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715" r:id="rId2"/>
    <p:sldId id="3716" r:id="rId3"/>
    <p:sldId id="3717" r:id="rId4"/>
    <p:sldId id="3718" r:id="rId5"/>
    <p:sldId id="3719" r:id="rId6"/>
    <p:sldId id="3720" r:id="rId7"/>
    <p:sldId id="3721" r:id="rId8"/>
    <p:sldId id="3722" r:id="rId9"/>
    <p:sldId id="3723" r:id="rId10"/>
    <p:sldId id="3724" r:id="rId11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B5B5B5"/>
    <a:srgbClr val="DEDEDE"/>
    <a:srgbClr val="DDDDDD"/>
    <a:srgbClr val="BAC4C6"/>
    <a:srgbClr val="C4C9CE"/>
    <a:srgbClr val="6D7783"/>
    <a:srgbClr val="B5B9BE"/>
    <a:srgbClr val="ADADAD"/>
    <a:srgbClr val="ACB4B6"/>
    <a:srgbClr val="041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43" autoAdjust="0"/>
    <p:restoredTop sz="95595" autoAdjust="0"/>
  </p:normalViewPr>
  <p:slideViewPr>
    <p:cSldViewPr snapToGrid="0" snapToObjects="1">
      <p:cViewPr>
        <p:scale>
          <a:sx n="50" d="100"/>
          <a:sy n="50" d="100"/>
        </p:scale>
        <p:origin x="88" y="64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53-5F4C-A83C-2A5B7E0B60F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53-5F4C-A83C-2A5B7E0B60F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D53-5F4C-A83C-2A5B7E0B60FB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A7-614E-86AD-E64C1A96C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BF-BD43-9478-18DA074FF0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BF-BD43-9478-18DA074FF0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BF-BD43-9478-18DA074FF0BD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A7-614E-86AD-E64C1A96C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BF-BD43-9478-18DA074FF0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BF-BD43-9478-18DA074FF0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BF-BD43-9478-18DA074FF0BD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A7-614E-86AD-E64C1A96C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022-8F44-877B-82C3DDF45BE1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022-8F44-877B-82C3DDF45BE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22-8F44-877B-82C3DDF45B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022-8F44-877B-82C3DDF45B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022-8F44-877B-82C3DDF45BE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22-8F44-877B-82C3DDF45B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022-8F44-877B-82C3DDF45BE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022-8F44-877B-82C3DDF45BE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22-8F44-877B-82C3DDF45B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022-8F44-877B-82C3DDF45BE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022-8F44-877B-82C3DDF45BE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22-8F44-877B-82C3DDF45B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 Light" panose="020B0306030504020204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10/22/19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 Light" panose="020B0306030504020204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25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9B525065-5A63-5044-89D6-0402CDAD2DDC}"/>
              </a:ext>
            </a:extLst>
          </p:cNvPr>
          <p:cNvSpPr>
            <a:spLocks noChangeAspect="1"/>
          </p:cNvSpPr>
          <p:nvPr userDrawn="1"/>
        </p:nvSpPr>
        <p:spPr>
          <a:xfrm>
            <a:off x="22157242" y="706754"/>
            <a:ext cx="824949" cy="8229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2239076" y="826014"/>
            <a:ext cx="723275" cy="553961"/>
          </a:xfrm>
          <a:prstGeom prst="rect">
            <a:avLst/>
          </a:prstGeom>
          <a:noFill/>
        </p:spPr>
        <p:txBody>
          <a:bodyPr wrap="square" lIns="91440" tIns="91422" rIns="91440" bIns="91422" rtlCol="0">
            <a:spAutoFit/>
          </a:bodyPr>
          <a:lstStyle/>
          <a:p>
            <a:pPr algn="ctr"/>
            <a:fld id="{260E2A6B-A809-4840-BF14-8648BC0BDF87}" type="slidenum">
              <a:rPr lang="id-ID" sz="2100" b="0" i="0" smtClean="0">
                <a:solidFill>
                  <a:schemeClr val="bg1"/>
                </a:solidFill>
                <a:latin typeface="Poppins" pitchFamily="2" charset="77"/>
                <a:ea typeface="Open Sans Light" panose="020B0306030504020204" pitchFamily="34" charset="0"/>
                <a:cs typeface="Poppins" pitchFamily="2" charset="77"/>
              </a:rPr>
              <a:pPr algn="ctr"/>
              <a:t>‹#›</a:t>
            </a:fld>
            <a:r>
              <a:rPr lang="id-ID" sz="2400" b="0" i="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</p:sldLayoutIdLs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b="0" i="0" kern="1200" dirty="0" smtClean="0">
          <a:solidFill>
            <a:schemeClr val="tx1"/>
          </a:solidFill>
          <a:effectLst/>
          <a:latin typeface="Open Sans Light" panose="020B0306030504020204" pitchFamily="34" charset="0"/>
          <a:ea typeface="Open Sans Light" panose="020B0306030504020204" pitchFamily="34" charset="0"/>
          <a:cs typeface="Open Sans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b="0" i="0" kern="1200" dirty="0" smtClean="0">
          <a:solidFill>
            <a:schemeClr val="tx1"/>
          </a:solidFill>
          <a:effectLst/>
          <a:latin typeface="Open Sans Light" panose="020B0306030504020204" pitchFamily="34" charset="0"/>
          <a:ea typeface="Open Sans Light" panose="020B0306030504020204" pitchFamily="34" charset="0"/>
          <a:cs typeface="Open Sans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b="0" i="0" kern="1200" dirty="0" smtClean="0">
          <a:solidFill>
            <a:schemeClr val="tx1"/>
          </a:solidFill>
          <a:effectLst/>
          <a:latin typeface="Open Sans Light" panose="020B0306030504020204" pitchFamily="34" charset="0"/>
          <a:ea typeface="Open Sans Light" panose="020B0306030504020204" pitchFamily="34" charset="0"/>
          <a:cs typeface="Open Sans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 smtClean="0">
          <a:solidFill>
            <a:schemeClr val="tx1"/>
          </a:solidFill>
          <a:effectLst/>
          <a:latin typeface="Open Sans Light" panose="020B0306030504020204" pitchFamily="34" charset="0"/>
          <a:ea typeface="Open Sans Light" panose="020B0306030504020204" pitchFamily="34" charset="0"/>
          <a:cs typeface="Open Sans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>
          <a:solidFill>
            <a:schemeClr val="tx1"/>
          </a:solidFill>
          <a:effectLst/>
          <a:latin typeface="Open Sans Light" panose="020B0306030504020204" pitchFamily="34" charset="0"/>
          <a:ea typeface="Open Sans Light" panose="020B0306030504020204" pitchFamily="34" charset="0"/>
          <a:cs typeface="Open Sans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chart" Target="../charts/chart2.xml"/><Relationship Id="rId7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2699B8-C4B1-2B4E-9427-A35851CA30FD}"/>
              </a:ext>
            </a:extLst>
          </p:cNvPr>
          <p:cNvSpPr txBox="1"/>
          <p:nvPr/>
        </p:nvSpPr>
        <p:spPr>
          <a:xfrm>
            <a:off x="1520825" y="482419"/>
            <a:ext cx="8039380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United States Map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3B4324-45B6-CA49-9963-354B52D71A13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FD9672-8EF5-AB4D-8DD1-87D670A24DA8}"/>
              </a:ext>
            </a:extLst>
          </p:cNvPr>
          <p:cNvGrpSpPr/>
          <p:nvPr/>
        </p:nvGrpSpPr>
        <p:grpSpPr>
          <a:xfrm>
            <a:off x="6786388" y="3942106"/>
            <a:ext cx="11502023" cy="7610892"/>
            <a:chOff x="6772882" y="2937909"/>
            <a:chExt cx="11502023" cy="7610892"/>
          </a:xfrm>
        </p:grpSpPr>
        <p:sp>
          <p:nvSpPr>
            <p:cNvPr id="5" name="Freeform 1">
              <a:extLst>
                <a:ext uri="{FF2B5EF4-FFF2-40B4-BE49-F238E27FC236}">
                  <a16:creationId xmlns:a16="http://schemas.microsoft.com/office/drawing/2014/main" id="{548FCD8B-DC3F-D94A-B09E-3BA98E799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91809" y="5213349"/>
              <a:ext cx="636548" cy="1123318"/>
            </a:xfrm>
            <a:custGeom>
              <a:avLst/>
              <a:gdLst>
                <a:gd name="T0" fmla="*/ 941 w 973"/>
                <a:gd name="T1" fmla="*/ 1221 h 1719"/>
                <a:gd name="T2" fmla="*/ 857 w 973"/>
                <a:gd name="T3" fmla="*/ 1242 h 1719"/>
                <a:gd name="T4" fmla="*/ 828 w 973"/>
                <a:gd name="T5" fmla="*/ 1264 h 1719"/>
                <a:gd name="T6" fmla="*/ 787 w 973"/>
                <a:gd name="T7" fmla="*/ 1268 h 1719"/>
                <a:gd name="T8" fmla="*/ 754 w 973"/>
                <a:gd name="T9" fmla="*/ 1328 h 1719"/>
                <a:gd name="T10" fmla="*/ 734 w 973"/>
                <a:gd name="T11" fmla="*/ 1416 h 1719"/>
                <a:gd name="T12" fmla="*/ 672 w 973"/>
                <a:gd name="T13" fmla="*/ 1488 h 1719"/>
                <a:gd name="T14" fmla="*/ 668 w 973"/>
                <a:gd name="T15" fmla="*/ 1543 h 1719"/>
                <a:gd name="T16" fmla="*/ 624 w 973"/>
                <a:gd name="T17" fmla="*/ 1551 h 1719"/>
                <a:gd name="T18" fmla="*/ 582 w 973"/>
                <a:gd name="T19" fmla="*/ 1566 h 1719"/>
                <a:gd name="T20" fmla="*/ 531 w 973"/>
                <a:gd name="T21" fmla="*/ 1531 h 1719"/>
                <a:gd name="T22" fmla="*/ 490 w 973"/>
                <a:gd name="T23" fmla="*/ 1510 h 1719"/>
                <a:gd name="T24" fmla="*/ 457 w 973"/>
                <a:gd name="T25" fmla="*/ 1550 h 1719"/>
                <a:gd name="T26" fmla="*/ 471 w 973"/>
                <a:gd name="T27" fmla="*/ 1551 h 1719"/>
                <a:gd name="T28" fmla="*/ 386 w 973"/>
                <a:gd name="T29" fmla="*/ 1640 h 1719"/>
                <a:gd name="T30" fmla="*/ 322 w 973"/>
                <a:gd name="T31" fmla="*/ 1636 h 1719"/>
                <a:gd name="T32" fmla="*/ 293 w 973"/>
                <a:gd name="T33" fmla="*/ 1655 h 1719"/>
                <a:gd name="T34" fmla="*/ 256 w 973"/>
                <a:gd name="T35" fmla="*/ 1646 h 1719"/>
                <a:gd name="T36" fmla="*/ 122 w 973"/>
                <a:gd name="T37" fmla="*/ 1640 h 1719"/>
                <a:gd name="T38" fmla="*/ 27 w 973"/>
                <a:gd name="T39" fmla="*/ 1697 h 1719"/>
                <a:gd name="T40" fmla="*/ 26 w 973"/>
                <a:gd name="T41" fmla="*/ 1718 h 1719"/>
                <a:gd name="T42" fmla="*/ 15 w 973"/>
                <a:gd name="T43" fmla="*/ 1632 h 1719"/>
                <a:gd name="T44" fmla="*/ 32 w 973"/>
                <a:gd name="T45" fmla="*/ 1574 h 1719"/>
                <a:gd name="T46" fmla="*/ 19 w 973"/>
                <a:gd name="T47" fmla="*/ 1525 h 1719"/>
                <a:gd name="T48" fmla="*/ 52 w 973"/>
                <a:gd name="T49" fmla="*/ 1472 h 1719"/>
                <a:gd name="T50" fmla="*/ 71 w 973"/>
                <a:gd name="T51" fmla="*/ 1418 h 1719"/>
                <a:gd name="T52" fmla="*/ 104 w 973"/>
                <a:gd name="T53" fmla="*/ 1306 h 1719"/>
                <a:gd name="T54" fmla="*/ 120 w 973"/>
                <a:gd name="T55" fmla="*/ 1279 h 1719"/>
                <a:gd name="T56" fmla="*/ 122 w 973"/>
                <a:gd name="T57" fmla="*/ 1242 h 1719"/>
                <a:gd name="T58" fmla="*/ 78 w 973"/>
                <a:gd name="T59" fmla="*/ 1187 h 1719"/>
                <a:gd name="T60" fmla="*/ 91 w 973"/>
                <a:gd name="T61" fmla="*/ 1115 h 1719"/>
                <a:gd name="T62" fmla="*/ 80 w 973"/>
                <a:gd name="T63" fmla="*/ 877 h 1719"/>
                <a:gd name="T64" fmla="*/ 0 w 973"/>
                <a:gd name="T65" fmla="*/ 37 h 1719"/>
                <a:gd name="T66" fmla="*/ 35 w 973"/>
                <a:gd name="T67" fmla="*/ 104 h 1719"/>
                <a:gd name="T68" fmla="*/ 213 w 973"/>
                <a:gd name="T69" fmla="*/ 101 h 1719"/>
                <a:gd name="T70" fmla="*/ 253 w 973"/>
                <a:gd name="T71" fmla="*/ 72 h 1719"/>
                <a:gd name="T72" fmla="*/ 271 w 973"/>
                <a:gd name="T73" fmla="*/ 55 h 1719"/>
                <a:gd name="T74" fmla="*/ 812 w 973"/>
                <a:gd name="T75" fmla="*/ 31 h 1719"/>
                <a:gd name="T76" fmla="*/ 815 w 973"/>
                <a:gd name="T77" fmla="*/ 30 h 1719"/>
                <a:gd name="T78" fmla="*/ 972 w 973"/>
                <a:gd name="T79" fmla="*/ 1120 h 1719"/>
                <a:gd name="T80" fmla="*/ 942 w 973"/>
                <a:gd name="T81" fmla="*/ 1146 h 1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3" h="1719">
                  <a:moveTo>
                    <a:pt x="941" y="1221"/>
                  </a:moveTo>
                  <a:lnTo>
                    <a:pt x="941" y="1221"/>
                  </a:lnTo>
                  <a:cubicBezTo>
                    <a:pt x="916" y="1247"/>
                    <a:pt x="885" y="1232"/>
                    <a:pt x="857" y="1242"/>
                  </a:cubicBezTo>
                  <a:lnTo>
                    <a:pt x="857" y="1242"/>
                  </a:lnTo>
                  <a:cubicBezTo>
                    <a:pt x="844" y="1247"/>
                    <a:pt x="840" y="1260"/>
                    <a:pt x="828" y="1264"/>
                  </a:cubicBezTo>
                  <a:lnTo>
                    <a:pt x="828" y="1264"/>
                  </a:lnTo>
                  <a:cubicBezTo>
                    <a:pt x="815" y="1269"/>
                    <a:pt x="800" y="1264"/>
                    <a:pt x="787" y="1268"/>
                  </a:cubicBezTo>
                  <a:lnTo>
                    <a:pt x="787" y="1268"/>
                  </a:lnTo>
                  <a:cubicBezTo>
                    <a:pt x="754" y="1279"/>
                    <a:pt x="757" y="1292"/>
                    <a:pt x="754" y="1328"/>
                  </a:cubicBezTo>
                  <a:lnTo>
                    <a:pt x="754" y="1328"/>
                  </a:lnTo>
                  <a:cubicBezTo>
                    <a:pt x="751" y="1359"/>
                    <a:pt x="741" y="1387"/>
                    <a:pt x="734" y="1416"/>
                  </a:cubicBezTo>
                  <a:lnTo>
                    <a:pt x="734" y="1416"/>
                  </a:lnTo>
                  <a:cubicBezTo>
                    <a:pt x="692" y="1433"/>
                    <a:pt x="674" y="1438"/>
                    <a:pt x="672" y="1488"/>
                  </a:cubicBezTo>
                  <a:lnTo>
                    <a:pt x="672" y="1488"/>
                  </a:lnTo>
                  <a:cubicBezTo>
                    <a:pt x="671" y="1504"/>
                    <a:pt x="676" y="1529"/>
                    <a:pt x="668" y="1543"/>
                  </a:cubicBezTo>
                  <a:lnTo>
                    <a:pt x="668" y="1543"/>
                  </a:lnTo>
                  <a:cubicBezTo>
                    <a:pt x="648" y="1577"/>
                    <a:pt x="648" y="1549"/>
                    <a:pt x="624" y="1551"/>
                  </a:cubicBezTo>
                  <a:lnTo>
                    <a:pt x="624" y="1551"/>
                  </a:lnTo>
                  <a:cubicBezTo>
                    <a:pt x="606" y="1552"/>
                    <a:pt x="598" y="1567"/>
                    <a:pt x="582" y="1566"/>
                  </a:cubicBezTo>
                  <a:lnTo>
                    <a:pt x="582" y="1566"/>
                  </a:lnTo>
                  <a:cubicBezTo>
                    <a:pt x="568" y="1565"/>
                    <a:pt x="544" y="1540"/>
                    <a:pt x="531" y="1531"/>
                  </a:cubicBezTo>
                  <a:lnTo>
                    <a:pt x="531" y="1531"/>
                  </a:lnTo>
                  <a:cubicBezTo>
                    <a:pt x="516" y="1519"/>
                    <a:pt x="513" y="1506"/>
                    <a:pt x="490" y="1510"/>
                  </a:cubicBezTo>
                  <a:lnTo>
                    <a:pt x="490" y="1510"/>
                  </a:lnTo>
                  <a:cubicBezTo>
                    <a:pt x="472" y="1512"/>
                    <a:pt x="455" y="1533"/>
                    <a:pt x="457" y="1550"/>
                  </a:cubicBezTo>
                  <a:lnTo>
                    <a:pt x="457" y="1550"/>
                  </a:lnTo>
                  <a:cubicBezTo>
                    <a:pt x="461" y="1550"/>
                    <a:pt x="467" y="1551"/>
                    <a:pt x="471" y="1551"/>
                  </a:cubicBezTo>
                  <a:lnTo>
                    <a:pt x="471" y="1551"/>
                  </a:lnTo>
                  <a:cubicBezTo>
                    <a:pt x="475" y="1602"/>
                    <a:pt x="436" y="1647"/>
                    <a:pt x="386" y="1640"/>
                  </a:cubicBezTo>
                  <a:lnTo>
                    <a:pt x="386" y="1640"/>
                  </a:lnTo>
                  <a:cubicBezTo>
                    <a:pt x="359" y="1636"/>
                    <a:pt x="350" y="1625"/>
                    <a:pt x="322" y="1636"/>
                  </a:cubicBezTo>
                  <a:lnTo>
                    <a:pt x="322" y="1636"/>
                  </a:lnTo>
                  <a:cubicBezTo>
                    <a:pt x="308" y="1642"/>
                    <a:pt x="313" y="1652"/>
                    <a:pt x="293" y="1655"/>
                  </a:cubicBezTo>
                  <a:lnTo>
                    <a:pt x="293" y="1655"/>
                  </a:lnTo>
                  <a:cubicBezTo>
                    <a:pt x="278" y="1657"/>
                    <a:pt x="269" y="1649"/>
                    <a:pt x="256" y="1646"/>
                  </a:cubicBezTo>
                  <a:lnTo>
                    <a:pt x="256" y="1646"/>
                  </a:lnTo>
                  <a:cubicBezTo>
                    <a:pt x="203" y="1633"/>
                    <a:pt x="171" y="1630"/>
                    <a:pt x="122" y="1640"/>
                  </a:cubicBezTo>
                  <a:lnTo>
                    <a:pt x="122" y="1640"/>
                  </a:lnTo>
                  <a:cubicBezTo>
                    <a:pt x="77" y="1649"/>
                    <a:pt x="38" y="1644"/>
                    <a:pt x="27" y="1697"/>
                  </a:cubicBezTo>
                  <a:lnTo>
                    <a:pt x="27" y="1697"/>
                  </a:lnTo>
                  <a:cubicBezTo>
                    <a:pt x="25" y="1705"/>
                    <a:pt x="25" y="1712"/>
                    <a:pt x="26" y="1718"/>
                  </a:cubicBezTo>
                  <a:lnTo>
                    <a:pt x="26" y="1718"/>
                  </a:lnTo>
                  <a:cubicBezTo>
                    <a:pt x="13" y="1692"/>
                    <a:pt x="7" y="1666"/>
                    <a:pt x="15" y="1632"/>
                  </a:cubicBezTo>
                  <a:lnTo>
                    <a:pt x="15" y="1632"/>
                  </a:lnTo>
                  <a:cubicBezTo>
                    <a:pt x="20" y="1611"/>
                    <a:pt x="34" y="1593"/>
                    <a:pt x="32" y="1574"/>
                  </a:cubicBezTo>
                  <a:lnTo>
                    <a:pt x="32" y="1574"/>
                  </a:lnTo>
                  <a:cubicBezTo>
                    <a:pt x="29" y="1551"/>
                    <a:pt x="11" y="1552"/>
                    <a:pt x="19" y="1525"/>
                  </a:cubicBezTo>
                  <a:lnTo>
                    <a:pt x="19" y="1525"/>
                  </a:lnTo>
                  <a:cubicBezTo>
                    <a:pt x="23" y="1508"/>
                    <a:pt x="45" y="1491"/>
                    <a:pt x="52" y="1472"/>
                  </a:cubicBezTo>
                  <a:lnTo>
                    <a:pt x="52" y="1472"/>
                  </a:lnTo>
                  <a:cubicBezTo>
                    <a:pt x="60" y="1454"/>
                    <a:pt x="62" y="1437"/>
                    <a:pt x="71" y="1418"/>
                  </a:cubicBezTo>
                  <a:lnTo>
                    <a:pt x="71" y="1418"/>
                  </a:lnTo>
                  <a:cubicBezTo>
                    <a:pt x="93" y="1374"/>
                    <a:pt x="101" y="1358"/>
                    <a:pt x="104" y="1306"/>
                  </a:cubicBezTo>
                  <a:lnTo>
                    <a:pt x="104" y="1306"/>
                  </a:lnTo>
                  <a:cubicBezTo>
                    <a:pt x="127" y="1304"/>
                    <a:pt x="116" y="1292"/>
                    <a:pt x="120" y="1279"/>
                  </a:cubicBezTo>
                  <a:lnTo>
                    <a:pt x="120" y="1279"/>
                  </a:lnTo>
                  <a:cubicBezTo>
                    <a:pt x="120" y="1278"/>
                    <a:pt x="122" y="1242"/>
                    <a:pt x="122" y="1242"/>
                  </a:cubicBezTo>
                  <a:lnTo>
                    <a:pt x="122" y="1242"/>
                  </a:lnTo>
                  <a:cubicBezTo>
                    <a:pt x="113" y="1218"/>
                    <a:pt x="87" y="1212"/>
                    <a:pt x="78" y="1187"/>
                  </a:cubicBezTo>
                  <a:lnTo>
                    <a:pt x="78" y="1187"/>
                  </a:lnTo>
                  <a:cubicBezTo>
                    <a:pt x="65" y="1151"/>
                    <a:pt x="83" y="1147"/>
                    <a:pt x="91" y="1115"/>
                  </a:cubicBezTo>
                  <a:lnTo>
                    <a:pt x="91" y="1115"/>
                  </a:lnTo>
                  <a:cubicBezTo>
                    <a:pt x="109" y="1046"/>
                    <a:pt x="87" y="948"/>
                    <a:pt x="80" y="877"/>
                  </a:cubicBezTo>
                  <a:lnTo>
                    <a:pt x="80" y="877"/>
                  </a:lnTo>
                  <a:cubicBezTo>
                    <a:pt x="58" y="635"/>
                    <a:pt x="24" y="294"/>
                    <a:pt x="0" y="37"/>
                  </a:cubicBezTo>
                  <a:lnTo>
                    <a:pt x="0" y="37"/>
                  </a:lnTo>
                  <a:cubicBezTo>
                    <a:pt x="10" y="61"/>
                    <a:pt x="20" y="85"/>
                    <a:pt x="35" y="104"/>
                  </a:cubicBezTo>
                  <a:lnTo>
                    <a:pt x="35" y="104"/>
                  </a:lnTo>
                  <a:cubicBezTo>
                    <a:pt x="82" y="160"/>
                    <a:pt x="161" y="135"/>
                    <a:pt x="213" y="101"/>
                  </a:cubicBezTo>
                  <a:lnTo>
                    <a:pt x="213" y="101"/>
                  </a:lnTo>
                  <a:cubicBezTo>
                    <a:pt x="226" y="92"/>
                    <a:pt x="240" y="82"/>
                    <a:pt x="253" y="72"/>
                  </a:cubicBezTo>
                  <a:lnTo>
                    <a:pt x="253" y="72"/>
                  </a:lnTo>
                  <a:cubicBezTo>
                    <a:pt x="259" y="67"/>
                    <a:pt x="265" y="61"/>
                    <a:pt x="271" y="55"/>
                  </a:cubicBezTo>
                  <a:lnTo>
                    <a:pt x="271" y="55"/>
                  </a:lnTo>
                  <a:cubicBezTo>
                    <a:pt x="414" y="42"/>
                    <a:pt x="731" y="14"/>
                    <a:pt x="811" y="0"/>
                  </a:cubicBezTo>
                  <a:lnTo>
                    <a:pt x="812" y="31"/>
                  </a:lnTo>
                  <a:lnTo>
                    <a:pt x="812" y="31"/>
                  </a:lnTo>
                  <a:cubicBezTo>
                    <a:pt x="812" y="31"/>
                    <a:pt x="809" y="30"/>
                    <a:pt x="815" y="30"/>
                  </a:cubicBezTo>
                  <a:lnTo>
                    <a:pt x="972" y="1120"/>
                  </a:lnTo>
                  <a:lnTo>
                    <a:pt x="972" y="1120"/>
                  </a:lnTo>
                  <a:cubicBezTo>
                    <a:pt x="958" y="1127"/>
                    <a:pt x="945" y="1137"/>
                    <a:pt x="942" y="1146"/>
                  </a:cubicBezTo>
                  <a:lnTo>
                    <a:pt x="942" y="1146"/>
                  </a:lnTo>
                  <a:cubicBezTo>
                    <a:pt x="931" y="1177"/>
                    <a:pt x="971" y="1188"/>
                    <a:pt x="941" y="1221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0061339F-5F09-4340-B8AB-AED97350F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7521" y="6840720"/>
              <a:ext cx="990824" cy="769040"/>
            </a:xfrm>
            <a:custGeom>
              <a:avLst/>
              <a:gdLst>
                <a:gd name="T0" fmla="*/ 1515 w 1516"/>
                <a:gd name="T1" fmla="*/ 341 h 1176"/>
                <a:gd name="T2" fmla="*/ 1448 w 1516"/>
                <a:gd name="T3" fmla="*/ 426 h 1176"/>
                <a:gd name="T4" fmla="*/ 1403 w 1516"/>
                <a:gd name="T5" fmla="*/ 530 h 1176"/>
                <a:gd name="T6" fmla="*/ 1331 w 1516"/>
                <a:gd name="T7" fmla="*/ 648 h 1176"/>
                <a:gd name="T8" fmla="*/ 1315 w 1516"/>
                <a:gd name="T9" fmla="*/ 615 h 1176"/>
                <a:gd name="T10" fmla="*/ 1314 w 1516"/>
                <a:gd name="T11" fmla="*/ 725 h 1176"/>
                <a:gd name="T12" fmla="*/ 1235 w 1516"/>
                <a:gd name="T13" fmla="*/ 765 h 1176"/>
                <a:gd name="T14" fmla="*/ 1178 w 1516"/>
                <a:gd name="T15" fmla="*/ 852 h 1176"/>
                <a:gd name="T16" fmla="*/ 1133 w 1516"/>
                <a:gd name="T17" fmla="*/ 826 h 1176"/>
                <a:gd name="T18" fmla="*/ 1121 w 1516"/>
                <a:gd name="T19" fmla="*/ 867 h 1176"/>
                <a:gd name="T20" fmla="*/ 1044 w 1516"/>
                <a:gd name="T21" fmla="*/ 926 h 1176"/>
                <a:gd name="T22" fmla="*/ 1040 w 1516"/>
                <a:gd name="T23" fmla="*/ 901 h 1176"/>
                <a:gd name="T24" fmla="*/ 1017 w 1516"/>
                <a:gd name="T25" fmla="*/ 959 h 1176"/>
                <a:gd name="T26" fmla="*/ 963 w 1516"/>
                <a:gd name="T27" fmla="*/ 982 h 1176"/>
                <a:gd name="T28" fmla="*/ 978 w 1516"/>
                <a:gd name="T29" fmla="*/ 1040 h 1176"/>
                <a:gd name="T30" fmla="*/ 925 w 1516"/>
                <a:gd name="T31" fmla="*/ 1016 h 1176"/>
                <a:gd name="T32" fmla="*/ 943 w 1516"/>
                <a:gd name="T33" fmla="*/ 1093 h 1176"/>
                <a:gd name="T34" fmla="*/ 929 w 1516"/>
                <a:gd name="T35" fmla="*/ 1135 h 1176"/>
                <a:gd name="T36" fmla="*/ 905 w 1516"/>
                <a:gd name="T37" fmla="*/ 1175 h 1176"/>
                <a:gd name="T38" fmla="*/ 869 w 1516"/>
                <a:gd name="T39" fmla="*/ 1144 h 1176"/>
                <a:gd name="T40" fmla="*/ 850 w 1516"/>
                <a:gd name="T41" fmla="*/ 1129 h 1176"/>
                <a:gd name="T42" fmla="*/ 799 w 1516"/>
                <a:gd name="T43" fmla="*/ 1095 h 1176"/>
                <a:gd name="T44" fmla="*/ 780 w 1516"/>
                <a:gd name="T45" fmla="*/ 1055 h 1176"/>
                <a:gd name="T46" fmla="*/ 773 w 1516"/>
                <a:gd name="T47" fmla="*/ 1029 h 1176"/>
                <a:gd name="T48" fmla="*/ 747 w 1516"/>
                <a:gd name="T49" fmla="*/ 1010 h 1176"/>
                <a:gd name="T50" fmla="*/ 732 w 1516"/>
                <a:gd name="T51" fmla="*/ 984 h 1176"/>
                <a:gd name="T52" fmla="*/ 710 w 1516"/>
                <a:gd name="T53" fmla="*/ 966 h 1176"/>
                <a:gd name="T54" fmla="*/ 691 w 1516"/>
                <a:gd name="T55" fmla="*/ 921 h 1176"/>
                <a:gd name="T56" fmla="*/ 680 w 1516"/>
                <a:gd name="T57" fmla="*/ 898 h 1176"/>
                <a:gd name="T58" fmla="*/ 673 w 1516"/>
                <a:gd name="T59" fmla="*/ 869 h 1176"/>
                <a:gd name="T60" fmla="*/ 646 w 1516"/>
                <a:gd name="T61" fmla="*/ 820 h 1176"/>
                <a:gd name="T62" fmla="*/ 594 w 1516"/>
                <a:gd name="T63" fmla="*/ 787 h 1176"/>
                <a:gd name="T64" fmla="*/ 550 w 1516"/>
                <a:gd name="T65" fmla="*/ 757 h 1176"/>
                <a:gd name="T66" fmla="*/ 440 w 1516"/>
                <a:gd name="T67" fmla="*/ 664 h 1176"/>
                <a:gd name="T68" fmla="*/ 369 w 1516"/>
                <a:gd name="T69" fmla="*/ 612 h 1176"/>
                <a:gd name="T70" fmla="*/ 312 w 1516"/>
                <a:gd name="T71" fmla="*/ 561 h 1176"/>
                <a:gd name="T72" fmla="*/ 250 w 1516"/>
                <a:gd name="T73" fmla="*/ 494 h 1176"/>
                <a:gd name="T74" fmla="*/ 189 w 1516"/>
                <a:gd name="T75" fmla="*/ 412 h 1176"/>
                <a:gd name="T76" fmla="*/ 152 w 1516"/>
                <a:gd name="T77" fmla="*/ 363 h 1176"/>
                <a:gd name="T78" fmla="*/ 127 w 1516"/>
                <a:gd name="T79" fmla="*/ 357 h 1176"/>
                <a:gd name="T80" fmla="*/ 104 w 1516"/>
                <a:gd name="T81" fmla="*/ 330 h 1176"/>
                <a:gd name="T82" fmla="*/ 52 w 1516"/>
                <a:gd name="T83" fmla="*/ 327 h 1176"/>
                <a:gd name="T84" fmla="*/ 7 w 1516"/>
                <a:gd name="T85" fmla="*/ 259 h 1176"/>
                <a:gd name="T86" fmla="*/ 15 w 1516"/>
                <a:gd name="T87" fmla="*/ 211 h 1176"/>
                <a:gd name="T88" fmla="*/ 22 w 1516"/>
                <a:gd name="T89" fmla="*/ 178 h 1176"/>
                <a:gd name="T90" fmla="*/ 50 w 1516"/>
                <a:gd name="T91" fmla="*/ 131 h 1176"/>
                <a:gd name="T92" fmla="*/ 67 w 1516"/>
                <a:gd name="T93" fmla="*/ 115 h 1176"/>
                <a:gd name="T94" fmla="*/ 115 w 1516"/>
                <a:gd name="T95" fmla="*/ 93 h 1176"/>
                <a:gd name="T96" fmla="*/ 141 w 1516"/>
                <a:gd name="T97" fmla="*/ 88 h 1176"/>
                <a:gd name="T98" fmla="*/ 163 w 1516"/>
                <a:gd name="T99" fmla="*/ 77 h 1176"/>
                <a:gd name="T100" fmla="*/ 216 w 1516"/>
                <a:gd name="T101" fmla="*/ 70 h 1176"/>
                <a:gd name="T102" fmla="*/ 260 w 1516"/>
                <a:gd name="T103" fmla="*/ 41 h 1176"/>
                <a:gd name="T104" fmla="*/ 312 w 1516"/>
                <a:gd name="T105" fmla="*/ 38 h 1176"/>
                <a:gd name="T106" fmla="*/ 643 w 1516"/>
                <a:gd name="T107" fmla="*/ 0 h 1176"/>
                <a:gd name="T108" fmla="*/ 662 w 1516"/>
                <a:gd name="T109" fmla="*/ 41 h 1176"/>
                <a:gd name="T110" fmla="*/ 695 w 1516"/>
                <a:gd name="T111" fmla="*/ 38 h 1176"/>
                <a:gd name="T112" fmla="*/ 1096 w 1516"/>
                <a:gd name="T113" fmla="*/ 59 h 1176"/>
                <a:gd name="T114" fmla="*/ 1515 w 1516"/>
                <a:gd name="T115" fmla="*/ 341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6" h="1176">
                  <a:moveTo>
                    <a:pt x="1515" y="341"/>
                  </a:moveTo>
                  <a:lnTo>
                    <a:pt x="1515" y="341"/>
                  </a:lnTo>
                  <a:cubicBezTo>
                    <a:pt x="1488" y="368"/>
                    <a:pt x="1464" y="390"/>
                    <a:pt x="1448" y="426"/>
                  </a:cubicBezTo>
                  <a:lnTo>
                    <a:pt x="1448" y="426"/>
                  </a:lnTo>
                  <a:cubicBezTo>
                    <a:pt x="1432" y="460"/>
                    <a:pt x="1419" y="495"/>
                    <a:pt x="1403" y="530"/>
                  </a:cubicBezTo>
                  <a:lnTo>
                    <a:pt x="1403" y="530"/>
                  </a:lnTo>
                  <a:cubicBezTo>
                    <a:pt x="1386" y="567"/>
                    <a:pt x="1374" y="630"/>
                    <a:pt x="1331" y="648"/>
                  </a:cubicBezTo>
                  <a:lnTo>
                    <a:pt x="1331" y="648"/>
                  </a:lnTo>
                  <a:cubicBezTo>
                    <a:pt x="1326" y="636"/>
                    <a:pt x="1322" y="625"/>
                    <a:pt x="1315" y="615"/>
                  </a:cubicBezTo>
                  <a:lnTo>
                    <a:pt x="1315" y="615"/>
                  </a:lnTo>
                  <a:cubicBezTo>
                    <a:pt x="1273" y="634"/>
                    <a:pt x="1310" y="696"/>
                    <a:pt x="1314" y="725"/>
                  </a:cubicBezTo>
                  <a:lnTo>
                    <a:pt x="1314" y="725"/>
                  </a:lnTo>
                  <a:cubicBezTo>
                    <a:pt x="1272" y="727"/>
                    <a:pt x="1248" y="714"/>
                    <a:pt x="1235" y="765"/>
                  </a:cubicBezTo>
                  <a:lnTo>
                    <a:pt x="1235" y="765"/>
                  </a:lnTo>
                  <a:cubicBezTo>
                    <a:pt x="1225" y="799"/>
                    <a:pt x="1220" y="835"/>
                    <a:pt x="1178" y="852"/>
                  </a:cubicBezTo>
                  <a:lnTo>
                    <a:pt x="1178" y="852"/>
                  </a:lnTo>
                  <a:cubicBezTo>
                    <a:pt x="1168" y="837"/>
                    <a:pt x="1154" y="820"/>
                    <a:pt x="1133" y="826"/>
                  </a:cubicBezTo>
                  <a:lnTo>
                    <a:pt x="1133" y="826"/>
                  </a:lnTo>
                  <a:cubicBezTo>
                    <a:pt x="1104" y="833"/>
                    <a:pt x="1120" y="847"/>
                    <a:pt x="1121" y="867"/>
                  </a:cubicBezTo>
                  <a:lnTo>
                    <a:pt x="1121" y="867"/>
                  </a:lnTo>
                  <a:cubicBezTo>
                    <a:pt x="1121" y="897"/>
                    <a:pt x="1081" y="926"/>
                    <a:pt x="1044" y="926"/>
                  </a:cubicBezTo>
                  <a:lnTo>
                    <a:pt x="1044" y="926"/>
                  </a:lnTo>
                  <a:cubicBezTo>
                    <a:pt x="1043" y="918"/>
                    <a:pt x="1040" y="910"/>
                    <a:pt x="1040" y="901"/>
                  </a:cubicBezTo>
                  <a:lnTo>
                    <a:pt x="1040" y="901"/>
                  </a:lnTo>
                  <a:cubicBezTo>
                    <a:pt x="1035" y="919"/>
                    <a:pt x="1031" y="948"/>
                    <a:pt x="1017" y="959"/>
                  </a:cubicBezTo>
                  <a:lnTo>
                    <a:pt x="1017" y="959"/>
                  </a:lnTo>
                  <a:cubicBezTo>
                    <a:pt x="1000" y="974"/>
                    <a:pt x="972" y="958"/>
                    <a:pt x="963" y="982"/>
                  </a:cubicBezTo>
                  <a:lnTo>
                    <a:pt x="963" y="982"/>
                  </a:lnTo>
                  <a:cubicBezTo>
                    <a:pt x="953" y="1007"/>
                    <a:pt x="994" y="1017"/>
                    <a:pt x="978" y="1040"/>
                  </a:cubicBezTo>
                  <a:lnTo>
                    <a:pt x="978" y="1040"/>
                  </a:lnTo>
                  <a:cubicBezTo>
                    <a:pt x="961" y="1065"/>
                    <a:pt x="928" y="1036"/>
                    <a:pt x="925" y="1016"/>
                  </a:cubicBezTo>
                  <a:lnTo>
                    <a:pt x="925" y="1016"/>
                  </a:lnTo>
                  <a:cubicBezTo>
                    <a:pt x="896" y="1036"/>
                    <a:pt x="950" y="1067"/>
                    <a:pt x="943" y="1093"/>
                  </a:cubicBezTo>
                  <a:lnTo>
                    <a:pt x="943" y="1093"/>
                  </a:lnTo>
                  <a:cubicBezTo>
                    <a:pt x="925" y="1099"/>
                    <a:pt x="933" y="1120"/>
                    <a:pt x="929" y="1135"/>
                  </a:cubicBezTo>
                  <a:lnTo>
                    <a:pt x="929" y="1135"/>
                  </a:lnTo>
                  <a:cubicBezTo>
                    <a:pt x="925" y="1150"/>
                    <a:pt x="915" y="1164"/>
                    <a:pt x="905" y="1175"/>
                  </a:cubicBezTo>
                  <a:lnTo>
                    <a:pt x="905" y="1175"/>
                  </a:lnTo>
                  <a:cubicBezTo>
                    <a:pt x="894" y="1164"/>
                    <a:pt x="883" y="1153"/>
                    <a:pt x="869" y="1144"/>
                  </a:cubicBezTo>
                  <a:lnTo>
                    <a:pt x="869" y="1144"/>
                  </a:lnTo>
                  <a:cubicBezTo>
                    <a:pt x="862" y="1140"/>
                    <a:pt x="855" y="1136"/>
                    <a:pt x="850" y="1129"/>
                  </a:cubicBezTo>
                  <a:lnTo>
                    <a:pt x="850" y="1129"/>
                  </a:lnTo>
                  <a:cubicBezTo>
                    <a:pt x="832" y="1110"/>
                    <a:pt x="821" y="1103"/>
                    <a:pt x="799" y="1095"/>
                  </a:cubicBezTo>
                  <a:lnTo>
                    <a:pt x="799" y="1095"/>
                  </a:lnTo>
                  <a:cubicBezTo>
                    <a:pt x="777" y="1088"/>
                    <a:pt x="784" y="1073"/>
                    <a:pt x="780" y="1055"/>
                  </a:cubicBezTo>
                  <a:lnTo>
                    <a:pt x="780" y="1055"/>
                  </a:lnTo>
                  <a:cubicBezTo>
                    <a:pt x="780" y="1047"/>
                    <a:pt x="777" y="1036"/>
                    <a:pt x="773" y="1029"/>
                  </a:cubicBezTo>
                  <a:lnTo>
                    <a:pt x="773" y="1029"/>
                  </a:lnTo>
                  <a:cubicBezTo>
                    <a:pt x="765" y="1021"/>
                    <a:pt x="754" y="1018"/>
                    <a:pt x="747" y="1010"/>
                  </a:cubicBezTo>
                  <a:lnTo>
                    <a:pt x="747" y="1010"/>
                  </a:lnTo>
                  <a:cubicBezTo>
                    <a:pt x="743" y="999"/>
                    <a:pt x="739" y="991"/>
                    <a:pt x="732" y="984"/>
                  </a:cubicBezTo>
                  <a:lnTo>
                    <a:pt x="732" y="984"/>
                  </a:lnTo>
                  <a:cubicBezTo>
                    <a:pt x="728" y="973"/>
                    <a:pt x="717" y="973"/>
                    <a:pt x="710" y="966"/>
                  </a:cubicBezTo>
                  <a:lnTo>
                    <a:pt x="710" y="966"/>
                  </a:lnTo>
                  <a:cubicBezTo>
                    <a:pt x="698" y="954"/>
                    <a:pt x="698" y="936"/>
                    <a:pt x="691" y="921"/>
                  </a:cubicBezTo>
                  <a:lnTo>
                    <a:pt x="691" y="921"/>
                  </a:lnTo>
                  <a:cubicBezTo>
                    <a:pt x="687" y="913"/>
                    <a:pt x="680" y="906"/>
                    <a:pt x="680" y="898"/>
                  </a:cubicBezTo>
                  <a:lnTo>
                    <a:pt x="680" y="898"/>
                  </a:lnTo>
                  <a:cubicBezTo>
                    <a:pt x="676" y="887"/>
                    <a:pt x="676" y="876"/>
                    <a:pt x="673" y="869"/>
                  </a:cubicBezTo>
                  <a:lnTo>
                    <a:pt x="673" y="869"/>
                  </a:lnTo>
                  <a:cubicBezTo>
                    <a:pt x="665" y="854"/>
                    <a:pt x="657" y="828"/>
                    <a:pt x="646" y="820"/>
                  </a:cubicBezTo>
                  <a:lnTo>
                    <a:pt x="646" y="820"/>
                  </a:lnTo>
                  <a:cubicBezTo>
                    <a:pt x="628" y="809"/>
                    <a:pt x="609" y="802"/>
                    <a:pt x="594" y="787"/>
                  </a:cubicBezTo>
                  <a:lnTo>
                    <a:pt x="594" y="787"/>
                  </a:lnTo>
                  <a:cubicBezTo>
                    <a:pt x="580" y="776"/>
                    <a:pt x="569" y="765"/>
                    <a:pt x="550" y="757"/>
                  </a:cubicBezTo>
                  <a:lnTo>
                    <a:pt x="550" y="757"/>
                  </a:lnTo>
                  <a:cubicBezTo>
                    <a:pt x="495" y="736"/>
                    <a:pt x="482" y="696"/>
                    <a:pt x="440" y="664"/>
                  </a:cubicBezTo>
                  <a:lnTo>
                    <a:pt x="440" y="664"/>
                  </a:lnTo>
                  <a:cubicBezTo>
                    <a:pt x="415" y="645"/>
                    <a:pt x="393" y="628"/>
                    <a:pt x="369" y="612"/>
                  </a:cubicBezTo>
                  <a:lnTo>
                    <a:pt x="369" y="612"/>
                  </a:lnTo>
                  <a:cubicBezTo>
                    <a:pt x="348" y="598"/>
                    <a:pt x="334" y="574"/>
                    <a:pt x="312" y="561"/>
                  </a:cubicBezTo>
                  <a:lnTo>
                    <a:pt x="312" y="561"/>
                  </a:lnTo>
                  <a:cubicBezTo>
                    <a:pt x="269" y="533"/>
                    <a:pt x="266" y="544"/>
                    <a:pt x="250" y="494"/>
                  </a:cubicBezTo>
                  <a:lnTo>
                    <a:pt x="250" y="494"/>
                  </a:lnTo>
                  <a:cubicBezTo>
                    <a:pt x="239" y="456"/>
                    <a:pt x="207" y="447"/>
                    <a:pt x="189" y="412"/>
                  </a:cubicBezTo>
                  <a:lnTo>
                    <a:pt x="189" y="412"/>
                  </a:lnTo>
                  <a:cubicBezTo>
                    <a:pt x="182" y="397"/>
                    <a:pt x="167" y="371"/>
                    <a:pt x="152" y="363"/>
                  </a:cubicBezTo>
                  <a:lnTo>
                    <a:pt x="152" y="363"/>
                  </a:lnTo>
                  <a:cubicBezTo>
                    <a:pt x="141" y="360"/>
                    <a:pt x="138" y="368"/>
                    <a:pt x="127" y="357"/>
                  </a:cubicBezTo>
                  <a:lnTo>
                    <a:pt x="127" y="357"/>
                  </a:lnTo>
                  <a:cubicBezTo>
                    <a:pt x="119" y="345"/>
                    <a:pt x="115" y="338"/>
                    <a:pt x="104" y="330"/>
                  </a:cubicBezTo>
                  <a:lnTo>
                    <a:pt x="104" y="330"/>
                  </a:lnTo>
                  <a:cubicBezTo>
                    <a:pt x="85" y="323"/>
                    <a:pt x="70" y="330"/>
                    <a:pt x="52" y="327"/>
                  </a:cubicBezTo>
                  <a:lnTo>
                    <a:pt x="52" y="327"/>
                  </a:lnTo>
                  <a:cubicBezTo>
                    <a:pt x="22" y="319"/>
                    <a:pt x="15" y="282"/>
                    <a:pt x="7" y="259"/>
                  </a:cubicBezTo>
                  <a:lnTo>
                    <a:pt x="7" y="259"/>
                  </a:lnTo>
                  <a:cubicBezTo>
                    <a:pt x="0" y="241"/>
                    <a:pt x="4" y="230"/>
                    <a:pt x="15" y="211"/>
                  </a:cubicBezTo>
                  <a:lnTo>
                    <a:pt x="15" y="211"/>
                  </a:lnTo>
                  <a:cubicBezTo>
                    <a:pt x="18" y="200"/>
                    <a:pt x="18" y="193"/>
                    <a:pt x="22" y="178"/>
                  </a:cubicBezTo>
                  <a:lnTo>
                    <a:pt x="22" y="178"/>
                  </a:lnTo>
                  <a:cubicBezTo>
                    <a:pt x="28" y="163"/>
                    <a:pt x="38" y="146"/>
                    <a:pt x="50" y="131"/>
                  </a:cubicBezTo>
                  <a:lnTo>
                    <a:pt x="50" y="131"/>
                  </a:lnTo>
                  <a:cubicBezTo>
                    <a:pt x="55" y="125"/>
                    <a:pt x="61" y="119"/>
                    <a:pt x="67" y="115"/>
                  </a:cubicBezTo>
                  <a:lnTo>
                    <a:pt x="67" y="115"/>
                  </a:lnTo>
                  <a:cubicBezTo>
                    <a:pt x="78" y="104"/>
                    <a:pt x="100" y="96"/>
                    <a:pt x="115" y="93"/>
                  </a:cubicBezTo>
                  <a:lnTo>
                    <a:pt x="115" y="93"/>
                  </a:lnTo>
                  <a:cubicBezTo>
                    <a:pt x="127" y="93"/>
                    <a:pt x="134" y="93"/>
                    <a:pt x="141" y="88"/>
                  </a:cubicBezTo>
                  <a:lnTo>
                    <a:pt x="141" y="88"/>
                  </a:lnTo>
                  <a:cubicBezTo>
                    <a:pt x="149" y="88"/>
                    <a:pt x="157" y="82"/>
                    <a:pt x="163" y="77"/>
                  </a:cubicBezTo>
                  <a:lnTo>
                    <a:pt x="163" y="77"/>
                  </a:lnTo>
                  <a:cubicBezTo>
                    <a:pt x="182" y="70"/>
                    <a:pt x="197" y="82"/>
                    <a:pt x="216" y="70"/>
                  </a:cubicBezTo>
                  <a:lnTo>
                    <a:pt x="216" y="70"/>
                  </a:lnTo>
                  <a:cubicBezTo>
                    <a:pt x="230" y="63"/>
                    <a:pt x="241" y="45"/>
                    <a:pt x="260" y="41"/>
                  </a:cubicBezTo>
                  <a:lnTo>
                    <a:pt x="260" y="41"/>
                  </a:lnTo>
                  <a:cubicBezTo>
                    <a:pt x="275" y="38"/>
                    <a:pt x="297" y="38"/>
                    <a:pt x="312" y="38"/>
                  </a:cubicBezTo>
                  <a:lnTo>
                    <a:pt x="312" y="38"/>
                  </a:lnTo>
                  <a:cubicBezTo>
                    <a:pt x="334" y="38"/>
                    <a:pt x="345" y="30"/>
                    <a:pt x="360" y="19"/>
                  </a:cubicBezTo>
                  <a:lnTo>
                    <a:pt x="643" y="0"/>
                  </a:lnTo>
                  <a:lnTo>
                    <a:pt x="643" y="0"/>
                  </a:lnTo>
                  <a:cubicBezTo>
                    <a:pt x="650" y="16"/>
                    <a:pt x="646" y="38"/>
                    <a:pt x="662" y="41"/>
                  </a:cubicBezTo>
                  <a:lnTo>
                    <a:pt x="662" y="41"/>
                  </a:lnTo>
                  <a:cubicBezTo>
                    <a:pt x="673" y="41"/>
                    <a:pt x="684" y="38"/>
                    <a:pt x="695" y="38"/>
                  </a:cubicBezTo>
                  <a:lnTo>
                    <a:pt x="754" y="115"/>
                  </a:lnTo>
                  <a:lnTo>
                    <a:pt x="1096" y="59"/>
                  </a:lnTo>
                  <a:lnTo>
                    <a:pt x="1096" y="52"/>
                  </a:lnTo>
                  <a:lnTo>
                    <a:pt x="1515" y="341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F731FC6B-0967-B14F-BF93-FAB85B712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54090" y="7598239"/>
              <a:ext cx="1068591" cy="990824"/>
            </a:xfrm>
            <a:custGeom>
              <a:avLst/>
              <a:gdLst>
                <a:gd name="T0" fmla="*/ 1511 w 1635"/>
                <a:gd name="T1" fmla="*/ 1343 h 1519"/>
                <a:gd name="T2" fmla="*/ 1581 w 1635"/>
                <a:gd name="T3" fmla="*/ 1437 h 1519"/>
                <a:gd name="T4" fmla="*/ 1441 w 1635"/>
                <a:gd name="T5" fmla="*/ 1387 h 1519"/>
                <a:gd name="T6" fmla="*/ 1388 w 1635"/>
                <a:gd name="T7" fmla="*/ 1400 h 1519"/>
                <a:gd name="T8" fmla="*/ 1340 w 1635"/>
                <a:gd name="T9" fmla="*/ 1455 h 1519"/>
                <a:gd name="T10" fmla="*/ 1291 w 1635"/>
                <a:gd name="T11" fmla="*/ 1453 h 1519"/>
                <a:gd name="T12" fmla="*/ 1168 w 1635"/>
                <a:gd name="T13" fmla="*/ 1459 h 1519"/>
                <a:gd name="T14" fmla="*/ 1041 w 1635"/>
                <a:gd name="T15" fmla="*/ 1467 h 1519"/>
                <a:gd name="T16" fmla="*/ 976 w 1635"/>
                <a:gd name="T17" fmla="*/ 1382 h 1519"/>
                <a:gd name="T18" fmla="*/ 850 w 1635"/>
                <a:gd name="T19" fmla="*/ 1315 h 1519"/>
                <a:gd name="T20" fmla="*/ 710 w 1635"/>
                <a:gd name="T21" fmla="*/ 1303 h 1519"/>
                <a:gd name="T22" fmla="*/ 616 w 1635"/>
                <a:gd name="T23" fmla="*/ 1312 h 1519"/>
                <a:gd name="T24" fmla="*/ 447 w 1635"/>
                <a:gd name="T25" fmla="*/ 1307 h 1519"/>
                <a:gd name="T26" fmla="*/ 354 w 1635"/>
                <a:gd name="T27" fmla="*/ 1264 h 1519"/>
                <a:gd name="T28" fmla="*/ 106 w 1635"/>
                <a:gd name="T29" fmla="*/ 1301 h 1519"/>
                <a:gd name="T30" fmla="*/ 122 w 1635"/>
                <a:gd name="T31" fmla="*/ 1282 h 1519"/>
                <a:gd name="T32" fmla="*/ 140 w 1635"/>
                <a:gd name="T33" fmla="*/ 1228 h 1519"/>
                <a:gd name="T34" fmla="*/ 152 w 1635"/>
                <a:gd name="T35" fmla="*/ 1192 h 1519"/>
                <a:gd name="T36" fmla="*/ 138 w 1635"/>
                <a:gd name="T37" fmla="*/ 1114 h 1519"/>
                <a:gd name="T38" fmla="*/ 148 w 1635"/>
                <a:gd name="T39" fmla="*/ 1039 h 1519"/>
                <a:gd name="T40" fmla="*/ 145 w 1635"/>
                <a:gd name="T41" fmla="*/ 956 h 1519"/>
                <a:gd name="T42" fmla="*/ 165 w 1635"/>
                <a:gd name="T43" fmla="*/ 913 h 1519"/>
                <a:gd name="T44" fmla="*/ 181 w 1635"/>
                <a:gd name="T45" fmla="*/ 856 h 1519"/>
                <a:gd name="T46" fmla="*/ 166 w 1635"/>
                <a:gd name="T47" fmla="*/ 796 h 1519"/>
                <a:gd name="T48" fmla="*/ 160 w 1635"/>
                <a:gd name="T49" fmla="*/ 754 h 1519"/>
                <a:gd name="T50" fmla="*/ 149 w 1635"/>
                <a:gd name="T51" fmla="*/ 653 h 1519"/>
                <a:gd name="T52" fmla="*/ 112 w 1635"/>
                <a:gd name="T53" fmla="*/ 600 h 1519"/>
                <a:gd name="T54" fmla="*/ 87 w 1635"/>
                <a:gd name="T55" fmla="*/ 552 h 1519"/>
                <a:gd name="T56" fmla="*/ 59 w 1635"/>
                <a:gd name="T57" fmla="*/ 482 h 1519"/>
                <a:gd name="T58" fmla="*/ 11 w 1635"/>
                <a:gd name="T59" fmla="*/ 394 h 1519"/>
                <a:gd name="T60" fmla="*/ 943 w 1635"/>
                <a:gd name="T61" fmla="*/ 26 h 1519"/>
                <a:gd name="T62" fmla="*/ 948 w 1635"/>
                <a:gd name="T63" fmla="*/ 72 h 1519"/>
                <a:gd name="T64" fmla="*/ 1011 w 1635"/>
                <a:gd name="T65" fmla="*/ 156 h 1519"/>
                <a:gd name="T66" fmla="*/ 990 w 1635"/>
                <a:gd name="T67" fmla="*/ 243 h 1519"/>
                <a:gd name="T68" fmla="*/ 992 w 1635"/>
                <a:gd name="T69" fmla="*/ 314 h 1519"/>
                <a:gd name="T70" fmla="*/ 972 w 1635"/>
                <a:gd name="T71" fmla="*/ 364 h 1519"/>
                <a:gd name="T72" fmla="*/ 918 w 1635"/>
                <a:gd name="T73" fmla="*/ 443 h 1519"/>
                <a:gd name="T74" fmla="*/ 881 w 1635"/>
                <a:gd name="T75" fmla="*/ 491 h 1519"/>
                <a:gd name="T76" fmla="*/ 854 w 1635"/>
                <a:gd name="T77" fmla="*/ 550 h 1519"/>
                <a:gd name="T78" fmla="*/ 844 w 1635"/>
                <a:gd name="T79" fmla="*/ 621 h 1519"/>
                <a:gd name="T80" fmla="*/ 819 w 1635"/>
                <a:gd name="T81" fmla="*/ 718 h 1519"/>
                <a:gd name="T82" fmla="*/ 893 w 1635"/>
                <a:gd name="T83" fmla="*/ 793 h 1519"/>
                <a:gd name="T84" fmla="*/ 1282 w 1635"/>
                <a:gd name="T85" fmla="*/ 767 h 1519"/>
                <a:gd name="T86" fmla="*/ 1400 w 1635"/>
                <a:gd name="T87" fmla="*/ 839 h 1519"/>
                <a:gd name="T88" fmla="*/ 1413 w 1635"/>
                <a:gd name="T89" fmla="*/ 927 h 1519"/>
                <a:gd name="T90" fmla="*/ 1472 w 1635"/>
                <a:gd name="T91" fmla="*/ 987 h 1519"/>
                <a:gd name="T92" fmla="*/ 1501 w 1635"/>
                <a:gd name="T93" fmla="*/ 1070 h 1519"/>
                <a:gd name="T94" fmla="*/ 1570 w 1635"/>
                <a:gd name="T95" fmla="*/ 1111 h 1519"/>
                <a:gd name="T96" fmla="*/ 1616 w 1635"/>
                <a:gd name="T97" fmla="*/ 1177 h 1519"/>
                <a:gd name="T98" fmla="*/ 1536 w 1635"/>
                <a:gd name="T99" fmla="*/ 1294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35" h="1519">
                  <a:moveTo>
                    <a:pt x="1536" y="1294"/>
                  </a:moveTo>
                  <a:lnTo>
                    <a:pt x="1536" y="1294"/>
                  </a:lnTo>
                  <a:cubicBezTo>
                    <a:pt x="1524" y="1312"/>
                    <a:pt x="1504" y="1319"/>
                    <a:pt x="1511" y="1343"/>
                  </a:cubicBezTo>
                  <a:lnTo>
                    <a:pt x="1511" y="1343"/>
                  </a:lnTo>
                  <a:cubicBezTo>
                    <a:pt x="1536" y="1357"/>
                    <a:pt x="1554" y="1377"/>
                    <a:pt x="1575" y="1396"/>
                  </a:cubicBezTo>
                  <a:lnTo>
                    <a:pt x="1575" y="1396"/>
                  </a:lnTo>
                  <a:cubicBezTo>
                    <a:pt x="1588" y="1407"/>
                    <a:pt x="1627" y="1445"/>
                    <a:pt x="1581" y="1437"/>
                  </a:cubicBezTo>
                  <a:lnTo>
                    <a:pt x="1581" y="1437"/>
                  </a:lnTo>
                  <a:cubicBezTo>
                    <a:pt x="1555" y="1433"/>
                    <a:pt x="1542" y="1390"/>
                    <a:pt x="1521" y="1377"/>
                  </a:cubicBezTo>
                  <a:lnTo>
                    <a:pt x="1521" y="1377"/>
                  </a:lnTo>
                  <a:cubicBezTo>
                    <a:pt x="1493" y="1359"/>
                    <a:pt x="1474" y="1385"/>
                    <a:pt x="1441" y="1387"/>
                  </a:cubicBezTo>
                  <a:lnTo>
                    <a:pt x="1441" y="1387"/>
                  </a:lnTo>
                  <a:cubicBezTo>
                    <a:pt x="1438" y="1371"/>
                    <a:pt x="1456" y="1319"/>
                    <a:pt x="1420" y="1324"/>
                  </a:cubicBezTo>
                  <a:lnTo>
                    <a:pt x="1420" y="1324"/>
                  </a:lnTo>
                  <a:cubicBezTo>
                    <a:pt x="1396" y="1327"/>
                    <a:pt x="1391" y="1382"/>
                    <a:pt x="1388" y="1400"/>
                  </a:cubicBezTo>
                  <a:lnTo>
                    <a:pt x="1388" y="1400"/>
                  </a:lnTo>
                  <a:cubicBezTo>
                    <a:pt x="1385" y="1412"/>
                    <a:pt x="1385" y="1430"/>
                    <a:pt x="1377" y="1440"/>
                  </a:cubicBezTo>
                  <a:lnTo>
                    <a:pt x="1377" y="1440"/>
                  </a:lnTo>
                  <a:cubicBezTo>
                    <a:pt x="1364" y="1457"/>
                    <a:pt x="1356" y="1446"/>
                    <a:pt x="1340" y="1455"/>
                  </a:cubicBezTo>
                  <a:lnTo>
                    <a:pt x="1340" y="1455"/>
                  </a:lnTo>
                  <a:cubicBezTo>
                    <a:pt x="1327" y="1463"/>
                    <a:pt x="1311" y="1518"/>
                    <a:pt x="1290" y="1483"/>
                  </a:cubicBezTo>
                  <a:lnTo>
                    <a:pt x="1290" y="1483"/>
                  </a:lnTo>
                  <a:cubicBezTo>
                    <a:pt x="1285" y="1473"/>
                    <a:pt x="1302" y="1461"/>
                    <a:pt x="1291" y="1453"/>
                  </a:cubicBezTo>
                  <a:lnTo>
                    <a:pt x="1291" y="1453"/>
                  </a:lnTo>
                  <a:cubicBezTo>
                    <a:pt x="1285" y="1448"/>
                    <a:pt x="1251" y="1463"/>
                    <a:pt x="1243" y="1463"/>
                  </a:cubicBezTo>
                  <a:lnTo>
                    <a:pt x="1243" y="1463"/>
                  </a:lnTo>
                  <a:cubicBezTo>
                    <a:pt x="1222" y="1465"/>
                    <a:pt x="1186" y="1448"/>
                    <a:pt x="1168" y="1459"/>
                  </a:cubicBezTo>
                  <a:lnTo>
                    <a:pt x="1168" y="1459"/>
                  </a:lnTo>
                  <a:cubicBezTo>
                    <a:pt x="1138" y="1478"/>
                    <a:pt x="1161" y="1513"/>
                    <a:pt x="1112" y="1491"/>
                  </a:cubicBezTo>
                  <a:lnTo>
                    <a:pt x="1112" y="1491"/>
                  </a:lnTo>
                  <a:cubicBezTo>
                    <a:pt x="1087" y="1480"/>
                    <a:pt x="1069" y="1471"/>
                    <a:pt x="1041" y="1467"/>
                  </a:cubicBezTo>
                  <a:lnTo>
                    <a:pt x="1041" y="1467"/>
                  </a:lnTo>
                  <a:cubicBezTo>
                    <a:pt x="1010" y="1463"/>
                    <a:pt x="983" y="1463"/>
                    <a:pt x="955" y="1446"/>
                  </a:cubicBezTo>
                  <a:lnTo>
                    <a:pt x="955" y="1446"/>
                  </a:lnTo>
                  <a:cubicBezTo>
                    <a:pt x="910" y="1420"/>
                    <a:pt x="949" y="1409"/>
                    <a:pt x="976" y="1382"/>
                  </a:cubicBezTo>
                  <a:lnTo>
                    <a:pt x="976" y="1382"/>
                  </a:lnTo>
                  <a:cubicBezTo>
                    <a:pt x="946" y="1352"/>
                    <a:pt x="894" y="1346"/>
                    <a:pt x="847" y="1343"/>
                  </a:cubicBezTo>
                  <a:lnTo>
                    <a:pt x="847" y="1343"/>
                  </a:lnTo>
                  <a:cubicBezTo>
                    <a:pt x="846" y="1333"/>
                    <a:pt x="845" y="1324"/>
                    <a:pt x="850" y="1315"/>
                  </a:cubicBezTo>
                  <a:lnTo>
                    <a:pt x="850" y="1315"/>
                  </a:lnTo>
                  <a:cubicBezTo>
                    <a:pt x="815" y="1299"/>
                    <a:pt x="783" y="1332"/>
                    <a:pt x="750" y="1321"/>
                  </a:cubicBezTo>
                  <a:lnTo>
                    <a:pt x="750" y="1321"/>
                  </a:lnTo>
                  <a:cubicBezTo>
                    <a:pt x="733" y="1315"/>
                    <a:pt x="731" y="1301"/>
                    <a:pt x="710" y="1303"/>
                  </a:cubicBezTo>
                  <a:lnTo>
                    <a:pt x="710" y="1303"/>
                  </a:lnTo>
                  <a:cubicBezTo>
                    <a:pt x="696" y="1304"/>
                    <a:pt x="684" y="1318"/>
                    <a:pt x="671" y="1323"/>
                  </a:cubicBezTo>
                  <a:lnTo>
                    <a:pt x="671" y="1323"/>
                  </a:lnTo>
                  <a:cubicBezTo>
                    <a:pt x="646" y="1332"/>
                    <a:pt x="641" y="1322"/>
                    <a:pt x="616" y="1312"/>
                  </a:cubicBezTo>
                  <a:lnTo>
                    <a:pt x="616" y="1312"/>
                  </a:lnTo>
                  <a:cubicBezTo>
                    <a:pt x="592" y="1303"/>
                    <a:pt x="581" y="1309"/>
                    <a:pt x="556" y="1312"/>
                  </a:cubicBezTo>
                  <a:lnTo>
                    <a:pt x="556" y="1312"/>
                  </a:lnTo>
                  <a:cubicBezTo>
                    <a:pt x="522" y="1316"/>
                    <a:pt x="480" y="1313"/>
                    <a:pt x="447" y="1307"/>
                  </a:cubicBezTo>
                  <a:lnTo>
                    <a:pt x="447" y="1307"/>
                  </a:lnTo>
                  <a:cubicBezTo>
                    <a:pt x="429" y="1305"/>
                    <a:pt x="409" y="1301"/>
                    <a:pt x="394" y="1294"/>
                  </a:cubicBezTo>
                  <a:lnTo>
                    <a:pt x="394" y="1294"/>
                  </a:lnTo>
                  <a:cubicBezTo>
                    <a:pt x="377" y="1288"/>
                    <a:pt x="368" y="1270"/>
                    <a:pt x="354" y="1264"/>
                  </a:cubicBezTo>
                  <a:lnTo>
                    <a:pt x="354" y="1264"/>
                  </a:lnTo>
                  <a:cubicBezTo>
                    <a:pt x="328" y="1252"/>
                    <a:pt x="270" y="1276"/>
                    <a:pt x="242" y="1281"/>
                  </a:cubicBezTo>
                  <a:lnTo>
                    <a:pt x="242" y="1281"/>
                  </a:lnTo>
                  <a:cubicBezTo>
                    <a:pt x="194" y="1289"/>
                    <a:pt x="150" y="1293"/>
                    <a:pt x="106" y="1301"/>
                  </a:cubicBezTo>
                  <a:lnTo>
                    <a:pt x="106" y="1301"/>
                  </a:lnTo>
                  <a:cubicBezTo>
                    <a:pt x="107" y="1300"/>
                    <a:pt x="108" y="1298"/>
                    <a:pt x="110" y="1297"/>
                  </a:cubicBezTo>
                  <a:lnTo>
                    <a:pt x="110" y="1297"/>
                  </a:lnTo>
                  <a:cubicBezTo>
                    <a:pt x="113" y="1292"/>
                    <a:pt x="118" y="1287"/>
                    <a:pt x="122" y="1282"/>
                  </a:cubicBezTo>
                  <a:lnTo>
                    <a:pt x="122" y="1282"/>
                  </a:lnTo>
                  <a:cubicBezTo>
                    <a:pt x="123" y="1279"/>
                    <a:pt x="125" y="1276"/>
                    <a:pt x="126" y="1274"/>
                  </a:cubicBezTo>
                  <a:lnTo>
                    <a:pt x="134" y="1266"/>
                  </a:lnTo>
                  <a:lnTo>
                    <a:pt x="134" y="1266"/>
                  </a:lnTo>
                  <a:cubicBezTo>
                    <a:pt x="141" y="1256"/>
                    <a:pt x="140" y="1239"/>
                    <a:pt x="140" y="1228"/>
                  </a:cubicBezTo>
                  <a:lnTo>
                    <a:pt x="140" y="1228"/>
                  </a:lnTo>
                  <a:cubicBezTo>
                    <a:pt x="140" y="1221"/>
                    <a:pt x="139" y="1215"/>
                    <a:pt x="140" y="1210"/>
                  </a:cubicBezTo>
                  <a:lnTo>
                    <a:pt x="140" y="1210"/>
                  </a:lnTo>
                  <a:cubicBezTo>
                    <a:pt x="141" y="1203"/>
                    <a:pt x="149" y="1198"/>
                    <a:pt x="152" y="1192"/>
                  </a:cubicBezTo>
                  <a:lnTo>
                    <a:pt x="152" y="1192"/>
                  </a:lnTo>
                  <a:cubicBezTo>
                    <a:pt x="160" y="1181"/>
                    <a:pt x="161" y="1164"/>
                    <a:pt x="160" y="1152"/>
                  </a:cubicBezTo>
                  <a:lnTo>
                    <a:pt x="160" y="1152"/>
                  </a:lnTo>
                  <a:cubicBezTo>
                    <a:pt x="159" y="1137"/>
                    <a:pt x="145" y="1126"/>
                    <a:pt x="138" y="1114"/>
                  </a:cubicBezTo>
                  <a:lnTo>
                    <a:pt x="138" y="1114"/>
                  </a:lnTo>
                  <a:cubicBezTo>
                    <a:pt x="132" y="1101"/>
                    <a:pt x="123" y="1090"/>
                    <a:pt x="124" y="1076"/>
                  </a:cubicBezTo>
                  <a:lnTo>
                    <a:pt x="124" y="1076"/>
                  </a:lnTo>
                  <a:cubicBezTo>
                    <a:pt x="125" y="1062"/>
                    <a:pt x="143" y="1053"/>
                    <a:pt x="148" y="1039"/>
                  </a:cubicBezTo>
                  <a:lnTo>
                    <a:pt x="148" y="1039"/>
                  </a:lnTo>
                  <a:cubicBezTo>
                    <a:pt x="151" y="1026"/>
                    <a:pt x="144" y="1012"/>
                    <a:pt x="141" y="1000"/>
                  </a:cubicBezTo>
                  <a:lnTo>
                    <a:pt x="141" y="1000"/>
                  </a:lnTo>
                  <a:cubicBezTo>
                    <a:pt x="138" y="986"/>
                    <a:pt x="139" y="969"/>
                    <a:pt x="145" y="956"/>
                  </a:cubicBezTo>
                  <a:lnTo>
                    <a:pt x="145" y="956"/>
                  </a:lnTo>
                  <a:cubicBezTo>
                    <a:pt x="148" y="949"/>
                    <a:pt x="150" y="942"/>
                    <a:pt x="154" y="934"/>
                  </a:cubicBezTo>
                  <a:lnTo>
                    <a:pt x="154" y="934"/>
                  </a:lnTo>
                  <a:cubicBezTo>
                    <a:pt x="158" y="928"/>
                    <a:pt x="162" y="921"/>
                    <a:pt x="165" y="913"/>
                  </a:cubicBezTo>
                  <a:lnTo>
                    <a:pt x="165" y="913"/>
                  </a:lnTo>
                  <a:cubicBezTo>
                    <a:pt x="170" y="899"/>
                    <a:pt x="166" y="886"/>
                    <a:pt x="169" y="872"/>
                  </a:cubicBezTo>
                  <a:lnTo>
                    <a:pt x="169" y="872"/>
                  </a:lnTo>
                  <a:cubicBezTo>
                    <a:pt x="170" y="865"/>
                    <a:pt x="178" y="862"/>
                    <a:pt x="181" y="856"/>
                  </a:cubicBezTo>
                  <a:lnTo>
                    <a:pt x="181" y="856"/>
                  </a:lnTo>
                  <a:cubicBezTo>
                    <a:pt x="185" y="850"/>
                    <a:pt x="184" y="842"/>
                    <a:pt x="182" y="835"/>
                  </a:cubicBezTo>
                  <a:lnTo>
                    <a:pt x="182" y="835"/>
                  </a:lnTo>
                  <a:cubicBezTo>
                    <a:pt x="180" y="820"/>
                    <a:pt x="172" y="808"/>
                    <a:pt x="166" y="796"/>
                  </a:cubicBezTo>
                  <a:lnTo>
                    <a:pt x="166" y="796"/>
                  </a:lnTo>
                  <a:cubicBezTo>
                    <a:pt x="164" y="789"/>
                    <a:pt x="160" y="782"/>
                    <a:pt x="159" y="776"/>
                  </a:cubicBezTo>
                  <a:lnTo>
                    <a:pt x="159" y="776"/>
                  </a:lnTo>
                  <a:cubicBezTo>
                    <a:pt x="158" y="768"/>
                    <a:pt x="159" y="762"/>
                    <a:pt x="160" y="754"/>
                  </a:cubicBezTo>
                  <a:lnTo>
                    <a:pt x="160" y="754"/>
                  </a:lnTo>
                  <a:cubicBezTo>
                    <a:pt x="162" y="734"/>
                    <a:pt x="171" y="713"/>
                    <a:pt x="166" y="692"/>
                  </a:cubicBezTo>
                  <a:lnTo>
                    <a:pt x="166" y="692"/>
                  </a:lnTo>
                  <a:cubicBezTo>
                    <a:pt x="164" y="678"/>
                    <a:pt x="156" y="665"/>
                    <a:pt x="149" y="653"/>
                  </a:cubicBezTo>
                  <a:lnTo>
                    <a:pt x="149" y="653"/>
                  </a:lnTo>
                  <a:cubicBezTo>
                    <a:pt x="141" y="640"/>
                    <a:pt x="130" y="632"/>
                    <a:pt x="123" y="620"/>
                  </a:cubicBezTo>
                  <a:lnTo>
                    <a:pt x="123" y="620"/>
                  </a:lnTo>
                  <a:cubicBezTo>
                    <a:pt x="119" y="614"/>
                    <a:pt x="115" y="606"/>
                    <a:pt x="112" y="600"/>
                  </a:cubicBezTo>
                  <a:lnTo>
                    <a:pt x="112" y="600"/>
                  </a:lnTo>
                  <a:cubicBezTo>
                    <a:pt x="108" y="595"/>
                    <a:pt x="103" y="590"/>
                    <a:pt x="100" y="584"/>
                  </a:cubicBezTo>
                  <a:lnTo>
                    <a:pt x="100" y="584"/>
                  </a:lnTo>
                  <a:cubicBezTo>
                    <a:pt x="93" y="574"/>
                    <a:pt x="91" y="563"/>
                    <a:pt x="87" y="552"/>
                  </a:cubicBezTo>
                  <a:lnTo>
                    <a:pt x="87" y="552"/>
                  </a:lnTo>
                  <a:cubicBezTo>
                    <a:pt x="84" y="542"/>
                    <a:pt x="87" y="528"/>
                    <a:pt x="81" y="521"/>
                  </a:cubicBezTo>
                  <a:lnTo>
                    <a:pt x="81" y="521"/>
                  </a:lnTo>
                  <a:cubicBezTo>
                    <a:pt x="69" y="506"/>
                    <a:pt x="61" y="503"/>
                    <a:pt x="59" y="482"/>
                  </a:cubicBezTo>
                  <a:lnTo>
                    <a:pt x="59" y="482"/>
                  </a:lnTo>
                  <a:cubicBezTo>
                    <a:pt x="57" y="464"/>
                    <a:pt x="53" y="466"/>
                    <a:pt x="41" y="455"/>
                  </a:cubicBezTo>
                  <a:lnTo>
                    <a:pt x="41" y="455"/>
                  </a:lnTo>
                  <a:cubicBezTo>
                    <a:pt x="27" y="441"/>
                    <a:pt x="10" y="414"/>
                    <a:pt x="11" y="394"/>
                  </a:cubicBezTo>
                  <a:lnTo>
                    <a:pt x="0" y="38"/>
                  </a:lnTo>
                  <a:lnTo>
                    <a:pt x="933" y="0"/>
                  </a:lnTo>
                  <a:lnTo>
                    <a:pt x="933" y="0"/>
                  </a:lnTo>
                  <a:cubicBezTo>
                    <a:pt x="935" y="10"/>
                    <a:pt x="939" y="23"/>
                    <a:pt x="943" y="26"/>
                  </a:cubicBezTo>
                  <a:lnTo>
                    <a:pt x="943" y="26"/>
                  </a:lnTo>
                  <a:cubicBezTo>
                    <a:pt x="952" y="32"/>
                    <a:pt x="973" y="13"/>
                    <a:pt x="975" y="35"/>
                  </a:cubicBezTo>
                  <a:lnTo>
                    <a:pt x="975" y="35"/>
                  </a:lnTo>
                  <a:cubicBezTo>
                    <a:pt x="976" y="47"/>
                    <a:pt x="951" y="62"/>
                    <a:pt x="948" y="72"/>
                  </a:cubicBezTo>
                  <a:lnTo>
                    <a:pt x="948" y="72"/>
                  </a:lnTo>
                  <a:cubicBezTo>
                    <a:pt x="943" y="85"/>
                    <a:pt x="946" y="139"/>
                    <a:pt x="953" y="151"/>
                  </a:cubicBezTo>
                  <a:lnTo>
                    <a:pt x="953" y="151"/>
                  </a:lnTo>
                  <a:cubicBezTo>
                    <a:pt x="969" y="175"/>
                    <a:pt x="994" y="143"/>
                    <a:pt x="1011" y="156"/>
                  </a:cubicBezTo>
                  <a:lnTo>
                    <a:pt x="1011" y="156"/>
                  </a:lnTo>
                  <a:cubicBezTo>
                    <a:pt x="1025" y="167"/>
                    <a:pt x="1001" y="203"/>
                    <a:pt x="997" y="213"/>
                  </a:cubicBezTo>
                  <a:lnTo>
                    <a:pt x="997" y="213"/>
                  </a:lnTo>
                  <a:cubicBezTo>
                    <a:pt x="993" y="222"/>
                    <a:pt x="988" y="233"/>
                    <a:pt x="990" y="243"/>
                  </a:cubicBezTo>
                  <a:lnTo>
                    <a:pt x="990" y="243"/>
                  </a:lnTo>
                  <a:cubicBezTo>
                    <a:pt x="992" y="258"/>
                    <a:pt x="1001" y="256"/>
                    <a:pt x="1004" y="266"/>
                  </a:cubicBezTo>
                  <a:lnTo>
                    <a:pt x="1004" y="266"/>
                  </a:lnTo>
                  <a:cubicBezTo>
                    <a:pt x="1011" y="283"/>
                    <a:pt x="1004" y="298"/>
                    <a:pt x="992" y="314"/>
                  </a:cubicBezTo>
                  <a:lnTo>
                    <a:pt x="992" y="314"/>
                  </a:lnTo>
                  <a:cubicBezTo>
                    <a:pt x="986" y="322"/>
                    <a:pt x="976" y="326"/>
                    <a:pt x="972" y="334"/>
                  </a:cubicBezTo>
                  <a:lnTo>
                    <a:pt x="972" y="334"/>
                  </a:lnTo>
                  <a:cubicBezTo>
                    <a:pt x="965" y="348"/>
                    <a:pt x="972" y="353"/>
                    <a:pt x="972" y="364"/>
                  </a:cubicBezTo>
                  <a:lnTo>
                    <a:pt x="972" y="364"/>
                  </a:lnTo>
                  <a:cubicBezTo>
                    <a:pt x="971" y="390"/>
                    <a:pt x="962" y="384"/>
                    <a:pt x="943" y="397"/>
                  </a:cubicBezTo>
                  <a:lnTo>
                    <a:pt x="943" y="397"/>
                  </a:lnTo>
                  <a:cubicBezTo>
                    <a:pt x="922" y="410"/>
                    <a:pt x="932" y="430"/>
                    <a:pt x="918" y="443"/>
                  </a:cubicBezTo>
                  <a:lnTo>
                    <a:pt x="918" y="443"/>
                  </a:lnTo>
                  <a:cubicBezTo>
                    <a:pt x="905" y="455"/>
                    <a:pt x="884" y="447"/>
                    <a:pt x="881" y="471"/>
                  </a:cubicBezTo>
                  <a:lnTo>
                    <a:pt x="881" y="471"/>
                  </a:lnTo>
                  <a:cubicBezTo>
                    <a:pt x="880" y="476"/>
                    <a:pt x="880" y="485"/>
                    <a:pt x="881" y="491"/>
                  </a:cubicBezTo>
                  <a:lnTo>
                    <a:pt x="881" y="491"/>
                  </a:lnTo>
                  <a:cubicBezTo>
                    <a:pt x="906" y="486"/>
                    <a:pt x="902" y="500"/>
                    <a:pt x="891" y="511"/>
                  </a:cubicBezTo>
                  <a:lnTo>
                    <a:pt x="891" y="511"/>
                  </a:lnTo>
                  <a:cubicBezTo>
                    <a:pt x="880" y="522"/>
                    <a:pt x="851" y="529"/>
                    <a:pt x="854" y="550"/>
                  </a:cubicBezTo>
                  <a:lnTo>
                    <a:pt x="854" y="550"/>
                  </a:lnTo>
                  <a:cubicBezTo>
                    <a:pt x="856" y="567"/>
                    <a:pt x="881" y="561"/>
                    <a:pt x="867" y="581"/>
                  </a:cubicBezTo>
                  <a:lnTo>
                    <a:pt x="867" y="581"/>
                  </a:lnTo>
                  <a:cubicBezTo>
                    <a:pt x="852" y="599"/>
                    <a:pt x="829" y="590"/>
                    <a:pt x="844" y="621"/>
                  </a:cubicBezTo>
                  <a:lnTo>
                    <a:pt x="844" y="621"/>
                  </a:lnTo>
                  <a:cubicBezTo>
                    <a:pt x="852" y="638"/>
                    <a:pt x="869" y="639"/>
                    <a:pt x="848" y="658"/>
                  </a:cubicBezTo>
                  <a:lnTo>
                    <a:pt x="848" y="658"/>
                  </a:lnTo>
                  <a:cubicBezTo>
                    <a:pt x="823" y="684"/>
                    <a:pt x="810" y="682"/>
                    <a:pt x="819" y="718"/>
                  </a:cubicBezTo>
                  <a:lnTo>
                    <a:pt x="819" y="718"/>
                  </a:lnTo>
                  <a:cubicBezTo>
                    <a:pt x="825" y="745"/>
                    <a:pt x="828" y="770"/>
                    <a:pt x="829" y="798"/>
                  </a:cubicBezTo>
                  <a:lnTo>
                    <a:pt x="829" y="798"/>
                  </a:lnTo>
                  <a:cubicBezTo>
                    <a:pt x="847" y="797"/>
                    <a:pt x="878" y="799"/>
                    <a:pt x="893" y="793"/>
                  </a:cubicBezTo>
                  <a:lnTo>
                    <a:pt x="893" y="793"/>
                  </a:lnTo>
                  <a:cubicBezTo>
                    <a:pt x="966" y="788"/>
                    <a:pt x="1039" y="784"/>
                    <a:pt x="1112" y="779"/>
                  </a:cubicBezTo>
                  <a:lnTo>
                    <a:pt x="1112" y="779"/>
                  </a:lnTo>
                  <a:cubicBezTo>
                    <a:pt x="1168" y="775"/>
                    <a:pt x="1225" y="771"/>
                    <a:pt x="1282" y="767"/>
                  </a:cubicBezTo>
                  <a:lnTo>
                    <a:pt x="1282" y="767"/>
                  </a:lnTo>
                  <a:cubicBezTo>
                    <a:pt x="1317" y="766"/>
                    <a:pt x="1369" y="752"/>
                    <a:pt x="1403" y="760"/>
                  </a:cubicBezTo>
                  <a:lnTo>
                    <a:pt x="1403" y="760"/>
                  </a:lnTo>
                  <a:cubicBezTo>
                    <a:pt x="1441" y="768"/>
                    <a:pt x="1413" y="813"/>
                    <a:pt x="1400" y="839"/>
                  </a:cubicBezTo>
                  <a:lnTo>
                    <a:pt x="1400" y="839"/>
                  </a:lnTo>
                  <a:cubicBezTo>
                    <a:pt x="1393" y="853"/>
                    <a:pt x="1385" y="876"/>
                    <a:pt x="1391" y="892"/>
                  </a:cubicBezTo>
                  <a:lnTo>
                    <a:pt x="1391" y="892"/>
                  </a:lnTo>
                  <a:cubicBezTo>
                    <a:pt x="1396" y="905"/>
                    <a:pt x="1408" y="913"/>
                    <a:pt x="1413" y="927"/>
                  </a:cubicBezTo>
                  <a:lnTo>
                    <a:pt x="1413" y="927"/>
                  </a:lnTo>
                  <a:cubicBezTo>
                    <a:pt x="1420" y="943"/>
                    <a:pt x="1418" y="949"/>
                    <a:pt x="1434" y="960"/>
                  </a:cubicBezTo>
                  <a:lnTo>
                    <a:pt x="1434" y="960"/>
                  </a:lnTo>
                  <a:cubicBezTo>
                    <a:pt x="1446" y="970"/>
                    <a:pt x="1461" y="976"/>
                    <a:pt x="1472" y="987"/>
                  </a:cubicBezTo>
                  <a:lnTo>
                    <a:pt x="1472" y="987"/>
                  </a:lnTo>
                  <a:cubicBezTo>
                    <a:pt x="1487" y="1000"/>
                    <a:pt x="1496" y="1020"/>
                    <a:pt x="1499" y="1040"/>
                  </a:cubicBezTo>
                  <a:lnTo>
                    <a:pt x="1499" y="1040"/>
                  </a:lnTo>
                  <a:cubicBezTo>
                    <a:pt x="1500" y="1048"/>
                    <a:pt x="1497" y="1063"/>
                    <a:pt x="1501" y="1070"/>
                  </a:cubicBezTo>
                  <a:lnTo>
                    <a:pt x="1501" y="1070"/>
                  </a:lnTo>
                  <a:cubicBezTo>
                    <a:pt x="1505" y="1077"/>
                    <a:pt x="1521" y="1077"/>
                    <a:pt x="1529" y="1080"/>
                  </a:cubicBezTo>
                  <a:lnTo>
                    <a:pt x="1529" y="1080"/>
                  </a:lnTo>
                  <a:cubicBezTo>
                    <a:pt x="1540" y="1085"/>
                    <a:pt x="1564" y="1101"/>
                    <a:pt x="1570" y="1111"/>
                  </a:cubicBezTo>
                  <a:lnTo>
                    <a:pt x="1570" y="1111"/>
                  </a:lnTo>
                  <a:cubicBezTo>
                    <a:pt x="1567" y="1125"/>
                    <a:pt x="1558" y="1138"/>
                    <a:pt x="1549" y="1147"/>
                  </a:cubicBezTo>
                  <a:lnTo>
                    <a:pt x="1549" y="1147"/>
                  </a:lnTo>
                  <a:cubicBezTo>
                    <a:pt x="1564" y="1167"/>
                    <a:pt x="1604" y="1160"/>
                    <a:pt x="1616" y="1177"/>
                  </a:cubicBezTo>
                  <a:lnTo>
                    <a:pt x="1616" y="1177"/>
                  </a:lnTo>
                  <a:cubicBezTo>
                    <a:pt x="1634" y="1201"/>
                    <a:pt x="1591" y="1223"/>
                    <a:pt x="1575" y="1235"/>
                  </a:cubicBezTo>
                  <a:lnTo>
                    <a:pt x="1575" y="1235"/>
                  </a:lnTo>
                  <a:cubicBezTo>
                    <a:pt x="1552" y="1254"/>
                    <a:pt x="1550" y="1271"/>
                    <a:pt x="1536" y="1294"/>
                  </a:cubicBezTo>
                </a:path>
              </a:pathLst>
            </a:custGeom>
            <a:solidFill>
              <a:schemeClr val="accent3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77609A71-FE5E-F440-B028-CE447333E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0246" y="3202897"/>
              <a:ext cx="2047894" cy="1278854"/>
            </a:xfrm>
            <a:custGeom>
              <a:avLst/>
              <a:gdLst>
                <a:gd name="T0" fmla="*/ 3133 w 3134"/>
                <a:gd name="T1" fmla="*/ 392 h 1960"/>
                <a:gd name="T2" fmla="*/ 3049 w 3134"/>
                <a:gd name="T3" fmla="*/ 1588 h 1960"/>
                <a:gd name="T4" fmla="*/ 3023 w 3134"/>
                <a:gd name="T5" fmla="*/ 1959 h 1960"/>
                <a:gd name="T6" fmla="*/ 1103 w 3134"/>
                <a:gd name="T7" fmla="*/ 1763 h 1960"/>
                <a:gd name="T8" fmla="*/ 1082 w 3134"/>
                <a:gd name="T9" fmla="*/ 1904 h 1960"/>
                <a:gd name="T10" fmla="*/ 1082 w 3134"/>
                <a:gd name="T11" fmla="*/ 1904 h 1960"/>
                <a:gd name="T12" fmla="*/ 985 w 3134"/>
                <a:gd name="T13" fmla="*/ 1886 h 1960"/>
                <a:gd name="T14" fmla="*/ 985 w 3134"/>
                <a:gd name="T15" fmla="*/ 1886 h 1960"/>
                <a:gd name="T16" fmla="*/ 892 w 3134"/>
                <a:gd name="T17" fmla="*/ 1897 h 1960"/>
                <a:gd name="T18" fmla="*/ 892 w 3134"/>
                <a:gd name="T19" fmla="*/ 1897 h 1960"/>
                <a:gd name="T20" fmla="*/ 718 w 3134"/>
                <a:gd name="T21" fmla="*/ 1900 h 1960"/>
                <a:gd name="T22" fmla="*/ 718 w 3134"/>
                <a:gd name="T23" fmla="*/ 1900 h 1960"/>
                <a:gd name="T24" fmla="*/ 573 w 3134"/>
                <a:gd name="T25" fmla="*/ 1861 h 1960"/>
                <a:gd name="T26" fmla="*/ 573 w 3134"/>
                <a:gd name="T27" fmla="*/ 1861 h 1960"/>
                <a:gd name="T28" fmla="*/ 518 w 3134"/>
                <a:gd name="T29" fmla="*/ 1789 h 1960"/>
                <a:gd name="T30" fmla="*/ 518 w 3134"/>
                <a:gd name="T31" fmla="*/ 1789 h 1960"/>
                <a:gd name="T32" fmla="*/ 458 w 3134"/>
                <a:gd name="T33" fmla="*/ 1744 h 1960"/>
                <a:gd name="T34" fmla="*/ 458 w 3134"/>
                <a:gd name="T35" fmla="*/ 1744 h 1960"/>
                <a:gd name="T36" fmla="*/ 440 w 3134"/>
                <a:gd name="T37" fmla="*/ 1642 h 1960"/>
                <a:gd name="T38" fmla="*/ 440 w 3134"/>
                <a:gd name="T39" fmla="*/ 1642 h 1960"/>
                <a:gd name="T40" fmla="*/ 426 w 3134"/>
                <a:gd name="T41" fmla="*/ 1536 h 1960"/>
                <a:gd name="T42" fmla="*/ 426 w 3134"/>
                <a:gd name="T43" fmla="*/ 1536 h 1960"/>
                <a:gd name="T44" fmla="*/ 414 w 3134"/>
                <a:gd name="T45" fmla="*/ 1458 h 1960"/>
                <a:gd name="T46" fmla="*/ 414 w 3134"/>
                <a:gd name="T47" fmla="*/ 1458 h 1960"/>
                <a:gd name="T48" fmla="*/ 323 w 3134"/>
                <a:gd name="T49" fmla="*/ 1394 h 1960"/>
                <a:gd name="T50" fmla="*/ 323 w 3134"/>
                <a:gd name="T51" fmla="*/ 1394 h 1960"/>
                <a:gd name="T52" fmla="*/ 261 w 3134"/>
                <a:gd name="T53" fmla="*/ 1407 h 1960"/>
                <a:gd name="T54" fmla="*/ 261 w 3134"/>
                <a:gd name="T55" fmla="*/ 1407 h 1960"/>
                <a:gd name="T56" fmla="*/ 201 w 3134"/>
                <a:gd name="T57" fmla="*/ 1352 h 1960"/>
                <a:gd name="T58" fmla="*/ 201 w 3134"/>
                <a:gd name="T59" fmla="*/ 1352 h 1960"/>
                <a:gd name="T60" fmla="*/ 208 w 3134"/>
                <a:gd name="T61" fmla="*/ 1209 h 1960"/>
                <a:gd name="T62" fmla="*/ 208 w 3134"/>
                <a:gd name="T63" fmla="*/ 1209 h 1960"/>
                <a:gd name="T64" fmla="*/ 264 w 3134"/>
                <a:gd name="T65" fmla="*/ 1160 h 1960"/>
                <a:gd name="T66" fmla="*/ 264 w 3134"/>
                <a:gd name="T67" fmla="*/ 1160 h 1960"/>
                <a:gd name="T68" fmla="*/ 269 w 3134"/>
                <a:gd name="T69" fmla="*/ 1076 h 1960"/>
                <a:gd name="T70" fmla="*/ 269 w 3134"/>
                <a:gd name="T71" fmla="*/ 1076 h 1960"/>
                <a:gd name="T72" fmla="*/ 287 w 3134"/>
                <a:gd name="T73" fmla="*/ 1001 h 1960"/>
                <a:gd name="T74" fmla="*/ 287 w 3134"/>
                <a:gd name="T75" fmla="*/ 1001 h 1960"/>
                <a:gd name="T76" fmla="*/ 149 w 3134"/>
                <a:gd name="T77" fmla="*/ 928 h 1960"/>
                <a:gd name="T78" fmla="*/ 149 w 3134"/>
                <a:gd name="T79" fmla="*/ 928 h 1960"/>
                <a:gd name="T80" fmla="*/ 61 w 3134"/>
                <a:gd name="T81" fmla="*/ 801 h 1960"/>
                <a:gd name="T82" fmla="*/ 61 w 3134"/>
                <a:gd name="T83" fmla="*/ 801 h 1960"/>
                <a:gd name="T84" fmla="*/ 16 w 3134"/>
                <a:gd name="T85" fmla="*/ 645 h 1960"/>
                <a:gd name="T86" fmla="*/ 16 w 3134"/>
                <a:gd name="T87" fmla="*/ 645 h 1960"/>
                <a:gd name="T88" fmla="*/ 50 w 3134"/>
                <a:gd name="T89" fmla="*/ 582 h 1960"/>
                <a:gd name="T90" fmla="*/ 50 w 3134"/>
                <a:gd name="T91" fmla="*/ 582 h 1960"/>
                <a:gd name="T92" fmla="*/ 46 w 3134"/>
                <a:gd name="T93" fmla="*/ 519 h 1960"/>
                <a:gd name="T94" fmla="*/ 46 w 3134"/>
                <a:gd name="T95" fmla="*/ 519 h 1960"/>
                <a:gd name="T96" fmla="*/ 42 w 3134"/>
                <a:gd name="T97" fmla="*/ 474 h 1960"/>
                <a:gd name="T98" fmla="*/ 42 w 3134"/>
                <a:gd name="T99" fmla="*/ 474 h 1960"/>
                <a:gd name="T100" fmla="*/ 17 w 3134"/>
                <a:gd name="T101" fmla="*/ 451 h 1960"/>
                <a:gd name="T102" fmla="*/ 17 w 3134"/>
                <a:gd name="T103" fmla="*/ 451 h 1960"/>
                <a:gd name="T104" fmla="*/ 34 w 3134"/>
                <a:gd name="T105" fmla="*/ 310 h 1960"/>
                <a:gd name="T106" fmla="*/ 34 w 3134"/>
                <a:gd name="T107" fmla="*/ 310 h 1960"/>
                <a:gd name="T108" fmla="*/ 60 w 3134"/>
                <a:gd name="T109" fmla="*/ 178 h 1960"/>
                <a:gd name="T110" fmla="*/ 60 w 3134"/>
                <a:gd name="T111" fmla="*/ 178 h 1960"/>
                <a:gd name="T112" fmla="*/ 94 w 3134"/>
                <a:gd name="T113" fmla="*/ 0 h 1960"/>
                <a:gd name="T114" fmla="*/ 94 w 3134"/>
                <a:gd name="T115" fmla="*/ 0 h 1960"/>
                <a:gd name="T116" fmla="*/ 3133 w 3134"/>
                <a:gd name="T117" fmla="*/ 392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34" h="1960">
                  <a:moveTo>
                    <a:pt x="3133" y="392"/>
                  </a:moveTo>
                  <a:lnTo>
                    <a:pt x="3049" y="1588"/>
                  </a:lnTo>
                  <a:lnTo>
                    <a:pt x="3023" y="1959"/>
                  </a:lnTo>
                  <a:lnTo>
                    <a:pt x="1103" y="1763"/>
                  </a:lnTo>
                  <a:lnTo>
                    <a:pt x="1082" y="1904"/>
                  </a:lnTo>
                  <a:lnTo>
                    <a:pt x="1082" y="1904"/>
                  </a:lnTo>
                  <a:cubicBezTo>
                    <a:pt x="1063" y="1901"/>
                    <a:pt x="1002" y="1889"/>
                    <a:pt x="985" y="1886"/>
                  </a:cubicBezTo>
                  <a:lnTo>
                    <a:pt x="985" y="1886"/>
                  </a:lnTo>
                  <a:cubicBezTo>
                    <a:pt x="946" y="1882"/>
                    <a:pt x="926" y="1885"/>
                    <a:pt x="892" y="1897"/>
                  </a:cubicBezTo>
                  <a:lnTo>
                    <a:pt x="892" y="1897"/>
                  </a:lnTo>
                  <a:cubicBezTo>
                    <a:pt x="834" y="1919"/>
                    <a:pt x="778" y="1894"/>
                    <a:pt x="718" y="1900"/>
                  </a:cubicBezTo>
                  <a:lnTo>
                    <a:pt x="718" y="1900"/>
                  </a:lnTo>
                  <a:cubicBezTo>
                    <a:pt x="653" y="1906"/>
                    <a:pt x="625" y="1903"/>
                    <a:pt x="573" y="1861"/>
                  </a:cubicBezTo>
                  <a:lnTo>
                    <a:pt x="573" y="1861"/>
                  </a:lnTo>
                  <a:cubicBezTo>
                    <a:pt x="547" y="1841"/>
                    <a:pt x="537" y="1814"/>
                    <a:pt x="518" y="1789"/>
                  </a:cubicBezTo>
                  <a:lnTo>
                    <a:pt x="518" y="1789"/>
                  </a:lnTo>
                  <a:cubicBezTo>
                    <a:pt x="499" y="1764"/>
                    <a:pt x="484" y="1759"/>
                    <a:pt x="458" y="1744"/>
                  </a:cubicBezTo>
                  <a:lnTo>
                    <a:pt x="458" y="1744"/>
                  </a:lnTo>
                  <a:cubicBezTo>
                    <a:pt x="416" y="1719"/>
                    <a:pt x="434" y="1680"/>
                    <a:pt x="440" y="1642"/>
                  </a:cubicBezTo>
                  <a:lnTo>
                    <a:pt x="440" y="1642"/>
                  </a:lnTo>
                  <a:cubicBezTo>
                    <a:pt x="446" y="1603"/>
                    <a:pt x="440" y="1572"/>
                    <a:pt x="426" y="1536"/>
                  </a:cubicBezTo>
                  <a:lnTo>
                    <a:pt x="426" y="1536"/>
                  </a:lnTo>
                  <a:cubicBezTo>
                    <a:pt x="415" y="1508"/>
                    <a:pt x="416" y="1489"/>
                    <a:pt x="414" y="1458"/>
                  </a:cubicBezTo>
                  <a:lnTo>
                    <a:pt x="414" y="1458"/>
                  </a:lnTo>
                  <a:cubicBezTo>
                    <a:pt x="410" y="1396"/>
                    <a:pt x="383" y="1344"/>
                    <a:pt x="323" y="1394"/>
                  </a:cubicBezTo>
                  <a:lnTo>
                    <a:pt x="323" y="1394"/>
                  </a:lnTo>
                  <a:cubicBezTo>
                    <a:pt x="296" y="1418"/>
                    <a:pt x="293" y="1427"/>
                    <a:pt x="261" y="1407"/>
                  </a:cubicBezTo>
                  <a:lnTo>
                    <a:pt x="261" y="1407"/>
                  </a:lnTo>
                  <a:cubicBezTo>
                    <a:pt x="239" y="1392"/>
                    <a:pt x="220" y="1371"/>
                    <a:pt x="201" y="1352"/>
                  </a:cubicBezTo>
                  <a:lnTo>
                    <a:pt x="201" y="1352"/>
                  </a:lnTo>
                  <a:cubicBezTo>
                    <a:pt x="160" y="1310"/>
                    <a:pt x="160" y="1247"/>
                    <a:pt x="208" y="1209"/>
                  </a:cubicBezTo>
                  <a:lnTo>
                    <a:pt x="208" y="1209"/>
                  </a:lnTo>
                  <a:cubicBezTo>
                    <a:pt x="228" y="1193"/>
                    <a:pt x="251" y="1185"/>
                    <a:pt x="264" y="1160"/>
                  </a:cubicBezTo>
                  <a:lnTo>
                    <a:pt x="264" y="1160"/>
                  </a:lnTo>
                  <a:cubicBezTo>
                    <a:pt x="279" y="1132"/>
                    <a:pt x="267" y="1107"/>
                    <a:pt x="269" y="1076"/>
                  </a:cubicBezTo>
                  <a:lnTo>
                    <a:pt x="269" y="1076"/>
                  </a:lnTo>
                  <a:cubicBezTo>
                    <a:pt x="271" y="1050"/>
                    <a:pt x="290" y="1029"/>
                    <a:pt x="287" y="1001"/>
                  </a:cubicBezTo>
                  <a:lnTo>
                    <a:pt x="287" y="1001"/>
                  </a:lnTo>
                  <a:cubicBezTo>
                    <a:pt x="282" y="950"/>
                    <a:pt x="184" y="957"/>
                    <a:pt x="149" y="928"/>
                  </a:cubicBezTo>
                  <a:lnTo>
                    <a:pt x="149" y="928"/>
                  </a:lnTo>
                  <a:cubicBezTo>
                    <a:pt x="107" y="894"/>
                    <a:pt x="82" y="849"/>
                    <a:pt x="61" y="801"/>
                  </a:cubicBezTo>
                  <a:lnTo>
                    <a:pt x="61" y="801"/>
                  </a:lnTo>
                  <a:cubicBezTo>
                    <a:pt x="39" y="748"/>
                    <a:pt x="13" y="705"/>
                    <a:pt x="16" y="645"/>
                  </a:cubicBezTo>
                  <a:lnTo>
                    <a:pt x="16" y="645"/>
                  </a:lnTo>
                  <a:cubicBezTo>
                    <a:pt x="18" y="610"/>
                    <a:pt x="33" y="610"/>
                    <a:pt x="50" y="582"/>
                  </a:cubicBezTo>
                  <a:lnTo>
                    <a:pt x="50" y="582"/>
                  </a:lnTo>
                  <a:cubicBezTo>
                    <a:pt x="71" y="550"/>
                    <a:pt x="56" y="550"/>
                    <a:pt x="46" y="519"/>
                  </a:cubicBezTo>
                  <a:lnTo>
                    <a:pt x="46" y="519"/>
                  </a:lnTo>
                  <a:cubicBezTo>
                    <a:pt x="42" y="506"/>
                    <a:pt x="48" y="486"/>
                    <a:pt x="42" y="474"/>
                  </a:cubicBezTo>
                  <a:lnTo>
                    <a:pt x="42" y="474"/>
                  </a:lnTo>
                  <a:cubicBezTo>
                    <a:pt x="38" y="462"/>
                    <a:pt x="20" y="457"/>
                    <a:pt x="17" y="451"/>
                  </a:cubicBezTo>
                  <a:lnTo>
                    <a:pt x="17" y="451"/>
                  </a:lnTo>
                  <a:cubicBezTo>
                    <a:pt x="0" y="417"/>
                    <a:pt x="27" y="347"/>
                    <a:pt x="34" y="310"/>
                  </a:cubicBezTo>
                  <a:lnTo>
                    <a:pt x="34" y="310"/>
                  </a:lnTo>
                  <a:cubicBezTo>
                    <a:pt x="43" y="266"/>
                    <a:pt x="51" y="222"/>
                    <a:pt x="60" y="178"/>
                  </a:cubicBezTo>
                  <a:lnTo>
                    <a:pt x="60" y="178"/>
                  </a:lnTo>
                  <a:cubicBezTo>
                    <a:pt x="71" y="119"/>
                    <a:pt x="82" y="59"/>
                    <a:pt x="94" y="0"/>
                  </a:cubicBezTo>
                  <a:lnTo>
                    <a:pt x="94" y="0"/>
                  </a:lnTo>
                  <a:cubicBezTo>
                    <a:pt x="900" y="152"/>
                    <a:pt x="1942" y="308"/>
                    <a:pt x="3133" y="392"/>
                  </a:cubicBez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C38A32E-AEAA-204B-B029-9D8EB4A80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25838" y="5400569"/>
              <a:ext cx="792082" cy="944739"/>
            </a:xfrm>
            <a:custGeom>
              <a:avLst/>
              <a:gdLst>
                <a:gd name="T0" fmla="*/ 1192 w 1214"/>
                <a:gd name="T1" fmla="*/ 407 h 1448"/>
                <a:gd name="T2" fmla="*/ 1190 w 1214"/>
                <a:gd name="T3" fmla="*/ 449 h 1448"/>
                <a:gd name="T4" fmla="*/ 1176 w 1214"/>
                <a:gd name="T5" fmla="*/ 491 h 1448"/>
                <a:gd name="T6" fmla="*/ 1169 w 1214"/>
                <a:gd name="T7" fmla="*/ 512 h 1448"/>
                <a:gd name="T8" fmla="*/ 1140 w 1214"/>
                <a:gd name="T9" fmla="*/ 553 h 1448"/>
                <a:gd name="T10" fmla="*/ 1127 w 1214"/>
                <a:gd name="T11" fmla="*/ 606 h 1448"/>
                <a:gd name="T12" fmla="*/ 1117 w 1214"/>
                <a:gd name="T13" fmla="*/ 627 h 1448"/>
                <a:gd name="T14" fmla="*/ 1097 w 1214"/>
                <a:gd name="T15" fmla="*/ 634 h 1448"/>
                <a:gd name="T16" fmla="*/ 1087 w 1214"/>
                <a:gd name="T17" fmla="*/ 640 h 1448"/>
                <a:gd name="T18" fmla="*/ 1077 w 1214"/>
                <a:gd name="T19" fmla="*/ 656 h 1448"/>
                <a:gd name="T20" fmla="*/ 1067 w 1214"/>
                <a:gd name="T21" fmla="*/ 682 h 1448"/>
                <a:gd name="T22" fmla="*/ 1032 w 1214"/>
                <a:gd name="T23" fmla="*/ 751 h 1448"/>
                <a:gd name="T24" fmla="*/ 997 w 1214"/>
                <a:gd name="T25" fmla="*/ 801 h 1448"/>
                <a:gd name="T26" fmla="*/ 986 w 1214"/>
                <a:gd name="T27" fmla="*/ 811 h 1448"/>
                <a:gd name="T28" fmla="*/ 979 w 1214"/>
                <a:gd name="T29" fmla="*/ 812 h 1448"/>
                <a:gd name="T30" fmla="*/ 940 w 1214"/>
                <a:gd name="T31" fmla="*/ 801 h 1448"/>
                <a:gd name="T32" fmla="*/ 910 w 1214"/>
                <a:gd name="T33" fmla="*/ 808 h 1448"/>
                <a:gd name="T34" fmla="*/ 901 w 1214"/>
                <a:gd name="T35" fmla="*/ 811 h 1448"/>
                <a:gd name="T36" fmla="*/ 889 w 1214"/>
                <a:gd name="T37" fmla="*/ 822 h 1448"/>
                <a:gd name="T38" fmla="*/ 853 w 1214"/>
                <a:gd name="T39" fmla="*/ 924 h 1448"/>
                <a:gd name="T40" fmla="*/ 835 w 1214"/>
                <a:gd name="T41" fmla="*/ 956 h 1448"/>
                <a:gd name="T42" fmla="*/ 834 w 1214"/>
                <a:gd name="T43" fmla="*/ 963 h 1448"/>
                <a:gd name="T44" fmla="*/ 826 w 1214"/>
                <a:gd name="T45" fmla="*/ 1009 h 1448"/>
                <a:gd name="T46" fmla="*/ 813 w 1214"/>
                <a:gd name="T47" fmla="*/ 1023 h 1448"/>
                <a:gd name="T48" fmla="*/ 798 w 1214"/>
                <a:gd name="T49" fmla="*/ 1029 h 1448"/>
                <a:gd name="T50" fmla="*/ 788 w 1214"/>
                <a:gd name="T51" fmla="*/ 1033 h 1448"/>
                <a:gd name="T52" fmla="*/ 773 w 1214"/>
                <a:gd name="T53" fmla="*/ 1058 h 1448"/>
                <a:gd name="T54" fmla="*/ 747 w 1214"/>
                <a:gd name="T55" fmla="*/ 1147 h 1448"/>
                <a:gd name="T56" fmla="*/ 704 w 1214"/>
                <a:gd name="T57" fmla="*/ 1237 h 1448"/>
                <a:gd name="T58" fmla="*/ 694 w 1214"/>
                <a:gd name="T59" fmla="*/ 1252 h 1448"/>
                <a:gd name="T60" fmla="*/ 674 w 1214"/>
                <a:gd name="T61" fmla="*/ 1261 h 1448"/>
                <a:gd name="T62" fmla="*/ 643 w 1214"/>
                <a:gd name="T63" fmla="*/ 1300 h 1448"/>
                <a:gd name="T64" fmla="*/ 626 w 1214"/>
                <a:gd name="T65" fmla="*/ 1315 h 1448"/>
                <a:gd name="T66" fmla="*/ 599 w 1214"/>
                <a:gd name="T67" fmla="*/ 1326 h 1448"/>
                <a:gd name="T68" fmla="*/ 573 w 1214"/>
                <a:gd name="T69" fmla="*/ 1338 h 1448"/>
                <a:gd name="T70" fmla="*/ 540 w 1214"/>
                <a:gd name="T71" fmla="*/ 1365 h 1448"/>
                <a:gd name="T72" fmla="*/ 526 w 1214"/>
                <a:gd name="T73" fmla="*/ 1375 h 1448"/>
                <a:gd name="T74" fmla="*/ 392 w 1214"/>
                <a:gd name="T75" fmla="*/ 1425 h 1448"/>
                <a:gd name="T76" fmla="*/ 333 w 1214"/>
                <a:gd name="T77" fmla="*/ 1438 h 1448"/>
                <a:gd name="T78" fmla="*/ 278 w 1214"/>
                <a:gd name="T79" fmla="*/ 1422 h 1448"/>
                <a:gd name="T80" fmla="*/ 246 w 1214"/>
                <a:gd name="T81" fmla="*/ 1368 h 1448"/>
                <a:gd name="T82" fmla="*/ 241 w 1214"/>
                <a:gd name="T83" fmla="*/ 1360 h 1448"/>
                <a:gd name="T84" fmla="*/ 165 w 1214"/>
                <a:gd name="T85" fmla="*/ 1283 h 1448"/>
                <a:gd name="T86" fmla="*/ 10 w 1214"/>
                <a:gd name="T87" fmla="*/ 1003 h 1448"/>
                <a:gd name="T88" fmla="*/ 5 w 1214"/>
                <a:gd name="T89" fmla="*/ 985 h 1448"/>
                <a:gd name="T90" fmla="*/ 69 w 1214"/>
                <a:gd name="T91" fmla="*/ 966 h 1448"/>
                <a:gd name="T92" fmla="*/ 107 w 1214"/>
                <a:gd name="T93" fmla="*/ 844 h 1448"/>
                <a:gd name="T94" fmla="*/ 214 w 1214"/>
                <a:gd name="T95" fmla="*/ 729 h 1448"/>
                <a:gd name="T96" fmla="*/ 334 w 1214"/>
                <a:gd name="T97" fmla="*/ 569 h 1448"/>
                <a:gd name="T98" fmla="*/ 404 w 1214"/>
                <a:gd name="T99" fmla="*/ 457 h 1448"/>
                <a:gd name="T100" fmla="*/ 460 w 1214"/>
                <a:gd name="T101" fmla="*/ 308 h 1448"/>
                <a:gd name="T102" fmla="*/ 471 w 1214"/>
                <a:gd name="T103" fmla="*/ 67 h 1448"/>
                <a:gd name="T104" fmla="*/ 852 w 1214"/>
                <a:gd name="T105" fmla="*/ 312 h 1448"/>
                <a:gd name="T106" fmla="*/ 876 w 1214"/>
                <a:gd name="T107" fmla="*/ 528 h 1448"/>
                <a:gd name="T108" fmla="*/ 990 w 1214"/>
                <a:gd name="T109" fmla="*/ 418 h 1448"/>
                <a:gd name="T110" fmla="*/ 1141 w 1214"/>
                <a:gd name="T111" fmla="*/ 328 h 1448"/>
                <a:gd name="T112" fmla="*/ 1170 w 1214"/>
                <a:gd name="T113" fmla="*/ 332 h 1448"/>
                <a:gd name="T114" fmla="*/ 1196 w 1214"/>
                <a:gd name="T115" fmla="*/ 334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14" h="1448">
                  <a:moveTo>
                    <a:pt x="1213" y="333"/>
                  </a:moveTo>
                  <a:lnTo>
                    <a:pt x="1213" y="333"/>
                  </a:lnTo>
                  <a:cubicBezTo>
                    <a:pt x="1193" y="348"/>
                    <a:pt x="1192" y="378"/>
                    <a:pt x="1192" y="403"/>
                  </a:cubicBezTo>
                  <a:lnTo>
                    <a:pt x="1192" y="403"/>
                  </a:lnTo>
                  <a:cubicBezTo>
                    <a:pt x="1192" y="404"/>
                    <a:pt x="1192" y="404"/>
                    <a:pt x="1192" y="405"/>
                  </a:cubicBezTo>
                  <a:lnTo>
                    <a:pt x="1192" y="405"/>
                  </a:lnTo>
                  <a:cubicBezTo>
                    <a:pt x="1192" y="406"/>
                    <a:pt x="1192" y="407"/>
                    <a:pt x="1192" y="407"/>
                  </a:cubicBezTo>
                  <a:lnTo>
                    <a:pt x="1192" y="407"/>
                  </a:lnTo>
                  <a:cubicBezTo>
                    <a:pt x="1192" y="408"/>
                    <a:pt x="1192" y="408"/>
                    <a:pt x="1192" y="409"/>
                  </a:cubicBezTo>
                  <a:lnTo>
                    <a:pt x="1192" y="409"/>
                  </a:lnTo>
                  <a:cubicBezTo>
                    <a:pt x="1192" y="415"/>
                    <a:pt x="1192" y="423"/>
                    <a:pt x="1191" y="429"/>
                  </a:cubicBezTo>
                  <a:lnTo>
                    <a:pt x="1191" y="429"/>
                  </a:lnTo>
                  <a:cubicBezTo>
                    <a:pt x="1191" y="433"/>
                    <a:pt x="1191" y="436"/>
                    <a:pt x="1191" y="439"/>
                  </a:cubicBezTo>
                  <a:lnTo>
                    <a:pt x="1191" y="439"/>
                  </a:lnTo>
                  <a:cubicBezTo>
                    <a:pt x="1191" y="443"/>
                    <a:pt x="1190" y="446"/>
                    <a:pt x="1190" y="449"/>
                  </a:cubicBezTo>
                  <a:lnTo>
                    <a:pt x="1190" y="449"/>
                  </a:lnTo>
                  <a:cubicBezTo>
                    <a:pt x="1189" y="458"/>
                    <a:pt x="1186" y="466"/>
                    <a:pt x="1183" y="474"/>
                  </a:cubicBezTo>
                  <a:lnTo>
                    <a:pt x="1183" y="474"/>
                  </a:lnTo>
                  <a:lnTo>
                    <a:pt x="1183" y="474"/>
                  </a:lnTo>
                  <a:cubicBezTo>
                    <a:pt x="1182" y="477"/>
                    <a:pt x="1181" y="480"/>
                    <a:pt x="1179" y="484"/>
                  </a:cubicBezTo>
                  <a:lnTo>
                    <a:pt x="1179" y="484"/>
                  </a:lnTo>
                  <a:lnTo>
                    <a:pt x="1179" y="484"/>
                  </a:lnTo>
                  <a:lnTo>
                    <a:pt x="1179" y="484"/>
                  </a:lnTo>
                  <a:cubicBezTo>
                    <a:pt x="1178" y="486"/>
                    <a:pt x="1177" y="488"/>
                    <a:pt x="1176" y="491"/>
                  </a:cubicBezTo>
                  <a:lnTo>
                    <a:pt x="1176" y="491"/>
                  </a:lnTo>
                  <a:cubicBezTo>
                    <a:pt x="1175" y="492"/>
                    <a:pt x="1175" y="494"/>
                    <a:pt x="1175" y="495"/>
                  </a:cubicBezTo>
                  <a:lnTo>
                    <a:pt x="1175" y="495"/>
                  </a:lnTo>
                  <a:cubicBezTo>
                    <a:pt x="1174" y="496"/>
                    <a:pt x="1174" y="497"/>
                    <a:pt x="1173" y="498"/>
                  </a:cubicBezTo>
                  <a:lnTo>
                    <a:pt x="1173" y="498"/>
                  </a:lnTo>
                  <a:cubicBezTo>
                    <a:pt x="1172" y="501"/>
                    <a:pt x="1171" y="505"/>
                    <a:pt x="1170" y="509"/>
                  </a:cubicBezTo>
                  <a:lnTo>
                    <a:pt x="1170" y="509"/>
                  </a:lnTo>
                  <a:cubicBezTo>
                    <a:pt x="1170" y="510"/>
                    <a:pt x="1170" y="511"/>
                    <a:pt x="1169" y="512"/>
                  </a:cubicBezTo>
                  <a:lnTo>
                    <a:pt x="1169" y="512"/>
                  </a:lnTo>
                  <a:cubicBezTo>
                    <a:pt x="1169" y="513"/>
                    <a:pt x="1168" y="514"/>
                    <a:pt x="1168" y="515"/>
                  </a:cubicBezTo>
                  <a:lnTo>
                    <a:pt x="1168" y="515"/>
                  </a:lnTo>
                  <a:cubicBezTo>
                    <a:pt x="1168" y="516"/>
                    <a:pt x="1167" y="517"/>
                    <a:pt x="1167" y="518"/>
                  </a:cubicBezTo>
                  <a:lnTo>
                    <a:pt x="1167" y="518"/>
                  </a:lnTo>
                  <a:cubicBezTo>
                    <a:pt x="1166" y="519"/>
                    <a:pt x="1164" y="521"/>
                    <a:pt x="1163" y="522"/>
                  </a:cubicBezTo>
                  <a:lnTo>
                    <a:pt x="1163" y="522"/>
                  </a:lnTo>
                  <a:cubicBezTo>
                    <a:pt x="1155" y="533"/>
                    <a:pt x="1146" y="542"/>
                    <a:pt x="1140" y="553"/>
                  </a:cubicBezTo>
                  <a:lnTo>
                    <a:pt x="1140" y="553"/>
                  </a:lnTo>
                  <a:cubicBezTo>
                    <a:pt x="1135" y="565"/>
                    <a:pt x="1130" y="575"/>
                    <a:pt x="1127" y="588"/>
                  </a:cubicBezTo>
                  <a:lnTo>
                    <a:pt x="1127" y="588"/>
                  </a:lnTo>
                  <a:lnTo>
                    <a:pt x="1127" y="588"/>
                  </a:lnTo>
                  <a:lnTo>
                    <a:pt x="1127" y="588"/>
                  </a:lnTo>
                  <a:cubicBezTo>
                    <a:pt x="1127" y="592"/>
                    <a:pt x="1127" y="596"/>
                    <a:pt x="1127" y="601"/>
                  </a:cubicBezTo>
                  <a:lnTo>
                    <a:pt x="1127" y="601"/>
                  </a:lnTo>
                  <a:cubicBezTo>
                    <a:pt x="1127" y="602"/>
                    <a:pt x="1127" y="604"/>
                    <a:pt x="1127" y="606"/>
                  </a:cubicBezTo>
                  <a:lnTo>
                    <a:pt x="1127" y="606"/>
                  </a:lnTo>
                  <a:lnTo>
                    <a:pt x="1126" y="608"/>
                  </a:lnTo>
                  <a:lnTo>
                    <a:pt x="1126" y="608"/>
                  </a:lnTo>
                  <a:cubicBezTo>
                    <a:pt x="1126" y="610"/>
                    <a:pt x="1125" y="611"/>
                    <a:pt x="1125" y="613"/>
                  </a:cubicBezTo>
                  <a:lnTo>
                    <a:pt x="1125" y="613"/>
                  </a:lnTo>
                  <a:cubicBezTo>
                    <a:pt x="1124" y="616"/>
                    <a:pt x="1123" y="619"/>
                    <a:pt x="1122" y="621"/>
                  </a:cubicBezTo>
                  <a:lnTo>
                    <a:pt x="1122" y="621"/>
                  </a:lnTo>
                  <a:cubicBezTo>
                    <a:pt x="1121" y="623"/>
                    <a:pt x="1119" y="625"/>
                    <a:pt x="1117" y="627"/>
                  </a:cubicBezTo>
                  <a:lnTo>
                    <a:pt x="1117" y="627"/>
                  </a:lnTo>
                  <a:cubicBezTo>
                    <a:pt x="1115" y="629"/>
                    <a:pt x="1112" y="630"/>
                    <a:pt x="1109" y="631"/>
                  </a:cubicBezTo>
                  <a:lnTo>
                    <a:pt x="1109" y="631"/>
                  </a:lnTo>
                  <a:cubicBezTo>
                    <a:pt x="1107" y="631"/>
                    <a:pt x="1105" y="631"/>
                    <a:pt x="1104" y="632"/>
                  </a:cubicBezTo>
                  <a:lnTo>
                    <a:pt x="1104" y="632"/>
                  </a:lnTo>
                  <a:cubicBezTo>
                    <a:pt x="1103" y="632"/>
                    <a:pt x="1102" y="633"/>
                    <a:pt x="1101" y="633"/>
                  </a:cubicBezTo>
                  <a:lnTo>
                    <a:pt x="1101" y="633"/>
                  </a:lnTo>
                  <a:cubicBezTo>
                    <a:pt x="1100" y="633"/>
                    <a:pt x="1098" y="633"/>
                    <a:pt x="1097" y="634"/>
                  </a:cubicBezTo>
                  <a:lnTo>
                    <a:pt x="1097" y="634"/>
                  </a:lnTo>
                  <a:cubicBezTo>
                    <a:pt x="1095" y="634"/>
                    <a:pt x="1094" y="635"/>
                    <a:pt x="1093" y="635"/>
                  </a:cubicBezTo>
                  <a:lnTo>
                    <a:pt x="1093" y="636"/>
                  </a:lnTo>
                  <a:lnTo>
                    <a:pt x="1093" y="636"/>
                  </a:lnTo>
                  <a:cubicBezTo>
                    <a:pt x="1092" y="636"/>
                    <a:pt x="1092" y="636"/>
                    <a:pt x="1091" y="636"/>
                  </a:cubicBezTo>
                  <a:lnTo>
                    <a:pt x="1091" y="636"/>
                  </a:lnTo>
                  <a:cubicBezTo>
                    <a:pt x="1090" y="638"/>
                    <a:pt x="1088" y="639"/>
                    <a:pt x="1087" y="640"/>
                  </a:cubicBezTo>
                  <a:lnTo>
                    <a:pt x="1087" y="640"/>
                  </a:lnTo>
                  <a:cubicBezTo>
                    <a:pt x="1087" y="640"/>
                    <a:pt x="1085" y="641"/>
                    <a:pt x="1085" y="642"/>
                  </a:cubicBezTo>
                  <a:lnTo>
                    <a:pt x="1085" y="642"/>
                  </a:lnTo>
                  <a:cubicBezTo>
                    <a:pt x="1084" y="644"/>
                    <a:pt x="1082" y="646"/>
                    <a:pt x="1081" y="649"/>
                  </a:cubicBezTo>
                  <a:lnTo>
                    <a:pt x="1081" y="649"/>
                  </a:lnTo>
                  <a:cubicBezTo>
                    <a:pt x="1079" y="651"/>
                    <a:pt x="1078" y="654"/>
                    <a:pt x="1077" y="656"/>
                  </a:cubicBezTo>
                  <a:lnTo>
                    <a:pt x="1077" y="656"/>
                  </a:lnTo>
                  <a:lnTo>
                    <a:pt x="1077" y="656"/>
                  </a:lnTo>
                  <a:lnTo>
                    <a:pt x="1077" y="656"/>
                  </a:lnTo>
                  <a:cubicBezTo>
                    <a:pt x="1075" y="659"/>
                    <a:pt x="1074" y="662"/>
                    <a:pt x="1073" y="664"/>
                  </a:cubicBezTo>
                  <a:lnTo>
                    <a:pt x="1073" y="664"/>
                  </a:lnTo>
                  <a:cubicBezTo>
                    <a:pt x="1072" y="668"/>
                    <a:pt x="1071" y="670"/>
                    <a:pt x="1070" y="673"/>
                  </a:cubicBezTo>
                  <a:lnTo>
                    <a:pt x="1070" y="673"/>
                  </a:lnTo>
                  <a:cubicBezTo>
                    <a:pt x="1068" y="676"/>
                    <a:pt x="1068" y="679"/>
                    <a:pt x="1067" y="681"/>
                  </a:cubicBezTo>
                  <a:lnTo>
                    <a:pt x="1067" y="681"/>
                  </a:lnTo>
                  <a:cubicBezTo>
                    <a:pt x="1067" y="682"/>
                    <a:pt x="1067" y="682"/>
                    <a:pt x="1067" y="682"/>
                  </a:cubicBezTo>
                  <a:lnTo>
                    <a:pt x="1067" y="682"/>
                  </a:lnTo>
                  <a:cubicBezTo>
                    <a:pt x="1065" y="684"/>
                    <a:pt x="1064" y="687"/>
                    <a:pt x="1064" y="690"/>
                  </a:cubicBezTo>
                  <a:lnTo>
                    <a:pt x="1064" y="690"/>
                  </a:lnTo>
                  <a:cubicBezTo>
                    <a:pt x="1061" y="696"/>
                    <a:pt x="1060" y="701"/>
                    <a:pt x="1058" y="706"/>
                  </a:cubicBezTo>
                  <a:lnTo>
                    <a:pt x="1058" y="706"/>
                  </a:lnTo>
                  <a:cubicBezTo>
                    <a:pt x="1052" y="719"/>
                    <a:pt x="1046" y="731"/>
                    <a:pt x="1038" y="742"/>
                  </a:cubicBezTo>
                  <a:lnTo>
                    <a:pt x="1038" y="742"/>
                  </a:lnTo>
                  <a:cubicBezTo>
                    <a:pt x="1036" y="746"/>
                    <a:pt x="1034" y="748"/>
                    <a:pt x="1032" y="751"/>
                  </a:cubicBezTo>
                  <a:lnTo>
                    <a:pt x="1032" y="751"/>
                  </a:lnTo>
                  <a:cubicBezTo>
                    <a:pt x="1032" y="752"/>
                    <a:pt x="1031" y="753"/>
                    <a:pt x="1030" y="754"/>
                  </a:cubicBezTo>
                  <a:lnTo>
                    <a:pt x="1030" y="754"/>
                  </a:lnTo>
                  <a:cubicBezTo>
                    <a:pt x="1026" y="760"/>
                    <a:pt x="1021" y="766"/>
                    <a:pt x="1017" y="772"/>
                  </a:cubicBezTo>
                  <a:lnTo>
                    <a:pt x="1017" y="772"/>
                  </a:lnTo>
                  <a:cubicBezTo>
                    <a:pt x="1015" y="775"/>
                    <a:pt x="1013" y="778"/>
                    <a:pt x="1011" y="781"/>
                  </a:cubicBezTo>
                  <a:lnTo>
                    <a:pt x="1011" y="781"/>
                  </a:lnTo>
                  <a:cubicBezTo>
                    <a:pt x="1007" y="788"/>
                    <a:pt x="1002" y="795"/>
                    <a:pt x="997" y="801"/>
                  </a:cubicBezTo>
                  <a:lnTo>
                    <a:pt x="997" y="801"/>
                  </a:lnTo>
                  <a:cubicBezTo>
                    <a:pt x="996" y="802"/>
                    <a:pt x="994" y="802"/>
                    <a:pt x="994" y="803"/>
                  </a:cubicBezTo>
                  <a:lnTo>
                    <a:pt x="994" y="803"/>
                  </a:lnTo>
                  <a:lnTo>
                    <a:pt x="994" y="803"/>
                  </a:lnTo>
                  <a:cubicBezTo>
                    <a:pt x="993" y="804"/>
                    <a:pt x="992" y="805"/>
                    <a:pt x="991" y="805"/>
                  </a:cubicBezTo>
                  <a:lnTo>
                    <a:pt x="991" y="805"/>
                  </a:lnTo>
                  <a:cubicBezTo>
                    <a:pt x="989" y="807"/>
                    <a:pt x="988" y="809"/>
                    <a:pt x="987" y="810"/>
                  </a:cubicBezTo>
                  <a:lnTo>
                    <a:pt x="987" y="810"/>
                  </a:lnTo>
                  <a:cubicBezTo>
                    <a:pt x="986" y="810"/>
                    <a:pt x="986" y="810"/>
                    <a:pt x="986" y="811"/>
                  </a:cubicBezTo>
                  <a:lnTo>
                    <a:pt x="986" y="811"/>
                  </a:lnTo>
                  <a:cubicBezTo>
                    <a:pt x="985" y="811"/>
                    <a:pt x="984" y="811"/>
                    <a:pt x="983" y="812"/>
                  </a:cubicBezTo>
                  <a:lnTo>
                    <a:pt x="983" y="812"/>
                  </a:lnTo>
                  <a:lnTo>
                    <a:pt x="983" y="812"/>
                  </a:lnTo>
                  <a:lnTo>
                    <a:pt x="983" y="812"/>
                  </a:lnTo>
                  <a:cubicBezTo>
                    <a:pt x="982" y="812"/>
                    <a:pt x="982" y="812"/>
                    <a:pt x="981" y="812"/>
                  </a:cubicBezTo>
                  <a:lnTo>
                    <a:pt x="981" y="812"/>
                  </a:lnTo>
                  <a:cubicBezTo>
                    <a:pt x="981" y="812"/>
                    <a:pt x="980" y="812"/>
                    <a:pt x="979" y="812"/>
                  </a:cubicBezTo>
                  <a:lnTo>
                    <a:pt x="979" y="812"/>
                  </a:lnTo>
                  <a:cubicBezTo>
                    <a:pt x="977" y="813"/>
                    <a:pt x="976" y="813"/>
                    <a:pt x="974" y="813"/>
                  </a:cubicBezTo>
                  <a:lnTo>
                    <a:pt x="971" y="813"/>
                  </a:lnTo>
                  <a:lnTo>
                    <a:pt x="971" y="810"/>
                  </a:lnTo>
                  <a:lnTo>
                    <a:pt x="971" y="810"/>
                  </a:lnTo>
                  <a:cubicBezTo>
                    <a:pt x="964" y="813"/>
                    <a:pt x="956" y="803"/>
                    <a:pt x="949" y="800"/>
                  </a:cubicBezTo>
                  <a:lnTo>
                    <a:pt x="949" y="800"/>
                  </a:lnTo>
                  <a:cubicBezTo>
                    <a:pt x="946" y="800"/>
                    <a:pt x="944" y="801"/>
                    <a:pt x="940" y="801"/>
                  </a:cubicBezTo>
                  <a:lnTo>
                    <a:pt x="940" y="801"/>
                  </a:lnTo>
                  <a:cubicBezTo>
                    <a:pt x="940" y="801"/>
                    <a:pt x="939" y="801"/>
                    <a:pt x="937" y="801"/>
                  </a:cubicBezTo>
                  <a:lnTo>
                    <a:pt x="937" y="801"/>
                  </a:lnTo>
                  <a:cubicBezTo>
                    <a:pt x="935" y="801"/>
                    <a:pt x="933" y="802"/>
                    <a:pt x="930" y="802"/>
                  </a:cubicBezTo>
                  <a:lnTo>
                    <a:pt x="930" y="802"/>
                  </a:lnTo>
                  <a:cubicBezTo>
                    <a:pt x="926" y="803"/>
                    <a:pt x="921" y="804"/>
                    <a:pt x="917" y="805"/>
                  </a:cubicBezTo>
                  <a:lnTo>
                    <a:pt x="917" y="805"/>
                  </a:lnTo>
                  <a:cubicBezTo>
                    <a:pt x="915" y="806"/>
                    <a:pt x="911" y="807"/>
                    <a:pt x="910" y="808"/>
                  </a:cubicBezTo>
                  <a:lnTo>
                    <a:pt x="910" y="808"/>
                  </a:lnTo>
                  <a:lnTo>
                    <a:pt x="910" y="808"/>
                  </a:lnTo>
                  <a:lnTo>
                    <a:pt x="910" y="808"/>
                  </a:lnTo>
                  <a:cubicBezTo>
                    <a:pt x="909" y="808"/>
                    <a:pt x="908" y="809"/>
                    <a:pt x="907" y="809"/>
                  </a:cubicBezTo>
                  <a:lnTo>
                    <a:pt x="907" y="809"/>
                  </a:lnTo>
                  <a:cubicBezTo>
                    <a:pt x="906" y="809"/>
                    <a:pt x="905" y="810"/>
                    <a:pt x="903" y="811"/>
                  </a:cubicBezTo>
                  <a:lnTo>
                    <a:pt x="903" y="811"/>
                  </a:lnTo>
                  <a:cubicBezTo>
                    <a:pt x="903" y="811"/>
                    <a:pt x="902" y="811"/>
                    <a:pt x="901" y="811"/>
                  </a:cubicBezTo>
                  <a:lnTo>
                    <a:pt x="901" y="811"/>
                  </a:lnTo>
                  <a:cubicBezTo>
                    <a:pt x="900" y="812"/>
                    <a:pt x="900" y="812"/>
                    <a:pt x="899" y="813"/>
                  </a:cubicBezTo>
                  <a:lnTo>
                    <a:pt x="899" y="813"/>
                  </a:lnTo>
                  <a:cubicBezTo>
                    <a:pt x="898" y="814"/>
                    <a:pt x="895" y="815"/>
                    <a:pt x="893" y="817"/>
                  </a:cubicBezTo>
                  <a:lnTo>
                    <a:pt x="893" y="817"/>
                  </a:lnTo>
                  <a:cubicBezTo>
                    <a:pt x="893" y="818"/>
                    <a:pt x="892" y="819"/>
                    <a:pt x="891" y="820"/>
                  </a:cubicBezTo>
                  <a:lnTo>
                    <a:pt x="891" y="820"/>
                  </a:lnTo>
                  <a:cubicBezTo>
                    <a:pt x="890" y="820"/>
                    <a:pt x="889" y="821"/>
                    <a:pt x="889" y="822"/>
                  </a:cubicBezTo>
                  <a:lnTo>
                    <a:pt x="889" y="822"/>
                  </a:lnTo>
                  <a:cubicBezTo>
                    <a:pt x="879" y="832"/>
                    <a:pt x="873" y="844"/>
                    <a:pt x="869" y="857"/>
                  </a:cubicBezTo>
                  <a:lnTo>
                    <a:pt x="869" y="857"/>
                  </a:lnTo>
                  <a:cubicBezTo>
                    <a:pt x="868" y="861"/>
                    <a:pt x="866" y="865"/>
                    <a:pt x="865" y="870"/>
                  </a:cubicBezTo>
                  <a:lnTo>
                    <a:pt x="865" y="870"/>
                  </a:lnTo>
                  <a:cubicBezTo>
                    <a:pt x="862" y="883"/>
                    <a:pt x="860" y="896"/>
                    <a:pt x="857" y="910"/>
                  </a:cubicBezTo>
                  <a:lnTo>
                    <a:pt x="857" y="910"/>
                  </a:lnTo>
                  <a:cubicBezTo>
                    <a:pt x="856" y="914"/>
                    <a:pt x="855" y="919"/>
                    <a:pt x="853" y="924"/>
                  </a:cubicBezTo>
                  <a:lnTo>
                    <a:pt x="853" y="924"/>
                  </a:lnTo>
                  <a:cubicBezTo>
                    <a:pt x="853" y="925"/>
                    <a:pt x="853" y="926"/>
                    <a:pt x="853" y="927"/>
                  </a:cubicBezTo>
                  <a:lnTo>
                    <a:pt x="853" y="927"/>
                  </a:lnTo>
                  <a:cubicBezTo>
                    <a:pt x="852" y="928"/>
                    <a:pt x="852" y="929"/>
                    <a:pt x="852" y="931"/>
                  </a:cubicBezTo>
                  <a:lnTo>
                    <a:pt x="852" y="931"/>
                  </a:lnTo>
                  <a:cubicBezTo>
                    <a:pt x="851" y="932"/>
                    <a:pt x="850" y="933"/>
                    <a:pt x="850" y="934"/>
                  </a:cubicBezTo>
                  <a:lnTo>
                    <a:pt x="850" y="934"/>
                  </a:lnTo>
                  <a:cubicBezTo>
                    <a:pt x="848" y="942"/>
                    <a:pt x="840" y="946"/>
                    <a:pt x="835" y="956"/>
                  </a:cubicBezTo>
                  <a:lnTo>
                    <a:pt x="835" y="956"/>
                  </a:lnTo>
                  <a:lnTo>
                    <a:pt x="835" y="956"/>
                  </a:lnTo>
                  <a:lnTo>
                    <a:pt x="835" y="956"/>
                  </a:lnTo>
                  <a:cubicBezTo>
                    <a:pt x="835" y="957"/>
                    <a:pt x="835" y="958"/>
                    <a:pt x="835" y="958"/>
                  </a:cubicBezTo>
                  <a:lnTo>
                    <a:pt x="835" y="958"/>
                  </a:lnTo>
                  <a:cubicBezTo>
                    <a:pt x="835" y="959"/>
                    <a:pt x="834" y="959"/>
                    <a:pt x="834" y="960"/>
                  </a:cubicBezTo>
                  <a:lnTo>
                    <a:pt x="834" y="960"/>
                  </a:lnTo>
                  <a:cubicBezTo>
                    <a:pt x="834" y="961"/>
                    <a:pt x="834" y="962"/>
                    <a:pt x="834" y="963"/>
                  </a:cubicBezTo>
                  <a:lnTo>
                    <a:pt x="834" y="963"/>
                  </a:lnTo>
                  <a:cubicBezTo>
                    <a:pt x="832" y="972"/>
                    <a:pt x="834" y="982"/>
                    <a:pt x="834" y="991"/>
                  </a:cubicBezTo>
                  <a:lnTo>
                    <a:pt x="834" y="991"/>
                  </a:lnTo>
                  <a:cubicBezTo>
                    <a:pt x="833" y="993"/>
                    <a:pt x="833" y="995"/>
                    <a:pt x="832" y="997"/>
                  </a:cubicBezTo>
                  <a:lnTo>
                    <a:pt x="832" y="997"/>
                  </a:lnTo>
                  <a:cubicBezTo>
                    <a:pt x="832" y="999"/>
                    <a:pt x="831" y="1002"/>
                    <a:pt x="830" y="1003"/>
                  </a:cubicBezTo>
                  <a:lnTo>
                    <a:pt x="830" y="1003"/>
                  </a:lnTo>
                  <a:cubicBezTo>
                    <a:pt x="829" y="1006"/>
                    <a:pt x="828" y="1007"/>
                    <a:pt x="826" y="1009"/>
                  </a:cubicBezTo>
                  <a:lnTo>
                    <a:pt x="826" y="1009"/>
                  </a:lnTo>
                  <a:cubicBezTo>
                    <a:pt x="825" y="1012"/>
                    <a:pt x="824" y="1013"/>
                    <a:pt x="822" y="1015"/>
                  </a:cubicBezTo>
                  <a:lnTo>
                    <a:pt x="822" y="1015"/>
                  </a:lnTo>
                  <a:cubicBezTo>
                    <a:pt x="820" y="1017"/>
                    <a:pt x="819" y="1020"/>
                    <a:pt x="816" y="1021"/>
                  </a:cubicBezTo>
                  <a:lnTo>
                    <a:pt x="816" y="1021"/>
                  </a:lnTo>
                  <a:cubicBezTo>
                    <a:pt x="816" y="1022"/>
                    <a:pt x="815" y="1022"/>
                    <a:pt x="814" y="1023"/>
                  </a:cubicBezTo>
                  <a:lnTo>
                    <a:pt x="814" y="1023"/>
                  </a:lnTo>
                  <a:lnTo>
                    <a:pt x="813" y="1023"/>
                  </a:lnTo>
                  <a:lnTo>
                    <a:pt x="813" y="1023"/>
                  </a:lnTo>
                  <a:lnTo>
                    <a:pt x="813" y="1023"/>
                  </a:lnTo>
                  <a:lnTo>
                    <a:pt x="813" y="1023"/>
                  </a:lnTo>
                  <a:cubicBezTo>
                    <a:pt x="811" y="1024"/>
                    <a:pt x="810" y="1024"/>
                    <a:pt x="809" y="1025"/>
                  </a:cubicBezTo>
                  <a:lnTo>
                    <a:pt x="809" y="1025"/>
                  </a:lnTo>
                  <a:lnTo>
                    <a:pt x="809" y="1025"/>
                  </a:lnTo>
                  <a:lnTo>
                    <a:pt x="809" y="1025"/>
                  </a:lnTo>
                  <a:cubicBezTo>
                    <a:pt x="805" y="1027"/>
                    <a:pt x="801" y="1027"/>
                    <a:pt x="798" y="1029"/>
                  </a:cubicBezTo>
                  <a:lnTo>
                    <a:pt x="798" y="1029"/>
                  </a:lnTo>
                  <a:cubicBezTo>
                    <a:pt x="797" y="1029"/>
                    <a:pt x="797" y="1029"/>
                    <a:pt x="796" y="1029"/>
                  </a:cubicBezTo>
                  <a:lnTo>
                    <a:pt x="796" y="1029"/>
                  </a:lnTo>
                  <a:cubicBezTo>
                    <a:pt x="795" y="1030"/>
                    <a:pt x="793" y="1030"/>
                    <a:pt x="791" y="1032"/>
                  </a:cubicBezTo>
                  <a:lnTo>
                    <a:pt x="791" y="1032"/>
                  </a:lnTo>
                  <a:cubicBezTo>
                    <a:pt x="790" y="1032"/>
                    <a:pt x="790" y="1032"/>
                    <a:pt x="789" y="1032"/>
                  </a:cubicBezTo>
                  <a:lnTo>
                    <a:pt x="789" y="1032"/>
                  </a:lnTo>
                  <a:cubicBezTo>
                    <a:pt x="789" y="1033"/>
                    <a:pt x="788" y="1033"/>
                    <a:pt x="788" y="1033"/>
                  </a:cubicBezTo>
                  <a:lnTo>
                    <a:pt x="788" y="1033"/>
                  </a:lnTo>
                  <a:cubicBezTo>
                    <a:pt x="782" y="1037"/>
                    <a:pt x="779" y="1042"/>
                    <a:pt x="777" y="1046"/>
                  </a:cubicBezTo>
                  <a:lnTo>
                    <a:pt x="777" y="1046"/>
                  </a:lnTo>
                  <a:cubicBezTo>
                    <a:pt x="776" y="1048"/>
                    <a:pt x="776" y="1050"/>
                    <a:pt x="776" y="1052"/>
                  </a:cubicBezTo>
                  <a:lnTo>
                    <a:pt x="776" y="1052"/>
                  </a:lnTo>
                  <a:cubicBezTo>
                    <a:pt x="776" y="1054"/>
                    <a:pt x="775" y="1056"/>
                    <a:pt x="775" y="1058"/>
                  </a:cubicBezTo>
                  <a:lnTo>
                    <a:pt x="775" y="1058"/>
                  </a:lnTo>
                  <a:lnTo>
                    <a:pt x="773" y="1058"/>
                  </a:lnTo>
                  <a:lnTo>
                    <a:pt x="773" y="1058"/>
                  </a:lnTo>
                  <a:cubicBezTo>
                    <a:pt x="772" y="1062"/>
                    <a:pt x="771" y="1065"/>
                    <a:pt x="770" y="1068"/>
                  </a:cubicBezTo>
                  <a:lnTo>
                    <a:pt x="770" y="1068"/>
                  </a:lnTo>
                  <a:cubicBezTo>
                    <a:pt x="764" y="1090"/>
                    <a:pt x="758" y="1113"/>
                    <a:pt x="751" y="1134"/>
                  </a:cubicBezTo>
                  <a:lnTo>
                    <a:pt x="751" y="1134"/>
                  </a:lnTo>
                  <a:cubicBezTo>
                    <a:pt x="749" y="1138"/>
                    <a:pt x="748" y="1143"/>
                    <a:pt x="747" y="1147"/>
                  </a:cubicBezTo>
                  <a:lnTo>
                    <a:pt x="747" y="1147"/>
                  </a:lnTo>
                  <a:lnTo>
                    <a:pt x="747" y="1147"/>
                  </a:lnTo>
                  <a:cubicBezTo>
                    <a:pt x="745" y="1151"/>
                    <a:pt x="743" y="1156"/>
                    <a:pt x="741" y="1160"/>
                  </a:cubicBezTo>
                  <a:lnTo>
                    <a:pt x="741" y="1160"/>
                  </a:lnTo>
                  <a:cubicBezTo>
                    <a:pt x="740" y="1163"/>
                    <a:pt x="739" y="1165"/>
                    <a:pt x="738" y="1167"/>
                  </a:cubicBezTo>
                  <a:lnTo>
                    <a:pt x="738" y="1167"/>
                  </a:lnTo>
                  <a:cubicBezTo>
                    <a:pt x="728" y="1187"/>
                    <a:pt x="721" y="1207"/>
                    <a:pt x="711" y="1224"/>
                  </a:cubicBezTo>
                  <a:lnTo>
                    <a:pt x="711" y="1224"/>
                  </a:lnTo>
                  <a:cubicBezTo>
                    <a:pt x="708" y="1228"/>
                    <a:pt x="706" y="1232"/>
                    <a:pt x="704" y="1237"/>
                  </a:cubicBezTo>
                  <a:lnTo>
                    <a:pt x="704" y="1237"/>
                  </a:lnTo>
                  <a:cubicBezTo>
                    <a:pt x="703" y="1238"/>
                    <a:pt x="703" y="1239"/>
                    <a:pt x="702" y="1241"/>
                  </a:cubicBezTo>
                  <a:lnTo>
                    <a:pt x="702" y="1241"/>
                  </a:lnTo>
                  <a:cubicBezTo>
                    <a:pt x="701" y="1242"/>
                    <a:pt x="699" y="1244"/>
                    <a:pt x="699" y="1245"/>
                  </a:cubicBezTo>
                  <a:lnTo>
                    <a:pt x="699" y="1245"/>
                  </a:lnTo>
                  <a:cubicBezTo>
                    <a:pt x="698" y="1246"/>
                    <a:pt x="698" y="1247"/>
                    <a:pt x="697" y="1248"/>
                  </a:cubicBezTo>
                  <a:lnTo>
                    <a:pt x="697" y="1248"/>
                  </a:lnTo>
                  <a:cubicBezTo>
                    <a:pt x="696" y="1249"/>
                    <a:pt x="695" y="1251"/>
                    <a:pt x="694" y="1252"/>
                  </a:cubicBezTo>
                  <a:lnTo>
                    <a:pt x="694" y="1252"/>
                  </a:lnTo>
                  <a:cubicBezTo>
                    <a:pt x="694" y="1252"/>
                    <a:pt x="693" y="1253"/>
                    <a:pt x="693" y="1254"/>
                  </a:cubicBezTo>
                  <a:lnTo>
                    <a:pt x="693" y="1254"/>
                  </a:lnTo>
                  <a:cubicBezTo>
                    <a:pt x="691" y="1255"/>
                    <a:pt x="690" y="1256"/>
                    <a:pt x="689" y="1257"/>
                  </a:cubicBezTo>
                  <a:lnTo>
                    <a:pt x="689" y="1257"/>
                  </a:lnTo>
                  <a:cubicBezTo>
                    <a:pt x="688" y="1257"/>
                    <a:pt x="688" y="1258"/>
                    <a:pt x="687" y="1258"/>
                  </a:cubicBezTo>
                  <a:lnTo>
                    <a:pt x="687" y="1258"/>
                  </a:lnTo>
                  <a:cubicBezTo>
                    <a:pt x="683" y="1261"/>
                    <a:pt x="679" y="1262"/>
                    <a:pt x="674" y="1261"/>
                  </a:cubicBezTo>
                  <a:lnTo>
                    <a:pt x="674" y="1261"/>
                  </a:lnTo>
                  <a:cubicBezTo>
                    <a:pt x="670" y="1270"/>
                    <a:pt x="660" y="1280"/>
                    <a:pt x="652" y="1289"/>
                  </a:cubicBezTo>
                  <a:lnTo>
                    <a:pt x="652" y="1289"/>
                  </a:lnTo>
                  <a:cubicBezTo>
                    <a:pt x="651" y="1290"/>
                    <a:pt x="650" y="1292"/>
                    <a:pt x="649" y="1294"/>
                  </a:cubicBezTo>
                  <a:lnTo>
                    <a:pt x="649" y="1294"/>
                  </a:lnTo>
                  <a:cubicBezTo>
                    <a:pt x="648" y="1294"/>
                    <a:pt x="648" y="1295"/>
                    <a:pt x="647" y="1295"/>
                  </a:cubicBezTo>
                  <a:lnTo>
                    <a:pt x="647" y="1295"/>
                  </a:lnTo>
                  <a:cubicBezTo>
                    <a:pt x="646" y="1297"/>
                    <a:pt x="644" y="1299"/>
                    <a:pt x="643" y="1300"/>
                  </a:cubicBezTo>
                  <a:lnTo>
                    <a:pt x="643" y="1300"/>
                  </a:lnTo>
                  <a:cubicBezTo>
                    <a:pt x="643" y="1301"/>
                    <a:pt x="641" y="1302"/>
                    <a:pt x="641" y="1302"/>
                  </a:cubicBezTo>
                  <a:lnTo>
                    <a:pt x="641" y="1302"/>
                  </a:lnTo>
                  <a:cubicBezTo>
                    <a:pt x="638" y="1305"/>
                    <a:pt x="636" y="1307"/>
                    <a:pt x="634" y="1309"/>
                  </a:cubicBezTo>
                  <a:lnTo>
                    <a:pt x="634" y="1309"/>
                  </a:lnTo>
                  <a:cubicBezTo>
                    <a:pt x="632" y="1311"/>
                    <a:pt x="628" y="1313"/>
                    <a:pt x="626" y="1315"/>
                  </a:cubicBezTo>
                  <a:lnTo>
                    <a:pt x="626" y="1315"/>
                  </a:lnTo>
                  <a:lnTo>
                    <a:pt x="626" y="1315"/>
                  </a:lnTo>
                  <a:lnTo>
                    <a:pt x="626" y="1315"/>
                  </a:lnTo>
                  <a:cubicBezTo>
                    <a:pt x="623" y="1316"/>
                    <a:pt x="621" y="1318"/>
                    <a:pt x="618" y="1319"/>
                  </a:cubicBezTo>
                  <a:lnTo>
                    <a:pt x="618" y="1319"/>
                  </a:lnTo>
                  <a:cubicBezTo>
                    <a:pt x="615" y="1321"/>
                    <a:pt x="613" y="1322"/>
                    <a:pt x="610" y="1323"/>
                  </a:cubicBezTo>
                  <a:lnTo>
                    <a:pt x="610" y="1323"/>
                  </a:lnTo>
                  <a:lnTo>
                    <a:pt x="610" y="1323"/>
                  </a:lnTo>
                  <a:cubicBezTo>
                    <a:pt x="608" y="1324"/>
                    <a:pt x="606" y="1324"/>
                    <a:pt x="604" y="1325"/>
                  </a:cubicBezTo>
                  <a:lnTo>
                    <a:pt x="604" y="1325"/>
                  </a:lnTo>
                  <a:cubicBezTo>
                    <a:pt x="603" y="1325"/>
                    <a:pt x="601" y="1326"/>
                    <a:pt x="599" y="1326"/>
                  </a:cubicBezTo>
                  <a:lnTo>
                    <a:pt x="599" y="1326"/>
                  </a:lnTo>
                  <a:cubicBezTo>
                    <a:pt x="598" y="1326"/>
                    <a:pt x="597" y="1327"/>
                    <a:pt x="597" y="1327"/>
                  </a:cubicBezTo>
                  <a:lnTo>
                    <a:pt x="597" y="1327"/>
                  </a:lnTo>
                  <a:cubicBezTo>
                    <a:pt x="596" y="1328"/>
                    <a:pt x="596" y="1328"/>
                    <a:pt x="594" y="1328"/>
                  </a:cubicBezTo>
                  <a:lnTo>
                    <a:pt x="594" y="1328"/>
                  </a:lnTo>
                  <a:cubicBezTo>
                    <a:pt x="590" y="1329"/>
                    <a:pt x="586" y="1331"/>
                    <a:pt x="582" y="1333"/>
                  </a:cubicBezTo>
                  <a:lnTo>
                    <a:pt x="582" y="1333"/>
                  </a:lnTo>
                  <a:cubicBezTo>
                    <a:pt x="579" y="1335"/>
                    <a:pt x="576" y="1336"/>
                    <a:pt x="573" y="1338"/>
                  </a:cubicBezTo>
                  <a:lnTo>
                    <a:pt x="573" y="1338"/>
                  </a:lnTo>
                  <a:cubicBezTo>
                    <a:pt x="564" y="1344"/>
                    <a:pt x="558" y="1349"/>
                    <a:pt x="552" y="1355"/>
                  </a:cubicBezTo>
                  <a:lnTo>
                    <a:pt x="552" y="1355"/>
                  </a:lnTo>
                  <a:cubicBezTo>
                    <a:pt x="549" y="1357"/>
                    <a:pt x="546" y="1359"/>
                    <a:pt x="544" y="1362"/>
                  </a:cubicBezTo>
                  <a:lnTo>
                    <a:pt x="544" y="1362"/>
                  </a:lnTo>
                  <a:lnTo>
                    <a:pt x="544" y="1362"/>
                  </a:lnTo>
                  <a:lnTo>
                    <a:pt x="544" y="1362"/>
                  </a:lnTo>
                  <a:cubicBezTo>
                    <a:pt x="543" y="1363"/>
                    <a:pt x="542" y="1364"/>
                    <a:pt x="540" y="1365"/>
                  </a:cubicBezTo>
                  <a:lnTo>
                    <a:pt x="540" y="1365"/>
                  </a:lnTo>
                  <a:cubicBezTo>
                    <a:pt x="539" y="1366"/>
                    <a:pt x="537" y="1368"/>
                    <a:pt x="536" y="1369"/>
                  </a:cubicBezTo>
                  <a:lnTo>
                    <a:pt x="536" y="1369"/>
                  </a:lnTo>
                  <a:lnTo>
                    <a:pt x="536" y="1369"/>
                  </a:lnTo>
                  <a:lnTo>
                    <a:pt x="536" y="1369"/>
                  </a:lnTo>
                  <a:cubicBezTo>
                    <a:pt x="532" y="1371"/>
                    <a:pt x="529" y="1373"/>
                    <a:pt x="526" y="1375"/>
                  </a:cubicBezTo>
                  <a:lnTo>
                    <a:pt x="526" y="1375"/>
                  </a:lnTo>
                  <a:lnTo>
                    <a:pt x="526" y="1375"/>
                  </a:lnTo>
                  <a:lnTo>
                    <a:pt x="526" y="1375"/>
                  </a:lnTo>
                  <a:cubicBezTo>
                    <a:pt x="519" y="1379"/>
                    <a:pt x="511" y="1383"/>
                    <a:pt x="503" y="1388"/>
                  </a:cubicBezTo>
                  <a:lnTo>
                    <a:pt x="503" y="1388"/>
                  </a:lnTo>
                  <a:cubicBezTo>
                    <a:pt x="488" y="1395"/>
                    <a:pt x="476" y="1408"/>
                    <a:pt x="461" y="1415"/>
                  </a:cubicBezTo>
                  <a:lnTo>
                    <a:pt x="461" y="1415"/>
                  </a:lnTo>
                  <a:cubicBezTo>
                    <a:pt x="451" y="1420"/>
                    <a:pt x="441" y="1418"/>
                    <a:pt x="429" y="1418"/>
                  </a:cubicBezTo>
                  <a:lnTo>
                    <a:pt x="429" y="1418"/>
                  </a:lnTo>
                  <a:cubicBezTo>
                    <a:pt x="416" y="1418"/>
                    <a:pt x="404" y="1422"/>
                    <a:pt x="392" y="1425"/>
                  </a:cubicBezTo>
                  <a:lnTo>
                    <a:pt x="392" y="1425"/>
                  </a:lnTo>
                  <a:cubicBezTo>
                    <a:pt x="380" y="1427"/>
                    <a:pt x="367" y="1427"/>
                    <a:pt x="354" y="1430"/>
                  </a:cubicBezTo>
                  <a:lnTo>
                    <a:pt x="354" y="1430"/>
                  </a:lnTo>
                  <a:cubicBezTo>
                    <a:pt x="349" y="1430"/>
                    <a:pt x="344" y="1433"/>
                    <a:pt x="339" y="1435"/>
                  </a:cubicBezTo>
                  <a:lnTo>
                    <a:pt x="339" y="1435"/>
                  </a:lnTo>
                  <a:lnTo>
                    <a:pt x="339" y="1435"/>
                  </a:lnTo>
                  <a:lnTo>
                    <a:pt x="339" y="1435"/>
                  </a:lnTo>
                  <a:cubicBezTo>
                    <a:pt x="337" y="1436"/>
                    <a:pt x="335" y="1437"/>
                    <a:pt x="333" y="1438"/>
                  </a:cubicBezTo>
                  <a:lnTo>
                    <a:pt x="333" y="1438"/>
                  </a:lnTo>
                  <a:lnTo>
                    <a:pt x="333" y="1438"/>
                  </a:lnTo>
                  <a:lnTo>
                    <a:pt x="333" y="1438"/>
                  </a:lnTo>
                  <a:cubicBezTo>
                    <a:pt x="329" y="1440"/>
                    <a:pt x="324" y="1443"/>
                    <a:pt x="320" y="1444"/>
                  </a:cubicBezTo>
                  <a:lnTo>
                    <a:pt x="320" y="1444"/>
                  </a:lnTo>
                  <a:cubicBezTo>
                    <a:pt x="310" y="1447"/>
                    <a:pt x="292" y="1447"/>
                    <a:pt x="285" y="1439"/>
                  </a:cubicBezTo>
                  <a:lnTo>
                    <a:pt x="285" y="1439"/>
                  </a:lnTo>
                  <a:cubicBezTo>
                    <a:pt x="280" y="1434"/>
                    <a:pt x="278" y="1427"/>
                    <a:pt x="278" y="1422"/>
                  </a:cubicBezTo>
                  <a:lnTo>
                    <a:pt x="278" y="1422"/>
                  </a:lnTo>
                  <a:cubicBezTo>
                    <a:pt x="277" y="1419"/>
                    <a:pt x="277" y="1417"/>
                    <a:pt x="277" y="1416"/>
                  </a:cubicBezTo>
                  <a:lnTo>
                    <a:pt x="277" y="1416"/>
                  </a:lnTo>
                  <a:cubicBezTo>
                    <a:pt x="277" y="1415"/>
                    <a:pt x="277" y="1413"/>
                    <a:pt x="277" y="1413"/>
                  </a:cubicBezTo>
                  <a:lnTo>
                    <a:pt x="277" y="1413"/>
                  </a:lnTo>
                  <a:cubicBezTo>
                    <a:pt x="277" y="1411"/>
                    <a:pt x="275" y="1410"/>
                    <a:pt x="272" y="1408"/>
                  </a:cubicBezTo>
                  <a:lnTo>
                    <a:pt x="272" y="1408"/>
                  </a:lnTo>
                  <a:cubicBezTo>
                    <a:pt x="261" y="1399"/>
                    <a:pt x="254" y="1381"/>
                    <a:pt x="246" y="1368"/>
                  </a:cubicBezTo>
                  <a:lnTo>
                    <a:pt x="246" y="1368"/>
                  </a:lnTo>
                  <a:lnTo>
                    <a:pt x="246" y="1368"/>
                  </a:lnTo>
                  <a:lnTo>
                    <a:pt x="246" y="1368"/>
                  </a:lnTo>
                  <a:cubicBezTo>
                    <a:pt x="246" y="1366"/>
                    <a:pt x="245" y="1365"/>
                    <a:pt x="244" y="1364"/>
                  </a:cubicBezTo>
                  <a:lnTo>
                    <a:pt x="244" y="1364"/>
                  </a:lnTo>
                  <a:cubicBezTo>
                    <a:pt x="243" y="1363"/>
                    <a:pt x="242" y="1362"/>
                    <a:pt x="241" y="1360"/>
                  </a:cubicBezTo>
                  <a:lnTo>
                    <a:pt x="241" y="1360"/>
                  </a:lnTo>
                  <a:lnTo>
                    <a:pt x="241" y="1360"/>
                  </a:lnTo>
                  <a:cubicBezTo>
                    <a:pt x="240" y="1359"/>
                    <a:pt x="240" y="1358"/>
                    <a:pt x="239" y="1357"/>
                  </a:cubicBezTo>
                  <a:lnTo>
                    <a:pt x="239" y="1357"/>
                  </a:lnTo>
                  <a:cubicBezTo>
                    <a:pt x="234" y="1352"/>
                    <a:pt x="229" y="1348"/>
                    <a:pt x="221" y="1348"/>
                  </a:cubicBezTo>
                  <a:lnTo>
                    <a:pt x="221" y="1348"/>
                  </a:lnTo>
                  <a:cubicBezTo>
                    <a:pt x="214" y="1348"/>
                    <a:pt x="208" y="1349"/>
                    <a:pt x="201" y="1353"/>
                  </a:cubicBezTo>
                  <a:lnTo>
                    <a:pt x="201" y="1353"/>
                  </a:lnTo>
                  <a:lnTo>
                    <a:pt x="201" y="1353"/>
                  </a:lnTo>
                  <a:cubicBezTo>
                    <a:pt x="196" y="1330"/>
                    <a:pt x="185" y="1307"/>
                    <a:pt x="165" y="1283"/>
                  </a:cubicBezTo>
                  <a:lnTo>
                    <a:pt x="165" y="1283"/>
                  </a:lnTo>
                  <a:cubicBezTo>
                    <a:pt x="131" y="1241"/>
                    <a:pt x="105" y="1214"/>
                    <a:pt x="81" y="1167"/>
                  </a:cubicBezTo>
                  <a:lnTo>
                    <a:pt x="81" y="1167"/>
                  </a:lnTo>
                  <a:cubicBezTo>
                    <a:pt x="58" y="1121"/>
                    <a:pt x="22" y="1072"/>
                    <a:pt x="14" y="1022"/>
                  </a:cubicBezTo>
                  <a:lnTo>
                    <a:pt x="14" y="1022"/>
                  </a:lnTo>
                  <a:cubicBezTo>
                    <a:pt x="13" y="1017"/>
                    <a:pt x="12" y="1013"/>
                    <a:pt x="11" y="1009"/>
                  </a:cubicBezTo>
                  <a:lnTo>
                    <a:pt x="11" y="1009"/>
                  </a:lnTo>
                  <a:cubicBezTo>
                    <a:pt x="11" y="1007"/>
                    <a:pt x="11" y="1005"/>
                    <a:pt x="10" y="1003"/>
                  </a:cubicBezTo>
                  <a:lnTo>
                    <a:pt x="10" y="1003"/>
                  </a:lnTo>
                  <a:cubicBezTo>
                    <a:pt x="9" y="1002"/>
                    <a:pt x="9" y="1001"/>
                    <a:pt x="9" y="1001"/>
                  </a:cubicBezTo>
                  <a:lnTo>
                    <a:pt x="9" y="1001"/>
                  </a:lnTo>
                  <a:cubicBezTo>
                    <a:pt x="9" y="999"/>
                    <a:pt x="8" y="997"/>
                    <a:pt x="8" y="996"/>
                  </a:cubicBezTo>
                  <a:lnTo>
                    <a:pt x="8" y="996"/>
                  </a:lnTo>
                  <a:cubicBezTo>
                    <a:pt x="8" y="993"/>
                    <a:pt x="7" y="992"/>
                    <a:pt x="6" y="990"/>
                  </a:cubicBezTo>
                  <a:lnTo>
                    <a:pt x="6" y="990"/>
                  </a:lnTo>
                  <a:cubicBezTo>
                    <a:pt x="5" y="988"/>
                    <a:pt x="5" y="986"/>
                    <a:pt x="5" y="985"/>
                  </a:cubicBezTo>
                  <a:lnTo>
                    <a:pt x="5" y="985"/>
                  </a:lnTo>
                  <a:cubicBezTo>
                    <a:pt x="4" y="985"/>
                    <a:pt x="4" y="984"/>
                    <a:pt x="4" y="983"/>
                  </a:cubicBezTo>
                  <a:lnTo>
                    <a:pt x="4" y="983"/>
                  </a:lnTo>
                  <a:cubicBezTo>
                    <a:pt x="4" y="982"/>
                    <a:pt x="3" y="981"/>
                    <a:pt x="2" y="979"/>
                  </a:cubicBezTo>
                  <a:lnTo>
                    <a:pt x="2" y="979"/>
                  </a:lnTo>
                  <a:cubicBezTo>
                    <a:pt x="2" y="977"/>
                    <a:pt x="1" y="976"/>
                    <a:pt x="0" y="974"/>
                  </a:cubicBezTo>
                  <a:lnTo>
                    <a:pt x="0" y="974"/>
                  </a:lnTo>
                  <a:cubicBezTo>
                    <a:pt x="18" y="969"/>
                    <a:pt x="58" y="975"/>
                    <a:pt x="69" y="966"/>
                  </a:cubicBezTo>
                  <a:lnTo>
                    <a:pt x="69" y="966"/>
                  </a:lnTo>
                  <a:cubicBezTo>
                    <a:pt x="85" y="955"/>
                    <a:pt x="77" y="933"/>
                    <a:pt x="92" y="922"/>
                  </a:cubicBezTo>
                  <a:lnTo>
                    <a:pt x="92" y="922"/>
                  </a:lnTo>
                  <a:cubicBezTo>
                    <a:pt x="103" y="918"/>
                    <a:pt x="107" y="922"/>
                    <a:pt x="118" y="911"/>
                  </a:cubicBezTo>
                  <a:lnTo>
                    <a:pt x="118" y="911"/>
                  </a:lnTo>
                  <a:cubicBezTo>
                    <a:pt x="121" y="907"/>
                    <a:pt x="129" y="900"/>
                    <a:pt x="129" y="892"/>
                  </a:cubicBezTo>
                  <a:lnTo>
                    <a:pt x="129" y="892"/>
                  </a:lnTo>
                  <a:cubicBezTo>
                    <a:pt x="133" y="873"/>
                    <a:pt x="110" y="859"/>
                    <a:pt x="107" y="844"/>
                  </a:cubicBezTo>
                  <a:lnTo>
                    <a:pt x="107" y="844"/>
                  </a:lnTo>
                  <a:cubicBezTo>
                    <a:pt x="99" y="821"/>
                    <a:pt x="107" y="814"/>
                    <a:pt x="114" y="795"/>
                  </a:cubicBezTo>
                  <a:lnTo>
                    <a:pt x="114" y="795"/>
                  </a:lnTo>
                  <a:cubicBezTo>
                    <a:pt x="125" y="773"/>
                    <a:pt x="118" y="736"/>
                    <a:pt x="136" y="721"/>
                  </a:cubicBezTo>
                  <a:lnTo>
                    <a:pt x="136" y="721"/>
                  </a:lnTo>
                  <a:cubicBezTo>
                    <a:pt x="155" y="703"/>
                    <a:pt x="163" y="725"/>
                    <a:pt x="178" y="732"/>
                  </a:cubicBezTo>
                  <a:lnTo>
                    <a:pt x="178" y="732"/>
                  </a:lnTo>
                  <a:cubicBezTo>
                    <a:pt x="189" y="736"/>
                    <a:pt x="208" y="732"/>
                    <a:pt x="214" y="729"/>
                  </a:cubicBezTo>
                  <a:lnTo>
                    <a:pt x="214" y="729"/>
                  </a:lnTo>
                  <a:cubicBezTo>
                    <a:pt x="226" y="717"/>
                    <a:pt x="222" y="710"/>
                    <a:pt x="222" y="699"/>
                  </a:cubicBezTo>
                  <a:lnTo>
                    <a:pt x="222" y="699"/>
                  </a:lnTo>
                  <a:cubicBezTo>
                    <a:pt x="222" y="680"/>
                    <a:pt x="218" y="658"/>
                    <a:pt x="226" y="643"/>
                  </a:cubicBezTo>
                  <a:lnTo>
                    <a:pt x="226" y="643"/>
                  </a:lnTo>
                  <a:cubicBezTo>
                    <a:pt x="233" y="632"/>
                    <a:pt x="256" y="613"/>
                    <a:pt x="270" y="606"/>
                  </a:cubicBezTo>
                  <a:lnTo>
                    <a:pt x="270" y="606"/>
                  </a:lnTo>
                  <a:cubicBezTo>
                    <a:pt x="285" y="588"/>
                    <a:pt x="315" y="583"/>
                    <a:pt x="334" y="569"/>
                  </a:cubicBezTo>
                  <a:lnTo>
                    <a:pt x="334" y="569"/>
                  </a:lnTo>
                  <a:cubicBezTo>
                    <a:pt x="345" y="562"/>
                    <a:pt x="352" y="550"/>
                    <a:pt x="360" y="543"/>
                  </a:cubicBezTo>
                  <a:lnTo>
                    <a:pt x="360" y="543"/>
                  </a:lnTo>
                  <a:cubicBezTo>
                    <a:pt x="363" y="532"/>
                    <a:pt x="378" y="520"/>
                    <a:pt x="382" y="509"/>
                  </a:cubicBezTo>
                  <a:lnTo>
                    <a:pt x="382" y="509"/>
                  </a:lnTo>
                  <a:cubicBezTo>
                    <a:pt x="385" y="498"/>
                    <a:pt x="385" y="479"/>
                    <a:pt x="396" y="472"/>
                  </a:cubicBezTo>
                  <a:lnTo>
                    <a:pt x="396" y="472"/>
                  </a:lnTo>
                  <a:cubicBezTo>
                    <a:pt x="396" y="465"/>
                    <a:pt x="400" y="465"/>
                    <a:pt x="404" y="457"/>
                  </a:cubicBezTo>
                  <a:lnTo>
                    <a:pt x="404" y="457"/>
                  </a:lnTo>
                  <a:cubicBezTo>
                    <a:pt x="411" y="443"/>
                    <a:pt x="422" y="431"/>
                    <a:pt x="438" y="424"/>
                  </a:cubicBezTo>
                  <a:lnTo>
                    <a:pt x="438" y="424"/>
                  </a:lnTo>
                  <a:cubicBezTo>
                    <a:pt x="445" y="420"/>
                    <a:pt x="460" y="413"/>
                    <a:pt x="467" y="405"/>
                  </a:cubicBezTo>
                  <a:lnTo>
                    <a:pt x="467" y="405"/>
                  </a:lnTo>
                  <a:cubicBezTo>
                    <a:pt x="471" y="398"/>
                    <a:pt x="471" y="380"/>
                    <a:pt x="471" y="372"/>
                  </a:cubicBezTo>
                  <a:lnTo>
                    <a:pt x="471" y="372"/>
                  </a:lnTo>
                  <a:cubicBezTo>
                    <a:pt x="471" y="350"/>
                    <a:pt x="460" y="331"/>
                    <a:pt x="460" y="308"/>
                  </a:cubicBezTo>
                  <a:lnTo>
                    <a:pt x="460" y="308"/>
                  </a:lnTo>
                  <a:cubicBezTo>
                    <a:pt x="460" y="283"/>
                    <a:pt x="460" y="260"/>
                    <a:pt x="467" y="238"/>
                  </a:cubicBezTo>
                  <a:lnTo>
                    <a:pt x="467" y="238"/>
                  </a:lnTo>
                  <a:cubicBezTo>
                    <a:pt x="475" y="216"/>
                    <a:pt x="486" y="193"/>
                    <a:pt x="489" y="175"/>
                  </a:cubicBezTo>
                  <a:lnTo>
                    <a:pt x="489" y="175"/>
                  </a:lnTo>
                  <a:cubicBezTo>
                    <a:pt x="498" y="142"/>
                    <a:pt x="493" y="115"/>
                    <a:pt x="481" y="88"/>
                  </a:cubicBezTo>
                  <a:lnTo>
                    <a:pt x="481" y="88"/>
                  </a:lnTo>
                  <a:cubicBezTo>
                    <a:pt x="478" y="81"/>
                    <a:pt x="475" y="74"/>
                    <a:pt x="471" y="67"/>
                  </a:cubicBezTo>
                  <a:lnTo>
                    <a:pt x="471" y="67"/>
                  </a:lnTo>
                  <a:cubicBezTo>
                    <a:pt x="478" y="56"/>
                    <a:pt x="475" y="38"/>
                    <a:pt x="478" y="27"/>
                  </a:cubicBezTo>
                  <a:lnTo>
                    <a:pt x="478" y="27"/>
                  </a:lnTo>
                  <a:cubicBezTo>
                    <a:pt x="486" y="15"/>
                    <a:pt x="505" y="11"/>
                    <a:pt x="508" y="0"/>
                  </a:cubicBezTo>
                  <a:lnTo>
                    <a:pt x="508" y="0"/>
                  </a:lnTo>
                  <a:cubicBezTo>
                    <a:pt x="512" y="1"/>
                    <a:pt x="515" y="1"/>
                    <a:pt x="518" y="0"/>
                  </a:cubicBezTo>
                  <a:lnTo>
                    <a:pt x="579" y="361"/>
                  </a:lnTo>
                  <a:lnTo>
                    <a:pt x="852" y="312"/>
                  </a:lnTo>
                  <a:lnTo>
                    <a:pt x="852" y="312"/>
                  </a:lnTo>
                  <a:cubicBezTo>
                    <a:pt x="853" y="322"/>
                    <a:pt x="854" y="332"/>
                    <a:pt x="855" y="342"/>
                  </a:cubicBezTo>
                  <a:lnTo>
                    <a:pt x="855" y="342"/>
                  </a:lnTo>
                  <a:cubicBezTo>
                    <a:pt x="857" y="363"/>
                    <a:pt x="859" y="385"/>
                    <a:pt x="861" y="407"/>
                  </a:cubicBezTo>
                  <a:lnTo>
                    <a:pt x="861" y="407"/>
                  </a:lnTo>
                  <a:cubicBezTo>
                    <a:pt x="863" y="431"/>
                    <a:pt x="865" y="454"/>
                    <a:pt x="868" y="476"/>
                  </a:cubicBezTo>
                  <a:lnTo>
                    <a:pt x="868" y="476"/>
                  </a:lnTo>
                  <a:cubicBezTo>
                    <a:pt x="870" y="492"/>
                    <a:pt x="876" y="511"/>
                    <a:pt x="876" y="528"/>
                  </a:cubicBezTo>
                  <a:lnTo>
                    <a:pt x="876" y="528"/>
                  </a:lnTo>
                  <a:cubicBezTo>
                    <a:pt x="879" y="526"/>
                    <a:pt x="889" y="524"/>
                    <a:pt x="889" y="519"/>
                  </a:cubicBezTo>
                  <a:lnTo>
                    <a:pt x="889" y="519"/>
                  </a:lnTo>
                  <a:cubicBezTo>
                    <a:pt x="899" y="508"/>
                    <a:pt x="908" y="504"/>
                    <a:pt x="915" y="489"/>
                  </a:cubicBezTo>
                  <a:lnTo>
                    <a:pt x="915" y="489"/>
                  </a:lnTo>
                  <a:cubicBezTo>
                    <a:pt x="920" y="475"/>
                    <a:pt x="917" y="459"/>
                    <a:pt x="925" y="447"/>
                  </a:cubicBezTo>
                  <a:lnTo>
                    <a:pt x="925" y="447"/>
                  </a:lnTo>
                  <a:cubicBezTo>
                    <a:pt x="943" y="417"/>
                    <a:pt x="974" y="446"/>
                    <a:pt x="990" y="418"/>
                  </a:cubicBezTo>
                  <a:lnTo>
                    <a:pt x="990" y="418"/>
                  </a:lnTo>
                  <a:cubicBezTo>
                    <a:pt x="999" y="404"/>
                    <a:pt x="999" y="392"/>
                    <a:pt x="1011" y="380"/>
                  </a:cubicBezTo>
                  <a:lnTo>
                    <a:pt x="1011" y="380"/>
                  </a:lnTo>
                  <a:cubicBezTo>
                    <a:pt x="1022" y="368"/>
                    <a:pt x="1036" y="363"/>
                    <a:pt x="1049" y="354"/>
                  </a:cubicBezTo>
                  <a:lnTo>
                    <a:pt x="1049" y="354"/>
                  </a:lnTo>
                  <a:cubicBezTo>
                    <a:pt x="1076" y="336"/>
                    <a:pt x="1103" y="326"/>
                    <a:pt x="1138" y="327"/>
                  </a:cubicBezTo>
                  <a:lnTo>
                    <a:pt x="1138" y="327"/>
                  </a:lnTo>
                  <a:cubicBezTo>
                    <a:pt x="1139" y="327"/>
                    <a:pt x="1140" y="327"/>
                    <a:pt x="1141" y="328"/>
                  </a:cubicBezTo>
                  <a:lnTo>
                    <a:pt x="1141" y="328"/>
                  </a:lnTo>
                  <a:cubicBezTo>
                    <a:pt x="1143" y="328"/>
                    <a:pt x="1144" y="328"/>
                    <a:pt x="1146" y="328"/>
                  </a:cubicBezTo>
                  <a:lnTo>
                    <a:pt x="1146" y="328"/>
                  </a:lnTo>
                  <a:cubicBezTo>
                    <a:pt x="1148" y="328"/>
                    <a:pt x="1150" y="328"/>
                    <a:pt x="1151" y="328"/>
                  </a:cubicBezTo>
                  <a:lnTo>
                    <a:pt x="1151" y="328"/>
                  </a:lnTo>
                  <a:cubicBezTo>
                    <a:pt x="1152" y="329"/>
                    <a:pt x="1153" y="329"/>
                    <a:pt x="1154" y="329"/>
                  </a:cubicBezTo>
                  <a:lnTo>
                    <a:pt x="1154" y="329"/>
                  </a:lnTo>
                  <a:cubicBezTo>
                    <a:pt x="1160" y="330"/>
                    <a:pt x="1165" y="330"/>
                    <a:pt x="1170" y="332"/>
                  </a:cubicBezTo>
                  <a:lnTo>
                    <a:pt x="1170" y="332"/>
                  </a:lnTo>
                  <a:cubicBezTo>
                    <a:pt x="1173" y="332"/>
                    <a:pt x="1176" y="332"/>
                    <a:pt x="1179" y="332"/>
                  </a:cubicBezTo>
                  <a:lnTo>
                    <a:pt x="1179" y="332"/>
                  </a:lnTo>
                  <a:cubicBezTo>
                    <a:pt x="1181" y="333"/>
                    <a:pt x="1182" y="333"/>
                    <a:pt x="1184" y="333"/>
                  </a:cubicBezTo>
                  <a:lnTo>
                    <a:pt x="1184" y="333"/>
                  </a:lnTo>
                  <a:cubicBezTo>
                    <a:pt x="1186" y="333"/>
                    <a:pt x="1189" y="333"/>
                    <a:pt x="1191" y="333"/>
                  </a:cubicBezTo>
                  <a:lnTo>
                    <a:pt x="1191" y="333"/>
                  </a:lnTo>
                  <a:cubicBezTo>
                    <a:pt x="1193" y="334"/>
                    <a:pt x="1195" y="334"/>
                    <a:pt x="1196" y="334"/>
                  </a:cubicBezTo>
                  <a:lnTo>
                    <a:pt x="1196" y="334"/>
                  </a:lnTo>
                  <a:cubicBezTo>
                    <a:pt x="1198" y="334"/>
                    <a:pt x="1201" y="334"/>
                    <a:pt x="1202" y="334"/>
                  </a:cubicBezTo>
                  <a:lnTo>
                    <a:pt x="1202" y="334"/>
                  </a:lnTo>
                  <a:cubicBezTo>
                    <a:pt x="1205" y="334"/>
                    <a:pt x="1206" y="334"/>
                    <a:pt x="1209" y="333"/>
                  </a:cubicBezTo>
                  <a:lnTo>
                    <a:pt x="1209" y="333"/>
                  </a:lnTo>
                  <a:cubicBezTo>
                    <a:pt x="1211" y="333"/>
                    <a:pt x="1212" y="333"/>
                    <a:pt x="1213" y="333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6291B30A-5248-8D45-80FC-137F06E4C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45017" y="5020370"/>
              <a:ext cx="239064" cy="625025"/>
            </a:xfrm>
            <a:custGeom>
              <a:avLst/>
              <a:gdLst>
                <a:gd name="T0" fmla="*/ 350 w 368"/>
                <a:gd name="T1" fmla="*/ 490 h 957"/>
                <a:gd name="T2" fmla="*/ 357 w 368"/>
                <a:gd name="T3" fmla="*/ 576 h 957"/>
                <a:gd name="T4" fmla="*/ 332 w 368"/>
                <a:gd name="T5" fmla="*/ 649 h 957"/>
                <a:gd name="T6" fmla="*/ 314 w 368"/>
                <a:gd name="T7" fmla="*/ 743 h 957"/>
                <a:gd name="T8" fmla="*/ 285 w 368"/>
                <a:gd name="T9" fmla="*/ 818 h 957"/>
                <a:gd name="T10" fmla="*/ 256 w 368"/>
                <a:gd name="T11" fmla="*/ 886 h 957"/>
                <a:gd name="T12" fmla="*/ 220 w 368"/>
                <a:gd name="T13" fmla="*/ 931 h 957"/>
                <a:gd name="T14" fmla="*/ 183 w 368"/>
                <a:gd name="T15" fmla="*/ 817 h 957"/>
                <a:gd name="T16" fmla="*/ 152 w 368"/>
                <a:gd name="T17" fmla="*/ 840 h 957"/>
                <a:gd name="T18" fmla="*/ 129 w 368"/>
                <a:gd name="T19" fmla="*/ 820 h 957"/>
                <a:gd name="T20" fmla="*/ 65 w 368"/>
                <a:gd name="T21" fmla="*/ 793 h 957"/>
                <a:gd name="T22" fmla="*/ 34 w 368"/>
                <a:gd name="T23" fmla="*/ 759 h 957"/>
                <a:gd name="T24" fmla="*/ 33 w 368"/>
                <a:gd name="T25" fmla="*/ 758 h 957"/>
                <a:gd name="T26" fmla="*/ 18 w 368"/>
                <a:gd name="T27" fmla="*/ 708 h 957"/>
                <a:gd name="T28" fmla="*/ 1 w 368"/>
                <a:gd name="T29" fmla="*/ 667 h 957"/>
                <a:gd name="T30" fmla="*/ 12 w 368"/>
                <a:gd name="T31" fmla="*/ 643 h 957"/>
                <a:gd name="T32" fmla="*/ 25 w 368"/>
                <a:gd name="T33" fmla="*/ 630 h 957"/>
                <a:gd name="T34" fmla="*/ 54 w 368"/>
                <a:gd name="T35" fmla="*/ 604 h 957"/>
                <a:gd name="T36" fmla="*/ 76 w 368"/>
                <a:gd name="T37" fmla="*/ 577 h 957"/>
                <a:gd name="T38" fmla="*/ 105 w 368"/>
                <a:gd name="T39" fmla="*/ 550 h 957"/>
                <a:gd name="T40" fmla="*/ 108 w 368"/>
                <a:gd name="T41" fmla="*/ 530 h 957"/>
                <a:gd name="T42" fmla="*/ 120 w 368"/>
                <a:gd name="T43" fmla="*/ 513 h 957"/>
                <a:gd name="T44" fmla="*/ 115 w 368"/>
                <a:gd name="T45" fmla="*/ 472 h 957"/>
                <a:gd name="T46" fmla="*/ 96 w 368"/>
                <a:gd name="T47" fmla="*/ 394 h 957"/>
                <a:gd name="T48" fmla="*/ 50 w 368"/>
                <a:gd name="T49" fmla="*/ 338 h 957"/>
                <a:gd name="T50" fmla="*/ 20 w 368"/>
                <a:gd name="T51" fmla="*/ 314 h 957"/>
                <a:gd name="T52" fmla="*/ 11 w 368"/>
                <a:gd name="T53" fmla="*/ 273 h 957"/>
                <a:gd name="T54" fmla="*/ 5 w 368"/>
                <a:gd name="T55" fmla="*/ 180 h 957"/>
                <a:gd name="T56" fmla="*/ 15 w 368"/>
                <a:gd name="T57" fmla="*/ 143 h 957"/>
                <a:gd name="T58" fmla="*/ 33 w 368"/>
                <a:gd name="T59" fmla="*/ 104 h 957"/>
                <a:gd name="T60" fmla="*/ 52 w 368"/>
                <a:gd name="T61" fmla="*/ 82 h 957"/>
                <a:gd name="T62" fmla="*/ 59 w 368"/>
                <a:gd name="T63" fmla="*/ 45 h 957"/>
                <a:gd name="T64" fmla="*/ 87 w 368"/>
                <a:gd name="T65" fmla="*/ 0 h 957"/>
                <a:gd name="T66" fmla="*/ 89 w 368"/>
                <a:gd name="T67" fmla="*/ 4 h 957"/>
                <a:gd name="T68" fmla="*/ 106 w 368"/>
                <a:gd name="T69" fmla="*/ 11 h 957"/>
                <a:gd name="T70" fmla="*/ 154 w 368"/>
                <a:gd name="T71" fmla="*/ 19 h 957"/>
                <a:gd name="T72" fmla="*/ 178 w 368"/>
                <a:gd name="T73" fmla="*/ 24 h 957"/>
                <a:gd name="T74" fmla="*/ 204 w 368"/>
                <a:gd name="T75" fmla="*/ 35 h 957"/>
                <a:gd name="T76" fmla="*/ 256 w 368"/>
                <a:gd name="T77" fmla="*/ 52 h 957"/>
                <a:gd name="T78" fmla="*/ 326 w 368"/>
                <a:gd name="T79" fmla="*/ 95 h 957"/>
                <a:gd name="T80" fmla="*/ 338 w 368"/>
                <a:gd name="T81" fmla="*/ 155 h 957"/>
                <a:gd name="T82" fmla="*/ 333 w 368"/>
                <a:gd name="T83" fmla="*/ 190 h 957"/>
                <a:gd name="T84" fmla="*/ 348 w 368"/>
                <a:gd name="T85" fmla="*/ 216 h 957"/>
                <a:gd name="T86" fmla="*/ 342 w 368"/>
                <a:gd name="T87" fmla="*/ 251 h 957"/>
                <a:gd name="T88" fmla="*/ 301 w 368"/>
                <a:gd name="T89" fmla="*/ 272 h 957"/>
                <a:gd name="T90" fmla="*/ 325 w 368"/>
                <a:gd name="T91" fmla="*/ 328 h 957"/>
                <a:gd name="T92" fmla="*/ 353 w 368"/>
                <a:gd name="T93" fmla="*/ 401 h 957"/>
                <a:gd name="T94" fmla="*/ 350 w 368"/>
                <a:gd name="T95" fmla="*/ 490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8" h="957">
                  <a:moveTo>
                    <a:pt x="350" y="490"/>
                  </a:moveTo>
                  <a:lnTo>
                    <a:pt x="350" y="490"/>
                  </a:lnTo>
                  <a:cubicBezTo>
                    <a:pt x="356" y="518"/>
                    <a:pt x="358" y="547"/>
                    <a:pt x="357" y="576"/>
                  </a:cubicBezTo>
                  <a:lnTo>
                    <a:pt x="357" y="576"/>
                  </a:lnTo>
                  <a:cubicBezTo>
                    <a:pt x="357" y="607"/>
                    <a:pt x="346" y="624"/>
                    <a:pt x="332" y="649"/>
                  </a:cubicBezTo>
                  <a:lnTo>
                    <a:pt x="332" y="649"/>
                  </a:lnTo>
                  <a:cubicBezTo>
                    <a:pt x="314" y="678"/>
                    <a:pt x="316" y="710"/>
                    <a:pt x="314" y="743"/>
                  </a:cubicBezTo>
                  <a:lnTo>
                    <a:pt x="314" y="743"/>
                  </a:lnTo>
                  <a:cubicBezTo>
                    <a:pt x="313" y="772"/>
                    <a:pt x="303" y="795"/>
                    <a:pt x="285" y="818"/>
                  </a:cubicBezTo>
                  <a:lnTo>
                    <a:pt x="285" y="818"/>
                  </a:lnTo>
                  <a:cubicBezTo>
                    <a:pt x="270" y="840"/>
                    <a:pt x="262" y="858"/>
                    <a:pt x="256" y="886"/>
                  </a:cubicBezTo>
                  <a:lnTo>
                    <a:pt x="256" y="886"/>
                  </a:lnTo>
                  <a:cubicBezTo>
                    <a:pt x="253" y="899"/>
                    <a:pt x="241" y="956"/>
                    <a:pt x="220" y="931"/>
                  </a:cubicBezTo>
                  <a:lnTo>
                    <a:pt x="220" y="931"/>
                  </a:lnTo>
                  <a:cubicBezTo>
                    <a:pt x="204" y="911"/>
                    <a:pt x="237" y="775"/>
                    <a:pt x="183" y="817"/>
                  </a:cubicBezTo>
                  <a:lnTo>
                    <a:pt x="183" y="817"/>
                  </a:lnTo>
                  <a:cubicBezTo>
                    <a:pt x="174" y="824"/>
                    <a:pt x="164" y="840"/>
                    <a:pt x="152" y="840"/>
                  </a:cubicBezTo>
                  <a:lnTo>
                    <a:pt x="152" y="840"/>
                  </a:lnTo>
                  <a:cubicBezTo>
                    <a:pt x="141" y="840"/>
                    <a:pt x="135" y="828"/>
                    <a:pt x="129" y="820"/>
                  </a:cubicBezTo>
                  <a:lnTo>
                    <a:pt x="129" y="820"/>
                  </a:lnTo>
                  <a:cubicBezTo>
                    <a:pt x="110" y="798"/>
                    <a:pt x="87" y="808"/>
                    <a:pt x="65" y="793"/>
                  </a:cubicBezTo>
                  <a:lnTo>
                    <a:pt x="65" y="793"/>
                  </a:lnTo>
                  <a:cubicBezTo>
                    <a:pt x="58" y="789"/>
                    <a:pt x="46" y="770"/>
                    <a:pt x="34" y="759"/>
                  </a:cubicBezTo>
                  <a:lnTo>
                    <a:pt x="34" y="759"/>
                  </a:lnTo>
                  <a:cubicBezTo>
                    <a:pt x="34" y="759"/>
                    <a:pt x="34" y="758"/>
                    <a:pt x="33" y="758"/>
                  </a:cubicBezTo>
                  <a:lnTo>
                    <a:pt x="33" y="758"/>
                  </a:lnTo>
                  <a:cubicBezTo>
                    <a:pt x="28" y="745"/>
                    <a:pt x="18" y="741"/>
                    <a:pt x="18" y="728"/>
                  </a:cubicBezTo>
                  <a:lnTo>
                    <a:pt x="18" y="708"/>
                  </a:lnTo>
                  <a:lnTo>
                    <a:pt x="18" y="708"/>
                  </a:lnTo>
                  <a:cubicBezTo>
                    <a:pt x="18" y="694"/>
                    <a:pt x="0" y="684"/>
                    <a:pt x="1" y="667"/>
                  </a:cubicBezTo>
                  <a:lnTo>
                    <a:pt x="1" y="667"/>
                  </a:lnTo>
                  <a:cubicBezTo>
                    <a:pt x="1" y="657"/>
                    <a:pt x="5" y="650"/>
                    <a:pt x="12" y="643"/>
                  </a:cubicBezTo>
                  <a:lnTo>
                    <a:pt x="12" y="643"/>
                  </a:lnTo>
                  <a:cubicBezTo>
                    <a:pt x="16" y="638"/>
                    <a:pt x="21" y="634"/>
                    <a:pt x="25" y="630"/>
                  </a:cubicBezTo>
                  <a:lnTo>
                    <a:pt x="25" y="630"/>
                  </a:lnTo>
                  <a:cubicBezTo>
                    <a:pt x="35" y="621"/>
                    <a:pt x="46" y="613"/>
                    <a:pt x="54" y="604"/>
                  </a:cubicBezTo>
                  <a:lnTo>
                    <a:pt x="54" y="604"/>
                  </a:lnTo>
                  <a:cubicBezTo>
                    <a:pt x="62" y="594"/>
                    <a:pt x="67" y="586"/>
                    <a:pt x="76" y="577"/>
                  </a:cubicBezTo>
                  <a:lnTo>
                    <a:pt x="76" y="577"/>
                  </a:lnTo>
                  <a:cubicBezTo>
                    <a:pt x="86" y="569"/>
                    <a:pt x="100" y="562"/>
                    <a:pt x="105" y="550"/>
                  </a:cubicBezTo>
                  <a:lnTo>
                    <a:pt x="105" y="550"/>
                  </a:lnTo>
                  <a:cubicBezTo>
                    <a:pt x="108" y="544"/>
                    <a:pt x="105" y="536"/>
                    <a:pt x="108" y="530"/>
                  </a:cubicBezTo>
                  <a:lnTo>
                    <a:pt x="108" y="530"/>
                  </a:lnTo>
                  <a:cubicBezTo>
                    <a:pt x="111" y="523"/>
                    <a:pt x="117" y="520"/>
                    <a:pt x="120" y="513"/>
                  </a:cubicBezTo>
                  <a:lnTo>
                    <a:pt x="120" y="513"/>
                  </a:lnTo>
                  <a:cubicBezTo>
                    <a:pt x="127" y="497"/>
                    <a:pt x="121" y="486"/>
                    <a:pt x="115" y="472"/>
                  </a:cubicBezTo>
                  <a:lnTo>
                    <a:pt x="115" y="472"/>
                  </a:lnTo>
                  <a:cubicBezTo>
                    <a:pt x="104" y="450"/>
                    <a:pt x="111" y="418"/>
                    <a:pt x="96" y="394"/>
                  </a:cubicBezTo>
                  <a:lnTo>
                    <a:pt x="96" y="394"/>
                  </a:lnTo>
                  <a:cubicBezTo>
                    <a:pt x="63" y="392"/>
                    <a:pt x="67" y="357"/>
                    <a:pt x="50" y="338"/>
                  </a:cubicBezTo>
                  <a:lnTo>
                    <a:pt x="50" y="338"/>
                  </a:lnTo>
                  <a:cubicBezTo>
                    <a:pt x="40" y="328"/>
                    <a:pt x="28" y="327"/>
                    <a:pt x="20" y="314"/>
                  </a:cubicBezTo>
                  <a:lnTo>
                    <a:pt x="20" y="314"/>
                  </a:lnTo>
                  <a:cubicBezTo>
                    <a:pt x="13" y="303"/>
                    <a:pt x="10" y="287"/>
                    <a:pt x="11" y="273"/>
                  </a:cubicBezTo>
                  <a:lnTo>
                    <a:pt x="11" y="273"/>
                  </a:lnTo>
                  <a:cubicBezTo>
                    <a:pt x="15" y="240"/>
                    <a:pt x="12" y="214"/>
                    <a:pt x="5" y="180"/>
                  </a:cubicBezTo>
                  <a:lnTo>
                    <a:pt x="5" y="180"/>
                  </a:lnTo>
                  <a:cubicBezTo>
                    <a:pt x="2" y="160"/>
                    <a:pt x="1" y="159"/>
                    <a:pt x="15" y="143"/>
                  </a:cubicBezTo>
                  <a:lnTo>
                    <a:pt x="15" y="143"/>
                  </a:lnTo>
                  <a:cubicBezTo>
                    <a:pt x="25" y="130"/>
                    <a:pt x="28" y="119"/>
                    <a:pt x="33" y="104"/>
                  </a:cubicBezTo>
                  <a:lnTo>
                    <a:pt x="33" y="104"/>
                  </a:lnTo>
                  <a:cubicBezTo>
                    <a:pt x="38" y="92"/>
                    <a:pt x="46" y="90"/>
                    <a:pt x="52" y="82"/>
                  </a:cubicBezTo>
                  <a:lnTo>
                    <a:pt x="52" y="82"/>
                  </a:lnTo>
                  <a:cubicBezTo>
                    <a:pt x="60" y="70"/>
                    <a:pt x="55" y="58"/>
                    <a:pt x="59" y="45"/>
                  </a:cubicBezTo>
                  <a:lnTo>
                    <a:pt x="59" y="45"/>
                  </a:lnTo>
                  <a:cubicBezTo>
                    <a:pt x="63" y="28"/>
                    <a:pt x="76" y="14"/>
                    <a:pt x="87" y="0"/>
                  </a:cubicBezTo>
                  <a:lnTo>
                    <a:pt x="87" y="0"/>
                  </a:lnTo>
                  <a:cubicBezTo>
                    <a:pt x="87" y="1"/>
                    <a:pt x="88" y="2"/>
                    <a:pt x="89" y="4"/>
                  </a:cubicBezTo>
                  <a:lnTo>
                    <a:pt x="89" y="4"/>
                  </a:lnTo>
                  <a:cubicBezTo>
                    <a:pt x="95" y="11"/>
                    <a:pt x="97" y="11"/>
                    <a:pt x="106" y="11"/>
                  </a:cubicBezTo>
                  <a:lnTo>
                    <a:pt x="106" y="11"/>
                  </a:lnTo>
                  <a:cubicBezTo>
                    <a:pt x="122" y="11"/>
                    <a:pt x="138" y="13"/>
                    <a:pt x="154" y="19"/>
                  </a:cubicBezTo>
                  <a:lnTo>
                    <a:pt x="154" y="19"/>
                  </a:lnTo>
                  <a:cubicBezTo>
                    <a:pt x="162" y="20"/>
                    <a:pt x="171" y="22"/>
                    <a:pt x="178" y="24"/>
                  </a:cubicBezTo>
                  <a:lnTo>
                    <a:pt x="178" y="24"/>
                  </a:lnTo>
                  <a:cubicBezTo>
                    <a:pt x="188" y="28"/>
                    <a:pt x="193" y="34"/>
                    <a:pt x="204" y="35"/>
                  </a:cubicBezTo>
                  <a:lnTo>
                    <a:pt x="204" y="35"/>
                  </a:lnTo>
                  <a:cubicBezTo>
                    <a:pt x="223" y="39"/>
                    <a:pt x="239" y="46"/>
                    <a:pt x="256" y="52"/>
                  </a:cubicBezTo>
                  <a:lnTo>
                    <a:pt x="256" y="52"/>
                  </a:lnTo>
                  <a:cubicBezTo>
                    <a:pt x="285" y="62"/>
                    <a:pt x="312" y="62"/>
                    <a:pt x="326" y="95"/>
                  </a:cubicBezTo>
                  <a:lnTo>
                    <a:pt x="326" y="95"/>
                  </a:lnTo>
                  <a:cubicBezTo>
                    <a:pt x="336" y="117"/>
                    <a:pt x="345" y="131"/>
                    <a:pt x="338" y="155"/>
                  </a:cubicBezTo>
                  <a:lnTo>
                    <a:pt x="338" y="155"/>
                  </a:lnTo>
                  <a:cubicBezTo>
                    <a:pt x="334" y="167"/>
                    <a:pt x="329" y="177"/>
                    <a:pt x="333" y="190"/>
                  </a:cubicBezTo>
                  <a:lnTo>
                    <a:pt x="333" y="190"/>
                  </a:lnTo>
                  <a:cubicBezTo>
                    <a:pt x="335" y="199"/>
                    <a:pt x="345" y="206"/>
                    <a:pt x="348" y="216"/>
                  </a:cubicBezTo>
                  <a:lnTo>
                    <a:pt x="348" y="216"/>
                  </a:lnTo>
                  <a:cubicBezTo>
                    <a:pt x="351" y="230"/>
                    <a:pt x="342" y="238"/>
                    <a:pt x="342" y="251"/>
                  </a:cubicBezTo>
                  <a:lnTo>
                    <a:pt x="342" y="251"/>
                  </a:lnTo>
                  <a:cubicBezTo>
                    <a:pt x="324" y="241"/>
                    <a:pt x="312" y="248"/>
                    <a:pt x="301" y="272"/>
                  </a:cubicBezTo>
                  <a:lnTo>
                    <a:pt x="301" y="272"/>
                  </a:lnTo>
                  <a:cubicBezTo>
                    <a:pt x="286" y="304"/>
                    <a:pt x="298" y="313"/>
                    <a:pt x="325" y="328"/>
                  </a:cubicBezTo>
                  <a:lnTo>
                    <a:pt x="325" y="328"/>
                  </a:lnTo>
                  <a:cubicBezTo>
                    <a:pt x="358" y="347"/>
                    <a:pt x="367" y="366"/>
                    <a:pt x="353" y="401"/>
                  </a:cubicBezTo>
                  <a:lnTo>
                    <a:pt x="353" y="401"/>
                  </a:lnTo>
                  <a:cubicBezTo>
                    <a:pt x="340" y="433"/>
                    <a:pt x="343" y="456"/>
                    <a:pt x="350" y="490"/>
                  </a:cubicBezTo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5F7611A6-7F40-F44C-9D19-A8963CC56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5989" y="3977699"/>
              <a:ext cx="276509" cy="645188"/>
            </a:xfrm>
            <a:custGeom>
              <a:avLst/>
              <a:gdLst>
                <a:gd name="T0" fmla="*/ 410 w 424"/>
                <a:gd name="T1" fmla="*/ 87 h 986"/>
                <a:gd name="T2" fmla="*/ 410 w 424"/>
                <a:gd name="T3" fmla="*/ 124 h 986"/>
                <a:gd name="T4" fmla="*/ 416 w 424"/>
                <a:gd name="T5" fmla="*/ 163 h 986"/>
                <a:gd name="T6" fmla="*/ 363 w 424"/>
                <a:gd name="T7" fmla="*/ 276 h 986"/>
                <a:gd name="T8" fmla="*/ 330 w 424"/>
                <a:gd name="T9" fmla="*/ 302 h 986"/>
                <a:gd name="T10" fmla="*/ 334 w 424"/>
                <a:gd name="T11" fmla="*/ 355 h 986"/>
                <a:gd name="T12" fmla="*/ 347 w 424"/>
                <a:gd name="T13" fmla="*/ 395 h 986"/>
                <a:gd name="T14" fmla="*/ 333 w 424"/>
                <a:gd name="T15" fmla="*/ 479 h 986"/>
                <a:gd name="T16" fmla="*/ 343 w 424"/>
                <a:gd name="T17" fmla="*/ 519 h 986"/>
                <a:gd name="T18" fmla="*/ 338 w 424"/>
                <a:gd name="T19" fmla="*/ 570 h 986"/>
                <a:gd name="T20" fmla="*/ 330 w 424"/>
                <a:gd name="T21" fmla="*/ 611 h 986"/>
                <a:gd name="T22" fmla="*/ 349 w 424"/>
                <a:gd name="T23" fmla="*/ 646 h 986"/>
                <a:gd name="T24" fmla="*/ 338 w 424"/>
                <a:gd name="T25" fmla="*/ 687 h 986"/>
                <a:gd name="T26" fmla="*/ 353 w 424"/>
                <a:gd name="T27" fmla="*/ 735 h 986"/>
                <a:gd name="T28" fmla="*/ 342 w 424"/>
                <a:gd name="T29" fmla="*/ 824 h 986"/>
                <a:gd name="T30" fmla="*/ 375 w 424"/>
                <a:gd name="T31" fmla="*/ 908 h 986"/>
                <a:gd name="T32" fmla="*/ 375 w 424"/>
                <a:gd name="T33" fmla="*/ 939 h 986"/>
                <a:gd name="T34" fmla="*/ 156 w 424"/>
                <a:gd name="T35" fmla="*/ 985 h 986"/>
                <a:gd name="T36" fmla="*/ 150 w 424"/>
                <a:gd name="T37" fmla="*/ 956 h 986"/>
                <a:gd name="T38" fmla="*/ 148 w 424"/>
                <a:gd name="T39" fmla="*/ 928 h 986"/>
                <a:gd name="T40" fmla="*/ 147 w 424"/>
                <a:gd name="T41" fmla="*/ 867 h 986"/>
                <a:gd name="T42" fmla="*/ 129 w 424"/>
                <a:gd name="T43" fmla="*/ 809 h 986"/>
                <a:gd name="T44" fmla="*/ 120 w 424"/>
                <a:gd name="T45" fmla="*/ 780 h 986"/>
                <a:gd name="T46" fmla="*/ 118 w 424"/>
                <a:gd name="T47" fmla="*/ 765 h 986"/>
                <a:gd name="T48" fmla="*/ 109 w 424"/>
                <a:gd name="T49" fmla="*/ 750 h 986"/>
                <a:gd name="T50" fmla="*/ 85 w 424"/>
                <a:gd name="T51" fmla="*/ 696 h 986"/>
                <a:gd name="T52" fmla="*/ 51 w 424"/>
                <a:gd name="T53" fmla="*/ 642 h 986"/>
                <a:gd name="T54" fmla="*/ 46 w 424"/>
                <a:gd name="T55" fmla="*/ 609 h 986"/>
                <a:gd name="T56" fmla="*/ 46 w 424"/>
                <a:gd name="T57" fmla="*/ 579 h 986"/>
                <a:gd name="T58" fmla="*/ 46 w 424"/>
                <a:gd name="T59" fmla="*/ 546 h 986"/>
                <a:gd name="T60" fmla="*/ 45 w 424"/>
                <a:gd name="T61" fmla="*/ 514 h 986"/>
                <a:gd name="T62" fmla="*/ 33 w 424"/>
                <a:gd name="T63" fmla="*/ 398 h 986"/>
                <a:gd name="T64" fmla="*/ 38 w 424"/>
                <a:gd name="T65" fmla="*/ 371 h 986"/>
                <a:gd name="T66" fmla="*/ 43 w 424"/>
                <a:gd name="T67" fmla="*/ 347 h 986"/>
                <a:gd name="T68" fmla="*/ 50 w 424"/>
                <a:gd name="T69" fmla="*/ 332 h 986"/>
                <a:gd name="T70" fmla="*/ 51 w 424"/>
                <a:gd name="T71" fmla="*/ 317 h 986"/>
                <a:gd name="T72" fmla="*/ 45 w 424"/>
                <a:gd name="T73" fmla="*/ 293 h 986"/>
                <a:gd name="T74" fmla="*/ 27 w 424"/>
                <a:gd name="T75" fmla="*/ 261 h 986"/>
                <a:gd name="T76" fmla="*/ 26 w 424"/>
                <a:gd name="T77" fmla="*/ 235 h 986"/>
                <a:gd name="T78" fmla="*/ 15 w 424"/>
                <a:gd name="T79" fmla="*/ 195 h 986"/>
                <a:gd name="T80" fmla="*/ 7 w 424"/>
                <a:gd name="T81" fmla="*/ 139 h 986"/>
                <a:gd name="T82" fmla="*/ 0 w 424"/>
                <a:gd name="T83" fmla="*/ 90 h 986"/>
                <a:gd name="T84" fmla="*/ 70 w 424"/>
                <a:gd name="T85" fmla="*/ 74 h 986"/>
                <a:gd name="T86" fmla="*/ 286 w 424"/>
                <a:gd name="T87" fmla="*/ 27 h 986"/>
                <a:gd name="T88" fmla="*/ 399 w 424"/>
                <a:gd name="T89" fmla="*/ 0 h 986"/>
                <a:gd name="T90" fmla="*/ 401 w 424"/>
                <a:gd name="T91" fmla="*/ 0 h 986"/>
                <a:gd name="T92" fmla="*/ 401 w 424"/>
                <a:gd name="T93" fmla="*/ 14 h 986"/>
                <a:gd name="T94" fmla="*/ 420 w 424"/>
                <a:gd name="T95" fmla="*/ 48 h 986"/>
                <a:gd name="T96" fmla="*/ 420 w 424"/>
                <a:gd name="T97" fmla="*/ 69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4" h="986">
                  <a:moveTo>
                    <a:pt x="410" y="87"/>
                  </a:moveTo>
                  <a:lnTo>
                    <a:pt x="410" y="87"/>
                  </a:lnTo>
                  <a:cubicBezTo>
                    <a:pt x="406" y="100"/>
                    <a:pt x="404" y="111"/>
                    <a:pt x="410" y="124"/>
                  </a:cubicBezTo>
                  <a:lnTo>
                    <a:pt x="410" y="124"/>
                  </a:lnTo>
                  <a:cubicBezTo>
                    <a:pt x="412" y="131"/>
                    <a:pt x="416" y="137"/>
                    <a:pt x="416" y="143"/>
                  </a:cubicBezTo>
                  <a:lnTo>
                    <a:pt x="416" y="163"/>
                  </a:lnTo>
                  <a:lnTo>
                    <a:pt x="416" y="163"/>
                  </a:lnTo>
                  <a:cubicBezTo>
                    <a:pt x="416" y="205"/>
                    <a:pt x="389" y="244"/>
                    <a:pt x="363" y="276"/>
                  </a:cubicBezTo>
                  <a:lnTo>
                    <a:pt x="363" y="276"/>
                  </a:lnTo>
                  <a:cubicBezTo>
                    <a:pt x="354" y="287"/>
                    <a:pt x="339" y="289"/>
                    <a:pt x="330" y="302"/>
                  </a:cubicBezTo>
                  <a:lnTo>
                    <a:pt x="330" y="302"/>
                  </a:lnTo>
                  <a:cubicBezTo>
                    <a:pt x="321" y="318"/>
                    <a:pt x="330" y="337"/>
                    <a:pt x="334" y="355"/>
                  </a:cubicBezTo>
                  <a:lnTo>
                    <a:pt x="334" y="355"/>
                  </a:lnTo>
                  <a:cubicBezTo>
                    <a:pt x="338" y="368"/>
                    <a:pt x="344" y="381"/>
                    <a:pt x="347" y="395"/>
                  </a:cubicBezTo>
                  <a:lnTo>
                    <a:pt x="347" y="395"/>
                  </a:lnTo>
                  <a:cubicBezTo>
                    <a:pt x="353" y="423"/>
                    <a:pt x="339" y="453"/>
                    <a:pt x="333" y="479"/>
                  </a:cubicBezTo>
                  <a:lnTo>
                    <a:pt x="333" y="479"/>
                  </a:lnTo>
                  <a:cubicBezTo>
                    <a:pt x="330" y="496"/>
                    <a:pt x="340" y="504"/>
                    <a:pt x="343" y="519"/>
                  </a:cubicBezTo>
                  <a:lnTo>
                    <a:pt x="343" y="519"/>
                  </a:lnTo>
                  <a:cubicBezTo>
                    <a:pt x="346" y="535"/>
                    <a:pt x="340" y="556"/>
                    <a:pt x="338" y="570"/>
                  </a:cubicBezTo>
                  <a:lnTo>
                    <a:pt x="338" y="570"/>
                  </a:lnTo>
                  <a:cubicBezTo>
                    <a:pt x="335" y="584"/>
                    <a:pt x="326" y="597"/>
                    <a:pt x="330" y="611"/>
                  </a:cubicBezTo>
                  <a:lnTo>
                    <a:pt x="330" y="611"/>
                  </a:lnTo>
                  <a:cubicBezTo>
                    <a:pt x="334" y="623"/>
                    <a:pt x="349" y="628"/>
                    <a:pt x="349" y="646"/>
                  </a:cubicBezTo>
                  <a:lnTo>
                    <a:pt x="349" y="646"/>
                  </a:lnTo>
                  <a:cubicBezTo>
                    <a:pt x="349" y="660"/>
                    <a:pt x="338" y="672"/>
                    <a:pt x="338" y="687"/>
                  </a:cubicBezTo>
                  <a:lnTo>
                    <a:pt x="338" y="687"/>
                  </a:lnTo>
                  <a:cubicBezTo>
                    <a:pt x="339" y="704"/>
                    <a:pt x="350" y="718"/>
                    <a:pt x="353" y="735"/>
                  </a:cubicBezTo>
                  <a:lnTo>
                    <a:pt x="353" y="735"/>
                  </a:lnTo>
                  <a:cubicBezTo>
                    <a:pt x="358" y="768"/>
                    <a:pt x="334" y="792"/>
                    <a:pt x="342" y="824"/>
                  </a:cubicBezTo>
                  <a:lnTo>
                    <a:pt x="342" y="824"/>
                  </a:lnTo>
                  <a:cubicBezTo>
                    <a:pt x="348" y="853"/>
                    <a:pt x="371" y="880"/>
                    <a:pt x="375" y="908"/>
                  </a:cubicBezTo>
                  <a:lnTo>
                    <a:pt x="375" y="908"/>
                  </a:lnTo>
                  <a:cubicBezTo>
                    <a:pt x="376" y="918"/>
                    <a:pt x="376" y="928"/>
                    <a:pt x="375" y="939"/>
                  </a:cubicBezTo>
                  <a:lnTo>
                    <a:pt x="375" y="939"/>
                  </a:lnTo>
                  <a:cubicBezTo>
                    <a:pt x="279" y="960"/>
                    <a:pt x="191" y="978"/>
                    <a:pt x="156" y="985"/>
                  </a:cubicBezTo>
                  <a:lnTo>
                    <a:pt x="156" y="985"/>
                  </a:lnTo>
                  <a:cubicBezTo>
                    <a:pt x="154" y="975"/>
                    <a:pt x="150" y="967"/>
                    <a:pt x="150" y="956"/>
                  </a:cubicBezTo>
                  <a:lnTo>
                    <a:pt x="150" y="956"/>
                  </a:lnTo>
                  <a:cubicBezTo>
                    <a:pt x="150" y="947"/>
                    <a:pt x="150" y="938"/>
                    <a:pt x="148" y="928"/>
                  </a:cubicBezTo>
                  <a:lnTo>
                    <a:pt x="148" y="928"/>
                  </a:lnTo>
                  <a:cubicBezTo>
                    <a:pt x="147" y="908"/>
                    <a:pt x="150" y="887"/>
                    <a:pt x="147" y="867"/>
                  </a:cubicBezTo>
                  <a:lnTo>
                    <a:pt x="147" y="867"/>
                  </a:lnTo>
                  <a:cubicBezTo>
                    <a:pt x="142" y="849"/>
                    <a:pt x="137" y="828"/>
                    <a:pt x="129" y="809"/>
                  </a:cubicBezTo>
                  <a:lnTo>
                    <a:pt x="129" y="809"/>
                  </a:lnTo>
                  <a:cubicBezTo>
                    <a:pt x="126" y="800"/>
                    <a:pt x="123" y="791"/>
                    <a:pt x="120" y="780"/>
                  </a:cubicBezTo>
                  <a:lnTo>
                    <a:pt x="120" y="780"/>
                  </a:lnTo>
                  <a:cubicBezTo>
                    <a:pt x="118" y="776"/>
                    <a:pt x="120" y="770"/>
                    <a:pt x="118" y="765"/>
                  </a:cubicBezTo>
                  <a:lnTo>
                    <a:pt x="118" y="765"/>
                  </a:lnTo>
                  <a:cubicBezTo>
                    <a:pt x="117" y="759"/>
                    <a:pt x="113" y="756"/>
                    <a:pt x="109" y="750"/>
                  </a:cubicBezTo>
                  <a:lnTo>
                    <a:pt x="109" y="750"/>
                  </a:lnTo>
                  <a:cubicBezTo>
                    <a:pt x="102" y="732"/>
                    <a:pt x="91" y="715"/>
                    <a:pt x="85" y="696"/>
                  </a:cubicBezTo>
                  <a:lnTo>
                    <a:pt x="85" y="696"/>
                  </a:lnTo>
                  <a:cubicBezTo>
                    <a:pt x="78" y="676"/>
                    <a:pt x="63" y="660"/>
                    <a:pt x="51" y="642"/>
                  </a:cubicBezTo>
                  <a:lnTo>
                    <a:pt x="51" y="642"/>
                  </a:lnTo>
                  <a:cubicBezTo>
                    <a:pt x="46" y="633"/>
                    <a:pt x="46" y="620"/>
                    <a:pt x="46" y="609"/>
                  </a:cubicBezTo>
                  <a:lnTo>
                    <a:pt x="46" y="579"/>
                  </a:lnTo>
                  <a:lnTo>
                    <a:pt x="46" y="579"/>
                  </a:lnTo>
                  <a:cubicBezTo>
                    <a:pt x="46" y="568"/>
                    <a:pt x="45" y="557"/>
                    <a:pt x="46" y="546"/>
                  </a:cubicBezTo>
                  <a:lnTo>
                    <a:pt x="46" y="546"/>
                  </a:lnTo>
                  <a:cubicBezTo>
                    <a:pt x="46" y="534"/>
                    <a:pt x="48" y="523"/>
                    <a:pt x="45" y="514"/>
                  </a:cubicBezTo>
                  <a:lnTo>
                    <a:pt x="45" y="514"/>
                  </a:lnTo>
                  <a:cubicBezTo>
                    <a:pt x="35" y="477"/>
                    <a:pt x="20" y="438"/>
                    <a:pt x="33" y="398"/>
                  </a:cubicBezTo>
                  <a:lnTo>
                    <a:pt x="33" y="398"/>
                  </a:lnTo>
                  <a:cubicBezTo>
                    <a:pt x="35" y="390"/>
                    <a:pt x="38" y="382"/>
                    <a:pt x="38" y="371"/>
                  </a:cubicBezTo>
                  <a:lnTo>
                    <a:pt x="38" y="371"/>
                  </a:lnTo>
                  <a:cubicBezTo>
                    <a:pt x="38" y="363"/>
                    <a:pt x="38" y="352"/>
                    <a:pt x="43" y="347"/>
                  </a:cubicBezTo>
                  <a:lnTo>
                    <a:pt x="43" y="347"/>
                  </a:lnTo>
                  <a:cubicBezTo>
                    <a:pt x="45" y="341"/>
                    <a:pt x="48" y="337"/>
                    <a:pt x="50" y="332"/>
                  </a:cubicBezTo>
                  <a:lnTo>
                    <a:pt x="50" y="332"/>
                  </a:lnTo>
                  <a:cubicBezTo>
                    <a:pt x="50" y="328"/>
                    <a:pt x="51" y="323"/>
                    <a:pt x="51" y="317"/>
                  </a:cubicBezTo>
                  <a:lnTo>
                    <a:pt x="51" y="317"/>
                  </a:lnTo>
                  <a:cubicBezTo>
                    <a:pt x="51" y="308"/>
                    <a:pt x="48" y="301"/>
                    <a:pt x="45" y="293"/>
                  </a:cubicBezTo>
                  <a:lnTo>
                    <a:pt x="45" y="293"/>
                  </a:lnTo>
                  <a:cubicBezTo>
                    <a:pt x="38" y="282"/>
                    <a:pt x="31" y="272"/>
                    <a:pt x="27" y="261"/>
                  </a:cubicBezTo>
                  <a:lnTo>
                    <a:pt x="27" y="261"/>
                  </a:lnTo>
                  <a:cubicBezTo>
                    <a:pt x="24" y="254"/>
                    <a:pt x="26" y="243"/>
                    <a:pt x="26" y="235"/>
                  </a:cubicBezTo>
                  <a:lnTo>
                    <a:pt x="26" y="235"/>
                  </a:lnTo>
                  <a:cubicBezTo>
                    <a:pt x="26" y="219"/>
                    <a:pt x="20" y="208"/>
                    <a:pt x="15" y="195"/>
                  </a:cubicBezTo>
                  <a:lnTo>
                    <a:pt x="15" y="195"/>
                  </a:lnTo>
                  <a:cubicBezTo>
                    <a:pt x="7" y="176"/>
                    <a:pt x="9" y="157"/>
                    <a:pt x="7" y="139"/>
                  </a:cubicBezTo>
                  <a:lnTo>
                    <a:pt x="7" y="139"/>
                  </a:lnTo>
                  <a:cubicBezTo>
                    <a:pt x="6" y="123"/>
                    <a:pt x="4" y="106"/>
                    <a:pt x="0" y="90"/>
                  </a:cubicBezTo>
                  <a:lnTo>
                    <a:pt x="0" y="90"/>
                  </a:lnTo>
                  <a:cubicBezTo>
                    <a:pt x="24" y="85"/>
                    <a:pt x="47" y="80"/>
                    <a:pt x="70" y="74"/>
                  </a:cubicBezTo>
                  <a:lnTo>
                    <a:pt x="70" y="74"/>
                  </a:lnTo>
                  <a:cubicBezTo>
                    <a:pt x="142" y="59"/>
                    <a:pt x="214" y="44"/>
                    <a:pt x="286" y="27"/>
                  </a:cubicBezTo>
                  <a:lnTo>
                    <a:pt x="286" y="27"/>
                  </a:lnTo>
                  <a:cubicBezTo>
                    <a:pt x="323" y="19"/>
                    <a:pt x="364" y="17"/>
                    <a:pt x="399" y="0"/>
                  </a:cubicBezTo>
                  <a:lnTo>
                    <a:pt x="399" y="0"/>
                  </a:lnTo>
                  <a:cubicBezTo>
                    <a:pt x="400" y="0"/>
                    <a:pt x="400" y="0"/>
                    <a:pt x="401" y="0"/>
                  </a:cubicBezTo>
                  <a:lnTo>
                    <a:pt x="401" y="0"/>
                  </a:lnTo>
                  <a:cubicBezTo>
                    <a:pt x="400" y="4"/>
                    <a:pt x="400" y="10"/>
                    <a:pt x="401" y="14"/>
                  </a:cubicBezTo>
                  <a:lnTo>
                    <a:pt x="401" y="14"/>
                  </a:lnTo>
                  <a:cubicBezTo>
                    <a:pt x="404" y="27"/>
                    <a:pt x="416" y="35"/>
                    <a:pt x="420" y="48"/>
                  </a:cubicBezTo>
                  <a:lnTo>
                    <a:pt x="420" y="48"/>
                  </a:lnTo>
                  <a:cubicBezTo>
                    <a:pt x="421" y="55"/>
                    <a:pt x="423" y="61"/>
                    <a:pt x="420" y="69"/>
                  </a:cubicBezTo>
                  <a:lnTo>
                    <a:pt x="420" y="69"/>
                  </a:lnTo>
                  <a:cubicBezTo>
                    <a:pt x="416" y="75"/>
                    <a:pt x="412" y="79"/>
                    <a:pt x="410" y="87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221340F8-AE0A-A04B-AF11-A5B0FEC11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7494" y="5095258"/>
              <a:ext cx="794963" cy="1466073"/>
            </a:xfrm>
            <a:custGeom>
              <a:avLst/>
              <a:gdLst>
                <a:gd name="T0" fmla="*/ 1194 w 1218"/>
                <a:gd name="T1" fmla="*/ 1485 h 2243"/>
                <a:gd name="T2" fmla="*/ 1161 w 1218"/>
                <a:gd name="T3" fmla="*/ 1597 h 2243"/>
                <a:gd name="T4" fmla="*/ 1109 w 1218"/>
                <a:gd name="T5" fmla="*/ 1704 h 2243"/>
                <a:gd name="T6" fmla="*/ 1122 w 1218"/>
                <a:gd name="T7" fmla="*/ 1753 h 2243"/>
                <a:gd name="T8" fmla="*/ 1116 w 1218"/>
                <a:gd name="T9" fmla="*/ 1897 h 2243"/>
                <a:gd name="T10" fmla="*/ 1108 w 1218"/>
                <a:gd name="T11" fmla="*/ 1928 h 2243"/>
                <a:gd name="T12" fmla="*/ 1093 w 1218"/>
                <a:gd name="T13" fmla="*/ 2016 h 2243"/>
                <a:gd name="T14" fmla="*/ 1000 w 1218"/>
                <a:gd name="T15" fmla="*/ 2053 h 2243"/>
                <a:gd name="T16" fmla="*/ 1015 w 1218"/>
                <a:gd name="T17" fmla="*/ 2108 h 2243"/>
                <a:gd name="T18" fmla="*/ 959 w 1218"/>
                <a:gd name="T19" fmla="*/ 2161 h 2243"/>
                <a:gd name="T20" fmla="*/ 811 w 1218"/>
                <a:gd name="T21" fmla="*/ 2205 h 2243"/>
                <a:gd name="T22" fmla="*/ 777 w 1218"/>
                <a:gd name="T23" fmla="*/ 2242 h 2243"/>
                <a:gd name="T24" fmla="*/ 717 w 1218"/>
                <a:gd name="T25" fmla="*/ 2203 h 2243"/>
                <a:gd name="T26" fmla="*/ 680 w 1218"/>
                <a:gd name="T27" fmla="*/ 2161 h 2243"/>
                <a:gd name="T28" fmla="*/ 653 w 1218"/>
                <a:gd name="T29" fmla="*/ 1990 h 2243"/>
                <a:gd name="T30" fmla="*/ 615 w 1218"/>
                <a:gd name="T31" fmla="*/ 1945 h 2243"/>
                <a:gd name="T32" fmla="*/ 538 w 1218"/>
                <a:gd name="T33" fmla="*/ 1891 h 2243"/>
                <a:gd name="T34" fmla="*/ 455 w 1218"/>
                <a:gd name="T35" fmla="*/ 1809 h 2243"/>
                <a:gd name="T36" fmla="*/ 407 w 1218"/>
                <a:gd name="T37" fmla="*/ 1705 h 2243"/>
                <a:gd name="T38" fmla="*/ 412 w 1218"/>
                <a:gd name="T39" fmla="*/ 1677 h 2243"/>
                <a:gd name="T40" fmla="*/ 426 w 1218"/>
                <a:gd name="T41" fmla="*/ 1510 h 2243"/>
                <a:gd name="T42" fmla="*/ 341 w 1218"/>
                <a:gd name="T43" fmla="*/ 1500 h 2243"/>
                <a:gd name="T44" fmla="*/ 271 w 1218"/>
                <a:gd name="T45" fmla="*/ 1450 h 2243"/>
                <a:gd name="T46" fmla="*/ 238 w 1218"/>
                <a:gd name="T47" fmla="*/ 1348 h 2243"/>
                <a:gd name="T48" fmla="*/ 157 w 1218"/>
                <a:gd name="T49" fmla="*/ 1280 h 2243"/>
                <a:gd name="T50" fmla="*/ 77 w 1218"/>
                <a:gd name="T51" fmla="*/ 1213 h 2243"/>
                <a:gd name="T52" fmla="*/ 7 w 1218"/>
                <a:gd name="T53" fmla="*/ 1014 h 2243"/>
                <a:gd name="T54" fmla="*/ 14 w 1218"/>
                <a:gd name="T55" fmla="*/ 960 h 2243"/>
                <a:gd name="T56" fmla="*/ 2 w 1218"/>
                <a:gd name="T57" fmla="*/ 899 h 2243"/>
                <a:gd name="T58" fmla="*/ 67 w 1218"/>
                <a:gd name="T59" fmla="*/ 823 h 2243"/>
                <a:gd name="T60" fmla="*/ 103 w 1218"/>
                <a:gd name="T61" fmla="*/ 629 h 2243"/>
                <a:gd name="T62" fmla="*/ 212 w 1218"/>
                <a:gd name="T63" fmla="*/ 513 h 2243"/>
                <a:gd name="T64" fmla="*/ 323 w 1218"/>
                <a:gd name="T65" fmla="*/ 409 h 2243"/>
                <a:gd name="T66" fmla="*/ 343 w 1218"/>
                <a:gd name="T67" fmla="*/ 362 h 2243"/>
                <a:gd name="T68" fmla="*/ 335 w 1218"/>
                <a:gd name="T69" fmla="*/ 239 h 2243"/>
                <a:gd name="T70" fmla="*/ 295 w 1218"/>
                <a:gd name="T71" fmla="*/ 200 h 2243"/>
                <a:gd name="T72" fmla="*/ 230 w 1218"/>
                <a:gd name="T73" fmla="*/ 115 h 2243"/>
                <a:gd name="T74" fmla="*/ 1020 w 1218"/>
                <a:gd name="T75" fmla="*/ 0 h 2243"/>
                <a:gd name="T76" fmla="*/ 1043 w 1218"/>
                <a:gd name="T77" fmla="*/ 120 h 2243"/>
                <a:gd name="T78" fmla="*/ 1090 w 1218"/>
                <a:gd name="T79" fmla="*/ 216 h 2243"/>
                <a:gd name="T80" fmla="*/ 1170 w 1218"/>
                <a:gd name="T81" fmla="*/ 1056 h 2243"/>
                <a:gd name="T82" fmla="*/ 1168 w 1218"/>
                <a:gd name="T83" fmla="*/ 1366 h 2243"/>
                <a:gd name="T84" fmla="*/ 1212 w 1218"/>
                <a:gd name="T85" fmla="*/ 1421 h 2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18" h="2243">
                  <a:moveTo>
                    <a:pt x="1210" y="1458"/>
                  </a:moveTo>
                  <a:lnTo>
                    <a:pt x="1210" y="1458"/>
                  </a:lnTo>
                  <a:cubicBezTo>
                    <a:pt x="1206" y="1471"/>
                    <a:pt x="1217" y="1483"/>
                    <a:pt x="1194" y="1485"/>
                  </a:cubicBezTo>
                  <a:lnTo>
                    <a:pt x="1194" y="1485"/>
                  </a:lnTo>
                  <a:cubicBezTo>
                    <a:pt x="1191" y="1537"/>
                    <a:pt x="1183" y="1553"/>
                    <a:pt x="1161" y="1597"/>
                  </a:cubicBezTo>
                  <a:lnTo>
                    <a:pt x="1161" y="1597"/>
                  </a:lnTo>
                  <a:cubicBezTo>
                    <a:pt x="1152" y="1616"/>
                    <a:pt x="1150" y="1633"/>
                    <a:pt x="1142" y="1651"/>
                  </a:cubicBezTo>
                  <a:lnTo>
                    <a:pt x="1142" y="1651"/>
                  </a:lnTo>
                  <a:cubicBezTo>
                    <a:pt x="1135" y="1670"/>
                    <a:pt x="1113" y="1687"/>
                    <a:pt x="1109" y="1704"/>
                  </a:cubicBezTo>
                  <a:lnTo>
                    <a:pt x="1109" y="1704"/>
                  </a:lnTo>
                  <a:cubicBezTo>
                    <a:pt x="1101" y="1731"/>
                    <a:pt x="1119" y="1730"/>
                    <a:pt x="1122" y="1753"/>
                  </a:cubicBezTo>
                  <a:lnTo>
                    <a:pt x="1122" y="1753"/>
                  </a:lnTo>
                  <a:cubicBezTo>
                    <a:pt x="1124" y="1772"/>
                    <a:pt x="1110" y="1790"/>
                    <a:pt x="1105" y="1811"/>
                  </a:cubicBezTo>
                  <a:lnTo>
                    <a:pt x="1105" y="1811"/>
                  </a:lnTo>
                  <a:cubicBezTo>
                    <a:pt x="1097" y="1845"/>
                    <a:pt x="1103" y="1871"/>
                    <a:pt x="1116" y="1897"/>
                  </a:cubicBezTo>
                  <a:lnTo>
                    <a:pt x="1116" y="1897"/>
                  </a:lnTo>
                  <a:cubicBezTo>
                    <a:pt x="1116" y="1907"/>
                    <a:pt x="1116" y="1916"/>
                    <a:pt x="1108" y="1928"/>
                  </a:cubicBezTo>
                  <a:lnTo>
                    <a:pt x="1108" y="1928"/>
                  </a:lnTo>
                  <a:cubicBezTo>
                    <a:pt x="1097" y="1943"/>
                    <a:pt x="1074" y="1942"/>
                    <a:pt x="1074" y="1964"/>
                  </a:cubicBezTo>
                  <a:lnTo>
                    <a:pt x="1074" y="1964"/>
                  </a:lnTo>
                  <a:cubicBezTo>
                    <a:pt x="1074" y="1982"/>
                    <a:pt x="1090" y="1997"/>
                    <a:pt x="1093" y="2016"/>
                  </a:cubicBezTo>
                  <a:lnTo>
                    <a:pt x="1093" y="2016"/>
                  </a:lnTo>
                  <a:cubicBezTo>
                    <a:pt x="1090" y="2064"/>
                    <a:pt x="1000" y="2016"/>
                    <a:pt x="1000" y="2053"/>
                  </a:cubicBezTo>
                  <a:lnTo>
                    <a:pt x="1000" y="2053"/>
                  </a:lnTo>
                  <a:cubicBezTo>
                    <a:pt x="1000" y="2064"/>
                    <a:pt x="1015" y="2071"/>
                    <a:pt x="1019" y="2083"/>
                  </a:cubicBezTo>
                  <a:lnTo>
                    <a:pt x="1019" y="2083"/>
                  </a:lnTo>
                  <a:cubicBezTo>
                    <a:pt x="1023" y="2090"/>
                    <a:pt x="1015" y="2101"/>
                    <a:pt x="1015" y="2108"/>
                  </a:cubicBezTo>
                  <a:lnTo>
                    <a:pt x="1015" y="2108"/>
                  </a:lnTo>
                  <a:cubicBezTo>
                    <a:pt x="1004" y="2142"/>
                    <a:pt x="996" y="2168"/>
                    <a:pt x="959" y="2161"/>
                  </a:cubicBezTo>
                  <a:lnTo>
                    <a:pt x="959" y="2161"/>
                  </a:lnTo>
                  <a:cubicBezTo>
                    <a:pt x="930" y="2157"/>
                    <a:pt x="903" y="2146"/>
                    <a:pt x="874" y="2149"/>
                  </a:cubicBezTo>
                  <a:lnTo>
                    <a:pt x="874" y="2149"/>
                  </a:lnTo>
                  <a:cubicBezTo>
                    <a:pt x="841" y="2153"/>
                    <a:pt x="829" y="2179"/>
                    <a:pt x="811" y="2205"/>
                  </a:cubicBezTo>
                  <a:lnTo>
                    <a:pt x="811" y="2205"/>
                  </a:lnTo>
                  <a:cubicBezTo>
                    <a:pt x="804" y="2219"/>
                    <a:pt x="792" y="2232"/>
                    <a:pt x="777" y="2242"/>
                  </a:cubicBezTo>
                  <a:lnTo>
                    <a:pt x="777" y="2242"/>
                  </a:lnTo>
                  <a:cubicBezTo>
                    <a:pt x="773" y="2235"/>
                    <a:pt x="766" y="2230"/>
                    <a:pt x="757" y="2228"/>
                  </a:cubicBezTo>
                  <a:lnTo>
                    <a:pt x="757" y="2228"/>
                  </a:lnTo>
                  <a:cubicBezTo>
                    <a:pt x="731" y="2220"/>
                    <a:pt x="730" y="2227"/>
                    <a:pt x="717" y="2203"/>
                  </a:cubicBezTo>
                  <a:lnTo>
                    <a:pt x="717" y="2203"/>
                  </a:lnTo>
                  <a:cubicBezTo>
                    <a:pt x="706" y="2182"/>
                    <a:pt x="693" y="2178"/>
                    <a:pt x="680" y="2161"/>
                  </a:cubicBezTo>
                  <a:lnTo>
                    <a:pt x="680" y="2161"/>
                  </a:lnTo>
                  <a:cubicBezTo>
                    <a:pt x="659" y="2136"/>
                    <a:pt x="673" y="2077"/>
                    <a:pt x="670" y="2045"/>
                  </a:cubicBezTo>
                  <a:lnTo>
                    <a:pt x="670" y="2045"/>
                  </a:lnTo>
                  <a:cubicBezTo>
                    <a:pt x="667" y="2023"/>
                    <a:pt x="666" y="2007"/>
                    <a:pt x="653" y="1990"/>
                  </a:cubicBezTo>
                  <a:lnTo>
                    <a:pt x="653" y="1990"/>
                  </a:lnTo>
                  <a:cubicBezTo>
                    <a:pt x="640" y="1973"/>
                    <a:pt x="623" y="1965"/>
                    <a:pt x="615" y="1945"/>
                  </a:cubicBezTo>
                  <a:lnTo>
                    <a:pt x="615" y="1945"/>
                  </a:lnTo>
                  <a:cubicBezTo>
                    <a:pt x="608" y="1930"/>
                    <a:pt x="612" y="1904"/>
                    <a:pt x="597" y="1894"/>
                  </a:cubicBezTo>
                  <a:lnTo>
                    <a:pt x="597" y="1894"/>
                  </a:lnTo>
                  <a:cubicBezTo>
                    <a:pt x="582" y="1884"/>
                    <a:pt x="557" y="1899"/>
                    <a:pt x="538" y="1891"/>
                  </a:cubicBezTo>
                  <a:lnTo>
                    <a:pt x="538" y="1891"/>
                  </a:lnTo>
                  <a:cubicBezTo>
                    <a:pt x="509" y="1880"/>
                    <a:pt x="477" y="1834"/>
                    <a:pt x="455" y="1809"/>
                  </a:cubicBezTo>
                  <a:lnTo>
                    <a:pt x="455" y="1809"/>
                  </a:lnTo>
                  <a:cubicBezTo>
                    <a:pt x="432" y="1783"/>
                    <a:pt x="387" y="1774"/>
                    <a:pt x="395" y="1730"/>
                  </a:cubicBezTo>
                  <a:lnTo>
                    <a:pt x="395" y="1730"/>
                  </a:lnTo>
                  <a:cubicBezTo>
                    <a:pt x="397" y="1718"/>
                    <a:pt x="403" y="1714"/>
                    <a:pt x="407" y="1705"/>
                  </a:cubicBezTo>
                  <a:lnTo>
                    <a:pt x="407" y="1705"/>
                  </a:lnTo>
                  <a:cubicBezTo>
                    <a:pt x="411" y="1695"/>
                    <a:pt x="410" y="1689"/>
                    <a:pt x="412" y="1677"/>
                  </a:cubicBezTo>
                  <a:lnTo>
                    <a:pt x="412" y="1677"/>
                  </a:lnTo>
                  <a:cubicBezTo>
                    <a:pt x="415" y="1659"/>
                    <a:pt x="419" y="1643"/>
                    <a:pt x="428" y="1626"/>
                  </a:cubicBezTo>
                  <a:lnTo>
                    <a:pt x="428" y="1626"/>
                  </a:lnTo>
                  <a:cubicBezTo>
                    <a:pt x="445" y="1592"/>
                    <a:pt x="446" y="1546"/>
                    <a:pt x="426" y="1510"/>
                  </a:cubicBezTo>
                  <a:lnTo>
                    <a:pt x="426" y="1510"/>
                  </a:lnTo>
                  <a:cubicBezTo>
                    <a:pt x="406" y="1472"/>
                    <a:pt x="368" y="1471"/>
                    <a:pt x="341" y="1500"/>
                  </a:cubicBezTo>
                  <a:lnTo>
                    <a:pt x="341" y="1500"/>
                  </a:lnTo>
                  <a:cubicBezTo>
                    <a:pt x="323" y="1519"/>
                    <a:pt x="321" y="1518"/>
                    <a:pt x="300" y="1500"/>
                  </a:cubicBezTo>
                  <a:lnTo>
                    <a:pt x="300" y="1500"/>
                  </a:lnTo>
                  <a:cubicBezTo>
                    <a:pt x="284" y="1486"/>
                    <a:pt x="275" y="1469"/>
                    <a:pt x="271" y="1450"/>
                  </a:cubicBezTo>
                  <a:lnTo>
                    <a:pt x="271" y="1450"/>
                  </a:lnTo>
                  <a:cubicBezTo>
                    <a:pt x="264" y="1418"/>
                    <a:pt x="262" y="1373"/>
                    <a:pt x="238" y="1348"/>
                  </a:cubicBezTo>
                  <a:lnTo>
                    <a:pt x="238" y="1348"/>
                  </a:lnTo>
                  <a:cubicBezTo>
                    <a:pt x="226" y="1336"/>
                    <a:pt x="206" y="1334"/>
                    <a:pt x="192" y="1323"/>
                  </a:cubicBezTo>
                  <a:lnTo>
                    <a:pt x="192" y="1323"/>
                  </a:lnTo>
                  <a:cubicBezTo>
                    <a:pt x="175" y="1311"/>
                    <a:pt x="168" y="1296"/>
                    <a:pt x="157" y="1280"/>
                  </a:cubicBezTo>
                  <a:lnTo>
                    <a:pt x="157" y="1280"/>
                  </a:lnTo>
                  <a:cubicBezTo>
                    <a:pt x="135" y="1248"/>
                    <a:pt x="102" y="1244"/>
                    <a:pt x="77" y="1213"/>
                  </a:cubicBezTo>
                  <a:lnTo>
                    <a:pt x="77" y="1213"/>
                  </a:lnTo>
                  <a:cubicBezTo>
                    <a:pt x="52" y="1182"/>
                    <a:pt x="37" y="1157"/>
                    <a:pt x="30" y="1119"/>
                  </a:cubicBezTo>
                  <a:lnTo>
                    <a:pt x="30" y="1119"/>
                  </a:lnTo>
                  <a:cubicBezTo>
                    <a:pt x="25" y="1085"/>
                    <a:pt x="4" y="1049"/>
                    <a:pt x="7" y="1014"/>
                  </a:cubicBezTo>
                  <a:lnTo>
                    <a:pt x="7" y="1014"/>
                  </a:lnTo>
                  <a:cubicBezTo>
                    <a:pt x="8" y="995"/>
                    <a:pt x="16" y="981"/>
                    <a:pt x="14" y="960"/>
                  </a:cubicBezTo>
                  <a:lnTo>
                    <a:pt x="14" y="960"/>
                  </a:lnTo>
                  <a:cubicBezTo>
                    <a:pt x="12" y="941"/>
                    <a:pt x="0" y="922"/>
                    <a:pt x="1" y="905"/>
                  </a:cubicBezTo>
                  <a:lnTo>
                    <a:pt x="1" y="905"/>
                  </a:lnTo>
                  <a:cubicBezTo>
                    <a:pt x="1" y="903"/>
                    <a:pt x="1" y="900"/>
                    <a:pt x="2" y="899"/>
                  </a:cubicBezTo>
                  <a:lnTo>
                    <a:pt x="2" y="899"/>
                  </a:lnTo>
                  <a:cubicBezTo>
                    <a:pt x="10" y="871"/>
                    <a:pt x="48" y="838"/>
                    <a:pt x="67" y="823"/>
                  </a:cubicBezTo>
                  <a:lnTo>
                    <a:pt x="67" y="823"/>
                  </a:lnTo>
                  <a:cubicBezTo>
                    <a:pt x="104" y="792"/>
                    <a:pt x="124" y="788"/>
                    <a:pt x="122" y="734"/>
                  </a:cubicBezTo>
                  <a:lnTo>
                    <a:pt x="122" y="734"/>
                  </a:lnTo>
                  <a:cubicBezTo>
                    <a:pt x="121" y="691"/>
                    <a:pt x="147" y="660"/>
                    <a:pt x="103" y="629"/>
                  </a:cubicBezTo>
                  <a:lnTo>
                    <a:pt x="103" y="629"/>
                  </a:lnTo>
                  <a:cubicBezTo>
                    <a:pt x="113" y="562"/>
                    <a:pt x="150" y="531"/>
                    <a:pt x="212" y="513"/>
                  </a:cubicBezTo>
                  <a:lnTo>
                    <a:pt x="212" y="513"/>
                  </a:lnTo>
                  <a:cubicBezTo>
                    <a:pt x="239" y="506"/>
                    <a:pt x="252" y="483"/>
                    <a:pt x="279" y="472"/>
                  </a:cubicBezTo>
                  <a:lnTo>
                    <a:pt x="279" y="472"/>
                  </a:lnTo>
                  <a:cubicBezTo>
                    <a:pt x="310" y="459"/>
                    <a:pt x="310" y="440"/>
                    <a:pt x="323" y="409"/>
                  </a:cubicBezTo>
                  <a:lnTo>
                    <a:pt x="323" y="409"/>
                  </a:lnTo>
                  <a:cubicBezTo>
                    <a:pt x="330" y="392"/>
                    <a:pt x="341" y="381"/>
                    <a:pt x="343" y="362"/>
                  </a:cubicBezTo>
                  <a:lnTo>
                    <a:pt x="343" y="362"/>
                  </a:lnTo>
                  <a:cubicBezTo>
                    <a:pt x="344" y="343"/>
                    <a:pt x="336" y="321"/>
                    <a:pt x="335" y="301"/>
                  </a:cubicBezTo>
                  <a:lnTo>
                    <a:pt x="335" y="301"/>
                  </a:lnTo>
                  <a:cubicBezTo>
                    <a:pt x="334" y="283"/>
                    <a:pt x="341" y="255"/>
                    <a:pt x="335" y="239"/>
                  </a:cubicBezTo>
                  <a:lnTo>
                    <a:pt x="335" y="239"/>
                  </a:lnTo>
                  <a:cubicBezTo>
                    <a:pt x="329" y="221"/>
                    <a:pt x="306" y="214"/>
                    <a:pt x="295" y="200"/>
                  </a:cubicBezTo>
                  <a:lnTo>
                    <a:pt x="295" y="200"/>
                  </a:lnTo>
                  <a:cubicBezTo>
                    <a:pt x="283" y="184"/>
                    <a:pt x="282" y="166"/>
                    <a:pt x="273" y="150"/>
                  </a:cubicBezTo>
                  <a:lnTo>
                    <a:pt x="273" y="150"/>
                  </a:lnTo>
                  <a:cubicBezTo>
                    <a:pt x="263" y="133"/>
                    <a:pt x="245" y="128"/>
                    <a:pt x="230" y="115"/>
                  </a:cubicBezTo>
                  <a:lnTo>
                    <a:pt x="230" y="115"/>
                  </a:lnTo>
                  <a:cubicBezTo>
                    <a:pt x="218" y="104"/>
                    <a:pt x="212" y="89"/>
                    <a:pt x="206" y="76"/>
                  </a:cubicBezTo>
                  <a:lnTo>
                    <a:pt x="1020" y="0"/>
                  </a:lnTo>
                  <a:lnTo>
                    <a:pt x="1020" y="0"/>
                  </a:lnTo>
                  <a:cubicBezTo>
                    <a:pt x="1021" y="40"/>
                    <a:pt x="1024" y="80"/>
                    <a:pt x="1043" y="120"/>
                  </a:cubicBezTo>
                  <a:lnTo>
                    <a:pt x="1043" y="120"/>
                  </a:lnTo>
                  <a:cubicBezTo>
                    <a:pt x="1056" y="147"/>
                    <a:pt x="1071" y="173"/>
                    <a:pt x="1084" y="201"/>
                  </a:cubicBezTo>
                  <a:lnTo>
                    <a:pt x="1084" y="201"/>
                  </a:lnTo>
                  <a:cubicBezTo>
                    <a:pt x="1086" y="206"/>
                    <a:pt x="1089" y="211"/>
                    <a:pt x="1090" y="216"/>
                  </a:cubicBezTo>
                  <a:lnTo>
                    <a:pt x="1090" y="216"/>
                  </a:lnTo>
                  <a:cubicBezTo>
                    <a:pt x="1114" y="473"/>
                    <a:pt x="1148" y="814"/>
                    <a:pt x="1170" y="1056"/>
                  </a:cubicBezTo>
                  <a:lnTo>
                    <a:pt x="1170" y="1056"/>
                  </a:lnTo>
                  <a:cubicBezTo>
                    <a:pt x="1177" y="1127"/>
                    <a:pt x="1199" y="1225"/>
                    <a:pt x="1181" y="1294"/>
                  </a:cubicBezTo>
                  <a:lnTo>
                    <a:pt x="1181" y="1294"/>
                  </a:lnTo>
                  <a:cubicBezTo>
                    <a:pt x="1173" y="1326"/>
                    <a:pt x="1155" y="1330"/>
                    <a:pt x="1168" y="1366"/>
                  </a:cubicBezTo>
                  <a:lnTo>
                    <a:pt x="1168" y="1366"/>
                  </a:lnTo>
                  <a:cubicBezTo>
                    <a:pt x="1177" y="1391"/>
                    <a:pt x="1203" y="1397"/>
                    <a:pt x="1212" y="1421"/>
                  </a:cubicBezTo>
                  <a:lnTo>
                    <a:pt x="1212" y="1421"/>
                  </a:lnTo>
                  <a:cubicBezTo>
                    <a:pt x="1212" y="1421"/>
                    <a:pt x="1210" y="1457"/>
                    <a:pt x="1210" y="1458"/>
                  </a:cubicBezTo>
                </a:path>
              </a:pathLst>
            </a:custGeom>
            <a:solidFill>
              <a:schemeClr val="accent5">
                <a:lumMod val="5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DD10FD0F-70A7-EA4A-BBAD-0E461C4A8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6022" y="3493809"/>
              <a:ext cx="1284615" cy="1434391"/>
            </a:xfrm>
            <a:custGeom>
              <a:avLst/>
              <a:gdLst>
                <a:gd name="T0" fmla="*/ 1710 w 1967"/>
                <a:gd name="T1" fmla="*/ 509 h 2198"/>
                <a:gd name="T2" fmla="*/ 1550 w 1967"/>
                <a:gd name="T3" fmla="*/ 670 h 2198"/>
                <a:gd name="T4" fmla="*/ 1369 w 1967"/>
                <a:gd name="T5" fmla="*/ 874 h 2198"/>
                <a:gd name="T6" fmla="*/ 1315 w 1967"/>
                <a:gd name="T7" fmla="*/ 980 h 2198"/>
                <a:gd name="T8" fmla="*/ 1294 w 1967"/>
                <a:gd name="T9" fmla="*/ 1176 h 2198"/>
                <a:gd name="T10" fmla="*/ 1192 w 1967"/>
                <a:gd name="T11" fmla="*/ 1365 h 2198"/>
                <a:gd name="T12" fmla="*/ 1227 w 1967"/>
                <a:gd name="T13" fmla="*/ 1447 h 2198"/>
                <a:gd name="T14" fmla="*/ 1198 w 1967"/>
                <a:gd name="T15" fmla="*/ 1623 h 2198"/>
                <a:gd name="T16" fmla="*/ 1248 w 1967"/>
                <a:gd name="T17" fmla="*/ 1711 h 2198"/>
                <a:gd name="T18" fmla="*/ 1349 w 1967"/>
                <a:gd name="T19" fmla="*/ 1753 h 2198"/>
                <a:gd name="T20" fmla="*/ 1452 w 1967"/>
                <a:gd name="T21" fmla="*/ 1774 h 2198"/>
                <a:gd name="T22" fmla="*/ 1514 w 1967"/>
                <a:gd name="T23" fmla="*/ 1866 h 2198"/>
                <a:gd name="T24" fmla="*/ 1587 w 1967"/>
                <a:gd name="T25" fmla="*/ 1947 h 2198"/>
                <a:gd name="T26" fmla="*/ 1688 w 1967"/>
                <a:gd name="T27" fmla="*/ 2066 h 2198"/>
                <a:gd name="T28" fmla="*/ 1676 w 1967"/>
                <a:gd name="T29" fmla="*/ 2112 h 2198"/>
                <a:gd name="T30" fmla="*/ 1676 w 1967"/>
                <a:gd name="T31" fmla="*/ 2158 h 2198"/>
                <a:gd name="T32" fmla="*/ 162 w 1967"/>
                <a:gd name="T33" fmla="*/ 1400 h 2198"/>
                <a:gd name="T34" fmla="*/ 178 w 1967"/>
                <a:gd name="T35" fmla="*/ 1225 h 2198"/>
                <a:gd name="T36" fmla="*/ 142 w 1967"/>
                <a:gd name="T37" fmla="*/ 1102 h 2198"/>
                <a:gd name="T38" fmla="*/ 130 w 1967"/>
                <a:gd name="T39" fmla="*/ 1046 h 2198"/>
                <a:gd name="T40" fmla="*/ 110 w 1967"/>
                <a:gd name="T41" fmla="*/ 981 h 2198"/>
                <a:gd name="T42" fmla="*/ 120 w 1967"/>
                <a:gd name="T43" fmla="*/ 890 h 2198"/>
                <a:gd name="T44" fmla="*/ 118 w 1967"/>
                <a:gd name="T45" fmla="*/ 813 h 2198"/>
                <a:gd name="T46" fmla="*/ 118 w 1967"/>
                <a:gd name="T47" fmla="*/ 704 h 2198"/>
                <a:gd name="T48" fmla="*/ 118 w 1967"/>
                <a:gd name="T49" fmla="*/ 637 h 2198"/>
                <a:gd name="T50" fmla="*/ 98 w 1967"/>
                <a:gd name="T51" fmla="*/ 605 h 2198"/>
                <a:gd name="T52" fmla="*/ 73 w 1967"/>
                <a:gd name="T53" fmla="*/ 540 h 2198"/>
                <a:gd name="T54" fmla="*/ 43 w 1967"/>
                <a:gd name="T55" fmla="*/ 471 h 2198"/>
                <a:gd name="T56" fmla="*/ 43 w 1967"/>
                <a:gd name="T57" fmla="*/ 325 h 2198"/>
                <a:gd name="T58" fmla="*/ 29 w 1967"/>
                <a:gd name="T59" fmla="*/ 295 h 2198"/>
                <a:gd name="T60" fmla="*/ 21 w 1967"/>
                <a:gd name="T61" fmla="*/ 238 h 2198"/>
                <a:gd name="T62" fmla="*/ 36 w 1967"/>
                <a:gd name="T63" fmla="*/ 156 h 2198"/>
                <a:gd name="T64" fmla="*/ 19 w 1967"/>
                <a:gd name="T65" fmla="*/ 89 h 2198"/>
                <a:gd name="T66" fmla="*/ 9 w 1967"/>
                <a:gd name="T67" fmla="*/ 47 h 2198"/>
                <a:gd name="T68" fmla="*/ 289 w 1967"/>
                <a:gd name="T69" fmla="*/ 10 h 2198"/>
                <a:gd name="T70" fmla="*/ 465 w 1967"/>
                <a:gd name="T71" fmla="*/ 10 h 2198"/>
                <a:gd name="T72" fmla="*/ 527 w 1967"/>
                <a:gd name="T73" fmla="*/ 66 h 2198"/>
                <a:gd name="T74" fmla="*/ 640 w 1967"/>
                <a:gd name="T75" fmla="*/ 29 h 2198"/>
                <a:gd name="T76" fmla="*/ 739 w 1967"/>
                <a:gd name="T77" fmla="*/ 93 h 2198"/>
                <a:gd name="T78" fmla="*/ 864 w 1967"/>
                <a:gd name="T79" fmla="*/ 138 h 2198"/>
                <a:gd name="T80" fmla="*/ 937 w 1967"/>
                <a:gd name="T81" fmla="*/ 163 h 2198"/>
                <a:gd name="T82" fmla="*/ 1078 w 1967"/>
                <a:gd name="T83" fmla="*/ 158 h 2198"/>
                <a:gd name="T84" fmla="*/ 1170 w 1967"/>
                <a:gd name="T85" fmla="*/ 196 h 2198"/>
                <a:gd name="T86" fmla="*/ 1242 w 1967"/>
                <a:gd name="T87" fmla="*/ 262 h 2198"/>
                <a:gd name="T88" fmla="*/ 1376 w 1967"/>
                <a:gd name="T89" fmla="*/ 301 h 2198"/>
                <a:gd name="T90" fmla="*/ 1471 w 1967"/>
                <a:gd name="T91" fmla="*/ 338 h 2198"/>
                <a:gd name="T92" fmla="*/ 1536 w 1967"/>
                <a:gd name="T93" fmla="*/ 304 h 2198"/>
                <a:gd name="T94" fmla="*/ 1634 w 1967"/>
                <a:gd name="T95" fmla="*/ 280 h 2198"/>
                <a:gd name="T96" fmla="*/ 1702 w 1967"/>
                <a:gd name="T97" fmla="*/ 269 h 2198"/>
                <a:gd name="T98" fmla="*/ 1793 w 1967"/>
                <a:gd name="T99" fmla="*/ 289 h 2198"/>
                <a:gd name="T100" fmla="*/ 1909 w 1967"/>
                <a:gd name="T101" fmla="*/ 324 h 2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67" h="2198">
                  <a:moveTo>
                    <a:pt x="1937" y="375"/>
                  </a:moveTo>
                  <a:lnTo>
                    <a:pt x="1937" y="375"/>
                  </a:lnTo>
                  <a:cubicBezTo>
                    <a:pt x="1866" y="430"/>
                    <a:pt x="1774" y="441"/>
                    <a:pt x="1710" y="509"/>
                  </a:cubicBezTo>
                  <a:lnTo>
                    <a:pt x="1710" y="509"/>
                  </a:lnTo>
                  <a:cubicBezTo>
                    <a:pt x="1684" y="538"/>
                    <a:pt x="1661" y="570"/>
                    <a:pt x="1633" y="598"/>
                  </a:cubicBezTo>
                  <a:lnTo>
                    <a:pt x="1633" y="598"/>
                  </a:lnTo>
                  <a:cubicBezTo>
                    <a:pt x="1607" y="624"/>
                    <a:pt x="1578" y="646"/>
                    <a:pt x="1550" y="670"/>
                  </a:cubicBezTo>
                  <a:lnTo>
                    <a:pt x="1550" y="670"/>
                  </a:lnTo>
                  <a:cubicBezTo>
                    <a:pt x="1491" y="720"/>
                    <a:pt x="1437" y="776"/>
                    <a:pt x="1380" y="829"/>
                  </a:cubicBezTo>
                  <a:lnTo>
                    <a:pt x="1380" y="829"/>
                  </a:lnTo>
                  <a:cubicBezTo>
                    <a:pt x="1354" y="853"/>
                    <a:pt x="1355" y="867"/>
                    <a:pt x="1369" y="874"/>
                  </a:cubicBezTo>
                  <a:lnTo>
                    <a:pt x="1369" y="874"/>
                  </a:lnTo>
                  <a:cubicBezTo>
                    <a:pt x="1365" y="875"/>
                    <a:pt x="1360" y="875"/>
                    <a:pt x="1356" y="875"/>
                  </a:cubicBezTo>
                  <a:lnTo>
                    <a:pt x="1356" y="875"/>
                  </a:lnTo>
                  <a:cubicBezTo>
                    <a:pt x="1293" y="875"/>
                    <a:pt x="1313" y="941"/>
                    <a:pt x="1315" y="980"/>
                  </a:cubicBezTo>
                  <a:lnTo>
                    <a:pt x="1315" y="980"/>
                  </a:lnTo>
                  <a:cubicBezTo>
                    <a:pt x="1317" y="1019"/>
                    <a:pt x="1318" y="1058"/>
                    <a:pt x="1320" y="1097"/>
                  </a:cubicBezTo>
                  <a:lnTo>
                    <a:pt x="1320" y="1097"/>
                  </a:lnTo>
                  <a:cubicBezTo>
                    <a:pt x="1321" y="1138"/>
                    <a:pt x="1328" y="1152"/>
                    <a:pt x="1294" y="1176"/>
                  </a:cubicBezTo>
                  <a:lnTo>
                    <a:pt x="1294" y="1176"/>
                  </a:lnTo>
                  <a:cubicBezTo>
                    <a:pt x="1248" y="1208"/>
                    <a:pt x="1197" y="1252"/>
                    <a:pt x="1191" y="1311"/>
                  </a:cubicBezTo>
                  <a:lnTo>
                    <a:pt x="1191" y="1311"/>
                  </a:lnTo>
                  <a:cubicBezTo>
                    <a:pt x="1189" y="1327"/>
                    <a:pt x="1182" y="1351"/>
                    <a:pt x="1192" y="1365"/>
                  </a:cubicBezTo>
                  <a:lnTo>
                    <a:pt x="1192" y="1365"/>
                  </a:lnTo>
                  <a:cubicBezTo>
                    <a:pt x="1201" y="1379"/>
                    <a:pt x="1224" y="1384"/>
                    <a:pt x="1233" y="1397"/>
                  </a:cubicBezTo>
                  <a:lnTo>
                    <a:pt x="1233" y="1397"/>
                  </a:lnTo>
                  <a:cubicBezTo>
                    <a:pt x="1248" y="1418"/>
                    <a:pt x="1239" y="1429"/>
                    <a:pt x="1227" y="1447"/>
                  </a:cubicBezTo>
                  <a:lnTo>
                    <a:pt x="1227" y="1447"/>
                  </a:lnTo>
                  <a:cubicBezTo>
                    <a:pt x="1215" y="1466"/>
                    <a:pt x="1213" y="1477"/>
                    <a:pt x="1210" y="1501"/>
                  </a:cubicBezTo>
                  <a:lnTo>
                    <a:pt x="1210" y="1501"/>
                  </a:lnTo>
                  <a:cubicBezTo>
                    <a:pt x="1205" y="1542"/>
                    <a:pt x="1204" y="1583"/>
                    <a:pt x="1198" y="1623"/>
                  </a:cubicBezTo>
                  <a:lnTo>
                    <a:pt x="1198" y="1623"/>
                  </a:lnTo>
                  <a:cubicBezTo>
                    <a:pt x="1196" y="1637"/>
                    <a:pt x="1192" y="1666"/>
                    <a:pt x="1200" y="1679"/>
                  </a:cubicBezTo>
                  <a:lnTo>
                    <a:pt x="1200" y="1679"/>
                  </a:lnTo>
                  <a:cubicBezTo>
                    <a:pt x="1209" y="1692"/>
                    <a:pt x="1235" y="1700"/>
                    <a:pt x="1248" y="1711"/>
                  </a:cubicBezTo>
                  <a:lnTo>
                    <a:pt x="1248" y="1711"/>
                  </a:lnTo>
                  <a:cubicBezTo>
                    <a:pt x="1265" y="1726"/>
                    <a:pt x="1271" y="1737"/>
                    <a:pt x="1294" y="1741"/>
                  </a:cubicBezTo>
                  <a:lnTo>
                    <a:pt x="1294" y="1741"/>
                  </a:lnTo>
                  <a:cubicBezTo>
                    <a:pt x="1313" y="1746"/>
                    <a:pt x="1330" y="1748"/>
                    <a:pt x="1349" y="1753"/>
                  </a:cubicBezTo>
                  <a:lnTo>
                    <a:pt x="1349" y="1753"/>
                  </a:lnTo>
                  <a:cubicBezTo>
                    <a:pt x="1367" y="1759"/>
                    <a:pt x="1382" y="1766"/>
                    <a:pt x="1401" y="1766"/>
                  </a:cubicBezTo>
                  <a:lnTo>
                    <a:pt x="1401" y="1766"/>
                  </a:lnTo>
                  <a:cubicBezTo>
                    <a:pt x="1421" y="1767"/>
                    <a:pt x="1436" y="1758"/>
                    <a:pt x="1452" y="1774"/>
                  </a:cubicBezTo>
                  <a:lnTo>
                    <a:pt x="1452" y="1774"/>
                  </a:lnTo>
                  <a:cubicBezTo>
                    <a:pt x="1462" y="1784"/>
                    <a:pt x="1472" y="1807"/>
                    <a:pt x="1482" y="1819"/>
                  </a:cubicBezTo>
                  <a:lnTo>
                    <a:pt x="1482" y="1819"/>
                  </a:lnTo>
                  <a:cubicBezTo>
                    <a:pt x="1493" y="1834"/>
                    <a:pt x="1504" y="1850"/>
                    <a:pt x="1514" y="1866"/>
                  </a:cubicBezTo>
                  <a:lnTo>
                    <a:pt x="1514" y="1866"/>
                  </a:lnTo>
                  <a:cubicBezTo>
                    <a:pt x="1526" y="1886"/>
                    <a:pt x="1537" y="1892"/>
                    <a:pt x="1557" y="1905"/>
                  </a:cubicBezTo>
                  <a:lnTo>
                    <a:pt x="1557" y="1905"/>
                  </a:lnTo>
                  <a:cubicBezTo>
                    <a:pt x="1578" y="1918"/>
                    <a:pt x="1575" y="1927"/>
                    <a:pt x="1587" y="1947"/>
                  </a:cubicBezTo>
                  <a:lnTo>
                    <a:pt x="1587" y="1947"/>
                  </a:lnTo>
                  <a:cubicBezTo>
                    <a:pt x="1607" y="1980"/>
                    <a:pt x="1651" y="1983"/>
                    <a:pt x="1672" y="2012"/>
                  </a:cubicBezTo>
                  <a:lnTo>
                    <a:pt x="1672" y="2012"/>
                  </a:lnTo>
                  <a:cubicBezTo>
                    <a:pt x="1685" y="2029"/>
                    <a:pt x="1685" y="2047"/>
                    <a:pt x="1688" y="2066"/>
                  </a:cubicBezTo>
                  <a:lnTo>
                    <a:pt x="1688" y="2066"/>
                  </a:lnTo>
                  <a:cubicBezTo>
                    <a:pt x="1691" y="2078"/>
                    <a:pt x="1698" y="2076"/>
                    <a:pt x="1695" y="2087"/>
                  </a:cubicBezTo>
                  <a:lnTo>
                    <a:pt x="1695" y="2087"/>
                  </a:lnTo>
                  <a:cubicBezTo>
                    <a:pt x="1692" y="2097"/>
                    <a:pt x="1680" y="2103"/>
                    <a:pt x="1676" y="2112"/>
                  </a:cubicBezTo>
                  <a:lnTo>
                    <a:pt x="1676" y="2112"/>
                  </a:lnTo>
                  <a:cubicBezTo>
                    <a:pt x="1671" y="2124"/>
                    <a:pt x="1674" y="2137"/>
                    <a:pt x="1675" y="2150"/>
                  </a:cubicBezTo>
                  <a:lnTo>
                    <a:pt x="1675" y="2150"/>
                  </a:lnTo>
                  <a:cubicBezTo>
                    <a:pt x="1676" y="2152"/>
                    <a:pt x="1676" y="2155"/>
                    <a:pt x="1676" y="2158"/>
                  </a:cubicBezTo>
                  <a:lnTo>
                    <a:pt x="1676" y="2158"/>
                  </a:lnTo>
                  <a:cubicBezTo>
                    <a:pt x="1450" y="2197"/>
                    <a:pt x="510" y="2197"/>
                    <a:pt x="246" y="2196"/>
                  </a:cubicBezTo>
                  <a:lnTo>
                    <a:pt x="239" y="1491"/>
                  </a:lnTo>
                  <a:lnTo>
                    <a:pt x="239" y="1491"/>
                  </a:lnTo>
                  <a:cubicBezTo>
                    <a:pt x="210" y="1469"/>
                    <a:pt x="182" y="1430"/>
                    <a:pt x="162" y="1400"/>
                  </a:cubicBezTo>
                  <a:lnTo>
                    <a:pt x="162" y="1400"/>
                  </a:lnTo>
                  <a:cubicBezTo>
                    <a:pt x="147" y="1377"/>
                    <a:pt x="146" y="1353"/>
                    <a:pt x="147" y="1326"/>
                  </a:cubicBezTo>
                  <a:lnTo>
                    <a:pt x="147" y="1326"/>
                  </a:lnTo>
                  <a:cubicBezTo>
                    <a:pt x="149" y="1289"/>
                    <a:pt x="170" y="1258"/>
                    <a:pt x="178" y="1225"/>
                  </a:cubicBezTo>
                  <a:lnTo>
                    <a:pt x="178" y="1225"/>
                  </a:lnTo>
                  <a:cubicBezTo>
                    <a:pt x="183" y="1205"/>
                    <a:pt x="184" y="1185"/>
                    <a:pt x="172" y="1162"/>
                  </a:cubicBezTo>
                  <a:lnTo>
                    <a:pt x="172" y="1162"/>
                  </a:lnTo>
                  <a:cubicBezTo>
                    <a:pt x="162" y="1142"/>
                    <a:pt x="152" y="1122"/>
                    <a:pt x="142" y="1102"/>
                  </a:cubicBezTo>
                  <a:lnTo>
                    <a:pt x="142" y="1102"/>
                  </a:lnTo>
                  <a:cubicBezTo>
                    <a:pt x="137" y="1092"/>
                    <a:pt x="135" y="1082"/>
                    <a:pt x="132" y="1073"/>
                  </a:cubicBezTo>
                  <a:lnTo>
                    <a:pt x="132" y="1073"/>
                  </a:lnTo>
                  <a:cubicBezTo>
                    <a:pt x="128" y="1060"/>
                    <a:pt x="128" y="1058"/>
                    <a:pt x="130" y="1046"/>
                  </a:cubicBezTo>
                  <a:lnTo>
                    <a:pt x="130" y="1046"/>
                  </a:lnTo>
                  <a:cubicBezTo>
                    <a:pt x="130" y="1036"/>
                    <a:pt x="130" y="1023"/>
                    <a:pt x="128" y="1013"/>
                  </a:cubicBezTo>
                  <a:lnTo>
                    <a:pt x="128" y="1013"/>
                  </a:lnTo>
                  <a:cubicBezTo>
                    <a:pt x="126" y="1001"/>
                    <a:pt x="116" y="994"/>
                    <a:pt x="110" y="981"/>
                  </a:cubicBezTo>
                  <a:lnTo>
                    <a:pt x="110" y="981"/>
                  </a:lnTo>
                  <a:cubicBezTo>
                    <a:pt x="106" y="966"/>
                    <a:pt x="106" y="937"/>
                    <a:pt x="110" y="922"/>
                  </a:cubicBezTo>
                  <a:lnTo>
                    <a:pt x="110" y="922"/>
                  </a:lnTo>
                  <a:cubicBezTo>
                    <a:pt x="112" y="909"/>
                    <a:pt x="120" y="902"/>
                    <a:pt x="120" y="890"/>
                  </a:cubicBezTo>
                  <a:lnTo>
                    <a:pt x="120" y="890"/>
                  </a:lnTo>
                  <a:cubicBezTo>
                    <a:pt x="120" y="880"/>
                    <a:pt x="116" y="872"/>
                    <a:pt x="116" y="862"/>
                  </a:cubicBezTo>
                  <a:lnTo>
                    <a:pt x="116" y="862"/>
                  </a:lnTo>
                  <a:cubicBezTo>
                    <a:pt x="112" y="845"/>
                    <a:pt x="120" y="830"/>
                    <a:pt x="118" y="813"/>
                  </a:cubicBezTo>
                  <a:lnTo>
                    <a:pt x="118" y="813"/>
                  </a:lnTo>
                  <a:cubicBezTo>
                    <a:pt x="110" y="788"/>
                    <a:pt x="96" y="768"/>
                    <a:pt x="106" y="738"/>
                  </a:cubicBezTo>
                  <a:lnTo>
                    <a:pt x="106" y="738"/>
                  </a:lnTo>
                  <a:cubicBezTo>
                    <a:pt x="110" y="728"/>
                    <a:pt x="112" y="716"/>
                    <a:pt x="118" y="704"/>
                  </a:cubicBezTo>
                  <a:lnTo>
                    <a:pt x="118" y="704"/>
                  </a:lnTo>
                  <a:cubicBezTo>
                    <a:pt x="120" y="694"/>
                    <a:pt x="128" y="684"/>
                    <a:pt x="128" y="671"/>
                  </a:cubicBezTo>
                  <a:lnTo>
                    <a:pt x="128" y="671"/>
                  </a:lnTo>
                  <a:cubicBezTo>
                    <a:pt x="128" y="659"/>
                    <a:pt x="122" y="647"/>
                    <a:pt x="118" y="637"/>
                  </a:cubicBezTo>
                  <a:lnTo>
                    <a:pt x="118" y="637"/>
                  </a:lnTo>
                  <a:cubicBezTo>
                    <a:pt x="116" y="630"/>
                    <a:pt x="112" y="627"/>
                    <a:pt x="108" y="620"/>
                  </a:cubicBezTo>
                  <a:lnTo>
                    <a:pt x="108" y="620"/>
                  </a:lnTo>
                  <a:cubicBezTo>
                    <a:pt x="103" y="614"/>
                    <a:pt x="103" y="610"/>
                    <a:pt x="98" y="605"/>
                  </a:cubicBezTo>
                  <a:lnTo>
                    <a:pt x="98" y="605"/>
                  </a:lnTo>
                  <a:cubicBezTo>
                    <a:pt x="90" y="595"/>
                    <a:pt x="81" y="587"/>
                    <a:pt x="76" y="575"/>
                  </a:cubicBezTo>
                  <a:lnTo>
                    <a:pt x="76" y="575"/>
                  </a:lnTo>
                  <a:cubicBezTo>
                    <a:pt x="73" y="563"/>
                    <a:pt x="78" y="550"/>
                    <a:pt x="73" y="540"/>
                  </a:cubicBezTo>
                  <a:lnTo>
                    <a:pt x="73" y="540"/>
                  </a:lnTo>
                  <a:cubicBezTo>
                    <a:pt x="68" y="528"/>
                    <a:pt x="53" y="518"/>
                    <a:pt x="49" y="506"/>
                  </a:cubicBezTo>
                  <a:lnTo>
                    <a:pt x="49" y="506"/>
                  </a:lnTo>
                  <a:cubicBezTo>
                    <a:pt x="43" y="493"/>
                    <a:pt x="46" y="481"/>
                    <a:pt x="43" y="471"/>
                  </a:cubicBezTo>
                  <a:lnTo>
                    <a:pt x="43" y="471"/>
                  </a:lnTo>
                  <a:cubicBezTo>
                    <a:pt x="39" y="446"/>
                    <a:pt x="39" y="417"/>
                    <a:pt x="41" y="392"/>
                  </a:cubicBezTo>
                  <a:lnTo>
                    <a:pt x="41" y="392"/>
                  </a:lnTo>
                  <a:cubicBezTo>
                    <a:pt x="43" y="372"/>
                    <a:pt x="46" y="345"/>
                    <a:pt x="43" y="325"/>
                  </a:cubicBezTo>
                  <a:lnTo>
                    <a:pt x="43" y="325"/>
                  </a:lnTo>
                  <a:cubicBezTo>
                    <a:pt x="41" y="315"/>
                    <a:pt x="39" y="308"/>
                    <a:pt x="33" y="300"/>
                  </a:cubicBezTo>
                  <a:lnTo>
                    <a:pt x="33" y="300"/>
                  </a:lnTo>
                  <a:cubicBezTo>
                    <a:pt x="33" y="298"/>
                    <a:pt x="31" y="298"/>
                    <a:pt x="29" y="295"/>
                  </a:cubicBezTo>
                  <a:lnTo>
                    <a:pt x="29" y="295"/>
                  </a:lnTo>
                  <a:cubicBezTo>
                    <a:pt x="26" y="290"/>
                    <a:pt x="23" y="286"/>
                    <a:pt x="21" y="282"/>
                  </a:cubicBezTo>
                  <a:lnTo>
                    <a:pt x="21" y="282"/>
                  </a:lnTo>
                  <a:cubicBezTo>
                    <a:pt x="19" y="276"/>
                    <a:pt x="14" y="243"/>
                    <a:pt x="21" y="238"/>
                  </a:cubicBezTo>
                  <a:lnTo>
                    <a:pt x="21" y="238"/>
                  </a:lnTo>
                  <a:cubicBezTo>
                    <a:pt x="21" y="223"/>
                    <a:pt x="23" y="211"/>
                    <a:pt x="23" y="198"/>
                  </a:cubicBezTo>
                  <a:lnTo>
                    <a:pt x="23" y="198"/>
                  </a:lnTo>
                  <a:cubicBezTo>
                    <a:pt x="31" y="188"/>
                    <a:pt x="31" y="168"/>
                    <a:pt x="36" y="156"/>
                  </a:cubicBezTo>
                  <a:lnTo>
                    <a:pt x="36" y="156"/>
                  </a:lnTo>
                  <a:cubicBezTo>
                    <a:pt x="39" y="144"/>
                    <a:pt x="39" y="134"/>
                    <a:pt x="31" y="122"/>
                  </a:cubicBezTo>
                  <a:lnTo>
                    <a:pt x="31" y="122"/>
                  </a:lnTo>
                  <a:cubicBezTo>
                    <a:pt x="26" y="112"/>
                    <a:pt x="23" y="99"/>
                    <a:pt x="19" y="89"/>
                  </a:cubicBezTo>
                  <a:lnTo>
                    <a:pt x="19" y="89"/>
                  </a:lnTo>
                  <a:cubicBezTo>
                    <a:pt x="16" y="82"/>
                    <a:pt x="11" y="75"/>
                    <a:pt x="9" y="67"/>
                  </a:cubicBezTo>
                  <a:lnTo>
                    <a:pt x="9" y="47"/>
                  </a:lnTo>
                  <a:lnTo>
                    <a:pt x="9" y="47"/>
                  </a:lnTo>
                  <a:cubicBezTo>
                    <a:pt x="9" y="34"/>
                    <a:pt x="5" y="25"/>
                    <a:pt x="0" y="12"/>
                  </a:cubicBezTo>
                  <a:lnTo>
                    <a:pt x="0" y="12"/>
                  </a:lnTo>
                  <a:cubicBezTo>
                    <a:pt x="96" y="12"/>
                    <a:pt x="192" y="11"/>
                    <a:pt x="289" y="10"/>
                  </a:cubicBezTo>
                  <a:lnTo>
                    <a:pt x="289" y="10"/>
                  </a:lnTo>
                  <a:cubicBezTo>
                    <a:pt x="324" y="9"/>
                    <a:pt x="359" y="9"/>
                    <a:pt x="395" y="10"/>
                  </a:cubicBezTo>
                  <a:lnTo>
                    <a:pt x="395" y="10"/>
                  </a:lnTo>
                  <a:cubicBezTo>
                    <a:pt x="419" y="10"/>
                    <a:pt x="442" y="11"/>
                    <a:pt x="465" y="10"/>
                  </a:cubicBezTo>
                  <a:lnTo>
                    <a:pt x="465" y="10"/>
                  </a:lnTo>
                  <a:cubicBezTo>
                    <a:pt x="489" y="10"/>
                    <a:pt x="498" y="6"/>
                    <a:pt x="502" y="32"/>
                  </a:cubicBezTo>
                  <a:lnTo>
                    <a:pt x="502" y="32"/>
                  </a:lnTo>
                  <a:cubicBezTo>
                    <a:pt x="504" y="48"/>
                    <a:pt x="500" y="82"/>
                    <a:pt x="527" y="66"/>
                  </a:cubicBezTo>
                  <a:lnTo>
                    <a:pt x="527" y="66"/>
                  </a:lnTo>
                  <a:cubicBezTo>
                    <a:pt x="547" y="56"/>
                    <a:pt x="549" y="28"/>
                    <a:pt x="573" y="18"/>
                  </a:cubicBezTo>
                  <a:lnTo>
                    <a:pt x="573" y="18"/>
                  </a:lnTo>
                  <a:cubicBezTo>
                    <a:pt x="598" y="8"/>
                    <a:pt x="626" y="0"/>
                    <a:pt x="640" y="29"/>
                  </a:cubicBezTo>
                  <a:lnTo>
                    <a:pt x="640" y="29"/>
                  </a:lnTo>
                  <a:cubicBezTo>
                    <a:pt x="651" y="52"/>
                    <a:pt x="644" y="76"/>
                    <a:pt x="671" y="83"/>
                  </a:cubicBezTo>
                  <a:lnTo>
                    <a:pt x="671" y="83"/>
                  </a:lnTo>
                  <a:cubicBezTo>
                    <a:pt x="691" y="87"/>
                    <a:pt x="720" y="73"/>
                    <a:pt x="739" y="93"/>
                  </a:cubicBezTo>
                  <a:lnTo>
                    <a:pt x="739" y="93"/>
                  </a:lnTo>
                  <a:cubicBezTo>
                    <a:pt x="761" y="115"/>
                    <a:pt x="776" y="95"/>
                    <a:pt x="801" y="98"/>
                  </a:cubicBezTo>
                  <a:lnTo>
                    <a:pt x="801" y="98"/>
                  </a:lnTo>
                  <a:cubicBezTo>
                    <a:pt x="826" y="102"/>
                    <a:pt x="843" y="127"/>
                    <a:pt x="864" y="138"/>
                  </a:cubicBezTo>
                  <a:lnTo>
                    <a:pt x="864" y="138"/>
                  </a:lnTo>
                  <a:cubicBezTo>
                    <a:pt x="883" y="148"/>
                    <a:pt x="898" y="160"/>
                    <a:pt x="903" y="183"/>
                  </a:cubicBezTo>
                  <a:lnTo>
                    <a:pt x="903" y="183"/>
                  </a:lnTo>
                  <a:cubicBezTo>
                    <a:pt x="918" y="186"/>
                    <a:pt x="926" y="169"/>
                    <a:pt x="937" y="163"/>
                  </a:cubicBezTo>
                  <a:lnTo>
                    <a:pt x="937" y="163"/>
                  </a:lnTo>
                  <a:cubicBezTo>
                    <a:pt x="958" y="150"/>
                    <a:pt x="983" y="139"/>
                    <a:pt x="1008" y="137"/>
                  </a:cubicBezTo>
                  <a:lnTo>
                    <a:pt x="1008" y="137"/>
                  </a:lnTo>
                  <a:cubicBezTo>
                    <a:pt x="1036" y="134"/>
                    <a:pt x="1053" y="150"/>
                    <a:pt x="1078" y="158"/>
                  </a:cubicBezTo>
                  <a:lnTo>
                    <a:pt x="1078" y="158"/>
                  </a:lnTo>
                  <a:cubicBezTo>
                    <a:pt x="1097" y="165"/>
                    <a:pt x="1114" y="156"/>
                    <a:pt x="1132" y="167"/>
                  </a:cubicBezTo>
                  <a:lnTo>
                    <a:pt x="1132" y="167"/>
                  </a:lnTo>
                  <a:cubicBezTo>
                    <a:pt x="1147" y="178"/>
                    <a:pt x="1151" y="191"/>
                    <a:pt x="1170" y="196"/>
                  </a:cubicBezTo>
                  <a:lnTo>
                    <a:pt x="1170" y="196"/>
                  </a:lnTo>
                  <a:cubicBezTo>
                    <a:pt x="1189" y="201"/>
                    <a:pt x="1202" y="198"/>
                    <a:pt x="1215" y="214"/>
                  </a:cubicBezTo>
                  <a:lnTo>
                    <a:pt x="1215" y="214"/>
                  </a:lnTo>
                  <a:cubicBezTo>
                    <a:pt x="1229" y="228"/>
                    <a:pt x="1230" y="248"/>
                    <a:pt x="1242" y="262"/>
                  </a:cubicBezTo>
                  <a:lnTo>
                    <a:pt x="1242" y="262"/>
                  </a:lnTo>
                  <a:cubicBezTo>
                    <a:pt x="1258" y="279"/>
                    <a:pt x="1264" y="266"/>
                    <a:pt x="1281" y="260"/>
                  </a:cubicBezTo>
                  <a:lnTo>
                    <a:pt x="1281" y="260"/>
                  </a:lnTo>
                  <a:cubicBezTo>
                    <a:pt x="1311" y="250"/>
                    <a:pt x="1351" y="286"/>
                    <a:pt x="1376" y="301"/>
                  </a:cubicBezTo>
                  <a:lnTo>
                    <a:pt x="1376" y="301"/>
                  </a:lnTo>
                  <a:cubicBezTo>
                    <a:pt x="1391" y="309"/>
                    <a:pt x="1404" y="321"/>
                    <a:pt x="1419" y="328"/>
                  </a:cubicBezTo>
                  <a:lnTo>
                    <a:pt x="1419" y="328"/>
                  </a:lnTo>
                  <a:cubicBezTo>
                    <a:pt x="1436" y="334"/>
                    <a:pt x="1455" y="332"/>
                    <a:pt x="1471" y="338"/>
                  </a:cubicBezTo>
                  <a:lnTo>
                    <a:pt x="1471" y="338"/>
                  </a:lnTo>
                  <a:cubicBezTo>
                    <a:pt x="1492" y="347"/>
                    <a:pt x="1493" y="355"/>
                    <a:pt x="1512" y="338"/>
                  </a:cubicBezTo>
                  <a:lnTo>
                    <a:pt x="1512" y="338"/>
                  </a:lnTo>
                  <a:cubicBezTo>
                    <a:pt x="1525" y="328"/>
                    <a:pt x="1527" y="314"/>
                    <a:pt x="1536" y="304"/>
                  </a:cubicBezTo>
                  <a:lnTo>
                    <a:pt x="1536" y="304"/>
                  </a:lnTo>
                  <a:cubicBezTo>
                    <a:pt x="1551" y="287"/>
                    <a:pt x="1568" y="299"/>
                    <a:pt x="1587" y="295"/>
                  </a:cubicBezTo>
                  <a:lnTo>
                    <a:pt x="1587" y="295"/>
                  </a:lnTo>
                  <a:cubicBezTo>
                    <a:pt x="1606" y="291"/>
                    <a:pt x="1612" y="277"/>
                    <a:pt x="1634" y="280"/>
                  </a:cubicBezTo>
                  <a:lnTo>
                    <a:pt x="1634" y="280"/>
                  </a:lnTo>
                  <a:cubicBezTo>
                    <a:pt x="1658" y="284"/>
                    <a:pt x="1660" y="292"/>
                    <a:pt x="1681" y="278"/>
                  </a:cubicBezTo>
                  <a:lnTo>
                    <a:pt x="1681" y="278"/>
                  </a:lnTo>
                  <a:cubicBezTo>
                    <a:pt x="1691" y="271"/>
                    <a:pt x="1689" y="267"/>
                    <a:pt x="1702" y="269"/>
                  </a:cubicBezTo>
                  <a:lnTo>
                    <a:pt x="1702" y="269"/>
                  </a:lnTo>
                  <a:cubicBezTo>
                    <a:pt x="1712" y="271"/>
                    <a:pt x="1719" y="284"/>
                    <a:pt x="1731" y="286"/>
                  </a:cubicBezTo>
                  <a:lnTo>
                    <a:pt x="1731" y="286"/>
                  </a:lnTo>
                  <a:cubicBezTo>
                    <a:pt x="1759" y="289"/>
                    <a:pt x="1765" y="269"/>
                    <a:pt x="1793" y="289"/>
                  </a:cubicBezTo>
                  <a:lnTo>
                    <a:pt x="1793" y="289"/>
                  </a:lnTo>
                  <a:cubicBezTo>
                    <a:pt x="1819" y="308"/>
                    <a:pt x="1826" y="298"/>
                    <a:pt x="1855" y="299"/>
                  </a:cubicBezTo>
                  <a:lnTo>
                    <a:pt x="1855" y="299"/>
                  </a:lnTo>
                  <a:cubicBezTo>
                    <a:pt x="1875" y="300"/>
                    <a:pt x="1890" y="316"/>
                    <a:pt x="1909" y="324"/>
                  </a:cubicBezTo>
                  <a:lnTo>
                    <a:pt x="1909" y="324"/>
                  </a:lnTo>
                  <a:cubicBezTo>
                    <a:pt x="1929" y="332"/>
                    <a:pt x="1966" y="352"/>
                    <a:pt x="1937" y="375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26E9662C-3B19-674A-B299-1B6035904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8949" y="5026129"/>
              <a:ext cx="1111797" cy="1425749"/>
            </a:xfrm>
            <a:custGeom>
              <a:avLst/>
              <a:gdLst>
                <a:gd name="T0" fmla="*/ 1701 w 1702"/>
                <a:gd name="T1" fmla="*/ 598 h 2183"/>
                <a:gd name="T2" fmla="*/ 1502 w 1702"/>
                <a:gd name="T3" fmla="*/ 2182 h 2183"/>
                <a:gd name="T4" fmla="*/ 1502 w 1702"/>
                <a:gd name="T5" fmla="*/ 2182 h 2183"/>
                <a:gd name="T6" fmla="*/ 0 w 1702"/>
                <a:gd name="T7" fmla="*/ 1947 h 2183"/>
                <a:gd name="T8" fmla="*/ 329 w 1702"/>
                <a:gd name="T9" fmla="*/ 0 h 2183"/>
                <a:gd name="T10" fmla="*/ 329 w 1702"/>
                <a:gd name="T11" fmla="*/ 0 h 2183"/>
                <a:gd name="T12" fmla="*/ 1182 w 1702"/>
                <a:gd name="T13" fmla="*/ 103 h 2183"/>
                <a:gd name="T14" fmla="*/ 1120 w 1702"/>
                <a:gd name="T15" fmla="*/ 516 h 2183"/>
                <a:gd name="T16" fmla="*/ 1120 w 1702"/>
                <a:gd name="T17" fmla="*/ 516 h 2183"/>
                <a:gd name="T18" fmla="*/ 1701 w 1702"/>
                <a:gd name="T19" fmla="*/ 598 h 2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2" h="2183">
                  <a:moveTo>
                    <a:pt x="1701" y="598"/>
                  </a:moveTo>
                  <a:lnTo>
                    <a:pt x="1502" y="2182"/>
                  </a:lnTo>
                  <a:lnTo>
                    <a:pt x="1502" y="2182"/>
                  </a:lnTo>
                  <a:cubicBezTo>
                    <a:pt x="994" y="2120"/>
                    <a:pt x="482" y="2043"/>
                    <a:pt x="0" y="1947"/>
                  </a:cubicBezTo>
                  <a:lnTo>
                    <a:pt x="329" y="0"/>
                  </a:lnTo>
                  <a:lnTo>
                    <a:pt x="329" y="0"/>
                  </a:lnTo>
                  <a:cubicBezTo>
                    <a:pt x="604" y="41"/>
                    <a:pt x="890" y="77"/>
                    <a:pt x="1182" y="103"/>
                  </a:cubicBezTo>
                  <a:lnTo>
                    <a:pt x="1120" y="516"/>
                  </a:lnTo>
                  <a:lnTo>
                    <a:pt x="1120" y="516"/>
                  </a:lnTo>
                  <a:cubicBezTo>
                    <a:pt x="1120" y="516"/>
                    <a:pt x="1360" y="553"/>
                    <a:pt x="1701" y="598"/>
                  </a:cubicBezTo>
                </a:path>
              </a:pathLst>
            </a:custGeom>
            <a:solidFill>
              <a:schemeClr val="accent2">
                <a:lumMod val="5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E06BA059-4846-764F-BA99-9A7AA44A5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8730" y="6492202"/>
              <a:ext cx="1627370" cy="587582"/>
            </a:xfrm>
            <a:custGeom>
              <a:avLst/>
              <a:gdLst>
                <a:gd name="T0" fmla="*/ 2476 w 2493"/>
                <a:gd name="T1" fmla="*/ 208 h 901"/>
                <a:gd name="T2" fmla="*/ 2412 w 2493"/>
                <a:gd name="T3" fmla="*/ 255 h 901"/>
                <a:gd name="T4" fmla="*/ 2377 w 2493"/>
                <a:gd name="T5" fmla="*/ 291 h 901"/>
                <a:gd name="T6" fmla="*/ 2364 w 2493"/>
                <a:gd name="T7" fmla="*/ 297 h 901"/>
                <a:gd name="T8" fmla="*/ 2357 w 2493"/>
                <a:gd name="T9" fmla="*/ 301 h 901"/>
                <a:gd name="T10" fmla="*/ 2332 w 2493"/>
                <a:gd name="T11" fmla="*/ 299 h 901"/>
                <a:gd name="T12" fmla="*/ 2329 w 2493"/>
                <a:gd name="T13" fmla="*/ 290 h 901"/>
                <a:gd name="T14" fmla="*/ 2328 w 2493"/>
                <a:gd name="T15" fmla="*/ 278 h 901"/>
                <a:gd name="T16" fmla="*/ 2329 w 2493"/>
                <a:gd name="T17" fmla="*/ 271 h 901"/>
                <a:gd name="T18" fmla="*/ 2330 w 2493"/>
                <a:gd name="T19" fmla="*/ 265 h 901"/>
                <a:gd name="T20" fmla="*/ 2331 w 2493"/>
                <a:gd name="T21" fmla="*/ 259 h 901"/>
                <a:gd name="T22" fmla="*/ 2332 w 2493"/>
                <a:gd name="T23" fmla="*/ 252 h 901"/>
                <a:gd name="T24" fmla="*/ 2329 w 2493"/>
                <a:gd name="T25" fmla="*/ 236 h 901"/>
                <a:gd name="T26" fmla="*/ 2319 w 2493"/>
                <a:gd name="T27" fmla="*/ 234 h 901"/>
                <a:gd name="T28" fmla="*/ 2291 w 2493"/>
                <a:gd name="T29" fmla="*/ 256 h 901"/>
                <a:gd name="T30" fmla="*/ 2280 w 2493"/>
                <a:gd name="T31" fmla="*/ 273 h 901"/>
                <a:gd name="T32" fmla="*/ 2262 w 2493"/>
                <a:gd name="T33" fmla="*/ 331 h 901"/>
                <a:gd name="T34" fmla="*/ 2255 w 2493"/>
                <a:gd name="T35" fmla="*/ 349 h 901"/>
                <a:gd name="T36" fmla="*/ 2243 w 2493"/>
                <a:gd name="T37" fmla="*/ 365 h 901"/>
                <a:gd name="T38" fmla="*/ 2194 w 2493"/>
                <a:gd name="T39" fmla="*/ 386 h 901"/>
                <a:gd name="T40" fmla="*/ 2181 w 2493"/>
                <a:gd name="T41" fmla="*/ 392 h 901"/>
                <a:gd name="T42" fmla="*/ 2169 w 2493"/>
                <a:gd name="T43" fmla="*/ 400 h 901"/>
                <a:gd name="T44" fmla="*/ 2144 w 2493"/>
                <a:gd name="T45" fmla="*/ 424 h 901"/>
                <a:gd name="T46" fmla="*/ 2137 w 2493"/>
                <a:gd name="T47" fmla="*/ 437 h 901"/>
                <a:gd name="T48" fmla="*/ 2131 w 2493"/>
                <a:gd name="T49" fmla="*/ 440 h 901"/>
                <a:gd name="T50" fmla="*/ 2123 w 2493"/>
                <a:gd name="T51" fmla="*/ 446 h 901"/>
                <a:gd name="T52" fmla="*/ 2065 w 2493"/>
                <a:gd name="T53" fmla="*/ 461 h 901"/>
                <a:gd name="T54" fmla="*/ 2053 w 2493"/>
                <a:gd name="T55" fmla="*/ 463 h 901"/>
                <a:gd name="T56" fmla="*/ 2007 w 2493"/>
                <a:gd name="T57" fmla="*/ 478 h 901"/>
                <a:gd name="T58" fmla="*/ 1969 w 2493"/>
                <a:gd name="T59" fmla="*/ 524 h 901"/>
                <a:gd name="T60" fmla="*/ 1938 w 2493"/>
                <a:gd name="T61" fmla="*/ 575 h 901"/>
                <a:gd name="T62" fmla="*/ 1933 w 2493"/>
                <a:gd name="T63" fmla="*/ 580 h 901"/>
                <a:gd name="T64" fmla="*/ 1888 w 2493"/>
                <a:gd name="T65" fmla="*/ 621 h 901"/>
                <a:gd name="T66" fmla="*/ 1890 w 2493"/>
                <a:gd name="T67" fmla="*/ 648 h 901"/>
                <a:gd name="T68" fmla="*/ 1877 w 2493"/>
                <a:gd name="T69" fmla="*/ 672 h 901"/>
                <a:gd name="T70" fmla="*/ 1874 w 2493"/>
                <a:gd name="T71" fmla="*/ 678 h 901"/>
                <a:gd name="T72" fmla="*/ 1873 w 2493"/>
                <a:gd name="T73" fmla="*/ 709 h 901"/>
                <a:gd name="T74" fmla="*/ 1874 w 2493"/>
                <a:gd name="T75" fmla="*/ 729 h 901"/>
                <a:gd name="T76" fmla="*/ 664 w 2493"/>
                <a:gd name="T77" fmla="*/ 852 h 901"/>
                <a:gd name="T78" fmla="*/ 4 w 2493"/>
                <a:gd name="T79" fmla="*/ 895 h 901"/>
                <a:gd name="T80" fmla="*/ 61 w 2493"/>
                <a:gd name="T81" fmla="*/ 812 h 901"/>
                <a:gd name="T82" fmla="*/ 81 w 2493"/>
                <a:gd name="T83" fmla="*/ 712 h 901"/>
                <a:gd name="T84" fmla="*/ 116 w 2493"/>
                <a:gd name="T85" fmla="*/ 604 h 901"/>
                <a:gd name="T86" fmla="*/ 175 w 2493"/>
                <a:gd name="T87" fmla="*/ 471 h 901"/>
                <a:gd name="T88" fmla="*/ 199 w 2493"/>
                <a:gd name="T89" fmla="*/ 312 h 901"/>
                <a:gd name="T90" fmla="*/ 204 w 2493"/>
                <a:gd name="T91" fmla="*/ 299 h 901"/>
                <a:gd name="T92" fmla="*/ 670 w 2493"/>
                <a:gd name="T93" fmla="*/ 184 h 901"/>
                <a:gd name="T94" fmla="*/ 817 w 2493"/>
                <a:gd name="T95" fmla="*/ 181 h 901"/>
                <a:gd name="T96" fmla="*/ 880 w 2493"/>
                <a:gd name="T97" fmla="*/ 179 h 901"/>
                <a:gd name="T98" fmla="*/ 1014 w 2493"/>
                <a:gd name="T99" fmla="*/ 171 h 901"/>
                <a:gd name="T100" fmla="*/ 1067 w 2493"/>
                <a:gd name="T101" fmla="*/ 168 h 901"/>
                <a:gd name="T102" fmla="*/ 1196 w 2493"/>
                <a:gd name="T103" fmla="*/ 158 h 901"/>
                <a:gd name="T104" fmla="*/ 1312 w 2493"/>
                <a:gd name="T105" fmla="*/ 147 h 901"/>
                <a:gd name="T106" fmla="*/ 1373 w 2493"/>
                <a:gd name="T107" fmla="*/ 141 h 901"/>
                <a:gd name="T108" fmla="*/ 1413 w 2493"/>
                <a:gd name="T109" fmla="*/ 137 h 901"/>
                <a:gd name="T110" fmla="*/ 1675 w 2493"/>
                <a:gd name="T111" fmla="*/ 109 h 901"/>
                <a:gd name="T112" fmla="*/ 1741 w 2493"/>
                <a:gd name="T113" fmla="*/ 100 h 901"/>
                <a:gd name="T114" fmla="*/ 1809 w 2493"/>
                <a:gd name="T115" fmla="*/ 92 h 901"/>
                <a:gd name="T116" fmla="*/ 1880 w 2493"/>
                <a:gd name="T117" fmla="*/ 83 h 901"/>
                <a:gd name="T118" fmla="*/ 2466 w 2493"/>
                <a:gd name="T119" fmla="*/ 3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93" h="901">
                  <a:moveTo>
                    <a:pt x="2492" y="179"/>
                  </a:moveTo>
                  <a:lnTo>
                    <a:pt x="2492" y="179"/>
                  </a:lnTo>
                  <a:cubicBezTo>
                    <a:pt x="2477" y="187"/>
                    <a:pt x="2485" y="196"/>
                    <a:pt x="2476" y="208"/>
                  </a:cubicBezTo>
                  <a:lnTo>
                    <a:pt x="2476" y="208"/>
                  </a:lnTo>
                  <a:cubicBezTo>
                    <a:pt x="2470" y="216"/>
                    <a:pt x="2450" y="223"/>
                    <a:pt x="2440" y="228"/>
                  </a:cubicBezTo>
                  <a:lnTo>
                    <a:pt x="2440" y="228"/>
                  </a:lnTo>
                  <a:cubicBezTo>
                    <a:pt x="2425" y="236"/>
                    <a:pt x="2423" y="242"/>
                    <a:pt x="2412" y="255"/>
                  </a:cubicBezTo>
                  <a:lnTo>
                    <a:pt x="2412" y="255"/>
                  </a:lnTo>
                  <a:cubicBezTo>
                    <a:pt x="2405" y="264"/>
                    <a:pt x="2401" y="273"/>
                    <a:pt x="2392" y="281"/>
                  </a:cubicBezTo>
                  <a:lnTo>
                    <a:pt x="2392" y="281"/>
                  </a:lnTo>
                  <a:cubicBezTo>
                    <a:pt x="2387" y="285"/>
                    <a:pt x="2382" y="287"/>
                    <a:pt x="2377" y="291"/>
                  </a:cubicBezTo>
                  <a:lnTo>
                    <a:pt x="2377" y="291"/>
                  </a:lnTo>
                  <a:cubicBezTo>
                    <a:pt x="2375" y="292"/>
                    <a:pt x="2374" y="293"/>
                    <a:pt x="2371" y="295"/>
                  </a:cubicBezTo>
                  <a:lnTo>
                    <a:pt x="2371" y="295"/>
                  </a:lnTo>
                  <a:cubicBezTo>
                    <a:pt x="2369" y="296"/>
                    <a:pt x="2366" y="296"/>
                    <a:pt x="2364" y="297"/>
                  </a:cubicBezTo>
                  <a:lnTo>
                    <a:pt x="2364" y="297"/>
                  </a:lnTo>
                  <a:cubicBezTo>
                    <a:pt x="2362" y="298"/>
                    <a:pt x="2361" y="299"/>
                    <a:pt x="2359" y="300"/>
                  </a:cubicBezTo>
                  <a:lnTo>
                    <a:pt x="2359" y="300"/>
                  </a:lnTo>
                  <a:lnTo>
                    <a:pt x="2357" y="301"/>
                  </a:lnTo>
                  <a:lnTo>
                    <a:pt x="2357" y="301"/>
                  </a:lnTo>
                  <a:cubicBezTo>
                    <a:pt x="2355" y="302"/>
                    <a:pt x="2354" y="302"/>
                    <a:pt x="2352" y="302"/>
                  </a:cubicBezTo>
                  <a:lnTo>
                    <a:pt x="2352" y="302"/>
                  </a:lnTo>
                  <a:cubicBezTo>
                    <a:pt x="2345" y="304"/>
                    <a:pt x="2337" y="304"/>
                    <a:pt x="2332" y="299"/>
                  </a:cubicBezTo>
                  <a:lnTo>
                    <a:pt x="2332" y="299"/>
                  </a:lnTo>
                  <a:cubicBezTo>
                    <a:pt x="2332" y="299"/>
                    <a:pt x="2331" y="297"/>
                    <a:pt x="2331" y="296"/>
                  </a:cubicBezTo>
                  <a:lnTo>
                    <a:pt x="2331" y="296"/>
                  </a:lnTo>
                  <a:cubicBezTo>
                    <a:pt x="2329" y="295"/>
                    <a:pt x="2329" y="292"/>
                    <a:pt x="2329" y="290"/>
                  </a:cubicBezTo>
                  <a:lnTo>
                    <a:pt x="2329" y="290"/>
                  </a:lnTo>
                  <a:cubicBezTo>
                    <a:pt x="2328" y="289"/>
                    <a:pt x="2328" y="287"/>
                    <a:pt x="2328" y="286"/>
                  </a:cubicBezTo>
                  <a:lnTo>
                    <a:pt x="2328" y="286"/>
                  </a:lnTo>
                  <a:cubicBezTo>
                    <a:pt x="2328" y="283"/>
                    <a:pt x="2328" y="281"/>
                    <a:pt x="2328" y="278"/>
                  </a:cubicBezTo>
                  <a:lnTo>
                    <a:pt x="2328" y="278"/>
                  </a:lnTo>
                  <a:cubicBezTo>
                    <a:pt x="2329" y="276"/>
                    <a:pt x="2329" y="275"/>
                    <a:pt x="2329" y="273"/>
                  </a:cubicBezTo>
                  <a:lnTo>
                    <a:pt x="2329" y="273"/>
                  </a:lnTo>
                  <a:cubicBezTo>
                    <a:pt x="2329" y="273"/>
                    <a:pt x="2329" y="272"/>
                    <a:pt x="2329" y="271"/>
                  </a:cubicBezTo>
                  <a:lnTo>
                    <a:pt x="2329" y="271"/>
                  </a:lnTo>
                  <a:cubicBezTo>
                    <a:pt x="2329" y="270"/>
                    <a:pt x="2329" y="268"/>
                    <a:pt x="2329" y="267"/>
                  </a:cubicBezTo>
                  <a:lnTo>
                    <a:pt x="2329" y="267"/>
                  </a:lnTo>
                  <a:cubicBezTo>
                    <a:pt x="2329" y="266"/>
                    <a:pt x="2330" y="266"/>
                    <a:pt x="2330" y="265"/>
                  </a:cubicBezTo>
                  <a:lnTo>
                    <a:pt x="2330" y="265"/>
                  </a:lnTo>
                  <a:cubicBezTo>
                    <a:pt x="2330" y="264"/>
                    <a:pt x="2330" y="263"/>
                    <a:pt x="2331" y="262"/>
                  </a:cubicBezTo>
                  <a:lnTo>
                    <a:pt x="2331" y="262"/>
                  </a:lnTo>
                  <a:cubicBezTo>
                    <a:pt x="2331" y="261"/>
                    <a:pt x="2331" y="260"/>
                    <a:pt x="2331" y="259"/>
                  </a:cubicBezTo>
                  <a:lnTo>
                    <a:pt x="2331" y="259"/>
                  </a:lnTo>
                  <a:cubicBezTo>
                    <a:pt x="2331" y="258"/>
                    <a:pt x="2332" y="256"/>
                    <a:pt x="2332" y="254"/>
                  </a:cubicBezTo>
                  <a:lnTo>
                    <a:pt x="2332" y="254"/>
                  </a:lnTo>
                  <a:cubicBezTo>
                    <a:pt x="2332" y="253"/>
                    <a:pt x="2332" y="252"/>
                    <a:pt x="2332" y="252"/>
                  </a:cubicBezTo>
                  <a:lnTo>
                    <a:pt x="2332" y="252"/>
                  </a:lnTo>
                  <a:cubicBezTo>
                    <a:pt x="2332" y="251"/>
                    <a:pt x="2332" y="249"/>
                    <a:pt x="2332" y="248"/>
                  </a:cubicBezTo>
                  <a:lnTo>
                    <a:pt x="2332" y="248"/>
                  </a:lnTo>
                  <a:cubicBezTo>
                    <a:pt x="2332" y="243"/>
                    <a:pt x="2332" y="238"/>
                    <a:pt x="2329" y="236"/>
                  </a:cubicBezTo>
                  <a:lnTo>
                    <a:pt x="2329" y="236"/>
                  </a:lnTo>
                  <a:cubicBezTo>
                    <a:pt x="2329" y="235"/>
                    <a:pt x="2328" y="235"/>
                    <a:pt x="2327" y="235"/>
                  </a:cubicBezTo>
                  <a:lnTo>
                    <a:pt x="2327" y="235"/>
                  </a:lnTo>
                  <a:cubicBezTo>
                    <a:pt x="2326" y="233"/>
                    <a:pt x="2323" y="233"/>
                    <a:pt x="2319" y="234"/>
                  </a:cubicBezTo>
                  <a:lnTo>
                    <a:pt x="2319" y="234"/>
                  </a:lnTo>
                  <a:cubicBezTo>
                    <a:pt x="2311" y="237"/>
                    <a:pt x="2303" y="243"/>
                    <a:pt x="2296" y="251"/>
                  </a:cubicBezTo>
                  <a:lnTo>
                    <a:pt x="2296" y="251"/>
                  </a:lnTo>
                  <a:cubicBezTo>
                    <a:pt x="2295" y="252"/>
                    <a:pt x="2293" y="254"/>
                    <a:pt x="2291" y="256"/>
                  </a:cubicBezTo>
                  <a:lnTo>
                    <a:pt x="2291" y="256"/>
                  </a:lnTo>
                  <a:cubicBezTo>
                    <a:pt x="2291" y="257"/>
                    <a:pt x="2290" y="258"/>
                    <a:pt x="2289" y="259"/>
                  </a:cubicBezTo>
                  <a:lnTo>
                    <a:pt x="2289" y="259"/>
                  </a:lnTo>
                  <a:cubicBezTo>
                    <a:pt x="2285" y="263"/>
                    <a:pt x="2282" y="269"/>
                    <a:pt x="2280" y="273"/>
                  </a:cubicBezTo>
                  <a:lnTo>
                    <a:pt x="2280" y="273"/>
                  </a:lnTo>
                  <a:cubicBezTo>
                    <a:pt x="2278" y="278"/>
                    <a:pt x="2276" y="283"/>
                    <a:pt x="2275" y="287"/>
                  </a:cubicBezTo>
                  <a:lnTo>
                    <a:pt x="2275" y="287"/>
                  </a:lnTo>
                  <a:cubicBezTo>
                    <a:pt x="2269" y="302"/>
                    <a:pt x="2264" y="317"/>
                    <a:pt x="2262" y="331"/>
                  </a:cubicBezTo>
                  <a:lnTo>
                    <a:pt x="2262" y="331"/>
                  </a:lnTo>
                  <a:cubicBezTo>
                    <a:pt x="2261" y="335"/>
                    <a:pt x="2260" y="338"/>
                    <a:pt x="2258" y="342"/>
                  </a:cubicBezTo>
                  <a:lnTo>
                    <a:pt x="2258" y="342"/>
                  </a:lnTo>
                  <a:cubicBezTo>
                    <a:pt x="2258" y="344"/>
                    <a:pt x="2256" y="346"/>
                    <a:pt x="2255" y="349"/>
                  </a:cubicBezTo>
                  <a:lnTo>
                    <a:pt x="2255" y="349"/>
                  </a:lnTo>
                  <a:cubicBezTo>
                    <a:pt x="2254" y="351"/>
                    <a:pt x="2252" y="353"/>
                    <a:pt x="2251" y="356"/>
                  </a:cubicBezTo>
                  <a:lnTo>
                    <a:pt x="2251" y="356"/>
                  </a:lnTo>
                  <a:cubicBezTo>
                    <a:pt x="2248" y="359"/>
                    <a:pt x="2246" y="362"/>
                    <a:pt x="2243" y="365"/>
                  </a:cubicBezTo>
                  <a:lnTo>
                    <a:pt x="2243" y="365"/>
                  </a:lnTo>
                  <a:cubicBezTo>
                    <a:pt x="2237" y="371"/>
                    <a:pt x="2230" y="375"/>
                    <a:pt x="2223" y="377"/>
                  </a:cubicBezTo>
                  <a:lnTo>
                    <a:pt x="2223" y="377"/>
                  </a:lnTo>
                  <a:cubicBezTo>
                    <a:pt x="2214" y="380"/>
                    <a:pt x="2204" y="383"/>
                    <a:pt x="2194" y="386"/>
                  </a:cubicBezTo>
                  <a:lnTo>
                    <a:pt x="2194" y="386"/>
                  </a:lnTo>
                  <a:cubicBezTo>
                    <a:pt x="2192" y="387"/>
                    <a:pt x="2190" y="388"/>
                    <a:pt x="2188" y="389"/>
                  </a:cubicBezTo>
                  <a:lnTo>
                    <a:pt x="2187" y="389"/>
                  </a:lnTo>
                  <a:lnTo>
                    <a:pt x="2187" y="389"/>
                  </a:lnTo>
                  <a:cubicBezTo>
                    <a:pt x="2185" y="390"/>
                    <a:pt x="2183" y="391"/>
                    <a:pt x="2181" y="392"/>
                  </a:cubicBezTo>
                  <a:lnTo>
                    <a:pt x="2181" y="392"/>
                  </a:lnTo>
                  <a:cubicBezTo>
                    <a:pt x="2178" y="393"/>
                    <a:pt x="2177" y="394"/>
                    <a:pt x="2175" y="396"/>
                  </a:cubicBezTo>
                  <a:lnTo>
                    <a:pt x="2175" y="396"/>
                  </a:lnTo>
                  <a:cubicBezTo>
                    <a:pt x="2173" y="397"/>
                    <a:pt x="2171" y="398"/>
                    <a:pt x="2169" y="400"/>
                  </a:cubicBezTo>
                  <a:lnTo>
                    <a:pt x="2169" y="400"/>
                  </a:lnTo>
                  <a:cubicBezTo>
                    <a:pt x="2161" y="404"/>
                    <a:pt x="2153" y="414"/>
                    <a:pt x="2147" y="421"/>
                  </a:cubicBezTo>
                  <a:lnTo>
                    <a:pt x="2147" y="421"/>
                  </a:lnTo>
                  <a:cubicBezTo>
                    <a:pt x="2146" y="422"/>
                    <a:pt x="2145" y="423"/>
                    <a:pt x="2144" y="424"/>
                  </a:cubicBezTo>
                  <a:lnTo>
                    <a:pt x="2144" y="424"/>
                  </a:lnTo>
                  <a:cubicBezTo>
                    <a:pt x="2141" y="429"/>
                    <a:pt x="2141" y="433"/>
                    <a:pt x="2138" y="436"/>
                  </a:cubicBezTo>
                  <a:lnTo>
                    <a:pt x="2138" y="436"/>
                  </a:lnTo>
                  <a:lnTo>
                    <a:pt x="2137" y="437"/>
                  </a:lnTo>
                  <a:lnTo>
                    <a:pt x="2137" y="437"/>
                  </a:lnTo>
                  <a:lnTo>
                    <a:pt x="2135" y="438"/>
                  </a:lnTo>
                  <a:lnTo>
                    <a:pt x="2135" y="438"/>
                  </a:lnTo>
                  <a:cubicBezTo>
                    <a:pt x="2134" y="439"/>
                    <a:pt x="2133" y="440"/>
                    <a:pt x="2131" y="440"/>
                  </a:cubicBezTo>
                  <a:lnTo>
                    <a:pt x="2131" y="440"/>
                  </a:lnTo>
                  <a:cubicBezTo>
                    <a:pt x="2130" y="441"/>
                    <a:pt x="2129" y="442"/>
                    <a:pt x="2127" y="443"/>
                  </a:cubicBezTo>
                  <a:lnTo>
                    <a:pt x="2127" y="443"/>
                  </a:lnTo>
                  <a:cubicBezTo>
                    <a:pt x="2125" y="444"/>
                    <a:pt x="2124" y="445"/>
                    <a:pt x="2123" y="446"/>
                  </a:cubicBezTo>
                  <a:lnTo>
                    <a:pt x="2123" y="446"/>
                  </a:lnTo>
                  <a:cubicBezTo>
                    <a:pt x="2113" y="454"/>
                    <a:pt x="2104" y="456"/>
                    <a:pt x="2093" y="456"/>
                  </a:cubicBezTo>
                  <a:lnTo>
                    <a:pt x="2093" y="456"/>
                  </a:lnTo>
                  <a:cubicBezTo>
                    <a:pt x="2082" y="456"/>
                    <a:pt x="2074" y="457"/>
                    <a:pt x="2065" y="461"/>
                  </a:cubicBezTo>
                  <a:lnTo>
                    <a:pt x="2065" y="461"/>
                  </a:lnTo>
                  <a:cubicBezTo>
                    <a:pt x="2063" y="461"/>
                    <a:pt x="2062" y="461"/>
                    <a:pt x="2061" y="461"/>
                  </a:cubicBezTo>
                  <a:lnTo>
                    <a:pt x="2061" y="461"/>
                  </a:lnTo>
                  <a:cubicBezTo>
                    <a:pt x="2058" y="462"/>
                    <a:pt x="2056" y="463"/>
                    <a:pt x="2053" y="463"/>
                  </a:cubicBezTo>
                  <a:lnTo>
                    <a:pt x="2053" y="463"/>
                  </a:lnTo>
                  <a:cubicBezTo>
                    <a:pt x="2046" y="464"/>
                    <a:pt x="2040" y="465"/>
                    <a:pt x="2033" y="465"/>
                  </a:cubicBezTo>
                  <a:lnTo>
                    <a:pt x="2033" y="465"/>
                  </a:lnTo>
                  <a:cubicBezTo>
                    <a:pt x="2022" y="467"/>
                    <a:pt x="2016" y="472"/>
                    <a:pt x="2007" y="478"/>
                  </a:cubicBezTo>
                  <a:lnTo>
                    <a:pt x="2007" y="478"/>
                  </a:lnTo>
                  <a:cubicBezTo>
                    <a:pt x="1998" y="484"/>
                    <a:pt x="1990" y="493"/>
                    <a:pt x="1983" y="502"/>
                  </a:cubicBezTo>
                  <a:lnTo>
                    <a:pt x="1983" y="502"/>
                  </a:lnTo>
                  <a:cubicBezTo>
                    <a:pt x="1978" y="509"/>
                    <a:pt x="1973" y="516"/>
                    <a:pt x="1969" y="524"/>
                  </a:cubicBezTo>
                  <a:lnTo>
                    <a:pt x="1969" y="524"/>
                  </a:lnTo>
                  <a:cubicBezTo>
                    <a:pt x="1968" y="527"/>
                    <a:pt x="1966" y="529"/>
                    <a:pt x="1965" y="531"/>
                  </a:cubicBezTo>
                  <a:lnTo>
                    <a:pt x="1965" y="531"/>
                  </a:lnTo>
                  <a:cubicBezTo>
                    <a:pt x="1956" y="545"/>
                    <a:pt x="1949" y="562"/>
                    <a:pt x="1938" y="575"/>
                  </a:cubicBezTo>
                  <a:lnTo>
                    <a:pt x="1938" y="575"/>
                  </a:lnTo>
                  <a:lnTo>
                    <a:pt x="1936" y="577"/>
                  </a:lnTo>
                  <a:lnTo>
                    <a:pt x="1936" y="577"/>
                  </a:lnTo>
                  <a:cubicBezTo>
                    <a:pt x="1935" y="578"/>
                    <a:pt x="1933" y="579"/>
                    <a:pt x="1933" y="580"/>
                  </a:cubicBezTo>
                  <a:lnTo>
                    <a:pt x="1933" y="580"/>
                  </a:lnTo>
                  <a:cubicBezTo>
                    <a:pt x="1918" y="594"/>
                    <a:pt x="1896" y="596"/>
                    <a:pt x="1888" y="619"/>
                  </a:cubicBezTo>
                  <a:lnTo>
                    <a:pt x="1888" y="619"/>
                  </a:lnTo>
                  <a:cubicBezTo>
                    <a:pt x="1888" y="620"/>
                    <a:pt x="1888" y="621"/>
                    <a:pt x="1888" y="621"/>
                  </a:cubicBezTo>
                  <a:lnTo>
                    <a:pt x="1888" y="621"/>
                  </a:lnTo>
                  <a:cubicBezTo>
                    <a:pt x="1887" y="623"/>
                    <a:pt x="1887" y="624"/>
                    <a:pt x="1887" y="625"/>
                  </a:cubicBezTo>
                  <a:lnTo>
                    <a:pt x="1887" y="625"/>
                  </a:lnTo>
                  <a:cubicBezTo>
                    <a:pt x="1887" y="632"/>
                    <a:pt x="1890" y="638"/>
                    <a:pt x="1890" y="648"/>
                  </a:cubicBezTo>
                  <a:lnTo>
                    <a:pt x="1890" y="648"/>
                  </a:lnTo>
                  <a:cubicBezTo>
                    <a:pt x="1890" y="658"/>
                    <a:pt x="1885" y="661"/>
                    <a:pt x="1881" y="667"/>
                  </a:cubicBezTo>
                  <a:lnTo>
                    <a:pt x="1881" y="667"/>
                  </a:lnTo>
                  <a:cubicBezTo>
                    <a:pt x="1879" y="668"/>
                    <a:pt x="1878" y="670"/>
                    <a:pt x="1877" y="672"/>
                  </a:cubicBezTo>
                  <a:lnTo>
                    <a:pt x="1877" y="672"/>
                  </a:lnTo>
                  <a:cubicBezTo>
                    <a:pt x="1876" y="674"/>
                    <a:pt x="1875" y="675"/>
                    <a:pt x="1874" y="678"/>
                  </a:cubicBezTo>
                  <a:lnTo>
                    <a:pt x="1874" y="678"/>
                  </a:lnTo>
                  <a:lnTo>
                    <a:pt x="1874" y="678"/>
                  </a:lnTo>
                  <a:lnTo>
                    <a:pt x="1874" y="678"/>
                  </a:lnTo>
                  <a:cubicBezTo>
                    <a:pt x="1873" y="680"/>
                    <a:pt x="1873" y="682"/>
                    <a:pt x="1872" y="685"/>
                  </a:cubicBezTo>
                  <a:lnTo>
                    <a:pt x="1872" y="685"/>
                  </a:lnTo>
                  <a:cubicBezTo>
                    <a:pt x="1872" y="694"/>
                    <a:pt x="1873" y="703"/>
                    <a:pt x="1873" y="709"/>
                  </a:cubicBezTo>
                  <a:lnTo>
                    <a:pt x="1873" y="709"/>
                  </a:lnTo>
                  <a:cubicBezTo>
                    <a:pt x="1873" y="716"/>
                    <a:pt x="1873" y="723"/>
                    <a:pt x="1874" y="729"/>
                  </a:cubicBezTo>
                  <a:lnTo>
                    <a:pt x="1874" y="729"/>
                  </a:lnTo>
                  <a:lnTo>
                    <a:pt x="1874" y="729"/>
                  </a:lnTo>
                  <a:cubicBezTo>
                    <a:pt x="1748" y="747"/>
                    <a:pt x="1610" y="763"/>
                    <a:pt x="1468" y="778"/>
                  </a:cubicBezTo>
                  <a:lnTo>
                    <a:pt x="1468" y="778"/>
                  </a:lnTo>
                  <a:cubicBezTo>
                    <a:pt x="1198" y="808"/>
                    <a:pt x="912" y="832"/>
                    <a:pt x="664" y="852"/>
                  </a:cubicBezTo>
                  <a:lnTo>
                    <a:pt x="664" y="852"/>
                  </a:lnTo>
                  <a:cubicBezTo>
                    <a:pt x="333" y="879"/>
                    <a:pt x="69" y="896"/>
                    <a:pt x="0" y="900"/>
                  </a:cubicBezTo>
                  <a:lnTo>
                    <a:pt x="0" y="900"/>
                  </a:lnTo>
                  <a:cubicBezTo>
                    <a:pt x="1" y="898"/>
                    <a:pt x="2" y="897"/>
                    <a:pt x="4" y="895"/>
                  </a:cubicBezTo>
                  <a:lnTo>
                    <a:pt x="4" y="895"/>
                  </a:lnTo>
                  <a:cubicBezTo>
                    <a:pt x="17" y="879"/>
                    <a:pt x="38" y="876"/>
                    <a:pt x="52" y="861"/>
                  </a:cubicBezTo>
                  <a:lnTo>
                    <a:pt x="52" y="861"/>
                  </a:lnTo>
                  <a:cubicBezTo>
                    <a:pt x="68" y="846"/>
                    <a:pt x="64" y="833"/>
                    <a:pt x="61" y="812"/>
                  </a:cubicBezTo>
                  <a:lnTo>
                    <a:pt x="61" y="812"/>
                  </a:lnTo>
                  <a:cubicBezTo>
                    <a:pt x="59" y="792"/>
                    <a:pt x="55" y="774"/>
                    <a:pt x="56" y="755"/>
                  </a:cubicBezTo>
                  <a:lnTo>
                    <a:pt x="56" y="755"/>
                  </a:lnTo>
                  <a:cubicBezTo>
                    <a:pt x="57" y="730"/>
                    <a:pt x="66" y="729"/>
                    <a:pt x="81" y="712"/>
                  </a:cubicBezTo>
                  <a:lnTo>
                    <a:pt x="81" y="712"/>
                  </a:lnTo>
                  <a:cubicBezTo>
                    <a:pt x="97" y="693"/>
                    <a:pt x="88" y="672"/>
                    <a:pt x="92" y="649"/>
                  </a:cubicBezTo>
                  <a:lnTo>
                    <a:pt x="92" y="649"/>
                  </a:lnTo>
                  <a:cubicBezTo>
                    <a:pt x="95" y="629"/>
                    <a:pt x="105" y="618"/>
                    <a:pt x="116" y="604"/>
                  </a:cubicBezTo>
                  <a:lnTo>
                    <a:pt x="116" y="604"/>
                  </a:lnTo>
                  <a:cubicBezTo>
                    <a:pt x="141" y="572"/>
                    <a:pt x="168" y="531"/>
                    <a:pt x="174" y="489"/>
                  </a:cubicBezTo>
                  <a:lnTo>
                    <a:pt x="174" y="489"/>
                  </a:lnTo>
                  <a:cubicBezTo>
                    <a:pt x="174" y="483"/>
                    <a:pt x="175" y="477"/>
                    <a:pt x="175" y="471"/>
                  </a:cubicBezTo>
                  <a:lnTo>
                    <a:pt x="175" y="471"/>
                  </a:lnTo>
                  <a:cubicBezTo>
                    <a:pt x="175" y="430"/>
                    <a:pt x="171" y="397"/>
                    <a:pt x="177" y="357"/>
                  </a:cubicBezTo>
                  <a:lnTo>
                    <a:pt x="177" y="357"/>
                  </a:lnTo>
                  <a:cubicBezTo>
                    <a:pt x="180" y="336"/>
                    <a:pt x="190" y="329"/>
                    <a:pt x="199" y="312"/>
                  </a:cubicBezTo>
                  <a:lnTo>
                    <a:pt x="199" y="312"/>
                  </a:lnTo>
                  <a:cubicBezTo>
                    <a:pt x="201" y="309"/>
                    <a:pt x="202" y="306"/>
                    <a:pt x="203" y="303"/>
                  </a:cubicBezTo>
                  <a:lnTo>
                    <a:pt x="203" y="303"/>
                  </a:lnTo>
                  <a:cubicBezTo>
                    <a:pt x="203" y="302"/>
                    <a:pt x="204" y="301"/>
                    <a:pt x="204" y="299"/>
                  </a:cubicBezTo>
                  <a:lnTo>
                    <a:pt x="204" y="299"/>
                  </a:lnTo>
                  <a:cubicBezTo>
                    <a:pt x="204" y="297"/>
                    <a:pt x="206" y="295"/>
                    <a:pt x="206" y="293"/>
                  </a:cubicBezTo>
                  <a:lnTo>
                    <a:pt x="206" y="293"/>
                  </a:lnTo>
                  <a:cubicBezTo>
                    <a:pt x="313" y="292"/>
                    <a:pt x="665" y="280"/>
                    <a:pt x="665" y="280"/>
                  </a:cubicBezTo>
                  <a:lnTo>
                    <a:pt x="670" y="184"/>
                  </a:lnTo>
                  <a:lnTo>
                    <a:pt x="670" y="184"/>
                  </a:lnTo>
                  <a:cubicBezTo>
                    <a:pt x="707" y="184"/>
                    <a:pt x="745" y="183"/>
                    <a:pt x="786" y="182"/>
                  </a:cubicBezTo>
                  <a:lnTo>
                    <a:pt x="786" y="182"/>
                  </a:lnTo>
                  <a:cubicBezTo>
                    <a:pt x="796" y="182"/>
                    <a:pt x="806" y="182"/>
                    <a:pt x="817" y="181"/>
                  </a:cubicBezTo>
                  <a:lnTo>
                    <a:pt x="817" y="181"/>
                  </a:lnTo>
                  <a:cubicBezTo>
                    <a:pt x="828" y="181"/>
                    <a:pt x="839" y="181"/>
                    <a:pt x="850" y="180"/>
                  </a:cubicBezTo>
                  <a:lnTo>
                    <a:pt x="850" y="180"/>
                  </a:lnTo>
                  <a:cubicBezTo>
                    <a:pt x="860" y="180"/>
                    <a:pt x="870" y="180"/>
                    <a:pt x="880" y="179"/>
                  </a:cubicBezTo>
                  <a:lnTo>
                    <a:pt x="880" y="179"/>
                  </a:lnTo>
                  <a:cubicBezTo>
                    <a:pt x="913" y="177"/>
                    <a:pt x="947" y="175"/>
                    <a:pt x="982" y="173"/>
                  </a:cubicBezTo>
                  <a:lnTo>
                    <a:pt x="982" y="173"/>
                  </a:lnTo>
                  <a:cubicBezTo>
                    <a:pt x="993" y="172"/>
                    <a:pt x="1004" y="172"/>
                    <a:pt x="1014" y="171"/>
                  </a:cubicBezTo>
                  <a:lnTo>
                    <a:pt x="1014" y="171"/>
                  </a:lnTo>
                  <a:cubicBezTo>
                    <a:pt x="1022" y="171"/>
                    <a:pt x="1029" y="170"/>
                    <a:pt x="1036" y="170"/>
                  </a:cubicBezTo>
                  <a:lnTo>
                    <a:pt x="1036" y="170"/>
                  </a:lnTo>
                  <a:cubicBezTo>
                    <a:pt x="1047" y="169"/>
                    <a:pt x="1057" y="168"/>
                    <a:pt x="1067" y="168"/>
                  </a:cubicBezTo>
                  <a:lnTo>
                    <a:pt x="1067" y="168"/>
                  </a:lnTo>
                  <a:cubicBezTo>
                    <a:pt x="1099" y="165"/>
                    <a:pt x="1132" y="163"/>
                    <a:pt x="1165" y="160"/>
                  </a:cubicBezTo>
                  <a:lnTo>
                    <a:pt x="1165" y="160"/>
                  </a:lnTo>
                  <a:cubicBezTo>
                    <a:pt x="1175" y="160"/>
                    <a:pt x="1185" y="158"/>
                    <a:pt x="1196" y="158"/>
                  </a:cubicBezTo>
                  <a:lnTo>
                    <a:pt x="1196" y="158"/>
                  </a:lnTo>
                  <a:cubicBezTo>
                    <a:pt x="1223" y="155"/>
                    <a:pt x="1252" y="152"/>
                    <a:pt x="1280" y="150"/>
                  </a:cubicBezTo>
                  <a:lnTo>
                    <a:pt x="1280" y="150"/>
                  </a:lnTo>
                  <a:cubicBezTo>
                    <a:pt x="1291" y="149"/>
                    <a:pt x="1302" y="148"/>
                    <a:pt x="1312" y="147"/>
                  </a:cubicBezTo>
                  <a:lnTo>
                    <a:pt x="1312" y="147"/>
                  </a:lnTo>
                  <a:cubicBezTo>
                    <a:pt x="1314" y="147"/>
                    <a:pt x="1316" y="147"/>
                    <a:pt x="1318" y="147"/>
                  </a:cubicBezTo>
                  <a:lnTo>
                    <a:pt x="1318" y="147"/>
                  </a:lnTo>
                  <a:cubicBezTo>
                    <a:pt x="1336" y="145"/>
                    <a:pt x="1354" y="143"/>
                    <a:pt x="1373" y="141"/>
                  </a:cubicBezTo>
                  <a:lnTo>
                    <a:pt x="1373" y="141"/>
                  </a:lnTo>
                  <a:cubicBezTo>
                    <a:pt x="1374" y="141"/>
                    <a:pt x="1375" y="141"/>
                    <a:pt x="1376" y="141"/>
                  </a:cubicBezTo>
                  <a:lnTo>
                    <a:pt x="1376" y="141"/>
                  </a:lnTo>
                  <a:cubicBezTo>
                    <a:pt x="1388" y="140"/>
                    <a:pt x="1400" y="138"/>
                    <a:pt x="1413" y="137"/>
                  </a:cubicBezTo>
                  <a:lnTo>
                    <a:pt x="1413" y="137"/>
                  </a:lnTo>
                  <a:cubicBezTo>
                    <a:pt x="1490" y="129"/>
                    <a:pt x="1570" y="120"/>
                    <a:pt x="1652" y="111"/>
                  </a:cubicBezTo>
                  <a:lnTo>
                    <a:pt x="1652" y="111"/>
                  </a:lnTo>
                  <a:cubicBezTo>
                    <a:pt x="1659" y="110"/>
                    <a:pt x="1667" y="109"/>
                    <a:pt x="1675" y="109"/>
                  </a:cubicBezTo>
                  <a:lnTo>
                    <a:pt x="1675" y="109"/>
                  </a:lnTo>
                  <a:cubicBezTo>
                    <a:pt x="1689" y="107"/>
                    <a:pt x="1702" y="105"/>
                    <a:pt x="1716" y="103"/>
                  </a:cubicBezTo>
                  <a:lnTo>
                    <a:pt x="1716" y="103"/>
                  </a:lnTo>
                  <a:cubicBezTo>
                    <a:pt x="1724" y="102"/>
                    <a:pt x="1733" y="101"/>
                    <a:pt x="1741" y="100"/>
                  </a:cubicBezTo>
                  <a:lnTo>
                    <a:pt x="1741" y="100"/>
                  </a:lnTo>
                  <a:cubicBezTo>
                    <a:pt x="1747" y="100"/>
                    <a:pt x="1752" y="99"/>
                    <a:pt x="1757" y="99"/>
                  </a:cubicBezTo>
                  <a:lnTo>
                    <a:pt x="1757" y="99"/>
                  </a:lnTo>
                  <a:cubicBezTo>
                    <a:pt x="1774" y="96"/>
                    <a:pt x="1792" y="94"/>
                    <a:pt x="1809" y="92"/>
                  </a:cubicBezTo>
                  <a:lnTo>
                    <a:pt x="1809" y="92"/>
                  </a:lnTo>
                  <a:cubicBezTo>
                    <a:pt x="1832" y="89"/>
                    <a:pt x="1856" y="86"/>
                    <a:pt x="1880" y="83"/>
                  </a:cubicBezTo>
                  <a:lnTo>
                    <a:pt x="1880" y="83"/>
                  </a:lnTo>
                  <a:lnTo>
                    <a:pt x="1880" y="83"/>
                  </a:lnTo>
                  <a:lnTo>
                    <a:pt x="1880" y="83"/>
                  </a:lnTo>
                  <a:cubicBezTo>
                    <a:pt x="1976" y="71"/>
                    <a:pt x="2285" y="28"/>
                    <a:pt x="2480" y="0"/>
                  </a:cubicBezTo>
                  <a:lnTo>
                    <a:pt x="2480" y="0"/>
                  </a:lnTo>
                  <a:cubicBezTo>
                    <a:pt x="2475" y="1"/>
                    <a:pt x="2470" y="2"/>
                    <a:pt x="2466" y="3"/>
                  </a:cubicBezTo>
                  <a:lnTo>
                    <a:pt x="2492" y="179"/>
                  </a:lnTo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22619DF-9950-7D43-B3DB-381E2FBA8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2553" y="6451879"/>
              <a:ext cx="1388306" cy="1437272"/>
            </a:xfrm>
            <a:custGeom>
              <a:avLst/>
              <a:gdLst>
                <a:gd name="T0" fmla="*/ 2125 w 2126"/>
                <a:gd name="T1" fmla="*/ 162 h 2201"/>
                <a:gd name="T2" fmla="*/ 2113 w 2126"/>
                <a:gd name="T3" fmla="*/ 371 h 2201"/>
                <a:gd name="T4" fmla="*/ 2014 w 2126"/>
                <a:gd name="T5" fmla="*/ 2093 h 2201"/>
                <a:gd name="T6" fmla="*/ 812 w 2126"/>
                <a:gd name="T7" fmla="*/ 2022 h 2201"/>
                <a:gd name="T8" fmla="*/ 813 w 2126"/>
                <a:gd name="T9" fmla="*/ 2024 h 2201"/>
                <a:gd name="T10" fmla="*/ 813 w 2126"/>
                <a:gd name="T11" fmla="*/ 2024 h 2201"/>
                <a:gd name="T12" fmla="*/ 816 w 2126"/>
                <a:gd name="T13" fmla="*/ 2032 h 2201"/>
                <a:gd name="T14" fmla="*/ 816 w 2126"/>
                <a:gd name="T15" fmla="*/ 2032 h 2201"/>
                <a:gd name="T16" fmla="*/ 817 w 2126"/>
                <a:gd name="T17" fmla="*/ 2034 h 2201"/>
                <a:gd name="T18" fmla="*/ 817 w 2126"/>
                <a:gd name="T19" fmla="*/ 2034 h 2201"/>
                <a:gd name="T20" fmla="*/ 818 w 2126"/>
                <a:gd name="T21" fmla="*/ 2038 h 2201"/>
                <a:gd name="T22" fmla="*/ 818 w 2126"/>
                <a:gd name="T23" fmla="*/ 2038 h 2201"/>
                <a:gd name="T24" fmla="*/ 821 w 2126"/>
                <a:gd name="T25" fmla="*/ 2042 h 2201"/>
                <a:gd name="T26" fmla="*/ 821 w 2126"/>
                <a:gd name="T27" fmla="*/ 2042 h 2201"/>
                <a:gd name="T28" fmla="*/ 828 w 2126"/>
                <a:gd name="T29" fmla="*/ 2045 h 2201"/>
                <a:gd name="T30" fmla="*/ 828 w 2126"/>
                <a:gd name="T31" fmla="*/ 2045 h 2201"/>
                <a:gd name="T32" fmla="*/ 833 w 2126"/>
                <a:gd name="T33" fmla="*/ 2050 h 2201"/>
                <a:gd name="T34" fmla="*/ 833 w 2126"/>
                <a:gd name="T35" fmla="*/ 2050 h 2201"/>
                <a:gd name="T36" fmla="*/ 842 w 2126"/>
                <a:gd name="T37" fmla="*/ 2061 h 2201"/>
                <a:gd name="T38" fmla="*/ 842 w 2126"/>
                <a:gd name="T39" fmla="*/ 2061 h 2201"/>
                <a:gd name="T40" fmla="*/ 841 w 2126"/>
                <a:gd name="T41" fmla="*/ 2064 h 2201"/>
                <a:gd name="T42" fmla="*/ 270 w 2126"/>
                <a:gd name="T43" fmla="*/ 2004 h 2201"/>
                <a:gd name="T44" fmla="*/ 270 w 2126"/>
                <a:gd name="T45" fmla="*/ 2006 h 2201"/>
                <a:gd name="T46" fmla="*/ 259 w 2126"/>
                <a:gd name="T47" fmla="*/ 2199 h 2201"/>
                <a:gd name="T48" fmla="*/ 259 w 2126"/>
                <a:gd name="T49" fmla="*/ 2200 h 2201"/>
                <a:gd name="T50" fmla="*/ 0 w 2126"/>
                <a:gd name="T51" fmla="*/ 2168 h 2201"/>
                <a:gd name="T52" fmla="*/ 272 w 2126"/>
                <a:gd name="T53" fmla="*/ 0 h 2201"/>
                <a:gd name="T54" fmla="*/ 272 w 2126"/>
                <a:gd name="T55" fmla="*/ 0 h 2201"/>
                <a:gd name="T56" fmla="*/ 2125 w 2126"/>
                <a:gd name="T57" fmla="*/ 162 h 2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26" h="2201">
                  <a:moveTo>
                    <a:pt x="2125" y="162"/>
                  </a:moveTo>
                  <a:lnTo>
                    <a:pt x="2113" y="371"/>
                  </a:lnTo>
                  <a:lnTo>
                    <a:pt x="2014" y="2093"/>
                  </a:lnTo>
                  <a:lnTo>
                    <a:pt x="812" y="2022"/>
                  </a:lnTo>
                  <a:lnTo>
                    <a:pt x="813" y="2024"/>
                  </a:lnTo>
                  <a:lnTo>
                    <a:pt x="813" y="2024"/>
                  </a:lnTo>
                  <a:cubicBezTo>
                    <a:pt x="813" y="2027"/>
                    <a:pt x="815" y="2029"/>
                    <a:pt x="816" y="2032"/>
                  </a:cubicBezTo>
                  <a:lnTo>
                    <a:pt x="816" y="2032"/>
                  </a:lnTo>
                  <a:cubicBezTo>
                    <a:pt x="817" y="2032"/>
                    <a:pt x="816" y="2034"/>
                    <a:pt x="817" y="2034"/>
                  </a:cubicBezTo>
                  <a:lnTo>
                    <a:pt x="817" y="2034"/>
                  </a:lnTo>
                  <a:cubicBezTo>
                    <a:pt x="817" y="2036"/>
                    <a:pt x="818" y="2037"/>
                    <a:pt x="818" y="2038"/>
                  </a:cubicBezTo>
                  <a:lnTo>
                    <a:pt x="818" y="2038"/>
                  </a:lnTo>
                  <a:cubicBezTo>
                    <a:pt x="819" y="2040"/>
                    <a:pt x="820" y="2041"/>
                    <a:pt x="821" y="2042"/>
                  </a:cubicBezTo>
                  <a:lnTo>
                    <a:pt x="821" y="2042"/>
                  </a:lnTo>
                  <a:cubicBezTo>
                    <a:pt x="824" y="2044"/>
                    <a:pt x="826" y="2044"/>
                    <a:pt x="828" y="2045"/>
                  </a:cubicBezTo>
                  <a:lnTo>
                    <a:pt x="828" y="2045"/>
                  </a:lnTo>
                  <a:cubicBezTo>
                    <a:pt x="829" y="2047"/>
                    <a:pt x="831" y="2048"/>
                    <a:pt x="833" y="2050"/>
                  </a:cubicBezTo>
                  <a:lnTo>
                    <a:pt x="833" y="2050"/>
                  </a:lnTo>
                  <a:cubicBezTo>
                    <a:pt x="837" y="2052"/>
                    <a:pt x="843" y="2055"/>
                    <a:pt x="842" y="2061"/>
                  </a:cubicBezTo>
                  <a:lnTo>
                    <a:pt x="842" y="2061"/>
                  </a:lnTo>
                  <a:cubicBezTo>
                    <a:pt x="841" y="2062"/>
                    <a:pt x="841" y="2064"/>
                    <a:pt x="841" y="2064"/>
                  </a:cubicBezTo>
                  <a:lnTo>
                    <a:pt x="270" y="2004"/>
                  </a:lnTo>
                  <a:lnTo>
                    <a:pt x="270" y="2006"/>
                  </a:lnTo>
                  <a:lnTo>
                    <a:pt x="259" y="2199"/>
                  </a:lnTo>
                  <a:lnTo>
                    <a:pt x="259" y="2200"/>
                  </a:lnTo>
                  <a:lnTo>
                    <a:pt x="0" y="2168"/>
                  </a:lnTo>
                  <a:lnTo>
                    <a:pt x="272" y="0"/>
                  </a:lnTo>
                  <a:lnTo>
                    <a:pt x="272" y="0"/>
                  </a:lnTo>
                  <a:cubicBezTo>
                    <a:pt x="907" y="76"/>
                    <a:pt x="1542" y="128"/>
                    <a:pt x="2125" y="162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0F2F314E-C99F-CA40-8840-845E226F4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63920" y="4441428"/>
              <a:ext cx="619264" cy="365799"/>
            </a:xfrm>
            <a:custGeom>
              <a:avLst/>
              <a:gdLst>
                <a:gd name="T0" fmla="*/ 940 w 946"/>
                <a:gd name="T1" fmla="*/ 463 h 558"/>
                <a:gd name="T2" fmla="*/ 940 w 946"/>
                <a:gd name="T3" fmla="*/ 463 h 558"/>
                <a:gd name="T4" fmla="*/ 900 w 946"/>
                <a:gd name="T5" fmla="*/ 515 h 558"/>
                <a:gd name="T6" fmla="*/ 900 w 946"/>
                <a:gd name="T7" fmla="*/ 515 h 558"/>
                <a:gd name="T8" fmla="*/ 849 w 946"/>
                <a:gd name="T9" fmla="*/ 480 h 558"/>
                <a:gd name="T10" fmla="*/ 849 w 946"/>
                <a:gd name="T11" fmla="*/ 480 h 558"/>
                <a:gd name="T12" fmla="*/ 811 w 946"/>
                <a:gd name="T13" fmla="*/ 472 h 558"/>
                <a:gd name="T14" fmla="*/ 811 w 946"/>
                <a:gd name="T15" fmla="*/ 472 h 558"/>
                <a:gd name="T16" fmla="*/ 770 w 946"/>
                <a:gd name="T17" fmla="*/ 527 h 558"/>
                <a:gd name="T18" fmla="*/ 770 w 946"/>
                <a:gd name="T19" fmla="*/ 527 h 558"/>
                <a:gd name="T20" fmla="*/ 766 w 946"/>
                <a:gd name="T21" fmla="*/ 557 h 558"/>
                <a:gd name="T22" fmla="*/ 766 w 946"/>
                <a:gd name="T23" fmla="*/ 557 h 558"/>
                <a:gd name="T24" fmla="*/ 638 w 946"/>
                <a:gd name="T25" fmla="*/ 391 h 558"/>
                <a:gd name="T26" fmla="*/ 638 w 946"/>
                <a:gd name="T27" fmla="*/ 391 h 558"/>
                <a:gd name="T28" fmla="*/ 500 w 946"/>
                <a:gd name="T29" fmla="*/ 415 h 558"/>
                <a:gd name="T30" fmla="*/ 500 w 946"/>
                <a:gd name="T31" fmla="*/ 415 h 558"/>
                <a:gd name="T32" fmla="*/ 0 w 946"/>
                <a:gd name="T33" fmla="*/ 530 h 558"/>
                <a:gd name="T34" fmla="*/ 0 w 946"/>
                <a:gd name="T35" fmla="*/ 530 h 558"/>
                <a:gd name="T36" fmla="*/ 3 w 946"/>
                <a:gd name="T37" fmla="*/ 514 h 558"/>
                <a:gd name="T38" fmla="*/ 3 w 946"/>
                <a:gd name="T39" fmla="*/ 514 h 558"/>
                <a:gd name="T40" fmla="*/ 4 w 946"/>
                <a:gd name="T41" fmla="*/ 486 h 558"/>
                <a:gd name="T42" fmla="*/ 4 w 946"/>
                <a:gd name="T43" fmla="*/ 486 h 558"/>
                <a:gd name="T44" fmla="*/ 11 w 946"/>
                <a:gd name="T45" fmla="*/ 426 h 558"/>
                <a:gd name="T46" fmla="*/ 11 w 946"/>
                <a:gd name="T47" fmla="*/ 426 h 558"/>
                <a:gd name="T48" fmla="*/ 8 w 946"/>
                <a:gd name="T49" fmla="*/ 276 h 558"/>
                <a:gd name="T50" fmla="*/ 8 w 946"/>
                <a:gd name="T51" fmla="*/ 276 h 558"/>
                <a:gd name="T52" fmla="*/ 8 w 946"/>
                <a:gd name="T53" fmla="*/ 275 h 558"/>
                <a:gd name="T54" fmla="*/ 8 w 946"/>
                <a:gd name="T55" fmla="*/ 275 h 558"/>
                <a:gd name="T56" fmla="*/ 8 w 946"/>
                <a:gd name="T57" fmla="*/ 275 h 558"/>
                <a:gd name="T58" fmla="*/ 227 w 946"/>
                <a:gd name="T59" fmla="*/ 229 h 558"/>
                <a:gd name="T60" fmla="*/ 227 w 946"/>
                <a:gd name="T61" fmla="*/ 229 h 558"/>
                <a:gd name="T62" fmla="*/ 534 w 946"/>
                <a:gd name="T63" fmla="*/ 153 h 558"/>
                <a:gd name="T64" fmla="*/ 534 w 946"/>
                <a:gd name="T65" fmla="*/ 153 h 558"/>
                <a:gd name="T66" fmla="*/ 569 w 946"/>
                <a:gd name="T67" fmla="*/ 133 h 558"/>
                <a:gd name="T68" fmla="*/ 569 w 946"/>
                <a:gd name="T69" fmla="*/ 133 h 558"/>
                <a:gd name="T70" fmla="*/ 619 w 946"/>
                <a:gd name="T71" fmla="*/ 83 h 558"/>
                <a:gd name="T72" fmla="*/ 619 w 946"/>
                <a:gd name="T73" fmla="*/ 83 h 558"/>
                <a:gd name="T74" fmla="*/ 663 w 946"/>
                <a:gd name="T75" fmla="*/ 34 h 558"/>
                <a:gd name="T76" fmla="*/ 663 w 946"/>
                <a:gd name="T77" fmla="*/ 34 h 558"/>
                <a:gd name="T78" fmla="*/ 709 w 946"/>
                <a:gd name="T79" fmla="*/ 0 h 558"/>
                <a:gd name="T80" fmla="*/ 709 w 946"/>
                <a:gd name="T81" fmla="*/ 0 h 558"/>
                <a:gd name="T82" fmla="*/ 704 w 946"/>
                <a:gd name="T83" fmla="*/ 43 h 558"/>
                <a:gd name="T84" fmla="*/ 704 w 946"/>
                <a:gd name="T85" fmla="*/ 43 h 558"/>
                <a:gd name="T86" fmla="*/ 738 w 946"/>
                <a:gd name="T87" fmla="*/ 100 h 558"/>
                <a:gd name="T88" fmla="*/ 738 w 946"/>
                <a:gd name="T89" fmla="*/ 100 h 558"/>
                <a:gd name="T90" fmla="*/ 756 w 946"/>
                <a:gd name="T91" fmla="*/ 131 h 558"/>
                <a:gd name="T92" fmla="*/ 756 w 946"/>
                <a:gd name="T93" fmla="*/ 131 h 558"/>
                <a:gd name="T94" fmla="*/ 709 w 946"/>
                <a:gd name="T95" fmla="*/ 182 h 558"/>
                <a:gd name="T96" fmla="*/ 709 w 946"/>
                <a:gd name="T97" fmla="*/ 182 h 558"/>
                <a:gd name="T98" fmla="*/ 704 w 946"/>
                <a:gd name="T99" fmla="*/ 248 h 558"/>
                <a:gd name="T100" fmla="*/ 704 w 946"/>
                <a:gd name="T101" fmla="*/ 248 h 558"/>
                <a:gd name="T102" fmla="*/ 775 w 946"/>
                <a:gd name="T103" fmla="*/ 271 h 558"/>
                <a:gd name="T104" fmla="*/ 775 w 946"/>
                <a:gd name="T105" fmla="*/ 271 h 558"/>
                <a:gd name="T106" fmla="*/ 809 w 946"/>
                <a:gd name="T107" fmla="*/ 336 h 558"/>
                <a:gd name="T108" fmla="*/ 809 w 946"/>
                <a:gd name="T109" fmla="*/ 336 h 558"/>
                <a:gd name="T110" fmla="*/ 862 w 946"/>
                <a:gd name="T111" fmla="*/ 372 h 558"/>
                <a:gd name="T112" fmla="*/ 862 w 946"/>
                <a:gd name="T113" fmla="*/ 372 h 558"/>
                <a:gd name="T114" fmla="*/ 902 w 946"/>
                <a:gd name="T115" fmla="*/ 422 h 558"/>
                <a:gd name="T116" fmla="*/ 902 w 946"/>
                <a:gd name="T117" fmla="*/ 422 h 558"/>
                <a:gd name="T118" fmla="*/ 940 w 946"/>
                <a:gd name="T119" fmla="*/ 463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46" h="558">
                  <a:moveTo>
                    <a:pt x="940" y="463"/>
                  </a:moveTo>
                  <a:lnTo>
                    <a:pt x="940" y="463"/>
                  </a:lnTo>
                  <a:cubicBezTo>
                    <a:pt x="936" y="483"/>
                    <a:pt x="918" y="506"/>
                    <a:pt x="900" y="515"/>
                  </a:cubicBezTo>
                  <a:lnTo>
                    <a:pt x="900" y="515"/>
                  </a:lnTo>
                  <a:cubicBezTo>
                    <a:pt x="872" y="529"/>
                    <a:pt x="858" y="502"/>
                    <a:pt x="849" y="480"/>
                  </a:cubicBezTo>
                  <a:lnTo>
                    <a:pt x="849" y="480"/>
                  </a:lnTo>
                  <a:cubicBezTo>
                    <a:pt x="836" y="451"/>
                    <a:pt x="831" y="444"/>
                    <a:pt x="811" y="472"/>
                  </a:cubicBezTo>
                  <a:lnTo>
                    <a:pt x="811" y="472"/>
                  </a:lnTo>
                  <a:cubicBezTo>
                    <a:pt x="798" y="489"/>
                    <a:pt x="776" y="506"/>
                    <a:pt x="770" y="527"/>
                  </a:cubicBezTo>
                  <a:lnTo>
                    <a:pt x="770" y="527"/>
                  </a:lnTo>
                  <a:cubicBezTo>
                    <a:pt x="767" y="534"/>
                    <a:pt x="767" y="546"/>
                    <a:pt x="766" y="557"/>
                  </a:cubicBezTo>
                  <a:lnTo>
                    <a:pt x="766" y="557"/>
                  </a:lnTo>
                  <a:cubicBezTo>
                    <a:pt x="667" y="483"/>
                    <a:pt x="638" y="391"/>
                    <a:pt x="638" y="391"/>
                  </a:cubicBezTo>
                  <a:lnTo>
                    <a:pt x="638" y="391"/>
                  </a:lnTo>
                  <a:cubicBezTo>
                    <a:pt x="625" y="390"/>
                    <a:pt x="572" y="400"/>
                    <a:pt x="500" y="415"/>
                  </a:cubicBezTo>
                  <a:lnTo>
                    <a:pt x="500" y="415"/>
                  </a:lnTo>
                  <a:cubicBezTo>
                    <a:pt x="329" y="452"/>
                    <a:pt x="55" y="517"/>
                    <a:pt x="0" y="530"/>
                  </a:cubicBezTo>
                  <a:lnTo>
                    <a:pt x="0" y="530"/>
                  </a:lnTo>
                  <a:cubicBezTo>
                    <a:pt x="1" y="526"/>
                    <a:pt x="2" y="518"/>
                    <a:pt x="3" y="514"/>
                  </a:cubicBezTo>
                  <a:lnTo>
                    <a:pt x="3" y="514"/>
                  </a:lnTo>
                  <a:cubicBezTo>
                    <a:pt x="3" y="505"/>
                    <a:pt x="3" y="495"/>
                    <a:pt x="4" y="486"/>
                  </a:cubicBezTo>
                  <a:lnTo>
                    <a:pt x="4" y="486"/>
                  </a:lnTo>
                  <a:cubicBezTo>
                    <a:pt x="5" y="466"/>
                    <a:pt x="11" y="447"/>
                    <a:pt x="11" y="426"/>
                  </a:cubicBezTo>
                  <a:lnTo>
                    <a:pt x="11" y="426"/>
                  </a:lnTo>
                  <a:cubicBezTo>
                    <a:pt x="11" y="375"/>
                    <a:pt x="16" y="327"/>
                    <a:pt x="8" y="276"/>
                  </a:cubicBezTo>
                  <a:lnTo>
                    <a:pt x="8" y="276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5"/>
                  </a:lnTo>
                  <a:cubicBezTo>
                    <a:pt x="43" y="268"/>
                    <a:pt x="131" y="250"/>
                    <a:pt x="227" y="229"/>
                  </a:cubicBezTo>
                  <a:lnTo>
                    <a:pt x="227" y="229"/>
                  </a:lnTo>
                  <a:cubicBezTo>
                    <a:pt x="349" y="202"/>
                    <a:pt x="483" y="171"/>
                    <a:pt x="534" y="153"/>
                  </a:cubicBezTo>
                  <a:lnTo>
                    <a:pt x="534" y="153"/>
                  </a:lnTo>
                  <a:cubicBezTo>
                    <a:pt x="547" y="154"/>
                    <a:pt x="561" y="142"/>
                    <a:pt x="569" y="133"/>
                  </a:cubicBezTo>
                  <a:lnTo>
                    <a:pt x="569" y="133"/>
                  </a:lnTo>
                  <a:cubicBezTo>
                    <a:pt x="584" y="116"/>
                    <a:pt x="602" y="100"/>
                    <a:pt x="619" y="83"/>
                  </a:cubicBezTo>
                  <a:lnTo>
                    <a:pt x="619" y="83"/>
                  </a:lnTo>
                  <a:cubicBezTo>
                    <a:pt x="634" y="68"/>
                    <a:pt x="645" y="49"/>
                    <a:pt x="663" y="34"/>
                  </a:cubicBezTo>
                  <a:lnTo>
                    <a:pt x="663" y="34"/>
                  </a:lnTo>
                  <a:cubicBezTo>
                    <a:pt x="675" y="28"/>
                    <a:pt x="694" y="12"/>
                    <a:pt x="709" y="0"/>
                  </a:cubicBezTo>
                  <a:lnTo>
                    <a:pt x="709" y="0"/>
                  </a:lnTo>
                  <a:cubicBezTo>
                    <a:pt x="705" y="14"/>
                    <a:pt x="702" y="28"/>
                    <a:pt x="704" y="43"/>
                  </a:cubicBezTo>
                  <a:lnTo>
                    <a:pt x="704" y="43"/>
                  </a:lnTo>
                  <a:cubicBezTo>
                    <a:pt x="706" y="69"/>
                    <a:pt x="712" y="90"/>
                    <a:pt x="738" y="100"/>
                  </a:cubicBezTo>
                  <a:lnTo>
                    <a:pt x="738" y="100"/>
                  </a:lnTo>
                  <a:cubicBezTo>
                    <a:pt x="756" y="107"/>
                    <a:pt x="782" y="112"/>
                    <a:pt x="756" y="131"/>
                  </a:cubicBezTo>
                  <a:lnTo>
                    <a:pt x="756" y="131"/>
                  </a:lnTo>
                  <a:cubicBezTo>
                    <a:pt x="733" y="149"/>
                    <a:pt x="716" y="152"/>
                    <a:pt x="709" y="182"/>
                  </a:cubicBezTo>
                  <a:lnTo>
                    <a:pt x="709" y="182"/>
                  </a:lnTo>
                  <a:cubicBezTo>
                    <a:pt x="705" y="199"/>
                    <a:pt x="690" y="234"/>
                    <a:pt x="704" y="248"/>
                  </a:cubicBezTo>
                  <a:lnTo>
                    <a:pt x="704" y="248"/>
                  </a:lnTo>
                  <a:cubicBezTo>
                    <a:pt x="721" y="265"/>
                    <a:pt x="755" y="257"/>
                    <a:pt x="775" y="271"/>
                  </a:cubicBezTo>
                  <a:lnTo>
                    <a:pt x="775" y="271"/>
                  </a:lnTo>
                  <a:cubicBezTo>
                    <a:pt x="796" y="286"/>
                    <a:pt x="796" y="316"/>
                    <a:pt x="809" y="336"/>
                  </a:cubicBezTo>
                  <a:lnTo>
                    <a:pt x="809" y="336"/>
                  </a:lnTo>
                  <a:cubicBezTo>
                    <a:pt x="822" y="356"/>
                    <a:pt x="846" y="356"/>
                    <a:pt x="862" y="372"/>
                  </a:cubicBezTo>
                  <a:lnTo>
                    <a:pt x="862" y="372"/>
                  </a:lnTo>
                  <a:cubicBezTo>
                    <a:pt x="879" y="387"/>
                    <a:pt x="881" y="411"/>
                    <a:pt x="902" y="422"/>
                  </a:cubicBezTo>
                  <a:lnTo>
                    <a:pt x="902" y="422"/>
                  </a:lnTo>
                  <a:cubicBezTo>
                    <a:pt x="923" y="431"/>
                    <a:pt x="945" y="434"/>
                    <a:pt x="940" y="46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678DF129-05D4-FE4A-B14E-EFA8772BD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9466" y="4879234"/>
              <a:ext cx="1129079" cy="757520"/>
            </a:xfrm>
            <a:custGeom>
              <a:avLst/>
              <a:gdLst>
                <a:gd name="T0" fmla="*/ 1720 w 1728"/>
                <a:gd name="T1" fmla="*/ 728 h 1160"/>
                <a:gd name="T2" fmla="*/ 1708 w 1728"/>
                <a:gd name="T3" fmla="*/ 745 h 1160"/>
                <a:gd name="T4" fmla="*/ 1705 w 1728"/>
                <a:gd name="T5" fmla="*/ 765 h 1160"/>
                <a:gd name="T6" fmla="*/ 1676 w 1728"/>
                <a:gd name="T7" fmla="*/ 792 h 1160"/>
                <a:gd name="T8" fmla="*/ 1654 w 1728"/>
                <a:gd name="T9" fmla="*/ 819 h 1160"/>
                <a:gd name="T10" fmla="*/ 1625 w 1728"/>
                <a:gd name="T11" fmla="*/ 845 h 1160"/>
                <a:gd name="T12" fmla="*/ 1612 w 1728"/>
                <a:gd name="T13" fmla="*/ 858 h 1160"/>
                <a:gd name="T14" fmla="*/ 1602 w 1728"/>
                <a:gd name="T15" fmla="*/ 854 h 1160"/>
                <a:gd name="T16" fmla="*/ 1562 w 1728"/>
                <a:gd name="T17" fmla="*/ 847 h 1160"/>
                <a:gd name="T18" fmla="*/ 1527 w 1728"/>
                <a:gd name="T19" fmla="*/ 850 h 1160"/>
                <a:gd name="T20" fmla="*/ 1489 w 1728"/>
                <a:gd name="T21" fmla="*/ 871 h 1160"/>
                <a:gd name="T22" fmla="*/ 1471 w 1728"/>
                <a:gd name="T23" fmla="*/ 882 h 1160"/>
                <a:gd name="T24" fmla="*/ 1468 w 1728"/>
                <a:gd name="T25" fmla="*/ 899 h 1160"/>
                <a:gd name="T26" fmla="*/ 1451 w 1728"/>
                <a:gd name="T27" fmla="*/ 911 h 1160"/>
                <a:gd name="T28" fmla="*/ 430 w 1728"/>
                <a:gd name="T29" fmla="*/ 1110 h 1160"/>
                <a:gd name="T30" fmla="*/ 96 w 1728"/>
                <a:gd name="T31" fmla="*/ 798 h 1160"/>
                <a:gd name="T32" fmla="*/ 0 w 1728"/>
                <a:gd name="T33" fmla="*/ 227 h 1160"/>
                <a:gd name="T34" fmla="*/ 50 w 1728"/>
                <a:gd name="T35" fmla="*/ 215 h 1160"/>
                <a:gd name="T36" fmla="*/ 98 w 1728"/>
                <a:gd name="T37" fmla="*/ 166 h 1160"/>
                <a:gd name="T38" fmla="*/ 144 w 1728"/>
                <a:gd name="T39" fmla="*/ 125 h 1160"/>
                <a:gd name="T40" fmla="*/ 205 w 1728"/>
                <a:gd name="T41" fmla="*/ 267 h 1160"/>
                <a:gd name="T42" fmla="*/ 1416 w 1728"/>
                <a:gd name="T43" fmla="*/ 0 h 1160"/>
                <a:gd name="T44" fmla="*/ 1425 w 1728"/>
                <a:gd name="T45" fmla="*/ 2 h 1160"/>
                <a:gd name="T46" fmla="*/ 1453 w 1728"/>
                <a:gd name="T47" fmla="*/ 7 h 1160"/>
                <a:gd name="T48" fmla="*/ 1479 w 1728"/>
                <a:gd name="T49" fmla="*/ 26 h 1160"/>
                <a:gd name="T50" fmla="*/ 1505 w 1728"/>
                <a:gd name="T51" fmla="*/ 33 h 1160"/>
                <a:gd name="T52" fmla="*/ 1533 w 1728"/>
                <a:gd name="T53" fmla="*/ 55 h 1160"/>
                <a:gd name="T54" fmla="*/ 1539 w 1728"/>
                <a:gd name="T55" fmla="*/ 109 h 1160"/>
                <a:gd name="T56" fmla="*/ 1557 w 1728"/>
                <a:gd name="T57" fmla="*/ 132 h 1160"/>
                <a:gd name="T58" fmla="*/ 1567 w 1728"/>
                <a:gd name="T59" fmla="*/ 141 h 1160"/>
                <a:gd name="T60" fmla="*/ 1580 w 1728"/>
                <a:gd name="T61" fmla="*/ 141 h 1160"/>
                <a:gd name="T62" fmla="*/ 1607 w 1728"/>
                <a:gd name="T63" fmla="*/ 148 h 1160"/>
                <a:gd name="T64" fmla="*/ 1630 w 1728"/>
                <a:gd name="T65" fmla="*/ 173 h 1160"/>
                <a:gd name="T66" fmla="*/ 1680 w 1728"/>
                <a:gd name="T67" fmla="*/ 193 h 1160"/>
                <a:gd name="T68" fmla="*/ 1687 w 1728"/>
                <a:gd name="T69" fmla="*/ 215 h 1160"/>
                <a:gd name="T70" fmla="*/ 1659 w 1728"/>
                <a:gd name="T71" fmla="*/ 260 h 1160"/>
                <a:gd name="T72" fmla="*/ 1652 w 1728"/>
                <a:gd name="T73" fmla="*/ 297 h 1160"/>
                <a:gd name="T74" fmla="*/ 1633 w 1728"/>
                <a:gd name="T75" fmla="*/ 319 h 1160"/>
                <a:gd name="T76" fmla="*/ 1615 w 1728"/>
                <a:gd name="T77" fmla="*/ 358 h 1160"/>
                <a:gd name="T78" fmla="*/ 1605 w 1728"/>
                <a:gd name="T79" fmla="*/ 395 h 1160"/>
                <a:gd name="T80" fmla="*/ 1611 w 1728"/>
                <a:gd name="T81" fmla="*/ 488 h 1160"/>
                <a:gd name="T82" fmla="*/ 1620 w 1728"/>
                <a:gd name="T83" fmla="*/ 529 h 1160"/>
                <a:gd name="T84" fmla="*/ 1650 w 1728"/>
                <a:gd name="T85" fmla="*/ 553 h 1160"/>
                <a:gd name="T86" fmla="*/ 1696 w 1728"/>
                <a:gd name="T87" fmla="*/ 609 h 1160"/>
                <a:gd name="T88" fmla="*/ 1715 w 1728"/>
                <a:gd name="T89" fmla="*/ 687 h 1160"/>
                <a:gd name="T90" fmla="*/ 1720 w 1728"/>
                <a:gd name="T91" fmla="*/ 72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28" h="1160">
                  <a:moveTo>
                    <a:pt x="1720" y="728"/>
                  </a:moveTo>
                  <a:lnTo>
                    <a:pt x="1720" y="728"/>
                  </a:lnTo>
                  <a:cubicBezTo>
                    <a:pt x="1717" y="735"/>
                    <a:pt x="1711" y="738"/>
                    <a:pt x="1708" y="745"/>
                  </a:cubicBezTo>
                  <a:lnTo>
                    <a:pt x="1708" y="745"/>
                  </a:lnTo>
                  <a:cubicBezTo>
                    <a:pt x="1705" y="751"/>
                    <a:pt x="1708" y="759"/>
                    <a:pt x="1705" y="765"/>
                  </a:cubicBezTo>
                  <a:lnTo>
                    <a:pt x="1705" y="765"/>
                  </a:lnTo>
                  <a:cubicBezTo>
                    <a:pt x="1700" y="777"/>
                    <a:pt x="1686" y="784"/>
                    <a:pt x="1676" y="792"/>
                  </a:cubicBezTo>
                  <a:lnTo>
                    <a:pt x="1676" y="792"/>
                  </a:lnTo>
                  <a:cubicBezTo>
                    <a:pt x="1667" y="801"/>
                    <a:pt x="1662" y="809"/>
                    <a:pt x="1654" y="819"/>
                  </a:cubicBezTo>
                  <a:lnTo>
                    <a:pt x="1654" y="819"/>
                  </a:lnTo>
                  <a:cubicBezTo>
                    <a:pt x="1646" y="828"/>
                    <a:pt x="1635" y="836"/>
                    <a:pt x="1625" y="845"/>
                  </a:cubicBezTo>
                  <a:lnTo>
                    <a:pt x="1625" y="845"/>
                  </a:lnTo>
                  <a:cubicBezTo>
                    <a:pt x="1621" y="849"/>
                    <a:pt x="1616" y="853"/>
                    <a:pt x="1612" y="858"/>
                  </a:cubicBezTo>
                  <a:lnTo>
                    <a:pt x="1612" y="858"/>
                  </a:lnTo>
                  <a:cubicBezTo>
                    <a:pt x="1608" y="856"/>
                    <a:pt x="1605" y="855"/>
                    <a:pt x="1602" y="854"/>
                  </a:cubicBezTo>
                  <a:lnTo>
                    <a:pt x="1602" y="854"/>
                  </a:lnTo>
                  <a:cubicBezTo>
                    <a:pt x="1591" y="849"/>
                    <a:pt x="1576" y="849"/>
                    <a:pt x="1562" y="847"/>
                  </a:cubicBezTo>
                  <a:lnTo>
                    <a:pt x="1562" y="847"/>
                  </a:lnTo>
                  <a:cubicBezTo>
                    <a:pt x="1551" y="845"/>
                    <a:pt x="1539" y="843"/>
                    <a:pt x="1527" y="850"/>
                  </a:cubicBezTo>
                  <a:lnTo>
                    <a:pt x="1527" y="850"/>
                  </a:lnTo>
                  <a:cubicBezTo>
                    <a:pt x="1516" y="858"/>
                    <a:pt x="1503" y="863"/>
                    <a:pt x="1489" y="871"/>
                  </a:cubicBezTo>
                  <a:lnTo>
                    <a:pt x="1489" y="871"/>
                  </a:lnTo>
                  <a:cubicBezTo>
                    <a:pt x="1481" y="873"/>
                    <a:pt x="1474" y="875"/>
                    <a:pt x="1471" y="882"/>
                  </a:cubicBezTo>
                  <a:lnTo>
                    <a:pt x="1471" y="882"/>
                  </a:lnTo>
                  <a:cubicBezTo>
                    <a:pt x="1470" y="888"/>
                    <a:pt x="1470" y="893"/>
                    <a:pt x="1468" y="899"/>
                  </a:cubicBezTo>
                  <a:lnTo>
                    <a:pt x="1468" y="899"/>
                  </a:lnTo>
                  <a:cubicBezTo>
                    <a:pt x="1465" y="904"/>
                    <a:pt x="1457" y="908"/>
                    <a:pt x="1451" y="911"/>
                  </a:cubicBezTo>
                  <a:lnTo>
                    <a:pt x="1451" y="911"/>
                  </a:lnTo>
                  <a:cubicBezTo>
                    <a:pt x="1447" y="916"/>
                    <a:pt x="1443" y="921"/>
                    <a:pt x="1440" y="928"/>
                  </a:cubicBezTo>
                  <a:lnTo>
                    <a:pt x="430" y="1110"/>
                  </a:lnTo>
                  <a:lnTo>
                    <a:pt x="157" y="1159"/>
                  </a:lnTo>
                  <a:lnTo>
                    <a:pt x="96" y="798"/>
                  </a:lnTo>
                  <a:lnTo>
                    <a:pt x="0" y="227"/>
                  </a:lnTo>
                  <a:lnTo>
                    <a:pt x="0" y="227"/>
                  </a:lnTo>
                  <a:cubicBezTo>
                    <a:pt x="16" y="222"/>
                    <a:pt x="33" y="220"/>
                    <a:pt x="50" y="215"/>
                  </a:cubicBezTo>
                  <a:lnTo>
                    <a:pt x="50" y="215"/>
                  </a:lnTo>
                  <a:cubicBezTo>
                    <a:pt x="77" y="207"/>
                    <a:pt x="83" y="186"/>
                    <a:pt x="98" y="166"/>
                  </a:cubicBezTo>
                  <a:lnTo>
                    <a:pt x="98" y="166"/>
                  </a:lnTo>
                  <a:cubicBezTo>
                    <a:pt x="110" y="150"/>
                    <a:pt x="128" y="137"/>
                    <a:pt x="144" y="125"/>
                  </a:cubicBezTo>
                  <a:lnTo>
                    <a:pt x="144" y="125"/>
                  </a:lnTo>
                  <a:cubicBezTo>
                    <a:pt x="157" y="116"/>
                    <a:pt x="170" y="113"/>
                    <a:pt x="184" y="109"/>
                  </a:cubicBezTo>
                  <a:lnTo>
                    <a:pt x="205" y="267"/>
                  </a:lnTo>
                  <a:lnTo>
                    <a:pt x="205" y="267"/>
                  </a:lnTo>
                  <a:cubicBezTo>
                    <a:pt x="205" y="267"/>
                    <a:pt x="1173" y="63"/>
                    <a:pt x="1416" y="0"/>
                  </a:cubicBezTo>
                  <a:lnTo>
                    <a:pt x="1416" y="0"/>
                  </a:lnTo>
                  <a:cubicBezTo>
                    <a:pt x="1420" y="1"/>
                    <a:pt x="1423" y="2"/>
                    <a:pt x="1425" y="2"/>
                  </a:cubicBezTo>
                  <a:lnTo>
                    <a:pt x="1425" y="2"/>
                  </a:lnTo>
                  <a:cubicBezTo>
                    <a:pt x="1433" y="4"/>
                    <a:pt x="1446" y="2"/>
                    <a:pt x="1453" y="7"/>
                  </a:cubicBezTo>
                  <a:lnTo>
                    <a:pt x="1453" y="7"/>
                  </a:lnTo>
                  <a:cubicBezTo>
                    <a:pt x="1462" y="11"/>
                    <a:pt x="1470" y="20"/>
                    <a:pt x="1479" y="26"/>
                  </a:cubicBezTo>
                  <a:lnTo>
                    <a:pt x="1479" y="26"/>
                  </a:lnTo>
                  <a:cubicBezTo>
                    <a:pt x="1487" y="29"/>
                    <a:pt x="1496" y="31"/>
                    <a:pt x="1505" y="33"/>
                  </a:cubicBezTo>
                  <a:lnTo>
                    <a:pt x="1505" y="33"/>
                  </a:lnTo>
                  <a:cubicBezTo>
                    <a:pt x="1520" y="35"/>
                    <a:pt x="1533" y="39"/>
                    <a:pt x="1533" y="55"/>
                  </a:cubicBezTo>
                  <a:lnTo>
                    <a:pt x="1533" y="55"/>
                  </a:lnTo>
                  <a:cubicBezTo>
                    <a:pt x="1533" y="72"/>
                    <a:pt x="1531" y="93"/>
                    <a:pt x="1539" y="109"/>
                  </a:cubicBezTo>
                  <a:lnTo>
                    <a:pt x="1539" y="109"/>
                  </a:lnTo>
                  <a:cubicBezTo>
                    <a:pt x="1543" y="119"/>
                    <a:pt x="1550" y="124"/>
                    <a:pt x="1557" y="132"/>
                  </a:cubicBezTo>
                  <a:lnTo>
                    <a:pt x="1557" y="132"/>
                  </a:lnTo>
                  <a:cubicBezTo>
                    <a:pt x="1561" y="137"/>
                    <a:pt x="1559" y="139"/>
                    <a:pt x="1567" y="141"/>
                  </a:cubicBezTo>
                  <a:lnTo>
                    <a:pt x="1567" y="141"/>
                  </a:lnTo>
                  <a:cubicBezTo>
                    <a:pt x="1570" y="143"/>
                    <a:pt x="1576" y="141"/>
                    <a:pt x="1580" y="141"/>
                  </a:cubicBezTo>
                  <a:lnTo>
                    <a:pt x="1580" y="141"/>
                  </a:lnTo>
                  <a:cubicBezTo>
                    <a:pt x="1589" y="141"/>
                    <a:pt x="1598" y="141"/>
                    <a:pt x="1607" y="148"/>
                  </a:cubicBezTo>
                  <a:lnTo>
                    <a:pt x="1607" y="148"/>
                  </a:lnTo>
                  <a:cubicBezTo>
                    <a:pt x="1617" y="154"/>
                    <a:pt x="1618" y="167"/>
                    <a:pt x="1630" y="173"/>
                  </a:cubicBezTo>
                  <a:lnTo>
                    <a:pt x="1630" y="173"/>
                  </a:lnTo>
                  <a:cubicBezTo>
                    <a:pt x="1644" y="178"/>
                    <a:pt x="1672" y="176"/>
                    <a:pt x="1680" y="193"/>
                  </a:cubicBezTo>
                  <a:lnTo>
                    <a:pt x="1680" y="193"/>
                  </a:lnTo>
                  <a:cubicBezTo>
                    <a:pt x="1683" y="201"/>
                    <a:pt x="1683" y="209"/>
                    <a:pt x="1687" y="215"/>
                  </a:cubicBezTo>
                  <a:lnTo>
                    <a:pt x="1687" y="215"/>
                  </a:lnTo>
                  <a:cubicBezTo>
                    <a:pt x="1676" y="229"/>
                    <a:pt x="1663" y="243"/>
                    <a:pt x="1659" y="260"/>
                  </a:cubicBezTo>
                  <a:lnTo>
                    <a:pt x="1659" y="260"/>
                  </a:lnTo>
                  <a:cubicBezTo>
                    <a:pt x="1655" y="273"/>
                    <a:pt x="1660" y="285"/>
                    <a:pt x="1652" y="297"/>
                  </a:cubicBezTo>
                  <a:lnTo>
                    <a:pt x="1652" y="297"/>
                  </a:lnTo>
                  <a:cubicBezTo>
                    <a:pt x="1646" y="305"/>
                    <a:pt x="1638" y="307"/>
                    <a:pt x="1633" y="319"/>
                  </a:cubicBezTo>
                  <a:lnTo>
                    <a:pt x="1633" y="319"/>
                  </a:lnTo>
                  <a:cubicBezTo>
                    <a:pt x="1628" y="334"/>
                    <a:pt x="1625" y="345"/>
                    <a:pt x="1615" y="358"/>
                  </a:cubicBezTo>
                  <a:lnTo>
                    <a:pt x="1615" y="358"/>
                  </a:lnTo>
                  <a:cubicBezTo>
                    <a:pt x="1601" y="374"/>
                    <a:pt x="1602" y="375"/>
                    <a:pt x="1605" y="395"/>
                  </a:cubicBezTo>
                  <a:lnTo>
                    <a:pt x="1605" y="395"/>
                  </a:lnTo>
                  <a:cubicBezTo>
                    <a:pt x="1612" y="429"/>
                    <a:pt x="1615" y="455"/>
                    <a:pt x="1611" y="488"/>
                  </a:cubicBezTo>
                  <a:lnTo>
                    <a:pt x="1611" y="488"/>
                  </a:lnTo>
                  <a:cubicBezTo>
                    <a:pt x="1610" y="502"/>
                    <a:pt x="1613" y="518"/>
                    <a:pt x="1620" y="529"/>
                  </a:cubicBezTo>
                  <a:lnTo>
                    <a:pt x="1620" y="529"/>
                  </a:lnTo>
                  <a:cubicBezTo>
                    <a:pt x="1628" y="542"/>
                    <a:pt x="1640" y="543"/>
                    <a:pt x="1650" y="553"/>
                  </a:cubicBezTo>
                  <a:lnTo>
                    <a:pt x="1650" y="553"/>
                  </a:lnTo>
                  <a:cubicBezTo>
                    <a:pt x="1667" y="572"/>
                    <a:pt x="1663" y="607"/>
                    <a:pt x="1696" y="609"/>
                  </a:cubicBezTo>
                  <a:lnTo>
                    <a:pt x="1696" y="609"/>
                  </a:lnTo>
                  <a:cubicBezTo>
                    <a:pt x="1711" y="633"/>
                    <a:pt x="1704" y="665"/>
                    <a:pt x="1715" y="687"/>
                  </a:cubicBezTo>
                  <a:lnTo>
                    <a:pt x="1715" y="687"/>
                  </a:lnTo>
                  <a:cubicBezTo>
                    <a:pt x="1721" y="701"/>
                    <a:pt x="1727" y="712"/>
                    <a:pt x="1720" y="728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B00DC977-8ED4-454D-8992-BE5C6FBDC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7870" y="6924248"/>
              <a:ext cx="1080114" cy="1131960"/>
            </a:xfrm>
            <a:custGeom>
              <a:avLst/>
              <a:gdLst>
                <a:gd name="T0" fmla="*/ 1651 w 1655"/>
                <a:gd name="T1" fmla="*/ 1047 h 1731"/>
                <a:gd name="T2" fmla="*/ 1632 w 1655"/>
                <a:gd name="T3" fmla="*/ 1058 h 1731"/>
                <a:gd name="T4" fmla="*/ 1587 w 1655"/>
                <a:gd name="T5" fmla="*/ 1097 h 1731"/>
                <a:gd name="T6" fmla="*/ 1545 w 1655"/>
                <a:gd name="T7" fmla="*/ 1108 h 1731"/>
                <a:gd name="T8" fmla="*/ 1530 w 1655"/>
                <a:gd name="T9" fmla="*/ 1212 h 1731"/>
                <a:gd name="T10" fmla="*/ 1540 w 1655"/>
                <a:gd name="T11" fmla="*/ 1248 h 1731"/>
                <a:gd name="T12" fmla="*/ 1524 w 1655"/>
                <a:gd name="T13" fmla="*/ 1341 h 1731"/>
                <a:gd name="T14" fmla="*/ 1485 w 1655"/>
                <a:gd name="T15" fmla="*/ 1394 h 1731"/>
                <a:gd name="T16" fmla="*/ 1517 w 1655"/>
                <a:gd name="T17" fmla="*/ 1424 h 1731"/>
                <a:gd name="T18" fmla="*/ 1509 w 1655"/>
                <a:gd name="T19" fmla="*/ 1516 h 1731"/>
                <a:gd name="T20" fmla="*/ 1473 w 1655"/>
                <a:gd name="T21" fmla="*/ 1570 h 1731"/>
                <a:gd name="T22" fmla="*/ 1406 w 1655"/>
                <a:gd name="T23" fmla="*/ 1566 h 1731"/>
                <a:gd name="T24" fmla="*/ 1351 w 1655"/>
                <a:gd name="T25" fmla="*/ 1656 h 1731"/>
                <a:gd name="T26" fmla="*/ 1310 w 1655"/>
                <a:gd name="T27" fmla="*/ 1700 h 1731"/>
                <a:gd name="T28" fmla="*/ 1225 w 1655"/>
                <a:gd name="T29" fmla="*/ 1663 h 1731"/>
                <a:gd name="T30" fmla="*/ 374 w 1655"/>
                <a:gd name="T31" fmla="*/ 1729 h 1731"/>
                <a:gd name="T32" fmla="*/ 382 w 1655"/>
                <a:gd name="T33" fmla="*/ 1724 h 1731"/>
                <a:gd name="T34" fmla="*/ 405 w 1655"/>
                <a:gd name="T35" fmla="*/ 1719 h 1731"/>
                <a:gd name="T36" fmla="*/ 404 w 1655"/>
                <a:gd name="T37" fmla="*/ 1719 h 1731"/>
                <a:gd name="T38" fmla="*/ 400 w 1655"/>
                <a:gd name="T39" fmla="*/ 1719 h 1731"/>
                <a:gd name="T40" fmla="*/ 343 w 1655"/>
                <a:gd name="T41" fmla="*/ 1629 h 1731"/>
                <a:gd name="T42" fmla="*/ 326 w 1655"/>
                <a:gd name="T43" fmla="*/ 1574 h 1731"/>
                <a:gd name="T44" fmla="*/ 310 w 1655"/>
                <a:gd name="T45" fmla="*/ 1526 h 1731"/>
                <a:gd name="T46" fmla="*/ 303 w 1655"/>
                <a:gd name="T47" fmla="*/ 1470 h 1731"/>
                <a:gd name="T48" fmla="*/ 296 w 1655"/>
                <a:gd name="T49" fmla="*/ 1432 h 1731"/>
                <a:gd name="T50" fmla="*/ 289 w 1655"/>
                <a:gd name="T51" fmla="*/ 1336 h 1731"/>
                <a:gd name="T52" fmla="*/ 299 w 1655"/>
                <a:gd name="T53" fmla="*/ 1284 h 1731"/>
                <a:gd name="T54" fmla="*/ 289 w 1655"/>
                <a:gd name="T55" fmla="*/ 1180 h 1731"/>
                <a:gd name="T56" fmla="*/ 299 w 1655"/>
                <a:gd name="T57" fmla="*/ 1076 h 1731"/>
                <a:gd name="T58" fmla="*/ 278 w 1655"/>
                <a:gd name="T59" fmla="*/ 1031 h 1731"/>
                <a:gd name="T60" fmla="*/ 244 w 1655"/>
                <a:gd name="T61" fmla="*/ 1013 h 1731"/>
                <a:gd name="T62" fmla="*/ 0 w 1655"/>
                <a:gd name="T63" fmla="*/ 116 h 1731"/>
                <a:gd name="T64" fmla="*/ 799 w 1655"/>
                <a:gd name="T65" fmla="*/ 0 h 1731"/>
                <a:gd name="T66" fmla="*/ 771 w 1655"/>
                <a:gd name="T67" fmla="*/ 47 h 1731"/>
                <a:gd name="T68" fmla="*/ 756 w 1655"/>
                <a:gd name="T69" fmla="*/ 128 h 1731"/>
                <a:gd name="T70" fmla="*/ 801 w 1655"/>
                <a:gd name="T71" fmla="*/ 196 h 1731"/>
                <a:gd name="T72" fmla="*/ 876 w 1655"/>
                <a:gd name="T73" fmla="*/ 226 h 1731"/>
                <a:gd name="T74" fmla="*/ 901 w 1655"/>
                <a:gd name="T75" fmla="*/ 232 h 1731"/>
                <a:gd name="T76" fmla="*/ 999 w 1655"/>
                <a:gd name="T77" fmla="*/ 363 h 1731"/>
                <a:gd name="T78" fmla="*/ 1061 w 1655"/>
                <a:gd name="T79" fmla="*/ 430 h 1731"/>
                <a:gd name="T80" fmla="*/ 1189 w 1655"/>
                <a:gd name="T81" fmla="*/ 533 h 1731"/>
                <a:gd name="T82" fmla="*/ 1299 w 1655"/>
                <a:gd name="T83" fmla="*/ 626 h 1731"/>
                <a:gd name="T84" fmla="*/ 1395 w 1655"/>
                <a:gd name="T85" fmla="*/ 689 h 1731"/>
                <a:gd name="T86" fmla="*/ 1422 w 1655"/>
                <a:gd name="T87" fmla="*/ 738 h 1731"/>
                <a:gd name="T88" fmla="*/ 1440 w 1655"/>
                <a:gd name="T89" fmla="*/ 790 h 1731"/>
                <a:gd name="T90" fmla="*/ 1459 w 1655"/>
                <a:gd name="T91" fmla="*/ 835 h 1731"/>
                <a:gd name="T92" fmla="*/ 1496 w 1655"/>
                <a:gd name="T93" fmla="*/ 879 h 1731"/>
                <a:gd name="T94" fmla="*/ 1522 w 1655"/>
                <a:gd name="T95" fmla="*/ 898 h 1731"/>
                <a:gd name="T96" fmla="*/ 1548 w 1655"/>
                <a:gd name="T97" fmla="*/ 964 h 1731"/>
                <a:gd name="T98" fmla="*/ 1599 w 1655"/>
                <a:gd name="T99" fmla="*/ 998 h 1731"/>
                <a:gd name="T100" fmla="*/ 1654 w 1655"/>
                <a:gd name="T101" fmla="*/ 1044 h 1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55" h="1731">
                  <a:moveTo>
                    <a:pt x="1654" y="1044"/>
                  </a:moveTo>
                  <a:lnTo>
                    <a:pt x="1654" y="1044"/>
                  </a:lnTo>
                  <a:cubicBezTo>
                    <a:pt x="1654" y="1045"/>
                    <a:pt x="1652" y="1046"/>
                    <a:pt x="1651" y="1047"/>
                  </a:cubicBezTo>
                  <a:lnTo>
                    <a:pt x="1651" y="1047"/>
                  </a:lnTo>
                  <a:cubicBezTo>
                    <a:pt x="1646" y="1052"/>
                    <a:pt x="1637" y="1052"/>
                    <a:pt x="1632" y="1058"/>
                  </a:cubicBezTo>
                  <a:lnTo>
                    <a:pt x="1632" y="1058"/>
                  </a:lnTo>
                  <a:cubicBezTo>
                    <a:pt x="1627" y="1063"/>
                    <a:pt x="1629" y="1073"/>
                    <a:pt x="1625" y="1078"/>
                  </a:cubicBezTo>
                  <a:lnTo>
                    <a:pt x="1625" y="1078"/>
                  </a:lnTo>
                  <a:cubicBezTo>
                    <a:pt x="1613" y="1095"/>
                    <a:pt x="1608" y="1094"/>
                    <a:pt x="1587" y="1097"/>
                  </a:cubicBezTo>
                  <a:lnTo>
                    <a:pt x="1587" y="1097"/>
                  </a:lnTo>
                  <a:cubicBezTo>
                    <a:pt x="1571" y="1098"/>
                    <a:pt x="1557" y="1086"/>
                    <a:pt x="1545" y="1108"/>
                  </a:cubicBezTo>
                  <a:lnTo>
                    <a:pt x="1545" y="1108"/>
                  </a:lnTo>
                  <a:cubicBezTo>
                    <a:pt x="1532" y="1130"/>
                    <a:pt x="1550" y="1126"/>
                    <a:pt x="1558" y="1140"/>
                  </a:cubicBezTo>
                  <a:lnTo>
                    <a:pt x="1558" y="1140"/>
                  </a:lnTo>
                  <a:cubicBezTo>
                    <a:pt x="1568" y="1160"/>
                    <a:pt x="1552" y="1199"/>
                    <a:pt x="1530" y="1212"/>
                  </a:cubicBezTo>
                  <a:lnTo>
                    <a:pt x="1530" y="1212"/>
                  </a:lnTo>
                  <a:cubicBezTo>
                    <a:pt x="1530" y="1225"/>
                    <a:pt x="1540" y="1235"/>
                    <a:pt x="1540" y="1248"/>
                  </a:cubicBezTo>
                  <a:lnTo>
                    <a:pt x="1540" y="1248"/>
                  </a:lnTo>
                  <a:cubicBezTo>
                    <a:pt x="1523" y="1253"/>
                    <a:pt x="1497" y="1269"/>
                    <a:pt x="1500" y="1289"/>
                  </a:cubicBezTo>
                  <a:lnTo>
                    <a:pt x="1500" y="1289"/>
                  </a:lnTo>
                  <a:cubicBezTo>
                    <a:pt x="1503" y="1310"/>
                    <a:pt x="1527" y="1313"/>
                    <a:pt x="1524" y="1341"/>
                  </a:cubicBezTo>
                  <a:lnTo>
                    <a:pt x="1524" y="1341"/>
                  </a:lnTo>
                  <a:cubicBezTo>
                    <a:pt x="1522" y="1371"/>
                    <a:pt x="1503" y="1376"/>
                    <a:pt x="1485" y="1394"/>
                  </a:cubicBezTo>
                  <a:lnTo>
                    <a:pt x="1485" y="1394"/>
                  </a:lnTo>
                  <a:cubicBezTo>
                    <a:pt x="1473" y="1406"/>
                    <a:pt x="1462" y="1405"/>
                    <a:pt x="1482" y="1419"/>
                  </a:cubicBezTo>
                  <a:lnTo>
                    <a:pt x="1482" y="1419"/>
                  </a:lnTo>
                  <a:cubicBezTo>
                    <a:pt x="1488" y="1424"/>
                    <a:pt x="1509" y="1424"/>
                    <a:pt x="1517" y="1424"/>
                  </a:cubicBezTo>
                  <a:lnTo>
                    <a:pt x="1517" y="1424"/>
                  </a:lnTo>
                  <a:cubicBezTo>
                    <a:pt x="1508" y="1455"/>
                    <a:pt x="1498" y="1484"/>
                    <a:pt x="1509" y="1516"/>
                  </a:cubicBezTo>
                  <a:lnTo>
                    <a:pt x="1509" y="1516"/>
                  </a:lnTo>
                  <a:cubicBezTo>
                    <a:pt x="1511" y="1522"/>
                    <a:pt x="1513" y="1526"/>
                    <a:pt x="1516" y="1531"/>
                  </a:cubicBezTo>
                  <a:lnTo>
                    <a:pt x="1516" y="1531"/>
                  </a:lnTo>
                  <a:cubicBezTo>
                    <a:pt x="1502" y="1545"/>
                    <a:pt x="1488" y="1557"/>
                    <a:pt x="1473" y="1570"/>
                  </a:cubicBezTo>
                  <a:lnTo>
                    <a:pt x="1473" y="1570"/>
                  </a:lnTo>
                  <a:cubicBezTo>
                    <a:pt x="1455" y="1588"/>
                    <a:pt x="1429" y="1574"/>
                    <a:pt x="1406" y="1566"/>
                  </a:cubicBezTo>
                  <a:lnTo>
                    <a:pt x="1406" y="1566"/>
                  </a:lnTo>
                  <a:cubicBezTo>
                    <a:pt x="1381" y="1555"/>
                    <a:pt x="1362" y="1563"/>
                    <a:pt x="1351" y="1588"/>
                  </a:cubicBezTo>
                  <a:lnTo>
                    <a:pt x="1351" y="1588"/>
                  </a:lnTo>
                  <a:cubicBezTo>
                    <a:pt x="1343" y="1615"/>
                    <a:pt x="1351" y="1633"/>
                    <a:pt x="1351" y="1656"/>
                  </a:cubicBezTo>
                  <a:lnTo>
                    <a:pt x="1351" y="1656"/>
                  </a:lnTo>
                  <a:cubicBezTo>
                    <a:pt x="1347" y="1681"/>
                    <a:pt x="1340" y="1707"/>
                    <a:pt x="1310" y="1700"/>
                  </a:cubicBezTo>
                  <a:lnTo>
                    <a:pt x="1310" y="1700"/>
                  </a:lnTo>
                  <a:cubicBezTo>
                    <a:pt x="1284" y="1697"/>
                    <a:pt x="1284" y="1667"/>
                    <a:pt x="1262" y="1663"/>
                  </a:cubicBezTo>
                  <a:lnTo>
                    <a:pt x="1262" y="1663"/>
                  </a:lnTo>
                  <a:cubicBezTo>
                    <a:pt x="1251" y="1659"/>
                    <a:pt x="1236" y="1663"/>
                    <a:pt x="1225" y="1663"/>
                  </a:cubicBezTo>
                  <a:lnTo>
                    <a:pt x="393" y="1730"/>
                  </a:lnTo>
                  <a:lnTo>
                    <a:pt x="393" y="1730"/>
                  </a:lnTo>
                  <a:cubicBezTo>
                    <a:pt x="386" y="1730"/>
                    <a:pt x="380" y="1730"/>
                    <a:pt x="374" y="1729"/>
                  </a:cubicBezTo>
                  <a:lnTo>
                    <a:pt x="374" y="1729"/>
                  </a:lnTo>
                  <a:cubicBezTo>
                    <a:pt x="376" y="1727"/>
                    <a:pt x="379" y="1726"/>
                    <a:pt x="382" y="1724"/>
                  </a:cubicBezTo>
                  <a:lnTo>
                    <a:pt x="382" y="1724"/>
                  </a:lnTo>
                  <a:cubicBezTo>
                    <a:pt x="391" y="1721"/>
                    <a:pt x="400" y="1719"/>
                    <a:pt x="410" y="1719"/>
                  </a:cubicBezTo>
                  <a:lnTo>
                    <a:pt x="410" y="1719"/>
                  </a:lnTo>
                  <a:cubicBezTo>
                    <a:pt x="408" y="1718"/>
                    <a:pt x="406" y="1719"/>
                    <a:pt x="405" y="1719"/>
                  </a:cubicBezTo>
                  <a:lnTo>
                    <a:pt x="405" y="1719"/>
                  </a:lnTo>
                  <a:cubicBezTo>
                    <a:pt x="404" y="1719"/>
                    <a:pt x="404" y="1719"/>
                    <a:pt x="404" y="1719"/>
                  </a:cubicBezTo>
                  <a:lnTo>
                    <a:pt x="404" y="1719"/>
                  </a:lnTo>
                  <a:lnTo>
                    <a:pt x="403" y="1719"/>
                  </a:lnTo>
                  <a:lnTo>
                    <a:pt x="403" y="1719"/>
                  </a:lnTo>
                  <a:cubicBezTo>
                    <a:pt x="402" y="1719"/>
                    <a:pt x="401" y="1719"/>
                    <a:pt x="400" y="1719"/>
                  </a:cubicBezTo>
                  <a:lnTo>
                    <a:pt x="400" y="1719"/>
                  </a:lnTo>
                  <a:cubicBezTo>
                    <a:pt x="373" y="1718"/>
                    <a:pt x="351" y="1664"/>
                    <a:pt x="343" y="1629"/>
                  </a:cubicBezTo>
                  <a:lnTo>
                    <a:pt x="343" y="1629"/>
                  </a:lnTo>
                  <a:cubicBezTo>
                    <a:pt x="342" y="1620"/>
                    <a:pt x="340" y="1613"/>
                    <a:pt x="340" y="1607"/>
                  </a:cubicBezTo>
                  <a:lnTo>
                    <a:pt x="340" y="1607"/>
                  </a:lnTo>
                  <a:cubicBezTo>
                    <a:pt x="340" y="1588"/>
                    <a:pt x="337" y="1588"/>
                    <a:pt x="326" y="1574"/>
                  </a:cubicBezTo>
                  <a:lnTo>
                    <a:pt x="326" y="1574"/>
                  </a:lnTo>
                  <a:cubicBezTo>
                    <a:pt x="307" y="1555"/>
                    <a:pt x="307" y="1548"/>
                    <a:pt x="310" y="1526"/>
                  </a:cubicBezTo>
                  <a:lnTo>
                    <a:pt x="310" y="1526"/>
                  </a:lnTo>
                  <a:cubicBezTo>
                    <a:pt x="310" y="1518"/>
                    <a:pt x="314" y="1504"/>
                    <a:pt x="314" y="1499"/>
                  </a:cubicBezTo>
                  <a:lnTo>
                    <a:pt x="314" y="1499"/>
                  </a:lnTo>
                  <a:cubicBezTo>
                    <a:pt x="310" y="1488"/>
                    <a:pt x="303" y="1481"/>
                    <a:pt x="303" y="1470"/>
                  </a:cubicBezTo>
                  <a:lnTo>
                    <a:pt x="303" y="1470"/>
                  </a:lnTo>
                  <a:cubicBezTo>
                    <a:pt x="299" y="1451"/>
                    <a:pt x="299" y="1448"/>
                    <a:pt x="296" y="1432"/>
                  </a:cubicBezTo>
                  <a:lnTo>
                    <a:pt x="296" y="1432"/>
                  </a:lnTo>
                  <a:cubicBezTo>
                    <a:pt x="289" y="1418"/>
                    <a:pt x="281" y="1399"/>
                    <a:pt x="278" y="1384"/>
                  </a:cubicBezTo>
                  <a:lnTo>
                    <a:pt x="278" y="1384"/>
                  </a:lnTo>
                  <a:cubicBezTo>
                    <a:pt x="273" y="1370"/>
                    <a:pt x="281" y="1347"/>
                    <a:pt x="289" y="1336"/>
                  </a:cubicBezTo>
                  <a:lnTo>
                    <a:pt x="289" y="1336"/>
                  </a:lnTo>
                  <a:cubicBezTo>
                    <a:pt x="296" y="1314"/>
                    <a:pt x="299" y="1306"/>
                    <a:pt x="299" y="1284"/>
                  </a:cubicBezTo>
                  <a:lnTo>
                    <a:pt x="299" y="1284"/>
                  </a:lnTo>
                  <a:cubicBezTo>
                    <a:pt x="299" y="1265"/>
                    <a:pt x="299" y="1247"/>
                    <a:pt x="296" y="1229"/>
                  </a:cubicBezTo>
                  <a:lnTo>
                    <a:pt x="296" y="1229"/>
                  </a:lnTo>
                  <a:cubicBezTo>
                    <a:pt x="292" y="1210"/>
                    <a:pt x="285" y="1199"/>
                    <a:pt x="289" y="1180"/>
                  </a:cubicBezTo>
                  <a:lnTo>
                    <a:pt x="289" y="1180"/>
                  </a:lnTo>
                  <a:cubicBezTo>
                    <a:pt x="292" y="1154"/>
                    <a:pt x="322" y="1102"/>
                    <a:pt x="299" y="1076"/>
                  </a:cubicBezTo>
                  <a:lnTo>
                    <a:pt x="299" y="1076"/>
                  </a:lnTo>
                  <a:cubicBezTo>
                    <a:pt x="289" y="1069"/>
                    <a:pt x="278" y="1072"/>
                    <a:pt x="273" y="1058"/>
                  </a:cubicBezTo>
                  <a:lnTo>
                    <a:pt x="273" y="1058"/>
                  </a:lnTo>
                  <a:cubicBezTo>
                    <a:pt x="273" y="1050"/>
                    <a:pt x="281" y="1039"/>
                    <a:pt x="278" y="1031"/>
                  </a:cubicBezTo>
                  <a:lnTo>
                    <a:pt x="278" y="1031"/>
                  </a:lnTo>
                  <a:cubicBezTo>
                    <a:pt x="273" y="1009"/>
                    <a:pt x="259" y="1017"/>
                    <a:pt x="244" y="1013"/>
                  </a:cubicBezTo>
                  <a:lnTo>
                    <a:pt x="244" y="1013"/>
                  </a:lnTo>
                  <a:cubicBezTo>
                    <a:pt x="214" y="1005"/>
                    <a:pt x="203" y="968"/>
                    <a:pt x="211" y="942"/>
                  </a:cubicBezTo>
                  <a:lnTo>
                    <a:pt x="0" y="116"/>
                  </a:lnTo>
                  <a:lnTo>
                    <a:pt x="0" y="116"/>
                  </a:lnTo>
                  <a:cubicBezTo>
                    <a:pt x="142" y="101"/>
                    <a:pt x="280" y="85"/>
                    <a:pt x="406" y="67"/>
                  </a:cubicBezTo>
                  <a:lnTo>
                    <a:pt x="406" y="67"/>
                  </a:lnTo>
                  <a:cubicBezTo>
                    <a:pt x="560" y="46"/>
                    <a:pt x="696" y="24"/>
                    <a:pt x="799" y="0"/>
                  </a:cubicBezTo>
                  <a:lnTo>
                    <a:pt x="799" y="0"/>
                  </a:lnTo>
                  <a:cubicBezTo>
                    <a:pt x="787" y="15"/>
                    <a:pt x="777" y="32"/>
                    <a:pt x="771" y="47"/>
                  </a:cubicBezTo>
                  <a:lnTo>
                    <a:pt x="771" y="47"/>
                  </a:lnTo>
                  <a:cubicBezTo>
                    <a:pt x="767" y="62"/>
                    <a:pt x="767" y="69"/>
                    <a:pt x="764" y="80"/>
                  </a:cubicBezTo>
                  <a:lnTo>
                    <a:pt x="764" y="80"/>
                  </a:lnTo>
                  <a:cubicBezTo>
                    <a:pt x="753" y="99"/>
                    <a:pt x="749" y="110"/>
                    <a:pt x="756" y="128"/>
                  </a:cubicBezTo>
                  <a:lnTo>
                    <a:pt x="756" y="128"/>
                  </a:lnTo>
                  <a:cubicBezTo>
                    <a:pt x="764" y="151"/>
                    <a:pt x="771" y="188"/>
                    <a:pt x="801" y="196"/>
                  </a:cubicBezTo>
                  <a:lnTo>
                    <a:pt x="801" y="196"/>
                  </a:lnTo>
                  <a:cubicBezTo>
                    <a:pt x="819" y="199"/>
                    <a:pt x="834" y="192"/>
                    <a:pt x="853" y="199"/>
                  </a:cubicBezTo>
                  <a:lnTo>
                    <a:pt x="853" y="199"/>
                  </a:lnTo>
                  <a:cubicBezTo>
                    <a:pt x="864" y="207"/>
                    <a:pt x="868" y="214"/>
                    <a:pt x="876" y="226"/>
                  </a:cubicBezTo>
                  <a:lnTo>
                    <a:pt x="876" y="226"/>
                  </a:lnTo>
                  <a:cubicBezTo>
                    <a:pt x="887" y="237"/>
                    <a:pt x="890" y="229"/>
                    <a:pt x="901" y="232"/>
                  </a:cubicBezTo>
                  <a:lnTo>
                    <a:pt x="901" y="232"/>
                  </a:lnTo>
                  <a:cubicBezTo>
                    <a:pt x="916" y="240"/>
                    <a:pt x="931" y="266"/>
                    <a:pt x="938" y="281"/>
                  </a:cubicBezTo>
                  <a:lnTo>
                    <a:pt x="938" y="281"/>
                  </a:lnTo>
                  <a:cubicBezTo>
                    <a:pt x="956" y="316"/>
                    <a:pt x="988" y="325"/>
                    <a:pt x="999" y="363"/>
                  </a:cubicBezTo>
                  <a:lnTo>
                    <a:pt x="999" y="363"/>
                  </a:lnTo>
                  <a:cubicBezTo>
                    <a:pt x="1015" y="413"/>
                    <a:pt x="1018" y="402"/>
                    <a:pt x="1061" y="430"/>
                  </a:cubicBezTo>
                  <a:lnTo>
                    <a:pt x="1061" y="430"/>
                  </a:lnTo>
                  <a:cubicBezTo>
                    <a:pt x="1083" y="443"/>
                    <a:pt x="1097" y="467"/>
                    <a:pt x="1118" y="481"/>
                  </a:cubicBezTo>
                  <a:lnTo>
                    <a:pt x="1118" y="481"/>
                  </a:lnTo>
                  <a:cubicBezTo>
                    <a:pt x="1142" y="497"/>
                    <a:pt x="1164" y="514"/>
                    <a:pt x="1189" y="533"/>
                  </a:cubicBezTo>
                  <a:lnTo>
                    <a:pt x="1189" y="533"/>
                  </a:lnTo>
                  <a:cubicBezTo>
                    <a:pt x="1231" y="565"/>
                    <a:pt x="1244" y="605"/>
                    <a:pt x="1299" y="626"/>
                  </a:cubicBezTo>
                  <a:lnTo>
                    <a:pt x="1299" y="626"/>
                  </a:lnTo>
                  <a:cubicBezTo>
                    <a:pt x="1318" y="634"/>
                    <a:pt x="1329" y="645"/>
                    <a:pt x="1343" y="656"/>
                  </a:cubicBezTo>
                  <a:lnTo>
                    <a:pt x="1343" y="656"/>
                  </a:lnTo>
                  <a:cubicBezTo>
                    <a:pt x="1358" y="671"/>
                    <a:pt x="1377" y="678"/>
                    <a:pt x="1395" y="689"/>
                  </a:cubicBezTo>
                  <a:lnTo>
                    <a:pt x="1395" y="689"/>
                  </a:lnTo>
                  <a:cubicBezTo>
                    <a:pt x="1406" y="697"/>
                    <a:pt x="1414" y="723"/>
                    <a:pt x="1422" y="738"/>
                  </a:cubicBezTo>
                  <a:lnTo>
                    <a:pt x="1422" y="738"/>
                  </a:lnTo>
                  <a:cubicBezTo>
                    <a:pt x="1425" y="745"/>
                    <a:pt x="1425" y="756"/>
                    <a:pt x="1429" y="767"/>
                  </a:cubicBezTo>
                  <a:lnTo>
                    <a:pt x="1429" y="767"/>
                  </a:lnTo>
                  <a:cubicBezTo>
                    <a:pt x="1429" y="775"/>
                    <a:pt x="1436" y="782"/>
                    <a:pt x="1440" y="790"/>
                  </a:cubicBezTo>
                  <a:lnTo>
                    <a:pt x="1440" y="790"/>
                  </a:lnTo>
                  <a:cubicBezTo>
                    <a:pt x="1447" y="805"/>
                    <a:pt x="1447" y="823"/>
                    <a:pt x="1459" y="835"/>
                  </a:cubicBezTo>
                  <a:lnTo>
                    <a:pt x="1459" y="835"/>
                  </a:lnTo>
                  <a:cubicBezTo>
                    <a:pt x="1466" y="842"/>
                    <a:pt x="1477" y="842"/>
                    <a:pt x="1481" y="853"/>
                  </a:cubicBezTo>
                  <a:lnTo>
                    <a:pt x="1481" y="853"/>
                  </a:lnTo>
                  <a:cubicBezTo>
                    <a:pt x="1488" y="860"/>
                    <a:pt x="1492" y="868"/>
                    <a:pt x="1496" y="879"/>
                  </a:cubicBezTo>
                  <a:lnTo>
                    <a:pt x="1496" y="879"/>
                  </a:lnTo>
                  <a:cubicBezTo>
                    <a:pt x="1503" y="887"/>
                    <a:pt x="1514" y="890"/>
                    <a:pt x="1522" y="898"/>
                  </a:cubicBezTo>
                  <a:lnTo>
                    <a:pt x="1522" y="898"/>
                  </a:lnTo>
                  <a:cubicBezTo>
                    <a:pt x="1526" y="905"/>
                    <a:pt x="1529" y="916"/>
                    <a:pt x="1529" y="924"/>
                  </a:cubicBezTo>
                  <a:lnTo>
                    <a:pt x="1529" y="924"/>
                  </a:lnTo>
                  <a:cubicBezTo>
                    <a:pt x="1533" y="942"/>
                    <a:pt x="1526" y="957"/>
                    <a:pt x="1548" y="964"/>
                  </a:cubicBezTo>
                  <a:lnTo>
                    <a:pt x="1548" y="964"/>
                  </a:lnTo>
                  <a:cubicBezTo>
                    <a:pt x="1570" y="972"/>
                    <a:pt x="1581" y="979"/>
                    <a:pt x="1599" y="998"/>
                  </a:cubicBezTo>
                  <a:lnTo>
                    <a:pt x="1599" y="998"/>
                  </a:lnTo>
                  <a:cubicBezTo>
                    <a:pt x="1604" y="1005"/>
                    <a:pt x="1611" y="1009"/>
                    <a:pt x="1618" y="1013"/>
                  </a:cubicBezTo>
                  <a:lnTo>
                    <a:pt x="1618" y="1013"/>
                  </a:lnTo>
                  <a:cubicBezTo>
                    <a:pt x="1632" y="1022"/>
                    <a:pt x="1643" y="1033"/>
                    <a:pt x="1654" y="1044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595107B6-243F-E146-9292-A1CC01419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18354" y="4902276"/>
              <a:ext cx="1183803" cy="780563"/>
            </a:xfrm>
            <a:custGeom>
              <a:avLst/>
              <a:gdLst>
                <a:gd name="T0" fmla="*/ 1811 w 1813"/>
                <a:gd name="T1" fmla="*/ 658 h 1196"/>
                <a:gd name="T2" fmla="*/ 1791 w 1813"/>
                <a:gd name="T3" fmla="*/ 705 h 1196"/>
                <a:gd name="T4" fmla="*/ 1747 w 1813"/>
                <a:gd name="T5" fmla="*/ 768 h 1196"/>
                <a:gd name="T6" fmla="*/ 1680 w 1813"/>
                <a:gd name="T7" fmla="*/ 809 h 1196"/>
                <a:gd name="T8" fmla="*/ 1571 w 1813"/>
                <a:gd name="T9" fmla="*/ 925 h 1196"/>
                <a:gd name="T10" fmla="*/ 1590 w 1813"/>
                <a:gd name="T11" fmla="*/ 1030 h 1196"/>
                <a:gd name="T12" fmla="*/ 1535 w 1813"/>
                <a:gd name="T13" fmla="*/ 1119 h 1196"/>
                <a:gd name="T14" fmla="*/ 1470 w 1813"/>
                <a:gd name="T15" fmla="*/ 1195 h 1196"/>
                <a:gd name="T16" fmla="*/ 1464 w 1813"/>
                <a:gd name="T17" fmla="*/ 1191 h 1196"/>
                <a:gd name="T18" fmla="*/ 1443 w 1813"/>
                <a:gd name="T19" fmla="*/ 1179 h 1196"/>
                <a:gd name="T20" fmla="*/ 1432 w 1813"/>
                <a:gd name="T21" fmla="*/ 1167 h 1196"/>
                <a:gd name="T22" fmla="*/ 1416 w 1813"/>
                <a:gd name="T23" fmla="*/ 1153 h 1196"/>
                <a:gd name="T24" fmla="*/ 264 w 1813"/>
                <a:gd name="T25" fmla="*/ 1179 h 1196"/>
                <a:gd name="T26" fmla="*/ 263 w 1813"/>
                <a:gd name="T27" fmla="*/ 1175 h 1196"/>
                <a:gd name="T28" fmla="*/ 225 w 1813"/>
                <a:gd name="T29" fmla="*/ 1112 h 1196"/>
                <a:gd name="T30" fmla="*/ 208 w 1813"/>
                <a:gd name="T31" fmla="*/ 1039 h 1196"/>
                <a:gd name="T32" fmla="*/ 197 w 1813"/>
                <a:gd name="T33" fmla="*/ 1002 h 1196"/>
                <a:gd name="T34" fmla="*/ 189 w 1813"/>
                <a:gd name="T35" fmla="*/ 918 h 1196"/>
                <a:gd name="T36" fmla="*/ 163 w 1813"/>
                <a:gd name="T37" fmla="*/ 882 h 1196"/>
                <a:gd name="T38" fmla="*/ 165 w 1813"/>
                <a:gd name="T39" fmla="*/ 835 h 1196"/>
                <a:gd name="T40" fmla="*/ 120 w 1813"/>
                <a:gd name="T41" fmla="*/ 772 h 1196"/>
                <a:gd name="T42" fmla="*/ 124 w 1813"/>
                <a:gd name="T43" fmla="*/ 703 h 1196"/>
                <a:gd name="T44" fmla="*/ 94 w 1813"/>
                <a:gd name="T45" fmla="*/ 649 h 1196"/>
                <a:gd name="T46" fmla="*/ 94 w 1813"/>
                <a:gd name="T47" fmla="*/ 610 h 1196"/>
                <a:gd name="T48" fmla="*/ 78 w 1813"/>
                <a:gd name="T49" fmla="*/ 588 h 1196"/>
                <a:gd name="T50" fmla="*/ 78 w 1813"/>
                <a:gd name="T51" fmla="*/ 532 h 1196"/>
                <a:gd name="T52" fmla="*/ 48 w 1813"/>
                <a:gd name="T53" fmla="*/ 480 h 1196"/>
                <a:gd name="T54" fmla="*/ 41 w 1813"/>
                <a:gd name="T55" fmla="*/ 428 h 1196"/>
                <a:gd name="T56" fmla="*/ 26 w 1813"/>
                <a:gd name="T57" fmla="*/ 389 h 1196"/>
                <a:gd name="T58" fmla="*/ 20 w 1813"/>
                <a:gd name="T59" fmla="*/ 370 h 1196"/>
                <a:gd name="T60" fmla="*/ 20 w 1813"/>
                <a:gd name="T61" fmla="*/ 370 h 1196"/>
                <a:gd name="T62" fmla="*/ 18 w 1813"/>
                <a:gd name="T63" fmla="*/ 361 h 1196"/>
                <a:gd name="T64" fmla="*/ 10 w 1813"/>
                <a:gd name="T65" fmla="*/ 305 h 1196"/>
                <a:gd name="T66" fmla="*/ 16 w 1813"/>
                <a:gd name="T67" fmla="*/ 249 h 1196"/>
                <a:gd name="T68" fmla="*/ 7 w 1813"/>
                <a:gd name="T69" fmla="*/ 220 h 1196"/>
                <a:gd name="T70" fmla="*/ 9 w 1813"/>
                <a:gd name="T71" fmla="*/ 194 h 1196"/>
                <a:gd name="T72" fmla="*/ 16 w 1813"/>
                <a:gd name="T73" fmla="*/ 164 h 1196"/>
                <a:gd name="T74" fmla="*/ 24 w 1813"/>
                <a:gd name="T75" fmla="*/ 138 h 1196"/>
                <a:gd name="T76" fmla="*/ 7 w 1813"/>
                <a:gd name="T77" fmla="*/ 114 h 1196"/>
                <a:gd name="T78" fmla="*/ 2 w 1813"/>
                <a:gd name="T79" fmla="*/ 86 h 1196"/>
                <a:gd name="T80" fmla="*/ 10 w 1813"/>
                <a:gd name="T81" fmla="*/ 60 h 1196"/>
                <a:gd name="T82" fmla="*/ 8 w 1813"/>
                <a:gd name="T83" fmla="*/ 38 h 1196"/>
                <a:gd name="T84" fmla="*/ 75 w 1813"/>
                <a:gd name="T85" fmla="*/ 38 h 1196"/>
                <a:gd name="T86" fmla="*/ 1504 w 1813"/>
                <a:gd name="T87" fmla="*/ 0 h 1196"/>
                <a:gd name="T88" fmla="*/ 1524 w 1813"/>
                <a:gd name="T89" fmla="*/ 73 h 1196"/>
                <a:gd name="T90" fmla="*/ 1541 w 1813"/>
                <a:gd name="T91" fmla="*/ 128 h 1196"/>
                <a:gd name="T92" fmla="*/ 1516 w 1813"/>
                <a:gd name="T93" fmla="*/ 168 h 1196"/>
                <a:gd name="T94" fmla="*/ 1555 w 1813"/>
                <a:gd name="T95" fmla="*/ 270 h 1196"/>
                <a:gd name="T96" fmla="*/ 1576 w 1813"/>
                <a:gd name="T97" fmla="*/ 321 h 1196"/>
                <a:gd name="T98" fmla="*/ 1633 w 1813"/>
                <a:gd name="T99" fmla="*/ 332 h 1196"/>
                <a:gd name="T100" fmla="*/ 1674 w 1813"/>
                <a:gd name="T101" fmla="*/ 372 h 1196"/>
                <a:gd name="T102" fmla="*/ 1698 w 1813"/>
                <a:gd name="T103" fmla="*/ 411 h 1196"/>
                <a:gd name="T104" fmla="*/ 1741 w 1813"/>
                <a:gd name="T105" fmla="*/ 446 h 1196"/>
                <a:gd name="T106" fmla="*/ 1763 w 1813"/>
                <a:gd name="T107" fmla="*/ 496 h 1196"/>
                <a:gd name="T108" fmla="*/ 1803 w 1813"/>
                <a:gd name="T109" fmla="*/ 535 h 1196"/>
                <a:gd name="T110" fmla="*/ 1803 w 1813"/>
                <a:gd name="T111" fmla="*/ 597 h 1196"/>
                <a:gd name="T112" fmla="*/ 1811 w 1813"/>
                <a:gd name="T113" fmla="*/ 658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13" h="1196">
                  <a:moveTo>
                    <a:pt x="1811" y="658"/>
                  </a:moveTo>
                  <a:lnTo>
                    <a:pt x="1811" y="658"/>
                  </a:lnTo>
                  <a:cubicBezTo>
                    <a:pt x="1809" y="677"/>
                    <a:pt x="1798" y="688"/>
                    <a:pt x="1791" y="705"/>
                  </a:cubicBezTo>
                  <a:lnTo>
                    <a:pt x="1791" y="705"/>
                  </a:lnTo>
                  <a:cubicBezTo>
                    <a:pt x="1778" y="736"/>
                    <a:pt x="1778" y="755"/>
                    <a:pt x="1747" y="768"/>
                  </a:cubicBezTo>
                  <a:lnTo>
                    <a:pt x="1747" y="768"/>
                  </a:lnTo>
                  <a:cubicBezTo>
                    <a:pt x="1720" y="779"/>
                    <a:pt x="1707" y="802"/>
                    <a:pt x="1680" y="809"/>
                  </a:cubicBezTo>
                  <a:lnTo>
                    <a:pt x="1680" y="809"/>
                  </a:lnTo>
                  <a:cubicBezTo>
                    <a:pt x="1618" y="827"/>
                    <a:pt x="1581" y="858"/>
                    <a:pt x="1571" y="925"/>
                  </a:cubicBezTo>
                  <a:lnTo>
                    <a:pt x="1571" y="925"/>
                  </a:lnTo>
                  <a:cubicBezTo>
                    <a:pt x="1615" y="956"/>
                    <a:pt x="1589" y="987"/>
                    <a:pt x="1590" y="1030"/>
                  </a:cubicBezTo>
                  <a:lnTo>
                    <a:pt x="1590" y="1030"/>
                  </a:lnTo>
                  <a:cubicBezTo>
                    <a:pt x="1592" y="1084"/>
                    <a:pt x="1572" y="1088"/>
                    <a:pt x="1535" y="1119"/>
                  </a:cubicBezTo>
                  <a:lnTo>
                    <a:pt x="1535" y="1119"/>
                  </a:lnTo>
                  <a:cubicBezTo>
                    <a:pt x="1516" y="1134"/>
                    <a:pt x="1478" y="1167"/>
                    <a:pt x="1470" y="1195"/>
                  </a:cubicBezTo>
                  <a:lnTo>
                    <a:pt x="1470" y="1195"/>
                  </a:lnTo>
                  <a:cubicBezTo>
                    <a:pt x="1468" y="1193"/>
                    <a:pt x="1466" y="1192"/>
                    <a:pt x="1464" y="1191"/>
                  </a:cubicBezTo>
                  <a:lnTo>
                    <a:pt x="1464" y="1191"/>
                  </a:lnTo>
                  <a:cubicBezTo>
                    <a:pt x="1456" y="1187"/>
                    <a:pt x="1451" y="1182"/>
                    <a:pt x="1443" y="1179"/>
                  </a:cubicBezTo>
                  <a:lnTo>
                    <a:pt x="1443" y="1179"/>
                  </a:lnTo>
                  <a:cubicBezTo>
                    <a:pt x="1438" y="1175"/>
                    <a:pt x="1435" y="1172"/>
                    <a:pt x="1432" y="1167"/>
                  </a:cubicBezTo>
                  <a:lnTo>
                    <a:pt x="1432" y="1167"/>
                  </a:lnTo>
                  <a:cubicBezTo>
                    <a:pt x="1427" y="1163"/>
                    <a:pt x="1421" y="1158"/>
                    <a:pt x="1416" y="1153"/>
                  </a:cubicBezTo>
                  <a:lnTo>
                    <a:pt x="1416" y="1153"/>
                  </a:lnTo>
                  <a:cubicBezTo>
                    <a:pt x="1413" y="1149"/>
                    <a:pt x="1408" y="1145"/>
                    <a:pt x="1408" y="1142"/>
                  </a:cubicBezTo>
                  <a:lnTo>
                    <a:pt x="264" y="1179"/>
                  </a:lnTo>
                  <a:lnTo>
                    <a:pt x="264" y="1179"/>
                  </a:lnTo>
                  <a:cubicBezTo>
                    <a:pt x="264" y="1177"/>
                    <a:pt x="263" y="1176"/>
                    <a:pt x="263" y="1175"/>
                  </a:cubicBezTo>
                  <a:lnTo>
                    <a:pt x="263" y="1175"/>
                  </a:lnTo>
                  <a:cubicBezTo>
                    <a:pt x="257" y="1147"/>
                    <a:pt x="248" y="1129"/>
                    <a:pt x="225" y="1112"/>
                  </a:cubicBezTo>
                  <a:lnTo>
                    <a:pt x="225" y="1112"/>
                  </a:lnTo>
                  <a:cubicBezTo>
                    <a:pt x="194" y="1085"/>
                    <a:pt x="211" y="1075"/>
                    <a:pt x="208" y="1039"/>
                  </a:cubicBezTo>
                  <a:lnTo>
                    <a:pt x="208" y="1039"/>
                  </a:lnTo>
                  <a:cubicBezTo>
                    <a:pt x="206" y="1025"/>
                    <a:pt x="200" y="1015"/>
                    <a:pt x="197" y="1002"/>
                  </a:cubicBezTo>
                  <a:lnTo>
                    <a:pt x="197" y="1002"/>
                  </a:lnTo>
                  <a:cubicBezTo>
                    <a:pt x="188" y="974"/>
                    <a:pt x="206" y="945"/>
                    <a:pt x="189" y="918"/>
                  </a:cubicBezTo>
                  <a:lnTo>
                    <a:pt x="189" y="918"/>
                  </a:lnTo>
                  <a:cubicBezTo>
                    <a:pt x="181" y="906"/>
                    <a:pt x="166" y="897"/>
                    <a:pt x="163" y="882"/>
                  </a:cubicBezTo>
                  <a:lnTo>
                    <a:pt x="163" y="882"/>
                  </a:lnTo>
                  <a:cubicBezTo>
                    <a:pt x="160" y="867"/>
                    <a:pt x="166" y="850"/>
                    <a:pt x="165" y="835"/>
                  </a:cubicBezTo>
                  <a:lnTo>
                    <a:pt x="165" y="835"/>
                  </a:lnTo>
                  <a:cubicBezTo>
                    <a:pt x="164" y="799"/>
                    <a:pt x="146" y="793"/>
                    <a:pt x="120" y="772"/>
                  </a:cubicBezTo>
                  <a:lnTo>
                    <a:pt x="120" y="772"/>
                  </a:lnTo>
                  <a:cubicBezTo>
                    <a:pt x="130" y="753"/>
                    <a:pt x="126" y="724"/>
                    <a:pt x="124" y="703"/>
                  </a:cubicBezTo>
                  <a:lnTo>
                    <a:pt x="124" y="703"/>
                  </a:lnTo>
                  <a:cubicBezTo>
                    <a:pt x="123" y="674"/>
                    <a:pt x="116" y="665"/>
                    <a:pt x="94" y="649"/>
                  </a:cubicBezTo>
                  <a:lnTo>
                    <a:pt x="94" y="649"/>
                  </a:lnTo>
                  <a:cubicBezTo>
                    <a:pt x="91" y="635"/>
                    <a:pt x="96" y="623"/>
                    <a:pt x="94" y="610"/>
                  </a:cubicBezTo>
                  <a:lnTo>
                    <a:pt x="94" y="610"/>
                  </a:lnTo>
                  <a:cubicBezTo>
                    <a:pt x="92" y="594"/>
                    <a:pt x="87" y="598"/>
                    <a:pt x="78" y="588"/>
                  </a:cubicBezTo>
                  <a:lnTo>
                    <a:pt x="78" y="588"/>
                  </a:lnTo>
                  <a:cubicBezTo>
                    <a:pt x="59" y="568"/>
                    <a:pt x="82" y="555"/>
                    <a:pt x="78" y="532"/>
                  </a:cubicBezTo>
                  <a:lnTo>
                    <a:pt x="78" y="532"/>
                  </a:lnTo>
                  <a:cubicBezTo>
                    <a:pt x="75" y="510"/>
                    <a:pt x="53" y="500"/>
                    <a:pt x="48" y="480"/>
                  </a:cubicBezTo>
                  <a:lnTo>
                    <a:pt x="48" y="480"/>
                  </a:lnTo>
                  <a:cubicBezTo>
                    <a:pt x="43" y="463"/>
                    <a:pt x="43" y="446"/>
                    <a:pt x="41" y="428"/>
                  </a:cubicBezTo>
                  <a:lnTo>
                    <a:pt x="41" y="428"/>
                  </a:lnTo>
                  <a:cubicBezTo>
                    <a:pt x="39" y="410"/>
                    <a:pt x="33" y="405"/>
                    <a:pt x="26" y="389"/>
                  </a:cubicBezTo>
                  <a:lnTo>
                    <a:pt x="26" y="389"/>
                  </a:lnTo>
                  <a:cubicBezTo>
                    <a:pt x="22" y="383"/>
                    <a:pt x="20" y="377"/>
                    <a:pt x="20" y="370"/>
                  </a:cubicBezTo>
                  <a:lnTo>
                    <a:pt x="20" y="370"/>
                  </a:lnTo>
                  <a:lnTo>
                    <a:pt x="20" y="370"/>
                  </a:lnTo>
                  <a:cubicBezTo>
                    <a:pt x="19" y="368"/>
                    <a:pt x="19" y="365"/>
                    <a:pt x="18" y="361"/>
                  </a:cubicBezTo>
                  <a:lnTo>
                    <a:pt x="18" y="361"/>
                  </a:lnTo>
                  <a:cubicBezTo>
                    <a:pt x="13" y="340"/>
                    <a:pt x="7" y="326"/>
                    <a:pt x="10" y="305"/>
                  </a:cubicBezTo>
                  <a:lnTo>
                    <a:pt x="10" y="305"/>
                  </a:lnTo>
                  <a:cubicBezTo>
                    <a:pt x="13" y="296"/>
                    <a:pt x="16" y="287"/>
                    <a:pt x="16" y="278"/>
                  </a:cubicBezTo>
                  <a:lnTo>
                    <a:pt x="16" y="249"/>
                  </a:lnTo>
                  <a:lnTo>
                    <a:pt x="16" y="249"/>
                  </a:lnTo>
                  <a:cubicBezTo>
                    <a:pt x="16" y="238"/>
                    <a:pt x="10" y="231"/>
                    <a:pt x="7" y="220"/>
                  </a:cubicBezTo>
                  <a:lnTo>
                    <a:pt x="7" y="220"/>
                  </a:lnTo>
                  <a:cubicBezTo>
                    <a:pt x="5" y="213"/>
                    <a:pt x="7" y="201"/>
                    <a:pt x="9" y="194"/>
                  </a:cubicBezTo>
                  <a:lnTo>
                    <a:pt x="9" y="194"/>
                  </a:lnTo>
                  <a:cubicBezTo>
                    <a:pt x="10" y="183"/>
                    <a:pt x="10" y="174"/>
                    <a:pt x="16" y="164"/>
                  </a:cubicBezTo>
                  <a:lnTo>
                    <a:pt x="16" y="164"/>
                  </a:lnTo>
                  <a:cubicBezTo>
                    <a:pt x="22" y="155"/>
                    <a:pt x="26" y="150"/>
                    <a:pt x="24" y="138"/>
                  </a:cubicBezTo>
                  <a:lnTo>
                    <a:pt x="24" y="138"/>
                  </a:lnTo>
                  <a:cubicBezTo>
                    <a:pt x="22" y="127"/>
                    <a:pt x="13" y="122"/>
                    <a:pt x="7" y="114"/>
                  </a:cubicBezTo>
                  <a:lnTo>
                    <a:pt x="7" y="114"/>
                  </a:lnTo>
                  <a:cubicBezTo>
                    <a:pt x="2" y="107"/>
                    <a:pt x="0" y="96"/>
                    <a:pt x="2" y="86"/>
                  </a:cubicBezTo>
                  <a:lnTo>
                    <a:pt x="2" y="86"/>
                  </a:lnTo>
                  <a:cubicBezTo>
                    <a:pt x="3" y="75"/>
                    <a:pt x="13" y="72"/>
                    <a:pt x="10" y="60"/>
                  </a:cubicBezTo>
                  <a:lnTo>
                    <a:pt x="10" y="60"/>
                  </a:lnTo>
                  <a:cubicBezTo>
                    <a:pt x="10" y="52"/>
                    <a:pt x="8" y="46"/>
                    <a:pt x="8" y="38"/>
                  </a:cubicBezTo>
                  <a:lnTo>
                    <a:pt x="8" y="38"/>
                  </a:lnTo>
                  <a:cubicBezTo>
                    <a:pt x="14" y="38"/>
                    <a:pt x="38" y="38"/>
                    <a:pt x="75" y="38"/>
                  </a:cubicBezTo>
                  <a:lnTo>
                    <a:pt x="75" y="38"/>
                  </a:lnTo>
                  <a:cubicBezTo>
                    <a:pt x="338" y="39"/>
                    <a:pt x="1278" y="39"/>
                    <a:pt x="1504" y="0"/>
                  </a:cubicBezTo>
                  <a:lnTo>
                    <a:pt x="1504" y="0"/>
                  </a:lnTo>
                  <a:cubicBezTo>
                    <a:pt x="1506" y="26"/>
                    <a:pt x="1511" y="50"/>
                    <a:pt x="1524" y="73"/>
                  </a:cubicBezTo>
                  <a:lnTo>
                    <a:pt x="1524" y="73"/>
                  </a:lnTo>
                  <a:cubicBezTo>
                    <a:pt x="1533" y="90"/>
                    <a:pt x="1542" y="109"/>
                    <a:pt x="1541" y="128"/>
                  </a:cubicBezTo>
                  <a:lnTo>
                    <a:pt x="1541" y="128"/>
                  </a:lnTo>
                  <a:cubicBezTo>
                    <a:pt x="1539" y="150"/>
                    <a:pt x="1525" y="151"/>
                    <a:pt x="1516" y="168"/>
                  </a:cubicBezTo>
                  <a:lnTo>
                    <a:pt x="1516" y="168"/>
                  </a:lnTo>
                  <a:cubicBezTo>
                    <a:pt x="1496" y="209"/>
                    <a:pt x="1543" y="238"/>
                    <a:pt x="1555" y="270"/>
                  </a:cubicBezTo>
                  <a:lnTo>
                    <a:pt x="1555" y="270"/>
                  </a:lnTo>
                  <a:cubicBezTo>
                    <a:pt x="1562" y="288"/>
                    <a:pt x="1559" y="308"/>
                    <a:pt x="1576" y="321"/>
                  </a:cubicBezTo>
                  <a:lnTo>
                    <a:pt x="1576" y="321"/>
                  </a:lnTo>
                  <a:cubicBezTo>
                    <a:pt x="1592" y="332"/>
                    <a:pt x="1614" y="327"/>
                    <a:pt x="1633" y="332"/>
                  </a:cubicBezTo>
                  <a:lnTo>
                    <a:pt x="1633" y="332"/>
                  </a:lnTo>
                  <a:cubicBezTo>
                    <a:pt x="1657" y="337"/>
                    <a:pt x="1666" y="353"/>
                    <a:pt x="1674" y="372"/>
                  </a:cubicBezTo>
                  <a:lnTo>
                    <a:pt x="1674" y="372"/>
                  </a:lnTo>
                  <a:cubicBezTo>
                    <a:pt x="1680" y="385"/>
                    <a:pt x="1686" y="400"/>
                    <a:pt x="1698" y="411"/>
                  </a:cubicBezTo>
                  <a:lnTo>
                    <a:pt x="1698" y="411"/>
                  </a:lnTo>
                  <a:cubicBezTo>
                    <a:pt x="1713" y="424"/>
                    <a:pt x="1731" y="429"/>
                    <a:pt x="1741" y="446"/>
                  </a:cubicBezTo>
                  <a:lnTo>
                    <a:pt x="1741" y="446"/>
                  </a:lnTo>
                  <a:cubicBezTo>
                    <a:pt x="1750" y="462"/>
                    <a:pt x="1751" y="480"/>
                    <a:pt x="1763" y="496"/>
                  </a:cubicBezTo>
                  <a:lnTo>
                    <a:pt x="1763" y="496"/>
                  </a:lnTo>
                  <a:cubicBezTo>
                    <a:pt x="1774" y="510"/>
                    <a:pt x="1797" y="517"/>
                    <a:pt x="1803" y="535"/>
                  </a:cubicBezTo>
                  <a:lnTo>
                    <a:pt x="1803" y="535"/>
                  </a:lnTo>
                  <a:cubicBezTo>
                    <a:pt x="1809" y="551"/>
                    <a:pt x="1802" y="579"/>
                    <a:pt x="1803" y="597"/>
                  </a:cubicBezTo>
                  <a:lnTo>
                    <a:pt x="1803" y="597"/>
                  </a:lnTo>
                  <a:cubicBezTo>
                    <a:pt x="1804" y="617"/>
                    <a:pt x="1812" y="639"/>
                    <a:pt x="1811" y="658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32B3E0A8-6E5D-854B-9644-FC0358ECE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0356" y="4812987"/>
              <a:ext cx="1284615" cy="1970127"/>
            </a:xfrm>
            <a:custGeom>
              <a:avLst/>
              <a:gdLst>
                <a:gd name="T0" fmla="*/ 1579 w 1967"/>
                <a:gd name="T1" fmla="*/ 2575 h 3018"/>
                <a:gd name="T2" fmla="*/ 1579 w 1967"/>
                <a:gd name="T3" fmla="*/ 2575 h 3018"/>
                <a:gd name="T4" fmla="*/ 1580 w 1967"/>
                <a:gd name="T5" fmla="*/ 2570 h 3018"/>
                <a:gd name="T6" fmla="*/ 1580 w 1967"/>
                <a:gd name="T7" fmla="*/ 2570 h 3018"/>
                <a:gd name="T8" fmla="*/ 1579 w 1967"/>
                <a:gd name="T9" fmla="*/ 2575 h 3018"/>
                <a:gd name="T10" fmla="*/ 1142 w 1967"/>
                <a:gd name="T11" fmla="*/ 186 h 3018"/>
                <a:gd name="T12" fmla="*/ 1142 w 1967"/>
                <a:gd name="T13" fmla="*/ 186 h 3018"/>
                <a:gd name="T14" fmla="*/ 293 w 1967"/>
                <a:gd name="T15" fmla="*/ 0 h 3018"/>
                <a:gd name="T16" fmla="*/ 34 w 1967"/>
                <a:gd name="T17" fmla="*/ 1044 h 3018"/>
                <a:gd name="T18" fmla="*/ 0 w 1967"/>
                <a:gd name="T19" fmla="*/ 1146 h 3018"/>
                <a:gd name="T20" fmla="*/ 1343 w 1967"/>
                <a:gd name="T21" fmla="*/ 3017 h 3018"/>
                <a:gd name="T22" fmla="*/ 1343 w 1967"/>
                <a:gd name="T23" fmla="*/ 3017 h 3018"/>
                <a:gd name="T24" fmla="*/ 1343 w 1967"/>
                <a:gd name="T25" fmla="*/ 3001 h 3018"/>
                <a:gd name="T26" fmla="*/ 1343 w 1967"/>
                <a:gd name="T27" fmla="*/ 3001 h 3018"/>
                <a:gd name="T28" fmla="*/ 1336 w 1967"/>
                <a:gd name="T29" fmla="*/ 2976 h 3018"/>
                <a:gd name="T30" fmla="*/ 1336 w 1967"/>
                <a:gd name="T31" fmla="*/ 2976 h 3018"/>
                <a:gd name="T32" fmla="*/ 1342 w 1967"/>
                <a:gd name="T33" fmla="*/ 2950 h 3018"/>
                <a:gd name="T34" fmla="*/ 1342 w 1967"/>
                <a:gd name="T35" fmla="*/ 2950 h 3018"/>
                <a:gd name="T36" fmla="*/ 1336 w 1967"/>
                <a:gd name="T37" fmla="*/ 2923 h 3018"/>
                <a:gd name="T38" fmla="*/ 1336 w 1967"/>
                <a:gd name="T39" fmla="*/ 2923 h 3018"/>
                <a:gd name="T40" fmla="*/ 1349 w 1967"/>
                <a:gd name="T41" fmla="*/ 2903 h 3018"/>
                <a:gd name="T42" fmla="*/ 1349 w 1967"/>
                <a:gd name="T43" fmla="*/ 2903 h 3018"/>
                <a:gd name="T44" fmla="*/ 1354 w 1967"/>
                <a:gd name="T45" fmla="*/ 2846 h 3018"/>
                <a:gd name="T46" fmla="*/ 1354 w 1967"/>
                <a:gd name="T47" fmla="*/ 2846 h 3018"/>
                <a:gd name="T48" fmla="*/ 1366 w 1967"/>
                <a:gd name="T49" fmla="*/ 2766 h 3018"/>
                <a:gd name="T50" fmla="*/ 1366 w 1967"/>
                <a:gd name="T51" fmla="*/ 2766 h 3018"/>
                <a:gd name="T52" fmla="*/ 1368 w 1967"/>
                <a:gd name="T53" fmla="*/ 2717 h 3018"/>
                <a:gd name="T54" fmla="*/ 1368 w 1967"/>
                <a:gd name="T55" fmla="*/ 2717 h 3018"/>
                <a:gd name="T56" fmla="*/ 1391 w 1967"/>
                <a:gd name="T57" fmla="*/ 2684 h 3018"/>
                <a:gd name="T58" fmla="*/ 1391 w 1967"/>
                <a:gd name="T59" fmla="*/ 2684 h 3018"/>
                <a:gd name="T60" fmla="*/ 1384 w 1967"/>
                <a:gd name="T61" fmla="*/ 2585 h 3018"/>
                <a:gd name="T62" fmla="*/ 1384 w 1967"/>
                <a:gd name="T63" fmla="*/ 2585 h 3018"/>
                <a:gd name="T64" fmla="*/ 1422 w 1967"/>
                <a:gd name="T65" fmla="*/ 2580 h 3018"/>
                <a:gd name="T66" fmla="*/ 1422 w 1967"/>
                <a:gd name="T67" fmla="*/ 2580 h 3018"/>
                <a:gd name="T68" fmla="*/ 1469 w 1967"/>
                <a:gd name="T69" fmla="*/ 2595 h 3018"/>
                <a:gd name="T70" fmla="*/ 1469 w 1967"/>
                <a:gd name="T71" fmla="*/ 2595 h 3018"/>
                <a:gd name="T72" fmla="*/ 1505 w 1967"/>
                <a:gd name="T73" fmla="*/ 2620 h 3018"/>
                <a:gd name="T74" fmla="*/ 1505 w 1967"/>
                <a:gd name="T75" fmla="*/ 2620 h 3018"/>
                <a:gd name="T76" fmla="*/ 1533 w 1967"/>
                <a:gd name="T77" fmla="*/ 2615 h 3018"/>
                <a:gd name="T78" fmla="*/ 1533 w 1967"/>
                <a:gd name="T79" fmla="*/ 2615 h 3018"/>
                <a:gd name="T80" fmla="*/ 1572 w 1967"/>
                <a:gd name="T81" fmla="*/ 2604 h 3018"/>
                <a:gd name="T82" fmla="*/ 1572 w 1967"/>
                <a:gd name="T83" fmla="*/ 2604 h 3018"/>
                <a:gd name="T84" fmla="*/ 1580 w 1967"/>
                <a:gd name="T85" fmla="*/ 2583 h 3018"/>
                <a:gd name="T86" fmla="*/ 1580 w 1967"/>
                <a:gd name="T87" fmla="*/ 2583 h 3018"/>
                <a:gd name="T88" fmla="*/ 1580 w 1967"/>
                <a:gd name="T89" fmla="*/ 2585 h 3018"/>
                <a:gd name="T90" fmla="*/ 1580 w 1967"/>
                <a:gd name="T91" fmla="*/ 2585 h 3018"/>
                <a:gd name="T92" fmla="*/ 1579 w 1967"/>
                <a:gd name="T93" fmla="*/ 2576 h 3018"/>
                <a:gd name="T94" fmla="*/ 1579 w 1967"/>
                <a:gd name="T95" fmla="*/ 2576 h 3018"/>
                <a:gd name="T96" fmla="*/ 1580 w 1967"/>
                <a:gd name="T97" fmla="*/ 2583 h 3018"/>
                <a:gd name="T98" fmla="*/ 1580 w 1967"/>
                <a:gd name="T99" fmla="*/ 2583 h 3018"/>
                <a:gd name="T100" fmla="*/ 1583 w 1967"/>
                <a:gd name="T101" fmla="*/ 2564 h 3018"/>
                <a:gd name="T102" fmla="*/ 1583 w 1967"/>
                <a:gd name="T103" fmla="*/ 2591 h 3018"/>
                <a:gd name="T104" fmla="*/ 1637 w 1967"/>
                <a:gd name="T105" fmla="*/ 2274 h 3018"/>
                <a:gd name="T106" fmla="*/ 1966 w 1967"/>
                <a:gd name="T107" fmla="*/ 327 h 3018"/>
                <a:gd name="T108" fmla="*/ 1966 w 1967"/>
                <a:gd name="T109" fmla="*/ 327 h 3018"/>
                <a:gd name="T110" fmla="*/ 1142 w 1967"/>
                <a:gd name="T111" fmla="*/ 186 h 3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67" h="3018">
                  <a:moveTo>
                    <a:pt x="1579" y="2575"/>
                  </a:moveTo>
                  <a:lnTo>
                    <a:pt x="1579" y="2575"/>
                  </a:lnTo>
                  <a:cubicBezTo>
                    <a:pt x="1579" y="2574"/>
                    <a:pt x="1579" y="2572"/>
                    <a:pt x="1580" y="2570"/>
                  </a:cubicBezTo>
                  <a:lnTo>
                    <a:pt x="1580" y="2570"/>
                  </a:lnTo>
                  <a:cubicBezTo>
                    <a:pt x="1580" y="2572"/>
                    <a:pt x="1579" y="2574"/>
                    <a:pt x="1579" y="2575"/>
                  </a:cubicBezTo>
                  <a:close/>
                  <a:moveTo>
                    <a:pt x="1142" y="186"/>
                  </a:moveTo>
                  <a:lnTo>
                    <a:pt x="1142" y="186"/>
                  </a:lnTo>
                  <a:cubicBezTo>
                    <a:pt x="834" y="126"/>
                    <a:pt x="548" y="62"/>
                    <a:pt x="293" y="0"/>
                  </a:cubicBezTo>
                  <a:lnTo>
                    <a:pt x="34" y="1044"/>
                  </a:lnTo>
                  <a:lnTo>
                    <a:pt x="0" y="1146"/>
                  </a:lnTo>
                  <a:lnTo>
                    <a:pt x="1343" y="3017"/>
                  </a:lnTo>
                  <a:lnTo>
                    <a:pt x="1343" y="3017"/>
                  </a:lnTo>
                  <a:cubicBezTo>
                    <a:pt x="1343" y="3012"/>
                    <a:pt x="1344" y="3007"/>
                    <a:pt x="1343" y="3001"/>
                  </a:cubicBezTo>
                  <a:lnTo>
                    <a:pt x="1343" y="3001"/>
                  </a:lnTo>
                  <a:cubicBezTo>
                    <a:pt x="1340" y="2991"/>
                    <a:pt x="1337" y="2986"/>
                    <a:pt x="1336" y="2976"/>
                  </a:cubicBezTo>
                  <a:lnTo>
                    <a:pt x="1336" y="2976"/>
                  </a:lnTo>
                  <a:cubicBezTo>
                    <a:pt x="1336" y="2965"/>
                    <a:pt x="1341" y="2958"/>
                    <a:pt x="1342" y="2950"/>
                  </a:cubicBezTo>
                  <a:lnTo>
                    <a:pt x="1342" y="2950"/>
                  </a:lnTo>
                  <a:cubicBezTo>
                    <a:pt x="1343" y="2939"/>
                    <a:pt x="1335" y="2933"/>
                    <a:pt x="1336" y="2923"/>
                  </a:cubicBezTo>
                  <a:lnTo>
                    <a:pt x="1336" y="2923"/>
                  </a:lnTo>
                  <a:cubicBezTo>
                    <a:pt x="1337" y="2914"/>
                    <a:pt x="1344" y="2910"/>
                    <a:pt x="1349" y="2903"/>
                  </a:cubicBezTo>
                  <a:lnTo>
                    <a:pt x="1349" y="2903"/>
                  </a:lnTo>
                  <a:cubicBezTo>
                    <a:pt x="1360" y="2883"/>
                    <a:pt x="1359" y="2867"/>
                    <a:pt x="1354" y="2846"/>
                  </a:cubicBezTo>
                  <a:lnTo>
                    <a:pt x="1354" y="2846"/>
                  </a:lnTo>
                  <a:cubicBezTo>
                    <a:pt x="1323" y="2834"/>
                    <a:pt x="1364" y="2781"/>
                    <a:pt x="1366" y="2766"/>
                  </a:cubicBezTo>
                  <a:lnTo>
                    <a:pt x="1366" y="2766"/>
                  </a:lnTo>
                  <a:cubicBezTo>
                    <a:pt x="1368" y="2747"/>
                    <a:pt x="1359" y="2735"/>
                    <a:pt x="1368" y="2717"/>
                  </a:cubicBezTo>
                  <a:lnTo>
                    <a:pt x="1368" y="2717"/>
                  </a:lnTo>
                  <a:cubicBezTo>
                    <a:pt x="1375" y="2705"/>
                    <a:pt x="1387" y="2696"/>
                    <a:pt x="1391" y="2684"/>
                  </a:cubicBezTo>
                  <a:lnTo>
                    <a:pt x="1391" y="2684"/>
                  </a:lnTo>
                  <a:cubicBezTo>
                    <a:pt x="1402" y="2651"/>
                    <a:pt x="1371" y="2615"/>
                    <a:pt x="1384" y="2585"/>
                  </a:cubicBezTo>
                  <a:lnTo>
                    <a:pt x="1384" y="2585"/>
                  </a:lnTo>
                  <a:cubicBezTo>
                    <a:pt x="1392" y="2570"/>
                    <a:pt x="1409" y="2573"/>
                    <a:pt x="1422" y="2580"/>
                  </a:cubicBezTo>
                  <a:lnTo>
                    <a:pt x="1422" y="2580"/>
                  </a:lnTo>
                  <a:cubicBezTo>
                    <a:pt x="1441" y="2591"/>
                    <a:pt x="1446" y="2594"/>
                    <a:pt x="1469" y="2595"/>
                  </a:cubicBezTo>
                  <a:lnTo>
                    <a:pt x="1469" y="2595"/>
                  </a:lnTo>
                  <a:cubicBezTo>
                    <a:pt x="1492" y="2595"/>
                    <a:pt x="1492" y="2604"/>
                    <a:pt x="1505" y="2620"/>
                  </a:cubicBezTo>
                  <a:lnTo>
                    <a:pt x="1505" y="2620"/>
                  </a:lnTo>
                  <a:cubicBezTo>
                    <a:pt x="1522" y="2640"/>
                    <a:pt x="1520" y="2628"/>
                    <a:pt x="1533" y="2615"/>
                  </a:cubicBezTo>
                  <a:lnTo>
                    <a:pt x="1533" y="2615"/>
                  </a:lnTo>
                  <a:cubicBezTo>
                    <a:pt x="1546" y="2603"/>
                    <a:pt x="1560" y="2611"/>
                    <a:pt x="1572" y="2604"/>
                  </a:cubicBezTo>
                  <a:lnTo>
                    <a:pt x="1572" y="2604"/>
                  </a:lnTo>
                  <a:cubicBezTo>
                    <a:pt x="1582" y="2598"/>
                    <a:pt x="1581" y="2591"/>
                    <a:pt x="1580" y="2583"/>
                  </a:cubicBezTo>
                  <a:lnTo>
                    <a:pt x="1580" y="2583"/>
                  </a:lnTo>
                  <a:cubicBezTo>
                    <a:pt x="1580" y="2583"/>
                    <a:pt x="1580" y="2584"/>
                    <a:pt x="1580" y="2585"/>
                  </a:cubicBezTo>
                  <a:lnTo>
                    <a:pt x="1580" y="2585"/>
                  </a:lnTo>
                  <a:cubicBezTo>
                    <a:pt x="1580" y="2582"/>
                    <a:pt x="1579" y="2579"/>
                    <a:pt x="1579" y="2576"/>
                  </a:cubicBezTo>
                  <a:lnTo>
                    <a:pt x="1579" y="2576"/>
                  </a:lnTo>
                  <a:cubicBezTo>
                    <a:pt x="1580" y="2578"/>
                    <a:pt x="1580" y="2580"/>
                    <a:pt x="1580" y="2583"/>
                  </a:cubicBezTo>
                  <a:lnTo>
                    <a:pt x="1580" y="2583"/>
                  </a:lnTo>
                  <a:cubicBezTo>
                    <a:pt x="1582" y="2577"/>
                    <a:pt x="1583" y="2570"/>
                    <a:pt x="1583" y="2564"/>
                  </a:cubicBezTo>
                  <a:lnTo>
                    <a:pt x="1583" y="2591"/>
                  </a:lnTo>
                  <a:lnTo>
                    <a:pt x="1637" y="2274"/>
                  </a:lnTo>
                  <a:lnTo>
                    <a:pt x="1966" y="327"/>
                  </a:lnTo>
                  <a:lnTo>
                    <a:pt x="1966" y="327"/>
                  </a:lnTo>
                  <a:cubicBezTo>
                    <a:pt x="1679" y="285"/>
                    <a:pt x="1402" y="237"/>
                    <a:pt x="1142" y="18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9239FC7E-0670-9F45-8F8F-AD5E000E9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0545" y="4355018"/>
              <a:ext cx="1405588" cy="1166523"/>
            </a:xfrm>
            <a:custGeom>
              <a:avLst/>
              <a:gdLst>
                <a:gd name="T0" fmla="*/ 208 w 2150"/>
                <a:gd name="T1" fmla="*/ 141 h 1784"/>
                <a:gd name="T2" fmla="*/ 208 w 2150"/>
                <a:gd name="T3" fmla="*/ 141 h 1784"/>
                <a:gd name="T4" fmla="*/ 62 w 2150"/>
                <a:gd name="T5" fmla="*/ 1129 h 1784"/>
                <a:gd name="T6" fmla="*/ 0 w 2150"/>
                <a:gd name="T7" fmla="*/ 1542 h 1784"/>
                <a:gd name="T8" fmla="*/ 0 w 2150"/>
                <a:gd name="T9" fmla="*/ 1542 h 1784"/>
                <a:gd name="T10" fmla="*/ 581 w 2150"/>
                <a:gd name="T11" fmla="*/ 1624 h 1784"/>
                <a:gd name="T12" fmla="*/ 581 w 2150"/>
                <a:gd name="T13" fmla="*/ 1624 h 1784"/>
                <a:gd name="T14" fmla="*/ 2037 w 2150"/>
                <a:gd name="T15" fmla="*/ 1783 h 1784"/>
                <a:gd name="T16" fmla="*/ 2093 w 2150"/>
                <a:gd name="T17" fmla="*/ 983 h 1784"/>
                <a:gd name="T18" fmla="*/ 2149 w 2150"/>
                <a:gd name="T19" fmla="*/ 196 h 1784"/>
                <a:gd name="T20" fmla="*/ 229 w 2150"/>
                <a:gd name="T21" fmla="*/ 0 h 1784"/>
                <a:gd name="T22" fmla="*/ 208 w 2150"/>
                <a:gd name="T23" fmla="*/ 141 h 1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50" h="1784">
                  <a:moveTo>
                    <a:pt x="208" y="141"/>
                  </a:moveTo>
                  <a:lnTo>
                    <a:pt x="208" y="141"/>
                  </a:lnTo>
                  <a:lnTo>
                    <a:pt x="62" y="1129"/>
                  </a:lnTo>
                  <a:lnTo>
                    <a:pt x="0" y="1542"/>
                  </a:lnTo>
                  <a:lnTo>
                    <a:pt x="0" y="1542"/>
                  </a:lnTo>
                  <a:cubicBezTo>
                    <a:pt x="0" y="1542"/>
                    <a:pt x="240" y="1579"/>
                    <a:pt x="581" y="1624"/>
                  </a:cubicBezTo>
                  <a:lnTo>
                    <a:pt x="581" y="1624"/>
                  </a:lnTo>
                  <a:cubicBezTo>
                    <a:pt x="1002" y="1681"/>
                    <a:pt x="1575" y="1751"/>
                    <a:pt x="2037" y="1783"/>
                  </a:cubicBezTo>
                  <a:lnTo>
                    <a:pt x="2093" y="983"/>
                  </a:lnTo>
                  <a:lnTo>
                    <a:pt x="2149" y="196"/>
                  </a:lnTo>
                  <a:lnTo>
                    <a:pt x="229" y="0"/>
                  </a:lnTo>
                  <a:lnTo>
                    <a:pt x="208" y="141"/>
                  </a:lnTo>
                </a:path>
              </a:pathLst>
            </a:custGeom>
            <a:solidFill>
              <a:schemeClr val="accent2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53253C96-AA48-B54A-AEC7-10218FEF9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27358" y="6693824"/>
              <a:ext cx="996585" cy="933218"/>
            </a:xfrm>
            <a:custGeom>
              <a:avLst/>
              <a:gdLst>
                <a:gd name="T0" fmla="*/ 1371 w 1526"/>
                <a:gd name="T1" fmla="*/ 95 h 1427"/>
                <a:gd name="T2" fmla="*/ 1383 w 1526"/>
                <a:gd name="T3" fmla="*/ 68 h 1427"/>
                <a:gd name="T4" fmla="*/ 1388 w 1526"/>
                <a:gd name="T5" fmla="*/ 42 h 1427"/>
                <a:gd name="T6" fmla="*/ 1369 w 1526"/>
                <a:gd name="T7" fmla="*/ 0 h 1427"/>
                <a:gd name="T8" fmla="*/ 0 w 1526"/>
                <a:gd name="T9" fmla="*/ 71 h 1427"/>
                <a:gd name="T10" fmla="*/ 41 w 1526"/>
                <a:gd name="T11" fmla="*/ 1171 h 1427"/>
                <a:gd name="T12" fmla="*/ 47 w 1526"/>
                <a:gd name="T13" fmla="*/ 1177 h 1427"/>
                <a:gd name="T14" fmla="*/ 67 w 1526"/>
                <a:gd name="T15" fmla="*/ 1200 h 1427"/>
                <a:gd name="T16" fmla="*/ 101 w 1526"/>
                <a:gd name="T17" fmla="*/ 1189 h 1427"/>
                <a:gd name="T18" fmla="*/ 128 w 1526"/>
                <a:gd name="T19" fmla="*/ 1182 h 1427"/>
                <a:gd name="T20" fmla="*/ 192 w 1526"/>
                <a:gd name="T21" fmla="*/ 1426 h 1427"/>
                <a:gd name="T22" fmla="*/ 1125 w 1526"/>
                <a:gd name="T23" fmla="*/ 1388 h 1427"/>
                <a:gd name="T24" fmla="*/ 1122 w 1526"/>
                <a:gd name="T25" fmla="*/ 1376 h 1427"/>
                <a:gd name="T26" fmla="*/ 1133 w 1526"/>
                <a:gd name="T27" fmla="*/ 1332 h 1427"/>
                <a:gd name="T28" fmla="*/ 1098 w 1526"/>
                <a:gd name="T29" fmla="*/ 1281 h 1427"/>
                <a:gd name="T30" fmla="*/ 1133 w 1526"/>
                <a:gd name="T31" fmla="*/ 1195 h 1427"/>
                <a:gd name="T32" fmla="*/ 1075 w 1526"/>
                <a:gd name="T33" fmla="*/ 1230 h 1427"/>
                <a:gd name="T34" fmla="*/ 1090 w 1526"/>
                <a:gd name="T35" fmla="*/ 1136 h 1427"/>
                <a:gd name="T36" fmla="*/ 1116 w 1526"/>
                <a:gd name="T37" fmla="*/ 1096 h 1427"/>
                <a:gd name="T38" fmla="*/ 1135 w 1526"/>
                <a:gd name="T39" fmla="*/ 1049 h 1427"/>
                <a:gd name="T40" fmla="*/ 1135 w 1526"/>
                <a:gd name="T41" fmla="*/ 989 h 1427"/>
                <a:gd name="T42" fmla="*/ 1167 w 1526"/>
                <a:gd name="T43" fmla="*/ 962 h 1427"/>
                <a:gd name="T44" fmla="*/ 1189 w 1526"/>
                <a:gd name="T45" fmla="*/ 878 h 1427"/>
                <a:gd name="T46" fmla="*/ 1229 w 1526"/>
                <a:gd name="T47" fmla="*/ 866 h 1427"/>
                <a:gd name="T48" fmla="*/ 1264 w 1526"/>
                <a:gd name="T49" fmla="*/ 775 h 1427"/>
                <a:gd name="T50" fmla="*/ 1276 w 1526"/>
                <a:gd name="T51" fmla="*/ 747 h 1427"/>
                <a:gd name="T52" fmla="*/ 1296 w 1526"/>
                <a:gd name="T53" fmla="*/ 745 h 1427"/>
                <a:gd name="T54" fmla="*/ 1310 w 1526"/>
                <a:gd name="T55" fmla="*/ 695 h 1427"/>
                <a:gd name="T56" fmla="*/ 1351 w 1526"/>
                <a:gd name="T57" fmla="*/ 595 h 1427"/>
                <a:gd name="T58" fmla="*/ 1355 w 1526"/>
                <a:gd name="T59" fmla="*/ 590 h 1427"/>
                <a:gd name="T60" fmla="*/ 1403 w 1526"/>
                <a:gd name="T61" fmla="*/ 556 h 1427"/>
                <a:gd name="T62" fmla="*/ 1412 w 1526"/>
                <a:gd name="T63" fmla="*/ 507 h 1427"/>
                <a:gd name="T64" fmla="*/ 1407 w 1526"/>
                <a:gd name="T65" fmla="*/ 450 h 1427"/>
                <a:gd name="T66" fmla="*/ 1431 w 1526"/>
                <a:gd name="T67" fmla="*/ 407 h 1427"/>
                <a:gd name="T68" fmla="*/ 1443 w 1526"/>
                <a:gd name="T69" fmla="*/ 344 h 1427"/>
                <a:gd name="T70" fmla="*/ 1467 w 1526"/>
                <a:gd name="T71" fmla="*/ 299 h 1427"/>
                <a:gd name="T72" fmla="*/ 1525 w 1526"/>
                <a:gd name="T73" fmla="*/ 184 h 1427"/>
                <a:gd name="T74" fmla="*/ 1369 w 1526"/>
                <a:gd name="T75" fmla="*/ 196 h 1427"/>
                <a:gd name="T76" fmla="*/ 1371 w 1526"/>
                <a:gd name="T77" fmla="*/ 95 h 1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6" h="1427">
                  <a:moveTo>
                    <a:pt x="1371" y="95"/>
                  </a:moveTo>
                  <a:lnTo>
                    <a:pt x="1371" y="95"/>
                  </a:lnTo>
                  <a:cubicBezTo>
                    <a:pt x="1375" y="87"/>
                    <a:pt x="1381" y="78"/>
                    <a:pt x="1383" y="68"/>
                  </a:cubicBezTo>
                  <a:lnTo>
                    <a:pt x="1383" y="68"/>
                  </a:lnTo>
                  <a:cubicBezTo>
                    <a:pt x="1388" y="60"/>
                    <a:pt x="1388" y="52"/>
                    <a:pt x="1388" y="42"/>
                  </a:cubicBezTo>
                  <a:lnTo>
                    <a:pt x="1388" y="42"/>
                  </a:lnTo>
                  <a:cubicBezTo>
                    <a:pt x="1385" y="25"/>
                    <a:pt x="1379" y="12"/>
                    <a:pt x="1369" y="0"/>
                  </a:cubicBezTo>
                  <a:lnTo>
                    <a:pt x="1369" y="0"/>
                  </a:lnTo>
                  <a:lnTo>
                    <a:pt x="1369" y="0"/>
                  </a:lnTo>
                  <a:cubicBezTo>
                    <a:pt x="1328" y="2"/>
                    <a:pt x="242" y="70"/>
                    <a:pt x="0" y="71"/>
                  </a:cubicBezTo>
                  <a:lnTo>
                    <a:pt x="41" y="1171"/>
                  </a:lnTo>
                  <a:lnTo>
                    <a:pt x="41" y="1171"/>
                  </a:lnTo>
                  <a:cubicBezTo>
                    <a:pt x="42" y="1173"/>
                    <a:pt x="45" y="1175"/>
                    <a:pt x="47" y="1177"/>
                  </a:cubicBezTo>
                  <a:lnTo>
                    <a:pt x="47" y="1177"/>
                  </a:lnTo>
                  <a:cubicBezTo>
                    <a:pt x="54" y="1186"/>
                    <a:pt x="56" y="1197"/>
                    <a:pt x="67" y="1200"/>
                  </a:cubicBezTo>
                  <a:lnTo>
                    <a:pt x="67" y="1200"/>
                  </a:lnTo>
                  <a:cubicBezTo>
                    <a:pt x="79" y="1204"/>
                    <a:pt x="90" y="1191"/>
                    <a:pt x="101" y="1189"/>
                  </a:cubicBezTo>
                  <a:lnTo>
                    <a:pt x="101" y="1189"/>
                  </a:lnTo>
                  <a:cubicBezTo>
                    <a:pt x="111" y="1187"/>
                    <a:pt x="118" y="1187"/>
                    <a:pt x="128" y="1182"/>
                  </a:cubicBezTo>
                  <a:lnTo>
                    <a:pt x="128" y="1182"/>
                  </a:lnTo>
                  <a:cubicBezTo>
                    <a:pt x="146" y="1170"/>
                    <a:pt x="164" y="1155"/>
                    <a:pt x="183" y="1163"/>
                  </a:cubicBezTo>
                  <a:lnTo>
                    <a:pt x="192" y="1426"/>
                  </a:lnTo>
                  <a:lnTo>
                    <a:pt x="1125" y="1388"/>
                  </a:lnTo>
                  <a:lnTo>
                    <a:pt x="1125" y="1388"/>
                  </a:lnTo>
                  <a:lnTo>
                    <a:pt x="1125" y="1388"/>
                  </a:lnTo>
                  <a:cubicBezTo>
                    <a:pt x="1124" y="1383"/>
                    <a:pt x="1123" y="1378"/>
                    <a:pt x="1122" y="1376"/>
                  </a:cubicBezTo>
                  <a:lnTo>
                    <a:pt x="1122" y="1376"/>
                  </a:lnTo>
                  <a:cubicBezTo>
                    <a:pt x="1120" y="1358"/>
                    <a:pt x="1125" y="1346"/>
                    <a:pt x="1133" y="1332"/>
                  </a:cubicBezTo>
                  <a:lnTo>
                    <a:pt x="1133" y="1332"/>
                  </a:lnTo>
                  <a:cubicBezTo>
                    <a:pt x="1156" y="1284"/>
                    <a:pt x="1128" y="1304"/>
                    <a:pt x="1098" y="1281"/>
                  </a:cubicBezTo>
                  <a:lnTo>
                    <a:pt x="1098" y="1281"/>
                  </a:lnTo>
                  <a:cubicBezTo>
                    <a:pt x="1097" y="1254"/>
                    <a:pt x="1151" y="1229"/>
                    <a:pt x="1133" y="1195"/>
                  </a:cubicBezTo>
                  <a:lnTo>
                    <a:pt x="1133" y="1195"/>
                  </a:lnTo>
                  <a:cubicBezTo>
                    <a:pt x="1116" y="1165"/>
                    <a:pt x="1092" y="1216"/>
                    <a:pt x="1075" y="1230"/>
                  </a:cubicBezTo>
                  <a:lnTo>
                    <a:pt x="1075" y="1230"/>
                  </a:lnTo>
                  <a:cubicBezTo>
                    <a:pt x="1047" y="1205"/>
                    <a:pt x="1084" y="1163"/>
                    <a:pt x="1090" y="1136"/>
                  </a:cubicBezTo>
                  <a:lnTo>
                    <a:pt x="1090" y="1136"/>
                  </a:lnTo>
                  <a:cubicBezTo>
                    <a:pt x="1096" y="1110"/>
                    <a:pt x="1099" y="1114"/>
                    <a:pt x="1116" y="1096"/>
                  </a:cubicBezTo>
                  <a:lnTo>
                    <a:pt x="1116" y="1096"/>
                  </a:lnTo>
                  <a:cubicBezTo>
                    <a:pt x="1128" y="1083"/>
                    <a:pt x="1133" y="1066"/>
                    <a:pt x="1135" y="1049"/>
                  </a:cubicBezTo>
                  <a:lnTo>
                    <a:pt x="1135" y="1049"/>
                  </a:lnTo>
                  <a:cubicBezTo>
                    <a:pt x="1137" y="1030"/>
                    <a:pt x="1130" y="1008"/>
                    <a:pt x="1135" y="989"/>
                  </a:cubicBezTo>
                  <a:lnTo>
                    <a:pt x="1135" y="989"/>
                  </a:lnTo>
                  <a:cubicBezTo>
                    <a:pt x="1141" y="963"/>
                    <a:pt x="1151" y="975"/>
                    <a:pt x="1167" y="962"/>
                  </a:cubicBezTo>
                  <a:lnTo>
                    <a:pt x="1167" y="962"/>
                  </a:lnTo>
                  <a:cubicBezTo>
                    <a:pt x="1190" y="943"/>
                    <a:pt x="1158" y="878"/>
                    <a:pt x="1189" y="878"/>
                  </a:cubicBezTo>
                  <a:lnTo>
                    <a:pt x="1189" y="878"/>
                  </a:lnTo>
                  <a:cubicBezTo>
                    <a:pt x="1193" y="864"/>
                    <a:pt x="1225" y="844"/>
                    <a:pt x="1229" y="866"/>
                  </a:cubicBezTo>
                  <a:lnTo>
                    <a:pt x="1229" y="866"/>
                  </a:lnTo>
                  <a:cubicBezTo>
                    <a:pt x="1258" y="867"/>
                    <a:pt x="1259" y="794"/>
                    <a:pt x="1264" y="775"/>
                  </a:cubicBezTo>
                  <a:lnTo>
                    <a:pt x="1264" y="775"/>
                  </a:lnTo>
                  <a:cubicBezTo>
                    <a:pt x="1266" y="768"/>
                    <a:pt x="1270" y="751"/>
                    <a:pt x="1276" y="747"/>
                  </a:cubicBezTo>
                  <a:lnTo>
                    <a:pt x="1276" y="747"/>
                  </a:lnTo>
                  <a:cubicBezTo>
                    <a:pt x="1284" y="740"/>
                    <a:pt x="1294" y="746"/>
                    <a:pt x="1296" y="745"/>
                  </a:cubicBezTo>
                  <a:lnTo>
                    <a:pt x="1296" y="745"/>
                  </a:lnTo>
                  <a:cubicBezTo>
                    <a:pt x="1312" y="734"/>
                    <a:pt x="1307" y="713"/>
                    <a:pt x="1310" y="695"/>
                  </a:cubicBezTo>
                  <a:lnTo>
                    <a:pt x="1310" y="695"/>
                  </a:lnTo>
                  <a:cubicBezTo>
                    <a:pt x="1317" y="661"/>
                    <a:pt x="1329" y="623"/>
                    <a:pt x="1351" y="595"/>
                  </a:cubicBezTo>
                  <a:lnTo>
                    <a:pt x="1351" y="595"/>
                  </a:lnTo>
                  <a:cubicBezTo>
                    <a:pt x="1352" y="593"/>
                    <a:pt x="1353" y="592"/>
                    <a:pt x="1355" y="590"/>
                  </a:cubicBezTo>
                  <a:lnTo>
                    <a:pt x="1355" y="590"/>
                  </a:lnTo>
                  <a:cubicBezTo>
                    <a:pt x="1368" y="574"/>
                    <a:pt x="1389" y="571"/>
                    <a:pt x="1403" y="556"/>
                  </a:cubicBezTo>
                  <a:lnTo>
                    <a:pt x="1403" y="556"/>
                  </a:lnTo>
                  <a:cubicBezTo>
                    <a:pt x="1419" y="541"/>
                    <a:pt x="1415" y="528"/>
                    <a:pt x="1412" y="507"/>
                  </a:cubicBezTo>
                  <a:lnTo>
                    <a:pt x="1412" y="507"/>
                  </a:lnTo>
                  <a:cubicBezTo>
                    <a:pt x="1410" y="488"/>
                    <a:pt x="1406" y="469"/>
                    <a:pt x="1407" y="450"/>
                  </a:cubicBezTo>
                  <a:lnTo>
                    <a:pt x="1407" y="450"/>
                  </a:lnTo>
                  <a:cubicBezTo>
                    <a:pt x="1408" y="425"/>
                    <a:pt x="1417" y="424"/>
                    <a:pt x="1431" y="407"/>
                  </a:cubicBezTo>
                  <a:lnTo>
                    <a:pt x="1431" y="407"/>
                  </a:lnTo>
                  <a:cubicBezTo>
                    <a:pt x="1449" y="388"/>
                    <a:pt x="1439" y="367"/>
                    <a:pt x="1443" y="344"/>
                  </a:cubicBezTo>
                  <a:lnTo>
                    <a:pt x="1443" y="344"/>
                  </a:lnTo>
                  <a:cubicBezTo>
                    <a:pt x="1446" y="324"/>
                    <a:pt x="1455" y="314"/>
                    <a:pt x="1467" y="299"/>
                  </a:cubicBezTo>
                  <a:lnTo>
                    <a:pt x="1467" y="299"/>
                  </a:lnTo>
                  <a:cubicBezTo>
                    <a:pt x="1492" y="267"/>
                    <a:pt x="1519" y="226"/>
                    <a:pt x="1525" y="184"/>
                  </a:cubicBezTo>
                  <a:lnTo>
                    <a:pt x="1525" y="184"/>
                  </a:lnTo>
                  <a:cubicBezTo>
                    <a:pt x="1474" y="193"/>
                    <a:pt x="1420" y="192"/>
                    <a:pt x="1369" y="196"/>
                  </a:cubicBezTo>
                  <a:lnTo>
                    <a:pt x="1369" y="196"/>
                  </a:lnTo>
                  <a:cubicBezTo>
                    <a:pt x="1316" y="200"/>
                    <a:pt x="1361" y="118"/>
                    <a:pt x="1371" y="95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986A85B-4113-A641-BB08-A3B9EB1FA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6719" y="5798052"/>
              <a:ext cx="1497757" cy="812245"/>
            </a:xfrm>
            <a:custGeom>
              <a:avLst/>
              <a:gdLst>
                <a:gd name="T0" fmla="*/ 2214 w 2292"/>
                <a:gd name="T1" fmla="*/ 343 h 1244"/>
                <a:gd name="T2" fmla="*/ 2214 w 2292"/>
                <a:gd name="T3" fmla="*/ 343 h 1244"/>
                <a:gd name="T4" fmla="*/ 2177 w 2292"/>
                <a:gd name="T5" fmla="*/ 305 h 1244"/>
                <a:gd name="T6" fmla="*/ 2177 w 2292"/>
                <a:gd name="T7" fmla="*/ 305 h 1244"/>
                <a:gd name="T8" fmla="*/ 2140 w 2292"/>
                <a:gd name="T9" fmla="*/ 274 h 1244"/>
                <a:gd name="T10" fmla="*/ 2140 w 2292"/>
                <a:gd name="T11" fmla="*/ 274 h 1244"/>
                <a:gd name="T12" fmla="*/ 2137 w 2292"/>
                <a:gd name="T13" fmla="*/ 230 h 1244"/>
                <a:gd name="T14" fmla="*/ 2137 w 2292"/>
                <a:gd name="T15" fmla="*/ 230 h 1244"/>
                <a:gd name="T16" fmla="*/ 2140 w 2292"/>
                <a:gd name="T17" fmla="*/ 188 h 1244"/>
                <a:gd name="T18" fmla="*/ 2140 w 2292"/>
                <a:gd name="T19" fmla="*/ 188 h 1244"/>
                <a:gd name="T20" fmla="*/ 2153 w 2292"/>
                <a:gd name="T21" fmla="*/ 103 h 1244"/>
                <a:gd name="T22" fmla="*/ 2153 w 2292"/>
                <a:gd name="T23" fmla="*/ 103 h 1244"/>
                <a:gd name="T24" fmla="*/ 2076 w 2292"/>
                <a:gd name="T25" fmla="*/ 79 h 1244"/>
                <a:gd name="T26" fmla="*/ 2076 w 2292"/>
                <a:gd name="T27" fmla="*/ 79 h 1244"/>
                <a:gd name="T28" fmla="*/ 2061 w 2292"/>
                <a:gd name="T29" fmla="*/ 54 h 1244"/>
                <a:gd name="T30" fmla="*/ 2061 w 2292"/>
                <a:gd name="T31" fmla="*/ 54 h 1244"/>
                <a:gd name="T32" fmla="*/ 56 w 2292"/>
                <a:gd name="T33" fmla="*/ 0 h 1244"/>
                <a:gd name="T34" fmla="*/ 0 w 2292"/>
                <a:gd name="T35" fmla="*/ 1179 h 1244"/>
                <a:gd name="T36" fmla="*/ 0 w 2292"/>
                <a:gd name="T37" fmla="*/ 1179 h 1244"/>
                <a:gd name="T38" fmla="*/ 2291 w 2292"/>
                <a:gd name="T39" fmla="*/ 1233 h 1244"/>
                <a:gd name="T40" fmla="*/ 2261 w 2292"/>
                <a:gd name="T41" fmla="*/ 406 h 1244"/>
                <a:gd name="T42" fmla="*/ 2261 w 2292"/>
                <a:gd name="T43" fmla="*/ 406 h 1244"/>
                <a:gd name="T44" fmla="*/ 2214 w 2292"/>
                <a:gd name="T45" fmla="*/ 343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92" h="1244">
                  <a:moveTo>
                    <a:pt x="2214" y="343"/>
                  </a:moveTo>
                  <a:lnTo>
                    <a:pt x="2214" y="343"/>
                  </a:lnTo>
                  <a:cubicBezTo>
                    <a:pt x="2201" y="331"/>
                    <a:pt x="2190" y="317"/>
                    <a:pt x="2177" y="305"/>
                  </a:cubicBezTo>
                  <a:lnTo>
                    <a:pt x="2177" y="305"/>
                  </a:lnTo>
                  <a:cubicBezTo>
                    <a:pt x="2165" y="295"/>
                    <a:pt x="2147" y="288"/>
                    <a:pt x="2140" y="274"/>
                  </a:cubicBezTo>
                  <a:lnTo>
                    <a:pt x="2140" y="274"/>
                  </a:lnTo>
                  <a:cubicBezTo>
                    <a:pt x="2133" y="261"/>
                    <a:pt x="2138" y="245"/>
                    <a:pt x="2137" y="230"/>
                  </a:cubicBezTo>
                  <a:lnTo>
                    <a:pt x="2137" y="230"/>
                  </a:lnTo>
                  <a:cubicBezTo>
                    <a:pt x="2137" y="215"/>
                    <a:pt x="2133" y="203"/>
                    <a:pt x="2140" y="188"/>
                  </a:cubicBezTo>
                  <a:lnTo>
                    <a:pt x="2140" y="188"/>
                  </a:lnTo>
                  <a:cubicBezTo>
                    <a:pt x="2151" y="162"/>
                    <a:pt x="2172" y="132"/>
                    <a:pt x="2153" y="103"/>
                  </a:cubicBezTo>
                  <a:lnTo>
                    <a:pt x="2153" y="103"/>
                  </a:lnTo>
                  <a:cubicBezTo>
                    <a:pt x="2134" y="73"/>
                    <a:pt x="2101" y="103"/>
                    <a:pt x="2076" y="79"/>
                  </a:cubicBezTo>
                  <a:lnTo>
                    <a:pt x="2076" y="79"/>
                  </a:lnTo>
                  <a:cubicBezTo>
                    <a:pt x="2068" y="72"/>
                    <a:pt x="2064" y="63"/>
                    <a:pt x="2061" y="54"/>
                  </a:cubicBezTo>
                  <a:lnTo>
                    <a:pt x="2061" y="54"/>
                  </a:lnTo>
                  <a:cubicBezTo>
                    <a:pt x="1508" y="91"/>
                    <a:pt x="350" y="19"/>
                    <a:pt x="56" y="0"/>
                  </a:cubicBezTo>
                  <a:lnTo>
                    <a:pt x="0" y="1179"/>
                  </a:lnTo>
                  <a:lnTo>
                    <a:pt x="0" y="1179"/>
                  </a:lnTo>
                  <a:cubicBezTo>
                    <a:pt x="1219" y="1243"/>
                    <a:pt x="2157" y="1235"/>
                    <a:pt x="2291" y="1233"/>
                  </a:cubicBezTo>
                  <a:lnTo>
                    <a:pt x="2261" y="406"/>
                  </a:lnTo>
                  <a:lnTo>
                    <a:pt x="2261" y="406"/>
                  </a:lnTo>
                  <a:cubicBezTo>
                    <a:pt x="2264" y="378"/>
                    <a:pt x="2231" y="359"/>
                    <a:pt x="2214" y="343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254B9727-C65F-DD4C-BEA7-947A9129C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5409" y="6693824"/>
              <a:ext cx="2799654" cy="2719005"/>
            </a:xfrm>
            <a:custGeom>
              <a:avLst/>
              <a:gdLst>
                <a:gd name="T0" fmla="*/ 4250 w 4287"/>
                <a:gd name="T1" fmla="*/ 2040 h 4164"/>
                <a:gd name="T2" fmla="*/ 4188 w 4287"/>
                <a:gd name="T3" fmla="*/ 1939 h 4164"/>
                <a:gd name="T4" fmla="*/ 4092 w 4287"/>
                <a:gd name="T5" fmla="*/ 1162 h 4164"/>
                <a:gd name="T6" fmla="*/ 3956 w 4287"/>
                <a:gd name="T7" fmla="*/ 1176 h 4164"/>
                <a:gd name="T8" fmla="*/ 3835 w 4287"/>
                <a:gd name="T9" fmla="*/ 1101 h 4164"/>
                <a:gd name="T10" fmla="*/ 3696 w 4287"/>
                <a:gd name="T11" fmla="*/ 1068 h 4164"/>
                <a:gd name="T12" fmla="*/ 3354 w 4287"/>
                <a:gd name="T13" fmla="*/ 1101 h 4164"/>
                <a:gd name="T14" fmla="*/ 3163 w 4287"/>
                <a:gd name="T15" fmla="*/ 1082 h 4164"/>
                <a:gd name="T16" fmla="*/ 2971 w 4287"/>
                <a:gd name="T17" fmla="*/ 1074 h 4164"/>
                <a:gd name="T18" fmla="*/ 2803 w 4287"/>
                <a:gd name="T19" fmla="*/ 1005 h 4164"/>
                <a:gd name="T20" fmla="*/ 2659 w 4287"/>
                <a:gd name="T21" fmla="*/ 971 h 4164"/>
                <a:gd name="T22" fmla="*/ 2509 w 4287"/>
                <a:gd name="T23" fmla="*/ 957 h 4164"/>
                <a:gd name="T24" fmla="*/ 2285 w 4287"/>
                <a:gd name="T25" fmla="*/ 853 h 4164"/>
                <a:gd name="T26" fmla="*/ 2195 w 4287"/>
                <a:gd name="T27" fmla="*/ 777 h 4164"/>
                <a:gd name="T28" fmla="*/ 4 w 4287"/>
                <a:gd name="T29" fmla="*/ 1661 h 4164"/>
                <a:gd name="T30" fmla="*/ 16 w 4287"/>
                <a:gd name="T31" fmla="*/ 1674 h 4164"/>
                <a:gd name="T32" fmla="*/ 57 w 4287"/>
                <a:gd name="T33" fmla="*/ 1717 h 4164"/>
                <a:gd name="T34" fmla="*/ 227 w 4287"/>
                <a:gd name="T35" fmla="*/ 1923 h 4164"/>
                <a:gd name="T36" fmla="*/ 352 w 4287"/>
                <a:gd name="T37" fmla="*/ 2094 h 4164"/>
                <a:gd name="T38" fmla="*/ 518 w 4287"/>
                <a:gd name="T39" fmla="*/ 2226 h 4164"/>
                <a:gd name="T40" fmla="*/ 608 w 4287"/>
                <a:gd name="T41" fmla="*/ 2551 h 4164"/>
                <a:gd name="T42" fmla="*/ 910 w 4287"/>
                <a:gd name="T43" fmla="*/ 2822 h 4164"/>
                <a:gd name="T44" fmla="*/ 1183 w 4287"/>
                <a:gd name="T45" fmla="*/ 2752 h 4164"/>
                <a:gd name="T46" fmla="*/ 1411 w 4287"/>
                <a:gd name="T47" fmla="*/ 2588 h 4164"/>
                <a:gd name="T48" fmla="*/ 1529 w 4287"/>
                <a:gd name="T49" fmla="*/ 2603 h 4164"/>
                <a:gd name="T50" fmla="*/ 1664 w 4287"/>
                <a:gd name="T51" fmla="*/ 2633 h 4164"/>
                <a:gd name="T52" fmla="*/ 1818 w 4287"/>
                <a:gd name="T53" fmla="*/ 2774 h 4164"/>
                <a:gd name="T54" fmla="*/ 1918 w 4287"/>
                <a:gd name="T55" fmla="*/ 2911 h 4164"/>
                <a:gd name="T56" fmla="*/ 1984 w 4287"/>
                <a:gd name="T57" fmla="*/ 3048 h 4164"/>
                <a:gd name="T58" fmla="*/ 2071 w 4287"/>
                <a:gd name="T59" fmla="*/ 3228 h 4164"/>
                <a:gd name="T60" fmla="*/ 2152 w 4287"/>
                <a:gd name="T61" fmla="*/ 3334 h 4164"/>
                <a:gd name="T62" fmla="*/ 2284 w 4287"/>
                <a:gd name="T63" fmla="*/ 3512 h 4164"/>
                <a:gd name="T64" fmla="*/ 2316 w 4287"/>
                <a:gd name="T65" fmla="*/ 3652 h 4164"/>
                <a:gd name="T66" fmla="*/ 2383 w 4287"/>
                <a:gd name="T67" fmla="*/ 3806 h 4164"/>
                <a:gd name="T68" fmla="*/ 2420 w 4287"/>
                <a:gd name="T69" fmla="*/ 3933 h 4164"/>
                <a:gd name="T70" fmla="*/ 2577 w 4287"/>
                <a:gd name="T71" fmla="*/ 4031 h 4164"/>
                <a:gd name="T72" fmla="*/ 2681 w 4287"/>
                <a:gd name="T73" fmla="*/ 4019 h 4164"/>
                <a:gd name="T74" fmla="*/ 2797 w 4287"/>
                <a:gd name="T75" fmla="*/ 4091 h 4164"/>
                <a:gd name="T76" fmla="*/ 2969 w 4287"/>
                <a:gd name="T77" fmla="*/ 4136 h 4164"/>
                <a:gd name="T78" fmla="*/ 3067 w 4287"/>
                <a:gd name="T79" fmla="*/ 4132 h 4164"/>
                <a:gd name="T80" fmla="*/ 2998 w 4287"/>
                <a:gd name="T81" fmla="*/ 3950 h 4164"/>
                <a:gd name="T82" fmla="*/ 3056 w 4287"/>
                <a:gd name="T83" fmla="*/ 3865 h 4164"/>
                <a:gd name="T84" fmla="*/ 2983 w 4287"/>
                <a:gd name="T85" fmla="*/ 3632 h 4164"/>
                <a:gd name="T86" fmla="*/ 2987 w 4287"/>
                <a:gd name="T87" fmla="*/ 3387 h 4164"/>
                <a:gd name="T88" fmla="*/ 3124 w 4287"/>
                <a:gd name="T89" fmla="*/ 3275 h 4164"/>
                <a:gd name="T90" fmla="*/ 3093 w 4287"/>
                <a:gd name="T91" fmla="*/ 3326 h 4164"/>
                <a:gd name="T92" fmla="*/ 3100 w 4287"/>
                <a:gd name="T93" fmla="*/ 3354 h 4164"/>
                <a:gd name="T94" fmla="*/ 3257 w 4287"/>
                <a:gd name="T95" fmla="*/ 3210 h 4164"/>
                <a:gd name="T96" fmla="*/ 3394 w 4287"/>
                <a:gd name="T97" fmla="*/ 3058 h 4164"/>
                <a:gd name="T98" fmla="*/ 3480 w 4287"/>
                <a:gd name="T99" fmla="*/ 3133 h 4164"/>
                <a:gd name="T100" fmla="*/ 3743 w 4287"/>
                <a:gd name="T101" fmla="*/ 2954 h 4164"/>
                <a:gd name="T102" fmla="*/ 3839 w 4287"/>
                <a:gd name="T103" fmla="*/ 2804 h 4164"/>
                <a:gd name="T104" fmla="*/ 3799 w 4287"/>
                <a:gd name="T105" fmla="*/ 2646 h 4164"/>
                <a:gd name="T106" fmla="*/ 4011 w 4287"/>
                <a:gd name="T107" fmla="*/ 2753 h 4164"/>
                <a:gd name="T108" fmla="*/ 4223 w 4287"/>
                <a:gd name="T109" fmla="*/ 2669 h 4164"/>
                <a:gd name="T110" fmla="*/ 4253 w 4287"/>
                <a:gd name="T111" fmla="*/ 2579 h 4164"/>
                <a:gd name="T112" fmla="*/ 4242 w 4287"/>
                <a:gd name="T113" fmla="*/ 2387 h 4164"/>
                <a:gd name="T114" fmla="*/ 4270 w 4287"/>
                <a:gd name="T115" fmla="*/ 2259 h 4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87" h="4164">
                  <a:moveTo>
                    <a:pt x="4267" y="2183"/>
                  </a:moveTo>
                  <a:lnTo>
                    <a:pt x="4267" y="2183"/>
                  </a:lnTo>
                  <a:cubicBezTo>
                    <a:pt x="4265" y="2176"/>
                    <a:pt x="4261" y="2169"/>
                    <a:pt x="4260" y="2163"/>
                  </a:cubicBezTo>
                  <a:lnTo>
                    <a:pt x="4260" y="2163"/>
                  </a:lnTo>
                  <a:cubicBezTo>
                    <a:pt x="4259" y="2155"/>
                    <a:pt x="4260" y="2149"/>
                    <a:pt x="4261" y="2141"/>
                  </a:cubicBezTo>
                  <a:lnTo>
                    <a:pt x="4261" y="2141"/>
                  </a:lnTo>
                  <a:cubicBezTo>
                    <a:pt x="4263" y="2121"/>
                    <a:pt x="4272" y="2100"/>
                    <a:pt x="4267" y="2079"/>
                  </a:cubicBezTo>
                  <a:lnTo>
                    <a:pt x="4267" y="2079"/>
                  </a:lnTo>
                  <a:cubicBezTo>
                    <a:pt x="4265" y="2065"/>
                    <a:pt x="4257" y="2052"/>
                    <a:pt x="4250" y="2040"/>
                  </a:cubicBezTo>
                  <a:lnTo>
                    <a:pt x="4250" y="2040"/>
                  </a:lnTo>
                  <a:cubicBezTo>
                    <a:pt x="4242" y="2027"/>
                    <a:pt x="4231" y="2019"/>
                    <a:pt x="4224" y="2007"/>
                  </a:cubicBezTo>
                  <a:lnTo>
                    <a:pt x="4224" y="2007"/>
                  </a:lnTo>
                  <a:cubicBezTo>
                    <a:pt x="4220" y="2001"/>
                    <a:pt x="4216" y="1993"/>
                    <a:pt x="4213" y="1987"/>
                  </a:cubicBezTo>
                  <a:lnTo>
                    <a:pt x="4213" y="1987"/>
                  </a:lnTo>
                  <a:cubicBezTo>
                    <a:pt x="4209" y="1982"/>
                    <a:pt x="4204" y="1977"/>
                    <a:pt x="4201" y="1971"/>
                  </a:cubicBezTo>
                  <a:lnTo>
                    <a:pt x="4201" y="1971"/>
                  </a:lnTo>
                  <a:cubicBezTo>
                    <a:pt x="4194" y="1961"/>
                    <a:pt x="4192" y="1950"/>
                    <a:pt x="4188" y="1939"/>
                  </a:cubicBezTo>
                  <a:lnTo>
                    <a:pt x="4188" y="1939"/>
                  </a:lnTo>
                  <a:cubicBezTo>
                    <a:pt x="4185" y="1929"/>
                    <a:pt x="4188" y="1915"/>
                    <a:pt x="4182" y="1908"/>
                  </a:cubicBezTo>
                  <a:lnTo>
                    <a:pt x="4182" y="1908"/>
                  </a:lnTo>
                  <a:cubicBezTo>
                    <a:pt x="4170" y="1893"/>
                    <a:pt x="4162" y="1890"/>
                    <a:pt x="4160" y="1869"/>
                  </a:cubicBezTo>
                  <a:lnTo>
                    <a:pt x="4160" y="1869"/>
                  </a:lnTo>
                  <a:cubicBezTo>
                    <a:pt x="4158" y="1851"/>
                    <a:pt x="4154" y="1853"/>
                    <a:pt x="4142" y="1842"/>
                  </a:cubicBezTo>
                  <a:lnTo>
                    <a:pt x="4142" y="1842"/>
                  </a:lnTo>
                  <a:cubicBezTo>
                    <a:pt x="4128" y="1828"/>
                    <a:pt x="4111" y="1801"/>
                    <a:pt x="4112" y="1781"/>
                  </a:cubicBezTo>
                  <a:lnTo>
                    <a:pt x="4101" y="1425"/>
                  </a:lnTo>
                  <a:lnTo>
                    <a:pt x="4092" y="1162"/>
                  </a:lnTo>
                  <a:lnTo>
                    <a:pt x="4092" y="1162"/>
                  </a:lnTo>
                  <a:cubicBezTo>
                    <a:pt x="4073" y="1154"/>
                    <a:pt x="4055" y="1169"/>
                    <a:pt x="4037" y="1181"/>
                  </a:cubicBezTo>
                  <a:lnTo>
                    <a:pt x="4037" y="1181"/>
                  </a:lnTo>
                  <a:cubicBezTo>
                    <a:pt x="4027" y="1186"/>
                    <a:pt x="4020" y="1186"/>
                    <a:pt x="4010" y="1188"/>
                  </a:cubicBezTo>
                  <a:lnTo>
                    <a:pt x="4010" y="1188"/>
                  </a:lnTo>
                  <a:cubicBezTo>
                    <a:pt x="3999" y="1190"/>
                    <a:pt x="3988" y="1203"/>
                    <a:pt x="3976" y="1199"/>
                  </a:cubicBezTo>
                  <a:lnTo>
                    <a:pt x="3976" y="1199"/>
                  </a:lnTo>
                  <a:cubicBezTo>
                    <a:pt x="3965" y="1196"/>
                    <a:pt x="3963" y="1185"/>
                    <a:pt x="3956" y="1176"/>
                  </a:cubicBezTo>
                  <a:lnTo>
                    <a:pt x="3956" y="1176"/>
                  </a:lnTo>
                  <a:cubicBezTo>
                    <a:pt x="3954" y="1174"/>
                    <a:pt x="3951" y="1172"/>
                    <a:pt x="3950" y="1170"/>
                  </a:cubicBezTo>
                  <a:lnTo>
                    <a:pt x="3950" y="1170"/>
                  </a:lnTo>
                  <a:cubicBezTo>
                    <a:pt x="3946" y="1166"/>
                    <a:pt x="3943" y="1163"/>
                    <a:pt x="3939" y="1159"/>
                  </a:cubicBezTo>
                  <a:lnTo>
                    <a:pt x="3939" y="1159"/>
                  </a:lnTo>
                  <a:cubicBezTo>
                    <a:pt x="3932" y="1151"/>
                    <a:pt x="3925" y="1142"/>
                    <a:pt x="3914" y="1136"/>
                  </a:cubicBezTo>
                  <a:lnTo>
                    <a:pt x="3914" y="1136"/>
                  </a:lnTo>
                  <a:cubicBezTo>
                    <a:pt x="3901" y="1128"/>
                    <a:pt x="3896" y="1131"/>
                    <a:pt x="3882" y="1131"/>
                  </a:cubicBezTo>
                  <a:lnTo>
                    <a:pt x="3882" y="1131"/>
                  </a:lnTo>
                  <a:cubicBezTo>
                    <a:pt x="3860" y="1131"/>
                    <a:pt x="3855" y="1106"/>
                    <a:pt x="3835" y="1101"/>
                  </a:cubicBezTo>
                  <a:lnTo>
                    <a:pt x="3835" y="1101"/>
                  </a:lnTo>
                  <a:cubicBezTo>
                    <a:pt x="3824" y="1099"/>
                    <a:pt x="3815" y="1105"/>
                    <a:pt x="3807" y="1103"/>
                  </a:cubicBezTo>
                  <a:lnTo>
                    <a:pt x="3807" y="1103"/>
                  </a:lnTo>
                  <a:cubicBezTo>
                    <a:pt x="3797" y="1102"/>
                    <a:pt x="3788" y="1092"/>
                    <a:pt x="3780" y="1087"/>
                  </a:cubicBezTo>
                  <a:lnTo>
                    <a:pt x="3780" y="1087"/>
                  </a:lnTo>
                  <a:cubicBezTo>
                    <a:pt x="3767" y="1079"/>
                    <a:pt x="3744" y="1070"/>
                    <a:pt x="3728" y="1067"/>
                  </a:cubicBezTo>
                  <a:lnTo>
                    <a:pt x="3728" y="1067"/>
                  </a:lnTo>
                  <a:cubicBezTo>
                    <a:pt x="3718" y="1065"/>
                    <a:pt x="3706" y="1065"/>
                    <a:pt x="3696" y="1068"/>
                  </a:cubicBezTo>
                  <a:lnTo>
                    <a:pt x="3696" y="1068"/>
                  </a:lnTo>
                  <a:cubicBezTo>
                    <a:pt x="3682" y="1072"/>
                    <a:pt x="3677" y="1083"/>
                    <a:pt x="3663" y="1087"/>
                  </a:cubicBezTo>
                  <a:lnTo>
                    <a:pt x="3663" y="1087"/>
                  </a:lnTo>
                  <a:cubicBezTo>
                    <a:pt x="3641" y="1092"/>
                    <a:pt x="3630" y="1068"/>
                    <a:pt x="3607" y="1071"/>
                  </a:cubicBezTo>
                  <a:lnTo>
                    <a:pt x="3607" y="1071"/>
                  </a:lnTo>
                  <a:cubicBezTo>
                    <a:pt x="3571" y="1073"/>
                    <a:pt x="3533" y="1083"/>
                    <a:pt x="3497" y="1090"/>
                  </a:cubicBezTo>
                  <a:lnTo>
                    <a:pt x="3497" y="1090"/>
                  </a:lnTo>
                  <a:cubicBezTo>
                    <a:pt x="3475" y="1093"/>
                    <a:pt x="3450" y="1098"/>
                    <a:pt x="3426" y="1097"/>
                  </a:cubicBezTo>
                  <a:lnTo>
                    <a:pt x="3426" y="1097"/>
                  </a:lnTo>
                  <a:cubicBezTo>
                    <a:pt x="3401" y="1095"/>
                    <a:pt x="3379" y="1098"/>
                    <a:pt x="3354" y="1101"/>
                  </a:cubicBezTo>
                  <a:lnTo>
                    <a:pt x="3354" y="1101"/>
                  </a:lnTo>
                  <a:cubicBezTo>
                    <a:pt x="3328" y="1105"/>
                    <a:pt x="3314" y="1106"/>
                    <a:pt x="3291" y="1091"/>
                  </a:cubicBezTo>
                  <a:lnTo>
                    <a:pt x="3291" y="1091"/>
                  </a:lnTo>
                  <a:cubicBezTo>
                    <a:pt x="3273" y="1078"/>
                    <a:pt x="3250" y="1080"/>
                    <a:pt x="3229" y="1085"/>
                  </a:cubicBezTo>
                  <a:lnTo>
                    <a:pt x="3229" y="1085"/>
                  </a:lnTo>
                  <a:cubicBezTo>
                    <a:pt x="3217" y="1088"/>
                    <a:pt x="3206" y="1097"/>
                    <a:pt x="3194" y="1097"/>
                  </a:cubicBezTo>
                  <a:lnTo>
                    <a:pt x="3194" y="1097"/>
                  </a:lnTo>
                  <a:cubicBezTo>
                    <a:pt x="3178" y="1097"/>
                    <a:pt x="3180" y="1081"/>
                    <a:pt x="3163" y="1082"/>
                  </a:cubicBezTo>
                  <a:lnTo>
                    <a:pt x="3163" y="1082"/>
                  </a:lnTo>
                  <a:cubicBezTo>
                    <a:pt x="3150" y="1084"/>
                    <a:pt x="3140" y="1086"/>
                    <a:pt x="3128" y="1083"/>
                  </a:cubicBezTo>
                  <a:lnTo>
                    <a:pt x="3128" y="1083"/>
                  </a:lnTo>
                  <a:cubicBezTo>
                    <a:pt x="3118" y="1081"/>
                    <a:pt x="3110" y="1075"/>
                    <a:pt x="3101" y="1077"/>
                  </a:cubicBezTo>
                  <a:lnTo>
                    <a:pt x="3101" y="1077"/>
                  </a:lnTo>
                  <a:cubicBezTo>
                    <a:pt x="3079" y="1081"/>
                    <a:pt x="3069" y="1103"/>
                    <a:pt x="3048" y="1108"/>
                  </a:cubicBezTo>
                  <a:lnTo>
                    <a:pt x="3048" y="1108"/>
                  </a:lnTo>
                  <a:cubicBezTo>
                    <a:pt x="3031" y="1112"/>
                    <a:pt x="3003" y="1113"/>
                    <a:pt x="2992" y="1098"/>
                  </a:cubicBezTo>
                  <a:lnTo>
                    <a:pt x="2992" y="1098"/>
                  </a:lnTo>
                  <a:cubicBezTo>
                    <a:pt x="2985" y="1088"/>
                    <a:pt x="2979" y="1083"/>
                    <a:pt x="2971" y="1074"/>
                  </a:cubicBezTo>
                  <a:lnTo>
                    <a:pt x="2971" y="1074"/>
                  </a:lnTo>
                  <a:cubicBezTo>
                    <a:pt x="2954" y="1057"/>
                    <a:pt x="2949" y="1040"/>
                    <a:pt x="2926" y="1062"/>
                  </a:cubicBezTo>
                  <a:lnTo>
                    <a:pt x="2926" y="1062"/>
                  </a:lnTo>
                  <a:cubicBezTo>
                    <a:pt x="2912" y="1073"/>
                    <a:pt x="2889" y="1101"/>
                    <a:pt x="2869" y="1094"/>
                  </a:cubicBezTo>
                  <a:lnTo>
                    <a:pt x="2869" y="1094"/>
                  </a:lnTo>
                  <a:cubicBezTo>
                    <a:pt x="2850" y="1088"/>
                    <a:pt x="2840" y="1053"/>
                    <a:pt x="2828" y="1038"/>
                  </a:cubicBezTo>
                  <a:lnTo>
                    <a:pt x="2828" y="1038"/>
                  </a:lnTo>
                  <a:cubicBezTo>
                    <a:pt x="2820" y="1029"/>
                    <a:pt x="2814" y="1011"/>
                    <a:pt x="2803" y="1005"/>
                  </a:cubicBezTo>
                  <a:lnTo>
                    <a:pt x="2803" y="1005"/>
                  </a:lnTo>
                  <a:cubicBezTo>
                    <a:pt x="2791" y="1000"/>
                    <a:pt x="2786" y="1008"/>
                    <a:pt x="2776" y="1012"/>
                  </a:cubicBezTo>
                  <a:lnTo>
                    <a:pt x="2776" y="1012"/>
                  </a:lnTo>
                  <a:cubicBezTo>
                    <a:pt x="2766" y="1017"/>
                    <a:pt x="2762" y="1012"/>
                    <a:pt x="2750" y="1007"/>
                  </a:cubicBezTo>
                  <a:lnTo>
                    <a:pt x="2750" y="1007"/>
                  </a:lnTo>
                  <a:cubicBezTo>
                    <a:pt x="2739" y="1002"/>
                    <a:pt x="2728" y="1009"/>
                    <a:pt x="2718" y="1005"/>
                  </a:cubicBezTo>
                  <a:lnTo>
                    <a:pt x="2718" y="1005"/>
                  </a:lnTo>
                  <a:cubicBezTo>
                    <a:pt x="2705" y="1010"/>
                    <a:pt x="2685" y="997"/>
                    <a:pt x="2676" y="987"/>
                  </a:cubicBezTo>
                  <a:lnTo>
                    <a:pt x="2676" y="987"/>
                  </a:lnTo>
                  <a:cubicBezTo>
                    <a:pt x="2671" y="982"/>
                    <a:pt x="2667" y="974"/>
                    <a:pt x="2659" y="971"/>
                  </a:cubicBezTo>
                  <a:lnTo>
                    <a:pt x="2659" y="971"/>
                  </a:lnTo>
                  <a:cubicBezTo>
                    <a:pt x="2650" y="969"/>
                    <a:pt x="2645" y="974"/>
                    <a:pt x="2636" y="974"/>
                  </a:cubicBezTo>
                  <a:lnTo>
                    <a:pt x="2636" y="974"/>
                  </a:lnTo>
                  <a:cubicBezTo>
                    <a:pt x="2619" y="962"/>
                    <a:pt x="2597" y="974"/>
                    <a:pt x="2576" y="968"/>
                  </a:cubicBezTo>
                  <a:lnTo>
                    <a:pt x="2576" y="968"/>
                  </a:lnTo>
                  <a:cubicBezTo>
                    <a:pt x="2566" y="964"/>
                    <a:pt x="2557" y="966"/>
                    <a:pt x="2546" y="964"/>
                  </a:cubicBezTo>
                  <a:lnTo>
                    <a:pt x="2546" y="964"/>
                  </a:lnTo>
                  <a:cubicBezTo>
                    <a:pt x="2533" y="961"/>
                    <a:pt x="2522" y="959"/>
                    <a:pt x="2509" y="957"/>
                  </a:cubicBezTo>
                  <a:lnTo>
                    <a:pt x="2509" y="957"/>
                  </a:lnTo>
                  <a:cubicBezTo>
                    <a:pt x="2497" y="956"/>
                    <a:pt x="2490" y="952"/>
                    <a:pt x="2484" y="940"/>
                  </a:cubicBezTo>
                  <a:lnTo>
                    <a:pt x="2484" y="940"/>
                  </a:lnTo>
                  <a:cubicBezTo>
                    <a:pt x="2473" y="919"/>
                    <a:pt x="2465" y="888"/>
                    <a:pt x="2443" y="874"/>
                  </a:cubicBezTo>
                  <a:lnTo>
                    <a:pt x="2443" y="874"/>
                  </a:lnTo>
                  <a:cubicBezTo>
                    <a:pt x="2418" y="857"/>
                    <a:pt x="2396" y="873"/>
                    <a:pt x="2370" y="871"/>
                  </a:cubicBezTo>
                  <a:lnTo>
                    <a:pt x="2370" y="871"/>
                  </a:lnTo>
                  <a:cubicBezTo>
                    <a:pt x="2348" y="869"/>
                    <a:pt x="2339" y="847"/>
                    <a:pt x="2316" y="851"/>
                  </a:cubicBezTo>
                  <a:lnTo>
                    <a:pt x="2316" y="851"/>
                  </a:lnTo>
                  <a:cubicBezTo>
                    <a:pt x="2303" y="853"/>
                    <a:pt x="2297" y="859"/>
                    <a:pt x="2285" y="853"/>
                  </a:cubicBezTo>
                  <a:lnTo>
                    <a:pt x="2285" y="853"/>
                  </a:lnTo>
                  <a:cubicBezTo>
                    <a:pt x="2271" y="846"/>
                    <a:pt x="2276" y="836"/>
                    <a:pt x="2267" y="827"/>
                  </a:cubicBezTo>
                  <a:lnTo>
                    <a:pt x="2267" y="827"/>
                  </a:lnTo>
                  <a:cubicBezTo>
                    <a:pt x="2259" y="819"/>
                    <a:pt x="2253" y="821"/>
                    <a:pt x="2248" y="808"/>
                  </a:cubicBezTo>
                  <a:lnTo>
                    <a:pt x="2248" y="808"/>
                  </a:lnTo>
                  <a:cubicBezTo>
                    <a:pt x="2240" y="790"/>
                    <a:pt x="2221" y="778"/>
                    <a:pt x="2203" y="778"/>
                  </a:cubicBezTo>
                  <a:lnTo>
                    <a:pt x="2203" y="778"/>
                  </a:lnTo>
                  <a:cubicBezTo>
                    <a:pt x="2200" y="778"/>
                    <a:pt x="2197" y="778"/>
                    <a:pt x="2195" y="777"/>
                  </a:cubicBezTo>
                  <a:lnTo>
                    <a:pt x="2195" y="777"/>
                  </a:lnTo>
                  <a:cubicBezTo>
                    <a:pt x="2192" y="775"/>
                    <a:pt x="2194" y="771"/>
                    <a:pt x="2192" y="769"/>
                  </a:cubicBezTo>
                  <a:lnTo>
                    <a:pt x="2215" y="34"/>
                  </a:lnTo>
                  <a:lnTo>
                    <a:pt x="2215" y="34"/>
                  </a:lnTo>
                  <a:cubicBezTo>
                    <a:pt x="2168" y="33"/>
                    <a:pt x="1478" y="7"/>
                    <a:pt x="1301" y="0"/>
                  </a:cubicBezTo>
                  <a:lnTo>
                    <a:pt x="1202" y="1722"/>
                  </a:lnTo>
                  <a:lnTo>
                    <a:pt x="0" y="1651"/>
                  </a:lnTo>
                  <a:lnTo>
                    <a:pt x="1" y="1653"/>
                  </a:lnTo>
                  <a:lnTo>
                    <a:pt x="1" y="1653"/>
                  </a:lnTo>
                  <a:cubicBezTo>
                    <a:pt x="1" y="1656"/>
                    <a:pt x="3" y="1658"/>
                    <a:pt x="4" y="1661"/>
                  </a:cubicBezTo>
                  <a:lnTo>
                    <a:pt x="4" y="1661"/>
                  </a:lnTo>
                  <a:cubicBezTo>
                    <a:pt x="5" y="1661"/>
                    <a:pt x="4" y="1663"/>
                    <a:pt x="5" y="1663"/>
                  </a:cubicBezTo>
                  <a:lnTo>
                    <a:pt x="5" y="1663"/>
                  </a:lnTo>
                  <a:cubicBezTo>
                    <a:pt x="5" y="1665"/>
                    <a:pt x="6" y="1666"/>
                    <a:pt x="6" y="1667"/>
                  </a:cubicBezTo>
                  <a:lnTo>
                    <a:pt x="6" y="1667"/>
                  </a:lnTo>
                  <a:cubicBezTo>
                    <a:pt x="7" y="1669"/>
                    <a:pt x="8" y="1670"/>
                    <a:pt x="9" y="1671"/>
                  </a:cubicBezTo>
                  <a:lnTo>
                    <a:pt x="9" y="1671"/>
                  </a:lnTo>
                  <a:cubicBezTo>
                    <a:pt x="12" y="1673"/>
                    <a:pt x="14" y="1673"/>
                    <a:pt x="16" y="1674"/>
                  </a:cubicBezTo>
                  <a:lnTo>
                    <a:pt x="16" y="1674"/>
                  </a:lnTo>
                  <a:cubicBezTo>
                    <a:pt x="17" y="1676"/>
                    <a:pt x="19" y="1677"/>
                    <a:pt x="21" y="1679"/>
                  </a:cubicBezTo>
                  <a:lnTo>
                    <a:pt x="21" y="1679"/>
                  </a:lnTo>
                  <a:cubicBezTo>
                    <a:pt x="25" y="1681"/>
                    <a:pt x="31" y="1684"/>
                    <a:pt x="30" y="1690"/>
                  </a:cubicBezTo>
                  <a:lnTo>
                    <a:pt x="30" y="1690"/>
                  </a:lnTo>
                  <a:cubicBezTo>
                    <a:pt x="29" y="1691"/>
                    <a:pt x="29" y="1693"/>
                    <a:pt x="29" y="1693"/>
                  </a:cubicBezTo>
                  <a:lnTo>
                    <a:pt x="48" y="1695"/>
                  </a:lnTo>
                  <a:lnTo>
                    <a:pt x="48" y="1695"/>
                  </a:lnTo>
                  <a:cubicBezTo>
                    <a:pt x="51" y="1703"/>
                    <a:pt x="53" y="1710"/>
                    <a:pt x="57" y="1717"/>
                  </a:cubicBezTo>
                  <a:lnTo>
                    <a:pt x="57" y="1717"/>
                  </a:lnTo>
                  <a:cubicBezTo>
                    <a:pt x="66" y="1732"/>
                    <a:pt x="76" y="1740"/>
                    <a:pt x="90" y="1749"/>
                  </a:cubicBezTo>
                  <a:lnTo>
                    <a:pt x="90" y="1749"/>
                  </a:lnTo>
                  <a:cubicBezTo>
                    <a:pt x="107" y="1760"/>
                    <a:pt x="101" y="1772"/>
                    <a:pt x="109" y="1789"/>
                  </a:cubicBezTo>
                  <a:lnTo>
                    <a:pt x="109" y="1789"/>
                  </a:lnTo>
                  <a:cubicBezTo>
                    <a:pt x="122" y="1816"/>
                    <a:pt x="159" y="1823"/>
                    <a:pt x="161" y="1857"/>
                  </a:cubicBezTo>
                  <a:lnTo>
                    <a:pt x="161" y="1857"/>
                  </a:lnTo>
                  <a:cubicBezTo>
                    <a:pt x="163" y="1873"/>
                    <a:pt x="168" y="1881"/>
                    <a:pt x="183" y="1888"/>
                  </a:cubicBezTo>
                  <a:lnTo>
                    <a:pt x="183" y="1888"/>
                  </a:lnTo>
                  <a:cubicBezTo>
                    <a:pt x="201" y="1896"/>
                    <a:pt x="214" y="1909"/>
                    <a:pt x="227" y="1923"/>
                  </a:cubicBezTo>
                  <a:lnTo>
                    <a:pt x="227" y="1923"/>
                  </a:lnTo>
                  <a:cubicBezTo>
                    <a:pt x="247" y="1943"/>
                    <a:pt x="261" y="1969"/>
                    <a:pt x="277" y="1992"/>
                  </a:cubicBezTo>
                  <a:lnTo>
                    <a:pt x="277" y="1992"/>
                  </a:lnTo>
                  <a:cubicBezTo>
                    <a:pt x="284" y="2004"/>
                    <a:pt x="295" y="2011"/>
                    <a:pt x="307" y="2017"/>
                  </a:cubicBezTo>
                  <a:lnTo>
                    <a:pt x="307" y="2017"/>
                  </a:lnTo>
                  <a:cubicBezTo>
                    <a:pt x="323" y="2026"/>
                    <a:pt x="331" y="2038"/>
                    <a:pt x="334" y="2055"/>
                  </a:cubicBezTo>
                  <a:lnTo>
                    <a:pt x="334" y="2055"/>
                  </a:lnTo>
                  <a:cubicBezTo>
                    <a:pt x="338" y="2071"/>
                    <a:pt x="339" y="2084"/>
                    <a:pt x="352" y="2094"/>
                  </a:cubicBezTo>
                  <a:lnTo>
                    <a:pt x="352" y="2094"/>
                  </a:lnTo>
                  <a:cubicBezTo>
                    <a:pt x="363" y="2103"/>
                    <a:pt x="382" y="2110"/>
                    <a:pt x="390" y="2122"/>
                  </a:cubicBezTo>
                  <a:lnTo>
                    <a:pt x="390" y="2122"/>
                  </a:lnTo>
                  <a:cubicBezTo>
                    <a:pt x="398" y="2134"/>
                    <a:pt x="401" y="2150"/>
                    <a:pt x="411" y="2162"/>
                  </a:cubicBezTo>
                  <a:lnTo>
                    <a:pt x="411" y="2162"/>
                  </a:lnTo>
                  <a:cubicBezTo>
                    <a:pt x="422" y="2177"/>
                    <a:pt x="434" y="2173"/>
                    <a:pt x="450" y="2170"/>
                  </a:cubicBezTo>
                  <a:lnTo>
                    <a:pt x="450" y="2170"/>
                  </a:lnTo>
                  <a:cubicBezTo>
                    <a:pt x="474" y="2164"/>
                    <a:pt x="474" y="2189"/>
                    <a:pt x="486" y="2201"/>
                  </a:cubicBezTo>
                  <a:lnTo>
                    <a:pt x="486" y="2201"/>
                  </a:lnTo>
                  <a:cubicBezTo>
                    <a:pt x="496" y="2211"/>
                    <a:pt x="511" y="2214"/>
                    <a:pt x="518" y="2226"/>
                  </a:cubicBezTo>
                  <a:lnTo>
                    <a:pt x="518" y="2226"/>
                  </a:lnTo>
                  <a:cubicBezTo>
                    <a:pt x="525" y="2241"/>
                    <a:pt x="519" y="2264"/>
                    <a:pt x="519" y="2279"/>
                  </a:cubicBezTo>
                  <a:lnTo>
                    <a:pt x="519" y="2279"/>
                  </a:lnTo>
                  <a:cubicBezTo>
                    <a:pt x="518" y="2296"/>
                    <a:pt x="516" y="2316"/>
                    <a:pt x="521" y="2334"/>
                  </a:cubicBezTo>
                  <a:lnTo>
                    <a:pt x="521" y="2334"/>
                  </a:lnTo>
                  <a:cubicBezTo>
                    <a:pt x="532" y="2367"/>
                    <a:pt x="559" y="2395"/>
                    <a:pt x="570" y="2430"/>
                  </a:cubicBezTo>
                  <a:lnTo>
                    <a:pt x="570" y="2430"/>
                  </a:lnTo>
                  <a:cubicBezTo>
                    <a:pt x="583" y="2470"/>
                    <a:pt x="587" y="2513"/>
                    <a:pt x="608" y="2551"/>
                  </a:cubicBezTo>
                  <a:lnTo>
                    <a:pt x="608" y="2551"/>
                  </a:lnTo>
                  <a:cubicBezTo>
                    <a:pt x="625" y="2582"/>
                    <a:pt x="648" y="2611"/>
                    <a:pt x="666" y="2641"/>
                  </a:cubicBezTo>
                  <a:lnTo>
                    <a:pt x="666" y="2641"/>
                  </a:lnTo>
                  <a:cubicBezTo>
                    <a:pt x="688" y="2675"/>
                    <a:pt x="718" y="2700"/>
                    <a:pt x="746" y="2726"/>
                  </a:cubicBezTo>
                  <a:lnTo>
                    <a:pt x="746" y="2726"/>
                  </a:lnTo>
                  <a:cubicBezTo>
                    <a:pt x="763" y="2741"/>
                    <a:pt x="779" y="2756"/>
                    <a:pt x="797" y="2766"/>
                  </a:cubicBezTo>
                  <a:lnTo>
                    <a:pt x="797" y="2766"/>
                  </a:lnTo>
                  <a:cubicBezTo>
                    <a:pt x="816" y="2776"/>
                    <a:pt x="836" y="2782"/>
                    <a:pt x="854" y="2789"/>
                  </a:cubicBezTo>
                  <a:lnTo>
                    <a:pt x="854" y="2789"/>
                  </a:lnTo>
                  <a:cubicBezTo>
                    <a:pt x="875" y="2797"/>
                    <a:pt x="894" y="2807"/>
                    <a:pt x="910" y="2822"/>
                  </a:cubicBezTo>
                  <a:lnTo>
                    <a:pt x="910" y="2822"/>
                  </a:lnTo>
                  <a:cubicBezTo>
                    <a:pt x="925" y="2835"/>
                    <a:pt x="937" y="2851"/>
                    <a:pt x="951" y="2864"/>
                  </a:cubicBezTo>
                  <a:lnTo>
                    <a:pt x="951" y="2864"/>
                  </a:lnTo>
                  <a:cubicBezTo>
                    <a:pt x="982" y="2892"/>
                    <a:pt x="1038" y="2906"/>
                    <a:pt x="1078" y="2893"/>
                  </a:cubicBezTo>
                  <a:lnTo>
                    <a:pt x="1078" y="2893"/>
                  </a:lnTo>
                  <a:cubicBezTo>
                    <a:pt x="1117" y="2880"/>
                    <a:pt x="1119" y="2829"/>
                    <a:pt x="1141" y="2799"/>
                  </a:cubicBezTo>
                  <a:lnTo>
                    <a:pt x="1141" y="2799"/>
                  </a:lnTo>
                  <a:cubicBezTo>
                    <a:pt x="1153" y="2782"/>
                    <a:pt x="1170" y="2768"/>
                    <a:pt x="1183" y="2752"/>
                  </a:cubicBezTo>
                  <a:lnTo>
                    <a:pt x="1183" y="2752"/>
                  </a:lnTo>
                  <a:cubicBezTo>
                    <a:pt x="1197" y="2736"/>
                    <a:pt x="1205" y="2718"/>
                    <a:pt x="1211" y="2699"/>
                  </a:cubicBezTo>
                  <a:lnTo>
                    <a:pt x="1211" y="2699"/>
                  </a:lnTo>
                  <a:cubicBezTo>
                    <a:pt x="1224" y="2659"/>
                    <a:pt x="1243" y="2631"/>
                    <a:pt x="1278" y="2607"/>
                  </a:cubicBezTo>
                  <a:lnTo>
                    <a:pt x="1278" y="2607"/>
                  </a:lnTo>
                  <a:cubicBezTo>
                    <a:pt x="1310" y="2586"/>
                    <a:pt x="1341" y="2576"/>
                    <a:pt x="1379" y="2572"/>
                  </a:cubicBezTo>
                  <a:lnTo>
                    <a:pt x="1379" y="2572"/>
                  </a:lnTo>
                  <a:cubicBezTo>
                    <a:pt x="1382" y="2570"/>
                    <a:pt x="1386" y="2567"/>
                    <a:pt x="1390" y="2567"/>
                  </a:cubicBezTo>
                  <a:lnTo>
                    <a:pt x="1390" y="2567"/>
                  </a:lnTo>
                  <a:cubicBezTo>
                    <a:pt x="1399" y="2570"/>
                    <a:pt x="1401" y="2585"/>
                    <a:pt x="1411" y="2588"/>
                  </a:cubicBezTo>
                  <a:lnTo>
                    <a:pt x="1411" y="2588"/>
                  </a:lnTo>
                  <a:cubicBezTo>
                    <a:pt x="1422" y="2592"/>
                    <a:pt x="1434" y="2584"/>
                    <a:pt x="1445" y="2584"/>
                  </a:cubicBezTo>
                  <a:lnTo>
                    <a:pt x="1445" y="2584"/>
                  </a:lnTo>
                  <a:cubicBezTo>
                    <a:pt x="1456" y="2585"/>
                    <a:pt x="1466" y="2590"/>
                    <a:pt x="1478" y="2588"/>
                  </a:cubicBezTo>
                  <a:lnTo>
                    <a:pt x="1478" y="2588"/>
                  </a:lnTo>
                  <a:cubicBezTo>
                    <a:pt x="1488" y="2587"/>
                    <a:pt x="1497" y="2581"/>
                    <a:pt x="1507" y="2586"/>
                  </a:cubicBezTo>
                  <a:lnTo>
                    <a:pt x="1507" y="2586"/>
                  </a:lnTo>
                  <a:cubicBezTo>
                    <a:pt x="1515" y="2591"/>
                    <a:pt x="1519" y="2600"/>
                    <a:pt x="1529" y="2603"/>
                  </a:cubicBezTo>
                  <a:lnTo>
                    <a:pt x="1529" y="2603"/>
                  </a:lnTo>
                  <a:cubicBezTo>
                    <a:pt x="1539" y="2607"/>
                    <a:pt x="1548" y="2605"/>
                    <a:pt x="1558" y="2601"/>
                  </a:cubicBezTo>
                  <a:lnTo>
                    <a:pt x="1558" y="2601"/>
                  </a:lnTo>
                  <a:cubicBezTo>
                    <a:pt x="1569" y="2598"/>
                    <a:pt x="1582" y="2591"/>
                    <a:pt x="1594" y="2595"/>
                  </a:cubicBezTo>
                  <a:lnTo>
                    <a:pt x="1594" y="2595"/>
                  </a:lnTo>
                  <a:cubicBezTo>
                    <a:pt x="1603" y="2598"/>
                    <a:pt x="1608" y="2607"/>
                    <a:pt x="1617" y="2610"/>
                  </a:cubicBezTo>
                  <a:lnTo>
                    <a:pt x="1617" y="2610"/>
                  </a:lnTo>
                  <a:cubicBezTo>
                    <a:pt x="1626" y="2613"/>
                    <a:pt x="1637" y="2610"/>
                    <a:pt x="1645" y="2613"/>
                  </a:cubicBezTo>
                  <a:lnTo>
                    <a:pt x="1645" y="2613"/>
                  </a:lnTo>
                  <a:cubicBezTo>
                    <a:pt x="1654" y="2617"/>
                    <a:pt x="1660" y="2626"/>
                    <a:pt x="1664" y="2633"/>
                  </a:cubicBezTo>
                  <a:lnTo>
                    <a:pt x="1664" y="2633"/>
                  </a:lnTo>
                  <a:cubicBezTo>
                    <a:pt x="1677" y="2652"/>
                    <a:pt x="1676" y="2680"/>
                    <a:pt x="1703" y="2683"/>
                  </a:cubicBezTo>
                  <a:lnTo>
                    <a:pt x="1703" y="2683"/>
                  </a:lnTo>
                  <a:cubicBezTo>
                    <a:pt x="1728" y="2685"/>
                    <a:pt x="1744" y="2691"/>
                    <a:pt x="1759" y="2712"/>
                  </a:cubicBezTo>
                  <a:lnTo>
                    <a:pt x="1759" y="2712"/>
                  </a:lnTo>
                  <a:cubicBezTo>
                    <a:pt x="1770" y="2728"/>
                    <a:pt x="1781" y="2746"/>
                    <a:pt x="1797" y="2757"/>
                  </a:cubicBezTo>
                  <a:lnTo>
                    <a:pt x="1797" y="2757"/>
                  </a:lnTo>
                  <a:cubicBezTo>
                    <a:pt x="1805" y="2763"/>
                    <a:pt x="1814" y="2766"/>
                    <a:pt x="1818" y="2774"/>
                  </a:cubicBezTo>
                  <a:lnTo>
                    <a:pt x="1818" y="2774"/>
                  </a:lnTo>
                  <a:cubicBezTo>
                    <a:pt x="1823" y="2783"/>
                    <a:pt x="1822" y="2793"/>
                    <a:pt x="1826" y="2802"/>
                  </a:cubicBezTo>
                  <a:lnTo>
                    <a:pt x="1826" y="2802"/>
                  </a:lnTo>
                  <a:cubicBezTo>
                    <a:pt x="1831" y="2813"/>
                    <a:pt x="1841" y="2823"/>
                    <a:pt x="1852" y="2829"/>
                  </a:cubicBezTo>
                  <a:lnTo>
                    <a:pt x="1852" y="2829"/>
                  </a:lnTo>
                  <a:cubicBezTo>
                    <a:pt x="1863" y="2835"/>
                    <a:pt x="1876" y="2834"/>
                    <a:pt x="1885" y="2843"/>
                  </a:cubicBezTo>
                  <a:lnTo>
                    <a:pt x="1885" y="2843"/>
                  </a:lnTo>
                  <a:cubicBezTo>
                    <a:pt x="1895" y="2853"/>
                    <a:pt x="1892" y="2868"/>
                    <a:pt x="1893" y="2881"/>
                  </a:cubicBezTo>
                  <a:lnTo>
                    <a:pt x="1893" y="2881"/>
                  </a:lnTo>
                  <a:cubicBezTo>
                    <a:pt x="1895" y="2897"/>
                    <a:pt x="1915" y="2893"/>
                    <a:pt x="1918" y="2911"/>
                  </a:cubicBezTo>
                  <a:lnTo>
                    <a:pt x="1918" y="2911"/>
                  </a:lnTo>
                  <a:cubicBezTo>
                    <a:pt x="1920" y="2921"/>
                    <a:pt x="1920" y="2921"/>
                    <a:pt x="1926" y="2930"/>
                  </a:cubicBezTo>
                  <a:lnTo>
                    <a:pt x="1926" y="2930"/>
                  </a:lnTo>
                  <a:cubicBezTo>
                    <a:pt x="1930" y="2935"/>
                    <a:pt x="1932" y="2943"/>
                    <a:pt x="1933" y="2949"/>
                  </a:cubicBezTo>
                  <a:lnTo>
                    <a:pt x="1933" y="2949"/>
                  </a:lnTo>
                  <a:cubicBezTo>
                    <a:pt x="1935" y="2965"/>
                    <a:pt x="1937" y="2978"/>
                    <a:pt x="1943" y="2994"/>
                  </a:cubicBezTo>
                  <a:lnTo>
                    <a:pt x="1943" y="2994"/>
                  </a:lnTo>
                  <a:cubicBezTo>
                    <a:pt x="1950" y="3015"/>
                    <a:pt x="1971" y="3029"/>
                    <a:pt x="1984" y="3048"/>
                  </a:cubicBezTo>
                  <a:lnTo>
                    <a:pt x="1984" y="3048"/>
                  </a:lnTo>
                  <a:cubicBezTo>
                    <a:pt x="1994" y="3062"/>
                    <a:pt x="1997" y="3076"/>
                    <a:pt x="2000" y="3092"/>
                  </a:cubicBezTo>
                  <a:lnTo>
                    <a:pt x="2000" y="3092"/>
                  </a:lnTo>
                  <a:cubicBezTo>
                    <a:pt x="2004" y="3109"/>
                    <a:pt x="2012" y="3125"/>
                    <a:pt x="2017" y="3141"/>
                  </a:cubicBezTo>
                  <a:lnTo>
                    <a:pt x="2017" y="3141"/>
                  </a:lnTo>
                  <a:cubicBezTo>
                    <a:pt x="2023" y="3159"/>
                    <a:pt x="2035" y="3167"/>
                    <a:pt x="2045" y="3183"/>
                  </a:cubicBezTo>
                  <a:lnTo>
                    <a:pt x="2045" y="3183"/>
                  </a:lnTo>
                  <a:cubicBezTo>
                    <a:pt x="2049" y="3190"/>
                    <a:pt x="2048" y="3197"/>
                    <a:pt x="2050" y="3204"/>
                  </a:cubicBezTo>
                  <a:lnTo>
                    <a:pt x="2050" y="3204"/>
                  </a:lnTo>
                  <a:cubicBezTo>
                    <a:pt x="2054" y="3215"/>
                    <a:pt x="2064" y="3220"/>
                    <a:pt x="2071" y="3228"/>
                  </a:cubicBezTo>
                  <a:lnTo>
                    <a:pt x="2071" y="3228"/>
                  </a:lnTo>
                  <a:cubicBezTo>
                    <a:pt x="2084" y="3242"/>
                    <a:pt x="2103" y="3248"/>
                    <a:pt x="2114" y="3264"/>
                  </a:cubicBezTo>
                  <a:lnTo>
                    <a:pt x="2114" y="3264"/>
                  </a:lnTo>
                  <a:cubicBezTo>
                    <a:pt x="2123" y="3278"/>
                    <a:pt x="2114" y="3290"/>
                    <a:pt x="2129" y="3302"/>
                  </a:cubicBezTo>
                  <a:lnTo>
                    <a:pt x="2129" y="3302"/>
                  </a:lnTo>
                  <a:cubicBezTo>
                    <a:pt x="2135" y="3306"/>
                    <a:pt x="2141" y="3307"/>
                    <a:pt x="2145" y="3314"/>
                  </a:cubicBezTo>
                  <a:lnTo>
                    <a:pt x="2145" y="3314"/>
                  </a:lnTo>
                  <a:cubicBezTo>
                    <a:pt x="2149" y="3320"/>
                    <a:pt x="2150" y="3327"/>
                    <a:pt x="2152" y="3334"/>
                  </a:cubicBezTo>
                  <a:lnTo>
                    <a:pt x="2152" y="3334"/>
                  </a:lnTo>
                  <a:cubicBezTo>
                    <a:pt x="2158" y="3348"/>
                    <a:pt x="2172" y="3356"/>
                    <a:pt x="2179" y="3369"/>
                  </a:cubicBezTo>
                  <a:lnTo>
                    <a:pt x="2179" y="3369"/>
                  </a:lnTo>
                  <a:cubicBezTo>
                    <a:pt x="2185" y="3382"/>
                    <a:pt x="2191" y="3398"/>
                    <a:pt x="2195" y="3411"/>
                  </a:cubicBezTo>
                  <a:lnTo>
                    <a:pt x="2195" y="3411"/>
                  </a:lnTo>
                  <a:cubicBezTo>
                    <a:pt x="2200" y="3429"/>
                    <a:pt x="2207" y="3433"/>
                    <a:pt x="2222" y="3443"/>
                  </a:cubicBezTo>
                  <a:lnTo>
                    <a:pt x="2222" y="3443"/>
                  </a:lnTo>
                  <a:cubicBezTo>
                    <a:pt x="2237" y="3453"/>
                    <a:pt x="2249" y="3458"/>
                    <a:pt x="2260" y="3472"/>
                  </a:cubicBezTo>
                  <a:lnTo>
                    <a:pt x="2260" y="3472"/>
                  </a:lnTo>
                  <a:cubicBezTo>
                    <a:pt x="2270" y="3484"/>
                    <a:pt x="2277" y="3498"/>
                    <a:pt x="2284" y="3512"/>
                  </a:cubicBezTo>
                  <a:lnTo>
                    <a:pt x="2284" y="3512"/>
                  </a:lnTo>
                  <a:cubicBezTo>
                    <a:pt x="2292" y="3524"/>
                    <a:pt x="2302" y="3536"/>
                    <a:pt x="2306" y="3551"/>
                  </a:cubicBezTo>
                  <a:lnTo>
                    <a:pt x="2306" y="3551"/>
                  </a:lnTo>
                  <a:cubicBezTo>
                    <a:pt x="2311" y="3566"/>
                    <a:pt x="2310" y="3582"/>
                    <a:pt x="2311" y="3597"/>
                  </a:cubicBezTo>
                  <a:lnTo>
                    <a:pt x="2311" y="3597"/>
                  </a:lnTo>
                  <a:cubicBezTo>
                    <a:pt x="2312" y="3608"/>
                    <a:pt x="2309" y="3620"/>
                    <a:pt x="2311" y="3632"/>
                  </a:cubicBezTo>
                  <a:lnTo>
                    <a:pt x="2311" y="3632"/>
                  </a:lnTo>
                  <a:cubicBezTo>
                    <a:pt x="2312" y="3638"/>
                    <a:pt x="2316" y="3645"/>
                    <a:pt x="2316" y="3652"/>
                  </a:cubicBezTo>
                  <a:lnTo>
                    <a:pt x="2316" y="3652"/>
                  </a:lnTo>
                  <a:cubicBezTo>
                    <a:pt x="2315" y="3673"/>
                    <a:pt x="2298" y="3679"/>
                    <a:pt x="2317" y="3696"/>
                  </a:cubicBezTo>
                  <a:lnTo>
                    <a:pt x="2317" y="3696"/>
                  </a:lnTo>
                  <a:cubicBezTo>
                    <a:pt x="2327" y="3705"/>
                    <a:pt x="2321" y="3715"/>
                    <a:pt x="2328" y="3726"/>
                  </a:cubicBezTo>
                  <a:lnTo>
                    <a:pt x="2328" y="3726"/>
                  </a:lnTo>
                  <a:cubicBezTo>
                    <a:pt x="2335" y="3735"/>
                    <a:pt x="2346" y="3741"/>
                    <a:pt x="2353" y="3750"/>
                  </a:cubicBezTo>
                  <a:lnTo>
                    <a:pt x="2353" y="3750"/>
                  </a:lnTo>
                  <a:cubicBezTo>
                    <a:pt x="2360" y="3760"/>
                    <a:pt x="2358" y="3772"/>
                    <a:pt x="2360" y="3783"/>
                  </a:cubicBezTo>
                  <a:lnTo>
                    <a:pt x="2360" y="3783"/>
                  </a:lnTo>
                  <a:cubicBezTo>
                    <a:pt x="2362" y="3796"/>
                    <a:pt x="2372" y="3798"/>
                    <a:pt x="2383" y="3806"/>
                  </a:cubicBezTo>
                  <a:lnTo>
                    <a:pt x="2383" y="3806"/>
                  </a:lnTo>
                  <a:cubicBezTo>
                    <a:pt x="2406" y="3821"/>
                    <a:pt x="2412" y="3847"/>
                    <a:pt x="2410" y="3874"/>
                  </a:cubicBezTo>
                  <a:lnTo>
                    <a:pt x="2410" y="3874"/>
                  </a:lnTo>
                  <a:cubicBezTo>
                    <a:pt x="2409" y="3885"/>
                    <a:pt x="2404" y="3894"/>
                    <a:pt x="2403" y="3904"/>
                  </a:cubicBezTo>
                  <a:lnTo>
                    <a:pt x="2403" y="3904"/>
                  </a:lnTo>
                  <a:cubicBezTo>
                    <a:pt x="2402" y="3917"/>
                    <a:pt x="2408" y="3927"/>
                    <a:pt x="2415" y="3938"/>
                  </a:cubicBezTo>
                  <a:lnTo>
                    <a:pt x="2415" y="3938"/>
                  </a:lnTo>
                  <a:cubicBezTo>
                    <a:pt x="2416" y="3936"/>
                    <a:pt x="2419" y="3935"/>
                    <a:pt x="2420" y="3933"/>
                  </a:cubicBezTo>
                  <a:lnTo>
                    <a:pt x="2420" y="3933"/>
                  </a:lnTo>
                  <a:cubicBezTo>
                    <a:pt x="2429" y="3937"/>
                    <a:pt x="2439" y="3939"/>
                    <a:pt x="2447" y="3944"/>
                  </a:cubicBezTo>
                  <a:lnTo>
                    <a:pt x="2447" y="3944"/>
                  </a:lnTo>
                  <a:cubicBezTo>
                    <a:pt x="2455" y="3949"/>
                    <a:pt x="2462" y="3957"/>
                    <a:pt x="2470" y="3963"/>
                  </a:cubicBezTo>
                  <a:lnTo>
                    <a:pt x="2470" y="3963"/>
                  </a:lnTo>
                  <a:cubicBezTo>
                    <a:pt x="2478" y="3969"/>
                    <a:pt x="2488" y="3973"/>
                    <a:pt x="2497" y="3978"/>
                  </a:cubicBezTo>
                  <a:lnTo>
                    <a:pt x="2497" y="3978"/>
                  </a:lnTo>
                  <a:cubicBezTo>
                    <a:pt x="2504" y="3983"/>
                    <a:pt x="2509" y="3990"/>
                    <a:pt x="2516" y="3994"/>
                  </a:cubicBezTo>
                  <a:lnTo>
                    <a:pt x="2516" y="3994"/>
                  </a:lnTo>
                  <a:cubicBezTo>
                    <a:pt x="2535" y="4007"/>
                    <a:pt x="2563" y="4014"/>
                    <a:pt x="2577" y="4031"/>
                  </a:cubicBezTo>
                  <a:lnTo>
                    <a:pt x="2577" y="4031"/>
                  </a:lnTo>
                  <a:cubicBezTo>
                    <a:pt x="2584" y="4040"/>
                    <a:pt x="2587" y="4045"/>
                    <a:pt x="2599" y="4041"/>
                  </a:cubicBezTo>
                  <a:lnTo>
                    <a:pt x="2599" y="4041"/>
                  </a:lnTo>
                  <a:cubicBezTo>
                    <a:pt x="2606" y="4040"/>
                    <a:pt x="2616" y="4035"/>
                    <a:pt x="2623" y="4031"/>
                  </a:cubicBezTo>
                  <a:lnTo>
                    <a:pt x="2623" y="4031"/>
                  </a:lnTo>
                  <a:cubicBezTo>
                    <a:pt x="2633" y="4027"/>
                    <a:pt x="2636" y="4021"/>
                    <a:pt x="2648" y="4020"/>
                  </a:cubicBezTo>
                  <a:lnTo>
                    <a:pt x="2648" y="4020"/>
                  </a:lnTo>
                  <a:cubicBezTo>
                    <a:pt x="2660" y="4018"/>
                    <a:pt x="2670" y="4017"/>
                    <a:pt x="2681" y="4019"/>
                  </a:cubicBezTo>
                  <a:lnTo>
                    <a:pt x="2681" y="4019"/>
                  </a:lnTo>
                  <a:cubicBezTo>
                    <a:pt x="2690" y="4021"/>
                    <a:pt x="2698" y="4023"/>
                    <a:pt x="2705" y="4030"/>
                  </a:cubicBezTo>
                  <a:lnTo>
                    <a:pt x="2705" y="4030"/>
                  </a:lnTo>
                  <a:cubicBezTo>
                    <a:pt x="2710" y="4036"/>
                    <a:pt x="2713" y="4041"/>
                    <a:pt x="2721" y="4045"/>
                  </a:cubicBezTo>
                  <a:lnTo>
                    <a:pt x="2721" y="4045"/>
                  </a:lnTo>
                  <a:cubicBezTo>
                    <a:pt x="2730" y="4049"/>
                    <a:pt x="2734" y="4049"/>
                    <a:pt x="2738" y="4058"/>
                  </a:cubicBezTo>
                  <a:lnTo>
                    <a:pt x="2738" y="4058"/>
                  </a:lnTo>
                  <a:cubicBezTo>
                    <a:pt x="2742" y="4066"/>
                    <a:pt x="2744" y="4073"/>
                    <a:pt x="2750" y="4079"/>
                  </a:cubicBezTo>
                  <a:lnTo>
                    <a:pt x="2750" y="4079"/>
                  </a:lnTo>
                  <a:cubicBezTo>
                    <a:pt x="2760" y="4087"/>
                    <a:pt x="2785" y="4090"/>
                    <a:pt x="2797" y="4091"/>
                  </a:cubicBezTo>
                  <a:lnTo>
                    <a:pt x="2797" y="4091"/>
                  </a:lnTo>
                  <a:cubicBezTo>
                    <a:pt x="2805" y="4092"/>
                    <a:pt x="2813" y="4090"/>
                    <a:pt x="2821" y="4092"/>
                  </a:cubicBezTo>
                  <a:lnTo>
                    <a:pt x="2821" y="4092"/>
                  </a:lnTo>
                  <a:cubicBezTo>
                    <a:pt x="2828" y="4094"/>
                    <a:pt x="2833" y="4100"/>
                    <a:pt x="2840" y="4102"/>
                  </a:cubicBezTo>
                  <a:lnTo>
                    <a:pt x="2840" y="4102"/>
                  </a:lnTo>
                  <a:cubicBezTo>
                    <a:pt x="2867" y="4114"/>
                    <a:pt x="2897" y="4089"/>
                    <a:pt x="2918" y="4114"/>
                  </a:cubicBezTo>
                  <a:lnTo>
                    <a:pt x="2918" y="4114"/>
                  </a:lnTo>
                  <a:cubicBezTo>
                    <a:pt x="2933" y="4131"/>
                    <a:pt x="2948" y="4131"/>
                    <a:pt x="2969" y="4136"/>
                  </a:cubicBezTo>
                  <a:lnTo>
                    <a:pt x="2969" y="4136"/>
                  </a:lnTo>
                  <a:cubicBezTo>
                    <a:pt x="2977" y="4138"/>
                    <a:pt x="2984" y="4141"/>
                    <a:pt x="2989" y="4147"/>
                  </a:cubicBezTo>
                  <a:lnTo>
                    <a:pt x="2989" y="4147"/>
                  </a:lnTo>
                  <a:cubicBezTo>
                    <a:pt x="2995" y="4152"/>
                    <a:pt x="3002" y="4160"/>
                    <a:pt x="3009" y="4162"/>
                  </a:cubicBezTo>
                  <a:lnTo>
                    <a:pt x="3009" y="4162"/>
                  </a:lnTo>
                  <a:cubicBezTo>
                    <a:pt x="3017" y="4163"/>
                    <a:pt x="3022" y="4158"/>
                    <a:pt x="3029" y="4157"/>
                  </a:cubicBezTo>
                  <a:lnTo>
                    <a:pt x="3029" y="4157"/>
                  </a:lnTo>
                  <a:cubicBezTo>
                    <a:pt x="3036" y="4157"/>
                    <a:pt x="3043" y="4162"/>
                    <a:pt x="3049" y="4160"/>
                  </a:cubicBezTo>
                  <a:lnTo>
                    <a:pt x="3049" y="4160"/>
                  </a:lnTo>
                  <a:cubicBezTo>
                    <a:pt x="3056" y="4158"/>
                    <a:pt x="3066" y="4138"/>
                    <a:pt x="3067" y="4132"/>
                  </a:cubicBezTo>
                  <a:lnTo>
                    <a:pt x="3067" y="4132"/>
                  </a:lnTo>
                  <a:cubicBezTo>
                    <a:pt x="3069" y="4122"/>
                    <a:pt x="3062" y="4110"/>
                    <a:pt x="3059" y="4101"/>
                  </a:cubicBezTo>
                  <a:lnTo>
                    <a:pt x="3059" y="4101"/>
                  </a:lnTo>
                  <a:cubicBezTo>
                    <a:pt x="3051" y="4084"/>
                    <a:pt x="3042" y="4062"/>
                    <a:pt x="3032" y="4047"/>
                  </a:cubicBezTo>
                  <a:lnTo>
                    <a:pt x="3032" y="4047"/>
                  </a:lnTo>
                  <a:cubicBezTo>
                    <a:pt x="3022" y="4030"/>
                    <a:pt x="3008" y="4023"/>
                    <a:pt x="2997" y="4007"/>
                  </a:cubicBezTo>
                  <a:lnTo>
                    <a:pt x="2997" y="4007"/>
                  </a:lnTo>
                  <a:cubicBezTo>
                    <a:pt x="2979" y="3984"/>
                    <a:pt x="2991" y="3975"/>
                    <a:pt x="2998" y="3950"/>
                  </a:cubicBezTo>
                  <a:lnTo>
                    <a:pt x="2998" y="3950"/>
                  </a:lnTo>
                  <a:cubicBezTo>
                    <a:pt x="3011" y="3904"/>
                    <a:pt x="3011" y="3861"/>
                    <a:pt x="2994" y="3815"/>
                  </a:cubicBezTo>
                  <a:lnTo>
                    <a:pt x="2994" y="3815"/>
                  </a:lnTo>
                  <a:cubicBezTo>
                    <a:pt x="2988" y="3797"/>
                    <a:pt x="2939" y="3701"/>
                    <a:pt x="2992" y="3715"/>
                  </a:cubicBezTo>
                  <a:lnTo>
                    <a:pt x="2992" y="3715"/>
                  </a:lnTo>
                  <a:cubicBezTo>
                    <a:pt x="3010" y="3787"/>
                    <a:pt x="3002" y="3862"/>
                    <a:pt x="3025" y="3932"/>
                  </a:cubicBezTo>
                  <a:lnTo>
                    <a:pt x="3025" y="3932"/>
                  </a:lnTo>
                  <a:cubicBezTo>
                    <a:pt x="3031" y="3952"/>
                    <a:pt x="3079" y="4081"/>
                    <a:pt x="3102" y="4063"/>
                  </a:cubicBezTo>
                  <a:lnTo>
                    <a:pt x="3102" y="4063"/>
                  </a:lnTo>
                  <a:cubicBezTo>
                    <a:pt x="3134" y="4037"/>
                    <a:pt x="3063" y="3896"/>
                    <a:pt x="3056" y="3865"/>
                  </a:cubicBezTo>
                  <a:lnTo>
                    <a:pt x="3056" y="3865"/>
                  </a:lnTo>
                  <a:cubicBezTo>
                    <a:pt x="3022" y="3715"/>
                    <a:pt x="3083" y="3585"/>
                    <a:pt x="3126" y="3448"/>
                  </a:cubicBezTo>
                  <a:lnTo>
                    <a:pt x="3126" y="3448"/>
                  </a:lnTo>
                  <a:cubicBezTo>
                    <a:pt x="3073" y="3444"/>
                    <a:pt x="3075" y="3472"/>
                    <a:pt x="3059" y="3514"/>
                  </a:cubicBezTo>
                  <a:lnTo>
                    <a:pt x="3059" y="3514"/>
                  </a:lnTo>
                  <a:cubicBezTo>
                    <a:pt x="3048" y="3541"/>
                    <a:pt x="3045" y="3574"/>
                    <a:pt x="3028" y="3597"/>
                  </a:cubicBezTo>
                  <a:lnTo>
                    <a:pt x="3028" y="3597"/>
                  </a:lnTo>
                  <a:cubicBezTo>
                    <a:pt x="3021" y="3607"/>
                    <a:pt x="2999" y="3653"/>
                    <a:pt x="2983" y="3632"/>
                  </a:cubicBezTo>
                  <a:lnTo>
                    <a:pt x="2983" y="3632"/>
                  </a:lnTo>
                  <a:cubicBezTo>
                    <a:pt x="2977" y="3624"/>
                    <a:pt x="2984" y="3613"/>
                    <a:pt x="2987" y="3605"/>
                  </a:cubicBezTo>
                  <a:lnTo>
                    <a:pt x="2987" y="3605"/>
                  </a:lnTo>
                  <a:cubicBezTo>
                    <a:pt x="2993" y="3592"/>
                    <a:pt x="2997" y="3578"/>
                    <a:pt x="3000" y="3564"/>
                  </a:cubicBezTo>
                  <a:lnTo>
                    <a:pt x="3000" y="3564"/>
                  </a:lnTo>
                  <a:cubicBezTo>
                    <a:pt x="3009" y="3526"/>
                    <a:pt x="3043" y="3492"/>
                    <a:pt x="3030" y="3452"/>
                  </a:cubicBezTo>
                  <a:lnTo>
                    <a:pt x="3030" y="3452"/>
                  </a:lnTo>
                  <a:cubicBezTo>
                    <a:pt x="3025" y="3438"/>
                    <a:pt x="3019" y="3422"/>
                    <a:pt x="3006" y="3414"/>
                  </a:cubicBezTo>
                  <a:lnTo>
                    <a:pt x="3006" y="3414"/>
                  </a:lnTo>
                  <a:cubicBezTo>
                    <a:pt x="2993" y="3406"/>
                    <a:pt x="2984" y="3405"/>
                    <a:pt x="2987" y="3387"/>
                  </a:cubicBezTo>
                  <a:lnTo>
                    <a:pt x="2987" y="3387"/>
                  </a:lnTo>
                  <a:cubicBezTo>
                    <a:pt x="2994" y="3353"/>
                    <a:pt x="3020" y="3337"/>
                    <a:pt x="3038" y="3310"/>
                  </a:cubicBezTo>
                  <a:lnTo>
                    <a:pt x="3038" y="3310"/>
                  </a:lnTo>
                  <a:cubicBezTo>
                    <a:pt x="3047" y="3296"/>
                    <a:pt x="3052" y="3280"/>
                    <a:pt x="3066" y="3271"/>
                  </a:cubicBezTo>
                  <a:lnTo>
                    <a:pt x="3066" y="3271"/>
                  </a:lnTo>
                  <a:cubicBezTo>
                    <a:pt x="3082" y="3262"/>
                    <a:pt x="3095" y="3267"/>
                    <a:pt x="3090" y="3286"/>
                  </a:cubicBezTo>
                  <a:lnTo>
                    <a:pt x="3090" y="3286"/>
                  </a:lnTo>
                  <a:cubicBezTo>
                    <a:pt x="3103" y="3289"/>
                    <a:pt x="3115" y="3286"/>
                    <a:pt x="3124" y="3275"/>
                  </a:cubicBezTo>
                  <a:lnTo>
                    <a:pt x="3124" y="3275"/>
                  </a:lnTo>
                  <a:cubicBezTo>
                    <a:pt x="3130" y="3269"/>
                    <a:pt x="3134" y="3262"/>
                    <a:pt x="3139" y="3256"/>
                  </a:cubicBezTo>
                  <a:lnTo>
                    <a:pt x="3139" y="3256"/>
                  </a:lnTo>
                  <a:cubicBezTo>
                    <a:pt x="3145" y="3250"/>
                    <a:pt x="3154" y="3246"/>
                    <a:pt x="3160" y="3240"/>
                  </a:cubicBezTo>
                  <a:lnTo>
                    <a:pt x="3160" y="3240"/>
                  </a:lnTo>
                  <a:cubicBezTo>
                    <a:pt x="3145" y="3257"/>
                    <a:pt x="3166" y="3266"/>
                    <a:pt x="3160" y="3284"/>
                  </a:cubicBezTo>
                  <a:lnTo>
                    <a:pt x="3160" y="3284"/>
                  </a:lnTo>
                  <a:cubicBezTo>
                    <a:pt x="3156" y="3301"/>
                    <a:pt x="3138" y="3318"/>
                    <a:pt x="3122" y="3325"/>
                  </a:cubicBezTo>
                  <a:lnTo>
                    <a:pt x="3122" y="3325"/>
                  </a:lnTo>
                  <a:cubicBezTo>
                    <a:pt x="3112" y="3330"/>
                    <a:pt x="3104" y="3328"/>
                    <a:pt x="3093" y="3326"/>
                  </a:cubicBezTo>
                  <a:lnTo>
                    <a:pt x="3093" y="3326"/>
                  </a:lnTo>
                  <a:cubicBezTo>
                    <a:pt x="3082" y="3324"/>
                    <a:pt x="3073" y="3327"/>
                    <a:pt x="3062" y="3330"/>
                  </a:cubicBezTo>
                  <a:lnTo>
                    <a:pt x="3062" y="3330"/>
                  </a:lnTo>
                  <a:cubicBezTo>
                    <a:pt x="3062" y="3342"/>
                    <a:pt x="3064" y="3355"/>
                    <a:pt x="3063" y="3367"/>
                  </a:cubicBezTo>
                  <a:lnTo>
                    <a:pt x="3063" y="3367"/>
                  </a:lnTo>
                  <a:cubicBezTo>
                    <a:pt x="3063" y="3378"/>
                    <a:pt x="3071" y="3395"/>
                    <a:pt x="3080" y="3379"/>
                  </a:cubicBezTo>
                  <a:lnTo>
                    <a:pt x="3080" y="3379"/>
                  </a:lnTo>
                  <a:cubicBezTo>
                    <a:pt x="3086" y="3369"/>
                    <a:pt x="3086" y="3359"/>
                    <a:pt x="3100" y="3354"/>
                  </a:cubicBezTo>
                  <a:lnTo>
                    <a:pt x="3100" y="3354"/>
                  </a:lnTo>
                  <a:cubicBezTo>
                    <a:pt x="3130" y="3344"/>
                    <a:pt x="3094" y="3413"/>
                    <a:pt x="3098" y="3413"/>
                  </a:cubicBezTo>
                  <a:lnTo>
                    <a:pt x="3098" y="3413"/>
                  </a:lnTo>
                  <a:cubicBezTo>
                    <a:pt x="3146" y="3422"/>
                    <a:pt x="3179" y="3355"/>
                    <a:pt x="3216" y="3333"/>
                  </a:cubicBezTo>
                  <a:lnTo>
                    <a:pt x="3216" y="3333"/>
                  </a:lnTo>
                  <a:cubicBezTo>
                    <a:pt x="3244" y="3317"/>
                    <a:pt x="3336" y="3271"/>
                    <a:pt x="3326" y="3233"/>
                  </a:cubicBezTo>
                  <a:lnTo>
                    <a:pt x="3326" y="3233"/>
                  </a:lnTo>
                  <a:cubicBezTo>
                    <a:pt x="3311" y="3227"/>
                    <a:pt x="3302" y="3234"/>
                    <a:pt x="3299" y="3246"/>
                  </a:cubicBezTo>
                  <a:lnTo>
                    <a:pt x="3299" y="3246"/>
                  </a:lnTo>
                  <a:cubicBezTo>
                    <a:pt x="3289" y="3237"/>
                    <a:pt x="3256" y="3231"/>
                    <a:pt x="3257" y="3210"/>
                  </a:cubicBezTo>
                  <a:lnTo>
                    <a:pt x="3257" y="3210"/>
                  </a:lnTo>
                  <a:cubicBezTo>
                    <a:pt x="3257" y="3185"/>
                    <a:pt x="3295" y="3176"/>
                    <a:pt x="3310" y="3161"/>
                  </a:cubicBezTo>
                  <a:lnTo>
                    <a:pt x="3310" y="3161"/>
                  </a:lnTo>
                  <a:cubicBezTo>
                    <a:pt x="3334" y="3134"/>
                    <a:pt x="3299" y="3145"/>
                    <a:pt x="3298" y="3111"/>
                  </a:cubicBezTo>
                  <a:lnTo>
                    <a:pt x="3298" y="3111"/>
                  </a:lnTo>
                  <a:cubicBezTo>
                    <a:pt x="3297" y="3085"/>
                    <a:pt x="3325" y="3065"/>
                    <a:pt x="3335" y="3097"/>
                  </a:cubicBezTo>
                  <a:lnTo>
                    <a:pt x="3335" y="3097"/>
                  </a:lnTo>
                  <a:cubicBezTo>
                    <a:pt x="3368" y="3099"/>
                    <a:pt x="3363" y="3052"/>
                    <a:pt x="3394" y="3058"/>
                  </a:cubicBezTo>
                  <a:lnTo>
                    <a:pt x="3394" y="3058"/>
                  </a:lnTo>
                  <a:cubicBezTo>
                    <a:pt x="3395" y="3088"/>
                    <a:pt x="3387" y="3119"/>
                    <a:pt x="3426" y="3100"/>
                  </a:cubicBezTo>
                  <a:lnTo>
                    <a:pt x="3426" y="3100"/>
                  </a:lnTo>
                  <a:cubicBezTo>
                    <a:pt x="3448" y="3090"/>
                    <a:pt x="3482" y="3047"/>
                    <a:pt x="3509" y="3066"/>
                  </a:cubicBezTo>
                  <a:lnTo>
                    <a:pt x="3509" y="3066"/>
                  </a:lnTo>
                  <a:cubicBezTo>
                    <a:pt x="3499" y="3082"/>
                    <a:pt x="3487" y="3099"/>
                    <a:pt x="3471" y="3109"/>
                  </a:cubicBezTo>
                  <a:lnTo>
                    <a:pt x="3471" y="3109"/>
                  </a:lnTo>
                  <a:cubicBezTo>
                    <a:pt x="3454" y="3120"/>
                    <a:pt x="3416" y="3123"/>
                    <a:pt x="3405" y="3142"/>
                  </a:cubicBezTo>
                  <a:lnTo>
                    <a:pt x="3405" y="3142"/>
                  </a:lnTo>
                  <a:cubicBezTo>
                    <a:pt x="3378" y="3186"/>
                    <a:pt x="3467" y="3136"/>
                    <a:pt x="3480" y="3133"/>
                  </a:cubicBezTo>
                  <a:lnTo>
                    <a:pt x="3480" y="3133"/>
                  </a:lnTo>
                  <a:cubicBezTo>
                    <a:pt x="3500" y="3127"/>
                    <a:pt x="3525" y="3136"/>
                    <a:pt x="3543" y="3126"/>
                  </a:cubicBezTo>
                  <a:lnTo>
                    <a:pt x="3543" y="3126"/>
                  </a:lnTo>
                  <a:cubicBezTo>
                    <a:pt x="3558" y="3117"/>
                    <a:pt x="3565" y="3099"/>
                    <a:pt x="3576" y="3087"/>
                  </a:cubicBezTo>
                  <a:lnTo>
                    <a:pt x="3576" y="3087"/>
                  </a:lnTo>
                  <a:cubicBezTo>
                    <a:pt x="3598" y="3065"/>
                    <a:pt x="3633" y="3042"/>
                    <a:pt x="3660" y="3026"/>
                  </a:cubicBezTo>
                  <a:lnTo>
                    <a:pt x="3660" y="3026"/>
                  </a:lnTo>
                  <a:cubicBezTo>
                    <a:pt x="3693" y="3006"/>
                    <a:pt x="3737" y="3000"/>
                    <a:pt x="3743" y="2954"/>
                  </a:cubicBezTo>
                  <a:lnTo>
                    <a:pt x="3743" y="2954"/>
                  </a:lnTo>
                  <a:cubicBezTo>
                    <a:pt x="3735" y="2955"/>
                    <a:pt x="3726" y="2952"/>
                    <a:pt x="3718" y="2953"/>
                  </a:cubicBezTo>
                  <a:lnTo>
                    <a:pt x="3718" y="2953"/>
                  </a:lnTo>
                  <a:cubicBezTo>
                    <a:pt x="3716" y="2924"/>
                    <a:pt x="3764" y="2865"/>
                    <a:pt x="3795" y="2872"/>
                  </a:cubicBezTo>
                  <a:lnTo>
                    <a:pt x="3795" y="2872"/>
                  </a:lnTo>
                  <a:cubicBezTo>
                    <a:pt x="3790" y="2888"/>
                    <a:pt x="3764" y="2925"/>
                    <a:pt x="3796" y="2920"/>
                  </a:cubicBezTo>
                  <a:lnTo>
                    <a:pt x="3796" y="2920"/>
                  </a:lnTo>
                  <a:cubicBezTo>
                    <a:pt x="3808" y="2918"/>
                    <a:pt x="3824" y="2890"/>
                    <a:pt x="3832" y="2882"/>
                  </a:cubicBezTo>
                  <a:lnTo>
                    <a:pt x="3832" y="2882"/>
                  </a:lnTo>
                  <a:cubicBezTo>
                    <a:pt x="3858" y="2852"/>
                    <a:pt x="3869" y="2834"/>
                    <a:pt x="3839" y="2804"/>
                  </a:cubicBezTo>
                  <a:lnTo>
                    <a:pt x="3839" y="2804"/>
                  </a:lnTo>
                  <a:cubicBezTo>
                    <a:pt x="3825" y="2789"/>
                    <a:pt x="3816" y="2787"/>
                    <a:pt x="3814" y="2764"/>
                  </a:cubicBezTo>
                  <a:lnTo>
                    <a:pt x="3814" y="2764"/>
                  </a:lnTo>
                  <a:cubicBezTo>
                    <a:pt x="3812" y="2739"/>
                    <a:pt x="3824" y="2734"/>
                    <a:pt x="3803" y="2714"/>
                  </a:cubicBezTo>
                  <a:lnTo>
                    <a:pt x="3803" y="2714"/>
                  </a:lnTo>
                  <a:cubicBezTo>
                    <a:pt x="3788" y="2699"/>
                    <a:pt x="3769" y="2703"/>
                    <a:pt x="3769" y="2675"/>
                  </a:cubicBezTo>
                  <a:lnTo>
                    <a:pt x="3769" y="2675"/>
                  </a:lnTo>
                  <a:cubicBezTo>
                    <a:pt x="3770" y="2659"/>
                    <a:pt x="3781" y="2641"/>
                    <a:pt x="3799" y="2646"/>
                  </a:cubicBezTo>
                  <a:lnTo>
                    <a:pt x="3799" y="2646"/>
                  </a:lnTo>
                  <a:cubicBezTo>
                    <a:pt x="3832" y="2655"/>
                    <a:pt x="3828" y="2742"/>
                    <a:pt x="3852" y="2668"/>
                  </a:cubicBezTo>
                  <a:lnTo>
                    <a:pt x="3852" y="2668"/>
                  </a:lnTo>
                  <a:cubicBezTo>
                    <a:pt x="3894" y="2665"/>
                    <a:pt x="3908" y="2669"/>
                    <a:pt x="3894" y="2711"/>
                  </a:cubicBezTo>
                  <a:lnTo>
                    <a:pt x="3894" y="2711"/>
                  </a:lnTo>
                  <a:cubicBezTo>
                    <a:pt x="3880" y="2753"/>
                    <a:pt x="3887" y="2754"/>
                    <a:pt x="3932" y="2757"/>
                  </a:cubicBezTo>
                  <a:lnTo>
                    <a:pt x="3932" y="2757"/>
                  </a:lnTo>
                  <a:cubicBezTo>
                    <a:pt x="3937" y="2773"/>
                    <a:pt x="3930" y="2789"/>
                    <a:pt x="3919" y="2800"/>
                  </a:cubicBezTo>
                  <a:lnTo>
                    <a:pt x="3919" y="2800"/>
                  </a:lnTo>
                  <a:cubicBezTo>
                    <a:pt x="3955" y="2803"/>
                    <a:pt x="3980" y="2765"/>
                    <a:pt x="4011" y="2753"/>
                  </a:cubicBezTo>
                  <a:lnTo>
                    <a:pt x="4011" y="2753"/>
                  </a:lnTo>
                  <a:cubicBezTo>
                    <a:pt x="4053" y="2738"/>
                    <a:pt x="4096" y="2723"/>
                    <a:pt x="4138" y="2707"/>
                  </a:cubicBezTo>
                  <a:lnTo>
                    <a:pt x="4138" y="2707"/>
                  </a:lnTo>
                  <a:cubicBezTo>
                    <a:pt x="4162" y="2699"/>
                    <a:pt x="4184" y="2693"/>
                    <a:pt x="4207" y="2688"/>
                  </a:cubicBezTo>
                  <a:lnTo>
                    <a:pt x="4207" y="2688"/>
                  </a:lnTo>
                  <a:cubicBezTo>
                    <a:pt x="4208" y="2687"/>
                    <a:pt x="4209" y="2685"/>
                    <a:pt x="4211" y="2684"/>
                  </a:cubicBezTo>
                  <a:lnTo>
                    <a:pt x="4211" y="2684"/>
                  </a:lnTo>
                  <a:cubicBezTo>
                    <a:pt x="4214" y="2679"/>
                    <a:pt x="4219" y="2674"/>
                    <a:pt x="4223" y="2669"/>
                  </a:cubicBezTo>
                  <a:lnTo>
                    <a:pt x="4223" y="2669"/>
                  </a:lnTo>
                  <a:cubicBezTo>
                    <a:pt x="4224" y="2666"/>
                    <a:pt x="4226" y="2663"/>
                    <a:pt x="4227" y="2661"/>
                  </a:cubicBezTo>
                  <a:lnTo>
                    <a:pt x="4235" y="2653"/>
                  </a:lnTo>
                  <a:lnTo>
                    <a:pt x="4235" y="2653"/>
                  </a:lnTo>
                  <a:cubicBezTo>
                    <a:pt x="4242" y="2643"/>
                    <a:pt x="4241" y="2626"/>
                    <a:pt x="4241" y="2615"/>
                  </a:cubicBezTo>
                  <a:lnTo>
                    <a:pt x="4241" y="2615"/>
                  </a:lnTo>
                  <a:cubicBezTo>
                    <a:pt x="4241" y="2608"/>
                    <a:pt x="4240" y="2602"/>
                    <a:pt x="4241" y="2597"/>
                  </a:cubicBezTo>
                  <a:lnTo>
                    <a:pt x="4241" y="2597"/>
                  </a:lnTo>
                  <a:cubicBezTo>
                    <a:pt x="4242" y="2590"/>
                    <a:pt x="4250" y="2585"/>
                    <a:pt x="4253" y="2579"/>
                  </a:cubicBezTo>
                  <a:lnTo>
                    <a:pt x="4253" y="2579"/>
                  </a:lnTo>
                  <a:cubicBezTo>
                    <a:pt x="4261" y="2568"/>
                    <a:pt x="4262" y="2551"/>
                    <a:pt x="4261" y="2539"/>
                  </a:cubicBezTo>
                  <a:lnTo>
                    <a:pt x="4261" y="2539"/>
                  </a:lnTo>
                  <a:cubicBezTo>
                    <a:pt x="4260" y="2524"/>
                    <a:pt x="4246" y="2513"/>
                    <a:pt x="4239" y="2501"/>
                  </a:cubicBezTo>
                  <a:lnTo>
                    <a:pt x="4239" y="2501"/>
                  </a:lnTo>
                  <a:cubicBezTo>
                    <a:pt x="4233" y="2488"/>
                    <a:pt x="4224" y="2477"/>
                    <a:pt x="4225" y="2462"/>
                  </a:cubicBezTo>
                  <a:lnTo>
                    <a:pt x="4225" y="2462"/>
                  </a:lnTo>
                  <a:cubicBezTo>
                    <a:pt x="4226" y="2449"/>
                    <a:pt x="4244" y="2440"/>
                    <a:pt x="4249" y="2426"/>
                  </a:cubicBezTo>
                  <a:lnTo>
                    <a:pt x="4249" y="2426"/>
                  </a:lnTo>
                  <a:cubicBezTo>
                    <a:pt x="4252" y="2413"/>
                    <a:pt x="4245" y="2399"/>
                    <a:pt x="4242" y="2387"/>
                  </a:cubicBezTo>
                  <a:lnTo>
                    <a:pt x="4242" y="2387"/>
                  </a:lnTo>
                  <a:cubicBezTo>
                    <a:pt x="4239" y="2373"/>
                    <a:pt x="4240" y="2356"/>
                    <a:pt x="4246" y="2343"/>
                  </a:cubicBezTo>
                  <a:lnTo>
                    <a:pt x="4246" y="2343"/>
                  </a:lnTo>
                  <a:cubicBezTo>
                    <a:pt x="4249" y="2336"/>
                    <a:pt x="4251" y="2329"/>
                    <a:pt x="4255" y="2321"/>
                  </a:cubicBezTo>
                  <a:lnTo>
                    <a:pt x="4255" y="2321"/>
                  </a:lnTo>
                  <a:cubicBezTo>
                    <a:pt x="4259" y="2315"/>
                    <a:pt x="4263" y="2308"/>
                    <a:pt x="4266" y="2300"/>
                  </a:cubicBezTo>
                  <a:lnTo>
                    <a:pt x="4266" y="2300"/>
                  </a:lnTo>
                  <a:cubicBezTo>
                    <a:pt x="4271" y="2286"/>
                    <a:pt x="4267" y="2273"/>
                    <a:pt x="4270" y="2259"/>
                  </a:cubicBezTo>
                  <a:lnTo>
                    <a:pt x="4270" y="2259"/>
                  </a:lnTo>
                  <a:cubicBezTo>
                    <a:pt x="4271" y="2252"/>
                    <a:pt x="4279" y="2249"/>
                    <a:pt x="4282" y="2243"/>
                  </a:cubicBezTo>
                  <a:lnTo>
                    <a:pt x="4282" y="2243"/>
                  </a:lnTo>
                  <a:cubicBezTo>
                    <a:pt x="4286" y="2237"/>
                    <a:pt x="4285" y="2229"/>
                    <a:pt x="4283" y="2222"/>
                  </a:cubicBezTo>
                  <a:lnTo>
                    <a:pt x="4283" y="2222"/>
                  </a:lnTo>
                  <a:cubicBezTo>
                    <a:pt x="4281" y="2207"/>
                    <a:pt x="4273" y="2195"/>
                    <a:pt x="4267" y="2183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2634FDB8-486D-F843-97DA-BC70CF56F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6356" y="3165455"/>
              <a:ext cx="1192445" cy="1929803"/>
            </a:xfrm>
            <a:custGeom>
              <a:avLst/>
              <a:gdLst>
                <a:gd name="T0" fmla="*/ 1633 w 1824"/>
                <a:gd name="T1" fmla="*/ 1957 h 2953"/>
                <a:gd name="T2" fmla="*/ 1459 w 1824"/>
                <a:gd name="T3" fmla="*/ 1960 h 2953"/>
                <a:gd name="T4" fmla="*/ 1314 w 1824"/>
                <a:gd name="T5" fmla="*/ 1921 h 2953"/>
                <a:gd name="T6" fmla="*/ 1259 w 1824"/>
                <a:gd name="T7" fmla="*/ 1849 h 2953"/>
                <a:gd name="T8" fmla="*/ 1199 w 1824"/>
                <a:gd name="T9" fmla="*/ 1804 h 2953"/>
                <a:gd name="T10" fmla="*/ 1181 w 1824"/>
                <a:gd name="T11" fmla="*/ 1702 h 2953"/>
                <a:gd name="T12" fmla="*/ 1167 w 1824"/>
                <a:gd name="T13" fmla="*/ 1596 h 2953"/>
                <a:gd name="T14" fmla="*/ 1155 w 1824"/>
                <a:gd name="T15" fmla="*/ 1518 h 2953"/>
                <a:gd name="T16" fmla="*/ 1064 w 1824"/>
                <a:gd name="T17" fmla="*/ 1454 h 2953"/>
                <a:gd name="T18" fmla="*/ 1002 w 1824"/>
                <a:gd name="T19" fmla="*/ 1467 h 2953"/>
                <a:gd name="T20" fmla="*/ 942 w 1824"/>
                <a:gd name="T21" fmla="*/ 1412 h 2953"/>
                <a:gd name="T22" fmla="*/ 949 w 1824"/>
                <a:gd name="T23" fmla="*/ 1269 h 2953"/>
                <a:gd name="T24" fmla="*/ 1005 w 1824"/>
                <a:gd name="T25" fmla="*/ 1220 h 2953"/>
                <a:gd name="T26" fmla="*/ 1010 w 1824"/>
                <a:gd name="T27" fmla="*/ 1136 h 2953"/>
                <a:gd name="T28" fmla="*/ 1028 w 1824"/>
                <a:gd name="T29" fmla="*/ 1061 h 2953"/>
                <a:gd name="T30" fmla="*/ 890 w 1824"/>
                <a:gd name="T31" fmla="*/ 988 h 2953"/>
                <a:gd name="T32" fmla="*/ 802 w 1824"/>
                <a:gd name="T33" fmla="*/ 861 h 2953"/>
                <a:gd name="T34" fmla="*/ 757 w 1824"/>
                <a:gd name="T35" fmla="*/ 705 h 2953"/>
                <a:gd name="T36" fmla="*/ 791 w 1824"/>
                <a:gd name="T37" fmla="*/ 642 h 2953"/>
                <a:gd name="T38" fmla="*/ 787 w 1824"/>
                <a:gd name="T39" fmla="*/ 579 h 2953"/>
                <a:gd name="T40" fmla="*/ 783 w 1824"/>
                <a:gd name="T41" fmla="*/ 534 h 2953"/>
                <a:gd name="T42" fmla="*/ 758 w 1824"/>
                <a:gd name="T43" fmla="*/ 511 h 2953"/>
                <a:gd name="T44" fmla="*/ 775 w 1824"/>
                <a:gd name="T45" fmla="*/ 370 h 2953"/>
                <a:gd name="T46" fmla="*/ 801 w 1824"/>
                <a:gd name="T47" fmla="*/ 238 h 2953"/>
                <a:gd name="T48" fmla="*/ 835 w 1824"/>
                <a:gd name="T49" fmla="*/ 60 h 2953"/>
                <a:gd name="T50" fmla="*/ 313 w 1824"/>
                <a:gd name="T51" fmla="*/ 1134 h 2953"/>
                <a:gd name="T52" fmla="*/ 313 w 1824"/>
                <a:gd name="T53" fmla="*/ 1135 h 2953"/>
                <a:gd name="T54" fmla="*/ 360 w 1824"/>
                <a:gd name="T55" fmla="*/ 1218 h 2953"/>
                <a:gd name="T56" fmla="*/ 362 w 1824"/>
                <a:gd name="T57" fmla="*/ 1245 h 2953"/>
                <a:gd name="T58" fmla="*/ 392 w 1824"/>
                <a:gd name="T59" fmla="*/ 1265 h 2953"/>
                <a:gd name="T60" fmla="*/ 402 w 1824"/>
                <a:gd name="T61" fmla="*/ 1295 h 2953"/>
                <a:gd name="T62" fmla="*/ 407 w 1824"/>
                <a:gd name="T63" fmla="*/ 1321 h 2953"/>
                <a:gd name="T64" fmla="*/ 399 w 1824"/>
                <a:gd name="T65" fmla="*/ 1351 h 2953"/>
                <a:gd name="T66" fmla="*/ 397 w 1824"/>
                <a:gd name="T67" fmla="*/ 1361 h 2953"/>
                <a:gd name="T68" fmla="*/ 370 w 1824"/>
                <a:gd name="T69" fmla="*/ 1379 h 2953"/>
                <a:gd name="T70" fmla="*/ 347 w 1824"/>
                <a:gd name="T71" fmla="*/ 1403 h 2953"/>
                <a:gd name="T72" fmla="*/ 323 w 1824"/>
                <a:gd name="T73" fmla="*/ 1448 h 2953"/>
                <a:gd name="T74" fmla="*/ 300 w 1824"/>
                <a:gd name="T75" fmla="*/ 1502 h 2953"/>
                <a:gd name="T76" fmla="*/ 261 w 1824"/>
                <a:gd name="T77" fmla="*/ 1542 h 2953"/>
                <a:gd name="T78" fmla="*/ 248 w 1824"/>
                <a:gd name="T79" fmla="*/ 1594 h 2953"/>
                <a:gd name="T80" fmla="*/ 241 w 1824"/>
                <a:gd name="T81" fmla="*/ 1609 h 2953"/>
                <a:gd name="T82" fmla="*/ 223 w 1824"/>
                <a:gd name="T83" fmla="*/ 1619 h 2953"/>
                <a:gd name="T84" fmla="*/ 203 w 1824"/>
                <a:gd name="T85" fmla="*/ 1634 h 2953"/>
                <a:gd name="T86" fmla="*/ 189 w 1824"/>
                <a:gd name="T87" fmla="*/ 1653 h 2953"/>
                <a:gd name="T88" fmla="*/ 176 w 1824"/>
                <a:gd name="T89" fmla="*/ 1673 h 2953"/>
                <a:gd name="T90" fmla="*/ 179 w 1824"/>
                <a:gd name="T91" fmla="*/ 1710 h 2953"/>
                <a:gd name="T92" fmla="*/ 171 w 1824"/>
                <a:gd name="T93" fmla="*/ 1770 h 2953"/>
                <a:gd name="T94" fmla="*/ 176 w 1824"/>
                <a:gd name="T95" fmla="*/ 1800 h 2953"/>
                <a:gd name="T96" fmla="*/ 166 w 1824"/>
                <a:gd name="T97" fmla="*/ 1834 h 2953"/>
                <a:gd name="T98" fmla="*/ 164 w 1824"/>
                <a:gd name="T99" fmla="*/ 1854 h 2953"/>
                <a:gd name="T100" fmla="*/ 161 w 1824"/>
                <a:gd name="T101" fmla="*/ 1884 h 2953"/>
                <a:gd name="T102" fmla="*/ 161 w 1824"/>
                <a:gd name="T103" fmla="*/ 1914 h 2953"/>
                <a:gd name="T104" fmla="*/ 156 w 1824"/>
                <a:gd name="T105" fmla="*/ 1931 h 2953"/>
                <a:gd name="T106" fmla="*/ 0 w 1824"/>
                <a:gd name="T107" fmla="*/ 2708 h 2953"/>
                <a:gd name="T108" fmla="*/ 824 w 1824"/>
                <a:gd name="T109" fmla="*/ 2849 h 2953"/>
                <a:gd name="T110" fmla="*/ 1823 w 1824"/>
                <a:gd name="T111" fmla="*/ 1964 h 2953"/>
                <a:gd name="T112" fmla="*/ 1823 w 1824"/>
                <a:gd name="T113" fmla="*/ 1964 h 2953"/>
                <a:gd name="T114" fmla="*/ 1726 w 1824"/>
                <a:gd name="T115" fmla="*/ 1946 h 2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24" h="2953">
                  <a:moveTo>
                    <a:pt x="1633" y="1957"/>
                  </a:moveTo>
                  <a:lnTo>
                    <a:pt x="1633" y="1957"/>
                  </a:lnTo>
                  <a:cubicBezTo>
                    <a:pt x="1575" y="1979"/>
                    <a:pt x="1519" y="1954"/>
                    <a:pt x="1459" y="1960"/>
                  </a:cubicBezTo>
                  <a:lnTo>
                    <a:pt x="1459" y="1960"/>
                  </a:lnTo>
                  <a:cubicBezTo>
                    <a:pt x="1394" y="1966"/>
                    <a:pt x="1366" y="1963"/>
                    <a:pt x="1314" y="1921"/>
                  </a:cubicBezTo>
                  <a:lnTo>
                    <a:pt x="1314" y="1921"/>
                  </a:lnTo>
                  <a:cubicBezTo>
                    <a:pt x="1288" y="1901"/>
                    <a:pt x="1278" y="1874"/>
                    <a:pt x="1259" y="1849"/>
                  </a:cubicBezTo>
                  <a:lnTo>
                    <a:pt x="1259" y="1849"/>
                  </a:lnTo>
                  <a:cubicBezTo>
                    <a:pt x="1240" y="1824"/>
                    <a:pt x="1225" y="1819"/>
                    <a:pt x="1199" y="1804"/>
                  </a:cubicBezTo>
                  <a:lnTo>
                    <a:pt x="1199" y="1804"/>
                  </a:lnTo>
                  <a:cubicBezTo>
                    <a:pt x="1157" y="1779"/>
                    <a:pt x="1175" y="1740"/>
                    <a:pt x="1181" y="1702"/>
                  </a:cubicBezTo>
                  <a:lnTo>
                    <a:pt x="1181" y="1702"/>
                  </a:lnTo>
                  <a:cubicBezTo>
                    <a:pt x="1187" y="1663"/>
                    <a:pt x="1181" y="1632"/>
                    <a:pt x="1167" y="1596"/>
                  </a:cubicBezTo>
                  <a:lnTo>
                    <a:pt x="1167" y="1596"/>
                  </a:lnTo>
                  <a:cubicBezTo>
                    <a:pt x="1156" y="1568"/>
                    <a:pt x="1157" y="1549"/>
                    <a:pt x="1155" y="1518"/>
                  </a:cubicBezTo>
                  <a:lnTo>
                    <a:pt x="1155" y="1518"/>
                  </a:lnTo>
                  <a:cubicBezTo>
                    <a:pt x="1151" y="1456"/>
                    <a:pt x="1124" y="1404"/>
                    <a:pt x="1064" y="1454"/>
                  </a:cubicBezTo>
                  <a:lnTo>
                    <a:pt x="1064" y="1454"/>
                  </a:lnTo>
                  <a:cubicBezTo>
                    <a:pt x="1037" y="1478"/>
                    <a:pt x="1034" y="1487"/>
                    <a:pt x="1002" y="1467"/>
                  </a:cubicBezTo>
                  <a:lnTo>
                    <a:pt x="1002" y="1467"/>
                  </a:lnTo>
                  <a:cubicBezTo>
                    <a:pt x="980" y="1452"/>
                    <a:pt x="961" y="1431"/>
                    <a:pt x="942" y="1412"/>
                  </a:cubicBezTo>
                  <a:lnTo>
                    <a:pt x="942" y="1412"/>
                  </a:lnTo>
                  <a:cubicBezTo>
                    <a:pt x="901" y="1370"/>
                    <a:pt x="901" y="1307"/>
                    <a:pt x="949" y="1269"/>
                  </a:cubicBezTo>
                  <a:lnTo>
                    <a:pt x="949" y="1269"/>
                  </a:lnTo>
                  <a:cubicBezTo>
                    <a:pt x="969" y="1253"/>
                    <a:pt x="992" y="1245"/>
                    <a:pt x="1005" y="1220"/>
                  </a:cubicBezTo>
                  <a:lnTo>
                    <a:pt x="1005" y="1220"/>
                  </a:lnTo>
                  <a:cubicBezTo>
                    <a:pt x="1020" y="1192"/>
                    <a:pt x="1008" y="1167"/>
                    <a:pt x="1010" y="1136"/>
                  </a:cubicBezTo>
                  <a:lnTo>
                    <a:pt x="1010" y="1136"/>
                  </a:lnTo>
                  <a:cubicBezTo>
                    <a:pt x="1012" y="1110"/>
                    <a:pt x="1031" y="1089"/>
                    <a:pt x="1028" y="1061"/>
                  </a:cubicBezTo>
                  <a:lnTo>
                    <a:pt x="1028" y="1061"/>
                  </a:lnTo>
                  <a:cubicBezTo>
                    <a:pt x="1023" y="1010"/>
                    <a:pt x="925" y="1017"/>
                    <a:pt x="890" y="988"/>
                  </a:cubicBezTo>
                  <a:lnTo>
                    <a:pt x="890" y="988"/>
                  </a:lnTo>
                  <a:cubicBezTo>
                    <a:pt x="848" y="954"/>
                    <a:pt x="823" y="909"/>
                    <a:pt x="802" y="861"/>
                  </a:cubicBezTo>
                  <a:lnTo>
                    <a:pt x="802" y="861"/>
                  </a:lnTo>
                  <a:cubicBezTo>
                    <a:pt x="780" y="808"/>
                    <a:pt x="754" y="765"/>
                    <a:pt x="757" y="705"/>
                  </a:cubicBezTo>
                  <a:lnTo>
                    <a:pt x="757" y="705"/>
                  </a:lnTo>
                  <a:cubicBezTo>
                    <a:pt x="759" y="670"/>
                    <a:pt x="774" y="670"/>
                    <a:pt x="791" y="642"/>
                  </a:cubicBezTo>
                  <a:lnTo>
                    <a:pt x="791" y="642"/>
                  </a:lnTo>
                  <a:cubicBezTo>
                    <a:pt x="812" y="610"/>
                    <a:pt x="797" y="610"/>
                    <a:pt x="787" y="579"/>
                  </a:cubicBezTo>
                  <a:lnTo>
                    <a:pt x="787" y="579"/>
                  </a:lnTo>
                  <a:cubicBezTo>
                    <a:pt x="782" y="566"/>
                    <a:pt x="789" y="546"/>
                    <a:pt x="783" y="534"/>
                  </a:cubicBezTo>
                  <a:lnTo>
                    <a:pt x="783" y="534"/>
                  </a:lnTo>
                  <a:cubicBezTo>
                    <a:pt x="779" y="522"/>
                    <a:pt x="761" y="517"/>
                    <a:pt x="758" y="511"/>
                  </a:cubicBezTo>
                  <a:lnTo>
                    <a:pt x="758" y="511"/>
                  </a:lnTo>
                  <a:cubicBezTo>
                    <a:pt x="741" y="477"/>
                    <a:pt x="768" y="407"/>
                    <a:pt x="775" y="370"/>
                  </a:cubicBezTo>
                  <a:lnTo>
                    <a:pt x="775" y="370"/>
                  </a:lnTo>
                  <a:cubicBezTo>
                    <a:pt x="784" y="326"/>
                    <a:pt x="792" y="282"/>
                    <a:pt x="801" y="238"/>
                  </a:cubicBezTo>
                  <a:lnTo>
                    <a:pt x="801" y="238"/>
                  </a:lnTo>
                  <a:cubicBezTo>
                    <a:pt x="812" y="179"/>
                    <a:pt x="823" y="119"/>
                    <a:pt x="835" y="60"/>
                  </a:cubicBezTo>
                  <a:lnTo>
                    <a:pt x="835" y="60"/>
                  </a:lnTo>
                  <a:cubicBezTo>
                    <a:pt x="727" y="40"/>
                    <a:pt x="624" y="20"/>
                    <a:pt x="525" y="0"/>
                  </a:cubicBezTo>
                  <a:lnTo>
                    <a:pt x="313" y="1134"/>
                  </a:lnTo>
                  <a:lnTo>
                    <a:pt x="313" y="1135"/>
                  </a:lnTo>
                  <a:lnTo>
                    <a:pt x="313" y="1135"/>
                  </a:lnTo>
                  <a:cubicBezTo>
                    <a:pt x="337" y="1151"/>
                    <a:pt x="356" y="1196"/>
                    <a:pt x="360" y="1218"/>
                  </a:cubicBezTo>
                  <a:lnTo>
                    <a:pt x="360" y="1218"/>
                  </a:lnTo>
                  <a:cubicBezTo>
                    <a:pt x="362" y="1225"/>
                    <a:pt x="357" y="1235"/>
                    <a:pt x="362" y="1245"/>
                  </a:cubicBezTo>
                  <a:lnTo>
                    <a:pt x="362" y="1245"/>
                  </a:lnTo>
                  <a:cubicBezTo>
                    <a:pt x="370" y="1255"/>
                    <a:pt x="382" y="1258"/>
                    <a:pt x="392" y="1265"/>
                  </a:cubicBezTo>
                  <a:lnTo>
                    <a:pt x="392" y="1265"/>
                  </a:lnTo>
                  <a:cubicBezTo>
                    <a:pt x="402" y="1272"/>
                    <a:pt x="402" y="1282"/>
                    <a:pt x="402" y="1295"/>
                  </a:cubicBezTo>
                  <a:lnTo>
                    <a:pt x="402" y="1295"/>
                  </a:lnTo>
                  <a:cubicBezTo>
                    <a:pt x="404" y="1305"/>
                    <a:pt x="407" y="1315"/>
                    <a:pt x="407" y="1321"/>
                  </a:cubicBezTo>
                  <a:lnTo>
                    <a:pt x="407" y="1321"/>
                  </a:lnTo>
                  <a:cubicBezTo>
                    <a:pt x="407" y="1331"/>
                    <a:pt x="402" y="1341"/>
                    <a:pt x="399" y="1351"/>
                  </a:cubicBezTo>
                  <a:lnTo>
                    <a:pt x="399" y="1351"/>
                  </a:lnTo>
                  <a:cubicBezTo>
                    <a:pt x="399" y="1354"/>
                    <a:pt x="399" y="1356"/>
                    <a:pt x="397" y="1361"/>
                  </a:cubicBezTo>
                  <a:lnTo>
                    <a:pt x="397" y="1361"/>
                  </a:lnTo>
                  <a:cubicBezTo>
                    <a:pt x="392" y="1371"/>
                    <a:pt x="382" y="1374"/>
                    <a:pt x="370" y="1379"/>
                  </a:cubicBezTo>
                  <a:lnTo>
                    <a:pt x="370" y="1379"/>
                  </a:lnTo>
                  <a:cubicBezTo>
                    <a:pt x="357" y="1384"/>
                    <a:pt x="354" y="1394"/>
                    <a:pt x="347" y="1403"/>
                  </a:cubicBezTo>
                  <a:lnTo>
                    <a:pt x="347" y="1403"/>
                  </a:lnTo>
                  <a:cubicBezTo>
                    <a:pt x="337" y="1419"/>
                    <a:pt x="325" y="1431"/>
                    <a:pt x="323" y="1448"/>
                  </a:cubicBezTo>
                  <a:lnTo>
                    <a:pt x="323" y="1448"/>
                  </a:lnTo>
                  <a:cubicBezTo>
                    <a:pt x="320" y="1468"/>
                    <a:pt x="320" y="1490"/>
                    <a:pt x="300" y="1500"/>
                  </a:cubicBezTo>
                  <a:lnTo>
                    <a:pt x="300" y="1502"/>
                  </a:lnTo>
                  <a:lnTo>
                    <a:pt x="300" y="1502"/>
                  </a:lnTo>
                  <a:cubicBezTo>
                    <a:pt x="288" y="1512"/>
                    <a:pt x="273" y="1527"/>
                    <a:pt x="261" y="1542"/>
                  </a:cubicBezTo>
                  <a:lnTo>
                    <a:pt x="261" y="1542"/>
                  </a:lnTo>
                  <a:cubicBezTo>
                    <a:pt x="246" y="1557"/>
                    <a:pt x="248" y="1574"/>
                    <a:pt x="248" y="1594"/>
                  </a:cubicBezTo>
                  <a:lnTo>
                    <a:pt x="248" y="1594"/>
                  </a:lnTo>
                  <a:cubicBezTo>
                    <a:pt x="248" y="1602"/>
                    <a:pt x="248" y="1604"/>
                    <a:pt x="241" y="1609"/>
                  </a:cubicBezTo>
                  <a:lnTo>
                    <a:pt x="241" y="1609"/>
                  </a:lnTo>
                  <a:cubicBezTo>
                    <a:pt x="236" y="1614"/>
                    <a:pt x="228" y="1614"/>
                    <a:pt x="223" y="1619"/>
                  </a:cubicBezTo>
                  <a:lnTo>
                    <a:pt x="223" y="1619"/>
                  </a:lnTo>
                  <a:cubicBezTo>
                    <a:pt x="216" y="1624"/>
                    <a:pt x="209" y="1629"/>
                    <a:pt x="203" y="1634"/>
                  </a:cubicBezTo>
                  <a:lnTo>
                    <a:pt x="203" y="1634"/>
                  </a:lnTo>
                  <a:cubicBezTo>
                    <a:pt x="199" y="1641"/>
                    <a:pt x="196" y="1649"/>
                    <a:pt x="189" y="1653"/>
                  </a:cubicBezTo>
                  <a:lnTo>
                    <a:pt x="189" y="1653"/>
                  </a:lnTo>
                  <a:cubicBezTo>
                    <a:pt x="183" y="1661"/>
                    <a:pt x="179" y="1663"/>
                    <a:pt x="176" y="1673"/>
                  </a:cubicBezTo>
                  <a:lnTo>
                    <a:pt x="176" y="1673"/>
                  </a:lnTo>
                  <a:cubicBezTo>
                    <a:pt x="176" y="1683"/>
                    <a:pt x="174" y="1703"/>
                    <a:pt x="179" y="1710"/>
                  </a:cubicBezTo>
                  <a:lnTo>
                    <a:pt x="179" y="1710"/>
                  </a:lnTo>
                  <a:cubicBezTo>
                    <a:pt x="161" y="1730"/>
                    <a:pt x="161" y="1748"/>
                    <a:pt x="171" y="1770"/>
                  </a:cubicBezTo>
                  <a:lnTo>
                    <a:pt x="171" y="1770"/>
                  </a:lnTo>
                  <a:cubicBezTo>
                    <a:pt x="174" y="1777"/>
                    <a:pt x="176" y="1790"/>
                    <a:pt x="176" y="1800"/>
                  </a:cubicBezTo>
                  <a:lnTo>
                    <a:pt x="176" y="1800"/>
                  </a:lnTo>
                  <a:cubicBezTo>
                    <a:pt x="176" y="1812"/>
                    <a:pt x="171" y="1822"/>
                    <a:pt x="166" y="1834"/>
                  </a:cubicBezTo>
                  <a:lnTo>
                    <a:pt x="166" y="1834"/>
                  </a:lnTo>
                  <a:cubicBezTo>
                    <a:pt x="166" y="1840"/>
                    <a:pt x="164" y="1847"/>
                    <a:pt x="164" y="1854"/>
                  </a:cubicBezTo>
                  <a:lnTo>
                    <a:pt x="164" y="1854"/>
                  </a:lnTo>
                  <a:cubicBezTo>
                    <a:pt x="164" y="1864"/>
                    <a:pt x="161" y="1874"/>
                    <a:pt x="161" y="1884"/>
                  </a:cubicBezTo>
                  <a:lnTo>
                    <a:pt x="161" y="1884"/>
                  </a:lnTo>
                  <a:cubicBezTo>
                    <a:pt x="164" y="1896"/>
                    <a:pt x="169" y="1901"/>
                    <a:pt x="161" y="1914"/>
                  </a:cubicBezTo>
                  <a:lnTo>
                    <a:pt x="161" y="1914"/>
                  </a:lnTo>
                  <a:cubicBezTo>
                    <a:pt x="159" y="1921"/>
                    <a:pt x="156" y="1926"/>
                    <a:pt x="156" y="1931"/>
                  </a:cubicBezTo>
                  <a:lnTo>
                    <a:pt x="0" y="2708"/>
                  </a:lnTo>
                  <a:lnTo>
                    <a:pt x="0" y="2708"/>
                  </a:lnTo>
                  <a:cubicBezTo>
                    <a:pt x="260" y="2759"/>
                    <a:pt x="537" y="2807"/>
                    <a:pt x="824" y="2849"/>
                  </a:cubicBezTo>
                  <a:lnTo>
                    <a:pt x="824" y="2849"/>
                  </a:lnTo>
                  <a:cubicBezTo>
                    <a:pt x="1099" y="2890"/>
                    <a:pt x="1385" y="2926"/>
                    <a:pt x="1677" y="2952"/>
                  </a:cubicBezTo>
                  <a:lnTo>
                    <a:pt x="1823" y="1964"/>
                  </a:lnTo>
                  <a:lnTo>
                    <a:pt x="1823" y="1964"/>
                  </a:lnTo>
                  <a:lnTo>
                    <a:pt x="1823" y="1964"/>
                  </a:lnTo>
                  <a:cubicBezTo>
                    <a:pt x="1804" y="1961"/>
                    <a:pt x="1743" y="1949"/>
                    <a:pt x="1726" y="1946"/>
                  </a:cubicBezTo>
                  <a:lnTo>
                    <a:pt x="1726" y="1946"/>
                  </a:lnTo>
                  <a:cubicBezTo>
                    <a:pt x="1687" y="1942"/>
                    <a:pt x="1667" y="1945"/>
                    <a:pt x="1633" y="1957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4DB8B46F-BB03-0B4C-93FB-57C9D1520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17386" y="3220179"/>
              <a:ext cx="757519" cy="1163642"/>
            </a:xfrm>
            <a:custGeom>
              <a:avLst/>
              <a:gdLst>
                <a:gd name="T0" fmla="*/ 1082 w 1161"/>
                <a:gd name="T1" fmla="*/ 913 h 1781"/>
                <a:gd name="T2" fmla="*/ 1057 w 1161"/>
                <a:gd name="T3" fmla="*/ 870 h 1781"/>
                <a:gd name="T4" fmla="*/ 1017 w 1161"/>
                <a:gd name="T5" fmla="*/ 815 h 1781"/>
                <a:gd name="T6" fmla="*/ 948 w 1161"/>
                <a:gd name="T7" fmla="*/ 733 h 1781"/>
                <a:gd name="T8" fmla="*/ 854 w 1161"/>
                <a:gd name="T9" fmla="*/ 690 h 1781"/>
                <a:gd name="T10" fmla="*/ 798 w 1161"/>
                <a:gd name="T11" fmla="*/ 601 h 1781"/>
                <a:gd name="T12" fmla="*/ 763 w 1161"/>
                <a:gd name="T13" fmla="*/ 586 h 1781"/>
                <a:gd name="T14" fmla="*/ 756 w 1161"/>
                <a:gd name="T15" fmla="*/ 456 h 1781"/>
                <a:gd name="T16" fmla="*/ 674 w 1161"/>
                <a:gd name="T17" fmla="*/ 196 h 1781"/>
                <a:gd name="T18" fmla="*/ 555 w 1161"/>
                <a:gd name="T19" fmla="*/ 39 h 1781"/>
                <a:gd name="T20" fmla="*/ 467 w 1161"/>
                <a:gd name="T21" fmla="*/ 37 h 1781"/>
                <a:gd name="T22" fmla="*/ 414 w 1161"/>
                <a:gd name="T23" fmla="*/ 89 h 1781"/>
                <a:gd name="T24" fmla="*/ 345 w 1161"/>
                <a:gd name="T25" fmla="*/ 104 h 1781"/>
                <a:gd name="T26" fmla="*/ 257 w 1161"/>
                <a:gd name="T27" fmla="*/ 2 h 1781"/>
                <a:gd name="T28" fmla="*/ 182 w 1161"/>
                <a:gd name="T29" fmla="*/ 158 h 1781"/>
                <a:gd name="T30" fmla="*/ 111 w 1161"/>
                <a:gd name="T31" fmla="*/ 450 h 1781"/>
                <a:gd name="T32" fmla="*/ 122 w 1161"/>
                <a:gd name="T33" fmla="*/ 556 h 1781"/>
                <a:gd name="T34" fmla="*/ 129 w 1161"/>
                <a:gd name="T35" fmla="*/ 644 h 1781"/>
                <a:gd name="T36" fmla="*/ 148 w 1161"/>
                <a:gd name="T37" fmla="*/ 729 h 1781"/>
                <a:gd name="T38" fmla="*/ 107 w 1161"/>
                <a:gd name="T39" fmla="*/ 799 h 1781"/>
                <a:gd name="T40" fmla="*/ 104 w 1161"/>
                <a:gd name="T41" fmla="*/ 938 h 1781"/>
                <a:gd name="T42" fmla="*/ 81 w 1161"/>
                <a:gd name="T43" fmla="*/ 963 h 1781"/>
                <a:gd name="T44" fmla="*/ 42 w 1161"/>
                <a:gd name="T45" fmla="*/ 1040 h 1781"/>
                <a:gd name="T46" fmla="*/ 154 w 1161"/>
                <a:gd name="T47" fmla="*/ 1567 h 1781"/>
                <a:gd name="T48" fmla="*/ 170 w 1161"/>
                <a:gd name="T49" fmla="*/ 1609 h 1781"/>
                <a:gd name="T50" fmla="*/ 185 w 1161"/>
                <a:gd name="T51" fmla="*/ 1651 h 1781"/>
                <a:gd name="T52" fmla="*/ 237 w 1161"/>
                <a:gd name="T53" fmla="*/ 1718 h 1781"/>
                <a:gd name="T54" fmla="*/ 331 w 1161"/>
                <a:gd name="T55" fmla="*/ 1780 h 1781"/>
                <a:gd name="T56" fmla="*/ 363 w 1161"/>
                <a:gd name="T57" fmla="*/ 1680 h 1781"/>
                <a:gd name="T58" fmla="*/ 432 w 1161"/>
                <a:gd name="T59" fmla="*/ 1567 h 1781"/>
                <a:gd name="T60" fmla="*/ 482 w 1161"/>
                <a:gd name="T61" fmla="*/ 1503 h 1781"/>
                <a:gd name="T62" fmla="*/ 477 w 1161"/>
                <a:gd name="T63" fmla="*/ 1435 h 1781"/>
                <a:gd name="T64" fmla="*/ 510 w 1161"/>
                <a:gd name="T65" fmla="*/ 1467 h 1781"/>
                <a:gd name="T66" fmla="*/ 534 w 1161"/>
                <a:gd name="T67" fmla="*/ 1401 h 1781"/>
                <a:gd name="T68" fmla="*/ 554 w 1161"/>
                <a:gd name="T69" fmla="*/ 1410 h 1781"/>
                <a:gd name="T70" fmla="*/ 579 w 1161"/>
                <a:gd name="T71" fmla="*/ 1415 h 1781"/>
                <a:gd name="T72" fmla="*/ 616 w 1161"/>
                <a:gd name="T73" fmla="*/ 1390 h 1781"/>
                <a:gd name="T74" fmla="*/ 617 w 1161"/>
                <a:gd name="T75" fmla="*/ 1318 h 1781"/>
                <a:gd name="T76" fmla="*/ 629 w 1161"/>
                <a:gd name="T77" fmla="*/ 1229 h 1781"/>
                <a:gd name="T78" fmla="*/ 649 w 1161"/>
                <a:gd name="T79" fmla="*/ 1226 h 1781"/>
                <a:gd name="T80" fmla="*/ 656 w 1161"/>
                <a:gd name="T81" fmla="*/ 1165 h 1781"/>
                <a:gd name="T82" fmla="*/ 696 w 1161"/>
                <a:gd name="T83" fmla="*/ 1217 h 1781"/>
                <a:gd name="T84" fmla="*/ 779 w 1161"/>
                <a:gd name="T85" fmla="*/ 1209 h 1781"/>
                <a:gd name="T86" fmla="*/ 819 w 1161"/>
                <a:gd name="T87" fmla="*/ 1189 h 1781"/>
                <a:gd name="T88" fmla="*/ 838 w 1161"/>
                <a:gd name="T89" fmla="*/ 1145 h 1781"/>
                <a:gd name="T90" fmla="*/ 876 w 1161"/>
                <a:gd name="T91" fmla="*/ 1159 h 1781"/>
                <a:gd name="T92" fmla="*/ 907 w 1161"/>
                <a:gd name="T93" fmla="*/ 1091 h 1781"/>
                <a:gd name="T94" fmla="*/ 939 w 1161"/>
                <a:gd name="T95" fmla="*/ 1069 h 1781"/>
                <a:gd name="T96" fmla="*/ 984 w 1161"/>
                <a:gd name="T97" fmla="*/ 1087 h 1781"/>
                <a:gd name="T98" fmla="*/ 1036 w 1161"/>
                <a:gd name="T99" fmla="*/ 1007 h 1781"/>
                <a:gd name="T100" fmla="*/ 1084 w 1161"/>
                <a:gd name="T101" fmla="*/ 1024 h 1781"/>
                <a:gd name="T102" fmla="*/ 1110 w 1161"/>
                <a:gd name="T103" fmla="*/ 937 h 1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61" h="1781">
                  <a:moveTo>
                    <a:pt x="1129" y="853"/>
                  </a:moveTo>
                  <a:lnTo>
                    <a:pt x="1129" y="853"/>
                  </a:lnTo>
                  <a:cubicBezTo>
                    <a:pt x="1112" y="850"/>
                    <a:pt x="1099" y="906"/>
                    <a:pt x="1082" y="913"/>
                  </a:cubicBezTo>
                  <a:lnTo>
                    <a:pt x="1082" y="913"/>
                  </a:lnTo>
                  <a:cubicBezTo>
                    <a:pt x="1073" y="916"/>
                    <a:pt x="1052" y="913"/>
                    <a:pt x="1047" y="904"/>
                  </a:cubicBezTo>
                  <a:lnTo>
                    <a:pt x="1047" y="904"/>
                  </a:lnTo>
                  <a:cubicBezTo>
                    <a:pt x="1041" y="893"/>
                    <a:pt x="1056" y="881"/>
                    <a:pt x="1057" y="870"/>
                  </a:cubicBezTo>
                  <a:lnTo>
                    <a:pt x="1057" y="870"/>
                  </a:lnTo>
                  <a:cubicBezTo>
                    <a:pt x="1058" y="860"/>
                    <a:pt x="1053" y="837"/>
                    <a:pt x="1046" y="830"/>
                  </a:cubicBezTo>
                  <a:lnTo>
                    <a:pt x="1046" y="830"/>
                  </a:lnTo>
                  <a:cubicBezTo>
                    <a:pt x="1036" y="822"/>
                    <a:pt x="1022" y="830"/>
                    <a:pt x="1017" y="815"/>
                  </a:cubicBezTo>
                  <a:lnTo>
                    <a:pt x="1017" y="815"/>
                  </a:lnTo>
                  <a:cubicBezTo>
                    <a:pt x="984" y="802"/>
                    <a:pt x="1028" y="754"/>
                    <a:pt x="987" y="751"/>
                  </a:cubicBezTo>
                  <a:lnTo>
                    <a:pt x="987" y="751"/>
                  </a:lnTo>
                  <a:cubicBezTo>
                    <a:pt x="969" y="750"/>
                    <a:pt x="959" y="748"/>
                    <a:pt x="948" y="733"/>
                  </a:cubicBezTo>
                  <a:lnTo>
                    <a:pt x="948" y="733"/>
                  </a:lnTo>
                  <a:cubicBezTo>
                    <a:pt x="941" y="722"/>
                    <a:pt x="941" y="708"/>
                    <a:pt x="930" y="701"/>
                  </a:cubicBezTo>
                  <a:lnTo>
                    <a:pt x="930" y="701"/>
                  </a:lnTo>
                  <a:cubicBezTo>
                    <a:pt x="911" y="689"/>
                    <a:pt x="876" y="697"/>
                    <a:pt x="854" y="690"/>
                  </a:cubicBezTo>
                  <a:lnTo>
                    <a:pt x="854" y="690"/>
                  </a:lnTo>
                  <a:cubicBezTo>
                    <a:pt x="821" y="680"/>
                    <a:pt x="815" y="663"/>
                    <a:pt x="810" y="632"/>
                  </a:cubicBezTo>
                  <a:lnTo>
                    <a:pt x="810" y="632"/>
                  </a:lnTo>
                  <a:cubicBezTo>
                    <a:pt x="807" y="620"/>
                    <a:pt x="807" y="609"/>
                    <a:pt x="798" y="601"/>
                  </a:cubicBezTo>
                  <a:lnTo>
                    <a:pt x="798" y="601"/>
                  </a:lnTo>
                  <a:cubicBezTo>
                    <a:pt x="795" y="598"/>
                    <a:pt x="785" y="594"/>
                    <a:pt x="781" y="592"/>
                  </a:cubicBezTo>
                  <a:lnTo>
                    <a:pt x="781" y="592"/>
                  </a:lnTo>
                  <a:cubicBezTo>
                    <a:pt x="775" y="588"/>
                    <a:pt x="772" y="585"/>
                    <a:pt x="763" y="586"/>
                  </a:cubicBezTo>
                  <a:lnTo>
                    <a:pt x="763" y="586"/>
                  </a:lnTo>
                  <a:cubicBezTo>
                    <a:pt x="768" y="560"/>
                    <a:pt x="775" y="537"/>
                    <a:pt x="767" y="512"/>
                  </a:cubicBezTo>
                  <a:lnTo>
                    <a:pt x="767" y="512"/>
                  </a:lnTo>
                  <a:cubicBezTo>
                    <a:pt x="761" y="493"/>
                    <a:pt x="763" y="474"/>
                    <a:pt x="756" y="456"/>
                  </a:cubicBezTo>
                  <a:lnTo>
                    <a:pt x="756" y="456"/>
                  </a:lnTo>
                  <a:cubicBezTo>
                    <a:pt x="742" y="413"/>
                    <a:pt x="733" y="365"/>
                    <a:pt x="714" y="324"/>
                  </a:cubicBezTo>
                  <a:lnTo>
                    <a:pt x="714" y="324"/>
                  </a:lnTo>
                  <a:cubicBezTo>
                    <a:pt x="694" y="283"/>
                    <a:pt x="685" y="241"/>
                    <a:pt x="674" y="196"/>
                  </a:cubicBezTo>
                  <a:lnTo>
                    <a:pt x="674" y="196"/>
                  </a:lnTo>
                  <a:cubicBezTo>
                    <a:pt x="663" y="150"/>
                    <a:pt x="652" y="116"/>
                    <a:pt x="619" y="82"/>
                  </a:cubicBezTo>
                  <a:lnTo>
                    <a:pt x="619" y="82"/>
                  </a:lnTo>
                  <a:cubicBezTo>
                    <a:pt x="602" y="63"/>
                    <a:pt x="578" y="52"/>
                    <a:pt x="555" y="39"/>
                  </a:cubicBezTo>
                  <a:lnTo>
                    <a:pt x="555" y="39"/>
                  </a:lnTo>
                  <a:cubicBezTo>
                    <a:pt x="538" y="29"/>
                    <a:pt x="517" y="2"/>
                    <a:pt x="496" y="12"/>
                  </a:cubicBezTo>
                  <a:lnTo>
                    <a:pt x="496" y="12"/>
                  </a:lnTo>
                  <a:cubicBezTo>
                    <a:pt x="485" y="17"/>
                    <a:pt x="477" y="30"/>
                    <a:pt x="467" y="37"/>
                  </a:cubicBezTo>
                  <a:lnTo>
                    <a:pt x="467" y="37"/>
                  </a:lnTo>
                  <a:cubicBezTo>
                    <a:pt x="455" y="46"/>
                    <a:pt x="446" y="52"/>
                    <a:pt x="439" y="65"/>
                  </a:cubicBezTo>
                  <a:lnTo>
                    <a:pt x="439" y="65"/>
                  </a:lnTo>
                  <a:cubicBezTo>
                    <a:pt x="431" y="77"/>
                    <a:pt x="428" y="86"/>
                    <a:pt x="414" y="89"/>
                  </a:cubicBezTo>
                  <a:lnTo>
                    <a:pt x="414" y="89"/>
                  </a:lnTo>
                  <a:cubicBezTo>
                    <a:pt x="402" y="93"/>
                    <a:pt x="388" y="90"/>
                    <a:pt x="375" y="93"/>
                  </a:cubicBezTo>
                  <a:lnTo>
                    <a:pt x="375" y="93"/>
                  </a:lnTo>
                  <a:cubicBezTo>
                    <a:pt x="365" y="96"/>
                    <a:pt x="355" y="105"/>
                    <a:pt x="345" y="104"/>
                  </a:cubicBezTo>
                  <a:lnTo>
                    <a:pt x="345" y="104"/>
                  </a:lnTo>
                  <a:cubicBezTo>
                    <a:pt x="322" y="103"/>
                    <a:pt x="302" y="70"/>
                    <a:pt x="292" y="52"/>
                  </a:cubicBezTo>
                  <a:lnTo>
                    <a:pt x="292" y="52"/>
                  </a:lnTo>
                  <a:cubicBezTo>
                    <a:pt x="283" y="36"/>
                    <a:pt x="279" y="4"/>
                    <a:pt x="257" y="2"/>
                  </a:cubicBezTo>
                  <a:lnTo>
                    <a:pt x="257" y="2"/>
                  </a:lnTo>
                  <a:cubicBezTo>
                    <a:pt x="229" y="0"/>
                    <a:pt x="215" y="35"/>
                    <a:pt x="210" y="55"/>
                  </a:cubicBezTo>
                  <a:lnTo>
                    <a:pt x="210" y="55"/>
                  </a:lnTo>
                  <a:cubicBezTo>
                    <a:pt x="201" y="89"/>
                    <a:pt x="188" y="123"/>
                    <a:pt x="182" y="158"/>
                  </a:cubicBezTo>
                  <a:lnTo>
                    <a:pt x="182" y="158"/>
                  </a:lnTo>
                  <a:cubicBezTo>
                    <a:pt x="177" y="193"/>
                    <a:pt x="173" y="227"/>
                    <a:pt x="163" y="261"/>
                  </a:cubicBezTo>
                  <a:lnTo>
                    <a:pt x="163" y="261"/>
                  </a:lnTo>
                  <a:cubicBezTo>
                    <a:pt x="146" y="324"/>
                    <a:pt x="123" y="386"/>
                    <a:pt x="111" y="450"/>
                  </a:cubicBezTo>
                  <a:lnTo>
                    <a:pt x="111" y="450"/>
                  </a:lnTo>
                  <a:cubicBezTo>
                    <a:pt x="108" y="469"/>
                    <a:pt x="119" y="489"/>
                    <a:pt x="123" y="506"/>
                  </a:cubicBezTo>
                  <a:lnTo>
                    <a:pt x="123" y="506"/>
                  </a:lnTo>
                  <a:cubicBezTo>
                    <a:pt x="127" y="525"/>
                    <a:pt x="120" y="539"/>
                    <a:pt x="122" y="556"/>
                  </a:cubicBezTo>
                  <a:lnTo>
                    <a:pt x="122" y="556"/>
                  </a:lnTo>
                  <a:cubicBezTo>
                    <a:pt x="123" y="571"/>
                    <a:pt x="135" y="580"/>
                    <a:pt x="136" y="597"/>
                  </a:cubicBezTo>
                  <a:lnTo>
                    <a:pt x="136" y="597"/>
                  </a:lnTo>
                  <a:cubicBezTo>
                    <a:pt x="136" y="612"/>
                    <a:pt x="127" y="630"/>
                    <a:pt x="129" y="644"/>
                  </a:cubicBezTo>
                  <a:lnTo>
                    <a:pt x="129" y="644"/>
                  </a:lnTo>
                  <a:cubicBezTo>
                    <a:pt x="131" y="657"/>
                    <a:pt x="146" y="663"/>
                    <a:pt x="150" y="674"/>
                  </a:cubicBezTo>
                  <a:lnTo>
                    <a:pt x="150" y="674"/>
                  </a:lnTo>
                  <a:cubicBezTo>
                    <a:pt x="155" y="689"/>
                    <a:pt x="149" y="714"/>
                    <a:pt x="148" y="729"/>
                  </a:cubicBezTo>
                  <a:lnTo>
                    <a:pt x="148" y="729"/>
                  </a:lnTo>
                  <a:cubicBezTo>
                    <a:pt x="147" y="745"/>
                    <a:pt x="143" y="759"/>
                    <a:pt x="129" y="769"/>
                  </a:cubicBezTo>
                  <a:lnTo>
                    <a:pt x="129" y="769"/>
                  </a:lnTo>
                  <a:cubicBezTo>
                    <a:pt x="115" y="779"/>
                    <a:pt x="107" y="779"/>
                    <a:pt x="107" y="799"/>
                  </a:cubicBezTo>
                  <a:lnTo>
                    <a:pt x="107" y="799"/>
                  </a:lnTo>
                  <a:cubicBezTo>
                    <a:pt x="107" y="809"/>
                    <a:pt x="114" y="835"/>
                    <a:pt x="94" y="831"/>
                  </a:cubicBezTo>
                  <a:lnTo>
                    <a:pt x="94" y="831"/>
                  </a:lnTo>
                  <a:cubicBezTo>
                    <a:pt x="96" y="855"/>
                    <a:pt x="131" y="923"/>
                    <a:pt x="104" y="938"/>
                  </a:cubicBezTo>
                  <a:lnTo>
                    <a:pt x="104" y="938"/>
                  </a:lnTo>
                  <a:cubicBezTo>
                    <a:pt x="97" y="940"/>
                    <a:pt x="90" y="935"/>
                    <a:pt x="84" y="940"/>
                  </a:cubicBezTo>
                  <a:lnTo>
                    <a:pt x="84" y="940"/>
                  </a:lnTo>
                  <a:cubicBezTo>
                    <a:pt x="79" y="946"/>
                    <a:pt x="81" y="957"/>
                    <a:pt x="81" y="963"/>
                  </a:cubicBezTo>
                  <a:lnTo>
                    <a:pt x="81" y="963"/>
                  </a:lnTo>
                  <a:cubicBezTo>
                    <a:pt x="81" y="981"/>
                    <a:pt x="79" y="997"/>
                    <a:pt x="74" y="1013"/>
                  </a:cubicBezTo>
                  <a:lnTo>
                    <a:pt x="74" y="1013"/>
                  </a:lnTo>
                  <a:cubicBezTo>
                    <a:pt x="69" y="1028"/>
                    <a:pt x="61" y="1048"/>
                    <a:pt x="42" y="1040"/>
                  </a:cubicBezTo>
                  <a:lnTo>
                    <a:pt x="42" y="1040"/>
                  </a:lnTo>
                  <a:cubicBezTo>
                    <a:pt x="30" y="1034"/>
                    <a:pt x="27" y="1011"/>
                    <a:pt x="13" y="1010"/>
                  </a:cubicBezTo>
                  <a:lnTo>
                    <a:pt x="13" y="1010"/>
                  </a:lnTo>
                  <a:cubicBezTo>
                    <a:pt x="7" y="1010"/>
                    <a:pt x="4" y="1011"/>
                    <a:pt x="0" y="1014"/>
                  </a:cubicBezTo>
                  <a:lnTo>
                    <a:pt x="154" y="1567"/>
                  </a:lnTo>
                  <a:lnTo>
                    <a:pt x="154" y="1567"/>
                  </a:lnTo>
                  <a:cubicBezTo>
                    <a:pt x="157" y="1575"/>
                    <a:pt x="160" y="1583"/>
                    <a:pt x="162" y="1589"/>
                  </a:cubicBezTo>
                  <a:lnTo>
                    <a:pt x="162" y="1589"/>
                  </a:lnTo>
                  <a:cubicBezTo>
                    <a:pt x="165" y="1597"/>
                    <a:pt x="170" y="1602"/>
                    <a:pt x="170" y="1609"/>
                  </a:cubicBezTo>
                  <a:lnTo>
                    <a:pt x="170" y="1609"/>
                  </a:lnTo>
                  <a:cubicBezTo>
                    <a:pt x="170" y="1617"/>
                    <a:pt x="170" y="1624"/>
                    <a:pt x="172" y="1632"/>
                  </a:cubicBezTo>
                  <a:lnTo>
                    <a:pt x="172" y="1632"/>
                  </a:lnTo>
                  <a:cubicBezTo>
                    <a:pt x="175" y="1636"/>
                    <a:pt x="180" y="1644"/>
                    <a:pt x="185" y="1651"/>
                  </a:cubicBezTo>
                  <a:lnTo>
                    <a:pt x="185" y="1651"/>
                  </a:lnTo>
                  <a:cubicBezTo>
                    <a:pt x="195" y="1661"/>
                    <a:pt x="210" y="1664"/>
                    <a:pt x="220" y="1671"/>
                  </a:cubicBezTo>
                  <a:lnTo>
                    <a:pt x="220" y="1671"/>
                  </a:lnTo>
                  <a:cubicBezTo>
                    <a:pt x="232" y="1681"/>
                    <a:pt x="232" y="1706"/>
                    <a:pt x="237" y="1718"/>
                  </a:cubicBezTo>
                  <a:lnTo>
                    <a:pt x="237" y="1718"/>
                  </a:lnTo>
                  <a:cubicBezTo>
                    <a:pt x="239" y="1738"/>
                    <a:pt x="257" y="1746"/>
                    <a:pt x="271" y="1758"/>
                  </a:cubicBezTo>
                  <a:lnTo>
                    <a:pt x="271" y="1758"/>
                  </a:lnTo>
                  <a:cubicBezTo>
                    <a:pt x="285" y="1770"/>
                    <a:pt x="314" y="1767"/>
                    <a:pt x="331" y="1780"/>
                  </a:cubicBezTo>
                  <a:lnTo>
                    <a:pt x="331" y="1780"/>
                  </a:lnTo>
                  <a:cubicBezTo>
                    <a:pt x="332" y="1764"/>
                    <a:pt x="334" y="1750"/>
                    <a:pt x="333" y="1734"/>
                  </a:cubicBezTo>
                  <a:lnTo>
                    <a:pt x="333" y="1734"/>
                  </a:lnTo>
                  <a:cubicBezTo>
                    <a:pt x="329" y="1702"/>
                    <a:pt x="348" y="1704"/>
                    <a:pt x="363" y="1680"/>
                  </a:cubicBezTo>
                  <a:lnTo>
                    <a:pt x="363" y="1680"/>
                  </a:lnTo>
                  <a:cubicBezTo>
                    <a:pt x="374" y="1661"/>
                    <a:pt x="377" y="1638"/>
                    <a:pt x="387" y="1619"/>
                  </a:cubicBezTo>
                  <a:lnTo>
                    <a:pt x="387" y="1619"/>
                  </a:lnTo>
                  <a:cubicBezTo>
                    <a:pt x="397" y="1598"/>
                    <a:pt x="415" y="1583"/>
                    <a:pt x="432" y="1567"/>
                  </a:cubicBezTo>
                  <a:lnTo>
                    <a:pt x="432" y="1567"/>
                  </a:lnTo>
                  <a:cubicBezTo>
                    <a:pt x="454" y="1545"/>
                    <a:pt x="434" y="1517"/>
                    <a:pt x="445" y="1488"/>
                  </a:cubicBezTo>
                  <a:lnTo>
                    <a:pt x="445" y="1488"/>
                  </a:lnTo>
                  <a:cubicBezTo>
                    <a:pt x="455" y="1494"/>
                    <a:pt x="471" y="1512"/>
                    <a:pt x="482" y="1503"/>
                  </a:cubicBezTo>
                  <a:lnTo>
                    <a:pt x="482" y="1503"/>
                  </a:lnTo>
                  <a:cubicBezTo>
                    <a:pt x="488" y="1498"/>
                    <a:pt x="487" y="1476"/>
                    <a:pt x="485" y="1469"/>
                  </a:cubicBezTo>
                  <a:lnTo>
                    <a:pt x="485" y="1469"/>
                  </a:lnTo>
                  <a:cubicBezTo>
                    <a:pt x="482" y="1457"/>
                    <a:pt x="469" y="1448"/>
                    <a:pt x="477" y="1435"/>
                  </a:cubicBezTo>
                  <a:lnTo>
                    <a:pt x="477" y="1435"/>
                  </a:lnTo>
                  <a:cubicBezTo>
                    <a:pt x="483" y="1424"/>
                    <a:pt x="495" y="1426"/>
                    <a:pt x="506" y="1429"/>
                  </a:cubicBezTo>
                  <a:lnTo>
                    <a:pt x="506" y="1429"/>
                  </a:lnTo>
                  <a:cubicBezTo>
                    <a:pt x="504" y="1439"/>
                    <a:pt x="497" y="1461"/>
                    <a:pt x="510" y="1467"/>
                  </a:cubicBezTo>
                  <a:lnTo>
                    <a:pt x="510" y="1467"/>
                  </a:lnTo>
                  <a:cubicBezTo>
                    <a:pt x="527" y="1474"/>
                    <a:pt x="527" y="1448"/>
                    <a:pt x="527" y="1438"/>
                  </a:cubicBezTo>
                  <a:lnTo>
                    <a:pt x="527" y="1438"/>
                  </a:lnTo>
                  <a:cubicBezTo>
                    <a:pt x="528" y="1424"/>
                    <a:pt x="531" y="1414"/>
                    <a:pt x="534" y="1401"/>
                  </a:cubicBezTo>
                  <a:lnTo>
                    <a:pt x="534" y="1401"/>
                  </a:lnTo>
                  <a:cubicBezTo>
                    <a:pt x="536" y="1393"/>
                    <a:pt x="536" y="1366"/>
                    <a:pt x="550" y="1367"/>
                  </a:cubicBezTo>
                  <a:lnTo>
                    <a:pt x="550" y="1367"/>
                  </a:lnTo>
                  <a:cubicBezTo>
                    <a:pt x="568" y="1369"/>
                    <a:pt x="556" y="1402"/>
                    <a:pt x="554" y="1410"/>
                  </a:cubicBezTo>
                  <a:lnTo>
                    <a:pt x="554" y="1410"/>
                  </a:lnTo>
                  <a:cubicBezTo>
                    <a:pt x="553" y="1418"/>
                    <a:pt x="550" y="1453"/>
                    <a:pt x="565" y="1453"/>
                  </a:cubicBezTo>
                  <a:lnTo>
                    <a:pt x="565" y="1453"/>
                  </a:lnTo>
                  <a:cubicBezTo>
                    <a:pt x="577" y="1453"/>
                    <a:pt x="579" y="1422"/>
                    <a:pt x="579" y="1415"/>
                  </a:cubicBezTo>
                  <a:lnTo>
                    <a:pt x="579" y="1415"/>
                  </a:lnTo>
                  <a:cubicBezTo>
                    <a:pt x="581" y="1400"/>
                    <a:pt x="576" y="1368"/>
                    <a:pt x="595" y="1362"/>
                  </a:cubicBezTo>
                  <a:lnTo>
                    <a:pt x="595" y="1362"/>
                  </a:lnTo>
                  <a:cubicBezTo>
                    <a:pt x="614" y="1356"/>
                    <a:pt x="615" y="1377"/>
                    <a:pt x="616" y="1390"/>
                  </a:cubicBezTo>
                  <a:lnTo>
                    <a:pt x="616" y="1390"/>
                  </a:lnTo>
                  <a:cubicBezTo>
                    <a:pt x="632" y="1492"/>
                    <a:pt x="705" y="1331"/>
                    <a:pt x="648" y="1325"/>
                  </a:cubicBezTo>
                  <a:lnTo>
                    <a:pt x="648" y="1325"/>
                  </a:lnTo>
                  <a:cubicBezTo>
                    <a:pt x="636" y="1324"/>
                    <a:pt x="624" y="1333"/>
                    <a:pt x="617" y="1318"/>
                  </a:cubicBezTo>
                  <a:lnTo>
                    <a:pt x="617" y="1318"/>
                  </a:lnTo>
                  <a:cubicBezTo>
                    <a:pt x="610" y="1302"/>
                    <a:pt x="628" y="1303"/>
                    <a:pt x="637" y="1297"/>
                  </a:cubicBezTo>
                  <a:lnTo>
                    <a:pt x="637" y="1297"/>
                  </a:lnTo>
                  <a:cubicBezTo>
                    <a:pt x="657" y="1283"/>
                    <a:pt x="638" y="1247"/>
                    <a:pt x="629" y="1229"/>
                  </a:cubicBezTo>
                  <a:lnTo>
                    <a:pt x="629" y="1229"/>
                  </a:lnTo>
                  <a:cubicBezTo>
                    <a:pt x="625" y="1222"/>
                    <a:pt x="616" y="1201"/>
                    <a:pt x="632" y="1197"/>
                  </a:cubicBezTo>
                  <a:lnTo>
                    <a:pt x="632" y="1197"/>
                  </a:lnTo>
                  <a:cubicBezTo>
                    <a:pt x="646" y="1194"/>
                    <a:pt x="641" y="1218"/>
                    <a:pt x="649" y="1226"/>
                  </a:cubicBezTo>
                  <a:lnTo>
                    <a:pt x="649" y="1226"/>
                  </a:lnTo>
                  <a:cubicBezTo>
                    <a:pt x="664" y="1239"/>
                    <a:pt x="669" y="1216"/>
                    <a:pt x="666" y="1203"/>
                  </a:cubicBezTo>
                  <a:lnTo>
                    <a:pt x="666" y="1203"/>
                  </a:lnTo>
                  <a:cubicBezTo>
                    <a:pt x="663" y="1191"/>
                    <a:pt x="649" y="1180"/>
                    <a:pt x="656" y="1165"/>
                  </a:cubicBezTo>
                  <a:lnTo>
                    <a:pt x="656" y="1165"/>
                  </a:lnTo>
                  <a:cubicBezTo>
                    <a:pt x="671" y="1135"/>
                    <a:pt x="700" y="1168"/>
                    <a:pt x="706" y="1185"/>
                  </a:cubicBezTo>
                  <a:lnTo>
                    <a:pt x="706" y="1185"/>
                  </a:lnTo>
                  <a:cubicBezTo>
                    <a:pt x="712" y="1202"/>
                    <a:pt x="696" y="1203"/>
                    <a:pt x="696" y="1217"/>
                  </a:cubicBezTo>
                  <a:lnTo>
                    <a:pt x="696" y="1217"/>
                  </a:lnTo>
                  <a:cubicBezTo>
                    <a:pt x="696" y="1235"/>
                    <a:pt x="715" y="1221"/>
                    <a:pt x="725" y="1220"/>
                  </a:cubicBezTo>
                  <a:lnTo>
                    <a:pt x="725" y="1220"/>
                  </a:lnTo>
                  <a:cubicBezTo>
                    <a:pt x="746" y="1216"/>
                    <a:pt x="798" y="1260"/>
                    <a:pt x="779" y="1209"/>
                  </a:cubicBezTo>
                  <a:lnTo>
                    <a:pt x="779" y="1209"/>
                  </a:lnTo>
                  <a:cubicBezTo>
                    <a:pt x="771" y="1189"/>
                    <a:pt x="765" y="1149"/>
                    <a:pt x="793" y="1141"/>
                  </a:cubicBezTo>
                  <a:lnTo>
                    <a:pt x="793" y="1141"/>
                  </a:lnTo>
                  <a:cubicBezTo>
                    <a:pt x="826" y="1132"/>
                    <a:pt x="815" y="1174"/>
                    <a:pt x="819" y="1189"/>
                  </a:cubicBezTo>
                  <a:lnTo>
                    <a:pt x="819" y="1189"/>
                  </a:lnTo>
                  <a:cubicBezTo>
                    <a:pt x="827" y="1217"/>
                    <a:pt x="861" y="1199"/>
                    <a:pt x="857" y="1174"/>
                  </a:cubicBezTo>
                  <a:lnTo>
                    <a:pt x="857" y="1174"/>
                  </a:lnTo>
                  <a:cubicBezTo>
                    <a:pt x="855" y="1161"/>
                    <a:pt x="840" y="1156"/>
                    <a:pt x="838" y="1145"/>
                  </a:cubicBezTo>
                  <a:lnTo>
                    <a:pt x="838" y="1145"/>
                  </a:lnTo>
                  <a:cubicBezTo>
                    <a:pt x="836" y="1132"/>
                    <a:pt x="844" y="1127"/>
                    <a:pt x="854" y="1134"/>
                  </a:cubicBezTo>
                  <a:lnTo>
                    <a:pt x="854" y="1134"/>
                  </a:lnTo>
                  <a:cubicBezTo>
                    <a:pt x="863" y="1140"/>
                    <a:pt x="862" y="1158"/>
                    <a:pt x="876" y="1159"/>
                  </a:cubicBezTo>
                  <a:lnTo>
                    <a:pt x="876" y="1159"/>
                  </a:lnTo>
                  <a:cubicBezTo>
                    <a:pt x="890" y="1160"/>
                    <a:pt x="892" y="1146"/>
                    <a:pt x="891" y="1136"/>
                  </a:cubicBezTo>
                  <a:lnTo>
                    <a:pt x="891" y="1136"/>
                  </a:lnTo>
                  <a:cubicBezTo>
                    <a:pt x="891" y="1126"/>
                    <a:pt x="882" y="1067"/>
                    <a:pt x="907" y="1091"/>
                  </a:cubicBezTo>
                  <a:lnTo>
                    <a:pt x="907" y="1091"/>
                  </a:lnTo>
                  <a:cubicBezTo>
                    <a:pt x="922" y="1106"/>
                    <a:pt x="907" y="1142"/>
                    <a:pt x="937" y="1143"/>
                  </a:cubicBezTo>
                  <a:lnTo>
                    <a:pt x="937" y="1143"/>
                  </a:lnTo>
                  <a:cubicBezTo>
                    <a:pt x="939" y="1120"/>
                    <a:pt x="932" y="1091"/>
                    <a:pt x="939" y="1069"/>
                  </a:cubicBezTo>
                  <a:lnTo>
                    <a:pt x="939" y="1069"/>
                  </a:lnTo>
                  <a:cubicBezTo>
                    <a:pt x="944" y="1051"/>
                    <a:pt x="955" y="1045"/>
                    <a:pt x="963" y="1064"/>
                  </a:cubicBezTo>
                  <a:lnTo>
                    <a:pt x="963" y="1064"/>
                  </a:lnTo>
                  <a:cubicBezTo>
                    <a:pt x="969" y="1078"/>
                    <a:pt x="969" y="1088"/>
                    <a:pt x="984" y="1087"/>
                  </a:cubicBezTo>
                  <a:lnTo>
                    <a:pt x="984" y="1087"/>
                  </a:lnTo>
                  <a:cubicBezTo>
                    <a:pt x="992" y="1087"/>
                    <a:pt x="1007" y="1080"/>
                    <a:pt x="1013" y="1073"/>
                  </a:cubicBezTo>
                  <a:lnTo>
                    <a:pt x="1013" y="1073"/>
                  </a:lnTo>
                  <a:cubicBezTo>
                    <a:pt x="1029" y="1057"/>
                    <a:pt x="1025" y="1027"/>
                    <a:pt x="1036" y="1007"/>
                  </a:cubicBezTo>
                  <a:lnTo>
                    <a:pt x="1036" y="1007"/>
                  </a:lnTo>
                  <a:cubicBezTo>
                    <a:pt x="1044" y="993"/>
                    <a:pt x="1052" y="985"/>
                    <a:pt x="1061" y="1002"/>
                  </a:cubicBezTo>
                  <a:lnTo>
                    <a:pt x="1061" y="1002"/>
                  </a:lnTo>
                  <a:cubicBezTo>
                    <a:pt x="1068" y="1016"/>
                    <a:pt x="1065" y="1027"/>
                    <a:pt x="1084" y="1024"/>
                  </a:cubicBezTo>
                  <a:lnTo>
                    <a:pt x="1084" y="1024"/>
                  </a:lnTo>
                  <a:cubicBezTo>
                    <a:pt x="1090" y="1006"/>
                    <a:pt x="1081" y="993"/>
                    <a:pt x="1083" y="976"/>
                  </a:cubicBezTo>
                  <a:lnTo>
                    <a:pt x="1083" y="976"/>
                  </a:lnTo>
                  <a:cubicBezTo>
                    <a:pt x="1085" y="959"/>
                    <a:pt x="1100" y="949"/>
                    <a:pt x="1110" y="937"/>
                  </a:cubicBezTo>
                  <a:lnTo>
                    <a:pt x="1110" y="937"/>
                  </a:lnTo>
                  <a:cubicBezTo>
                    <a:pt x="1118" y="928"/>
                    <a:pt x="1160" y="862"/>
                    <a:pt x="1129" y="853"/>
                  </a:cubicBezTo>
                </a:path>
              </a:pathLst>
            </a:custGeom>
            <a:solidFill>
              <a:schemeClr val="accent6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2518CF60-09D9-3F49-A4DF-C9075048F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38618" y="5610830"/>
              <a:ext cx="1601448" cy="936099"/>
            </a:xfrm>
            <a:custGeom>
              <a:avLst/>
              <a:gdLst>
                <a:gd name="T0" fmla="*/ 2443 w 2454"/>
                <a:gd name="T1" fmla="*/ 1049 h 1434"/>
                <a:gd name="T2" fmla="*/ 961 w 2454"/>
                <a:gd name="T3" fmla="*/ 1296 h 1434"/>
                <a:gd name="T4" fmla="*/ 2 w 2454"/>
                <a:gd name="T5" fmla="*/ 1430 h 1434"/>
                <a:gd name="T6" fmla="*/ 12 w 2454"/>
                <a:gd name="T7" fmla="*/ 1419 h 1434"/>
                <a:gd name="T8" fmla="*/ 43 w 2454"/>
                <a:gd name="T9" fmla="*/ 1393 h 1434"/>
                <a:gd name="T10" fmla="*/ 109 w 2454"/>
                <a:gd name="T11" fmla="*/ 1367 h 1434"/>
                <a:gd name="T12" fmla="*/ 179 w 2454"/>
                <a:gd name="T13" fmla="*/ 1329 h 1434"/>
                <a:gd name="T14" fmla="*/ 202 w 2454"/>
                <a:gd name="T15" fmla="*/ 1315 h 1434"/>
                <a:gd name="T16" fmla="*/ 225 w 2454"/>
                <a:gd name="T17" fmla="*/ 1291 h 1434"/>
                <a:gd name="T18" fmla="*/ 237 w 2454"/>
                <a:gd name="T19" fmla="*/ 1287 h 1434"/>
                <a:gd name="T20" fmla="*/ 273 w 2454"/>
                <a:gd name="T21" fmla="*/ 1282 h 1434"/>
                <a:gd name="T22" fmla="*/ 288 w 2454"/>
                <a:gd name="T23" fmla="*/ 1275 h 1434"/>
                <a:gd name="T24" fmla="*/ 298 w 2454"/>
                <a:gd name="T25" fmla="*/ 1266 h 1434"/>
                <a:gd name="T26" fmla="*/ 382 w 2454"/>
                <a:gd name="T27" fmla="*/ 1127 h 1434"/>
                <a:gd name="T28" fmla="*/ 410 w 2454"/>
                <a:gd name="T29" fmla="*/ 1098 h 1434"/>
                <a:gd name="T30" fmla="*/ 484 w 2454"/>
                <a:gd name="T31" fmla="*/ 1034 h 1434"/>
                <a:gd name="T32" fmla="*/ 487 w 2454"/>
                <a:gd name="T33" fmla="*/ 1031 h 1434"/>
                <a:gd name="T34" fmla="*/ 527 w 2454"/>
                <a:gd name="T35" fmla="*/ 1038 h 1434"/>
                <a:gd name="T36" fmla="*/ 563 w 2454"/>
                <a:gd name="T37" fmla="*/ 1094 h 1434"/>
                <a:gd name="T38" fmla="*/ 606 w 2454"/>
                <a:gd name="T39" fmla="*/ 1122 h 1434"/>
                <a:gd name="T40" fmla="*/ 682 w 2454"/>
                <a:gd name="T41" fmla="*/ 1101 h 1434"/>
                <a:gd name="T42" fmla="*/ 752 w 2454"/>
                <a:gd name="T43" fmla="*/ 1089 h 1434"/>
                <a:gd name="T44" fmla="*/ 822 w 2454"/>
                <a:gd name="T45" fmla="*/ 1047 h 1434"/>
                <a:gd name="T46" fmla="*/ 859 w 2454"/>
                <a:gd name="T47" fmla="*/ 1016 h 1434"/>
                <a:gd name="T48" fmla="*/ 896 w 2454"/>
                <a:gd name="T49" fmla="*/ 1001 h 1434"/>
                <a:gd name="T50" fmla="*/ 929 w 2454"/>
                <a:gd name="T51" fmla="*/ 978 h 1434"/>
                <a:gd name="T52" fmla="*/ 973 w 2454"/>
                <a:gd name="T53" fmla="*/ 936 h 1434"/>
                <a:gd name="T54" fmla="*/ 988 w 2454"/>
                <a:gd name="T55" fmla="*/ 919 h 1434"/>
                <a:gd name="T56" fmla="*/ 1032 w 2454"/>
                <a:gd name="T57" fmla="*/ 825 h 1434"/>
                <a:gd name="T58" fmla="*/ 1062 w 2454"/>
                <a:gd name="T59" fmla="*/ 730 h 1434"/>
                <a:gd name="T60" fmla="*/ 1084 w 2454"/>
                <a:gd name="T61" fmla="*/ 707 h 1434"/>
                <a:gd name="T62" fmla="*/ 1102 w 2454"/>
                <a:gd name="T63" fmla="*/ 699 h 1434"/>
                <a:gd name="T64" fmla="*/ 1118 w 2454"/>
                <a:gd name="T65" fmla="*/ 675 h 1434"/>
                <a:gd name="T66" fmla="*/ 1121 w 2454"/>
                <a:gd name="T67" fmla="*/ 636 h 1434"/>
                <a:gd name="T68" fmla="*/ 1143 w 2454"/>
                <a:gd name="T69" fmla="*/ 588 h 1434"/>
                <a:gd name="T70" fmla="*/ 1185 w 2454"/>
                <a:gd name="T71" fmla="*/ 491 h 1434"/>
                <a:gd name="T72" fmla="*/ 1203 w 2454"/>
                <a:gd name="T73" fmla="*/ 483 h 1434"/>
                <a:gd name="T74" fmla="*/ 1260 w 2454"/>
                <a:gd name="T75" fmla="*/ 491 h 1434"/>
                <a:gd name="T76" fmla="*/ 1273 w 2454"/>
                <a:gd name="T77" fmla="*/ 488 h 1434"/>
                <a:gd name="T78" fmla="*/ 1316 w 2454"/>
                <a:gd name="T79" fmla="*/ 432 h 1434"/>
                <a:gd name="T80" fmla="*/ 1353 w 2454"/>
                <a:gd name="T81" fmla="*/ 359 h 1434"/>
                <a:gd name="T82" fmla="*/ 1371 w 2454"/>
                <a:gd name="T83" fmla="*/ 320 h 1434"/>
                <a:gd name="T84" fmla="*/ 1390 w 2454"/>
                <a:gd name="T85" fmla="*/ 310 h 1434"/>
                <a:gd name="T86" fmla="*/ 1413 w 2454"/>
                <a:gd name="T87" fmla="*/ 284 h 1434"/>
                <a:gd name="T88" fmla="*/ 1453 w 2454"/>
                <a:gd name="T89" fmla="*/ 196 h 1434"/>
                <a:gd name="T90" fmla="*/ 1462 w 2454"/>
                <a:gd name="T91" fmla="*/ 169 h 1434"/>
                <a:gd name="T92" fmla="*/ 1477 w 2454"/>
                <a:gd name="T93" fmla="*/ 117 h 1434"/>
                <a:gd name="T94" fmla="*/ 1513 w 2454"/>
                <a:gd name="T95" fmla="*/ 4 h 1434"/>
                <a:gd name="T96" fmla="*/ 1609 w 2454"/>
                <a:gd name="T97" fmla="*/ 25 h 1434"/>
                <a:gd name="T98" fmla="*/ 1670 w 2454"/>
                <a:gd name="T99" fmla="*/ 53 h 1434"/>
                <a:gd name="T100" fmla="*/ 1684 w 2454"/>
                <a:gd name="T101" fmla="*/ 73 h 1434"/>
                <a:gd name="T102" fmla="*/ 1730 w 2454"/>
                <a:gd name="T103" fmla="*/ 72 h 1434"/>
                <a:gd name="T104" fmla="*/ 1748 w 2454"/>
                <a:gd name="T105" fmla="*/ 93 h 1434"/>
                <a:gd name="T106" fmla="*/ 1754 w 2454"/>
                <a:gd name="T107" fmla="*/ 121 h 1434"/>
                <a:gd name="T108" fmla="*/ 1773 w 2454"/>
                <a:gd name="T109" fmla="*/ 145 h 1434"/>
                <a:gd name="T110" fmla="*/ 1794 w 2454"/>
                <a:gd name="T111" fmla="*/ 148 h 1434"/>
                <a:gd name="T112" fmla="*/ 1895 w 2454"/>
                <a:gd name="T113" fmla="*/ 213 h 1434"/>
                <a:gd name="T114" fmla="*/ 1895 w 2454"/>
                <a:gd name="T115" fmla="*/ 255 h 1434"/>
                <a:gd name="T116" fmla="*/ 1903 w 2454"/>
                <a:gd name="T117" fmla="*/ 311 h 1434"/>
                <a:gd name="T118" fmla="*/ 1864 w 2454"/>
                <a:gd name="T119" fmla="*/ 383 h 1434"/>
                <a:gd name="T120" fmla="*/ 1983 w 2454"/>
                <a:gd name="T121" fmla="*/ 450 h 1434"/>
                <a:gd name="T122" fmla="*/ 2183 w 2454"/>
                <a:gd name="T123" fmla="*/ 712 h 1434"/>
                <a:gd name="T124" fmla="*/ 2410 w 2454"/>
                <a:gd name="T125" fmla="*/ 96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54" h="1434">
                  <a:moveTo>
                    <a:pt x="2451" y="1047"/>
                  </a:moveTo>
                  <a:lnTo>
                    <a:pt x="2451" y="1047"/>
                  </a:lnTo>
                  <a:cubicBezTo>
                    <a:pt x="2451" y="1047"/>
                    <a:pt x="2451" y="1047"/>
                    <a:pt x="2451" y="1048"/>
                  </a:cubicBezTo>
                  <a:lnTo>
                    <a:pt x="2451" y="1048"/>
                  </a:lnTo>
                  <a:lnTo>
                    <a:pt x="2451" y="1048"/>
                  </a:lnTo>
                  <a:lnTo>
                    <a:pt x="2451" y="1048"/>
                  </a:lnTo>
                  <a:cubicBezTo>
                    <a:pt x="2450" y="1048"/>
                    <a:pt x="2450" y="1048"/>
                    <a:pt x="2449" y="1048"/>
                  </a:cubicBezTo>
                  <a:lnTo>
                    <a:pt x="2449" y="1048"/>
                  </a:lnTo>
                  <a:cubicBezTo>
                    <a:pt x="2447" y="1048"/>
                    <a:pt x="2446" y="1048"/>
                    <a:pt x="2444" y="1049"/>
                  </a:cubicBezTo>
                  <a:lnTo>
                    <a:pt x="2444" y="1049"/>
                  </a:lnTo>
                  <a:cubicBezTo>
                    <a:pt x="2444" y="1049"/>
                    <a:pt x="2444" y="1049"/>
                    <a:pt x="2443" y="1049"/>
                  </a:cubicBezTo>
                  <a:lnTo>
                    <a:pt x="2443" y="1049"/>
                  </a:lnTo>
                  <a:cubicBezTo>
                    <a:pt x="2384" y="1059"/>
                    <a:pt x="2016" y="1124"/>
                    <a:pt x="1838" y="1155"/>
                  </a:cubicBezTo>
                  <a:lnTo>
                    <a:pt x="1838" y="1155"/>
                  </a:lnTo>
                  <a:cubicBezTo>
                    <a:pt x="1837" y="1155"/>
                    <a:pt x="1834" y="1155"/>
                    <a:pt x="1832" y="1156"/>
                  </a:cubicBezTo>
                  <a:lnTo>
                    <a:pt x="1832" y="1156"/>
                  </a:lnTo>
                  <a:cubicBezTo>
                    <a:pt x="1691" y="1179"/>
                    <a:pt x="1535" y="1205"/>
                    <a:pt x="1370" y="1232"/>
                  </a:cubicBezTo>
                  <a:lnTo>
                    <a:pt x="1370" y="1232"/>
                  </a:lnTo>
                  <a:cubicBezTo>
                    <a:pt x="1369" y="1232"/>
                    <a:pt x="1368" y="1232"/>
                    <a:pt x="1368" y="1232"/>
                  </a:cubicBezTo>
                  <a:lnTo>
                    <a:pt x="1368" y="1232"/>
                  </a:lnTo>
                  <a:cubicBezTo>
                    <a:pt x="1364" y="1233"/>
                    <a:pt x="1359" y="1233"/>
                    <a:pt x="1354" y="1235"/>
                  </a:cubicBezTo>
                  <a:lnTo>
                    <a:pt x="1354" y="1235"/>
                  </a:lnTo>
                  <a:cubicBezTo>
                    <a:pt x="1240" y="1252"/>
                    <a:pt x="1084" y="1277"/>
                    <a:pt x="961" y="1296"/>
                  </a:cubicBezTo>
                  <a:lnTo>
                    <a:pt x="961" y="1296"/>
                  </a:lnTo>
                  <a:cubicBezTo>
                    <a:pt x="953" y="1298"/>
                    <a:pt x="946" y="1299"/>
                    <a:pt x="938" y="1300"/>
                  </a:cubicBezTo>
                  <a:lnTo>
                    <a:pt x="938" y="1300"/>
                  </a:lnTo>
                  <a:cubicBezTo>
                    <a:pt x="839" y="1316"/>
                    <a:pt x="766" y="1327"/>
                    <a:pt x="763" y="1328"/>
                  </a:cubicBezTo>
                  <a:lnTo>
                    <a:pt x="763" y="1328"/>
                  </a:lnTo>
                  <a:cubicBezTo>
                    <a:pt x="761" y="1328"/>
                    <a:pt x="695" y="1337"/>
                    <a:pt x="601" y="1350"/>
                  </a:cubicBezTo>
                  <a:lnTo>
                    <a:pt x="601" y="1350"/>
                  </a:lnTo>
                  <a:cubicBezTo>
                    <a:pt x="600" y="1350"/>
                    <a:pt x="600" y="1350"/>
                    <a:pt x="599" y="1350"/>
                  </a:cubicBezTo>
                  <a:lnTo>
                    <a:pt x="599" y="1350"/>
                  </a:lnTo>
                  <a:cubicBezTo>
                    <a:pt x="405" y="1378"/>
                    <a:pt x="96" y="1421"/>
                    <a:pt x="0" y="1433"/>
                  </a:cubicBezTo>
                  <a:lnTo>
                    <a:pt x="0" y="1433"/>
                  </a:lnTo>
                  <a:cubicBezTo>
                    <a:pt x="1" y="1432"/>
                    <a:pt x="2" y="1431"/>
                    <a:pt x="2" y="1430"/>
                  </a:cubicBezTo>
                  <a:lnTo>
                    <a:pt x="2" y="1430"/>
                  </a:lnTo>
                  <a:cubicBezTo>
                    <a:pt x="3" y="1429"/>
                    <a:pt x="3" y="1429"/>
                    <a:pt x="4" y="1427"/>
                  </a:cubicBezTo>
                  <a:lnTo>
                    <a:pt x="4" y="1427"/>
                  </a:lnTo>
                  <a:cubicBezTo>
                    <a:pt x="6" y="1425"/>
                    <a:pt x="8" y="1423"/>
                    <a:pt x="9" y="1421"/>
                  </a:cubicBezTo>
                  <a:lnTo>
                    <a:pt x="9" y="1421"/>
                  </a:lnTo>
                  <a:lnTo>
                    <a:pt x="9" y="1421"/>
                  </a:lnTo>
                  <a:lnTo>
                    <a:pt x="9" y="1421"/>
                  </a:lnTo>
                  <a:cubicBezTo>
                    <a:pt x="9" y="1421"/>
                    <a:pt x="10" y="1420"/>
                    <a:pt x="11" y="1420"/>
                  </a:cubicBezTo>
                  <a:lnTo>
                    <a:pt x="11" y="1420"/>
                  </a:lnTo>
                  <a:cubicBezTo>
                    <a:pt x="11" y="1420"/>
                    <a:pt x="11" y="1419"/>
                    <a:pt x="12" y="1419"/>
                  </a:cubicBezTo>
                  <a:lnTo>
                    <a:pt x="12" y="1419"/>
                  </a:lnTo>
                  <a:lnTo>
                    <a:pt x="12" y="1419"/>
                  </a:lnTo>
                  <a:lnTo>
                    <a:pt x="12" y="1419"/>
                  </a:lnTo>
                  <a:cubicBezTo>
                    <a:pt x="13" y="1417"/>
                    <a:pt x="15" y="1416"/>
                    <a:pt x="16" y="1414"/>
                  </a:cubicBezTo>
                  <a:lnTo>
                    <a:pt x="16" y="1414"/>
                  </a:lnTo>
                  <a:cubicBezTo>
                    <a:pt x="17" y="1413"/>
                    <a:pt x="18" y="1412"/>
                    <a:pt x="19" y="1411"/>
                  </a:cubicBezTo>
                  <a:lnTo>
                    <a:pt x="19" y="1411"/>
                  </a:lnTo>
                  <a:cubicBezTo>
                    <a:pt x="20" y="1410"/>
                    <a:pt x="21" y="1409"/>
                    <a:pt x="23" y="1408"/>
                  </a:cubicBezTo>
                  <a:lnTo>
                    <a:pt x="23" y="1408"/>
                  </a:lnTo>
                  <a:cubicBezTo>
                    <a:pt x="25" y="1406"/>
                    <a:pt x="26" y="1405"/>
                    <a:pt x="28" y="1404"/>
                  </a:cubicBezTo>
                  <a:lnTo>
                    <a:pt x="28" y="1404"/>
                  </a:lnTo>
                  <a:cubicBezTo>
                    <a:pt x="29" y="1403"/>
                    <a:pt x="29" y="1403"/>
                    <a:pt x="31" y="1401"/>
                  </a:cubicBezTo>
                  <a:lnTo>
                    <a:pt x="31" y="1401"/>
                  </a:lnTo>
                  <a:cubicBezTo>
                    <a:pt x="35" y="1399"/>
                    <a:pt x="39" y="1396"/>
                    <a:pt x="43" y="1393"/>
                  </a:cubicBezTo>
                  <a:lnTo>
                    <a:pt x="43" y="1393"/>
                  </a:lnTo>
                  <a:cubicBezTo>
                    <a:pt x="47" y="1391"/>
                    <a:pt x="51" y="1389"/>
                    <a:pt x="54" y="1387"/>
                  </a:cubicBezTo>
                  <a:lnTo>
                    <a:pt x="54" y="1387"/>
                  </a:lnTo>
                  <a:cubicBezTo>
                    <a:pt x="60" y="1385"/>
                    <a:pt x="66" y="1383"/>
                    <a:pt x="72" y="1380"/>
                  </a:cubicBezTo>
                  <a:lnTo>
                    <a:pt x="72" y="1380"/>
                  </a:lnTo>
                  <a:cubicBezTo>
                    <a:pt x="74" y="1380"/>
                    <a:pt x="76" y="1379"/>
                    <a:pt x="78" y="1378"/>
                  </a:cubicBezTo>
                  <a:lnTo>
                    <a:pt x="78" y="1378"/>
                  </a:lnTo>
                  <a:cubicBezTo>
                    <a:pt x="85" y="1376"/>
                    <a:pt x="90" y="1374"/>
                    <a:pt x="95" y="1373"/>
                  </a:cubicBezTo>
                  <a:lnTo>
                    <a:pt x="95" y="1373"/>
                  </a:lnTo>
                  <a:cubicBezTo>
                    <a:pt x="96" y="1372"/>
                    <a:pt x="98" y="1372"/>
                    <a:pt x="99" y="1371"/>
                  </a:cubicBezTo>
                  <a:lnTo>
                    <a:pt x="99" y="1371"/>
                  </a:lnTo>
                  <a:cubicBezTo>
                    <a:pt x="102" y="1370"/>
                    <a:pt x="105" y="1369"/>
                    <a:pt x="109" y="1367"/>
                  </a:cubicBezTo>
                  <a:lnTo>
                    <a:pt x="109" y="1367"/>
                  </a:lnTo>
                  <a:cubicBezTo>
                    <a:pt x="109" y="1367"/>
                    <a:pt x="110" y="1366"/>
                    <a:pt x="112" y="1366"/>
                  </a:cubicBezTo>
                  <a:lnTo>
                    <a:pt x="112" y="1366"/>
                  </a:lnTo>
                  <a:cubicBezTo>
                    <a:pt x="119" y="1362"/>
                    <a:pt x="126" y="1358"/>
                    <a:pt x="135" y="1350"/>
                  </a:cubicBezTo>
                  <a:lnTo>
                    <a:pt x="135" y="1350"/>
                  </a:lnTo>
                  <a:cubicBezTo>
                    <a:pt x="138" y="1348"/>
                    <a:pt x="140" y="1346"/>
                    <a:pt x="143" y="1345"/>
                  </a:cubicBezTo>
                  <a:lnTo>
                    <a:pt x="143" y="1345"/>
                  </a:lnTo>
                  <a:cubicBezTo>
                    <a:pt x="149" y="1341"/>
                    <a:pt x="154" y="1339"/>
                    <a:pt x="160" y="1337"/>
                  </a:cubicBezTo>
                  <a:lnTo>
                    <a:pt x="160" y="1337"/>
                  </a:lnTo>
                  <a:cubicBezTo>
                    <a:pt x="164" y="1334"/>
                    <a:pt x="169" y="1333"/>
                    <a:pt x="174" y="1331"/>
                  </a:cubicBezTo>
                  <a:lnTo>
                    <a:pt x="174" y="1331"/>
                  </a:lnTo>
                  <a:cubicBezTo>
                    <a:pt x="176" y="1330"/>
                    <a:pt x="177" y="1329"/>
                    <a:pt x="179" y="1329"/>
                  </a:cubicBezTo>
                  <a:lnTo>
                    <a:pt x="179" y="1329"/>
                  </a:lnTo>
                  <a:cubicBezTo>
                    <a:pt x="183" y="1327"/>
                    <a:pt x="187" y="1325"/>
                    <a:pt x="190" y="1323"/>
                  </a:cubicBezTo>
                  <a:lnTo>
                    <a:pt x="190" y="1323"/>
                  </a:lnTo>
                  <a:cubicBezTo>
                    <a:pt x="191" y="1323"/>
                    <a:pt x="192" y="1322"/>
                    <a:pt x="192" y="1321"/>
                  </a:cubicBezTo>
                  <a:lnTo>
                    <a:pt x="192" y="1321"/>
                  </a:lnTo>
                  <a:cubicBezTo>
                    <a:pt x="193" y="1321"/>
                    <a:pt x="194" y="1321"/>
                    <a:pt x="194" y="1320"/>
                  </a:cubicBezTo>
                  <a:lnTo>
                    <a:pt x="194" y="1320"/>
                  </a:lnTo>
                  <a:cubicBezTo>
                    <a:pt x="196" y="1320"/>
                    <a:pt x="196" y="1319"/>
                    <a:pt x="197" y="1319"/>
                  </a:cubicBezTo>
                  <a:lnTo>
                    <a:pt x="197" y="1319"/>
                  </a:lnTo>
                  <a:cubicBezTo>
                    <a:pt x="198" y="1318"/>
                    <a:pt x="199" y="1318"/>
                    <a:pt x="199" y="1317"/>
                  </a:cubicBezTo>
                  <a:lnTo>
                    <a:pt x="199" y="1317"/>
                  </a:lnTo>
                  <a:cubicBezTo>
                    <a:pt x="200" y="1316"/>
                    <a:pt x="201" y="1316"/>
                    <a:pt x="202" y="1315"/>
                  </a:cubicBezTo>
                  <a:lnTo>
                    <a:pt x="202" y="1315"/>
                  </a:lnTo>
                  <a:cubicBezTo>
                    <a:pt x="203" y="1314"/>
                    <a:pt x="203" y="1313"/>
                    <a:pt x="204" y="1313"/>
                  </a:cubicBezTo>
                  <a:lnTo>
                    <a:pt x="204" y="1313"/>
                  </a:lnTo>
                  <a:cubicBezTo>
                    <a:pt x="210" y="1307"/>
                    <a:pt x="214" y="1301"/>
                    <a:pt x="218" y="1298"/>
                  </a:cubicBezTo>
                  <a:lnTo>
                    <a:pt x="218" y="1298"/>
                  </a:lnTo>
                  <a:cubicBezTo>
                    <a:pt x="219" y="1297"/>
                    <a:pt x="219" y="1296"/>
                    <a:pt x="220" y="1295"/>
                  </a:cubicBezTo>
                  <a:lnTo>
                    <a:pt x="220" y="1295"/>
                  </a:lnTo>
                  <a:cubicBezTo>
                    <a:pt x="221" y="1295"/>
                    <a:pt x="222" y="1294"/>
                    <a:pt x="222" y="1293"/>
                  </a:cubicBezTo>
                  <a:lnTo>
                    <a:pt x="222" y="1293"/>
                  </a:lnTo>
                  <a:cubicBezTo>
                    <a:pt x="223" y="1293"/>
                    <a:pt x="223" y="1293"/>
                    <a:pt x="224" y="1292"/>
                  </a:cubicBezTo>
                  <a:lnTo>
                    <a:pt x="224" y="1292"/>
                  </a:lnTo>
                  <a:lnTo>
                    <a:pt x="225" y="1291"/>
                  </a:lnTo>
                  <a:lnTo>
                    <a:pt x="225" y="1291"/>
                  </a:lnTo>
                  <a:lnTo>
                    <a:pt x="226" y="1290"/>
                  </a:lnTo>
                  <a:lnTo>
                    <a:pt x="226" y="1290"/>
                  </a:lnTo>
                  <a:cubicBezTo>
                    <a:pt x="227" y="1290"/>
                    <a:pt x="227" y="1290"/>
                    <a:pt x="227" y="1290"/>
                  </a:cubicBezTo>
                  <a:lnTo>
                    <a:pt x="227" y="1290"/>
                  </a:lnTo>
                  <a:cubicBezTo>
                    <a:pt x="229" y="1289"/>
                    <a:pt x="229" y="1289"/>
                    <a:pt x="230" y="1289"/>
                  </a:cubicBezTo>
                  <a:lnTo>
                    <a:pt x="230" y="1289"/>
                  </a:lnTo>
                  <a:lnTo>
                    <a:pt x="230" y="1289"/>
                  </a:lnTo>
                  <a:cubicBezTo>
                    <a:pt x="231" y="1288"/>
                    <a:pt x="233" y="1288"/>
                    <a:pt x="234" y="1288"/>
                  </a:cubicBezTo>
                  <a:lnTo>
                    <a:pt x="234" y="1288"/>
                  </a:lnTo>
                  <a:lnTo>
                    <a:pt x="235" y="1288"/>
                  </a:lnTo>
                  <a:lnTo>
                    <a:pt x="235" y="1288"/>
                  </a:lnTo>
                  <a:cubicBezTo>
                    <a:pt x="236" y="1287"/>
                    <a:pt x="237" y="1287"/>
                    <a:pt x="237" y="1287"/>
                  </a:cubicBezTo>
                  <a:lnTo>
                    <a:pt x="237" y="1287"/>
                  </a:lnTo>
                  <a:cubicBezTo>
                    <a:pt x="238" y="1287"/>
                    <a:pt x="239" y="1286"/>
                    <a:pt x="240" y="1286"/>
                  </a:cubicBezTo>
                  <a:lnTo>
                    <a:pt x="240" y="1286"/>
                  </a:lnTo>
                  <a:cubicBezTo>
                    <a:pt x="240" y="1286"/>
                    <a:pt x="241" y="1286"/>
                    <a:pt x="242" y="1286"/>
                  </a:cubicBezTo>
                  <a:lnTo>
                    <a:pt x="242" y="1286"/>
                  </a:lnTo>
                  <a:cubicBezTo>
                    <a:pt x="243" y="1286"/>
                    <a:pt x="243" y="1286"/>
                    <a:pt x="244" y="1286"/>
                  </a:cubicBezTo>
                  <a:lnTo>
                    <a:pt x="244" y="1286"/>
                  </a:lnTo>
                  <a:cubicBezTo>
                    <a:pt x="251" y="1285"/>
                    <a:pt x="257" y="1285"/>
                    <a:pt x="262" y="1284"/>
                  </a:cubicBezTo>
                  <a:lnTo>
                    <a:pt x="262" y="1284"/>
                  </a:lnTo>
                  <a:cubicBezTo>
                    <a:pt x="265" y="1284"/>
                    <a:pt x="268" y="1283"/>
                    <a:pt x="271" y="1283"/>
                  </a:cubicBezTo>
                  <a:lnTo>
                    <a:pt x="271" y="1283"/>
                  </a:lnTo>
                  <a:cubicBezTo>
                    <a:pt x="271" y="1282"/>
                    <a:pt x="273" y="1282"/>
                    <a:pt x="273" y="1282"/>
                  </a:cubicBezTo>
                  <a:lnTo>
                    <a:pt x="273" y="1282"/>
                  </a:lnTo>
                  <a:cubicBezTo>
                    <a:pt x="274" y="1282"/>
                    <a:pt x="274" y="1282"/>
                    <a:pt x="275" y="1282"/>
                  </a:cubicBezTo>
                  <a:lnTo>
                    <a:pt x="275" y="1282"/>
                  </a:lnTo>
                  <a:lnTo>
                    <a:pt x="275" y="1282"/>
                  </a:lnTo>
                  <a:lnTo>
                    <a:pt x="275" y="1282"/>
                  </a:lnTo>
                  <a:cubicBezTo>
                    <a:pt x="275" y="1281"/>
                    <a:pt x="277" y="1281"/>
                    <a:pt x="277" y="1281"/>
                  </a:cubicBezTo>
                  <a:lnTo>
                    <a:pt x="277" y="1281"/>
                  </a:lnTo>
                  <a:cubicBezTo>
                    <a:pt x="279" y="1280"/>
                    <a:pt x="281" y="1279"/>
                    <a:pt x="284" y="1278"/>
                  </a:cubicBezTo>
                  <a:lnTo>
                    <a:pt x="284" y="1278"/>
                  </a:lnTo>
                  <a:cubicBezTo>
                    <a:pt x="284" y="1278"/>
                    <a:pt x="285" y="1277"/>
                    <a:pt x="285" y="1276"/>
                  </a:cubicBezTo>
                  <a:lnTo>
                    <a:pt x="285" y="1276"/>
                  </a:lnTo>
                  <a:cubicBezTo>
                    <a:pt x="287" y="1276"/>
                    <a:pt x="287" y="1275"/>
                    <a:pt x="288" y="1275"/>
                  </a:cubicBezTo>
                  <a:lnTo>
                    <a:pt x="288" y="1275"/>
                  </a:lnTo>
                  <a:lnTo>
                    <a:pt x="289" y="1274"/>
                  </a:lnTo>
                  <a:lnTo>
                    <a:pt x="289" y="1274"/>
                  </a:lnTo>
                  <a:cubicBezTo>
                    <a:pt x="290" y="1273"/>
                    <a:pt x="290" y="1273"/>
                    <a:pt x="290" y="1273"/>
                  </a:cubicBezTo>
                  <a:lnTo>
                    <a:pt x="290" y="1273"/>
                  </a:lnTo>
                  <a:cubicBezTo>
                    <a:pt x="291" y="1272"/>
                    <a:pt x="292" y="1272"/>
                    <a:pt x="293" y="1271"/>
                  </a:cubicBezTo>
                  <a:lnTo>
                    <a:pt x="293" y="1271"/>
                  </a:lnTo>
                  <a:cubicBezTo>
                    <a:pt x="293" y="1270"/>
                    <a:pt x="294" y="1270"/>
                    <a:pt x="295" y="1269"/>
                  </a:cubicBezTo>
                  <a:lnTo>
                    <a:pt x="295" y="1269"/>
                  </a:lnTo>
                  <a:lnTo>
                    <a:pt x="295" y="1269"/>
                  </a:lnTo>
                  <a:lnTo>
                    <a:pt x="295" y="1269"/>
                  </a:lnTo>
                  <a:cubicBezTo>
                    <a:pt x="296" y="1268"/>
                    <a:pt x="297" y="1266"/>
                    <a:pt x="298" y="1266"/>
                  </a:cubicBezTo>
                  <a:lnTo>
                    <a:pt x="298" y="1266"/>
                  </a:lnTo>
                  <a:cubicBezTo>
                    <a:pt x="301" y="1262"/>
                    <a:pt x="304" y="1258"/>
                    <a:pt x="307" y="1253"/>
                  </a:cubicBezTo>
                  <a:lnTo>
                    <a:pt x="307" y="1253"/>
                  </a:lnTo>
                  <a:cubicBezTo>
                    <a:pt x="326" y="1225"/>
                    <a:pt x="332" y="1185"/>
                    <a:pt x="353" y="1158"/>
                  </a:cubicBezTo>
                  <a:lnTo>
                    <a:pt x="353" y="1158"/>
                  </a:lnTo>
                  <a:cubicBezTo>
                    <a:pt x="358" y="1151"/>
                    <a:pt x="364" y="1145"/>
                    <a:pt x="371" y="1138"/>
                  </a:cubicBezTo>
                  <a:lnTo>
                    <a:pt x="371" y="1138"/>
                  </a:lnTo>
                  <a:cubicBezTo>
                    <a:pt x="372" y="1137"/>
                    <a:pt x="373" y="1136"/>
                    <a:pt x="374" y="1135"/>
                  </a:cubicBezTo>
                  <a:lnTo>
                    <a:pt x="374" y="1135"/>
                  </a:lnTo>
                  <a:cubicBezTo>
                    <a:pt x="376" y="1133"/>
                    <a:pt x="379" y="1130"/>
                    <a:pt x="382" y="1128"/>
                  </a:cubicBezTo>
                  <a:lnTo>
                    <a:pt x="382" y="1128"/>
                  </a:lnTo>
                  <a:cubicBezTo>
                    <a:pt x="382" y="1127"/>
                    <a:pt x="382" y="1127"/>
                    <a:pt x="382" y="1127"/>
                  </a:cubicBezTo>
                  <a:lnTo>
                    <a:pt x="382" y="1127"/>
                  </a:lnTo>
                  <a:cubicBezTo>
                    <a:pt x="383" y="1126"/>
                    <a:pt x="384" y="1125"/>
                    <a:pt x="385" y="1124"/>
                  </a:cubicBezTo>
                  <a:lnTo>
                    <a:pt x="385" y="1124"/>
                  </a:lnTo>
                  <a:cubicBezTo>
                    <a:pt x="389" y="1121"/>
                    <a:pt x="392" y="1117"/>
                    <a:pt x="395" y="1113"/>
                  </a:cubicBezTo>
                  <a:lnTo>
                    <a:pt x="395" y="1113"/>
                  </a:lnTo>
                  <a:cubicBezTo>
                    <a:pt x="398" y="1110"/>
                    <a:pt x="401" y="1107"/>
                    <a:pt x="403" y="1105"/>
                  </a:cubicBezTo>
                  <a:lnTo>
                    <a:pt x="403" y="1105"/>
                  </a:lnTo>
                  <a:cubicBezTo>
                    <a:pt x="403" y="1105"/>
                    <a:pt x="403" y="1104"/>
                    <a:pt x="404" y="1104"/>
                  </a:cubicBezTo>
                  <a:lnTo>
                    <a:pt x="404" y="1104"/>
                  </a:lnTo>
                  <a:lnTo>
                    <a:pt x="405" y="1103"/>
                  </a:lnTo>
                  <a:lnTo>
                    <a:pt x="405" y="1103"/>
                  </a:lnTo>
                  <a:cubicBezTo>
                    <a:pt x="407" y="1101"/>
                    <a:pt x="409" y="1099"/>
                    <a:pt x="410" y="1098"/>
                  </a:cubicBezTo>
                  <a:lnTo>
                    <a:pt x="410" y="1098"/>
                  </a:lnTo>
                  <a:cubicBezTo>
                    <a:pt x="411" y="1097"/>
                    <a:pt x="411" y="1097"/>
                    <a:pt x="411" y="1097"/>
                  </a:cubicBezTo>
                  <a:lnTo>
                    <a:pt x="411" y="1097"/>
                  </a:lnTo>
                  <a:cubicBezTo>
                    <a:pt x="416" y="1093"/>
                    <a:pt x="421" y="1091"/>
                    <a:pt x="426" y="1088"/>
                  </a:cubicBezTo>
                  <a:lnTo>
                    <a:pt x="426" y="1088"/>
                  </a:lnTo>
                  <a:cubicBezTo>
                    <a:pt x="429" y="1087"/>
                    <a:pt x="432" y="1085"/>
                    <a:pt x="435" y="1083"/>
                  </a:cubicBezTo>
                  <a:lnTo>
                    <a:pt x="435" y="1083"/>
                  </a:lnTo>
                  <a:cubicBezTo>
                    <a:pt x="436" y="1083"/>
                    <a:pt x="437" y="1083"/>
                    <a:pt x="437" y="1083"/>
                  </a:cubicBezTo>
                  <a:lnTo>
                    <a:pt x="437" y="1083"/>
                  </a:lnTo>
                  <a:cubicBezTo>
                    <a:pt x="439" y="1081"/>
                    <a:pt x="441" y="1080"/>
                    <a:pt x="442" y="1079"/>
                  </a:cubicBezTo>
                  <a:lnTo>
                    <a:pt x="442" y="1079"/>
                  </a:lnTo>
                  <a:cubicBezTo>
                    <a:pt x="460" y="1067"/>
                    <a:pt x="471" y="1045"/>
                    <a:pt x="484" y="1034"/>
                  </a:cubicBezTo>
                  <a:lnTo>
                    <a:pt x="484" y="1034"/>
                  </a:lnTo>
                  <a:lnTo>
                    <a:pt x="484" y="1034"/>
                  </a:lnTo>
                  <a:lnTo>
                    <a:pt x="484" y="1034"/>
                  </a:lnTo>
                  <a:cubicBezTo>
                    <a:pt x="485" y="1034"/>
                    <a:pt x="485" y="1033"/>
                    <a:pt x="485" y="1033"/>
                  </a:cubicBezTo>
                  <a:lnTo>
                    <a:pt x="485" y="1033"/>
                  </a:lnTo>
                  <a:lnTo>
                    <a:pt x="485" y="1033"/>
                  </a:lnTo>
                  <a:lnTo>
                    <a:pt x="485" y="1033"/>
                  </a:lnTo>
                  <a:cubicBezTo>
                    <a:pt x="486" y="1033"/>
                    <a:pt x="486" y="1033"/>
                    <a:pt x="486" y="1032"/>
                  </a:cubicBezTo>
                  <a:lnTo>
                    <a:pt x="486" y="1032"/>
                  </a:lnTo>
                  <a:lnTo>
                    <a:pt x="487" y="1031"/>
                  </a:lnTo>
                  <a:lnTo>
                    <a:pt x="487" y="1031"/>
                  </a:lnTo>
                  <a:lnTo>
                    <a:pt x="487" y="1031"/>
                  </a:lnTo>
                  <a:lnTo>
                    <a:pt x="487" y="1031"/>
                  </a:lnTo>
                  <a:lnTo>
                    <a:pt x="487" y="1031"/>
                  </a:lnTo>
                  <a:cubicBezTo>
                    <a:pt x="494" y="1027"/>
                    <a:pt x="500" y="1026"/>
                    <a:pt x="507" y="1026"/>
                  </a:cubicBezTo>
                  <a:lnTo>
                    <a:pt x="507" y="1026"/>
                  </a:lnTo>
                  <a:cubicBezTo>
                    <a:pt x="511" y="1026"/>
                    <a:pt x="514" y="1027"/>
                    <a:pt x="517" y="1028"/>
                  </a:cubicBezTo>
                  <a:lnTo>
                    <a:pt x="517" y="1028"/>
                  </a:lnTo>
                  <a:lnTo>
                    <a:pt x="517" y="1028"/>
                  </a:lnTo>
                  <a:cubicBezTo>
                    <a:pt x="519" y="1030"/>
                    <a:pt x="521" y="1031"/>
                    <a:pt x="523" y="1033"/>
                  </a:cubicBezTo>
                  <a:lnTo>
                    <a:pt x="523" y="1033"/>
                  </a:lnTo>
                  <a:cubicBezTo>
                    <a:pt x="523" y="1034"/>
                    <a:pt x="524" y="1034"/>
                    <a:pt x="525" y="1035"/>
                  </a:cubicBezTo>
                  <a:lnTo>
                    <a:pt x="525" y="1035"/>
                  </a:lnTo>
                  <a:cubicBezTo>
                    <a:pt x="526" y="1036"/>
                    <a:pt x="526" y="1037"/>
                    <a:pt x="527" y="1038"/>
                  </a:cubicBezTo>
                  <a:lnTo>
                    <a:pt x="527" y="1038"/>
                  </a:lnTo>
                  <a:lnTo>
                    <a:pt x="527" y="1038"/>
                  </a:lnTo>
                  <a:cubicBezTo>
                    <a:pt x="528" y="1040"/>
                    <a:pt x="529" y="1041"/>
                    <a:pt x="530" y="1042"/>
                  </a:cubicBezTo>
                  <a:lnTo>
                    <a:pt x="530" y="1042"/>
                  </a:lnTo>
                  <a:cubicBezTo>
                    <a:pt x="531" y="1043"/>
                    <a:pt x="532" y="1044"/>
                    <a:pt x="532" y="1046"/>
                  </a:cubicBezTo>
                  <a:lnTo>
                    <a:pt x="532" y="1046"/>
                  </a:lnTo>
                  <a:cubicBezTo>
                    <a:pt x="540" y="1059"/>
                    <a:pt x="547" y="1077"/>
                    <a:pt x="558" y="1086"/>
                  </a:cubicBezTo>
                  <a:lnTo>
                    <a:pt x="558" y="1086"/>
                  </a:lnTo>
                  <a:cubicBezTo>
                    <a:pt x="561" y="1088"/>
                    <a:pt x="563" y="1089"/>
                    <a:pt x="563" y="1091"/>
                  </a:cubicBezTo>
                  <a:lnTo>
                    <a:pt x="563" y="1091"/>
                  </a:lnTo>
                  <a:cubicBezTo>
                    <a:pt x="563" y="1092"/>
                    <a:pt x="563" y="1093"/>
                    <a:pt x="563" y="1094"/>
                  </a:cubicBezTo>
                  <a:lnTo>
                    <a:pt x="563" y="1094"/>
                  </a:lnTo>
                  <a:cubicBezTo>
                    <a:pt x="563" y="1094"/>
                    <a:pt x="563" y="1096"/>
                    <a:pt x="563" y="1097"/>
                  </a:cubicBezTo>
                  <a:lnTo>
                    <a:pt x="563" y="1097"/>
                  </a:lnTo>
                  <a:cubicBezTo>
                    <a:pt x="563" y="1098"/>
                    <a:pt x="563" y="1099"/>
                    <a:pt x="564" y="1100"/>
                  </a:cubicBezTo>
                  <a:lnTo>
                    <a:pt x="564" y="1100"/>
                  </a:lnTo>
                  <a:cubicBezTo>
                    <a:pt x="564" y="1104"/>
                    <a:pt x="566" y="1111"/>
                    <a:pt x="569" y="1116"/>
                  </a:cubicBezTo>
                  <a:lnTo>
                    <a:pt x="569" y="1116"/>
                  </a:lnTo>
                  <a:cubicBezTo>
                    <a:pt x="570" y="1116"/>
                    <a:pt x="570" y="1117"/>
                    <a:pt x="571" y="1117"/>
                  </a:cubicBezTo>
                  <a:lnTo>
                    <a:pt x="571" y="1117"/>
                  </a:lnTo>
                  <a:cubicBezTo>
                    <a:pt x="573" y="1119"/>
                    <a:pt x="575" y="1121"/>
                    <a:pt x="578" y="1121"/>
                  </a:cubicBezTo>
                  <a:lnTo>
                    <a:pt x="578" y="1121"/>
                  </a:lnTo>
                  <a:cubicBezTo>
                    <a:pt x="586" y="1125"/>
                    <a:pt x="598" y="1124"/>
                    <a:pt x="606" y="1122"/>
                  </a:cubicBezTo>
                  <a:lnTo>
                    <a:pt x="606" y="1122"/>
                  </a:lnTo>
                  <a:cubicBezTo>
                    <a:pt x="610" y="1121"/>
                    <a:pt x="615" y="1118"/>
                    <a:pt x="619" y="1116"/>
                  </a:cubicBezTo>
                  <a:lnTo>
                    <a:pt x="619" y="1116"/>
                  </a:lnTo>
                  <a:lnTo>
                    <a:pt x="619" y="1116"/>
                  </a:lnTo>
                  <a:lnTo>
                    <a:pt x="619" y="1116"/>
                  </a:lnTo>
                  <a:cubicBezTo>
                    <a:pt x="621" y="1115"/>
                    <a:pt x="623" y="1114"/>
                    <a:pt x="625" y="1113"/>
                  </a:cubicBezTo>
                  <a:lnTo>
                    <a:pt x="625" y="1113"/>
                  </a:lnTo>
                  <a:lnTo>
                    <a:pt x="625" y="1113"/>
                  </a:lnTo>
                  <a:cubicBezTo>
                    <a:pt x="630" y="1111"/>
                    <a:pt x="635" y="1108"/>
                    <a:pt x="640" y="1108"/>
                  </a:cubicBezTo>
                  <a:lnTo>
                    <a:pt x="640" y="1108"/>
                  </a:lnTo>
                  <a:cubicBezTo>
                    <a:pt x="653" y="1105"/>
                    <a:pt x="665" y="1105"/>
                    <a:pt x="678" y="1103"/>
                  </a:cubicBezTo>
                  <a:lnTo>
                    <a:pt x="678" y="1103"/>
                  </a:lnTo>
                  <a:cubicBezTo>
                    <a:pt x="679" y="1103"/>
                    <a:pt x="681" y="1102"/>
                    <a:pt x="682" y="1101"/>
                  </a:cubicBezTo>
                  <a:lnTo>
                    <a:pt x="682" y="1101"/>
                  </a:lnTo>
                  <a:cubicBezTo>
                    <a:pt x="693" y="1099"/>
                    <a:pt x="704" y="1096"/>
                    <a:pt x="715" y="1096"/>
                  </a:cubicBezTo>
                  <a:lnTo>
                    <a:pt x="715" y="1096"/>
                  </a:lnTo>
                  <a:cubicBezTo>
                    <a:pt x="724" y="1096"/>
                    <a:pt x="732" y="1097"/>
                    <a:pt x="739" y="1095"/>
                  </a:cubicBezTo>
                  <a:lnTo>
                    <a:pt x="739" y="1095"/>
                  </a:lnTo>
                  <a:cubicBezTo>
                    <a:pt x="740" y="1095"/>
                    <a:pt x="741" y="1095"/>
                    <a:pt x="741" y="1095"/>
                  </a:cubicBezTo>
                  <a:lnTo>
                    <a:pt x="741" y="1095"/>
                  </a:lnTo>
                  <a:cubicBezTo>
                    <a:pt x="742" y="1094"/>
                    <a:pt x="744" y="1094"/>
                    <a:pt x="745" y="1094"/>
                  </a:cubicBezTo>
                  <a:lnTo>
                    <a:pt x="745" y="1094"/>
                  </a:lnTo>
                  <a:cubicBezTo>
                    <a:pt x="746" y="1093"/>
                    <a:pt x="747" y="1093"/>
                    <a:pt x="747" y="1093"/>
                  </a:cubicBezTo>
                  <a:lnTo>
                    <a:pt x="747" y="1093"/>
                  </a:lnTo>
                  <a:cubicBezTo>
                    <a:pt x="749" y="1092"/>
                    <a:pt x="751" y="1091"/>
                    <a:pt x="752" y="1089"/>
                  </a:cubicBezTo>
                  <a:lnTo>
                    <a:pt x="752" y="1089"/>
                  </a:lnTo>
                  <a:cubicBezTo>
                    <a:pt x="756" y="1088"/>
                    <a:pt x="759" y="1086"/>
                    <a:pt x="763" y="1083"/>
                  </a:cubicBezTo>
                  <a:lnTo>
                    <a:pt x="763" y="1083"/>
                  </a:lnTo>
                  <a:cubicBezTo>
                    <a:pt x="771" y="1077"/>
                    <a:pt x="780" y="1070"/>
                    <a:pt x="789" y="1066"/>
                  </a:cubicBezTo>
                  <a:lnTo>
                    <a:pt x="789" y="1066"/>
                  </a:lnTo>
                  <a:lnTo>
                    <a:pt x="789" y="1066"/>
                  </a:lnTo>
                  <a:lnTo>
                    <a:pt x="789" y="1066"/>
                  </a:lnTo>
                  <a:cubicBezTo>
                    <a:pt x="797" y="1061"/>
                    <a:pt x="805" y="1057"/>
                    <a:pt x="812" y="1053"/>
                  </a:cubicBezTo>
                  <a:lnTo>
                    <a:pt x="812" y="1053"/>
                  </a:lnTo>
                  <a:lnTo>
                    <a:pt x="812" y="1053"/>
                  </a:lnTo>
                  <a:lnTo>
                    <a:pt x="812" y="1053"/>
                  </a:lnTo>
                  <a:cubicBezTo>
                    <a:pt x="815" y="1051"/>
                    <a:pt x="818" y="1049"/>
                    <a:pt x="822" y="1047"/>
                  </a:cubicBezTo>
                  <a:lnTo>
                    <a:pt x="822" y="1047"/>
                  </a:lnTo>
                  <a:lnTo>
                    <a:pt x="822" y="1047"/>
                  </a:lnTo>
                  <a:lnTo>
                    <a:pt x="822" y="1047"/>
                  </a:lnTo>
                  <a:cubicBezTo>
                    <a:pt x="823" y="1046"/>
                    <a:pt x="825" y="1044"/>
                    <a:pt x="826" y="1043"/>
                  </a:cubicBezTo>
                  <a:lnTo>
                    <a:pt x="826" y="1043"/>
                  </a:lnTo>
                  <a:cubicBezTo>
                    <a:pt x="828" y="1042"/>
                    <a:pt x="829" y="1041"/>
                    <a:pt x="830" y="1040"/>
                  </a:cubicBezTo>
                  <a:lnTo>
                    <a:pt x="830" y="1040"/>
                  </a:lnTo>
                  <a:lnTo>
                    <a:pt x="830" y="1040"/>
                  </a:lnTo>
                  <a:lnTo>
                    <a:pt x="830" y="1040"/>
                  </a:lnTo>
                  <a:cubicBezTo>
                    <a:pt x="832" y="1037"/>
                    <a:pt x="835" y="1035"/>
                    <a:pt x="838" y="1033"/>
                  </a:cubicBezTo>
                  <a:lnTo>
                    <a:pt x="838" y="1033"/>
                  </a:lnTo>
                  <a:cubicBezTo>
                    <a:pt x="844" y="1027"/>
                    <a:pt x="850" y="1022"/>
                    <a:pt x="859" y="1016"/>
                  </a:cubicBezTo>
                  <a:lnTo>
                    <a:pt x="859" y="1016"/>
                  </a:lnTo>
                  <a:cubicBezTo>
                    <a:pt x="862" y="1014"/>
                    <a:pt x="865" y="1013"/>
                    <a:pt x="868" y="1011"/>
                  </a:cubicBezTo>
                  <a:lnTo>
                    <a:pt x="868" y="1011"/>
                  </a:lnTo>
                  <a:cubicBezTo>
                    <a:pt x="872" y="1009"/>
                    <a:pt x="876" y="1007"/>
                    <a:pt x="880" y="1006"/>
                  </a:cubicBezTo>
                  <a:lnTo>
                    <a:pt x="880" y="1006"/>
                  </a:lnTo>
                  <a:cubicBezTo>
                    <a:pt x="882" y="1006"/>
                    <a:pt x="882" y="1006"/>
                    <a:pt x="883" y="1005"/>
                  </a:cubicBezTo>
                  <a:lnTo>
                    <a:pt x="883" y="1005"/>
                  </a:lnTo>
                  <a:cubicBezTo>
                    <a:pt x="883" y="1005"/>
                    <a:pt x="884" y="1004"/>
                    <a:pt x="885" y="1004"/>
                  </a:cubicBezTo>
                  <a:lnTo>
                    <a:pt x="885" y="1004"/>
                  </a:lnTo>
                  <a:cubicBezTo>
                    <a:pt x="887" y="1004"/>
                    <a:pt x="889" y="1003"/>
                    <a:pt x="890" y="1003"/>
                  </a:cubicBezTo>
                  <a:lnTo>
                    <a:pt x="890" y="1003"/>
                  </a:lnTo>
                  <a:cubicBezTo>
                    <a:pt x="892" y="1002"/>
                    <a:pt x="894" y="1002"/>
                    <a:pt x="896" y="1001"/>
                  </a:cubicBezTo>
                  <a:lnTo>
                    <a:pt x="896" y="1001"/>
                  </a:lnTo>
                  <a:lnTo>
                    <a:pt x="896" y="1001"/>
                  </a:lnTo>
                  <a:cubicBezTo>
                    <a:pt x="899" y="1000"/>
                    <a:pt x="901" y="999"/>
                    <a:pt x="904" y="997"/>
                  </a:cubicBezTo>
                  <a:lnTo>
                    <a:pt x="904" y="997"/>
                  </a:lnTo>
                  <a:cubicBezTo>
                    <a:pt x="907" y="996"/>
                    <a:pt x="909" y="994"/>
                    <a:pt x="912" y="993"/>
                  </a:cubicBezTo>
                  <a:lnTo>
                    <a:pt x="912" y="993"/>
                  </a:lnTo>
                  <a:lnTo>
                    <a:pt x="912" y="993"/>
                  </a:lnTo>
                  <a:cubicBezTo>
                    <a:pt x="914" y="991"/>
                    <a:pt x="918" y="989"/>
                    <a:pt x="920" y="987"/>
                  </a:cubicBezTo>
                  <a:lnTo>
                    <a:pt x="920" y="987"/>
                  </a:lnTo>
                  <a:cubicBezTo>
                    <a:pt x="922" y="985"/>
                    <a:pt x="924" y="983"/>
                    <a:pt x="927" y="980"/>
                  </a:cubicBezTo>
                  <a:lnTo>
                    <a:pt x="927" y="980"/>
                  </a:lnTo>
                  <a:cubicBezTo>
                    <a:pt x="927" y="980"/>
                    <a:pt x="929" y="979"/>
                    <a:pt x="929" y="978"/>
                  </a:cubicBezTo>
                  <a:lnTo>
                    <a:pt x="929" y="978"/>
                  </a:lnTo>
                  <a:cubicBezTo>
                    <a:pt x="930" y="977"/>
                    <a:pt x="932" y="975"/>
                    <a:pt x="933" y="973"/>
                  </a:cubicBezTo>
                  <a:lnTo>
                    <a:pt x="933" y="973"/>
                  </a:lnTo>
                  <a:cubicBezTo>
                    <a:pt x="934" y="973"/>
                    <a:pt x="934" y="972"/>
                    <a:pt x="935" y="972"/>
                  </a:cubicBezTo>
                  <a:lnTo>
                    <a:pt x="935" y="972"/>
                  </a:lnTo>
                  <a:cubicBezTo>
                    <a:pt x="936" y="971"/>
                    <a:pt x="936" y="970"/>
                    <a:pt x="937" y="969"/>
                  </a:cubicBezTo>
                  <a:lnTo>
                    <a:pt x="937" y="969"/>
                  </a:lnTo>
                  <a:cubicBezTo>
                    <a:pt x="937" y="968"/>
                    <a:pt x="938" y="968"/>
                    <a:pt x="938" y="967"/>
                  </a:cubicBezTo>
                  <a:lnTo>
                    <a:pt x="938" y="967"/>
                  </a:lnTo>
                  <a:cubicBezTo>
                    <a:pt x="946" y="958"/>
                    <a:pt x="956" y="948"/>
                    <a:pt x="960" y="939"/>
                  </a:cubicBezTo>
                  <a:lnTo>
                    <a:pt x="960" y="939"/>
                  </a:lnTo>
                  <a:cubicBezTo>
                    <a:pt x="965" y="940"/>
                    <a:pt x="969" y="939"/>
                    <a:pt x="973" y="936"/>
                  </a:cubicBezTo>
                  <a:lnTo>
                    <a:pt x="973" y="936"/>
                  </a:lnTo>
                  <a:cubicBezTo>
                    <a:pt x="974" y="936"/>
                    <a:pt x="974" y="935"/>
                    <a:pt x="975" y="935"/>
                  </a:cubicBezTo>
                  <a:lnTo>
                    <a:pt x="975" y="935"/>
                  </a:lnTo>
                  <a:cubicBezTo>
                    <a:pt x="976" y="934"/>
                    <a:pt x="977" y="933"/>
                    <a:pt x="979" y="932"/>
                  </a:cubicBezTo>
                  <a:lnTo>
                    <a:pt x="979" y="932"/>
                  </a:lnTo>
                  <a:cubicBezTo>
                    <a:pt x="979" y="931"/>
                    <a:pt x="980" y="930"/>
                    <a:pt x="980" y="930"/>
                  </a:cubicBezTo>
                  <a:lnTo>
                    <a:pt x="980" y="930"/>
                  </a:lnTo>
                  <a:cubicBezTo>
                    <a:pt x="981" y="929"/>
                    <a:pt x="982" y="927"/>
                    <a:pt x="983" y="926"/>
                  </a:cubicBezTo>
                  <a:lnTo>
                    <a:pt x="983" y="926"/>
                  </a:lnTo>
                  <a:cubicBezTo>
                    <a:pt x="984" y="925"/>
                    <a:pt x="984" y="924"/>
                    <a:pt x="985" y="923"/>
                  </a:cubicBezTo>
                  <a:lnTo>
                    <a:pt x="985" y="923"/>
                  </a:lnTo>
                  <a:cubicBezTo>
                    <a:pt x="985" y="922"/>
                    <a:pt x="987" y="920"/>
                    <a:pt x="988" y="919"/>
                  </a:cubicBezTo>
                  <a:lnTo>
                    <a:pt x="988" y="919"/>
                  </a:lnTo>
                  <a:cubicBezTo>
                    <a:pt x="989" y="917"/>
                    <a:pt x="989" y="916"/>
                    <a:pt x="989" y="915"/>
                  </a:cubicBezTo>
                  <a:lnTo>
                    <a:pt x="989" y="915"/>
                  </a:lnTo>
                  <a:cubicBezTo>
                    <a:pt x="992" y="910"/>
                    <a:pt x="994" y="906"/>
                    <a:pt x="997" y="902"/>
                  </a:cubicBezTo>
                  <a:lnTo>
                    <a:pt x="997" y="902"/>
                  </a:lnTo>
                  <a:cubicBezTo>
                    <a:pt x="1007" y="885"/>
                    <a:pt x="1014" y="865"/>
                    <a:pt x="1024" y="845"/>
                  </a:cubicBezTo>
                  <a:lnTo>
                    <a:pt x="1024" y="845"/>
                  </a:lnTo>
                  <a:cubicBezTo>
                    <a:pt x="1025" y="843"/>
                    <a:pt x="1026" y="841"/>
                    <a:pt x="1027" y="838"/>
                  </a:cubicBezTo>
                  <a:lnTo>
                    <a:pt x="1027" y="838"/>
                  </a:lnTo>
                  <a:cubicBezTo>
                    <a:pt x="1029" y="834"/>
                    <a:pt x="1031" y="829"/>
                    <a:pt x="1032" y="825"/>
                  </a:cubicBezTo>
                  <a:lnTo>
                    <a:pt x="1032" y="825"/>
                  </a:lnTo>
                  <a:lnTo>
                    <a:pt x="1032" y="825"/>
                  </a:lnTo>
                  <a:cubicBezTo>
                    <a:pt x="1034" y="821"/>
                    <a:pt x="1035" y="816"/>
                    <a:pt x="1037" y="812"/>
                  </a:cubicBezTo>
                  <a:lnTo>
                    <a:pt x="1037" y="812"/>
                  </a:lnTo>
                  <a:cubicBezTo>
                    <a:pt x="1044" y="791"/>
                    <a:pt x="1050" y="768"/>
                    <a:pt x="1056" y="746"/>
                  </a:cubicBezTo>
                  <a:lnTo>
                    <a:pt x="1056" y="746"/>
                  </a:lnTo>
                  <a:cubicBezTo>
                    <a:pt x="1057" y="743"/>
                    <a:pt x="1058" y="740"/>
                    <a:pt x="1059" y="736"/>
                  </a:cubicBezTo>
                  <a:lnTo>
                    <a:pt x="1061" y="736"/>
                  </a:lnTo>
                  <a:lnTo>
                    <a:pt x="1061" y="736"/>
                  </a:lnTo>
                  <a:lnTo>
                    <a:pt x="1061" y="736"/>
                  </a:lnTo>
                  <a:lnTo>
                    <a:pt x="1061" y="736"/>
                  </a:lnTo>
                  <a:cubicBezTo>
                    <a:pt x="1061" y="735"/>
                    <a:pt x="1062" y="734"/>
                    <a:pt x="1062" y="733"/>
                  </a:cubicBezTo>
                  <a:lnTo>
                    <a:pt x="1062" y="733"/>
                  </a:lnTo>
                  <a:cubicBezTo>
                    <a:pt x="1062" y="732"/>
                    <a:pt x="1062" y="731"/>
                    <a:pt x="1062" y="730"/>
                  </a:cubicBezTo>
                  <a:lnTo>
                    <a:pt x="1062" y="730"/>
                  </a:lnTo>
                  <a:cubicBezTo>
                    <a:pt x="1062" y="728"/>
                    <a:pt x="1062" y="726"/>
                    <a:pt x="1063" y="724"/>
                  </a:cubicBezTo>
                  <a:lnTo>
                    <a:pt x="1063" y="724"/>
                  </a:lnTo>
                  <a:cubicBezTo>
                    <a:pt x="1065" y="720"/>
                    <a:pt x="1068" y="715"/>
                    <a:pt x="1074" y="711"/>
                  </a:cubicBezTo>
                  <a:lnTo>
                    <a:pt x="1074" y="711"/>
                  </a:lnTo>
                  <a:cubicBezTo>
                    <a:pt x="1074" y="711"/>
                    <a:pt x="1075" y="711"/>
                    <a:pt x="1075" y="710"/>
                  </a:cubicBezTo>
                  <a:lnTo>
                    <a:pt x="1075" y="710"/>
                  </a:lnTo>
                  <a:cubicBezTo>
                    <a:pt x="1076" y="710"/>
                    <a:pt x="1076" y="710"/>
                    <a:pt x="1077" y="710"/>
                  </a:cubicBezTo>
                  <a:lnTo>
                    <a:pt x="1077" y="710"/>
                  </a:lnTo>
                  <a:cubicBezTo>
                    <a:pt x="1079" y="708"/>
                    <a:pt x="1081" y="708"/>
                    <a:pt x="1082" y="707"/>
                  </a:cubicBezTo>
                  <a:lnTo>
                    <a:pt x="1082" y="707"/>
                  </a:lnTo>
                  <a:cubicBezTo>
                    <a:pt x="1083" y="707"/>
                    <a:pt x="1083" y="707"/>
                    <a:pt x="1084" y="707"/>
                  </a:cubicBezTo>
                  <a:lnTo>
                    <a:pt x="1084" y="707"/>
                  </a:lnTo>
                  <a:cubicBezTo>
                    <a:pt x="1087" y="705"/>
                    <a:pt x="1091" y="705"/>
                    <a:pt x="1095" y="703"/>
                  </a:cubicBezTo>
                  <a:lnTo>
                    <a:pt x="1095" y="703"/>
                  </a:lnTo>
                  <a:lnTo>
                    <a:pt x="1095" y="703"/>
                  </a:lnTo>
                  <a:lnTo>
                    <a:pt x="1095" y="703"/>
                  </a:lnTo>
                  <a:cubicBezTo>
                    <a:pt x="1096" y="702"/>
                    <a:pt x="1097" y="702"/>
                    <a:pt x="1099" y="701"/>
                  </a:cubicBezTo>
                  <a:lnTo>
                    <a:pt x="1099" y="701"/>
                  </a:lnTo>
                  <a:lnTo>
                    <a:pt x="1099" y="701"/>
                  </a:lnTo>
                  <a:lnTo>
                    <a:pt x="1099" y="701"/>
                  </a:lnTo>
                  <a:cubicBezTo>
                    <a:pt x="1100" y="701"/>
                    <a:pt x="1100" y="701"/>
                    <a:pt x="1100" y="701"/>
                  </a:cubicBezTo>
                  <a:lnTo>
                    <a:pt x="1100" y="701"/>
                  </a:lnTo>
                  <a:cubicBezTo>
                    <a:pt x="1101" y="700"/>
                    <a:pt x="1102" y="700"/>
                    <a:pt x="1102" y="699"/>
                  </a:cubicBezTo>
                  <a:lnTo>
                    <a:pt x="1102" y="699"/>
                  </a:lnTo>
                  <a:cubicBezTo>
                    <a:pt x="1105" y="698"/>
                    <a:pt x="1106" y="695"/>
                    <a:pt x="1108" y="693"/>
                  </a:cubicBezTo>
                  <a:lnTo>
                    <a:pt x="1108" y="693"/>
                  </a:lnTo>
                  <a:cubicBezTo>
                    <a:pt x="1110" y="691"/>
                    <a:pt x="1111" y="690"/>
                    <a:pt x="1112" y="687"/>
                  </a:cubicBezTo>
                  <a:lnTo>
                    <a:pt x="1112" y="687"/>
                  </a:lnTo>
                  <a:cubicBezTo>
                    <a:pt x="1114" y="685"/>
                    <a:pt x="1115" y="683"/>
                    <a:pt x="1116" y="681"/>
                  </a:cubicBezTo>
                  <a:lnTo>
                    <a:pt x="1116" y="681"/>
                  </a:lnTo>
                  <a:lnTo>
                    <a:pt x="1116" y="681"/>
                  </a:lnTo>
                  <a:lnTo>
                    <a:pt x="1116" y="681"/>
                  </a:lnTo>
                  <a:cubicBezTo>
                    <a:pt x="1116" y="680"/>
                    <a:pt x="1117" y="679"/>
                    <a:pt x="1117" y="679"/>
                  </a:cubicBezTo>
                  <a:lnTo>
                    <a:pt x="1117" y="679"/>
                  </a:lnTo>
                  <a:cubicBezTo>
                    <a:pt x="1118" y="677"/>
                    <a:pt x="1118" y="676"/>
                    <a:pt x="1118" y="675"/>
                  </a:cubicBezTo>
                  <a:lnTo>
                    <a:pt x="1118" y="675"/>
                  </a:lnTo>
                  <a:cubicBezTo>
                    <a:pt x="1119" y="673"/>
                    <a:pt x="1119" y="671"/>
                    <a:pt x="1120" y="669"/>
                  </a:cubicBezTo>
                  <a:lnTo>
                    <a:pt x="1120" y="669"/>
                  </a:lnTo>
                  <a:cubicBezTo>
                    <a:pt x="1120" y="666"/>
                    <a:pt x="1120" y="663"/>
                    <a:pt x="1120" y="659"/>
                  </a:cubicBezTo>
                  <a:lnTo>
                    <a:pt x="1120" y="659"/>
                  </a:lnTo>
                  <a:cubicBezTo>
                    <a:pt x="1120" y="654"/>
                    <a:pt x="1119" y="650"/>
                    <a:pt x="1120" y="644"/>
                  </a:cubicBezTo>
                  <a:lnTo>
                    <a:pt x="1120" y="644"/>
                  </a:lnTo>
                  <a:cubicBezTo>
                    <a:pt x="1120" y="643"/>
                    <a:pt x="1120" y="642"/>
                    <a:pt x="1120" y="641"/>
                  </a:cubicBezTo>
                  <a:lnTo>
                    <a:pt x="1120" y="641"/>
                  </a:lnTo>
                  <a:cubicBezTo>
                    <a:pt x="1120" y="640"/>
                    <a:pt x="1120" y="639"/>
                    <a:pt x="1120" y="638"/>
                  </a:cubicBezTo>
                  <a:lnTo>
                    <a:pt x="1120" y="638"/>
                  </a:lnTo>
                  <a:cubicBezTo>
                    <a:pt x="1120" y="637"/>
                    <a:pt x="1121" y="637"/>
                    <a:pt x="1121" y="636"/>
                  </a:cubicBezTo>
                  <a:lnTo>
                    <a:pt x="1121" y="636"/>
                  </a:lnTo>
                  <a:cubicBezTo>
                    <a:pt x="1121" y="636"/>
                    <a:pt x="1121" y="635"/>
                    <a:pt x="1121" y="634"/>
                  </a:cubicBezTo>
                  <a:lnTo>
                    <a:pt x="1121" y="634"/>
                  </a:lnTo>
                  <a:cubicBezTo>
                    <a:pt x="1126" y="624"/>
                    <a:pt x="1134" y="620"/>
                    <a:pt x="1136" y="612"/>
                  </a:cubicBezTo>
                  <a:lnTo>
                    <a:pt x="1136" y="612"/>
                  </a:lnTo>
                  <a:cubicBezTo>
                    <a:pt x="1136" y="611"/>
                    <a:pt x="1137" y="610"/>
                    <a:pt x="1138" y="609"/>
                  </a:cubicBezTo>
                  <a:lnTo>
                    <a:pt x="1138" y="609"/>
                  </a:lnTo>
                  <a:cubicBezTo>
                    <a:pt x="1138" y="607"/>
                    <a:pt x="1138" y="606"/>
                    <a:pt x="1139" y="605"/>
                  </a:cubicBezTo>
                  <a:lnTo>
                    <a:pt x="1139" y="605"/>
                  </a:lnTo>
                  <a:cubicBezTo>
                    <a:pt x="1139" y="604"/>
                    <a:pt x="1139" y="603"/>
                    <a:pt x="1139" y="602"/>
                  </a:cubicBezTo>
                  <a:lnTo>
                    <a:pt x="1139" y="602"/>
                  </a:lnTo>
                  <a:cubicBezTo>
                    <a:pt x="1141" y="597"/>
                    <a:pt x="1142" y="592"/>
                    <a:pt x="1143" y="588"/>
                  </a:cubicBezTo>
                  <a:lnTo>
                    <a:pt x="1143" y="588"/>
                  </a:lnTo>
                  <a:cubicBezTo>
                    <a:pt x="1146" y="574"/>
                    <a:pt x="1148" y="560"/>
                    <a:pt x="1151" y="548"/>
                  </a:cubicBezTo>
                  <a:lnTo>
                    <a:pt x="1151" y="548"/>
                  </a:lnTo>
                  <a:cubicBezTo>
                    <a:pt x="1152" y="543"/>
                    <a:pt x="1154" y="539"/>
                    <a:pt x="1155" y="535"/>
                  </a:cubicBezTo>
                  <a:lnTo>
                    <a:pt x="1155" y="535"/>
                  </a:lnTo>
                  <a:cubicBezTo>
                    <a:pt x="1159" y="522"/>
                    <a:pt x="1165" y="510"/>
                    <a:pt x="1175" y="500"/>
                  </a:cubicBezTo>
                  <a:lnTo>
                    <a:pt x="1175" y="500"/>
                  </a:lnTo>
                  <a:cubicBezTo>
                    <a:pt x="1175" y="499"/>
                    <a:pt x="1176" y="498"/>
                    <a:pt x="1177" y="498"/>
                  </a:cubicBezTo>
                  <a:lnTo>
                    <a:pt x="1177" y="498"/>
                  </a:lnTo>
                  <a:cubicBezTo>
                    <a:pt x="1178" y="497"/>
                    <a:pt x="1179" y="496"/>
                    <a:pt x="1179" y="495"/>
                  </a:cubicBezTo>
                  <a:lnTo>
                    <a:pt x="1179" y="495"/>
                  </a:lnTo>
                  <a:cubicBezTo>
                    <a:pt x="1181" y="494"/>
                    <a:pt x="1184" y="492"/>
                    <a:pt x="1185" y="491"/>
                  </a:cubicBezTo>
                  <a:lnTo>
                    <a:pt x="1185" y="491"/>
                  </a:lnTo>
                  <a:cubicBezTo>
                    <a:pt x="1186" y="490"/>
                    <a:pt x="1186" y="490"/>
                    <a:pt x="1187" y="489"/>
                  </a:cubicBezTo>
                  <a:lnTo>
                    <a:pt x="1187" y="489"/>
                  </a:lnTo>
                  <a:cubicBezTo>
                    <a:pt x="1188" y="489"/>
                    <a:pt x="1189" y="489"/>
                    <a:pt x="1189" y="489"/>
                  </a:cubicBezTo>
                  <a:lnTo>
                    <a:pt x="1189" y="489"/>
                  </a:lnTo>
                  <a:cubicBezTo>
                    <a:pt x="1191" y="488"/>
                    <a:pt x="1192" y="488"/>
                    <a:pt x="1193" y="487"/>
                  </a:cubicBezTo>
                  <a:lnTo>
                    <a:pt x="1193" y="487"/>
                  </a:lnTo>
                  <a:cubicBezTo>
                    <a:pt x="1194" y="487"/>
                    <a:pt x="1195" y="486"/>
                    <a:pt x="1196" y="486"/>
                  </a:cubicBezTo>
                  <a:lnTo>
                    <a:pt x="1196" y="486"/>
                  </a:lnTo>
                  <a:lnTo>
                    <a:pt x="1196" y="486"/>
                  </a:lnTo>
                  <a:cubicBezTo>
                    <a:pt x="1198" y="485"/>
                    <a:pt x="1201" y="484"/>
                    <a:pt x="1203" y="483"/>
                  </a:cubicBezTo>
                  <a:lnTo>
                    <a:pt x="1203" y="483"/>
                  </a:lnTo>
                  <a:cubicBezTo>
                    <a:pt x="1207" y="482"/>
                    <a:pt x="1212" y="481"/>
                    <a:pt x="1216" y="480"/>
                  </a:cubicBezTo>
                  <a:lnTo>
                    <a:pt x="1216" y="480"/>
                  </a:lnTo>
                  <a:cubicBezTo>
                    <a:pt x="1219" y="480"/>
                    <a:pt x="1221" y="479"/>
                    <a:pt x="1223" y="479"/>
                  </a:cubicBezTo>
                  <a:lnTo>
                    <a:pt x="1223" y="479"/>
                  </a:lnTo>
                  <a:cubicBezTo>
                    <a:pt x="1225" y="479"/>
                    <a:pt x="1226" y="479"/>
                    <a:pt x="1226" y="479"/>
                  </a:cubicBezTo>
                  <a:lnTo>
                    <a:pt x="1226" y="479"/>
                  </a:lnTo>
                  <a:cubicBezTo>
                    <a:pt x="1230" y="479"/>
                    <a:pt x="1232" y="479"/>
                    <a:pt x="1235" y="479"/>
                  </a:cubicBezTo>
                  <a:lnTo>
                    <a:pt x="1235" y="479"/>
                  </a:lnTo>
                  <a:cubicBezTo>
                    <a:pt x="1242" y="481"/>
                    <a:pt x="1250" y="491"/>
                    <a:pt x="1257" y="488"/>
                  </a:cubicBezTo>
                  <a:lnTo>
                    <a:pt x="1257" y="491"/>
                  </a:lnTo>
                  <a:lnTo>
                    <a:pt x="1260" y="491"/>
                  </a:lnTo>
                  <a:lnTo>
                    <a:pt x="1260" y="491"/>
                  </a:lnTo>
                  <a:cubicBezTo>
                    <a:pt x="1262" y="491"/>
                    <a:pt x="1263" y="491"/>
                    <a:pt x="1265" y="490"/>
                  </a:cubicBezTo>
                  <a:lnTo>
                    <a:pt x="1265" y="490"/>
                  </a:lnTo>
                  <a:cubicBezTo>
                    <a:pt x="1266" y="490"/>
                    <a:pt x="1267" y="490"/>
                    <a:pt x="1267" y="490"/>
                  </a:cubicBezTo>
                  <a:lnTo>
                    <a:pt x="1267" y="490"/>
                  </a:lnTo>
                  <a:cubicBezTo>
                    <a:pt x="1268" y="490"/>
                    <a:pt x="1268" y="490"/>
                    <a:pt x="1269" y="490"/>
                  </a:cubicBezTo>
                  <a:lnTo>
                    <a:pt x="1269" y="490"/>
                  </a:lnTo>
                  <a:lnTo>
                    <a:pt x="1269" y="490"/>
                  </a:lnTo>
                  <a:lnTo>
                    <a:pt x="1269" y="490"/>
                  </a:lnTo>
                  <a:cubicBezTo>
                    <a:pt x="1270" y="489"/>
                    <a:pt x="1271" y="489"/>
                    <a:pt x="1272" y="488"/>
                  </a:cubicBezTo>
                  <a:lnTo>
                    <a:pt x="1272" y="488"/>
                  </a:lnTo>
                  <a:cubicBezTo>
                    <a:pt x="1272" y="488"/>
                    <a:pt x="1272" y="488"/>
                    <a:pt x="1273" y="488"/>
                  </a:cubicBezTo>
                  <a:lnTo>
                    <a:pt x="1273" y="488"/>
                  </a:lnTo>
                  <a:cubicBezTo>
                    <a:pt x="1274" y="487"/>
                    <a:pt x="1275" y="485"/>
                    <a:pt x="1277" y="483"/>
                  </a:cubicBezTo>
                  <a:lnTo>
                    <a:pt x="1277" y="483"/>
                  </a:lnTo>
                  <a:cubicBezTo>
                    <a:pt x="1278" y="483"/>
                    <a:pt x="1279" y="482"/>
                    <a:pt x="1280" y="481"/>
                  </a:cubicBezTo>
                  <a:lnTo>
                    <a:pt x="1280" y="481"/>
                  </a:lnTo>
                  <a:lnTo>
                    <a:pt x="1280" y="481"/>
                  </a:lnTo>
                  <a:cubicBezTo>
                    <a:pt x="1281" y="480"/>
                    <a:pt x="1282" y="480"/>
                    <a:pt x="1283" y="479"/>
                  </a:cubicBezTo>
                  <a:lnTo>
                    <a:pt x="1283" y="479"/>
                  </a:lnTo>
                  <a:cubicBezTo>
                    <a:pt x="1288" y="473"/>
                    <a:pt x="1293" y="466"/>
                    <a:pt x="1297" y="459"/>
                  </a:cubicBezTo>
                  <a:lnTo>
                    <a:pt x="1297" y="459"/>
                  </a:lnTo>
                  <a:cubicBezTo>
                    <a:pt x="1299" y="456"/>
                    <a:pt x="1301" y="453"/>
                    <a:pt x="1303" y="450"/>
                  </a:cubicBezTo>
                  <a:lnTo>
                    <a:pt x="1303" y="450"/>
                  </a:lnTo>
                  <a:cubicBezTo>
                    <a:pt x="1307" y="444"/>
                    <a:pt x="1312" y="438"/>
                    <a:pt x="1316" y="432"/>
                  </a:cubicBezTo>
                  <a:lnTo>
                    <a:pt x="1316" y="432"/>
                  </a:lnTo>
                  <a:cubicBezTo>
                    <a:pt x="1317" y="431"/>
                    <a:pt x="1318" y="430"/>
                    <a:pt x="1318" y="429"/>
                  </a:cubicBezTo>
                  <a:lnTo>
                    <a:pt x="1318" y="429"/>
                  </a:lnTo>
                  <a:cubicBezTo>
                    <a:pt x="1320" y="426"/>
                    <a:pt x="1322" y="424"/>
                    <a:pt x="1324" y="420"/>
                  </a:cubicBezTo>
                  <a:lnTo>
                    <a:pt x="1324" y="420"/>
                  </a:lnTo>
                  <a:cubicBezTo>
                    <a:pt x="1332" y="409"/>
                    <a:pt x="1338" y="397"/>
                    <a:pt x="1344" y="384"/>
                  </a:cubicBezTo>
                  <a:lnTo>
                    <a:pt x="1344" y="384"/>
                  </a:lnTo>
                  <a:cubicBezTo>
                    <a:pt x="1346" y="379"/>
                    <a:pt x="1347" y="374"/>
                    <a:pt x="1350" y="368"/>
                  </a:cubicBezTo>
                  <a:lnTo>
                    <a:pt x="1350" y="368"/>
                  </a:lnTo>
                  <a:cubicBezTo>
                    <a:pt x="1350" y="365"/>
                    <a:pt x="1351" y="362"/>
                    <a:pt x="1353" y="359"/>
                  </a:cubicBezTo>
                  <a:lnTo>
                    <a:pt x="1353" y="359"/>
                  </a:lnTo>
                  <a:lnTo>
                    <a:pt x="1353" y="359"/>
                  </a:lnTo>
                  <a:cubicBezTo>
                    <a:pt x="1354" y="357"/>
                    <a:pt x="1354" y="354"/>
                    <a:pt x="1356" y="351"/>
                  </a:cubicBezTo>
                  <a:lnTo>
                    <a:pt x="1356" y="351"/>
                  </a:lnTo>
                  <a:cubicBezTo>
                    <a:pt x="1357" y="348"/>
                    <a:pt x="1358" y="346"/>
                    <a:pt x="1359" y="342"/>
                  </a:cubicBezTo>
                  <a:lnTo>
                    <a:pt x="1359" y="342"/>
                  </a:lnTo>
                  <a:cubicBezTo>
                    <a:pt x="1360" y="340"/>
                    <a:pt x="1361" y="337"/>
                    <a:pt x="1363" y="334"/>
                  </a:cubicBezTo>
                  <a:lnTo>
                    <a:pt x="1363" y="334"/>
                  </a:lnTo>
                  <a:lnTo>
                    <a:pt x="1363" y="334"/>
                  </a:lnTo>
                  <a:lnTo>
                    <a:pt x="1363" y="334"/>
                  </a:lnTo>
                  <a:cubicBezTo>
                    <a:pt x="1364" y="332"/>
                    <a:pt x="1365" y="329"/>
                    <a:pt x="1367" y="327"/>
                  </a:cubicBezTo>
                  <a:lnTo>
                    <a:pt x="1367" y="327"/>
                  </a:lnTo>
                  <a:cubicBezTo>
                    <a:pt x="1368" y="324"/>
                    <a:pt x="1370" y="322"/>
                    <a:pt x="1371" y="320"/>
                  </a:cubicBezTo>
                  <a:lnTo>
                    <a:pt x="1371" y="320"/>
                  </a:lnTo>
                  <a:cubicBezTo>
                    <a:pt x="1371" y="319"/>
                    <a:pt x="1373" y="318"/>
                    <a:pt x="1373" y="318"/>
                  </a:cubicBezTo>
                  <a:lnTo>
                    <a:pt x="1373" y="318"/>
                  </a:lnTo>
                  <a:cubicBezTo>
                    <a:pt x="1374" y="317"/>
                    <a:pt x="1376" y="316"/>
                    <a:pt x="1377" y="314"/>
                  </a:cubicBezTo>
                  <a:lnTo>
                    <a:pt x="1377" y="314"/>
                  </a:lnTo>
                  <a:cubicBezTo>
                    <a:pt x="1378" y="314"/>
                    <a:pt x="1378" y="314"/>
                    <a:pt x="1379" y="314"/>
                  </a:cubicBezTo>
                  <a:lnTo>
                    <a:pt x="1379" y="313"/>
                  </a:lnTo>
                  <a:lnTo>
                    <a:pt x="1379" y="313"/>
                  </a:lnTo>
                  <a:cubicBezTo>
                    <a:pt x="1380" y="313"/>
                    <a:pt x="1381" y="312"/>
                    <a:pt x="1383" y="312"/>
                  </a:cubicBezTo>
                  <a:lnTo>
                    <a:pt x="1383" y="312"/>
                  </a:lnTo>
                  <a:cubicBezTo>
                    <a:pt x="1384" y="311"/>
                    <a:pt x="1386" y="311"/>
                    <a:pt x="1387" y="311"/>
                  </a:cubicBezTo>
                  <a:lnTo>
                    <a:pt x="1387" y="311"/>
                  </a:lnTo>
                  <a:cubicBezTo>
                    <a:pt x="1388" y="311"/>
                    <a:pt x="1389" y="310"/>
                    <a:pt x="1390" y="310"/>
                  </a:cubicBezTo>
                  <a:lnTo>
                    <a:pt x="1390" y="310"/>
                  </a:lnTo>
                  <a:cubicBezTo>
                    <a:pt x="1391" y="309"/>
                    <a:pt x="1393" y="309"/>
                    <a:pt x="1395" y="309"/>
                  </a:cubicBezTo>
                  <a:lnTo>
                    <a:pt x="1395" y="309"/>
                  </a:lnTo>
                  <a:cubicBezTo>
                    <a:pt x="1398" y="308"/>
                    <a:pt x="1401" y="307"/>
                    <a:pt x="1403" y="305"/>
                  </a:cubicBezTo>
                  <a:lnTo>
                    <a:pt x="1403" y="305"/>
                  </a:lnTo>
                  <a:cubicBezTo>
                    <a:pt x="1405" y="303"/>
                    <a:pt x="1407" y="301"/>
                    <a:pt x="1408" y="299"/>
                  </a:cubicBezTo>
                  <a:lnTo>
                    <a:pt x="1408" y="299"/>
                  </a:lnTo>
                  <a:cubicBezTo>
                    <a:pt x="1409" y="297"/>
                    <a:pt x="1410" y="294"/>
                    <a:pt x="1411" y="291"/>
                  </a:cubicBezTo>
                  <a:lnTo>
                    <a:pt x="1411" y="291"/>
                  </a:lnTo>
                  <a:cubicBezTo>
                    <a:pt x="1411" y="289"/>
                    <a:pt x="1411" y="288"/>
                    <a:pt x="1412" y="286"/>
                  </a:cubicBezTo>
                  <a:lnTo>
                    <a:pt x="1412" y="286"/>
                  </a:lnTo>
                  <a:cubicBezTo>
                    <a:pt x="1412" y="286"/>
                    <a:pt x="1412" y="284"/>
                    <a:pt x="1413" y="284"/>
                  </a:cubicBezTo>
                  <a:lnTo>
                    <a:pt x="1413" y="284"/>
                  </a:lnTo>
                  <a:cubicBezTo>
                    <a:pt x="1413" y="282"/>
                    <a:pt x="1413" y="280"/>
                    <a:pt x="1413" y="279"/>
                  </a:cubicBezTo>
                  <a:lnTo>
                    <a:pt x="1413" y="279"/>
                  </a:lnTo>
                  <a:cubicBezTo>
                    <a:pt x="1413" y="278"/>
                    <a:pt x="1413" y="277"/>
                    <a:pt x="1413" y="276"/>
                  </a:cubicBezTo>
                  <a:lnTo>
                    <a:pt x="1413" y="276"/>
                  </a:lnTo>
                  <a:cubicBezTo>
                    <a:pt x="1413" y="272"/>
                    <a:pt x="1413" y="268"/>
                    <a:pt x="1413" y="266"/>
                  </a:cubicBezTo>
                  <a:lnTo>
                    <a:pt x="1413" y="266"/>
                  </a:lnTo>
                  <a:cubicBezTo>
                    <a:pt x="1416" y="253"/>
                    <a:pt x="1421" y="243"/>
                    <a:pt x="1426" y="231"/>
                  </a:cubicBezTo>
                  <a:lnTo>
                    <a:pt x="1426" y="231"/>
                  </a:lnTo>
                  <a:cubicBezTo>
                    <a:pt x="1432" y="220"/>
                    <a:pt x="1441" y="211"/>
                    <a:pt x="1449" y="200"/>
                  </a:cubicBezTo>
                  <a:lnTo>
                    <a:pt x="1449" y="200"/>
                  </a:lnTo>
                  <a:cubicBezTo>
                    <a:pt x="1450" y="199"/>
                    <a:pt x="1452" y="197"/>
                    <a:pt x="1453" y="196"/>
                  </a:cubicBezTo>
                  <a:lnTo>
                    <a:pt x="1453" y="196"/>
                  </a:lnTo>
                  <a:cubicBezTo>
                    <a:pt x="1453" y="195"/>
                    <a:pt x="1454" y="194"/>
                    <a:pt x="1454" y="193"/>
                  </a:cubicBezTo>
                  <a:lnTo>
                    <a:pt x="1454" y="193"/>
                  </a:lnTo>
                  <a:cubicBezTo>
                    <a:pt x="1454" y="192"/>
                    <a:pt x="1455" y="191"/>
                    <a:pt x="1455" y="190"/>
                  </a:cubicBezTo>
                  <a:lnTo>
                    <a:pt x="1455" y="190"/>
                  </a:lnTo>
                  <a:cubicBezTo>
                    <a:pt x="1456" y="189"/>
                    <a:pt x="1456" y="188"/>
                    <a:pt x="1456" y="187"/>
                  </a:cubicBezTo>
                  <a:lnTo>
                    <a:pt x="1456" y="187"/>
                  </a:lnTo>
                  <a:cubicBezTo>
                    <a:pt x="1457" y="183"/>
                    <a:pt x="1458" y="179"/>
                    <a:pt x="1459" y="176"/>
                  </a:cubicBezTo>
                  <a:lnTo>
                    <a:pt x="1459" y="176"/>
                  </a:lnTo>
                  <a:cubicBezTo>
                    <a:pt x="1460" y="175"/>
                    <a:pt x="1460" y="175"/>
                    <a:pt x="1461" y="173"/>
                  </a:cubicBezTo>
                  <a:lnTo>
                    <a:pt x="1461" y="173"/>
                  </a:lnTo>
                  <a:cubicBezTo>
                    <a:pt x="1461" y="172"/>
                    <a:pt x="1462" y="170"/>
                    <a:pt x="1462" y="169"/>
                  </a:cubicBezTo>
                  <a:lnTo>
                    <a:pt x="1462" y="169"/>
                  </a:lnTo>
                  <a:cubicBezTo>
                    <a:pt x="1463" y="166"/>
                    <a:pt x="1464" y="164"/>
                    <a:pt x="1465" y="162"/>
                  </a:cubicBezTo>
                  <a:lnTo>
                    <a:pt x="1465" y="162"/>
                  </a:lnTo>
                  <a:lnTo>
                    <a:pt x="1465" y="162"/>
                  </a:lnTo>
                  <a:lnTo>
                    <a:pt x="1465" y="162"/>
                  </a:lnTo>
                  <a:cubicBezTo>
                    <a:pt x="1467" y="158"/>
                    <a:pt x="1468" y="155"/>
                    <a:pt x="1469" y="152"/>
                  </a:cubicBezTo>
                  <a:lnTo>
                    <a:pt x="1469" y="152"/>
                  </a:lnTo>
                  <a:lnTo>
                    <a:pt x="1469" y="152"/>
                  </a:lnTo>
                  <a:cubicBezTo>
                    <a:pt x="1472" y="144"/>
                    <a:pt x="1475" y="136"/>
                    <a:pt x="1476" y="127"/>
                  </a:cubicBezTo>
                  <a:lnTo>
                    <a:pt x="1476" y="127"/>
                  </a:lnTo>
                  <a:cubicBezTo>
                    <a:pt x="1476" y="124"/>
                    <a:pt x="1477" y="121"/>
                    <a:pt x="1477" y="117"/>
                  </a:cubicBezTo>
                  <a:lnTo>
                    <a:pt x="1477" y="117"/>
                  </a:lnTo>
                  <a:cubicBezTo>
                    <a:pt x="1477" y="114"/>
                    <a:pt x="1477" y="111"/>
                    <a:pt x="1477" y="107"/>
                  </a:cubicBezTo>
                  <a:lnTo>
                    <a:pt x="1477" y="107"/>
                  </a:lnTo>
                  <a:cubicBezTo>
                    <a:pt x="1478" y="101"/>
                    <a:pt x="1478" y="94"/>
                    <a:pt x="1478" y="87"/>
                  </a:cubicBezTo>
                  <a:lnTo>
                    <a:pt x="1478" y="85"/>
                  </a:lnTo>
                  <a:lnTo>
                    <a:pt x="1478" y="85"/>
                  </a:lnTo>
                  <a:cubicBezTo>
                    <a:pt x="1478" y="85"/>
                    <a:pt x="1478" y="84"/>
                    <a:pt x="1478" y="83"/>
                  </a:cubicBezTo>
                  <a:lnTo>
                    <a:pt x="1478" y="83"/>
                  </a:lnTo>
                  <a:cubicBezTo>
                    <a:pt x="1478" y="82"/>
                    <a:pt x="1478" y="82"/>
                    <a:pt x="1478" y="81"/>
                  </a:cubicBezTo>
                  <a:lnTo>
                    <a:pt x="1478" y="81"/>
                  </a:lnTo>
                  <a:cubicBezTo>
                    <a:pt x="1478" y="56"/>
                    <a:pt x="1479" y="26"/>
                    <a:pt x="1499" y="11"/>
                  </a:cubicBezTo>
                  <a:lnTo>
                    <a:pt x="1499" y="11"/>
                  </a:lnTo>
                  <a:cubicBezTo>
                    <a:pt x="1503" y="8"/>
                    <a:pt x="1508" y="5"/>
                    <a:pt x="1513" y="4"/>
                  </a:cubicBezTo>
                  <a:lnTo>
                    <a:pt x="1513" y="4"/>
                  </a:lnTo>
                  <a:cubicBezTo>
                    <a:pt x="1524" y="1"/>
                    <a:pt x="1536" y="0"/>
                    <a:pt x="1548" y="0"/>
                  </a:cubicBezTo>
                  <a:lnTo>
                    <a:pt x="1548" y="0"/>
                  </a:lnTo>
                  <a:cubicBezTo>
                    <a:pt x="1560" y="0"/>
                    <a:pt x="1569" y="1"/>
                    <a:pt x="1580" y="5"/>
                  </a:cubicBezTo>
                  <a:lnTo>
                    <a:pt x="1580" y="5"/>
                  </a:lnTo>
                  <a:cubicBezTo>
                    <a:pt x="1590" y="10"/>
                    <a:pt x="1597" y="17"/>
                    <a:pt x="1606" y="23"/>
                  </a:cubicBezTo>
                  <a:lnTo>
                    <a:pt x="1606" y="23"/>
                  </a:lnTo>
                  <a:cubicBezTo>
                    <a:pt x="1606" y="23"/>
                    <a:pt x="1606" y="23"/>
                    <a:pt x="1607" y="23"/>
                  </a:cubicBezTo>
                  <a:lnTo>
                    <a:pt x="1607" y="23"/>
                  </a:lnTo>
                  <a:cubicBezTo>
                    <a:pt x="1607" y="24"/>
                    <a:pt x="1608" y="24"/>
                    <a:pt x="1608" y="24"/>
                  </a:cubicBezTo>
                  <a:lnTo>
                    <a:pt x="1608" y="24"/>
                  </a:lnTo>
                  <a:cubicBezTo>
                    <a:pt x="1608" y="24"/>
                    <a:pt x="1609" y="24"/>
                    <a:pt x="1609" y="25"/>
                  </a:cubicBezTo>
                  <a:lnTo>
                    <a:pt x="1609" y="25"/>
                  </a:lnTo>
                  <a:cubicBezTo>
                    <a:pt x="1618" y="29"/>
                    <a:pt x="1633" y="32"/>
                    <a:pt x="1640" y="33"/>
                  </a:cubicBezTo>
                  <a:lnTo>
                    <a:pt x="1640" y="33"/>
                  </a:lnTo>
                  <a:lnTo>
                    <a:pt x="1641" y="33"/>
                  </a:lnTo>
                  <a:lnTo>
                    <a:pt x="1641" y="33"/>
                  </a:lnTo>
                  <a:cubicBezTo>
                    <a:pt x="1644" y="34"/>
                    <a:pt x="1648" y="35"/>
                    <a:pt x="1651" y="36"/>
                  </a:cubicBezTo>
                  <a:lnTo>
                    <a:pt x="1651" y="36"/>
                  </a:lnTo>
                  <a:cubicBezTo>
                    <a:pt x="1655" y="38"/>
                    <a:pt x="1659" y="41"/>
                    <a:pt x="1662" y="44"/>
                  </a:cubicBezTo>
                  <a:lnTo>
                    <a:pt x="1662" y="44"/>
                  </a:lnTo>
                  <a:cubicBezTo>
                    <a:pt x="1663" y="45"/>
                    <a:pt x="1664" y="46"/>
                    <a:pt x="1664" y="46"/>
                  </a:cubicBezTo>
                  <a:lnTo>
                    <a:pt x="1664" y="46"/>
                  </a:lnTo>
                  <a:cubicBezTo>
                    <a:pt x="1666" y="48"/>
                    <a:pt x="1669" y="51"/>
                    <a:pt x="1670" y="53"/>
                  </a:cubicBezTo>
                  <a:lnTo>
                    <a:pt x="1670" y="53"/>
                  </a:lnTo>
                  <a:cubicBezTo>
                    <a:pt x="1671" y="54"/>
                    <a:pt x="1672" y="55"/>
                    <a:pt x="1673" y="57"/>
                  </a:cubicBezTo>
                  <a:lnTo>
                    <a:pt x="1673" y="57"/>
                  </a:lnTo>
                  <a:cubicBezTo>
                    <a:pt x="1674" y="58"/>
                    <a:pt x="1674" y="58"/>
                    <a:pt x="1674" y="59"/>
                  </a:cubicBezTo>
                  <a:lnTo>
                    <a:pt x="1674" y="59"/>
                  </a:lnTo>
                  <a:cubicBezTo>
                    <a:pt x="1678" y="65"/>
                    <a:pt x="1678" y="69"/>
                    <a:pt x="1680" y="71"/>
                  </a:cubicBezTo>
                  <a:lnTo>
                    <a:pt x="1680" y="71"/>
                  </a:lnTo>
                  <a:cubicBezTo>
                    <a:pt x="1680" y="72"/>
                    <a:pt x="1681" y="72"/>
                    <a:pt x="1681" y="72"/>
                  </a:cubicBezTo>
                  <a:lnTo>
                    <a:pt x="1681" y="72"/>
                  </a:lnTo>
                  <a:lnTo>
                    <a:pt x="1681" y="72"/>
                  </a:lnTo>
                  <a:cubicBezTo>
                    <a:pt x="1682" y="73"/>
                    <a:pt x="1683" y="73"/>
                    <a:pt x="1684" y="73"/>
                  </a:cubicBezTo>
                  <a:lnTo>
                    <a:pt x="1684" y="73"/>
                  </a:lnTo>
                  <a:lnTo>
                    <a:pt x="1684" y="73"/>
                  </a:lnTo>
                  <a:cubicBezTo>
                    <a:pt x="1685" y="74"/>
                    <a:pt x="1686" y="74"/>
                    <a:pt x="1688" y="73"/>
                  </a:cubicBezTo>
                  <a:lnTo>
                    <a:pt x="1688" y="73"/>
                  </a:lnTo>
                  <a:cubicBezTo>
                    <a:pt x="1689" y="73"/>
                    <a:pt x="1690" y="73"/>
                    <a:pt x="1691" y="73"/>
                  </a:cubicBezTo>
                  <a:lnTo>
                    <a:pt x="1691" y="73"/>
                  </a:lnTo>
                  <a:cubicBezTo>
                    <a:pt x="1691" y="72"/>
                    <a:pt x="1692" y="72"/>
                    <a:pt x="1693" y="72"/>
                  </a:cubicBezTo>
                  <a:lnTo>
                    <a:pt x="1693" y="72"/>
                  </a:lnTo>
                  <a:cubicBezTo>
                    <a:pt x="1704" y="71"/>
                    <a:pt x="1713" y="66"/>
                    <a:pt x="1724" y="71"/>
                  </a:cubicBezTo>
                  <a:lnTo>
                    <a:pt x="1724" y="71"/>
                  </a:lnTo>
                  <a:cubicBezTo>
                    <a:pt x="1727" y="71"/>
                    <a:pt x="1729" y="72"/>
                    <a:pt x="1730" y="72"/>
                  </a:cubicBezTo>
                  <a:lnTo>
                    <a:pt x="1730" y="72"/>
                  </a:lnTo>
                  <a:lnTo>
                    <a:pt x="1730" y="72"/>
                  </a:lnTo>
                  <a:lnTo>
                    <a:pt x="1730" y="72"/>
                  </a:lnTo>
                  <a:cubicBezTo>
                    <a:pt x="1733" y="74"/>
                    <a:pt x="1736" y="75"/>
                    <a:pt x="1737" y="77"/>
                  </a:cubicBezTo>
                  <a:lnTo>
                    <a:pt x="1737" y="77"/>
                  </a:lnTo>
                  <a:lnTo>
                    <a:pt x="1737" y="77"/>
                  </a:lnTo>
                  <a:cubicBezTo>
                    <a:pt x="1738" y="77"/>
                    <a:pt x="1739" y="78"/>
                    <a:pt x="1740" y="79"/>
                  </a:cubicBezTo>
                  <a:lnTo>
                    <a:pt x="1740" y="79"/>
                  </a:lnTo>
                  <a:cubicBezTo>
                    <a:pt x="1741" y="81"/>
                    <a:pt x="1743" y="82"/>
                    <a:pt x="1744" y="85"/>
                  </a:cubicBezTo>
                  <a:lnTo>
                    <a:pt x="1744" y="85"/>
                  </a:lnTo>
                  <a:cubicBezTo>
                    <a:pt x="1745" y="86"/>
                    <a:pt x="1746" y="87"/>
                    <a:pt x="1746" y="89"/>
                  </a:cubicBezTo>
                  <a:lnTo>
                    <a:pt x="1746" y="89"/>
                  </a:lnTo>
                  <a:lnTo>
                    <a:pt x="1746" y="89"/>
                  </a:lnTo>
                  <a:cubicBezTo>
                    <a:pt x="1747" y="90"/>
                    <a:pt x="1747" y="92"/>
                    <a:pt x="1748" y="93"/>
                  </a:cubicBezTo>
                  <a:lnTo>
                    <a:pt x="1748" y="93"/>
                  </a:lnTo>
                  <a:cubicBezTo>
                    <a:pt x="1749" y="94"/>
                    <a:pt x="1749" y="95"/>
                    <a:pt x="1749" y="95"/>
                  </a:cubicBezTo>
                  <a:lnTo>
                    <a:pt x="1749" y="95"/>
                  </a:lnTo>
                  <a:cubicBezTo>
                    <a:pt x="1750" y="98"/>
                    <a:pt x="1750" y="101"/>
                    <a:pt x="1751" y="103"/>
                  </a:cubicBezTo>
                  <a:lnTo>
                    <a:pt x="1751" y="103"/>
                  </a:lnTo>
                  <a:lnTo>
                    <a:pt x="1751" y="103"/>
                  </a:lnTo>
                  <a:cubicBezTo>
                    <a:pt x="1751" y="106"/>
                    <a:pt x="1752" y="107"/>
                    <a:pt x="1752" y="110"/>
                  </a:cubicBezTo>
                  <a:lnTo>
                    <a:pt x="1752" y="110"/>
                  </a:lnTo>
                  <a:cubicBezTo>
                    <a:pt x="1752" y="111"/>
                    <a:pt x="1753" y="112"/>
                    <a:pt x="1753" y="113"/>
                  </a:cubicBezTo>
                  <a:lnTo>
                    <a:pt x="1753" y="113"/>
                  </a:lnTo>
                  <a:cubicBezTo>
                    <a:pt x="1753" y="116"/>
                    <a:pt x="1753" y="119"/>
                    <a:pt x="1754" y="121"/>
                  </a:cubicBezTo>
                  <a:lnTo>
                    <a:pt x="1754" y="121"/>
                  </a:lnTo>
                  <a:cubicBezTo>
                    <a:pt x="1755" y="125"/>
                    <a:pt x="1757" y="127"/>
                    <a:pt x="1759" y="130"/>
                  </a:cubicBezTo>
                  <a:lnTo>
                    <a:pt x="1759" y="130"/>
                  </a:lnTo>
                  <a:lnTo>
                    <a:pt x="1759" y="130"/>
                  </a:lnTo>
                  <a:cubicBezTo>
                    <a:pt x="1760" y="132"/>
                    <a:pt x="1760" y="132"/>
                    <a:pt x="1761" y="133"/>
                  </a:cubicBezTo>
                  <a:lnTo>
                    <a:pt x="1761" y="133"/>
                  </a:lnTo>
                  <a:lnTo>
                    <a:pt x="1761" y="133"/>
                  </a:lnTo>
                  <a:cubicBezTo>
                    <a:pt x="1762" y="135"/>
                    <a:pt x="1764" y="136"/>
                    <a:pt x="1765" y="137"/>
                  </a:cubicBezTo>
                  <a:lnTo>
                    <a:pt x="1765" y="137"/>
                  </a:lnTo>
                  <a:cubicBezTo>
                    <a:pt x="1766" y="138"/>
                    <a:pt x="1767" y="139"/>
                    <a:pt x="1768" y="140"/>
                  </a:cubicBezTo>
                  <a:lnTo>
                    <a:pt x="1768" y="140"/>
                  </a:lnTo>
                  <a:cubicBezTo>
                    <a:pt x="1770" y="141"/>
                    <a:pt x="1771" y="143"/>
                    <a:pt x="1773" y="145"/>
                  </a:cubicBezTo>
                  <a:lnTo>
                    <a:pt x="1773" y="145"/>
                  </a:lnTo>
                  <a:cubicBezTo>
                    <a:pt x="1774" y="145"/>
                    <a:pt x="1774" y="145"/>
                    <a:pt x="1774" y="145"/>
                  </a:cubicBezTo>
                  <a:lnTo>
                    <a:pt x="1774" y="145"/>
                  </a:lnTo>
                  <a:cubicBezTo>
                    <a:pt x="1774" y="146"/>
                    <a:pt x="1775" y="146"/>
                    <a:pt x="1775" y="146"/>
                  </a:cubicBezTo>
                  <a:lnTo>
                    <a:pt x="1775" y="146"/>
                  </a:lnTo>
                  <a:cubicBezTo>
                    <a:pt x="1775" y="146"/>
                    <a:pt x="1775" y="146"/>
                    <a:pt x="1776" y="147"/>
                  </a:cubicBezTo>
                  <a:lnTo>
                    <a:pt x="1776" y="147"/>
                  </a:lnTo>
                  <a:cubicBezTo>
                    <a:pt x="1777" y="147"/>
                    <a:pt x="1777" y="147"/>
                    <a:pt x="1777" y="147"/>
                  </a:cubicBezTo>
                  <a:lnTo>
                    <a:pt x="1777" y="147"/>
                  </a:lnTo>
                  <a:cubicBezTo>
                    <a:pt x="1778" y="148"/>
                    <a:pt x="1779" y="148"/>
                    <a:pt x="1779" y="148"/>
                  </a:cubicBezTo>
                  <a:lnTo>
                    <a:pt x="1779" y="148"/>
                  </a:lnTo>
                  <a:cubicBezTo>
                    <a:pt x="1784" y="150"/>
                    <a:pt x="1790" y="148"/>
                    <a:pt x="1794" y="148"/>
                  </a:cubicBezTo>
                  <a:lnTo>
                    <a:pt x="1794" y="148"/>
                  </a:lnTo>
                  <a:cubicBezTo>
                    <a:pt x="1814" y="150"/>
                    <a:pt x="1832" y="175"/>
                    <a:pt x="1847" y="186"/>
                  </a:cubicBezTo>
                  <a:lnTo>
                    <a:pt x="1847" y="186"/>
                  </a:lnTo>
                  <a:cubicBezTo>
                    <a:pt x="1856" y="191"/>
                    <a:pt x="1866" y="193"/>
                    <a:pt x="1875" y="197"/>
                  </a:cubicBezTo>
                  <a:lnTo>
                    <a:pt x="1875" y="197"/>
                  </a:lnTo>
                  <a:cubicBezTo>
                    <a:pt x="1877" y="197"/>
                    <a:pt x="1880" y="199"/>
                    <a:pt x="1882" y="201"/>
                  </a:cubicBezTo>
                  <a:lnTo>
                    <a:pt x="1882" y="201"/>
                  </a:lnTo>
                  <a:cubicBezTo>
                    <a:pt x="1885" y="203"/>
                    <a:pt x="1888" y="206"/>
                    <a:pt x="1891" y="208"/>
                  </a:cubicBezTo>
                  <a:lnTo>
                    <a:pt x="1891" y="208"/>
                  </a:lnTo>
                  <a:cubicBezTo>
                    <a:pt x="1892" y="209"/>
                    <a:pt x="1892" y="210"/>
                    <a:pt x="1892" y="210"/>
                  </a:cubicBezTo>
                  <a:lnTo>
                    <a:pt x="1892" y="210"/>
                  </a:lnTo>
                  <a:cubicBezTo>
                    <a:pt x="1893" y="212"/>
                    <a:pt x="1894" y="212"/>
                    <a:pt x="1895" y="213"/>
                  </a:cubicBezTo>
                  <a:lnTo>
                    <a:pt x="1895" y="213"/>
                  </a:lnTo>
                  <a:lnTo>
                    <a:pt x="1895" y="213"/>
                  </a:lnTo>
                  <a:cubicBezTo>
                    <a:pt x="1898" y="216"/>
                    <a:pt x="1900" y="218"/>
                    <a:pt x="1901" y="221"/>
                  </a:cubicBezTo>
                  <a:lnTo>
                    <a:pt x="1901" y="221"/>
                  </a:lnTo>
                  <a:cubicBezTo>
                    <a:pt x="1902" y="224"/>
                    <a:pt x="1903" y="226"/>
                    <a:pt x="1903" y="228"/>
                  </a:cubicBezTo>
                  <a:lnTo>
                    <a:pt x="1903" y="228"/>
                  </a:lnTo>
                  <a:cubicBezTo>
                    <a:pt x="1905" y="234"/>
                    <a:pt x="1902" y="238"/>
                    <a:pt x="1898" y="245"/>
                  </a:cubicBezTo>
                  <a:lnTo>
                    <a:pt x="1898" y="245"/>
                  </a:lnTo>
                  <a:cubicBezTo>
                    <a:pt x="1896" y="247"/>
                    <a:pt x="1895" y="248"/>
                    <a:pt x="1895" y="251"/>
                  </a:cubicBezTo>
                  <a:lnTo>
                    <a:pt x="1895" y="251"/>
                  </a:lnTo>
                  <a:cubicBezTo>
                    <a:pt x="1895" y="251"/>
                    <a:pt x="1895" y="252"/>
                    <a:pt x="1895" y="253"/>
                  </a:cubicBezTo>
                  <a:lnTo>
                    <a:pt x="1895" y="253"/>
                  </a:lnTo>
                  <a:cubicBezTo>
                    <a:pt x="1895" y="254"/>
                    <a:pt x="1895" y="254"/>
                    <a:pt x="1895" y="255"/>
                  </a:cubicBezTo>
                  <a:lnTo>
                    <a:pt x="1895" y="255"/>
                  </a:lnTo>
                  <a:cubicBezTo>
                    <a:pt x="1895" y="256"/>
                    <a:pt x="1895" y="256"/>
                    <a:pt x="1895" y="257"/>
                  </a:cubicBezTo>
                  <a:lnTo>
                    <a:pt x="1895" y="257"/>
                  </a:lnTo>
                  <a:cubicBezTo>
                    <a:pt x="1895" y="259"/>
                    <a:pt x="1895" y="261"/>
                    <a:pt x="1895" y="264"/>
                  </a:cubicBezTo>
                  <a:lnTo>
                    <a:pt x="1895" y="264"/>
                  </a:lnTo>
                  <a:lnTo>
                    <a:pt x="1895" y="264"/>
                  </a:lnTo>
                  <a:cubicBezTo>
                    <a:pt x="1895" y="266"/>
                    <a:pt x="1896" y="267"/>
                    <a:pt x="1896" y="269"/>
                  </a:cubicBezTo>
                  <a:lnTo>
                    <a:pt x="1896" y="269"/>
                  </a:lnTo>
                  <a:cubicBezTo>
                    <a:pt x="1896" y="271"/>
                    <a:pt x="1897" y="274"/>
                    <a:pt x="1898" y="277"/>
                  </a:cubicBezTo>
                  <a:lnTo>
                    <a:pt x="1903" y="304"/>
                  </a:lnTo>
                  <a:lnTo>
                    <a:pt x="1903" y="304"/>
                  </a:lnTo>
                  <a:cubicBezTo>
                    <a:pt x="1903" y="307"/>
                    <a:pt x="1903" y="308"/>
                    <a:pt x="1903" y="311"/>
                  </a:cubicBezTo>
                  <a:lnTo>
                    <a:pt x="1903" y="311"/>
                  </a:lnTo>
                  <a:cubicBezTo>
                    <a:pt x="1902" y="315"/>
                    <a:pt x="1900" y="318"/>
                    <a:pt x="1896" y="321"/>
                  </a:cubicBezTo>
                  <a:lnTo>
                    <a:pt x="1896" y="321"/>
                  </a:lnTo>
                  <a:cubicBezTo>
                    <a:pt x="1894" y="323"/>
                    <a:pt x="1892" y="324"/>
                    <a:pt x="1891" y="326"/>
                  </a:cubicBezTo>
                  <a:lnTo>
                    <a:pt x="1891" y="326"/>
                  </a:lnTo>
                  <a:cubicBezTo>
                    <a:pt x="1890" y="327"/>
                    <a:pt x="1889" y="328"/>
                    <a:pt x="1888" y="328"/>
                  </a:cubicBezTo>
                  <a:lnTo>
                    <a:pt x="1888" y="328"/>
                  </a:lnTo>
                  <a:cubicBezTo>
                    <a:pt x="1880" y="337"/>
                    <a:pt x="1864" y="357"/>
                    <a:pt x="1862" y="372"/>
                  </a:cubicBezTo>
                  <a:lnTo>
                    <a:pt x="1862" y="372"/>
                  </a:lnTo>
                  <a:cubicBezTo>
                    <a:pt x="1862" y="374"/>
                    <a:pt x="1862" y="375"/>
                    <a:pt x="1862" y="377"/>
                  </a:cubicBezTo>
                  <a:lnTo>
                    <a:pt x="1862" y="377"/>
                  </a:lnTo>
                  <a:cubicBezTo>
                    <a:pt x="1862" y="379"/>
                    <a:pt x="1863" y="381"/>
                    <a:pt x="1864" y="383"/>
                  </a:cubicBezTo>
                  <a:lnTo>
                    <a:pt x="1864" y="383"/>
                  </a:lnTo>
                  <a:cubicBezTo>
                    <a:pt x="1865" y="384"/>
                    <a:pt x="1865" y="384"/>
                    <a:pt x="1865" y="385"/>
                  </a:cubicBezTo>
                  <a:lnTo>
                    <a:pt x="1865" y="385"/>
                  </a:lnTo>
                  <a:lnTo>
                    <a:pt x="1865" y="385"/>
                  </a:lnTo>
                  <a:cubicBezTo>
                    <a:pt x="1866" y="386"/>
                    <a:pt x="1866" y="387"/>
                    <a:pt x="1868" y="387"/>
                  </a:cubicBezTo>
                  <a:lnTo>
                    <a:pt x="1868" y="387"/>
                  </a:lnTo>
                  <a:cubicBezTo>
                    <a:pt x="1873" y="392"/>
                    <a:pt x="1881" y="394"/>
                    <a:pt x="1888" y="394"/>
                  </a:cubicBezTo>
                  <a:lnTo>
                    <a:pt x="1888" y="394"/>
                  </a:lnTo>
                  <a:cubicBezTo>
                    <a:pt x="1894" y="394"/>
                    <a:pt x="1900" y="394"/>
                    <a:pt x="1905" y="395"/>
                  </a:cubicBezTo>
                  <a:lnTo>
                    <a:pt x="1905" y="395"/>
                  </a:lnTo>
                  <a:lnTo>
                    <a:pt x="1905" y="395"/>
                  </a:lnTo>
                  <a:cubicBezTo>
                    <a:pt x="1918" y="423"/>
                    <a:pt x="1957" y="447"/>
                    <a:pt x="1983" y="450"/>
                  </a:cubicBezTo>
                  <a:lnTo>
                    <a:pt x="1983" y="450"/>
                  </a:lnTo>
                  <a:cubicBezTo>
                    <a:pt x="2021" y="457"/>
                    <a:pt x="2052" y="442"/>
                    <a:pt x="2092" y="458"/>
                  </a:cubicBezTo>
                  <a:lnTo>
                    <a:pt x="2092" y="458"/>
                  </a:lnTo>
                  <a:cubicBezTo>
                    <a:pt x="2122" y="469"/>
                    <a:pt x="2166" y="479"/>
                    <a:pt x="2191" y="498"/>
                  </a:cubicBezTo>
                  <a:lnTo>
                    <a:pt x="2191" y="498"/>
                  </a:lnTo>
                  <a:cubicBezTo>
                    <a:pt x="2238" y="533"/>
                    <a:pt x="2193" y="558"/>
                    <a:pt x="2183" y="593"/>
                  </a:cubicBezTo>
                  <a:lnTo>
                    <a:pt x="2183" y="593"/>
                  </a:lnTo>
                  <a:cubicBezTo>
                    <a:pt x="2137" y="586"/>
                    <a:pt x="2162" y="654"/>
                    <a:pt x="2184" y="665"/>
                  </a:cubicBezTo>
                  <a:lnTo>
                    <a:pt x="2184" y="665"/>
                  </a:lnTo>
                  <a:cubicBezTo>
                    <a:pt x="2209" y="678"/>
                    <a:pt x="2256" y="653"/>
                    <a:pt x="2247" y="707"/>
                  </a:cubicBezTo>
                  <a:lnTo>
                    <a:pt x="2247" y="707"/>
                  </a:lnTo>
                  <a:cubicBezTo>
                    <a:pt x="2237" y="762"/>
                    <a:pt x="2211" y="680"/>
                    <a:pt x="2183" y="712"/>
                  </a:cubicBezTo>
                  <a:lnTo>
                    <a:pt x="2183" y="712"/>
                  </a:lnTo>
                  <a:cubicBezTo>
                    <a:pt x="2152" y="747"/>
                    <a:pt x="2205" y="768"/>
                    <a:pt x="2223" y="787"/>
                  </a:cubicBezTo>
                  <a:lnTo>
                    <a:pt x="2223" y="787"/>
                  </a:lnTo>
                  <a:cubicBezTo>
                    <a:pt x="2244" y="808"/>
                    <a:pt x="2277" y="841"/>
                    <a:pt x="2273" y="872"/>
                  </a:cubicBezTo>
                  <a:lnTo>
                    <a:pt x="2273" y="872"/>
                  </a:lnTo>
                  <a:cubicBezTo>
                    <a:pt x="2295" y="871"/>
                    <a:pt x="2306" y="888"/>
                    <a:pt x="2321" y="890"/>
                  </a:cubicBezTo>
                  <a:lnTo>
                    <a:pt x="2321" y="890"/>
                  </a:lnTo>
                  <a:cubicBezTo>
                    <a:pt x="2333" y="891"/>
                    <a:pt x="2336" y="881"/>
                    <a:pt x="2350" y="880"/>
                  </a:cubicBezTo>
                  <a:lnTo>
                    <a:pt x="2350" y="880"/>
                  </a:lnTo>
                  <a:cubicBezTo>
                    <a:pt x="2377" y="879"/>
                    <a:pt x="2398" y="903"/>
                    <a:pt x="2405" y="928"/>
                  </a:cubicBezTo>
                  <a:lnTo>
                    <a:pt x="2405" y="928"/>
                  </a:lnTo>
                  <a:cubicBezTo>
                    <a:pt x="2408" y="940"/>
                    <a:pt x="2404" y="953"/>
                    <a:pt x="2410" y="964"/>
                  </a:cubicBezTo>
                  <a:lnTo>
                    <a:pt x="2410" y="964"/>
                  </a:lnTo>
                  <a:cubicBezTo>
                    <a:pt x="2416" y="972"/>
                    <a:pt x="2431" y="976"/>
                    <a:pt x="2439" y="984"/>
                  </a:cubicBezTo>
                  <a:lnTo>
                    <a:pt x="2439" y="984"/>
                  </a:lnTo>
                  <a:cubicBezTo>
                    <a:pt x="2453" y="1003"/>
                    <a:pt x="2451" y="1026"/>
                    <a:pt x="2451" y="1047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9" name="Freeform 50">
              <a:extLst>
                <a:ext uri="{FF2B5EF4-FFF2-40B4-BE49-F238E27FC236}">
                  <a16:creationId xmlns:a16="http://schemas.microsoft.com/office/drawing/2014/main" id="{69824B86-432D-114B-AAFB-40A1FF02C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13593" y="7926593"/>
              <a:ext cx="1863555" cy="1419990"/>
            </a:xfrm>
            <a:custGeom>
              <a:avLst/>
              <a:gdLst>
                <a:gd name="T0" fmla="*/ 2804 w 2853"/>
                <a:gd name="T1" fmla="*/ 1521 h 2175"/>
                <a:gd name="T2" fmla="*/ 2670 w 2853"/>
                <a:gd name="T3" fmla="*/ 1156 h 2175"/>
                <a:gd name="T4" fmla="*/ 2542 w 2853"/>
                <a:gd name="T5" fmla="*/ 1018 h 2175"/>
                <a:gd name="T6" fmla="*/ 2638 w 2853"/>
                <a:gd name="T7" fmla="*/ 1060 h 2175"/>
                <a:gd name="T8" fmla="*/ 2525 w 2853"/>
                <a:gd name="T9" fmla="*/ 832 h 2175"/>
                <a:gd name="T10" fmla="*/ 2364 w 2853"/>
                <a:gd name="T11" fmla="*/ 654 h 2175"/>
                <a:gd name="T12" fmla="*/ 2394 w 2853"/>
                <a:gd name="T13" fmla="*/ 570 h 2175"/>
                <a:gd name="T14" fmla="*/ 2206 w 2853"/>
                <a:gd name="T15" fmla="*/ 403 h 2175"/>
                <a:gd name="T16" fmla="*/ 2158 w 2853"/>
                <a:gd name="T17" fmla="*/ 228 h 2175"/>
                <a:gd name="T18" fmla="*/ 2061 w 2853"/>
                <a:gd name="T19" fmla="*/ 0 h 2175"/>
                <a:gd name="T20" fmla="*/ 1951 w 2853"/>
                <a:gd name="T21" fmla="*/ 35 h 2175"/>
                <a:gd name="T22" fmla="*/ 1896 w 2853"/>
                <a:gd name="T23" fmla="*/ 125 h 2175"/>
                <a:gd name="T24" fmla="*/ 1807 w 2853"/>
                <a:gd name="T25" fmla="*/ 132 h 2175"/>
                <a:gd name="T26" fmla="*/ 919 w 2853"/>
                <a:gd name="T27" fmla="*/ 198 h 2175"/>
                <a:gd name="T28" fmla="*/ 920 w 2853"/>
                <a:gd name="T29" fmla="*/ 196 h 2175"/>
                <a:gd name="T30" fmla="*/ 888 w 2853"/>
                <a:gd name="T31" fmla="*/ 98 h 2175"/>
                <a:gd name="T32" fmla="*/ 6 w 2853"/>
                <a:gd name="T33" fmla="*/ 187 h 2175"/>
                <a:gd name="T34" fmla="*/ 57 w 2853"/>
                <a:gd name="T35" fmla="*/ 288 h 2175"/>
                <a:gd name="T36" fmla="*/ 94 w 2853"/>
                <a:gd name="T37" fmla="*/ 403 h 2175"/>
                <a:gd name="T38" fmla="*/ 148 w 2853"/>
                <a:gd name="T39" fmla="*/ 433 h 2175"/>
                <a:gd name="T40" fmla="*/ 316 w 2853"/>
                <a:gd name="T41" fmla="*/ 409 h 2175"/>
                <a:gd name="T42" fmla="*/ 361 w 2853"/>
                <a:gd name="T43" fmla="*/ 328 h 2175"/>
                <a:gd name="T44" fmla="*/ 450 w 2853"/>
                <a:gd name="T45" fmla="*/ 361 h 2175"/>
                <a:gd name="T46" fmla="*/ 566 w 2853"/>
                <a:gd name="T47" fmla="*/ 357 h 2175"/>
                <a:gd name="T48" fmla="*/ 699 w 2853"/>
                <a:gd name="T49" fmla="*/ 442 h 2175"/>
                <a:gd name="T50" fmla="*/ 758 w 2853"/>
                <a:gd name="T51" fmla="*/ 453 h 2175"/>
                <a:gd name="T52" fmla="*/ 789 w 2853"/>
                <a:gd name="T53" fmla="*/ 500 h 2175"/>
                <a:gd name="T54" fmla="*/ 853 w 2853"/>
                <a:gd name="T55" fmla="*/ 594 h 2175"/>
                <a:gd name="T56" fmla="*/ 978 w 2853"/>
                <a:gd name="T57" fmla="*/ 544 h 2175"/>
                <a:gd name="T58" fmla="*/ 1038 w 2853"/>
                <a:gd name="T59" fmla="*/ 539 h 2175"/>
                <a:gd name="T60" fmla="*/ 1160 w 2853"/>
                <a:gd name="T61" fmla="*/ 475 h 2175"/>
                <a:gd name="T62" fmla="*/ 1162 w 2853"/>
                <a:gd name="T63" fmla="*/ 421 h 2175"/>
                <a:gd name="T64" fmla="*/ 1401 w 2853"/>
                <a:gd name="T65" fmla="*/ 482 h 2175"/>
                <a:gd name="T66" fmla="*/ 1515 w 2853"/>
                <a:gd name="T67" fmla="*/ 603 h 2175"/>
                <a:gd name="T68" fmla="*/ 1565 w 2853"/>
                <a:gd name="T69" fmla="*/ 660 h 2175"/>
                <a:gd name="T70" fmla="*/ 1748 w 2853"/>
                <a:gd name="T71" fmla="*/ 788 h 2175"/>
                <a:gd name="T72" fmla="*/ 1744 w 2853"/>
                <a:gd name="T73" fmla="*/ 1069 h 2175"/>
                <a:gd name="T74" fmla="*/ 1756 w 2853"/>
                <a:gd name="T75" fmla="*/ 1191 h 2175"/>
                <a:gd name="T76" fmla="*/ 1815 w 2853"/>
                <a:gd name="T77" fmla="*/ 1189 h 2175"/>
                <a:gd name="T78" fmla="*/ 1856 w 2853"/>
                <a:gd name="T79" fmla="*/ 1275 h 2175"/>
                <a:gd name="T80" fmla="*/ 1921 w 2853"/>
                <a:gd name="T81" fmla="*/ 1438 h 2175"/>
                <a:gd name="T82" fmla="*/ 2070 w 2853"/>
                <a:gd name="T83" fmla="*/ 1535 h 2175"/>
                <a:gd name="T84" fmla="*/ 2141 w 2853"/>
                <a:gd name="T85" fmla="*/ 1609 h 2175"/>
                <a:gd name="T86" fmla="*/ 2140 w 2853"/>
                <a:gd name="T87" fmla="*/ 1680 h 2175"/>
                <a:gd name="T88" fmla="*/ 2159 w 2853"/>
                <a:gd name="T89" fmla="*/ 1749 h 2175"/>
                <a:gd name="T90" fmla="*/ 2387 w 2853"/>
                <a:gd name="T91" fmla="*/ 1922 h 2175"/>
                <a:gd name="T92" fmla="*/ 2596 w 2853"/>
                <a:gd name="T93" fmla="*/ 2020 h 2175"/>
                <a:gd name="T94" fmla="*/ 2472 w 2853"/>
                <a:gd name="T95" fmla="*/ 2126 h 2175"/>
                <a:gd name="T96" fmla="*/ 2732 w 2853"/>
                <a:gd name="T97" fmla="*/ 2102 h 2175"/>
                <a:gd name="T98" fmla="*/ 2844 w 2853"/>
                <a:gd name="T99" fmla="*/ 1822 h 2175"/>
                <a:gd name="T100" fmla="*/ 2824 w 2853"/>
                <a:gd name="T101" fmla="*/ 1621 h 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53" h="2175">
                  <a:moveTo>
                    <a:pt x="2824" y="1621"/>
                  </a:moveTo>
                  <a:lnTo>
                    <a:pt x="2824" y="1621"/>
                  </a:lnTo>
                  <a:cubicBezTo>
                    <a:pt x="2822" y="1586"/>
                    <a:pt x="2811" y="1554"/>
                    <a:pt x="2804" y="1521"/>
                  </a:cubicBezTo>
                  <a:lnTo>
                    <a:pt x="2804" y="1521"/>
                  </a:lnTo>
                  <a:cubicBezTo>
                    <a:pt x="2789" y="1458"/>
                    <a:pt x="2763" y="1397"/>
                    <a:pt x="2743" y="1336"/>
                  </a:cubicBezTo>
                  <a:lnTo>
                    <a:pt x="2743" y="1336"/>
                  </a:lnTo>
                  <a:cubicBezTo>
                    <a:pt x="2724" y="1278"/>
                    <a:pt x="2706" y="1206"/>
                    <a:pt x="2670" y="1156"/>
                  </a:cubicBezTo>
                  <a:lnTo>
                    <a:pt x="2670" y="1156"/>
                  </a:lnTo>
                  <a:cubicBezTo>
                    <a:pt x="2651" y="1128"/>
                    <a:pt x="2627" y="1103"/>
                    <a:pt x="2600" y="1082"/>
                  </a:cubicBezTo>
                  <a:lnTo>
                    <a:pt x="2600" y="1082"/>
                  </a:lnTo>
                  <a:cubicBezTo>
                    <a:pt x="2577" y="1064"/>
                    <a:pt x="2541" y="1054"/>
                    <a:pt x="2542" y="1018"/>
                  </a:cubicBezTo>
                  <a:lnTo>
                    <a:pt x="2542" y="1018"/>
                  </a:lnTo>
                  <a:cubicBezTo>
                    <a:pt x="2573" y="1040"/>
                    <a:pt x="2604" y="1096"/>
                    <a:pt x="2638" y="1108"/>
                  </a:cubicBezTo>
                  <a:lnTo>
                    <a:pt x="2638" y="1108"/>
                  </a:lnTo>
                  <a:cubicBezTo>
                    <a:pt x="2677" y="1123"/>
                    <a:pt x="2645" y="1080"/>
                    <a:pt x="2638" y="1060"/>
                  </a:cubicBezTo>
                  <a:lnTo>
                    <a:pt x="2638" y="1060"/>
                  </a:lnTo>
                  <a:cubicBezTo>
                    <a:pt x="2628" y="1029"/>
                    <a:pt x="2631" y="1010"/>
                    <a:pt x="2607" y="986"/>
                  </a:cubicBezTo>
                  <a:lnTo>
                    <a:pt x="2607" y="986"/>
                  </a:lnTo>
                  <a:cubicBezTo>
                    <a:pt x="2566" y="945"/>
                    <a:pt x="2550" y="883"/>
                    <a:pt x="2525" y="832"/>
                  </a:cubicBezTo>
                  <a:lnTo>
                    <a:pt x="2525" y="832"/>
                  </a:lnTo>
                  <a:cubicBezTo>
                    <a:pt x="2504" y="790"/>
                    <a:pt x="2463" y="745"/>
                    <a:pt x="2430" y="711"/>
                  </a:cubicBezTo>
                  <a:lnTo>
                    <a:pt x="2430" y="711"/>
                  </a:lnTo>
                  <a:cubicBezTo>
                    <a:pt x="2408" y="688"/>
                    <a:pt x="2383" y="680"/>
                    <a:pt x="2364" y="654"/>
                  </a:cubicBezTo>
                  <a:lnTo>
                    <a:pt x="2364" y="654"/>
                  </a:lnTo>
                  <a:cubicBezTo>
                    <a:pt x="2344" y="628"/>
                    <a:pt x="2326" y="614"/>
                    <a:pt x="2313" y="584"/>
                  </a:cubicBezTo>
                  <a:lnTo>
                    <a:pt x="2313" y="584"/>
                  </a:lnTo>
                  <a:cubicBezTo>
                    <a:pt x="2337" y="584"/>
                    <a:pt x="2399" y="615"/>
                    <a:pt x="2394" y="570"/>
                  </a:cubicBezTo>
                  <a:lnTo>
                    <a:pt x="2394" y="570"/>
                  </a:lnTo>
                  <a:cubicBezTo>
                    <a:pt x="2390" y="540"/>
                    <a:pt x="2344" y="527"/>
                    <a:pt x="2323" y="512"/>
                  </a:cubicBezTo>
                  <a:lnTo>
                    <a:pt x="2323" y="512"/>
                  </a:lnTo>
                  <a:cubicBezTo>
                    <a:pt x="2286" y="485"/>
                    <a:pt x="2225" y="447"/>
                    <a:pt x="2206" y="403"/>
                  </a:cubicBezTo>
                  <a:lnTo>
                    <a:pt x="2206" y="403"/>
                  </a:lnTo>
                  <a:cubicBezTo>
                    <a:pt x="2194" y="379"/>
                    <a:pt x="2190" y="343"/>
                    <a:pt x="2182" y="316"/>
                  </a:cubicBezTo>
                  <a:lnTo>
                    <a:pt x="2182" y="316"/>
                  </a:lnTo>
                  <a:cubicBezTo>
                    <a:pt x="2173" y="287"/>
                    <a:pt x="2166" y="257"/>
                    <a:pt x="2158" y="228"/>
                  </a:cubicBezTo>
                  <a:lnTo>
                    <a:pt x="2158" y="228"/>
                  </a:lnTo>
                  <a:cubicBezTo>
                    <a:pt x="2141" y="175"/>
                    <a:pt x="2125" y="112"/>
                    <a:pt x="2101" y="61"/>
                  </a:cubicBezTo>
                  <a:lnTo>
                    <a:pt x="2101" y="61"/>
                  </a:lnTo>
                  <a:cubicBezTo>
                    <a:pt x="2091" y="39"/>
                    <a:pt x="2072" y="21"/>
                    <a:pt x="2061" y="0"/>
                  </a:cubicBezTo>
                  <a:lnTo>
                    <a:pt x="2061" y="0"/>
                  </a:lnTo>
                  <a:cubicBezTo>
                    <a:pt x="2047" y="14"/>
                    <a:pt x="2033" y="26"/>
                    <a:pt x="2018" y="39"/>
                  </a:cubicBezTo>
                  <a:lnTo>
                    <a:pt x="2018" y="39"/>
                  </a:lnTo>
                  <a:cubicBezTo>
                    <a:pt x="2000" y="57"/>
                    <a:pt x="1974" y="43"/>
                    <a:pt x="1951" y="35"/>
                  </a:cubicBezTo>
                  <a:lnTo>
                    <a:pt x="1951" y="35"/>
                  </a:lnTo>
                  <a:cubicBezTo>
                    <a:pt x="1926" y="24"/>
                    <a:pt x="1907" y="32"/>
                    <a:pt x="1896" y="57"/>
                  </a:cubicBezTo>
                  <a:lnTo>
                    <a:pt x="1896" y="57"/>
                  </a:lnTo>
                  <a:cubicBezTo>
                    <a:pt x="1888" y="84"/>
                    <a:pt x="1896" y="102"/>
                    <a:pt x="1896" y="125"/>
                  </a:cubicBezTo>
                  <a:lnTo>
                    <a:pt x="1896" y="125"/>
                  </a:lnTo>
                  <a:cubicBezTo>
                    <a:pt x="1892" y="150"/>
                    <a:pt x="1885" y="176"/>
                    <a:pt x="1855" y="169"/>
                  </a:cubicBezTo>
                  <a:lnTo>
                    <a:pt x="1855" y="169"/>
                  </a:lnTo>
                  <a:cubicBezTo>
                    <a:pt x="1829" y="166"/>
                    <a:pt x="1829" y="136"/>
                    <a:pt x="1807" y="132"/>
                  </a:cubicBezTo>
                  <a:lnTo>
                    <a:pt x="1807" y="132"/>
                  </a:lnTo>
                  <a:cubicBezTo>
                    <a:pt x="1796" y="128"/>
                    <a:pt x="1781" y="132"/>
                    <a:pt x="1770" y="132"/>
                  </a:cubicBezTo>
                  <a:lnTo>
                    <a:pt x="938" y="198"/>
                  </a:lnTo>
                  <a:lnTo>
                    <a:pt x="938" y="198"/>
                  </a:lnTo>
                  <a:cubicBezTo>
                    <a:pt x="931" y="199"/>
                    <a:pt x="925" y="199"/>
                    <a:pt x="919" y="198"/>
                  </a:cubicBezTo>
                  <a:lnTo>
                    <a:pt x="919" y="198"/>
                  </a:lnTo>
                  <a:cubicBezTo>
                    <a:pt x="921" y="196"/>
                    <a:pt x="924" y="195"/>
                    <a:pt x="927" y="193"/>
                  </a:cubicBezTo>
                  <a:lnTo>
                    <a:pt x="927" y="193"/>
                  </a:lnTo>
                  <a:cubicBezTo>
                    <a:pt x="925" y="194"/>
                    <a:pt x="922" y="195"/>
                    <a:pt x="920" y="196"/>
                  </a:cubicBezTo>
                  <a:lnTo>
                    <a:pt x="920" y="196"/>
                  </a:lnTo>
                  <a:cubicBezTo>
                    <a:pt x="928" y="192"/>
                    <a:pt x="936" y="189"/>
                    <a:pt x="945" y="188"/>
                  </a:cubicBezTo>
                  <a:lnTo>
                    <a:pt x="945" y="188"/>
                  </a:lnTo>
                  <a:cubicBezTo>
                    <a:pt x="918" y="187"/>
                    <a:pt x="896" y="133"/>
                    <a:pt x="888" y="98"/>
                  </a:cubicBezTo>
                  <a:lnTo>
                    <a:pt x="888" y="98"/>
                  </a:lnTo>
                  <a:cubicBezTo>
                    <a:pt x="652" y="124"/>
                    <a:pt x="417" y="150"/>
                    <a:pt x="180" y="176"/>
                  </a:cubicBezTo>
                  <a:lnTo>
                    <a:pt x="180" y="176"/>
                  </a:lnTo>
                  <a:cubicBezTo>
                    <a:pt x="139" y="181"/>
                    <a:pt x="43" y="210"/>
                    <a:pt x="6" y="187"/>
                  </a:cubicBezTo>
                  <a:lnTo>
                    <a:pt x="6" y="187"/>
                  </a:lnTo>
                  <a:cubicBezTo>
                    <a:pt x="0" y="215"/>
                    <a:pt x="14" y="235"/>
                    <a:pt x="31" y="256"/>
                  </a:cubicBezTo>
                  <a:lnTo>
                    <a:pt x="31" y="256"/>
                  </a:lnTo>
                  <a:cubicBezTo>
                    <a:pt x="40" y="266"/>
                    <a:pt x="53" y="273"/>
                    <a:pt x="57" y="288"/>
                  </a:cubicBezTo>
                  <a:lnTo>
                    <a:pt x="57" y="288"/>
                  </a:lnTo>
                  <a:cubicBezTo>
                    <a:pt x="62" y="302"/>
                    <a:pt x="53" y="321"/>
                    <a:pt x="58" y="337"/>
                  </a:cubicBezTo>
                  <a:lnTo>
                    <a:pt x="58" y="337"/>
                  </a:lnTo>
                  <a:cubicBezTo>
                    <a:pt x="67" y="364"/>
                    <a:pt x="89" y="371"/>
                    <a:pt x="94" y="403"/>
                  </a:cubicBezTo>
                  <a:lnTo>
                    <a:pt x="94" y="403"/>
                  </a:lnTo>
                  <a:cubicBezTo>
                    <a:pt x="97" y="419"/>
                    <a:pt x="98" y="440"/>
                    <a:pt x="97" y="460"/>
                  </a:cubicBezTo>
                  <a:lnTo>
                    <a:pt x="97" y="460"/>
                  </a:lnTo>
                  <a:cubicBezTo>
                    <a:pt x="115" y="462"/>
                    <a:pt x="133" y="443"/>
                    <a:pt x="148" y="433"/>
                  </a:cubicBezTo>
                  <a:lnTo>
                    <a:pt x="148" y="433"/>
                  </a:lnTo>
                  <a:cubicBezTo>
                    <a:pt x="174" y="415"/>
                    <a:pt x="191" y="409"/>
                    <a:pt x="224" y="417"/>
                  </a:cubicBezTo>
                  <a:lnTo>
                    <a:pt x="224" y="417"/>
                  </a:lnTo>
                  <a:cubicBezTo>
                    <a:pt x="196" y="465"/>
                    <a:pt x="310" y="432"/>
                    <a:pt x="316" y="409"/>
                  </a:cubicBezTo>
                  <a:lnTo>
                    <a:pt x="316" y="409"/>
                  </a:lnTo>
                  <a:cubicBezTo>
                    <a:pt x="306" y="412"/>
                    <a:pt x="292" y="414"/>
                    <a:pt x="280" y="412"/>
                  </a:cubicBezTo>
                  <a:lnTo>
                    <a:pt x="280" y="412"/>
                  </a:lnTo>
                  <a:cubicBezTo>
                    <a:pt x="290" y="386"/>
                    <a:pt x="334" y="338"/>
                    <a:pt x="361" y="328"/>
                  </a:cubicBezTo>
                  <a:lnTo>
                    <a:pt x="361" y="328"/>
                  </a:lnTo>
                  <a:cubicBezTo>
                    <a:pt x="397" y="316"/>
                    <a:pt x="446" y="332"/>
                    <a:pt x="480" y="346"/>
                  </a:cubicBezTo>
                  <a:lnTo>
                    <a:pt x="480" y="346"/>
                  </a:lnTo>
                  <a:cubicBezTo>
                    <a:pt x="469" y="343"/>
                    <a:pt x="450" y="346"/>
                    <a:pt x="450" y="361"/>
                  </a:cubicBezTo>
                  <a:lnTo>
                    <a:pt x="450" y="361"/>
                  </a:lnTo>
                  <a:cubicBezTo>
                    <a:pt x="451" y="379"/>
                    <a:pt x="472" y="368"/>
                    <a:pt x="483" y="366"/>
                  </a:cubicBezTo>
                  <a:lnTo>
                    <a:pt x="483" y="366"/>
                  </a:lnTo>
                  <a:cubicBezTo>
                    <a:pt x="511" y="362"/>
                    <a:pt x="539" y="357"/>
                    <a:pt x="566" y="357"/>
                  </a:cubicBezTo>
                  <a:lnTo>
                    <a:pt x="566" y="357"/>
                  </a:lnTo>
                  <a:cubicBezTo>
                    <a:pt x="598" y="356"/>
                    <a:pt x="612" y="368"/>
                    <a:pt x="636" y="385"/>
                  </a:cubicBezTo>
                  <a:lnTo>
                    <a:pt x="636" y="385"/>
                  </a:lnTo>
                  <a:cubicBezTo>
                    <a:pt x="653" y="397"/>
                    <a:pt x="684" y="440"/>
                    <a:pt x="699" y="442"/>
                  </a:cubicBezTo>
                  <a:lnTo>
                    <a:pt x="699" y="442"/>
                  </a:lnTo>
                  <a:cubicBezTo>
                    <a:pt x="704" y="413"/>
                    <a:pt x="681" y="390"/>
                    <a:pt x="692" y="362"/>
                  </a:cubicBezTo>
                  <a:lnTo>
                    <a:pt x="692" y="362"/>
                  </a:lnTo>
                  <a:cubicBezTo>
                    <a:pt x="707" y="390"/>
                    <a:pt x="763" y="417"/>
                    <a:pt x="758" y="453"/>
                  </a:cubicBezTo>
                  <a:lnTo>
                    <a:pt x="758" y="453"/>
                  </a:lnTo>
                  <a:cubicBezTo>
                    <a:pt x="751" y="453"/>
                    <a:pt x="748" y="457"/>
                    <a:pt x="741" y="458"/>
                  </a:cubicBezTo>
                  <a:lnTo>
                    <a:pt x="741" y="458"/>
                  </a:lnTo>
                  <a:cubicBezTo>
                    <a:pt x="746" y="470"/>
                    <a:pt x="777" y="494"/>
                    <a:pt x="789" y="500"/>
                  </a:cubicBezTo>
                  <a:lnTo>
                    <a:pt x="789" y="500"/>
                  </a:lnTo>
                  <a:cubicBezTo>
                    <a:pt x="805" y="509"/>
                    <a:pt x="838" y="507"/>
                    <a:pt x="848" y="526"/>
                  </a:cubicBezTo>
                  <a:lnTo>
                    <a:pt x="848" y="526"/>
                  </a:lnTo>
                  <a:cubicBezTo>
                    <a:pt x="858" y="543"/>
                    <a:pt x="844" y="574"/>
                    <a:pt x="853" y="594"/>
                  </a:cubicBezTo>
                  <a:lnTo>
                    <a:pt x="853" y="594"/>
                  </a:lnTo>
                  <a:cubicBezTo>
                    <a:pt x="866" y="594"/>
                    <a:pt x="874" y="583"/>
                    <a:pt x="883" y="573"/>
                  </a:cubicBezTo>
                  <a:lnTo>
                    <a:pt x="883" y="573"/>
                  </a:lnTo>
                  <a:cubicBezTo>
                    <a:pt x="911" y="588"/>
                    <a:pt x="942" y="520"/>
                    <a:pt x="978" y="544"/>
                  </a:cubicBezTo>
                  <a:lnTo>
                    <a:pt x="978" y="544"/>
                  </a:lnTo>
                  <a:cubicBezTo>
                    <a:pt x="999" y="559"/>
                    <a:pt x="977" y="585"/>
                    <a:pt x="1009" y="583"/>
                  </a:cubicBezTo>
                  <a:lnTo>
                    <a:pt x="1009" y="583"/>
                  </a:lnTo>
                  <a:cubicBezTo>
                    <a:pt x="1031" y="582"/>
                    <a:pt x="1039" y="559"/>
                    <a:pt x="1038" y="539"/>
                  </a:cubicBezTo>
                  <a:lnTo>
                    <a:pt x="1038" y="539"/>
                  </a:lnTo>
                  <a:cubicBezTo>
                    <a:pt x="1080" y="559"/>
                    <a:pt x="1079" y="547"/>
                    <a:pt x="1091" y="511"/>
                  </a:cubicBezTo>
                  <a:lnTo>
                    <a:pt x="1091" y="511"/>
                  </a:lnTo>
                  <a:cubicBezTo>
                    <a:pt x="1104" y="475"/>
                    <a:pt x="1126" y="478"/>
                    <a:pt x="1160" y="475"/>
                  </a:cubicBezTo>
                  <a:lnTo>
                    <a:pt x="1160" y="475"/>
                  </a:lnTo>
                  <a:cubicBezTo>
                    <a:pt x="1160" y="458"/>
                    <a:pt x="1142" y="462"/>
                    <a:pt x="1141" y="447"/>
                  </a:cubicBezTo>
                  <a:lnTo>
                    <a:pt x="1141" y="447"/>
                  </a:lnTo>
                  <a:cubicBezTo>
                    <a:pt x="1141" y="439"/>
                    <a:pt x="1157" y="426"/>
                    <a:pt x="1162" y="421"/>
                  </a:cubicBezTo>
                  <a:lnTo>
                    <a:pt x="1162" y="421"/>
                  </a:lnTo>
                  <a:cubicBezTo>
                    <a:pt x="1177" y="405"/>
                    <a:pt x="1207" y="402"/>
                    <a:pt x="1217" y="387"/>
                  </a:cubicBezTo>
                  <a:lnTo>
                    <a:pt x="1217" y="387"/>
                  </a:lnTo>
                  <a:cubicBezTo>
                    <a:pt x="1281" y="411"/>
                    <a:pt x="1340" y="452"/>
                    <a:pt x="1401" y="482"/>
                  </a:cubicBezTo>
                  <a:lnTo>
                    <a:pt x="1401" y="482"/>
                  </a:lnTo>
                  <a:cubicBezTo>
                    <a:pt x="1431" y="496"/>
                    <a:pt x="1457" y="515"/>
                    <a:pt x="1477" y="542"/>
                  </a:cubicBezTo>
                  <a:lnTo>
                    <a:pt x="1477" y="542"/>
                  </a:lnTo>
                  <a:cubicBezTo>
                    <a:pt x="1493" y="562"/>
                    <a:pt x="1493" y="587"/>
                    <a:pt x="1515" y="603"/>
                  </a:cubicBezTo>
                  <a:lnTo>
                    <a:pt x="1515" y="603"/>
                  </a:lnTo>
                  <a:cubicBezTo>
                    <a:pt x="1525" y="610"/>
                    <a:pt x="1537" y="608"/>
                    <a:pt x="1546" y="619"/>
                  </a:cubicBezTo>
                  <a:lnTo>
                    <a:pt x="1546" y="619"/>
                  </a:lnTo>
                  <a:cubicBezTo>
                    <a:pt x="1557" y="630"/>
                    <a:pt x="1555" y="649"/>
                    <a:pt x="1565" y="660"/>
                  </a:cubicBezTo>
                  <a:lnTo>
                    <a:pt x="1565" y="660"/>
                  </a:lnTo>
                  <a:cubicBezTo>
                    <a:pt x="1590" y="685"/>
                    <a:pt x="1625" y="665"/>
                    <a:pt x="1655" y="677"/>
                  </a:cubicBezTo>
                  <a:lnTo>
                    <a:pt x="1655" y="677"/>
                  </a:lnTo>
                  <a:cubicBezTo>
                    <a:pt x="1695" y="693"/>
                    <a:pt x="1721" y="756"/>
                    <a:pt x="1748" y="788"/>
                  </a:cubicBezTo>
                  <a:lnTo>
                    <a:pt x="1748" y="788"/>
                  </a:lnTo>
                  <a:cubicBezTo>
                    <a:pt x="1783" y="827"/>
                    <a:pt x="1779" y="869"/>
                    <a:pt x="1774" y="918"/>
                  </a:cubicBezTo>
                  <a:lnTo>
                    <a:pt x="1774" y="918"/>
                  </a:lnTo>
                  <a:cubicBezTo>
                    <a:pt x="1769" y="970"/>
                    <a:pt x="1720" y="1012"/>
                    <a:pt x="1744" y="1069"/>
                  </a:cubicBezTo>
                  <a:lnTo>
                    <a:pt x="1744" y="1069"/>
                  </a:lnTo>
                  <a:cubicBezTo>
                    <a:pt x="1754" y="1093"/>
                    <a:pt x="1759" y="1097"/>
                    <a:pt x="1753" y="1128"/>
                  </a:cubicBezTo>
                  <a:lnTo>
                    <a:pt x="1753" y="1128"/>
                  </a:lnTo>
                  <a:cubicBezTo>
                    <a:pt x="1749" y="1153"/>
                    <a:pt x="1744" y="1168"/>
                    <a:pt x="1756" y="1191"/>
                  </a:cubicBezTo>
                  <a:lnTo>
                    <a:pt x="1756" y="1191"/>
                  </a:lnTo>
                  <a:cubicBezTo>
                    <a:pt x="1761" y="1199"/>
                    <a:pt x="1782" y="1230"/>
                    <a:pt x="1792" y="1233"/>
                  </a:cubicBezTo>
                  <a:lnTo>
                    <a:pt x="1792" y="1233"/>
                  </a:lnTo>
                  <a:cubicBezTo>
                    <a:pt x="1822" y="1242"/>
                    <a:pt x="1813" y="1210"/>
                    <a:pt x="1815" y="1189"/>
                  </a:cubicBezTo>
                  <a:lnTo>
                    <a:pt x="1815" y="1189"/>
                  </a:lnTo>
                  <a:cubicBezTo>
                    <a:pt x="1845" y="1196"/>
                    <a:pt x="1836" y="1148"/>
                    <a:pt x="1873" y="1156"/>
                  </a:cubicBezTo>
                  <a:lnTo>
                    <a:pt x="1873" y="1156"/>
                  </a:lnTo>
                  <a:cubicBezTo>
                    <a:pt x="1878" y="1193"/>
                    <a:pt x="1873" y="1242"/>
                    <a:pt x="1856" y="1275"/>
                  </a:cubicBezTo>
                  <a:lnTo>
                    <a:pt x="1856" y="1275"/>
                  </a:lnTo>
                  <a:cubicBezTo>
                    <a:pt x="1836" y="1314"/>
                    <a:pt x="1833" y="1330"/>
                    <a:pt x="1871" y="1361"/>
                  </a:cubicBezTo>
                  <a:lnTo>
                    <a:pt x="1871" y="1361"/>
                  </a:lnTo>
                  <a:cubicBezTo>
                    <a:pt x="1902" y="1385"/>
                    <a:pt x="1900" y="1407"/>
                    <a:pt x="1921" y="1438"/>
                  </a:cubicBezTo>
                  <a:lnTo>
                    <a:pt x="1921" y="1438"/>
                  </a:lnTo>
                  <a:cubicBezTo>
                    <a:pt x="1952" y="1486"/>
                    <a:pt x="1970" y="1601"/>
                    <a:pt x="2051" y="1575"/>
                  </a:cubicBezTo>
                  <a:lnTo>
                    <a:pt x="2051" y="1575"/>
                  </a:lnTo>
                  <a:cubicBezTo>
                    <a:pt x="2033" y="1538"/>
                    <a:pt x="2049" y="1472"/>
                    <a:pt x="2070" y="1535"/>
                  </a:cubicBezTo>
                  <a:lnTo>
                    <a:pt x="2070" y="1535"/>
                  </a:lnTo>
                  <a:cubicBezTo>
                    <a:pt x="2079" y="1561"/>
                    <a:pt x="2072" y="1647"/>
                    <a:pt x="2115" y="1645"/>
                  </a:cubicBezTo>
                  <a:lnTo>
                    <a:pt x="2115" y="1645"/>
                  </a:lnTo>
                  <a:cubicBezTo>
                    <a:pt x="2116" y="1635"/>
                    <a:pt x="2123" y="1602"/>
                    <a:pt x="2141" y="1609"/>
                  </a:cubicBezTo>
                  <a:lnTo>
                    <a:pt x="2141" y="1609"/>
                  </a:lnTo>
                  <a:cubicBezTo>
                    <a:pt x="2157" y="1615"/>
                    <a:pt x="2146" y="1645"/>
                    <a:pt x="2144" y="1657"/>
                  </a:cubicBezTo>
                  <a:lnTo>
                    <a:pt x="2144" y="1657"/>
                  </a:lnTo>
                  <a:cubicBezTo>
                    <a:pt x="2143" y="1663"/>
                    <a:pt x="2139" y="1675"/>
                    <a:pt x="2140" y="1680"/>
                  </a:cubicBezTo>
                  <a:lnTo>
                    <a:pt x="2140" y="1680"/>
                  </a:lnTo>
                  <a:cubicBezTo>
                    <a:pt x="2142" y="1690"/>
                    <a:pt x="2152" y="1692"/>
                    <a:pt x="2154" y="1699"/>
                  </a:cubicBezTo>
                  <a:lnTo>
                    <a:pt x="2154" y="1699"/>
                  </a:lnTo>
                  <a:cubicBezTo>
                    <a:pt x="2158" y="1715"/>
                    <a:pt x="2153" y="1733"/>
                    <a:pt x="2159" y="1749"/>
                  </a:cubicBezTo>
                  <a:lnTo>
                    <a:pt x="2159" y="1749"/>
                  </a:lnTo>
                  <a:cubicBezTo>
                    <a:pt x="2176" y="1803"/>
                    <a:pt x="2223" y="1838"/>
                    <a:pt x="2256" y="1881"/>
                  </a:cubicBezTo>
                  <a:lnTo>
                    <a:pt x="2256" y="1881"/>
                  </a:lnTo>
                  <a:cubicBezTo>
                    <a:pt x="2291" y="1927"/>
                    <a:pt x="2330" y="1923"/>
                    <a:pt x="2387" y="1922"/>
                  </a:cubicBezTo>
                  <a:lnTo>
                    <a:pt x="2387" y="1922"/>
                  </a:lnTo>
                  <a:cubicBezTo>
                    <a:pt x="2442" y="1921"/>
                    <a:pt x="2462" y="1932"/>
                    <a:pt x="2494" y="1977"/>
                  </a:cubicBezTo>
                  <a:lnTo>
                    <a:pt x="2494" y="1977"/>
                  </a:lnTo>
                  <a:cubicBezTo>
                    <a:pt x="2529" y="2028"/>
                    <a:pt x="2537" y="2044"/>
                    <a:pt x="2596" y="2020"/>
                  </a:cubicBezTo>
                  <a:lnTo>
                    <a:pt x="2596" y="2020"/>
                  </a:lnTo>
                  <a:cubicBezTo>
                    <a:pt x="2673" y="1990"/>
                    <a:pt x="2657" y="2062"/>
                    <a:pt x="2601" y="2081"/>
                  </a:cubicBezTo>
                  <a:lnTo>
                    <a:pt x="2601" y="2081"/>
                  </a:lnTo>
                  <a:cubicBezTo>
                    <a:pt x="2575" y="2090"/>
                    <a:pt x="2471" y="2079"/>
                    <a:pt x="2472" y="2126"/>
                  </a:cubicBezTo>
                  <a:lnTo>
                    <a:pt x="2472" y="2126"/>
                  </a:lnTo>
                  <a:cubicBezTo>
                    <a:pt x="2473" y="2174"/>
                    <a:pt x="2566" y="2153"/>
                    <a:pt x="2590" y="2143"/>
                  </a:cubicBezTo>
                  <a:lnTo>
                    <a:pt x="2590" y="2143"/>
                  </a:lnTo>
                  <a:cubicBezTo>
                    <a:pt x="2637" y="2125"/>
                    <a:pt x="2686" y="2119"/>
                    <a:pt x="2732" y="2102"/>
                  </a:cubicBezTo>
                  <a:lnTo>
                    <a:pt x="2732" y="2102"/>
                  </a:lnTo>
                  <a:cubicBezTo>
                    <a:pt x="2829" y="2068"/>
                    <a:pt x="2782" y="1872"/>
                    <a:pt x="2811" y="1791"/>
                  </a:cubicBezTo>
                  <a:lnTo>
                    <a:pt x="2811" y="1791"/>
                  </a:lnTo>
                  <a:cubicBezTo>
                    <a:pt x="2826" y="1807"/>
                    <a:pt x="2832" y="1872"/>
                    <a:pt x="2844" y="1822"/>
                  </a:cubicBezTo>
                  <a:lnTo>
                    <a:pt x="2844" y="1822"/>
                  </a:lnTo>
                  <a:cubicBezTo>
                    <a:pt x="2852" y="1790"/>
                    <a:pt x="2838" y="1746"/>
                    <a:pt x="2832" y="1715"/>
                  </a:cubicBezTo>
                  <a:lnTo>
                    <a:pt x="2832" y="1715"/>
                  </a:lnTo>
                  <a:cubicBezTo>
                    <a:pt x="2825" y="1683"/>
                    <a:pt x="2826" y="1652"/>
                    <a:pt x="2824" y="1621"/>
                  </a:cubicBezTo>
                </a:path>
              </a:pathLst>
            </a:custGeom>
            <a:solidFill>
              <a:schemeClr val="accent3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0" name="Freeform 51">
              <a:extLst>
                <a:ext uri="{FF2B5EF4-FFF2-40B4-BE49-F238E27FC236}">
                  <a16:creationId xmlns:a16="http://schemas.microsoft.com/office/drawing/2014/main" id="{0FF89B49-2ED9-624C-8258-5D134DD0A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0823" y="4006502"/>
              <a:ext cx="1048430" cy="1140600"/>
            </a:xfrm>
            <a:custGeom>
              <a:avLst/>
              <a:gdLst>
                <a:gd name="T0" fmla="*/ 1536 w 1604"/>
                <a:gd name="T1" fmla="*/ 665 h 1748"/>
                <a:gd name="T2" fmla="*/ 1479 w 1604"/>
                <a:gd name="T3" fmla="*/ 753 h 1748"/>
                <a:gd name="T4" fmla="*/ 1370 w 1604"/>
                <a:gd name="T5" fmla="*/ 886 h 1748"/>
                <a:gd name="T6" fmla="*/ 1369 w 1604"/>
                <a:gd name="T7" fmla="*/ 855 h 1748"/>
                <a:gd name="T8" fmla="*/ 1459 w 1604"/>
                <a:gd name="T9" fmla="*/ 617 h 1748"/>
                <a:gd name="T10" fmla="*/ 1464 w 1604"/>
                <a:gd name="T11" fmla="*/ 604 h 1748"/>
                <a:gd name="T12" fmla="*/ 1401 w 1604"/>
                <a:gd name="T13" fmla="*/ 557 h 1748"/>
                <a:gd name="T14" fmla="*/ 1360 w 1604"/>
                <a:gd name="T15" fmla="*/ 562 h 1748"/>
                <a:gd name="T16" fmla="*/ 1371 w 1604"/>
                <a:gd name="T17" fmla="*/ 475 h 1748"/>
                <a:gd name="T18" fmla="*/ 1382 w 1604"/>
                <a:gd name="T19" fmla="*/ 438 h 1748"/>
                <a:gd name="T20" fmla="*/ 1315 w 1604"/>
                <a:gd name="T21" fmla="*/ 406 h 1748"/>
                <a:gd name="T22" fmla="*/ 1274 w 1604"/>
                <a:gd name="T23" fmla="*/ 397 h 1748"/>
                <a:gd name="T24" fmla="*/ 1222 w 1604"/>
                <a:gd name="T25" fmla="*/ 354 h 1748"/>
                <a:gd name="T26" fmla="*/ 1182 w 1604"/>
                <a:gd name="T27" fmla="*/ 341 h 1748"/>
                <a:gd name="T28" fmla="*/ 1102 w 1604"/>
                <a:gd name="T29" fmla="*/ 334 h 1748"/>
                <a:gd name="T30" fmla="*/ 984 w 1604"/>
                <a:gd name="T31" fmla="*/ 291 h 1748"/>
                <a:gd name="T32" fmla="*/ 927 w 1604"/>
                <a:gd name="T33" fmla="*/ 282 h 1748"/>
                <a:gd name="T34" fmla="*/ 871 w 1604"/>
                <a:gd name="T35" fmla="*/ 273 h 1748"/>
                <a:gd name="T36" fmla="*/ 773 w 1604"/>
                <a:gd name="T37" fmla="*/ 254 h 1748"/>
                <a:gd name="T38" fmla="*/ 700 w 1604"/>
                <a:gd name="T39" fmla="*/ 181 h 1748"/>
                <a:gd name="T40" fmla="*/ 650 w 1604"/>
                <a:gd name="T41" fmla="*/ 124 h 1748"/>
                <a:gd name="T42" fmla="*/ 645 w 1604"/>
                <a:gd name="T43" fmla="*/ 122 h 1748"/>
                <a:gd name="T44" fmla="*/ 531 w 1604"/>
                <a:gd name="T45" fmla="*/ 116 h 1748"/>
                <a:gd name="T46" fmla="*/ 491 w 1604"/>
                <a:gd name="T47" fmla="*/ 137 h 1748"/>
                <a:gd name="T48" fmla="*/ 493 w 1604"/>
                <a:gd name="T49" fmla="*/ 109 h 1748"/>
                <a:gd name="T50" fmla="*/ 496 w 1604"/>
                <a:gd name="T51" fmla="*/ 56 h 1748"/>
                <a:gd name="T52" fmla="*/ 391 w 1604"/>
                <a:gd name="T53" fmla="*/ 33 h 1748"/>
                <a:gd name="T54" fmla="*/ 293 w 1604"/>
                <a:gd name="T55" fmla="*/ 89 h 1748"/>
                <a:gd name="T56" fmla="*/ 187 w 1604"/>
                <a:gd name="T57" fmla="*/ 91 h 1748"/>
                <a:gd name="T58" fmla="*/ 133 w 1604"/>
                <a:gd name="T59" fmla="*/ 197 h 1748"/>
                <a:gd name="T60" fmla="*/ 138 w 1604"/>
                <a:gd name="T61" fmla="*/ 314 h 1748"/>
                <a:gd name="T62" fmla="*/ 9 w 1604"/>
                <a:gd name="T63" fmla="*/ 528 h 1748"/>
                <a:gd name="T64" fmla="*/ 10 w 1604"/>
                <a:gd name="T65" fmla="*/ 582 h 1748"/>
                <a:gd name="T66" fmla="*/ 45 w 1604"/>
                <a:gd name="T67" fmla="*/ 664 h 1748"/>
                <a:gd name="T68" fmla="*/ 28 w 1604"/>
                <a:gd name="T69" fmla="*/ 718 h 1748"/>
                <a:gd name="T70" fmla="*/ 18 w 1604"/>
                <a:gd name="T71" fmla="*/ 896 h 1748"/>
                <a:gd name="T72" fmla="*/ 66 w 1604"/>
                <a:gd name="T73" fmla="*/ 928 h 1748"/>
                <a:gd name="T74" fmla="*/ 167 w 1604"/>
                <a:gd name="T75" fmla="*/ 970 h 1748"/>
                <a:gd name="T76" fmla="*/ 219 w 1604"/>
                <a:gd name="T77" fmla="*/ 983 h 1748"/>
                <a:gd name="T78" fmla="*/ 300 w 1604"/>
                <a:gd name="T79" fmla="*/ 1036 h 1748"/>
                <a:gd name="T80" fmla="*/ 332 w 1604"/>
                <a:gd name="T81" fmla="*/ 1083 h 1748"/>
                <a:gd name="T82" fmla="*/ 405 w 1604"/>
                <a:gd name="T83" fmla="*/ 1164 h 1748"/>
                <a:gd name="T84" fmla="*/ 490 w 1604"/>
                <a:gd name="T85" fmla="*/ 1229 h 1748"/>
                <a:gd name="T86" fmla="*/ 513 w 1604"/>
                <a:gd name="T87" fmla="*/ 1304 h 1748"/>
                <a:gd name="T88" fmla="*/ 494 w 1604"/>
                <a:gd name="T89" fmla="*/ 1329 h 1748"/>
                <a:gd name="T90" fmla="*/ 494 w 1604"/>
                <a:gd name="T91" fmla="*/ 1375 h 1748"/>
                <a:gd name="T92" fmla="*/ 514 w 1604"/>
                <a:gd name="T93" fmla="*/ 1448 h 1748"/>
                <a:gd name="T94" fmla="*/ 506 w 1604"/>
                <a:gd name="T95" fmla="*/ 1543 h 1748"/>
                <a:gd name="T96" fmla="*/ 545 w 1604"/>
                <a:gd name="T97" fmla="*/ 1645 h 1748"/>
                <a:gd name="T98" fmla="*/ 623 w 1604"/>
                <a:gd name="T99" fmla="*/ 1707 h 1748"/>
                <a:gd name="T100" fmla="*/ 1478 w 1604"/>
                <a:gd name="T101" fmla="*/ 1671 h 1748"/>
                <a:gd name="T102" fmla="*/ 1476 w 1604"/>
                <a:gd name="T103" fmla="*/ 1578 h 1748"/>
                <a:gd name="T104" fmla="*/ 1452 w 1604"/>
                <a:gd name="T105" fmla="*/ 1265 h 1748"/>
                <a:gd name="T106" fmla="*/ 1466 w 1604"/>
                <a:gd name="T107" fmla="*/ 1169 h 1748"/>
                <a:gd name="T108" fmla="*/ 1515 w 1604"/>
                <a:gd name="T109" fmla="*/ 846 h 1748"/>
                <a:gd name="T110" fmla="*/ 1565 w 1604"/>
                <a:gd name="T111" fmla="*/ 759 h 1748"/>
                <a:gd name="T112" fmla="*/ 1580 w 1604"/>
                <a:gd name="T113" fmla="*/ 581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4" h="1748">
                  <a:moveTo>
                    <a:pt x="1580" y="581"/>
                  </a:moveTo>
                  <a:lnTo>
                    <a:pt x="1580" y="581"/>
                  </a:lnTo>
                  <a:cubicBezTo>
                    <a:pt x="1561" y="587"/>
                    <a:pt x="1544" y="648"/>
                    <a:pt x="1536" y="665"/>
                  </a:cubicBezTo>
                  <a:lnTo>
                    <a:pt x="1536" y="665"/>
                  </a:lnTo>
                  <a:cubicBezTo>
                    <a:pt x="1520" y="697"/>
                    <a:pt x="1501" y="725"/>
                    <a:pt x="1479" y="753"/>
                  </a:cubicBezTo>
                  <a:lnTo>
                    <a:pt x="1479" y="753"/>
                  </a:lnTo>
                  <a:cubicBezTo>
                    <a:pt x="1439" y="806"/>
                    <a:pt x="1406" y="865"/>
                    <a:pt x="1366" y="919"/>
                  </a:cubicBezTo>
                  <a:lnTo>
                    <a:pt x="1366" y="919"/>
                  </a:lnTo>
                  <a:cubicBezTo>
                    <a:pt x="1365" y="907"/>
                    <a:pt x="1368" y="897"/>
                    <a:pt x="1370" y="886"/>
                  </a:cubicBezTo>
                  <a:lnTo>
                    <a:pt x="1370" y="886"/>
                  </a:lnTo>
                  <a:cubicBezTo>
                    <a:pt x="1372" y="875"/>
                    <a:pt x="1368" y="866"/>
                    <a:pt x="1369" y="855"/>
                  </a:cubicBezTo>
                  <a:lnTo>
                    <a:pt x="1369" y="855"/>
                  </a:lnTo>
                  <a:cubicBezTo>
                    <a:pt x="1370" y="813"/>
                    <a:pt x="1395" y="783"/>
                    <a:pt x="1414" y="749"/>
                  </a:cubicBezTo>
                  <a:lnTo>
                    <a:pt x="1414" y="749"/>
                  </a:lnTo>
                  <a:cubicBezTo>
                    <a:pt x="1439" y="707"/>
                    <a:pt x="1440" y="659"/>
                    <a:pt x="1459" y="617"/>
                  </a:cubicBezTo>
                  <a:lnTo>
                    <a:pt x="1459" y="617"/>
                  </a:lnTo>
                  <a:cubicBezTo>
                    <a:pt x="1461" y="612"/>
                    <a:pt x="1462" y="608"/>
                    <a:pt x="1464" y="604"/>
                  </a:cubicBezTo>
                  <a:lnTo>
                    <a:pt x="1464" y="604"/>
                  </a:lnTo>
                  <a:cubicBezTo>
                    <a:pt x="1452" y="600"/>
                    <a:pt x="1440" y="595"/>
                    <a:pt x="1432" y="589"/>
                  </a:cubicBezTo>
                  <a:lnTo>
                    <a:pt x="1432" y="589"/>
                  </a:lnTo>
                  <a:cubicBezTo>
                    <a:pt x="1421" y="580"/>
                    <a:pt x="1414" y="563"/>
                    <a:pt x="1401" y="557"/>
                  </a:cubicBezTo>
                  <a:lnTo>
                    <a:pt x="1401" y="557"/>
                  </a:lnTo>
                  <a:cubicBezTo>
                    <a:pt x="1387" y="551"/>
                    <a:pt x="1369" y="568"/>
                    <a:pt x="1360" y="562"/>
                  </a:cubicBezTo>
                  <a:lnTo>
                    <a:pt x="1360" y="562"/>
                  </a:lnTo>
                  <a:cubicBezTo>
                    <a:pt x="1353" y="557"/>
                    <a:pt x="1362" y="530"/>
                    <a:pt x="1364" y="523"/>
                  </a:cubicBezTo>
                  <a:lnTo>
                    <a:pt x="1364" y="523"/>
                  </a:lnTo>
                  <a:cubicBezTo>
                    <a:pt x="1368" y="507"/>
                    <a:pt x="1368" y="491"/>
                    <a:pt x="1371" y="475"/>
                  </a:cubicBezTo>
                  <a:lnTo>
                    <a:pt x="1371" y="475"/>
                  </a:lnTo>
                  <a:cubicBezTo>
                    <a:pt x="1373" y="465"/>
                    <a:pt x="1383" y="448"/>
                    <a:pt x="1382" y="438"/>
                  </a:cubicBezTo>
                  <a:lnTo>
                    <a:pt x="1382" y="438"/>
                  </a:lnTo>
                  <a:cubicBezTo>
                    <a:pt x="1380" y="418"/>
                    <a:pt x="1367" y="426"/>
                    <a:pt x="1353" y="421"/>
                  </a:cubicBezTo>
                  <a:lnTo>
                    <a:pt x="1353" y="421"/>
                  </a:lnTo>
                  <a:cubicBezTo>
                    <a:pt x="1339" y="417"/>
                    <a:pt x="1330" y="408"/>
                    <a:pt x="1315" y="406"/>
                  </a:cubicBezTo>
                  <a:lnTo>
                    <a:pt x="1315" y="406"/>
                  </a:lnTo>
                  <a:cubicBezTo>
                    <a:pt x="1299" y="404"/>
                    <a:pt x="1282" y="411"/>
                    <a:pt x="1274" y="397"/>
                  </a:cubicBezTo>
                  <a:lnTo>
                    <a:pt x="1274" y="397"/>
                  </a:lnTo>
                  <a:cubicBezTo>
                    <a:pt x="1267" y="385"/>
                    <a:pt x="1278" y="368"/>
                    <a:pt x="1267" y="357"/>
                  </a:cubicBezTo>
                  <a:lnTo>
                    <a:pt x="1267" y="357"/>
                  </a:lnTo>
                  <a:cubicBezTo>
                    <a:pt x="1256" y="346"/>
                    <a:pt x="1236" y="356"/>
                    <a:pt x="1222" y="354"/>
                  </a:cubicBezTo>
                  <a:lnTo>
                    <a:pt x="1222" y="354"/>
                  </a:lnTo>
                  <a:cubicBezTo>
                    <a:pt x="1207" y="353"/>
                    <a:pt x="1196" y="341"/>
                    <a:pt x="1182" y="341"/>
                  </a:cubicBezTo>
                  <a:lnTo>
                    <a:pt x="1182" y="341"/>
                  </a:lnTo>
                  <a:cubicBezTo>
                    <a:pt x="1166" y="342"/>
                    <a:pt x="1155" y="351"/>
                    <a:pt x="1139" y="351"/>
                  </a:cubicBezTo>
                  <a:lnTo>
                    <a:pt x="1139" y="351"/>
                  </a:lnTo>
                  <a:cubicBezTo>
                    <a:pt x="1122" y="350"/>
                    <a:pt x="1115" y="344"/>
                    <a:pt x="1102" y="334"/>
                  </a:cubicBezTo>
                  <a:lnTo>
                    <a:pt x="1102" y="334"/>
                  </a:lnTo>
                  <a:cubicBezTo>
                    <a:pt x="1070" y="308"/>
                    <a:pt x="1023" y="298"/>
                    <a:pt x="984" y="291"/>
                  </a:cubicBezTo>
                  <a:lnTo>
                    <a:pt x="984" y="291"/>
                  </a:lnTo>
                  <a:cubicBezTo>
                    <a:pt x="973" y="289"/>
                    <a:pt x="962" y="285"/>
                    <a:pt x="951" y="284"/>
                  </a:cubicBezTo>
                  <a:lnTo>
                    <a:pt x="951" y="284"/>
                  </a:lnTo>
                  <a:cubicBezTo>
                    <a:pt x="942" y="284"/>
                    <a:pt x="934" y="284"/>
                    <a:pt x="927" y="282"/>
                  </a:cubicBezTo>
                  <a:lnTo>
                    <a:pt x="927" y="282"/>
                  </a:lnTo>
                  <a:cubicBezTo>
                    <a:pt x="909" y="278"/>
                    <a:pt x="890" y="274"/>
                    <a:pt x="871" y="273"/>
                  </a:cubicBezTo>
                  <a:lnTo>
                    <a:pt x="871" y="273"/>
                  </a:lnTo>
                  <a:cubicBezTo>
                    <a:pt x="853" y="271"/>
                    <a:pt x="838" y="261"/>
                    <a:pt x="819" y="260"/>
                  </a:cubicBezTo>
                  <a:lnTo>
                    <a:pt x="819" y="260"/>
                  </a:lnTo>
                  <a:cubicBezTo>
                    <a:pt x="802" y="258"/>
                    <a:pt x="788" y="256"/>
                    <a:pt x="773" y="254"/>
                  </a:cubicBezTo>
                  <a:lnTo>
                    <a:pt x="773" y="254"/>
                  </a:lnTo>
                  <a:cubicBezTo>
                    <a:pt x="736" y="248"/>
                    <a:pt x="714" y="213"/>
                    <a:pt x="700" y="181"/>
                  </a:cubicBezTo>
                  <a:lnTo>
                    <a:pt x="700" y="181"/>
                  </a:lnTo>
                  <a:cubicBezTo>
                    <a:pt x="695" y="168"/>
                    <a:pt x="686" y="154"/>
                    <a:pt x="676" y="143"/>
                  </a:cubicBezTo>
                  <a:lnTo>
                    <a:pt x="676" y="143"/>
                  </a:lnTo>
                  <a:cubicBezTo>
                    <a:pt x="669" y="135"/>
                    <a:pt x="658" y="130"/>
                    <a:pt x="650" y="124"/>
                  </a:cubicBezTo>
                  <a:lnTo>
                    <a:pt x="650" y="124"/>
                  </a:lnTo>
                  <a:cubicBezTo>
                    <a:pt x="648" y="123"/>
                    <a:pt x="647" y="122"/>
                    <a:pt x="645" y="122"/>
                  </a:cubicBezTo>
                  <a:lnTo>
                    <a:pt x="645" y="122"/>
                  </a:lnTo>
                  <a:cubicBezTo>
                    <a:pt x="618" y="132"/>
                    <a:pt x="611" y="107"/>
                    <a:pt x="589" y="93"/>
                  </a:cubicBezTo>
                  <a:lnTo>
                    <a:pt x="589" y="93"/>
                  </a:lnTo>
                  <a:cubicBezTo>
                    <a:pt x="556" y="73"/>
                    <a:pt x="559" y="119"/>
                    <a:pt x="531" y="116"/>
                  </a:cubicBezTo>
                  <a:lnTo>
                    <a:pt x="531" y="116"/>
                  </a:lnTo>
                  <a:cubicBezTo>
                    <a:pt x="521" y="135"/>
                    <a:pt x="516" y="147"/>
                    <a:pt x="491" y="137"/>
                  </a:cubicBezTo>
                  <a:lnTo>
                    <a:pt x="491" y="137"/>
                  </a:lnTo>
                  <a:cubicBezTo>
                    <a:pt x="485" y="135"/>
                    <a:pt x="472" y="130"/>
                    <a:pt x="472" y="122"/>
                  </a:cubicBezTo>
                  <a:lnTo>
                    <a:pt x="472" y="122"/>
                  </a:lnTo>
                  <a:cubicBezTo>
                    <a:pt x="471" y="106"/>
                    <a:pt x="484" y="114"/>
                    <a:pt x="493" y="109"/>
                  </a:cubicBezTo>
                  <a:lnTo>
                    <a:pt x="493" y="109"/>
                  </a:lnTo>
                  <a:cubicBezTo>
                    <a:pt x="515" y="94"/>
                    <a:pt x="496" y="75"/>
                    <a:pt x="496" y="56"/>
                  </a:cubicBezTo>
                  <a:lnTo>
                    <a:pt x="496" y="56"/>
                  </a:lnTo>
                  <a:cubicBezTo>
                    <a:pt x="496" y="34"/>
                    <a:pt x="515" y="23"/>
                    <a:pt x="510" y="0"/>
                  </a:cubicBezTo>
                  <a:lnTo>
                    <a:pt x="510" y="0"/>
                  </a:lnTo>
                  <a:cubicBezTo>
                    <a:pt x="469" y="5"/>
                    <a:pt x="428" y="10"/>
                    <a:pt x="391" y="33"/>
                  </a:cubicBezTo>
                  <a:lnTo>
                    <a:pt x="391" y="33"/>
                  </a:lnTo>
                  <a:cubicBezTo>
                    <a:pt x="358" y="54"/>
                    <a:pt x="331" y="78"/>
                    <a:pt x="293" y="89"/>
                  </a:cubicBezTo>
                  <a:lnTo>
                    <a:pt x="293" y="89"/>
                  </a:lnTo>
                  <a:cubicBezTo>
                    <a:pt x="268" y="96"/>
                    <a:pt x="210" y="103"/>
                    <a:pt x="187" y="91"/>
                  </a:cubicBezTo>
                  <a:lnTo>
                    <a:pt x="187" y="91"/>
                  </a:lnTo>
                  <a:lnTo>
                    <a:pt x="187" y="91"/>
                  </a:lnTo>
                  <a:cubicBezTo>
                    <a:pt x="183" y="92"/>
                    <a:pt x="178" y="92"/>
                    <a:pt x="174" y="92"/>
                  </a:cubicBezTo>
                  <a:lnTo>
                    <a:pt x="174" y="92"/>
                  </a:lnTo>
                  <a:cubicBezTo>
                    <a:pt x="111" y="92"/>
                    <a:pt x="131" y="158"/>
                    <a:pt x="133" y="197"/>
                  </a:cubicBezTo>
                  <a:lnTo>
                    <a:pt x="133" y="197"/>
                  </a:lnTo>
                  <a:cubicBezTo>
                    <a:pt x="135" y="236"/>
                    <a:pt x="136" y="275"/>
                    <a:pt x="138" y="314"/>
                  </a:cubicBezTo>
                  <a:lnTo>
                    <a:pt x="138" y="314"/>
                  </a:lnTo>
                  <a:cubicBezTo>
                    <a:pt x="139" y="355"/>
                    <a:pt x="146" y="369"/>
                    <a:pt x="112" y="393"/>
                  </a:cubicBezTo>
                  <a:lnTo>
                    <a:pt x="112" y="393"/>
                  </a:lnTo>
                  <a:cubicBezTo>
                    <a:pt x="66" y="425"/>
                    <a:pt x="15" y="469"/>
                    <a:pt x="9" y="528"/>
                  </a:cubicBezTo>
                  <a:lnTo>
                    <a:pt x="9" y="528"/>
                  </a:lnTo>
                  <a:cubicBezTo>
                    <a:pt x="7" y="544"/>
                    <a:pt x="0" y="568"/>
                    <a:pt x="10" y="582"/>
                  </a:cubicBezTo>
                  <a:lnTo>
                    <a:pt x="10" y="582"/>
                  </a:lnTo>
                  <a:cubicBezTo>
                    <a:pt x="19" y="596"/>
                    <a:pt x="42" y="601"/>
                    <a:pt x="51" y="614"/>
                  </a:cubicBezTo>
                  <a:lnTo>
                    <a:pt x="51" y="614"/>
                  </a:lnTo>
                  <a:cubicBezTo>
                    <a:pt x="66" y="635"/>
                    <a:pt x="57" y="646"/>
                    <a:pt x="45" y="664"/>
                  </a:cubicBezTo>
                  <a:lnTo>
                    <a:pt x="45" y="664"/>
                  </a:lnTo>
                  <a:cubicBezTo>
                    <a:pt x="33" y="683"/>
                    <a:pt x="31" y="694"/>
                    <a:pt x="28" y="718"/>
                  </a:cubicBezTo>
                  <a:lnTo>
                    <a:pt x="28" y="718"/>
                  </a:lnTo>
                  <a:cubicBezTo>
                    <a:pt x="23" y="759"/>
                    <a:pt x="22" y="800"/>
                    <a:pt x="16" y="840"/>
                  </a:cubicBezTo>
                  <a:lnTo>
                    <a:pt x="16" y="840"/>
                  </a:lnTo>
                  <a:cubicBezTo>
                    <a:pt x="14" y="854"/>
                    <a:pt x="10" y="883"/>
                    <a:pt x="18" y="896"/>
                  </a:cubicBezTo>
                  <a:lnTo>
                    <a:pt x="18" y="896"/>
                  </a:lnTo>
                  <a:cubicBezTo>
                    <a:pt x="27" y="909"/>
                    <a:pt x="53" y="917"/>
                    <a:pt x="66" y="928"/>
                  </a:cubicBezTo>
                  <a:lnTo>
                    <a:pt x="66" y="928"/>
                  </a:lnTo>
                  <a:cubicBezTo>
                    <a:pt x="83" y="943"/>
                    <a:pt x="89" y="954"/>
                    <a:pt x="112" y="958"/>
                  </a:cubicBezTo>
                  <a:lnTo>
                    <a:pt x="112" y="958"/>
                  </a:lnTo>
                  <a:cubicBezTo>
                    <a:pt x="131" y="963"/>
                    <a:pt x="148" y="965"/>
                    <a:pt x="167" y="970"/>
                  </a:cubicBezTo>
                  <a:lnTo>
                    <a:pt x="167" y="970"/>
                  </a:lnTo>
                  <a:cubicBezTo>
                    <a:pt x="185" y="976"/>
                    <a:pt x="200" y="983"/>
                    <a:pt x="219" y="983"/>
                  </a:cubicBezTo>
                  <a:lnTo>
                    <a:pt x="219" y="983"/>
                  </a:lnTo>
                  <a:cubicBezTo>
                    <a:pt x="239" y="984"/>
                    <a:pt x="254" y="975"/>
                    <a:pt x="270" y="991"/>
                  </a:cubicBezTo>
                  <a:lnTo>
                    <a:pt x="270" y="991"/>
                  </a:lnTo>
                  <a:cubicBezTo>
                    <a:pt x="280" y="1001"/>
                    <a:pt x="290" y="1024"/>
                    <a:pt x="300" y="1036"/>
                  </a:cubicBezTo>
                  <a:lnTo>
                    <a:pt x="300" y="1036"/>
                  </a:lnTo>
                  <a:cubicBezTo>
                    <a:pt x="311" y="1051"/>
                    <a:pt x="322" y="1067"/>
                    <a:pt x="332" y="1083"/>
                  </a:cubicBezTo>
                  <a:lnTo>
                    <a:pt x="332" y="1083"/>
                  </a:lnTo>
                  <a:cubicBezTo>
                    <a:pt x="344" y="1103"/>
                    <a:pt x="355" y="1109"/>
                    <a:pt x="375" y="1122"/>
                  </a:cubicBezTo>
                  <a:lnTo>
                    <a:pt x="375" y="1122"/>
                  </a:lnTo>
                  <a:cubicBezTo>
                    <a:pt x="396" y="1135"/>
                    <a:pt x="393" y="1144"/>
                    <a:pt x="405" y="1164"/>
                  </a:cubicBezTo>
                  <a:lnTo>
                    <a:pt x="405" y="1164"/>
                  </a:lnTo>
                  <a:cubicBezTo>
                    <a:pt x="425" y="1197"/>
                    <a:pt x="469" y="1200"/>
                    <a:pt x="490" y="1229"/>
                  </a:cubicBezTo>
                  <a:lnTo>
                    <a:pt x="490" y="1229"/>
                  </a:lnTo>
                  <a:cubicBezTo>
                    <a:pt x="503" y="1246"/>
                    <a:pt x="503" y="1264"/>
                    <a:pt x="506" y="1283"/>
                  </a:cubicBezTo>
                  <a:lnTo>
                    <a:pt x="506" y="1283"/>
                  </a:lnTo>
                  <a:cubicBezTo>
                    <a:pt x="509" y="1295"/>
                    <a:pt x="516" y="1293"/>
                    <a:pt x="513" y="1304"/>
                  </a:cubicBezTo>
                  <a:lnTo>
                    <a:pt x="513" y="1304"/>
                  </a:lnTo>
                  <a:cubicBezTo>
                    <a:pt x="510" y="1314"/>
                    <a:pt x="498" y="1320"/>
                    <a:pt x="494" y="1329"/>
                  </a:cubicBezTo>
                  <a:lnTo>
                    <a:pt x="494" y="1329"/>
                  </a:lnTo>
                  <a:cubicBezTo>
                    <a:pt x="489" y="1341"/>
                    <a:pt x="492" y="1354"/>
                    <a:pt x="493" y="1367"/>
                  </a:cubicBezTo>
                  <a:lnTo>
                    <a:pt x="493" y="1367"/>
                  </a:lnTo>
                  <a:cubicBezTo>
                    <a:pt x="494" y="1369"/>
                    <a:pt x="494" y="1372"/>
                    <a:pt x="494" y="1375"/>
                  </a:cubicBezTo>
                  <a:lnTo>
                    <a:pt x="494" y="1375"/>
                  </a:lnTo>
                  <a:cubicBezTo>
                    <a:pt x="496" y="1401"/>
                    <a:pt x="501" y="1425"/>
                    <a:pt x="514" y="1448"/>
                  </a:cubicBezTo>
                  <a:lnTo>
                    <a:pt x="514" y="1448"/>
                  </a:lnTo>
                  <a:cubicBezTo>
                    <a:pt x="523" y="1465"/>
                    <a:pt x="532" y="1484"/>
                    <a:pt x="530" y="1503"/>
                  </a:cubicBezTo>
                  <a:lnTo>
                    <a:pt x="530" y="1503"/>
                  </a:lnTo>
                  <a:cubicBezTo>
                    <a:pt x="529" y="1525"/>
                    <a:pt x="515" y="1526"/>
                    <a:pt x="506" y="1543"/>
                  </a:cubicBezTo>
                  <a:lnTo>
                    <a:pt x="506" y="1543"/>
                  </a:lnTo>
                  <a:cubicBezTo>
                    <a:pt x="486" y="1584"/>
                    <a:pt x="533" y="1613"/>
                    <a:pt x="545" y="1645"/>
                  </a:cubicBezTo>
                  <a:lnTo>
                    <a:pt x="545" y="1645"/>
                  </a:lnTo>
                  <a:cubicBezTo>
                    <a:pt x="552" y="1663"/>
                    <a:pt x="549" y="1683"/>
                    <a:pt x="566" y="1696"/>
                  </a:cubicBezTo>
                  <a:lnTo>
                    <a:pt x="566" y="1696"/>
                  </a:lnTo>
                  <a:cubicBezTo>
                    <a:pt x="582" y="1707"/>
                    <a:pt x="604" y="1702"/>
                    <a:pt x="623" y="1707"/>
                  </a:cubicBezTo>
                  <a:lnTo>
                    <a:pt x="623" y="1707"/>
                  </a:lnTo>
                  <a:cubicBezTo>
                    <a:pt x="647" y="1712"/>
                    <a:pt x="656" y="1728"/>
                    <a:pt x="664" y="1747"/>
                  </a:cubicBezTo>
                  <a:lnTo>
                    <a:pt x="1478" y="1671"/>
                  </a:lnTo>
                  <a:lnTo>
                    <a:pt x="1478" y="1671"/>
                  </a:lnTo>
                  <a:cubicBezTo>
                    <a:pt x="1478" y="1640"/>
                    <a:pt x="1479" y="1610"/>
                    <a:pt x="1476" y="1578"/>
                  </a:cubicBezTo>
                  <a:lnTo>
                    <a:pt x="1476" y="1578"/>
                  </a:lnTo>
                  <a:cubicBezTo>
                    <a:pt x="1469" y="1503"/>
                    <a:pt x="1420" y="1441"/>
                    <a:pt x="1425" y="1363"/>
                  </a:cubicBezTo>
                  <a:lnTo>
                    <a:pt x="1425" y="1363"/>
                  </a:lnTo>
                  <a:cubicBezTo>
                    <a:pt x="1427" y="1328"/>
                    <a:pt x="1441" y="1297"/>
                    <a:pt x="1452" y="1265"/>
                  </a:cubicBezTo>
                  <a:lnTo>
                    <a:pt x="1452" y="1265"/>
                  </a:lnTo>
                  <a:cubicBezTo>
                    <a:pt x="1462" y="1234"/>
                    <a:pt x="1465" y="1202"/>
                    <a:pt x="1466" y="1169"/>
                  </a:cubicBezTo>
                  <a:lnTo>
                    <a:pt x="1466" y="1169"/>
                  </a:lnTo>
                  <a:cubicBezTo>
                    <a:pt x="1469" y="1097"/>
                    <a:pt x="1494" y="1031"/>
                    <a:pt x="1501" y="959"/>
                  </a:cubicBezTo>
                  <a:lnTo>
                    <a:pt x="1501" y="959"/>
                  </a:lnTo>
                  <a:cubicBezTo>
                    <a:pt x="1505" y="921"/>
                    <a:pt x="1504" y="883"/>
                    <a:pt x="1515" y="846"/>
                  </a:cubicBezTo>
                  <a:lnTo>
                    <a:pt x="1515" y="846"/>
                  </a:lnTo>
                  <a:cubicBezTo>
                    <a:pt x="1525" y="813"/>
                    <a:pt x="1547" y="788"/>
                    <a:pt x="1565" y="759"/>
                  </a:cubicBezTo>
                  <a:lnTo>
                    <a:pt x="1565" y="759"/>
                  </a:lnTo>
                  <a:cubicBezTo>
                    <a:pt x="1588" y="723"/>
                    <a:pt x="1599" y="683"/>
                    <a:pt x="1600" y="642"/>
                  </a:cubicBezTo>
                  <a:lnTo>
                    <a:pt x="1600" y="642"/>
                  </a:lnTo>
                  <a:cubicBezTo>
                    <a:pt x="1601" y="630"/>
                    <a:pt x="1603" y="573"/>
                    <a:pt x="1580" y="581"/>
                  </a:cubicBezTo>
                </a:path>
              </a:pathLst>
            </a:custGeom>
            <a:solidFill>
              <a:schemeClr val="accent5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1" name="Freeform 52">
              <a:extLst>
                <a:ext uri="{FF2B5EF4-FFF2-40B4-BE49-F238E27FC236}">
                  <a16:creationId xmlns:a16="http://schemas.microsoft.com/office/drawing/2014/main" id="{2D5ED592-5A6F-9A4D-81F6-0B4F37D3C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4683" y="4599845"/>
              <a:ext cx="1638891" cy="2730527"/>
            </a:xfrm>
            <a:custGeom>
              <a:avLst/>
              <a:gdLst>
                <a:gd name="T0" fmla="*/ 2490 w 2508"/>
                <a:gd name="T1" fmla="*/ 3601 h 4180"/>
                <a:gd name="T2" fmla="*/ 2447 w 2508"/>
                <a:gd name="T3" fmla="*/ 3543 h 4180"/>
                <a:gd name="T4" fmla="*/ 2430 w 2508"/>
                <a:gd name="T5" fmla="*/ 3468 h 4180"/>
                <a:gd name="T6" fmla="*/ 2421 w 2508"/>
                <a:gd name="T7" fmla="*/ 3419 h 4180"/>
                <a:gd name="T8" fmla="*/ 1117 w 2508"/>
                <a:gd name="T9" fmla="*/ 1369 h 4180"/>
                <a:gd name="T10" fmla="*/ 200 w 2508"/>
                <a:gd name="T11" fmla="*/ 103 h 4180"/>
                <a:gd name="T12" fmla="*/ 184 w 2508"/>
                <a:gd name="T13" fmla="*/ 205 h 4180"/>
                <a:gd name="T14" fmla="*/ 130 w 2508"/>
                <a:gd name="T15" fmla="*/ 393 h 4180"/>
                <a:gd name="T16" fmla="*/ 118 w 2508"/>
                <a:gd name="T17" fmla="*/ 453 h 4180"/>
                <a:gd name="T18" fmla="*/ 36 w 2508"/>
                <a:gd name="T19" fmla="*/ 666 h 4180"/>
                <a:gd name="T20" fmla="*/ 95 w 2508"/>
                <a:gd name="T21" fmla="*/ 870 h 4180"/>
                <a:gd name="T22" fmla="*/ 77 w 2508"/>
                <a:gd name="T23" fmla="*/ 1167 h 4180"/>
                <a:gd name="T24" fmla="*/ 63 w 2508"/>
                <a:gd name="T25" fmla="*/ 1259 h 4180"/>
                <a:gd name="T26" fmla="*/ 170 w 2508"/>
                <a:gd name="T27" fmla="*/ 1506 h 4180"/>
                <a:gd name="T28" fmla="*/ 142 w 2508"/>
                <a:gd name="T29" fmla="*/ 1612 h 4180"/>
                <a:gd name="T30" fmla="*/ 235 w 2508"/>
                <a:gd name="T31" fmla="*/ 1668 h 4180"/>
                <a:gd name="T32" fmla="*/ 267 w 2508"/>
                <a:gd name="T33" fmla="*/ 1711 h 4180"/>
                <a:gd name="T34" fmla="*/ 224 w 2508"/>
                <a:gd name="T35" fmla="*/ 1816 h 4180"/>
                <a:gd name="T36" fmla="*/ 255 w 2508"/>
                <a:gd name="T37" fmla="*/ 2005 h 4180"/>
                <a:gd name="T38" fmla="*/ 362 w 2508"/>
                <a:gd name="T39" fmla="*/ 2149 h 4180"/>
                <a:gd name="T40" fmla="*/ 311 w 2508"/>
                <a:gd name="T41" fmla="*/ 2163 h 4180"/>
                <a:gd name="T42" fmla="*/ 356 w 2508"/>
                <a:gd name="T43" fmla="*/ 2442 h 4180"/>
                <a:gd name="T44" fmla="*/ 387 w 2508"/>
                <a:gd name="T45" fmla="*/ 2563 h 4180"/>
                <a:gd name="T46" fmla="*/ 463 w 2508"/>
                <a:gd name="T47" fmla="*/ 2687 h 4180"/>
                <a:gd name="T48" fmla="*/ 522 w 2508"/>
                <a:gd name="T49" fmla="*/ 2807 h 4180"/>
                <a:gd name="T50" fmla="*/ 494 w 2508"/>
                <a:gd name="T51" fmla="*/ 2859 h 4180"/>
                <a:gd name="T52" fmla="*/ 527 w 2508"/>
                <a:gd name="T53" fmla="*/ 2845 h 4180"/>
                <a:gd name="T54" fmla="*/ 544 w 2508"/>
                <a:gd name="T55" fmla="*/ 2978 h 4180"/>
                <a:gd name="T56" fmla="*/ 526 w 2508"/>
                <a:gd name="T57" fmla="*/ 3051 h 4180"/>
                <a:gd name="T58" fmla="*/ 615 w 2508"/>
                <a:gd name="T59" fmla="*/ 3166 h 4180"/>
                <a:gd name="T60" fmla="*/ 763 w 2508"/>
                <a:gd name="T61" fmla="*/ 3221 h 4180"/>
                <a:gd name="T62" fmla="*/ 935 w 2508"/>
                <a:gd name="T63" fmla="*/ 3333 h 4180"/>
                <a:gd name="T64" fmla="*/ 1027 w 2508"/>
                <a:gd name="T65" fmla="*/ 3422 h 4180"/>
                <a:gd name="T66" fmla="*/ 1181 w 2508"/>
                <a:gd name="T67" fmla="*/ 3573 h 4180"/>
                <a:gd name="T68" fmla="*/ 1286 w 2508"/>
                <a:gd name="T69" fmla="*/ 3645 h 4180"/>
                <a:gd name="T70" fmla="*/ 1416 w 2508"/>
                <a:gd name="T71" fmla="*/ 4024 h 4180"/>
                <a:gd name="T72" fmla="*/ 1473 w 2508"/>
                <a:gd name="T73" fmla="*/ 4030 h 4180"/>
                <a:gd name="T74" fmla="*/ 1454 w 2508"/>
                <a:gd name="T75" fmla="*/ 4106 h 4180"/>
                <a:gd name="T76" fmla="*/ 1548 w 2508"/>
                <a:gd name="T77" fmla="*/ 4116 h 4180"/>
                <a:gd name="T78" fmla="*/ 2164 w 2508"/>
                <a:gd name="T79" fmla="*/ 4173 h 4180"/>
                <a:gd name="T80" fmla="*/ 2251 w 2508"/>
                <a:gd name="T81" fmla="*/ 4171 h 4180"/>
                <a:gd name="T82" fmla="*/ 2313 w 2508"/>
                <a:gd name="T83" fmla="*/ 4102 h 4180"/>
                <a:gd name="T84" fmla="*/ 2293 w 2508"/>
                <a:gd name="T85" fmla="*/ 4093 h 4180"/>
                <a:gd name="T86" fmla="*/ 2265 w 2508"/>
                <a:gd name="T87" fmla="*/ 4076 h 4180"/>
                <a:gd name="T88" fmla="*/ 2245 w 2508"/>
                <a:gd name="T89" fmla="*/ 3998 h 4180"/>
                <a:gd name="T90" fmla="*/ 2308 w 2508"/>
                <a:gd name="T91" fmla="*/ 3951 h 4180"/>
                <a:gd name="T92" fmla="*/ 2361 w 2508"/>
                <a:gd name="T93" fmla="*/ 3870 h 4180"/>
                <a:gd name="T94" fmla="*/ 2364 w 2508"/>
                <a:gd name="T95" fmla="*/ 3806 h 4180"/>
                <a:gd name="T96" fmla="*/ 2364 w 2508"/>
                <a:gd name="T97" fmla="*/ 3771 h 4180"/>
                <a:gd name="T98" fmla="*/ 2393 w 2508"/>
                <a:gd name="T99" fmla="*/ 3710 h 4180"/>
                <a:gd name="T100" fmla="*/ 2481 w 2508"/>
                <a:gd name="T101" fmla="*/ 3677 h 4180"/>
                <a:gd name="T102" fmla="*/ 2503 w 2508"/>
                <a:gd name="T103" fmla="*/ 3647 h 4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08" h="4180">
                  <a:moveTo>
                    <a:pt x="2492" y="3608"/>
                  </a:moveTo>
                  <a:lnTo>
                    <a:pt x="2492" y="3608"/>
                  </a:lnTo>
                  <a:cubicBezTo>
                    <a:pt x="2492" y="3607"/>
                    <a:pt x="2492" y="3607"/>
                    <a:pt x="2492" y="3607"/>
                  </a:cubicBezTo>
                  <a:lnTo>
                    <a:pt x="2492" y="3607"/>
                  </a:lnTo>
                  <a:cubicBezTo>
                    <a:pt x="2491" y="3605"/>
                    <a:pt x="2490" y="3603"/>
                    <a:pt x="2490" y="3601"/>
                  </a:cubicBezTo>
                  <a:lnTo>
                    <a:pt x="2490" y="3601"/>
                  </a:lnTo>
                  <a:cubicBezTo>
                    <a:pt x="2484" y="3591"/>
                    <a:pt x="2477" y="3583"/>
                    <a:pt x="2471" y="3574"/>
                  </a:cubicBezTo>
                  <a:lnTo>
                    <a:pt x="2471" y="3574"/>
                  </a:lnTo>
                  <a:cubicBezTo>
                    <a:pt x="2466" y="3565"/>
                    <a:pt x="2458" y="3545"/>
                    <a:pt x="2447" y="3543"/>
                  </a:cubicBezTo>
                  <a:lnTo>
                    <a:pt x="2447" y="3543"/>
                  </a:lnTo>
                  <a:cubicBezTo>
                    <a:pt x="2433" y="3537"/>
                    <a:pt x="2423" y="3528"/>
                    <a:pt x="2419" y="3512"/>
                  </a:cubicBezTo>
                  <a:lnTo>
                    <a:pt x="2419" y="3512"/>
                  </a:lnTo>
                  <a:cubicBezTo>
                    <a:pt x="2416" y="3500"/>
                    <a:pt x="2419" y="3500"/>
                    <a:pt x="2425" y="3491"/>
                  </a:cubicBezTo>
                  <a:lnTo>
                    <a:pt x="2425" y="3491"/>
                  </a:lnTo>
                  <a:cubicBezTo>
                    <a:pt x="2430" y="3483"/>
                    <a:pt x="2428" y="3475"/>
                    <a:pt x="2430" y="3468"/>
                  </a:cubicBezTo>
                  <a:lnTo>
                    <a:pt x="2430" y="3468"/>
                  </a:lnTo>
                  <a:cubicBezTo>
                    <a:pt x="2433" y="3460"/>
                    <a:pt x="2433" y="3453"/>
                    <a:pt x="2430" y="3447"/>
                  </a:cubicBezTo>
                  <a:lnTo>
                    <a:pt x="2430" y="3447"/>
                  </a:lnTo>
                  <a:cubicBezTo>
                    <a:pt x="2427" y="3438"/>
                    <a:pt x="2419" y="3428"/>
                    <a:pt x="2421" y="3419"/>
                  </a:cubicBezTo>
                  <a:lnTo>
                    <a:pt x="2421" y="3419"/>
                  </a:lnTo>
                  <a:cubicBezTo>
                    <a:pt x="2425" y="3400"/>
                    <a:pt x="2426" y="3395"/>
                    <a:pt x="2423" y="3377"/>
                  </a:cubicBezTo>
                  <a:lnTo>
                    <a:pt x="2423" y="3377"/>
                  </a:lnTo>
                  <a:cubicBezTo>
                    <a:pt x="2421" y="3365"/>
                    <a:pt x="2424" y="3354"/>
                    <a:pt x="2426" y="3342"/>
                  </a:cubicBezTo>
                  <a:lnTo>
                    <a:pt x="1083" y="1471"/>
                  </a:lnTo>
                  <a:lnTo>
                    <a:pt x="1117" y="1369"/>
                  </a:lnTo>
                  <a:lnTo>
                    <a:pt x="1376" y="325"/>
                  </a:lnTo>
                  <a:lnTo>
                    <a:pt x="1376" y="325"/>
                  </a:lnTo>
                  <a:cubicBezTo>
                    <a:pt x="798" y="185"/>
                    <a:pt x="377" y="55"/>
                    <a:pt x="204" y="0"/>
                  </a:cubicBezTo>
                  <a:lnTo>
                    <a:pt x="204" y="0"/>
                  </a:lnTo>
                  <a:cubicBezTo>
                    <a:pt x="206" y="34"/>
                    <a:pt x="197" y="69"/>
                    <a:pt x="200" y="103"/>
                  </a:cubicBezTo>
                  <a:lnTo>
                    <a:pt x="200" y="103"/>
                  </a:lnTo>
                  <a:cubicBezTo>
                    <a:pt x="201" y="122"/>
                    <a:pt x="206" y="144"/>
                    <a:pt x="202" y="164"/>
                  </a:cubicBezTo>
                  <a:lnTo>
                    <a:pt x="202" y="164"/>
                  </a:lnTo>
                  <a:cubicBezTo>
                    <a:pt x="200" y="179"/>
                    <a:pt x="190" y="191"/>
                    <a:pt x="184" y="205"/>
                  </a:cubicBezTo>
                  <a:lnTo>
                    <a:pt x="184" y="205"/>
                  </a:lnTo>
                  <a:cubicBezTo>
                    <a:pt x="173" y="236"/>
                    <a:pt x="179" y="270"/>
                    <a:pt x="163" y="301"/>
                  </a:cubicBezTo>
                  <a:lnTo>
                    <a:pt x="163" y="301"/>
                  </a:lnTo>
                  <a:cubicBezTo>
                    <a:pt x="155" y="318"/>
                    <a:pt x="145" y="332"/>
                    <a:pt x="143" y="351"/>
                  </a:cubicBezTo>
                  <a:lnTo>
                    <a:pt x="143" y="351"/>
                  </a:lnTo>
                  <a:cubicBezTo>
                    <a:pt x="140" y="368"/>
                    <a:pt x="144" y="380"/>
                    <a:pt x="130" y="393"/>
                  </a:cubicBezTo>
                  <a:lnTo>
                    <a:pt x="130" y="393"/>
                  </a:lnTo>
                  <a:cubicBezTo>
                    <a:pt x="120" y="403"/>
                    <a:pt x="102" y="401"/>
                    <a:pt x="103" y="417"/>
                  </a:cubicBezTo>
                  <a:lnTo>
                    <a:pt x="103" y="417"/>
                  </a:lnTo>
                  <a:cubicBezTo>
                    <a:pt x="103" y="431"/>
                    <a:pt x="125" y="437"/>
                    <a:pt x="118" y="453"/>
                  </a:cubicBezTo>
                  <a:lnTo>
                    <a:pt x="118" y="453"/>
                  </a:lnTo>
                  <a:cubicBezTo>
                    <a:pt x="108" y="476"/>
                    <a:pt x="56" y="466"/>
                    <a:pt x="38" y="488"/>
                  </a:cubicBezTo>
                  <a:lnTo>
                    <a:pt x="38" y="488"/>
                  </a:lnTo>
                  <a:cubicBezTo>
                    <a:pt x="23" y="507"/>
                    <a:pt x="5" y="553"/>
                    <a:pt x="3" y="577"/>
                  </a:cubicBezTo>
                  <a:lnTo>
                    <a:pt x="3" y="577"/>
                  </a:lnTo>
                  <a:cubicBezTo>
                    <a:pt x="0" y="607"/>
                    <a:pt x="25" y="639"/>
                    <a:pt x="36" y="666"/>
                  </a:cubicBezTo>
                  <a:lnTo>
                    <a:pt x="36" y="666"/>
                  </a:lnTo>
                  <a:cubicBezTo>
                    <a:pt x="50" y="701"/>
                    <a:pt x="50" y="741"/>
                    <a:pt x="68" y="774"/>
                  </a:cubicBezTo>
                  <a:lnTo>
                    <a:pt x="68" y="774"/>
                  </a:lnTo>
                  <a:cubicBezTo>
                    <a:pt x="88" y="809"/>
                    <a:pt x="98" y="829"/>
                    <a:pt x="95" y="870"/>
                  </a:cubicBezTo>
                  <a:lnTo>
                    <a:pt x="95" y="870"/>
                  </a:lnTo>
                  <a:cubicBezTo>
                    <a:pt x="92" y="907"/>
                    <a:pt x="92" y="942"/>
                    <a:pt x="83" y="979"/>
                  </a:cubicBezTo>
                  <a:lnTo>
                    <a:pt x="83" y="979"/>
                  </a:lnTo>
                  <a:cubicBezTo>
                    <a:pt x="75" y="1009"/>
                    <a:pt x="49" y="1040"/>
                    <a:pt x="56" y="1072"/>
                  </a:cubicBezTo>
                  <a:lnTo>
                    <a:pt x="56" y="1072"/>
                  </a:lnTo>
                  <a:cubicBezTo>
                    <a:pt x="63" y="1103"/>
                    <a:pt x="78" y="1135"/>
                    <a:pt x="77" y="1167"/>
                  </a:cubicBezTo>
                  <a:lnTo>
                    <a:pt x="77" y="1167"/>
                  </a:lnTo>
                  <a:cubicBezTo>
                    <a:pt x="77" y="1189"/>
                    <a:pt x="59" y="1199"/>
                    <a:pt x="53" y="1218"/>
                  </a:cubicBezTo>
                  <a:lnTo>
                    <a:pt x="53" y="1218"/>
                  </a:lnTo>
                  <a:cubicBezTo>
                    <a:pt x="49" y="1234"/>
                    <a:pt x="56" y="1245"/>
                    <a:pt x="63" y="1259"/>
                  </a:cubicBezTo>
                  <a:lnTo>
                    <a:pt x="63" y="1259"/>
                  </a:lnTo>
                  <a:cubicBezTo>
                    <a:pt x="83" y="1299"/>
                    <a:pt x="103" y="1340"/>
                    <a:pt x="119" y="1382"/>
                  </a:cubicBezTo>
                  <a:lnTo>
                    <a:pt x="119" y="1382"/>
                  </a:lnTo>
                  <a:cubicBezTo>
                    <a:pt x="126" y="1402"/>
                    <a:pt x="140" y="1422"/>
                    <a:pt x="152" y="1440"/>
                  </a:cubicBezTo>
                  <a:lnTo>
                    <a:pt x="152" y="1440"/>
                  </a:lnTo>
                  <a:cubicBezTo>
                    <a:pt x="167" y="1465"/>
                    <a:pt x="169" y="1478"/>
                    <a:pt x="170" y="1506"/>
                  </a:cubicBezTo>
                  <a:lnTo>
                    <a:pt x="170" y="1506"/>
                  </a:lnTo>
                  <a:cubicBezTo>
                    <a:pt x="170" y="1533"/>
                    <a:pt x="168" y="1547"/>
                    <a:pt x="151" y="1568"/>
                  </a:cubicBezTo>
                  <a:lnTo>
                    <a:pt x="151" y="1568"/>
                  </a:lnTo>
                  <a:cubicBezTo>
                    <a:pt x="139" y="1584"/>
                    <a:pt x="114" y="1596"/>
                    <a:pt x="142" y="1612"/>
                  </a:cubicBezTo>
                  <a:lnTo>
                    <a:pt x="142" y="1612"/>
                  </a:lnTo>
                  <a:cubicBezTo>
                    <a:pt x="163" y="1624"/>
                    <a:pt x="176" y="1623"/>
                    <a:pt x="191" y="1644"/>
                  </a:cubicBezTo>
                  <a:lnTo>
                    <a:pt x="191" y="1644"/>
                  </a:lnTo>
                  <a:cubicBezTo>
                    <a:pt x="195" y="1651"/>
                    <a:pt x="201" y="1665"/>
                    <a:pt x="210" y="1668"/>
                  </a:cubicBezTo>
                  <a:lnTo>
                    <a:pt x="210" y="1668"/>
                  </a:lnTo>
                  <a:cubicBezTo>
                    <a:pt x="221" y="1671"/>
                    <a:pt x="227" y="1657"/>
                    <a:pt x="235" y="1668"/>
                  </a:cubicBezTo>
                  <a:lnTo>
                    <a:pt x="235" y="1668"/>
                  </a:lnTo>
                  <a:cubicBezTo>
                    <a:pt x="242" y="1675"/>
                    <a:pt x="234" y="1690"/>
                    <a:pt x="241" y="1699"/>
                  </a:cubicBezTo>
                  <a:lnTo>
                    <a:pt x="241" y="1699"/>
                  </a:lnTo>
                  <a:cubicBezTo>
                    <a:pt x="248" y="1707"/>
                    <a:pt x="261" y="1704"/>
                    <a:pt x="267" y="1711"/>
                  </a:cubicBezTo>
                  <a:lnTo>
                    <a:pt x="267" y="1711"/>
                  </a:lnTo>
                  <a:cubicBezTo>
                    <a:pt x="278" y="1726"/>
                    <a:pt x="255" y="1752"/>
                    <a:pt x="254" y="1767"/>
                  </a:cubicBezTo>
                  <a:lnTo>
                    <a:pt x="254" y="1767"/>
                  </a:lnTo>
                  <a:cubicBezTo>
                    <a:pt x="252" y="1779"/>
                    <a:pt x="256" y="1790"/>
                    <a:pt x="247" y="1800"/>
                  </a:cubicBezTo>
                  <a:lnTo>
                    <a:pt x="247" y="1800"/>
                  </a:lnTo>
                  <a:cubicBezTo>
                    <a:pt x="240" y="1807"/>
                    <a:pt x="229" y="1804"/>
                    <a:pt x="224" y="1816"/>
                  </a:cubicBezTo>
                  <a:lnTo>
                    <a:pt x="224" y="1816"/>
                  </a:lnTo>
                  <a:cubicBezTo>
                    <a:pt x="217" y="1836"/>
                    <a:pt x="245" y="1850"/>
                    <a:pt x="246" y="1870"/>
                  </a:cubicBezTo>
                  <a:lnTo>
                    <a:pt x="246" y="1870"/>
                  </a:lnTo>
                  <a:cubicBezTo>
                    <a:pt x="247" y="1923"/>
                    <a:pt x="219" y="1957"/>
                    <a:pt x="255" y="2005"/>
                  </a:cubicBezTo>
                  <a:lnTo>
                    <a:pt x="255" y="2005"/>
                  </a:lnTo>
                  <a:cubicBezTo>
                    <a:pt x="267" y="2021"/>
                    <a:pt x="274" y="2041"/>
                    <a:pt x="290" y="2054"/>
                  </a:cubicBezTo>
                  <a:lnTo>
                    <a:pt x="290" y="2054"/>
                  </a:lnTo>
                  <a:cubicBezTo>
                    <a:pt x="308" y="2069"/>
                    <a:pt x="328" y="2076"/>
                    <a:pt x="343" y="2094"/>
                  </a:cubicBezTo>
                  <a:lnTo>
                    <a:pt x="343" y="2094"/>
                  </a:lnTo>
                  <a:cubicBezTo>
                    <a:pt x="359" y="2113"/>
                    <a:pt x="365" y="2124"/>
                    <a:pt x="362" y="2149"/>
                  </a:cubicBezTo>
                  <a:lnTo>
                    <a:pt x="362" y="2149"/>
                  </a:lnTo>
                  <a:cubicBezTo>
                    <a:pt x="361" y="2163"/>
                    <a:pt x="359" y="2201"/>
                    <a:pt x="336" y="2192"/>
                  </a:cubicBezTo>
                  <a:lnTo>
                    <a:pt x="336" y="2192"/>
                  </a:lnTo>
                  <a:cubicBezTo>
                    <a:pt x="333" y="2180"/>
                    <a:pt x="329" y="2158"/>
                    <a:pt x="311" y="2163"/>
                  </a:cubicBezTo>
                  <a:lnTo>
                    <a:pt x="311" y="2163"/>
                  </a:lnTo>
                  <a:cubicBezTo>
                    <a:pt x="311" y="2188"/>
                    <a:pt x="307" y="2219"/>
                    <a:pt x="301" y="2241"/>
                  </a:cubicBezTo>
                  <a:lnTo>
                    <a:pt x="301" y="2241"/>
                  </a:lnTo>
                  <a:cubicBezTo>
                    <a:pt x="293" y="2266"/>
                    <a:pt x="280" y="2282"/>
                    <a:pt x="287" y="2310"/>
                  </a:cubicBezTo>
                  <a:lnTo>
                    <a:pt x="287" y="2310"/>
                  </a:lnTo>
                  <a:cubicBezTo>
                    <a:pt x="299" y="2362"/>
                    <a:pt x="334" y="2395"/>
                    <a:pt x="356" y="2442"/>
                  </a:cubicBezTo>
                  <a:lnTo>
                    <a:pt x="356" y="2442"/>
                  </a:lnTo>
                  <a:cubicBezTo>
                    <a:pt x="365" y="2462"/>
                    <a:pt x="379" y="2481"/>
                    <a:pt x="378" y="2503"/>
                  </a:cubicBezTo>
                  <a:lnTo>
                    <a:pt x="378" y="2503"/>
                  </a:lnTo>
                  <a:cubicBezTo>
                    <a:pt x="376" y="2529"/>
                    <a:pt x="360" y="2545"/>
                    <a:pt x="387" y="2563"/>
                  </a:cubicBezTo>
                  <a:lnTo>
                    <a:pt x="387" y="2563"/>
                  </a:lnTo>
                  <a:cubicBezTo>
                    <a:pt x="412" y="2580"/>
                    <a:pt x="408" y="2583"/>
                    <a:pt x="417" y="2612"/>
                  </a:cubicBezTo>
                  <a:lnTo>
                    <a:pt x="417" y="2612"/>
                  </a:lnTo>
                  <a:cubicBezTo>
                    <a:pt x="424" y="2633"/>
                    <a:pt x="444" y="2635"/>
                    <a:pt x="451" y="2657"/>
                  </a:cubicBezTo>
                  <a:lnTo>
                    <a:pt x="451" y="2657"/>
                  </a:lnTo>
                  <a:cubicBezTo>
                    <a:pt x="454" y="2668"/>
                    <a:pt x="453" y="2678"/>
                    <a:pt x="463" y="2687"/>
                  </a:cubicBezTo>
                  <a:lnTo>
                    <a:pt x="463" y="2687"/>
                  </a:lnTo>
                  <a:cubicBezTo>
                    <a:pt x="471" y="2693"/>
                    <a:pt x="482" y="2693"/>
                    <a:pt x="489" y="2700"/>
                  </a:cubicBezTo>
                  <a:lnTo>
                    <a:pt x="489" y="2700"/>
                  </a:lnTo>
                  <a:cubicBezTo>
                    <a:pt x="509" y="2717"/>
                    <a:pt x="534" y="2781"/>
                    <a:pt x="522" y="2807"/>
                  </a:cubicBezTo>
                  <a:lnTo>
                    <a:pt x="522" y="2807"/>
                  </a:lnTo>
                  <a:cubicBezTo>
                    <a:pt x="519" y="2811"/>
                    <a:pt x="513" y="2811"/>
                    <a:pt x="511" y="2815"/>
                  </a:cubicBezTo>
                  <a:lnTo>
                    <a:pt x="511" y="2815"/>
                  </a:lnTo>
                  <a:cubicBezTo>
                    <a:pt x="508" y="2819"/>
                    <a:pt x="508" y="2825"/>
                    <a:pt x="507" y="2829"/>
                  </a:cubicBezTo>
                  <a:lnTo>
                    <a:pt x="507" y="2829"/>
                  </a:lnTo>
                  <a:cubicBezTo>
                    <a:pt x="503" y="2839"/>
                    <a:pt x="497" y="2848"/>
                    <a:pt x="494" y="2859"/>
                  </a:cubicBezTo>
                  <a:lnTo>
                    <a:pt x="494" y="2859"/>
                  </a:lnTo>
                  <a:cubicBezTo>
                    <a:pt x="504" y="2852"/>
                    <a:pt x="512" y="2830"/>
                    <a:pt x="526" y="2833"/>
                  </a:cubicBezTo>
                  <a:lnTo>
                    <a:pt x="526" y="2833"/>
                  </a:lnTo>
                  <a:cubicBezTo>
                    <a:pt x="526" y="2837"/>
                    <a:pt x="527" y="2841"/>
                    <a:pt x="527" y="2845"/>
                  </a:cubicBezTo>
                  <a:lnTo>
                    <a:pt x="527" y="2845"/>
                  </a:lnTo>
                  <a:cubicBezTo>
                    <a:pt x="539" y="2845"/>
                    <a:pt x="551" y="2849"/>
                    <a:pt x="558" y="2860"/>
                  </a:cubicBezTo>
                  <a:lnTo>
                    <a:pt x="558" y="2860"/>
                  </a:lnTo>
                  <a:cubicBezTo>
                    <a:pt x="576" y="2887"/>
                    <a:pt x="547" y="2911"/>
                    <a:pt x="545" y="2938"/>
                  </a:cubicBezTo>
                  <a:lnTo>
                    <a:pt x="545" y="2938"/>
                  </a:lnTo>
                  <a:cubicBezTo>
                    <a:pt x="544" y="2951"/>
                    <a:pt x="547" y="2964"/>
                    <a:pt x="544" y="2978"/>
                  </a:cubicBezTo>
                  <a:lnTo>
                    <a:pt x="544" y="2978"/>
                  </a:lnTo>
                  <a:cubicBezTo>
                    <a:pt x="541" y="2990"/>
                    <a:pt x="534" y="3000"/>
                    <a:pt x="532" y="3012"/>
                  </a:cubicBezTo>
                  <a:lnTo>
                    <a:pt x="532" y="3012"/>
                  </a:lnTo>
                  <a:cubicBezTo>
                    <a:pt x="530" y="3025"/>
                    <a:pt x="533" y="3040"/>
                    <a:pt x="526" y="3051"/>
                  </a:cubicBezTo>
                  <a:lnTo>
                    <a:pt x="526" y="3051"/>
                  </a:lnTo>
                  <a:cubicBezTo>
                    <a:pt x="519" y="3062"/>
                    <a:pt x="503" y="3066"/>
                    <a:pt x="497" y="3077"/>
                  </a:cubicBezTo>
                  <a:lnTo>
                    <a:pt x="497" y="3077"/>
                  </a:lnTo>
                  <a:cubicBezTo>
                    <a:pt x="484" y="3100"/>
                    <a:pt x="526" y="3119"/>
                    <a:pt x="541" y="3130"/>
                  </a:cubicBezTo>
                  <a:lnTo>
                    <a:pt x="541" y="3130"/>
                  </a:lnTo>
                  <a:cubicBezTo>
                    <a:pt x="564" y="3148"/>
                    <a:pt x="585" y="3161"/>
                    <a:pt x="615" y="3166"/>
                  </a:cubicBezTo>
                  <a:lnTo>
                    <a:pt x="615" y="3166"/>
                  </a:lnTo>
                  <a:cubicBezTo>
                    <a:pt x="641" y="3171"/>
                    <a:pt x="674" y="3168"/>
                    <a:pt x="698" y="3181"/>
                  </a:cubicBezTo>
                  <a:lnTo>
                    <a:pt x="698" y="3181"/>
                  </a:lnTo>
                  <a:cubicBezTo>
                    <a:pt x="723" y="3195"/>
                    <a:pt x="732" y="3220"/>
                    <a:pt x="763" y="3221"/>
                  </a:cubicBezTo>
                  <a:lnTo>
                    <a:pt x="763" y="3221"/>
                  </a:lnTo>
                  <a:cubicBezTo>
                    <a:pt x="793" y="3223"/>
                    <a:pt x="817" y="3234"/>
                    <a:pt x="846" y="3242"/>
                  </a:cubicBezTo>
                  <a:lnTo>
                    <a:pt x="846" y="3242"/>
                  </a:lnTo>
                  <a:cubicBezTo>
                    <a:pt x="881" y="3252"/>
                    <a:pt x="885" y="3274"/>
                    <a:pt x="906" y="3302"/>
                  </a:cubicBezTo>
                  <a:lnTo>
                    <a:pt x="906" y="3302"/>
                  </a:lnTo>
                  <a:cubicBezTo>
                    <a:pt x="915" y="3313"/>
                    <a:pt x="927" y="3321"/>
                    <a:pt x="935" y="3333"/>
                  </a:cubicBezTo>
                  <a:lnTo>
                    <a:pt x="935" y="3333"/>
                  </a:lnTo>
                  <a:cubicBezTo>
                    <a:pt x="946" y="3346"/>
                    <a:pt x="949" y="3364"/>
                    <a:pt x="958" y="3379"/>
                  </a:cubicBezTo>
                  <a:lnTo>
                    <a:pt x="958" y="3379"/>
                  </a:lnTo>
                  <a:cubicBezTo>
                    <a:pt x="971" y="3400"/>
                    <a:pt x="1005" y="3411"/>
                    <a:pt x="1027" y="3422"/>
                  </a:cubicBezTo>
                  <a:lnTo>
                    <a:pt x="1027" y="3422"/>
                  </a:lnTo>
                  <a:cubicBezTo>
                    <a:pt x="1053" y="3437"/>
                    <a:pt x="1080" y="3421"/>
                    <a:pt x="1105" y="3442"/>
                  </a:cubicBezTo>
                  <a:lnTo>
                    <a:pt x="1105" y="3442"/>
                  </a:lnTo>
                  <a:cubicBezTo>
                    <a:pt x="1126" y="3460"/>
                    <a:pt x="1152" y="3480"/>
                    <a:pt x="1149" y="3508"/>
                  </a:cubicBezTo>
                  <a:lnTo>
                    <a:pt x="1149" y="3508"/>
                  </a:lnTo>
                  <a:cubicBezTo>
                    <a:pt x="1146" y="3535"/>
                    <a:pt x="1144" y="3572"/>
                    <a:pt x="1181" y="3573"/>
                  </a:cubicBezTo>
                  <a:lnTo>
                    <a:pt x="1181" y="3573"/>
                  </a:lnTo>
                  <a:cubicBezTo>
                    <a:pt x="1207" y="3573"/>
                    <a:pt x="1227" y="3544"/>
                    <a:pt x="1246" y="3576"/>
                  </a:cubicBezTo>
                  <a:lnTo>
                    <a:pt x="1246" y="3576"/>
                  </a:lnTo>
                  <a:cubicBezTo>
                    <a:pt x="1261" y="3601"/>
                    <a:pt x="1264" y="3624"/>
                    <a:pt x="1286" y="3645"/>
                  </a:cubicBezTo>
                  <a:lnTo>
                    <a:pt x="1286" y="3645"/>
                  </a:lnTo>
                  <a:cubicBezTo>
                    <a:pt x="1308" y="3666"/>
                    <a:pt x="1338" y="3677"/>
                    <a:pt x="1354" y="3703"/>
                  </a:cubicBezTo>
                  <a:lnTo>
                    <a:pt x="1354" y="3703"/>
                  </a:lnTo>
                  <a:cubicBezTo>
                    <a:pt x="1374" y="3735"/>
                    <a:pt x="1395" y="3774"/>
                    <a:pt x="1406" y="3810"/>
                  </a:cubicBezTo>
                  <a:lnTo>
                    <a:pt x="1406" y="3810"/>
                  </a:lnTo>
                  <a:cubicBezTo>
                    <a:pt x="1427" y="3881"/>
                    <a:pt x="1423" y="3951"/>
                    <a:pt x="1416" y="4024"/>
                  </a:cubicBezTo>
                  <a:lnTo>
                    <a:pt x="1416" y="4024"/>
                  </a:lnTo>
                  <a:cubicBezTo>
                    <a:pt x="1432" y="4017"/>
                    <a:pt x="1433" y="4002"/>
                    <a:pt x="1452" y="4001"/>
                  </a:cubicBezTo>
                  <a:lnTo>
                    <a:pt x="1452" y="4001"/>
                  </a:lnTo>
                  <a:cubicBezTo>
                    <a:pt x="1469" y="4000"/>
                    <a:pt x="1488" y="4013"/>
                    <a:pt x="1473" y="4030"/>
                  </a:cubicBezTo>
                  <a:lnTo>
                    <a:pt x="1473" y="4030"/>
                  </a:lnTo>
                  <a:cubicBezTo>
                    <a:pt x="1461" y="4044"/>
                    <a:pt x="1439" y="4035"/>
                    <a:pt x="1432" y="4056"/>
                  </a:cubicBezTo>
                  <a:lnTo>
                    <a:pt x="1432" y="4056"/>
                  </a:lnTo>
                  <a:cubicBezTo>
                    <a:pt x="1429" y="4065"/>
                    <a:pt x="1433" y="4084"/>
                    <a:pt x="1435" y="4094"/>
                  </a:cubicBezTo>
                  <a:lnTo>
                    <a:pt x="1435" y="4094"/>
                  </a:lnTo>
                  <a:cubicBezTo>
                    <a:pt x="1439" y="4111"/>
                    <a:pt x="1441" y="4106"/>
                    <a:pt x="1454" y="4106"/>
                  </a:cubicBezTo>
                  <a:lnTo>
                    <a:pt x="1454" y="4106"/>
                  </a:lnTo>
                  <a:cubicBezTo>
                    <a:pt x="1464" y="4105"/>
                    <a:pt x="1468" y="4107"/>
                    <a:pt x="1477" y="4109"/>
                  </a:cubicBezTo>
                  <a:lnTo>
                    <a:pt x="1477" y="4109"/>
                  </a:lnTo>
                  <a:cubicBezTo>
                    <a:pt x="1499" y="4114"/>
                    <a:pt x="1525" y="4114"/>
                    <a:pt x="1548" y="4116"/>
                  </a:cubicBezTo>
                  <a:lnTo>
                    <a:pt x="1548" y="4116"/>
                  </a:lnTo>
                  <a:cubicBezTo>
                    <a:pt x="1616" y="4122"/>
                    <a:pt x="1683" y="4129"/>
                    <a:pt x="1751" y="4134"/>
                  </a:cubicBezTo>
                  <a:lnTo>
                    <a:pt x="1751" y="4134"/>
                  </a:lnTo>
                  <a:cubicBezTo>
                    <a:pt x="1827" y="4139"/>
                    <a:pt x="1903" y="4148"/>
                    <a:pt x="1979" y="4155"/>
                  </a:cubicBezTo>
                  <a:lnTo>
                    <a:pt x="1979" y="4155"/>
                  </a:lnTo>
                  <a:cubicBezTo>
                    <a:pt x="2040" y="4161"/>
                    <a:pt x="2103" y="4166"/>
                    <a:pt x="2164" y="4173"/>
                  </a:cubicBezTo>
                  <a:lnTo>
                    <a:pt x="2164" y="4173"/>
                  </a:lnTo>
                  <a:cubicBezTo>
                    <a:pt x="2188" y="4175"/>
                    <a:pt x="2211" y="4177"/>
                    <a:pt x="2235" y="4179"/>
                  </a:cubicBezTo>
                  <a:lnTo>
                    <a:pt x="2235" y="4179"/>
                  </a:lnTo>
                  <a:cubicBezTo>
                    <a:pt x="2239" y="4175"/>
                    <a:pt x="2245" y="4171"/>
                    <a:pt x="2251" y="4171"/>
                  </a:cubicBezTo>
                  <a:lnTo>
                    <a:pt x="2251" y="4171"/>
                  </a:lnTo>
                  <a:cubicBezTo>
                    <a:pt x="2264" y="4169"/>
                    <a:pt x="2286" y="4175"/>
                    <a:pt x="2295" y="4162"/>
                  </a:cubicBezTo>
                  <a:lnTo>
                    <a:pt x="2295" y="4162"/>
                  </a:lnTo>
                  <a:cubicBezTo>
                    <a:pt x="2300" y="4151"/>
                    <a:pt x="2300" y="4132"/>
                    <a:pt x="2300" y="4121"/>
                  </a:cubicBezTo>
                  <a:lnTo>
                    <a:pt x="2300" y="4121"/>
                  </a:lnTo>
                  <a:cubicBezTo>
                    <a:pt x="2300" y="4113"/>
                    <a:pt x="2308" y="4108"/>
                    <a:pt x="2313" y="4102"/>
                  </a:cubicBezTo>
                  <a:lnTo>
                    <a:pt x="2313" y="4102"/>
                  </a:lnTo>
                  <a:cubicBezTo>
                    <a:pt x="2312" y="4104"/>
                    <a:pt x="2302" y="4100"/>
                    <a:pt x="2299" y="4098"/>
                  </a:cubicBezTo>
                  <a:lnTo>
                    <a:pt x="2299" y="4096"/>
                  </a:lnTo>
                  <a:lnTo>
                    <a:pt x="2299" y="4096"/>
                  </a:lnTo>
                  <a:cubicBezTo>
                    <a:pt x="2297" y="4096"/>
                    <a:pt x="2295" y="4095"/>
                    <a:pt x="2293" y="4093"/>
                  </a:cubicBezTo>
                  <a:lnTo>
                    <a:pt x="2293" y="4093"/>
                  </a:lnTo>
                  <a:cubicBezTo>
                    <a:pt x="2289" y="4089"/>
                    <a:pt x="2286" y="4087"/>
                    <a:pt x="2282" y="4084"/>
                  </a:cubicBezTo>
                  <a:lnTo>
                    <a:pt x="2282" y="4084"/>
                  </a:lnTo>
                  <a:cubicBezTo>
                    <a:pt x="2276" y="4080"/>
                    <a:pt x="2269" y="4080"/>
                    <a:pt x="2265" y="4076"/>
                  </a:cubicBezTo>
                  <a:lnTo>
                    <a:pt x="2265" y="4076"/>
                  </a:lnTo>
                  <a:cubicBezTo>
                    <a:pt x="2254" y="4066"/>
                    <a:pt x="2252" y="4046"/>
                    <a:pt x="2248" y="4035"/>
                  </a:cubicBezTo>
                  <a:lnTo>
                    <a:pt x="2248" y="4035"/>
                  </a:lnTo>
                  <a:cubicBezTo>
                    <a:pt x="2246" y="4028"/>
                    <a:pt x="2246" y="4022"/>
                    <a:pt x="2245" y="4017"/>
                  </a:cubicBezTo>
                  <a:lnTo>
                    <a:pt x="2245" y="4017"/>
                  </a:lnTo>
                  <a:cubicBezTo>
                    <a:pt x="2241" y="4007"/>
                    <a:pt x="2241" y="4007"/>
                    <a:pt x="2245" y="3998"/>
                  </a:cubicBezTo>
                  <a:lnTo>
                    <a:pt x="2245" y="3998"/>
                  </a:lnTo>
                  <a:cubicBezTo>
                    <a:pt x="2252" y="3989"/>
                    <a:pt x="2262" y="3970"/>
                    <a:pt x="2275" y="3970"/>
                  </a:cubicBezTo>
                  <a:lnTo>
                    <a:pt x="2275" y="3970"/>
                  </a:lnTo>
                  <a:cubicBezTo>
                    <a:pt x="2287" y="3970"/>
                    <a:pt x="2300" y="3964"/>
                    <a:pt x="2308" y="3951"/>
                  </a:cubicBezTo>
                  <a:lnTo>
                    <a:pt x="2308" y="3951"/>
                  </a:lnTo>
                  <a:cubicBezTo>
                    <a:pt x="2312" y="3940"/>
                    <a:pt x="2306" y="3926"/>
                    <a:pt x="2313" y="3916"/>
                  </a:cubicBezTo>
                  <a:lnTo>
                    <a:pt x="2313" y="3916"/>
                  </a:lnTo>
                  <a:cubicBezTo>
                    <a:pt x="2323" y="3907"/>
                    <a:pt x="2342" y="3911"/>
                    <a:pt x="2349" y="3900"/>
                  </a:cubicBezTo>
                  <a:lnTo>
                    <a:pt x="2349" y="3900"/>
                  </a:lnTo>
                  <a:cubicBezTo>
                    <a:pt x="2356" y="3890"/>
                    <a:pt x="2364" y="3883"/>
                    <a:pt x="2361" y="3870"/>
                  </a:cubicBezTo>
                  <a:lnTo>
                    <a:pt x="2361" y="3870"/>
                  </a:lnTo>
                  <a:cubicBezTo>
                    <a:pt x="2360" y="3853"/>
                    <a:pt x="2350" y="3842"/>
                    <a:pt x="2356" y="3827"/>
                  </a:cubicBezTo>
                  <a:lnTo>
                    <a:pt x="2356" y="3827"/>
                  </a:lnTo>
                  <a:cubicBezTo>
                    <a:pt x="2358" y="3820"/>
                    <a:pt x="2364" y="3814"/>
                    <a:pt x="2364" y="3806"/>
                  </a:cubicBezTo>
                  <a:lnTo>
                    <a:pt x="2364" y="3806"/>
                  </a:lnTo>
                  <a:cubicBezTo>
                    <a:pt x="2364" y="3803"/>
                    <a:pt x="2361" y="3798"/>
                    <a:pt x="2360" y="3793"/>
                  </a:cubicBezTo>
                  <a:lnTo>
                    <a:pt x="2360" y="3793"/>
                  </a:lnTo>
                  <a:cubicBezTo>
                    <a:pt x="2356" y="3790"/>
                    <a:pt x="2349" y="3788"/>
                    <a:pt x="2349" y="3780"/>
                  </a:cubicBezTo>
                  <a:lnTo>
                    <a:pt x="2349" y="3780"/>
                  </a:lnTo>
                  <a:cubicBezTo>
                    <a:pt x="2349" y="3773"/>
                    <a:pt x="2356" y="3775"/>
                    <a:pt x="2364" y="3771"/>
                  </a:cubicBezTo>
                  <a:lnTo>
                    <a:pt x="2364" y="3771"/>
                  </a:lnTo>
                  <a:cubicBezTo>
                    <a:pt x="2367" y="3769"/>
                    <a:pt x="2373" y="3764"/>
                    <a:pt x="2377" y="3760"/>
                  </a:cubicBezTo>
                  <a:lnTo>
                    <a:pt x="2377" y="3760"/>
                  </a:lnTo>
                  <a:cubicBezTo>
                    <a:pt x="2390" y="3745"/>
                    <a:pt x="2375" y="3723"/>
                    <a:pt x="2393" y="3710"/>
                  </a:cubicBezTo>
                  <a:lnTo>
                    <a:pt x="2393" y="3710"/>
                  </a:lnTo>
                  <a:cubicBezTo>
                    <a:pt x="2408" y="3699"/>
                    <a:pt x="2427" y="3695"/>
                    <a:pt x="2444" y="3691"/>
                  </a:cubicBezTo>
                  <a:lnTo>
                    <a:pt x="2444" y="3691"/>
                  </a:lnTo>
                  <a:cubicBezTo>
                    <a:pt x="2455" y="3689"/>
                    <a:pt x="2458" y="3684"/>
                    <a:pt x="2468" y="3680"/>
                  </a:cubicBezTo>
                  <a:lnTo>
                    <a:pt x="2468" y="3680"/>
                  </a:lnTo>
                  <a:cubicBezTo>
                    <a:pt x="2473" y="3678"/>
                    <a:pt x="2475" y="3677"/>
                    <a:pt x="2481" y="3677"/>
                  </a:cubicBezTo>
                  <a:lnTo>
                    <a:pt x="2486" y="3677"/>
                  </a:lnTo>
                  <a:lnTo>
                    <a:pt x="2486" y="3677"/>
                  </a:lnTo>
                  <a:cubicBezTo>
                    <a:pt x="2492" y="3675"/>
                    <a:pt x="2488" y="3673"/>
                    <a:pt x="2490" y="3669"/>
                  </a:cubicBezTo>
                  <a:lnTo>
                    <a:pt x="2490" y="3669"/>
                  </a:lnTo>
                  <a:cubicBezTo>
                    <a:pt x="2496" y="3660"/>
                    <a:pt x="2503" y="3660"/>
                    <a:pt x="2503" y="3647"/>
                  </a:cubicBezTo>
                  <a:lnTo>
                    <a:pt x="2503" y="3647"/>
                  </a:lnTo>
                  <a:cubicBezTo>
                    <a:pt x="2503" y="3639"/>
                    <a:pt x="2507" y="3623"/>
                    <a:pt x="2503" y="3617"/>
                  </a:cubicBezTo>
                  <a:lnTo>
                    <a:pt x="2503" y="3617"/>
                  </a:lnTo>
                  <a:cubicBezTo>
                    <a:pt x="2499" y="3614"/>
                    <a:pt x="2496" y="3611"/>
                    <a:pt x="2492" y="3608"/>
                  </a:cubicBezTo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2" name="Freeform 53">
              <a:extLst>
                <a:ext uri="{FF2B5EF4-FFF2-40B4-BE49-F238E27FC236}">
                  <a16:creationId xmlns:a16="http://schemas.microsoft.com/office/drawing/2014/main" id="{854037A3-2AE3-9549-9ED0-0D90A081C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8688" y="4239807"/>
              <a:ext cx="1431511" cy="904415"/>
            </a:xfrm>
            <a:custGeom>
              <a:avLst/>
              <a:gdLst>
                <a:gd name="T0" fmla="*/ 2181 w 2190"/>
                <a:gd name="T1" fmla="*/ 347 h 1385"/>
                <a:gd name="T2" fmla="*/ 2104 w 2190"/>
                <a:gd name="T3" fmla="*/ 256 h 1385"/>
                <a:gd name="T4" fmla="*/ 2089 w 2190"/>
                <a:gd name="T5" fmla="*/ 182 h 1385"/>
                <a:gd name="T6" fmla="*/ 2120 w 2190"/>
                <a:gd name="T7" fmla="*/ 81 h 1385"/>
                <a:gd name="T8" fmla="*/ 56 w 2190"/>
                <a:gd name="T9" fmla="*/ 371 h 1385"/>
                <a:gd name="T10" fmla="*/ 0 w 2190"/>
                <a:gd name="T11" fmla="*/ 1158 h 1385"/>
                <a:gd name="T12" fmla="*/ 1596 w 2190"/>
                <a:gd name="T13" fmla="*/ 1234 h 1385"/>
                <a:gd name="T14" fmla="*/ 1608 w 2190"/>
                <a:gd name="T15" fmla="*/ 1236 h 1385"/>
                <a:gd name="T16" fmla="*/ 1640 w 2190"/>
                <a:gd name="T17" fmla="*/ 1247 h 1385"/>
                <a:gd name="T18" fmla="*/ 1668 w 2190"/>
                <a:gd name="T19" fmla="*/ 1260 h 1385"/>
                <a:gd name="T20" fmla="*/ 1690 w 2190"/>
                <a:gd name="T21" fmla="*/ 1282 h 1385"/>
                <a:gd name="T22" fmla="*/ 1718 w 2190"/>
                <a:gd name="T23" fmla="*/ 1292 h 1385"/>
                <a:gd name="T24" fmla="*/ 1748 w 2190"/>
                <a:gd name="T25" fmla="*/ 1297 h 1385"/>
                <a:gd name="T26" fmla="*/ 1806 w 2190"/>
                <a:gd name="T27" fmla="*/ 1295 h 1385"/>
                <a:gd name="T28" fmla="*/ 1865 w 2190"/>
                <a:gd name="T29" fmla="*/ 1293 h 1385"/>
                <a:gd name="T30" fmla="*/ 1891 w 2190"/>
                <a:gd name="T31" fmla="*/ 1295 h 1385"/>
                <a:gd name="T32" fmla="*/ 1918 w 2190"/>
                <a:gd name="T33" fmla="*/ 1304 h 1385"/>
                <a:gd name="T34" fmla="*/ 1977 w 2190"/>
                <a:gd name="T35" fmla="*/ 1319 h 1385"/>
                <a:gd name="T36" fmla="*/ 2006 w 2190"/>
                <a:gd name="T37" fmla="*/ 1319 h 1385"/>
                <a:gd name="T38" fmla="*/ 2034 w 2190"/>
                <a:gd name="T39" fmla="*/ 1336 h 1385"/>
                <a:gd name="T40" fmla="*/ 2065 w 2190"/>
                <a:gd name="T41" fmla="*/ 1364 h 1385"/>
                <a:gd name="T42" fmla="*/ 2099 w 2190"/>
                <a:gd name="T43" fmla="*/ 1377 h 1385"/>
                <a:gd name="T44" fmla="*/ 2132 w 2190"/>
                <a:gd name="T45" fmla="*/ 1384 h 1385"/>
                <a:gd name="T46" fmla="*/ 2134 w 2190"/>
                <a:gd name="T47" fmla="*/ 1384 h 1385"/>
                <a:gd name="T48" fmla="*/ 2132 w 2190"/>
                <a:gd name="T49" fmla="*/ 1375 h 1385"/>
                <a:gd name="T50" fmla="*/ 2124 w 2190"/>
                <a:gd name="T51" fmla="*/ 1319 h 1385"/>
                <a:gd name="T52" fmla="*/ 2130 w 2190"/>
                <a:gd name="T53" fmla="*/ 1263 h 1385"/>
                <a:gd name="T54" fmla="*/ 2121 w 2190"/>
                <a:gd name="T55" fmla="*/ 1234 h 1385"/>
                <a:gd name="T56" fmla="*/ 2123 w 2190"/>
                <a:gd name="T57" fmla="*/ 1208 h 1385"/>
                <a:gd name="T58" fmla="*/ 2130 w 2190"/>
                <a:gd name="T59" fmla="*/ 1178 h 1385"/>
                <a:gd name="T60" fmla="*/ 2138 w 2190"/>
                <a:gd name="T61" fmla="*/ 1152 h 1385"/>
                <a:gd name="T62" fmla="*/ 2121 w 2190"/>
                <a:gd name="T63" fmla="*/ 1128 h 1385"/>
                <a:gd name="T64" fmla="*/ 2116 w 2190"/>
                <a:gd name="T65" fmla="*/ 1100 h 1385"/>
                <a:gd name="T66" fmla="*/ 2124 w 2190"/>
                <a:gd name="T67" fmla="*/ 1074 h 1385"/>
                <a:gd name="T68" fmla="*/ 2122 w 2190"/>
                <a:gd name="T69" fmla="*/ 1052 h 1385"/>
                <a:gd name="T70" fmla="*/ 2189 w 2190"/>
                <a:gd name="T71" fmla="*/ 1052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90" h="1385">
                  <a:moveTo>
                    <a:pt x="2181" y="347"/>
                  </a:moveTo>
                  <a:lnTo>
                    <a:pt x="2181" y="347"/>
                  </a:lnTo>
                  <a:cubicBezTo>
                    <a:pt x="2152" y="325"/>
                    <a:pt x="2124" y="286"/>
                    <a:pt x="2104" y="256"/>
                  </a:cubicBezTo>
                  <a:lnTo>
                    <a:pt x="2104" y="256"/>
                  </a:lnTo>
                  <a:cubicBezTo>
                    <a:pt x="2089" y="233"/>
                    <a:pt x="2088" y="209"/>
                    <a:pt x="2089" y="182"/>
                  </a:cubicBezTo>
                  <a:lnTo>
                    <a:pt x="2089" y="182"/>
                  </a:lnTo>
                  <a:cubicBezTo>
                    <a:pt x="2091" y="145"/>
                    <a:pt x="2112" y="114"/>
                    <a:pt x="2120" y="81"/>
                  </a:cubicBezTo>
                  <a:lnTo>
                    <a:pt x="2120" y="81"/>
                  </a:lnTo>
                  <a:cubicBezTo>
                    <a:pt x="1638" y="95"/>
                    <a:pt x="351" y="17"/>
                    <a:pt x="82" y="0"/>
                  </a:cubicBezTo>
                  <a:lnTo>
                    <a:pt x="56" y="371"/>
                  </a:lnTo>
                  <a:lnTo>
                    <a:pt x="0" y="1158"/>
                  </a:lnTo>
                  <a:lnTo>
                    <a:pt x="0" y="1158"/>
                  </a:lnTo>
                  <a:cubicBezTo>
                    <a:pt x="200" y="1173"/>
                    <a:pt x="1296" y="1251"/>
                    <a:pt x="1596" y="1234"/>
                  </a:cubicBezTo>
                  <a:lnTo>
                    <a:pt x="1596" y="1234"/>
                  </a:lnTo>
                  <a:cubicBezTo>
                    <a:pt x="1601" y="1233"/>
                    <a:pt x="1605" y="1235"/>
                    <a:pt x="1608" y="1236"/>
                  </a:cubicBezTo>
                  <a:lnTo>
                    <a:pt x="1608" y="1236"/>
                  </a:lnTo>
                  <a:cubicBezTo>
                    <a:pt x="1619" y="1239"/>
                    <a:pt x="1629" y="1245"/>
                    <a:pt x="1640" y="1247"/>
                  </a:cubicBezTo>
                  <a:lnTo>
                    <a:pt x="1640" y="1247"/>
                  </a:lnTo>
                  <a:cubicBezTo>
                    <a:pt x="1649" y="1249"/>
                    <a:pt x="1659" y="1255"/>
                    <a:pt x="1668" y="1260"/>
                  </a:cubicBezTo>
                  <a:lnTo>
                    <a:pt x="1668" y="1260"/>
                  </a:lnTo>
                  <a:cubicBezTo>
                    <a:pt x="1677" y="1266"/>
                    <a:pt x="1681" y="1277"/>
                    <a:pt x="1690" y="1282"/>
                  </a:cubicBezTo>
                  <a:lnTo>
                    <a:pt x="1690" y="1282"/>
                  </a:lnTo>
                  <a:cubicBezTo>
                    <a:pt x="1697" y="1288"/>
                    <a:pt x="1709" y="1290"/>
                    <a:pt x="1718" y="1292"/>
                  </a:cubicBezTo>
                  <a:lnTo>
                    <a:pt x="1718" y="1292"/>
                  </a:lnTo>
                  <a:cubicBezTo>
                    <a:pt x="1727" y="1293"/>
                    <a:pt x="1737" y="1295"/>
                    <a:pt x="1748" y="1297"/>
                  </a:cubicBezTo>
                  <a:lnTo>
                    <a:pt x="1748" y="1297"/>
                  </a:lnTo>
                  <a:cubicBezTo>
                    <a:pt x="1766" y="1299"/>
                    <a:pt x="1787" y="1295"/>
                    <a:pt x="1806" y="1295"/>
                  </a:cubicBezTo>
                  <a:lnTo>
                    <a:pt x="1806" y="1295"/>
                  </a:lnTo>
                  <a:cubicBezTo>
                    <a:pt x="1824" y="1295"/>
                    <a:pt x="1844" y="1293"/>
                    <a:pt x="1865" y="1293"/>
                  </a:cubicBezTo>
                  <a:lnTo>
                    <a:pt x="1865" y="1293"/>
                  </a:lnTo>
                  <a:cubicBezTo>
                    <a:pt x="1872" y="1293"/>
                    <a:pt x="1881" y="1295"/>
                    <a:pt x="1891" y="1295"/>
                  </a:cubicBezTo>
                  <a:lnTo>
                    <a:pt x="1891" y="1295"/>
                  </a:lnTo>
                  <a:cubicBezTo>
                    <a:pt x="1902" y="1295"/>
                    <a:pt x="1908" y="1299"/>
                    <a:pt x="1918" y="1304"/>
                  </a:cubicBezTo>
                  <a:lnTo>
                    <a:pt x="1918" y="1304"/>
                  </a:lnTo>
                  <a:cubicBezTo>
                    <a:pt x="1937" y="1314"/>
                    <a:pt x="1958" y="1318"/>
                    <a:pt x="1977" y="1319"/>
                  </a:cubicBezTo>
                  <a:lnTo>
                    <a:pt x="1977" y="1319"/>
                  </a:lnTo>
                  <a:cubicBezTo>
                    <a:pt x="1988" y="1322"/>
                    <a:pt x="1996" y="1319"/>
                    <a:pt x="2006" y="1319"/>
                  </a:cubicBezTo>
                  <a:lnTo>
                    <a:pt x="2006" y="1319"/>
                  </a:lnTo>
                  <a:cubicBezTo>
                    <a:pt x="2021" y="1322"/>
                    <a:pt x="2025" y="1325"/>
                    <a:pt x="2034" y="1336"/>
                  </a:cubicBezTo>
                  <a:lnTo>
                    <a:pt x="2034" y="1336"/>
                  </a:lnTo>
                  <a:cubicBezTo>
                    <a:pt x="2043" y="1348"/>
                    <a:pt x="2051" y="1359"/>
                    <a:pt x="2065" y="1364"/>
                  </a:cubicBezTo>
                  <a:lnTo>
                    <a:pt x="2065" y="1364"/>
                  </a:lnTo>
                  <a:cubicBezTo>
                    <a:pt x="2076" y="1370"/>
                    <a:pt x="2088" y="1373"/>
                    <a:pt x="2099" y="1377"/>
                  </a:cubicBezTo>
                  <a:lnTo>
                    <a:pt x="2099" y="1377"/>
                  </a:lnTo>
                  <a:cubicBezTo>
                    <a:pt x="2110" y="1381"/>
                    <a:pt x="2121" y="1381"/>
                    <a:pt x="2132" y="1384"/>
                  </a:cubicBezTo>
                  <a:lnTo>
                    <a:pt x="2132" y="1384"/>
                  </a:lnTo>
                  <a:cubicBezTo>
                    <a:pt x="2133" y="1384"/>
                    <a:pt x="2133" y="1384"/>
                    <a:pt x="2134" y="1384"/>
                  </a:cubicBezTo>
                  <a:lnTo>
                    <a:pt x="2134" y="1384"/>
                  </a:lnTo>
                  <a:cubicBezTo>
                    <a:pt x="2133" y="1382"/>
                    <a:pt x="2133" y="1379"/>
                    <a:pt x="2132" y="1375"/>
                  </a:cubicBezTo>
                  <a:lnTo>
                    <a:pt x="2132" y="1375"/>
                  </a:lnTo>
                  <a:cubicBezTo>
                    <a:pt x="2127" y="1354"/>
                    <a:pt x="2121" y="1340"/>
                    <a:pt x="2124" y="1319"/>
                  </a:cubicBezTo>
                  <a:lnTo>
                    <a:pt x="2124" y="1319"/>
                  </a:lnTo>
                  <a:cubicBezTo>
                    <a:pt x="2127" y="1310"/>
                    <a:pt x="2130" y="1301"/>
                    <a:pt x="2130" y="1292"/>
                  </a:cubicBezTo>
                  <a:lnTo>
                    <a:pt x="2130" y="1263"/>
                  </a:lnTo>
                  <a:lnTo>
                    <a:pt x="2130" y="1263"/>
                  </a:lnTo>
                  <a:cubicBezTo>
                    <a:pt x="2130" y="1252"/>
                    <a:pt x="2124" y="1245"/>
                    <a:pt x="2121" y="1234"/>
                  </a:cubicBezTo>
                  <a:lnTo>
                    <a:pt x="2121" y="1234"/>
                  </a:lnTo>
                  <a:cubicBezTo>
                    <a:pt x="2119" y="1227"/>
                    <a:pt x="2121" y="1215"/>
                    <a:pt x="2123" y="1208"/>
                  </a:cubicBezTo>
                  <a:lnTo>
                    <a:pt x="2123" y="1208"/>
                  </a:lnTo>
                  <a:cubicBezTo>
                    <a:pt x="2124" y="1197"/>
                    <a:pt x="2124" y="1188"/>
                    <a:pt x="2130" y="1178"/>
                  </a:cubicBezTo>
                  <a:lnTo>
                    <a:pt x="2130" y="1178"/>
                  </a:lnTo>
                  <a:cubicBezTo>
                    <a:pt x="2136" y="1169"/>
                    <a:pt x="2140" y="1164"/>
                    <a:pt x="2138" y="1152"/>
                  </a:cubicBezTo>
                  <a:lnTo>
                    <a:pt x="2138" y="1152"/>
                  </a:lnTo>
                  <a:cubicBezTo>
                    <a:pt x="2136" y="1141"/>
                    <a:pt x="2127" y="1136"/>
                    <a:pt x="2121" y="1128"/>
                  </a:cubicBezTo>
                  <a:lnTo>
                    <a:pt x="2121" y="1128"/>
                  </a:lnTo>
                  <a:cubicBezTo>
                    <a:pt x="2116" y="1121"/>
                    <a:pt x="2114" y="1110"/>
                    <a:pt x="2116" y="1100"/>
                  </a:cubicBezTo>
                  <a:lnTo>
                    <a:pt x="2116" y="1100"/>
                  </a:lnTo>
                  <a:cubicBezTo>
                    <a:pt x="2117" y="1089"/>
                    <a:pt x="2127" y="1086"/>
                    <a:pt x="2124" y="1074"/>
                  </a:cubicBezTo>
                  <a:lnTo>
                    <a:pt x="2124" y="1074"/>
                  </a:lnTo>
                  <a:cubicBezTo>
                    <a:pt x="2124" y="1066"/>
                    <a:pt x="2122" y="1060"/>
                    <a:pt x="2122" y="1052"/>
                  </a:cubicBezTo>
                  <a:lnTo>
                    <a:pt x="2122" y="1052"/>
                  </a:lnTo>
                  <a:cubicBezTo>
                    <a:pt x="2128" y="1052"/>
                    <a:pt x="2152" y="1052"/>
                    <a:pt x="2189" y="1052"/>
                  </a:cubicBezTo>
                  <a:lnTo>
                    <a:pt x="2181" y="347"/>
                  </a:ln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3" name="Freeform 54">
              <a:extLst>
                <a:ext uri="{FF2B5EF4-FFF2-40B4-BE49-F238E27FC236}">
                  <a16:creationId xmlns:a16="http://schemas.microsoft.com/office/drawing/2014/main" id="{32CD2F50-F456-E14B-8B5A-7AE792C8A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21784" y="5029010"/>
              <a:ext cx="841048" cy="1010987"/>
            </a:xfrm>
            <a:custGeom>
              <a:avLst/>
              <a:gdLst>
                <a:gd name="T0" fmla="*/ 1163 w 1287"/>
                <a:gd name="T1" fmla="*/ 14 h 1547"/>
                <a:gd name="T2" fmla="*/ 1114 w 1287"/>
                <a:gd name="T3" fmla="*/ 64 h 1547"/>
                <a:gd name="T4" fmla="*/ 1057 w 1287"/>
                <a:gd name="T5" fmla="*/ 108 h 1547"/>
                <a:gd name="T6" fmla="*/ 1017 w 1287"/>
                <a:gd name="T7" fmla="*/ 157 h 1547"/>
                <a:gd name="T8" fmla="*/ 954 w 1287"/>
                <a:gd name="T9" fmla="*/ 197 h 1547"/>
                <a:gd name="T10" fmla="*/ 915 w 1287"/>
                <a:gd name="T11" fmla="*/ 274 h 1547"/>
                <a:gd name="T12" fmla="*/ 845 w 1287"/>
                <a:gd name="T13" fmla="*/ 294 h 1547"/>
                <a:gd name="T14" fmla="*/ 772 w 1287"/>
                <a:gd name="T15" fmla="*/ 295 h 1547"/>
                <a:gd name="T16" fmla="*/ 723 w 1287"/>
                <a:gd name="T17" fmla="*/ 343 h 1547"/>
                <a:gd name="T18" fmla="*/ 656 w 1287"/>
                <a:gd name="T19" fmla="*/ 339 h 1547"/>
                <a:gd name="T20" fmla="*/ 594 w 1287"/>
                <a:gd name="T21" fmla="*/ 340 h 1547"/>
                <a:gd name="T22" fmla="*/ 524 w 1287"/>
                <a:gd name="T23" fmla="*/ 351 h 1547"/>
                <a:gd name="T24" fmla="*/ 579 w 1287"/>
                <a:gd name="T25" fmla="*/ 310 h 1547"/>
                <a:gd name="T26" fmla="*/ 488 w 1287"/>
                <a:gd name="T27" fmla="*/ 289 h 1547"/>
                <a:gd name="T28" fmla="*/ 424 w 1287"/>
                <a:gd name="T29" fmla="*/ 278 h 1547"/>
                <a:gd name="T30" fmla="*/ 372 w 1287"/>
                <a:gd name="T31" fmla="*/ 263 h 1547"/>
                <a:gd name="T32" fmla="*/ 157 w 1287"/>
                <a:gd name="T33" fmla="*/ 1404 h 1547"/>
                <a:gd name="T34" fmla="*/ 195 w 1287"/>
                <a:gd name="T35" fmla="*/ 1392 h 1547"/>
                <a:gd name="T36" fmla="*/ 229 w 1287"/>
                <a:gd name="T37" fmla="*/ 1406 h 1547"/>
                <a:gd name="T38" fmla="*/ 277 w 1287"/>
                <a:gd name="T39" fmla="*/ 1408 h 1547"/>
                <a:gd name="T40" fmla="*/ 351 w 1287"/>
                <a:gd name="T41" fmla="*/ 1448 h 1547"/>
                <a:gd name="T42" fmla="*/ 433 w 1287"/>
                <a:gd name="T43" fmla="*/ 1483 h 1547"/>
                <a:gd name="T44" fmla="*/ 519 w 1287"/>
                <a:gd name="T45" fmla="*/ 1482 h 1547"/>
                <a:gd name="T46" fmla="*/ 678 w 1287"/>
                <a:gd name="T47" fmla="*/ 1483 h 1547"/>
                <a:gd name="T48" fmla="*/ 766 w 1287"/>
                <a:gd name="T49" fmla="*/ 1540 h 1547"/>
                <a:gd name="T50" fmla="*/ 768 w 1287"/>
                <a:gd name="T51" fmla="*/ 1545 h 1547"/>
                <a:gd name="T52" fmla="*/ 838 w 1287"/>
                <a:gd name="T53" fmla="*/ 1537 h 1547"/>
                <a:gd name="T54" fmla="*/ 860 w 1287"/>
                <a:gd name="T55" fmla="*/ 1493 h 1547"/>
                <a:gd name="T56" fmla="*/ 886 w 1287"/>
                <a:gd name="T57" fmla="*/ 1482 h 1547"/>
                <a:gd name="T58" fmla="*/ 897 w 1287"/>
                <a:gd name="T59" fmla="*/ 1463 h 1547"/>
                <a:gd name="T60" fmla="*/ 875 w 1287"/>
                <a:gd name="T61" fmla="*/ 1415 h 1547"/>
                <a:gd name="T62" fmla="*/ 882 w 1287"/>
                <a:gd name="T63" fmla="*/ 1366 h 1547"/>
                <a:gd name="T64" fmla="*/ 904 w 1287"/>
                <a:gd name="T65" fmla="*/ 1292 h 1547"/>
                <a:gd name="T66" fmla="*/ 946 w 1287"/>
                <a:gd name="T67" fmla="*/ 1303 h 1547"/>
                <a:gd name="T68" fmla="*/ 982 w 1287"/>
                <a:gd name="T69" fmla="*/ 1300 h 1547"/>
                <a:gd name="T70" fmla="*/ 990 w 1287"/>
                <a:gd name="T71" fmla="*/ 1270 h 1547"/>
                <a:gd name="T72" fmla="*/ 994 w 1287"/>
                <a:gd name="T73" fmla="*/ 1214 h 1547"/>
                <a:gd name="T74" fmla="*/ 1038 w 1287"/>
                <a:gd name="T75" fmla="*/ 1177 h 1547"/>
                <a:gd name="T76" fmla="*/ 1102 w 1287"/>
                <a:gd name="T77" fmla="*/ 1140 h 1547"/>
                <a:gd name="T78" fmla="*/ 1128 w 1287"/>
                <a:gd name="T79" fmla="*/ 1114 h 1547"/>
                <a:gd name="T80" fmla="*/ 1150 w 1287"/>
                <a:gd name="T81" fmla="*/ 1080 h 1547"/>
                <a:gd name="T82" fmla="*/ 1164 w 1287"/>
                <a:gd name="T83" fmla="*/ 1043 h 1547"/>
                <a:gd name="T84" fmla="*/ 1172 w 1287"/>
                <a:gd name="T85" fmla="*/ 1028 h 1547"/>
                <a:gd name="T86" fmla="*/ 1206 w 1287"/>
                <a:gd name="T87" fmla="*/ 995 h 1547"/>
                <a:gd name="T88" fmla="*/ 1235 w 1287"/>
                <a:gd name="T89" fmla="*/ 976 h 1547"/>
                <a:gd name="T90" fmla="*/ 1239 w 1287"/>
                <a:gd name="T91" fmla="*/ 943 h 1547"/>
                <a:gd name="T92" fmla="*/ 1228 w 1287"/>
                <a:gd name="T93" fmla="*/ 879 h 1547"/>
                <a:gd name="T94" fmla="*/ 1235 w 1287"/>
                <a:gd name="T95" fmla="*/ 809 h 1547"/>
                <a:gd name="T96" fmla="*/ 1257 w 1287"/>
                <a:gd name="T97" fmla="*/ 746 h 1547"/>
                <a:gd name="T98" fmla="*/ 1249 w 1287"/>
                <a:gd name="T99" fmla="*/ 659 h 1547"/>
                <a:gd name="T100" fmla="*/ 1239 w 1287"/>
                <a:gd name="T101" fmla="*/ 638 h 1547"/>
                <a:gd name="T102" fmla="*/ 1246 w 1287"/>
                <a:gd name="T103" fmla="*/ 598 h 1547"/>
                <a:gd name="T104" fmla="*/ 1276 w 1287"/>
                <a:gd name="T105" fmla="*/ 571 h 1547"/>
                <a:gd name="T106" fmla="*/ 1286 w 1287"/>
                <a:gd name="T107" fmla="*/ 571 h 1547"/>
                <a:gd name="T108" fmla="*/ 1190 w 1287"/>
                <a:gd name="T109" fmla="*/ 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7" h="1547">
                  <a:moveTo>
                    <a:pt x="1163" y="14"/>
                  </a:moveTo>
                  <a:lnTo>
                    <a:pt x="1163" y="14"/>
                  </a:lnTo>
                  <a:cubicBezTo>
                    <a:pt x="1144" y="28"/>
                    <a:pt x="1131" y="48"/>
                    <a:pt x="1114" y="64"/>
                  </a:cubicBezTo>
                  <a:lnTo>
                    <a:pt x="1114" y="64"/>
                  </a:lnTo>
                  <a:cubicBezTo>
                    <a:pt x="1096" y="81"/>
                    <a:pt x="1074" y="91"/>
                    <a:pt x="1057" y="108"/>
                  </a:cubicBezTo>
                  <a:lnTo>
                    <a:pt x="1057" y="108"/>
                  </a:lnTo>
                  <a:cubicBezTo>
                    <a:pt x="1041" y="123"/>
                    <a:pt x="1035" y="146"/>
                    <a:pt x="1017" y="157"/>
                  </a:cubicBezTo>
                  <a:lnTo>
                    <a:pt x="1017" y="157"/>
                  </a:lnTo>
                  <a:cubicBezTo>
                    <a:pt x="995" y="171"/>
                    <a:pt x="969" y="172"/>
                    <a:pt x="954" y="197"/>
                  </a:cubicBezTo>
                  <a:lnTo>
                    <a:pt x="954" y="197"/>
                  </a:lnTo>
                  <a:cubicBezTo>
                    <a:pt x="939" y="222"/>
                    <a:pt x="938" y="252"/>
                    <a:pt x="915" y="274"/>
                  </a:cubicBezTo>
                  <a:lnTo>
                    <a:pt x="915" y="274"/>
                  </a:lnTo>
                  <a:cubicBezTo>
                    <a:pt x="894" y="293"/>
                    <a:pt x="871" y="297"/>
                    <a:pt x="845" y="294"/>
                  </a:cubicBezTo>
                  <a:lnTo>
                    <a:pt x="845" y="294"/>
                  </a:lnTo>
                  <a:cubicBezTo>
                    <a:pt x="822" y="292"/>
                    <a:pt x="794" y="286"/>
                    <a:pt x="772" y="295"/>
                  </a:cubicBezTo>
                  <a:lnTo>
                    <a:pt x="772" y="295"/>
                  </a:lnTo>
                  <a:cubicBezTo>
                    <a:pt x="750" y="305"/>
                    <a:pt x="745" y="333"/>
                    <a:pt x="723" y="343"/>
                  </a:cubicBezTo>
                  <a:lnTo>
                    <a:pt x="723" y="343"/>
                  </a:lnTo>
                  <a:cubicBezTo>
                    <a:pt x="704" y="353"/>
                    <a:pt x="678" y="338"/>
                    <a:pt x="656" y="339"/>
                  </a:cubicBezTo>
                  <a:lnTo>
                    <a:pt x="656" y="339"/>
                  </a:lnTo>
                  <a:cubicBezTo>
                    <a:pt x="635" y="339"/>
                    <a:pt x="615" y="340"/>
                    <a:pt x="594" y="340"/>
                  </a:cubicBezTo>
                  <a:lnTo>
                    <a:pt x="594" y="340"/>
                  </a:lnTo>
                  <a:cubicBezTo>
                    <a:pt x="581" y="340"/>
                    <a:pt x="531" y="360"/>
                    <a:pt x="524" y="351"/>
                  </a:cubicBezTo>
                  <a:lnTo>
                    <a:pt x="524" y="351"/>
                  </a:lnTo>
                  <a:cubicBezTo>
                    <a:pt x="512" y="336"/>
                    <a:pt x="571" y="313"/>
                    <a:pt x="579" y="310"/>
                  </a:cubicBezTo>
                  <a:lnTo>
                    <a:pt x="579" y="310"/>
                  </a:lnTo>
                  <a:cubicBezTo>
                    <a:pt x="554" y="311"/>
                    <a:pt x="497" y="320"/>
                    <a:pt x="488" y="289"/>
                  </a:cubicBezTo>
                  <a:lnTo>
                    <a:pt x="488" y="289"/>
                  </a:lnTo>
                  <a:cubicBezTo>
                    <a:pt x="460" y="299"/>
                    <a:pt x="449" y="285"/>
                    <a:pt x="424" y="278"/>
                  </a:cubicBezTo>
                  <a:lnTo>
                    <a:pt x="424" y="278"/>
                  </a:lnTo>
                  <a:cubicBezTo>
                    <a:pt x="408" y="273"/>
                    <a:pt x="383" y="278"/>
                    <a:pt x="372" y="263"/>
                  </a:cubicBezTo>
                  <a:lnTo>
                    <a:pt x="372" y="263"/>
                  </a:lnTo>
                  <a:cubicBezTo>
                    <a:pt x="278" y="281"/>
                    <a:pt x="39" y="309"/>
                    <a:pt x="0" y="314"/>
                  </a:cubicBezTo>
                  <a:lnTo>
                    <a:pt x="157" y="1404"/>
                  </a:lnTo>
                  <a:lnTo>
                    <a:pt x="157" y="1404"/>
                  </a:lnTo>
                  <a:cubicBezTo>
                    <a:pt x="171" y="1397"/>
                    <a:pt x="186" y="1392"/>
                    <a:pt x="195" y="1392"/>
                  </a:cubicBezTo>
                  <a:lnTo>
                    <a:pt x="195" y="1392"/>
                  </a:lnTo>
                  <a:cubicBezTo>
                    <a:pt x="213" y="1392"/>
                    <a:pt x="214" y="1403"/>
                    <a:pt x="229" y="1406"/>
                  </a:cubicBezTo>
                  <a:lnTo>
                    <a:pt x="229" y="1406"/>
                  </a:lnTo>
                  <a:cubicBezTo>
                    <a:pt x="244" y="1410"/>
                    <a:pt x="262" y="1403"/>
                    <a:pt x="277" y="1408"/>
                  </a:cubicBezTo>
                  <a:lnTo>
                    <a:pt x="277" y="1408"/>
                  </a:lnTo>
                  <a:cubicBezTo>
                    <a:pt x="301" y="1414"/>
                    <a:pt x="326" y="1436"/>
                    <a:pt x="351" y="1448"/>
                  </a:cubicBezTo>
                  <a:lnTo>
                    <a:pt x="351" y="1448"/>
                  </a:lnTo>
                  <a:cubicBezTo>
                    <a:pt x="377" y="1462"/>
                    <a:pt x="405" y="1476"/>
                    <a:pt x="433" y="1483"/>
                  </a:cubicBezTo>
                  <a:lnTo>
                    <a:pt x="433" y="1483"/>
                  </a:lnTo>
                  <a:cubicBezTo>
                    <a:pt x="464" y="1491"/>
                    <a:pt x="486" y="1482"/>
                    <a:pt x="519" y="1482"/>
                  </a:cubicBezTo>
                  <a:lnTo>
                    <a:pt x="519" y="1482"/>
                  </a:lnTo>
                  <a:cubicBezTo>
                    <a:pt x="577" y="1481"/>
                    <a:pt x="621" y="1463"/>
                    <a:pt x="678" y="1483"/>
                  </a:cubicBezTo>
                  <a:lnTo>
                    <a:pt x="678" y="1483"/>
                  </a:lnTo>
                  <a:cubicBezTo>
                    <a:pt x="723" y="1499"/>
                    <a:pt x="750" y="1510"/>
                    <a:pt x="766" y="1540"/>
                  </a:cubicBezTo>
                  <a:lnTo>
                    <a:pt x="766" y="1540"/>
                  </a:lnTo>
                  <a:cubicBezTo>
                    <a:pt x="767" y="1542"/>
                    <a:pt x="767" y="1544"/>
                    <a:pt x="768" y="1545"/>
                  </a:cubicBezTo>
                  <a:lnTo>
                    <a:pt x="768" y="1545"/>
                  </a:lnTo>
                  <a:cubicBezTo>
                    <a:pt x="786" y="1540"/>
                    <a:pt x="826" y="1546"/>
                    <a:pt x="838" y="1537"/>
                  </a:cubicBezTo>
                  <a:lnTo>
                    <a:pt x="838" y="1537"/>
                  </a:lnTo>
                  <a:cubicBezTo>
                    <a:pt x="853" y="1526"/>
                    <a:pt x="845" y="1504"/>
                    <a:pt x="860" y="1493"/>
                  </a:cubicBezTo>
                  <a:lnTo>
                    <a:pt x="860" y="1493"/>
                  </a:lnTo>
                  <a:cubicBezTo>
                    <a:pt x="871" y="1489"/>
                    <a:pt x="875" y="1493"/>
                    <a:pt x="886" y="1482"/>
                  </a:cubicBezTo>
                  <a:lnTo>
                    <a:pt x="886" y="1482"/>
                  </a:lnTo>
                  <a:cubicBezTo>
                    <a:pt x="889" y="1478"/>
                    <a:pt x="897" y="1471"/>
                    <a:pt x="897" y="1463"/>
                  </a:cubicBezTo>
                  <a:lnTo>
                    <a:pt x="897" y="1463"/>
                  </a:lnTo>
                  <a:cubicBezTo>
                    <a:pt x="901" y="1444"/>
                    <a:pt x="878" y="1430"/>
                    <a:pt x="875" y="1415"/>
                  </a:cubicBezTo>
                  <a:lnTo>
                    <a:pt x="875" y="1415"/>
                  </a:lnTo>
                  <a:cubicBezTo>
                    <a:pt x="867" y="1392"/>
                    <a:pt x="875" y="1385"/>
                    <a:pt x="882" y="1366"/>
                  </a:cubicBezTo>
                  <a:lnTo>
                    <a:pt x="882" y="1366"/>
                  </a:lnTo>
                  <a:cubicBezTo>
                    <a:pt x="893" y="1344"/>
                    <a:pt x="886" y="1307"/>
                    <a:pt x="904" y="1292"/>
                  </a:cubicBezTo>
                  <a:lnTo>
                    <a:pt x="904" y="1292"/>
                  </a:lnTo>
                  <a:cubicBezTo>
                    <a:pt x="923" y="1274"/>
                    <a:pt x="931" y="1296"/>
                    <a:pt x="946" y="1303"/>
                  </a:cubicBezTo>
                  <a:lnTo>
                    <a:pt x="946" y="1303"/>
                  </a:lnTo>
                  <a:cubicBezTo>
                    <a:pt x="957" y="1307"/>
                    <a:pt x="976" y="1303"/>
                    <a:pt x="982" y="1300"/>
                  </a:cubicBezTo>
                  <a:lnTo>
                    <a:pt x="982" y="1300"/>
                  </a:lnTo>
                  <a:cubicBezTo>
                    <a:pt x="994" y="1288"/>
                    <a:pt x="990" y="1281"/>
                    <a:pt x="990" y="1270"/>
                  </a:cubicBezTo>
                  <a:lnTo>
                    <a:pt x="990" y="1270"/>
                  </a:lnTo>
                  <a:cubicBezTo>
                    <a:pt x="990" y="1251"/>
                    <a:pt x="986" y="1229"/>
                    <a:pt x="994" y="1214"/>
                  </a:cubicBezTo>
                  <a:lnTo>
                    <a:pt x="994" y="1214"/>
                  </a:lnTo>
                  <a:cubicBezTo>
                    <a:pt x="1001" y="1203"/>
                    <a:pt x="1024" y="1184"/>
                    <a:pt x="1038" y="1177"/>
                  </a:cubicBezTo>
                  <a:lnTo>
                    <a:pt x="1038" y="1177"/>
                  </a:lnTo>
                  <a:cubicBezTo>
                    <a:pt x="1053" y="1159"/>
                    <a:pt x="1083" y="1155"/>
                    <a:pt x="1102" y="1140"/>
                  </a:cubicBezTo>
                  <a:lnTo>
                    <a:pt x="1102" y="1140"/>
                  </a:lnTo>
                  <a:cubicBezTo>
                    <a:pt x="1113" y="1133"/>
                    <a:pt x="1120" y="1121"/>
                    <a:pt x="1128" y="1114"/>
                  </a:cubicBezTo>
                  <a:lnTo>
                    <a:pt x="1128" y="1114"/>
                  </a:lnTo>
                  <a:cubicBezTo>
                    <a:pt x="1131" y="1103"/>
                    <a:pt x="1146" y="1091"/>
                    <a:pt x="1150" y="1080"/>
                  </a:cubicBezTo>
                  <a:lnTo>
                    <a:pt x="1150" y="1080"/>
                  </a:lnTo>
                  <a:cubicBezTo>
                    <a:pt x="1153" y="1069"/>
                    <a:pt x="1153" y="1050"/>
                    <a:pt x="1164" y="1043"/>
                  </a:cubicBezTo>
                  <a:lnTo>
                    <a:pt x="1164" y="1043"/>
                  </a:lnTo>
                  <a:cubicBezTo>
                    <a:pt x="1164" y="1036"/>
                    <a:pt x="1168" y="1036"/>
                    <a:pt x="1172" y="1028"/>
                  </a:cubicBezTo>
                  <a:lnTo>
                    <a:pt x="1172" y="1028"/>
                  </a:lnTo>
                  <a:cubicBezTo>
                    <a:pt x="1179" y="1014"/>
                    <a:pt x="1190" y="1002"/>
                    <a:pt x="1206" y="995"/>
                  </a:cubicBezTo>
                  <a:lnTo>
                    <a:pt x="1206" y="995"/>
                  </a:lnTo>
                  <a:cubicBezTo>
                    <a:pt x="1213" y="991"/>
                    <a:pt x="1228" y="984"/>
                    <a:pt x="1235" y="976"/>
                  </a:cubicBezTo>
                  <a:lnTo>
                    <a:pt x="1235" y="976"/>
                  </a:lnTo>
                  <a:cubicBezTo>
                    <a:pt x="1239" y="969"/>
                    <a:pt x="1239" y="951"/>
                    <a:pt x="1239" y="943"/>
                  </a:cubicBezTo>
                  <a:lnTo>
                    <a:pt x="1239" y="943"/>
                  </a:lnTo>
                  <a:cubicBezTo>
                    <a:pt x="1239" y="921"/>
                    <a:pt x="1228" y="902"/>
                    <a:pt x="1228" y="879"/>
                  </a:cubicBezTo>
                  <a:lnTo>
                    <a:pt x="1228" y="879"/>
                  </a:lnTo>
                  <a:cubicBezTo>
                    <a:pt x="1228" y="854"/>
                    <a:pt x="1228" y="831"/>
                    <a:pt x="1235" y="809"/>
                  </a:cubicBezTo>
                  <a:lnTo>
                    <a:pt x="1235" y="809"/>
                  </a:lnTo>
                  <a:cubicBezTo>
                    <a:pt x="1243" y="787"/>
                    <a:pt x="1254" y="764"/>
                    <a:pt x="1257" y="746"/>
                  </a:cubicBezTo>
                  <a:lnTo>
                    <a:pt x="1257" y="746"/>
                  </a:lnTo>
                  <a:cubicBezTo>
                    <a:pt x="1266" y="713"/>
                    <a:pt x="1261" y="686"/>
                    <a:pt x="1249" y="659"/>
                  </a:cubicBezTo>
                  <a:lnTo>
                    <a:pt x="1249" y="659"/>
                  </a:lnTo>
                  <a:cubicBezTo>
                    <a:pt x="1246" y="652"/>
                    <a:pt x="1243" y="645"/>
                    <a:pt x="1239" y="638"/>
                  </a:cubicBezTo>
                  <a:lnTo>
                    <a:pt x="1239" y="638"/>
                  </a:lnTo>
                  <a:cubicBezTo>
                    <a:pt x="1246" y="627"/>
                    <a:pt x="1243" y="609"/>
                    <a:pt x="1246" y="598"/>
                  </a:cubicBezTo>
                  <a:lnTo>
                    <a:pt x="1246" y="598"/>
                  </a:lnTo>
                  <a:cubicBezTo>
                    <a:pt x="1254" y="586"/>
                    <a:pt x="1273" y="582"/>
                    <a:pt x="1276" y="571"/>
                  </a:cubicBezTo>
                  <a:lnTo>
                    <a:pt x="1276" y="571"/>
                  </a:lnTo>
                  <a:cubicBezTo>
                    <a:pt x="1280" y="572"/>
                    <a:pt x="1283" y="572"/>
                    <a:pt x="1286" y="571"/>
                  </a:cubicBezTo>
                  <a:lnTo>
                    <a:pt x="1190" y="0"/>
                  </a:lnTo>
                  <a:lnTo>
                    <a:pt x="1190" y="0"/>
                  </a:lnTo>
                  <a:cubicBezTo>
                    <a:pt x="1180" y="3"/>
                    <a:pt x="1171" y="7"/>
                    <a:pt x="1163" y="14"/>
                  </a:cubicBezTo>
                </a:path>
              </a:pathLst>
            </a:custGeom>
            <a:solidFill>
              <a:schemeClr val="accent5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4" name="Freeform 55">
              <a:extLst>
                <a:ext uri="{FF2B5EF4-FFF2-40B4-BE49-F238E27FC236}">
                  <a16:creationId xmlns:a16="http://schemas.microsoft.com/office/drawing/2014/main" id="{A4CE0B35-A5A4-0240-A73B-AE76B6B46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1173" y="5648275"/>
              <a:ext cx="1307657" cy="1175163"/>
            </a:xfrm>
            <a:custGeom>
              <a:avLst/>
              <a:gdLst>
                <a:gd name="T0" fmla="*/ 1961 w 2003"/>
                <a:gd name="T1" fmla="*/ 1382 h 1798"/>
                <a:gd name="T2" fmla="*/ 1921 w 2003"/>
                <a:gd name="T3" fmla="*/ 1357 h 1798"/>
                <a:gd name="T4" fmla="*/ 1874 w 2003"/>
                <a:gd name="T5" fmla="*/ 1199 h 1798"/>
                <a:gd name="T6" fmla="*/ 1857 w 2003"/>
                <a:gd name="T7" fmla="*/ 1144 h 1798"/>
                <a:gd name="T8" fmla="*/ 1801 w 2003"/>
                <a:gd name="T9" fmla="*/ 1048 h 1798"/>
                <a:gd name="T10" fmla="*/ 1742 w 2003"/>
                <a:gd name="T11" fmla="*/ 1045 h 1798"/>
                <a:gd name="T12" fmla="*/ 1599 w 2003"/>
                <a:gd name="T13" fmla="*/ 884 h 1798"/>
                <a:gd name="T14" fmla="*/ 1611 w 2003"/>
                <a:gd name="T15" fmla="*/ 859 h 1798"/>
                <a:gd name="T16" fmla="*/ 1632 w 2003"/>
                <a:gd name="T17" fmla="*/ 780 h 1798"/>
                <a:gd name="T18" fmla="*/ 1630 w 2003"/>
                <a:gd name="T19" fmla="*/ 664 h 1798"/>
                <a:gd name="T20" fmla="*/ 1504 w 2003"/>
                <a:gd name="T21" fmla="*/ 654 h 1798"/>
                <a:gd name="T22" fmla="*/ 1475 w 2003"/>
                <a:gd name="T23" fmla="*/ 604 h 1798"/>
                <a:gd name="T24" fmla="*/ 1396 w 2003"/>
                <a:gd name="T25" fmla="*/ 477 h 1798"/>
                <a:gd name="T26" fmla="*/ 1361 w 2003"/>
                <a:gd name="T27" fmla="*/ 434 h 1798"/>
                <a:gd name="T28" fmla="*/ 1234 w 2003"/>
                <a:gd name="T29" fmla="*/ 273 h 1798"/>
                <a:gd name="T30" fmla="*/ 1211 w 2003"/>
                <a:gd name="T31" fmla="*/ 168 h 1798"/>
                <a:gd name="T32" fmla="*/ 1205 w 2003"/>
                <a:gd name="T33" fmla="*/ 59 h 1798"/>
                <a:gd name="T34" fmla="*/ 1206 w 2003"/>
                <a:gd name="T35" fmla="*/ 53 h 1798"/>
                <a:gd name="T36" fmla="*/ 1179 w 2003"/>
                <a:gd name="T37" fmla="*/ 37 h 1798"/>
                <a:gd name="T38" fmla="*/ 1168 w 2003"/>
                <a:gd name="T39" fmla="*/ 25 h 1798"/>
                <a:gd name="T40" fmla="*/ 1144 w 2003"/>
                <a:gd name="T41" fmla="*/ 0 h 1798"/>
                <a:gd name="T42" fmla="*/ 25 w 2003"/>
                <a:gd name="T43" fmla="*/ 140 h 1798"/>
                <a:gd name="T44" fmla="*/ 95 w 2003"/>
                <a:gd name="T45" fmla="*/ 211 h 1798"/>
                <a:gd name="T46" fmla="*/ 123 w 2003"/>
                <a:gd name="T47" fmla="*/ 281 h 1798"/>
                <a:gd name="T48" fmla="*/ 138 w 2003"/>
                <a:gd name="T49" fmla="*/ 306 h 1798"/>
                <a:gd name="T50" fmla="*/ 202 w 2003"/>
                <a:gd name="T51" fmla="*/ 415 h 1798"/>
                <a:gd name="T52" fmla="*/ 199 w 2003"/>
                <a:gd name="T53" fmla="*/ 457 h 1798"/>
                <a:gd name="T54" fmla="*/ 239 w 2003"/>
                <a:gd name="T55" fmla="*/ 532 h 1798"/>
                <a:gd name="T56" fmla="*/ 276 w 2003"/>
                <a:gd name="T57" fmla="*/ 570 h 1798"/>
                <a:gd name="T58" fmla="*/ 360 w 2003"/>
                <a:gd name="T59" fmla="*/ 1668 h 1798"/>
                <a:gd name="T60" fmla="*/ 1729 w 2003"/>
                <a:gd name="T61" fmla="*/ 1597 h 1798"/>
                <a:gd name="T62" fmla="*/ 1726 w 2003"/>
                <a:gd name="T63" fmla="*/ 1593 h 1798"/>
                <a:gd name="T64" fmla="*/ 1729 w 2003"/>
                <a:gd name="T65" fmla="*/ 1597 h 1798"/>
                <a:gd name="T66" fmla="*/ 1729 w 2003"/>
                <a:gd name="T67" fmla="*/ 1597 h 1798"/>
                <a:gd name="T68" fmla="*/ 1743 w 2003"/>
                <a:gd name="T69" fmla="*/ 1665 h 1798"/>
                <a:gd name="T70" fmla="*/ 1731 w 2003"/>
                <a:gd name="T71" fmla="*/ 1692 h 1798"/>
                <a:gd name="T72" fmla="*/ 1885 w 2003"/>
                <a:gd name="T73" fmla="*/ 1781 h 1798"/>
                <a:gd name="T74" fmla="*/ 1886 w 2003"/>
                <a:gd name="T75" fmla="*/ 1763 h 1798"/>
                <a:gd name="T76" fmla="*/ 1910 w 2003"/>
                <a:gd name="T77" fmla="*/ 1604 h 1798"/>
                <a:gd name="T78" fmla="*/ 1914 w 2003"/>
                <a:gd name="T79" fmla="*/ 1595 h 1798"/>
                <a:gd name="T80" fmla="*/ 1917 w 2003"/>
                <a:gd name="T81" fmla="*/ 1585 h 1798"/>
                <a:gd name="T82" fmla="*/ 1920 w 2003"/>
                <a:gd name="T83" fmla="*/ 1571 h 1798"/>
                <a:gd name="T84" fmla="*/ 1921 w 2003"/>
                <a:gd name="T85" fmla="*/ 1567 h 1798"/>
                <a:gd name="T86" fmla="*/ 1924 w 2003"/>
                <a:gd name="T87" fmla="*/ 1560 h 1798"/>
                <a:gd name="T88" fmla="*/ 1925 w 2003"/>
                <a:gd name="T89" fmla="*/ 1557 h 1798"/>
                <a:gd name="T90" fmla="*/ 1980 w 2003"/>
                <a:gd name="T91" fmla="*/ 1543 h 1798"/>
                <a:gd name="T92" fmla="*/ 1991 w 2003"/>
                <a:gd name="T93" fmla="*/ 1456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3" h="1798">
                  <a:moveTo>
                    <a:pt x="1981" y="1396"/>
                  </a:moveTo>
                  <a:lnTo>
                    <a:pt x="1981" y="1396"/>
                  </a:lnTo>
                  <a:cubicBezTo>
                    <a:pt x="1977" y="1389"/>
                    <a:pt x="1970" y="1384"/>
                    <a:pt x="1961" y="1382"/>
                  </a:cubicBezTo>
                  <a:lnTo>
                    <a:pt x="1961" y="1382"/>
                  </a:lnTo>
                  <a:cubicBezTo>
                    <a:pt x="1935" y="1374"/>
                    <a:pt x="1934" y="1381"/>
                    <a:pt x="1921" y="1357"/>
                  </a:cubicBezTo>
                  <a:lnTo>
                    <a:pt x="1921" y="1357"/>
                  </a:lnTo>
                  <a:cubicBezTo>
                    <a:pt x="1910" y="1336"/>
                    <a:pt x="1897" y="1332"/>
                    <a:pt x="1884" y="1315"/>
                  </a:cubicBezTo>
                  <a:lnTo>
                    <a:pt x="1884" y="1315"/>
                  </a:lnTo>
                  <a:cubicBezTo>
                    <a:pt x="1863" y="1290"/>
                    <a:pt x="1877" y="1231"/>
                    <a:pt x="1874" y="1199"/>
                  </a:cubicBezTo>
                  <a:lnTo>
                    <a:pt x="1874" y="1199"/>
                  </a:lnTo>
                  <a:cubicBezTo>
                    <a:pt x="1871" y="1177"/>
                    <a:pt x="1870" y="1161"/>
                    <a:pt x="1857" y="1144"/>
                  </a:cubicBezTo>
                  <a:lnTo>
                    <a:pt x="1857" y="1144"/>
                  </a:lnTo>
                  <a:cubicBezTo>
                    <a:pt x="1844" y="1127"/>
                    <a:pt x="1827" y="1119"/>
                    <a:pt x="1819" y="1099"/>
                  </a:cubicBezTo>
                  <a:lnTo>
                    <a:pt x="1819" y="1099"/>
                  </a:lnTo>
                  <a:cubicBezTo>
                    <a:pt x="1812" y="1084"/>
                    <a:pt x="1816" y="1058"/>
                    <a:pt x="1801" y="1048"/>
                  </a:cubicBezTo>
                  <a:lnTo>
                    <a:pt x="1801" y="1048"/>
                  </a:lnTo>
                  <a:cubicBezTo>
                    <a:pt x="1786" y="1038"/>
                    <a:pt x="1761" y="1053"/>
                    <a:pt x="1742" y="1045"/>
                  </a:cubicBezTo>
                  <a:lnTo>
                    <a:pt x="1742" y="1045"/>
                  </a:lnTo>
                  <a:cubicBezTo>
                    <a:pt x="1713" y="1034"/>
                    <a:pt x="1681" y="988"/>
                    <a:pt x="1659" y="963"/>
                  </a:cubicBezTo>
                  <a:lnTo>
                    <a:pt x="1659" y="963"/>
                  </a:lnTo>
                  <a:cubicBezTo>
                    <a:pt x="1636" y="937"/>
                    <a:pt x="1591" y="928"/>
                    <a:pt x="1599" y="884"/>
                  </a:cubicBezTo>
                  <a:lnTo>
                    <a:pt x="1599" y="884"/>
                  </a:lnTo>
                  <a:cubicBezTo>
                    <a:pt x="1601" y="872"/>
                    <a:pt x="1607" y="868"/>
                    <a:pt x="1611" y="859"/>
                  </a:cubicBezTo>
                  <a:lnTo>
                    <a:pt x="1611" y="859"/>
                  </a:lnTo>
                  <a:cubicBezTo>
                    <a:pt x="1615" y="850"/>
                    <a:pt x="1614" y="843"/>
                    <a:pt x="1616" y="832"/>
                  </a:cubicBezTo>
                  <a:lnTo>
                    <a:pt x="1616" y="832"/>
                  </a:lnTo>
                  <a:cubicBezTo>
                    <a:pt x="1619" y="813"/>
                    <a:pt x="1623" y="797"/>
                    <a:pt x="1632" y="780"/>
                  </a:cubicBezTo>
                  <a:lnTo>
                    <a:pt x="1632" y="780"/>
                  </a:lnTo>
                  <a:cubicBezTo>
                    <a:pt x="1649" y="746"/>
                    <a:pt x="1650" y="700"/>
                    <a:pt x="1630" y="664"/>
                  </a:cubicBezTo>
                  <a:lnTo>
                    <a:pt x="1630" y="664"/>
                  </a:lnTo>
                  <a:cubicBezTo>
                    <a:pt x="1610" y="626"/>
                    <a:pt x="1572" y="625"/>
                    <a:pt x="1545" y="654"/>
                  </a:cubicBezTo>
                  <a:lnTo>
                    <a:pt x="1545" y="654"/>
                  </a:lnTo>
                  <a:cubicBezTo>
                    <a:pt x="1527" y="673"/>
                    <a:pt x="1525" y="672"/>
                    <a:pt x="1504" y="654"/>
                  </a:cubicBezTo>
                  <a:lnTo>
                    <a:pt x="1504" y="654"/>
                  </a:lnTo>
                  <a:cubicBezTo>
                    <a:pt x="1488" y="640"/>
                    <a:pt x="1479" y="623"/>
                    <a:pt x="1475" y="604"/>
                  </a:cubicBezTo>
                  <a:lnTo>
                    <a:pt x="1475" y="604"/>
                  </a:lnTo>
                  <a:cubicBezTo>
                    <a:pt x="1468" y="572"/>
                    <a:pt x="1466" y="527"/>
                    <a:pt x="1442" y="502"/>
                  </a:cubicBezTo>
                  <a:lnTo>
                    <a:pt x="1442" y="502"/>
                  </a:lnTo>
                  <a:cubicBezTo>
                    <a:pt x="1430" y="490"/>
                    <a:pt x="1410" y="488"/>
                    <a:pt x="1396" y="477"/>
                  </a:cubicBezTo>
                  <a:lnTo>
                    <a:pt x="1396" y="477"/>
                  </a:lnTo>
                  <a:cubicBezTo>
                    <a:pt x="1379" y="465"/>
                    <a:pt x="1372" y="450"/>
                    <a:pt x="1361" y="434"/>
                  </a:cubicBezTo>
                  <a:lnTo>
                    <a:pt x="1361" y="434"/>
                  </a:lnTo>
                  <a:cubicBezTo>
                    <a:pt x="1339" y="402"/>
                    <a:pt x="1306" y="398"/>
                    <a:pt x="1281" y="367"/>
                  </a:cubicBezTo>
                  <a:lnTo>
                    <a:pt x="1281" y="367"/>
                  </a:lnTo>
                  <a:cubicBezTo>
                    <a:pt x="1256" y="336"/>
                    <a:pt x="1241" y="311"/>
                    <a:pt x="1234" y="273"/>
                  </a:cubicBezTo>
                  <a:lnTo>
                    <a:pt x="1234" y="273"/>
                  </a:lnTo>
                  <a:cubicBezTo>
                    <a:pt x="1229" y="239"/>
                    <a:pt x="1208" y="203"/>
                    <a:pt x="1211" y="168"/>
                  </a:cubicBezTo>
                  <a:lnTo>
                    <a:pt x="1211" y="168"/>
                  </a:lnTo>
                  <a:cubicBezTo>
                    <a:pt x="1212" y="149"/>
                    <a:pt x="1220" y="135"/>
                    <a:pt x="1218" y="114"/>
                  </a:cubicBezTo>
                  <a:lnTo>
                    <a:pt x="1218" y="114"/>
                  </a:lnTo>
                  <a:cubicBezTo>
                    <a:pt x="1216" y="95"/>
                    <a:pt x="1204" y="76"/>
                    <a:pt x="1205" y="59"/>
                  </a:cubicBezTo>
                  <a:lnTo>
                    <a:pt x="1205" y="59"/>
                  </a:lnTo>
                  <a:cubicBezTo>
                    <a:pt x="1205" y="57"/>
                    <a:pt x="1205" y="54"/>
                    <a:pt x="1206" y="53"/>
                  </a:cubicBezTo>
                  <a:lnTo>
                    <a:pt x="1206" y="53"/>
                  </a:lnTo>
                  <a:cubicBezTo>
                    <a:pt x="1204" y="51"/>
                    <a:pt x="1202" y="50"/>
                    <a:pt x="1200" y="49"/>
                  </a:cubicBezTo>
                  <a:lnTo>
                    <a:pt x="1200" y="49"/>
                  </a:lnTo>
                  <a:cubicBezTo>
                    <a:pt x="1192" y="45"/>
                    <a:pt x="1187" y="40"/>
                    <a:pt x="1179" y="37"/>
                  </a:cubicBezTo>
                  <a:lnTo>
                    <a:pt x="1179" y="37"/>
                  </a:lnTo>
                  <a:cubicBezTo>
                    <a:pt x="1174" y="33"/>
                    <a:pt x="1171" y="30"/>
                    <a:pt x="1168" y="25"/>
                  </a:cubicBezTo>
                  <a:lnTo>
                    <a:pt x="1168" y="25"/>
                  </a:lnTo>
                  <a:cubicBezTo>
                    <a:pt x="1163" y="21"/>
                    <a:pt x="1157" y="16"/>
                    <a:pt x="1152" y="11"/>
                  </a:cubicBezTo>
                  <a:lnTo>
                    <a:pt x="1152" y="11"/>
                  </a:lnTo>
                  <a:cubicBezTo>
                    <a:pt x="1149" y="7"/>
                    <a:pt x="1144" y="3"/>
                    <a:pt x="1144" y="0"/>
                  </a:cubicBezTo>
                  <a:lnTo>
                    <a:pt x="0" y="37"/>
                  </a:lnTo>
                  <a:lnTo>
                    <a:pt x="0" y="37"/>
                  </a:lnTo>
                  <a:cubicBezTo>
                    <a:pt x="8" y="71"/>
                    <a:pt x="12" y="109"/>
                    <a:pt x="25" y="140"/>
                  </a:cubicBezTo>
                  <a:lnTo>
                    <a:pt x="25" y="140"/>
                  </a:lnTo>
                  <a:cubicBezTo>
                    <a:pt x="37" y="172"/>
                    <a:pt x="76" y="184"/>
                    <a:pt x="95" y="211"/>
                  </a:cubicBezTo>
                  <a:lnTo>
                    <a:pt x="95" y="211"/>
                  </a:lnTo>
                  <a:cubicBezTo>
                    <a:pt x="107" y="228"/>
                    <a:pt x="112" y="241"/>
                    <a:pt x="117" y="261"/>
                  </a:cubicBezTo>
                  <a:lnTo>
                    <a:pt x="117" y="261"/>
                  </a:lnTo>
                  <a:cubicBezTo>
                    <a:pt x="118" y="268"/>
                    <a:pt x="120" y="275"/>
                    <a:pt x="123" y="281"/>
                  </a:cubicBezTo>
                  <a:lnTo>
                    <a:pt x="123" y="281"/>
                  </a:lnTo>
                  <a:cubicBezTo>
                    <a:pt x="126" y="290"/>
                    <a:pt x="130" y="299"/>
                    <a:pt x="138" y="306"/>
                  </a:cubicBezTo>
                  <a:lnTo>
                    <a:pt x="138" y="306"/>
                  </a:lnTo>
                  <a:cubicBezTo>
                    <a:pt x="163" y="330"/>
                    <a:pt x="196" y="300"/>
                    <a:pt x="215" y="330"/>
                  </a:cubicBezTo>
                  <a:lnTo>
                    <a:pt x="215" y="330"/>
                  </a:lnTo>
                  <a:cubicBezTo>
                    <a:pt x="234" y="359"/>
                    <a:pt x="213" y="389"/>
                    <a:pt x="202" y="415"/>
                  </a:cubicBezTo>
                  <a:lnTo>
                    <a:pt x="202" y="415"/>
                  </a:lnTo>
                  <a:cubicBezTo>
                    <a:pt x="195" y="430"/>
                    <a:pt x="199" y="442"/>
                    <a:pt x="199" y="457"/>
                  </a:cubicBezTo>
                  <a:lnTo>
                    <a:pt x="199" y="457"/>
                  </a:lnTo>
                  <a:cubicBezTo>
                    <a:pt x="200" y="472"/>
                    <a:pt x="195" y="488"/>
                    <a:pt x="202" y="501"/>
                  </a:cubicBezTo>
                  <a:lnTo>
                    <a:pt x="202" y="501"/>
                  </a:lnTo>
                  <a:cubicBezTo>
                    <a:pt x="209" y="515"/>
                    <a:pt x="227" y="522"/>
                    <a:pt x="239" y="532"/>
                  </a:cubicBezTo>
                  <a:lnTo>
                    <a:pt x="239" y="532"/>
                  </a:lnTo>
                  <a:cubicBezTo>
                    <a:pt x="252" y="544"/>
                    <a:pt x="263" y="558"/>
                    <a:pt x="276" y="570"/>
                  </a:cubicBezTo>
                  <a:lnTo>
                    <a:pt x="276" y="570"/>
                  </a:lnTo>
                  <a:cubicBezTo>
                    <a:pt x="293" y="586"/>
                    <a:pt x="326" y="605"/>
                    <a:pt x="323" y="633"/>
                  </a:cubicBezTo>
                  <a:lnTo>
                    <a:pt x="353" y="1460"/>
                  </a:lnTo>
                  <a:lnTo>
                    <a:pt x="360" y="1668"/>
                  </a:lnTo>
                  <a:lnTo>
                    <a:pt x="360" y="1668"/>
                  </a:lnTo>
                  <a:cubicBezTo>
                    <a:pt x="602" y="1667"/>
                    <a:pt x="1688" y="1599"/>
                    <a:pt x="1729" y="1597"/>
                  </a:cubicBezTo>
                  <a:lnTo>
                    <a:pt x="1729" y="1597"/>
                  </a:lnTo>
                  <a:lnTo>
                    <a:pt x="1729" y="1597"/>
                  </a:lnTo>
                  <a:cubicBezTo>
                    <a:pt x="1728" y="1595"/>
                    <a:pt x="1727" y="1594"/>
                    <a:pt x="1726" y="1593"/>
                  </a:cubicBezTo>
                  <a:lnTo>
                    <a:pt x="1726" y="1593"/>
                  </a:lnTo>
                  <a:cubicBezTo>
                    <a:pt x="1728" y="1593"/>
                    <a:pt x="1728" y="1594"/>
                    <a:pt x="1728" y="1594"/>
                  </a:cubicBezTo>
                  <a:lnTo>
                    <a:pt x="1729" y="1594"/>
                  </a:lnTo>
                  <a:lnTo>
                    <a:pt x="1729" y="1597"/>
                  </a:lnTo>
                  <a:lnTo>
                    <a:pt x="1729" y="1597"/>
                  </a:lnTo>
                  <a:lnTo>
                    <a:pt x="1729" y="1597"/>
                  </a:lnTo>
                  <a:lnTo>
                    <a:pt x="1729" y="1597"/>
                  </a:lnTo>
                  <a:cubicBezTo>
                    <a:pt x="1739" y="1609"/>
                    <a:pt x="1745" y="1622"/>
                    <a:pt x="1748" y="1639"/>
                  </a:cubicBezTo>
                  <a:lnTo>
                    <a:pt x="1748" y="1639"/>
                  </a:lnTo>
                  <a:cubicBezTo>
                    <a:pt x="1748" y="1649"/>
                    <a:pt x="1748" y="1657"/>
                    <a:pt x="1743" y="1665"/>
                  </a:cubicBezTo>
                  <a:lnTo>
                    <a:pt x="1743" y="1665"/>
                  </a:lnTo>
                  <a:cubicBezTo>
                    <a:pt x="1741" y="1675"/>
                    <a:pt x="1735" y="1684"/>
                    <a:pt x="1731" y="1692"/>
                  </a:cubicBezTo>
                  <a:lnTo>
                    <a:pt x="1731" y="1692"/>
                  </a:lnTo>
                  <a:cubicBezTo>
                    <a:pt x="1722" y="1715"/>
                    <a:pt x="1676" y="1797"/>
                    <a:pt x="1729" y="1793"/>
                  </a:cubicBezTo>
                  <a:lnTo>
                    <a:pt x="1729" y="1793"/>
                  </a:lnTo>
                  <a:cubicBezTo>
                    <a:pt x="1780" y="1789"/>
                    <a:pt x="1834" y="1790"/>
                    <a:pt x="1885" y="1781"/>
                  </a:cubicBezTo>
                  <a:lnTo>
                    <a:pt x="1885" y="1781"/>
                  </a:lnTo>
                  <a:cubicBezTo>
                    <a:pt x="1885" y="1775"/>
                    <a:pt x="1886" y="1769"/>
                    <a:pt x="1886" y="1763"/>
                  </a:cubicBezTo>
                  <a:lnTo>
                    <a:pt x="1886" y="1763"/>
                  </a:lnTo>
                  <a:cubicBezTo>
                    <a:pt x="1886" y="1722"/>
                    <a:pt x="1882" y="1689"/>
                    <a:pt x="1888" y="1649"/>
                  </a:cubicBezTo>
                  <a:lnTo>
                    <a:pt x="1888" y="1649"/>
                  </a:lnTo>
                  <a:cubicBezTo>
                    <a:pt x="1891" y="1628"/>
                    <a:pt x="1901" y="1621"/>
                    <a:pt x="1910" y="1604"/>
                  </a:cubicBezTo>
                  <a:lnTo>
                    <a:pt x="1910" y="1604"/>
                  </a:lnTo>
                  <a:cubicBezTo>
                    <a:pt x="1912" y="1601"/>
                    <a:pt x="1913" y="1598"/>
                    <a:pt x="1914" y="1595"/>
                  </a:cubicBezTo>
                  <a:lnTo>
                    <a:pt x="1914" y="1595"/>
                  </a:lnTo>
                  <a:cubicBezTo>
                    <a:pt x="1914" y="1594"/>
                    <a:pt x="1915" y="1593"/>
                    <a:pt x="1915" y="1591"/>
                  </a:cubicBezTo>
                  <a:lnTo>
                    <a:pt x="1915" y="1591"/>
                  </a:lnTo>
                  <a:cubicBezTo>
                    <a:pt x="1915" y="1589"/>
                    <a:pt x="1916" y="1587"/>
                    <a:pt x="1917" y="1585"/>
                  </a:cubicBezTo>
                  <a:lnTo>
                    <a:pt x="1917" y="1585"/>
                  </a:lnTo>
                  <a:cubicBezTo>
                    <a:pt x="1918" y="1580"/>
                    <a:pt x="1919" y="1575"/>
                    <a:pt x="1920" y="1571"/>
                  </a:cubicBezTo>
                  <a:lnTo>
                    <a:pt x="1920" y="1571"/>
                  </a:lnTo>
                  <a:cubicBezTo>
                    <a:pt x="1920" y="1570"/>
                    <a:pt x="1921" y="1568"/>
                    <a:pt x="1921" y="1567"/>
                  </a:cubicBezTo>
                  <a:lnTo>
                    <a:pt x="1921" y="1567"/>
                  </a:lnTo>
                  <a:lnTo>
                    <a:pt x="1921" y="1567"/>
                  </a:lnTo>
                  <a:cubicBezTo>
                    <a:pt x="1921" y="1565"/>
                    <a:pt x="1922" y="1564"/>
                    <a:pt x="1922" y="1563"/>
                  </a:cubicBezTo>
                  <a:lnTo>
                    <a:pt x="1922" y="1563"/>
                  </a:lnTo>
                  <a:cubicBezTo>
                    <a:pt x="1922" y="1562"/>
                    <a:pt x="1923" y="1561"/>
                    <a:pt x="1924" y="1560"/>
                  </a:cubicBezTo>
                  <a:lnTo>
                    <a:pt x="1924" y="1560"/>
                  </a:lnTo>
                  <a:cubicBezTo>
                    <a:pt x="1924" y="1558"/>
                    <a:pt x="1925" y="1558"/>
                    <a:pt x="1925" y="1557"/>
                  </a:cubicBezTo>
                  <a:lnTo>
                    <a:pt x="1925" y="1557"/>
                  </a:lnTo>
                  <a:cubicBezTo>
                    <a:pt x="1926" y="1555"/>
                    <a:pt x="1927" y="1554"/>
                    <a:pt x="1928" y="1553"/>
                  </a:cubicBezTo>
                  <a:lnTo>
                    <a:pt x="1928" y="1553"/>
                  </a:lnTo>
                  <a:cubicBezTo>
                    <a:pt x="1945" y="1530"/>
                    <a:pt x="1959" y="1551"/>
                    <a:pt x="1980" y="1543"/>
                  </a:cubicBezTo>
                  <a:lnTo>
                    <a:pt x="1980" y="1543"/>
                  </a:lnTo>
                  <a:cubicBezTo>
                    <a:pt x="2002" y="1534"/>
                    <a:pt x="1992" y="1475"/>
                    <a:pt x="1991" y="1456"/>
                  </a:cubicBezTo>
                  <a:lnTo>
                    <a:pt x="1991" y="1456"/>
                  </a:lnTo>
                  <a:cubicBezTo>
                    <a:pt x="1990" y="1437"/>
                    <a:pt x="1991" y="1412"/>
                    <a:pt x="1981" y="1396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5" name="Freeform 56">
              <a:extLst>
                <a:ext uri="{FF2B5EF4-FFF2-40B4-BE49-F238E27FC236}">
                  <a16:creationId xmlns:a16="http://schemas.microsoft.com/office/drawing/2014/main" id="{3B6C4D21-CA1E-8B42-A160-31B197EDE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41326" y="5429372"/>
              <a:ext cx="233304" cy="299551"/>
            </a:xfrm>
            <a:custGeom>
              <a:avLst/>
              <a:gdLst>
                <a:gd name="T0" fmla="*/ 311 w 357"/>
                <a:gd name="T1" fmla="*/ 342 h 458"/>
                <a:gd name="T2" fmla="*/ 311 w 357"/>
                <a:gd name="T3" fmla="*/ 342 h 458"/>
                <a:gd name="T4" fmla="*/ 243 w 357"/>
                <a:gd name="T5" fmla="*/ 278 h 458"/>
                <a:gd name="T6" fmla="*/ 243 w 357"/>
                <a:gd name="T7" fmla="*/ 278 h 458"/>
                <a:gd name="T8" fmla="*/ 211 w 357"/>
                <a:gd name="T9" fmla="*/ 191 h 458"/>
                <a:gd name="T10" fmla="*/ 211 w 357"/>
                <a:gd name="T11" fmla="*/ 191 h 458"/>
                <a:gd name="T12" fmla="*/ 171 w 357"/>
                <a:gd name="T13" fmla="*/ 128 h 458"/>
                <a:gd name="T14" fmla="*/ 171 w 357"/>
                <a:gd name="T15" fmla="*/ 128 h 458"/>
                <a:gd name="T16" fmla="*/ 194 w 357"/>
                <a:gd name="T17" fmla="*/ 131 h 458"/>
                <a:gd name="T18" fmla="*/ 194 w 357"/>
                <a:gd name="T19" fmla="*/ 131 h 458"/>
                <a:gd name="T20" fmla="*/ 193 w 357"/>
                <a:gd name="T21" fmla="*/ 130 h 458"/>
                <a:gd name="T22" fmla="*/ 193 w 357"/>
                <a:gd name="T23" fmla="*/ 130 h 458"/>
                <a:gd name="T24" fmla="*/ 178 w 357"/>
                <a:gd name="T25" fmla="*/ 100 h 458"/>
                <a:gd name="T26" fmla="*/ 178 w 357"/>
                <a:gd name="T27" fmla="*/ 80 h 458"/>
                <a:gd name="T28" fmla="*/ 178 w 357"/>
                <a:gd name="T29" fmla="*/ 80 h 458"/>
                <a:gd name="T30" fmla="*/ 161 w 357"/>
                <a:gd name="T31" fmla="*/ 39 h 458"/>
                <a:gd name="T32" fmla="*/ 161 w 357"/>
                <a:gd name="T33" fmla="*/ 39 h 458"/>
                <a:gd name="T34" fmla="*/ 172 w 357"/>
                <a:gd name="T35" fmla="*/ 15 h 458"/>
                <a:gd name="T36" fmla="*/ 172 w 357"/>
                <a:gd name="T37" fmla="*/ 15 h 458"/>
                <a:gd name="T38" fmla="*/ 162 w 357"/>
                <a:gd name="T39" fmla="*/ 11 h 458"/>
                <a:gd name="T40" fmla="*/ 162 w 357"/>
                <a:gd name="T41" fmla="*/ 11 h 458"/>
                <a:gd name="T42" fmla="*/ 122 w 357"/>
                <a:gd name="T43" fmla="*/ 4 h 458"/>
                <a:gd name="T44" fmla="*/ 122 w 357"/>
                <a:gd name="T45" fmla="*/ 4 h 458"/>
                <a:gd name="T46" fmla="*/ 87 w 357"/>
                <a:gd name="T47" fmla="*/ 7 h 458"/>
                <a:gd name="T48" fmla="*/ 87 w 357"/>
                <a:gd name="T49" fmla="*/ 7 h 458"/>
                <a:gd name="T50" fmla="*/ 49 w 357"/>
                <a:gd name="T51" fmla="*/ 28 h 458"/>
                <a:gd name="T52" fmla="*/ 49 w 357"/>
                <a:gd name="T53" fmla="*/ 28 h 458"/>
                <a:gd name="T54" fmla="*/ 31 w 357"/>
                <a:gd name="T55" fmla="*/ 39 h 458"/>
                <a:gd name="T56" fmla="*/ 31 w 357"/>
                <a:gd name="T57" fmla="*/ 39 h 458"/>
                <a:gd name="T58" fmla="*/ 28 w 357"/>
                <a:gd name="T59" fmla="*/ 56 h 458"/>
                <a:gd name="T60" fmla="*/ 28 w 357"/>
                <a:gd name="T61" fmla="*/ 56 h 458"/>
                <a:gd name="T62" fmla="*/ 11 w 357"/>
                <a:gd name="T63" fmla="*/ 68 h 458"/>
                <a:gd name="T64" fmla="*/ 11 w 357"/>
                <a:gd name="T65" fmla="*/ 68 h 458"/>
                <a:gd name="T66" fmla="*/ 0 w 357"/>
                <a:gd name="T67" fmla="*/ 85 h 458"/>
                <a:gd name="T68" fmla="*/ 76 w 357"/>
                <a:gd name="T69" fmla="*/ 70 h 458"/>
                <a:gd name="T70" fmla="*/ 162 w 357"/>
                <a:gd name="T71" fmla="*/ 457 h 458"/>
                <a:gd name="T72" fmla="*/ 356 w 357"/>
                <a:gd name="T73" fmla="*/ 399 h 458"/>
                <a:gd name="T74" fmla="*/ 356 w 357"/>
                <a:gd name="T75" fmla="*/ 399 h 458"/>
                <a:gd name="T76" fmla="*/ 356 w 357"/>
                <a:gd name="T77" fmla="*/ 396 h 458"/>
                <a:gd name="T78" fmla="*/ 356 w 357"/>
                <a:gd name="T79" fmla="*/ 396 h 458"/>
                <a:gd name="T80" fmla="*/ 311 w 357"/>
                <a:gd name="T81" fmla="*/ 342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7" h="458">
                  <a:moveTo>
                    <a:pt x="311" y="342"/>
                  </a:moveTo>
                  <a:lnTo>
                    <a:pt x="311" y="342"/>
                  </a:lnTo>
                  <a:cubicBezTo>
                    <a:pt x="286" y="324"/>
                    <a:pt x="258" y="305"/>
                    <a:pt x="243" y="278"/>
                  </a:cubicBezTo>
                  <a:lnTo>
                    <a:pt x="243" y="278"/>
                  </a:lnTo>
                  <a:cubicBezTo>
                    <a:pt x="228" y="250"/>
                    <a:pt x="232" y="215"/>
                    <a:pt x="211" y="191"/>
                  </a:cubicBezTo>
                  <a:lnTo>
                    <a:pt x="211" y="191"/>
                  </a:lnTo>
                  <a:cubicBezTo>
                    <a:pt x="201" y="179"/>
                    <a:pt x="153" y="149"/>
                    <a:pt x="171" y="128"/>
                  </a:cubicBezTo>
                  <a:lnTo>
                    <a:pt x="171" y="128"/>
                  </a:lnTo>
                  <a:cubicBezTo>
                    <a:pt x="177" y="120"/>
                    <a:pt x="185" y="124"/>
                    <a:pt x="194" y="131"/>
                  </a:cubicBezTo>
                  <a:lnTo>
                    <a:pt x="194" y="131"/>
                  </a:lnTo>
                  <a:cubicBezTo>
                    <a:pt x="194" y="131"/>
                    <a:pt x="194" y="130"/>
                    <a:pt x="193" y="130"/>
                  </a:cubicBezTo>
                  <a:lnTo>
                    <a:pt x="193" y="130"/>
                  </a:lnTo>
                  <a:cubicBezTo>
                    <a:pt x="188" y="117"/>
                    <a:pt x="178" y="113"/>
                    <a:pt x="178" y="100"/>
                  </a:cubicBezTo>
                  <a:lnTo>
                    <a:pt x="178" y="80"/>
                  </a:lnTo>
                  <a:lnTo>
                    <a:pt x="178" y="80"/>
                  </a:lnTo>
                  <a:cubicBezTo>
                    <a:pt x="178" y="66"/>
                    <a:pt x="160" y="56"/>
                    <a:pt x="161" y="39"/>
                  </a:cubicBezTo>
                  <a:lnTo>
                    <a:pt x="161" y="39"/>
                  </a:lnTo>
                  <a:cubicBezTo>
                    <a:pt x="161" y="29"/>
                    <a:pt x="165" y="22"/>
                    <a:pt x="172" y="15"/>
                  </a:cubicBezTo>
                  <a:lnTo>
                    <a:pt x="172" y="15"/>
                  </a:lnTo>
                  <a:cubicBezTo>
                    <a:pt x="168" y="13"/>
                    <a:pt x="165" y="12"/>
                    <a:pt x="162" y="11"/>
                  </a:cubicBezTo>
                  <a:lnTo>
                    <a:pt x="162" y="11"/>
                  </a:lnTo>
                  <a:cubicBezTo>
                    <a:pt x="151" y="6"/>
                    <a:pt x="136" y="6"/>
                    <a:pt x="122" y="4"/>
                  </a:cubicBezTo>
                  <a:lnTo>
                    <a:pt x="122" y="4"/>
                  </a:lnTo>
                  <a:cubicBezTo>
                    <a:pt x="111" y="2"/>
                    <a:pt x="99" y="0"/>
                    <a:pt x="87" y="7"/>
                  </a:cubicBezTo>
                  <a:lnTo>
                    <a:pt x="87" y="7"/>
                  </a:lnTo>
                  <a:cubicBezTo>
                    <a:pt x="76" y="15"/>
                    <a:pt x="63" y="20"/>
                    <a:pt x="49" y="28"/>
                  </a:cubicBezTo>
                  <a:lnTo>
                    <a:pt x="49" y="28"/>
                  </a:lnTo>
                  <a:cubicBezTo>
                    <a:pt x="41" y="30"/>
                    <a:pt x="34" y="32"/>
                    <a:pt x="31" y="39"/>
                  </a:cubicBezTo>
                  <a:lnTo>
                    <a:pt x="31" y="39"/>
                  </a:lnTo>
                  <a:cubicBezTo>
                    <a:pt x="30" y="45"/>
                    <a:pt x="30" y="50"/>
                    <a:pt x="28" y="56"/>
                  </a:cubicBezTo>
                  <a:lnTo>
                    <a:pt x="28" y="56"/>
                  </a:lnTo>
                  <a:cubicBezTo>
                    <a:pt x="25" y="61"/>
                    <a:pt x="17" y="65"/>
                    <a:pt x="11" y="68"/>
                  </a:cubicBezTo>
                  <a:lnTo>
                    <a:pt x="11" y="68"/>
                  </a:lnTo>
                  <a:cubicBezTo>
                    <a:pt x="7" y="73"/>
                    <a:pt x="3" y="78"/>
                    <a:pt x="0" y="85"/>
                  </a:cubicBezTo>
                  <a:lnTo>
                    <a:pt x="76" y="70"/>
                  </a:lnTo>
                  <a:lnTo>
                    <a:pt x="162" y="457"/>
                  </a:lnTo>
                  <a:lnTo>
                    <a:pt x="356" y="399"/>
                  </a:lnTo>
                  <a:lnTo>
                    <a:pt x="356" y="399"/>
                  </a:lnTo>
                  <a:cubicBezTo>
                    <a:pt x="356" y="398"/>
                    <a:pt x="356" y="397"/>
                    <a:pt x="356" y="396"/>
                  </a:cubicBezTo>
                  <a:lnTo>
                    <a:pt x="356" y="396"/>
                  </a:lnTo>
                  <a:cubicBezTo>
                    <a:pt x="346" y="369"/>
                    <a:pt x="333" y="358"/>
                    <a:pt x="311" y="342"/>
                  </a:cubicBezTo>
                </a:path>
              </a:pathLst>
            </a:custGeom>
            <a:solidFill>
              <a:srgbClr val="2075BC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6" name="Freeform 57">
              <a:extLst>
                <a:ext uri="{FF2B5EF4-FFF2-40B4-BE49-F238E27FC236}">
                  <a16:creationId xmlns:a16="http://schemas.microsoft.com/office/drawing/2014/main" id="{69D48E53-9369-4F4E-879E-B957C2680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393" y="4697775"/>
              <a:ext cx="175699" cy="218903"/>
            </a:xfrm>
            <a:custGeom>
              <a:avLst/>
              <a:gdLst>
                <a:gd name="T0" fmla="*/ 138 w 267"/>
                <a:gd name="T1" fmla="*/ 1 h 333"/>
                <a:gd name="T2" fmla="*/ 138 w 267"/>
                <a:gd name="T3" fmla="*/ 1 h 333"/>
                <a:gd name="T4" fmla="*/ 0 w 267"/>
                <a:gd name="T5" fmla="*/ 25 h 333"/>
                <a:gd name="T6" fmla="*/ 78 w 267"/>
                <a:gd name="T7" fmla="*/ 327 h 333"/>
                <a:gd name="T8" fmla="*/ 78 w 267"/>
                <a:gd name="T9" fmla="*/ 327 h 333"/>
                <a:gd name="T10" fmla="*/ 95 w 267"/>
                <a:gd name="T11" fmla="*/ 320 h 333"/>
                <a:gd name="T12" fmla="*/ 95 w 267"/>
                <a:gd name="T13" fmla="*/ 320 h 333"/>
                <a:gd name="T14" fmla="*/ 81 w 267"/>
                <a:gd name="T15" fmla="*/ 300 h 333"/>
                <a:gd name="T16" fmla="*/ 81 w 267"/>
                <a:gd name="T17" fmla="*/ 300 h 333"/>
                <a:gd name="T18" fmla="*/ 80 w 267"/>
                <a:gd name="T19" fmla="*/ 280 h 333"/>
                <a:gd name="T20" fmla="*/ 80 w 267"/>
                <a:gd name="T21" fmla="*/ 280 h 333"/>
                <a:gd name="T22" fmla="*/ 108 w 267"/>
                <a:gd name="T23" fmla="*/ 265 h 333"/>
                <a:gd name="T24" fmla="*/ 108 w 267"/>
                <a:gd name="T25" fmla="*/ 265 h 333"/>
                <a:gd name="T26" fmla="*/ 130 w 267"/>
                <a:gd name="T27" fmla="*/ 251 h 333"/>
                <a:gd name="T28" fmla="*/ 130 w 267"/>
                <a:gd name="T29" fmla="*/ 251 h 333"/>
                <a:gd name="T30" fmla="*/ 162 w 267"/>
                <a:gd name="T31" fmla="*/ 247 h 333"/>
                <a:gd name="T32" fmla="*/ 162 w 267"/>
                <a:gd name="T33" fmla="*/ 247 h 333"/>
                <a:gd name="T34" fmla="*/ 156 w 267"/>
                <a:gd name="T35" fmla="*/ 187 h 333"/>
                <a:gd name="T36" fmla="*/ 156 w 267"/>
                <a:gd name="T37" fmla="*/ 187 h 333"/>
                <a:gd name="T38" fmla="*/ 206 w 267"/>
                <a:gd name="T39" fmla="*/ 156 h 333"/>
                <a:gd name="T40" fmla="*/ 206 w 267"/>
                <a:gd name="T41" fmla="*/ 156 h 333"/>
                <a:gd name="T42" fmla="*/ 244 w 267"/>
                <a:gd name="T43" fmla="*/ 199 h 333"/>
                <a:gd name="T44" fmla="*/ 244 w 267"/>
                <a:gd name="T45" fmla="*/ 199 h 333"/>
                <a:gd name="T46" fmla="*/ 266 w 267"/>
                <a:gd name="T47" fmla="*/ 167 h 333"/>
                <a:gd name="T48" fmla="*/ 266 w 267"/>
                <a:gd name="T49" fmla="*/ 167 h 333"/>
                <a:gd name="T50" fmla="*/ 138 w 267"/>
                <a:gd name="T51" fmla="*/ 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7" h="333">
                  <a:moveTo>
                    <a:pt x="138" y="1"/>
                  </a:moveTo>
                  <a:lnTo>
                    <a:pt x="138" y="1"/>
                  </a:lnTo>
                  <a:cubicBezTo>
                    <a:pt x="125" y="0"/>
                    <a:pt x="72" y="10"/>
                    <a:pt x="0" y="25"/>
                  </a:cubicBezTo>
                  <a:lnTo>
                    <a:pt x="78" y="327"/>
                  </a:lnTo>
                  <a:lnTo>
                    <a:pt x="78" y="327"/>
                  </a:lnTo>
                  <a:cubicBezTo>
                    <a:pt x="85" y="331"/>
                    <a:pt x="92" y="332"/>
                    <a:pt x="95" y="320"/>
                  </a:cubicBezTo>
                  <a:lnTo>
                    <a:pt x="95" y="320"/>
                  </a:lnTo>
                  <a:cubicBezTo>
                    <a:pt x="97" y="310"/>
                    <a:pt x="84" y="308"/>
                    <a:pt x="81" y="300"/>
                  </a:cubicBezTo>
                  <a:lnTo>
                    <a:pt x="81" y="300"/>
                  </a:lnTo>
                  <a:cubicBezTo>
                    <a:pt x="78" y="295"/>
                    <a:pt x="80" y="287"/>
                    <a:pt x="80" y="280"/>
                  </a:cubicBezTo>
                  <a:lnTo>
                    <a:pt x="80" y="280"/>
                  </a:lnTo>
                  <a:cubicBezTo>
                    <a:pt x="90" y="276"/>
                    <a:pt x="99" y="271"/>
                    <a:pt x="108" y="265"/>
                  </a:cubicBezTo>
                  <a:lnTo>
                    <a:pt x="108" y="265"/>
                  </a:lnTo>
                  <a:cubicBezTo>
                    <a:pt x="115" y="260"/>
                    <a:pt x="121" y="254"/>
                    <a:pt x="130" y="251"/>
                  </a:cubicBezTo>
                  <a:lnTo>
                    <a:pt x="130" y="251"/>
                  </a:lnTo>
                  <a:cubicBezTo>
                    <a:pt x="140" y="248"/>
                    <a:pt x="153" y="251"/>
                    <a:pt x="162" y="247"/>
                  </a:cubicBezTo>
                  <a:lnTo>
                    <a:pt x="162" y="247"/>
                  </a:lnTo>
                  <a:cubicBezTo>
                    <a:pt x="185" y="238"/>
                    <a:pt x="156" y="206"/>
                    <a:pt x="156" y="187"/>
                  </a:cubicBezTo>
                  <a:lnTo>
                    <a:pt x="156" y="187"/>
                  </a:lnTo>
                  <a:cubicBezTo>
                    <a:pt x="157" y="164"/>
                    <a:pt x="185" y="137"/>
                    <a:pt x="206" y="156"/>
                  </a:cubicBezTo>
                  <a:lnTo>
                    <a:pt x="206" y="156"/>
                  </a:lnTo>
                  <a:cubicBezTo>
                    <a:pt x="219" y="167"/>
                    <a:pt x="219" y="203"/>
                    <a:pt x="244" y="199"/>
                  </a:cubicBezTo>
                  <a:lnTo>
                    <a:pt x="244" y="199"/>
                  </a:lnTo>
                  <a:cubicBezTo>
                    <a:pt x="259" y="198"/>
                    <a:pt x="263" y="183"/>
                    <a:pt x="266" y="167"/>
                  </a:cubicBezTo>
                  <a:lnTo>
                    <a:pt x="266" y="167"/>
                  </a:lnTo>
                  <a:cubicBezTo>
                    <a:pt x="167" y="93"/>
                    <a:pt x="138" y="1"/>
                    <a:pt x="138" y="1"/>
                  </a:cubicBezTo>
                </a:path>
              </a:pathLst>
            </a:custGeom>
            <a:solidFill>
              <a:schemeClr val="accent6">
                <a:lumMod val="25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7" name="Freeform 58">
              <a:extLst>
                <a:ext uri="{FF2B5EF4-FFF2-40B4-BE49-F238E27FC236}">
                  <a16:creationId xmlns:a16="http://schemas.microsoft.com/office/drawing/2014/main" id="{0B3AF7E4-DA88-3447-8251-457E386AD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0440" y="4038185"/>
              <a:ext cx="1506399" cy="1152121"/>
            </a:xfrm>
            <a:custGeom>
              <a:avLst/>
              <a:gdLst>
                <a:gd name="T0" fmla="*/ 2151 w 2308"/>
                <a:gd name="T1" fmla="*/ 1503 h 1764"/>
                <a:gd name="T2" fmla="*/ 2144 w 2308"/>
                <a:gd name="T3" fmla="*/ 1473 h 1764"/>
                <a:gd name="T4" fmla="*/ 2152 w 2308"/>
                <a:gd name="T5" fmla="*/ 1433 h 1764"/>
                <a:gd name="T6" fmla="*/ 2073 w 2308"/>
                <a:gd name="T7" fmla="*/ 1488 h 1764"/>
                <a:gd name="T8" fmla="*/ 1990 w 2308"/>
                <a:gd name="T9" fmla="*/ 1513 h 1764"/>
                <a:gd name="T10" fmla="*/ 1878 w 2308"/>
                <a:gd name="T11" fmla="*/ 1559 h 1764"/>
                <a:gd name="T12" fmla="*/ 1832 w 2308"/>
                <a:gd name="T13" fmla="*/ 1556 h 1764"/>
                <a:gd name="T14" fmla="*/ 1750 w 2308"/>
                <a:gd name="T15" fmla="*/ 1150 h 1764"/>
                <a:gd name="T16" fmla="*/ 1754 w 2308"/>
                <a:gd name="T17" fmla="*/ 1106 h 1764"/>
                <a:gd name="T18" fmla="*/ 1758 w 2308"/>
                <a:gd name="T19" fmla="*/ 896 h 1764"/>
                <a:gd name="T20" fmla="*/ 1758 w 2308"/>
                <a:gd name="T21" fmla="*/ 895 h 1764"/>
                <a:gd name="T22" fmla="*/ 1750 w 2308"/>
                <a:gd name="T23" fmla="*/ 838 h 1764"/>
                <a:gd name="T24" fmla="*/ 1731 w 2308"/>
                <a:gd name="T25" fmla="*/ 720 h 1764"/>
                <a:gd name="T26" fmla="*/ 1720 w 2308"/>
                <a:gd name="T27" fmla="*/ 675 h 1764"/>
                <a:gd name="T28" fmla="*/ 1687 w 2308"/>
                <a:gd name="T29" fmla="*/ 606 h 1764"/>
                <a:gd name="T30" fmla="*/ 1648 w 2308"/>
                <a:gd name="T31" fmla="*/ 489 h 1764"/>
                <a:gd name="T32" fmla="*/ 1647 w 2308"/>
                <a:gd name="T33" fmla="*/ 424 h 1764"/>
                <a:gd name="T34" fmla="*/ 1640 w 2308"/>
                <a:gd name="T35" fmla="*/ 281 h 1764"/>
                <a:gd name="T36" fmla="*/ 1652 w 2308"/>
                <a:gd name="T37" fmla="*/ 242 h 1764"/>
                <a:gd name="T38" fmla="*/ 1647 w 2308"/>
                <a:gd name="T39" fmla="*/ 203 h 1764"/>
                <a:gd name="T40" fmla="*/ 1628 w 2308"/>
                <a:gd name="T41" fmla="*/ 145 h 1764"/>
                <a:gd name="T42" fmla="*/ 1609 w 2308"/>
                <a:gd name="T43" fmla="*/ 49 h 1764"/>
                <a:gd name="T44" fmla="*/ 1438 w 2308"/>
                <a:gd name="T45" fmla="*/ 37 h 1764"/>
                <a:gd name="T46" fmla="*/ 1169 w 2308"/>
                <a:gd name="T47" fmla="*/ 97 h 1764"/>
                <a:gd name="T48" fmla="*/ 1119 w 2308"/>
                <a:gd name="T49" fmla="*/ 149 h 1764"/>
                <a:gd name="T50" fmla="*/ 965 w 2308"/>
                <a:gd name="T51" fmla="*/ 312 h 1764"/>
                <a:gd name="T52" fmla="*/ 930 w 2308"/>
                <a:gd name="T53" fmla="*/ 394 h 1764"/>
                <a:gd name="T54" fmla="*/ 834 w 2308"/>
                <a:gd name="T55" fmla="*/ 515 h 1764"/>
                <a:gd name="T56" fmla="*/ 832 w 2308"/>
                <a:gd name="T57" fmla="*/ 562 h 1764"/>
                <a:gd name="T58" fmla="*/ 883 w 2308"/>
                <a:gd name="T59" fmla="*/ 558 h 1764"/>
                <a:gd name="T60" fmla="*/ 842 w 2308"/>
                <a:gd name="T61" fmla="*/ 737 h 1764"/>
                <a:gd name="T62" fmla="*/ 697 w 2308"/>
                <a:gd name="T63" fmla="*/ 861 h 1764"/>
                <a:gd name="T64" fmla="*/ 602 w 2308"/>
                <a:gd name="T65" fmla="*/ 881 h 1764"/>
                <a:gd name="T66" fmla="*/ 399 w 2308"/>
                <a:gd name="T67" fmla="*/ 894 h 1764"/>
                <a:gd name="T68" fmla="*/ 303 w 2308"/>
                <a:gd name="T69" fmla="*/ 901 h 1764"/>
                <a:gd name="T70" fmla="*/ 123 w 2308"/>
                <a:gd name="T71" fmla="*/ 982 h 1764"/>
                <a:gd name="T72" fmla="*/ 191 w 2308"/>
                <a:gd name="T73" fmla="*/ 1055 h 1764"/>
                <a:gd name="T74" fmla="*/ 154 w 2308"/>
                <a:gd name="T75" fmla="*/ 1238 h 1764"/>
                <a:gd name="T76" fmla="*/ 55 w 2308"/>
                <a:gd name="T77" fmla="*/ 1342 h 1764"/>
                <a:gd name="T78" fmla="*/ 0 w 2308"/>
                <a:gd name="T79" fmla="*/ 1399 h 1764"/>
                <a:gd name="T80" fmla="*/ 1232 w 2308"/>
                <a:gd name="T81" fmla="*/ 1290 h 1764"/>
                <a:gd name="T82" fmla="*/ 1269 w 2308"/>
                <a:gd name="T83" fmla="*/ 1297 h 1764"/>
                <a:gd name="T84" fmla="*/ 1321 w 2308"/>
                <a:gd name="T85" fmla="*/ 1323 h 1764"/>
                <a:gd name="T86" fmla="*/ 1355 w 2308"/>
                <a:gd name="T87" fmla="*/ 1399 h 1764"/>
                <a:gd name="T88" fmla="*/ 1383 w 2308"/>
                <a:gd name="T89" fmla="*/ 1431 h 1764"/>
                <a:gd name="T90" fmla="*/ 1423 w 2308"/>
                <a:gd name="T91" fmla="*/ 1438 h 1764"/>
                <a:gd name="T92" fmla="*/ 1496 w 2308"/>
                <a:gd name="T93" fmla="*/ 1483 h 1764"/>
                <a:gd name="T94" fmla="*/ 1505 w 2308"/>
                <a:gd name="T95" fmla="*/ 1509 h 1764"/>
                <a:gd name="T96" fmla="*/ 1570 w 2308"/>
                <a:gd name="T97" fmla="*/ 1524 h 1764"/>
                <a:gd name="T98" fmla="*/ 1620 w 2308"/>
                <a:gd name="T99" fmla="*/ 1540 h 1764"/>
                <a:gd name="T100" fmla="*/ 1742 w 2308"/>
                <a:gd name="T101" fmla="*/ 1600 h 1764"/>
                <a:gd name="T102" fmla="*/ 1749 w 2308"/>
                <a:gd name="T103" fmla="*/ 1695 h 1764"/>
                <a:gd name="T104" fmla="*/ 1758 w 2308"/>
                <a:gd name="T105" fmla="*/ 1756 h 1764"/>
                <a:gd name="T106" fmla="*/ 1796 w 2308"/>
                <a:gd name="T107" fmla="*/ 1712 h 1764"/>
                <a:gd name="T108" fmla="*/ 1822 w 2308"/>
                <a:gd name="T109" fmla="*/ 1704 h 1764"/>
                <a:gd name="T110" fmla="*/ 1882 w 2308"/>
                <a:gd name="T111" fmla="*/ 1676 h 1764"/>
                <a:gd name="T112" fmla="*/ 1966 w 2308"/>
                <a:gd name="T113" fmla="*/ 1632 h 1764"/>
                <a:gd name="T114" fmla="*/ 2111 w 2308"/>
                <a:gd name="T115" fmla="*/ 1571 h 1764"/>
                <a:gd name="T116" fmla="*/ 2208 w 2308"/>
                <a:gd name="T117" fmla="*/ 1521 h 1764"/>
                <a:gd name="T118" fmla="*/ 2307 w 2308"/>
                <a:gd name="T119" fmla="*/ 1402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08" h="1764">
                  <a:moveTo>
                    <a:pt x="2198" y="1468"/>
                  </a:moveTo>
                  <a:lnTo>
                    <a:pt x="2198" y="1468"/>
                  </a:lnTo>
                  <a:cubicBezTo>
                    <a:pt x="2174" y="1473"/>
                    <a:pt x="2166" y="1485"/>
                    <a:pt x="2151" y="1503"/>
                  </a:cubicBezTo>
                  <a:lnTo>
                    <a:pt x="2151" y="1503"/>
                  </a:lnTo>
                  <a:cubicBezTo>
                    <a:pt x="2138" y="1519"/>
                    <a:pt x="2119" y="1536"/>
                    <a:pt x="2098" y="1533"/>
                  </a:cubicBezTo>
                  <a:lnTo>
                    <a:pt x="2098" y="1533"/>
                  </a:lnTo>
                  <a:cubicBezTo>
                    <a:pt x="2097" y="1510"/>
                    <a:pt x="2130" y="1488"/>
                    <a:pt x="2144" y="1473"/>
                  </a:cubicBezTo>
                  <a:lnTo>
                    <a:pt x="2144" y="1473"/>
                  </a:lnTo>
                  <a:cubicBezTo>
                    <a:pt x="2160" y="1457"/>
                    <a:pt x="2196" y="1431"/>
                    <a:pt x="2190" y="1405"/>
                  </a:cubicBezTo>
                  <a:lnTo>
                    <a:pt x="2190" y="1405"/>
                  </a:lnTo>
                  <a:cubicBezTo>
                    <a:pt x="2175" y="1398"/>
                    <a:pt x="2160" y="1424"/>
                    <a:pt x="2152" y="1433"/>
                  </a:cubicBezTo>
                  <a:lnTo>
                    <a:pt x="2152" y="1433"/>
                  </a:lnTo>
                  <a:cubicBezTo>
                    <a:pt x="2139" y="1447"/>
                    <a:pt x="2124" y="1454"/>
                    <a:pt x="2109" y="1464"/>
                  </a:cubicBezTo>
                  <a:lnTo>
                    <a:pt x="2109" y="1464"/>
                  </a:lnTo>
                  <a:cubicBezTo>
                    <a:pt x="2097" y="1472"/>
                    <a:pt x="2087" y="1483"/>
                    <a:pt x="2073" y="1488"/>
                  </a:cubicBezTo>
                  <a:lnTo>
                    <a:pt x="2073" y="1488"/>
                  </a:lnTo>
                  <a:cubicBezTo>
                    <a:pt x="2061" y="1493"/>
                    <a:pt x="2046" y="1494"/>
                    <a:pt x="2033" y="1498"/>
                  </a:cubicBezTo>
                  <a:lnTo>
                    <a:pt x="2033" y="1498"/>
                  </a:lnTo>
                  <a:cubicBezTo>
                    <a:pt x="2016" y="1503"/>
                    <a:pt x="2005" y="1501"/>
                    <a:pt x="1990" y="1513"/>
                  </a:cubicBezTo>
                  <a:lnTo>
                    <a:pt x="1990" y="1513"/>
                  </a:lnTo>
                  <a:cubicBezTo>
                    <a:pt x="1978" y="1523"/>
                    <a:pt x="1968" y="1534"/>
                    <a:pt x="1956" y="1544"/>
                  </a:cubicBezTo>
                  <a:lnTo>
                    <a:pt x="1956" y="1544"/>
                  </a:lnTo>
                  <a:cubicBezTo>
                    <a:pt x="1930" y="1565"/>
                    <a:pt x="1904" y="1545"/>
                    <a:pt x="1878" y="1559"/>
                  </a:cubicBezTo>
                  <a:lnTo>
                    <a:pt x="1878" y="1559"/>
                  </a:lnTo>
                  <a:cubicBezTo>
                    <a:pt x="1849" y="1574"/>
                    <a:pt x="1854" y="1620"/>
                    <a:pt x="1812" y="1605"/>
                  </a:cubicBezTo>
                  <a:lnTo>
                    <a:pt x="1812" y="1605"/>
                  </a:lnTo>
                  <a:cubicBezTo>
                    <a:pt x="1813" y="1588"/>
                    <a:pt x="1827" y="1573"/>
                    <a:pt x="1832" y="1556"/>
                  </a:cubicBezTo>
                  <a:lnTo>
                    <a:pt x="1832" y="1556"/>
                  </a:lnTo>
                  <a:cubicBezTo>
                    <a:pt x="1834" y="1549"/>
                    <a:pt x="1837" y="1544"/>
                    <a:pt x="1840" y="1541"/>
                  </a:cubicBezTo>
                  <a:lnTo>
                    <a:pt x="1749" y="1154"/>
                  </a:lnTo>
                  <a:lnTo>
                    <a:pt x="1749" y="1154"/>
                  </a:lnTo>
                  <a:cubicBezTo>
                    <a:pt x="1749" y="1155"/>
                    <a:pt x="1750" y="1153"/>
                    <a:pt x="1750" y="1150"/>
                  </a:cubicBezTo>
                  <a:lnTo>
                    <a:pt x="1750" y="1150"/>
                  </a:lnTo>
                  <a:cubicBezTo>
                    <a:pt x="1751" y="1146"/>
                    <a:pt x="1752" y="1138"/>
                    <a:pt x="1753" y="1134"/>
                  </a:cubicBezTo>
                  <a:lnTo>
                    <a:pt x="1753" y="1134"/>
                  </a:lnTo>
                  <a:cubicBezTo>
                    <a:pt x="1753" y="1125"/>
                    <a:pt x="1753" y="1115"/>
                    <a:pt x="1754" y="1106"/>
                  </a:cubicBezTo>
                  <a:lnTo>
                    <a:pt x="1754" y="1106"/>
                  </a:lnTo>
                  <a:cubicBezTo>
                    <a:pt x="1755" y="1086"/>
                    <a:pt x="1761" y="1067"/>
                    <a:pt x="1761" y="1046"/>
                  </a:cubicBezTo>
                  <a:lnTo>
                    <a:pt x="1761" y="1046"/>
                  </a:lnTo>
                  <a:cubicBezTo>
                    <a:pt x="1761" y="995"/>
                    <a:pt x="1766" y="947"/>
                    <a:pt x="1758" y="896"/>
                  </a:cubicBezTo>
                  <a:lnTo>
                    <a:pt x="1758" y="896"/>
                  </a:lnTo>
                  <a:lnTo>
                    <a:pt x="1758" y="895"/>
                  </a:lnTo>
                  <a:lnTo>
                    <a:pt x="1758" y="895"/>
                  </a:lnTo>
                  <a:lnTo>
                    <a:pt x="1758" y="895"/>
                  </a:lnTo>
                  <a:cubicBezTo>
                    <a:pt x="1756" y="885"/>
                    <a:pt x="1752" y="877"/>
                    <a:pt x="1752" y="866"/>
                  </a:cubicBezTo>
                  <a:lnTo>
                    <a:pt x="1752" y="866"/>
                  </a:lnTo>
                  <a:cubicBezTo>
                    <a:pt x="1752" y="857"/>
                    <a:pt x="1752" y="848"/>
                    <a:pt x="1750" y="838"/>
                  </a:cubicBezTo>
                  <a:lnTo>
                    <a:pt x="1750" y="838"/>
                  </a:lnTo>
                  <a:cubicBezTo>
                    <a:pt x="1749" y="818"/>
                    <a:pt x="1752" y="797"/>
                    <a:pt x="1749" y="777"/>
                  </a:cubicBezTo>
                  <a:lnTo>
                    <a:pt x="1749" y="777"/>
                  </a:lnTo>
                  <a:cubicBezTo>
                    <a:pt x="1744" y="759"/>
                    <a:pt x="1739" y="738"/>
                    <a:pt x="1731" y="720"/>
                  </a:cubicBezTo>
                  <a:lnTo>
                    <a:pt x="1731" y="720"/>
                  </a:lnTo>
                  <a:cubicBezTo>
                    <a:pt x="1728" y="710"/>
                    <a:pt x="1725" y="701"/>
                    <a:pt x="1722" y="690"/>
                  </a:cubicBezTo>
                  <a:lnTo>
                    <a:pt x="1722" y="690"/>
                  </a:lnTo>
                  <a:cubicBezTo>
                    <a:pt x="1720" y="686"/>
                    <a:pt x="1722" y="680"/>
                    <a:pt x="1720" y="675"/>
                  </a:cubicBezTo>
                  <a:lnTo>
                    <a:pt x="1720" y="675"/>
                  </a:lnTo>
                  <a:cubicBezTo>
                    <a:pt x="1719" y="669"/>
                    <a:pt x="1715" y="666"/>
                    <a:pt x="1711" y="660"/>
                  </a:cubicBezTo>
                  <a:lnTo>
                    <a:pt x="1711" y="660"/>
                  </a:lnTo>
                  <a:cubicBezTo>
                    <a:pt x="1704" y="642"/>
                    <a:pt x="1693" y="625"/>
                    <a:pt x="1687" y="606"/>
                  </a:cubicBezTo>
                  <a:lnTo>
                    <a:pt x="1687" y="606"/>
                  </a:lnTo>
                  <a:cubicBezTo>
                    <a:pt x="1680" y="586"/>
                    <a:pt x="1665" y="570"/>
                    <a:pt x="1653" y="552"/>
                  </a:cubicBezTo>
                  <a:lnTo>
                    <a:pt x="1653" y="552"/>
                  </a:lnTo>
                  <a:cubicBezTo>
                    <a:pt x="1648" y="543"/>
                    <a:pt x="1648" y="530"/>
                    <a:pt x="1648" y="519"/>
                  </a:cubicBezTo>
                  <a:lnTo>
                    <a:pt x="1648" y="489"/>
                  </a:lnTo>
                  <a:lnTo>
                    <a:pt x="1648" y="489"/>
                  </a:lnTo>
                  <a:cubicBezTo>
                    <a:pt x="1648" y="478"/>
                    <a:pt x="1647" y="467"/>
                    <a:pt x="1648" y="456"/>
                  </a:cubicBezTo>
                  <a:lnTo>
                    <a:pt x="1648" y="456"/>
                  </a:lnTo>
                  <a:cubicBezTo>
                    <a:pt x="1648" y="444"/>
                    <a:pt x="1650" y="433"/>
                    <a:pt x="1647" y="424"/>
                  </a:cubicBezTo>
                  <a:lnTo>
                    <a:pt x="1647" y="424"/>
                  </a:lnTo>
                  <a:cubicBezTo>
                    <a:pt x="1637" y="387"/>
                    <a:pt x="1622" y="348"/>
                    <a:pt x="1635" y="308"/>
                  </a:cubicBezTo>
                  <a:lnTo>
                    <a:pt x="1635" y="308"/>
                  </a:lnTo>
                  <a:cubicBezTo>
                    <a:pt x="1637" y="300"/>
                    <a:pt x="1640" y="292"/>
                    <a:pt x="1640" y="281"/>
                  </a:cubicBezTo>
                  <a:lnTo>
                    <a:pt x="1640" y="281"/>
                  </a:lnTo>
                  <a:cubicBezTo>
                    <a:pt x="1640" y="273"/>
                    <a:pt x="1640" y="262"/>
                    <a:pt x="1645" y="257"/>
                  </a:cubicBezTo>
                  <a:lnTo>
                    <a:pt x="1645" y="257"/>
                  </a:lnTo>
                  <a:cubicBezTo>
                    <a:pt x="1647" y="251"/>
                    <a:pt x="1650" y="247"/>
                    <a:pt x="1652" y="242"/>
                  </a:cubicBezTo>
                  <a:lnTo>
                    <a:pt x="1652" y="242"/>
                  </a:lnTo>
                  <a:cubicBezTo>
                    <a:pt x="1652" y="238"/>
                    <a:pt x="1653" y="233"/>
                    <a:pt x="1653" y="227"/>
                  </a:cubicBezTo>
                  <a:lnTo>
                    <a:pt x="1653" y="227"/>
                  </a:lnTo>
                  <a:cubicBezTo>
                    <a:pt x="1653" y="218"/>
                    <a:pt x="1650" y="211"/>
                    <a:pt x="1647" y="203"/>
                  </a:cubicBezTo>
                  <a:lnTo>
                    <a:pt x="1647" y="203"/>
                  </a:lnTo>
                  <a:cubicBezTo>
                    <a:pt x="1640" y="192"/>
                    <a:pt x="1633" y="182"/>
                    <a:pt x="1629" y="171"/>
                  </a:cubicBezTo>
                  <a:lnTo>
                    <a:pt x="1629" y="171"/>
                  </a:lnTo>
                  <a:cubicBezTo>
                    <a:pt x="1626" y="164"/>
                    <a:pt x="1628" y="153"/>
                    <a:pt x="1628" y="145"/>
                  </a:cubicBezTo>
                  <a:lnTo>
                    <a:pt x="1628" y="145"/>
                  </a:lnTo>
                  <a:cubicBezTo>
                    <a:pt x="1628" y="129"/>
                    <a:pt x="1622" y="118"/>
                    <a:pt x="1617" y="105"/>
                  </a:cubicBezTo>
                  <a:lnTo>
                    <a:pt x="1617" y="105"/>
                  </a:lnTo>
                  <a:cubicBezTo>
                    <a:pt x="1609" y="86"/>
                    <a:pt x="1611" y="67"/>
                    <a:pt x="1609" y="49"/>
                  </a:cubicBezTo>
                  <a:lnTo>
                    <a:pt x="1609" y="49"/>
                  </a:lnTo>
                  <a:cubicBezTo>
                    <a:pt x="1608" y="33"/>
                    <a:pt x="1606" y="16"/>
                    <a:pt x="1602" y="0"/>
                  </a:cubicBezTo>
                  <a:lnTo>
                    <a:pt x="1602" y="0"/>
                  </a:lnTo>
                  <a:cubicBezTo>
                    <a:pt x="1548" y="13"/>
                    <a:pt x="1493" y="25"/>
                    <a:pt x="1438" y="37"/>
                  </a:cubicBezTo>
                  <a:lnTo>
                    <a:pt x="1438" y="37"/>
                  </a:lnTo>
                  <a:cubicBezTo>
                    <a:pt x="1375" y="51"/>
                    <a:pt x="1311" y="66"/>
                    <a:pt x="1247" y="80"/>
                  </a:cubicBezTo>
                  <a:lnTo>
                    <a:pt x="1247" y="80"/>
                  </a:lnTo>
                  <a:cubicBezTo>
                    <a:pt x="1221" y="85"/>
                    <a:pt x="1195" y="91"/>
                    <a:pt x="1169" y="97"/>
                  </a:cubicBezTo>
                  <a:lnTo>
                    <a:pt x="1169" y="97"/>
                  </a:lnTo>
                  <a:cubicBezTo>
                    <a:pt x="1161" y="105"/>
                    <a:pt x="1151" y="110"/>
                    <a:pt x="1143" y="118"/>
                  </a:cubicBezTo>
                  <a:lnTo>
                    <a:pt x="1143" y="118"/>
                  </a:lnTo>
                  <a:cubicBezTo>
                    <a:pt x="1134" y="128"/>
                    <a:pt x="1128" y="139"/>
                    <a:pt x="1119" y="149"/>
                  </a:cubicBezTo>
                  <a:lnTo>
                    <a:pt x="1119" y="149"/>
                  </a:lnTo>
                  <a:cubicBezTo>
                    <a:pt x="1085" y="183"/>
                    <a:pt x="1047" y="213"/>
                    <a:pt x="1016" y="250"/>
                  </a:cubicBezTo>
                  <a:lnTo>
                    <a:pt x="1016" y="250"/>
                  </a:lnTo>
                  <a:cubicBezTo>
                    <a:pt x="999" y="270"/>
                    <a:pt x="983" y="292"/>
                    <a:pt x="965" y="312"/>
                  </a:cubicBezTo>
                  <a:lnTo>
                    <a:pt x="965" y="312"/>
                  </a:lnTo>
                  <a:cubicBezTo>
                    <a:pt x="951" y="329"/>
                    <a:pt x="935" y="343"/>
                    <a:pt x="929" y="364"/>
                  </a:cubicBezTo>
                  <a:lnTo>
                    <a:pt x="929" y="364"/>
                  </a:lnTo>
                  <a:cubicBezTo>
                    <a:pt x="927" y="372"/>
                    <a:pt x="928" y="387"/>
                    <a:pt x="930" y="394"/>
                  </a:cubicBezTo>
                  <a:lnTo>
                    <a:pt x="930" y="394"/>
                  </a:lnTo>
                  <a:cubicBezTo>
                    <a:pt x="932" y="427"/>
                    <a:pt x="913" y="449"/>
                    <a:pt x="887" y="468"/>
                  </a:cubicBezTo>
                  <a:lnTo>
                    <a:pt x="887" y="468"/>
                  </a:lnTo>
                  <a:cubicBezTo>
                    <a:pt x="866" y="482"/>
                    <a:pt x="852" y="496"/>
                    <a:pt x="834" y="515"/>
                  </a:cubicBezTo>
                  <a:lnTo>
                    <a:pt x="834" y="515"/>
                  </a:lnTo>
                  <a:cubicBezTo>
                    <a:pt x="822" y="528"/>
                    <a:pt x="770" y="550"/>
                    <a:pt x="776" y="572"/>
                  </a:cubicBezTo>
                  <a:lnTo>
                    <a:pt x="776" y="572"/>
                  </a:lnTo>
                  <a:cubicBezTo>
                    <a:pt x="781" y="593"/>
                    <a:pt x="822" y="570"/>
                    <a:pt x="832" y="562"/>
                  </a:cubicBezTo>
                  <a:lnTo>
                    <a:pt x="832" y="562"/>
                  </a:lnTo>
                  <a:cubicBezTo>
                    <a:pt x="851" y="546"/>
                    <a:pt x="855" y="527"/>
                    <a:pt x="884" y="532"/>
                  </a:cubicBezTo>
                  <a:lnTo>
                    <a:pt x="884" y="532"/>
                  </a:lnTo>
                  <a:cubicBezTo>
                    <a:pt x="885" y="541"/>
                    <a:pt x="885" y="549"/>
                    <a:pt x="883" y="558"/>
                  </a:cubicBezTo>
                  <a:lnTo>
                    <a:pt x="883" y="558"/>
                  </a:lnTo>
                  <a:cubicBezTo>
                    <a:pt x="876" y="594"/>
                    <a:pt x="842" y="606"/>
                    <a:pt x="855" y="647"/>
                  </a:cubicBezTo>
                  <a:lnTo>
                    <a:pt x="855" y="647"/>
                  </a:lnTo>
                  <a:cubicBezTo>
                    <a:pt x="868" y="686"/>
                    <a:pt x="882" y="710"/>
                    <a:pt x="842" y="737"/>
                  </a:cubicBezTo>
                  <a:lnTo>
                    <a:pt x="842" y="737"/>
                  </a:lnTo>
                  <a:cubicBezTo>
                    <a:pt x="812" y="757"/>
                    <a:pt x="783" y="770"/>
                    <a:pt x="765" y="803"/>
                  </a:cubicBezTo>
                  <a:lnTo>
                    <a:pt x="765" y="803"/>
                  </a:lnTo>
                  <a:cubicBezTo>
                    <a:pt x="747" y="835"/>
                    <a:pt x="740" y="865"/>
                    <a:pt x="697" y="861"/>
                  </a:cubicBezTo>
                  <a:lnTo>
                    <a:pt x="697" y="861"/>
                  </a:lnTo>
                  <a:cubicBezTo>
                    <a:pt x="680" y="860"/>
                    <a:pt x="664" y="855"/>
                    <a:pt x="647" y="859"/>
                  </a:cubicBezTo>
                  <a:lnTo>
                    <a:pt x="647" y="859"/>
                  </a:lnTo>
                  <a:cubicBezTo>
                    <a:pt x="630" y="863"/>
                    <a:pt x="617" y="873"/>
                    <a:pt x="602" y="881"/>
                  </a:cubicBezTo>
                  <a:lnTo>
                    <a:pt x="602" y="881"/>
                  </a:lnTo>
                  <a:cubicBezTo>
                    <a:pt x="571" y="899"/>
                    <a:pt x="535" y="914"/>
                    <a:pt x="498" y="904"/>
                  </a:cubicBezTo>
                  <a:lnTo>
                    <a:pt x="498" y="904"/>
                  </a:lnTo>
                  <a:cubicBezTo>
                    <a:pt x="461" y="894"/>
                    <a:pt x="438" y="878"/>
                    <a:pt x="399" y="894"/>
                  </a:cubicBezTo>
                  <a:lnTo>
                    <a:pt x="399" y="894"/>
                  </a:lnTo>
                  <a:cubicBezTo>
                    <a:pt x="383" y="901"/>
                    <a:pt x="369" y="906"/>
                    <a:pt x="351" y="906"/>
                  </a:cubicBezTo>
                  <a:lnTo>
                    <a:pt x="351" y="906"/>
                  </a:lnTo>
                  <a:cubicBezTo>
                    <a:pt x="335" y="905"/>
                    <a:pt x="319" y="900"/>
                    <a:pt x="303" y="901"/>
                  </a:cubicBezTo>
                  <a:lnTo>
                    <a:pt x="303" y="901"/>
                  </a:lnTo>
                  <a:cubicBezTo>
                    <a:pt x="270" y="902"/>
                    <a:pt x="235" y="921"/>
                    <a:pt x="204" y="931"/>
                  </a:cubicBezTo>
                  <a:lnTo>
                    <a:pt x="204" y="931"/>
                  </a:lnTo>
                  <a:cubicBezTo>
                    <a:pt x="172" y="941"/>
                    <a:pt x="149" y="960"/>
                    <a:pt x="123" y="982"/>
                  </a:cubicBezTo>
                  <a:lnTo>
                    <a:pt x="123" y="982"/>
                  </a:lnTo>
                  <a:cubicBezTo>
                    <a:pt x="141" y="992"/>
                    <a:pt x="143" y="1007"/>
                    <a:pt x="155" y="1022"/>
                  </a:cubicBezTo>
                  <a:lnTo>
                    <a:pt x="155" y="1022"/>
                  </a:lnTo>
                  <a:cubicBezTo>
                    <a:pt x="165" y="1036"/>
                    <a:pt x="182" y="1040"/>
                    <a:pt x="191" y="1055"/>
                  </a:cubicBezTo>
                  <a:lnTo>
                    <a:pt x="191" y="1055"/>
                  </a:lnTo>
                  <a:cubicBezTo>
                    <a:pt x="209" y="1085"/>
                    <a:pt x="205" y="1121"/>
                    <a:pt x="199" y="1153"/>
                  </a:cubicBezTo>
                  <a:lnTo>
                    <a:pt x="199" y="1153"/>
                  </a:lnTo>
                  <a:cubicBezTo>
                    <a:pt x="193" y="1189"/>
                    <a:pt x="181" y="1211"/>
                    <a:pt x="154" y="1238"/>
                  </a:cubicBezTo>
                  <a:lnTo>
                    <a:pt x="154" y="1238"/>
                  </a:lnTo>
                  <a:cubicBezTo>
                    <a:pt x="136" y="1255"/>
                    <a:pt x="121" y="1275"/>
                    <a:pt x="105" y="1294"/>
                  </a:cubicBezTo>
                  <a:lnTo>
                    <a:pt x="105" y="1294"/>
                  </a:lnTo>
                  <a:cubicBezTo>
                    <a:pt x="89" y="1310"/>
                    <a:pt x="67" y="1322"/>
                    <a:pt x="55" y="1342"/>
                  </a:cubicBezTo>
                  <a:lnTo>
                    <a:pt x="55" y="1342"/>
                  </a:lnTo>
                  <a:cubicBezTo>
                    <a:pt x="43" y="1360"/>
                    <a:pt x="42" y="1382"/>
                    <a:pt x="20" y="1392"/>
                  </a:cubicBezTo>
                  <a:lnTo>
                    <a:pt x="20" y="1392"/>
                  </a:lnTo>
                  <a:cubicBezTo>
                    <a:pt x="13" y="1395"/>
                    <a:pt x="7" y="1398"/>
                    <a:pt x="0" y="1399"/>
                  </a:cubicBezTo>
                  <a:lnTo>
                    <a:pt x="21" y="1557"/>
                  </a:lnTo>
                  <a:lnTo>
                    <a:pt x="21" y="1557"/>
                  </a:lnTo>
                  <a:cubicBezTo>
                    <a:pt x="21" y="1557"/>
                    <a:pt x="989" y="1353"/>
                    <a:pt x="1232" y="1290"/>
                  </a:cubicBezTo>
                  <a:lnTo>
                    <a:pt x="1232" y="1290"/>
                  </a:lnTo>
                  <a:cubicBezTo>
                    <a:pt x="1236" y="1291"/>
                    <a:pt x="1239" y="1292"/>
                    <a:pt x="1241" y="1292"/>
                  </a:cubicBezTo>
                  <a:lnTo>
                    <a:pt x="1241" y="1292"/>
                  </a:lnTo>
                  <a:cubicBezTo>
                    <a:pt x="1249" y="1294"/>
                    <a:pt x="1262" y="1292"/>
                    <a:pt x="1269" y="1297"/>
                  </a:cubicBezTo>
                  <a:lnTo>
                    <a:pt x="1269" y="1297"/>
                  </a:lnTo>
                  <a:cubicBezTo>
                    <a:pt x="1278" y="1301"/>
                    <a:pt x="1286" y="1310"/>
                    <a:pt x="1295" y="1316"/>
                  </a:cubicBezTo>
                  <a:lnTo>
                    <a:pt x="1295" y="1316"/>
                  </a:lnTo>
                  <a:cubicBezTo>
                    <a:pt x="1303" y="1319"/>
                    <a:pt x="1312" y="1321"/>
                    <a:pt x="1321" y="1323"/>
                  </a:cubicBezTo>
                  <a:lnTo>
                    <a:pt x="1321" y="1323"/>
                  </a:lnTo>
                  <a:cubicBezTo>
                    <a:pt x="1336" y="1325"/>
                    <a:pt x="1349" y="1329"/>
                    <a:pt x="1349" y="1345"/>
                  </a:cubicBezTo>
                  <a:lnTo>
                    <a:pt x="1349" y="1345"/>
                  </a:lnTo>
                  <a:cubicBezTo>
                    <a:pt x="1349" y="1362"/>
                    <a:pt x="1347" y="1383"/>
                    <a:pt x="1355" y="1399"/>
                  </a:cubicBezTo>
                  <a:lnTo>
                    <a:pt x="1355" y="1399"/>
                  </a:lnTo>
                  <a:cubicBezTo>
                    <a:pt x="1359" y="1409"/>
                    <a:pt x="1366" y="1414"/>
                    <a:pt x="1373" y="1422"/>
                  </a:cubicBezTo>
                  <a:lnTo>
                    <a:pt x="1373" y="1422"/>
                  </a:lnTo>
                  <a:cubicBezTo>
                    <a:pt x="1377" y="1427"/>
                    <a:pt x="1375" y="1429"/>
                    <a:pt x="1383" y="1431"/>
                  </a:cubicBezTo>
                  <a:lnTo>
                    <a:pt x="1383" y="1431"/>
                  </a:lnTo>
                  <a:cubicBezTo>
                    <a:pt x="1386" y="1433"/>
                    <a:pt x="1392" y="1431"/>
                    <a:pt x="1396" y="1431"/>
                  </a:cubicBezTo>
                  <a:lnTo>
                    <a:pt x="1396" y="1431"/>
                  </a:lnTo>
                  <a:cubicBezTo>
                    <a:pt x="1405" y="1431"/>
                    <a:pt x="1414" y="1431"/>
                    <a:pt x="1423" y="1438"/>
                  </a:cubicBezTo>
                  <a:lnTo>
                    <a:pt x="1423" y="1438"/>
                  </a:lnTo>
                  <a:cubicBezTo>
                    <a:pt x="1433" y="1444"/>
                    <a:pt x="1434" y="1457"/>
                    <a:pt x="1446" y="1463"/>
                  </a:cubicBezTo>
                  <a:lnTo>
                    <a:pt x="1446" y="1463"/>
                  </a:lnTo>
                  <a:cubicBezTo>
                    <a:pt x="1460" y="1468"/>
                    <a:pt x="1488" y="1466"/>
                    <a:pt x="1496" y="1483"/>
                  </a:cubicBezTo>
                  <a:lnTo>
                    <a:pt x="1496" y="1483"/>
                  </a:lnTo>
                  <a:cubicBezTo>
                    <a:pt x="1499" y="1491"/>
                    <a:pt x="1499" y="1499"/>
                    <a:pt x="1503" y="1505"/>
                  </a:cubicBezTo>
                  <a:lnTo>
                    <a:pt x="1503" y="1505"/>
                  </a:lnTo>
                  <a:cubicBezTo>
                    <a:pt x="1503" y="1506"/>
                    <a:pt x="1504" y="1507"/>
                    <a:pt x="1505" y="1509"/>
                  </a:cubicBezTo>
                  <a:lnTo>
                    <a:pt x="1505" y="1509"/>
                  </a:lnTo>
                  <a:cubicBezTo>
                    <a:pt x="1511" y="1516"/>
                    <a:pt x="1513" y="1516"/>
                    <a:pt x="1522" y="1516"/>
                  </a:cubicBezTo>
                  <a:lnTo>
                    <a:pt x="1522" y="1516"/>
                  </a:lnTo>
                  <a:cubicBezTo>
                    <a:pt x="1538" y="1516"/>
                    <a:pt x="1554" y="1518"/>
                    <a:pt x="1570" y="1524"/>
                  </a:cubicBezTo>
                  <a:lnTo>
                    <a:pt x="1570" y="1524"/>
                  </a:lnTo>
                  <a:cubicBezTo>
                    <a:pt x="1578" y="1525"/>
                    <a:pt x="1587" y="1527"/>
                    <a:pt x="1594" y="1529"/>
                  </a:cubicBezTo>
                  <a:lnTo>
                    <a:pt x="1594" y="1529"/>
                  </a:lnTo>
                  <a:cubicBezTo>
                    <a:pt x="1604" y="1533"/>
                    <a:pt x="1609" y="1539"/>
                    <a:pt x="1620" y="1540"/>
                  </a:cubicBezTo>
                  <a:lnTo>
                    <a:pt x="1620" y="1540"/>
                  </a:lnTo>
                  <a:cubicBezTo>
                    <a:pt x="1639" y="1544"/>
                    <a:pt x="1656" y="1551"/>
                    <a:pt x="1672" y="1557"/>
                  </a:cubicBezTo>
                  <a:lnTo>
                    <a:pt x="1672" y="1557"/>
                  </a:lnTo>
                  <a:cubicBezTo>
                    <a:pt x="1701" y="1567"/>
                    <a:pt x="1728" y="1567"/>
                    <a:pt x="1742" y="1600"/>
                  </a:cubicBezTo>
                  <a:lnTo>
                    <a:pt x="1742" y="1600"/>
                  </a:lnTo>
                  <a:cubicBezTo>
                    <a:pt x="1752" y="1622"/>
                    <a:pt x="1761" y="1636"/>
                    <a:pt x="1754" y="1660"/>
                  </a:cubicBezTo>
                  <a:lnTo>
                    <a:pt x="1754" y="1660"/>
                  </a:lnTo>
                  <a:cubicBezTo>
                    <a:pt x="1750" y="1672"/>
                    <a:pt x="1745" y="1682"/>
                    <a:pt x="1749" y="1695"/>
                  </a:cubicBezTo>
                  <a:lnTo>
                    <a:pt x="1749" y="1695"/>
                  </a:lnTo>
                  <a:cubicBezTo>
                    <a:pt x="1751" y="1704"/>
                    <a:pt x="1761" y="1711"/>
                    <a:pt x="1764" y="1721"/>
                  </a:cubicBezTo>
                  <a:lnTo>
                    <a:pt x="1764" y="1721"/>
                  </a:lnTo>
                  <a:cubicBezTo>
                    <a:pt x="1767" y="1735"/>
                    <a:pt x="1758" y="1743"/>
                    <a:pt x="1758" y="1756"/>
                  </a:cubicBezTo>
                  <a:lnTo>
                    <a:pt x="1758" y="1756"/>
                  </a:lnTo>
                  <a:cubicBezTo>
                    <a:pt x="1761" y="1757"/>
                    <a:pt x="1764" y="1760"/>
                    <a:pt x="1769" y="1763"/>
                  </a:cubicBezTo>
                  <a:lnTo>
                    <a:pt x="1769" y="1763"/>
                  </a:lnTo>
                  <a:cubicBezTo>
                    <a:pt x="1770" y="1746"/>
                    <a:pt x="1770" y="1708"/>
                    <a:pt x="1796" y="1712"/>
                  </a:cubicBezTo>
                  <a:lnTo>
                    <a:pt x="1796" y="1712"/>
                  </a:lnTo>
                  <a:cubicBezTo>
                    <a:pt x="1799" y="1721"/>
                    <a:pt x="1798" y="1746"/>
                    <a:pt x="1812" y="1739"/>
                  </a:cubicBezTo>
                  <a:lnTo>
                    <a:pt x="1812" y="1739"/>
                  </a:lnTo>
                  <a:cubicBezTo>
                    <a:pt x="1824" y="1732"/>
                    <a:pt x="1814" y="1713"/>
                    <a:pt x="1822" y="1704"/>
                  </a:cubicBezTo>
                  <a:lnTo>
                    <a:pt x="1822" y="1704"/>
                  </a:lnTo>
                  <a:cubicBezTo>
                    <a:pt x="1827" y="1696"/>
                    <a:pt x="1842" y="1697"/>
                    <a:pt x="1850" y="1694"/>
                  </a:cubicBezTo>
                  <a:lnTo>
                    <a:pt x="1850" y="1694"/>
                  </a:lnTo>
                  <a:cubicBezTo>
                    <a:pt x="1862" y="1690"/>
                    <a:pt x="1871" y="1682"/>
                    <a:pt x="1882" y="1676"/>
                  </a:cubicBezTo>
                  <a:lnTo>
                    <a:pt x="1882" y="1676"/>
                  </a:lnTo>
                  <a:cubicBezTo>
                    <a:pt x="1892" y="1672"/>
                    <a:pt x="1905" y="1670"/>
                    <a:pt x="1914" y="1664"/>
                  </a:cubicBezTo>
                  <a:lnTo>
                    <a:pt x="1914" y="1664"/>
                  </a:lnTo>
                  <a:cubicBezTo>
                    <a:pt x="1932" y="1652"/>
                    <a:pt x="1946" y="1639"/>
                    <a:pt x="1966" y="1632"/>
                  </a:cubicBezTo>
                  <a:lnTo>
                    <a:pt x="1966" y="1632"/>
                  </a:lnTo>
                  <a:cubicBezTo>
                    <a:pt x="1986" y="1624"/>
                    <a:pt x="1996" y="1614"/>
                    <a:pt x="2012" y="1602"/>
                  </a:cubicBezTo>
                  <a:lnTo>
                    <a:pt x="2012" y="1602"/>
                  </a:lnTo>
                  <a:cubicBezTo>
                    <a:pt x="2042" y="1581"/>
                    <a:pt x="2081" y="1590"/>
                    <a:pt x="2111" y="1571"/>
                  </a:cubicBezTo>
                  <a:lnTo>
                    <a:pt x="2111" y="1571"/>
                  </a:lnTo>
                  <a:cubicBezTo>
                    <a:pt x="2126" y="1561"/>
                    <a:pt x="2139" y="1553"/>
                    <a:pt x="2157" y="1547"/>
                  </a:cubicBezTo>
                  <a:lnTo>
                    <a:pt x="2157" y="1547"/>
                  </a:lnTo>
                  <a:cubicBezTo>
                    <a:pt x="2175" y="1541"/>
                    <a:pt x="2194" y="1535"/>
                    <a:pt x="2208" y="1521"/>
                  </a:cubicBezTo>
                  <a:lnTo>
                    <a:pt x="2208" y="1521"/>
                  </a:lnTo>
                  <a:cubicBezTo>
                    <a:pt x="2226" y="1503"/>
                    <a:pt x="2234" y="1478"/>
                    <a:pt x="2252" y="1459"/>
                  </a:cubicBezTo>
                  <a:lnTo>
                    <a:pt x="2252" y="1459"/>
                  </a:lnTo>
                  <a:cubicBezTo>
                    <a:pt x="2271" y="1439"/>
                    <a:pt x="2297" y="1430"/>
                    <a:pt x="2307" y="1402"/>
                  </a:cubicBezTo>
                  <a:lnTo>
                    <a:pt x="2307" y="1402"/>
                  </a:lnTo>
                  <a:cubicBezTo>
                    <a:pt x="2283" y="1403"/>
                    <a:pt x="2265" y="1412"/>
                    <a:pt x="2248" y="1429"/>
                  </a:cubicBezTo>
                  <a:lnTo>
                    <a:pt x="2248" y="1429"/>
                  </a:lnTo>
                  <a:cubicBezTo>
                    <a:pt x="2233" y="1444"/>
                    <a:pt x="2220" y="1463"/>
                    <a:pt x="2198" y="1468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8" name="Freeform 59">
              <a:extLst>
                <a:ext uri="{FF2B5EF4-FFF2-40B4-BE49-F238E27FC236}">
                  <a16:creationId xmlns:a16="http://schemas.microsoft.com/office/drawing/2014/main" id="{631B210A-246C-5140-BD8A-76697BABC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2133" y="7002017"/>
              <a:ext cx="763281" cy="1244291"/>
            </a:xfrm>
            <a:custGeom>
              <a:avLst/>
              <a:gdLst>
                <a:gd name="T0" fmla="*/ 1149 w 1167"/>
                <a:gd name="T1" fmla="*/ 1458 h 1904"/>
                <a:gd name="T2" fmla="*/ 1133 w 1167"/>
                <a:gd name="T3" fmla="*/ 1410 h 1904"/>
                <a:gd name="T4" fmla="*/ 1137 w 1167"/>
                <a:gd name="T5" fmla="*/ 1383 h 1904"/>
                <a:gd name="T6" fmla="*/ 1126 w 1167"/>
                <a:gd name="T7" fmla="*/ 1354 h 1904"/>
                <a:gd name="T8" fmla="*/ 1119 w 1167"/>
                <a:gd name="T9" fmla="*/ 1316 h 1904"/>
                <a:gd name="T10" fmla="*/ 1101 w 1167"/>
                <a:gd name="T11" fmla="*/ 1268 h 1904"/>
                <a:gd name="T12" fmla="*/ 1112 w 1167"/>
                <a:gd name="T13" fmla="*/ 1220 h 1904"/>
                <a:gd name="T14" fmla="*/ 1122 w 1167"/>
                <a:gd name="T15" fmla="*/ 1168 h 1904"/>
                <a:gd name="T16" fmla="*/ 1119 w 1167"/>
                <a:gd name="T17" fmla="*/ 1113 h 1904"/>
                <a:gd name="T18" fmla="*/ 1112 w 1167"/>
                <a:gd name="T19" fmla="*/ 1064 h 1904"/>
                <a:gd name="T20" fmla="*/ 1122 w 1167"/>
                <a:gd name="T21" fmla="*/ 960 h 1904"/>
                <a:gd name="T22" fmla="*/ 1096 w 1167"/>
                <a:gd name="T23" fmla="*/ 942 h 1904"/>
                <a:gd name="T24" fmla="*/ 1101 w 1167"/>
                <a:gd name="T25" fmla="*/ 915 h 1904"/>
                <a:gd name="T26" fmla="*/ 1067 w 1167"/>
                <a:gd name="T27" fmla="*/ 897 h 1904"/>
                <a:gd name="T28" fmla="*/ 823 w 1167"/>
                <a:gd name="T29" fmla="*/ 0 h 1904"/>
                <a:gd name="T30" fmla="*/ 19 w 1167"/>
                <a:gd name="T31" fmla="*/ 74 h 1904"/>
                <a:gd name="T32" fmla="*/ 19 w 1167"/>
                <a:gd name="T33" fmla="*/ 76 h 1904"/>
                <a:gd name="T34" fmla="*/ 15 w 1167"/>
                <a:gd name="T35" fmla="*/ 121 h 1904"/>
                <a:gd name="T36" fmla="*/ 15 w 1167"/>
                <a:gd name="T37" fmla="*/ 180 h 1904"/>
                <a:gd name="T38" fmla="*/ 8 w 1167"/>
                <a:gd name="T39" fmla="*/ 232 h 1904"/>
                <a:gd name="T40" fmla="*/ 15 w 1167"/>
                <a:gd name="T41" fmla="*/ 544 h 1904"/>
                <a:gd name="T42" fmla="*/ 8 w 1167"/>
                <a:gd name="T43" fmla="*/ 637 h 1904"/>
                <a:gd name="T44" fmla="*/ 12 w 1167"/>
                <a:gd name="T45" fmla="*/ 845 h 1904"/>
                <a:gd name="T46" fmla="*/ 12 w 1167"/>
                <a:gd name="T47" fmla="*/ 964 h 1904"/>
                <a:gd name="T48" fmla="*/ 15 w 1167"/>
                <a:gd name="T49" fmla="*/ 1090 h 1904"/>
                <a:gd name="T50" fmla="*/ 23 w 1167"/>
                <a:gd name="T51" fmla="*/ 1320 h 1904"/>
                <a:gd name="T52" fmla="*/ 30 w 1167"/>
                <a:gd name="T53" fmla="*/ 1432 h 1904"/>
                <a:gd name="T54" fmla="*/ 30 w 1167"/>
                <a:gd name="T55" fmla="*/ 1543 h 1904"/>
                <a:gd name="T56" fmla="*/ 19 w 1167"/>
                <a:gd name="T57" fmla="*/ 1603 h 1904"/>
                <a:gd name="T58" fmla="*/ 8 w 1167"/>
                <a:gd name="T59" fmla="*/ 1643 h 1904"/>
                <a:gd name="T60" fmla="*/ 12 w 1167"/>
                <a:gd name="T61" fmla="*/ 1673 h 1904"/>
                <a:gd name="T62" fmla="*/ 8 w 1167"/>
                <a:gd name="T63" fmla="*/ 1722 h 1904"/>
                <a:gd name="T64" fmla="*/ 0 w 1167"/>
                <a:gd name="T65" fmla="*/ 1736 h 1904"/>
                <a:gd name="T66" fmla="*/ 4 w 1167"/>
                <a:gd name="T67" fmla="*/ 1792 h 1904"/>
                <a:gd name="T68" fmla="*/ 2 w 1167"/>
                <a:gd name="T69" fmla="*/ 1852 h 1904"/>
                <a:gd name="T70" fmla="*/ 4 w 1167"/>
                <a:gd name="T71" fmla="*/ 1853 h 1904"/>
                <a:gd name="T72" fmla="*/ 82 w 1167"/>
                <a:gd name="T73" fmla="*/ 1894 h 1904"/>
                <a:gd name="T74" fmla="*/ 106 w 1167"/>
                <a:gd name="T75" fmla="*/ 1847 h 1904"/>
                <a:gd name="T76" fmla="*/ 149 w 1167"/>
                <a:gd name="T77" fmla="*/ 1864 h 1904"/>
                <a:gd name="T78" fmla="*/ 184 w 1167"/>
                <a:gd name="T79" fmla="*/ 1784 h 1904"/>
                <a:gd name="T80" fmla="*/ 223 w 1167"/>
                <a:gd name="T81" fmla="*/ 1713 h 1904"/>
                <a:gd name="T82" fmla="*/ 257 w 1167"/>
                <a:gd name="T83" fmla="*/ 1784 h 1904"/>
                <a:gd name="T84" fmla="*/ 250 w 1167"/>
                <a:gd name="T85" fmla="*/ 1871 h 1904"/>
                <a:gd name="T86" fmla="*/ 324 w 1167"/>
                <a:gd name="T87" fmla="*/ 1857 h 1904"/>
                <a:gd name="T88" fmla="*/ 354 w 1167"/>
                <a:gd name="T89" fmla="*/ 1850 h 1904"/>
                <a:gd name="T90" fmla="*/ 367 w 1167"/>
                <a:gd name="T91" fmla="*/ 1873 h 1904"/>
                <a:gd name="T92" fmla="*/ 375 w 1167"/>
                <a:gd name="T93" fmla="*/ 1875 h 1904"/>
                <a:gd name="T94" fmla="*/ 372 w 1167"/>
                <a:gd name="T95" fmla="*/ 1818 h 1904"/>
                <a:gd name="T96" fmla="*/ 336 w 1167"/>
                <a:gd name="T97" fmla="*/ 1752 h 1904"/>
                <a:gd name="T98" fmla="*/ 335 w 1167"/>
                <a:gd name="T99" fmla="*/ 1703 h 1904"/>
                <a:gd name="T100" fmla="*/ 309 w 1167"/>
                <a:gd name="T101" fmla="*/ 1671 h 1904"/>
                <a:gd name="T102" fmla="*/ 284 w 1167"/>
                <a:gd name="T103" fmla="*/ 1602 h 1904"/>
                <a:gd name="T104" fmla="*/ 458 w 1167"/>
                <a:gd name="T105" fmla="*/ 1591 h 1904"/>
                <a:gd name="T106" fmla="*/ 1166 w 1167"/>
                <a:gd name="T107" fmla="*/ 1513 h 1904"/>
                <a:gd name="T108" fmla="*/ 1163 w 1167"/>
                <a:gd name="T109" fmla="*/ 1491 h 1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67" h="1904">
                  <a:moveTo>
                    <a:pt x="1149" y="1458"/>
                  </a:moveTo>
                  <a:lnTo>
                    <a:pt x="1149" y="1458"/>
                  </a:lnTo>
                  <a:cubicBezTo>
                    <a:pt x="1130" y="1439"/>
                    <a:pt x="1130" y="1432"/>
                    <a:pt x="1133" y="1410"/>
                  </a:cubicBezTo>
                  <a:lnTo>
                    <a:pt x="1133" y="1410"/>
                  </a:lnTo>
                  <a:cubicBezTo>
                    <a:pt x="1133" y="1402"/>
                    <a:pt x="1137" y="1388"/>
                    <a:pt x="1137" y="1383"/>
                  </a:cubicBezTo>
                  <a:lnTo>
                    <a:pt x="1137" y="1383"/>
                  </a:lnTo>
                  <a:cubicBezTo>
                    <a:pt x="1133" y="1372"/>
                    <a:pt x="1126" y="1365"/>
                    <a:pt x="1126" y="1354"/>
                  </a:cubicBezTo>
                  <a:lnTo>
                    <a:pt x="1126" y="1354"/>
                  </a:lnTo>
                  <a:cubicBezTo>
                    <a:pt x="1122" y="1335"/>
                    <a:pt x="1122" y="1332"/>
                    <a:pt x="1119" y="1316"/>
                  </a:cubicBezTo>
                  <a:lnTo>
                    <a:pt x="1119" y="1316"/>
                  </a:lnTo>
                  <a:cubicBezTo>
                    <a:pt x="1112" y="1302"/>
                    <a:pt x="1104" y="1283"/>
                    <a:pt x="1101" y="1268"/>
                  </a:cubicBezTo>
                  <a:lnTo>
                    <a:pt x="1101" y="1268"/>
                  </a:lnTo>
                  <a:cubicBezTo>
                    <a:pt x="1096" y="1254"/>
                    <a:pt x="1104" y="1231"/>
                    <a:pt x="1112" y="1220"/>
                  </a:cubicBezTo>
                  <a:lnTo>
                    <a:pt x="1112" y="1220"/>
                  </a:lnTo>
                  <a:cubicBezTo>
                    <a:pt x="1119" y="1198"/>
                    <a:pt x="1122" y="1190"/>
                    <a:pt x="1122" y="1168"/>
                  </a:cubicBezTo>
                  <a:lnTo>
                    <a:pt x="1122" y="1168"/>
                  </a:lnTo>
                  <a:cubicBezTo>
                    <a:pt x="1122" y="1149"/>
                    <a:pt x="1122" y="1131"/>
                    <a:pt x="1119" y="1113"/>
                  </a:cubicBezTo>
                  <a:lnTo>
                    <a:pt x="1119" y="1113"/>
                  </a:lnTo>
                  <a:cubicBezTo>
                    <a:pt x="1115" y="1094"/>
                    <a:pt x="1108" y="1083"/>
                    <a:pt x="1112" y="1064"/>
                  </a:cubicBezTo>
                  <a:lnTo>
                    <a:pt x="1112" y="1064"/>
                  </a:lnTo>
                  <a:cubicBezTo>
                    <a:pt x="1115" y="1038"/>
                    <a:pt x="1145" y="986"/>
                    <a:pt x="1122" y="960"/>
                  </a:cubicBezTo>
                  <a:lnTo>
                    <a:pt x="1122" y="960"/>
                  </a:lnTo>
                  <a:cubicBezTo>
                    <a:pt x="1112" y="953"/>
                    <a:pt x="1101" y="956"/>
                    <a:pt x="1096" y="942"/>
                  </a:cubicBezTo>
                  <a:lnTo>
                    <a:pt x="1096" y="942"/>
                  </a:lnTo>
                  <a:cubicBezTo>
                    <a:pt x="1096" y="934"/>
                    <a:pt x="1104" y="923"/>
                    <a:pt x="1101" y="915"/>
                  </a:cubicBezTo>
                  <a:lnTo>
                    <a:pt x="1101" y="915"/>
                  </a:lnTo>
                  <a:cubicBezTo>
                    <a:pt x="1096" y="893"/>
                    <a:pt x="1082" y="901"/>
                    <a:pt x="1067" y="897"/>
                  </a:cubicBezTo>
                  <a:lnTo>
                    <a:pt x="1067" y="897"/>
                  </a:lnTo>
                  <a:cubicBezTo>
                    <a:pt x="1037" y="889"/>
                    <a:pt x="1026" y="852"/>
                    <a:pt x="1034" y="826"/>
                  </a:cubicBezTo>
                  <a:lnTo>
                    <a:pt x="823" y="0"/>
                  </a:lnTo>
                  <a:lnTo>
                    <a:pt x="823" y="0"/>
                  </a:lnTo>
                  <a:cubicBezTo>
                    <a:pt x="553" y="30"/>
                    <a:pt x="267" y="54"/>
                    <a:pt x="19" y="74"/>
                  </a:cubicBezTo>
                  <a:lnTo>
                    <a:pt x="19" y="76"/>
                  </a:lnTo>
                  <a:lnTo>
                    <a:pt x="19" y="76"/>
                  </a:lnTo>
                  <a:cubicBezTo>
                    <a:pt x="19" y="91"/>
                    <a:pt x="15" y="105"/>
                    <a:pt x="15" y="121"/>
                  </a:cubicBezTo>
                  <a:lnTo>
                    <a:pt x="15" y="121"/>
                  </a:lnTo>
                  <a:cubicBezTo>
                    <a:pt x="15" y="139"/>
                    <a:pt x="19" y="161"/>
                    <a:pt x="15" y="180"/>
                  </a:cubicBezTo>
                  <a:lnTo>
                    <a:pt x="15" y="180"/>
                  </a:lnTo>
                  <a:cubicBezTo>
                    <a:pt x="12" y="198"/>
                    <a:pt x="8" y="213"/>
                    <a:pt x="8" y="232"/>
                  </a:cubicBezTo>
                  <a:lnTo>
                    <a:pt x="8" y="232"/>
                  </a:lnTo>
                  <a:cubicBezTo>
                    <a:pt x="8" y="298"/>
                    <a:pt x="15" y="365"/>
                    <a:pt x="15" y="436"/>
                  </a:cubicBezTo>
                  <a:lnTo>
                    <a:pt x="15" y="544"/>
                  </a:lnTo>
                  <a:lnTo>
                    <a:pt x="15" y="544"/>
                  </a:lnTo>
                  <a:cubicBezTo>
                    <a:pt x="15" y="573"/>
                    <a:pt x="8" y="603"/>
                    <a:pt x="8" y="637"/>
                  </a:cubicBezTo>
                  <a:lnTo>
                    <a:pt x="8" y="637"/>
                  </a:lnTo>
                  <a:cubicBezTo>
                    <a:pt x="8" y="707"/>
                    <a:pt x="4" y="778"/>
                    <a:pt x="12" y="845"/>
                  </a:cubicBezTo>
                  <a:lnTo>
                    <a:pt x="12" y="845"/>
                  </a:lnTo>
                  <a:cubicBezTo>
                    <a:pt x="15" y="886"/>
                    <a:pt x="12" y="926"/>
                    <a:pt x="12" y="964"/>
                  </a:cubicBezTo>
                  <a:lnTo>
                    <a:pt x="12" y="964"/>
                  </a:lnTo>
                  <a:cubicBezTo>
                    <a:pt x="12" y="1008"/>
                    <a:pt x="15" y="1049"/>
                    <a:pt x="15" y="1090"/>
                  </a:cubicBezTo>
                  <a:lnTo>
                    <a:pt x="15" y="1090"/>
                  </a:lnTo>
                  <a:cubicBezTo>
                    <a:pt x="15" y="1168"/>
                    <a:pt x="23" y="1242"/>
                    <a:pt x="23" y="1320"/>
                  </a:cubicBezTo>
                  <a:lnTo>
                    <a:pt x="23" y="1320"/>
                  </a:lnTo>
                  <a:cubicBezTo>
                    <a:pt x="23" y="1358"/>
                    <a:pt x="30" y="1395"/>
                    <a:pt x="30" y="1432"/>
                  </a:cubicBezTo>
                  <a:lnTo>
                    <a:pt x="30" y="1543"/>
                  </a:lnTo>
                  <a:lnTo>
                    <a:pt x="30" y="1543"/>
                  </a:lnTo>
                  <a:cubicBezTo>
                    <a:pt x="30" y="1565"/>
                    <a:pt x="34" y="1588"/>
                    <a:pt x="19" y="1603"/>
                  </a:cubicBezTo>
                  <a:lnTo>
                    <a:pt x="19" y="1603"/>
                  </a:lnTo>
                  <a:cubicBezTo>
                    <a:pt x="4" y="1621"/>
                    <a:pt x="4" y="1625"/>
                    <a:pt x="8" y="1643"/>
                  </a:cubicBezTo>
                  <a:lnTo>
                    <a:pt x="8" y="1643"/>
                  </a:lnTo>
                  <a:cubicBezTo>
                    <a:pt x="12" y="1655"/>
                    <a:pt x="12" y="1666"/>
                    <a:pt x="12" y="1673"/>
                  </a:cubicBezTo>
                  <a:lnTo>
                    <a:pt x="12" y="1673"/>
                  </a:lnTo>
                  <a:cubicBezTo>
                    <a:pt x="26" y="1685"/>
                    <a:pt x="19" y="1711"/>
                    <a:pt x="8" y="1722"/>
                  </a:cubicBezTo>
                  <a:lnTo>
                    <a:pt x="8" y="1722"/>
                  </a:lnTo>
                  <a:cubicBezTo>
                    <a:pt x="4" y="1729"/>
                    <a:pt x="0" y="1729"/>
                    <a:pt x="0" y="1736"/>
                  </a:cubicBezTo>
                  <a:lnTo>
                    <a:pt x="0" y="1736"/>
                  </a:lnTo>
                  <a:cubicBezTo>
                    <a:pt x="0" y="1755"/>
                    <a:pt x="0" y="1773"/>
                    <a:pt x="4" y="1792"/>
                  </a:cubicBezTo>
                  <a:lnTo>
                    <a:pt x="4" y="1792"/>
                  </a:lnTo>
                  <a:cubicBezTo>
                    <a:pt x="7" y="1812"/>
                    <a:pt x="3" y="1832"/>
                    <a:pt x="2" y="1852"/>
                  </a:cubicBezTo>
                  <a:lnTo>
                    <a:pt x="2" y="1852"/>
                  </a:lnTo>
                  <a:cubicBezTo>
                    <a:pt x="2" y="1853"/>
                    <a:pt x="3" y="1853"/>
                    <a:pt x="4" y="1853"/>
                  </a:cubicBezTo>
                  <a:lnTo>
                    <a:pt x="4" y="1853"/>
                  </a:lnTo>
                  <a:cubicBezTo>
                    <a:pt x="40" y="1865"/>
                    <a:pt x="32" y="1903"/>
                    <a:pt x="82" y="1894"/>
                  </a:cubicBezTo>
                  <a:lnTo>
                    <a:pt x="82" y="1894"/>
                  </a:lnTo>
                  <a:cubicBezTo>
                    <a:pt x="89" y="1881"/>
                    <a:pt x="90" y="1854"/>
                    <a:pt x="106" y="1847"/>
                  </a:cubicBezTo>
                  <a:lnTo>
                    <a:pt x="106" y="1847"/>
                  </a:lnTo>
                  <a:cubicBezTo>
                    <a:pt x="124" y="1839"/>
                    <a:pt x="135" y="1862"/>
                    <a:pt x="149" y="1864"/>
                  </a:cubicBezTo>
                  <a:lnTo>
                    <a:pt x="149" y="1864"/>
                  </a:lnTo>
                  <a:cubicBezTo>
                    <a:pt x="145" y="1836"/>
                    <a:pt x="176" y="1812"/>
                    <a:pt x="184" y="1784"/>
                  </a:cubicBezTo>
                  <a:lnTo>
                    <a:pt x="184" y="1784"/>
                  </a:lnTo>
                  <a:cubicBezTo>
                    <a:pt x="190" y="1766"/>
                    <a:pt x="189" y="1703"/>
                    <a:pt x="223" y="1713"/>
                  </a:cubicBezTo>
                  <a:lnTo>
                    <a:pt x="223" y="1713"/>
                  </a:lnTo>
                  <a:cubicBezTo>
                    <a:pt x="205" y="1760"/>
                    <a:pt x="234" y="1753"/>
                    <a:pt x="257" y="1784"/>
                  </a:cubicBezTo>
                  <a:lnTo>
                    <a:pt x="257" y="1784"/>
                  </a:lnTo>
                  <a:cubicBezTo>
                    <a:pt x="277" y="1810"/>
                    <a:pt x="254" y="1844"/>
                    <a:pt x="250" y="1871"/>
                  </a:cubicBezTo>
                  <a:lnTo>
                    <a:pt x="250" y="1871"/>
                  </a:lnTo>
                  <a:cubicBezTo>
                    <a:pt x="268" y="1875"/>
                    <a:pt x="305" y="1861"/>
                    <a:pt x="324" y="1857"/>
                  </a:cubicBezTo>
                  <a:lnTo>
                    <a:pt x="324" y="1857"/>
                  </a:lnTo>
                  <a:cubicBezTo>
                    <a:pt x="333" y="1855"/>
                    <a:pt x="343" y="1846"/>
                    <a:pt x="354" y="1850"/>
                  </a:cubicBezTo>
                  <a:lnTo>
                    <a:pt x="354" y="1850"/>
                  </a:lnTo>
                  <a:cubicBezTo>
                    <a:pt x="364" y="1854"/>
                    <a:pt x="358" y="1870"/>
                    <a:pt x="367" y="1873"/>
                  </a:cubicBezTo>
                  <a:lnTo>
                    <a:pt x="367" y="1873"/>
                  </a:lnTo>
                  <a:cubicBezTo>
                    <a:pt x="370" y="1874"/>
                    <a:pt x="372" y="1875"/>
                    <a:pt x="375" y="1875"/>
                  </a:cubicBezTo>
                  <a:lnTo>
                    <a:pt x="375" y="1875"/>
                  </a:lnTo>
                  <a:cubicBezTo>
                    <a:pt x="376" y="1855"/>
                    <a:pt x="375" y="1834"/>
                    <a:pt x="372" y="1818"/>
                  </a:cubicBezTo>
                  <a:lnTo>
                    <a:pt x="372" y="1818"/>
                  </a:lnTo>
                  <a:cubicBezTo>
                    <a:pt x="367" y="1786"/>
                    <a:pt x="345" y="1779"/>
                    <a:pt x="336" y="1752"/>
                  </a:cubicBezTo>
                  <a:lnTo>
                    <a:pt x="336" y="1752"/>
                  </a:lnTo>
                  <a:cubicBezTo>
                    <a:pt x="331" y="1736"/>
                    <a:pt x="340" y="1717"/>
                    <a:pt x="335" y="1703"/>
                  </a:cubicBezTo>
                  <a:lnTo>
                    <a:pt x="335" y="1703"/>
                  </a:lnTo>
                  <a:cubicBezTo>
                    <a:pt x="331" y="1688"/>
                    <a:pt x="318" y="1681"/>
                    <a:pt x="309" y="1671"/>
                  </a:cubicBezTo>
                  <a:lnTo>
                    <a:pt x="309" y="1671"/>
                  </a:lnTo>
                  <a:cubicBezTo>
                    <a:pt x="292" y="1650"/>
                    <a:pt x="278" y="1630"/>
                    <a:pt x="284" y="1602"/>
                  </a:cubicBezTo>
                  <a:lnTo>
                    <a:pt x="284" y="1602"/>
                  </a:lnTo>
                  <a:cubicBezTo>
                    <a:pt x="321" y="1625"/>
                    <a:pt x="417" y="1596"/>
                    <a:pt x="458" y="1591"/>
                  </a:cubicBezTo>
                  <a:lnTo>
                    <a:pt x="458" y="1591"/>
                  </a:lnTo>
                  <a:cubicBezTo>
                    <a:pt x="695" y="1565"/>
                    <a:pt x="930" y="1539"/>
                    <a:pt x="1166" y="1513"/>
                  </a:cubicBezTo>
                  <a:lnTo>
                    <a:pt x="1166" y="1513"/>
                  </a:lnTo>
                  <a:cubicBezTo>
                    <a:pt x="1165" y="1504"/>
                    <a:pt x="1163" y="1497"/>
                    <a:pt x="1163" y="1491"/>
                  </a:cubicBezTo>
                  <a:lnTo>
                    <a:pt x="1163" y="1491"/>
                  </a:lnTo>
                  <a:cubicBezTo>
                    <a:pt x="1163" y="1472"/>
                    <a:pt x="1160" y="1472"/>
                    <a:pt x="1149" y="1458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9" name="Freeform 60">
              <a:extLst>
                <a:ext uri="{FF2B5EF4-FFF2-40B4-BE49-F238E27FC236}">
                  <a16:creationId xmlns:a16="http://schemas.microsoft.com/office/drawing/2014/main" id="{76E22BB6-1BC4-054C-9656-4036DA2FB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3415" y="3459246"/>
              <a:ext cx="1336460" cy="843928"/>
            </a:xfrm>
            <a:custGeom>
              <a:avLst/>
              <a:gdLst>
                <a:gd name="T0" fmla="*/ 2002 w 2045"/>
                <a:gd name="T1" fmla="*/ 1154 h 1292"/>
                <a:gd name="T2" fmla="*/ 1992 w 2045"/>
                <a:gd name="T3" fmla="*/ 1125 h 1292"/>
                <a:gd name="T4" fmla="*/ 1990 w 2045"/>
                <a:gd name="T5" fmla="*/ 1098 h 1292"/>
                <a:gd name="T6" fmla="*/ 1988 w 2045"/>
                <a:gd name="T7" fmla="*/ 1065 h 1292"/>
                <a:gd name="T8" fmla="*/ 1970 w 2045"/>
                <a:gd name="T9" fmla="*/ 1033 h 1292"/>
                <a:gd name="T10" fmla="*/ 1970 w 2045"/>
                <a:gd name="T11" fmla="*/ 974 h 1292"/>
                <a:gd name="T12" fmla="*/ 1980 w 2045"/>
                <a:gd name="T13" fmla="*/ 942 h 1292"/>
                <a:gd name="T14" fmla="*/ 1976 w 2045"/>
                <a:gd name="T15" fmla="*/ 914 h 1292"/>
                <a:gd name="T16" fmla="*/ 1978 w 2045"/>
                <a:gd name="T17" fmla="*/ 865 h 1292"/>
                <a:gd name="T18" fmla="*/ 1966 w 2045"/>
                <a:gd name="T19" fmla="*/ 790 h 1292"/>
                <a:gd name="T20" fmla="*/ 1978 w 2045"/>
                <a:gd name="T21" fmla="*/ 756 h 1292"/>
                <a:gd name="T22" fmla="*/ 1988 w 2045"/>
                <a:gd name="T23" fmla="*/ 723 h 1292"/>
                <a:gd name="T24" fmla="*/ 1978 w 2045"/>
                <a:gd name="T25" fmla="*/ 689 h 1292"/>
                <a:gd name="T26" fmla="*/ 1968 w 2045"/>
                <a:gd name="T27" fmla="*/ 672 h 1292"/>
                <a:gd name="T28" fmla="*/ 1958 w 2045"/>
                <a:gd name="T29" fmla="*/ 657 h 1292"/>
                <a:gd name="T30" fmla="*/ 1936 w 2045"/>
                <a:gd name="T31" fmla="*/ 627 h 1292"/>
                <a:gd name="T32" fmla="*/ 1933 w 2045"/>
                <a:gd name="T33" fmla="*/ 592 h 1292"/>
                <a:gd name="T34" fmla="*/ 1909 w 2045"/>
                <a:gd name="T35" fmla="*/ 558 h 1292"/>
                <a:gd name="T36" fmla="*/ 1903 w 2045"/>
                <a:gd name="T37" fmla="*/ 523 h 1292"/>
                <a:gd name="T38" fmla="*/ 1901 w 2045"/>
                <a:gd name="T39" fmla="*/ 444 h 1292"/>
                <a:gd name="T40" fmla="*/ 1903 w 2045"/>
                <a:gd name="T41" fmla="*/ 377 h 1292"/>
                <a:gd name="T42" fmla="*/ 1893 w 2045"/>
                <a:gd name="T43" fmla="*/ 352 h 1292"/>
                <a:gd name="T44" fmla="*/ 1889 w 2045"/>
                <a:gd name="T45" fmla="*/ 347 h 1292"/>
                <a:gd name="T46" fmla="*/ 1881 w 2045"/>
                <a:gd name="T47" fmla="*/ 334 h 1292"/>
                <a:gd name="T48" fmla="*/ 1881 w 2045"/>
                <a:gd name="T49" fmla="*/ 290 h 1292"/>
                <a:gd name="T50" fmla="*/ 1883 w 2045"/>
                <a:gd name="T51" fmla="*/ 250 h 1292"/>
                <a:gd name="T52" fmla="*/ 1896 w 2045"/>
                <a:gd name="T53" fmla="*/ 208 h 1292"/>
                <a:gd name="T54" fmla="*/ 1891 w 2045"/>
                <a:gd name="T55" fmla="*/ 174 h 1292"/>
                <a:gd name="T56" fmla="*/ 1879 w 2045"/>
                <a:gd name="T57" fmla="*/ 141 h 1292"/>
                <a:gd name="T58" fmla="*/ 1869 w 2045"/>
                <a:gd name="T59" fmla="*/ 99 h 1292"/>
                <a:gd name="T60" fmla="*/ 1860 w 2045"/>
                <a:gd name="T61" fmla="*/ 64 h 1292"/>
                <a:gd name="T62" fmla="*/ 84 w 2045"/>
                <a:gd name="T63" fmla="*/ 0 h 1292"/>
                <a:gd name="T64" fmla="*/ 0 w 2045"/>
                <a:gd name="T65" fmla="*/ 1196 h 1292"/>
                <a:gd name="T66" fmla="*/ 2038 w 2045"/>
                <a:gd name="T67" fmla="*/ 1277 h 1292"/>
                <a:gd name="T68" fmla="*/ 2032 w 2045"/>
                <a:gd name="T69" fmla="*/ 1214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45" h="1292">
                  <a:moveTo>
                    <a:pt x="2002" y="1154"/>
                  </a:moveTo>
                  <a:lnTo>
                    <a:pt x="2002" y="1154"/>
                  </a:lnTo>
                  <a:cubicBezTo>
                    <a:pt x="1997" y="1144"/>
                    <a:pt x="1995" y="1134"/>
                    <a:pt x="1992" y="1125"/>
                  </a:cubicBezTo>
                  <a:lnTo>
                    <a:pt x="1992" y="1125"/>
                  </a:lnTo>
                  <a:cubicBezTo>
                    <a:pt x="1988" y="1112"/>
                    <a:pt x="1988" y="1110"/>
                    <a:pt x="1990" y="1098"/>
                  </a:cubicBezTo>
                  <a:lnTo>
                    <a:pt x="1990" y="1098"/>
                  </a:lnTo>
                  <a:cubicBezTo>
                    <a:pt x="1990" y="1088"/>
                    <a:pt x="1990" y="1075"/>
                    <a:pt x="1988" y="1065"/>
                  </a:cubicBezTo>
                  <a:lnTo>
                    <a:pt x="1988" y="1065"/>
                  </a:lnTo>
                  <a:cubicBezTo>
                    <a:pt x="1985" y="1053"/>
                    <a:pt x="1976" y="1046"/>
                    <a:pt x="1970" y="1033"/>
                  </a:cubicBezTo>
                  <a:lnTo>
                    <a:pt x="1970" y="1033"/>
                  </a:lnTo>
                  <a:cubicBezTo>
                    <a:pt x="1966" y="1018"/>
                    <a:pt x="1966" y="989"/>
                    <a:pt x="1970" y="974"/>
                  </a:cubicBezTo>
                  <a:lnTo>
                    <a:pt x="1970" y="974"/>
                  </a:lnTo>
                  <a:cubicBezTo>
                    <a:pt x="1972" y="961"/>
                    <a:pt x="1980" y="954"/>
                    <a:pt x="1980" y="942"/>
                  </a:cubicBezTo>
                  <a:lnTo>
                    <a:pt x="1980" y="942"/>
                  </a:lnTo>
                  <a:cubicBezTo>
                    <a:pt x="1980" y="932"/>
                    <a:pt x="1976" y="924"/>
                    <a:pt x="1976" y="914"/>
                  </a:cubicBezTo>
                  <a:lnTo>
                    <a:pt x="1976" y="914"/>
                  </a:lnTo>
                  <a:cubicBezTo>
                    <a:pt x="1972" y="897"/>
                    <a:pt x="1980" y="882"/>
                    <a:pt x="1978" y="865"/>
                  </a:cubicBezTo>
                  <a:lnTo>
                    <a:pt x="1978" y="865"/>
                  </a:lnTo>
                  <a:cubicBezTo>
                    <a:pt x="1970" y="840"/>
                    <a:pt x="1956" y="820"/>
                    <a:pt x="1966" y="790"/>
                  </a:cubicBezTo>
                  <a:lnTo>
                    <a:pt x="1966" y="790"/>
                  </a:lnTo>
                  <a:cubicBezTo>
                    <a:pt x="1970" y="780"/>
                    <a:pt x="1972" y="768"/>
                    <a:pt x="1978" y="756"/>
                  </a:cubicBezTo>
                  <a:lnTo>
                    <a:pt x="1978" y="756"/>
                  </a:lnTo>
                  <a:cubicBezTo>
                    <a:pt x="1980" y="746"/>
                    <a:pt x="1988" y="736"/>
                    <a:pt x="1988" y="723"/>
                  </a:cubicBezTo>
                  <a:lnTo>
                    <a:pt x="1988" y="723"/>
                  </a:lnTo>
                  <a:cubicBezTo>
                    <a:pt x="1988" y="711"/>
                    <a:pt x="1982" y="699"/>
                    <a:pt x="1978" y="689"/>
                  </a:cubicBezTo>
                  <a:lnTo>
                    <a:pt x="1978" y="689"/>
                  </a:lnTo>
                  <a:cubicBezTo>
                    <a:pt x="1976" y="682"/>
                    <a:pt x="1972" y="679"/>
                    <a:pt x="1968" y="672"/>
                  </a:cubicBezTo>
                  <a:lnTo>
                    <a:pt x="1968" y="672"/>
                  </a:lnTo>
                  <a:cubicBezTo>
                    <a:pt x="1963" y="666"/>
                    <a:pt x="1963" y="662"/>
                    <a:pt x="1958" y="657"/>
                  </a:cubicBezTo>
                  <a:lnTo>
                    <a:pt x="1958" y="657"/>
                  </a:lnTo>
                  <a:cubicBezTo>
                    <a:pt x="1950" y="647"/>
                    <a:pt x="1941" y="639"/>
                    <a:pt x="1936" y="627"/>
                  </a:cubicBezTo>
                  <a:lnTo>
                    <a:pt x="1936" y="627"/>
                  </a:lnTo>
                  <a:cubicBezTo>
                    <a:pt x="1933" y="615"/>
                    <a:pt x="1938" y="602"/>
                    <a:pt x="1933" y="592"/>
                  </a:cubicBezTo>
                  <a:lnTo>
                    <a:pt x="1933" y="592"/>
                  </a:lnTo>
                  <a:cubicBezTo>
                    <a:pt x="1928" y="580"/>
                    <a:pt x="1913" y="570"/>
                    <a:pt x="1909" y="558"/>
                  </a:cubicBezTo>
                  <a:lnTo>
                    <a:pt x="1909" y="558"/>
                  </a:lnTo>
                  <a:cubicBezTo>
                    <a:pt x="1903" y="545"/>
                    <a:pt x="1906" y="533"/>
                    <a:pt x="1903" y="523"/>
                  </a:cubicBezTo>
                  <a:lnTo>
                    <a:pt x="1903" y="523"/>
                  </a:lnTo>
                  <a:cubicBezTo>
                    <a:pt x="1899" y="498"/>
                    <a:pt x="1899" y="469"/>
                    <a:pt x="1901" y="444"/>
                  </a:cubicBezTo>
                  <a:lnTo>
                    <a:pt x="1901" y="444"/>
                  </a:lnTo>
                  <a:cubicBezTo>
                    <a:pt x="1903" y="424"/>
                    <a:pt x="1906" y="397"/>
                    <a:pt x="1903" y="377"/>
                  </a:cubicBezTo>
                  <a:lnTo>
                    <a:pt x="1903" y="377"/>
                  </a:lnTo>
                  <a:cubicBezTo>
                    <a:pt x="1901" y="367"/>
                    <a:pt x="1899" y="360"/>
                    <a:pt x="1893" y="352"/>
                  </a:cubicBezTo>
                  <a:lnTo>
                    <a:pt x="1893" y="352"/>
                  </a:lnTo>
                  <a:cubicBezTo>
                    <a:pt x="1893" y="350"/>
                    <a:pt x="1891" y="350"/>
                    <a:pt x="1889" y="347"/>
                  </a:cubicBezTo>
                  <a:lnTo>
                    <a:pt x="1889" y="347"/>
                  </a:lnTo>
                  <a:cubicBezTo>
                    <a:pt x="1886" y="342"/>
                    <a:pt x="1883" y="338"/>
                    <a:pt x="1881" y="334"/>
                  </a:cubicBezTo>
                  <a:lnTo>
                    <a:pt x="1881" y="334"/>
                  </a:lnTo>
                  <a:cubicBezTo>
                    <a:pt x="1879" y="328"/>
                    <a:pt x="1874" y="295"/>
                    <a:pt x="1881" y="290"/>
                  </a:cubicBezTo>
                  <a:lnTo>
                    <a:pt x="1881" y="290"/>
                  </a:lnTo>
                  <a:cubicBezTo>
                    <a:pt x="1881" y="275"/>
                    <a:pt x="1883" y="263"/>
                    <a:pt x="1883" y="250"/>
                  </a:cubicBezTo>
                  <a:lnTo>
                    <a:pt x="1883" y="250"/>
                  </a:lnTo>
                  <a:cubicBezTo>
                    <a:pt x="1891" y="240"/>
                    <a:pt x="1891" y="220"/>
                    <a:pt x="1896" y="208"/>
                  </a:cubicBezTo>
                  <a:lnTo>
                    <a:pt x="1896" y="208"/>
                  </a:lnTo>
                  <a:cubicBezTo>
                    <a:pt x="1899" y="196"/>
                    <a:pt x="1899" y="186"/>
                    <a:pt x="1891" y="174"/>
                  </a:cubicBezTo>
                  <a:lnTo>
                    <a:pt x="1891" y="174"/>
                  </a:lnTo>
                  <a:cubicBezTo>
                    <a:pt x="1886" y="164"/>
                    <a:pt x="1883" y="151"/>
                    <a:pt x="1879" y="141"/>
                  </a:cubicBezTo>
                  <a:lnTo>
                    <a:pt x="1879" y="141"/>
                  </a:lnTo>
                  <a:cubicBezTo>
                    <a:pt x="1876" y="134"/>
                    <a:pt x="1871" y="127"/>
                    <a:pt x="1869" y="119"/>
                  </a:cubicBezTo>
                  <a:lnTo>
                    <a:pt x="1869" y="99"/>
                  </a:lnTo>
                  <a:lnTo>
                    <a:pt x="1869" y="99"/>
                  </a:lnTo>
                  <a:cubicBezTo>
                    <a:pt x="1869" y="86"/>
                    <a:pt x="1865" y="77"/>
                    <a:pt x="1860" y="64"/>
                  </a:cubicBezTo>
                  <a:lnTo>
                    <a:pt x="1860" y="64"/>
                  </a:lnTo>
                  <a:cubicBezTo>
                    <a:pt x="1241" y="64"/>
                    <a:pt x="646" y="40"/>
                    <a:pt x="84" y="0"/>
                  </a:cubicBezTo>
                  <a:lnTo>
                    <a:pt x="0" y="1196"/>
                  </a:lnTo>
                  <a:lnTo>
                    <a:pt x="0" y="1196"/>
                  </a:lnTo>
                  <a:cubicBezTo>
                    <a:pt x="269" y="1213"/>
                    <a:pt x="1556" y="1291"/>
                    <a:pt x="2038" y="1277"/>
                  </a:cubicBezTo>
                  <a:lnTo>
                    <a:pt x="2038" y="1277"/>
                  </a:lnTo>
                  <a:cubicBezTo>
                    <a:pt x="2043" y="1257"/>
                    <a:pt x="2044" y="1237"/>
                    <a:pt x="2032" y="1214"/>
                  </a:cubicBezTo>
                  <a:lnTo>
                    <a:pt x="2032" y="1214"/>
                  </a:lnTo>
                  <a:cubicBezTo>
                    <a:pt x="2022" y="1194"/>
                    <a:pt x="2012" y="1174"/>
                    <a:pt x="2002" y="1154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0" name="Freeform 61">
              <a:extLst>
                <a:ext uri="{FF2B5EF4-FFF2-40B4-BE49-F238E27FC236}">
                  <a16:creationId xmlns:a16="http://schemas.microsoft.com/office/drawing/2014/main" id="{14ACA2CB-7A98-2644-9C53-B774AB05E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5531" y="2937909"/>
              <a:ext cx="1336460" cy="970663"/>
            </a:xfrm>
            <a:custGeom>
              <a:avLst/>
              <a:gdLst>
                <a:gd name="T0" fmla="*/ 607 w 2046"/>
                <a:gd name="T1" fmla="*/ 51 h 1485"/>
                <a:gd name="T2" fmla="*/ 604 w 2046"/>
                <a:gd name="T3" fmla="*/ 77 h 1485"/>
                <a:gd name="T4" fmla="*/ 682 w 2046"/>
                <a:gd name="T5" fmla="*/ 127 h 1485"/>
                <a:gd name="T6" fmla="*/ 669 w 2046"/>
                <a:gd name="T7" fmla="*/ 151 h 1485"/>
                <a:gd name="T8" fmla="*/ 677 w 2046"/>
                <a:gd name="T9" fmla="*/ 199 h 1485"/>
                <a:gd name="T10" fmla="*/ 614 w 2046"/>
                <a:gd name="T11" fmla="*/ 187 h 1485"/>
                <a:gd name="T12" fmla="*/ 564 w 2046"/>
                <a:gd name="T13" fmla="*/ 281 h 1485"/>
                <a:gd name="T14" fmla="*/ 597 w 2046"/>
                <a:gd name="T15" fmla="*/ 257 h 1485"/>
                <a:gd name="T16" fmla="*/ 621 w 2046"/>
                <a:gd name="T17" fmla="*/ 248 h 1485"/>
                <a:gd name="T18" fmla="*/ 610 w 2046"/>
                <a:gd name="T19" fmla="*/ 274 h 1485"/>
                <a:gd name="T20" fmla="*/ 628 w 2046"/>
                <a:gd name="T21" fmla="*/ 324 h 1485"/>
                <a:gd name="T22" fmla="*/ 622 w 2046"/>
                <a:gd name="T23" fmla="*/ 360 h 1485"/>
                <a:gd name="T24" fmla="*/ 542 w 2046"/>
                <a:gd name="T25" fmla="*/ 299 h 1485"/>
                <a:gd name="T26" fmla="*/ 561 w 2046"/>
                <a:gd name="T27" fmla="*/ 324 h 1485"/>
                <a:gd name="T28" fmla="*/ 599 w 2046"/>
                <a:gd name="T29" fmla="*/ 415 h 1485"/>
                <a:gd name="T30" fmla="*/ 571 w 2046"/>
                <a:gd name="T31" fmla="*/ 392 h 1485"/>
                <a:gd name="T32" fmla="*/ 539 w 2046"/>
                <a:gd name="T33" fmla="*/ 353 h 1485"/>
                <a:gd name="T34" fmla="*/ 514 w 2046"/>
                <a:gd name="T35" fmla="*/ 335 h 1485"/>
                <a:gd name="T36" fmla="*/ 478 w 2046"/>
                <a:gd name="T37" fmla="*/ 364 h 1485"/>
                <a:gd name="T38" fmla="*/ 470 w 2046"/>
                <a:gd name="T39" fmla="*/ 337 h 1485"/>
                <a:gd name="T40" fmla="*/ 352 w 2046"/>
                <a:gd name="T41" fmla="*/ 296 h 1485"/>
                <a:gd name="T42" fmla="*/ 289 w 2046"/>
                <a:gd name="T43" fmla="*/ 275 h 1485"/>
                <a:gd name="T44" fmla="*/ 176 w 2046"/>
                <a:gd name="T45" fmla="*/ 184 h 1485"/>
                <a:gd name="T46" fmla="*/ 108 w 2046"/>
                <a:gd name="T47" fmla="*/ 110 h 1485"/>
                <a:gd name="T48" fmla="*/ 40 w 2046"/>
                <a:gd name="T49" fmla="*/ 171 h 1485"/>
                <a:gd name="T50" fmla="*/ 25 w 2046"/>
                <a:gd name="T51" fmla="*/ 221 h 1485"/>
                <a:gd name="T52" fmla="*/ 36 w 2046"/>
                <a:gd name="T53" fmla="*/ 370 h 1485"/>
                <a:gd name="T54" fmla="*/ 47 w 2046"/>
                <a:gd name="T55" fmla="*/ 513 h 1485"/>
                <a:gd name="T56" fmla="*/ 47 w 2046"/>
                <a:gd name="T57" fmla="*/ 714 h 1485"/>
                <a:gd name="T58" fmla="*/ 44 w 2046"/>
                <a:gd name="T59" fmla="*/ 774 h 1485"/>
                <a:gd name="T60" fmla="*/ 0 w 2046"/>
                <a:gd name="T61" fmla="*/ 854 h 1485"/>
                <a:gd name="T62" fmla="*/ 21 w 2046"/>
                <a:gd name="T63" fmla="*/ 912 h 1485"/>
                <a:gd name="T64" fmla="*/ 113 w 2046"/>
                <a:gd name="T65" fmla="*/ 967 h 1485"/>
                <a:gd name="T66" fmla="*/ 138 w 2046"/>
                <a:gd name="T67" fmla="*/ 986 h 1485"/>
                <a:gd name="T68" fmla="*/ 164 w 2046"/>
                <a:gd name="T69" fmla="*/ 996 h 1485"/>
                <a:gd name="T70" fmla="*/ 176 w 2046"/>
                <a:gd name="T71" fmla="*/ 1001 h 1485"/>
                <a:gd name="T72" fmla="*/ 206 w 2046"/>
                <a:gd name="T73" fmla="*/ 1021 h 1485"/>
                <a:gd name="T74" fmla="*/ 223 w 2046"/>
                <a:gd name="T75" fmla="*/ 1033 h 1485"/>
                <a:gd name="T76" fmla="*/ 287 w 2046"/>
                <a:gd name="T77" fmla="*/ 1025 h 1485"/>
                <a:gd name="T78" fmla="*/ 295 w 2046"/>
                <a:gd name="T79" fmla="*/ 1055 h 1485"/>
                <a:gd name="T80" fmla="*/ 302 w 2046"/>
                <a:gd name="T81" fmla="*/ 1110 h 1485"/>
                <a:gd name="T82" fmla="*/ 292 w 2046"/>
                <a:gd name="T83" fmla="*/ 1147 h 1485"/>
                <a:gd name="T84" fmla="*/ 302 w 2046"/>
                <a:gd name="T85" fmla="*/ 1219 h 1485"/>
                <a:gd name="T86" fmla="*/ 307 w 2046"/>
                <a:gd name="T87" fmla="*/ 1244 h 1485"/>
                <a:gd name="T88" fmla="*/ 317 w 2046"/>
                <a:gd name="T89" fmla="*/ 1276 h 1485"/>
                <a:gd name="T90" fmla="*/ 352 w 2046"/>
                <a:gd name="T91" fmla="*/ 1279 h 1485"/>
                <a:gd name="T92" fmla="*/ 448 w 2046"/>
                <a:gd name="T93" fmla="*/ 1306 h 1485"/>
                <a:gd name="T94" fmla="*/ 478 w 2046"/>
                <a:gd name="T95" fmla="*/ 1311 h 1485"/>
                <a:gd name="T96" fmla="*/ 592 w 2046"/>
                <a:gd name="T97" fmla="*/ 1323 h 1485"/>
                <a:gd name="T98" fmla="*/ 649 w 2046"/>
                <a:gd name="T99" fmla="*/ 1327 h 1485"/>
                <a:gd name="T100" fmla="*/ 746 w 2046"/>
                <a:gd name="T101" fmla="*/ 1367 h 1485"/>
                <a:gd name="T102" fmla="*/ 770 w 2046"/>
                <a:gd name="T103" fmla="*/ 1367 h 1485"/>
                <a:gd name="T104" fmla="*/ 892 w 2046"/>
                <a:gd name="T105" fmla="*/ 1382 h 1485"/>
                <a:gd name="T106" fmla="*/ 916 w 2046"/>
                <a:gd name="T107" fmla="*/ 1373 h 1485"/>
                <a:gd name="T108" fmla="*/ 963 w 2046"/>
                <a:gd name="T109" fmla="*/ 1370 h 1485"/>
                <a:gd name="T110" fmla="*/ 988 w 2046"/>
                <a:gd name="T111" fmla="*/ 1358 h 1485"/>
                <a:gd name="T112" fmla="*/ 1075 w 2046"/>
                <a:gd name="T113" fmla="*/ 1354 h 1485"/>
                <a:gd name="T114" fmla="*/ 1102 w 2046"/>
                <a:gd name="T115" fmla="*/ 1358 h 1485"/>
                <a:gd name="T116" fmla="*/ 1149 w 2046"/>
                <a:gd name="T117" fmla="*/ 1380 h 1485"/>
                <a:gd name="T118" fmla="*/ 1206 w 2046"/>
                <a:gd name="T119" fmla="*/ 1390 h 1485"/>
                <a:gd name="T120" fmla="*/ 1833 w 2046"/>
                <a:gd name="T121" fmla="*/ 1481 h 1485"/>
                <a:gd name="T122" fmla="*/ 599 w 2046"/>
                <a:gd name="T123" fmla="*/ 0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46" h="1485">
                  <a:moveTo>
                    <a:pt x="602" y="28"/>
                  </a:moveTo>
                  <a:lnTo>
                    <a:pt x="602" y="28"/>
                  </a:lnTo>
                  <a:cubicBezTo>
                    <a:pt x="609" y="37"/>
                    <a:pt x="614" y="41"/>
                    <a:pt x="607" y="51"/>
                  </a:cubicBezTo>
                  <a:lnTo>
                    <a:pt x="607" y="51"/>
                  </a:lnTo>
                  <a:cubicBezTo>
                    <a:pt x="599" y="60"/>
                    <a:pt x="595" y="67"/>
                    <a:pt x="604" y="77"/>
                  </a:cubicBezTo>
                  <a:lnTo>
                    <a:pt x="604" y="77"/>
                  </a:lnTo>
                  <a:cubicBezTo>
                    <a:pt x="619" y="96"/>
                    <a:pt x="647" y="102"/>
                    <a:pt x="668" y="108"/>
                  </a:cubicBezTo>
                  <a:lnTo>
                    <a:pt x="668" y="108"/>
                  </a:lnTo>
                  <a:cubicBezTo>
                    <a:pt x="671" y="114"/>
                    <a:pt x="681" y="122"/>
                    <a:pt x="682" y="127"/>
                  </a:cubicBezTo>
                  <a:lnTo>
                    <a:pt x="682" y="127"/>
                  </a:lnTo>
                  <a:cubicBezTo>
                    <a:pt x="682" y="135"/>
                    <a:pt x="670" y="144"/>
                    <a:pt x="669" y="151"/>
                  </a:cubicBezTo>
                  <a:lnTo>
                    <a:pt x="669" y="151"/>
                  </a:lnTo>
                  <a:cubicBezTo>
                    <a:pt x="667" y="161"/>
                    <a:pt x="674" y="161"/>
                    <a:pt x="679" y="170"/>
                  </a:cubicBezTo>
                  <a:lnTo>
                    <a:pt x="679" y="170"/>
                  </a:lnTo>
                  <a:cubicBezTo>
                    <a:pt x="682" y="178"/>
                    <a:pt x="677" y="190"/>
                    <a:pt x="677" y="199"/>
                  </a:cubicBezTo>
                  <a:lnTo>
                    <a:pt x="677" y="199"/>
                  </a:lnTo>
                  <a:cubicBezTo>
                    <a:pt x="655" y="197"/>
                    <a:pt x="638" y="183"/>
                    <a:pt x="614" y="187"/>
                  </a:cubicBezTo>
                  <a:lnTo>
                    <a:pt x="614" y="187"/>
                  </a:lnTo>
                  <a:cubicBezTo>
                    <a:pt x="593" y="191"/>
                    <a:pt x="569" y="204"/>
                    <a:pt x="559" y="223"/>
                  </a:cubicBezTo>
                  <a:lnTo>
                    <a:pt x="559" y="223"/>
                  </a:lnTo>
                  <a:cubicBezTo>
                    <a:pt x="552" y="237"/>
                    <a:pt x="549" y="269"/>
                    <a:pt x="564" y="281"/>
                  </a:cubicBezTo>
                  <a:lnTo>
                    <a:pt x="564" y="281"/>
                  </a:lnTo>
                  <a:cubicBezTo>
                    <a:pt x="583" y="295"/>
                    <a:pt x="593" y="271"/>
                    <a:pt x="597" y="257"/>
                  </a:cubicBezTo>
                  <a:lnTo>
                    <a:pt x="597" y="257"/>
                  </a:lnTo>
                  <a:cubicBezTo>
                    <a:pt x="599" y="251"/>
                    <a:pt x="602" y="236"/>
                    <a:pt x="611" y="235"/>
                  </a:cubicBezTo>
                  <a:lnTo>
                    <a:pt x="611" y="235"/>
                  </a:lnTo>
                  <a:cubicBezTo>
                    <a:pt x="619" y="233"/>
                    <a:pt x="621" y="241"/>
                    <a:pt x="621" y="248"/>
                  </a:cubicBezTo>
                  <a:lnTo>
                    <a:pt x="621" y="248"/>
                  </a:lnTo>
                  <a:cubicBezTo>
                    <a:pt x="620" y="258"/>
                    <a:pt x="616" y="267"/>
                    <a:pt x="610" y="274"/>
                  </a:cubicBezTo>
                  <a:lnTo>
                    <a:pt x="610" y="274"/>
                  </a:lnTo>
                  <a:cubicBezTo>
                    <a:pt x="605" y="279"/>
                    <a:pt x="593" y="288"/>
                    <a:pt x="591" y="295"/>
                  </a:cubicBezTo>
                  <a:lnTo>
                    <a:pt x="591" y="295"/>
                  </a:lnTo>
                  <a:cubicBezTo>
                    <a:pt x="588" y="309"/>
                    <a:pt x="620" y="313"/>
                    <a:pt x="628" y="324"/>
                  </a:cubicBezTo>
                  <a:lnTo>
                    <a:pt x="628" y="324"/>
                  </a:lnTo>
                  <a:cubicBezTo>
                    <a:pt x="638" y="335"/>
                    <a:pt x="644" y="362"/>
                    <a:pt x="622" y="360"/>
                  </a:cubicBezTo>
                  <a:lnTo>
                    <a:pt x="622" y="360"/>
                  </a:lnTo>
                  <a:cubicBezTo>
                    <a:pt x="606" y="359"/>
                    <a:pt x="597" y="339"/>
                    <a:pt x="587" y="328"/>
                  </a:cubicBezTo>
                  <a:lnTo>
                    <a:pt x="587" y="328"/>
                  </a:lnTo>
                  <a:cubicBezTo>
                    <a:pt x="574" y="315"/>
                    <a:pt x="562" y="299"/>
                    <a:pt x="542" y="299"/>
                  </a:cubicBezTo>
                  <a:lnTo>
                    <a:pt x="542" y="299"/>
                  </a:lnTo>
                  <a:cubicBezTo>
                    <a:pt x="543" y="305"/>
                    <a:pt x="556" y="317"/>
                    <a:pt x="561" y="324"/>
                  </a:cubicBezTo>
                  <a:lnTo>
                    <a:pt x="561" y="324"/>
                  </a:lnTo>
                  <a:cubicBezTo>
                    <a:pt x="567" y="333"/>
                    <a:pt x="575" y="341"/>
                    <a:pt x="582" y="350"/>
                  </a:cubicBezTo>
                  <a:lnTo>
                    <a:pt x="582" y="350"/>
                  </a:lnTo>
                  <a:cubicBezTo>
                    <a:pt x="597" y="370"/>
                    <a:pt x="607" y="389"/>
                    <a:pt x="599" y="415"/>
                  </a:cubicBezTo>
                  <a:lnTo>
                    <a:pt x="599" y="415"/>
                  </a:lnTo>
                  <a:cubicBezTo>
                    <a:pt x="591" y="415"/>
                    <a:pt x="576" y="399"/>
                    <a:pt x="571" y="392"/>
                  </a:cubicBezTo>
                  <a:lnTo>
                    <a:pt x="571" y="392"/>
                  </a:lnTo>
                  <a:cubicBezTo>
                    <a:pt x="562" y="379"/>
                    <a:pt x="562" y="363"/>
                    <a:pt x="555" y="349"/>
                  </a:cubicBezTo>
                  <a:lnTo>
                    <a:pt x="555" y="349"/>
                  </a:lnTo>
                  <a:cubicBezTo>
                    <a:pt x="549" y="360"/>
                    <a:pt x="549" y="365"/>
                    <a:pt x="539" y="353"/>
                  </a:cubicBezTo>
                  <a:lnTo>
                    <a:pt x="539" y="353"/>
                  </a:lnTo>
                  <a:cubicBezTo>
                    <a:pt x="533" y="344"/>
                    <a:pt x="527" y="334"/>
                    <a:pt x="514" y="335"/>
                  </a:cubicBezTo>
                  <a:lnTo>
                    <a:pt x="514" y="335"/>
                  </a:lnTo>
                  <a:cubicBezTo>
                    <a:pt x="486" y="339"/>
                    <a:pt x="508" y="384"/>
                    <a:pt x="487" y="387"/>
                  </a:cubicBezTo>
                  <a:lnTo>
                    <a:pt x="487" y="387"/>
                  </a:lnTo>
                  <a:cubicBezTo>
                    <a:pt x="477" y="387"/>
                    <a:pt x="477" y="370"/>
                    <a:pt x="478" y="364"/>
                  </a:cubicBezTo>
                  <a:lnTo>
                    <a:pt x="478" y="364"/>
                  </a:lnTo>
                  <a:cubicBezTo>
                    <a:pt x="478" y="353"/>
                    <a:pt x="479" y="345"/>
                    <a:pt x="470" y="337"/>
                  </a:cubicBezTo>
                  <a:lnTo>
                    <a:pt x="470" y="337"/>
                  </a:lnTo>
                  <a:cubicBezTo>
                    <a:pt x="453" y="320"/>
                    <a:pt x="431" y="320"/>
                    <a:pt x="408" y="317"/>
                  </a:cubicBezTo>
                  <a:lnTo>
                    <a:pt x="408" y="317"/>
                  </a:lnTo>
                  <a:cubicBezTo>
                    <a:pt x="388" y="315"/>
                    <a:pt x="370" y="305"/>
                    <a:pt x="352" y="296"/>
                  </a:cubicBezTo>
                  <a:lnTo>
                    <a:pt x="352" y="296"/>
                  </a:lnTo>
                  <a:cubicBezTo>
                    <a:pt x="330" y="286"/>
                    <a:pt x="310" y="281"/>
                    <a:pt x="289" y="275"/>
                  </a:cubicBezTo>
                  <a:lnTo>
                    <a:pt x="289" y="275"/>
                  </a:lnTo>
                  <a:cubicBezTo>
                    <a:pt x="266" y="268"/>
                    <a:pt x="250" y="249"/>
                    <a:pt x="232" y="234"/>
                  </a:cubicBezTo>
                  <a:lnTo>
                    <a:pt x="232" y="234"/>
                  </a:lnTo>
                  <a:cubicBezTo>
                    <a:pt x="213" y="218"/>
                    <a:pt x="194" y="201"/>
                    <a:pt x="176" y="184"/>
                  </a:cubicBezTo>
                  <a:lnTo>
                    <a:pt x="176" y="184"/>
                  </a:lnTo>
                  <a:cubicBezTo>
                    <a:pt x="150" y="163"/>
                    <a:pt x="134" y="132"/>
                    <a:pt x="108" y="110"/>
                  </a:cubicBezTo>
                  <a:lnTo>
                    <a:pt x="108" y="110"/>
                  </a:lnTo>
                  <a:cubicBezTo>
                    <a:pt x="92" y="96"/>
                    <a:pt x="54" y="86"/>
                    <a:pt x="46" y="115"/>
                  </a:cubicBezTo>
                  <a:lnTo>
                    <a:pt x="46" y="115"/>
                  </a:lnTo>
                  <a:cubicBezTo>
                    <a:pt x="41" y="133"/>
                    <a:pt x="47" y="152"/>
                    <a:pt x="40" y="171"/>
                  </a:cubicBezTo>
                  <a:lnTo>
                    <a:pt x="40" y="171"/>
                  </a:lnTo>
                  <a:cubicBezTo>
                    <a:pt x="34" y="188"/>
                    <a:pt x="29" y="203"/>
                    <a:pt x="25" y="221"/>
                  </a:cubicBezTo>
                  <a:lnTo>
                    <a:pt x="25" y="221"/>
                  </a:lnTo>
                  <a:cubicBezTo>
                    <a:pt x="20" y="247"/>
                    <a:pt x="14" y="273"/>
                    <a:pt x="17" y="299"/>
                  </a:cubicBezTo>
                  <a:lnTo>
                    <a:pt x="17" y="299"/>
                  </a:lnTo>
                  <a:cubicBezTo>
                    <a:pt x="19" y="324"/>
                    <a:pt x="30" y="347"/>
                    <a:pt x="36" y="370"/>
                  </a:cubicBezTo>
                  <a:lnTo>
                    <a:pt x="36" y="370"/>
                  </a:lnTo>
                  <a:cubicBezTo>
                    <a:pt x="47" y="414"/>
                    <a:pt x="41" y="469"/>
                    <a:pt x="47" y="513"/>
                  </a:cubicBezTo>
                  <a:lnTo>
                    <a:pt x="47" y="513"/>
                  </a:lnTo>
                  <a:cubicBezTo>
                    <a:pt x="52" y="553"/>
                    <a:pt x="54" y="593"/>
                    <a:pt x="51" y="634"/>
                  </a:cubicBezTo>
                  <a:lnTo>
                    <a:pt x="51" y="634"/>
                  </a:lnTo>
                  <a:cubicBezTo>
                    <a:pt x="50" y="660"/>
                    <a:pt x="49" y="688"/>
                    <a:pt x="47" y="714"/>
                  </a:cubicBezTo>
                  <a:lnTo>
                    <a:pt x="47" y="714"/>
                  </a:lnTo>
                  <a:cubicBezTo>
                    <a:pt x="47" y="732"/>
                    <a:pt x="51" y="757"/>
                    <a:pt x="44" y="774"/>
                  </a:cubicBezTo>
                  <a:lnTo>
                    <a:pt x="44" y="774"/>
                  </a:lnTo>
                  <a:cubicBezTo>
                    <a:pt x="38" y="788"/>
                    <a:pt x="25" y="798"/>
                    <a:pt x="19" y="812"/>
                  </a:cubicBezTo>
                  <a:lnTo>
                    <a:pt x="19" y="812"/>
                  </a:lnTo>
                  <a:cubicBezTo>
                    <a:pt x="13" y="826"/>
                    <a:pt x="10" y="844"/>
                    <a:pt x="0" y="854"/>
                  </a:cubicBezTo>
                  <a:lnTo>
                    <a:pt x="0" y="854"/>
                  </a:lnTo>
                  <a:cubicBezTo>
                    <a:pt x="6" y="879"/>
                    <a:pt x="4" y="893"/>
                    <a:pt x="21" y="912"/>
                  </a:cubicBezTo>
                  <a:lnTo>
                    <a:pt x="21" y="912"/>
                  </a:lnTo>
                  <a:cubicBezTo>
                    <a:pt x="39" y="931"/>
                    <a:pt x="48" y="927"/>
                    <a:pt x="71" y="932"/>
                  </a:cubicBezTo>
                  <a:lnTo>
                    <a:pt x="71" y="932"/>
                  </a:lnTo>
                  <a:cubicBezTo>
                    <a:pt x="95" y="937"/>
                    <a:pt x="98" y="950"/>
                    <a:pt x="113" y="967"/>
                  </a:cubicBezTo>
                  <a:lnTo>
                    <a:pt x="113" y="967"/>
                  </a:lnTo>
                  <a:cubicBezTo>
                    <a:pt x="119" y="975"/>
                    <a:pt x="128" y="980"/>
                    <a:pt x="138" y="986"/>
                  </a:cubicBezTo>
                  <a:lnTo>
                    <a:pt x="138" y="986"/>
                  </a:lnTo>
                  <a:lnTo>
                    <a:pt x="138" y="986"/>
                  </a:lnTo>
                  <a:lnTo>
                    <a:pt x="138" y="986"/>
                  </a:lnTo>
                  <a:cubicBezTo>
                    <a:pt x="148" y="987"/>
                    <a:pt x="155" y="991"/>
                    <a:pt x="164" y="996"/>
                  </a:cubicBezTo>
                  <a:lnTo>
                    <a:pt x="164" y="996"/>
                  </a:lnTo>
                  <a:cubicBezTo>
                    <a:pt x="171" y="998"/>
                    <a:pt x="171" y="998"/>
                    <a:pt x="176" y="1001"/>
                  </a:cubicBezTo>
                  <a:lnTo>
                    <a:pt x="176" y="1001"/>
                  </a:lnTo>
                  <a:cubicBezTo>
                    <a:pt x="181" y="1006"/>
                    <a:pt x="184" y="1011"/>
                    <a:pt x="191" y="1013"/>
                  </a:cubicBezTo>
                  <a:lnTo>
                    <a:pt x="191" y="1013"/>
                  </a:lnTo>
                  <a:cubicBezTo>
                    <a:pt x="196" y="1016"/>
                    <a:pt x="201" y="1018"/>
                    <a:pt x="206" y="1021"/>
                  </a:cubicBezTo>
                  <a:lnTo>
                    <a:pt x="206" y="1021"/>
                  </a:lnTo>
                  <a:cubicBezTo>
                    <a:pt x="211" y="1023"/>
                    <a:pt x="218" y="1033"/>
                    <a:pt x="223" y="1033"/>
                  </a:cubicBezTo>
                  <a:lnTo>
                    <a:pt x="223" y="1033"/>
                  </a:lnTo>
                  <a:cubicBezTo>
                    <a:pt x="237" y="1038"/>
                    <a:pt x="241" y="1011"/>
                    <a:pt x="251" y="1004"/>
                  </a:cubicBezTo>
                  <a:lnTo>
                    <a:pt x="251" y="1004"/>
                  </a:lnTo>
                  <a:cubicBezTo>
                    <a:pt x="265" y="994"/>
                    <a:pt x="280" y="1013"/>
                    <a:pt x="287" y="1025"/>
                  </a:cubicBezTo>
                  <a:lnTo>
                    <a:pt x="287" y="1025"/>
                  </a:lnTo>
                  <a:cubicBezTo>
                    <a:pt x="295" y="1033"/>
                    <a:pt x="297" y="1045"/>
                    <a:pt x="295" y="1055"/>
                  </a:cubicBezTo>
                  <a:lnTo>
                    <a:pt x="295" y="1055"/>
                  </a:lnTo>
                  <a:cubicBezTo>
                    <a:pt x="292" y="1065"/>
                    <a:pt x="285" y="1070"/>
                    <a:pt x="285" y="1080"/>
                  </a:cubicBezTo>
                  <a:lnTo>
                    <a:pt x="285" y="1080"/>
                  </a:lnTo>
                  <a:cubicBezTo>
                    <a:pt x="285" y="1092"/>
                    <a:pt x="297" y="1098"/>
                    <a:pt x="302" y="1110"/>
                  </a:cubicBezTo>
                  <a:lnTo>
                    <a:pt x="302" y="1110"/>
                  </a:lnTo>
                  <a:cubicBezTo>
                    <a:pt x="310" y="1130"/>
                    <a:pt x="305" y="1132"/>
                    <a:pt x="292" y="1147"/>
                  </a:cubicBezTo>
                  <a:lnTo>
                    <a:pt x="292" y="1147"/>
                  </a:lnTo>
                  <a:cubicBezTo>
                    <a:pt x="282" y="1157"/>
                    <a:pt x="280" y="1169"/>
                    <a:pt x="282" y="1182"/>
                  </a:cubicBezTo>
                  <a:lnTo>
                    <a:pt x="282" y="1182"/>
                  </a:lnTo>
                  <a:cubicBezTo>
                    <a:pt x="285" y="1196"/>
                    <a:pt x="297" y="1204"/>
                    <a:pt x="302" y="1219"/>
                  </a:cubicBezTo>
                  <a:lnTo>
                    <a:pt x="302" y="1219"/>
                  </a:lnTo>
                  <a:cubicBezTo>
                    <a:pt x="305" y="1226"/>
                    <a:pt x="307" y="1234"/>
                    <a:pt x="307" y="1244"/>
                  </a:cubicBezTo>
                  <a:lnTo>
                    <a:pt x="307" y="1244"/>
                  </a:lnTo>
                  <a:cubicBezTo>
                    <a:pt x="307" y="1249"/>
                    <a:pt x="305" y="1254"/>
                    <a:pt x="305" y="1261"/>
                  </a:cubicBezTo>
                  <a:lnTo>
                    <a:pt x="305" y="1261"/>
                  </a:lnTo>
                  <a:cubicBezTo>
                    <a:pt x="305" y="1271"/>
                    <a:pt x="307" y="1271"/>
                    <a:pt x="317" y="1276"/>
                  </a:cubicBezTo>
                  <a:lnTo>
                    <a:pt x="317" y="1276"/>
                  </a:lnTo>
                  <a:cubicBezTo>
                    <a:pt x="330" y="1279"/>
                    <a:pt x="339" y="1279"/>
                    <a:pt x="352" y="1279"/>
                  </a:cubicBezTo>
                  <a:lnTo>
                    <a:pt x="352" y="1279"/>
                  </a:lnTo>
                  <a:cubicBezTo>
                    <a:pt x="369" y="1279"/>
                    <a:pt x="374" y="1286"/>
                    <a:pt x="386" y="1298"/>
                  </a:cubicBezTo>
                  <a:lnTo>
                    <a:pt x="386" y="1298"/>
                  </a:lnTo>
                  <a:cubicBezTo>
                    <a:pt x="407" y="1319"/>
                    <a:pt x="426" y="1306"/>
                    <a:pt x="448" y="1306"/>
                  </a:cubicBezTo>
                  <a:lnTo>
                    <a:pt x="448" y="1306"/>
                  </a:lnTo>
                  <a:cubicBezTo>
                    <a:pt x="460" y="1305"/>
                    <a:pt x="468" y="1310"/>
                    <a:pt x="478" y="1311"/>
                  </a:cubicBezTo>
                  <a:lnTo>
                    <a:pt x="478" y="1311"/>
                  </a:lnTo>
                  <a:cubicBezTo>
                    <a:pt x="496" y="1312"/>
                    <a:pt x="516" y="1304"/>
                    <a:pt x="535" y="1309"/>
                  </a:cubicBezTo>
                  <a:lnTo>
                    <a:pt x="535" y="1309"/>
                  </a:lnTo>
                  <a:cubicBezTo>
                    <a:pt x="556" y="1313"/>
                    <a:pt x="569" y="1323"/>
                    <a:pt x="592" y="1323"/>
                  </a:cubicBezTo>
                  <a:lnTo>
                    <a:pt x="592" y="1323"/>
                  </a:lnTo>
                  <a:cubicBezTo>
                    <a:pt x="613" y="1323"/>
                    <a:pt x="630" y="1317"/>
                    <a:pt x="649" y="1327"/>
                  </a:cubicBezTo>
                  <a:lnTo>
                    <a:pt x="649" y="1327"/>
                  </a:lnTo>
                  <a:cubicBezTo>
                    <a:pt x="670" y="1340"/>
                    <a:pt x="672" y="1349"/>
                    <a:pt x="699" y="1352"/>
                  </a:cubicBezTo>
                  <a:lnTo>
                    <a:pt x="699" y="1352"/>
                  </a:lnTo>
                  <a:cubicBezTo>
                    <a:pt x="716" y="1355"/>
                    <a:pt x="727" y="1363"/>
                    <a:pt x="746" y="1367"/>
                  </a:cubicBezTo>
                  <a:lnTo>
                    <a:pt x="746" y="1367"/>
                  </a:lnTo>
                  <a:cubicBezTo>
                    <a:pt x="754" y="1370"/>
                    <a:pt x="764" y="1370"/>
                    <a:pt x="770" y="1367"/>
                  </a:cubicBezTo>
                  <a:lnTo>
                    <a:pt x="770" y="1367"/>
                  </a:lnTo>
                  <a:cubicBezTo>
                    <a:pt x="790" y="1367"/>
                    <a:pt x="811" y="1364"/>
                    <a:pt x="833" y="1367"/>
                  </a:cubicBezTo>
                  <a:lnTo>
                    <a:pt x="833" y="1367"/>
                  </a:lnTo>
                  <a:cubicBezTo>
                    <a:pt x="853" y="1371"/>
                    <a:pt x="870" y="1386"/>
                    <a:pt x="892" y="1382"/>
                  </a:cubicBezTo>
                  <a:lnTo>
                    <a:pt x="892" y="1382"/>
                  </a:lnTo>
                  <a:cubicBezTo>
                    <a:pt x="901" y="1381"/>
                    <a:pt x="906" y="1373"/>
                    <a:pt x="916" y="1373"/>
                  </a:cubicBezTo>
                  <a:lnTo>
                    <a:pt x="916" y="1373"/>
                  </a:lnTo>
                  <a:cubicBezTo>
                    <a:pt x="922" y="1373"/>
                    <a:pt x="928" y="1383"/>
                    <a:pt x="939" y="1382"/>
                  </a:cubicBezTo>
                  <a:lnTo>
                    <a:pt x="939" y="1382"/>
                  </a:lnTo>
                  <a:cubicBezTo>
                    <a:pt x="950" y="1382"/>
                    <a:pt x="954" y="1375"/>
                    <a:pt x="963" y="1370"/>
                  </a:cubicBezTo>
                  <a:lnTo>
                    <a:pt x="963" y="1370"/>
                  </a:lnTo>
                  <a:cubicBezTo>
                    <a:pt x="976" y="1362"/>
                    <a:pt x="972" y="1361"/>
                    <a:pt x="988" y="1358"/>
                  </a:cubicBezTo>
                  <a:lnTo>
                    <a:pt x="988" y="1358"/>
                  </a:lnTo>
                  <a:cubicBezTo>
                    <a:pt x="1004" y="1354"/>
                    <a:pt x="1032" y="1341"/>
                    <a:pt x="1046" y="1341"/>
                  </a:cubicBezTo>
                  <a:lnTo>
                    <a:pt x="1046" y="1341"/>
                  </a:lnTo>
                  <a:cubicBezTo>
                    <a:pt x="1060" y="1340"/>
                    <a:pt x="1063" y="1350"/>
                    <a:pt x="1075" y="1354"/>
                  </a:cubicBezTo>
                  <a:lnTo>
                    <a:pt x="1075" y="1354"/>
                  </a:lnTo>
                  <a:cubicBezTo>
                    <a:pt x="1084" y="1358"/>
                    <a:pt x="1094" y="1355"/>
                    <a:pt x="1102" y="1358"/>
                  </a:cubicBezTo>
                  <a:lnTo>
                    <a:pt x="1102" y="1358"/>
                  </a:lnTo>
                  <a:cubicBezTo>
                    <a:pt x="1108" y="1361"/>
                    <a:pt x="1112" y="1371"/>
                    <a:pt x="1117" y="1374"/>
                  </a:cubicBezTo>
                  <a:lnTo>
                    <a:pt x="1117" y="1374"/>
                  </a:lnTo>
                  <a:cubicBezTo>
                    <a:pt x="1125" y="1378"/>
                    <a:pt x="1141" y="1379"/>
                    <a:pt x="1149" y="1380"/>
                  </a:cubicBezTo>
                  <a:lnTo>
                    <a:pt x="1149" y="1380"/>
                  </a:lnTo>
                  <a:cubicBezTo>
                    <a:pt x="1167" y="1384"/>
                    <a:pt x="1188" y="1391"/>
                    <a:pt x="1206" y="1390"/>
                  </a:cubicBezTo>
                  <a:lnTo>
                    <a:pt x="1206" y="1390"/>
                  </a:lnTo>
                  <a:cubicBezTo>
                    <a:pt x="1231" y="1387"/>
                    <a:pt x="1284" y="1353"/>
                    <a:pt x="1305" y="1377"/>
                  </a:cubicBezTo>
                  <a:lnTo>
                    <a:pt x="1833" y="1484"/>
                  </a:lnTo>
                  <a:lnTo>
                    <a:pt x="1833" y="1481"/>
                  </a:lnTo>
                  <a:lnTo>
                    <a:pt x="2045" y="347"/>
                  </a:lnTo>
                  <a:lnTo>
                    <a:pt x="2045" y="347"/>
                  </a:lnTo>
                  <a:cubicBezTo>
                    <a:pt x="1135" y="163"/>
                    <a:pt x="599" y="0"/>
                    <a:pt x="599" y="0"/>
                  </a:cubicBezTo>
                  <a:lnTo>
                    <a:pt x="599" y="0"/>
                  </a:lnTo>
                  <a:cubicBezTo>
                    <a:pt x="588" y="11"/>
                    <a:pt x="593" y="17"/>
                    <a:pt x="602" y="28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1" name="Freeform 62">
              <a:extLst>
                <a:ext uri="{FF2B5EF4-FFF2-40B4-BE49-F238E27FC236}">
                  <a16:creationId xmlns:a16="http://schemas.microsoft.com/office/drawing/2014/main" id="{29107B60-6EF6-3542-A908-8EB73E2C5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1131" y="5414969"/>
              <a:ext cx="1454554" cy="1152121"/>
            </a:xfrm>
            <a:custGeom>
              <a:avLst/>
              <a:gdLst>
                <a:gd name="T0" fmla="*/ 1655 w 2227"/>
                <a:gd name="T1" fmla="*/ 159 h 1764"/>
                <a:gd name="T2" fmla="*/ 1655 w 2227"/>
                <a:gd name="T3" fmla="*/ 159 h 1764"/>
                <a:gd name="T4" fmla="*/ 199 w 2227"/>
                <a:gd name="T5" fmla="*/ 0 h 1764"/>
                <a:gd name="T6" fmla="*/ 0 w 2227"/>
                <a:gd name="T7" fmla="*/ 1584 h 1764"/>
                <a:gd name="T8" fmla="*/ 0 w 2227"/>
                <a:gd name="T9" fmla="*/ 1584 h 1764"/>
                <a:gd name="T10" fmla="*/ 1853 w 2227"/>
                <a:gd name="T11" fmla="*/ 1746 h 1764"/>
                <a:gd name="T12" fmla="*/ 1853 w 2227"/>
                <a:gd name="T13" fmla="*/ 1746 h 1764"/>
                <a:gd name="T14" fmla="*/ 2151 w 2227"/>
                <a:gd name="T15" fmla="*/ 1763 h 1764"/>
                <a:gd name="T16" fmla="*/ 2207 w 2227"/>
                <a:gd name="T17" fmla="*/ 584 h 1764"/>
                <a:gd name="T18" fmla="*/ 2226 w 2227"/>
                <a:gd name="T19" fmla="*/ 170 h 1764"/>
                <a:gd name="T20" fmla="*/ 2226 w 2227"/>
                <a:gd name="T21" fmla="*/ 170 h 1764"/>
                <a:gd name="T22" fmla="*/ 1655 w 2227"/>
                <a:gd name="T23" fmla="*/ 159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27" h="1764">
                  <a:moveTo>
                    <a:pt x="1655" y="159"/>
                  </a:moveTo>
                  <a:lnTo>
                    <a:pt x="1655" y="159"/>
                  </a:lnTo>
                  <a:cubicBezTo>
                    <a:pt x="1193" y="127"/>
                    <a:pt x="620" y="57"/>
                    <a:pt x="199" y="0"/>
                  </a:cubicBezTo>
                  <a:lnTo>
                    <a:pt x="0" y="1584"/>
                  </a:lnTo>
                  <a:lnTo>
                    <a:pt x="0" y="1584"/>
                  </a:lnTo>
                  <a:cubicBezTo>
                    <a:pt x="635" y="1660"/>
                    <a:pt x="1270" y="1712"/>
                    <a:pt x="1853" y="1746"/>
                  </a:cubicBezTo>
                  <a:lnTo>
                    <a:pt x="1853" y="1746"/>
                  </a:lnTo>
                  <a:cubicBezTo>
                    <a:pt x="1954" y="1752"/>
                    <a:pt x="2053" y="1758"/>
                    <a:pt x="2151" y="1763"/>
                  </a:cubicBezTo>
                  <a:lnTo>
                    <a:pt x="2207" y="584"/>
                  </a:lnTo>
                  <a:lnTo>
                    <a:pt x="2226" y="170"/>
                  </a:lnTo>
                  <a:lnTo>
                    <a:pt x="2226" y="170"/>
                  </a:lnTo>
                  <a:cubicBezTo>
                    <a:pt x="2084" y="180"/>
                    <a:pt x="1884" y="174"/>
                    <a:pt x="1655" y="159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F542A5B-64B7-324E-85FA-1CBDFF833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85201" y="7050981"/>
              <a:ext cx="664149" cy="1275322"/>
            </a:xfrm>
            <a:custGeom>
              <a:avLst/>
              <a:gdLst>
                <a:gd name="connsiteX0" fmla="*/ 656660 w 664149"/>
                <a:gd name="connsiteY0" fmla="*/ 0 h 1275322"/>
                <a:gd name="connsiteX1" fmla="*/ 656660 w 664149"/>
                <a:gd name="connsiteY1" fmla="*/ 1306 h 1275322"/>
                <a:gd name="connsiteX2" fmla="*/ 654703 w 664149"/>
                <a:gd name="connsiteY2" fmla="*/ 30707 h 1275322"/>
                <a:gd name="connsiteX3" fmla="*/ 654703 w 664149"/>
                <a:gd name="connsiteY3" fmla="*/ 69254 h 1275322"/>
                <a:gd name="connsiteX4" fmla="*/ 649486 w 664149"/>
                <a:gd name="connsiteY4" fmla="*/ 103228 h 1275322"/>
                <a:gd name="connsiteX5" fmla="*/ 654703 w 664149"/>
                <a:gd name="connsiteY5" fmla="*/ 236509 h 1275322"/>
                <a:gd name="connsiteX6" fmla="*/ 654703 w 664149"/>
                <a:gd name="connsiteY6" fmla="*/ 307070 h 1275322"/>
                <a:gd name="connsiteX7" fmla="*/ 649486 w 664149"/>
                <a:gd name="connsiteY7" fmla="*/ 367831 h 1275322"/>
                <a:gd name="connsiteX8" fmla="*/ 652094 w 664149"/>
                <a:gd name="connsiteY8" fmla="*/ 503726 h 1275322"/>
                <a:gd name="connsiteX9" fmla="*/ 652094 w 664149"/>
                <a:gd name="connsiteY9" fmla="*/ 581473 h 1275322"/>
                <a:gd name="connsiteX10" fmla="*/ 654703 w 664149"/>
                <a:gd name="connsiteY10" fmla="*/ 663794 h 1275322"/>
                <a:gd name="connsiteX11" fmla="*/ 659269 w 664149"/>
                <a:gd name="connsiteY11" fmla="*/ 814063 h 1275322"/>
                <a:gd name="connsiteX12" fmla="*/ 663834 w 664149"/>
                <a:gd name="connsiteY12" fmla="*/ 887237 h 1275322"/>
                <a:gd name="connsiteX13" fmla="*/ 663834 w 664149"/>
                <a:gd name="connsiteY13" fmla="*/ 959758 h 1275322"/>
                <a:gd name="connsiteX14" fmla="*/ 656660 w 664149"/>
                <a:gd name="connsiteY14" fmla="*/ 998958 h 1275322"/>
                <a:gd name="connsiteX15" fmla="*/ 649486 w 664149"/>
                <a:gd name="connsiteY15" fmla="*/ 1025092 h 1275322"/>
                <a:gd name="connsiteX16" fmla="*/ 652094 w 664149"/>
                <a:gd name="connsiteY16" fmla="*/ 1044692 h 1275322"/>
                <a:gd name="connsiteX17" fmla="*/ 649486 w 664149"/>
                <a:gd name="connsiteY17" fmla="*/ 1076706 h 1275322"/>
                <a:gd name="connsiteX18" fmla="*/ 644268 w 664149"/>
                <a:gd name="connsiteY18" fmla="*/ 1085853 h 1275322"/>
                <a:gd name="connsiteX19" fmla="*/ 647529 w 664149"/>
                <a:gd name="connsiteY19" fmla="*/ 1122440 h 1275322"/>
                <a:gd name="connsiteX20" fmla="*/ 645573 w 664149"/>
                <a:gd name="connsiteY20" fmla="*/ 1161640 h 1275322"/>
                <a:gd name="connsiteX21" fmla="*/ 644268 w 664149"/>
                <a:gd name="connsiteY21" fmla="*/ 1173400 h 1275322"/>
                <a:gd name="connsiteX22" fmla="*/ 622746 w 664149"/>
                <a:gd name="connsiteY22" fmla="*/ 1200188 h 1275322"/>
                <a:gd name="connsiteX23" fmla="*/ 601223 w 664149"/>
                <a:gd name="connsiteY23" fmla="*/ 1183201 h 1275322"/>
                <a:gd name="connsiteX24" fmla="*/ 601223 w 664149"/>
                <a:gd name="connsiteY24" fmla="*/ 1180587 h 1275322"/>
                <a:gd name="connsiteX25" fmla="*/ 598614 w 664149"/>
                <a:gd name="connsiteY25" fmla="*/ 1180587 h 1275322"/>
                <a:gd name="connsiteX26" fmla="*/ 598614 w 664149"/>
                <a:gd name="connsiteY26" fmla="*/ 1182547 h 1275322"/>
                <a:gd name="connsiteX27" fmla="*/ 588831 w 664149"/>
                <a:gd name="connsiteY27" fmla="*/ 1189081 h 1275322"/>
                <a:gd name="connsiteX28" fmla="*/ 530134 w 664149"/>
                <a:gd name="connsiteY28" fmla="*/ 1202801 h 1275322"/>
                <a:gd name="connsiteX29" fmla="*/ 479262 w 664149"/>
                <a:gd name="connsiteY29" fmla="*/ 1236775 h 1275322"/>
                <a:gd name="connsiteX30" fmla="*/ 492306 w 664149"/>
                <a:gd name="connsiteY30" fmla="*/ 1268135 h 1275322"/>
                <a:gd name="connsiteX31" fmla="*/ 491654 w 664149"/>
                <a:gd name="connsiteY31" fmla="*/ 1275322 h 1275322"/>
                <a:gd name="connsiteX32" fmla="*/ 464914 w 664149"/>
                <a:gd name="connsiteY32" fmla="*/ 1255068 h 1275322"/>
                <a:gd name="connsiteX33" fmla="*/ 446652 w 664149"/>
                <a:gd name="connsiteY33" fmla="*/ 1247882 h 1275322"/>
                <a:gd name="connsiteX34" fmla="*/ 446000 w 664149"/>
                <a:gd name="connsiteY34" fmla="*/ 1228935 h 1275322"/>
                <a:gd name="connsiteX35" fmla="*/ 427739 w 664149"/>
                <a:gd name="connsiteY35" fmla="*/ 1194308 h 1275322"/>
                <a:gd name="connsiteX36" fmla="*/ 402955 w 664149"/>
                <a:gd name="connsiteY36" fmla="*/ 1176667 h 1275322"/>
                <a:gd name="connsiteX37" fmla="*/ 389259 w 664149"/>
                <a:gd name="connsiteY37" fmla="*/ 1155107 h 1275322"/>
                <a:gd name="connsiteX38" fmla="*/ 374911 w 664149"/>
                <a:gd name="connsiteY38" fmla="*/ 1132240 h 1275322"/>
                <a:gd name="connsiteX39" fmla="*/ 380780 w 664149"/>
                <a:gd name="connsiteY39" fmla="*/ 1097613 h 1275322"/>
                <a:gd name="connsiteX40" fmla="*/ 382737 w 664149"/>
                <a:gd name="connsiteY40" fmla="*/ 1045999 h 1275322"/>
                <a:gd name="connsiteX41" fmla="*/ 303821 w 664149"/>
                <a:gd name="connsiteY41" fmla="*/ 1050572 h 1275322"/>
                <a:gd name="connsiteX42" fmla="*/ 192948 w 664149"/>
                <a:gd name="connsiteY42" fmla="*/ 1057759 h 1275322"/>
                <a:gd name="connsiteX43" fmla="*/ 50116 w 664149"/>
                <a:gd name="connsiteY43" fmla="*/ 1067559 h 1275322"/>
                <a:gd name="connsiteX44" fmla="*/ 8376 w 664149"/>
                <a:gd name="connsiteY44" fmla="*/ 1070826 h 1275322"/>
                <a:gd name="connsiteX45" fmla="*/ 1854 w 664149"/>
                <a:gd name="connsiteY45" fmla="*/ 1018558 h 1275322"/>
                <a:gd name="connsiteX46" fmla="*/ 21420 w 664149"/>
                <a:gd name="connsiteY46" fmla="*/ 979358 h 1275322"/>
                <a:gd name="connsiteX47" fmla="*/ 18159 w 664149"/>
                <a:gd name="connsiteY47" fmla="*/ 955184 h 1275322"/>
                <a:gd name="connsiteX48" fmla="*/ 33159 w 664149"/>
                <a:gd name="connsiteY48" fmla="*/ 929051 h 1275322"/>
                <a:gd name="connsiteX49" fmla="*/ 24681 w 664149"/>
                <a:gd name="connsiteY49" fmla="*/ 908797 h 1275322"/>
                <a:gd name="connsiteX50" fmla="*/ 48812 w 664149"/>
                <a:gd name="connsiteY50" fmla="*/ 883317 h 1275322"/>
                <a:gd name="connsiteX51" fmla="*/ 42290 w 664149"/>
                <a:gd name="connsiteY51" fmla="*/ 870250 h 1275322"/>
                <a:gd name="connsiteX52" fmla="*/ 42290 w 664149"/>
                <a:gd name="connsiteY52" fmla="*/ 857183 h 1275322"/>
                <a:gd name="connsiteX53" fmla="*/ 66421 w 664149"/>
                <a:gd name="connsiteY53" fmla="*/ 838890 h 1275322"/>
                <a:gd name="connsiteX54" fmla="*/ 82726 w 664149"/>
                <a:gd name="connsiteY54" fmla="*/ 808836 h 1275322"/>
                <a:gd name="connsiteX55" fmla="*/ 101640 w 664149"/>
                <a:gd name="connsiteY55" fmla="*/ 787276 h 1275322"/>
                <a:gd name="connsiteX56" fmla="*/ 101640 w 664149"/>
                <a:gd name="connsiteY56" fmla="*/ 767675 h 1275322"/>
                <a:gd name="connsiteX57" fmla="*/ 114684 w 664149"/>
                <a:gd name="connsiteY57" fmla="*/ 754609 h 1275322"/>
                <a:gd name="connsiteX58" fmla="*/ 122510 w 664149"/>
                <a:gd name="connsiteY58" fmla="*/ 723248 h 1275322"/>
                <a:gd name="connsiteX59" fmla="*/ 113380 w 664149"/>
                <a:gd name="connsiteY59" fmla="*/ 708221 h 1275322"/>
                <a:gd name="connsiteX60" fmla="*/ 117945 w 664149"/>
                <a:gd name="connsiteY60" fmla="*/ 688621 h 1275322"/>
                <a:gd name="connsiteX61" fmla="*/ 127076 w 664149"/>
                <a:gd name="connsiteY61" fmla="*/ 651381 h 1275322"/>
                <a:gd name="connsiteX62" fmla="*/ 89248 w 664149"/>
                <a:gd name="connsiteY62" fmla="*/ 648114 h 1275322"/>
                <a:gd name="connsiteX63" fmla="*/ 85987 w 664149"/>
                <a:gd name="connsiteY63" fmla="*/ 596500 h 1275322"/>
                <a:gd name="connsiteX64" fmla="*/ 103597 w 664149"/>
                <a:gd name="connsiteY64" fmla="*/ 572327 h 1275322"/>
                <a:gd name="connsiteX65" fmla="*/ 82726 w 664149"/>
                <a:gd name="connsiteY65" fmla="*/ 566446 h 1275322"/>
                <a:gd name="connsiteX66" fmla="*/ 76204 w 664149"/>
                <a:gd name="connsiteY66" fmla="*/ 549460 h 1275322"/>
                <a:gd name="connsiteX67" fmla="*/ 74248 w 664149"/>
                <a:gd name="connsiteY67" fmla="*/ 541619 h 1275322"/>
                <a:gd name="connsiteX68" fmla="*/ 81422 w 664149"/>
                <a:gd name="connsiteY68" fmla="*/ 512872 h 1275322"/>
                <a:gd name="connsiteX69" fmla="*/ 58595 w 664149"/>
                <a:gd name="connsiteY69" fmla="*/ 479552 h 1275322"/>
                <a:gd name="connsiteX70" fmla="*/ 81422 w 664149"/>
                <a:gd name="connsiteY70" fmla="*/ 423365 h 1275322"/>
                <a:gd name="connsiteX71" fmla="*/ 44247 w 664149"/>
                <a:gd name="connsiteY71" fmla="*/ 446232 h 1275322"/>
                <a:gd name="connsiteX72" fmla="*/ 53377 w 664149"/>
                <a:gd name="connsiteY72" fmla="*/ 384818 h 1275322"/>
                <a:gd name="connsiteX73" fmla="*/ 70334 w 664149"/>
                <a:gd name="connsiteY73" fmla="*/ 358684 h 1275322"/>
                <a:gd name="connsiteX74" fmla="*/ 82726 w 664149"/>
                <a:gd name="connsiteY74" fmla="*/ 327977 h 1275322"/>
                <a:gd name="connsiteX75" fmla="*/ 82726 w 664149"/>
                <a:gd name="connsiteY75" fmla="*/ 288776 h 1275322"/>
                <a:gd name="connsiteX76" fmla="*/ 103597 w 664149"/>
                <a:gd name="connsiteY76" fmla="*/ 271136 h 1275322"/>
                <a:gd name="connsiteX77" fmla="*/ 117945 w 664149"/>
                <a:gd name="connsiteY77" fmla="*/ 216256 h 1275322"/>
                <a:gd name="connsiteX78" fmla="*/ 144033 w 664149"/>
                <a:gd name="connsiteY78" fmla="*/ 208416 h 1275322"/>
                <a:gd name="connsiteX79" fmla="*/ 166860 w 664149"/>
                <a:gd name="connsiteY79" fmla="*/ 148962 h 1275322"/>
                <a:gd name="connsiteX80" fmla="*/ 174686 w 664149"/>
                <a:gd name="connsiteY80" fmla="*/ 130668 h 1275322"/>
                <a:gd name="connsiteX81" fmla="*/ 187730 w 664149"/>
                <a:gd name="connsiteY81" fmla="*/ 129361 h 1275322"/>
                <a:gd name="connsiteX82" fmla="*/ 196861 w 664149"/>
                <a:gd name="connsiteY82" fmla="*/ 96694 h 1275322"/>
                <a:gd name="connsiteX83" fmla="*/ 223601 w 664149"/>
                <a:gd name="connsiteY83" fmla="*/ 31360 h 1275322"/>
                <a:gd name="connsiteX84" fmla="*/ 656660 w 664149"/>
                <a:gd name="connsiteY84" fmla="*/ 0 h 127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64149" h="1275322">
                  <a:moveTo>
                    <a:pt x="656660" y="0"/>
                  </a:moveTo>
                  <a:lnTo>
                    <a:pt x="656660" y="1306"/>
                  </a:lnTo>
                  <a:cubicBezTo>
                    <a:pt x="656660" y="11107"/>
                    <a:pt x="654703" y="20253"/>
                    <a:pt x="654703" y="30707"/>
                  </a:cubicBezTo>
                  <a:cubicBezTo>
                    <a:pt x="654703" y="42467"/>
                    <a:pt x="656660" y="56840"/>
                    <a:pt x="654703" y="69254"/>
                  </a:cubicBezTo>
                  <a:cubicBezTo>
                    <a:pt x="652094" y="81014"/>
                    <a:pt x="649486" y="90814"/>
                    <a:pt x="649486" y="103228"/>
                  </a:cubicBezTo>
                  <a:cubicBezTo>
                    <a:pt x="649486" y="146348"/>
                    <a:pt x="654703" y="190122"/>
                    <a:pt x="654703" y="236509"/>
                  </a:cubicBezTo>
                  <a:lnTo>
                    <a:pt x="654703" y="307070"/>
                  </a:lnTo>
                  <a:cubicBezTo>
                    <a:pt x="654703" y="326017"/>
                    <a:pt x="649486" y="345617"/>
                    <a:pt x="649486" y="367831"/>
                  </a:cubicBezTo>
                  <a:cubicBezTo>
                    <a:pt x="649486" y="413565"/>
                    <a:pt x="647529" y="459952"/>
                    <a:pt x="652094" y="503726"/>
                  </a:cubicBezTo>
                  <a:cubicBezTo>
                    <a:pt x="654703" y="530513"/>
                    <a:pt x="652094" y="556646"/>
                    <a:pt x="652094" y="581473"/>
                  </a:cubicBezTo>
                  <a:cubicBezTo>
                    <a:pt x="652094" y="610220"/>
                    <a:pt x="654703" y="637007"/>
                    <a:pt x="654703" y="663794"/>
                  </a:cubicBezTo>
                  <a:cubicBezTo>
                    <a:pt x="654703" y="714755"/>
                    <a:pt x="659269" y="763102"/>
                    <a:pt x="659269" y="814063"/>
                  </a:cubicBezTo>
                  <a:cubicBezTo>
                    <a:pt x="659269" y="838890"/>
                    <a:pt x="663834" y="863063"/>
                    <a:pt x="663834" y="887237"/>
                  </a:cubicBezTo>
                  <a:lnTo>
                    <a:pt x="663834" y="959758"/>
                  </a:lnTo>
                  <a:cubicBezTo>
                    <a:pt x="663834" y="974131"/>
                    <a:pt x="666443" y="989158"/>
                    <a:pt x="656660" y="998958"/>
                  </a:cubicBezTo>
                  <a:cubicBezTo>
                    <a:pt x="647529" y="1010718"/>
                    <a:pt x="647529" y="1013332"/>
                    <a:pt x="649486" y="1025092"/>
                  </a:cubicBezTo>
                  <a:cubicBezTo>
                    <a:pt x="652094" y="1032932"/>
                    <a:pt x="652094" y="1040119"/>
                    <a:pt x="652094" y="1044692"/>
                  </a:cubicBezTo>
                  <a:cubicBezTo>
                    <a:pt x="661877" y="1052532"/>
                    <a:pt x="656660" y="1069519"/>
                    <a:pt x="649486" y="1076706"/>
                  </a:cubicBezTo>
                  <a:cubicBezTo>
                    <a:pt x="647529" y="1081279"/>
                    <a:pt x="644268" y="1081279"/>
                    <a:pt x="644268" y="1085853"/>
                  </a:cubicBezTo>
                  <a:cubicBezTo>
                    <a:pt x="644268" y="1098266"/>
                    <a:pt x="644268" y="1110026"/>
                    <a:pt x="647529" y="1122440"/>
                  </a:cubicBezTo>
                  <a:cubicBezTo>
                    <a:pt x="648833" y="1135506"/>
                    <a:pt x="646225" y="1148573"/>
                    <a:pt x="645573" y="1161640"/>
                  </a:cubicBezTo>
                  <a:cubicBezTo>
                    <a:pt x="644920" y="1165560"/>
                    <a:pt x="644268" y="1169480"/>
                    <a:pt x="644268" y="1173400"/>
                  </a:cubicBezTo>
                  <a:cubicBezTo>
                    <a:pt x="644268" y="1188427"/>
                    <a:pt x="639703" y="1204761"/>
                    <a:pt x="622746" y="1200188"/>
                  </a:cubicBezTo>
                  <a:cubicBezTo>
                    <a:pt x="612963" y="1197574"/>
                    <a:pt x="608397" y="1188427"/>
                    <a:pt x="601223" y="1183201"/>
                  </a:cubicBezTo>
                  <a:lnTo>
                    <a:pt x="601223" y="1180587"/>
                  </a:lnTo>
                  <a:lnTo>
                    <a:pt x="598614" y="1180587"/>
                  </a:lnTo>
                  <a:lnTo>
                    <a:pt x="598614" y="1182547"/>
                  </a:lnTo>
                  <a:cubicBezTo>
                    <a:pt x="595353" y="1185161"/>
                    <a:pt x="592092" y="1187121"/>
                    <a:pt x="588831" y="1189081"/>
                  </a:cubicBezTo>
                  <a:cubicBezTo>
                    <a:pt x="570570" y="1198881"/>
                    <a:pt x="549699" y="1196268"/>
                    <a:pt x="530134" y="1202801"/>
                  </a:cubicBezTo>
                  <a:cubicBezTo>
                    <a:pt x="517742" y="1207374"/>
                    <a:pt x="481871" y="1222401"/>
                    <a:pt x="479262" y="1236775"/>
                  </a:cubicBezTo>
                  <a:cubicBezTo>
                    <a:pt x="477958" y="1249188"/>
                    <a:pt x="491654" y="1256375"/>
                    <a:pt x="492306" y="1268135"/>
                  </a:cubicBezTo>
                  <a:cubicBezTo>
                    <a:pt x="492306" y="1270748"/>
                    <a:pt x="492306" y="1273362"/>
                    <a:pt x="491654" y="1275322"/>
                  </a:cubicBezTo>
                  <a:cubicBezTo>
                    <a:pt x="487741" y="1268788"/>
                    <a:pt x="472088" y="1258335"/>
                    <a:pt x="464914" y="1255068"/>
                  </a:cubicBezTo>
                  <a:cubicBezTo>
                    <a:pt x="459696" y="1253108"/>
                    <a:pt x="449261" y="1253108"/>
                    <a:pt x="446652" y="1247882"/>
                  </a:cubicBezTo>
                  <a:cubicBezTo>
                    <a:pt x="444044" y="1243961"/>
                    <a:pt x="446000" y="1234161"/>
                    <a:pt x="446000" y="1228935"/>
                  </a:cubicBezTo>
                  <a:cubicBezTo>
                    <a:pt x="443391" y="1215868"/>
                    <a:pt x="437522" y="1202801"/>
                    <a:pt x="427739" y="1194308"/>
                  </a:cubicBezTo>
                  <a:cubicBezTo>
                    <a:pt x="420564" y="1187121"/>
                    <a:pt x="410781" y="1183201"/>
                    <a:pt x="402955" y="1176667"/>
                  </a:cubicBezTo>
                  <a:cubicBezTo>
                    <a:pt x="392520" y="1169480"/>
                    <a:pt x="393824" y="1165560"/>
                    <a:pt x="389259" y="1155107"/>
                  </a:cubicBezTo>
                  <a:cubicBezTo>
                    <a:pt x="385998" y="1145960"/>
                    <a:pt x="378172" y="1140733"/>
                    <a:pt x="374911" y="1132240"/>
                  </a:cubicBezTo>
                  <a:cubicBezTo>
                    <a:pt x="370997" y="1121786"/>
                    <a:pt x="376215" y="1106759"/>
                    <a:pt x="380780" y="1097613"/>
                  </a:cubicBezTo>
                  <a:cubicBezTo>
                    <a:pt x="389259" y="1080626"/>
                    <a:pt x="407520" y="1051226"/>
                    <a:pt x="382737" y="1045999"/>
                  </a:cubicBezTo>
                  <a:cubicBezTo>
                    <a:pt x="360562" y="1040772"/>
                    <a:pt x="326648" y="1049919"/>
                    <a:pt x="303821" y="1050572"/>
                  </a:cubicBezTo>
                  <a:cubicBezTo>
                    <a:pt x="266646" y="1053186"/>
                    <a:pt x="229471" y="1055799"/>
                    <a:pt x="192948" y="1057759"/>
                  </a:cubicBezTo>
                  <a:cubicBezTo>
                    <a:pt x="145337" y="1061679"/>
                    <a:pt x="97727" y="1064292"/>
                    <a:pt x="50116" y="1067559"/>
                  </a:cubicBezTo>
                  <a:cubicBezTo>
                    <a:pt x="40333" y="1071479"/>
                    <a:pt x="20115" y="1070172"/>
                    <a:pt x="8376" y="1070826"/>
                  </a:cubicBezTo>
                  <a:cubicBezTo>
                    <a:pt x="7724" y="1052532"/>
                    <a:pt x="5767" y="1036199"/>
                    <a:pt x="1854" y="1018558"/>
                  </a:cubicBezTo>
                  <a:cubicBezTo>
                    <a:pt x="-4016" y="995038"/>
                    <a:pt x="4463" y="996345"/>
                    <a:pt x="21420" y="979358"/>
                  </a:cubicBezTo>
                  <a:cubicBezTo>
                    <a:pt x="34464" y="966944"/>
                    <a:pt x="23376" y="966291"/>
                    <a:pt x="18159" y="955184"/>
                  </a:cubicBezTo>
                  <a:cubicBezTo>
                    <a:pt x="8376" y="934931"/>
                    <a:pt x="23376" y="940811"/>
                    <a:pt x="33159" y="929051"/>
                  </a:cubicBezTo>
                  <a:cubicBezTo>
                    <a:pt x="42290" y="915984"/>
                    <a:pt x="25985" y="919904"/>
                    <a:pt x="24681" y="908797"/>
                  </a:cubicBezTo>
                  <a:cubicBezTo>
                    <a:pt x="22724" y="895077"/>
                    <a:pt x="41638" y="890504"/>
                    <a:pt x="48812" y="883317"/>
                  </a:cubicBezTo>
                  <a:cubicBezTo>
                    <a:pt x="55986" y="876130"/>
                    <a:pt x="58595" y="866983"/>
                    <a:pt x="42290" y="870250"/>
                  </a:cubicBezTo>
                  <a:cubicBezTo>
                    <a:pt x="41638" y="866330"/>
                    <a:pt x="41638" y="860450"/>
                    <a:pt x="42290" y="857183"/>
                  </a:cubicBezTo>
                  <a:cubicBezTo>
                    <a:pt x="44247" y="841503"/>
                    <a:pt x="57943" y="846730"/>
                    <a:pt x="66421" y="838890"/>
                  </a:cubicBezTo>
                  <a:cubicBezTo>
                    <a:pt x="75552" y="830396"/>
                    <a:pt x="69030" y="817329"/>
                    <a:pt x="82726" y="808836"/>
                  </a:cubicBezTo>
                  <a:cubicBezTo>
                    <a:pt x="95118" y="800343"/>
                    <a:pt x="100988" y="804263"/>
                    <a:pt x="101640" y="787276"/>
                  </a:cubicBezTo>
                  <a:cubicBezTo>
                    <a:pt x="101640" y="780089"/>
                    <a:pt x="97075" y="776822"/>
                    <a:pt x="101640" y="767675"/>
                  </a:cubicBezTo>
                  <a:cubicBezTo>
                    <a:pt x="104249" y="762449"/>
                    <a:pt x="110771" y="759835"/>
                    <a:pt x="114684" y="754609"/>
                  </a:cubicBezTo>
                  <a:cubicBezTo>
                    <a:pt x="122510" y="744155"/>
                    <a:pt x="127076" y="734355"/>
                    <a:pt x="122510" y="723248"/>
                  </a:cubicBezTo>
                  <a:cubicBezTo>
                    <a:pt x="120554" y="716715"/>
                    <a:pt x="114684" y="718022"/>
                    <a:pt x="113380" y="708221"/>
                  </a:cubicBezTo>
                  <a:cubicBezTo>
                    <a:pt x="112075" y="701688"/>
                    <a:pt x="115336" y="694501"/>
                    <a:pt x="117945" y="688621"/>
                  </a:cubicBezTo>
                  <a:cubicBezTo>
                    <a:pt x="120554" y="682088"/>
                    <a:pt x="136206" y="658568"/>
                    <a:pt x="127076" y="651381"/>
                  </a:cubicBezTo>
                  <a:cubicBezTo>
                    <a:pt x="115988" y="642887"/>
                    <a:pt x="99683" y="663794"/>
                    <a:pt x="89248" y="648114"/>
                  </a:cubicBezTo>
                  <a:cubicBezTo>
                    <a:pt x="84683" y="640274"/>
                    <a:pt x="82726" y="604994"/>
                    <a:pt x="85987" y="596500"/>
                  </a:cubicBezTo>
                  <a:cubicBezTo>
                    <a:pt x="87944" y="589967"/>
                    <a:pt x="104249" y="580167"/>
                    <a:pt x="103597" y="572327"/>
                  </a:cubicBezTo>
                  <a:cubicBezTo>
                    <a:pt x="102292" y="557953"/>
                    <a:pt x="88596" y="570366"/>
                    <a:pt x="82726" y="566446"/>
                  </a:cubicBezTo>
                  <a:cubicBezTo>
                    <a:pt x="80117" y="564486"/>
                    <a:pt x="77509" y="555993"/>
                    <a:pt x="76204" y="549460"/>
                  </a:cubicBezTo>
                  <a:cubicBezTo>
                    <a:pt x="75552" y="546193"/>
                    <a:pt x="74900" y="542926"/>
                    <a:pt x="74248" y="541619"/>
                  </a:cubicBezTo>
                  <a:cubicBezTo>
                    <a:pt x="72943" y="529859"/>
                    <a:pt x="76204" y="522019"/>
                    <a:pt x="81422" y="512872"/>
                  </a:cubicBezTo>
                  <a:cubicBezTo>
                    <a:pt x="96422" y="481512"/>
                    <a:pt x="78161" y="494579"/>
                    <a:pt x="58595" y="479552"/>
                  </a:cubicBezTo>
                  <a:cubicBezTo>
                    <a:pt x="57943" y="461912"/>
                    <a:pt x="93161" y="445578"/>
                    <a:pt x="81422" y="423365"/>
                  </a:cubicBezTo>
                  <a:cubicBezTo>
                    <a:pt x="70334" y="403765"/>
                    <a:pt x="54682" y="437085"/>
                    <a:pt x="44247" y="446232"/>
                  </a:cubicBezTo>
                  <a:cubicBezTo>
                    <a:pt x="25333" y="429898"/>
                    <a:pt x="49464" y="402458"/>
                    <a:pt x="53377" y="384818"/>
                  </a:cubicBezTo>
                  <a:cubicBezTo>
                    <a:pt x="57291" y="367831"/>
                    <a:pt x="59247" y="370444"/>
                    <a:pt x="70334" y="358684"/>
                  </a:cubicBezTo>
                  <a:cubicBezTo>
                    <a:pt x="78161" y="350191"/>
                    <a:pt x="81422" y="339084"/>
                    <a:pt x="82726" y="327977"/>
                  </a:cubicBezTo>
                  <a:cubicBezTo>
                    <a:pt x="84031" y="315563"/>
                    <a:pt x="80117" y="301190"/>
                    <a:pt x="82726" y="288776"/>
                  </a:cubicBezTo>
                  <a:cubicBezTo>
                    <a:pt x="86639" y="271790"/>
                    <a:pt x="93161" y="279630"/>
                    <a:pt x="103597" y="271136"/>
                  </a:cubicBezTo>
                  <a:cubicBezTo>
                    <a:pt x="119249" y="258723"/>
                    <a:pt x="97727" y="216256"/>
                    <a:pt x="117945" y="216256"/>
                  </a:cubicBezTo>
                  <a:cubicBezTo>
                    <a:pt x="120554" y="207109"/>
                    <a:pt x="141424" y="194042"/>
                    <a:pt x="144033" y="208416"/>
                  </a:cubicBezTo>
                  <a:cubicBezTo>
                    <a:pt x="162947" y="209069"/>
                    <a:pt x="163599" y="161375"/>
                    <a:pt x="166860" y="148962"/>
                  </a:cubicBezTo>
                  <a:cubicBezTo>
                    <a:pt x="168164" y="144388"/>
                    <a:pt x="170773" y="133281"/>
                    <a:pt x="174686" y="130668"/>
                  </a:cubicBezTo>
                  <a:cubicBezTo>
                    <a:pt x="179904" y="126095"/>
                    <a:pt x="186426" y="130015"/>
                    <a:pt x="187730" y="129361"/>
                  </a:cubicBezTo>
                  <a:cubicBezTo>
                    <a:pt x="198165" y="122175"/>
                    <a:pt x="194904" y="108454"/>
                    <a:pt x="196861" y="96694"/>
                  </a:cubicBezTo>
                  <a:cubicBezTo>
                    <a:pt x="201426" y="74481"/>
                    <a:pt x="209253" y="49654"/>
                    <a:pt x="223601" y="31360"/>
                  </a:cubicBezTo>
                  <a:cubicBezTo>
                    <a:pt x="268602" y="28747"/>
                    <a:pt x="440783" y="17640"/>
                    <a:pt x="656660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43" name="Freeform 65">
              <a:extLst>
                <a:ext uri="{FF2B5EF4-FFF2-40B4-BE49-F238E27FC236}">
                  <a16:creationId xmlns:a16="http://schemas.microsoft.com/office/drawing/2014/main" id="{2033EC61-8226-5D4F-A53B-4CD5C4764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3313" y="6296342"/>
              <a:ext cx="1330700" cy="1569766"/>
            </a:xfrm>
            <a:custGeom>
              <a:avLst/>
              <a:gdLst>
                <a:gd name="T0" fmla="*/ 479 w 2036"/>
                <a:gd name="T1" fmla="*/ 290 h 2404"/>
                <a:gd name="T2" fmla="*/ 468 w 2036"/>
                <a:gd name="T3" fmla="*/ 330 h 2404"/>
                <a:gd name="T4" fmla="*/ 429 w 2036"/>
                <a:gd name="T5" fmla="*/ 341 h 2404"/>
                <a:gd name="T6" fmla="*/ 365 w 2036"/>
                <a:gd name="T7" fmla="*/ 321 h 2404"/>
                <a:gd name="T8" fmla="*/ 318 w 2036"/>
                <a:gd name="T9" fmla="*/ 306 h 2404"/>
                <a:gd name="T10" fmla="*/ 287 w 2036"/>
                <a:gd name="T11" fmla="*/ 410 h 2404"/>
                <a:gd name="T12" fmla="*/ 264 w 2036"/>
                <a:gd name="T13" fmla="*/ 443 h 2404"/>
                <a:gd name="T14" fmla="*/ 250 w 2036"/>
                <a:gd name="T15" fmla="*/ 572 h 2404"/>
                <a:gd name="T16" fmla="*/ 245 w 2036"/>
                <a:gd name="T17" fmla="*/ 629 h 2404"/>
                <a:gd name="T18" fmla="*/ 238 w 2036"/>
                <a:gd name="T19" fmla="*/ 676 h 2404"/>
                <a:gd name="T20" fmla="*/ 232 w 2036"/>
                <a:gd name="T21" fmla="*/ 702 h 2404"/>
                <a:gd name="T22" fmla="*/ 239 w 2036"/>
                <a:gd name="T23" fmla="*/ 743 h 2404"/>
                <a:gd name="T24" fmla="*/ 236 w 2036"/>
                <a:gd name="T25" fmla="*/ 778 h 2404"/>
                <a:gd name="T26" fmla="*/ 243 w 2036"/>
                <a:gd name="T27" fmla="*/ 848 h 2404"/>
                <a:gd name="T28" fmla="*/ 243 w 2036"/>
                <a:gd name="T29" fmla="*/ 869 h 2404"/>
                <a:gd name="T30" fmla="*/ 232 w 2036"/>
                <a:gd name="T31" fmla="*/ 913 h 2404"/>
                <a:gd name="T32" fmla="*/ 260 w 2036"/>
                <a:gd name="T33" fmla="*/ 944 h 2404"/>
                <a:gd name="T34" fmla="*/ 303 w 2036"/>
                <a:gd name="T35" fmla="*/ 1002 h 2404"/>
                <a:gd name="T36" fmla="*/ 304 w 2036"/>
                <a:gd name="T37" fmla="*/ 1004 h 2404"/>
                <a:gd name="T38" fmla="*/ 309 w 2036"/>
                <a:gd name="T39" fmla="*/ 1010 h 2404"/>
                <a:gd name="T40" fmla="*/ 305 w 2036"/>
                <a:gd name="T41" fmla="*/ 1009 h 2404"/>
                <a:gd name="T42" fmla="*/ 316 w 2036"/>
                <a:gd name="T43" fmla="*/ 1018 h 2404"/>
                <a:gd name="T44" fmla="*/ 303 w 2036"/>
                <a:gd name="T45" fmla="*/ 1070 h 2404"/>
                <a:gd name="T46" fmla="*/ 294 w 2036"/>
                <a:gd name="T47" fmla="*/ 1078 h 2404"/>
                <a:gd name="T48" fmla="*/ 281 w 2036"/>
                <a:gd name="T49" fmla="*/ 1081 h 2404"/>
                <a:gd name="T50" fmla="*/ 206 w 2036"/>
                <a:gd name="T51" fmla="*/ 1111 h 2404"/>
                <a:gd name="T52" fmla="*/ 190 w 2036"/>
                <a:gd name="T53" fmla="*/ 1161 h 2404"/>
                <a:gd name="T54" fmla="*/ 162 w 2036"/>
                <a:gd name="T55" fmla="*/ 1181 h 2404"/>
                <a:gd name="T56" fmla="*/ 173 w 2036"/>
                <a:gd name="T57" fmla="*/ 1194 h 2404"/>
                <a:gd name="T58" fmla="*/ 169 w 2036"/>
                <a:gd name="T59" fmla="*/ 1228 h 2404"/>
                <a:gd name="T60" fmla="*/ 174 w 2036"/>
                <a:gd name="T61" fmla="*/ 1271 h 2404"/>
                <a:gd name="T62" fmla="*/ 126 w 2036"/>
                <a:gd name="T63" fmla="*/ 1317 h 2404"/>
                <a:gd name="T64" fmla="*/ 121 w 2036"/>
                <a:gd name="T65" fmla="*/ 1352 h 2404"/>
                <a:gd name="T66" fmla="*/ 58 w 2036"/>
                <a:gd name="T67" fmla="*/ 1399 h 2404"/>
                <a:gd name="T68" fmla="*/ 58 w 2036"/>
                <a:gd name="T69" fmla="*/ 1418 h 2404"/>
                <a:gd name="T70" fmla="*/ 78 w 2036"/>
                <a:gd name="T71" fmla="*/ 1477 h 2404"/>
                <a:gd name="T72" fmla="*/ 95 w 2036"/>
                <a:gd name="T73" fmla="*/ 1485 h 2404"/>
                <a:gd name="T74" fmla="*/ 112 w 2036"/>
                <a:gd name="T75" fmla="*/ 1497 h 2404"/>
                <a:gd name="T76" fmla="*/ 126 w 2036"/>
                <a:gd name="T77" fmla="*/ 1503 h 2404"/>
                <a:gd name="T78" fmla="*/ 113 w 2036"/>
                <a:gd name="T79" fmla="*/ 1522 h 2404"/>
                <a:gd name="T80" fmla="*/ 64 w 2036"/>
                <a:gd name="T81" fmla="*/ 1572 h 2404"/>
                <a:gd name="T82" fmla="*/ 48 w 2036"/>
                <a:gd name="T83" fmla="*/ 1580 h 2404"/>
                <a:gd name="T84" fmla="*/ 0 w 2036"/>
                <a:gd name="T85" fmla="*/ 1686 h 2404"/>
                <a:gd name="T86" fmla="*/ 1763 w 2036"/>
                <a:gd name="T87" fmla="*/ 2403 h 2404"/>
                <a:gd name="T88" fmla="*/ 533 w 2036"/>
                <a:gd name="T89" fmla="*/ 0 h 2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36" h="2404">
                  <a:moveTo>
                    <a:pt x="479" y="317"/>
                  </a:moveTo>
                  <a:lnTo>
                    <a:pt x="479" y="290"/>
                  </a:lnTo>
                  <a:lnTo>
                    <a:pt x="479" y="290"/>
                  </a:lnTo>
                  <a:cubicBezTo>
                    <a:pt x="479" y="296"/>
                    <a:pt x="478" y="303"/>
                    <a:pt x="476" y="309"/>
                  </a:cubicBezTo>
                  <a:lnTo>
                    <a:pt x="476" y="309"/>
                  </a:lnTo>
                  <a:cubicBezTo>
                    <a:pt x="477" y="317"/>
                    <a:pt x="478" y="324"/>
                    <a:pt x="468" y="330"/>
                  </a:cubicBezTo>
                  <a:lnTo>
                    <a:pt x="468" y="330"/>
                  </a:lnTo>
                  <a:cubicBezTo>
                    <a:pt x="456" y="337"/>
                    <a:pt x="442" y="329"/>
                    <a:pt x="429" y="341"/>
                  </a:cubicBezTo>
                  <a:lnTo>
                    <a:pt x="429" y="341"/>
                  </a:lnTo>
                  <a:cubicBezTo>
                    <a:pt x="416" y="354"/>
                    <a:pt x="418" y="366"/>
                    <a:pt x="401" y="346"/>
                  </a:cubicBezTo>
                  <a:lnTo>
                    <a:pt x="401" y="346"/>
                  </a:lnTo>
                  <a:cubicBezTo>
                    <a:pt x="388" y="330"/>
                    <a:pt x="388" y="321"/>
                    <a:pt x="365" y="321"/>
                  </a:cubicBezTo>
                  <a:lnTo>
                    <a:pt x="365" y="321"/>
                  </a:lnTo>
                  <a:cubicBezTo>
                    <a:pt x="342" y="320"/>
                    <a:pt x="337" y="317"/>
                    <a:pt x="318" y="306"/>
                  </a:cubicBezTo>
                  <a:lnTo>
                    <a:pt x="318" y="306"/>
                  </a:lnTo>
                  <a:cubicBezTo>
                    <a:pt x="305" y="299"/>
                    <a:pt x="288" y="296"/>
                    <a:pt x="280" y="311"/>
                  </a:cubicBezTo>
                  <a:lnTo>
                    <a:pt x="280" y="311"/>
                  </a:lnTo>
                  <a:cubicBezTo>
                    <a:pt x="267" y="341"/>
                    <a:pt x="298" y="377"/>
                    <a:pt x="287" y="410"/>
                  </a:cubicBezTo>
                  <a:lnTo>
                    <a:pt x="287" y="410"/>
                  </a:lnTo>
                  <a:cubicBezTo>
                    <a:pt x="283" y="422"/>
                    <a:pt x="271" y="431"/>
                    <a:pt x="264" y="443"/>
                  </a:cubicBezTo>
                  <a:lnTo>
                    <a:pt x="264" y="443"/>
                  </a:lnTo>
                  <a:cubicBezTo>
                    <a:pt x="255" y="461"/>
                    <a:pt x="264" y="473"/>
                    <a:pt x="262" y="492"/>
                  </a:cubicBezTo>
                  <a:lnTo>
                    <a:pt x="262" y="492"/>
                  </a:lnTo>
                  <a:cubicBezTo>
                    <a:pt x="260" y="507"/>
                    <a:pt x="219" y="560"/>
                    <a:pt x="250" y="572"/>
                  </a:cubicBezTo>
                  <a:lnTo>
                    <a:pt x="250" y="572"/>
                  </a:lnTo>
                  <a:cubicBezTo>
                    <a:pt x="255" y="593"/>
                    <a:pt x="256" y="609"/>
                    <a:pt x="245" y="629"/>
                  </a:cubicBezTo>
                  <a:lnTo>
                    <a:pt x="245" y="629"/>
                  </a:lnTo>
                  <a:cubicBezTo>
                    <a:pt x="240" y="636"/>
                    <a:pt x="233" y="640"/>
                    <a:pt x="232" y="649"/>
                  </a:cubicBezTo>
                  <a:lnTo>
                    <a:pt x="232" y="649"/>
                  </a:lnTo>
                  <a:cubicBezTo>
                    <a:pt x="231" y="659"/>
                    <a:pt x="239" y="665"/>
                    <a:pt x="238" y="676"/>
                  </a:cubicBezTo>
                  <a:lnTo>
                    <a:pt x="238" y="676"/>
                  </a:lnTo>
                  <a:cubicBezTo>
                    <a:pt x="237" y="684"/>
                    <a:pt x="232" y="691"/>
                    <a:pt x="232" y="702"/>
                  </a:cubicBezTo>
                  <a:lnTo>
                    <a:pt x="232" y="702"/>
                  </a:lnTo>
                  <a:cubicBezTo>
                    <a:pt x="233" y="712"/>
                    <a:pt x="236" y="717"/>
                    <a:pt x="239" y="727"/>
                  </a:cubicBezTo>
                  <a:lnTo>
                    <a:pt x="239" y="727"/>
                  </a:lnTo>
                  <a:cubicBezTo>
                    <a:pt x="240" y="733"/>
                    <a:pt x="239" y="738"/>
                    <a:pt x="239" y="743"/>
                  </a:cubicBezTo>
                  <a:lnTo>
                    <a:pt x="239" y="743"/>
                  </a:lnTo>
                  <a:cubicBezTo>
                    <a:pt x="237" y="755"/>
                    <a:pt x="234" y="766"/>
                    <a:pt x="236" y="778"/>
                  </a:cubicBezTo>
                  <a:lnTo>
                    <a:pt x="236" y="778"/>
                  </a:lnTo>
                  <a:cubicBezTo>
                    <a:pt x="239" y="796"/>
                    <a:pt x="238" y="801"/>
                    <a:pt x="234" y="820"/>
                  </a:cubicBezTo>
                  <a:lnTo>
                    <a:pt x="234" y="820"/>
                  </a:lnTo>
                  <a:cubicBezTo>
                    <a:pt x="232" y="829"/>
                    <a:pt x="240" y="839"/>
                    <a:pt x="243" y="848"/>
                  </a:cubicBezTo>
                  <a:lnTo>
                    <a:pt x="243" y="848"/>
                  </a:lnTo>
                  <a:cubicBezTo>
                    <a:pt x="246" y="854"/>
                    <a:pt x="246" y="861"/>
                    <a:pt x="243" y="869"/>
                  </a:cubicBezTo>
                  <a:lnTo>
                    <a:pt x="243" y="869"/>
                  </a:lnTo>
                  <a:cubicBezTo>
                    <a:pt x="241" y="876"/>
                    <a:pt x="243" y="884"/>
                    <a:pt x="238" y="892"/>
                  </a:cubicBezTo>
                  <a:lnTo>
                    <a:pt x="238" y="892"/>
                  </a:lnTo>
                  <a:cubicBezTo>
                    <a:pt x="232" y="901"/>
                    <a:pt x="229" y="901"/>
                    <a:pt x="232" y="913"/>
                  </a:cubicBezTo>
                  <a:lnTo>
                    <a:pt x="232" y="913"/>
                  </a:lnTo>
                  <a:cubicBezTo>
                    <a:pt x="236" y="929"/>
                    <a:pt x="246" y="938"/>
                    <a:pt x="260" y="944"/>
                  </a:cubicBezTo>
                  <a:lnTo>
                    <a:pt x="260" y="944"/>
                  </a:lnTo>
                  <a:cubicBezTo>
                    <a:pt x="271" y="946"/>
                    <a:pt x="279" y="966"/>
                    <a:pt x="284" y="975"/>
                  </a:cubicBezTo>
                  <a:lnTo>
                    <a:pt x="284" y="975"/>
                  </a:lnTo>
                  <a:cubicBezTo>
                    <a:pt x="290" y="984"/>
                    <a:pt x="297" y="992"/>
                    <a:pt x="303" y="1002"/>
                  </a:cubicBezTo>
                  <a:lnTo>
                    <a:pt x="303" y="1001"/>
                  </a:lnTo>
                  <a:lnTo>
                    <a:pt x="303" y="1001"/>
                  </a:lnTo>
                  <a:cubicBezTo>
                    <a:pt x="304" y="1002"/>
                    <a:pt x="304" y="1003"/>
                    <a:pt x="304" y="1004"/>
                  </a:cubicBezTo>
                  <a:lnTo>
                    <a:pt x="304" y="1004"/>
                  </a:lnTo>
                  <a:cubicBezTo>
                    <a:pt x="305" y="1006"/>
                    <a:pt x="307" y="1008"/>
                    <a:pt x="309" y="1010"/>
                  </a:cubicBezTo>
                  <a:lnTo>
                    <a:pt x="309" y="1010"/>
                  </a:lnTo>
                  <a:cubicBezTo>
                    <a:pt x="307" y="1010"/>
                    <a:pt x="305" y="1009"/>
                    <a:pt x="305" y="1008"/>
                  </a:cubicBezTo>
                  <a:lnTo>
                    <a:pt x="305" y="1008"/>
                  </a:lnTo>
                  <a:cubicBezTo>
                    <a:pt x="305" y="1008"/>
                    <a:pt x="305" y="1008"/>
                    <a:pt x="305" y="1009"/>
                  </a:cubicBezTo>
                  <a:lnTo>
                    <a:pt x="305" y="1009"/>
                  </a:lnTo>
                  <a:cubicBezTo>
                    <a:pt x="309" y="1012"/>
                    <a:pt x="312" y="1015"/>
                    <a:pt x="316" y="1018"/>
                  </a:cubicBezTo>
                  <a:lnTo>
                    <a:pt x="316" y="1018"/>
                  </a:lnTo>
                  <a:cubicBezTo>
                    <a:pt x="320" y="1024"/>
                    <a:pt x="316" y="1040"/>
                    <a:pt x="316" y="1048"/>
                  </a:cubicBezTo>
                  <a:lnTo>
                    <a:pt x="316" y="1048"/>
                  </a:lnTo>
                  <a:cubicBezTo>
                    <a:pt x="316" y="1061"/>
                    <a:pt x="309" y="1061"/>
                    <a:pt x="303" y="1070"/>
                  </a:cubicBezTo>
                  <a:lnTo>
                    <a:pt x="303" y="1070"/>
                  </a:lnTo>
                  <a:cubicBezTo>
                    <a:pt x="301" y="1074"/>
                    <a:pt x="305" y="1076"/>
                    <a:pt x="299" y="1078"/>
                  </a:cubicBezTo>
                  <a:lnTo>
                    <a:pt x="294" y="1078"/>
                  </a:lnTo>
                  <a:lnTo>
                    <a:pt x="294" y="1078"/>
                  </a:lnTo>
                  <a:cubicBezTo>
                    <a:pt x="288" y="1078"/>
                    <a:pt x="286" y="1079"/>
                    <a:pt x="281" y="1081"/>
                  </a:cubicBezTo>
                  <a:lnTo>
                    <a:pt x="281" y="1081"/>
                  </a:lnTo>
                  <a:cubicBezTo>
                    <a:pt x="271" y="1085"/>
                    <a:pt x="268" y="1090"/>
                    <a:pt x="257" y="1092"/>
                  </a:cubicBezTo>
                  <a:lnTo>
                    <a:pt x="257" y="1092"/>
                  </a:lnTo>
                  <a:cubicBezTo>
                    <a:pt x="240" y="1096"/>
                    <a:pt x="221" y="1100"/>
                    <a:pt x="206" y="1111"/>
                  </a:cubicBezTo>
                  <a:lnTo>
                    <a:pt x="206" y="1111"/>
                  </a:lnTo>
                  <a:cubicBezTo>
                    <a:pt x="188" y="1124"/>
                    <a:pt x="203" y="1146"/>
                    <a:pt x="190" y="1161"/>
                  </a:cubicBezTo>
                  <a:lnTo>
                    <a:pt x="190" y="1161"/>
                  </a:lnTo>
                  <a:cubicBezTo>
                    <a:pt x="186" y="1165"/>
                    <a:pt x="180" y="1170"/>
                    <a:pt x="177" y="1172"/>
                  </a:cubicBezTo>
                  <a:lnTo>
                    <a:pt x="177" y="1172"/>
                  </a:lnTo>
                  <a:cubicBezTo>
                    <a:pt x="169" y="1176"/>
                    <a:pt x="162" y="1174"/>
                    <a:pt x="162" y="1181"/>
                  </a:cubicBezTo>
                  <a:lnTo>
                    <a:pt x="162" y="1181"/>
                  </a:lnTo>
                  <a:cubicBezTo>
                    <a:pt x="162" y="1189"/>
                    <a:pt x="169" y="1191"/>
                    <a:pt x="173" y="1194"/>
                  </a:cubicBezTo>
                  <a:lnTo>
                    <a:pt x="173" y="1194"/>
                  </a:lnTo>
                  <a:cubicBezTo>
                    <a:pt x="174" y="1199"/>
                    <a:pt x="177" y="1204"/>
                    <a:pt x="177" y="1207"/>
                  </a:cubicBezTo>
                  <a:lnTo>
                    <a:pt x="177" y="1207"/>
                  </a:lnTo>
                  <a:cubicBezTo>
                    <a:pt x="177" y="1215"/>
                    <a:pt x="171" y="1221"/>
                    <a:pt x="169" y="1228"/>
                  </a:cubicBezTo>
                  <a:lnTo>
                    <a:pt x="169" y="1228"/>
                  </a:lnTo>
                  <a:cubicBezTo>
                    <a:pt x="163" y="1243"/>
                    <a:pt x="173" y="1254"/>
                    <a:pt x="174" y="1271"/>
                  </a:cubicBezTo>
                  <a:lnTo>
                    <a:pt x="174" y="1271"/>
                  </a:lnTo>
                  <a:cubicBezTo>
                    <a:pt x="177" y="1284"/>
                    <a:pt x="169" y="1291"/>
                    <a:pt x="162" y="1301"/>
                  </a:cubicBezTo>
                  <a:lnTo>
                    <a:pt x="162" y="1301"/>
                  </a:lnTo>
                  <a:cubicBezTo>
                    <a:pt x="155" y="1312"/>
                    <a:pt x="136" y="1308"/>
                    <a:pt x="126" y="1317"/>
                  </a:cubicBezTo>
                  <a:lnTo>
                    <a:pt x="126" y="1317"/>
                  </a:lnTo>
                  <a:cubicBezTo>
                    <a:pt x="119" y="1327"/>
                    <a:pt x="125" y="1341"/>
                    <a:pt x="121" y="1352"/>
                  </a:cubicBezTo>
                  <a:lnTo>
                    <a:pt x="121" y="1352"/>
                  </a:lnTo>
                  <a:cubicBezTo>
                    <a:pt x="113" y="1365"/>
                    <a:pt x="100" y="1371"/>
                    <a:pt x="88" y="1371"/>
                  </a:cubicBezTo>
                  <a:lnTo>
                    <a:pt x="88" y="1371"/>
                  </a:lnTo>
                  <a:cubicBezTo>
                    <a:pt x="75" y="1371"/>
                    <a:pt x="65" y="1390"/>
                    <a:pt x="58" y="1399"/>
                  </a:cubicBezTo>
                  <a:lnTo>
                    <a:pt x="58" y="1399"/>
                  </a:lnTo>
                  <a:cubicBezTo>
                    <a:pt x="54" y="1408"/>
                    <a:pt x="54" y="1408"/>
                    <a:pt x="58" y="1418"/>
                  </a:cubicBezTo>
                  <a:lnTo>
                    <a:pt x="58" y="1418"/>
                  </a:lnTo>
                  <a:cubicBezTo>
                    <a:pt x="59" y="1423"/>
                    <a:pt x="59" y="1429"/>
                    <a:pt x="61" y="1436"/>
                  </a:cubicBezTo>
                  <a:lnTo>
                    <a:pt x="61" y="1436"/>
                  </a:lnTo>
                  <a:cubicBezTo>
                    <a:pt x="65" y="1447"/>
                    <a:pt x="67" y="1467"/>
                    <a:pt x="78" y="1477"/>
                  </a:cubicBezTo>
                  <a:lnTo>
                    <a:pt x="78" y="1477"/>
                  </a:lnTo>
                  <a:cubicBezTo>
                    <a:pt x="82" y="1481"/>
                    <a:pt x="89" y="1481"/>
                    <a:pt x="95" y="1485"/>
                  </a:cubicBezTo>
                  <a:lnTo>
                    <a:pt x="95" y="1485"/>
                  </a:lnTo>
                  <a:cubicBezTo>
                    <a:pt x="99" y="1488"/>
                    <a:pt x="102" y="1490"/>
                    <a:pt x="106" y="1494"/>
                  </a:cubicBezTo>
                  <a:lnTo>
                    <a:pt x="106" y="1494"/>
                  </a:lnTo>
                  <a:cubicBezTo>
                    <a:pt x="108" y="1496"/>
                    <a:pt x="110" y="1497"/>
                    <a:pt x="112" y="1497"/>
                  </a:cubicBezTo>
                  <a:lnTo>
                    <a:pt x="112" y="1499"/>
                  </a:lnTo>
                  <a:lnTo>
                    <a:pt x="112" y="1499"/>
                  </a:lnTo>
                  <a:cubicBezTo>
                    <a:pt x="115" y="1501"/>
                    <a:pt x="125" y="1505"/>
                    <a:pt x="126" y="1503"/>
                  </a:cubicBezTo>
                  <a:lnTo>
                    <a:pt x="126" y="1503"/>
                  </a:lnTo>
                  <a:cubicBezTo>
                    <a:pt x="121" y="1509"/>
                    <a:pt x="113" y="1514"/>
                    <a:pt x="113" y="1522"/>
                  </a:cubicBezTo>
                  <a:lnTo>
                    <a:pt x="113" y="1522"/>
                  </a:lnTo>
                  <a:cubicBezTo>
                    <a:pt x="113" y="1533"/>
                    <a:pt x="113" y="1552"/>
                    <a:pt x="108" y="1563"/>
                  </a:cubicBezTo>
                  <a:lnTo>
                    <a:pt x="108" y="1563"/>
                  </a:lnTo>
                  <a:cubicBezTo>
                    <a:pt x="99" y="1576"/>
                    <a:pt x="77" y="1570"/>
                    <a:pt x="64" y="1572"/>
                  </a:cubicBezTo>
                  <a:lnTo>
                    <a:pt x="64" y="1572"/>
                  </a:lnTo>
                  <a:cubicBezTo>
                    <a:pt x="58" y="1572"/>
                    <a:pt x="52" y="1576"/>
                    <a:pt x="48" y="1580"/>
                  </a:cubicBezTo>
                  <a:lnTo>
                    <a:pt x="48" y="1580"/>
                  </a:lnTo>
                  <a:cubicBezTo>
                    <a:pt x="50" y="1581"/>
                    <a:pt x="52" y="1581"/>
                    <a:pt x="54" y="1581"/>
                  </a:cubicBezTo>
                  <a:lnTo>
                    <a:pt x="0" y="1684"/>
                  </a:lnTo>
                  <a:lnTo>
                    <a:pt x="0" y="1686"/>
                  </a:lnTo>
                  <a:lnTo>
                    <a:pt x="1138" y="2326"/>
                  </a:lnTo>
                  <a:lnTo>
                    <a:pt x="1138" y="2327"/>
                  </a:lnTo>
                  <a:lnTo>
                    <a:pt x="1763" y="2403"/>
                  </a:lnTo>
                  <a:lnTo>
                    <a:pt x="2035" y="235"/>
                  </a:lnTo>
                  <a:lnTo>
                    <a:pt x="2035" y="235"/>
                  </a:lnTo>
                  <a:cubicBezTo>
                    <a:pt x="1527" y="173"/>
                    <a:pt x="1015" y="96"/>
                    <a:pt x="533" y="0"/>
                  </a:cubicBezTo>
                  <a:lnTo>
                    <a:pt x="479" y="317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4" name="Freeform 66">
              <a:extLst>
                <a:ext uri="{FF2B5EF4-FFF2-40B4-BE49-F238E27FC236}">
                  <a16:creationId xmlns:a16="http://schemas.microsoft.com/office/drawing/2014/main" id="{E6D84EB8-B8C6-CD49-B79F-4E7AFB21A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81736" y="5475458"/>
              <a:ext cx="936099" cy="639427"/>
            </a:xfrm>
            <a:custGeom>
              <a:avLst/>
              <a:gdLst>
                <a:gd name="T0" fmla="*/ 1387 w 1435"/>
                <a:gd name="T1" fmla="*/ 523 h 978"/>
                <a:gd name="T2" fmla="*/ 1364 w 1435"/>
                <a:gd name="T3" fmla="*/ 551 h 978"/>
                <a:gd name="T4" fmla="*/ 1328 w 1435"/>
                <a:gd name="T5" fmla="*/ 554 h 978"/>
                <a:gd name="T6" fmla="*/ 1342 w 1435"/>
                <a:gd name="T7" fmla="*/ 628 h 978"/>
                <a:gd name="T8" fmla="*/ 1342 w 1435"/>
                <a:gd name="T9" fmla="*/ 656 h 978"/>
                <a:gd name="T10" fmla="*/ 1294 w 1435"/>
                <a:gd name="T11" fmla="*/ 836 h 978"/>
                <a:gd name="T12" fmla="*/ 1266 w 1435"/>
                <a:gd name="T13" fmla="*/ 928 h 978"/>
                <a:gd name="T14" fmla="*/ 1191 w 1435"/>
                <a:gd name="T15" fmla="*/ 853 h 978"/>
                <a:gd name="T16" fmla="*/ 1207 w 1435"/>
                <a:gd name="T17" fmla="*/ 798 h 978"/>
                <a:gd name="T18" fmla="*/ 1213 w 1435"/>
                <a:gd name="T19" fmla="*/ 731 h 978"/>
                <a:gd name="T20" fmla="*/ 1247 w 1435"/>
                <a:gd name="T21" fmla="*/ 713 h 978"/>
                <a:gd name="T22" fmla="*/ 1239 w 1435"/>
                <a:gd name="T23" fmla="*/ 679 h 978"/>
                <a:gd name="T24" fmla="*/ 1207 w 1435"/>
                <a:gd name="T25" fmla="*/ 669 h 978"/>
                <a:gd name="T26" fmla="*/ 1180 w 1435"/>
                <a:gd name="T27" fmla="*/ 619 h 978"/>
                <a:gd name="T28" fmla="*/ 1180 w 1435"/>
                <a:gd name="T29" fmla="*/ 558 h 978"/>
                <a:gd name="T30" fmla="*/ 1086 w 1435"/>
                <a:gd name="T31" fmla="*/ 548 h 978"/>
                <a:gd name="T32" fmla="*/ 1012 w 1435"/>
                <a:gd name="T33" fmla="*/ 455 h 978"/>
                <a:gd name="T34" fmla="*/ 921 w 1435"/>
                <a:gd name="T35" fmla="*/ 408 h 978"/>
                <a:gd name="T36" fmla="*/ 920 w 1435"/>
                <a:gd name="T37" fmla="*/ 565 h 978"/>
                <a:gd name="T38" fmla="*/ 764 w 1435"/>
                <a:gd name="T39" fmla="*/ 572 h 978"/>
                <a:gd name="T40" fmla="*/ 730 w 1435"/>
                <a:gd name="T41" fmla="*/ 594 h 978"/>
                <a:gd name="T42" fmla="*/ 724 w 1435"/>
                <a:gd name="T43" fmla="*/ 584 h 978"/>
                <a:gd name="T44" fmla="*/ 753 w 1435"/>
                <a:gd name="T45" fmla="*/ 533 h 978"/>
                <a:gd name="T46" fmla="*/ 765 w 1435"/>
                <a:gd name="T47" fmla="*/ 511 h 978"/>
                <a:gd name="T48" fmla="*/ 757 w 1435"/>
                <a:gd name="T49" fmla="*/ 471 h 978"/>
                <a:gd name="T50" fmla="*/ 757 w 1435"/>
                <a:gd name="T51" fmla="*/ 460 h 978"/>
                <a:gd name="T52" fmla="*/ 765 w 1435"/>
                <a:gd name="T53" fmla="*/ 435 h 978"/>
                <a:gd name="T54" fmla="*/ 757 w 1435"/>
                <a:gd name="T55" fmla="*/ 420 h 978"/>
                <a:gd name="T56" fmla="*/ 744 w 1435"/>
                <a:gd name="T57" fmla="*/ 408 h 978"/>
                <a:gd name="T58" fmla="*/ 656 w 1435"/>
                <a:gd name="T59" fmla="*/ 355 h 978"/>
                <a:gd name="T60" fmla="*/ 638 w 1435"/>
                <a:gd name="T61" fmla="*/ 354 h 978"/>
                <a:gd name="T62" fmla="*/ 635 w 1435"/>
                <a:gd name="T63" fmla="*/ 352 h 978"/>
                <a:gd name="T64" fmla="*/ 623 w 1435"/>
                <a:gd name="T65" fmla="*/ 340 h 978"/>
                <a:gd name="T66" fmla="*/ 616 w 1435"/>
                <a:gd name="T67" fmla="*/ 328 h 978"/>
                <a:gd name="T68" fmla="*/ 613 w 1435"/>
                <a:gd name="T69" fmla="*/ 310 h 978"/>
                <a:gd name="T70" fmla="*/ 608 w 1435"/>
                <a:gd name="T71" fmla="*/ 296 h 978"/>
                <a:gd name="T72" fmla="*/ 602 w 1435"/>
                <a:gd name="T73" fmla="*/ 286 h 978"/>
                <a:gd name="T74" fmla="*/ 592 w 1435"/>
                <a:gd name="T75" fmla="*/ 279 h 978"/>
                <a:gd name="T76" fmla="*/ 555 w 1435"/>
                <a:gd name="T77" fmla="*/ 279 h 978"/>
                <a:gd name="T78" fmla="*/ 546 w 1435"/>
                <a:gd name="T79" fmla="*/ 280 h 978"/>
                <a:gd name="T80" fmla="*/ 542 w 1435"/>
                <a:gd name="T81" fmla="*/ 278 h 978"/>
                <a:gd name="T82" fmla="*/ 532 w 1435"/>
                <a:gd name="T83" fmla="*/ 260 h 978"/>
                <a:gd name="T84" fmla="*/ 513 w 1435"/>
                <a:gd name="T85" fmla="*/ 243 h 978"/>
                <a:gd name="T86" fmla="*/ 471 w 1435"/>
                <a:gd name="T87" fmla="*/ 232 h 978"/>
                <a:gd name="T88" fmla="*/ 468 w 1435"/>
                <a:gd name="T89" fmla="*/ 230 h 978"/>
                <a:gd name="T90" fmla="*/ 375 w 1435"/>
                <a:gd name="T91" fmla="*/ 211 h 978"/>
                <a:gd name="T92" fmla="*/ 350 w 1435"/>
                <a:gd name="T93" fmla="*/ 219 h 978"/>
                <a:gd name="T94" fmla="*/ 327 w 1435"/>
                <a:gd name="T95" fmla="*/ 217 h 978"/>
                <a:gd name="T96" fmla="*/ 299 w 1435"/>
                <a:gd name="T97" fmla="*/ 213 h 978"/>
                <a:gd name="T98" fmla="*/ 286 w 1435"/>
                <a:gd name="T99" fmla="*/ 212 h 978"/>
                <a:gd name="T100" fmla="*/ 138 w 1435"/>
                <a:gd name="T101" fmla="*/ 303 h 978"/>
                <a:gd name="T102" fmla="*/ 37 w 1435"/>
                <a:gd name="T103" fmla="*/ 404 h 978"/>
                <a:gd name="T104" fmla="*/ 9 w 1435"/>
                <a:gd name="T105" fmla="*/ 292 h 978"/>
                <a:gd name="T106" fmla="*/ 1086 w 1435"/>
                <a:gd name="T107" fmla="*/ 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35" h="978">
                  <a:moveTo>
                    <a:pt x="1412" y="476"/>
                  </a:moveTo>
                  <a:lnTo>
                    <a:pt x="1412" y="476"/>
                  </a:lnTo>
                  <a:cubicBezTo>
                    <a:pt x="1406" y="488"/>
                    <a:pt x="1403" y="491"/>
                    <a:pt x="1403" y="504"/>
                  </a:cubicBezTo>
                  <a:lnTo>
                    <a:pt x="1403" y="504"/>
                  </a:lnTo>
                  <a:cubicBezTo>
                    <a:pt x="1403" y="514"/>
                    <a:pt x="1403" y="525"/>
                    <a:pt x="1387" y="523"/>
                  </a:cubicBezTo>
                  <a:lnTo>
                    <a:pt x="1387" y="523"/>
                  </a:lnTo>
                  <a:cubicBezTo>
                    <a:pt x="1386" y="519"/>
                    <a:pt x="1384" y="518"/>
                    <a:pt x="1383" y="515"/>
                  </a:cubicBezTo>
                  <a:lnTo>
                    <a:pt x="1383" y="515"/>
                  </a:lnTo>
                  <a:cubicBezTo>
                    <a:pt x="1375" y="518"/>
                    <a:pt x="1374" y="526"/>
                    <a:pt x="1372" y="534"/>
                  </a:cubicBezTo>
                  <a:lnTo>
                    <a:pt x="1372" y="534"/>
                  </a:lnTo>
                  <a:cubicBezTo>
                    <a:pt x="1369" y="542"/>
                    <a:pt x="1370" y="543"/>
                    <a:pt x="1364" y="551"/>
                  </a:cubicBezTo>
                  <a:lnTo>
                    <a:pt x="1364" y="551"/>
                  </a:lnTo>
                  <a:cubicBezTo>
                    <a:pt x="1359" y="556"/>
                    <a:pt x="1354" y="562"/>
                    <a:pt x="1349" y="569"/>
                  </a:cubicBezTo>
                  <a:lnTo>
                    <a:pt x="1349" y="569"/>
                  </a:lnTo>
                  <a:cubicBezTo>
                    <a:pt x="1345" y="576"/>
                    <a:pt x="1344" y="582"/>
                    <a:pt x="1336" y="582"/>
                  </a:cubicBezTo>
                  <a:lnTo>
                    <a:pt x="1336" y="582"/>
                  </a:lnTo>
                  <a:cubicBezTo>
                    <a:pt x="1331" y="572"/>
                    <a:pt x="1338" y="559"/>
                    <a:pt x="1328" y="554"/>
                  </a:cubicBezTo>
                  <a:lnTo>
                    <a:pt x="1328" y="554"/>
                  </a:lnTo>
                  <a:cubicBezTo>
                    <a:pt x="1312" y="546"/>
                    <a:pt x="1305" y="567"/>
                    <a:pt x="1304" y="578"/>
                  </a:cubicBezTo>
                  <a:lnTo>
                    <a:pt x="1304" y="578"/>
                  </a:lnTo>
                  <a:cubicBezTo>
                    <a:pt x="1303" y="592"/>
                    <a:pt x="1309" y="597"/>
                    <a:pt x="1320" y="606"/>
                  </a:cubicBezTo>
                  <a:lnTo>
                    <a:pt x="1320" y="606"/>
                  </a:lnTo>
                  <a:cubicBezTo>
                    <a:pt x="1328" y="612"/>
                    <a:pt x="1334" y="624"/>
                    <a:pt x="1342" y="628"/>
                  </a:cubicBezTo>
                  <a:lnTo>
                    <a:pt x="1342" y="628"/>
                  </a:lnTo>
                  <a:cubicBezTo>
                    <a:pt x="1351" y="618"/>
                    <a:pt x="1347" y="601"/>
                    <a:pt x="1356" y="592"/>
                  </a:cubicBezTo>
                  <a:lnTo>
                    <a:pt x="1356" y="592"/>
                  </a:lnTo>
                  <a:cubicBezTo>
                    <a:pt x="1368" y="581"/>
                    <a:pt x="1376" y="594"/>
                    <a:pt x="1378" y="605"/>
                  </a:cubicBezTo>
                  <a:lnTo>
                    <a:pt x="1378" y="605"/>
                  </a:lnTo>
                  <a:cubicBezTo>
                    <a:pt x="1383" y="631"/>
                    <a:pt x="1356" y="639"/>
                    <a:pt x="1342" y="656"/>
                  </a:cubicBezTo>
                  <a:lnTo>
                    <a:pt x="1342" y="656"/>
                  </a:lnTo>
                  <a:cubicBezTo>
                    <a:pt x="1320" y="684"/>
                    <a:pt x="1340" y="700"/>
                    <a:pt x="1331" y="729"/>
                  </a:cubicBezTo>
                  <a:lnTo>
                    <a:pt x="1331" y="729"/>
                  </a:lnTo>
                  <a:cubicBezTo>
                    <a:pt x="1325" y="749"/>
                    <a:pt x="1303" y="770"/>
                    <a:pt x="1285" y="776"/>
                  </a:cubicBezTo>
                  <a:lnTo>
                    <a:pt x="1285" y="776"/>
                  </a:lnTo>
                  <a:cubicBezTo>
                    <a:pt x="1246" y="789"/>
                    <a:pt x="1299" y="814"/>
                    <a:pt x="1294" y="836"/>
                  </a:cubicBezTo>
                  <a:lnTo>
                    <a:pt x="1294" y="836"/>
                  </a:lnTo>
                  <a:cubicBezTo>
                    <a:pt x="1272" y="824"/>
                    <a:pt x="1254" y="837"/>
                    <a:pt x="1260" y="861"/>
                  </a:cubicBezTo>
                  <a:lnTo>
                    <a:pt x="1260" y="861"/>
                  </a:lnTo>
                  <a:cubicBezTo>
                    <a:pt x="1263" y="872"/>
                    <a:pt x="1271" y="882"/>
                    <a:pt x="1273" y="894"/>
                  </a:cubicBezTo>
                  <a:lnTo>
                    <a:pt x="1273" y="894"/>
                  </a:lnTo>
                  <a:cubicBezTo>
                    <a:pt x="1275" y="906"/>
                    <a:pt x="1270" y="917"/>
                    <a:pt x="1266" y="928"/>
                  </a:cubicBezTo>
                  <a:lnTo>
                    <a:pt x="1266" y="928"/>
                  </a:lnTo>
                  <a:cubicBezTo>
                    <a:pt x="1260" y="944"/>
                    <a:pt x="1253" y="977"/>
                    <a:pt x="1229" y="972"/>
                  </a:cubicBezTo>
                  <a:lnTo>
                    <a:pt x="1229" y="972"/>
                  </a:lnTo>
                  <a:cubicBezTo>
                    <a:pt x="1201" y="966"/>
                    <a:pt x="1216" y="932"/>
                    <a:pt x="1215" y="914"/>
                  </a:cubicBezTo>
                  <a:lnTo>
                    <a:pt x="1215" y="914"/>
                  </a:lnTo>
                  <a:cubicBezTo>
                    <a:pt x="1215" y="893"/>
                    <a:pt x="1198" y="873"/>
                    <a:pt x="1191" y="853"/>
                  </a:cubicBezTo>
                  <a:lnTo>
                    <a:pt x="1191" y="853"/>
                  </a:lnTo>
                  <a:cubicBezTo>
                    <a:pt x="1205" y="861"/>
                    <a:pt x="1210" y="850"/>
                    <a:pt x="1204" y="840"/>
                  </a:cubicBezTo>
                  <a:lnTo>
                    <a:pt x="1204" y="840"/>
                  </a:lnTo>
                  <a:cubicBezTo>
                    <a:pt x="1200" y="830"/>
                    <a:pt x="1188" y="830"/>
                    <a:pt x="1196" y="818"/>
                  </a:cubicBezTo>
                  <a:lnTo>
                    <a:pt x="1196" y="818"/>
                  </a:lnTo>
                  <a:cubicBezTo>
                    <a:pt x="1205" y="807"/>
                    <a:pt x="1212" y="816"/>
                    <a:pt x="1207" y="798"/>
                  </a:cubicBezTo>
                  <a:lnTo>
                    <a:pt x="1207" y="798"/>
                  </a:lnTo>
                  <a:cubicBezTo>
                    <a:pt x="1205" y="789"/>
                    <a:pt x="1195" y="780"/>
                    <a:pt x="1195" y="770"/>
                  </a:cubicBezTo>
                  <a:lnTo>
                    <a:pt x="1195" y="770"/>
                  </a:lnTo>
                  <a:cubicBezTo>
                    <a:pt x="1197" y="755"/>
                    <a:pt x="1212" y="767"/>
                    <a:pt x="1212" y="751"/>
                  </a:cubicBezTo>
                  <a:lnTo>
                    <a:pt x="1212" y="751"/>
                  </a:lnTo>
                  <a:cubicBezTo>
                    <a:pt x="1211" y="738"/>
                    <a:pt x="1193" y="739"/>
                    <a:pt x="1213" y="731"/>
                  </a:cubicBezTo>
                  <a:lnTo>
                    <a:pt x="1213" y="731"/>
                  </a:lnTo>
                  <a:cubicBezTo>
                    <a:pt x="1217" y="729"/>
                    <a:pt x="1221" y="734"/>
                    <a:pt x="1226" y="730"/>
                  </a:cubicBezTo>
                  <a:lnTo>
                    <a:pt x="1226" y="730"/>
                  </a:lnTo>
                  <a:cubicBezTo>
                    <a:pt x="1230" y="727"/>
                    <a:pt x="1228" y="719"/>
                    <a:pt x="1231" y="716"/>
                  </a:cubicBezTo>
                  <a:lnTo>
                    <a:pt x="1231" y="716"/>
                  </a:lnTo>
                  <a:cubicBezTo>
                    <a:pt x="1235" y="713"/>
                    <a:pt x="1242" y="717"/>
                    <a:pt x="1247" y="713"/>
                  </a:cubicBezTo>
                  <a:lnTo>
                    <a:pt x="1247" y="713"/>
                  </a:lnTo>
                  <a:cubicBezTo>
                    <a:pt x="1252" y="710"/>
                    <a:pt x="1251" y="704"/>
                    <a:pt x="1254" y="700"/>
                  </a:cubicBezTo>
                  <a:lnTo>
                    <a:pt x="1254" y="700"/>
                  </a:lnTo>
                  <a:cubicBezTo>
                    <a:pt x="1261" y="695"/>
                    <a:pt x="1285" y="692"/>
                    <a:pt x="1278" y="678"/>
                  </a:cubicBezTo>
                  <a:lnTo>
                    <a:pt x="1278" y="678"/>
                  </a:lnTo>
                  <a:cubicBezTo>
                    <a:pt x="1272" y="665"/>
                    <a:pt x="1249" y="679"/>
                    <a:pt x="1239" y="679"/>
                  </a:cubicBezTo>
                  <a:lnTo>
                    <a:pt x="1239" y="679"/>
                  </a:lnTo>
                  <a:cubicBezTo>
                    <a:pt x="1237" y="671"/>
                    <a:pt x="1241" y="665"/>
                    <a:pt x="1242" y="659"/>
                  </a:cubicBezTo>
                  <a:lnTo>
                    <a:pt x="1242" y="659"/>
                  </a:lnTo>
                  <a:cubicBezTo>
                    <a:pt x="1234" y="657"/>
                    <a:pt x="1222" y="661"/>
                    <a:pt x="1220" y="669"/>
                  </a:cubicBezTo>
                  <a:lnTo>
                    <a:pt x="1220" y="669"/>
                  </a:lnTo>
                  <a:cubicBezTo>
                    <a:pt x="1217" y="670"/>
                    <a:pt x="1210" y="670"/>
                    <a:pt x="1207" y="669"/>
                  </a:cubicBezTo>
                  <a:lnTo>
                    <a:pt x="1207" y="669"/>
                  </a:lnTo>
                  <a:cubicBezTo>
                    <a:pt x="1208" y="662"/>
                    <a:pt x="1203" y="659"/>
                    <a:pt x="1202" y="653"/>
                  </a:cubicBezTo>
                  <a:lnTo>
                    <a:pt x="1202" y="653"/>
                  </a:lnTo>
                  <a:cubicBezTo>
                    <a:pt x="1201" y="647"/>
                    <a:pt x="1204" y="640"/>
                    <a:pt x="1204" y="635"/>
                  </a:cubicBezTo>
                  <a:lnTo>
                    <a:pt x="1204" y="635"/>
                  </a:lnTo>
                  <a:cubicBezTo>
                    <a:pt x="1201" y="623"/>
                    <a:pt x="1191" y="618"/>
                    <a:pt x="1180" y="619"/>
                  </a:cubicBezTo>
                  <a:lnTo>
                    <a:pt x="1180" y="619"/>
                  </a:lnTo>
                  <a:cubicBezTo>
                    <a:pt x="1177" y="606"/>
                    <a:pt x="1187" y="595"/>
                    <a:pt x="1184" y="582"/>
                  </a:cubicBezTo>
                  <a:lnTo>
                    <a:pt x="1184" y="582"/>
                  </a:lnTo>
                  <a:cubicBezTo>
                    <a:pt x="1177" y="581"/>
                    <a:pt x="1171" y="584"/>
                    <a:pt x="1164" y="584"/>
                  </a:cubicBezTo>
                  <a:lnTo>
                    <a:pt x="1164" y="584"/>
                  </a:lnTo>
                  <a:cubicBezTo>
                    <a:pt x="1160" y="567"/>
                    <a:pt x="1176" y="569"/>
                    <a:pt x="1180" y="558"/>
                  </a:cubicBezTo>
                  <a:lnTo>
                    <a:pt x="1180" y="558"/>
                  </a:lnTo>
                  <a:cubicBezTo>
                    <a:pt x="1182" y="549"/>
                    <a:pt x="1172" y="531"/>
                    <a:pt x="1171" y="522"/>
                  </a:cubicBezTo>
                  <a:lnTo>
                    <a:pt x="1171" y="522"/>
                  </a:lnTo>
                  <a:cubicBezTo>
                    <a:pt x="1170" y="508"/>
                    <a:pt x="1171" y="506"/>
                    <a:pt x="1154" y="501"/>
                  </a:cubicBezTo>
                  <a:lnTo>
                    <a:pt x="1154" y="501"/>
                  </a:lnTo>
                  <a:cubicBezTo>
                    <a:pt x="1092" y="480"/>
                    <a:pt x="1147" y="569"/>
                    <a:pt x="1086" y="548"/>
                  </a:cubicBezTo>
                  <a:lnTo>
                    <a:pt x="1086" y="548"/>
                  </a:lnTo>
                  <a:cubicBezTo>
                    <a:pt x="1066" y="541"/>
                    <a:pt x="1063" y="527"/>
                    <a:pt x="1057" y="511"/>
                  </a:cubicBezTo>
                  <a:lnTo>
                    <a:pt x="1057" y="511"/>
                  </a:lnTo>
                  <a:cubicBezTo>
                    <a:pt x="1051" y="497"/>
                    <a:pt x="1052" y="487"/>
                    <a:pt x="1041" y="475"/>
                  </a:cubicBezTo>
                  <a:lnTo>
                    <a:pt x="1041" y="475"/>
                  </a:lnTo>
                  <a:cubicBezTo>
                    <a:pt x="1033" y="467"/>
                    <a:pt x="1019" y="466"/>
                    <a:pt x="1012" y="455"/>
                  </a:cubicBezTo>
                  <a:lnTo>
                    <a:pt x="1012" y="455"/>
                  </a:lnTo>
                  <a:cubicBezTo>
                    <a:pt x="1003" y="443"/>
                    <a:pt x="1007" y="424"/>
                    <a:pt x="1005" y="409"/>
                  </a:cubicBezTo>
                  <a:lnTo>
                    <a:pt x="1005" y="409"/>
                  </a:lnTo>
                  <a:cubicBezTo>
                    <a:pt x="1000" y="385"/>
                    <a:pt x="990" y="342"/>
                    <a:pt x="962" y="334"/>
                  </a:cubicBezTo>
                  <a:lnTo>
                    <a:pt x="962" y="334"/>
                  </a:lnTo>
                  <a:cubicBezTo>
                    <a:pt x="916" y="322"/>
                    <a:pt x="905" y="379"/>
                    <a:pt x="921" y="408"/>
                  </a:cubicBezTo>
                  <a:lnTo>
                    <a:pt x="921" y="408"/>
                  </a:lnTo>
                  <a:cubicBezTo>
                    <a:pt x="949" y="459"/>
                    <a:pt x="973" y="513"/>
                    <a:pt x="1001" y="565"/>
                  </a:cubicBezTo>
                  <a:lnTo>
                    <a:pt x="1001" y="565"/>
                  </a:lnTo>
                  <a:cubicBezTo>
                    <a:pt x="1015" y="591"/>
                    <a:pt x="1031" y="619"/>
                    <a:pt x="986" y="624"/>
                  </a:cubicBezTo>
                  <a:lnTo>
                    <a:pt x="986" y="624"/>
                  </a:lnTo>
                  <a:cubicBezTo>
                    <a:pt x="940" y="627"/>
                    <a:pt x="953" y="576"/>
                    <a:pt x="920" y="565"/>
                  </a:cubicBezTo>
                  <a:lnTo>
                    <a:pt x="920" y="565"/>
                  </a:lnTo>
                  <a:cubicBezTo>
                    <a:pt x="900" y="558"/>
                    <a:pt x="893" y="579"/>
                    <a:pt x="877" y="583"/>
                  </a:cubicBezTo>
                  <a:lnTo>
                    <a:pt x="877" y="583"/>
                  </a:lnTo>
                  <a:cubicBezTo>
                    <a:pt x="858" y="588"/>
                    <a:pt x="863" y="579"/>
                    <a:pt x="846" y="575"/>
                  </a:cubicBezTo>
                  <a:lnTo>
                    <a:pt x="846" y="575"/>
                  </a:lnTo>
                  <a:cubicBezTo>
                    <a:pt x="818" y="567"/>
                    <a:pt x="791" y="588"/>
                    <a:pt x="764" y="572"/>
                  </a:cubicBezTo>
                  <a:lnTo>
                    <a:pt x="764" y="572"/>
                  </a:lnTo>
                  <a:cubicBezTo>
                    <a:pt x="761" y="582"/>
                    <a:pt x="763" y="592"/>
                    <a:pt x="767" y="602"/>
                  </a:cubicBezTo>
                  <a:lnTo>
                    <a:pt x="767" y="602"/>
                  </a:lnTo>
                  <a:cubicBezTo>
                    <a:pt x="762" y="601"/>
                    <a:pt x="756" y="601"/>
                    <a:pt x="750" y="601"/>
                  </a:cubicBezTo>
                  <a:lnTo>
                    <a:pt x="750" y="601"/>
                  </a:lnTo>
                  <a:cubicBezTo>
                    <a:pt x="743" y="601"/>
                    <a:pt x="735" y="599"/>
                    <a:pt x="730" y="594"/>
                  </a:cubicBezTo>
                  <a:lnTo>
                    <a:pt x="730" y="594"/>
                  </a:lnTo>
                  <a:cubicBezTo>
                    <a:pt x="728" y="594"/>
                    <a:pt x="728" y="593"/>
                    <a:pt x="727" y="592"/>
                  </a:cubicBezTo>
                  <a:lnTo>
                    <a:pt x="727" y="592"/>
                  </a:lnTo>
                  <a:lnTo>
                    <a:pt x="727" y="592"/>
                  </a:lnTo>
                  <a:cubicBezTo>
                    <a:pt x="727" y="591"/>
                    <a:pt x="727" y="591"/>
                    <a:pt x="726" y="590"/>
                  </a:cubicBezTo>
                  <a:lnTo>
                    <a:pt x="726" y="590"/>
                  </a:lnTo>
                  <a:cubicBezTo>
                    <a:pt x="725" y="588"/>
                    <a:pt x="724" y="586"/>
                    <a:pt x="724" y="584"/>
                  </a:cubicBezTo>
                  <a:lnTo>
                    <a:pt x="724" y="584"/>
                  </a:lnTo>
                  <a:cubicBezTo>
                    <a:pt x="724" y="582"/>
                    <a:pt x="724" y="581"/>
                    <a:pt x="724" y="579"/>
                  </a:cubicBezTo>
                  <a:lnTo>
                    <a:pt x="724" y="579"/>
                  </a:lnTo>
                  <a:cubicBezTo>
                    <a:pt x="726" y="564"/>
                    <a:pt x="742" y="544"/>
                    <a:pt x="750" y="535"/>
                  </a:cubicBezTo>
                  <a:lnTo>
                    <a:pt x="750" y="535"/>
                  </a:lnTo>
                  <a:cubicBezTo>
                    <a:pt x="751" y="535"/>
                    <a:pt x="752" y="534"/>
                    <a:pt x="753" y="533"/>
                  </a:cubicBezTo>
                  <a:lnTo>
                    <a:pt x="753" y="533"/>
                  </a:lnTo>
                  <a:cubicBezTo>
                    <a:pt x="754" y="531"/>
                    <a:pt x="756" y="530"/>
                    <a:pt x="758" y="528"/>
                  </a:cubicBezTo>
                  <a:lnTo>
                    <a:pt x="758" y="528"/>
                  </a:lnTo>
                  <a:cubicBezTo>
                    <a:pt x="762" y="525"/>
                    <a:pt x="764" y="522"/>
                    <a:pt x="765" y="518"/>
                  </a:cubicBezTo>
                  <a:lnTo>
                    <a:pt x="765" y="518"/>
                  </a:lnTo>
                  <a:cubicBezTo>
                    <a:pt x="765" y="515"/>
                    <a:pt x="765" y="514"/>
                    <a:pt x="765" y="511"/>
                  </a:cubicBezTo>
                  <a:lnTo>
                    <a:pt x="760" y="484"/>
                  </a:lnTo>
                  <a:lnTo>
                    <a:pt x="760" y="484"/>
                  </a:lnTo>
                  <a:cubicBezTo>
                    <a:pt x="759" y="481"/>
                    <a:pt x="758" y="478"/>
                    <a:pt x="758" y="476"/>
                  </a:cubicBezTo>
                  <a:lnTo>
                    <a:pt x="758" y="476"/>
                  </a:lnTo>
                  <a:cubicBezTo>
                    <a:pt x="758" y="474"/>
                    <a:pt x="757" y="473"/>
                    <a:pt x="757" y="471"/>
                  </a:cubicBezTo>
                  <a:lnTo>
                    <a:pt x="757" y="471"/>
                  </a:lnTo>
                  <a:lnTo>
                    <a:pt x="757" y="471"/>
                  </a:lnTo>
                  <a:cubicBezTo>
                    <a:pt x="757" y="468"/>
                    <a:pt x="757" y="466"/>
                    <a:pt x="757" y="464"/>
                  </a:cubicBezTo>
                  <a:lnTo>
                    <a:pt x="757" y="464"/>
                  </a:lnTo>
                  <a:cubicBezTo>
                    <a:pt x="757" y="463"/>
                    <a:pt x="757" y="463"/>
                    <a:pt x="757" y="462"/>
                  </a:cubicBezTo>
                  <a:lnTo>
                    <a:pt x="757" y="462"/>
                  </a:lnTo>
                  <a:cubicBezTo>
                    <a:pt x="757" y="461"/>
                    <a:pt x="757" y="461"/>
                    <a:pt x="757" y="460"/>
                  </a:cubicBezTo>
                  <a:lnTo>
                    <a:pt x="757" y="460"/>
                  </a:lnTo>
                  <a:cubicBezTo>
                    <a:pt x="757" y="459"/>
                    <a:pt x="757" y="458"/>
                    <a:pt x="757" y="458"/>
                  </a:cubicBezTo>
                  <a:lnTo>
                    <a:pt x="757" y="458"/>
                  </a:lnTo>
                  <a:cubicBezTo>
                    <a:pt x="757" y="455"/>
                    <a:pt x="758" y="454"/>
                    <a:pt x="760" y="452"/>
                  </a:cubicBezTo>
                  <a:lnTo>
                    <a:pt x="760" y="452"/>
                  </a:lnTo>
                  <a:cubicBezTo>
                    <a:pt x="764" y="445"/>
                    <a:pt x="767" y="441"/>
                    <a:pt x="765" y="435"/>
                  </a:cubicBezTo>
                  <a:lnTo>
                    <a:pt x="765" y="435"/>
                  </a:lnTo>
                  <a:cubicBezTo>
                    <a:pt x="765" y="433"/>
                    <a:pt x="764" y="431"/>
                    <a:pt x="763" y="428"/>
                  </a:cubicBezTo>
                  <a:lnTo>
                    <a:pt x="763" y="428"/>
                  </a:lnTo>
                  <a:cubicBezTo>
                    <a:pt x="762" y="425"/>
                    <a:pt x="760" y="423"/>
                    <a:pt x="757" y="420"/>
                  </a:cubicBezTo>
                  <a:lnTo>
                    <a:pt x="757" y="420"/>
                  </a:lnTo>
                  <a:lnTo>
                    <a:pt x="757" y="420"/>
                  </a:lnTo>
                  <a:cubicBezTo>
                    <a:pt x="757" y="419"/>
                    <a:pt x="755" y="418"/>
                    <a:pt x="754" y="417"/>
                  </a:cubicBezTo>
                  <a:lnTo>
                    <a:pt x="754" y="417"/>
                  </a:lnTo>
                  <a:cubicBezTo>
                    <a:pt x="754" y="417"/>
                    <a:pt x="754" y="416"/>
                    <a:pt x="753" y="415"/>
                  </a:cubicBezTo>
                  <a:lnTo>
                    <a:pt x="753" y="415"/>
                  </a:lnTo>
                  <a:cubicBezTo>
                    <a:pt x="750" y="413"/>
                    <a:pt x="747" y="410"/>
                    <a:pt x="744" y="408"/>
                  </a:cubicBezTo>
                  <a:lnTo>
                    <a:pt x="744" y="408"/>
                  </a:lnTo>
                  <a:cubicBezTo>
                    <a:pt x="742" y="406"/>
                    <a:pt x="739" y="404"/>
                    <a:pt x="737" y="404"/>
                  </a:cubicBezTo>
                  <a:lnTo>
                    <a:pt x="737" y="404"/>
                  </a:lnTo>
                  <a:cubicBezTo>
                    <a:pt x="728" y="400"/>
                    <a:pt x="718" y="398"/>
                    <a:pt x="709" y="393"/>
                  </a:cubicBezTo>
                  <a:lnTo>
                    <a:pt x="709" y="393"/>
                  </a:lnTo>
                  <a:cubicBezTo>
                    <a:pt x="694" y="382"/>
                    <a:pt x="676" y="357"/>
                    <a:pt x="656" y="355"/>
                  </a:cubicBezTo>
                  <a:lnTo>
                    <a:pt x="656" y="355"/>
                  </a:lnTo>
                  <a:cubicBezTo>
                    <a:pt x="652" y="355"/>
                    <a:pt x="646" y="357"/>
                    <a:pt x="641" y="355"/>
                  </a:cubicBezTo>
                  <a:lnTo>
                    <a:pt x="641" y="355"/>
                  </a:lnTo>
                  <a:cubicBezTo>
                    <a:pt x="641" y="355"/>
                    <a:pt x="640" y="355"/>
                    <a:pt x="639" y="354"/>
                  </a:cubicBezTo>
                  <a:lnTo>
                    <a:pt x="639" y="354"/>
                  </a:lnTo>
                  <a:cubicBezTo>
                    <a:pt x="639" y="354"/>
                    <a:pt x="639" y="354"/>
                    <a:pt x="638" y="354"/>
                  </a:cubicBezTo>
                  <a:lnTo>
                    <a:pt x="638" y="354"/>
                  </a:lnTo>
                  <a:cubicBezTo>
                    <a:pt x="637" y="353"/>
                    <a:pt x="637" y="353"/>
                    <a:pt x="637" y="353"/>
                  </a:cubicBezTo>
                  <a:lnTo>
                    <a:pt x="637" y="353"/>
                  </a:lnTo>
                  <a:lnTo>
                    <a:pt x="636" y="352"/>
                  </a:lnTo>
                  <a:lnTo>
                    <a:pt x="636" y="352"/>
                  </a:lnTo>
                  <a:cubicBezTo>
                    <a:pt x="636" y="352"/>
                    <a:pt x="636" y="352"/>
                    <a:pt x="635" y="352"/>
                  </a:cubicBezTo>
                  <a:lnTo>
                    <a:pt x="635" y="352"/>
                  </a:lnTo>
                  <a:cubicBezTo>
                    <a:pt x="633" y="350"/>
                    <a:pt x="632" y="348"/>
                    <a:pt x="630" y="347"/>
                  </a:cubicBezTo>
                  <a:lnTo>
                    <a:pt x="630" y="347"/>
                  </a:lnTo>
                  <a:cubicBezTo>
                    <a:pt x="629" y="346"/>
                    <a:pt x="628" y="345"/>
                    <a:pt x="627" y="344"/>
                  </a:cubicBezTo>
                  <a:lnTo>
                    <a:pt x="627" y="344"/>
                  </a:lnTo>
                  <a:cubicBezTo>
                    <a:pt x="626" y="343"/>
                    <a:pt x="624" y="342"/>
                    <a:pt x="623" y="340"/>
                  </a:cubicBezTo>
                  <a:lnTo>
                    <a:pt x="623" y="340"/>
                  </a:lnTo>
                  <a:lnTo>
                    <a:pt x="623" y="340"/>
                  </a:lnTo>
                  <a:cubicBezTo>
                    <a:pt x="622" y="339"/>
                    <a:pt x="622" y="339"/>
                    <a:pt x="621" y="337"/>
                  </a:cubicBezTo>
                  <a:lnTo>
                    <a:pt x="621" y="337"/>
                  </a:lnTo>
                  <a:lnTo>
                    <a:pt x="621" y="337"/>
                  </a:lnTo>
                  <a:cubicBezTo>
                    <a:pt x="619" y="334"/>
                    <a:pt x="617" y="332"/>
                    <a:pt x="616" y="328"/>
                  </a:cubicBezTo>
                  <a:lnTo>
                    <a:pt x="616" y="328"/>
                  </a:lnTo>
                  <a:cubicBezTo>
                    <a:pt x="615" y="325"/>
                    <a:pt x="615" y="323"/>
                    <a:pt x="615" y="320"/>
                  </a:cubicBezTo>
                  <a:lnTo>
                    <a:pt x="615" y="320"/>
                  </a:lnTo>
                  <a:cubicBezTo>
                    <a:pt x="615" y="319"/>
                    <a:pt x="614" y="318"/>
                    <a:pt x="614" y="317"/>
                  </a:cubicBezTo>
                  <a:lnTo>
                    <a:pt x="614" y="317"/>
                  </a:lnTo>
                  <a:cubicBezTo>
                    <a:pt x="614" y="314"/>
                    <a:pt x="613" y="313"/>
                    <a:pt x="613" y="310"/>
                  </a:cubicBezTo>
                  <a:lnTo>
                    <a:pt x="613" y="310"/>
                  </a:lnTo>
                  <a:lnTo>
                    <a:pt x="613" y="310"/>
                  </a:lnTo>
                  <a:cubicBezTo>
                    <a:pt x="612" y="308"/>
                    <a:pt x="612" y="305"/>
                    <a:pt x="611" y="302"/>
                  </a:cubicBezTo>
                  <a:lnTo>
                    <a:pt x="611" y="302"/>
                  </a:lnTo>
                  <a:cubicBezTo>
                    <a:pt x="611" y="302"/>
                    <a:pt x="611" y="301"/>
                    <a:pt x="610" y="300"/>
                  </a:cubicBezTo>
                  <a:lnTo>
                    <a:pt x="610" y="300"/>
                  </a:lnTo>
                  <a:cubicBezTo>
                    <a:pt x="609" y="299"/>
                    <a:pt x="609" y="297"/>
                    <a:pt x="608" y="296"/>
                  </a:cubicBezTo>
                  <a:lnTo>
                    <a:pt x="608" y="296"/>
                  </a:lnTo>
                  <a:lnTo>
                    <a:pt x="608" y="296"/>
                  </a:lnTo>
                  <a:cubicBezTo>
                    <a:pt x="608" y="294"/>
                    <a:pt x="607" y="293"/>
                    <a:pt x="606" y="292"/>
                  </a:cubicBezTo>
                  <a:lnTo>
                    <a:pt x="606" y="292"/>
                  </a:lnTo>
                  <a:lnTo>
                    <a:pt x="606" y="292"/>
                  </a:lnTo>
                  <a:cubicBezTo>
                    <a:pt x="605" y="290"/>
                    <a:pt x="603" y="288"/>
                    <a:pt x="602" y="286"/>
                  </a:cubicBezTo>
                  <a:lnTo>
                    <a:pt x="602" y="286"/>
                  </a:lnTo>
                  <a:cubicBezTo>
                    <a:pt x="601" y="285"/>
                    <a:pt x="600" y="284"/>
                    <a:pt x="599" y="284"/>
                  </a:cubicBezTo>
                  <a:lnTo>
                    <a:pt x="599" y="284"/>
                  </a:lnTo>
                  <a:lnTo>
                    <a:pt x="599" y="284"/>
                  </a:lnTo>
                  <a:lnTo>
                    <a:pt x="599" y="284"/>
                  </a:lnTo>
                  <a:cubicBezTo>
                    <a:pt x="598" y="282"/>
                    <a:pt x="595" y="281"/>
                    <a:pt x="592" y="279"/>
                  </a:cubicBezTo>
                  <a:lnTo>
                    <a:pt x="592" y="279"/>
                  </a:lnTo>
                  <a:lnTo>
                    <a:pt x="592" y="279"/>
                  </a:lnTo>
                  <a:lnTo>
                    <a:pt x="592" y="279"/>
                  </a:lnTo>
                  <a:cubicBezTo>
                    <a:pt x="591" y="279"/>
                    <a:pt x="589" y="278"/>
                    <a:pt x="586" y="278"/>
                  </a:cubicBezTo>
                  <a:lnTo>
                    <a:pt x="586" y="278"/>
                  </a:lnTo>
                  <a:cubicBezTo>
                    <a:pt x="576" y="273"/>
                    <a:pt x="566" y="278"/>
                    <a:pt x="555" y="279"/>
                  </a:cubicBezTo>
                  <a:lnTo>
                    <a:pt x="555" y="279"/>
                  </a:lnTo>
                  <a:cubicBezTo>
                    <a:pt x="554" y="279"/>
                    <a:pt x="553" y="279"/>
                    <a:pt x="553" y="280"/>
                  </a:cubicBezTo>
                  <a:lnTo>
                    <a:pt x="553" y="280"/>
                  </a:lnTo>
                  <a:cubicBezTo>
                    <a:pt x="552" y="280"/>
                    <a:pt x="551" y="280"/>
                    <a:pt x="550" y="280"/>
                  </a:cubicBezTo>
                  <a:lnTo>
                    <a:pt x="550" y="280"/>
                  </a:lnTo>
                  <a:cubicBezTo>
                    <a:pt x="548" y="281"/>
                    <a:pt x="547" y="281"/>
                    <a:pt x="546" y="280"/>
                  </a:cubicBezTo>
                  <a:lnTo>
                    <a:pt x="546" y="280"/>
                  </a:lnTo>
                  <a:lnTo>
                    <a:pt x="546" y="280"/>
                  </a:lnTo>
                  <a:cubicBezTo>
                    <a:pt x="545" y="280"/>
                    <a:pt x="544" y="280"/>
                    <a:pt x="543" y="279"/>
                  </a:cubicBezTo>
                  <a:lnTo>
                    <a:pt x="543" y="279"/>
                  </a:lnTo>
                  <a:lnTo>
                    <a:pt x="543" y="279"/>
                  </a:lnTo>
                  <a:cubicBezTo>
                    <a:pt x="543" y="279"/>
                    <a:pt x="542" y="279"/>
                    <a:pt x="542" y="278"/>
                  </a:cubicBezTo>
                  <a:lnTo>
                    <a:pt x="542" y="278"/>
                  </a:lnTo>
                  <a:cubicBezTo>
                    <a:pt x="540" y="276"/>
                    <a:pt x="540" y="272"/>
                    <a:pt x="536" y="266"/>
                  </a:cubicBezTo>
                  <a:lnTo>
                    <a:pt x="536" y="266"/>
                  </a:lnTo>
                  <a:cubicBezTo>
                    <a:pt x="536" y="265"/>
                    <a:pt x="536" y="265"/>
                    <a:pt x="535" y="264"/>
                  </a:cubicBezTo>
                  <a:lnTo>
                    <a:pt x="535" y="264"/>
                  </a:lnTo>
                  <a:cubicBezTo>
                    <a:pt x="534" y="263"/>
                    <a:pt x="533" y="261"/>
                    <a:pt x="532" y="260"/>
                  </a:cubicBezTo>
                  <a:lnTo>
                    <a:pt x="532" y="260"/>
                  </a:lnTo>
                  <a:cubicBezTo>
                    <a:pt x="531" y="258"/>
                    <a:pt x="528" y="255"/>
                    <a:pt x="526" y="253"/>
                  </a:cubicBezTo>
                  <a:lnTo>
                    <a:pt x="526" y="253"/>
                  </a:lnTo>
                  <a:cubicBezTo>
                    <a:pt x="526" y="253"/>
                    <a:pt x="525" y="252"/>
                    <a:pt x="524" y="251"/>
                  </a:cubicBezTo>
                  <a:lnTo>
                    <a:pt x="524" y="251"/>
                  </a:lnTo>
                  <a:cubicBezTo>
                    <a:pt x="521" y="248"/>
                    <a:pt x="517" y="245"/>
                    <a:pt x="513" y="243"/>
                  </a:cubicBezTo>
                  <a:lnTo>
                    <a:pt x="513" y="243"/>
                  </a:lnTo>
                  <a:cubicBezTo>
                    <a:pt x="510" y="242"/>
                    <a:pt x="506" y="241"/>
                    <a:pt x="503" y="240"/>
                  </a:cubicBezTo>
                  <a:lnTo>
                    <a:pt x="503" y="240"/>
                  </a:lnTo>
                  <a:lnTo>
                    <a:pt x="502" y="240"/>
                  </a:lnTo>
                  <a:lnTo>
                    <a:pt x="502" y="240"/>
                  </a:lnTo>
                  <a:cubicBezTo>
                    <a:pt x="495" y="239"/>
                    <a:pt x="480" y="236"/>
                    <a:pt x="471" y="232"/>
                  </a:cubicBezTo>
                  <a:lnTo>
                    <a:pt x="471" y="232"/>
                  </a:lnTo>
                  <a:cubicBezTo>
                    <a:pt x="471" y="231"/>
                    <a:pt x="470" y="231"/>
                    <a:pt x="470" y="231"/>
                  </a:cubicBezTo>
                  <a:lnTo>
                    <a:pt x="470" y="231"/>
                  </a:lnTo>
                  <a:cubicBezTo>
                    <a:pt x="470" y="231"/>
                    <a:pt x="469" y="231"/>
                    <a:pt x="469" y="230"/>
                  </a:cubicBezTo>
                  <a:lnTo>
                    <a:pt x="469" y="230"/>
                  </a:lnTo>
                  <a:cubicBezTo>
                    <a:pt x="468" y="230"/>
                    <a:pt x="468" y="230"/>
                    <a:pt x="468" y="230"/>
                  </a:cubicBezTo>
                  <a:lnTo>
                    <a:pt x="468" y="230"/>
                  </a:lnTo>
                  <a:cubicBezTo>
                    <a:pt x="460" y="224"/>
                    <a:pt x="452" y="217"/>
                    <a:pt x="442" y="212"/>
                  </a:cubicBezTo>
                  <a:lnTo>
                    <a:pt x="442" y="212"/>
                  </a:lnTo>
                  <a:cubicBezTo>
                    <a:pt x="431" y="208"/>
                    <a:pt x="422" y="207"/>
                    <a:pt x="410" y="207"/>
                  </a:cubicBezTo>
                  <a:lnTo>
                    <a:pt x="410" y="207"/>
                  </a:lnTo>
                  <a:cubicBezTo>
                    <a:pt x="398" y="207"/>
                    <a:pt x="386" y="208"/>
                    <a:pt x="375" y="211"/>
                  </a:cubicBezTo>
                  <a:lnTo>
                    <a:pt x="375" y="211"/>
                  </a:lnTo>
                  <a:cubicBezTo>
                    <a:pt x="370" y="212"/>
                    <a:pt x="365" y="215"/>
                    <a:pt x="361" y="218"/>
                  </a:cubicBezTo>
                  <a:lnTo>
                    <a:pt x="361" y="218"/>
                  </a:lnTo>
                  <a:cubicBezTo>
                    <a:pt x="360" y="218"/>
                    <a:pt x="359" y="218"/>
                    <a:pt x="357" y="218"/>
                  </a:cubicBezTo>
                  <a:lnTo>
                    <a:pt x="357" y="218"/>
                  </a:lnTo>
                  <a:cubicBezTo>
                    <a:pt x="354" y="219"/>
                    <a:pt x="353" y="219"/>
                    <a:pt x="350" y="219"/>
                  </a:cubicBezTo>
                  <a:lnTo>
                    <a:pt x="350" y="219"/>
                  </a:lnTo>
                  <a:cubicBezTo>
                    <a:pt x="349" y="219"/>
                    <a:pt x="346" y="219"/>
                    <a:pt x="344" y="219"/>
                  </a:cubicBezTo>
                  <a:lnTo>
                    <a:pt x="344" y="219"/>
                  </a:lnTo>
                  <a:cubicBezTo>
                    <a:pt x="340" y="219"/>
                    <a:pt x="336" y="218"/>
                    <a:pt x="332" y="218"/>
                  </a:cubicBezTo>
                  <a:lnTo>
                    <a:pt x="332" y="218"/>
                  </a:lnTo>
                  <a:cubicBezTo>
                    <a:pt x="330" y="218"/>
                    <a:pt x="329" y="218"/>
                    <a:pt x="327" y="217"/>
                  </a:cubicBezTo>
                  <a:lnTo>
                    <a:pt x="327" y="217"/>
                  </a:lnTo>
                  <a:cubicBezTo>
                    <a:pt x="324" y="217"/>
                    <a:pt x="321" y="217"/>
                    <a:pt x="318" y="217"/>
                  </a:cubicBezTo>
                  <a:lnTo>
                    <a:pt x="318" y="217"/>
                  </a:lnTo>
                  <a:cubicBezTo>
                    <a:pt x="313" y="215"/>
                    <a:pt x="308" y="215"/>
                    <a:pt x="302" y="214"/>
                  </a:cubicBezTo>
                  <a:lnTo>
                    <a:pt x="302" y="214"/>
                  </a:lnTo>
                  <a:cubicBezTo>
                    <a:pt x="301" y="214"/>
                    <a:pt x="300" y="214"/>
                    <a:pt x="299" y="213"/>
                  </a:cubicBezTo>
                  <a:lnTo>
                    <a:pt x="299" y="213"/>
                  </a:lnTo>
                  <a:cubicBezTo>
                    <a:pt x="298" y="213"/>
                    <a:pt x="296" y="213"/>
                    <a:pt x="294" y="213"/>
                  </a:cubicBezTo>
                  <a:lnTo>
                    <a:pt x="294" y="213"/>
                  </a:lnTo>
                  <a:cubicBezTo>
                    <a:pt x="292" y="213"/>
                    <a:pt x="291" y="213"/>
                    <a:pt x="289" y="213"/>
                  </a:cubicBezTo>
                  <a:lnTo>
                    <a:pt x="289" y="213"/>
                  </a:lnTo>
                  <a:cubicBezTo>
                    <a:pt x="288" y="212"/>
                    <a:pt x="287" y="212"/>
                    <a:pt x="286" y="212"/>
                  </a:cubicBezTo>
                  <a:lnTo>
                    <a:pt x="286" y="212"/>
                  </a:lnTo>
                  <a:cubicBezTo>
                    <a:pt x="251" y="211"/>
                    <a:pt x="224" y="221"/>
                    <a:pt x="197" y="239"/>
                  </a:cubicBezTo>
                  <a:lnTo>
                    <a:pt x="197" y="239"/>
                  </a:lnTo>
                  <a:cubicBezTo>
                    <a:pt x="184" y="248"/>
                    <a:pt x="170" y="253"/>
                    <a:pt x="159" y="265"/>
                  </a:cubicBezTo>
                  <a:lnTo>
                    <a:pt x="159" y="265"/>
                  </a:lnTo>
                  <a:cubicBezTo>
                    <a:pt x="147" y="277"/>
                    <a:pt x="147" y="289"/>
                    <a:pt x="138" y="303"/>
                  </a:cubicBezTo>
                  <a:lnTo>
                    <a:pt x="138" y="303"/>
                  </a:lnTo>
                  <a:cubicBezTo>
                    <a:pt x="122" y="331"/>
                    <a:pt x="91" y="302"/>
                    <a:pt x="73" y="332"/>
                  </a:cubicBezTo>
                  <a:lnTo>
                    <a:pt x="73" y="332"/>
                  </a:lnTo>
                  <a:cubicBezTo>
                    <a:pt x="65" y="344"/>
                    <a:pt x="68" y="360"/>
                    <a:pt x="63" y="374"/>
                  </a:cubicBezTo>
                  <a:lnTo>
                    <a:pt x="63" y="374"/>
                  </a:lnTo>
                  <a:cubicBezTo>
                    <a:pt x="56" y="389"/>
                    <a:pt x="47" y="393"/>
                    <a:pt x="37" y="404"/>
                  </a:cubicBezTo>
                  <a:lnTo>
                    <a:pt x="37" y="404"/>
                  </a:lnTo>
                  <a:cubicBezTo>
                    <a:pt x="37" y="409"/>
                    <a:pt x="27" y="411"/>
                    <a:pt x="24" y="413"/>
                  </a:cubicBezTo>
                  <a:lnTo>
                    <a:pt x="24" y="413"/>
                  </a:lnTo>
                  <a:cubicBezTo>
                    <a:pt x="24" y="396"/>
                    <a:pt x="18" y="377"/>
                    <a:pt x="16" y="361"/>
                  </a:cubicBezTo>
                  <a:lnTo>
                    <a:pt x="16" y="361"/>
                  </a:lnTo>
                  <a:cubicBezTo>
                    <a:pt x="13" y="339"/>
                    <a:pt x="11" y="316"/>
                    <a:pt x="9" y="292"/>
                  </a:cubicBezTo>
                  <a:lnTo>
                    <a:pt x="9" y="292"/>
                  </a:lnTo>
                  <a:cubicBezTo>
                    <a:pt x="7" y="270"/>
                    <a:pt x="5" y="248"/>
                    <a:pt x="3" y="227"/>
                  </a:cubicBezTo>
                  <a:lnTo>
                    <a:pt x="3" y="227"/>
                  </a:lnTo>
                  <a:cubicBezTo>
                    <a:pt x="2" y="217"/>
                    <a:pt x="1" y="207"/>
                    <a:pt x="0" y="197"/>
                  </a:cubicBezTo>
                  <a:lnTo>
                    <a:pt x="1010" y="15"/>
                  </a:lnTo>
                  <a:lnTo>
                    <a:pt x="1086" y="0"/>
                  </a:lnTo>
                  <a:lnTo>
                    <a:pt x="1172" y="387"/>
                  </a:lnTo>
                  <a:lnTo>
                    <a:pt x="1366" y="329"/>
                  </a:lnTo>
                  <a:lnTo>
                    <a:pt x="1366" y="329"/>
                  </a:lnTo>
                  <a:cubicBezTo>
                    <a:pt x="1382" y="371"/>
                    <a:pt x="1434" y="429"/>
                    <a:pt x="1412" y="476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5" name="Freeform 82">
              <a:extLst>
                <a:ext uri="{FF2B5EF4-FFF2-40B4-BE49-F238E27FC236}">
                  <a16:creationId xmlns:a16="http://schemas.microsoft.com/office/drawing/2014/main" id="{60CF218A-F9E6-654E-8BE9-8FB9E1D88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76251" y="3882649"/>
              <a:ext cx="357157" cy="711436"/>
            </a:xfrm>
            <a:custGeom>
              <a:avLst/>
              <a:gdLst>
                <a:gd name="T0" fmla="*/ 451 w 547"/>
                <a:gd name="T1" fmla="*/ 704 h 1088"/>
                <a:gd name="T2" fmla="*/ 434 w 547"/>
                <a:gd name="T3" fmla="*/ 657 h 1088"/>
                <a:gd name="T4" fmla="*/ 399 w 547"/>
                <a:gd name="T5" fmla="*/ 637 h 1088"/>
                <a:gd name="T6" fmla="*/ 386 w 547"/>
                <a:gd name="T7" fmla="*/ 618 h 1088"/>
                <a:gd name="T8" fmla="*/ 384 w 547"/>
                <a:gd name="T9" fmla="*/ 595 h 1088"/>
                <a:gd name="T10" fmla="*/ 376 w 547"/>
                <a:gd name="T11" fmla="*/ 575 h 1088"/>
                <a:gd name="T12" fmla="*/ 214 w 547"/>
                <a:gd name="T13" fmla="*/ 0 h 1088"/>
                <a:gd name="T14" fmla="*/ 187 w 547"/>
                <a:gd name="T15" fmla="*/ 15 h 1088"/>
                <a:gd name="T16" fmla="*/ 169 w 547"/>
                <a:gd name="T17" fmla="*/ 13 h 1088"/>
                <a:gd name="T18" fmla="*/ 156 w 547"/>
                <a:gd name="T19" fmla="*/ 30 h 1088"/>
                <a:gd name="T20" fmla="*/ 126 w 547"/>
                <a:gd name="T21" fmla="*/ 44 h 1088"/>
                <a:gd name="T22" fmla="*/ 118 w 547"/>
                <a:gd name="T23" fmla="*/ 112 h 1088"/>
                <a:gd name="T24" fmla="*/ 80 w 547"/>
                <a:gd name="T25" fmla="*/ 148 h 1088"/>
                <a:gd name="T26" fmla="*/ 80 w 547"/>
                <a:gd name="T27" fmla="*/ 162 h 1088"/>
                <a:gd name="T28" fmla="*/ 99 w 547"/>
                <a:gd name="T29" fmla="*/ 196 h 1088"/>
                <a:gd name="T30" fmla="*/ 99 w 547"/>
                <a:gd name="T31" fmla="*/ 217 h 1088"/>
                <a:gd name="T32" fmla="*/ 89 w 547"/>
                <a:gd name="T33" fmla="*/ 235 h 1088"/>
                <a:gd name="T34" fmla="*/ 89 w 547"/>
                <a:gd name="T35" fmla="*/ 272 h 1088"/>
                <a:gd name="T36" fmla="*/ 95 w 547"/>
                <a:gd name="T37" fmla="*/ 291 h 1088"/>
                <a:gd name="T38" fmla="*/ 95 w 547"/>
                <a:gd name="T39" fmla="*/ 311 h 1088"/>
                <a:gd name="T40" fmla="*/ 42 w 547"/>
                <a:gd name="T41" fmla="*/ 424 h 1088"/>
                <a:gd name="T42" fmla="*/ 9 w 547"/>
                <a:gd name="T43" fmla="*/ 450 h 1088"/>
                <a:gd name="T44" fmla="*/ 13 w 547"/>
                <a:gd name="T45" fmla="*/ 503 h 1088"/>
                <a:gd name="T46" fmla="*/ 26 w 547"/>
                <a:gd name="T47" fmla="*/ 543 h 1088"/>
                <a:gd name="T48" fmla="*/ 12 w 547"/>
                <a:gd name="T49" fmla="*/ 626 h 1088"/>
                <a:gd name="T50" fmla="*/ 22 w 547"/>
                <a:gd name="T51" fmla="*/ 667 h 1088"/>
                <a:gd name="T52" fmla="*/ 17 w 547"/>
                <a:gd name="T53" fmla="*/ 718 h 1088"/>
                <a:gd name="T54" fmla="*/ 9 w 547"/>
                <a:gd name="T55" fmla="*/ 759 h 1088"/>
                <a:gd name="T56" fmla="*/ 28 w 547"/>
                <a:gd name="T57" fmla="*/ 794 h 1088"/>
                <a:gd name="T58" fmla="*/ 17 w 547"/>
                <a:gd name="T59" fmla="*/ 835 h 1088"/>
                <a:gd name="T60" fmla="*/ 32 w 547"/>
                <a:gd name="T61" fmla="*/ 883 h 1088"/>
                <a:gd name="T62" fmla="*/ 21 w 547"/>
                <a:gd name="T63" fmla="*/ 972 h 1088"/>
                <a:gd name="T64" fmla="*/ 54 w 547"/>
                <a:gd name="T65" fmla="*/ 1056 h 1088"/>
                <a:gd name="T66" fmla="*/ 54 w 547"/>
                <a:gd name="T67" fmla="*/ 1087 h 1088"/>
                <a:gd name="T68" fmla="*/ 361 w 547"/>
                <a:gd name="T69" fmla="*/ 1011 h 1088"/>
                <a:gd name="T70" fmla="*/ 396 w 547"/>
                <a:gd name="T71" fmla="*/ 991 h 1088"/>
                <a:gd name="T72" fmla="*/ 446 w 547"/>
                <a:gd name="T73" fmla="*/ 941 h 1088"/>
                <a:gd name="T74" fmla="*/ 490 w 547"/>
                <a:gd name="T75" fmla="*/ 892 h 1088"/>
                <a:gd name="T76" fmla="*/ 536 w 547"/>
                <a:gd name="T77" fmla="*/ 858 h 1088"/>
                <a:gd name="T78" fmla="*/ 542 w 547"/>
                <a:gd name="T79" fmla="*/ 831 h 1088"/>
                <a:gd name="T80" fmla="*/ 545 w 547"/>
                <a:gd name="T81" fmla="*/ 769 h 1088"/>
                <a:gd name="T82" fmla="*/ 545 w 547"/>
                <a:gd name="T83" fmla="*/ 766 h 1088"/>
                <a:gd name="T84" fmla="*/ 545 w 547"/>
                <a:gd name="T85" fmla="*/ 766 h 1088"/>
                <a:gd name="T86" fmla="*/ 485 w 547"/>
                <a:gd name="T87" fmla="*/ 744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7" h="1088">
                  <a:moveTo>
                    <a:pt x="451" y="704"/>
                  </a:moveTo>
                  <a:lnTo>
                    <a:pt x="451" y="704"/>
                  </a:lnTo>
                  <a:cubicBezTo>
                    <a:pt x="446" y="692"/>
                    <a:pt x="446" y="667"/>
                    <a:pt x="434" y="657"/>
                  </a:cubicBezTo>
                  <a:lnTo>
                    <a:pt x="434" y="657"/>
                  </a:lnTo>
                  <a:cubicBezTo>
                    <a:pt x="424" y="650"/>
                    <a:pt x="409" y="647"/>
                    <a:pt x="399" y="637"/>
                  </a:cubicBezTo>
                  <a:lnTo>
                    <a:pt x="399" y="637"/>
                  </a:lnTo>
                  <a:cubicBezTo>
                    <a:pt x="394" y="630"/>
                    <a:pt x="389" y="622"/>
                    <a:pt x="386" y="618"/>
                  </a:cubicBezTo>
                  <a:lnTo>
                    <a:pt x="386" y="618"/>
                  </a:lnTo>
                  <a:cubicBezTo>
                    <a:pt x="384" y="610"/>
                    <a:pt x="384" y="603"/>
                    <a:pt x="384" y="595"/>
                  </a:cubicBezTo>
                  <a:lnTo>
                    <a:pt x="384" y="595"/>
                  </a:lnTo>
                  <a:cubicBezTo>
                    <a:pt x="384" y="588"/>
                    <a:pt x="379" y="583"/>
                    <a:pt x="376" y="575"/>
                  </a:cubicBezTo>
                  <a:lnTo>
                    <a:pt x="376" y="575"/>
                  </a:lnTo>
                  <a:cubicBezTo>
                    <a:pt x="374" y="569"/>
                    <a:pt x="371" y="561"/>
                    <a:pt x="368" y="553"/>
                  </a:cubicBezTo>
                  <a:lnTo>
                    <a:pt x="214" y="0"/>
                  </a:lnTo>
                  <a:lnTo>
                    <a:pt x="214" y="0"/>
                  </a:lnTo>
                  <a:cubicBezTo>
                    <a:pt x="206" y="6"/>
                    <a:pt x="199" y="16"/>
                    <a:pt x="187" y="15"/>
                  </a:cubicBezTo>
                  <a:lnTo>
                    <a:pt x="187" y="15"/>
                  </a:lnTo>
                  <a:cubicBezTo>
                    <a:pt x="179" y="14"/>
                    <a:pt x="177" y="8"/>
                    <a:pt x="169" y="13"/>
                  </a:cubicBezTo>
                  <a:lnTo>
                    <a:pt x="169" y="13"/>
                  </a:lnTo>
                  <a:cubicBezTo>
                    <a:pt x="163" y="16"/>
                    <a:pt x="162" y="27"/>
                    <a:pt x="156" y="30"/>
                  </a:cubicBezTo>
                  <a:lnTo>
                    <a:pt x="156" y="30"/>
                  </a:lnTo>
                  <a:cubicBezTo>
                    <a:pt x="141" y="38"/>
                    <a:pt x="133" y="25"/>
                    <a:pt x="126" y="44"/>
                  </a:cubicBezTo>
                  <a:lnTo>
                    <a:pt x="126" y="44"/>
                  </a:lnTo>
                  <a:cubicBezTo>
                    <a:pt x="119" y="66"/>
                    <a:pt x="126" y="91"/>
                    <a:pt x="118" y="112"/>
                  </a:cubicBezTo>
                  <a:lnTo>
                    <a:pt x="118" y="112"/>
                  </a:lnTo>
                  <a:cubicBezTo>
                    <a:pt x="110" y="128"/>
                    <a:pt x="95" y="140"/>
                    <a:pt x="80" y="148"/>
                  </a:cubicBezTo>
                  <a:lnTo>
                    <a:pt x="80" y="148"/>
                  </a:lnTo>
                  <a:cubicBezTo>
                    <a:pt x="79" y="152"/>
                    <a:pt x="79" y="158"/>
                    <a:pt x="80" y="162"/>
                  </a:cubicBezTo>
                  <a:lnTo>
                    <a:pt x="80" y="162"/>
                  </a:lnTo>
                  <a:cubicBezTo>
                    <a:pt x="83" y="175"/>
                    <a:pt x="95" y="183"/>
                    <a:pt x="99" y="196"/>
                  </a:cubicBezTo>
                  <a:lnTo>
                    <a:pt x="99" y="196"/>
                  </a:lnTo>
                  <a:cubicBezTo>
                    <a:pt x="100" y="203"/>
                    <a:pt x="102" y="209"/>
                    <a:pt x="99" y="217"/>
                  </a:cubicBezTo>
                  <a:lnTo>
                    <a:pt x="99" y="217"/>
                  </a:lnTo>
                  <a:cubicBezTo>
                    <a:pt x="95" y="223"/>
                    <a:pt x="91" y="227"/>
                    <a:pt x="89" y="235"/>
                  </a:cubicBezTo>
                  <a:lnTo>
                    <a:pt x="89" y="235"/>
                  </a:lnTo>
                  <a:cubicBezTo>
                    <a:pt x="85" y="248"/>
                    <a:pt x="83" y="259"/>
                    <a:pt x="89" y="272"/>
                  </a:cubicBezTo>
                  <a:lnTo>
                    <a:pt x="89" y="272"/>
                  </a:lnTo>
                  <a:cubicBezTo>
                    <a:pt x="91" y="279"/>
                    <a:pt x="95" y="285"/>
                    <a:pt x="95" y="291"/>
                  </a:cubicBezTo>
                  <a:lnTo>
                    <a:pt x="95" y="311"/>
                  </a:lnTo>
                  <a:lnTo>
                    <a:pt x="95" y="311"/>
                  </a:lnTo>
                  <a:cubicBezTo>
                    <a:pt x="95" y="353"/>
                    <a:pt x="68" y="392"/>
                    <a:pt x="42" y="424"/>
                  </a:cubicBezTo>
                  <a:lnTo>
                    <a:pt x="42" y="424"/>
                  </a:lnTo>
                  <a:cubicBezTo>
                    <a:pt x="33" y="435"/>
                    <a:pt x="18" y="437"/>
                    <a:pt x="9" y="450"/>
                  </a:cubicBezTo>
                  <a:lnTo>
                    <a:pt x="9" y="450"/>
                  </a:lnTo>
                  <a:cubicBezTo>
                    <a:pt x="0" y="466"/>
                    <a:pt x="9" y="485"/>
                    <a:pt x="13" y="503"/>
                  </a:cubicBezTo>
                  <a:lnTo>
                    <a:pt x="13" y="503"/>
                  </a:lnTo>
                  <a:cubicBezTo>
                    <a:pt x="17" y="516"/>
                    <a:pt x="23" y="529"/>
                    <a:pt x="26" y="543"/>
                  </a:cubicBezTo>
                  <a:lnTo>
                    <a:pt x="26" y="543"/>
                  </a:lnTo>
                  <a:cubicBezTo>
                    <a:pt x="32" y="571"/>
                    <a:pt x="18" y="601"/>
                    <a:pt x="12" y="626"/>
                  </a:cubicBezTo>
                  <a:lnTo>
                    <a:pt x="12" y="626"/>
                  </a:lnTo>
                  <a:cubicBezTo>
                    <a:pt x="9" y="644"/>
                    <a:pt x="19" y="652"/>
                    <a:pt x="22" y="667"/>
                  </a:cubicBezTo>
                  <a:lnTo>
                    <a:pt x="22" y="667"/>
                  </a:lnTo>
                  <a:cubicBezTo>
                    <a:pt x="25" y="683"/>
                    <a:pt x="19" y="704"/>
                    <a:pt x="17" y="718"/>
                  </a:cubicBezTo>
                  <a:lnTo>
                    <a:pt x="17" y="718"/>
                  </a:lnTo>
                  <a:cubicBezTo>
                    <a:pt x="14" y="732"/>
                    <a:pt x="5" y="745"/>
                    <a:pt x="9" y="759"/>
                  </a:cubicBezTo>
                  <a:lnTo>
                    <a:pt x="9" y="759"/>
                  </a:lnTo>
                  <a:cubicBezTo>
                    <a:pt x="13" y="771"/>
                    <a:pt x="28" y="776"/>
                    <a:pt x="28" y="794"/>
                  </a:cubicBezTo>
                  <a:lnTo>
                    <a:pt x="28" y="794"/>
                  </a:lnTo>
                  <a:cubicBezTo>
                    <a:pt x="28" y="808"/>
                    <a:pt x="17" y="820"/>
                    <a:pt x="17" y="835"/>
                  </a:cubicBezTo>
                  <a:lnTo>
                    <a:pt x="17" y="835"/>
                  </a:lnTo>
                  <a:cubicBezTo>
                    <a:pt x="18" y="852"/>
                    <a:pt x="29" y="866"/>
                    <a:pt x="32" y="883"/>
                  </a:cubicBezTo>
                  <a:lnTo>
                    <a:pt x="32" y="883"/>
                  </a:lnTo>
                  <a:cubicBezTo>
                    <a:pt x="37" y="916"/>
                    <a:pt x="13" y="940"/>
                    <a:pt x="21" y="972"/>
                  </a:cubicBezTo>
                  <a:lnTo>
                    <a:pt x="21" y="972"/>
                  </a:lnTo>
                  <a:cubicBezTo>
                    <a:pt x="27" y="1001"/>
                    <a:pt x="50" y="1028"/>
                    <a:pt x="54" y="1056"/>
                  </a:cubicBezTo>
                  <a:lnTo>
                    <a:pt x="54" y="1056"/>
                  </a:lnTo>
                  <a:cubicBezTo>
                    <a:pt x="55" y="1066"/>
                    <a:pt x="55" y="1076"/>
                    <a:pt x="54" y="1087"/>
                  </a:cubicBezTo>
                  <a:lnTo>
                    <a:pt x="54" y="1087"/>
                  </a:lnTo>
                  <a:cubicBezTo>
                    <a:pt x="176" y="1060"/>
                    <a:pt x="310" y="1029"/>
                    <a:pt x="361" y="1011"/>
                  </a:cubicBezTo>
                  <a:lnTo>
                    <a:pt x="361" y="1011"/>
                  </a:lnTo>
                  <a:cubicBezTo>
                    <a:pt x="374" y="1012"/>
                    <a:pt x="388" y="1000"/>
                    <a:pt x="396" y="991"/>
                  </a:cubicBezTo>
                  <a:lnTo>
                    <a:pt x="396" y="991"/>
                  </a:lnTo>
                  <a:cubicBezTo>
                    <a:pt x="411" y="974"/>
                    <a:pt x="429" y="957"/>
                    <a:pt x="446" y="941"/>
                  </a:cubicBezTo>
                  <a:lnTo>
                    <a:pt x="446" y="941"/>
                  </a:lnTo>
                  <a:cubicBezTo>
                    <a:pt x="461" y="926"/>
                    <a:pt x="472" y="907"/>
                    <a:pt x="490" y="892"/>
                  </a:cubicBezTo>
                  <a:lnTo>
                    <a:pt x="490" y="892"/>
                  </a:lnTo>
                  <a:cubicBezTo>
                    <a:pt x="502" y="886"/>
                    <a:pt x="521" y="870"/>
                    <a:pt x="536" y="858"/>
                  </a:cubicBezTo>
                  <a:lnTo>
                    <a:pt x="536" y="858"/>
                  </a:lnTo>
                  <a:lnTo>
                    <a:pt x="536" y="858"/>
                  </a:lnTo>
                  <a:cubicBezTo>
                    <a:pt x="538" y="850"/>
                    <a:pt x="540" y="841"/>
                    <a:pt x="542" y="831"/>
                  </a:cubicBezTo>
                  <a:lnTo>
                    <a:pt x="542" y="831"/>
                  </a:lnTo>
                  <a:cubicBezTo>
                    <a:pt x="546" y="810"/>
                    <a:pt x="543" y="790"/>
                    <a:pt x="545" y="769"/>
                  </a:cubicBezTo>
                  <a:lnTo>
                    <a:pt x="545" y="769"/>
                  </a:lnTo>
                  <a:cubicBezTo>
                    <a:pt x="545" y="768"/>
                    <a:pt x="545" y="767"/>
                    <a:pt x="545" y="766"/>
                  </a:cubicBezTo>
                  <a:lnTo>
                    <a:pt x="545" y="766"/>
                  </a:lnTo>
                  <a:lnTo>
                    <a:pt x="545" y="766"/>
                  </a:lnTo>
                  <a:cubicBezTo>
                    <a:pt x="528" y="753"/>
                    <a:pt x="499" y="756"/>
                    <a:pt x="485" y="744"/>
                  </a:cubicBezTo>
                  <a:lnTo>
                    <a:pt x="485" y="744"/>
                  </a:lnTo>
                  <a:cubicBezTo>
                    <a:pt x="471" y="732"/>
                    <a:pt x="453" y="724"/>
                    <a:pt x="451" y="704"/>
                  </a:cubicBezTo>
                </a:path>
              </a:pathLst>
            </a:custGeom>
            <a:solidFill>
              <a:schemeClr val="accent6">
                <a:lumMod val="9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6" name="Freeform 83">
              <a:extLst>
                <a:ext uri="{FF2B5EF4-FFF2-40B4-BE49-F238E27FC236}">
                  <a16:creationId xmlns:a16="http://schemas.microsoft.com/office/drawing/2014/main" id="{23ADE685-C028-1146-8D9A-C8F9585A0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63920" y="4712176"/>
              <a:ext cx="380200" cy="331236"/>
            </a:xfrm>
            <a:custGeom>
              <a:avLst/>
              <a:gdLst>
                <a:gd name="T0" fmla="*/ 1 w 580"/>
                <a:gd name="T1" fmla="*/ 115 h 507"/>
                <a:gd name="T2" fmla="*/ 1 w 580"/>
                <a:gd name="T3" fmla="*/ 115 h 507"/>
                <a:gd name="T4" fmla="*/ 0 w 580"/>
                <a:gd name="T5" fmla="*/ 119 h 507"/>
                <a:gd name="T6" fmla="*/ 91 w 580"/>
                <a:gd name="T7" fmla="*/ 506 h 507"/>
                <a:gd name="T8" fmla="*/ 91 w 580"/>
                <a:gd name="T9" fmla="*/ 506 h 507"/>
                <a:gd name="T10" fmla="*/ 116 w 580"/>
                <a:gd name="T11" fmla="*/ 494 h 507"/>
                <a:gd name="T12" fmla="*/ 116 w 580"/>
                <a:gd name="T13" fmla="*/ 494 h 507"/>
                <a:gd name="T14" fmla="*/ 152 w 580"/>
                <a:gd name="T15" fmla="*/ 476 h 507"/>
                <a:gd name="T16" fmla="*/ 152 w 580"/>
                <a:gd name="T17" fmla="*/ 476 h 507"/>
                <a:gd name="T18" fmla="*/ 171 w 580"/>
                <a:gd name="T19" fmla="*/ 439 h 507"/>
                <a:gd name="T20" fmla="*/ 171 w 580"/>
                <a:gd name="T21" fmla="*/ 439 h 507"/>
                <a:gd name="T22" fmla="*/ 211 w 580"/>
                <a:gd name="T23" fmla="*/ 421 h 507"/>
                <a:gd name="T24" fmla="*/ 211 w 580"/>
                <a:gd name="T25" fmla="*/ 421 h 507"/>
                <a:gd name="T26" fmla="*/ 242 w 580"/>
                <a:gd name="T27" fmla="*/ 395 h 507"/>
                <a:gd name="T28" fmla="*/ 242 w 580"/>
                <a:gd name="T29" fmla="*/ 395 h 507"/>
                <a:gd name="T30" fmla="*/ 323 w 580"/>
                <a:gd name="T31" fmla="*/ 360 h 507"/>
                <a:gd name="T32" fmla="*/ 323 w 580"/>
                <a:gd name="T33" fmla="*/ 360 h 507"/>
                <a:gd name="T34" fmla="*/ 399 w 580"/>
                <a:gd name="T35" fmla="*/ 341 h 507"/>
                <a:gd name="T36" fmla="*/ 399 w 580"/>
                <a:gd name="T37" fmla="*/ 341 h 507"/>
                <a:gd name="T38" fmla="*/ 427 w 580"/>
                <a:gd name="T39" fmla="*/ 337 h 507"/>
                <a:gd name="T40" fmla="*/ 427 w 580"/>
                <a:gd name="T41" fmla="*/ 337 h 507"/>
                <a:gd name="T42" fmla="*/ 445 w 580"/>
                <a:gd name="T43" fmla="*/ 317 h 507"/>
                <a:gd name="T44" fmla="*/ 445 w 580"/>
                <a:gd name="T45" fmla="*/ 317 h 507"/>
                <a:gd name="T46" fmla="*/ 466 w 580"/>
                <a:gd name="T47" fmla="*/ 307 h 507"/>
                <a:gd name="T48" fmla="*/ 466 w 580"/>
                <a:gd name="T49" fmla="*/ 307 h 507"/>
                <a:gd name="T50" fmla="*/ 480 w 580"/>
                <a:gd name="T51" fmla="*/ 295 h 507"/>
                <a:gd name="T52" fmla="*/ 480 w 580"/>
                <a:gd name="T53" fmla="*/ 295 h 507"/>
                <a:gd name="T54" fmla="*/ 562 w 580"/>
                <a:gd name="T55" fmla="*/ 285 h 507"/>
                <a:gd name="T56" fmla="*/ 562 w 580"/>
                <a:gd name="T57" fmla="*/ 285 h 507"/>
                <a:gd name="T58" fmla="*/ 579 w 580"/>
                <a:gd name="T59" fmla="*/ 302 h 507"/>
                <a:gd name="T60" fmla="*/ 501 w 580"/>
                <a:gd name="T61" fmla="*/ 0 h 507"/>
                <a:gd name="T62" fmla="*/ 501 w 580"/>
                <a:gd name="T63" fmla="*/ 0 h 507"/>
                <a:gd name="T64" fmla="*/ 1 w 580"/>
                <a:gd name="T65" fmla="*/ 115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0" h="507">
                  <a:moveTo>
                    <a:pt x="1" y="115"/>
                  </a:moveTo>
                  <a:lnTo>
                    <a:pt x="1" y="115"/>
                  </a:lnTo>
                  <a:cubicBezTo>
                    <a:pt x="1" y="118"/>
                    <a:pt x="0" y="120"/>
                    <a:pt x="0" y="119"/>
                  </a:cubicBezTo>
                  <a:lnTo>
                    <a:pt x="91" y="506"/>
                  </a:lnTo>
                  <a:lnTo>
                    <a:pt x="91" y="506"/>
                  </a:lnTo>
                  <a:cubicBezTo>
                    <a:pt x="96" y="499"/>
                    <a:pt x="103" y="496"/>
                    <a:pt x="116" y="494"/>
                  </a:cubicBezTo>
                  <a:lnTo>
                    <a:pt x="116" y="494"/>
                  </a:lnTo>
                  <a:cubicBezTo>
                    <a:pt x="128" y="490"/>
                    <a:pt x="143" y="485"/>
                    <a:pt x="152" y="476"/>
                  </a:cubicBezTo>
                  <a:lnTo>
                    <a:pt x="152" y="476"/>
                  </a:lnTo>
                  <a:cubicBezTo>
                    <a:pt x="163" y="466"/>
                    <a:pt x="161" y="448"/>
                    <a:pt x="171" y="439"/>
                  </a:cubicBezTo>
                  <a:lnTo>
                    <a:pt x="171" y="439"/>
                  </a:lnTo>
                  <a:cubicBezTo>
                    <a:pt x="182" y="430"/>
                    <a:pt x="199" y="431"/>
                    <a:pt x="211" y="421"/>
                  </a:cubicBezTo>
                  <a:lnTo>
                    <a:pt x="211" y="421"/>
                  </a:lnTo>
                  <a:cubicBezTo>
                    <a:pt x="223" y="409"/>
                    <a:pt x="225" y="399"/>
                    <a:pt x="242" y="395"/>
                  </a:cubicBezTo>
                  <a:lnTo>
                    <a:pt x="242" y="395"/>
                  </a:lnTo>
                  <a:cubicBezTo>
                    <a:pt x="272" y="390"/>
                    <a:pt x="294" y="368"/>
                    <a:pt x="323" y="360"/>
                  </a:cubicBezTo>
                  <a:lnTo>
                    <a:pt x="323" y="360"/>
                  </a:lnTo>
                  <a:cubicBezTo>
                    <a:pt x="347" y="354"/>
                    <a:pt x="375" y="344"/>
                    <a:pt x="399" y="341"/>
                  </a:cubicBezTo>
                  <a:lnTo>
                    <a:pt x="399" y="341"/>
                  </a:lnTo>
                  <a:cubicBezTo>
                    <a:pt x="409" y="340"/>
                    <a:pt x="418" y="343"/>
                    <a:pt x="427" y="337"/>
                  </a:cubicBezTo>
                  <a:lnTo>
                    <a:pt x="427" y="337"/>
                  </a:lnTo>
                  <a:cubicBezTo>
                    <a:pt x="435" y="333"/>
                    <a:pt x="439" y="324"/>
                    <a:pt x="445" y="317"/>
                  </a:cubicBezTo>
                  <a:lnTo>
                    <a:pt x="445" y="317"/>
                  </a:lnTo>
                  <a:cubicBezTo>
                    <a:pt x="452" y="311"/>
                    <a:pt x="458" y="311"/>
                    <a:pt x="466" y="307"/>
                  </a:cubicBezTo>
                  <a:lnTo>
                    <a:pt x="466" y="307"/>
                  </a:lnTo>
                  <a:cubicBezTo>
                    <a:pt x="474" y="303"/>
                    <a:pt x="474" y="300"/>
                    <a:pt x="480" y="295"/>
                  </a:cubicBezTo>
                  <a:lnTo>
                    <a:pt x="480" y="295"/>
                  </a:lnTo>
                  <a:cubicBezTo>
                    <a:pt x="499" y="278"/>
                    <a:pt x="540" y="267"/>
                    <a:pt x="562" y="285"/>
                  </a:cubicBezTo>
                  <a:lnTo>
                    <a:pt x="562" y="285"/>
                  </a:lnTo>
                  <a:cubicBezTo>
                    <a:pt x="565" y="287"/>
                    <a:pt x="572" y="296"/>
                    <a:pt x="579" y="302"/>
                  </a:cubicBezTo>
                  <a:lnTo>
                    <a:pt x="501" y="0"/>
                  </a:lnTo>
                  <a:lnTo>
                    <a:pt x="501" y="0"/>
                  </a:lnTo>
                  <a:cubicBezTo>
                    <a:pt x="330" y="37"/>
                    <a:pt x="56" y="102"/>
                    <a:pt x="1" y="115"/>
                  </a:cubicBezTo>
                </a:path>
              </a:pathLst>
            </a:custGeom>
            <a:solidFill>
              <a:schemeClr val="accent6">
                <a:lumMod val="1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7" name="Freeform 85">
              <a:extLst>
                <a:ext uri="{FF2B5EF4-FFF2-40B4-BE49-F238E27FC236}">
                  <a16:creationId xmlns:a16="http://schemas.microsoft.com/office/drawing/2014/main" id="{CF86F81F-4442-7542-A0C8-580E19EFB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32857" y="6296343"/>
              <a:ext cx="1682097" cy="766160"/>
            </a:xfrm>
            <a:custGeom>
              <a:avLst/>
              <a:gdLst>
                <a:gd name="T0" fmla="*/ 2448 w 2576"/>
                <a:gd name="T1" fmla="*/ 467 h 1175"/>
                <a:gd name="T2" fmla="*/ 2428 w 2576"/>
                <a:gd name="T3" fmla="*/ 474 h 1175"/>
                <a:gd name="T4" fmla="*/ 2388 w 2576"/>
                <a:gd name="T5" fmla="*/ 528 h 1175"/>
                <a:gd name="T6" fmla="*/ 2461 w 2576"/>
                <a:gd name="T7" fmla="*/ 566 h 1175"/>
                <a:gd name="T8" fmla="*/ 2372 w 2576"/>
                <a:gd name="T9" fmla="*/ 789 h 1175"/>
                <a:gd name="T10" fmla="*/ 2267 w 2576"/>
                <a:gd name="T11" fmla="*/ 801 h 1175"/>
                <a:gd name="T12" fmla="*/ 2059 w 2576"/>
                <a:gd name="T13" fmla="*/ 1049 h 1175"/>
                <a:gd name="T14" fmla="*/ 2009 w 2576"/>
                <a:gd name="T15" fmla="*/ 1043 h 1175"/>
                <a:gd name="T16" fmla="*/ 1860 w 2576"/>
                <a:gd name="T17" fmla="*/ 1174 h 1175"/>
                <a:gd name="T18" fmla="*/ 1099 w 2576"/>
                <a:gd name="T19" fmla="*/ 948 h 1175"/>
                <a:gd name="T20" fmla="*/ 988 w 2576"/>
                <a:gd name="T21" fmla="*/ 833 h 1175"/>
                <a:gd name="T22" fmla="*/ 605 w 2576"/>
                <a:gd name="T23" fmla="*/ 874 h 1175"/>
                <a:gd name="T24" fmla="*/ 508 w 2576"/>
                <a:gd name="T25" fmla="*/ 910 h 1175"/>
                <a:gd name="T26" fmla="*/ 412 w 2576"/>
                <a:gd name="T27" fmla="*/ 948 h 1175"/>
                <a:gd name="T28" fmla="*/ 2 w 2576"/>
                <a:gd name="T29" fmla="*/ 1031 h 1175"/>
                <a:gd name="T30" fmla="*/ 2 w 2576"/>
                <a:gd name="T31" fmla="*/ 980 h 1175"/>
                <a:gd name="T32" fmla="*/ 9 w 2576"/>
                <a:gd name="T33" fmla="*/ 969 h 1175"/>
                <a:gd name="T34" fmla="*/ 15 w 2576"/>
                <a:gd name="T35" fmla="*/ 927 h 1175"/>
                <a:gd name="T36" fmla="*/ 61 w 2576"/>
                <a:gd name="T37" fmla="*/ 882 h 1175"/>
                <a:gd name="T38" fmla="*/ 66 w 2576"/>
                <a:gd name="T39" fmla="*/ 877 h 1175"/>
                <a:gd name="T40" fmla="*/ 111 w 2576"/>
                <a:gd name="T41" fmla="*/ 804 h 1175"/>
                <a:gd name="T42" fmla="*/ 161 w 2576"/>
                <a:gd name="T43" fmla="*/ 767 h 1175"/>
                <a:gd name="T44" fmla="*/ 192 w 2576"/>
                <a:gd name="T45" fmla="*/ 763 h 1175"/>
                <a:gd name="T46" fmla="*/ 251 w 2576"/>
                <a:gd name="T47" fmla="*/ 748 h 1175"/>
                <a:gd name="T48" fmla="*/ 259 w 2576"/>
                <a:gd name="T49" fmla="*/ 742 h 1175"/>
                <a:gd name="T50" fmla="*/ 266 w 2576"/>
                <a:gd name="T51" fmla="*/ 738 h 1175"/>
                <a:gd name="T52" fmla="*/ 275 w 2576"/>
                <a:gd name="T53" fmla="*/ 723 h 1175"/>
                <a:gd name="T54" fmla="*/ 309 w 2576"/>
                <a:gd name="T55" fmla="*/ 694 h 1175"/>
                <a:gd name="T56" fmla="*/ 322 w 2576"/>
                <a:gd name="T57" fmla="*/ 688 h 1175"/>
                <a:gd name="T58" fmla="*/ 371 w 2576"/>
                <a:gd name="T59" fmla="*/ 667 h 1175"/>
                <a:gd name="T60" fmla="*/ 386 w 2576"/>
                <a:gd name="T61" fmla="*/ 644 h 1175"/>
                <a:gd name="T62" fmla="*/ 403 w 2576"/>
                <a:gd name="T63" fmla="*/ 589 h 1175"/>
                <a:gd name="T64" fmla="*/ 419 w 2576"/>
                <a:gd name="T65" fmla="*/ 558 h 1175"/>
                <a:gd name="T66" fmla="*/ 447 w 2576"/>
                <a:gd name="T67" fmla="*/ 536 h 1175"/>
                <a:gd name="T68" fmla="*/ 460 w 2576"/>
                <a:gd name="T69" fmla="*/ 550 h 1175"/>
                <a:gd name="T70" fmla="*/ 460 w 2576"/>
                <a:gd name="T71" fmla="*/ 555 h 1175"/>
                <a:gd name="T72" fmla="*/ 458 w 2576"/>
                <a:gd name="T73" fmla="*/ 567 h 1175"/>
                <a:gd name="T74" fmla="*/ 457 w 2576"/>
                <a:gd name="T75" fmla="*/ 573 h 1175"/>
                <a:gd name="T76" fmla="*/ 456 w 2576"/>
                <a:gd name="T77" fmla="*/ 588 h 1175"/>
                <a:gd name="T78" fmla="*/ 459 w 2576"/>
                <a:gd name="T79" fmla="*/ 598 h 1175"/>
                <a:gd name="T80" fmla="*/ 485 w 2576"/>
                <a:gd name="T81" fmla="*/ 603 h 1175"/>
                <a:gd name="T82" fmla="*/ 492 w 2576"/>
                <a:gd name="T83" fmla="*/ 599 h 1175"/>
                <a:gd name="T84" fmla="*/ 520 w 2576"/>
                <a:gd name="T85" fmla="*/ 583 h 1175"/>
                <a:gd name="T86" fmla="*/ 568 w 2576"/>
                <a:gd name="T87" fmla="*/ 530 h 1175"/>
                <a:gd name="T88" fmla="*/ 594 w 2576"/>
                <a:gd name="T89" fmla="*/ 305 h 1175"/>
                <a:gd name="T90" fmla="*/ 771 w 2576"/>
                <a:gd name="T91" fmla="*/ 280 h 1175"/>
                <a:gd name="T92" fmla="*/ 969 w 2576"/>
                <a:gd name="T93" fmla="*/ 248 h 1175"/>
                <a:gd name="T94" fmla="*/ 1378 w 2576"/>
                <a:gd name="T95" fmla="*/ 184 h 1175"/>
                <a:gd name="T96" fmla="*/ 1846 w 2576"/>
                <a:gd name="T97" fmla="*/ 107 h 1175"/>
                <a:gd name="T98" fmla="*/ 2457 w 2576"/>
                <a:gd name="T99" fmla="*/ 0 h 1175"/>
                <a:gd name="T100" fmla="*/ 2459 w 2576"/>
                <a:gd name="T101" fmla="*/ 0 h 1175"/>
                <a:gd name="T102" fmla="*/ 2465 w 2576"/>
                <a:gd name="T103" fmla="*/ 15 h 1175"/>
                <a:gd name="T104" fmla="*/ 2526 w 2576"/>
                <a:gd name="T105" fmla="*/ 93 h 1175"/>
                <a:gd name="T106" fmla="*/ 2465 w 2576"/>
                <a:gd name="T107" fmla="*/ 125 h 1175"/>
                <a:gd name="T108" fmla="*/ 2361 w 2576"/>
                <a:gd name="T109" fmla="*/ 152 h 1175"/>
                <a:gd name="T110" fmla="*/ 2310 w 2576"/>
                <a:gd name="T111" fmla="*/ 207 h 1175"/>
                <a:gd name="T112" fmla="*/ 2225 w 2576"/>
                <a:gd name="T113" fmla="*/ 185 h 1175"/>
                <a:gd name="T114" fmla="*/ 2201 w 2576"/>
                <a:gd name="T115" fmla="*/ 254 h 1175"/>
                <a:gd name="T116" fmla="*/ 2428 w 2576"/>
                <a:gd name="T117" fmla="*/ 213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76" h="1175">
                  <a:moveTo>
                    <a:pt x="2573" y="294"/>
                  </a:moveTo>
                  <a:lnTo>
                    <a:pt x="2573" y="294"/>
                  </a:lnTo>
                  <a:cubicBezTo>
                    <a:pt x="2573" y="332"/>
                    <a:pt x="2570" y="339"/>
                    <a:pt x="2543" y="361"/>
                  </a:cubicBezTo>
                  <a:lnTo>
                    <a:pt x="2543" y="361"/>
                  </a:lnTo>
                  <a:cubicBezTo>
                    <a:pt x="2509" y="389"/>
                    <a:pt x="2508" y="471"/>
                    <a:pt x="2448" y="467"/>
                  </a:cubicBezTo>
                  <a:lnTo>
                    <a:pt x="2448" y="467"/>
                  </a:lnTo>
                  <a:cubicBezTo>
                    <a:pt x="2449" y="460"/>
                    <a:pt x="2450" y="431"/>
                    <a:pt x="2435" y="438"/>
                  </a:cubicBezTo>
                  <a:lnTo>
                    <a:pt x="2435" y="438"/>
                  </a:lnTo>
                  <a:cubicBezTo>
                    <a:pt x="2425" y="443"/>
                    <a:pt x="2429" y="466"/>
                    <a:pt x="2428" y="474"/>
                  </a:cubicBezTo>
                  <a:lnTo>
                    <a:pt x="2428" y="474"/>
                  </a:lnTo>
                  <a:cubicBezTo>
                    <a:pt x="2405" y="476"/>
                    <a:pt x="2416" y="437"/>
                    <a:pt x="2390" y="438"/>
                  </a:cubicBezTo>
                  <a:lnTo>
                    <a:pt x="2390" y="438"/>
                  </a:lnTo>
                  <a:cubicBezTo>
                    <a:pt x="2367" y="438"/>
                    <a:pt x="2378" y="464"/>
                    <a:pt x="2362" y="475"/>
                  </a:cubicBezTo>
                  <a:lnTo>
                    <a:pt x="2362" y="475"/>
                  </a:lnTo>
                  <a:cubicBezTo>
                    <a:pt x="2374" y="488"/>
                    <a:pt x="2393" y="509"/>
                    <a:pt x="2388" y="528"/>
                  </a:cubicBezTo>
                  <a:lnTo>
                    <a:pt x="2388" y="528"/>
                  </a:lnTo>
                  <a:cubicBezTo>
                    <a:pt x="2384" y="544"/>
                    <a:pt x="2341" y="563"/>
                    <a:pt x="2371" y="582"/>
                  </a:cubicBezTo>
                  <a:lnTo>
                    <a:pt x="2371" y="582"/>
                  </a:lnTo>
                  <a:cubicBezTo>
                    <a:pt x="2388" y="593"/>
                    <a:pt x="2440" y="567"/>
                    <a:pt x="2461" y="566"/>
                  </a:cubicBezTo>
                  <a:lnTo>
                    <a:pt x="2461" y="566"/>
                  </a:lnTo>
                  <a:cubicBezTo>
                    <a:pt x="2500" y="565"/>
                    <a:pt x="2531" y="574"/>
                    <a:pt x="2529" y="620"/>
                  </a:cubicBezTo>
                  <a:lnTo>
                    <a:pt x="2529" y="620"/>
                  </a:lnTo>
                  <a:cubicBezTo>
                    <a:pt x="2527" y="662"/>
                    <a:pt x="2488" y="706"/>
                    <a:pt x="2467" y="740"/>
                  </a:cubicBezTo>
                  <a:lnTo>
                    <a:pt x="2467" y="740"/>
                  </a:lnTo>
                  <a:cubicBezTo>
                    <a:pt x="2442" y="779"/>
                    <a:pt x="2416" y="782"/>
                    <a:pt x="2372" y="789"/>
                  </a:cubicBezTo>
                  <a:lnTo>
                    <a:pt x="2372" y="789"/>
                  </a:lnTo>
                  <a:cubicBezTo>
                    <a:pt x="2343" y="793"/>
                    <a:pt x="2299" y="810"/>
                    <a:pt x="2270" y="801"/>
                  </a:cubicBezTo>
                  <a:lnTo>
                    <a:pt x="2270" y="801"/>
                  </a:lnTo>
                  <a:cubicBezTo>
                    <a:pt x="2269" y="801"/>
                    <a:pt x="2269" y="801"/>
                    <a:pt x="2267" y="801"/>
                  </a:cubicBezTo>
                  <a:lnTo>
                    <a:pt x="2267" y="801"/>
                  </a:lnTo>
                  <a:cubicBezTo>
                    <a:pt x="2250" y="812"/>
                    <a:pt x="2226" y="820"/>
                    <a:pt x="2213" y="830"/>
                  </a:cubicBezTo>
                  <a:lnTo>
                    <a:pt x="2213" y="830"/>
                  </a:lnTo>
                  <a:cubicBezTo>
                    <a:pt x="2191" y="846"/>
                    <a:pt x="2167" y="860"/>
                    <a:pt x="2148" y="880"/>
                  </a:cubicBezTo>
                  <a:lnTo>
                    <a:pt x="2148" y="880"/>
                  </a:lnTo>
                  <a:cubicBezTo>
                    <a:pt x="2104" y="927"/>
                    <a:pt x="2087" y="991"/>
                    <a:pt x="2059" y="1049"/>
                  </a:cubicBezTo>
                  <a:lnTo>
                    <a:pt x="2059" y="1049"/>
                  </a:lnTo>
                  <a:cubicBezTo>
                    <a:pt x="2045" y="1077"/>
                    <a:pt x="2024" y="1105"/>
                    <a:pt x="2007" y="1131"/>
                  </a:cubicBezTo>
                  <a:lnTo>
                    <a:pt x="2007" y="1131"/>
                  </a:lnTo>
                  <a:cubicBezTo>
                    <a:pt x="2004" y="1101"/>
                    <a:pt x="2012" y="1072"/>
                    <a:pt x="2009" y="1043"/>
                  </a:cubicBezTo>
                  <a:lnTo>
                    <a:pt x="2009" y="1043"/>
                  </a:lnTo>
                  <a:cubicBezTo>
                    <a:pt x="1985" y="1047"/>
                    <a:pt x="1991" y="1069"/>
                    <a:pt x="1983" y="1085"/>
                  </a:cubicBezTo>
                  <a:lnTo>
                    <a:pt x="1983" y="1085"/>
                  </a:lnTo>
                  <a:cubicBezTo>
                    <a:pt x="1974" y="1104"/>
                    <a:pt x="1964" y="1112"/>
                    <a:pt x="1944" y="1121"/>
                  </a:cubicBezTo>
                  <a:lnTo>
                    <a:pt x="1944" y="1121"/>
                  </a:lnTo>
                  <a:cubicBezTo>
                    <a:pt x="1908" y="1139"/>
                    <a:pt x="1889" y="1145"/>
                    <a:pt x="1860" y="1174"/>
                  </a:cubicBezTo>
                  <a:lnTo>
                    <a:pt x="1860" y="1174"/>
                  </a:lnTo>
                  <a:lnTo>
                    <a:pt x="1860" y="1174"/>
                  </a:lnTo>
                  <a:lnTo>
                    <a:pt x="1441" y="885"/>
                  </a:lnTo>
                  <a:lnTo>
                    <a:pt x="1441" y="892"/>
                  </a:lnTo>
                  <a:lnTo>
                    <a:pt x="1099" y="948"/>
                  </a:lnTo>
                  <a:lnTo>
                    <a:pt x="1040" y="871"/>
                  </a:lnTo>
                  <a:lnTo>
                    <a:pt x="1040" y="871"/>
                  </a:lnTo>
                  <a:cubicBezTo>
                    <a:pt x="1029" y="871"/>
                    <a:pt x="1018" y="874"/>
                    <a:pt x="1007" y="874"/>
                  </a:cubicBezTo>
                  <a:lnTo>
                    <a:pt x="1007" y="874"/>
                  </a:lnTo>
                  <a:cubicBezTo>
                    <a:pt x="991" y="871"/>
                    <a:pt x="995" y="849"/>
                    <a:pt x="988" y="833"/>
                  </a:cubicBezTo>
                  <a:lnTo>
                    <a:pt x="705" y="852"/>
                  </a:lnTo>
                  <a:lnTo>
                    <a:pt x="705" y="852"/>
                  </a:lnTo>
                  <a:cubicBezTo>
                    <a:pt x="690" y="863"/>
                    <a:pt x="679" y="871"/>
                    <a:pt x="657" y="871"/>
                  </a:cubicBezTo>
                  <a:lnTo>
                    <a:pt x="657" y="871"/>
                  </a:lnTo>
                  <a:cubicBezTo>
                    <a:pt x="642" y="871"/>
                    <a:pt x="620" y="871"/>
                    <a:pt x="605" y="874"/>
                  </a:cubicBezTo>
                  <a:lnTo>
                    <a:pt x="605" y="874"/>
                  </a:lnTo>
                  <a:cubicBezTo>
                    <a:pt x="586" y="878"/>
                    <a:pt x="575" y="896"/>
                    <a:pt x="561" y="903"/>
                  </a:cubicBezTo>
                  <a:lnTo>
                    <a:pt x="561" y="903"/>
                  </a:lnTo>
                  <a:cubicBezTo>
                    <a:pt x="542" y="915"/>
                    <a:pt x="527" y="903"/>
                    <a:pt x="508" y="910"/>
                  </a:cubicBezTo>
                  <a:lnTo>
                    <a:pt x="508" y="910"/>
                  </a:lnTo>
                  <a:cubicBezTo>
                    <a:pt x="502" y="915"/>
                    <a:pt x="494" y="921"/>
                    <a:pt x="486" y="921"/>
                  </a:cubicBezTo>
                  <a:lnTo>
                    <a:pt x="486" y="921"/>
                  </a:lnTo>
                  <a:cubicBezTo>
                    <a:pt x="479" y="926"/>
                    <a:pt x="472" y="926"/>
                    <a:pt x="460" y="926"/>
                  </a:cubicBezTo>
                  <a:lnTo>
                    <a:pt x="460" y="926"/>
                  </a:lnTo>
                  <a:cubicBezTo>
                    <a:pt x="445" y="929"/>
                    <a:pt x="423" y="937"/>
                    <a:pt x="412" y="948"/>
                  </a:cubicBezTo>
                  <a:lnTo>
                    <a:pt x="412" y="948"/>
                  </a:lnTo>
                  <a:cubicBezTo>
                    <a:pt x="406" y="953"/>
                    <a:pt x="400" y="958"/>
                    <a:pt x="394" y="964"/>
                  </a:cubicBezTo>
                  <a:lnTo>
                    <a:pt x="394" y="964"/>
                  </a:lnTo>
                  <a:cubicBezTo>
                    <a:pt x="292" y="988"/>
                    <a:pt x="156" y="1010"/>
                    <a:pt x="2" y="1031"/>
                  </a:cubicBezTo>
                  <a:lnTo>
                    <a:pt x="2" y="1031"/>
                  </a:lnTo>
                  <a:cubicBezTo>
                    <a:pt x="1" y="1025"/>
                    <a:pt x="1" y="1018"/>
                    <a:pt x="1" y="1011"/>
                  </a:cubicBezTo>
                  <a:lnTo>
                    <a:pt x="1" y="1011"/>
                  </a:lnTo>
                  <a:cubicBezTo>
                    <a:pt x="1" y="1005"/>
                    <a:pt x="0" y="996"/>
                    <a:pt x="0" y="987"/>
                  </a:cubicBezTo>
                  <a:lnTo>
                    <a:pt x="0" y="987"/>
                  </a:lnTo>
                  <a:cubicBezTo>
                    <a:pt x="1" y="984"/>
                    <a:pt x="1" y="982"/>
                    <a:pt x="2" y="980"/>
                  </a:cubicBezTo>
                  <a:lnTo>
                    <a:pt x="2" y="980"/>
                  </a:lnTo>
                  <a:lnTo>
                    <a:pt x="2" y="980"/>
                  </a:lnTo>
                  <a:cubicBezTo>
                    <a:pt x="3" y="977"/>
                    <a:pt x="4" y="976"/>
                    <a:pt x="5" y="974"/>
                  </a:cubicBezTo>
                  <a:lnTo>
                    <a:pt x="5" y="974"/>
                  </a:lnTo>
                  <a:cubicBezTo>
                    <a:pt x="6" y="972"/>
                    <a:pt x="7" y="970"/>
                    <a:pt x="9" y="969"/>
                  </a:cubicBezTo>
                  <a:lnTo>
                    <a:pt x="9" y="969"/>
                  </a:lnTo>
                  <a:cubicBezTo>
                    <a:pt x="13" y="963"/>
                    <a:pt x="18" y="960"/>
                    <a:pt x="18" y="950"/>
                  </a:cubicBezTo>
                  <a:lnTo>
                    <a:pt x="18" y="950"/>
                  </a:lnTo>
                  <a:cubicBezTo>
                    <a:pt x="18" y="940"/>
                    <a:pt x="15" y="934"/>
                    <a:pt x="15" y="927"/>
                  </a:cubicBezTo>
                  <a:lnTo>
                    <a:pt x="15" y="927"/>
                  </a:lnTo>
                  <a:cubicBezTo>
                    <a:pt x="15" y="926"/>
                    <a:pt x="15" y="925"/>
                    <a:pt x="16" y="923"/>
                  </a:cubicBezTo>
                  <a:lnTo>
                    <a:pt x="16" y="923"/>
                  </a:lnTo>
                  <a:cubicBezTo>
                    <a:pt x="16" y="923"/>
                    <a:pt x="16" y="922"/>
                    <a:pt x="16" y="921"/>
                  </a:cubicBezTo>
                  <a:lnTo>
                    <a:pt x="16" y="921"/>
                  </a:lnTo>
                  <a:cubicBezTo>
                    <a:pt x="24" y="898"/>
                    <a:pt x="46" y="896"/>
                    <a:pt x="61" y="882"/>
                  </a:cubicBezTo>
                  <a:lnTo>
                    <a:pt x="61" y="882"/>
                  </a:lnTo>
                  <a:cubicBezTo>
                    <a:pt x="61" y="881"/>
                    <a:pt x="63" y="880"/>
                    <a:pt x="64" y="879"/>
                  </a:cubicBezTo>
                  <a:lnTo>
                    <a:pt x="64" y="879"/>
                  </a:lnTo>
                  <a:lnTo>
                    <a:pt x="66" y="877"/>
                  </a:lnTo>
                  <a:lnTo>
                    <a:pt x="66" y="877"/>
                  </a:lnTo>
                  <a:cubicBezTo>
                    <a:pt x="77" y="864"/>
                    <a:pt x="84" y="847"/>
                    <a:pt x="93" y="833"/>
                  </a:cubicBezTo>
                  <a:lnTo>
                    <a:pt x="93" y="833"/>
                  </a:lnTo>
                  <a:cubicBezTo>
                    <a:pt x="94" y="831"/>
                    <a:pt x="96" y="829"/>
                    <a:pt x="97" y="826"/>
                  </a:cubicBezTo>
                  <a:lnTo>
                    <a:pt x="97" y="826"/>
                  </a:lnTo>
                  <a:cubicBezTo>
                    <a:pt x="101" y="818"/>
                    <a:pt x="106" y="811"/>
                    <a:pt x="111" y="804"/>
                  </a:cubicBezTo>
                  <a:lnTo>
                    <a:pt x="111" y="804"/>
                  </a:lnTo>
                  <a:cubicBezTo>
                    <a:pt x="118" y="795"/>
                    <a:pt x="126" y="786"/>
                    <a:pt x="135" y="780"/>
                  </a:cubicBezTo>
                  <a:lnTo>
                    <a:pt x="135" y="780"/>
                  </a:lnTo>
                  <a:cubicBezTo>
                    <a:pt x="144" y="774"/>
                    <a:pt x="150" y="769"/>
                    <a:pt x="161" y="767"/>
                  </a:cubicBezTo>
                  <a:lnTo>
                    <a:pt x="161" y="767"/>
                  </a:lnTo>
                  <a:cubicBezTo>
                    <a:pt x="168" y="767"/>
                    <a:pt x="174" y="766"/>
                    <a:pt x="181" y="765"/>
                  </a:cubicBezTo>
                  <a:lnTo>
                    <a:pt x="181" y="765"/>
                  </a:lnTo>
                  <a:cubicBezTo>
                    <a:pt x="184" y="765"/>
                    <a:pt x="186" y="764"/>
                    <a:pt x="189" y="763"/>
                  </a:cubicBezTo>
                  <a:lnTo>
                    <a:pt x="189" y="763"/>
                  </a:lnTo>
                  <a:cubicBezTo>
                    <a:pt x="190" y="763"/>
                    <a:pt x="191" y="763"/>
                    <a:pt x="192" y="763"/>
                  </a:cubicBezTo>
                  <a:lnTo>
                    <a:pt x="193" y="763"/>
                  </a:lnTo>
                  <a:lnTo>
                    <a:pt x="193" y="763"/>
                  </a:lnTo>
                  <a:cubicBezTo>
                    <a:pt x="202" y="759"/>
                    <a:pt x="210" y="758"/>
                    <a:pt x="221" y="758"/>
                  </a:cubicBezTo>
                  <a:lnTo>
                    <a:pt x="221" y="758"/>
                  </a:lnTo>
                  <a:cubicBezTo>
                    <a:pt x="232" y="758"/>
                    <a:pt x="241" y="756"/>
                    <a:pt x="251" y="748"/>
                  </a:cubicBezTo>
                  <a:lnTo>
                    <a:pt x="251" y="748"/>
                  </a:lnTo>
                  <a:cubicBezTo>
                    <a:pt x="252" y="747"/>
                    <a:pt x="253" y="746"/>
                    <a:pt x="255" y="745"/>
                  </a:cubicBezTo>
                  <a:lnTo>
                    <a:pt x="255" y="745"/>
                  </a:lnTo>
                  <a:cubicBezTo>
                    <a:pt x="257" y="744"/>
                    <a:pt x="258" y="743"/>
                    <a:pt x="259" y="742"/>
                  </a:cubicBezTo>
                  <a:lnTo>
                    <a:pt x="259" y="742"/>
                  </a:lnTo>
                  <a:cubicBezTo>
                    <a:pt x="261" y="742"/>
                    <a:pt x="262" y="741"/>
                    <a:pt x="263" y="740"/>
                  </a:cubicBezTo>
                  <a:lnTo>
                    <a:pt x="263" y="740"/>
                  </a:lnTo>
                  <a:lnTo>
                    <a:pt x="265" y="739"/>
                  </a:lnTo>
                  <a:lnTo>
                    <a:pt x="265" y="739"/>
                  </a:lnTo>
                  <a:lnTo>
                    <a:pt x="266" y="738"/>
                  </a:lnTo>
                  <a:lnTo>
                    <a:pt x="266" y="738"/>
                  </a:lnTo>
                  <a:cubicBezTo>
                    <a:pt x="269" y="735"/>
                    <a:pt x="269" y="731"/>
                    <a:pt x="273" y="726"/>
                  </a:cubicBezTo>
                  <a:lnTo>
                    <a:pt x="273" y="726"/>
                  </a:lnTo>
                  <a:cubicBezTo>
                    <a:pt x="273" y="725"/>
                    <a:pt x="274" y="724"/>
                    <a:pt x="275" y="723"/>
                  </a:cubicBezTo>
                  <a:lnTo>
                    <a:pt x="275" y="723"/>
                  </a:lnTo>
                  <a:cubicBezTo>
                    <a:pt x="281" y="716"/>
                    <a:pt x="289" y="706"/>
                    <a:pt x="297" y="702"/>
                  </a:cubicBezTo>
                  <a:lnTo>
                    <a:pt x="297" y="702"/>
                  </a:lnTo>
                  <a:cubicBezTo>
                    <a:pt x="299" y="700"/>
                    <a:pt x="301" y="699"/>
                    <a:pt x="303" y="698"/>
                  </a:cubicBezTo>
                  <a:lnTo>
                    <a:pt x="303" y="698"/>
                  </a:lnTo>
                  <a:cubicBezTo>
                    <a:pt x="305" y="696"/>
                    <a:pt x="307" y="695"/>
                    <a:pt x="309" y="694"/>
                  </a:cubicBezTo>
                  <a:lnTo>
                    <a:pt x="309" y="694"/>
                  </a:lnTo>
                  <a:cubicBezTo>
                    <a:pt x="311" y="693"/>
                    <a:pt x="313" y="692"/>
                    <a:pt x="315" y="691"/>
                  </a:cubicBezTo>
                  <a:lnTo>
                    <a:pt x="316" y="691"/>
                  </a:lnTo>
                  <a:lnTo>
                    <a:pt x="316" y="691"/>
                  </a:lnTo>
                  <a:cubicBezTo>
                    <a:pt x="318" y="690"/>
                    <a:pt x="320" y="689"/>
                    <a:pt x="322" y="688"/>
                  </a:cubicBezTo>
                  <a:lnTo>
                    <a:pt x="322" y="688"/>
                  </a:lnTo>
                  <a:cubicBezTo>
                    <a:pt x="332" y="685"/>
                    <a:pt x="342" y="682"/>
                    <a:pt x="351" y="679"/>
                  </a:cubicBezTo>
                  <a:lnTo>
                    <a:pt x="351" y="679"/>
                  </a:lnTo>
                  <a:cubicBezTo>
                    <a:pt x="358" y="677"/>
                    <a:pt x="365" y="673"/>
                    <a:pt x="371" y="667"/>
                  </a:cubicBezTo>
                  <a:lnTo>
                    <a:pt x="371" y="667"/>
                  </a:lnTo>
                  <a:cubicBezTo>
                    <a:pt x="374" y="664"/>
                    <a:pt x="376" y="661"/>
                    <a:pt x="379" y="658"/>
                  </a:cubicBezTo>
                  <a:lnTo>
                    <a:pt x="379" y="658"/>
                  </a:lnTo>
                  <a:cubicBezTo>
                    <a:pt x="380" y="655"/>
                    <a:pt x="382" y="653"/>
                    <a:pt x="383" y="651"/>
                  </a:cubicBezTo>
                  <a:lnTo>
                    <a:pt x="383" y="651"/>
                  </a:lnTo>
                  <a:cubicBezTo>
                    <a:pt x="384" y="648"/>
                    <a:pt x="386" y="646"/>
                    <a:pt x="386" y="644"/>
                  </a:cubicBezTo>
                  <a:lnTo>
                    <a:pt x="386" y="644"/>
                  </a:lnTo>
                  <a:cubicBezTo>
                    <a:pt x="388" y="640"/>
                    <a:pt x="389" y="637"/>
                    <a:pt x="390" y="633"/>
                  </a:cubicBezTo>
                  <a:lnTo>
                    <a:pt x="390" y="633"/>
                  </a:lnTo>
                  <a:cubicBezTo>
                    <a:pt x="392" y="619"/>
                    <a:pt x="397" y="604"/>
                    <a:pt x="403" y="589"/>
                  </a:cubicBezTo>
                  <a:lnTo>
                    <a:pt x="403" y="589"/>
                  </a:lnTo>
                  <a:cubicBezTo>
                    <a:pt x="404" y="585"/>
                    <a:pt x="406" y="580"/>
                    <a:pt x="408" y="575"/>
                  </a:cubicBezTo>
                  <a:lnTo>
                    <a:pt x="408" y="575"/>
                  </a:lnTo>
                  <a:cubicBezTo>
                    <a:pt x="410" y="571"/>
                    <a:pt x="413" y="565"/>
                    <a:pt x="417" y="561"/>
                  </a:cubicBezTo>
                  <a:lnTo>
                    <a:pt x="417" y="561"/>
                  </a:lnTo>
                  <a:cubicBezTo>
                    <a:pt x="418" y="560"/>
                    <a:pt x="419" y="559"/>
                    <a:pt x="419" y="558"/>
                  </a:cubicBezTo>
                  <a:lnTo>
                    <a:pt x="419" y="558"/>
                  </a:lnTo>
                  <a:cubicBezTo>
                    <a:pt x="421" y="556"/>
                    <a:pt x="423" y="554"/>
                    <a:pt x="424" y="553"/>
                  </a:cubicBezTo>
                  <a:lnTo>
                    <a:pt x="424" y="553"/>
                  </a:lnTo>
                  <a:cubicBezTo>
                    <a:pt x="431" y="545"/>
                    <a:pt x="439" y="539"/>
                    <a:pt x="447" y="536"/>
                  </a:cubicBezTo>
                  <a:lnTo>
                    <a:pt x="447" y="536"/>
                  </a:lnTo>
                  <a:cubicBezTo>
                    <a:pt x="451" y="535"/>
                    <a:pt x="454" y="535"/>
                    <a:pt x="455" y="537"/>
                  </a:cubicBezTo>
                  <a:lnTo>
                    <a:pt x="455" y="537"/>
                  </a:lnTo>
                  <a:cubicBezTo>
                    <a:pt x="456" y="537"/>
                    <a:pt x="457" y="537"/>
                    <a:pt x="457" y="538"/>
                  </a:cubicBezTo>
                  <a:lnTo>
                    <a:pt x="457" y="538"/>
                  </a:lnTo>
                  <a:cubicBezTo>
                    <a:pt x="460" y="540"/>
                    <a:pt x="460" y="545"/>
                    <a:pt x="460" y="550"/>
                  </a:cubicBezTo>
                  <a:lnTo>
                    <a:pt x="460" y="550"/>
                  </a:lnTo>
                  <a:cubicBezTo>
                    <a:pt x="460" y="551"/>
                    <a:pt x="460" y="553"/>
                    <a:pt x="460" y="554"/>
                  </a:cubicBezTo>
                  <a:lnTo>
                    <a:pt x="460" y="554"/>
                  </a:lnTo>
                  <a:lnTo>
                    <a:pt x="460" y="555"/>
                  </a:lnTo>
                  <a:lnTo>
                    <a:pt x="460" y="555"/>
                  </a:lnTo>
                  <a:cubicBezTo>
                    <a:pt x="460" y="558"/>
                    <a:pt x="459" y="560"/>
                    <a:pt x="459" y="561"/>
                  </a:cubicBezTo>
                  <a:lnTo>
                    <a:pt x="459" y="561"/>
                  </a:lnTo>
                  <a:cubicBezTo>
                    <a:pt x="459" y="562"/>
                    <a:pt x="459" y="563"/>
                    <a:pt x="459" y="564"/>
                  </a:cubicBezTo>
                  <a:lnTo>
                    <a:pt x="459" y="564"/>
                  </a:lnTo>
                  <a:cubicBezTo>
                    <a:pt x="458" y="565"/>
                    <a:pt x="458" y="566"/>
                    <a:pt x="458" y="567"/>
                  </a:cubicBezTo>
                  <a:lnTo>
                    <a:pt x="458" y="567"/>
                  </a:lnTo>
                  <a:cubicBezTo>
                    <a:pt x="458" y="568"/>
                    <a:pt x="457" y="568"/>
                    <a:pt x="457" y="569"/>
                  </a:cubicBezTo>
                  <a:lnTo>
                    <a:pt x="457" y="569"/>
                  </a:lnTo>
                  <a:cubicBezTo>
                    <a:pt x="457" y="570"/>
                    <a:pt x="457" y="572"/>
                    <a:pt x="457" y="573"/>
                  </a:cubicBezTo>
                  <a:lnTo>
                    <a:pt x="457" y="573"/>
                  </a:lnTo>
                  <a:cubicBezTo>
                    <a:pt x="457" y="574"/>
                    <a:pt x="457" y="575"/>
                    <a:pt x="457" y="575"/>
                  </a:cubicBezTo>
                  <a:lnTo>
                    <a:pt x="457" y="575"/>
                  </a:lnTo>
                  <a:cubicBezTo>
                    <a:pt x="457" y="577"/>
                    <a:pt x="457" y="578"/>
                    <a:pt x="456" y="580"/>
                  </a:cubicBezTo>
                  <a:lnTo>
                    <a:pt x="456" y="580"/>
                  </a:lnTo>
                  <a:cubicBezTo>
                    <a:pt x="456" y="583"/>
                    <a:pt x="456" y="585"/>
                    <a:pt x="456" y="588"/>
                  </a:cubicBezTo>
                  <a:lnTo>
                    <a:pt x="456" y="588"/>
                  </a:lnTo>
                  <a:cubicBezTo>
                    <a:pt x="456" y="589"/>
                    <a:pt x="456" y="591"/>
                    <a:pt x="457" y="592"/>
                  </a:cubicBezTo>
                  <a:lnTo>
                    <a:pt x="457" y="592"/>
                  </a:lnTo>
                  <a:cubicBezTo>
                    <a:pt x="457" y="594"/>
                    <a:pt x="457" y="597"/>
                    <a:pt x="459" y="598"/>
                  </a:cubicBezTo>
                  <a:lnTo>
                    <a:pt x="459" y="598"/>
                  </a:lnTo>
                  <a:cubicBezTo>
                    <a:pt x="459" y="599"/>
                    <a:pt x="460" y="601"/>
                    <a:pt x="460" y="601"/>
                  </a:cubicBezTo>
                  <a:lnTo>
                    <a:pt x="460" y="601"/>
                  </a:lnTo>
                  <a:cubicBezTo>
                    <a:pt x="465" y="606"/>
                    <a:pt x="473" y="606"/>
                    <a:pt x="480" y="604"/>
                  </a:cubicBezTo>
                  <a:lnTo>
                    <a:pt x="480" y="604"/>
                  </a:lnTo>
                  <a:cubicBezTo>
                    <a:pt x="482" y="604"/>
                    <a:pt x="483" y="604"/>
                    <a:pt x="485" y="603"/>
                  </a:cubicBezTo>
                  <a:lnTo>
                    <a:pt x="485" y="603"/>
                  </a:lnTo>
                  <a:lnTo>
                    <a:pt x="487" y="602"/>
                  </a:lnTo>
                  <a:lnTo>
                    <a:pt x="487" y="602"/>
                  </a:lnTo>
                  <a:cubicBezTo>
                    <a:pt x="489" y="601"/>
                    <a:pt x="490" y="600"/>
                    <a:pt x="492" y="599"/>
                  </a:cubicBezTo>
                  <a:lnTo>
                    <a:pt x="492" y="599"/>
                  </a:lnTo>
                  <a:cubicBezTo>
                    <a:pt x="494" y="598"/>
                    <a:pt x="497" y="598"/>
                    <a:pt x="499" y="597"/>
                  </a:cubicBezTo>
                  <a:lnTo>
                    <a:pt x="499" y="597"/>
                  </a:lnTo>
                  <a:cubicBezTo>
                    <a:pt x="502" y="595"/>
                    <a:pt x="503" y="594"/>
                    <a:pt x="505" y="593"/>
                  </a:cubicBezTo>
                  <a:lnTo>
                    <a:pt x="505" y="593"/>
                  </a:lnTo>
                  <a:cubicBezTo>
                    <a:pt x="510" y="589"/>
                    <a:pt x="515" y="587"/>
                    <a:pt x="520" y="583"/>
                  </a:cubicBezTo>
                  <a:lnTo>
                    <a:pt x="520" y="583"/>
                  </a:lnTo>
                  <a:cubicBezTo>
                    <a:pt x="529" y="575"/>
                    <a:pt x="533" y="566"/>
                    <a:pt x="540" y="557"/>
                  </a:cubicBezTo>
                  <a:lnTo>
                    <a:pt x="540" y="557"/>
                  </a:lnTo>
                  <a:cubicBezTo>
                    <a:pt x="551" y="544"/>
                    <a:pt x="553" y="538"/>
                    <a:pt x="568" y="530"/>
                  </a:cubicBezTo>
                  <a:lnTo>
                    <a:pt x="568" y="530"/>
                  </a:lnTo>
                  <a:cubicBezTo>
                    <a:pt x="578" y="525"/>
                    <a:pt x="598" y="518"/>
                    <a:pt x="604" y="510"/>
                  </a:cubicBezTo>
                  <a:lnTo>
                    <a:pt x="604" y="510"/>
                  </a:lnTo>
                  <a:cubicBezTo>
                    <a:pt x="613" y="498"/>
                    <a:pt x="605" y="489"/>
                    <a:pt x="620" y="481"/>
                  </a:cubicBezTo>
                  <a:lnTo>
                    <a:pt x="594" y="305"/>
                  </a:lnTo>
                  <a:lnTo>
                    <a:pt x="594" y="305"/>
                  </a:lnTo>
                  <a:cubicBezTo>
                    <a:pt x="598" y="304"/>
                    <a:pt x="603" y="303"/>
                    <a:pt x="608" y="302"/>
                  </a:cubicBezTo>
                  <a:lnTo>
                    <a:pt x="608" y="302"/>
                  </a:lnTo>
                  <a:cubicBezTo>
                    <a:pt x="608" y="302"/>
                    <a:pt x="608" y="302"/>
                    <a:pt x="609" y="302"/>
                  </a:cubicBezTo>
                  <a:lnTo>
                    <a:pt x="609" y="302"/>
                  </a:lnTo>
                  <a:cubicBezTo>
                    <a:pt x="703" y="289"/>
                    <a:pt x="769" y="280"/>
                    <a:pt x="771" y="280"/>
                  </a:cubicBezTo>
                  <a:lnTo>
                    <a:pt x="771" y="280"/>
                  </a:lnTo>
                  <a:cubicBezTo>
                    <a:pt x="774" y="279"/>
                    <a:pt x="847" y="268"/>
                    <a:pt x="946" y="252"/>
                  </a:cubicBezTo>
                  <a:lnTo>
                    <a:pt x="946" y="252"/>
                  </a:lnTo>
                  <a:cubicBezTo>
                    <a:pt x="954" y="251"/>
                    <a:pt x="961" y="250"/>
                    <a:pt x="969" y="248"/>
                  </a:cubicBezTo>
                  <a:lnTo>
                    <a:pt x="969" y="248"/>
                  </a:lnTo>
                  <a:cubicBezTo>
                    <a:pt x="1104" y="228"/>
                    <a:pt x="1236" y="207"/>
                    <a:pt x="1362" y="187"/>
                  </a:cubicBezTo>
                  <a:lnTo>
                    <a:pt x="1362" y="187"/>
                  </a:lnTo>
                  <a:cubicBezTo>
                    <a:pt x="1367" y="185"/>
                    <a:pt x="1372" y="185"/>
                    <a:pt x="1376" y="184"/>
                  </a:cubicBezTo>
                  <a:lnTo>
                    <a:pt x="1376" y="184"/>
                  </a:lnTo>
                  <a:cubicBezTo>
                    <a:pt x="1376" y="184"/>
                    <a:pt x="1377" y="184"/>
                    <a:pt x="1378" y="184"/>
                  </a:cubicBezTo>
                  <a:lnTo>
                    <a:pt x="1378" y="184"/>
                  </a:lnTo>
                  <a:cubicBezTo>
                    <a:pt x="1543" y="157"/>
                    <a:pt x="1699" y="131"/>
                    <a:pt x="1840" y="108"/>
                  </a:cubicBezTo>
                  <a:lnTo>
                    <a:pt x="1840" y="108"/>
                  </a:lnTo>
                  <a:cubicBezTo>
                    <a:pt x="1842" y="107"/>
                    <a:pt x="1845" y="107"/>
                    <a:pt x="1846" y="107"/>
                  </a:cubicBezTo>
                  <a:lnTo>
                    <a:pt x="1846" y="107"/>
                  </a:lnTo>
                  <a:cubicBezTo>
                    <a:pt x="2024" y="76"/>
                    <a:pt x="2392" y="11"/>
                    <a:pt x="2451" y="1"/>
                  </a:cubicBezTo>
                  <a:lnTo>
                    <a:pt x="2451" y="1"/>
                  </a:lnTo>
                  <a:cubicBezTo>
                    <a:pt x="2452" y="1"/>
                    <a:pt x="2452" y="1"/>
                    <a:pt x="2452" y="1"/>
                  </a:cubicBezTo>
                  <a:lnTo>
                    <a:pt x="2452" y="1"/>
                  </a:lnTo>
                  <a:cubicBezTo>
                    <a:pt x="2454" y="0"/>
                    <a:pt x="2455" y="0"/>
                    <a:pt x="2457" y="0"/>
                  </a:cubicBezTo>
                  <a:lnTo>
                    <a:pt x="2457" y="0"/>
                  </a:lnTo>
                  <a:cubicBezTo>
                    <a:pt x="2458" y="0"/>
                    <a:pt x="2458" y="0"/>
                    <a:pt x="2459" y="0"/>
                  </a:cubicBezTo>
                  <a:lnTo>
                    <a:pt x="2459" y="0"/>
                  </a:lnTo>
                  <a:lnTo>
                    <a:pt x="2459" y="0"/>
                  </a:lnTo>
                  <a:lnTo>
                    <a:pt x="2459" y="0"/>
                  </a:lnTo>
                  <a:lnTo>
                    <a:pt x="2459" y="0"/>
                  </a:lnTo>
                  <a:cubicBezTo>
                    <a:pt x="2459" y="5"/>
                    <a:pt x="2459" y="9"/>
                    <a:pt x="2459" y="14"/>
                  </a:cubicBezTo>
                  <a:lnTo>
                    <a:pt x="2459" y="14"/>
                  </a:lnTo>
                  <a:cubicBezTo>
                    <a:pt x="2461" y="14"/>
                    <a:pt x="2464" y="15"/>
                    <a:pt x="2465" y="15"/>
                  </a:cubicBezTo>
                  <a:lnTo>
                    <a:pt x="2465" y="15"/>
                  </a:lnTo>
                  <a:cubicBezTo>
                    <a:pt x="2462" y="45"/>
                    <a:pt x="2463" y="71"/>
                    <a:pt x="2495" y="84"/>
                  </a:cubicBezTo>
                  <a:lnTo>
                    <a:pt x="2495" y="84"/>
                  </a:lnTo>
                  <a:cubicBezTo>
                    <a:pt x="2500" y="70"/>
                    <a:pt x="2499" y="54"/>
                    <a:pt x="2500" y="38"/>
                  </a:cubicBezTo>
                  <a:lnTo>
                    <a:pt x="2500" y="38"/>
                  </a:lnTo>
                  <a:cubicBezTo>
                    <a:pt x="2525" y="35"/>
                    <a:pt x="2520" y="77"/>
                    <a:pt x="2526" y="93"/>
                  </a:cubicBezTo>
                  <a:lnTo>
                    <a:pt x="2526" y="93"/>
                  </a:lnTo>
                  <a:cubicBezTo>
                    <a:pt x="2530" y="107"/>
                    <a:pt x="2542" y="118"/>
                    <a:pt x="2548" y="132"/>
                  </a:cubicBezTo>
                  <a:lnTo>
                    <a:pt x="2548" y="132"/>
                  </a:lnTo>
                  <a:cubicBezTo>
                    <a:pt x="2525" y="137"/>
                    <a:pt x="2472" y="95"/>
                    <a:pt x="2465" y="125"/>
                  </a:cubicBezTo>
                  <a:lnTo>
                    <a:pt x="2465" y="125"/>
                  </a:lnTo>
                  <a:cubicBezTo>
                    <a:pt x="2463" y="136"/>
                    <a:pt x="2430" y="99"/>
                    <a:pt x="2428" y="99"/>
                  </a:cubicBezTo>
                  <a:lnTo>
                    <a:pt x="2428" y="99"/>
                  </a:lnTo>
                  <a:cubicBezTo>
                    <a:pt x="2403" y="99"/>
                    <a:pt x="2407" y="152"/>
                    <a:pt x="2406" y="166"/>
                  </a:cubicBezTo>
                  <a:lnTo>
                    <a:pt x="2406" y="166"/>
                  </a:lnTo>
                  <a:cubicBezTo>
                    <a:pt x="2382" y="179"/>
                    <a:pt x="2377" y="163"/>
                    <a:pt x="2361" y="152"/>
                  </a:cubicBezTo>
                  <a:lnTo>
                    <a:pt x="2361" y="152"/>
                  </a:lnTo>
                  <a:cubicBezTo>
                    <a:pt x="2343" y="139"/>
                    <a:pt x="2331" y="137"/>
                    <a:pt x="2312" y="130"/>
                  </a:cubicBezTo>
                  <a:lnTo>
                    <a:pt x="2312" y="130"/>
                  </a:lnTo>
                  <a:cubicBezTo>
                    <a:pt x="2291" y="162"/>
                    <a:pt x="2390" y="194"/>
                    <a:pt x="2310" y="207"/>
                  </a:cubicBezTo>
                  <a:lnTo>
                    <a:pt x="2310" y="207"/>
                  </a:lnTo>
                  <a:cubicBezTo>
                    <a:pt x="2290" y="210"/>
                    <a:pt x="2267" y="214"/>
                    <a:pt x="2255" y="200"/>
                  </a:cubicBezTo>
                  <a:lnTo>
                    <a:pt x="2255" y="200"/>
                  </a:lnTo>
                  <a:cubicBezTo>
                    <a:pt x="2239" y="183"/>
                    <a:pt x="2253" y="158"/>
                    <a:pt x="2222" y="152"/>
                  </a:cubicBezTo>
                  <a:lnTo>
                    <a:pt x="2222" y="152"/>
                  </a:lnTo>
                  <a:cubicBezTo>
                    <a:pt x="2214" y="163"/>
                    <a:pt x="2218" y="176"/>
                    <a:pt x="2225" y="185"/>
                  </a:cubicBezTo>
                  <a:lnTo>
                    <a:pt x="2225" y="185"/>
                  </a:lnTo>
                  <a:cubicBezTo>
                    <a:pt x="2221" y="185"/>
                    <a:pt x="2217" y="185"/>
                    <a:pt x="2214" y="186"/>
                  </a:cubicBezTo>
                  <a:lnTo>
                    <a:pt x="2214" y="186"/>
                  </a:lnTo>
                  <a:cubicBezTo>
                    <a:pt x="2217" y="206"/>
                    <a:pt x="2193" y="240"/>
                    <a:pt x="2201" y="254"/>
                  </a:cubicBezTo>
                  <a:lnTo>
                    <a:pt x="2201" y="254"/>
                  </a:lnTo>
                  <a:cubicBezTo>
                    <a:pt x="2218" y="286"/>
                    <a:pt x="2254" y="242"/>
                    <a:pt x="2270" y="235"/>
                  </a:cubicBezTo>
                  <a:lnTo>
                    <a:pt x="2270" y="235"/>
                  </a:lnTo>
                  <a:cubicBezTo>
                    <a:pt x="2296" y="225"/>
                    <a:pt x="2324" y="238"/>
                    <a:pt x="2351" y="232"/>
                  </a:cubicBezTo>
                  <a:lnTo>
                    <a:pt x="2351" y="232"/>
                  </a:lnTo>
                  <a:cubicBezTo>
                    <a:pt x="2376" y="227"/>
                    <a:pt x="2405" y="222"/>
                    <a:pt x="2428" y="213"/>
                  </a:cubicBezTo>
                  <a:lnTo>
                    <a:pt x="2428" y="213"/>
                  </a:lnTo>
                  <a:cubicBezTo>
                    <a:pt x="2464" y="199"/>
                    <a:pt x="2537" y="180"/>
                    <a:pt x="2561" y="220"/>
                  </a:cubicBezTo>
                  <a:lnTo>
                    <a:pt x="2561" y="220"/>
                  </a:lnTo>
                  <a:cubicBezTo>
                    <a:pt x="2575" y="241"/>
                    <a:pt x="2573" y="270"/>
                    <a:pt x="2573" y="294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9EE6A2B3-9587-5245-B7C2-973CD31AC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1348" y="3810295"/>
              <a:ext cx="1513859" cy="1439845"/>
            </a:xfrm>
            <a:custGeom>
              <a:avLst/>
              <a:gdLst>
                <a:gd name="connsiteX0" fmla="*/ 1001182 w 1513859"/>
                <a:gd name="connsiteY0" fmla="*/ 389043 h 1439845"/>
                <a:gd name="connsiteX1" fmla="*/ 1024855 w 1513859"/>
                <a:gd name="connsiteY1" fmla="*/ 407340 h 1439845"/>
                <a:gd name="connsiteX2" fmla="*/ 1065345 w 1513859"/>
                <a:gd name="connsiteY2" fmla="*/ 424984 h 1439845"/>
                <a:gd name="connsiteX3" fmla="*/ 1120202 w 1513859"/>
                <a:gd name="connsiteY3" fmla="*/ 434133 h 1439845"/>
                <a:gd name="connsiteX4" fmla="*/ 1180284 w 1513859"/>
                <a:gd name="connsiteY4" fmla="*/ 445896 h 1439845"/>
                <a:gd name="connsiteX5" fmla="*/ 1241672 w 1513859"/>
                <a:gd name="connsiteY5" fmla="*/ 485758 h 1439845"/>
                <a:gd name="connsiteX6" fmla="*/ 1281509 w 1513859"/>
                <a:gd name="connsiteY6" fmla="*/ 541304 h 1439845"/>
                <a:gd name="connsiteX7" fmla="*/ 1243631 w 1513859"/>
                <a:gd name="connsiteY7" fmla="*/ 535423 h 1439845"/>
                <a:gd name="connsiteX8" fmla="*/ 1280203 w 1513859"/>
                <a:gd name="connsiteY8" fmla="*/ 587702 h 1439845"/>
                <a:gd name="connsiteX9" fmla="*/ 1288040 w 1513859"/>
                <a:gd name="connsiteY9" fmla="*/ 651743 h 1439845"/>
                <a:gd name="connsiteX10" fmla="*/ 1297183 w 1513859"/>
                <a:gd name="connsiteY10" fmla="*/ 730161 h 1439845"/>
                <a:gd name="connsiteX11" fmla="*/ 1267142 w 1513859"/>
                <a:gd name="connsiteY11" fmla="*/ 773945 h 1439845"/>
                <a:gd name="connsiteX12" fmla="*/ 1236448 w 1513859"/>
                <a:gd name="connsiteY12" fmla="*/ 827530 h 1439845"/>
                <a:gd name="connsiteX13" fmla="*/ 1224692 w 1513859"/>
                <a:gd name="connsiteY13" fmla="*/ 879809 h 1439845"/>
                <a:gd name="connsiteX14" fmla="*/ 1273672 w 1513859"/>
                <a:gd name="connsiteY14" fmla="*/ 911176 h 1439845"/>
                <a:gd name="connsiteX15" fmla="*/ 1301101 w 1513859"/>
                <a:gd name="connsiteY15" fmla="*/ 852363 h 1439845"/>
                <a:gd name="connsiteX16" fmla="*/ 1307632 w 1513859"/>
                <a:gd name="connsiteY16" fmla="*/ 841907 h 1439845"/>
                <a:gd name="connsiteX17" fmla="*/ 1318081 w 1513859"/>
                <a:gd name="connsiteY17" fmla="*/ 837333 h 1439845"/>
                <a:gd name="connsiteX18" fmla="*/ 1325264 w 1513859"/>
                <a:gd name="connsiteY18" fmla="*/ 811193 h 1439845"/>
                <a:gd name="connsiteX19" fmla="*/ 1368366 w 1513859"/>
                <a:gd name="connsiteY19" fmla="*/ 805965 h 1439845"/>
                <a:gd name="connsiteX20" fmla="*/ 1407550 w 1513859"/>
                <a:gd name="connsiteY20" fmla="*/ 789628 h 1439845"/>
                <a:gd name="connsiteX21" fmla="*/ 1438244 w 1513859"/>
                <a:gd name="connsiteY21" fmla="*/ 814461 h 1439845"/>
                <a:gd name="connsiteX22" fmla="*/ 1449346 w 1513859"/>
                <a:gd name="connsiteY22" fmla="*/ 862165 h 1439845"/>
                <a:gd name="connsiteX23" fmla="*/ 1475469 w 1513859"/>
                <a:gd name="connsiteY23" fmla="*/ 900067 h 1439845"/>
                <a:gd name="connsiteX24" fmla="*/ 1481346 w 1513859"/>
                <a:gd name="connsiteY24" fmla="*/ 947771 h 1439845"/>
                <a:gd name="connsiteX25" fmla="*/ 1498979 w 1513859"/>
                <a:gd name="connsiteY25" fmla="*/ 987634 h 1439845"/>
                <a:gd name="connsiteX26" fmla="*/ 1508122 w 1513859"/>
                <a:gd name="connsiteY26" fmla="*/ 1031417 h 1439845"/>
                <a:gd name="connsiteX27" fmla="*/ 1509428 w 1513859"/>
                <a:gd name="connsiteY27" fmla="*/ 1074547 h 1439845"/>
                <a:gd name="connsiteX28" fmla="*/ 1493755 w 1513859"/>
                <a:gd name="connsiteY28" fmla="*/ 1090884 h 1439845"/>
                <a:gd name="connsiteX29" fmla="*/ 1486571 w 1513859"/>
                <a:gd name="connsiteY29" fmla="*/ 1113103 h 1439845"/>
                <a:gd name="connsiteX30" fmla="*/ 1480040 w 1513859"/>
                <a:gd name="connsiteY30" fmla="*/ 1137935 h 1439845"/>
                <a:gd name="connsiteX31" fmla="*/ 1455877 w 1513859"/>
                <a:gd name="connsiteY31" fmla="*/ 1187600 h 1439845"/>
                <a:gd name="connsiteX32" fmla="*/ 1405591 w 1513859"/>
                <a:gd name="connsiteY32" fmla="*/ 1241839 h 1439845"/>
                <a:gd name="connsiteX33" fmla="*/ 1392530 w 1513859"/>
                <a:gd name="connsiteY33" fmla="*/ 1270592 h 1439845"/>
                <a:gd name="connsiteX34" fmla="*/ 1397101 w 1513859"/>
                <a:gd name="connsiteY34" fmla="*/ 1312415 h 1439845"/>
                <a:gd name="connsiteX35" fmla="*/ 1361183 w 1513859"/>
                <a:gd name="connsiteY35" fmla="*/ 1383645 h 1439845"/>
                <a:gd name="connsiteX36" fmla="*/ 1363142 w 1513859"/>
                <a:gd name="connsiteY36" fmla="*/ 1390180 h 1439845"/>
                <a:gd name="connsiteX37" fmla="*/ 1120202 w 1513859"/>
                <a:gd name="connsiteY37" fmla="*/ 1423508 h 1439845"/>
                <a:gd name="connsiteX38" fmla="*/ 1117590 w 1513859"/>
                <a:gd name="connsiteY38" fmla="*/ 1424161 h 1439845"/>
                <a:gd name="connsiteX39" fmla="*/ 1117590 w 1513859"/>
                <a:gd name="connsiteY39" fmla="*/ 1403903 h 1439845"/>
                <a:gd name="connsiteX40" fmla="*/ 764936 w 1513859"/>
                <a:gd name="connsiteY40" fmla="*/ 1439845 h 1439845"/>
                <a:gd name="connsiteX41" fmla="*/ 795630 w 1513859"/>
                <a:gd name="connsiteY41" fmla="*/ 1371229 h 1439845"/>
                <a:gd name="connsiteX42" fmla="*/ 821099 w 1513859"/>
                <a:gd name="connsiteY42" fmla="*/ 1274513 h 1439845"/>
                <a:gd name="connsiteX43" fmla="*/ 831548 w 1513859"/>
                <a:gd name="connsiteY43" fmla="*/ 1173877 h 1439845"/>
                <a:gd name="connsiteX44" fmla="*/ 820446 w 1513859"/>
                <a:gd name="connsiteY44" fmla="*/ 1135321 h 1439845"/>
                <a:gd name="connsiteX45" fmla="*/ 807385 w 1513859"/>
                <a:gd name="connsiteY45" fmla="*/ 1097419 h 1439845"/>
                <a:gd name="connsiteX46" fmla="*/ 785181 w 1513859"/>
                <a:gd name="connsiteY46" fmla="*/ 1051675 h 1439845"/>
                <a:gd name="connsiteX47" fmla="*/ 765589 w 1513859"/>
                <a:gd name="connsiteY47" fmla="*/ 1011813 h 1439845"/>
                <a:gd name="connsiteX48" fmla="*/ 755793 w 1513859"/>
                <a:gd name="connsiteY48" fmla="*/ 945811 h 1439845"/>
                <a:gd name="connsiteX49" fmla="*/ 764283 w 1513859"/>
                <a:gd name="connsiteY49" fmla="*/ 913137 h 1439845"/>
                <a:gd name="connsiteX50" fmla="*/ 751875 w 1513859"/>
                <a:gd name="connsiteY50" fmla="*/ 876542 h 1439845"/>
                <a:gd name="connsiteX51" fmla="*/ 775385 w 1513859"/>
                <a:gd name="connsiteY51" fmla="*/ 811847 h 1439845"/>
                <a:gd name="connsiteX52" fmla="*/ 781262 w 1513859"/>
                <a:gd name="connsiteY52" fmla="*/ 727547 h 1439845"/>
                <a:gd name="connsiteX53" fmla="*/ 804773 w 1513859"/>
                <a:gd name="connsiteY53" fmla="*/ 658278 h 1439845"/>
                <a:gd name="connsiteX54" fmla="*/ 819140 w 1513859"/>
                <a:gd name="connsiteY54" fmla="*/ 627564 h 1439845"/>
                <a:gd name="connsiteX55" fmla="*/ 843303 w 1513859"/>
                <a:gd name="connsiteY55" fmla="*/ 612534 h 1439845"/>
                <a:gd name="connsiteX56" fmla="*/ 851793 w 1513859"/>
                <a:gd name="connsiteY56" fmla="*/ 574632 h 1439845"/>
                <a:gd name="connsiteX57" fmla="*/ 871385 w 1513859"/>
                <a:gd name="connsiteY57" fmla="*/ 545879 h 1439845"/>
                <a:gd name="connsiteX58" fmla="*/ 883793 w 1513859"/>
                <a:gd name="connsiteY58" fmla="*/ 610574 h 1439845"/>
                <a:gd name="connsiteX59" fmla="*/ 870732 w 1513859"/>
                <a:gd name="connsiteY59" fmla="*/ 644555 h 1439845"/>
                <a:gd name="connsiteX60" fmla="*/ 872038 w 1513859"/>
                <a:gd name="connsiteY60" fmla="*/ 675922 h 1439845"/>
                <a:gd name="connsiteX61" fmla="*/ 887059 w 1513859"/>
                <a:gd name="connsiteY61" fmla="*/ 634753 h 1439845"/>
                <a:gd name="connsiteX62" fmla="*/ 905344 w 1513859"/>
                <a:gd name="connsiteY62" fmla="*/ 646515 h 1439845"/>
                <a:gd name="connsiteX63" fmla="*/ 915794 w 1513859"/>
                <a:gd name="connsiteY63" fmla="*/ 669387 h 1439845"/>
                <a:gd name="connsiteX64" fmla="*/ 919712 w 1513859"/>
                <a:gd name="connsiteY64" fmla="*/ 622336 h 1439845"/>
                <a:gd name="connsiteX65" fmla="*/ 920365 w 1513859"/>
                <a:gd name="connsiteY65" fmla="*/ 564830 h 1439845"/>
                <a:gd name="connsiteX66" fmla="*/ 927549 w 1513859"/>
                <a:gd name="connsiteY66" fmla="*/ 512551 h 1439845"/>
                <a:gd name="connsiteX67" fmla="*/ 984365 w 1513859"/>
                <a:gd name="connsiteY67" fmla="*/ 495560 h 1439845"/>
                <a:gd name="connsiteX68" fmla="*/ 954324 w 1513859"/>
                <a:gd name="connsiteY68" fmla="*/ 449817 h 1439845"/>
                <a:gd name="connsiteX69" fmla="*/ 974569 w 1513859"/>
                <a:gd name="connsiteY69" fmla="*/ 400152 h 1439845"/>
                <a:gd name="connsiteX70" fmla="*/ 1001182 w 1513859"/>
                <a:gd name="connsiteY70" fmla="*/ 389043 h 1439845"/>
                <a:gd name="connsiteX71" fmla="*/ 432958 w 1513859"/>
                <a:gd name="connsiteY71" fmla="*/ 26 h 1439845"/>
                <a:gd name="connsiteX72" fmla="*/ 449793 w 1513859"/>
                <a:gd name="connsiteY72" fmla="*/ 13242 h 1439845"/>
                <a:gd name="connsiteX73" fmla="*/ 415143 w 1513859"/>
                <a:gd name="connsiteY73" fmla="*/ 39346 h 1439845"/>
                <a:gd name="connsiteX74" fmla="*/ 388339 w 1513859"/>
                <a:gd name="connsiteY74" fmla="*/ 78503 h 1439845"/>
                <a:gd name="connsiteX75" fmla="*/ 365457 w 1513859"/>
                <a:gd name="connsiteY75" fmla="*/ 105913 h 1439845"/>
                <a:gd name="connsiteX76" fmla="*/ 332768 w 1513859"/>
                <a:gd name="connsiteY76" fmla="*/ 133323 h 1439845"/>
                <a:gd name="connsiteX77" fmla="*/ 323616 w 1513859"/>
                <a:gd name="connsiteY77" fmla="*/ 180964 h 1439845"/>
                <a:gd name="connsiteX78" fmla="*/ 343882 w 1513859"/>
                <a:gd name="connsiteY78" fmla="*/ 186185 h 1439845"/>
                <a:gd name="connsiteX79" fmla="*/ 355650 w 1513859"/>
                <a:gd name="connsiteY79" fmla="*/ 166607 h 1439845"/>
                <a:gd name="connsiteX80" fmla="*/ 379840 w 1513859"/>
                <a:gd name="connsiteY80" fmla="*/ 145070 h 1439845"/>
                <a:gd name="connsiteX81" fmla="*/ 389646 w 1513859"/>
                <a:gd name="connsiteY81" fmla="*/ 184227 h 1439845"/>
                <a:gd name="connsiteX82" fmla="*/ 421027 w 1513859"/>
                <a:gd name="connsiteY82" fmla="*/ 173133 h 1439845"/>
                <a:gd name="connsiteX83" fmla="*/ 430834 w 1513859"/>
                <a:gd name="connsiteY83" fmla="*/ 188796 h 1439845"/>
                <a:gd name="connsiteX84" fmla="*/ 426257 w 1513859"/>
                <a:gd name="connsiteY84" fmla="*/ 201848 h 1439845"/>
                <a:gd name="connsiteX85" fmla="*/ 426257 w 1513859"/>
                <a:gd name="connsiteY85" fmla="*/ 205111 h 1439845"/>
                <a:gd name="connsiteX86" fmla="*/ 450447 w 1513859"/>
                <a:gd name="connsiteY86" fmla="*/ 199238 h 1439845"/>
                <a:gd name="connsiteX87" fmla="*/ 462215 w 1513859"/>
                <a:gd name="connsiteY87" fmla="*/ 190101 h 1439845"/>
                <a:gd name="connsiteX88" fmla="*/ 471367 w 1513859"/>
                <a:gd name="connsiteY88" fmla="*/ 199238 h 1439845"/>
                <a:gd name="connsiteX89" fmla="*/ 496864 w 1513859"/>
                <a:gd name="connsiteY89" fmla="*/ 202501 h 1439845"/>
                <a:gd name="connsiteX90" fmla="*/ 523669 w 1513859"/>
                <a:gd name="connsiteY90" fmla="*/ 217511 h 1439845"/>
                <a:gd name="connsiteX91" fmla="*/ 549820 w 1513859"/>
                <a:gd name="connsiteY91" fmla="*/ 230563 h 1439845"/>
                <a:gd name="connsiteX92" fmla="*/ 598199 w 1513859"/>
                <a:gd name="connsiteY92" fmla="*/ 251447 h 1439845"/>
                <a:gd name="connsiteX93" fmla="*/ 613889 w 1513859"/>
                <a:gd name="connsiteY93" fmla="*/ 276899 h 1439845"/>
                <a:gd name="connsiteX94" fmla="*/ 628272 w 1513859"/>
                <a:gd name="connsiteY94" fmla="*/ 258626 h 1439845"/>
                <a:gd name="connsiteX95" fmla="*/ 653769 w 1513859"/>
                <a:gd name="connsiteY95" fmla="*/ 249489 h 1439845"/>
                <a:gd name="connsiteX96" fmla="*/ 678612 w 1513859"/>
                <a:gd name="connsiteY96" fmla="*/ 234479 h 1439845"/>
                <a:gd name="connsiteX97" fmla="*/ 704109 w 1513859"/>
                <a:gd name="connsiteY97" fmla="*/ 218816 h 1439845"/>
                <a:gd name="connsiteX98" fmla="*/ 725684 w 1513859"/>
                <a:gd name="connsiteY98" fmla="*/ 204458 h 1439845"/>
                <a:gd name="connsiteX99" fmla="*/ 770794 w 1513859"/>
                <a:gd name="connsiteY99" fmla="*/ 169217 h 1439845"/>
                <a:gd name="connsiteX100" fmla="*/ 827671 w 1513859"/>
                <a:gd name="connsiteY100" fmla="*/ 171175 h 1439845"/>
                <a:gd name="connsiteX101" fmla="*/ 879973 w 1513859"/>
                <a:gd name="connsiteY101" fmla="*/ 152902 h 1439845"/>
                <a:gd name="connsiteX102" fmla="*/ 923122 w 1513859"/>
                <a:gd name="connsiteY102" fmla="*/ 170522 h 1439845"/>
                <a:gd name="connsiteX103" fmla="*/ 923122 w 1513859"/>
                <a:gd name="connsiteY103" fmla="*/ 204458 h 1439845"/>
                <a:gd name="connsiteX104" fmla="*/ 947965 w 1513859"/>
                <a:gd name="connsiteY104" fmla="*/ 218816 h 1439845"/>
                <a:gd name="connsiteX105" fmla="*/ 947311 w 1513859"/>
                <a:gd name="connsiteY105" fmla="*/ 220774 h 1439845"/>
                <a:gd name="connsiteX106" fmla="*/ 1059106 w 1513859"/>
                <a:gd name="connsiteY106" fmla="*/ 238395 h 1439845"/>
                <a:gd name="connsiteX107" fmla="*/ 1066297 w 1513859"/>
                <a:gd name="connsiteY107" fmla="*/ 265805 h 1439845"/>
                <a:gd name="connsiteX108" fmla="*/ 1088525 w 1513859"/>
                <a:gd name="connsiteY108" fmla="*/ 284078 h 1439845"/>
                <a:gd name="connsiteX109" fmla="*/ 1086564 w 1513859"/>
                <a:gd name="connsiteY109" fmla="*/ 319319 h 1439845"/>
                <a:gd name="connsiteX110" fmla="*/ 1055183 w 1513859"/>
                <a:gd name="connsiteY110" fmla="*/ 322582 h 1439845"/>
                <a:gd name="connsiteX111" fmla="*/ 1034262 w 1513859"/>
                <a:gd name="connsiteY111" fmla="*/ 327803 h 1439845"/>
                <a:gd name="connsiteX112" fmla="*/ 1013342 w 1513859"/>
                <a:gd name="connsiteY112" fmla="*/ 373486 h 1439845"/>
                <a:gd name="connsiteX113" fmla="*/ 991114 w 1513859"/>
                <a:gd name="connsiteY113" fmla="*/ 352603 h 1439845"/>
                <a:gd name="connsiteX114" fmla="*/ 961694 w 1513859"/>
                <a:gd name="connsiteY114" fmla="*/ 341508 h 1439845"/>
                <a:gd name="connsiteX115" fmla="*/ 929006 w 1513859"/>
                <a:gd name="connsiteY115" fmla="*/ 334982 h 1439845"/>
                <a:gd name="connsiteX116" fmla="*/ 900240 w 1513859"/>
                <a:gd name="connsiteY116" fmla="*/ 329108 h 1439845"/>
                <a:gd name="connsiteX117" fmla="*/ 864936 w 1513859"/>
                <a:gd name="connsiteY117" fmla="*/ 328456 h 1439845"/>
                <a:gd name="connsiteX118" fmla="*/ 844016 w 1513859"/>
                <a:gd name="connsiteY118" fmla="*/ 348034 h 1439845"/>
                <a:gd name="connsiteX119" fmla="*/ 821788 w 1513859"/>
                <a:gd name="connsiteY119" fmla="*/ 365655 h 1439845"/>
                <a:gd name="connsiteX120" fmla="*/ 791060 w 1513859"/>
                <a:gd name="connsiteY120" fmla="*/ 375444 h 1439845"/>
                <a:gd name="connsiteX121" fmla="*/ 733529 w 1513859"/>
                <a:gd name="connsiteY121" fmla="*/ 397633 h 1439845"/>
                <a:gd name="connsiteX122" fmla="*/ 715877 w 1513859"/>
                <a:gd name="connsiteY122" fmla="*/ 425043 h 1439845"/>
                <a:gd name="connsiteX123" fmla="*/ 696918 w 1513859"/>
                <a:gd name="connsiteY123" fmla="*/ 446580 h 1439845"/>
                <a:gd name="connsiteX124" fmla="*/ 675343 w 1513859"/>
                <a:gd name="connsiteY124" fmla="*/ 459632 h 1439845"/>
                <a:gd name="connsiteX125" fmla="*/ 675997 w 1513859"/>
                <a:gd name="connsiteY125" fmla="*/ 427654 h 1439845"/>
                <a:gd name="connsiteX126" fmla="*/ 687111 w 1513859"/>
                <a:gd name="connsiteY126" fmla="*/ 397633 h 1439845"/>
                <a:gd name="connsiteX127" fmla="*/ 665537 w 1513859"/>
                <a:gd name="connsiteY127" fmla="*/ 400896 h 1439845"/>
                <a:gd name="connsiteX128" fmla="*/ 641347 w 1513859"/>
                <a:gd name="connsiteY128" fmla="*/ 443969 h 1439845"/>
                <a:gd name="connsiteX129" fmla="*/ 609313 w 1513859"/>
                <a:gd name="connsiteY129" fmla="*/ 434833 h 1439845"/>
                <a:gd name="connsiteX130" fmla="*/ 587084 w 1513859"/>
                <a:gd name="connsiteY130" fmla="*/ 469421 h 1439845"/>
                <a:gd name="connsiteX131" fmla="*/ 566818 w 1513859"/>
                <a:gd name="connsiteY131" fmla="*/ 490958 h 1439845"/>
                <a:gd name="connsiteX132" fmla="*/ 563549 w 1513859"/>
                <a:gd name="connsiteY132" fmla="*/ 515757 h 1439845"/>
                <a:gd name="connsiteX133" fmla="*/ 535437 w 1513859"/>
                <a:gd name="connsiteY133" fmla="*/ 590156 h 1439845"/>
                <a:gd name="connsiteX134" fmla="*/ 514516 w 1513859"/>
                <a:gd name="connsiteY134" fmla="*/ 580366 h 1439845"/>
                <a:gd name="connsiteX135" fmla="*/ 494249 w 1513859"/>
                <a:gd name="connsiteY135" fmla="*/ 559483 h 1439845"/>
                <a:gd name="connsiteX136" fmla="*/ 467445 w 1513859"/>
                <a:gd name="connsiteY136" fmla="*/ 562746 h 1439845"/>
                <a:gd name="connsiteX137" fmla="*/ 470060 w 1513859"/>
                <a:gd name="connsiteY137" fmla="*/ 537294 h 1439845"/>
                <a:gd name="connsiteX138" fmla="*/ 474636 w 1513859"/>
                <a:gd name="connsiteY138" fmla="*/ 505968 h 1439845"/>
                <a:gd name="connsiteX139" fmla="*/ 481828 w 1513859"/>
                <a:gd name="connsiteY139" fmla="*/ 481821 h 1439845"/>
                <a:gd name="connsiteX140" fmla="*/ 462868 w 1513859"/>
                <a:gd name="connsiteY140" fmla="*/ 470727 h 1439845"/>
                <a:gd name="connsiteX141" fmla="*/ 438025 w 1513859"/>
                <a:gd name="connsiteY141" fmla="*/ 460937 h 1439845"/>
                <a:gd name="connsiteX142" fmla="*/ 411221 w 1513859"/>
                <a:gd name="connsiteY142" fmla="*/ 455064 h 1439845"/>
                <a:gd name="connsiteX143" fmla="*/ 406644 w 1513859"/>
                <a:gd name="connsiteY143" fmla="*/ 428959 h 1439845"/>
                <a:gd name="connsiteX144" fmla="*/ 377225 w 1513859"/>
                <a:gd name="connsiteY144" fmla="*/ 427001 h 1439845"/>
                <a:gd name="connsiteX145" fmla="*/ 351074 w 1513859"/>
                <a:gd name="connsiteY145" fmla="*/ 418517 h 1439845"/>
                <a:gd name="connsiteX146" fmla="*/ 322962 w 1513859"/>
                <a:gd name="connsiteY146" fmla="*/ 425043 h 1439845"/>
                <a:gd name="connsiteX147" fmla="*/ 298772 w 1513859"/>
                <a:gd name="connsiteY147" fmla="*/ 413949 h 1439845"/>
                <a:gd name="connsiteX148" fmla="*/ 221628 w 1513859"/>
                <a:gd name="connsiteY148" fmla="*/ 385886 h 1439845"/>
                <a:gd name="connsiteX149" fmla="*/ 200053 w 1513859"/>
                <a:gd name="connsiteY149" fmla="*/ 381318 h 1439845"/>
                <a:gd name="connsiteX150" fmla="*/ 184363 w 1513859"/>
                <a:gd name="connsiteY150" fmla="*/ 380013 h 1439845"/>
                <a:gd name="connsiteX151" fmla="*/ 147752 w 1513859"/>
                <a:gd name="connsiteY151" fmla="*/ 374139 h 1439845"/>
                <a:gd name="connsiteX152" fmla="*/ 113756 w 1513859"/>
                <a:gd name="connsiteY152" fmla="*/ 365655 h 1439845"/>
                <a:gd name="connsiteX153" fmla="*/ 83682 w 1513859"/>
                <a:gd name="connsiteY153" fmla="*/ 361739 h 1439845"/>
                <a:gd name="connsiteX154" fmla="*/ 35957 w 1513859"/>
                <a:gd name="connsiteY154" fmla="*/ 314098 h 1439845"/>
                <a:gd name="connsiteX155" fmla="*/ 20267 w 1513859"/>
                <a:gd name="connsiteY155" fmla="*/ 289299 h 1439845"/>
                <a:gd name="connsiteX156" fmla="*/ 3269 w 1513859"/>
                <a:gd name="connsiteY156" fmla="*/ 276899 h 1439845"/>
                <a:gd name="connsiteX157" fmla="*/ 0 w 1513859"/>
                <a:gd name="connsiteY157" fmla="*/ 275594 h 1439845"/>
                <a:gd name="connsiteX158" fmla="*/ 1308 w 1513859"/>
                <a:gd name="connsiteY158" fmla="*/ 274941 h 1439845"/>
                <a:gd name="connsiteX159" fmla="*/ 53609 w 1513859"/>
                <a:gd name="connsiteY159" fmla="*/ 247531 h 1439845"/>
                <a:gd name="connsiteX160" fmla="*/ 120947 w 1513859"/>
                <a:gd name="connsiteY160" fmla="*/ 206416 h 1439845"/>
                <a:gd name="connsiteX161" fmla="*/ 194823 w 1513859"/>
                <a:gd name="connsiteY161" fmla="*/ 182269 h 1439845"/>
                <a:gd name="connsiteX162" fmla="*/ 257585 w 1513859"/>
                <a:gd name="connsiteY162" fmla="*/ 130060 h 1439845"/>
                <a:gd name="connsiteX163" fmla="*/ 332768 w 1513859"/>
                <a:gd name="connsiteY163" fmla="*/ 56314 h 1439845"/>
                <a:gd name="connsiteX164" fmla="*/ 397492 w 1513859"/>
                <a:gd name="connsiteY164" fmla="*/ 5410 h 1439845"/>
                <a:gd name="connsiteX165" fmla="*/ 432958 w 1513859"/>
                <a:gd name="connsiteY165" fmla="*/ 26 h 143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1513859" h="1439845">
                  <a:moveTo>
                    <a:pt x="1001182" y="389043"/>
                  </a:moveTo>
                  <a:cubicBezTo>
                    <a:pt x="1009508" y="390840"/>
                    <a:pt x="1017345" y="397538"/>
                    <a:pt x="1024855" y="407340"/>
                  </a:cubicBezTo>
                  <a:cubicBezTo>
                    <a:pt x="1038569" y="425638"/>
                    <a:pt x="1043141" y="432172"/>
                    <a:pt x="1065345" y="424984"/>
                  </a:cubicBezTo>
                  <a:cubicBezTo>
                    <a:pt x="1086896" y="417796"/>
                    <a:pt x="1101264" y="424984"/>
                    <a:pt x="1120202" y="434133"/>
                  </a:cubicBezTo>
                  <a:cubicBezTo>
                    <a:pt x="1139794" y="443282"/>
                    <a:pt x="1160039" y="440668"/>
                    <a:pt x="1180284" y="445896"/>
                  </a:cubicBezTo>
                  <a:cubicBezTo>
                    <a:pt x="1205101" y="451124"/>
                    <a:pt x="1223386" y="468768"/>
                    <a:pt x="1241672" y="485758"/>
                  </a:cubicBezTo>
                  <a:cubicBezTo>
                    <a:pt x="1248856" y="492946"/>
                    <a:pt x="1290652" y="528235"/>
                    <a:pt x="1281509" y="541304"/>
                  </a:cubicBezTo>
                  <a:cubicBezTo>
                    <a:pt x="1273672" y="551760"/>
                    <a:pt x="1247550" y="529542"/>
                    <a:pt x="1243631" y="535423"/>
                  </a:cubicBezTo>
                  <a:cubicBezTo>
                    <a:pt x="1241672" y="538690"/>
                    <a:pt x="1276938" y="581820"/>
                    <a:pt x="1280203" y="587702"/>
                  </a:cubicBezTo>
                  <a:cubicBezTo>
                    <a:pt x="1288693" y="607960"/>
                    <a:pt x="1284774" y="630832"/>
                    <a:pt x="1288040" y="651743"/>
                  </a:cubicBezTo>
                  <a:cubicBezTo>
                    <a:pt x="1291958" y="675269"/>
                    <a:pt x="1306325" y="706636"/>
                    <a:pt x="1297183" y="730161"/>
                  </a:cubicBezTo>
                  <a:cubicBezTo>
                    <a:pt x="1290652" y="746498"/>
                    <a:pt x="1273672" y="756954"/>
                    <a:pt x="1267142" y="773945"/>
                  </a:cubicBezTo>
                  <a:cubicBezTo>
                    <a:pt x="1258652" y="794203"/>
                    <a:pt x="1253427" y="811193"/>
                    <a:pt x="1236448" y="827530"/>
                  </a:cubicBezTo>
                  <a:cubicBezTo>
                    <a:pt x="1220121" y="844521"/>
                    <a:pt x="1211631" y="857591"/>
                    <a:pt x="1224692" y="879809"/>
                  </a:cubicBezTo>
                  <a:cubicBezTo>
                    <a:pt x="1233835" y="894186"/>
                    <a:pt x="1253427" y="922285"/>
                    <a:pt x="1273672" y="911176"/>
                  </a:cubicBezTo>
                  <a:cubicBezTo>
                    <a:pt x="1288693" y="903988"/>
                    <a:pt x="1295876" y="868046"/>
                    <a:pt x="1301101" y="852363"/>
                  </a:cubicBezTo>
                  <a:cubicBezTo>
                    <a:pt x="1302407" y="849095"/>
                    <a:pt x="1304366" y="844521"/>
                    <a:pt x="1307632" y="841907"/>
                  </a:cubicBezTo>
                  <a:cubicBezTo>
                    <a:pt x="1310897" y="837986"/>
                    <a:pt x="1315468" y="838639"/>
                    <a:pt x="1318081" y="837333"/>
                  </a:cubicBezTo>
                  <a:cubicBezTo>
                    <a:pt x="1326570" y="830798"/>
                    <a:pt x="1319387" y="820342"/>
                    <a:pt x="1325264" y="811193"/>
                  </a:cubicBezTo>
                  <a:cubicBezTo>
                    <a:pt x="1339632" y="811847"/>
                    <a:pt x="1355305" y="814461"/>
                    <a:pt x="1368366" y="805965"/>
                  </a:cubicBezTo>
                  <a:cubicBezTo>
                    <a:pt x="1381428" y="796817"/>
                    <a:pt x="1389264" y="783093"/>
                    <a:pt x="1407550" y="789628"/>
                  </a:cubicBezTo>
                  <a:cubicBezTo>
                    <a:pt x="1418652" y="793549"/>
                    <a:pt x="1431714" y="804005"/>
                    <a:pt x="1438244" y="814461"/>
                  </a:cubicBezTo>
                  <a:cubicBezTo>
                    <a:pt x="1446734" y="829491"/>
                    <a:pt x="1443469" y="846481"/>
                    <a:pt x="1449346" y="862165"/>
                  </a:cubicBezTo>
                  <a:cubicBezTo>
                    <a:pt x="1453918" y="877195"/>
                    <a:pt x="1468285" y="886997"/>
                    <a:pt x="1475469" y="900067"/>
                  </a:cubicBezTo>
                  <a:cubicBezTo>
                    <a:pt x="1483959" y="916404"/>
                    <a:pt x="1481346" y="930781"/>
                    <a:pt x="1481346" y="947771"/>
                  </a:cubicBezTo>
                  <a:cubicBezTo>
                    <a:pt x="1480693" y="965415"/>
                    <a:pt x="1490489" y="973257"/>
                    <a:pt x="1498979" y="987634"/>
                  </a:cubicBezTo>
                  <a:cubicBezTo>
                    <a:pt x="1506816" y="1001357"/>
                    <a:pt x="1502244" y="1017041"/>
                    <a:pt x="1508122" y="1031417"/>
                  </a:cubicBezTo>
                  <a:cubicBezTo>
                    <a:pt x="1513347" y="1043833"/>
                    <a:pt x="1517265" y="1062131"/>
                    <a:pt x="1509428" y="1074547"/>
                  </a:cubicBezTo>
                  <a:cubicBezTo>
                    <a:pt x="1506163" y="1081082"/>
                    <a:pt x="1498979" y="1085003"/>
                    <a:pt x="1493755" y="1090884"/>
                  </a:cubicBezTo>
                  <a:cubicBezTo>
                    <a:pt x="1487877" y="1098073"/>
                    <a:pt x="1487877" y="1104607"/>
                    <a:pt x="1486571" y="1113103"/>
                  </a:cubicBezTo>
                  <a:cubicBezTo>
                    <a:pt x="1485265" y="1122252"/>
                    <a:pt x="1482653" y="1129440"/>
                    <a:pt x="1480040" y="1137935"/>
                  </a:cubicBezTo>
                  <a:cubicBezTo>
                    <a:pt x="1474163" y="1154926"/>
                    <a:pt x="1469591" y="1173877"/>
                    <a:pt x="1455877" y="1187600"/>
                  </a:cubicBezTo>
                  <a:cubicBezTo>
                    <a:pt x="1439550" y="1205244"/>
                    <a:pt x="1419958" y="1221581"/>
                    <a:pt x="1405591" y="1241839"/>
                  </a:cubicBezTo>
                  <a:cubicBezTo>
                    <a:pt x="1399714" y="1250988"/>
                    <a:pt x="1393183" y="1259483"/>
                    <a:pt x="1392530" y="1270592"/>
                  </a:cubicBezTo>
                  <a:cubicBezTo>
                    <a:pt x="1390571" y="1284316"/>
                    <a:pt x="1399060" y="1298692"/>
                    <a:pt x="1397101" y="1312415"/>
                  </a:cubicBezTo>
                  <a:cubicBezTo>
                    <a:pt x="1394489" y="1338555"/>
                    <a:pt x="1355305" y="1355545"/>
                    <a:pt x="1361183" y="1383645"/>
                  </a:cubicBezTo>
                  <a:cubicBezTo>
                    <a:pt x="1361183" y="1386913"/>
                    <a:pt x="1361836" y="1388220"/>
                    <a:pt x="1363142" y="1390180"/>
                  </a:cubicBezTo>
                  <a:cubicBezTo>
                    <a:pt x="1301754" y="1401943"/>
                    <a:pt x="1145672" y="1420240"/>
                    <a:pt x="1120202" y="1423508"/>
                  </a:cubicBezTo>
                  <a:cubicBezTo>
                    <a:pt x="1118243" y="1424161"/>
                    <a:pt x="1117590" y="1424161"/>
                    <a:pt x="1117590" y="1424161"/>
                  </a:cubicBezTo>
                  <a:lnTo>
                    <a:pt x="1117590" y="1403903"/>
                  </a:lnTo>
                  <a:cubicBezTo>
                    <a:pt x="1065345" y="1413052"/>
                    <a:pt x="858324" y="1431349"/>
                    <a:pt x="764936" y="1439845"/>
                  </a:cubicBezTo>
                  <a:cubicBezTo>
                    <a:pt x="781262" y="1420894"/>
                    <a:pt x="793018" y="1394101"/>
                    <a:pt x="795630" y="1371229"/>
                  </a:cubicBezTo>
                  <a:cubicBezTo>
                    <a:pt x="800201" y="1337248"/>
                    <a:pt x="813263" y="1307187"/>
                    <a:pt x="821099" y="1274513"/>
                  </a:cubicBezTo>
                  <a:cubicBezTo>
                    <a:pt x="829589" y="1241839"/>
                    <a:pt x="823058" y="1206551"/>
                    <a:pt x="831548" y="1173877"/>
                  </a:cubicBezTo>
                  <a:cubicBezTo>
                    <a:pt x="836773" y="1155579"/>
                    <a:pt x="828283" y="1150351"/>
                    <a:pt x="820446" y="1135321"/>
                  </a:cubicBezTo>
                  <a:cubicBezTo>
                    <a:pt x="814569" y="1124212"/>
                    <a:pt x="809997" y="1109182"/>
                    <a:pt x="807385" y="1097419"/>
                  </a:cubicBezTo>
                  <a:cubicBezTo>
                    <a:pt x="803467" y="1077161"/>
                    <a:pt x="802160" y="1064091"/>
                    <a:pt x="785181" y="1051675"/>
                  </a:cubicBezTo>
                  <a:cubicBezTo>
                    <a:pt x="770160" y="1041220"/>
                    <a:pt x="767548" y="1030110"/>
                    <a:pt x="765589" y="1011813"/>
                  </a:cubicBezTo>
                  <a:cubicBezTo>
                    <a:pt x="747956" y="990901"/>
                    <a:pt x="745997" y="971297"/>
                    <a:pt x="755793" y="945811"/>
                  </a:cubicBezTo>
                  <a:cubicBezTo>
                    <a:pt x="760364" y="935355"/>
                    <a:pt x="766242" y="924899"/>
                    <a:pt x="764283" y="913137"/>
                  </a:cubicBezTo>
                  <a:cubicBezTo>
                    <a:pt x="762977" y="900067"/>
                    <a:pt x="754487" y="888958"/>
                    <a:pt x="751875" y="876542"/>
                  </a:cubicBezTo>
                  <a:cubicBezTo>
                    <a:pt x="747303" y="853016"/>
                    <a:pt x="770160" y="834065"/>
                    <a:pt x="775385" y="811847"/>
                  </a:cubicBezTo>
                  <a:cubicBezTo>
                    <a:pt x="781915" y="783093"/>
                    <a:pt x="782569" y="756954"/>
                    <a:pt x="781262" y="727547"/>
                  </a:cubicBezTo>
                  <a:cubicBezTo>
                    <a:pt x="779303" y="698794"/>
                    <a:pt x="798895" y="685071"/>
                    <a:pt x="804773" y="658278"/>
                  </a:cubicBezTo>
                  <a:cubicBezTo>
                    <a:pt x="807385" y="646515"/>
                    <a:pt x="808038" y="634099"/>
                    <a:pt x="819140" y="627564"/>
                  </a:cubicBezTo>
                  <a:cubicBezTo>
                    <a:pt x="828283" y="622336"/>
                    <a:pt x="838079" y="622990"/>
                    <a:pt x="843303" y="612534"/>
                  </a:cubicBezTo>
                  <a:cubicBezTo>
                    <a:pt x="849834" y="601425"/>
                    <a:pt x="847875" y="586395"/>
                    <a:pt x="851793" y="574632"/>
                  </a:cubicBezTo>
                  <a:cubicBezTo>
                    <a:pt x="854406" y="566137"/>
                    <a:pt x="861589" y="547839"/>
                    <a:pt x="871385" y="545879"/>
                  </a:cubicBezTo>
                  <a:cubicBezTo>
                    <a:pt x="889018" y="542611"/>
                    <a:pt x="887059" y="599464"/>
                    <a:pt x="883793" y="610574"/>
                  </a:cubicBezTo>
                  <a:cubicBezTo>
                    <a:pt x="879875" y="622336"/>
                    <a:pt x="873344" y="632139"/>
                    <a:pt x="870732" y="644555"/>
                  </a:cubicBezTo>
                  <a:cubicBezTo>
                    <a:pt x="869426" y="648476"/>
                    <a:pt x="864855" y="677882"/>
                    <a:pt x="872038" y="675922"/>
                  </a:cubicBezTo>
                  <a:cubicBezTo>
                    <a:pt x="881181" y="672655"/>
                    <a:pt x="881181" y="641941"/>
                    <a:pt x="887059" y="634753"/>
                  </a:cubicBezTo>
                  <a:cubicBezTo>
                    <a:pt x="896202" y="624297"/>
                    <a:pt x="900773" y="638020"/>
                    <a:pt x="905344" y="646515"/>
                  </a:cubicBezTo>
                  <a:cubicBezTo>
                    <a:pt x="909263" y="653704"/>
                    <a:pt x="912528" y="661545"/>
                    <a:pt x="915794" y="669387"/>
                  </a:cubicBezTo>
                  <a:cubicBezTo>
                    <a:pt x="922324" y="653704"/>
                    <a:pt x="919059" y="638020"/>
                    <a:pt x="919712" y="622336"/>
                  </a:cubicBezTo>
                  <a:cubicBezTo>
                    <a:pt x="920365" y="602732"/>
                    <a:pt x="923630" y="584434"/>
                    <a:pt x="920365" y="564830"/>
                  </a:cubicBezTo>
                  <a:cubicBezTo>
                    <a:pt x="918406" y="546532"/>
                    <a:pt x="909916" y="524967"/>
                    <a:pt x="927549" y="512551"/>
                  </a:cubicBezTo>
                  <a:cubicBezTo>
                    <a:pt x="939957" y="505363"/>
                    <a:pt x="979141" y="508630"/>
                    <a:pt x="984365" y="495560"/>
                  </a:cubicBezTo>
                  <a:cubicBezTo>
                    <a:pt x="989590" y="482491"/>
                    <a:pt x="959549" y="460926"/>
                    <a:pt x="954324" y="449817"/>
                  </a:cubicBezTo>
                  <a:cubicBezTo>
                    <a:pt x="946487" y="432826"/>
                    <a:pt x="962814" y="412568"/>
                    <a:pt x="974569" y="400152"/>
                  </a:cubicBezTo>
                  <a:cubicBezTo>
                    <a:pt x="984038" y="390350"/>
                    <a:pt x="992855" y="387246"/>
                    <a:pt x="1001182" y="389043"/>
                  </a:cubicBezTo>
                  <a:close/>
                  <a:moveTo>
                    <a:pt x="432958" y="26"/>
                  </a:moveTo>
                  <a:cubicBezTo>
                    <a:pt x="447014" y="-300"/>
                    <a:pt x="457965" y="2473"/>
                    <a:pt x="449793" y="13242"/>
                  </a:cubicBezTo>
                  <a:cubicBezTo>
                    <a:pt x="441948" y="23683"/>
                    <a:pt x="425604" y="30210"/>
                    <a:pt x="415143" y="39346"/>
                  </a:cubicBezTo>
                  <a:cubicBezTo>
                    <a:pt x="403375" y="50441"/>
                    <a:pt x="395530" y="64146"/>
                    <a:pt x="388339" y="78503"/>
                  </a:cubicBezTo>
                  <a:cubicBezTo>
                    <a:pt x="382455" y="89598"/>
                    <a:pt x="376571" y="98734"/>
                    <a:pt x="365457" y="105913"/>
                  </a:cubicBezTo>
                  <a:cubicBezTo>
                    <a:pt x="353035" y="114397"/>
                    <a:pt x="340614" y="120923"/>
                    <a:pt x="332768" y="133323"/>
                  </a:cubicBezTo>
                  <a:cubicBezTo>
                    <a:pt x="323616" y="146376"/>
                    <a:pt x="319039" y="165301"/>
                    <a:pt x="323616" y="180964"/>
                  </a:cubicBezTo>
                  <a:cubicBezTo>
                    <a:pt x="326884" y="193364"/>
                    <a:pt x="334076" y="195974"/>
                    <a:pt x="343882" y="186185"/>
                  </a:cubicBezTo>
                  <a:cubicBezTo>
                    <a:pt x="348459" y="180312"/>
                    <a:pt x="352381" y="173133"/>
                    <a:pt x="355650" y="166607"/>
                  </a:cubicBezTo>
                  <a:cubicBezTo>
                    <a:pt x="363496" y="162691"/>
                    <a:pt x="368726" y="143112"/>
                    <a:pt x="379840" y="145070"/>
                  </a:cubicBezTo>
                  <a:cubicBezTo>
                    <a:pt x="393569" y="147681"/>
                    <a:pt x="388992" y="175743"/>
                    <a:pt x="389646" y="184227"/>
                  </a:cubicBezTo>
                  <a:cubicBezTo>
                    <a:pt x="402068" y="192711"/>
                    <a:pt x="407952" y="161386"/>
                    <a:pt x="421027" y="173133"/>
                  </a:cubicBezTo>
                  <a:cubicBezTo>
                    <a:pt x="423642" y="175091"/>
                    <a:pt x="429526" y="186185"/>
                    <a:pt x="430834" y="188796"/>
                  </a:cubicBezTo>
                  <a:cubicBezTo>
                    <a:pt x="434756" y="195322"/>
                    <a:pt x="435410" y="199238"/>
                    <a:pt x="426257" y="201848"/>
                  </a:cubicBezTo>
                  <a:cubicBezTo>
                    <a:pt x="426257" y="202501"/>
                    <a:pt x="426257" y="203806"/>
                    <a:pt x="426257" y="205111"/>
                  </a:cubicBezTo>
                  <a:cubicBezTo>
                    <a:pt x="431487" y="207722"/>
                    <a:pt x="452408" y="205111"/>
                    <a:pt x="450447" y="199238"/>
                  </a:cubicBezTo>
                  <a:cubicBezTo>
                    <a:pt x="455023" y="198585"/>
                    <a:pt x="456331" y="190754"/>
                    <a:pt x="462215" y="190101"/>
                  </a:cubicBezTo>
                  <a:cubicBezTo>
                    <a:pt x="471367" y="189448"/>
                    <a:pt x="467445" y="193364"/>
                    <a:pt x="471367" y="199238"/>
                  </a:cubicBezTo>
                  <a:cubicBezTo>
                    <a:pt x="479213" y="214248"/>
                    <a:pt x="485750" y="201195"/>
                    <a:pt x="496864" y="202501"/>
                  </a:cubicBezTo>
                  <a:cubicBezTo>
                    <a:pt x="505363" y="204458"/>
                    <a:pt x="517131" y="212943"/>
                    <a:pt x="523669" y="217511"/>
                  </a:cubicBezTo>
                  <a:cubicBezTo>
                    <a:pt x="531514" y="222732"/>
                    <a:pt x="540013" y="233174"/>
                    <a:pt x="549820" y="230563"/>
                  </a:cubicBezTo>
                  <a:cubicBezTo>
                    <a:pt x="555704" y="252100"/>
                    <a:pt x="585777" y="237742"/>
                    <a:pt x="598199" y="251447"/>
                  </a:cubicBezTo>
                  <a:cubicBezTo>
                    <a:pt x="604082" y="257321"/>
                    <a:pt x="604082" y="275594"/>
                    <a:pt x="613889" y="276899"/>
                  </a:cubicBezTo>
                  <a:cubicBezTo>
                    <a:pt x="623696" y="278204"/>
                    <a:pt x="626964" y="265805"/>
                    <a:pt x="628272" y="258626"/>
                  </a:cubicBezTo>
                  <a:cubicBezTo>
                    <a:pt x="634810" y="248836"/>
                    <a:pt x="643309" y="251447"/>
                    <a:pt x="653769" y="249489"/>
                  </a:cubicBezTo>
                  <a:cubicBezTo>
                    <a:pt x="665537" y="246226"/>
                    <a:pt x="671421" y="243616"/>
                    <a:pt x="678612" y="234479"/>
                  </a:cubicBezTo>
                  <a:cubicBezTo>
                    <a:pt x="686457" y="225342"/>
                    <a:pt x="694303" y="224037"/>
                    <a:pt x="704109" y="218816"/>
                  </a:cubicBezTo>
                  <a:cubicBezTo>
                    <a:pt x="711954" y="214900"/>
                    <a:pt x="717838" y="206416"/>
                    <a:pt x="725684" y="204458"/>
                  </a:cubicBezTo>
                  <a:cubicBezTo>
                    <a:pt x="742028" y="193364"/>
                    <a:pt x="750527" y="172480"/>
                    <a:pt x="770794" y="169217"/>
                  </a:cubicBezTo>
                  <a:cubicBezTo>
                    <a:pt x="789099" y="166607"/>
                    <a:pt x="808712" y="171828"/>
                    <a:pt x="827671" y="171175"/>
                  </a:cubicBezTo>
                  <a:cubicBezTo>
                    <a:pt x="848592" y="170522"/>
                    <a:pt x="860360" y="156817"/>
                    <a:pt x="879973" y="152902"/>
                  </a:cubicBezTo>
                  <a:cubicBezTo>
                    <a:pt x="896317" y="149639"/>
                    <a:pt x="922468" y="148986"/>
                    <a:pt x="923122" y="170522"/>
                  </a:cubicBezTo>
                  <a:cubicBezTo>
                    <a:pt x="923122" y="182269"/>
                    <a:pt x="917238" y="193364"/>
                    <a:pt x="923122" y="204458"/>
                  </a:cubicBezTo>
                  <a:cubicBezTo>
                    <a:pt x="928352" y="212943"/>
                    <a:pt x="938158" y="216858"/>
                    <a:pt x="947965" y="218816"/>
                  </a:cubicBezTo>
                  <a:cubicBezTo>
                    <a:pt x="947311" y="219469"/>
                    <a:pt x="947311" y="220121"/>
                    <a:pt x="947311" y="220774"/>
                  </a:cubicBezTo>
                  <a:cubicBezTo>
                    <a:pt x="975423" y="218816"/>
                    <a:pt x="1045376" y="204458"/>
                    <a:pt x="1059106" y="238395"/>
                  </a:cubicBezTo>
                  <a:cubicBezTo>
                    <a:pt x="1062374" y="247531"/>
                    <a:pt x="1061721" y="257321"/>
                    <a:pt x="1066297" y="265805"/>
                  </a:cubicBezTo>
                  <a:cubicBezTo>
                    <a:pt x="1070874" y="275594"/>
                    <a:pt x="1080026" y="278857"/>
                    <a:pt x="1088525" y="284078"/>
                  </a:cubicBezTo>
                  <a:cubicBezTo>
                    <a:pt x="1104870" y="294520"/>
                    <a:pt x="1114022" y="319972"/>
                    <a:pt x="1086564" y="319319"/>
                  </a:cubicBezTo>
                  <a:cubicBezTo>
                    <a:pt x="1074142" y="318667"/>
                    <a:pt x="1066951" y="316056"/>
                    <a:pt x="1055183" y="322582"/>
                  </a:cubicBezTo>
                  <a:cubicBezTo>
                    <a:pt x="1047992" y="327151"/>
                    <a:pt x="1042108" y="333677"/>
                    <a:pt x="1034262" y="327803"/>
                  </a:cubicBezTo>
                  <a:cubicBezTo>
                    <a:pt x="1007458" y="329108"/>
                    <a:pt x="1046030" y="379360"/>
                    <a:pt x="1013342" y="373486"/>
                  </a:cubicBezTo>
                  <a:cubicBezTo>
                    <a:pt x="1001574" y="371529"/>
                    <a:pt x="999613" y="358476"/>
                    <a:pt x="991114" y="352603"/>
                  </a:cubicBezTo>
                  <a:cubicBezTo>
                    <a:pt x="983922" y="346729"/>
                    <a:pt x="970847" y="343466"/>
                    <a:pt x="961694" y="341508"/>
                  </a:cubicBezTo>
                  <a:cubicBezTo>
                    <a:pt x="950580" y="338898"/>
                    <a:pt x="939466" y="339550"/>
                    <a:pt x="929006" y="334982"/>
                  </a:cubicBezTo>
                  <a:cubicBezTo>
                    <a:pt x="917892" y="329761"/>
                    <a:pt x="912008" y="329108"/>
                    <a:pt x="900240" y="329108"/>
                  </a:cubicBezTo>
                  <a:cubicBezTo>
                    <a:pt x="889126" y="329108"/>
                    <a:pt x="875397" y="324540"/>
                    <a:pt x="864936" y="328456"/>
                  </a:cubicBezTo>
                  <a:cubicBezTo>
                    <a:pt x="856437" y="331719"/>
                    <a:pt x="851861" y="342161"/>
                    <a:pt x="844016" y="348034"/>
                  </a:cubicBezTo>
                  <a:cubicBezTo>
                    <a:pt x="835517" y="353908"/>
                    <a:pt x="829633" y="359129"/>
                    <a:pt x="821788" y="365655"/>
                  </a:cubicBezTo>
                  <a:cubicBezTo>
                    <a:pt x="813942" y="374139"/>
                    <a:pt x="802174" y="374139"/>
                    <a:pt x="791060" y="375444"/>
                  </a:cubicBezTo>
                  <a:cubicBezTo>
                    <a:pt x="768832" y="377402"/>
                    <a:pt x="749219" y="380013"/>
                    <a:pt x="733529" y="397633"/>
                  </a:cubicBezTo>
                  <a:cubicBezTo>
                    <a:pt x="725684" y="406117"/>
                    <a:pt x="722415" y="415254"/>
                    <a:pt x="715877" y="425043"/>
                  </a:cubicBezTo>
                  <a:cubicBezTo>
                    <a:pt x="710647" y="432875"/>
                    <a:pt x="702802" y="438748"/>
                    <a:pt x="696918" y="446580"/>
                  </a:cubicBezTo>
                  <a:cubicBezTo>
                    <a:pt x="692341" y="451801"/>
                    <a:pt x="683188" y="466158"/>
                    <a:pt x="675343" y="459632"/>
                  </a:cubicBezTo>
                  <a:cubicBezTo>
                    <a:pt x="668152" y="454411"/>
                    <a:pt x="673382" y="434180"/>
                    <a:pt x="675997" y="427654"/>
                  </a:cubicBezTo>
                  <a:cubicBezTo>
                    <a:pt x="678612" y="419170"/>
                    <a:pt x="691688" y="406770"/>
                    <a:pt x="687111" y="397633"/>
                  </a:cubicBezTo>
                  <a:cubicBezTo>
                    <a:pt x="681881" y="387844"/>
                    <a:pt x="668806" y="393065"/>
                    <a:pt x="665537" y="400896"/>
                  </a:cubicBezTo>
                  <a:cubicBezTo>
                    <a:pt x="658345" y="415907"/>
                    <a:pt x="660960" y="440054"/>
                    <a:pt x="641347" y="443969"/>
                  </a:cubicBezTo>
                  <a:cubicBezTo>
                    <a:pt x="625003" y="447232"/>
                    <a:pt x="610620" y="456369"/>
                    <a:pt x="609313" y="434833"/>
                  </a:cubicBezTo>
                  <a:cubicBezTo>
                    <a:pt x="587738" y="428959"/>
                    <a:pt x="592315" y="459632"/>
                    <a:pt x="587084" y="469421"/>
                  </a:cubicBezTo>
                  <a:cubicBezTo>
                    <a:pt x="583162" y="478558"/>
                    <a:pt x="572702" y="482474"/>
                    <a:pt x="566818" y="490958"/>
                  </a:cubicBezTo>
                  <a:cubicBezTo>
                    <a:pt x="563549" y="498137"/>
                    <a:pt x="563549" y="507926"/>
                    <a:pt x="563549" y="515757"/>
                  </a:cubicBezTo>
                  <a:cubicBezTo>
                    <a:pt x="561588" y="541209"/>
                    <a:pt x="546551" y="566661"/>
                    <a:pt x="535437" y="590156"/>
                  </a:cubicBezTo>
                  <a:cubicBezTo>
                    <a:pt x="527592" y="587545"/>
                    <a:pt x="519746" y="584282"/>
                    <a:pt x="514516" y="580366"/>
                  </a:cubicBezTo>
                  <a:cubicBezTo>
                    <a:pt x="507325" y="574493"/>
                    <a:pt x="502748" y="563398"/>
                    <a:pt x="494249" y="559483"/>
                  </a:cubicBezTo>
                  <a:cubicBezTo>
                    <a:pt x="485097" y="555567"/>
                    <a:pt x="473329" y="566661"/>
                    <a:pt x="467445" y="562746"/>
                  </a:cubicBezTo>
                  <a:cubicBezTo>
                    <a:pt x="462868" y="559483"/>
                    <a:pt x="468752" y="541862"/>
                    <a:pt x="470060" y="537294"/>
                  </a:cubicBezTo>
                  <a:cubicBezTo>
                    <a:pt x="472675" y="526852"/>
                    <a:pt x="472675" y="516410"/>
                    <a:pt x="474636" y="505968"/>
                  </a:cubicBezTo>
                  <a:cubicBezTo>
                    <a:pt x="475944" y="499442"/>
                    <a:pt x="482481" y="488347"/>
                    <a:pt x="481828" y="481821"/>
                  </a:cubicBezTo>
                  <a:cubicBezTo>
                    <a:pt x="480520" y="468769"/>
                    <a:pt x="472021" y="473990"/>
                    <a:pt x="462868" y="470727"/>
                  </a:cubicBezTo>
                  <a:cubicBezTo>
                    <a:pt x="453716" y="468116"/>
                    <a:pt x="447832" y="462243"/>
                    <a:pt x="438025" y="460937"/>
                  </a:cubicBezTo>
                  <a:cubicBezTo>
                    <a:pt x="427565" y="459632"/>
                    <a:pt x="416451" y="464200"/>
                    <a:pt x="411221" y="455064"/>
                  </a:cubicBezTo>
                  <a:cubicBezTo>
                    <a:pt x="406644" y="447232"/>
                    <a:pt x="413836" y="436138"/>
                    <a:pt x="406644" y="428959"/>
                  </a:cubicBezTo>
                  <a:cubicBezTo>
                    <a:pt x="399453" y="421780"/>
                    <a:pt x="386377" y="428306"/>
                    <a:pt x="377225" y="427001"/>
                  </a:cubicBezTo>
                  <a:cubicBezTo>
                    <a:pt x="367418" y="426349"/>
                    <a:pt x="360227" y="418517"/>
                    <a:pt x="351074" y="418517"/>
                  </a:cubicBezTo>
                  <a:cubicBezTo>
                    <a:pt x="340614" y="419170"/>
                    <a:pt x="333422" y="425043"/>
                    <a:pt x="322962" y="425043"/>
                  </a:cubicBezTo>
                  <a:cubicBezTo>
                    <a:pt x="311848" y="424391"/>
                    <a:pt x="307271" y="420475"/>
                    <a:pt x="298772" y="413949"/>
                  </a:cubicBezTo>
                  <a:cubicBezTo>
                    <a:pt x="277852" y="396981"/>
                    <a:pt x="247125" y="390455"/>
                    <a:pt x="221628" y="385886"/>
                  </a:cubicBezTo>
                  <a:cubicBezTo>
                    <a:pt x="214436" y="384581"/>
                    <a:pt x="207245" y="381970"/>
                    <a:pt x="200053" y="381318"/>
                  </a:cubicBezTo>
                  <a:cubicBezTo>
                    <a:pt x="194169" y="381318"/>
                    <a:pt x="188939" y="381318"/>
                    <a:pt x="184363" y="380013"/>
                  </a:cubicBezTo>
                  <a:cubicBezTo>
                    <a:pt x="172595" y="377402"/>
                    <a:pt x="160173" y="374792"/>
                    <a:pt x="147752" y="374139"/>
                  </a:cubicBezTo>
                  <a:cubicBezTo>
                    <a:pt x="135984" y="372834"/>
                    <a:pt x="126177" y="366308"/>
                    <a:pt x="113756" y="365655"/>
                  </a:cubicBezTo>
                  <a:cubicBezTo>
                    <a:pt x="102642" y="364350"/>
                    <a:pt x="93489" y="363045"/>
                    <a:pt x="83682" y="361739"/>
                  </a:cubicBezTo>
                  <a:cubicBezTo>
                    <a:pt x="59493" y="357824"/>
                    <a:pt x="45110" y="334982"/>
                    <a:pt x="35957" y="314098"/>
                  </a:cubicBezTo>
                  <a:cubicBezTo>
                    <a:pt x="32688" y="305614"/>
                    <a:pt x="26805" y="296478"/>
                    <a:pt x="20267" y="289299"/>
                  </a:cubicBezTo>
                  <a:cubicBezTo>
                    <a:pt x="15690" y="284078"/>
                    <a:pt x="8499" y="280815"/>
                    <a:pt x="3269" y="276899"/>
                  </a:cubicBezTo>
                  <a:cubicBezTo>
                    <a:pt x="1961" y="276246"/>
                    <a:pt x="1308" y="275594"/>
                    <a:pt x="0" y="275594"/>
                  </a:cubicBezTo>
                  <a:cubicBezTo>
                    <a:pt x="654" y="274941"/>
                    <a:pt x="654" y="274941"/>
                    <a:pt x="1308" y="274941"/>
                  </a:cubicBezTo>
                  <a:cubicBezTo>
                    <a:pt x="18959" y="267110"/>
                    <a:pt x="37919" y="258626"/>
                    <a:pt x="53609" y="247531"/>
                  </a:cubicBezTo>
                  <a:cubicBezTo>
                    <a:pt x="76491" y="230563"/>
                    <a:pt x="90874" y="209679"/>
                    <a:pt x="120947" y="206416"/>
                  </a:cubicBezTo>
                  <a:cubicBezTo>
                    <a:pt x="151021" y="203806"/>
                    <a:pt x="171941" y="205764"/>
                    <a:pt x="194823" y="182269"/>
                  </a:cubicBezTo>
                  <a:cubicBezTo>
                    <a:pt x="214436" y="162038"/>
                    <a:pt x="235357" y="148333"/>
                    <a:pt x="257585" y="130060"/>
                  </a:cubicBezTo>
                  <a:cubicBezTo>
                    <a:pt x="285043" y="107871"/>
                    <a:pt x="306618" y="79809"/>
                    <a:pt x="332768" y="56314"/>
                  </a:cubicBezTo>
                  <a:cubicBezTo>
                    <a:pt x="352381" y="38041"/>
                    <a:pt x="371994" y="15852"/>
                    <a:pt x="397492" y="5410"/>
                  </a:cubicBezTo>
                  <a:cubicBezTo>
                    <a:pt x="401741" y="3779"/>
                    <a:pt x="418902" y="352"/>
                    <a:pt x="432958" y="26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49" name="Freeform 88">
              <a:extLst>
                <a:ext uri="{FF2B5EF4-FFF2-40B4-BE49-F238E27FC236}">
                  <a16:creationId xmlns:a16="http://schemas.microsoft.com/office/drawing/2014/main" id="{28CDB8A7-9491-7044-88F5-BAC08D9B9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9894" y="3583097"/>
              <a:ext cx="1601448" cy="1350863"/>
            </a:xfrm>
            <a:custGeom>
              <a:avLst/>
              <a:gdLst>
                <a:gd name="T0" fmla="*/ 2408 w 2454"/>
                <a:gd name="T1" fmla="*/ 606 h 2070"/>
                <a:gd name="T2" fmla="*/ 2406 w 2454"/>
                <a:gd name="T3" fmla="*/ 579 h 2070"/>
                <a:gd name="T4" fmla="*/ 1831 w 2454"/>
                <a:gd name="T5" fmla="*/ 391 h 2070"/>
                <a:gd name="T6" fmla="*/ 1732 w 2454"/>
                <a:gd name="T7" fmla="*/ 404 h 2070"/>
                <a:gd name="T8" fmla="*/ 1643 w 2454"/>
                <a:gd name="T9" fmla="*/ 388 h 2070"/>
                <a:gd name="T10" fmla="*/ 1628 w 2454"/>
                <a:gd name="T11" fmla="*/ 372 h 2070"/>
                <a:gd name="T12" fmla="*/ 1572 w 2454"/>
                <a:gd name="T13" fmla="*/ 355 h 2070"/>
                <a:gd name="T14" fmla="*/ 1514 w 2454"/>
                <a:gd name="T15" fmla="*/ 372 h 2070"/>
                <a:gd name="T16" fmla="*/ 1465 w 2454"/>
                <a:gd name="T17" fmla="*/ 396 h 2070"/>
                <a:gd name="T18" fmla="*/ 1442 w 2454"/>
                <a:gd name="T19" fmla="*/ 387 h 2070"/>
                <a:gd name="T20" fmla="*/ 1359 w 2454"/>
                <a:gd name="T21" fmla="*/ 381 h 2070"/>
                <a:gd name="T22" fmla="*/ 1296 w 2454"/>
                <a:gd name="T23" fmla="*/ 381 h 2070"/>
                <a:gd name="T24" fmla="*/ 1225 w 2454"/>
                <a:gd name="T25" fmla="*/ 366 h 2070"/>
                <a:gd name="T26" fmla="*/ 1175 w 2454"/>
                <a:gd name="T27" fmla="*/ 341 h 2070"/>
                <a:gd name="T28" fmla="*/ 1061 w 2454"/>
                <a:gd name="T29" fmla="*/ 323 h 2070"/>
                <a:gd name="T30" fmla="*/ 1004 w 2454"/>
                <a:gd name="T31" fmla="*/ 325 h 2070"/>
                <a:gd name="T32" fmla="*/ 912 w 2454"/>
                <a:gd name="T33" fmla="*/ 312 h 2070"/>
                <a:gd name="T34" fmla="*/ 878 w 2454"/>
                <a:gd name="T35" fmla="*/ 293 h 2070"/>
                <a:gd name="T36" fmla="*/ 831 w 2454"/>
                <a:gd name="T37" fmla="*/ 275 h 2070"/>
                <a:gd name="T38" fmla="*/ 833 w 2454"/>
                <a:gd name="T39" fmla="*/ 258 h 2070"/>
                <a:gd name="T40" fmla="*/ 808 w 2454"/>
                <a:gd name="T41" fmla="*/ 196 h 2070"/>
                <a:gd name="T42" fmla="*/ 818 w 2454"/>
                <a:gd name="T43" fmla="*/ 161 h 2070"/>
                <a:gd name="T44" fmla="*/ 811 w 2454"/>
                <a:gd name="T45" fmla="*/ 94 h 2070"/>
                <a:gd name="T46" fmla="*/ 821 w 2454"/>
                <a:gd name="T47" fmla="*/ 69 h 2070"/>
                <a:gd name="T48" fmla="*/ 777 w 2454"/>
                <a:gd name="T49" fmla="*/ 18 h 2070"/>
                <a:gd name="T50" fmla="*/ 749 w 2454"/>
                <a:gd name="T51" fmla="*/ 47 h 2070"/>
                <a:gd name="T52" fmla="*/ 717 w 2454"/>
                <a:gd name="T53" fmla="*/ 27 h 2070"/>
                <a:gd name="T54" fmla="*/ 702 w 2454"/>
                <a:gd name="T55" fmla="*/ 15 h 2070"/>
                <a:gd name="T56" fmla="*/ 664 w 2454"/>
                <a:gd name="T57" fmla="*/ 0 h 2070"/>
                <a:gd name="T58" fmla="*/ 681 w 2454"/>
                <a:gd name="T59" fmla="*/ 18 h 2070"/>
                <a:gd name="T60" fmla="*/ 564 w 2454"/>
                <a:gd name="T61" fmla="*/ 3 h 2070"/>
                <a:gd name="T62" fmla="*/ 533 w 2454"/>
                <a:gd name="T63" fmla="*/ 43 h 2070"/>
                <a:gd name="T64" fmla="*/ 477 w 2454"/>
                <a:gd name="T65" fmla="*/ 222 h 2070"/>
                <a:gd name="T66" fmla="*/ 436 w 2454"/>
                <a:gd name="T67" fmla="*/ 333 h 2070"/>
                <a:gd name="T68" fmla="*/ 345 w 2454"/>
                <a:gd name="T69" fmla="*/ 566 h 2070"/>
                <a:gd name="T70" fmla="*/ 311 w 2454"/>
                <a:gd name="T71" fmla="*/ 681 h 2070"/>
                <a:gd name="T72" fmla="*/ 215 w 2454"/>
                <a:gd name="T73" fmla="*/ 902 h 2070"/>
                <a:gd name="T74" fmla="*/ 164 w 2454"/>
                <a:gd name="T75" fmla="*/ 985 h 2070"/>
                <a:gd name="T76" fmla="*/ 72 w 2454"/>
                <a:gd name="T77" fmla="*/ 1151 h 2070"/>
                <a:gd name="T78" fmla="*/ 17 w 2454"/>
                <a:gd name="T79" fmla="*/ 1228 h 2070"/>
                <a:gd name="T80" fmla="*/ 5 w 2454"/>
                <a:gd name="T81" fmla="*/ 1454 h 2070"/>
                <a:gd name="T82" fmla="*/ 24 w 2454"/>
                <a:gd name="T83" fmla="*/ 1547 h 2070"/>
                <a:gd name="T84" fmla="*/ 1197 w 2454"/>
                <a:gd name="T85" fmla="*/ 1883 h 2070"/>
                <a:gd name="T86" fmla="*/ 2202 w 2454"/>
                <a:gd name="T87" fmla="*/ 1292 h 2070"/>
                <a:gd name="T88" fmla="*/ 2207 w 2454"/>
                <a:gd name="T89" fmla="*/ 1275 h 2070"/>
                <a:gd name="T90" fmla="*/ 2210 w 2454"/>
                <a:gd name="T91" fmla="*/ 1215 h 2070"/>
                <a:gd name="T92" fmla="*/ 2212 w 2454"/>
                <a:gd name="T93" fmla="*/ 1195 h 2070"/>
                <a:gd name="T94" fmla="*/ 2217 w 2454"/>
                <a:gd name="T95" fmla="*/ 1131 h 2070"/>
                <a:gd name="T96" fmla="*/ 2225 w 2454"/>
                <a:gd name="T97" fmla="*/ 1071 h 2070"/>
                <a:gd name="T98" fmla="*/ 2235 w 2454"/>
                <a:gd name="T99" fmla="*/ 1014 h 2070"/>
                <a:gd name="T100" fmla="*/ 2249 w 2454"/>
                <a:gd name="T101" fmla="*/ 995 h 2070"/>
                <a:gd name="T102" fmla="*/ 2287 w 2454"/>
                <a:gd name="T103" fmla="*/ 970 h 2070"/>
                <a:gd name="T104" fmla="*/ 2294 w 2454"/>
                <a:gd name="T105" fmla="*/ 955 h 2070"/>
                <a:gd name="T106" fmla="*/ 2346 w 2454"/>
                <a:gd name="T107" fmla="*/ 863 h 2070"/>
                <a:gd name="T108" fmla="*/ 2369 w 2454"/>
                <a:gd name="T109" fmla="*/ 809 h 2070"/>
                <a:gd name="T110" fmla="*/ 2393 w 2454"/>
                <a:gd name="T111" fmla="*/ 764 h 2070"/>
                <a:gd name="T112" fmla="*/ 2443 w 2454"/>
                <a:gd name="T113" fmla="*/ 722 h 2070"/>
                <a:gd name="T114" fmla="*/ 2445 w 2454"/>
                <a:gd name="T115" fmla="*/ 712 h 2070"/>
                <a:gd name="T116" fmla="*/ 2448 w 2454"/>
                <a:gd name="T117" fmla="*/ 656 h 2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54" h="2070">
                  <a:moveTo>
                    <a:pt x="2438" y="626"/>
                  </a:moveTo>
                  <a:lnTo>
                    <a:pt x="2438" y="626"/>
                  </a:lnTo>
                  <a:cubicBezTo>
                    <a:pt x="2428" y="619"/>
                    <a:pt x="2416" y="616"/>
                    <a:pt x="2408" y="606"/>
                  </a:cubicBezTo>
                  <a:lnTo>
                    <a:pt x="2408" y="606"/>
                  </a:lnTo>
                  <a:cubicBezTo>
                    <a:pt x="2403" y="596"/>
                    <a:pt x="2408" y="586"/>
                    <a:pt x="2406" y="579"/>
                  </a:cubicBezTo>
                  <a:lnTo>
                    <a:pt x="2406" y="579"/>
                  </a:lnTo>
                  <a:cubicBezTo>
                    <a:pt x="2402" y="557"/>
                    <a:pt x="2383" y="512"/>
                    <a:pt x="2359" y="496"/>
                  </a:cubicBezTo>
                  <a:lnTo>
                    <a:pt x="2359" y="498"/>
                  </a:lnTo>
                  <a:lnTo>
                    <a:pt x="1831" y="391"/>
                  </a:lnTo>
                  <a:lnTo>
                    <a:pt x="1831" y="391"/>
                  </a:lnTo>
                  <a:cubicBezTo>
                    <a:pt x="1810" y="367"/>
                    <a:pt x="1757" y="401"/>
                    <a:pt x="1732" y="404"/>
                  </a:cubicBezTo>
                  <a:lnTo>
                    <a:pt x="1732" y="404"/>
                  </a:lnTo>
                  <a:cubicBezTo>
                    <a:pt x="1714" y="405"/>
                    <a:pt x="1693" y="398"/>
                    <a:pt x="1675" y="394"/>
                  </a:cubicBezTo>
                  <a:lnTo>
                    <a:pt x="1675" y="394"/>
                  </a:lnTo>
                  <a:cubicBezTo>
                    <a:pt x="1667" y="393"/>
                    <a:pt x="1651" y="392"/>
                    <a:pt x="1643" y="388"/>
                  </a:cubicBezTo>
                  <a:lnTo>
                    <a:pt x="1643" y="388"/>
                  </a:lnTo>
                  <a:cubicBezTo>
                    <a:pt x="1638" y="385"/>
                    <a:pt x="1634" y="375"/>
                    <a:pt x="1628" y="372"/>
                  </a:cubicBezTo>
                  <a:lnTo>
                    <a:pt x="1628" y="372"/>
                  </a:lnTo>
                  <a:cubicBezTo>
                    <a:pt x="1620" y="369"/>
                    <a:pt x="1610" y="372"/>
                    <a:pt x="1601" y="368"/>
                  </a:cubicBezTo>
                  <a:lnTo>
                    <a:pt x="1601" y="368"/>
                  </a:lnTo>
                  <a:cubicBezTo>
                    <a:pt x="1589" y="364"/>
                    <a:pt x="1586" y="354"/>
                    <a:pt x="1572" y="355"/>
                  </a:cubicBezTo>
                  <a:lnTo>
                    <a:pt x="1572" y="355"/>
                  </a:lnTo>
                  <a:cubicBezTo>
                    <a:pt x="1558" y="355"/>
                    <a:pt x="1530" y="368"/>
                    <a:pt x="1514" y="372"/>
                  </a:cubicBezTo>
                  <a:lnTo>
                    <a:pt x="1514" y="372"/>
                  </a:lnTo>
                  <a:cubicBezTo>
                    <a:pt x="1498" y="375"/>
                    <a:pt x="1502" y="376"/>
                    <a:pt x="1489" y="384"/>
                  </a:cubicBezTo>
                  <a:lnTo>
                    <a:pt x="1489" y="384"/>
                  </a:lnTo>
                  <a:cubicBezTo>
                    <a:pt x="1480" y="389"/>
                    <a:pt x="1476" y="396"/>
                    <a:pt x="1465" y="396"/>
                  </a:cubicBezTo>
                  <a:lnTo>
                    <a:pt x="1465" y="396"/>
                  </a:lnTo>
                  <a:cubicBezTo>
                    <a:pt x="1454" y="397"/>
                    <a:pt x="1448" y="387"/>
                    <a:pt x="1442" y="387"/>
                  </a:cubicBezTo>
                  <a:lnTo>
                    <a:pt x="1442" y="387"/>
                  </a:lnTo>
                  <a:cubicBezTo>
                    <a:pt x="1432" y="387"/>
                    <a:pt x="1427" y="395"/>
                    <a:pt x="1418" y="396"/>
                  </a:cubicBezTo>
                  <a:lnTo>
                    <a:pt x="1418" y="396"/>
                  </a:lnTo>
                  <a:cubicBezTo>
                    <a:pt x="1396" y="400"/>
                    <a:pt x="1379" y="385"/>
                    <a:pt x="1359" y="381"/>
                  </a:cubicBezTo>
                  <a:lnTo>
                    <a:pt x="1359" y="381"/>
                  </a:lnTo>
                  <a:cubicBezTo>
                    <a:pt x="1337" y="378"/>
                    <a:pt x="1316" y="381"/>
                    <a:pt x="1296" y="381"/>
                  </a:cubicBezTo>
                  <a:lnTo>
                    <a:pt x="1296" y="381"/>
                  </a:lnTo>
                  <a:cubicBezTo>
                    <a:pt x="1290" y="384"/>
                    <a:pt x="1280" y="384"/>
                    <a:pt x="1272" y="381"/>
                  </a:cubicBezTo>
                  <a:lnTo>
                    <a:pt x="1272" y="381"/>
                  </a:lnTo>
                  <a:cubicBezTo>
                    <a:pt x="1253" y="377"/>
                    <a:pt x="1242" y="369"/>
                    <a:pt x="1225" y="366"/>
                  </a:cubicBezTo>
                  <a:lnTo>
                    <a:pt x="1225" y="366"/>
                  </a:lnTo>
                  <a:cubicBezTo>
                    <a:pt x="1198" y="363"/>
                    <a:pt x="1196" y="354"/>
                    <a:pt x="1175" y="341"/>
                  </a:cubicBezTo>
                  <a:lnTo>
                    <a:pt x="1175" y="341"/>
                  </a:lnTo>
                  <a:cubicBezTo>
                    <a:pt x="1156" y="331"/>
                    <a:pt x="1139" y="337"/>
                    <a:pt x="1118" y="337"/>
                  </a:cubicBezTo>
                  <a:lnTo>
                    <a:pt x="1118" y="337"/>
                  </a:lnTo>
                  <a:cubicBezTo>
                    <a:pt x="1095" y="337"/>
                    <a:pt x="1082" y="327"/>
                    <a:pt x="1061" y="323"/>
                  </a:cubicBezTo>
                  <a:lnTo>
                    <a:pt x="1061" y="323"/>
                  </a:lnTo>
                  <a:cubicBezTo>
                    <a:pt x="1042" y="318"/>
                    <a:pt x="1022" y="326"/>
                    <a:pt x="1004" y="325"/>
                  </a:cubicBezTo>
                  <a:lnTo>
                    <a:pt x="1004" y="325"/>
                  </a:lnTo>
                  <a:cubicBezTo>
                    <a:pt x="994" y="324"/>
                    <a:pt x="986" y="319"/>
                    <a:pt x="974" y="320"/>
                  </a:cubicBezTo>
                  <a:lnTo>
                    <a:pt x="974" y="320"/>
                  </a:lnTo>
                  <a:cubicBezTo>
                    <a:pt x="952" y="320"/>
                    <a:pt x="933" y="333"/>
                    <a:pt x="912" y="312"/>
                  </a:cubicBezTo>
                  <a:lnTo>
                    <a:pt x="912" y="312"/>
                  </a:lnTo>
                  <a:cubicBezTo>
                    <a:pt x="900" y="300"/>
                    <a:pt x="895" y="293"/>
                    <a:pt x="878" y="293"/>
                  </a:cubicBezTo>
                  <a:lnTo>
                    <a:pt x="878" y="293"/>
                  </a:lnTo>
                  <a:cubicBezTo>
                    <a:pt x="865" y="293"/>
                    <a:pt x="856" y="293"/>
                    <a:pt x="843" y="290"/>
                  </a:cubicBezTo>
                  <a:lnTo>
                    <a:pt x="843" y="290"/>
                  </a:lnTo>
                  <a:cubicBezTo>
                    <a:pt x="833" y="285"/>
                    <a:pt x="831" y="285"/>
                    <a:pt x="831" y="275"/>
                  </a:cubicBezTo>
                  <a:lnTo>
                    <a:pt x="831" y="275"/>
                  </a:lnTo>
                  <a:cubicBezTo>
                    <a:pt x="831" y="268"/>
                    <a:pt x="833" y="263"/>
                    <a:pt x="833" y="258"/>
                  </a:cubicBezTo>
                  <a:lnTo>
                    <a:pt x="833" y="258"/>
                  </a:lnTo>
                  <a:cubicBezTo>
                    <a:pt x="833" y="248"/>
                    <a:pt x="831" y="240"/>
                    <a:pt x="828" y="233"/>
                  </a:cubicBezTo>
                  <a:lnTo>
                    <a:pt x="828" y="233"/>
                  </a:lnTo>
                  <a:cubicBezTo>
                    <a:pt x="823" y="218"/>
                    <a:pt x="811" y="210"/>
                    <a:pt x="808" y="196"/>
                  </a:cubicBezTo>
                  <a:lnTo>
                    <a:pt x="808" y="196"/>
                  </a:lnTo>
                  <a:cubicBezTo>
                    <a:pt x="806" y="183"/>
                    <a:pt x="808" y="171"/>
                    <a:pt x="818" y="161"/>
                  </a:cubicBezTo>
                  <a:lnTo>
                    <a:pt x="818" y="161"/>
                  </a:lnTo>
                  <a:cubicBezTo>
                    <a:pt x="831" y="146"/>
                    <a:pt x="836" y="144"/>
                    <a:pt x="828" y="124"/>
                  </a:cubicBezTo>
                  <a:lnTo>
                    <a:pt x="828" y="124"/>
                  </a:lnTo>
                  <a:cubicBezTo>
                    <a:pt x="823" y="112"/>
                    <a:pt x="811" y="106"/>
                    <a:pt x="811" y="94"/>
                  </a:cubicBezTo>
                  <a:lnTo>
                    <a:pt x="811" y="94"/>
                  </a:lnTo>
                  <a:cubicBezTo>
                    <a:pt x="811" y="84"/>
                    <a:pt x="818" y="79"/>
                    <a:pt x="821" y="69"/>
                  </a:cubicBezTo>
                  <a:lnTo>
                    <a:pt x="821" y="69"/>
                  </a:lnTo>
                  <a:cubicBezTo>
                    <a:pt x="823" y="59"/>
                    <a:pt x="821" y="47"/>
                    <a:pt x="813" y="39"/>
                  </a:cubicBezTo>
                  <a:lnTo>
                    <a:pt x="813" y="39"/>
                  </a:lnTo>
                  <a:cubicBezTo>
                    <a:pt x="806" y="27"/>
                    <a:pt x="791" y="8"/>
                    <a:pt x="777" y="18"/>
                  </a:cubicBezTo>
                  <a:lnTo>
                    <a:pt x="777" y="18"/>
                  </a:lnTo>
                  <a:cubicBezTo>
                    <a:pt x="767" y="25"/>
                    <a:pt x="763" y="52"/>
                    <a:pt x="749" y="47"/>
                  </a:cubicBezTo>
                  <a:lnTo>
                    <a:pt x="749" y="47"/>
                  </a:lnTo>
                  <a:cubicBezTo>
                    <a:pt x="744" y="47"/>
                    <a:pt x="737" y="37"/>
                    <a:pt x="732" y="35"/>
                  </a:cubicBezTo>
                  <a:lnTo>
                    <a:pt x="732" y="35"/>
                  </a:lnTo>
                  <a:cubicBezTo>
                    <a:pt x="727" y="32"/>
                    <a:pt x="722" y="30"/>
                    <a:pt x="717" y="27"/>
                  </a:cubicBezTo>
                  <a:lnTo>
                    <a:pt x="717" y="27"/>
                  </a:lnTo>
                  <a:cubicBezTo>
                    <a:pt x="710" y="25"/>
                    <a:pt x="707" y="20"/>
                    <a:pt x="702" y="15"/>
                  </a:cubicBezTo>
                  <a:lnTo>
                    <a:pt x="702" y="15"/>
                  </a:lnTo>
                  <a:cubicBezTo>
                    <a:pt x="697" y="12"/>
                    <a:pt x="697" y="12"/>
                    <a:pt x="690" y="10"/>
                  </a:cubicBezTo>
                  <a:lnTo>
                    <a:pt x="690" y="10"/>
                  </a:lnTo>
                  <a:cubicBezTo>
                    <a:pt x="681" y="5"/>
                    <a:pt x="674" y="1"/>
                    <a:pt x="664" y="0"/>
                  </a:cubicBezTo>
                  <a:lnTo>
                    <a:pt x="664" y="0"/>
                  </a:lnTo>
                  <a:cubicBezTo>
                    <a:pt x="671" y="5"/>
                    <a:pt x="678" y="11"/>
                    <a:pt x="681" y="18"/>
                  </a:cubicBezTo>
                  <a:lnTo>
                    <a:pt x="681" y="18"/>
                  </a:lnTo>
                  <a:cubicBezTo>
                    <a:pt x="660" y="21"/>
                    <a:pt x="638" y="18"/>
                    <a:pt x="617" y="18"/>
                  </a:cubicBezTo>
                  <a:lnTo>
                    <a:pt x="617" y="18"/>
                  </a:lnTo>
                  <a:cubicBezTo>
                    <a:pt x="596" y="18"/>
                    <a:pt x="582" y="5"/>
                    <a:pt x="564" y="3"/>
                  </a:cubicBezTo>
                  <a:lnTo>
                    <a:pt x="564" y="3"/>
                  </a:lnTo>
                  <a:cubicBezTo>
                    <a:pt x="540" y="1"/>
                    <a:pt x="540" y="25"/>
                    <a:pt x="533" y="43"/>
                  </a:cubicBezTo>
                  <a:lnTo>
                    <a:pt x="533" y="43"/>
                  </a:lnTo>
                  <a:cubicBezTo>
                    <a:pt x="526" y="60"/>
                    <a:pt x="511" y="70"/>
                    <a:pt x="503" y="86"/>
                  </a:cubicBezTo>
                  <a:lnTo>
                    <a:pt x="503" y="86"/>
                  </a:lnTo>
                  <a:cubicBezTo>
                    <a:pt x="484" y="124"/>
                    <a:pt x="483" y="180"/>
                    <a:pt x="477" y="222"/>
                  </a:cubicBezTo>
                  <a:lnTo>
                    <a:pt x="477" y="222"/>
                  </a:lnTo>
                  <a:cubicBezTo>
                    <a:pt x="471" y="265"/>
                    <a:pt x="451" y="294"/>
                    <a:pt x="436" y="333"/>
                  </a:cubicBezTo>
                  <a:lnTo>
                    <a:pt x="436" y="333"/>
                  </a:lnTo>
                  <a:cubicBezTo>
                    <a:pt x="420" y="375"/>
                    <a:pt x="413" y="422"/>
                    <a:pt x="393" y="462"/>
                  </a:cubicBezTo>
                  <a:lnTo>
                    <a:pt x="393" y="462"/>
                  </a:lnTo>
                  <a:cubicBezTo>
                    <a:pt x="376" y="497"/>
                    <a:pt x="356" y="528"/>
                    <a:pt x="345" y="566"/>
                  </a:cubicBezTo>
                  <a:lnTo>
                    <a:pt x="345" y="566"/>
                  </a:lnTo>
                  <a:cubicBezTo>
                    <a:pt x="335" y="605"/>
                    <a:pt x="334" y="648"/>
                    <a:pt x="311" y="681"/>
                  </a:cubicBezTo>
                  <a:lnTo>
                    <a:pt x="311" y="681"/>
                  </a:lnTo>
                  <a:cubicBezTo>
                    <a:pt x="285" y="720"/>
                    <a:pt x="276" y="752"/>
                    <a:pt x="264" y="798"/>
                  </a:cubicBezTo>
                  <a:lnTo>
                    <a:pt x="264" y="798"/>
                  </a:lnTo>
                  <a:cubicBezTo>
                    <a:pt x="254" y="836"/>
                    <a:pt x="233" y="867"/>
                    <a:pt x="215" y="902"/>
                  </a:cubicBezTo>
                  <a:lnTo>
                    <a:pt x="215" y="902"/>
                  </a:lnTo>
                  <a:cubicBezTo>
                    <a:pt x="200" y="931"/>
                    <a:pt x="177" y="956"/>
                    <a:pt x="164" y="985"/>
                  </a:cubicBezTo>
                  <a:lnTo>
                    <a:pt x="164" y="985"/>
                  </a:lnTo>
                  <a:cubicBezTo>
                    <a:pt x="152" y="1015"/>
                    <a:pt x="140" y="1046"/>
                    <a:pt x="121" y="1071"/>
                  </a:cubicBezTo>
                  <a:lnTo>
                    <a:pt x="121" y="1071"/>
                  </a:lnTo>
                  <a:cubicBezTo>
                    <a:pt x="103" y="1096"/>
                    <a:pt x="87" y="1125"/>
                    <a:pt x="72" y="1151"/>
                  </a:cubicBezTo>
                  <a:lnTo>
                    <a:pt x="72" y="1151"/>
                  </a:lnTo>
                  <a:cubicBezTo>
                    <a:pt x="56" y="1177"/>
                    <a:pt x="27" y="1199"/>
                    <a:pt x="17" y="1228"/>
                  </a:cubicBezTo>
                  <a:lnTo>
                    <a:pt x="17" y="1228"/>
                  </a:lnTo>
                  <a:cubicBezTo>
                    <a:pt x="6" y="1260"/>
                    <a:pt x="16" y="1302"/>
                    <a:pt x="14" y="1336"/>
                  </a:cubicBezTo>
                  <a:lnTo>
                    <a:pt x="14" y="1336"/>
                  </a:lnTo>
                  <a:cubicBezTo>
                    <a:pt x="12" y="1375"/>
                    <a:pt x="0" y="1415"/>
                    <a:pt x="5" y="1454"/>
                  </a:cubicBezTo>
                  <a:lnTo>
                    <a:pt x="5" y="1454"/>
                  </a:lnTo>
                  <a:cubicBezTo>
                    <a:pt x="9" y="1485"/>
                    <a:pt x="20" y="1515"/>
                    <a:pt x="24" y="1547"/>
                  </a:cubicBezTo>
                  <a:lnTo>
                    <a:pt x="24" y="1547"/>
                  </a:lnTo>
                  <a:cubicBezTo>
                    <a:pt x="25" y="1550"/>
                    <a:pt x="25" y="1554"/>
                    <a:pt x="25" y="1558"/>
                  </a:cubicBezTo>
                  <a:lnTo>
                    <a:pt x="25" y="1558"/>
                  </a:lnTo>
                  <a:cubicBezTo>
                    <a:pt x="198" y="1613"/>
                    <a:pt x="619" y="1743"/>
                    <a:pt x="1197" y="1883"/>
                  </a:cubicBezTo>
                  <a:lnTo>
                    <a:pt x="1197" y="1883"/>
                  </a:lnTo>
                  <a:cubicBezTo>
                    <a:pt x="1452" y="1945"/>
                    <a:pt x="1738" y="2009"/>
                    <a:pt x="2046" y="2069"/>
                  </a:cubicBezTo>
                  <a:lnTo>
                    <a:pt x="2202" y="1292"/>
                  </a:lnTo>
                  <a:lnTo>
                    <a:pt x="2202" y="1292"/>
                  </a:lnTo>
                  <a:cubicBezTo>
                    <a:pt x="2202" y="1287"/>
                    <a:pt x="2205" y="1282"/>
                    <a:pt x="2207" y="1275"/>
                  </a:cubicBezTo>
                  <a:lnTo>
                    <a:pt x="2207" y="1275"/>
                  </a:lnTo>
                  <a:cubicBezTo>
                    <a:pt x="2215" y="1262"/>
                    <a:pt x="2210" y="1257"/>
                    <a:pt x="2207" y="1245"/>
                  </a:cubicBezTo>
                  <a:lnTo>
                    <a:pt x="2207" y="1245"/>
                  </a:lnTo>
                  <a:cubicBezTo>
                    <a:pt x="2207" y="1235"/>
                    <a:pt x="2210" y="1225"/>
                    <a:pt x="2210" y="1215"/>
                  </a:cubicBezTo>
                  <a:lnTo>
                    <a:pt x="2210" y="1215"/>
                  </a:lnTo>
                  <a:cubicBezTo>
                    <a:pt x="2210" y="1208"/>
                    <a:pt x="2212" y="1201"/>
                    <a:pt x="2212" y="1195"/>
                  </a:cubicBezTo>
                  <a:lnTo>
                    <a:pt x="2212" y="1195"/>
                  </a:lnTo>
                  <a:cubicBezTo>
                    <a:pt x="2217" y="1183"/>
                    <a:pt x="2222" y="1173"/>
                    <a:pt x="2222" y="1161"/>
                  </a:cubicBezTo>
                  <a:lnTo>
                    <a:pt x="2222" y="1161"/>
                  </a:lnTo>
                  <a:cubicBezTo>
                    <a:pt x="2222" y="1151"/>
                    <a:pt x="2220" y="1138"/>
                    <a:pt x="2217" y="1131"/>
                  </a:cubicBezTo>
                  <a:lnTo>
                    <a:pt x="2217" y="1131"/>
                  </a:lnTo>
                  <a:cubicBezTo>
                    <a:pt x="2207" y="1109"/>
                    <a:pt x="2207" y="1091"/>
                    <a:pt x="2225" y="1071"/>
                  </a:cubicBezTo>
                  <a:lnTo>
                    <a:pt x="2225" y="1071"/>
                  </a:lnTo>
                  <a:cubicBezTo>
                    <a:pt x="2220" y="1064"/>
                    <a:pt x="2222" y="1044"/>
                    <a:pt x="2222" y="1034"/>
                  </a:cubicBezTo>
                  <a:lnTo>
                    <a:pt x="2222" y="1034"/>
                  </a:lnTo>
                  <a:cubicBezTo>
                    <a:pt x="2225" y="1024"/>
                    <a:pt x="2229" y="1022"/>
                    <a:pt x="2235" y="1014"/>
                  </a:cubicBezTo>
                  <a:lnTo>
                    <a:pt x="2235" y="1014"/>
                  </a:lnTo>
                  <a:cubicBezTo>
                    <a:pt x="2242" y="1010"/>
                    <a:pt x="2245" y="1002"/>
                    <a:pt x="2249" y="995"/>
                  </a:cubicBezTo>
                  <a:lnTo>
                    <a:pt x="2249" y="995"/>
                  </a:lnTo>
                  <a:cubicBezTo>
                    <a:pt x="2255" y="990"/>
                    <a:pt x="2262" y="985"/>
                    <a:pt x="2269" y="980"/>
                  </a:cubicBezTo>
                  <a:lnTo>
                    <a:pt x="2269" y="980"/>
                  </a:lnTo>
                  <a:cubicBezTo>
                    <a:pt x="2274" y="975"/>
                    <a:pt x="2282" y="975"/>
                    <a:pt x="2287" y="970"/>
                  </a:cubicBezTo>
                  <a:lnTo>
                    <a:pt x="2287" y="970"/>
                  </a:lnTo>
                  <a:cubicBezTo>
                    <a:pt x="2294" y="965"/>
                    <a:pt x="2294" y="963"/>
                    <a:pt x="2294" y="955"/>
                  </a:cubicBezTo>
                  <a:lnTo>
                    <a:pt x="2294" y="955"/>
                  </a:lnTo>
                  <a:cubicBezTo>
                    <a:pt x="2294" y="935"/>
                    <a:pt x="2292" y="918"/>
                    <a:pt x="2307" y="903"/>
                  </a:cubicBezTo>
                  <a:lnTo>
                    <a:pt x="2307" y="903"/>
                  </a:lnTo>
                  <a:cubicBezTo>
                    <a:pt x="2319" y="888"/>
                    <a:pt x="2334" y="873"/>
                    <a:pt x="2346" y="863"/>
                  </a:cubicBezTo>
                  <a:lnTo>
                    <a:pt x="2346" y="861"/>
                  </a:lnTo>
                  <a:lnTo>
                    <a:pt x="2346" y="861"/>
                  </a:lnTo>
                  <a:cubicBezTo>
                    <a:pt x="2366" y="851"/>
                    <a:pt x="2366" y="829"/>
                    <a:pt x="2369" y="809"/>
                  </a:cubicBezTo>
                  <a:lnTo>
                    <a:pt x="2369" y="809"/>
                  </a:lnTo>
                  <a:cubicBezTo>
                    <a:pt x="2371" y="792"/>
                    <a:pt x="2383" y="780"/>
                    <a:pt x="2393" y="764"/>
                  </a:cubicBezTo>
                  <a:lnTo>
                    <a:pt x="2393" y="764"/>
                  </a:lnTo>
                  <a:cubicBezTo>
                    <a:pt x="2400" y="755"/>
                    <a:pt x="2403" y="745"/>
                    <a:pt x="2416" y="740"/>
                  </a:cubicBezTo>
                  <a:lnTo>
                    <a:pt x="2416" y="740"/>
                  </a:lnTo>
                  <a:cubicBezTo>
                    <a:pt x="2428" y="735"/>
                    <a:pt x="2438" y="732"/>
                    <a:pt x="2443" y="722"/>
                  </a:cubicBezTo>
                  <a:lnTo>
                    <a:pt x="2443" y="722"/>
                  </a:lnTo>
                  <a:cubicBezTo>
                    <a:pt x="2445" y="717"/>
                    <a:pt x="2445" y="715"/>
                    <a:pt x="2445" y="712"/>
                  </a:cubicBezTo>
                  <a:lnTo>
                    <a:pt x="2445" y="712"/>
                  </a:lnTo>
                  <a:cubicBezTo>
                    <a:pt x="2448" y="702"/>
                    <a:pt x="2453" y="692"/>
                    <a:pt x="2453" y="682"/>
                  </a:cubicBezTo>
                  <a:lnTo>
                    <a:pt x="2453" y="682"/>
                  </a:lnTo>
                  <a:cubicBezTo>
                    <a:pt x="2453" y="676"/>
                    <a:pt x="2450" y="666"/>
                    <a:pt x="2448" y="656"/>
                  </a:cubicBezTo>
                  <a:lnTo>
                    <a:pt x="2448" y="656"/>
                  </a:lnTo>
                  <a:cubicBezTo>
                    <a:pt x="2448" y="643"/>
                    <a:pt x="2448" y="633"/>
                    <a:pt x="2438" y="626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0" name="Freeform 89">
              <a:extLst>
                <a:ext uri="{FF2B5EF4-FFF2-40B4-BE49-F238E27FC236}">
                  <a16:creationId xmlns:a16="http://schemas.microsoft.com/office/drawing/2014/main" id="{2264D26D-A35F-2B45-AB93-995407A3D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1245" y="4997326"/>
              <a:ext cx="1670575" cy="861210"/>
            </a:xfrm>
            <a:custGeom>
              <a:avLst/>
              <a:gdLst>
                <a:gd name="T0" fmla="*/ 2529 w 2558"/>
                <a:gd name="T1" fmla="*/ 1209 h 1317"/>
                <a:gd name="T2" fmla="*/ 2459 w 2558"/>
                <a:gd name="T3" fmla="*/ 1138 h 1317"/>
                <a:gd name="T4" fmla="*/ 2434 w 2558"/>
                <a:gd name="T5" fmla="*/ 1035 h 1317"/>
                <a:gd name="T6" fmla="*/ 2433 w 2558"/>
                <a:gd name="T7" fmla="*/ 1031 h 1317"/>
                <a:gd name="T8" fmla="*/ 2395 w 2558"/>
                <a:gd name="T9" fmla="*/ 968 h 1317"/>
                <a:gd name="T10" fmla="*/ 2378 w 2558"/>
                <a:gd name="T11" fmla="*/ 895 h 1317"/>
                <a:gd name="T12" fmla="*/ 2367 w 2558"/>
                <a:gd name="T13" fmla="*/ 858 h 1317"/>
                <a:gd name="T14" fmla="*/ 2359 w 2558"/>
                <a:gd name="T15" fmla="*/ 774 h 1317"/>
                <a:gd name="T16" fmla="*/ 2333 w 2558"/>
                <a:gd name="T17" fmla="*/ 738 h 1317"/>
                <a:gd name="T18" fmla="*/ 2335 w 2558"/>
                <a:gd name="T19" fmla="*/ 691 h 1317"/>
                <a:gd name="T20" fmla="*/ 2290 w 2558"/>
                <a:gd name="T21" fmla="*/ 628 h 1317"/>
                <a:gd name="T22" fmla="*/ 2294 w 2558"/>
                <a:gd name="T23" fmla="*/ 559 h 1317"/>
                <a:gd name="T24" fmla="*/ 2264 w 2558"/>
                <a:gd name="T25" fmla="*/ 505 h 1317"/>
                <a:gd name="T26" fmla="*/ 2264 w 2558"/>
                <a:gd name="T27" fmla="*/ 466 h 1317"/>
                <a:gd name="T28" fmla="*/ 2248 w 2558"/>
                <a:gd name="T29" fmla="*/ 444 h 1317"/>
                <a:gd name="T30" fmla="*/ 2248 w 2558"/>
                <a:gd name="T31" fmla="*/ 388 h 1317"/>
                <a:gd name="T32" fmla="*/ 2218 w 2558"/>
                <a:gd name="T33" fmla="*/ 336 h 1317"/>
                <a:gd name="T34" fmla="*/ 2211 w 2558"/>
                <a:gd name="T35" fmla="*/ 284 h 1317"/>
                <a:gd name="T36" fmla="*/ 2196 w 2558"/>
                <a:gd name="T37" fmla="*/ 245 h 1317"/>
                <a:gd name="T38" fmla="*/ 2190 w 2558"/>
                <a:gd name="T39" fmla="*/ 226 h 1317"/>
                <a:gd name="T40" fmla="*/ 2188 w 2558"/>
                <a:gd name="T41" fmla="*/ 226 h 1317"/>
                <a:gd name="T42" fmla="*/ 2155 w 2558"/>
                <a:gd name="T43" fmla="*/ 219 h 1317"/>
                <a:gd name="T44" fmla="*/ 2121 w 2558"/>
                <a:gd name="T45" fmla="*/ 206 h 1317"/>
                <a:gd name="T46" fmla="*/ 2090 w 2558"/>
                <a:gd name="T47" fmla="*/ 178 h 1317"/>
                <a:gd name="T48" fmla="*/ 2062 w 2558"/>
                <a:gd name="T49" fmla="*/ 161 h 1317"/>
                <a:gd name="T50" fmla="*/ 2033 w 2558"/>
                <a:gd name="T51" fmla="*/ 161 h 1317"/>
                <a:gd name="T52" fmla="*/ 1974 w 2558"/>
                <a:gd name="T53" fmla="*/ 146 h 1317"/>
                <a:gd name="T54" fmla="*/ 1947 w 2558"/>
                <a:gd name="T55" fmla="*/ 137 h 1317"/>
                <a:gd name="T56" fmla="*/ 1921 w 2558"/>
                <a:gd name="T57" fmla="*/ 135 h 1317"/>
                <a:gd name="T58" fmla="*/ 1862 w 2558"/>
                <a:gd name="T59" fmla="*/ 137 h 1317"/>
                <a:gd name="T60" fmla="*/ 1804 w 2558"/>
                <a:gd name="T61" fmla="*/ 139 h 1317"/>
                <a:gd name="T62" fmla="*/ 1774 w 2558"/>
                <a:gd name="T63" fmla="*/ 134 h 1317"/>
                <a:gd name="T64" fmla="*/ 1746 w 2558"/>
                <a:gd name="T65" fmla="*/ 124 h 1317"/>
                <a:gd name="T66" fmla="*/ 1724 w 2558"/>
                <a:gd name="T67" fmla="*/ 102 h 1317"/>
                <a:gd name="T68" fmla="*/ 1696 w 2558"/>
                <a:gd name="T69" fmla="*/ 89 h 1317"/>
                <a:gd name="T70" fmla="*/ 1664 w 2558"/>
                <a:gd name="T71" fmla="*/ 78 h 1317"/>
                <a:gd name="T72" fmla="*/ 1652 w 2558"/>
                <a:gd name="T73" fmla="*/ 76 h 1317"/>
                <a:gd name="T74" fmla="*/ 56 w 2558"/>
                <a:gd name="T75" fmla="*/ 0 h 1317"/>
                <a:gd name="T76" fmla="*/ 0 w 2558"/>
                <a:gd name="T77" fmla="*/ 800 h 1317"/>
                <a:gd name="T78" fmla="*/ 552 w 2558"/>
                <a:gd name="T79" fmla="*/ 1225 h 1317"/>
                <a:gd name="T80" fmla="*/ 2557 w 2558"/>
                <a:gd name="T81" fmla="*/ 1279 h 1317"/>
                <a:gd name="T82" fmla="*/ 2551 w 2558"/>
                <a:gd name="T83" fmla="*/ 1259 h 1317"/>
                <a:gd name="T84" fmla="*/ 2529 w 2558"/>
                <a:gd name="T85" fmla="*/ 1209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58" h="1317">
                  <a:moveTo>
                    <a:pt x="2529" y="1209"/>
                  </a:moveTo>
                  <a:lnTo>
                    <a:pt x="2529" y="1209"/>
                  </a:lnTo>
                  <a:cubicBezTo>
                    <a:pt x="2510" y="1182"/>
                    <a:pt x="2471" y="1170"/>
                    <a:pt x="2459" y="1138"/>
                  </a:cubicBezTo>
                  <a:lnTo>
                    <a:pt x="2459" y="1138"/>
                  </a:lnTo>
                  <a:cubicBezTo>
                    <a:pt x="2446" y="1107"/>
                    <a:pt x="2442" y="1069"/>
                    <a:pt x="2434" y="1035"/>
                  </a:cubicBezTo>
                  <a:lnTo>
                    <a:pt x="2434" y="1035"/>
                  </a:lnTo>
                  <a:cubicBezTo>
                    <a:pt x="2434" y="1033"/>
                    <a:pt x="2433" y="1032"/>
                    <a:pt x="2433" y="1031"/>
                  </a:cubicBezTo>
                  <a:lnTo>
                    <a:pt x="2433" y="1031"/>
                  </a:lnTo>
                  <a:cubicBezTo>
                    <a:pt x="2427" y="1003"/>
                    <a:pt x="2418" y="985"/>
                    <a:pt x="2395" y="968"/>
                  </a:cubicBezTo>
                  <a:lnTo>
                    <a:pt x="2395" y="968"/>
                  </a:lnTo>
                  <a:cubicBezTo>
                    <a:pt x="2364" y="941"/>
                    <a:pt x="2381" y="931"/>
                    <a:pt x="2378" y="895"/>
                  </a:cubicBezTo>
                  <a:lnTo>
                    <a:pt x="2378" y="895"/>
                  </a:lnTo>
                  <a:cubicBezTo>
                    <a:pt x="2376" y="881"/>
                    <a:pt x="2370" y="871"/>
                    <a:pt x="2367" y="858"/>
                  </a:cubicBezTo>
                  <a:lnTo>
                    <a:pt x="2367" y="858"/>
                  </a:lnTo>
                  <a:cubicBezTo>
                    <a:pt x="2358" y="830"/>
                    <a:pt x="2376" y="801"/>
                    <a:pt x="2359" y="774"/>
                  </a:cubicBezTo>
                  <a:lnTo>
                    <a:pt x="2359" y="774"/>
                  </a:lnTo>
                  <a:cubicBezTo>
                    <a:pt x="2351" y="762"/>
                    <a:pt x="2336" y="753"/>
                    <a:pt x="2333" y="738"/>
                  </a:cubicBezTo>
                  <a:lnTo>
                    <a:pt x="2333" y="738"/>
                  </a:lnTo>
                  <a:cubicBezTo>
                    <a:pt x="2330" y="723"/>
                    <a:pt x="2336" y="706"/>
                    <a:pt x="2335" y="691"/>
                  </a:cubicBezTo>
                  <a:lnTo>
                    <a:pt x="2335" y="691"/>
                  </a:lnTo>
                  <a:cubicBezTo>
                    <a:pt x="2334" y="655"/>
                    <a:pt x="2316" y="649"/>
                    <a:pt x="2290" y="628"/>
                  </a:cubicBezTo>
                  <a:lnTo>
                    <a:pt x="2290" y="628"/>
                  </a:lnTo>
                  <a:cubicBezTo>
                    <a:pt x="2300" y="609"/>
                    <a:pt x="2296" y="580"/>
                    <a:pt x="2294" y="559"/>
                  </a:cubicBezTo>
                  <a:lnTo>
                    <a:pt x="2294" y="559"/>
                  </a:lnTo>
                  <a:cubicBezTo>
                    <a:pt x="2293" y="530"/>
                    <a:pt x="2286" y="521"/>
                    <a:pt x="2264" y="505"/>
                  </a:cubicBezTo>
                  <a:lnTo>
                    <a:pt x="2264" y="505"/>
                  </a:lnTo>
                  <a:cubicBezTo>
                    <a:pt x="2261" y="491"/>
                    <a:pt x="2266" y="479"/>
                    <a:pt x="2264" y="466"/>
                  </a:cubicBezTo>
                  <a:lnTo>
                    <a:pt x="2264" y="466"/>
                  </a:lnTo>
                  <a:cubicBezTo>
                    <a:pt x="2262" y="450"/>
                    <a:pt x="2257" y="454"/>
                    <a:pt x="2248" y="444"/>
                  </a:cubicBezTo>
                  <a:lnTo>
                    <a:pt x="2248" y="444"/>
                  </a:lnTo>
                  <a:cubicBezTo>
                    <a:pt x="2229" y="424"/>
                    <a:pt x="2252" y="411"/>
                    <a:pt x="2248" y="388"/>
                  </a:cubicBezTo>
                  <a:lnTo>
                    <a:pt x="2248" y="388"/>
                  </a:lnTo>
                  <a:cubicBezTo>
                    <a:pt x="2245" y="366"/>
                    <a:pt x="2223" y="356"/>
                    <a:pt x="2218" y="336"/>
                  </a:cubicBezTo>
                  <a:lnTo>
                    <a:pt x="2218" y="336"/>
                  </a:lnTo>
                  <a:cubicBezTo>
                    <a:pt x="2213" y="319"/>
                    <a:pt x="2213" y="302"/>
                    <a:pt x="2211" y="284"/>
                  </a:cubicBezTo>
                  <a:lnTo>
                    <a:pt x="2211" y="284"/>
                  </a:lnTo>
                  <a:cubicBezTo>
                    <a:pt x="2209" y="266"/>
                    <a:pt x="2203" y="261"/>
                    <a:pt x="2196" y="245"/>
                  </a:cubicBezTo>
                  <a:lnTo>
                    <a:pt x="2196" y="245"/>
                  </a:lnTo>
                  <a:cubicBezTo>
                    <a:pt x="2192" y="239"/>
                    <a:pt x="2190" y="233"/>
                    <a:pt x="2190" y="226"/>
                  </a:cubicBezTo>
                  <a:lnTo>
                    <a:pt x="2190" y="226"/>
                  </a:lnTo>
                  <a:lnTo>
                    <a:pt x="2190" y="226"/>
                  </a:lnTo>
                  <a:cubicBezTo>
                    <a:pt x="2189" y="226"/>
                    <a:pt x="2189" y="226"/>
                    <a:pt x="2188" y="226"/>
                  </a:cubicBezTo>
                  <a:lnTo>
                    <a:pt x="2188" y="226"/>
                  </a:lnTo>
                  <a:cubicBezTo>
                    <a:pt x="2177" y="223"/>
                    <a:pt x="2166" y="223"/>
                    <a:pt x="2155" y="219"/>
                  </a:cubicBezTo>
                  <a:lnTo>
                    <a:pt x="2155" y="219"/>
                  </a:lnTo>
                  <a:cubicBezTo>
                    <a:pt x="2144" y="215"/>
                    <a:pt x="2132" y="212"/>
                    <a:pt x="2121" y="206"/>
                  </a:cubicBezTo>
                  <a:lnTo>
                    <a:pt x="2121" y="206"/>
                  </a:lnTo>
                  <a:cubicBezTo>
                    <a:pt x="2107" y="201"/>
                    <a:pt x="2099" y="190"/>
                    <a:pt x="2090" y="178"/>
                  </a:cubicBezTo>
                  <a:lnTo>
                    <a:pt x="2090" y="178"/>
                  </a:lnTo>
                  <a:cubicBezTo>
                    <a:pt x="2081" y="167"/>
                    <a:pt x="2077" y="164"/>
                    <a:pt x="2062" y="161"/>
                  </a:cubicBezTo>
                  <a:lnTo>
                    <a:pt x="2062" y="161"/>
                  </a:lnTo>
                  <a:cubicBezTo>
                    <a:pt x="2052" y="161"/>
                    <a:pt x="2044" y="164"/>
                    <a:pt x="2033" y="161"/>
                  </a:cubicBezTo>
                  <a:lnTo>
                    <a:pt x="2033" y="161"/>
                  </a:lnTo>
                  <a:cubicBezTo>
                    <a:pt x="2014" y="160"/>
                    <a:pt x="1993" y="156"/>
                    <a:pt x="1974" y="146"/>
                  </a:cubicBezTo>
                  <a:lnTo>
                    <a:pt x="1974" y="146"/>
                  </a:lnTo>
                  <a:cubicBezTo>
                    <a:pt x="1964" y="141"/>
                    <a:pt x="1958" y="137"/>
                    <a:pt x="1947" y="137"/>
                  </a:cubicBezTo>
                  <a:lnTo>
                    <a:pt x="1947" y="137"/>
                  </a:lnTo>
                  <a:cubicBezTo>
                    <a:pt x="1937" y="137"/>
                    <a:pt x="1928" y="135"/>
                    <a:pt x="1921" y="135"/>
                  </a:cubicBezTo>
                  <a:lnTo>
                    <a:pt x="1921" y="135"/>
                  </a:lnTo>
                  <a:cubicBezTo>
                    <a:pt x="1900" y="135"/>
                    <a:pt x="1880" y="137"/>
                    <a:pt x="1862" y="137"/>
                  </a:cubicBezTo>
                  <a:lnTo>
                    <a:pt x="1862" y="137"/>
                  </a:lnTo>
                  <a:cubicBezTo>
                    <a:pt x="1843" y="137"/>
                    <a:pt x="1822" y="141"/>
                    <a:pt x="1804" y="139"/>
                  </a:cubicBezTo>
                  <a:lnTo>
                    <a:pt x="1804" y="139"/>
                  </a:lnTo>
                  <a:cubicBezTo>
                    <a:pt x="1792" y="137"/>
                    <a:pt x="1783" y="135"/>
                    <a:pt x="1774" y="134"/>
                  </a:cubicBezTo>
                  <a:lnTo>
                    <a:pt x="1774" y="134"/>
                  </a:lnTo>
                  <a:cubicBezTo>
                    <a:pt x="1765" y="132"/>
                    <a:pt x="1753" y="130"/>
                    <a:pt x="1746" y="124"/>
                  </a:cubicBezTo>
                  <a:lnTo>
                    <a:pt x="1746" y="124"/>
                  </a:lnTo>
                  <a:cubicBezTo>
                    <a:pt x="1737" y="119"/>
                    <a:pt x="1733" y="108"/>
                    <a:pt x="1724" y="102"/>
                  </a:cubicBezTo>
                  <a:lnTo>
                    <a:pt x="1724" y="102"/>
                  </a:lnTo>
                  <a:cubicBezTo>
                    <a:pt x="1715" y="97"/>
                    <a:pt x="1705" y="91"/>
                    <a:pt x="1696" y="89"/>
                  </a:cubicBezTo>
                  <a:lnTo>
                    <a:pt x="1696" y="89"/>
                  </a:lnTo>
                  <a:cubicBezTo>
                    <a:pt x="1685" y="87"/>
                    <a:pt x="1675" y="81"/>
                    <a:pt x="1664" y="78"/>
                  </a:cubicBezTo>
                  <a:lnTo>
                    <a:pt x="1664" y="78"/>
                  </a:lnTo>
                  <a:cubicBezTo>
                    <a:pt x="1661" y="77"/>
                    <a:pt x="1657" y="75"/>
                    <a:pt x="1652" y="76"/>
                  </a:cubicBezTo>
                  <a:lnTo>
                    <a:pt x="1652" y="76"/>
                  </a:lnTo>
                  <a:cubicBezTo>
                    <a:pt x="1352" y="93"/>
                    <a:pt x="256" y="15"/>
                    <a:pt x="56" y="0"/>
                  </a:cubicBezTo>
                  <a:lnTo>
                    <a:pt x="0" y="800"/>
                  </a:lnTo>
                  <a:lnTo>
                    <a:pt x="0" y="800"/>
                  </a:lnTo>
                  <a:cubicBezTo>
                    <a:pt x="229" y="815"/>
                    <a:pt x="429" y="821"/>
                    <a:pt x="571" y="811"/>
                  </a:cubicBezTo>
                  <a:lnTo>
                    <a:pt x="552" y="1225"/>
                  </a:lnTo>
                  <a:lnTo>
                    <a:pt x="552" y="1225"/>
                  </a:lnTo>
                  <a:cubicBezTo>
                    <a:pt x="846" y="1244"/>
                    <a:pt x="2004" y="1316"/>
                    <a:pt x="2557" y="1279"/>
                  </a:cubicBezTo>
                  <a:lnTo>
                    <a:pt x="2557" y="1279"/>
                  </a:lnTo>
                  <a:cubicBezTo>
                    <a:pt x="2554" y="1273"/>
                    <a:pt x="2552" y="1266"/>
                    <a:pt x="2551" y="1259"/>
                  </a:cubicBezTo>
                  <a:lnTo>
                    <a:pt x="2551" y="1259"/>
                  </a:lnTo>
                  <a:cubicBezTo>
                    <a:pt x="2546" y="1239"/>
                    <a:pt x="2541" y="1226"/>
                    <a:pt x="2529" y="1209"/>
                  </a:cubicBezTo>
                </a:path>
              </a:pathLst>
            </a:custGeom>
            <a:solidFill>
              <a:schemeClr val="accent4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1" name="Freeform 90">
              <a:extLst>
                <a:ext uri="{FF2B5EF4-FFF2-40B4-BE49-F238E27FC236}">
                  <a16:creationId xmlns:a16="http://schemas.microsoft.com/office/drawing/2014/main" id="{9097C2C0-68E0-5D4F-A044-9B480F74E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5097" y="6555569"/>
              <a:ext cx="1731063" cy="901536"/>
            </a:xfrm>
            <a:custGeom>
              <a:avLst/>
              <a:gdLst>
                <a:gd name="T0" fmla="*/ 2601 w 2650"/>
                <a:gd name="T1" fmla="*/ 71 h 1380"/>
                <a:gd name="T2" fmla="*/ 310 w 2650"/>
                <a:gd name="T3" fmla="*/ 17 h 1380"/>
                <a:gd name="T4" fmla="*/ 0 w 2650"/>
                <a:gd name="T5" fmla="*/ 209 h 1380"/>
                <a:gd name="T6" fmla="*/ 914 w 2650"/>
                <a:gd name="T7" fmla="*/ 243 h 1380"/>
                <a:gd name="T8" fmla="*/ 891 w 2650"/>
                <a:gd name="T9" fmla="*/ 978 h 1380"/>
                <a:gd name="T10" fmla="*/ 894 w 2650"/>
                <a:gd name="T11" fmla="*/ 986 h 1380"/>
                <a:gd name="T12" fmla="*/ 902 w 2650"/>
                <a:gd name="T13" fmla="*/ 987 h 1380"/>
                <a:gd name="T14" fmla="*/ 947 w 2650"/>
                <a:gd name="T15" fmla="*/ 1017 h 1380"/>
                <a:gd name="T16" fmla="*/ 966 w 2650"/>
                <a:gd name="T17" fmla="*/ 1036 h 1380"/>
                <a:gd name="T18" fmla="*/ 984 w 2650"/>
                <a:gd name="T19" fmla="*/ 1062 h 1380"/>
                <a:gd name="T20" fmla="*/ 1015 w 2650"/>
                <a:gd name="T21" fmla="*/ 1060 h 1380"/>
                <a:gd name="T22" fmla="*/ 1069 w 2650"/>
                <a:gd name="T23" fmla="*/ 1080 h 1380"/>
                <a:gd name="T24" fmla="*/ 1142 w 2650"/>
                <a:gd name="T25" fmla="*/ 1083 h 1380"/>
                <a:gd name="T26" fmla="*/ 1183 w 2650"/>
                <a:gd name="T27" fmla="*/ 1149 h 1380"/>
                <a:gd name="T28" fmla="*/ 1208 w 2650"/>
                <a:gd name="T29" fmla="*/ 1166 h 1380"/>
                <a:gd name="T30" fmla="*/ 1245 w 2650"/>
                <a:gd name="T31" fmla="*/ 1173 h 1380"/>
                <a:gd name="T32" fmla="*/ 1275 w 2650"/>
                <a:gd name="T33" fmla="*/ 1177 h 1380"/>
                <a:gd name="T34" fmla="*/ 1335 w 2650"/>
                <a:gd name="T35" fmla="*/ 1183 h 1380"/>
                <a:gd name="T36" fmla="*/ 1358 w 2650"/>
                <a:gd name="T37" fmla="*/ 1180 h 1380"/>
                <a:gd name="T38" fmla="*/ 1375 w 2650"/>
                <a:gd name="T39" fmla="*/ 1196 h 1380"/>
                <a:gd name="T40" fmla="*/ 1417 w 2650"/>
                <a:gd name="T41" fmla="*/ 1214 h 1380"/>
                <a:gd name="T42" fmla="*/ 1449 w 2650"/>
                <a:gd name="T43" fmla="*/ 1216 h 1380"/>
                <a:gd name="T44" fmla="*/ 1475 w 2650"/>
                <a:gd name="T45" fmla="*/ 1221 h 1380"/>
                <a:gd name="T46" fmla="*/ 1502 w 2650"/>
                <a:gd name="T47" fmla="*/ 1214 h 1380"/>
                <a:gd name="T48" fmla="*/ 1527 w 2650"/>
                <a:gd name="T49" fmla="*/ 1247 h 1380"/>
                <a:gd name="T50" fmla="*/ 1568 w 2650"/>
                <a:gd name="T51" fmla="*/ 1303 h 1380"/>
                <a:gd name="T52" fmla="*/ 1625 w 2650"/>
                <a:gd name="T53" fmla="*/ 1271 h 1380"/>
                <a:gd name="T54" fmla="*/ 1670 w 2650"/>
                <a:gd name="T55" fmla="*/ 1283 h 1380"/>
                <a:gd name="T56" fmla="*/ 1691 w 2650"/>
                <a:gd name="T57" fmla="*/ 1307 h 1380"/>
                <a:gd name="T58" fmla="*/ 1747 w 2650"/>
                <a:gd name="T59" fmla="*/ 1317 h 1380"/>
                <a:gd name="T60" fmla="*/ 1800 w 2650"/>
                <a:gd name="T61" fmla="*/ 1286 h 1380"/>
                <a:gd name="T62" fmla="*/ 1827 w 2650"/>
                <a:gd name="T63" fmla="*/ 1292 h 1380"/>
                <a:gd name="T64" fmla="*/ 1862 w 2650"/>
                <a:gd name="T65" fmla="*/ 1291 h 1380"/>
                <a:gd name="T66" fmla="*/ 1893 w 2650"/>
                <a:gd name="T67" fmla="*/ 1306 h 1380"/>
                <a:gd name="T68" fmla="*/ 1928 w 2650"/>
                <a:gd name="T69" fmla="*/ 1294 h 1380"/>
                <a:gd name="T70" fmla="*/ 1990 w 2650"/>
                <a:gd name="T71" fmla="*/ 1300 h 1380"/>
                <a:gd name="T72" fmla="*/ 2053 w 2650"/>
                <a:gd name="T73" fmla="*/ 1310 h 1380"/>
                <a:gd name="T74" fmla="*/ 2125 w 2650"/>
                <a:gd name="T75" fmla="*/ 1306 h 1380"/>
                <a:gd name="T76" fmla="*/ 2196 w 2650"/>
                <a:gd name="T77" fmla="*/ 1299 h 1380"/>
                <a:gd name="T78" fmla="*/ 2306 w 2650"/>
                <a:gd name="T79" fmla="*/ 1280 h 1380"/>
                <a:gd name="T80" fmla="*/ 2362 w 2650"/>
                <a:gd name="T81" fmla="*/ 1296 h 1380"/>
                <a:gd name="T82" fmla="*/ 2395 w 2650"/>
                <a:gd name="T83" fmla="*/ 1277 h 1380"/>
                <a:gd name="T84" fmla="*/ 2427 w 2650"/>
                <a:gd name="T85" fmla="*/ 1276 h 1380"/>
                <a:gd name="T86" fmla="*/ 2479 w 2650"/>
                <a:gd name="T87" fmla="*/ 1296 h 1380"/>
                <a:gd name="T88" fmla="*/ 2506 w 2650"/>
                <a:gd name="T89" fmla="*/ 1312 h 1380"/>
                <a:gd name="T90" fmla="*/ 2534 w 2650"/>
                <a:gd name="T91" fmla="*/ 1310 h 1380"/>
                <a:gd name="T92" fmla="*/ 2581 w 2650"/>
                <a:gd name="T93" fmla="*/ 1340 h 1380"/>
                <a:gd name="T94" fmla="*/ 2613 w 2650"/>
                <a:gd name="T95" fmla="*/ 1345 h 1380"/>
                <a:gd name="T96" fmla="*/ 2638 w 2650"/>
                <a:gd name="T97" fmla="*/ 1368 h 1380"/>
                <a:gd name="T98" fmla="*/ 2608 w 2650"/>
                <a:gd name="T99" fmla="*/ 279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50" h="1380">
                  <a:moveTo>
                    <a:pt x="2601" y="71"/>
                  </a:moveTo>
                  <a:lnTo>
                    <a:pt x="2601" y="71"/>
                  </a:lnTo>
                  <a:cubicBezTo>
                    <a:pt x="2467" y="73"/>
                    <a:pt x="1529" y="81"/>
                    <a:pt x="310" y="17"/>
                  </a:cubicBezTo>
                  <a:lnTo>
                    <a:pt x="310" y="17"/>
                  </a:lnTo>
                  <a:cubicBezTo>
                    <a:pt x="212" y="12"/>
                    <a:pt x="113" y="6"/>
                    <a:pt x="12" y="0"/>
                  </a:cubicBezTo>
                  <a:lnTo>
                    <a:pt x="0" y="209"/>
                  </a:lnTo>
                  <a:lnTo>
                    <a:pt x="0" y="209"/>
                  </a:lnTo>
                  <a:cubicBezTo>
                    <a:pt x="177" y="216"/>
                    <a:pt x="867" y="242"/>
                    <a:pt x="914" y="243"/>
                  </a:cubicBezTo>
                  <a:lnTo>
                    <a:pt x="891" y="978"/>
                  </a:lnTo>
                  <a:lnTo>
                    <a:pt x="891" y="978"/>
                  </a:lnTo>
                  <a:cubicBezTo>
                    <a:pt x="893" y="980"/>
                    <a:pt x="891" y="984"/>
                    <a:pt x="894" y="986"/>
                  </a:cubicBezTo>
                  <a:lnTo>
                    <a:pt x="894" y="986"/>
                  </a:lnTo>
                  <a:cubicBezTo>
                    <a:pt x="896" y="987"/>
                    <a:pt x="899" y="987"/>
                    <a:pt x="902" y="987"/>
                  </a:cubicBezTo>
                  <a:lnTo>
                    <a:pt x="902" y="987"/>
                  </a:lnTo>
                  <a:cubicBezTo>
                    <a:pt x="920" y="987"/>
                    <a:pt x="939" y="999"/>
                    <a:pt x="947" y="1017"/>
                  </a:cubicBezTo>
                  <a:lnTo>
                    <a:pt x="947" y="1017"/>
                  </a:lnTo>
                  <a:cubicBezTo>
                    <a:pt x="952" y="1030"/>
                    <a:pt x="958" y="1028"/>
                    <a:pt x="966" y="1036"/>
                  </a:cubicBezTo>
                  <a:lnTo>
                    <a:pt x="966" y="1036"/>
                  </a:lnTo>
                  <a:cubicBezTo>
                    <a:pt x="975" y="1045"/>
                    <a:pt x="970" y="1055"/>
                    <a:pt x="984" y="1062"/>
                  </a:cubicBezTo>
                  <a:lnTo>
                    <a:pt x="984" y="1062"/>
                  </a:lnTo>
                  <a:cubicBezTo>
                    <a:pt x="996" y="1068"/>
                    <a:pt x="1002" y="1062"/>
                    <a:pt x="1015" y="1060"/>
                  </a:cubicBezTo>
                  <a:lnTo>
                    <a:pt x="1015" y="1060"/>
                  </a:lnTo>
                  <a:cubicBezTo>
                    <a:pt x="1038" y="1056"/>
                    <a:pt x="1047" y="1078"/>
                    <a:pt x="1069" y="1080"/>
                  </a:cubicBezTo>
                  <a:lnTo>
                    <a:pt x="1069" y="1080"/>
                  </a:lnTo>
                  <a:cubicBezTo>
                    <a:pt x="1095" y="1082"/>
                    <a:pt x="1117" y="1066"/>
                    <a:pt x="1142" y="1083"/>
                  </a:cubicBezTo>
                  <a:lnTo>
                    <a:pt x="1142" y="1083"/>
                  </a:lnTo>
                  <a:cubicBezTo>
                    <a:pt x="1164" y="1097"/>
                    <a:pt x="1172" y="1128"/>
                    <a:pt x="1183" y="1149"/>
                  </a:cubicBezTo>
                  <a:lnTo>
                    <a:pt x="1183" y="1149"/>
                  </a:lnTo>
                  <a:cubicBezTo>
                    <a:pt x="1189" y="1161"/>
                    <a:pt x="1196" y="1165"/>
                    <a:pt x="1208" y="1166"/>
                  </a:cubicBezTo>
                  <a:lnTo>
                    <a:pt x="1208" y="1166"/>
                  </a:lnTo>
                  <a:cubicBezTo>
                    <a:pt x="1221" y="1168"/>
                    <a:pt x="1232" y="1170"/>
                    <a:pt x="1245" y="1173"/>
                  </a:cubicBezTo>
                  <a:lnTo>
                    <a:pt x="1245" y="1173"/>
                  </a:lnTo>
                  <a:cubicBezTo>
                    <a:pt x="1256" y="1175"/>
                    <a:pt x="1265" y="1173"/>
                    <a:pt x="1275" y="1177"/>
                  </a:cubicBezTo>
                  <a:lnTo>
                    <a:pt x="1275" y="1177"/>
                  </a:lnTo>
                  <a:cubicBezTo>
                    <a:pt x="1296" y="1183"/>
                    <a:pt x="1318" y="1171"/>
                    <a:pt x="1335" y="1183"/>
                  </a:cubicBezTo>
                  <a:lnTo>
                    <a:pt x="1335" y="1183"/>
                  </a:lnTo>
                  <a:cubicBezTo>
                    <a:pt x="1344" y="1183"/>
                    <a:pt x="1349" y="1178"/>
                    <a:pt x="1358" y="1180"/>
                  </a:cubicBezTo>
                  <a:lnTo>
                    <a:pt x="1358" y="1180"/>
                  </a:lnTo>
                  <a:cubicBezTo>
                    <a:pt x="1366" y="1183"/>
                    <a:pt x="1370" y="1191"/>
                    <a:pt x="1375" y="1196"/>
                  </a:cubicBezTo>
                  <a:lnTo>
                    <a:pt x="1375" y="1196"/>
                  </a:lnTo>
                  <a:cubicBezTo>
                    <a:pt x="1384" y="1206"/>
                    <a:pt x="1404" y="1219"/>
                    <a:pt x="1417" y="1214"/>
                  </a:cubicBezTo>
                  <a:lnTo>
                    <a:pt x="1417" y="1214"/>
                  </a:lnTo>
                  <a:cubicBezTo>
                    <a:pt x="1427" y="1218"/>
                    <a:pt x="1438" y="1211"/>
                    <a:pt x="1449" y="1216"/>
                  </a:cubicBezTo>
                  <a:lnTo>
                    <a:pt x="1449" y="1216"/>
                  </a:lnTo>
                  <a:cubicBezTo>
                    <a:pt x="1461" y="1221"/>
                    <a:pt x="1465" y="1226"/>
                    <a:pt x="1475" y="1221"/>
                  </a:cubicBezTo>
                  <a:lnTo>
                    <a:pt x="1475" y="1221"/>
                  </a:lnTo>
                  <a:cubicBezTo>
                    <a:pt x="1485" y="1217"/>
                    <a:pt x="1490" y="1209"/>
                    <a:pt x="1502" y="1214"/>
                  </a:cubicBezTo>
                  <a:lnTo>
                    <a:pt x="1502" y="1214"/>
                  </a:lnTo>
                  <a:cubicBezTo>
                    <a:pt x="1513" y="1220"/>
                    <a:pt x="1519" y="1238"/>
                    <a:pt x="1527" y="1247"/>
                  </a:cubicBezTo>
                  <a:lnTo>
                    <a:pt x="1527" y="1247"/>
                  </a:lnTo>
                  <a:cubicBezTo>
                    <a:pt x="1539" y="1262"/>
                    <a:pt x="1549" y="1297"/>
                    <a:pt x="1568" y="1303"/>
                  </a:cubicBezTo>
                  <a:lnTo>
                    <a:pt x="1568" y="1303"/>
                  </a:lnTo>
                  <a:cubicBezTo>
                    <a:pt x="1588" y="1310"/>
                    <a:pt x="1611" y="1282"/>
                    <a:pt x="1625" y="1271"/>
                  </a:cubicBezTo>
                  <a:lnTo>
                    <a:pt x="1625" y="1271"/>
                  </a:lnTo>
                  <a:cubicBezTo>
                    <a:pt x="1648" y="1249"/>
                    <a:pt x="1653" y="1266"/>
                    <a:pt x="1670" y="1283"/>
                  </a:cubicBezTo>
                  <a:lnTo>
                    <a:pt x="1670" y="1283"/>
                  </a:lnTo>
                  <a:cubicBezTo>
                    <a:pt x="1678" y="1292"/>
                    <a:pt x="1684" y="1297"/>
                    <a:pt x="1691" y="1307"/>
                  </a:cubicBezTo>
                  <a:lnTo>
                    <a:pt x="1691" y="1307"/>
                  </a:lnTo>
                  <a:cubicBezTo>
                    <a:pt x="1702" y="1322"/>
                    <a:pt x="1730" y="1321"/>
                    <a:pt x="1747" y="1317"/>
                  </a:cubicBezTo>
                  <a:lnTo>
                    <a:pt x="1747" y="1317"/>
                  </a:lnTo>
                  <a:cubicBezTo>
                    <a:pt x="1768" y="1312"/>
                    <a:pt x="1778" y="1290"/>
                    <a:pt x="1800" y="1286"/>
                  </a:cubicBezTo>
                  <a:lnTo>
                    <a:pt x="1800" y="1286"/>
                  </a:lnTo>
                  <a:cubicBezTo>
                    <a:pt x="1809" y="1284"/>
                    <a:pt x="1817" y="1290"/>
                    <a:pt x="1827" y="1292"/>
                  </a:cubicBezTo>
                  <a:lnTo>
                    <a:pt x="1827" y="1292"/>
                  </a:lnTo>
                  <a:cubicBezTo>
                    <a:pt x="1839" y="1295"/>
                    <a:pt x="1849" y="1293"/>
                    <a:pt x="1862" y="1291"/>
                  </a:cubicBezTo>
                  <a:lnTo>
                    <a:pt x="1862" y="1291"/>
                  </a:lnTo>
                  <a:cubicBezTo>
                    <a:pt x="1879" y="1290"/>
                    <a:pt x="1877" y="1306"/>
                    <a:pt x="1893" y="1306"/>
                  </a:cubicBezTo>
                  <a:lnTo>
                    <a:pt x="1893" y="1306"/>
                  </a:lnTo>
                  <a:cubicBezTo>
                    <a:pt x="1905" y="1306"/>
                    <a:pt x="1916" y="1297"/>
                    <a:pt x="1928" y="1294"/>
                  </a:cubicBezTo>
                  <a:lnTo>
                    <a:pt x="1928" y="1294"/>
                  </a:lnTo>
                  <a:cubicBezTo>
                    <a:pt x="1949" y="1289"/>
                    <a:pt x="1972" y="1287"/>
                    <a:pt x="1990" y="1300"/>
                  </a:cubicBezTo>
                  <a:lnTo>
                    <a:pt x="1990" y="1300"/>
                  </a:lnTo>
                  <a:cubicBezTo>
                    <a:pt x="2013" y="1315"/>
                    <a:pt x="2027" y="1314"/>
                    <a:pt x="2053" y="1310"/>
                  </a:cubicBezTo>
                  <a:lnTo>
                    <a:pt x="2053" y="1310"/>
                  </a:lnTo>
                  <a:cubicBezTo>
                    <a:pt x="2078" y="1307"/>
                    <a:pt x="2100" y="1304"/>
                    <a:pt x="2125" y="1306"/>
                  </a:cubicBezTo>
                  <a:lnTo>
                    <a:pt x="2125" y="1306"/>
                  </a:lnTo>
                  <a:cubicBezTo>
                    <a:pt x="2149" y="1307"/>
                    <a:pt x="2174" y="1302"/>
                    <a:pt x="2196" y="1299"/>
                  </a:cubicBezTo>
                  <a:lnTo>
                    <a:pt x="2196" y="1299"/>
                  </a:lnTo>
                  <a:cubicBezTo>
                    <a:pt x="2232" y="1292"/>
                    <a:pt x="2270" y="1282"/>
                    <a:pt x="2306" y="1280"/>
                  </a:cubicBezTo>
                  <a:lnTo>
                    <a:pt x="2306" y="1280"/>
                  </a:lnTo>
                  <a:cubicBezTo>
                    <a:pt x="2329" y="1277"/>
                    <a:pt x="2340" y="1301"/>
                    <a:pt x="2362" y="1296"/>
                  </a:cubicBezTo>
                  <a:lnTo>
                    <a:pt x="2362" y="1296"/>
                  </a:lnTo>
                  <a:cubicBezTo>
                    <a:pt x="2376" y="1292"/>
                    <a:pt x="2381" y="1281"/>
                    <a:pt x="2395" y="1277"/>
                  </a:cubicBezTo>
                  <a:lnTo>
                    <a:pt x="2395" y="1277"/>
                  </a:lnTo>
                  <a:cubicBezTo>
                    <a:pt x="2405" y="1274"/>
                    <a:pt x="2417" y="1274"/>
                    <a:pt x="2427" y="1276"/>
                  </a:cubicBezTo>
                  <a:lnTo>
                    <a:pt x="2427" y="1276"/>
                  </a:lnTo>
                  <a:cubicBezTo>
                    <a:pt x="2443" y="1279"/>
                    <a:pt x="2466" y="1288"/>
                    <a:pt x="2479" y="1296"/>
                  </a:cubicBezTo>
                  <a:lnTo>
                    <a:pt x="2479" y="1296"/>
                  </a:lnTo>
                  <a:cubicBezTo>
                    <a:pt x="2487" y="1301"/>
                    <a:pt x="2496" y="1311"/>
                    <a:pt x="2506" y="1312"/>
                  </a:cubicBezTo>
                  <a:lnTo>
                    <a:pt x="2506" y="1312"/>
                  </a:lnTo>
                  <a:cubicBezTo>
                    <a:pt x="2514" y="1314"/>
                    <a:pt x="2523" y="1308"/>
                    <a:pt x="2534" y="1310"/>
                  </a:cubicBezTo>
                  <a:lnTo>
                    <a:pt x="2534" y="1310"/>
                  </a:lnTo>
                  <a:cubicBezTo>
                    <a:pt x="2554" y="1315"/>
                    <a:pt x="2559" y="1340"/>
                    <a:pt x="2581" y="1340"/>
                  </a:cubicBezTo>
                  <a:lnTo>
                    <a:pt x="2581" y="1340"/>
                  </a:lnTo>
                  <a:cubicBezTo>
                    <a:pt x="2595" y="1340"/>
                    <a:pt x="2600" y="1337"/>
                    <a:pt x="2613" y="1345"/>
                  </a:cubicBezTo>
                  <a:lnTo>
                    <a:pt x="2613" y="1345"/>
                  </a:lnTo>
                  <a:cubicBezTo>
                    <a:pt x="2624" y="1351"/>
                    <a:pt x="2631" y="1360"/>
                    <a:pt x="2638" y="1368"/>
                  </a:cubicBezTo>
                  <a:lnTo>
                    <a:pt x="2638" y="1368"/>
                  </a:lnTo>
                  <a:cubicBezTo>
                    <a:pt x="2642" y="1372"/>
                    <a:pt x="2645" y="1375"/>
                    <a:pt x="2649" y="1379"/>
                  </a:cubicBezTo>
                  <a:lnTo>
                    <a:pt x="2608" y="279"/>
                  </a:lnTo>
                  <a:lnTo>
                    <a:pt x="2601" y="71"/>
                  </a:lnTo>
                </a:path>
              </a:pathLst>
            </a:custGeom>
            <a:solidFill>
              <a:schemeClr val="accent4">
                <a:lumMod val="5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2" name="Freeform 91">
              <a:extLst>
                <a:ext uri="{FF2B5EF4-FFF2-40B4-BE49-F238E27FC236}">
                  <a16:creationId xmlns:a16="http://schemas.microsoft.com/office/drawing/2014/main" id="{8D1A8EDF-C124-C748-B352-E7DD054ED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44104" y="5936305"/>
              <a:ext cx="1411348" cy="748879"/>
            </a:xfrm>
            <a:custGeom>
              <a:avLst/>
              <a:gdLst>
                <a:gd name="T0" fmla="*/ 2159 w 2162"/>
                <a:gd name="T1" fmla="*/ 534 h 1145"/>
                <a:gd name="T2" fmla="*/ 2116 w 2162"/>
                <a:gd name="T3" fmla="*/ 580 h 1145"/>
                <a:gd name="T4" fmla="*/ 2100 w 2162"/>
                <a:gd name="T5" fmla="*/ 589 h 1145"/>
                <a:gd name="T6" fmla="*/ 2078 w 2162"/>
                <a:gd name="T7" fmla="*/ 605 h 1145"/>
                <a:gd name="T8" fmla="*/ 2059 w 2162"/>
                <a:gd name="T9" fmla="*/ 625 h 1145"/>
                <a:gd name="T10" fmla="*/ 2045 w 2162"/>
                <a:gd name="T11" fmla="*/ 639 h 1145"/>
                <a:gd name="T12" fmla="*/ 1972 w 2162"/>
                <a:gd name="T13" fmla="*/ 766 h 1145"/>
                <a:gd name="T14" fmla="*/ 1963 w 2162"/>
                <a:gd name="T15" fmla="*/ 775 h 1145"/>
                <a:gd name="T16" fmla="*/ 1958 w 2162"/>
                <a:gd name="T17" fmla="*/ 779 h 1145"/>
                <a:gd name="T18" fmla="*/ 1945 w 2162"/>
                <a:gd name="T19" fmla="*/ 784 h 1145"/>
                <a:gd name="T20" fmla="*/ 1916 w 2162"/>
                <a:gd name="T21" fmla="*/ 787 h 1145"/>
                <a:gd name="T22" fmla="*/ 1904 w 2162"/>
                <a:gd name="T23" fmla="*/ 790 h 1145"/>
                <a:gd name="T24" fmla="*/ 1899 w 2162"/>
                <a:gd name="T25" fmla="*/ 792 h 1145"/>
                <a:gd name="T26" fmla="*/ 1892 w 2162"/>
                <a:gd name="T27" fmla="*/ 799 h 1145"/>
                <a:gd name="T28" fmla="*/ 1873 w 2162"/>
                <a:gd name="T29" fmla="*/ 818 h 1145"/>
                <a:gd name="T30" fmla="*/ 1866 w 2162"/>
                <a:gd name="T31" fmla="*/ 822 h 1145"/>
                <a:gd name="T32" fmla="*/ 1851 w 2162"/>
                <a:gd name="T33" fmla="*/ 831 h 1145"/>
                <a:gd name="T34" fmla="*/ 1817 w 2162"/>
                <a:gd name="T35" fmla="*/ 846 h 1145"/>
                <a:gd name="T36" fmla="*/ 1783 w 2162"/>
                <a:gd name="T37" fmla="*/ 868 h 1145"/>
                <a:gd name="T38" fmla="*/ 1752 w 2162"/>
                <a:gd name="T39" fmla="*/ 879 h 1145"/>
                <a:gd name="T40" fmla="*/ 1717 w 2162"/>
                <a:gd name="T41" fmla="*/ 894 h 1145"/>
                <a:gd name="T42" fmla="*/ 1697 w 2162"/>
                <a:gd name="T43" fmla="*/ 909 h 1145"/>
                <a:gd name="T44" fmla="*/ 1686 w 2162"/>
                <a:gd name="T45" fmla="*/ 920 h 1145"/>
                <a:gd name="T46" fmla="*/ 1683 w 2162"/>
                <a:gd name="T47" fmla="*/ 922 h 1145"/>
                <a:gd name="T48" fmla="*/ 1674 w 2162"/>
                <a:gd name="T49" fmla="*/ 934 h 1145"/>
                <a:gd name="T50" fmla="*/ 1551 w 2162"/>
                <a:gd name="T51" fmla="*/ 950 h 1145"/>
                <a:gd name="T52" fmla="*/ 1446 w 2162"/>
                <a:gd name="T53" fmla="*/ 962 h 1145"/>
                <a:gd name="T54" fmla="*/ 1167 w 2162"/>
                <a:gd name="T55" fmla="*/ 992 h 1145"/>
                <a:gd name="T56" fmla="*/ 1074 w 2162"/>
                <a:gd name="T57" fmla="*/ 1001 h 1145"/>
                <a:gd name="T58" fmla="*/ 861 w 2162"/>
                <a:gd name="T59" fmla="*/ 1019 h 1145"/>
                <a:gd name="T60" fmla="*/ 776 w 2162"/>
                <a:gd name="T61" fmla="*/ 1024 h 1145"/>
                <a:gd name="T62" fmla="*/ 611 w 2162"/>
                <a:gd name="T63" fmla="*/ 1032 h 1145"/>
                <a:gd name="T64" fmla="*/ 459 w 2162"/>
                <a:gd name="T65" fmla="*/ 1131 h 1145"/>
                <a:gd name="T66" fmla="*/ 4 w 2162"/>
                <a:gd name="T67" fmla="*/ 1126 h 1145"/>
                <a:gd name="T68" fmla="*/ 7 w 2162"/>
                <a:gd name="T69" fmla="*/ 1119 h 1145"/>
                <a:gd name="T70" fmla="*/ 63 w 2162"/>
                <a:gd name="T71" fmla="*/ 1102 h 1145"/>
                <a:gd name="T72" fmla="*/ 98 w 2162"/>
                <a:gd name="T73" fmla="*/ 918 h 1145"/>
                <a:gd name="T74" fmla="*/ 302 w 2162"/>
                <a:gd name="T75" fmla="*/ 821 h 1145"/>
                <a:gd name="T76" fmla="*/ 380 w 2162"/>
                <a:gd name="T77" fmla="*/ 729 h 1145"/>
                <a:gd name="T78" fmla="*/ 403 w 2162"/>
                <a:gd name="T79" fmla="*/ 610 h 1145"/>
                <a:gd name="T80" fmla="*/ 633 w 2162"/>
                <a:gd name="T81" fmla="*/ 538 h 1145"/>
                <a:gd name="T82" fmla="*/ 763 w 2162"/>
                <a:gd name="T83" fmla="*/ 532 h 1145"/>
                <a:gd name="T84" fmla="*/ 867 w 2162"/>
                <a:gd name="T85" fmla="*/ 402 h 1145"/>
                <a:gd name="T86" fmla="*/ 1001 w 2162"/>
                <a:gd name="T87" fmla="*/ 443 h 1145"/>
                <a:gd name="T88" fmla="*/ 1111 w 2162"/>
                <a:gd name="T89" fmla="*/ 308 h 1145"/>
                <a:gd name="T90" fmla="*/ 1205 w 2162"/>
                <a:gd name="T91" fmla="*/ 156 h 1145"/>
                <a:gd name="T92" fmla="*/ 1319 w 2162"/>
                <a:gd name="T93" fmla="*/ 38 h 1145"/>
                <a:gd name="T94" fmla="*/ 1421 w 2162"/>
                <a:gd name="T95" fmla="*/ 14 h 1145"/>
                <a:gd name="T96" fmla="*/ 1625 w 2162"/>
                <a:gd name="T97" fmla="*/ 91 h 1145"/>
                <a:gd name="T98" fmla="*/ 1960 w 2162"/>
                <a:gd name="T99" fmla="*/ 153 h 1145"/>
                <a:gd name="T100" fmla="*/ 1965 w 2162"/>
                <a:gd name="T101" fmla="*/ 166 h 1145"/>
                <a:gd name="T102" fmla="*/ 2041 w 2162"/>
                <a:gd name="T103" fmla="*/ 346 h 1145"/>
                <a:gd name="T104" fmla="*/ 2090 w 2162"/>
                <a:gd name="T105" fmla="*/ 419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62" h="1145">
                  <a:moveTo>
                    <a:pt x="2161" y="532"/>
                  </a:moveTo>
                  <a:lnTo>
                    <a:pt x="2161" y="532"/>
                  </a:lnTo>
                  <a:lnTo>
                    <a:pt x="2161" y="532"/>
                  </a:lnTo>
                  <a:cubicBezTo>
                    <a:pt x="2161" y="532"/>
                    <a:pt x="2160" y="533"/>
                    <a:pt x="2160" y="534"/>
                  </a:cubicBezTo>
                  <a:lnTo>
                    <a:pt x="2160" y="534"/>
                  </a:lnTo>
                  <a:cubicBezTo>
                    <a:pt x="2160" y="534"/>
                    <a:pt x="2160" y="534"/>
                    <a:pt x="2159" y="534"/>
                  </a:cubicBezTo>
                  <a:lnTo>
                    <a:pt x="2159" y="534"/>
                  </a:lnTo>
                  <a:cubicBezTo>
                    <a:pt x="2159" y="534"/>
                    <a:pt x="2159" y="534"/>
                    <a:pt x="2158" y="535"/>
                  </a:cubicBezTo>
                  <a:lnTo>
                    <a:pt x="2158" y="535"/>
                  </a:lnTo>
                  <a:lnTo>
                    <a:pt x="2158" y="535"/>
                  </a:lnTo>
                  <a:lnTo>
                    <a:pt x="2158" y="535"/>
                  </a:lnTo>
                  <a:cubicBezTo>
                    <a:pt x="2143" y="547"/>
                    <a:pt x="2131" y="569"/>
                    <a:pt x="2116" y="580"/>
                  </a:cubicBezTo>
                  <a:lnTo>
                    <a:pt x="2116" y="580"/>
                  </a:lnTo>
                  <a:cubicBezTo>
                    <a:pt x="2115" y="581"/>
                    <a:pt x="2113" y="582"/>
                    <a:pt x="2111" y="584"/>
                  </a:cubicBezTo>
                  <a:lnTo>
                    <a:pt x="2111" y="584"/>
                  </a:lnTo>
                  <a:cubicBezTo>
                    <a:pt x="2111" y="584"/>
                    <a:pt x="2110" y="584"/>
                    <a:pt x="2109" y="585"/>
                  </a:cubicBezTo>
                  <a:lnTo>
                    <a:pt x="2109" y="585"/>
                  </a:lnTo>
                  <a:cubicBezTo>
                    <a:pt x="2106" y="586"/>
                    <a:pt x="2103" y="588"/>
                    <a:pt x="2100" y="589"/>
                  </a:cubicBezTo>
                  <a:lnTo>
                    <a:pt x="2100" y="589"/>
                  </a:lnTo>
                  <a:cubicBezTo>
                    <a:pt x="2095" y="592"/>
                    <a:pt x="2090" y="594"/>
                    <a:pt x="2085" y="598"/>
                  </a:cubicBezTo>
                  <a:lnTo>
                    <a:pt x="2085" y="598"/>
                  </a:lnTo>
                  <a:cubicBezTo>
                    <a:pt x="2083" y="599"/>
                    <a:pt x="2081" y="601"/>
                    <a:pt x="2079" y="604"/>
                  </a:cubicBezTo>
                  <a:lnTo>
                    <a:pt x="2079" y="604"/>
                  </a:lnTo>
                  <a:lnTo>
                    <a:pt x="2078" y="605"/>
                  </a:lnTo>
                  <a:lnTo>
                    <a:pt x="2078" y="605"/>
                  </a:lnTo>
                  <a:cubicBezTo>
                    <a:pt x="2077" y="605"/>
                    <a:pt x="2077" y="606"/>
                    <a:pt x="2077" y="606"/>
                  </a:cubicBezTo>
                  <a:lnTo>
                    <a:pt x="2077" y="606"/>
                  </a:lnTo>
                  <a:cubicBezTo>
                    <a:pt x="2075" y="608"/>
                    <a:pt x="2072" y="611"/>
                    <a:pt x="2069" y="614"/>
                  </a:cubicBezTo>
                  <a:lnTo>
                    <a:pt x="2069" y="614"/>
                  </a:lnTo>
                  <a:cubicBezTo>
                    <a:pt x="2066" y="618"/>
                    <a:pt x="2063" y="622"/>
                    <a:pt x="2059" y="625"/>
                  </a:cubicBezTo>
                  <a:lnTo>
                    <a:pt x="2059" y="625"/>
                  </a:lnTo>
                  <a:cubicBezTo>
                    <a:pt x="2058" y="626"/>
                    <a:pt x="2056" y="628"/>
                    <a:pt x="2056" y="629"/>
                  </a:cubicBezTo>
                  <a:lnTo>
                    <a:pt x="2056" y="629"/>
                  </a:lnTo>
                  <a:cubicBezTo>
                    <a:pt x="2053" y="631"/>
                    <a:pt x="2050" y="634"/>
                    <a:pt x="2048" y="636"/>
                  </a:cubicBezTo>
                  <a:lnTo>
                    <a:pt x="2048" y="636"/>
                  </a:lnTo>
                  <a:cubicBezTo>
                    <a:pt x="2047" y="637"/>
                    <a:pt x="2046" y="638"/>
                    <a:pt x="2045" y="639"/>
                  </a:cubicBezTo>
                  <a:lnTo>
                    <a:pt x="2045" y="639"/>
                  </a:lnTo>
                  <a:cubicBezTo>
                    <a:pt x="2038" y="646"/>
                    <a:pt x="2032" y="652"/>
                    <a:pt x="2027" y="659"/>
                  </a:cubicBezTo>
                  <a:lnTo>
                    <a:pt x="2027" y="659"/>
                  </a:lnTo>
                  <a:cubicBezTo>
                    <a:pt x="2006" y="686"/>
                    <a:pt x="2000" y="726"/>
                    <a:pt x="1981" y="754"/>
                  </a:cubicBezTo>
                  <a:lnTo>
                    <a:pt x="1981" y="754"/>
                  </a:lnTo>
                  <a:cubicBezTo>
                    <a:pt x="1978" y="759"/>
                    <a:pt x="1975" y="763"/>
                    <a:pt x="1972" y="766"/>
                  </a:cubicBezTo>
                  <a:lnTo>
                    <a:pt x="1972" y="766"/>
                  </a:lnTo>
                  <a:cubicBezTo>
                    <a:pt x="1971" y="767"/>
                    <a:pt x="1970" y="769"/>
                    <a:pt x="1969" y="770"/>
                  </a:cubicBezTo>
                  <a:lnTo>
                    <a:pt x="1969" y="770"/>
                  </a:lnTo>
                  <a:lnTo>
                    <a:pt x="1969" y="770"/>
                  </a:lnTo>
                  <a:lnTo>
                    <a:pt x="1969" y="770"/>
                  </a:lnTo>
                  <a:cubicBezTo>
                    <a:pt x="1967" y="772"/>
                    <a:pt x="1965" y="773"/>
                    <a:pt x="1963" y="775"/>
                  </a:cubicBezTo>
                  <a:lnTo>
                    <a:pt x="1963" y="775"/>
                  </a:lnTo>
                  <a:lnTo>
                    <a:pt x="1962" y="776"/>
                  </a:lnTo>
                  <a:lnTo>
                    <a:pt x="1962" y="776"/>
                  </a:lnTo>
                  <a:cubicBezTo>
                    <a:pt x="1961" y="776"/>
                    <a:pt x="1961" y="777"/>
                    <a:pt x="1959" y="777"/>
                  </a:cubicBezTo>
                  <a:lnTo>
                    <a:pt x="1959" y="777"/>
                  </a:lnTo>
                  <a:cubicBezTo>
                    <a:pt x="1959" y="778"/>
                    <a:pt x="1958" y="779"/>
                    <a:pt x="1958" y="779"/>
                  </a:cubicBezTo>
                  <a:lnTo>
                    <a:pt x="1958" y="779"/>
                  </a:lnTo>
                  <a:cubicBezTo>
                    <a:pt x="1955" y="780"/>
                    <a:pt x="1953" y="781"/>
                    <a:pt x="1951" y="782"/>
                  </a:cubicBezTo>
                  <a:lnTo>
                    <a:pt x="1951" y="782"/>
                  </a:lnTo>
                  <a:cubicBezTo>
                    <a:pt x="1950" y="782"/>
                    <a:pt x="1949" y="783"/>
                    <a:pt x="1949" y="783"/>
                  </a:cubicBezTo>
                  <a:lnTo>
                    <a:pt x="1949" y="783"/>
                  </a:lnTo>
                  <a:cubicBezTo>
                    <a:pt x="1948" y="783"/>
                    <a:pt x="1947" y="783"/>
                    <a:pt x="1945" y="784"/>
                  </a:cubicBezTo>
                  <a:lnTo>
                    <a:pt x="1945" y="784"/>
                  </a:lnTo>
                  <a:cubicBezTo>
                    <a:pt x="1942" y="784"/>
                    <a:pt x="1939" y="785"/>
                    <a:pt x="1936" y="785"/>
                  </a:cubicBezTo>
                  <a:lnTo>
                    <a:pt x="1936" y="785"/>
                  </a:lnTo>
                  <a:cubicBezTo>
                    <a:pt x="1931" y="786"/>
                    <a:pt x="1925" y="786"/>
                    <a:pt x="1918" y="787"/>
                  </a:cubicBezTo>
                  <a:lnTo>
                    <a:pt x="1918" y="787"/>
                  </a:lnTo>
                  <a:cubicBezTo>
                    <a:pt x="1917" y="787"/>
                    <a:pt x="1917" y="787"/>
                    <a:pt x="1916" y="787"/>
                  </a:cubicBezTo>
                  <a:lnTo>
                    <a:pt x="1916" y="787"/>
                  </a:lnTo>
                  <a:cubicBezTo>
                    <a:pt x="1915" y="787"/>
                    <a:pt x="1914" y="787"/>
                    <a:pt x="1914" y="787"/>
                  </a:cubicBezTo>
                  <a:lnTo>
                    <a:pt x="1914" y="787"/>
                  </a:lnTo>
                  <a:cubicBezTo>
                    <a:pt x="1912" y="788"/>
                    <a:pt x="1911" y="788"/>
                    <a:pt x="1909" y="789"/>
                  </a:cubicBezTo>
                  <a:lnTo>
                    <a:pt x="1909" y="789"/>
                  </a:lnTo>
                  <a:cubicBezTo>
                    <a:pt x="1908" y="789"/>
                    <a:pt x="1906" y="789"/>
                    <a:pt x="1904" y="790"/>
                  </a:cubicBezTo>
                  <a:lnTo>
                    <a:pt x="1904" y="790"/>
                  </a:lnTo>
                  <a:lnTo>
                    <a:pt x="1904" y="790"/>
                  </a:lnTo>
                  <a:cubicBezTo>
                    <a:pt x="1903" y="790"/>
                    <a:pt x="1902" y="791"/>
                    <a:pt x="1900" y="791"/>
                  </a:cubicBezTo>
                  <a:lnTo>
                    <a:pt x="1900" y="791"/>
                  </a:lnTo>
                  <a:lnTo>
                    <a:pt x="1899" y="792"/>
                  </a:lnTo>
                  <a:lnTo>
                    <a:pt x="1899" y="792"/>
                  </a:lnTo>
                  <a:cubicBezTo>
                    <a:pt x="1899" y="793"/>
                    <a:pt x="1898" y="793"/>
                    <a:pt x="1898" y="793"/>
                  </a:cubicBezTo>
                  <a:lnTo>
                    <a:pt x="1898" y="793"/>
                  </a:lnTo>
                  <a:cubicBezTo>
                    <a:pt x="1896" y="794"/>
                    <a:pt x="1895" y="795"/>
                    <a:pt x="1894" y="796"/>
                  </a:cubicBezTo>
                  <a:lnTo>
                    <a:pt x="1894" y="796"/>
                  </a:lnTo>
                  <a:cubicBezTo>
                    <a:pt x="1893" y="797"/>
                    <a:pt x="1893" y="798"/>
                    <a:pt x="1892" y="799"/>
                  </a:cubicBezTo>
                  <a:lnTo>
                    <a:pt x="1892" y="799"/>
                  </a:lnTo>
                  <a:cubicBezTo>
                    <a:pt x="1888" y="802"/>
                    <a:pt x="1884" y="808"/>
                    <a:pt x="1878" y="814"/>
                  </a:cubicBezTo>
                  <a:lnTo>
                    <a:pt x="1878" y="814"/>
                  </a:lnTo>
                  <a:cubicBezTo>
                    <a:pt x="1877" y="814"/>
                    <a:pt x="1877" y="815"/>
                    <a:pt x="1876" y="816"/>
                  </a:cubicBezTo>
                  <a:lnTo>
                    <a:pt x="1876" y="816"/>
                  </a:lnTo>
                  <a:cubicBezTo>
                    <a:pt x="1875" y="817"/>
                    <a:pt x="1874" y="817"/>
                    <a:pt x="1873" y="818"/>
                  </a:cubicBezTo>
                  <a:lnTo>
                    <a:pt x="1873" y="818"/>
                  </a:lnTo>
                  <a:cubicBezTo>
                    <a:pt x="1873" y="819"/>
                    <a:pt x="1872" y="819"/>
                    <a:pt x="1871" y="820"/>
                  </a:cubicBezTo>
                  <a:lnTo>
                    <a:pt x="1871" y="820"/>
                  </a:lnTo>
                  <a:cubicBezTo>
                    <a:pt x="1870" y="820"/>
                    <a:pt x="1870" y="821"/>
                    <a:pt x="1868" y="821"/>
                  </a:cubicBezTo>
                  <a:lnTo>
                    <a:pt x="1868" y="821"/>
                  </a:lnTo>
                  <a:cubicBezTo>
                    <a:pt x="1868" y="822"/>
                    <a:pt x="1867" y="822"/>
                    <a:pt x="1866" y="822"/>
                  </a:cubicBezTo>
                  <a:lnTo>
                    <a:pt x="1866" y="822"/>
                  </a:lnTo>
                  <a:cubicBezTo>
                    <a:pt x="1866" y="823"/>
                    <a:pt x="1865" y="824"/>
                    <a:pt x="1864" y="824"/>
                  </a:cubicBezTo>
                  <a:lnTo>
                    <a:pt x="1864" y="824"/>
                  </a:lnTo>
                  <a:cubicBezTo>
                    <a:pt x="1861" y="826"/>
                    <a:pt x="1857" y="828"/>
                    <a:pt x="1853" y="830"/>
                  </a:cubicBezTo>
                  <a:lnTo>
                    <a:pt x="1853" y="830"/>
                  </a:lnTo>
                  <a:cubicBezTo>
                    <a:pt x="1853" y="830"/>
                    <a:pt x="1851" y="830"/>
                    <a:pt x="1851" y="831"/>
                  </a:cubicBezTo>
                  <a:lnTo>
                    <a:pt x="1851" y="831"/>
                  </a:lnTo>
                  <a:cubicBezTo>
                    <a:pt x="1850" y="831"/>
                    <a:pt x="1849" y="831"/>
                    <a:pt x="1848" y="832"/>
                  </a:cubicBezTo>
                  <a:lnTo>
                    <a:pt x="1848" y="832"/>
                  </a:lnTo>
                  <a:cubicBezTo>
                    <a:pt x="1843" y="834"/>
                    <a:pt x="1838" y="835"/>
                    <a:pt x="1834" y="838"/>
                  </a:cubicBezTo>
                  <a:lnTo>
                    <a:pt x="1834" y="838"/>
                  </a:lnTo>
                  <a:cubicBezTo>
                    <a:pt x="1828" y="840"/>
                    <a:pt x="1823" y="842"/>
                    <a:pt x="1817" y="846"/>
                  </a:cubicBezTo>
                  <a:lnTo>
                    <a:pt x="1817" y="846"/>
                  </a:lnTo>
                  <a:cubicBezTo>
                    <a:pt x="1814" y="848"/>
                    <a:pt x="1812" y="850"/>
                    <a:pt x="1809" y="851"/>
                  </a:cubicBezTo>
                  <a:lnTo>
                    <a:pt x="1809" y="851"/>
                  </a:lnTo>
                  <a:cubicBezTo>
                    <a:pt x="1800" y="859"/>
                    <a:pt x="1793" y="863"/>
                    <a:pt x="1786" y="867"/>
                  </a:cubicBezTo>
                  <a:lnTo>
                    <a:pt x="1786" y="867"/>
                  </a:lnTo>
                  <a:cubicBezTo>
                    <a:pt x="1784" y="867"/>
                    <a:pt x="1783" y="868"/>
                    <a:pt x="1783" y="868"/>
                  </a:cubicBezTo>
                  <a:lnTo>
                    <a:pt x="1783" y="868"/>
                  </a:lnTo>
                  <a:cubicBezTo>
                    <a:pt x="1779" y="870"/>
                    <a:pt x="1776" y="871"/>
                    <a:pt x="1773" y="872"/>
                  </a:cubicBezTo>
                  <a:lnTo>
                    <a:pt x="1773" y="872"/>
                  </a:lnTo>
                  <a:cubicBezTo>
                    <a:pt x="1772" y="873"/>
                    <a:pt x="1770" y="873"/>
                    <a:pt x="1769" y="874"/>
                  </a:cubicBezTo>
                  <a:lnTo>
                    <a:pt x="1769" y="874"/>
                  </a:lnTo>
                  <a:cubicBezTo>
                    <a:pt x="1764" y="875"/>
                    <a:pt x="1759" y="877"/>
                    <a:pt x="1752" y="879"/>
                  </a:cubicBezTo>
                  <a:lnTo>
                    <a:pt x="1752" y="879"/>
                  </a:lnTo>
                  <a:cubicBezTo>
                    <a:pt x="1750" y="880"/>
                    <a:pt x="1748" y="881"/>
                    <a:pt x="1746" y="881"/>
                  </a:cubicBezTo>
                  <a:lnTo>
                    <a:pt x="1746" y="881"/>
                  </a:lnTo>
                  <a:cubicBezTo>
                    <a:pt x="1740" y="884"/>
                    <a:pt x="1734" y="886"/>
                    <a:pt x="1728" y="888"/>
                  </a:cubicBezTo>
                  <a:lnTo>
                    <a:pt x="1728" y="888"/>
                  </a:lnTo>
                  <a:cubicBezTo>
                    <a:pt x="1725" y="890"/>
                    <a:pt x="1721" y="892"/>
                    <a:pt x="1717" y="894"/>
                  </a:cubicBezTo>
                  <a:lnTo>
                    <a:pt x="1717" y="894"/>
                  </a:lnTo>
                  <a:cubicBezTo>
                    <a:pt x="1713" y="897"/>
                    <a:pt x="1709" y="900"/>
                    <a:pt x="1705" y="902"/>
                  </a:cubicBezTo>
                  <a:lnTo>
                    <a:pt x="1705" y="902"/>
                  </a:lnTo>
                  <a:cubicBezTo>
                    <a:pt x="1703" y="903"/>
                    <a:pt x="1703" y="904"/>
                    <a:pt x="1702" y="905"/>
                  </a:cubicBezTo>
                  <a:lnTo>
                    <a:pt x="1702" y="905"/>
                  </a:lnTo>
                  <a:cubicBezTo>
                    <a:pt x="1700" y="906"/>
                    <a:pt x="1699" y="907"/>
                    <a:pt x="1697" y="909"/>
                  </a:cubicBezTo>
                  <a:lnTo>
                    <a:pt x="1697" y="909"/>
                  </a:lnTo>
                  <a:cubicBezTo>
                    <a:pt x="1695" y="910"/>
                    <a:pt x="1694" y="911"/>
                    <a:pt x="1693" y="912"/>
                  </a:cubicBezTo>
                  <a:lnTo>
                    <a:pt x="1693" y="912"/>
                  </a:lnTo>
                  <a:cubicBezTo>
                    <a:pt x="1692" y="913"/>
                    <a:pt x="1691" y="914"/>
                    <a:pt x="1690" y="915"/>
                  </a:cubicBezTo>
                  <a:lnTo>
                    <a:pt x="1690" y="915"/>
                  </a:lnTo>
                  <a:cubicBezTo>
                    <a:pt x="1689" y="917"/>
                    <a:pt x="1687" y="918"/>
                    <a:pt x="1686" y="920"/>
                  </a:cubicBezTo>
                  <a:lnTo>
                    <a:pt x="1686" y="920"/>
                  </a:lnTo>
                  <a:cubicBezTo>
                    <a:pt x="1685" y="920"/>
                    <a:pt x="1685" y="921"/>
                    <a:pt x="1685" y="921"/>
                  </a:cubicBezTo>
                  <a:lnTo>
                    <a:pt x="1685" y="921"/>
                  </a:lnTo>
                  <a:cubicBezTo>
                    <a:pt x="1684" y="921"/>
                    <a:pt x="1683" y="922"/>
                    <a:pt x="1683" y="922"/>
                  </a:cubicBezTo>
                  <a:lnTo>
                    <a:pt x="1683" y="922"/>
                  </a:lnTo>
                  <a:lnTo>
                    <a:pt x="1683" y="922"/>
                  </a:lnTo>
                  <a:lnTo>
                    <a:pt x="1683" y="922"/>
                  </a:lnTo>
                  <a:cubicBezTo>
                    <a:pt x="1682" y="924"/>
                    <a:pt x="1680" y="926"/>
                    <a:pt x="1678" y="928"/>
                  </a:cubicBezTo>
                  <a:lnTo>
                    <a:pt x="1678" y="928"/>
                  </a:lnTo>
                  <a:cubicBezTo>
                    <a:pt x="1677" y="930"/>
                    <a:pt x="1677" y="930"/>
                    <a:pt x="1676" y="931"/>
                  </a:cubicBezTo>
                  <a:lnTo>
                    <a:pt x="1676" y="931"/>
                  </a:lnTo>
                  <a:cubicBezTo>
                    <a:pt x="1676" y="932"/>
                    <a:pt x="1675" y="933"/>
                    <a:pt x="1674" y="934"/>
                  </a:cubicBezTo>
                  <a:lnTo>
                    <a:pt x="1674" y="934"/>
                  </a:lnTo>
                  <a:lnTo>
                    <a:pt x="1674" y="934"/>
                  </a:lnTo>
                  <a:lnTo>
                    <a:pt x="1674" y="934"/>
                  </a:lnTo>
                  <a:cubicBezTo>
                    <a:pt x="1650" y="937"/>
                    <a:pt x="1626" y="940"/>
                    <a:pt x="1603" y="943"/>
                  </a:cubicBezTo>
                  <a:lnTo>
                    <a:pt x="1603" y="943"/>
                  </a:lnTo>
                  <a:cubicBezTo>
                    <a:pt x="1586" y="945"/>
                    <a:pt x="1568" y="947"/>
                    <a:pt x="1551" y="950"/>
                  </a:cubicBezTo>
                  <a:lnTo>
                    <a:pt x="1551" y="950"/>
                  </a:lnTo>
                  <a:cubicBezTo>
                    <a:pt x="1546" y="950"/>
                    <a:pt x="1541" y="951"/>
                    <a:pt x="1535" y="951"/>
                  </a:cubicBezTo>
                  <a:lnTo>
                    <a:pt x="1510" y="954"/>
                  </a:lnTo>
                  <a:lnTo>
                    <a:pt x="1510" y="954"/>
                  </a:lnTo>
                  <a:cubicBezTo>
                    <a:pt x="1496" y="956"/>
                    <a:pt x="1483" y="958"/>
                    <a:pt x="1469" y="960"/>
                  </a:cubicBezTo>
                  <a:lnTo>
                    <a:pt x="1469" y="960"/>
                  </a:lnTo>
                  <a:cubicBezTo>
                    <a:pt x="1461" y="960"/>
                    <a:pt x="1453" y="961"/>
                    <a:pt x="1446" y="962"/>
                  </a:cubicBezTo>
                  <a:lnTo>
                    <a:pt x="1446" y="962"/>
                  </a:lnTo>
                  <a:cubicBezTo>
                    <a:pt x="1364" y="971"/>
                    <a:pt x="1284" y="980"/>
                    <a:pt x="1207" y="988"/>
                  </a:cubicBezTo>
                  <a:lnTo>
                    <a:pt x="1207" y="988"/>
                  </a:lnTo>
                  <a:cubicBezTo>
                    <a:pt x="1194" y="989"/>
                    <a:pt x="1182" y="991"/>
                    <a:pt x="1170" y="992"/>
                  </a:cubicBezTo>
                  <a:lnTo>
                    <a:pt x="1170" y="992"/>
                  </a:lnTo>
                  <a:cubicBezTo>
                    <a:pt x="1169" y="992"/>
                    <a:pt x="1168" y="992"/>
                    <a:pt x="1167" y="992"/>
                  </a:cubicBezTo>
                  <a:lnTo>
                    <a:pt x="1167" y="992"/>
                  </a:lnTo>
                  <a:cubicBezTo>
                    <a:pt x="1148" y="994"/>
                    <a:pt x="1130" y="996"/>
                    <a:pt x="1112" y="998"/>
                  </a:cubicBezTo>
                  <a:lnTo>
                    <a:pt x="1112" y="998"/>
                  </a:lnTo>
                  <a:cubicBezTo>
                    <a:pt x="1109" y="998"/>
                    <a:pt x="1108" y="998"/>
                    <a:pt x="1106" y="998"/>
                  </a:cubicBezTo>
                  <a:lnTo>
                    <a:pt x="1106" y="998"/>
                  </a:lnTo>
                  <a:cubicBezTo>
                    <a:pt x="1096" y="999"/>
                    <a:pt x="1084" y="1000"/>
                    <a:pt x="1074" y="1001"/>
                  </a:cubicBezTo>
                  <a:lnTo>
                    <a:pt x="1074" y="1001"/>
                  </a:lnTo>
                  <a:cubicBezTo>
                    <a:pt x="1046" y="1003"/>
                    <a:pt x="1017" y="1006"/>
                    <a:pt x="990" y="1009"/>
                  </a:cubicBezTo>
                  <a:lnTo>
                    <a:pt x="990" y="1009"/>
                  </a:lnTo>
                  <a:cubicBezTo>
                    <a:pt x="979" y="1009"/>
                    <a:pt x="969" y="1011"/>
                    <a:pt x="959" y="1011"/>
                  </a:cubicBezTo>
                  <a:lnTo>
                    <a:pt x="959" y="1011"/>
                  </a:lnTo>
                  <a:cubicBezTo>
                    <a:pt x="926" y="1014"/>
                    <a:pt x="893" y="1016"/>
                    <a:pt x="861" y="1019"/>
                  </a:cubicBezTo>
                  <a:lnTo>
                    <a:pt x="861" y="1019"/>
                  </a:lnTo>
                  <a:cubicBezTo>
                    <a:pt x="851" y="1019"/>
                    <a:pt x="841" y="1020"/>
                    <a:pt x="830" y="1021"/>
                  </a:cubicBezTo>
                  <a:lnTo>
                    <a:pt x="830" y="1021"/>
                  </a:lnTo>
                  <a:cubicBezTo>
                    <a:pt x="823" y="1021"/>
                    <a:pt x="816" y="1022"/>
                    <a:pt x="808" y="1022"/>
                  </a:cubicBezTo>
                  <a:lnTo>
                    <a:pt x="808" y="1022"/>
                  </a:lnTo>
                  <a:cubicBezTo>
                    <a:pt x="798" y="1023"/>
                    <a:pt x="787" y="1023"/>
                    <a:pt x="776" y="1024"/>
                  </a:cubicBezTo>
                  <a:lnTo>
                    <a:pt x="776" y="1024"/>
                  </a:lnTo>
                  <a:cubicBezTo>
                    <a:pt x="741" y="1026"/>
                    <a:pt x="707" y="1028"/>
                    <a:pt x="674" y="1030"/>
                  </a:cubicBezTo>
                  <a:lnTo>
                    <a:pt x="674" y="1030"/>
                  </a:lnTo>
                  <a:cubicBezTo>
                    <a:pt x="664" y="1031"/>
                    <a:pt x="654" y="1031"/>
                    <a:pt x="644" y="1031"/>
                  </a:cubicBezTo>
                  <a:lnTo>
                    <a:pt x="644" y="1031"/>
                  </a:lnTo>
                  <a:cubicBezTo>
                    <a:pt x="633" y="1032"/>
                    <a:pt x="622" y="1032"/>
                    <a:pt x="611" y="1032"/>
                  </a:cubicBezTo>
                  <a:lnTo>
                    <a:pt x="611" y="1032"/>
                  </a:lnTo>
                  <a:cubicBezTo>
                    <a:pt x="600" y="1033"/>
                    <a:pt x="590" y="1033"/>
                    <a:pt x="580" y="1033"/>
                  </a:cubicBezTo>
                  <a:lnTo>
                    <a:pt x="580" y="1033"/>
                  </a:lnTo>
                  <a:cubicBezTo>
                    <a:pt x="539" y="1034"/>
                    <a:pt x="501" y="1035"/>
                    <a:pt x="464" y="1035"/>
                  </a:cubicBezTo>
                  <a:lnTo>
                    <a:pt x="464" y="1035"/>
                  </a:lnTo>
                  <a:lnTo>
                    <a:pt x="459" y="1131"/>
                  </a:lnTo>
                  <a:lnTo>
                    <a:pt x="459" y="1131"/>
                  </a:lnTo>
                  <a:cubicBezTo>
                    <a:pt x="459" y="1131"/>
                    <a:pt x="107" y="1143"/>
                    <a:pt x="0" y="1144"/>
                  </a:cubicBezTo>
                  <a:lnTo>
                    <a:pt x="0" y="1144"/>
                  </a:lnTo>
                  <a:cubicBezTo>
                    <a:pt x="1" y="1139"/>
                    <a:pt x="2" y="1134"/>
                    <a:pt x="3" y="1130"/>
                  </a:cubicBezTo>
                  <a:lnTo>
                    <a:pt x="3" y="1130"/>
                  </a:lnTo>
                  <a:cubicBezTo>
                    <a:pt x="3" y="1129"/>
                    <a:pt x="4" y="1127"/>
                    <a:pt x="4" y="1126"/>
                  </a:cubicBezTo>
                  <a:lnTo>
                    <a:pt x="4" y="1126"/>
                  </a:lnTo>
                  <a:lnTo>
                    <a:pt x="4" y="1126"/>
                  </a:lnTo>
                  <a:cubicBezTo>
                    <a:pt x="4" y="1124"/>
                    <a:pt x="5" y="1123"/>
                    <a:pt x="5" y="1122"/>
                  </a:cubicBezTo>
                  <a:lnTo>
                    <a:pt x="5" y="1122"/>
                  </a:lnTo>
                  <a:cubicBezTo>
                    <a:pt x="6" y="1121"/>
                    <a:pt x="6" y="1120"/>
                    <a:pt x="7" y="1119"/>
                  </a:cubicBezTo>
                  <a:lnTo>
                    <a:pt x="7" y="1119"/>
                  </a:lnTo>
                  <a:cubicBezTo>
                    <a:pt x="7" y="1117"/>
                    <a:pt x="8" y="1117"/>
                    <a:pt x="8" y="1116"/>
                  </a:cubicBezTo>
                  <a:lnTo>
                    <a:pt x="8" y="1116"/>
                  </a:lnTo>
                  <a:cubicBezTo>
                    <a:pt x="9" y="1114"/>
                    <a:pt x="10" y="1113"/>
                    <a:pt x="11" y="1112"/>
                  </a:cubicBezTo>
                  <a:lnTo>
                    <a:pt x="11" y="1112"/>
                  </a:lnTo>
                  <a:cubicBezTo>
                    <a:pt x="28" y="1089"/>
                    <a:pt x="42" y="1110"/>
                    <a:pt x="63" y="1102"/>
                  </a:cubicBezTo>
                  <a:lnTo>
                    <a:pt x="63" y="1102"/>
                  </a:lnTo>
                  <a:cubicBezTo>
                    <a:pt x="85" y="1093"/>
                    <a:pt x="75" y="1034"/>
                    <a:pt x="74" y="1015"/>
                  </a:cubicBezTo>
                  <a:lnTo>
                    <a:pt x="74" y="1015"/>
                  </a:lnTo>
                  <a:cubicBezTo>
                    <a:pt x="73" y="996"/>
                    <a:pt x="74" y="971"/>
                    <a:pt x="64" y="955"/>
                  </a:cubicBezTo>
                  <a:lnTo>
                    <a:pt x="64" y="955"/>
                  </a:lnTo>
                  <a:cubicBezTo>
                    <a:pt x="79" y="945"/>
                    <a:pt x="91" y="932"/>
                    <a:pt x="98" y="918"/>
                  </a:cubicBezTo>
                  <a:lnTo>
                    <a:pt x="98" y="918"/>
                  </a:lnTo>
                  <a:cubicBezTo>
                    <a:pt x="116" y="892"/>
                    <a:pt x="128" y="866"/>
                    <a:pt x="161" y="862"/>
                  </a:cubicBezTo>
                  <a:lnTo>
                    <a:pt x="161" y="862"/>
                  </a:lnTo>
                  <a:cubicBezTo>
                    <a:pt x="190" y="859"/>
                    <a:pt x="217" y="870"/>
                    <a:pt x="246" y="874"/>
                  </a:cubicBezTo>
                  <a:lnTo>
                    <a:pt x="246" y="874"/>
                  </a:lnTo>
                  <a:cubicBezTo>
                    <a:pt x="284" y="881"/>
                    <a:pt x="291" y="855"/>
                    <a:pt x="302" y="821"/>
                  </a:cubicBezTo>
                  <a:lnTo>
                    <a:pt x="302" y="821"/>
                  </a:lnTo>
                  <a:cubicBezTo>
                    <a:pt x="302" y="814"/>
                    <a:pt x="310" y="803"/>
                    <a:pt x="306" y="796"/>
                  </a:cubicBezTo>
                  <a:lnTo>
                    <a:pt x="306" y="796"/>
                  </a:lnTo>
                  <a:cubicBezTo>
                    <a:pt x="302" y="784"/>
                    <a:pt x="287" y="777"/>
                    <a:pt x="287" y="766"/>
                  </a:cubicBezTo>
                  <a:lnTo>
                    <a:pt x="287" y="766"/>
                  </a:lnTo>
                  <a:cubicBezTo>
                    <a:pt x="287" y="729"/>
                    <a:pt x="377" y="777"/>
                    <a:pt x="380" y="729"/>
                  </a:cubicBezTo>
                  <a:lnTo>
                    <a:pt x="380" y="729"/>
                  </a:lnTo>
                  <a:cubicBezTo>
                    <a:pt x="377" y="710"/>
                    <a:pt x="361" y="695"/>
                    <a:pt x="361" y="677"/>
                  </a:cubicBezTo>
                  <a:lnTo>
                    <a:pt x="361" y="677"/>
                  </a:lnTo>
                  <a:cubicBezTo>
                    <a:pt x="361" y="655"/>
                    <a:pt x="384" y="656"/>
                    <a:pt x="395" y="641"/>
                  </a:cubicBezTo>
                  <a:lnTo>
                    <a:pt x="395" y="641"/>
                  </a:lnTo>
                  <a:cubicBezTo>
                    <a:pt x="403" y="629"/>
                    <a:pt x="403" y="620"/>
                    <a:pt x="403" y="610"/>
                  </a:cubicBezTo>
                  <a:lnTo>
                    <a:pt x="403" y="610"/>
                  </a:lnTo>
                  <a:cubicBezTo>
                    <a:pt x="402" y="604"/>
                    <a:pt x="402" y="597"/>
                    <a:pt x="404" y="589"/>
                  </a:cubicBezTo>
                  <a:lnTo>
                    <a:pt x="404" y="589"/>
                  </a:lnTo>
                  <a:cubicBezTo>
                    <a:pt x="415" y="536"/>
                    <a:pt x="454" y="541"/>
                    <a:pt x="499" y="532"/>
                  </a:cubicBezTo>
                  <a:lnTo>
                    <a:pt x="499" y="532"/>
                  </a:lnTo>
                  <a:cubicBezTo>
                    <a:pt x="548" y="522"/>
                    <a:pt x="580" y="525"/>
                    <a:pt x="633" y="538"/>
                  </a:cubicBezTo>
                  <a:lnTo>
                    <a:pt x="633" y="538"/>
                  </a:lnTo>
                  <a:cubicBezTo>
                    <a:pt x="646" y="541"/>
                    <a:pt x="655" y="549"/>
                    <a:pt x="670" y="547"/>
                  </a:cubicBezTo>
                  <a:lnTo>
                    <a:pt x="670" y="547"/>
                  </a:lnTo>
                  <a:cubicBezTo>
                    <a:pt x="690" y="544"/>
                    <a:pt x="685" y="534"/>
                    <a:pt x="699" y="528"/>
                  </a:cubicBezTo>
                  <a:lnTo>
                    <a:pt x="699" y="528"/>
                  </a:lnTo>
                  <a:cubicBezTo>
                    <a:pt x="727" y="517"/>
                    <a:pt x="736" y="528"/>
                    <a:pt x="763" y="532"/>
                  </a:cubicBezTo>
                  <a:lnTo>
                    <a:pt x="763" y="532"/>
                  </a:lnTo>
                  <a:cubicBezTo>
                    <a:pt x="813" y="539"/>
                    <a:pt x="852" y="494"/>
                    <a:pt x="848" y="443"/>
                  </a:cubicBezTo>
                  <a:lnTo>
                    <a:pt x="848" y="443"/>
                  </a:lnTo>
                  <a:cubicBezTo>
                    <a:pt x="844" y="443"/>
                    <a:pt x="838" y="442"/>
                    <a:pt x="834" y="442"/>
                  </a:cubicBezTo>
                  <a:lnTo>
                    <a:pt x="834" y="442"/>
                  </a:lnTo>
                  <a:cubicBezTo>
                    <a:pt x="832" y="425"/>
                    <a:pt x="849" y="404"/>
                    <a:pt x="867" y="402"/>
                  </a:cubicBezTo>
                  <a:lnTo>
                    <a:pt x="867" y="402"/>
                  </a:lnTo>
                  <a:cubicBezTo>
                    <a:pt x="890" y="398"/>
                    <a:pt x="892" y="411"/>
                    <a:pt x="908" y="423"/>
                  </a:cubicBezTo>
                  <a:lnTo>
                    <a:pt x="908" y="423"/>
                  </a:lnTo>
                  <a:cubicBezTo>
                    <a:pt x="921" y="432"/>
                    <a:pt x="945" y="457"/>
                    <a:pt x="959" y="458"/>
                  </a:cubicBezTo>
                  <a:lnTo>
                    <a:pt x="959" y="458"/>
                  </a:lnTo>
                  <a:cubicBezTo>
                    <a:pt x="975" y="459"/>
                    <a:pt x="983" y="444"/>
                    <a:pt x="1001" y="443"/>
                  </a:cubicBezTo>
                  <a:lnTo>
                    <a:pt x="1001" y="443"/>
                  </a:lnTo>
                  <a:cubicBezTo>
                    <a:pt x="1025" y="441"/>
                    <a:pt x="1025" y="469"/>
                    <a:pt x="1045" y="435"/>
                  </a:cubicBezTo>
                  <a:lnTo>
                    <a:pt x="1045" y="435"/>
                  </a:lnTo>
                  <a:cubicBezTo>
                    <a:pt x="1053" y="421"/>
                    <a:pt x="1048" y="396"/>
                    <a:pt x="1049" y="379"/>
                  </a:cubicBezTo>
                  <a:lnTo>
                    <a:pt x="1049" y="379"/>
                  </a:lnTo>
                  <a:cubicBezTo>
                    <a:pt x="1051" y="330"/>
                    <a:pt x="1069" y="325"/>
                    <a:pt x="1111" y="308"/>
                  </a:cubicBezTo>
                  <a:lnTo>
                    <a:pt x="1111" y="308"/>
                  </a:lnTo>
                  <a:cubicBezTo>
                    <a:pt x="1118" y="279"/>
                    <a:pt x="1128" y="251"/>
                    <a:pt x="1131" y="220"/>
                  </a:cubicBezTo>
                  <a:lnTo>
                    <a:pt x="1131" y="220"/>
                  </a:lnTo>
                  <a:cubicBezTo>
                    <a:pt x="1134" y="184"/>
                    <a:pt x="1131" y="171"/>
                    <a:pt x="1164" y="160"/>
                  </a:cubicBezTo>
                  <a:lnTo>
                    <a:pt x="1164" y="160"/>
                  </a:lnTo>
                  <a:cubicBezTo>
                    <a:pt x="1177" y="156"/>
                    <a:pt x="1192" y="162"/>
                    <a:pt x="1205" y="156"/>
                  </a:cubicBezTo>
                  <a:lnTo>
                    <a:pt x="1205" y="156"/>
                  </a:lnTo>
                  <a:cubicBezTo>
                    <a:pt x="1217" y="152"/>
                    <a:pt x="1221" y="139"/>
                    <a:pt x="1234" y="134"/>
                  </a:cubicBezTo>
                  <a:lnTo>
                    <a:pt x="1234" y="134"/>
                  </a:lnTo>
                  <a:cubicBezTo>
                    <a:pt x="1262" y="124"/>
                    <a:pt x="1293" y="138"/>
                    <a:pt x="1318" y="113"/>
                  </a:cubicBezTo>
                  <a:lnTo>
                    <a:pt x="1318" y="113"/>
                  </a:lnTo>
                  <a:cubicBezTo>
                    <a:pt x="1348" y="80"/>
                    <a:pt x="1308" y="69"/>
                    <a:pt x="1319" y="38"/>
                  </a:cubicBezTo>
                  <a:lnTo>
                    <a:pt x="1319" y="38"/>
                  </a:lnTo>
                  <a:cubicBezTo>
                    <a:pt x="1322" y="29"/>
                    <a:pt x="1335" y="19"/>
                    <a:pt x="1349" y="12"/>
                  </a:cubicBezTo>
                  <a:lnTo>
                    <a:pt x="1349" y="12"/>
                  </a:lnTo>
                  <a:cubicBezTo>
                    <a:pt x="1363" y="5"/>
                    <a:pt x="1378" y="0"/>
                    <a:pt x="1387" y="0"/>
                  </a:cubicBezTo>
                  <a:lnTo>
                    <a:pt x="1387" y="0"/>
                  </a:lnTo>
                  <a:cubicBezTo>
                    <a:pt x="1405" y="0"/>
                    <a:pt x="1406" y="11"/>
                    <a:pt x="1421" y="14"/>
                  </a:cubicBezTo>
                  <a:lnTo>
                    <a:pt x="1421" y="14"/>
                  </a:lnTo>
                  <a:cubicBezTo>
                    <a:pt x="1436" y="18"/>
                    <a:pt x="1454" y="11"/>
                    <a:pt x="1469" y="16"/>
                  </a:cubicBezTo>
                  <a:lnTo>
                    <a:pt x="1469" y="16"/>
                  </a:lnTo>
                  <a:cubicBezTo>
                    <a:pt x="1493" y="22"/>
                    <a:pt x="1518" y="44"/>
                    <a:pt x="1543" y="56"/>
                  </a:cubicBezTo>
                  <a:lnTo>
                    <a:pt x="1543" y="56"/>
                  </a:lnTo>
                  <a:cubicBezTo>
                    <a:pt x="1569" y="70"/>
                    <a:pt x="1597" y="84"/>
                    <a:pt x="1625" y="91"/>
                  </a:cubicBezTo>
                  <a:lnTo>
                    <a:pt x="1625" y="91"/>
                  </a:lnTo>
                  <a:cubicBezTo>
                    <a:pt x="1656" y="99"/>
                    <a:pt x="1678" y="90"/>
                    <a:pt x="1711" y="90"/>
                  </a:cubicBezTo>
                  <a:lnTo>
                    <a:pt x="1711" y="90"/>
                  </a:lnTo>
                  <a:cubicBezTo>
                    <a:pt x="1769" y="89"/>
                    <a:pt x="1813" y="71"/>
                    <a:pt x="1870" y="91"/>
                  </a:cubicBezTo>
                  <a:lnTo>
                    <a:pt x="1870" y="91"/>
                  </a:lnTo>
                  <a:cubicBezTo>
                    <a:pt x="1918" y="108"/>
                    <a:pt x="1944" y="120"/>
                    <a:pt x="1960" y="153"/>
                  </a:cubicBezTo>
                  <a:lnTo>
                    <a:pt x="1960" y="153"/>
                  </a:lnTo>
                  <a:cubicBezTo>
                    <a:pt x="1961" y="155"/>
                    <a:pt x="1962" y="156"/>
                    <a:pt x="1962" y="158"/>
                  </a:cubicBezTo>
                  <a:lnTo>
                    <a:pt x="1962" y="158"/>
                  </a:lnTo>
                  <a:cubicBezTo>
                    <a:pt x="1963" y="160"/>
                    <a:pt x="1964" y="162"/>
                    <a:pt x="1965" y="164"/>
                  </a:cubicBezTo>
                  <a:lnTo>
                    <a:pt x="1965" y="164"/>
                  </a:lnTo>
                  <a:cubicBezTo>
                    <a:pt x="1965" y="165"/>
                    <a:pt x="1965" y="165"/>
                    <a:pt x="1965" y="166"/>
                  </a:cubicBezTo>
                  <a:lnTo>
                    <a:pt x="1965" y="166"/>
                  </a:lnTo>
                  <a:cubicBezTo>
                    <a:pt x="1969" y="176"/>
                    <a:pt x="1972" y="188"/>
                    <a:pt x="1974" y="201"/>
                  </a:cubicBezTo>
                  <a:lnTo>
                    <a:pt x="1974" y="201"/>
                  </a:lnTo>
                  <a:cubicBezTo>
                    <a:pt x="1981" y="245"/>
                    <a:pt x="2009" y="287"/>
                    <a:pt x="2032" y="329"/>
                  </a:cubicBezTo>
                  <a:lnTo>
                    <a:pt x="2032" y="329"/>
                  </a:lnTo>
                  <a:cubicBezTo>
                    <a:pt x="2035" y="334"/>
                    <a:pt x="2038" y="340"/>
                    <a:pt x="2041" y="346"/>
                  </a:cubicBezTo>
                  <a:lnTo>
                    <a:pt x="2041" y="346"/>
                  </a:lnTo>
                  <a:cubicBezTo>
                    <a:pt x="2047" y="358"/>
                    <a:pt x="2053" y="368"/>
                    <a:pt x="2059" y="378"/>
                  </a:cubicBezTo>
                  <a:lnTo>
                    <a:pt x="2059" y="378"/>
                  </a:lnTo>
                  <a:cubicBezTo>
                    <a:pt x="2062" y="383"/>
                    <a:pt x="2066" y="388"/>
                    <a:pt x="2069" y="393"/>
                  </a:cubicBezTo>
                  <a:lnTo>
                    <a:pt x="2069" y="393"/>
                  </a:lnTo>
                  <a:cubicBezTo>
                    <a:pt x="2076" y="402"/>
                    <a:pt x="2083" y="410"/>
                    <a:pt x="2090" y="419"/>
                  </a:cubicBezTo>
                  <a:lnTo>
                    <a:pt x="2090" y="419"/>
                  </a:lnTo>
                  <a:cubicBezTo>
                    <a:pt x="2101" y="433"/>
                    <a:pt x="2113" y="446"/>
                    <a:pt x="2125" y="462"/>
                  </a:cubicBezTo>
                  <a:lnTo>
                    <a:pt x="2125" y="462"/>
                  </a:lnTo>
                  <a:cubicBezTo>
                    <a:pt x="2145" y="486"/>
                    <a:pt x="2156" y="509"/>
                    <a:pt x="2161" y="532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AFDC7897-5CBC-944C-AFEF-B1565ABF3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2882" y="7652962"/>
              <a:ext cx="3913062" cy="2895839"/>
            </a:xfrm>
            <a:custGeom>
              <a:avLst/>
              <a:gdLst>
                <a:gd name="connsiteX0" fmla="*/ 81663 w 2156713"/>
                <a:gd name="connsiteY0" fmla="*/ 1427034 h 1596063"/>
                <a:gd name="connsiteX1" fmla="*/ 85169 w 2156713"/>
                <a:gd name="connsiteY1" fmla="*/ 1441735 h 1596063"/>
                <a:gd name="connsiteX2" fmla="*/ 47411 w 2156713"/>
                <a:gd name="connsiteY2" fmla="*/ 1446340 h 1596063"/>
                <a:gd name="connsiteX3" fmla="*/ 304 w 2156713"/>
                <a:gd name="connsiteY3" fmla="*/ 1454842 h 1596063"/>
                <a:gd name="connsiteX4" fmla="*/ 33387 w 2156713"/>
                <a:gd name="connsiteY4" fmla="*/ 1429337 h 1596063"/>
                <a:gd name="connsiteX5" fmla="*/ 81663 w 2156713"/>
                <a:gd name="connsiteY5" fmla="*/ 1427034 h 1596063"/>
                <a:gd name="connsiteX6" fmla="*/ 543824 w 2156713"/>
                <a:gd name="connsiteY6" fmla="*/ 1421844 h 1596063"/>
                <a:gd name="connsiteX7" fmla="*/ 557608 w 2156713"/>
                <a:gd name="connsiteY7" fmla="*/ 1424248 h 1596063"/>
                <a:gd name="connsiteX8" fmla="*/ 545194 w 2156713"/>
                <a:gd name="connsiteY8" fmla="*/ 1439125 h 1596063"/>
                <a:gd name="connsiteX9" fmla="*/ 538256 w 2156713"/>
                <a:gd name="connsiteY9" fmla="*/ 1425699 h 1596063"/>
                <a:gd name="connsiteX10" fmla="*/ 543824 w 2156713"/>
                <a:gd name="connsiteY10" fmla="*/ 1421844 h 1596063"/>
                <a:gd name="connsiteX11" fmla="*/ 154991 w 2156713"/>
                <a:gd name="connsiteY11" fmla="*/ 1409037 h 1596063"/>
                <a:gd name="connsiteX12" fmla="*/ 194779 w 2156713"/>
                <a:gd name="connsiteY12" fmla="*/ 1436584 h 1596063"/>
                <a:gd name="connsiteX13" fmla="*/ 155353 w 2156713"/>
                <a:gd name="connsiteY13" fmla="*/ 1458407 h 1596063"/>
                <a:gd name="connsiteX14" fmla="*/ 127501 w 2156713"/>
                <a:gd name="connsiteY14" fmla="*/ 1444097 h 1596063"/>
                <a:gd name="connsiteX15" fmla="*/ 141969 w 2156713"/>
                <a:gd name="connsiteY15" fmla="*/ 1433007 h 1596063"/>
                <a:gd name="connsiteX16" fmla="*/ 154991 w 2156713"/>
                <a:gd name="connsiteY16" fmla="*/ 1409037 h 1596063"/>
                <a:gd name="connsiteX17" fmla="*/ 792072 w 2156713"/>
                <a:gd name="connsiteY17" fmla="*/ 1405862 h 1596063"/>
                <a:gd name="connsiteX18" fmla="*/ 797363 w 2156713"/>
                <a:gd name="connsiteY18" fmla="*/ 1415951 h 1596063"/>
                <a:gd name="connsiteX19" fmla="*/ 787208 w 2156713"/>
                <a:gd name="connsiteY19" fmla="*/ 1437764 h 1596063"/>
                <a:gd name="connsiteX20" fmla="*/ 777053 w 2156713"/>
                <a:gd name="connsiteY20" fmla="*/ 1421404 h 1596063"/>
                <a:gd name="connsiteX21" fmla="*/ 792072 w 2156713"/>
                <a:gd name="connsiteY21" fmla="*/ 1405862 h 1596063"/>
                <a:gd name="connsiteX22" fmla="*/ 528358 w 2156713"/>
                <a:gd name="connsiteY22" fmla="*/ 1404568 h 1596063"/>
                <a:gd name="connsiteX23" fmla="*/ 535766 w 2156713"/>
                <a:gd name="connsiteY23" fmla="*/ 1408629 h 1596063"/>
                <a:gd name="connsiteX24" fmla="*/ 520244 w 2156713"/>
                <a:gd name="connsiteY24" fmla="*/ 1417120 h 1596063"/>
                <a:gd name="connsiteX25" fmla="*/ 512483 w 2156713"/>
                <a:gd name="connsiteY25" fmla="*/ 1410475 h 1596063"/>
                <a:gd name="connsiteX26" fmla="*/ 528358 w 2156713"/>
                <a:gd name="connsiteY26" fmla="*/ 1404568 h 1596063"/>
                <a:gd name="connsiteX27" fmla="*/ 936148 w 2156713"/>
                <a:gd name="connsiteY27" fmla="*/ 1259947 h 1596063"/>
                <a:gd name="connsiteX28" fmla="*/ 957813 w 2156713"/>
                <a:gd name="connsiteY28" fmla="*/ 1263983 h 1596063"/>
                <a:gd name="connsiteX29" fmla="*/ 991867 w 2156713"/>
                <a:gd name="connsiteY29" fmla="*/ 1310722 h 1596063"/>
                <a:gd name="connsiteX30" fmla="*/ 886837 w 2156713"/>
                <a:gd name="connsiteY30" fmla="*/ 1352387 h 1596063"/>
                <a:gd name="connsiteX31" fmla="*/ 873932 w 2156713"/>
                <a:gd name="connsiteY31" fmla="*/ 1325576 h 1596063"/>
                <a:gd name="connsiteX32" fmla="*/ 884327 w 2156713"/>
                <a:gd name="connsiteY32" fmla="*/ 1276302 h 1596063"/>
                <a:gd name="connsiteX33" fmla="*/ 936148 w 2156713"/>
                <a:gd name="connsiteY33" fmla="*/ 1259947 h 1596063"/>
                <a:gd name="connsiteX34" fmla="*/ 1013507 w 2156713"/>
                <a:gd name="connsiteY34" fmla="*/ 1192366 h 1596063"/>
                <a:gd name="connsiteX35" fmla="*/ 1013766 w 2156713"/>
                <a:gd name="connsiteY35" fmla="*/ 1198325 h 1596063"/>
                <a:gd name="connsiteX36" fmla="*/ 1018803 w 2156713"/>
                <a:gd name="connsiteY36" fmla="*/ 1220863 h 1596063"/>
                <a:gd name="connsiteX37" fmla="*/ 1007289 w 2156713"/>
                <a:gd name="connsiteY37" fmla="*/ 1241970 h 1596063"/>
                <a:gd name="connsiteX38" fmla="*/ 1007289 w 2156713"/>
                <a:gd name="connsiteY38" fmla="*/ 1244832 h 1596063"/>
                <a:gd name="connsiteX39" fmla="*/ 967707 w 2156713"/>
                <a:gd name="connsiteY39" fmla="*/ 1244832 h 1596063"/>
                <a:gd name="connsiteX40" fmla="*/ 971305 w 2156713"/>
                <a:gd name="connsiteY40" fmla="*/ 1222652 h 1596063"/>
                <a:gd name="connsiteX41" fmla="*/ 1013507 w 2156713"/>
                <a:gd name="connsiteY41" fmla="*/ 1192366 h 1596063"/>
                <a:gd name="connsiteX42" fmla="*/ 358596 w 2156713"/>
                <a:gd name="connsiteY42" fmla="*/ 857388 h 1596063"/>
                <a:gd name="connsiteX43" fmla="*/ 368988 w 2156713"/>
                <a:gd name="connsiteY43" fmla="*/ 857405 h 1596063"/>
                <a:gd name="connsiteX44" fmla="*/ 436144 w 2156713"/>
                <a:gd name="connsiteY44" fmla="*/ 890691 h 1596063"/>
                <a:gd name="connsiteX45" fmla="*/ 398594 w 2156713"/>
                <a:gd name="connsiteY45" fmla="*/ 919273 h 1596063"/>
                <a:gd name="connsiteX46" fmla="*/ 353824 w 2156713"/>
                <a:gd name="connsiteY46" fmla="*/ 879113 h 1596063"/>
                <a:gd name="connsiteX47" fmla="*/ 358596 w 2156713"/>
                <a:gd name="connsiteY47" fmla="*/ 857388 h 1596063"/>
                <a:gd name="connsiteX48" fmla="*/ 130251 w 2156713"/>
                <a:gd name="connsiteY48" fmla="*/ 704929 h 1596063"/>
                <a:gd name="connsiteX49" fmla="*/ 151151 w 2156713"/>
                <a:gd name="connsiteY49" fmla="*/ 723460 h 1596063"/>
                <a:gd name="connsiteX50" fmla="*/ 151151 w 2156713"/>
                <a:gd name="connsiteY50" fmla="*/ 723817 h 1596063"/>
                <a:gd name="connsiteX51" fmla="*/ 151872 w 2156713"/>
                <a:gd name="connsiteY51" fmla="*/ 724529 h 1596063"/>
                <a:gd name="connsiteX52" fmla="*/ 160521 w 2156713"/>
                <a:gd name="connsiteY52" fmla="*/ 761593 h 1596063"/>
                <a:gd name="connsiteX53" fmla="*/ 130251 w 2156713"/>
                <a:gd name="connsiteY53" fmla="*/ 742348 h 1596063"/>
                <a:gd name="connsiteX54" fmla="*/ 130251 w 2156713"/>
                <a:gd name="connsiteY54" fmla="*/ 704929 h 1596063"/>
                <a:gd name="connsiteX55" fmla="*/ 319494 w 2156713"/>
                <a:gd name="connsiteY55" fmla="*/ 459752 h 1596063"/>
                <a:gd name="connsiteX56" fmla="*/ 328484 w 2156713"/>
                <a:gd name="connsiteY56" fmla="*/ 464999 h 1596063"/>
                <a:gd name="connsiteX57" fmla="*/ 356393 w 2156713"/>
                <a:gd name="connsiteY57" fmla="*/ 500874 h 1596063"/>
                <a:gd name="connsiteX58" fmla="*/ 395395 w 2156713"/>
                <a:gd name="connsiteY58" fmla="*/ 551459 h 1596063"/>
                <a:gd name="connsiteX59" fmla="*/ 368559 w 2156713"/>
                <a:gd name="connsiteY59" fmla="*/ 559711 h 1596063"/>
                <a:gd name="connsiteX60" fmla="*/ 337787 w 2156713"/>
                <a:gd name="connsiteY60" fmla="*/ 519889 h 1596063"/>
                <a:gd name="connsiteX61" fmla="*/ 309162 w 2156713"/>
                <a:gd name="connsiteY61" fmla="*/ 474685 h 1596063"/>
                <a:gd name="connsiteX62" fmla="*/ 319494 w 2156713"/>
                <a:gd name="connsiteY62" fmla="*/ 459752 h 1596063"/>
                <a:gd name="connsiteX63" fmla="*/ 1073516 w 2156713"/>
                <a:gd name="connsiteY63" fmla="*/ 251 h 1596063"/>
                <a:gd name="connsiteX64" fmla="*/ 1133133 w 2156713"/>
                <a:gd name="connsiteY64" fmla="*/ 33701 h 1596063"/>
                <a:gd name="connsiteX65" fmla="*/ 1160843 w 2156713"/>
                <a:gd name="connsiteY65" fmla="*/ 56012 h 1596063"/>
                <a:gd name="connsiteX66" fmla="*/ 1200790 w 2156713"/>
                <a:gd name="connsiteY66" fmla="*/ 78683 h 1596063"/>
                <a:gd name="connsiteX67" fmla="*/ 1253333 w 2156713"/>
                <a:gd name="connsiteY67" fmla="*/ 107831 h 1596063"/>
                <a:gd name="connsiteX68" fmla="*/ 1341144 w 2156713"/>
                <a:gd name="connsiteY68" fmla="*/ 149575 h 1596063"/>
                <a:gd name="connsiteX69" fmla="*/ 1394766 w 2156713"/>
                <a:gd name="connsiteY69" fmla="*/ 162529 h 1596063"/>
                <a:gd name="connsiteX70" fmla="*/ 1508849 w 2156713"/>
                <a:gd name="connsiteY70" fmla="*/ 169367 h 1596063"/>
                <a:gd name="connsiteX71" fmla="*/ 1578306 w 2156713"/>
                <a:gd name="connsiteY71" fmla="*/ 213989 h 1596063"/>
                <a:gd name="connsiteX72" fmla="*/ 1579026 w 2156713"/>
                <a:gd name="connsiteY72" fmla="*/ 1032663 h 1596063"/>
                <a:gd name="connsiteX73" fmla="*/ 1642725 w 2156713"/>
                <a:gd name="connsiteY73" fmla="*/ 1075486 h 1596063"/>
                <a:gd name="connsiteX74" fmla="*/ 1667916 w 2156713"/>
                <a:gd name="connsiteY74" fmla="*/ 1100316 h 1596063"/>
                <a:gd name="connsiteX75" fmla="*/ 1742052 w 2156713"/>
                <a:gd name="connsiteY75" fmla="*/ 1184883 h 1596063"/>
                <a:gd name="connsiteX76" fmla="*/ 1783079 w 2156713"/>
                <a:gd name="connsiteY76" fmla="*/ 1135942 h 1596063"/>
                <a:gd name="connsiteX77" fmla="*/ 1855415 w 2156713"/>
                <a:gd name="connsiteY77" fmla="*/ 1143859 h 1596063"/>
                <a:gd name="connsiteX78" fmla="*/ 1902199 w 2156713"/>
                <a:gd name="connsiteY78" fmla="*/ 1203595 h 1596063"/>
                <a:gd name="connsiteX79" fmla="*/ 2007645 w 2156713"/>
                <a:gd name="connsiteY79" fmla="*/ 1329185 h 1596063"/>
                <a:gd name="connsiteX80" fmla="*/ 2129644 w 2156713"/>
                <a:gd name="connsiteY80" fmla="*/ 1423108 h 1596063"/>
                <a:gd name="connsiteX81" fmla="*/ 2129644 w 2156713"/>
                <a:gd name="connsiteY81" fmla="*/ 1581085 h 1596063"/>
                <a:gd name="connsiteX82" fmla="*/ 2044352 w 2156713"/>
                <a:gd name="connsiteY82" fmla="*/ 1504075 h 1596063"/>
                <a:gd name="connsiteX83" fmla="*/ 2043633 w 2156713"/>
                <a:gd name="connsiteY83" fmla="*/ 1566331 h 1596063"/>
                <a:gd name="connsiteX84" fmla="*/ 2011603 w 2156713"/>
                <a:gd name="connsiteY84" fmla="*/ 1567410 h 1596063"/>
                <a:gd name="connsiteX85" fmla="*/ 2009444 w 2156713"/>
                <a:gd name="connsiteY85" fmla="*/ 1592960 h 1596063"/>
                <a:gd name="connsiteX86" fmla="*/ 1945025 w 2156713"/>
                <a:gd name="connsiteY86" fmla="*/ 1532504 h 1596063"/>
                <a:gd name="connsiteX87" fmla="*/ 1954022 w 2156713"/>
                <a:gd name="connsiteY87" fmla="*/ 1508754 h 1596063"/>
                <a:gd name="connsiteX88" fmla="*/ 1944305 w 2156713"/>
                <a:gd name="connsiteY88" fmla="*/ 1457294 h 1596063"/>
                <a:gd name="connsiteX89" fmla="*/ 1921633 w 2156713"/>
                <a:gd name="connsiteY89" fmla="*/ 1460173 h 1596063"/>
                <a:gd name="connsiteX90" fmla="*/ 1895362 w 2156713"/>
                <a:gd name="connsiteY90" fmla="*/ 1410513 h 1596063"/>
                <a:gd name="connsiteX91" fmla="*/ 1874848 w 2156713"/>
                <a:gd name="connsiteY91" fmla="*/ 1464131 h 1596063"/>
                <a:gd name="connsiteX92" fmla="*/ 1830943 w 2156713"/>
                <a:gd name="connsiteY92" fmla="*/ 1394679 h 1596063"/>
                <a:gd name="connsiteX93" fmla="*/ 1798913 w 2156713"/>
                <a:gd name="connsiteY93" fmla="*/ 1330265 h 1596063"/>
                <a:gd name="connsiteX94" fmla="*/ 1781999 w 2156713"/>
                <a:gd name="connsiteY94" fmla="*/ 1297158 h 1596063"/>
                <a:gd name="connsiteX95" fmla="*/ 1789916 w 2156713"/>
                <a:gd name="connsiteY95" fmla="*/ 1265850 h 1596063"/>
                <a:gd name="connsiteX96" fmla="*/ 1760766 w 2156713"/>
                <a:gd name="connsiteY96" fmla="*/ 1257934 h 1596063"/>
                <a:gd name="connsiteX97" fmla="*/ 1618973 w 2156713"/>
                <a:gd name="connsiteY97" fmla="*/ 1176246 h 1596063"/>
                <a:gd name="connsiteX98" fmla="*/ 1638766 w 2156713"/>
                <a:gd name="connsiteY98" fmla="*/ 1134143 h 1596063"/>
                <a:gd name="connsiteX99" fmla="*/ 1614294 w 2156713"/>
                <a:gd name="connsiteY99" fmla="*/ 1134143 h 1596063"/>
                <a:gd name="connsiteX100" fmla="*/ 1545917 w 2156713"/>
                <a:gd name="connsiteY100" fmla="*/ 1139181 h 1596063"/>
                <a:gd name="connsiteX101" fmla="*/ 1464943 w 2156713"/>
                <a:gd name="connsiteY101" fmla="*/ 1110752 h 1596063"/>
                <a:gd name="connsiteX102" fmla="*/ 1357699 w 2156713"/>
                <a:gd name="connsiteY102" fmla="*/ 1080524 h 1596063"/>
                <a:gd name="connsiteX103" fmla="*/ 1320631 w 2156713"/>
                <a:gd name="connsiteY103" fmla="*/ 1084483 h 1596063"/>
                <a:gd name="connsiteX104" fmla="*/ 1240377 w 2156713"/>
                <a:gd name="connsiteY104" fmla="*/ 1137022 h 1596063"/>
                <a:gd name="connsiteX105" fmla="*/ 1318831 w 2156713"/>
                <a:gd name="connsiteY105" fmla="*/ 1039501 h 1596063"/>
                <a:gd name="connsiteX106" fmla="*/ 1247575 w 2156713"/>
                <a:gd name="connsiteY106" fmla="*/ 1022947 h 1596063"/>
                <a:gd name="connsiteX107" fmla="*/ 1229941 w 2156713"/>
                <a:gd name="connsiteY107" fmla="*/ 1102835 h 1596063"/>
                <a:gd name="connsiteX108" fmla="*/ 1167321 w 2156713"/>
                <a:gd name="connsiteY108" fmla="*/ 1094199 h 1596063"/>
                <a:gd name="connsiteX109" fmla="*/ 1126295 w 2156713"/>
                <a:gd name="connsiteY109" fmla="*/ 1132344 h 1596063"/>
                <a:gd name="connsiteX110" fmla="*/ 1048560 w 2156713"/>
                <a:gd name="connsiteY110" fmla="*/ 1156454 h 1596063"/>
                <a:gd name="connsiteX111" fmla="*/ 1061156 w 2156713"/>
                <a:gd name="connsiteY111" fmla="*/ 1127306 h 1596063"/>
                <a:gd name="connsiteX112" fmla="*/ 1059357 w 2156713"/>
                <a:gd name="connsiteY112" fmla="*/ 1111832 h 1596063"/>
                <a:gd name="connsiteX113" fmla="*/ 1069793 w 2156713"/>
                <a:gd name="connsiteY113" fmla="*/ 1060012 h 1596063"/>
                <a:gd name="connsiteX114" fmla="*/ 1145728 w 2156713"/>
                <a:gd name="connsiteY114" fmla="*/ 1000636 h 1596063"/>
                <a:gd name="connsiteX115" fmla="*/ 1129534 w 2156713"/>
                <a:gd name="connsiteY115" fmla="*/ 974366 h 1596063"/>
                <a:gd name="connsiteX116" fmla="*/ 1019050 w 2156713"/>
                <a:gd name="connsiteY116" fmla="*/ 1066850 h 1596063"/>
                <a:gd name="connsiteX117" fmla="*/ 954631 w 2156713"/>
                <a:gd name="connsiteY117" fmla="*/ 1108953 h 1596063"/>
                <a:gd name="connsiteX118" fmla="*/ 955711 w 2156713"/>
                <a:gd name="connsiteY118" fmla="*/ 1163651 h 1596063"/>
                <a:gd name="connsiteX119" fmla="*/ 776130 w 2156713"/>
                <a:gd name="connsiteY119" fmla="*/ 1298237 h 1596063"/>
                <a:gd name="connsiteX120" fmla="*/ 690119 w 2156713"/>
                <a:gd name="connsiteY120" fmla="*/ 1314071 h 1596063"/>
                <a:gd name="connsiteX121" fmla="*/ 664927 w 2156713"/>
                <a:gd name="connsiteY121" fmla="*/ 1373088 h 1596063"/>
                <a:gd name="connsiteX122" fmla="*/ 613104 w 2156713"/>
                <a:gd name="connsiteY122" fmla="*/ 1364451 h 1596063"/>
                <a:gd name="connsiteX123" fmla="*/ 569198 w 2156713"/>
                <a:gd name="connsiteY123" fmla="*/ 1383164 h 1596063"/>
                <a:gd name="connsiteX124" fmla="*/ 520614 w 2156713"/>
                <a:gd name="connsiteY124" fmla="*/ 1387842 h 1596063"/>
                <a:gd name="connsiteX125" fmla="*/ 476349 w 2156713"/>
                <a:gd name="connsiteY125" fmla="*/ 1379205 h 1596063"/>
                <a:gd name="connsiteX126" fmla="*/ 427765 w 2156713"/>
                <a:gd name="connsiteY126" fmla="*/ 1397918 h 1596063"/>
                <a:gd name="connsiteX127" fmla="*/ 356508 w 2156713"/>
                <a:gd name="connsiteY127" fmla="*/ 1417710 h 1596063"/>
                <a:gd name="connsiteX128" fmla="*/ 309724 w 2156713"/>
                <a:gd name="connsiteY128" fmla="*/ 1412312 h 1596063"/>
                <a:gd name="connsiteX129" fmla="*/ 278414 w 2156713"/>
                <a:gd name="connsiteY129" fmla="*/ 1397918 h 1596063"/>
                <a:gd name="connsiteX130" fmla="*/ 365145 w 2156713"/>
                <a:gd name="connsiteY130" fmla="*/ 1379205 h 1596063"/>
                <a:gd name="connsiteX131" fmla="*/ 441440 w 2156713"/>
                <a:gd name="connsiteY131" fmla="*/ 1345019 h 1596063"/>
                <a:gd name="connsiteX132" fmla="*/ 521334 w 2156713"/>
                <a:gd name="connsiteY132" fmla="*/ 1335303 h 1596063"/>
                <a:gd name="connsiteX133" fmla="*/ 550485 w 2156713"/>
                <a:gd name="connsiteY133" fmla="*/ 1325587 h 1596063"/>
                <a:gd name="connsiteX134" fmla="*/ 638655 w 2156713"/>
                <a:gd name="connsiteY134" fmla="*/ 1292480 h 1596063"/>
                <a:gd name="connsiteX135" fmla="*/ 664927 w 2156713"/>
                <a:gd name="connsiteY135" fmla="*/ 1265850 h 1596063"/>
                <a:gd name="connsiteX136" fmla="*/ 695157 w 2156713"/>
                <a:gd name="connsiteY136" fmla="*/ 1250377 h 1596063"/>
                <a:gd name="connsiteX137" fmla="*/ 727546 w 2156713"/>
                <a:gd name="connsiteY137" fmla="*/ 1226986 h 1596063"/>
                <a:gd name="connsiteX138" fmla="*/ 753818 w 2156713"/>
                <a:gd name="connsiteY138" fmla="*/ 1172288 h 1596063"/>
                <a:gd name="connsiteX139" fmla="*/ 784048 w 2156713"/>
                <a:gd name="connsiteY139" fmla="*/ 1132344 h 1596063"/>
                <a:gd name="connsiteX140" fmla="*/ 748779 w 2156713"/>
                <a:gd name="connsiteY140" fmla="*/ 1140980 h 1596063"/>
                <a:gd name="connsiteX141" fmla="*/ 727546 w 2156713"/>
                <a:gd name="connsiteY141" fmla="*/ 1132344 h 1596063"/>
                <a:gd name="connsiteX142" fmla="*/ 701995 w 2156713"/>
                <a:gd name="connsiteY142" fmla="*/ 1148897 h 1596063"/>
                <a:gd name="connsiteX143" fmla="*/ 680402 w 2156713"/>
                <a:gd name="connsiteY143" fmla="*/ 1123347 h 1596063"/>
                <a:gd name="connsiteX144" fmla="*/ 655930 w 2156713"/>
                <a:gd name="connsiteY144" fmla="*/ 1108953 h 1596063"/>
                <a:gd name="connsiteX145" fmla="*/ 644414 w 2156713"/>
                <a:gd name="connsiteY145" fmla="*/ 1093119 h 1596063"/>
                <a:gd name="connsiteX146" fmla="*/ 593670 w 2156713"/>
                <a:gd name="connsiteY146" fmla="*/ 1083403 h 1596063"/>
                <a:gd name="connsiteX147" fmla="*/ 560561 w 2156713"/>
                <a:gd name="connsiteY147" fmla="*/ 1098157 h 1596063"/>
                <a:gd name="connsiteX148" fmla="*/ 541847 w 2156713"/>
                <a:gd name="connsiteY148" fmla="*/ 1087361 h 1596063"/>
                <a:gd name="connsiteX149" fmla="*/ 563440 w 2156713"/>
                <a:gd name="connsiteY149" fmla="*/ 1041660 h 1596063"/>
                <a:gd name="connsiteX150" fmla="*/ 573157 w 2156713"/>
                <a:gd name="connsiteY150" fmla="*/ 1022947 h 1596063"/>
                <a:gd name="connsiteX151" fmla="*/ 587912 w 2156713"/>
                <a:gd name="connsiteY151" fmla="*/ 1012151 h 1596063"/>
                <a:gd name="connsiteX152" fmla="*/ 589712 w 2156713"/>
                <a:gd name="connsiteY152" fmla="*/ 955654 h 1596063"/>
                <a:gd name="connsiteX153" fmla="*/ 521334 w 2156713"/>
                <a:gd name="connsiteY153" fmla="*/ 966450 h 1596063"/>
                <a:gd name="connsiteX154" fmla="*/ 481387 w 2156713"/>
                <a:gd name="connsiteY154" fmla="*/ 922547 h 1596063"/>
                <a:gd name="connsiteX155" fmla="*/ 464833 w 2156713"/>
                <a:gd name="connsiteY155" fmla="*/ 887281 h 1596063"/>
                <a:gd name="connsiteX156" fmla="*/ 479588 w 2156713"/>
                <a:gd name="connsiteY156" fmla="*/ 844458 h 1596063"/>
                <a:gd name="connsiteX157" fmla="*/ 467712 w 2156713"/>
                <a:gd name="connsiteY157" fmla="*/ 819988 h 1596063"/>
                <a:gd name="connsiteX158" fmla="*/ 486426 w 2156713"/>
                <a:gd name="connsiteY158" fmla="*/ 726425 h 1596063"/>
                <a:gd name="connsiteX159" fmla="*/ 563440 w 2156713"/>
                <a:gd name="connsiteY159" fmla="*/ 651215 h 1596063"/>
                <a:gd name="connsiteX160" fmla="*/ 623900 w 2156713"/>
                <a:gd name="connsiteY160" fmla="*/ 660931 h 1596063"/>
                <a:gd name="connsiteX161" fmla="*/ 664927 w 2156713"/>
                <a:gd name="connsiteY161" fmla="*/ 655893 h 1596063"/>
                <a:gd name="connsiteX162" fmla="*/ 719629 w 2156713"/>
                <a:gd name="connsiteY162" fmla="*/ 660931 h 1596063"/>
                <a:gd name="connsiteX163" fmla="*/ 752738 w 2156713"/>
                <a:gd name="connsiteY163" fmla="*/ 610192 h 1596063"/>
                <a:gd name="connsiteX164" fmla="*/ 772171 w 2156713"/>
                <a:gd name="connsiteY164" fmla="*/ 559452 h 1596063"/>
                <a:gd name="connsiteX165" fmla="*/ 713511 w 2156713"/>
                <a:gd name="connsiteY165" fmla="*/ 549736 h 1596063"/>
                <a:gd name="connsiteX166" fmla="*/ 680402 w 2156713"/>
                <a:gd name="connsiteY166" fmla="*/ 549736 h 1596063"/>
                <a:gd name="connsiteX167" fmla="*/ 643334 w 2156713"/>
                <a:gd name="connsiteY167" fmla="*/ 533182 h 1596063"/>
                <a:gd name="connsiteX168" fmla="*/ 575316 w 2156713"/>
                <a:gd name="connsiteY168" fmla="*/ 512670 h 1596063"/>
                <a:gd name="connsiteX169" fmla="*/ 565240 w 2156713"/>
                <a:gd name="connsiteY169" fmla="*/ 456173 h 1596063"/>
                <a:gd name="connsiteX170" fmla="*/ 533210 w 2156713"/>
                <a:gd name="connsiteY170" fmla="*/ 388879 h 1596063"/>
                <a:gd name="connsiteX171" fmla="*/ 602307 w 2156713"/>
                <a:gd name="connsiteY171" fmla="*/ 354693 h 1596063"/>
                <a:gd name="connsiteX172" fmla="*/ 638655 w 2156713"/>
                <a:gd name="connsiteY172" fmla="*/ 350734 h 1596063"/>
                <a:gd name="connsiteX173" fmla="*/ 690119 w 2156713"/>
                <a:gd name="connsiteY173" fmla="*/ 339939 h 1596063"/>
                <a:gd name="connsiteX174" fmla="*/ 711711 w 2156713"/>
                <a:gd name="connsiteY174" fmla="*/ 371966 h 1596063"/>
                <a:gd name="connsiteX175" fmla="*/ 765334 w 2156713"/>
                <a:gd name="connsiteY175" fmla="*/ 424865 h 1596063"/>
                <a:gd name="connsiteX176" fmla="*/ 785847 w 2156713"/>
                <a:gd name="connsiteY176" fmla="*/ 395717 h 1596063"/>
                <a:gd name="connsiteX177" fmla="*/ 771452 w 2156713"/>
                <a:gd name="connsiteY177" fmla="*/ 344977 h 1596063"/>
                <a:gd name="connsiteX178" fmla="*/ 760655 w 2156713"/>
                <a:gd name="connsiteY178" fmla="*/ 322306 h 1596063"/>
                <a:gd name="connsiteX179" fmla="*/ 739062 w 2156713"/>
                <a:gd name="connsiteY179" fmla="*/ 294237 h 1596063"/>
                <a:gd name="connsiteX180" fmla="*/ 690119 w 2156713"/>
                <a:gd name="connsiteY180" fmla="*/ 176924 h 1596063"/>
                <a:gd name="connsiteX181" fmla="*/ 777930 w 2156713"/>
                <a:gd name="connsiteY181" fmla="*/ 139858 h 1596063"/>
                <a:gd name="connsiteX182" fmla="*/ 846307 w 2156713"/>
                <a:gd name="connsiteY182" fmla="*/ 86959 h 1596063"/>
                <a:gd name="connsiteX183" fmla="*/ 892372 w 2156713"/>
                <a:gd name="connsiteY183" fmla="*/ 53133 h 1596063"/>
                <a:gd name="connsiteX184" fmla="*/ 943835 w 2156713"/>
                <a:gd name="connsiteY184" fmla="*/ 43417 h 1596063"/>
                <a:gd name="connsiteX185" fmla="*/ 987021 w 2156713"/>
                <a:gd name="connsiteY185" fmla="*/ 27943 h 1596063"/>
                <a:gd name="connsiteX186" fmla="*/ 1053239 w 2156713"/>
                <a:gd name="connsiteY186" fmla="*/ 13189 h 1596063"/>
                <a:gd name="connsiteX187" fmla="*/ 1073516 w 2156713"/>
                <a:gd name="connsiteY187" fmla="*/ 251 h 159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2156713" h="1596063">
                  <a:moveTo>
                    <a:pt x="81663" y="1427034"/>
                  </a:moveTo>
                  <a:cubicBezTo>
                    <a:pt x="97665" y="1428097"/>
                    <a:pt x="106206" y="1431994"/>
                    <a:pt x="85169" y="1441735"/>
                  </a:cubicBezTo>
                  <a:cubicBezTo>
                    <a:pt x="85169" y="1441735"/>
                    <a:pt x="65391" y="1439255"/>
                    <a:pt x="47411" y="1446340"/>
                  </a:cubicBezTo>
                  <a:cubicBezTo>
                    <a:pt x="29791" y="1453425"/>
                    <a:pt x="2821" y="1464760"/>
                    <a:pt x="304" y="1454842"/>
                  </a:cubicBezTo>
                  <a:cubicBezTo>
                    <a:pt x="-2573" y="1445277"/>
                    <a:pt x="15407" y="1432879"/>
                    <a:pt x="33387" y="1429337"/>
                  </a:cubicBezTo>
                  <a:cubicBezTo>
                    <a:pt x="42197" y="1427743"/>
                    <a:pt x="65661" y="1425972"/>
                    <a:pt x="81663" y="1427034"/>
                  </a:cubicBezTo>
                  <a:close/>
                  <a:moveTo>
                    <a:pt x="543824" y="1421844"/>
                  </a:moveTo>
                  <a:cubicBezTo>
                    <a:pt x="547293" y="1420438"/>
                    <a:pt x="552131" y="1420075"/>
                    <a:pt x="557608" y="1424248"/>
                  </a:cubicBezTo>
                  <a:cubicBezTo>
                    <a:pt x="568562" y="1432957"/>
                    <a:pt x="558703" y="1437311"/>
                    <a:pt x="545194" y="1439125"/>
                  </a:cubicBezTo>
                  <a:cubicBezTo>
                    <a:pt x="532414" y="1440939"/>
                    <a:pt x="538256" y="1425699"/>
                    <a:pt x="538256" y="1425699"/>
                  </a:cubicBezTo>
                  <a:cubicBezTo>
                    <a:pt x="538256" y="1425699"/>
                    <a:pt x="540356" y="1423250"/>
                    <a:pt x="543824" y="1421844"/>
                  </a:cubicBezTo>
                  <a:close/>
                  <a:moveTo>
                    <a:pt x="154991" y="1409037"/>
                  </a:moveTo>
                  <a:cubicBezTo>
                    <a:pt x="174885" y="1407964"/>
                    <a:pt x="195502" y="1421559"/>
                    <a:pt x="194779" y="1436584"/>
                  </a:cubicBezTo>
                  <a:cubicBezTo>
                    <a:pt x="194417" y="1451609"/>
                    <a:pt x="169459" y="1458407"/>
                    <a:pt x="155353" y="1458407"/>
                  </a:cubicBezTo>
                  <a:cubicBezTo>
                    <a:pt x="141246" y="1458407"/>
                    <a:pt x="110139" y="1454471"/>
                    <a:pt x="127501" y="1444097"/>
                  </a:cubicBezTo>
                  <a:cubicBezTo>
                    <a:pt x="127501" y="1444097"/>
                    <a:pt x="136544" y="1445885"/>
                    <a:pt x="141969" y="1433007"/>
                  </a:cubicBezTo>
                  <a:cubicBezTo>
                    <a:pt x="147033" y="1420128"/>
                    <a:pt x="135459" y="1410111"/>
                    <a:pt x="154991" y="1409037"/>
                  </a:cubicBezTo>
                  <a:close/>
                  <a:moveTo>
                    <a:pt x="792072" y="1405862"/>
                  </a:moveTo>
                  <a:cubicBezTo>
                    <a:pt x="794102" y="1406658"/>
                    <a:pt x="795962" y="1409589"/>
                    <a:pt x="797363" y="1415951"/>
                  </a:cubicBezTo>
                  <a:cubicBezTo>
                    <a:pt x="797363" y="1415951"/>
                    <a:pt x="798764" y="1437764"/>
                    <a:pt x="787208" y="1437764"/>
                  </a:cubicBezTo>
                  <a:cubicBezTo>
                    <a:pt x="776002" y="1437764"/>
                    <a:pt x="775302" y="1422495"/>
                    <a:pt x="777053" y="1421404"/>
                  </a:cubicBezTo>
                  <a:cubicBezTo>
                    <a:pt x="778366" y="1420313"/>
                    <a:pt x="785983" y="1403476"/>
                    <a:pt x="792072" y="1405862"/>
                  </a:cubicBezTo>
                  <a:close/>
                  <a:moveTo>
                    <a:pt x="528358" y="1404568"/>
                  </a:moveTo>
                  <a:cubicBezTo>
                    <a:pt x="533032" y="1404014"/>
                    <a:pt x="536295" y="1405122"/>
                    <a:pt x="535766" y="1408629"/>
                  </a:cubicBezTo>
                  <a:cubicBezTo>
                    <a:pt x="535060" y="1415274"/>
                    <a:pt x="520244" y="1417120"/>
                    <a:pt x="520244" y="1417120"/>
                  </a:cubicBezTo>
                  <a:cubicBezTo>
                    <a:pt x="520244" y="1417120"/>
                    <a:pt x="502252" y="1416751"/>
                    <a:pt x="512483" y="1410475"/>
                  </a:cubicBezTo>
                  <a:cubicBezTo>
                    <a:pt x="517598" y="1407337"/>
                    <a:pt x="523683" y="1405122"/>
                    <a:pt x="528358" y="1404568"/>
                  </a:cubicBezTo>
                  <a:close/>
                  <a:moveTo>
                    <a:pt x="936148" y="1259947"/>
                  </a:moveTo>
                  <a:cubicBezTo>
                    <a:pt x="942713" y="1259930"/>
                    <a:pt x="949837" y="1261085"/>
                    <a:pt x="957813" y="1263983"/>
                  </a:cubicBezTo>
                  <a:cubicBezTo>
                    <a:pt x="989358" y="1275940"/>
                    <a:pt x="1027356" y="1297678"/>
                    <a:pt x="991867" y="1310722"/>
                  </a:cubicBezTo>
                  <a:cubicBezTo>
                    <a:pt x="956379" y="1323765"/>
                    <a:pt x="900458" y="1372677"/>
                    <a:pt x="886837" y="1352387"/>
                  </a:cubicBezTo>
                  <a:cubicBezTo>
                    <a:pt x="873573" y="1332098"/>
                    <a:pt x="873932" y="1325576"/>
                    <a:pt x="873932" y="1325576"/>
                  </a:cubicBezTo>
                  <a:cubicBezTo>
                    <a:pt x="873932" y="1325576"/>
                    <a:pt x="861027" y="1284273"/>
                    <a:pt x="884327" y="1276302"/>
                  </a:cubicBezTo>
                  <a:cubicBezTo>
                    <a:pt x="901803" y="1270595"/>
                    <a:pt x="916455" y="1259998"/>
                    <a:pt x="936148" y="1259947"/>
                  </a:cubicBezTo>
                  <a:close/>
                  <a:moveTo>
                    <a:pt x="1013507" y="1192366"/>
                  </a:moveTo>
                  <a:cubicBezTo>
                    <a:pt x="1015497" y="1191952"/>
                    <a:pt x="1015835" y="1193585"/>
                    <a:pt x="1013766" y="1198325"/>
                  </a:cubicBezTo>
                  <a:cubicBezTo>
                    <a:pt x="1005130" y="1216928"/>
                    <a:pt x="1006209" y="1219432"/>
                    <a:pt x="1018803" y="1220863"/>
                  </a:cubicBezTo>
                  <a:cubicBezTo>
                    <a:pt x="1032117" y="1221936"/>
                    <a:pt x="1019883" y="1236246"/>
                    <a:pt x="1007289" y="1241970"/>
                  </a:cubicBezTo>
                  <a:cubicBezTo>
                    <a:pt x="994694" y="1248052"/>
                    <a:pt x="1007289" y="1244832"/>
                    <a:pt x="1007289" y="1244832"/>
                  </a:cubicBezTo>
                  <a:cubicBezTo>
                    <a:pt x="1007289" y="1244832"/>
                    <a:pt x="976703" y="1255206"/>
                    <a:pt x="967707" y="1244832"/>
                  </a:cubicBezTo>
                  <a:cubicBezTo>
                    <a:pt x="958711" y="1234457"/>
                    <a:pt x="951514" y="1235888"/>
                    <a:pt x="971305" y="1222652"/>
                  </a:cubicBezTo>
                  <a:cubicBezTo>
                    <a:pt x="986688" y="1213261"/>
                    <a:pt x="1007536" y="1193607"/>
                    <a:pt x="1013507" y="1192366"/>
                  </a:cubicBezTo>
                  <a:close/>
                  <a:moveTo>
                    <a:pt x="358596" y="857388"/>
                  </a:moveTo>
                  <a:cubicBezTo>
                    <a:pt x="361158" y="856297"/>
                    <a:pt x="364565" y="856138"/>
                    <a:pt x="368988" y="857405"/>
                  </a:cubicBezTo>
                  <a:cubicBezTo>
                    <a:pt x="368988" y="857405"/>
                    <a:pt x="449503" y="865364"/>
                    <a:pt x="436144" y="890691"/>
                  </a:cubicBezTo>
                  <a:cubicBezTo>
                    <a:pt x="423507" y="915655"/>
                    <a:pt x="423146" y="929765"/>
                    <a:pt x="398594" y="919273"/>
                  </a:cubicBezTo>
                  <a:cubicBezTo>
                    <a:pt x="373682" y="909143"/>
                    <a:pt x="357795" y="887796"/>
                    <a:pt x="353824" y="879113"/>
                  </a:cubicBezTo>
                  <a:cubicBezTo>
                    <a:pt x="350845" y="872329"/>
                    <a:pt x="350913" y="860661"/>
                    <a:pt x="358596" y="857388"/>
                  </a:cubicBezTo>
                  <a:close/>
                  <a:moveTo>
                    <a:pt x="130251" y="704929"/>
                  </a:moveTo>
                  <a:cubicBezTo>
                    <a:pt x="147187" y="699939"/>
                    <a:pt x="150431" y="722747"/>
                    <a:pt x="151151" y="723460"/>
                  </a:cubicBezTo>
                  <a:cubicBezTo>
                    <a:pt x="151151" y="723817"/>
                    <a:pt x="151151" y="723817"/>
                    <a:pt x="151151" y="723817"/>
                  </a:cubicBezTo>
                  <a:cubicBezTo>
                    <a:pt x="151512" y="723817"/>
                    <a:pt x="151512" y="724173"/>
                    <a:pt x="151872" y="724529"/>
                  </a:cubicBezTo>
                  <a:cubicBezTo>
                    <a:pt x="155836" y="730588"/>
                    <a:pt x="171692" y="754821"/>
                    <a:pt x="160521" y="761593"/>
                  </a:cubicBezTo>
                  <a:cubicBezTo>
                    <a:pt x="147908" y="769433"/>
                    <a:pt x="131332" y="745556"/>
                    <a:pt x="130251" y="742348"/>
                  </a:cubicBezTo>
                  <a:cubicBezTo>
                    <a:pt x="129170" y="739141"/>
                    <a:pt x="113314" y="710631"/>
                    <a:pt x="130251" y="704929"/>
                  </a:cubicBezTo>
                  <a:close/>
                  <a:moveTo>
                    <a:pt x="319494" y="459752"/>
                  </a:moveTo>
                  <a:cubicBezTo>
                    <a:pt x="323116" y="457913"/>
                    <a:pt x="326516" y="459438"/>
                    <a:pt x="328484" y="464999"/>
                  </a:cubicBezTo>
                  <a:cubicBezTo>
                    <a:pt x="332062" y="476120"/>
                    <a:pt x="341007" y="489753"/>
                    <a:pt x="356393" y="500874"/>
                  </a:cubicBezTo>
                  <a:cubicBezTo>
                    <a:pt x="372137" y="512355"/>
                    <a:pt x="385734" y="526346"/>
                    <a:pt x="395395" y="551459"/>
                  </a:cubicBezTo>
                  <a:cubicBezTo>
                    <a:pt x="405056" y="576931"/>
                    <a:pt x="372137" y="580518"/>
                    <a:pt x="368559" y="559711"/>
                  </a:cubicBezTo>
                  <a:cubicBezTo>
                    <a:pt x="365339" y="538903"/>
                    <a:pt x="337787" y="519889"/>
                    <a:pt x="337787" y="519889"/>
                  </a:cubicBezTo>
                  <a:cubicBezTo>
                    <a:pt x="292702" y="512713"/>
                    <a:pt x="303079" y="490112"/>
                    <a:pt x="309162" y="474685"/>
                  </a:cubicBezTo>
                  <a:cubicBezTo>
                    <a:pt x="312024" y="466793"/>
                    <a:pt x="315871" y="461591"/>
                    <a:pt x="319494" y="459752"/>
                  </a:cubicBezTo>
                  <a:close/>
                  <a:moveTo>
                    <a:pt x="1073516" y="251"/>
                  </a:moveTo>
                  <a:cubicBezTo>
                    <a:pt x="1096425" y="-2667"/>
                    <a:pt x="1124495" y="20476"/>
                    <a:pt x="1133133" y="33701"/>
                  </a:cubicBezTo>
                  <a:cubicBezTo>
                    <a:pt x="1145009" y="51334"/>
                    <a:pt x="1125215" y="63929"/>
                    <a:pt x="1160843" y="56012"/>
                  </a:cubicBezTo>
                  <a:cubicBezTo>
                    <a:pt x="1195752" y="48095"/>
                    <a:pt x="1196472" y="49175"/>
                    <a:pt x="1200790" y="78683"/>
                  </a:cubicBezTo>
                  <a:cubicBezTo>
                    <a:pt x="1204389" y="107831"/>
                    <a:pt x="1223103" y="107831"/>
                    <a:pt x="1253333" y="107831"/>
                  </a:cubicBezTo>
                  <a:cubicBezTo>
                    <a:pt x="1283563" y="107831"/>
                    <a:pt x="1320631" y="127263"/>
                    <a:pt x="1341144" y="149575"/>
                  </a:cubicBezTo>
                  <a:cubicBezTo>
                    <a:pt x="1361657" y="172246"/>
                    <a:pt x="1378212" y="148495"/>
                    <a:pt x="1394766" y="162529"/>
                  </a:cubicBezTo>
                  <a:cubicBezTo>
                    <a:pt x="1411321" y="176204"/>
                    <a:pt x="1492294" y="167208"/>
                    <a:pt x="1508849" y="169367"/>
                  </a:cubicBezTo>
                  <a:cubicBezTo>
                    <a:pt x="1525403" y="171166"/>
                    <a:pt x="1578306" y="213989"/>
                    <a:pt x="1578306" y="213989"/>
                  </a:cubicBezTo>
                  <a:cubicBezTo>
                    <a:pt x="1578306" y="213989"/>
                    <a:pt x="1581905" y="936222"/>
                    <a:pt x="1579026" y="1032663"/>
                  </a:cubicBezTo>
                  <a:cubicBezTo>
                    <a:pt x="1576147" y="1129465"/>
                    <a:pt x="1621132" y="1078725"/>
                    <a:pt x="1642725" y="1075486"/>
                  </a:cubicBezTo>
                  <a:cubicBezTo>
                    <a:pt x="1664318" y="1072607"/>
                    <a:pt x="1662158" y="1076926"/>
                    <a:pt x="1667916" y="1100316"/>
                  </a:cubicBezTo>
                  <a:cubicBezTo>
                    <a:pt x="1673675" y="1123347"/>
                    <a:pt x="1723338" y="1169409"/>
                    <a:pt x="1742052" y="1184883"/>
                  </a:cubicBezTo>
                  <a:cubicBezTo>
                    <a:pt x="1760766" y="1200716"/>
                    <a:pt x="1760766" y="1158613"/>
                    <a:pt x="1783079" y="1135942"/>
                  </a:cubicBezTo>
                  <a:cubicBezTo>
                    <a:pt x="1805391" y="1113631"/>
                    <a:pt x="1840660" y="1113631"/>
                    <a:pt x="1855415" y="1143859"/>
                  </a:cubicBezTo>
                  <a:cubicBezTo>
                    <a:pt x="1869810" y="1174087"/>
                    <a:pt x="1875928" y="1189921"/>
                    <a:pt x="1902199" y="1203595"/>
                  </a:cubicBezTo>
                  <a:cubicBezTo>
                    <a:pt x="1928471" y="1217270"/>
                    <a:pt x="1967698" y="1265850"/>
                    <a:pt x="2007645" y="1329185"/>
                  </a:cubicBezTo>
                  <a:cubicBezTo>
                    <a:pt x="2047591" y="1392520"/>
                    <a:pt x="2077821" y="1404395"/>
                    <a:pt x="2129644" y="1423108"/>
                  </a:cubicBezTo>
                  <a:cubicBezTo>
                    <a:pt x="2181467" y="1441460"/>
                    <a:pt x="2145839" y="1559493"/>
                    <a:pt x="2129644" y="1581085"/>
                  </a:cubicBezTo>
                  <a:cubicBezTo>
                    <a:pt x="2113090" y="1602676"/>
                    <a:pt x="2076742" y="1525307"/>
                    <a:pt x="2044352" y="1504075"/>
                  </a:cubicBezTo>
                  <a:cubicBezTo>
                    <a:pt x="2011963" y="1482484"/>
                    <a:pt x="2037875" y="1535383"/>
                    <a:pt x="2043633" y="1566331"/>
                  </a:cubicBezTo>
                  <a:cubicBezTo>
                    <a:pt x="2049391" y="1597638"/>
                    <a:pt x="2020240" y="1583244"/>
                    <a:pt x="2011603" y="1567410"/>
                  </a:cubicBezTo>
                  <a:cubicBezTo>
                    <a:pt x="2002966" y="1551936"/>
                    <a:pt x="1996128" y="1573528"/>
                    <a:pt x="2009444" y="1592960"/>
                  </a:cubicBezTo>
                  <a:cubicBezTo>
                    <a:pt x="2023119" y="1612392"/>
                    <a:pt x="1964459" y="1534303"/>
                    <a:pt x="1945025" y="1532504"/>
                  </a:cubicBezTo>
                  <a:cubicBezTo>
                    <a:pt x="1925592" y="1530345"/>
                    <a:pt x="1936388" y="1518830"/>
                    <a:pt x="1954022" y="1508754"/>
                  </a:cubicBezTo>
                  <a:cubicBezTo>
                    <a:pt x="1971297" y="1499397"/>
                    <a:pt x="1942146" y="1500117"/>
                    <a:pt x="1944305" y="1457294"/>
                  </a:cubicBezTo>
                  <a:cubicBezTo>
                    <a:pt x="1946105" y="1414111"/>
                    <a:pt x="1928471" y="1434623"/>
                    <a:pt x="1921633" y="1460173"/>
                  </a:cubicBezTo>
                  <a:cubicBezTo>
                    <a:pt x="1914795" y="1485363"/>
                    <a:pt x="1911916" y="1464851"/>
                    <a:pt x="1895362" y="1410513"/>
                  </a:cubicBezTo>
                  <a:cubicBezTo>
                    <a:pt x="1878807" y="1355815"/>
                    <a:pt x="1904359" y="1482484"/>
                    <a:pt x="1874848" y="1464131"/>
                  </a:cubicBezTo>
                  <a:cubicBezTo>
                    <a:pt x="1845698" y="1445419"/>
                    <a:pt x="1853255" y="1402596"/>
                    <a:pt x="1830943" y="1394679"/>
                  </a:cubicBezTo>
                  <a:cubicBezTo>
                    <a:pt x="1808630" y="1387122"/>
                    <a:pt x="1813309" y="1352576"/>
                    <a:pt x="1798913" y="1330265"/>
                  </a:cubicBezTo>
                  <a:cubicBezTo>
                    <a:pt x="1784158" y="1307954"/>
                    <a:pt x="1781999" y="1297158"/>
                    <a:pt x="1781999" y="1297158"/>
                  </a:cubicBezTo>
                  <a:cubicBezTo>
                    <a:pt x="1806471" y="1263331"/>
                    <a:pt x="1797834" y="1257934"/>
                    <a:pt x="1789916" y="1265850"/>
                  </a:cubicBezTo>
                  <a:cubicBezTo>
                    <a:pt x="1781999" y="1273767"/>
                    <a:pt x="1774441" y="1287442"/>
                    <a:pt x="1760766" y="1257934"/>
                  </a:cubicBezTo>
                  <a:cubicBezTo>
                    <a:pt x="1747090" y="1228785"/>
                    <a:pt x="1641645" y="1183083"/>
                    <a:pt x="1618973" y="1176246"/>
                  </a:cubicBezTo>
                  <a:cubicBezTo>
                    <a:pt x="1596660" y="1169409"/>
                    <a:pt x="1618973" y="1155734"/>
                    <a:pt x="1638766" y="1134143"/>
                  </a:cubicBezTo>
                  <a:cubicBezTo>
                    <a:pt x="1658200" y="1112911"/>
                    <a:pt x="1626170" y="1118669"/>
                    <a:pt x="1614294" y="1134143"/>
                  </a:cubicBezTo>
                  <a:cubicBezTo>
                    <a:pt x="1602778" y="1149977"/>
                    <a:pt x="1581185" y="1144939"/>
                    <a:pt x="1545917" y="1139181"/>
                  </a:cubicBezTo>
                  <a:cubicBezTo>
                    <a:pt x="1511008" y="1133063"/>
                    <a:pt x="1507049" y="1110032"/>
                    <a:pt x="1464943" y="1110752"/>
                  </a:cubicBezTo>
                  <a:cubicBezTo>
                    <a:pt x="1423197" y="1111832"/>
                    <a:pt x="1381091" y="1089521"/>
                    <a:pt x="1357699" y="1080524"/>
                  </a:cubicBezTo>
                  <a:cubicBezTo>
                    <a:pt x="1334306" y="1071888"/>
                    <a:pt x="1338265" y="1093119"/>
                    <a:pt x="1320631" y="1084483"/>
                  </a:cubicBezTo>
                  <a:cubicBezTo>
                    <a:pt x="1302997" y="1075486"/>
                    <a:pt x="1274926" y="1117589"/>
                    <a:pt x="1240377" y="1137022"/>
                  </a:cubicBezTo>
                  <a:cubicBezTo>
                    <a:pt x="1206548" y="1156454"/>
                    <a:pt x="1300118" y="1069009"/>
                    <a:pt x="1318831" y="1039501"/>
                  </a:cubicBezTo>
                  <a:cubicBezTo>
                    <a:pt x="1337185" y="1010352"/>
                    <a:pt x="1270967" y="1021868"/>
                    <a:pt x="1247575" y="1022947"/>
                  </a:cubicBezTo>
                  <a:cubicBezTo>
                    <a:pt x="1224183" y="1023667"/>
                    <a:pt x="1242537" y="1083403"/>
                    <a:pt x="1229941" y="1102835"/>
                  </a:cubicBezTo>
                  <a:cubicBezTo>
                    <a:pt x="1216985" y="1122627"/>
                    <a:pt x="1195752" y="1095998"/>
                    <a:pt x="1167321" y="1094199"/>
                  </a:cubicBezTo>
                  <a:cubicBezTo>
                    <a:pt x="1139251" y="1092399"/>
                    <a:pt x="1132413" y="1122627"/>
                    <a:pt x="1126295" y="1132344"/>
                  </a:cubicBezTo>
                  <a:cubicBezTo>
                    <a:pt x="1120537" y="1142060"/>
                    <a:pt x="1070873" y="1163651"/>
                    <a:pt x="1048560" y="1156454"/>
                  </a:cubicBezTo>
                  <a:cubicBezTo>
                    <a:pt x="1025888" y="1149977"/>
                    <a:pt x="1037764" y="1132344"/>
                    <a:pt x="1061156" y="1127306"/>
                  </a:cubicBezTo>
                  <a:cubicBezTo>
                    <a:pt x="1084549" y="1122627"/>
                    <a:pt x="1076631" y="1111832"/>
                    <a:pt x="1059357" y="1111832"/>
                  </a:cubicBezTo>
                  <a:cubicBezTo>
                    <a:pt x="1041363" y="1111832"/>
                    <a:pt x="1060077" y="1102116"/>
                    <a:pt x="1069793" y="1060012"/>
                  </a:cubicBezTo>
                  <a:cubicBezTo>
                    <a:pt x="1079510" y="1018269"/>
                    <a:pt x="1117658" y="993799"/>
                    <a:pt x="1145728" y="1000636"/>
                  </a:cubicBezTo>
                  <a:cubicBezTo>
                    <a:pt x="1174159" y="1007473"/>
                    <a:pt x="1186755" y="980124"/>
                    <a:pt x="1129534" y="974366"/>
                  </a:cubicBezTo>
                  <a:cubicBezTo>
                    <a:pt x="1071953" y="968249"/>
                    <a:pt x="1031646" y="1044539"/>
                    <a:pt x="1019050" y="1066850"/>
                  </a:cubicBezTo>
                  <a:cubicBezTo>
                    <a:pt x="1006454" y="1089521"/>
                    <a:pt x="971186" y="1103915"/>
                    <a:pt x="954631" y="1108953"/>
                  </a:cubicBezTo>
                  <a:cubicBezTo>
                    <a:pt x="938077" y="1113631"/>
                    <a:pt x="928360" y="1132344"/>
                    <a:pt x="955711" y="1163651"/>
                  </a:cubicBezTo>
                  <a:cubicBezTo>
                    <a:pt x="983062" y="1194599"/>
                    <a:pt x="795564" y="1283483"/>
                    <a:pt x="776130" y="1298237"/>
                  </a:cubicBezTo>
                  <a:cubicBezTo>
                    <a:pt x="756697" y="1312632"/>
                    <a:pt x="732225" y="1319469"/>
                    <a:pt x="690119" y="1314071"/>
                  </a:cubicBezTo>
                  <a:cubicBezTo>
                    <a:pt x="648372" y="1307954"/>
                    <a:pt x="677523" y="1354735"/>
                    <a:pt x="664927" y="1373088"/>
                  </a:cubicBezTo>
                  <a:cubicBezTo>
                    <a:pt x="651971" y="1391800"/>
                    <a:pt x="637576" y="1363372"/>
                    <a:pt x="613104" y="1364451"/>
                  </a:cubicBezTo>
                  <a:cubicBezTo>
                    <a:pt x="588632" y="1365531"/>
                    <a:pt x="580715" y="1399717"/>
                    <a:pt x="569198" y="1383164"/>
                  </a:cubicBezTo>
                  <a:cubicBezTo>
                    <a:pt x="557682" y="1366610"/>
                    <a:pt x="538968" y="1377406"/>
                    <a:pt x="520614" y="1387842"/>
                  </a:cubicBezTo>
                  <a:cubicBezTo>
                    <a:pt x="501901" y="1398637"/>
                    <a:pt x="492184" y="1379205"/>
                    <a:pt x="476349" y="1379205"/>
                  </a:cubicBezTo>
                  <a:cubicBezTo>
                    <a:pt x="460874" y="1379205"/>
                    <a:pt x="452237" y="1394679"/>
                    <a:pt x="427765" y="1397918"/>
                  </a:cubicBezTo>
                  <a:cubicBezTo>
                    <a:pt x="403293" y="1400437"/>
                    <a:pt x="374143" y="1414111"/>
                    <a:pt x="356508" y="1417710"/>
                  </a:cubicBezTo>
                  <a:cubicBezTo>
                    <a:pt x="338874" y="1420949"/>
                    <a:pt x="337075" y="1400437"/>
                    <a:pt x="309724" y="1412312"/>
                  </a:cubicBezTo>
                  <a:cubicBezTo>
                    <a:pt x="282373" y="1423827"/>
                    <a:pt x="278414" y="1415191"/>
                    <a:pt x="278414" y="1397918"/>
                  </a:cubicBezTo>
                  <a:cubicBezTo>
                    <a:pt x="278414" y="1380285"/>
                    <a:pt x="338154" y="1371288"/>
                    <a:pt x="365145" y="1379205"/>
                  </a:cubicBezTo>
                  <a:cubicBezTo>
                    <a:pt x="392496" y="1387122"/>
                    <a:pt x="411210" y="1362292"/>
                    <a:pt x="441440" y="1345019"/>
                  </a:cubicBezTo>
                  <a:cubicBezTo>
                    <a:pt x="471670" y="1327386"/>
                    <a:pt x="505859" y="1324507"/>
                    <a:pt x="521334" y="1335303"/>
                  </a:cubicBezTo>
                  <a:cubicBezTo>
                    <a:pt x="537169" y="1346098"/>
                    <a:pt x="547605" y="1336382"/>
                    <a:pt x="550485" y="1325587"/>
                  </a:cubicBezTo>
                  <a:cubicBezTo>
                    <a:pt x="553723" y="1314791"/>
                    <a:pt x="609145" y="1284563"/>
                    <a:pt x="638655" y="1292480"/>
                  </a:cubicBezTo>
                  <a:cubicBezTo>
                    <a:pt x="667806" y="1300037"/>
                    <a:pt x="662048" y="1280604"/>
                    <a:pt x="664927" y="1265850"/>
                  </a:cubicBezTo>
                  <a:cubicBezTo>
                    <a:pt x="667806" y="1251456"/>
                    <a:pt x="678602" y="1250377"/>
                    <a:pt x="695157" y="1250377"/>
                  </a:cubicBezTo>
                  <a:cubicBezTo>
                    <a:pt x="711711" y="1250377"/>
                    <a:pt x="718549" y="1241740"/>
                    <a:pt x="727546" y="1226986"/>
                  </a:cubicBezTo>
                  <a:cubicBezTo>
                    <a:pt x="736183" y="1212232"/>
                    <a:pt x="745900" y="1183083"/>
                    <a:pt x="753818" y="1172288"/>
                  </a:cubicBezTo>
                  <a:cubicBezTo>
                    <a:pt x="761375" y="1161492"/>
                    <a:pt x="771452" y="1161492"/>
                    <a:pt x="784048" y="1132344"/>
                  </a:cubicBezTo>
                  <a:cubicBezTo>
                    <a:pt x="796643" y="1102835"/>
                    <a:pt x="762455" y="1133063"/>
                    <a:pt x="748779" y="1140980"/>
                  </a:cubicBezTo>
                  <a:cubicBezTo>
                    <a:pt x="735104" y="1148897"/>
                    <a:pt x="731145" y="1148897"/>
                    <a:pt x="727546" y="1132344"/>
                  </a:cubicBezTo>
                  <a:cubicBezTo>
                    <a:pt x="723228" y="1115430"/>
                    <a:pt x="703794" y="1126226"/>
                    <a:pt x="701995" y="1148897"/>
                  </a:cubicBezTo>
                  <a:cubicBezTo>
                    <a:pt x="700195" y="1171568"/>
                    <a:pt x="669605" y="1158613"/>
                    <a:pt x="680402" y="1123347"/>
                  </a:cubicBezTo>
                  <a:cubicBezTo>
                    <a:pt x="691198" y="1088441"/>
                    <a:pt x="669605" y="1106794"/>
                    <a:pt x="655930" y="1108953"/>
                  </a:cubicBezTo>
                  <a:cubicBezTo>
                    <a:pt x="642254" y="1110752"/>
                    <a:pt x="640455" y="1104994"/>
                    <a:pt x="644414" y="1093119"/>
                  </a:cubicBezTo>
                  <a:cubicBezTo>
                    <a:pt x="648372" y="1081604"/>
                    <a:pt x="611304" y="1083403"/>
                    <a:pt x="593670" y="1083403"/>
                  </a:cubicBezTo>
                  <a:cubicBezTo>
                    <a:pt x="576036" y="1083403"/>
                    <a:pt x="589712" y="1097078"/>
                    <a:pt x="560561" y="1098157"/>
                  </a:cubicBezTo>
                  <a:cubicBezTo>
                    <a:pt x="531411" y="1099237"/>
                    <a:pt x="525293" y="1089521"/>
                    <a:pt x="541847" y="1087361"/>
                  </a:cubicBezTo>
                  <a:cubicBezTo>
                    <a:pt x="558402" y="1085202"/>
                    <a:pt x="563440" y="1048497"/>
                    <a:pt x="563440" y="1041660"/>
                  </a:cubicBezTo>
                  <a:cubicBezTo>
                    <a:pt x="563440" y="1034463"/>
                    <a:pt x="545086" y="1023667"/>
                    <a:pt x="573157" y="1022947"/>
                  </a:cubicBezTo>
                  <a:cubicBezTo>
                    <a:pt x="601228" y="1021868"/>
                    <a:pt x="602307" y="1016110"/>
                    <a:pt x="587912" y="1012151"/>
                  </a:cubicBezTo>
                  <a:cubicBezTo>
                    <a:pt x="573157" y="1008553"/>
                    <a:pt x="587912" y="980124"/>
                    <a:pt x="589712" y="955654"/>
                  </a:cubicBezTo>
                  <a:cubicBezTo>
                    <a:pt x="591511" y="931184"/>
                    <a:pt x="552644" y="959612"/>
                    <a:pt x="521334" y="966450"/>
                  </a:cubicBezTo>
                  <a:cubicBezTo>
                    <a:pt x="490384" y="972927"/>
                    <a:pt x="479588" y="937301"/>
                    <a:pt x="481387" y="922547"/>
                  </a:cubicBezTo>
                  <a:cubicBezTo>
                    <a:pt x="483547" y="907793"/>
                    <a:pt x="478508" y="909592"/>
                    <a:pt x="464833" y="887281"/>
                  </a:cubicBezTo>
                  <a:cubicBezTo>
                    <a:pt x="451157" y="864970"/>
                    <a:pt x="440721" y="882603"/>
                    <a:pt x="479588" y="844458"/>
                  </a:cubicBezTo>
                  <a:cubicBezTo>
                    <a:pt x="518455" y="806313"/>
                    <a:pt x="479588" y="823946"/>
                    <a:pt x="467712" y="819988"/>
                  </a:cubicBezTo>
                  <a:cubicBezTo>
                    <a:pt x="455836" y="816030"/>
                    <a:pt x="444319" y="751615"/>
                    <a:pt x="486426" y="726425"/>
                  </a:cubicBezTo>
                  <a:cubicBezTo>
                    <a:pt x="528172" y="700875"/>
                    <a:pt x="539688" y="678564"/>
                    <a:pt x="563440" y="651215"/>
                  </a:cubicBezTo>
                  <a:cubicBezTo>
                    <a:pt x="586833" y="623866"/>
                    <a:pt x="613104" y="643298"/>
                    <a:pt x="623900" y="660931"/>
                  </a:cubicBezTo>
                  <a:cubicBezTo>
                    <a:pt x="634697" y="678564"/>
                    <a:pt x="644414" y="670647"/>
                    <a:pt x="664927" y="655893"/>
                  </a:cubicBezTo>
                  <a:cubicBezTo>
                    <a:pt x="685440" y="641499"/>
                    <a:pt x="689399" y="662011"/>
                    <a:pt x="719629" y="660931"/>
                  </a:cubicBezTo>
                  <a:cubicBezTo>
                    <a:pt x="749859" y="659852"/>
                    <a:pt x="752738" y="610192"/>
                    <a:pt x="752738" y="610192"/>
                  </a:cubicBezTo>
                  <a:cubicBezTo>
                    <a:pt x="752738" y="610192"/>
                    <a:pt x="748779" y="593638"/>
                    <a:pt x="772171" y="559452"/>
                  </a:cubicBezTo>
                  <a:cubicBezTo>
                    <a:pt x="795564" y="525265"/>
                    <a:pt x="720708" y="545057"/>
                    <a:pt x="713511" y="549736"/>
                  </a:cubicBezTo>
                  <a:cubicBezTo>
                    <a:pt x="706673" y="554774"/>
                    <a:pt x="694077" y="557652"/>
                    <a:pt x="680402" y="549736"/>
                  </a:cubicBezTo>
                  <a:cubicBezTo>
                    <a:pt x="666726" y="541819"/>
                    <a:pt x="658089" y="533182"/>
                    <a:pt x="643334" y="533182"/>
                  </a:cubicBezTo>
                  <a:cubicBezTo>
                    <a:pt x="628939" y="533182"/>
                    <a:pt x="594750" y="523466"/>
                    <a:pt x="575316" y="512670"/>
                  </a:cubicBezTo>
                  <a:cubicBezTo>
                    <a:pt x="555523" y="501875"/>
                    <a:pt x="565240" y="456173"/>
                    <a:pt x="565240" y="456173"/>
                  </a:cubicBezTo>
                  <a:cubicBezTo>
                    <a:pt x="565240" y="456173"/>
                    <a:pt x="573157" y="432782"/>
                    <a:pt x="533210" y="388879"/>
                  </a:cubicBezTo>
                  <a:cubicBezTo>
                    <a:pt x="493263" y="344977"/>
                    <a:pt x="602307" y="354693"/>
                    <a:pt x="602307" y="354693"/>
                  </a:cubicBezTo>
                  <a:cubicBezTo>
                    <a:pt x="602307" y="354693"/>
                    <a:pt x="637576" y="371966"/>
                    <a:pt x="638655" y="350734"/>
                  </a:cubicBezTo>
                  <a:cubicBezTo>
                    <a:pt x="639375" y="329143"/>
                    <a:pt x="690119" y="339939"/>
                    <a:pt x="690119" y="339939"/>
                  </a:cubicBezTo>
                  <a:cubicBezTo>
                    <a:pt x="690119" y="339939"/>
                    <a:pt x="727546" y="341738"/>
                    <a:pt x="711711" y="371966"/>
                  </a:cubicBezTo>
                  <a:cubicBezTo>
                    <a:pt x="695877" y="402554"/>
                    <a:pt x="723228" y="409391"/>
                    <a:pt x="765334" y="424865"/>
                  </a:cubicBezTo>
                  <a:cubicBezTo>
                    <a:pt x="807440" y="440339"/>
                    <a:pt x="793764" y="402554"/>
                    <a:pt x="785847" y="395717"/>
                  </a:cubicBezTo>
                  <a:cubicBezTo>
                    <a:pt x="777930" y="388879"/>
                    <a:pt x="771452" y="360451"/>
                    <a:pt x="771452" y="344977"/>
                  </a:cubicBezTo>
                  <a:cubicBezTo>
                    <a:pt x="771452" y="329143"/>
                    <a:pt x="760655" y="322306"/>
                    <a:pt x="760655" y="322306"/>
                  </a:cubicBezTo>
                  <a:cubicBezTo>
                    <a:pt x="760655" y="322306"/>
                    <a:pt x="736183" y="316548"/>
                    <a:pt x="739062" y="294237"/>
                  </a:cubicBezTo>
                  <a:cubicBezTo>
                    <a:pt x="741941" y="271566"/>
                    <a:pt x="718549" y="227663"/>
                    <a:pt x="690119" y="176924"/>
                  </a:cubicBezTo>
                  <a:cubicBezTo>
                    <a:pt x="662048" y="126184"/>
                    <a:pt x="740142" y="135900"/>
                    <a:pt x="777930" y="139858"/>
                  </a:cubicBezTo>
                  <a:cubicBezTo>
                    <a:pt x="816077" y="143817"/>
                    <a:pt x="828673" y="119347"/>
                    <a:pt x="846307" y="86959"/>
                  </a:cubicBezTo>
                  <a:cubicBezTo>
                    <a:pt x="863941" y="54932"/>
                    <a:pt x="879416" y="49175"/>
                    <a:pt x="892372" y="53133"/>
                  </a:cubicBezTo>
                  <a:cubicBezTo>
                    <a:pt x="904968" y="57091"/>
                    <a:pt x="928360" y="54932"/>
                    <a:pt x="943835" y="43417"/>
                  </a:cubicBezTo>
                  <a:cubicBezTo>
                    <a:pt x="959670" y="31542"/>
                    <a:pt x="987021" y="27943"/>
                    <a:pt x="987021" y="27943"/>
                  </a:cubicBezTo>
                  <a:cubicBezTo>
                    <a:pt x="987021" y="27943"/>
                    <a:pt x="1030926" y="45216"/>
                    <a:pt x="1053239" y="13189"/>
                  </a:cubicBezTo>
                  <a:cubicBezTo>
                    <a:pt x="1058817" y="5092"/>
                    <a:pt x="1065880" y="1224"/>
                    <a:pt x="1073516" y="251"/>
                  </a:cubicBezTo>
                  <a:close/>
                </a:path>
              </a:pathLst>
            </a:custGeom>
            <a:solidFill>
              <a:schemeClr val="accent6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9FB2D1C-5A8B-4C44-AE7B-FF32C3BA7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7448" y="8840259"/>
              <a:ext cx="2084610" cy="1310731"/>
            </a:xfrm>
            <a:custGeom>
              <a:avLst/>
              <a:gdLst>
                <a:gd name="connsiteX0" fmla="*/ 941938 w 1148948"/>
                <a:gd name="connsiteY0" fmla="*/ 430481 h 722419"/>
                <a:gd name="connsiteX1" fmla="*/ 1043488 w 1148948"/>
                <a:gd name="connsiteY1" fmla="*/ 477879 h 722419"/>
                <a:gd name="connsiteX2" fmla="*/ 1102312 w 1148948"/>
                <a:gd name="connsiteY2" fmla="*/ 530568 h 722419"/>
                <a:gd name="connsiteX3" fmla="*/ 1136957 w 1148948"/>
                <a:gd name="connsiteY3" fmla="*/ 577842 h 722419"/>
                <a:gd name="connsiteX4" fmla="*/ 1120717 w 1148948"/>
                <a:gd name="connsiteY4" fmla="*/ 630891 h 722419"/>
                <a:gd name="connsiteX5" fmla="*/ 1064780 w 1148948"/>
                <a:gd name="connsiteY5" fmla="*/ 649296 h 722419"/>
                <a:gd name="connsiteX6" fmla="*/ 984663 w 1148948"/>
                <a:gd name="connsiteY6" fmla="*/ 712089 h 722419"/>
                <a:gd name="connsiteX7" fmla="*/ 936665 w 1148948"/>
                <a:gd name="connsiteY7" fmla="*/ 716780 h 722419"/>
                <a:gd name="connsiteX8" fmla="*/ 920426 w 1148948"/>
                <a:gd name="connsiteY8" fmla="*/ 630170 h 722419"/>
                <a:gd name="connsiteX9" fmla="*/ 903103 w 1148948"/>
                <a:gd name="connsiteY9" fmla="*/ 565573 h 722419"/>
                <a:gd name="connsiteX10" fmla="*/ 922230 w 1148948"/>
                <a:gd name="connsiteY10" fmla="*/ 502058 h 722419"/>
                <a:gd name="connsiteX11" fmla="*/ 922230 w 1148948"/>
                <a:gd name="connsiteY11" fmla="*/ 445040 h 722419"/>
                <a:gd name="connsiteX12" fmla="*/ 920786 w 1148948"/>
                <a:gd name="connsiteY12" fmla="*/ 440348 h 722419"/>
                <a:gd name="connsiteX13" fmla="*/ 941938 w 1148948"/>
                <a:gd name="connsiteY13" fmla="*/ 430481 h 722419"/>
                <a:gd name="connsiteX14" fmla="*/ 680666 w 1148948"/>
                <a:gd name="connsiteY14" fmla="*/ 287686 h 722419"/>
                <a:gd name="connsiteX15" fmla="*/ 724975 w 1148948"/>
                <a:gd name="connsiteY15" fmla="*/ 332318 h 722419"/>
                <a:gd name="connsiteX16" fmla="*/ 687510 w 1148948"/>
                <a:gd name="connsiteY16" fmla="*/ 332318 h 722419"/>
                <a:gd name="connsiteX17" fmla="*/ 680666 w 1148948"/>
                <a:gd name="connsiteY17" fmla="*/ 287686 h 722419"/>
                <a:gd name="connsiteX18" fmla="*/ 771809 w 1148948"/>
                <a:gd name="connsiteY18" fmla="*/ 263359 h 722419"/>
                <a:gd name="connsiteX19" fmla="*/ 790494 w 1148948"/>
                <a:gd name="connsiteY19" fmla="*/ 271221 h 722419"/>
                <a:gd name="connsiteX20" fmla="*/ 884011 w 1148948"/>
                <a:gd name="connsiteY20" fmla="*/ 313512 h 722419"/>
                <a:gd name="connsiteX21" fmla="*/ 860902 w 1148948"/>
                <a:gd name="connsiteY21" fmla="*/ 361948 h 722419"/>
                <a:gd name="connsiteX22" fmla="*/ 791216 w 1148948"/>
                <a:gd name="connsiteY22" fmla="*/ 346405 h 722419"/>
                <a:gd name="connsiteX23" fmla="*/ 747527 w 1148948"/>
                <a:gd name="connsiteY23" fmla="*/ 293993 h 722419"/>
                <a:gd name="connsiteX24" fmla="*/ 753665 w 1148948"/>
                <a:gd name="connsiteY24" fmla="*/ 271221 h 722419"/>
                <a:gd name="connsiteX25" fmla="*/ 771809 w 1148948"/>
                <a:gd name="connsiteY25" fmla="*/ 263359 h 722419"/>
                <a:gd name="connsiteX26" fmla="*/ 728498 w 1148948"/>
                <a:gd name="connsiteY26" fmla="*/ 234963 h 722419"/>
                <a:gd name="connsiteX27" fmla="*/ 741034 w 1148948"/>
                <a:gd name="connsiteY27" fmla="*/ 258658 h 722419"/>
                <a:gd name="connsiteX28" fmla="*/ 671188 w 1148948"/>
                <a:gd name="connsiteY28" fmla="*/ 265220 h 722419"/>
                <a:gd name="connsiteX29" fmla="*/ 626057 w 1148948"/>
                <a:gd name="connsiteY29" fmla="*/ 244077 h 722419"/>
                <a:gd name="connsiteX30" fmla="*/ 659368 w 1148948"/>
                <a:gd name="connsiteY30" fmla="*/ 237150 h 722419"/>
                <a:gd name="connsiteX31" fmla="*/ 728498 w 1148948"/>
                <a:gd name="connsiteY31" fmla="*/ 234963 h 722419"/>
                <a:gd name="connsiteX32" fmla="*/ 483262 w 1148948"/>
                <a:gd name="connsiteY32" fmla="*/ 117991 h 722419"/>
                <a:gd name="connsiteX33" fmla="*/ 530459 w 1148948"/>
                <a:gd name="connsiteY33" fmla="*/ 180829 h 722419"/>
                <a:gd name="connsiteX34" fmla="*/ 509121 w 1148948"/>
                <a:gd name="connsiteY34" fmla="*/ 209542 h 722419"/>
                <a:gd name="connsiteX35" fmla="*/ 462828 w 1148948"/>
                <a:gd name="connsiteY35" fmla="*/ 209542 h 722419"/>
                <a:gd name="connsiteX36" fmla="*/ 422322 w 1148948"/>
                <a:gd name="connsiteY36" fmla="*/ 158576 h 722419"/>
                <a:gd name="connsiteX37" fmla="*/ 471508 w 1148948"/>
                <a:gd name="connsiteY37" fmla="*/ 118378 h 722419"/>
                <a:gd name="connsiteX38" fmla="*/ 483262 w 1148948"/>
                <a:gd name="connsiteY38" fmla="*/ 117991 h 722419"/>
                <a:gd name="connsiteX39" fmla="*/ 38573 w 1148948"/>
                <a:gd name="connsiteY39" fmla="*/ 56310 h 722419"/>
                <a:gd name="connsiteX40" fmla="*/ 33934 w 1148948"/>
                <a:gd name="connsiteY40" fmla="*/ 77941 h 722419"/>
                <a:gd name="connsiteX41" fmla="*/ 1267 w 1148948"/>
                <a:gd name="connsiteY41" fmla="*/ 95367 h 722419"/>
                <a:gd name="connsiteX42" fmla="*/ 38573 w 1148948"/>
                <a:gd name="connsiteY42" fmla="*/ 56310 h 722419"/>
                <a:gd name="connsiteX43" fmla="*/ 183185 w 1148948"/>
                <a:gd name="connsiteY43" fmla="*/ 23 h 722419"/>
                <a:gd name="connsiteX44" fmla="*/ 197531 w 1148948"/>
                <a:gd name="connsiteY44" fmla="*/ 63426 h 722419"/>
                <a:gd name="connsiteX45" fmla="*/ 127597 w 1148948"/>
                <a:gd name="connsiteY45" fmla="*/ 63426 h 722419"/>
                <a:gd name="connsiteX46" fmla="*/ 106437 w 1148948"/>
                <a:gd name="connsiteY46" fmla="*/ 37849 h 722419"/>
                <a:gd name="connsiteX47" fmla="*/ 183185 w 1148948"/>
                <a:gd name="connsiteY47" fmla="*/ 23 h 72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48948" h="722419">
                  <a:moveTo>
                    <a:pt x="941938" y="430481"/>
                  </a:moveTo>
                  <a:cubicBezTo>
                    <a:pt x="973656" y="434507"/>
                    <a:pt x="1029684" y="472737"/>
                    <a:pt x="1043488" y="477879"/>
                  </a:cubicBezTo>
                  <a:cubicBezTo>
                    <a:pt x="1061893" y="484736"/>
                    <a:pt x="1096538" y="516132"/>
                    <a:pt x="1102312" y="530568"/>
                  </a:cubicBezTo>
                  <a:cubicBezTo>
                    <a:pt x="1108086" y="545003"/>
                    <a:pt x="1103395" y="562325"/>
                    <a:pt x="1136957" y="577842"/>
                  </a:cubicBezTo>
                  <a:cubicBezTo>
                    <a:pt x="1170519" y="593360"/>
                    <a:pt x="1123243" y="630170"/>
                    <a:pt x="1120717" y="630891"/>
                  </a:cubicBezTo>
                  <a:cubicBezTo>
                    <a:pt x="1117469" y="631974"/>
                    <a:pt x="1098342" y="656153"/>
                    <a:pt x="1064780" y="649296"/>
                  </a:cubicBezTo>
                  <a:cubicBezTo>
                    <a:pt x="1030857" y="642800"/>
                    <a:pt x="995129" y="696571"/>
                    <a:pt x="984663" y="712089"/>
                  </a:cubicBezTo>
                  <a:cubicBezTo>
                    <a:pt x="973837" y="727245"/>
                    <a:pt x="949657" y="722915"/>
                    <a:pt x="936665" y="716780"/>
                  </a:cubicBezTo>
                  <a:cubicBezTo>
                    <a:pt x="922952" y="711006"/>
                    <a:pt x="916095" y="646409"/>
                    <a:pt x="920426" y="630170"/>
                  </a:cubicBezTo>
                  <a:cubicBezTo>
                    <a:pt x="924395" y="613569"/>
                    <a:pt x="925839" y="591556"/>
                    <a:pt x="903103" y="565573"/>
                  </a:cubicBezTo>
                  <a:cubicBezTo>
                    <a:pt x="880367" y="539589"/>
                    <a:pt x="889389" y="528041"/>
                    <a:pt x="922230" y="502058"/>
                  </a:cubicBezTo>
                  <a:cubicBezTo>
                    <a:pt x="954710" y="475714"/>
                    <a:pt x="922230" y="445040"/>
                    <a:pt x="922230" y="445040"/>
                  </a:cubicBezTo>
                  <a:lnTo>
                    <a:pt x="920786" y="440348"/>
                  </a:lnTo>
                  <a:cubicBezTo>
                    <a:pt x="923493" y="431597"/>
                    <a:pt x="931365" y="429139"/>
                    <a:pt x="941938" y="430481"/>
                  </a:cubicBezTo>
                  <a:close/>
                  <a:moveTo>
                    <a:pt x="680666" y="287686"/>
                  </a:moveTo>
                  <a:cubicBezTo>
                    <a:pt x="704441" y="293492"/>
                    <a:pt x="749832" y="319255"/>
                    <a:pt x="724975" y="332318"/>
                  </a:cubicBezTo>
                  <a:cubicBezTo>
                    <a:pt x="699758" y="344655"/>
                    <a:pt x="692554" y="341026"/>
                    <a:pt x="687510" y="332318"/>
                  </a:cubicBezTo>
                  <a:cubicBezTo>
                    <a:pt x="687510" y="332318"/>
                    <a:pt x="656530" y="281518"/>
                    <a:pt x="680666" y="287686"/>
                  </a:cubicBezTo>
                  <a:close/>
                  <a:moveTo>
                    <a:pt x="771809" y="263359"/>
                  </a:moveTo>
                  <a:cubicBezTo>
                    <a:pt x="779211" y="262998"/>
                    <a:pt x="786703" y="265257"/>
                    <a:pt x="790494" y="271221"/>
                  </a:cubicBezTo>
                  <a:cubicBezTo>
                    <a:pt x="798077" y="283149"/>
                    <a:pt x="835628" y="291101"/>
                    <a:pt x="884011" y="313512"/>
                  </a:cubicBezTo>
                  <a:cubicBezTo>
                    <a:pt x="932394" y="335561"/>
                    <a:pt x="874623" y="357610"/>
                    <a:pt x="860902" y="361948"/>
                  </a:cubicBezTo>
                  <a:cubicBezTo>
                    <a:pt x="847182" y="365562"/>
                    <a:pt x="804937" y="376406"/>
                    <a:pt x="791216" y="346405"/>
                  </a:cubicBezTo>
                  <a:cubicBezTo>
                    <a:pt x="777857" y="316404"/>
                    <a:pt x="747527" y="293993"/>
                    <a:pt x="747527" y="293993"/>
                  </a:cubicBezTo>
                  <a:cubicBezTo>
                    <a:pt x="740667" y="288571"/>
                    <a:pt x="747166" y="280619"/>
                    <a:pt x="753665" y="271221"/>
                  </a:cubicBezTo>
                  <a:cubicBezTo>
                    <a:pt x="757095" y="266703"/>
                    <a:pt x="764407" y="263721"/>
                    <a:pt x="771809" y="263359"/>
                  </a:cubicBezTo>
                  <a:close/>
                  <a:moveTo>
                    <a:pt x="728498" y="234963"/>
                  </a:moveTo>
                  <a:cubicBezTo>
                    <a:pt x="751422" y="230953"/>
                    <a:pt x="750347" y="247722"/>
                    <a:pt x="741034" y="258658"/>
                  </a:cubicBezTo>
                  <a:cubicBezTo>
                    <a:pt x="731363" y="269229"/>
                    <a:pt x="690172" y="277978"/>
                    <a:pt x="671188" y="265220"/>
                  </a:cubicBezTo>
                  <a:cubicBezTo>
                    <a:pt x="651846" y="252461"/>
                    <a:pt x="623192" y="258658"/>
                    <a:pt x="626057" y="244077"/>
                  </a:cubicBezTo>
                  <a:cubicBezTo>
                    <a:pt x="628923" y="229131"/>
                    <a:pt x="659368" y="237150"/>
                    <a:pt x="659368" y="237150"/>
                  </a:cubicBezTo>
                  <a:cubicBezTo>
                    <a:pt x="676919" y="244077"/>
                    <a:pt x="705574" y="238973"/>
                    <a:pt x="728498" y="234963"/>
                  </a:cubicBezTo>
                  <a:close/>
                  <a:moveTo>
                    <a:pt x="483262" y="117991"/>
                  </a:moveTo>
                  <a:cubicBezTo>
                    <a:pt x="494315" y="125108"/>
                    <a:pt x="504961" y="152564"/>
                    <a:pt x="530459" y="180829"/>
                  </a:cubicBezTo>
                  <a:cubicBezTo>
                    <a:pt x="564093" y="218156"/>
                    <a:pt x="518524" y="230359"/>
                    <a:pt x="509121" y="209542"/>
                  </a:cubicBezTo>
                  <a:cubicBezTo>
                    <a:pt x="499356" y="188366"/>
                    <a:pt x="480188" y="210619"/>
                    <a:pt x="462828" y="209542"/>
                  </a:cubicBezTo>
                  <a:cubicBezTo>
                    <a:pt x="445468" y="208465"/>
                    <a:pt x="422322" y="158576"/>
                    <a:pt x="422322" y="158576"/>
                  </a:cubicBezTo>
                  <a:cubicBezTo>
                    <a:pt x="413642" y="142425"/>
                    <a:pt x="454148" y="129863"/>
                    <a:pt x="471508" y="118378"/>
                  </a:cubicBezTo>
                  <a:cubicBezTo>
                    <a:pt x="475848" y="115507"/>
                    <a:pt x="479577" y="115619"/>
                    <a:pt x="483262" y="117991"/>
                  </a:cubicBezTo>
                  <a:close/>
                  <a:moveTo>
                    <a:pt x="38573" y="56310"/>
                  </a:moveTo>
                  <a:cubicBezTo>
                    <a:pt x="41271" y="57859"/>
                    <a:pt x="40665" y="64145"/>
                    <a:pt x="33934" y="77941"/>
                  </a:cubicBezTo>
                  <a:cubicBezTo>
                    <a:pt x="33934" y="77941"/>
                    <a:pt x="12755" y="103355"/>
                    <a:pt x="1267" y="95367"/>
                  </a:cubicBezTo>
                  <a:cubicBezTo>
                    <a:pt x="-7348" y="89649"/>
                    <a:pt x="30479" y="51664"/>
                    <a:pt x="38573" y="56310"/>
                  </a:cubicBezTo>
                  <a:close/>
                  <a:moveTo>
                    <a:pt x="183185" y="23"/>
                  </a:moveTo>
                  <a:cubicBezTo>
                    <a:pt x="208290" y="-1057"/>
                    <a:pt x="210083" y="34607"/>
                    <a:pt x="197531" y="63426"/>
                  </a:cubicBezTo>
                  <a:cubicBezTo>
                    <a:pt x="184979" y="92246"/>
                    <a:pt x="127597" y="63426"/>
                    <a:pt x="127597" y="63426"/>
                  </a:cubicBezTo>
                  <a:cubicBezTo>
                    <a:pt x="127597" y="63426"/>
                    <a:pt x="110382" y="65227"/>
                    <a:pt x="106437" y="37849"/>
                  </a:cubicBezTo>
                  <a:cubicBezTo>
                    <a:pt x="102492" y="10831"/>
                    <a:pt x="158081" y="1104"/>
                    <a:pt x="183185" y="2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16CAF142-B41E-F34E-9829-4E29D563BC9F}"/>
              </a:ext>
            </a:extLst>
          </p:cNvPr>
          <p:cNvSpPr txBox="1"/>
          <p:nvPr/>
        </p:nvSpPr>
        <p:spPr>
          <a:xfrm>
            <a:off x="3606807" y="7027157"/>
            <a:ext cx="2238113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California</a:t>
            </a:r>
          </a:p>
        </p:txBody>
      </p:sp>
      <p:sp>
        <p:nvSpPr>
          <p:cNvPr id="56" name="Subtitle 2">
            <a:extLst>
              <a:ext uri="{FF2B5EF4-FFF2-40B4-BE49-F238E27FC236}">
                <a16:creationId xmlns:a16="http://schemas.microsoft.com/office/drawing/2014/main" id="{7C93B1F2-AB27-B54A-BFF4-027CA2F22DDC}"/>
              </a:ext>
            </a:extLst>
          </p:cNvPr>
          <p:cNvSpPr txBox="1">
            <a:spLocks/>
          </p:cNvSpPr>
          <p:nvPr/>
        </p:nvSpPr>
        <p:spPr>
          <a:xfrm>
            <a:off x="1520825" y="7731758"/>
            <a:ext cx="4324096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82EF26A-E4FB-C24B-8E01-9B8F2E3B75D2}"/>
              </a:ext>
            </a:extLst>
          </p:cNvPr>
          <p:cNvSpPr txBox="1"/>
          <p:nvPr/>
        </p:nvSpPr>
        <p:spPr>
          <a:xfrm>
            <a:off x="13285326" y="10644569"/>
            <a:ext cx="139974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Texas</a:t>
            </a: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BE48D8DF-79FE-354E-9B54-52A62E48CF3B}"/>
              </a:ext>
            </a:extLst>
          </p:cNvPr>
          <p:cNvSpPr txBox="1">
            <a:spLocks/>
          </p:cNvSpPr>
          <p:nvPr/>
        </p:nvSpPr>
        <p:spPr>
          <a:xfrm>
            <a:off x="13285326" y="11349170"/>
            <a:ext cx="4324096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F178288-2237-254F-92DB-02FA2EB37C4A}"/>
              </a:ext>
            </a:extLst>
          </p:cNvPr>
          <p:cNvSpPr txBox="1"/>
          <p:nvPr/>
        </p:nvSpPr>
        <p:spPr>
          <a:xfrm>
            <a:off x="4230375" y="10843452"/>
            <a:ext cx="161454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Alaska</a:t>
            </a:r>
          </a:p>
        </p:txBody>
      </p:sp>
      <p:sp>
        <p:nvSpPr>
          <p:cNvPr id="63" name="Subtitle 2">
            <a:extLst>
              <a:ext uri="{FF2B5EF4-FFF2-40B4-BE49-F238E27FC236}">
                <a16:creationId xmlns:a16="http://schemas.microsoft.com/office/drawing/2014/main" id="{CC70E23B-B864-FA48-9B15-035711131A2D}"/>
              </a:ext>
            </a:extLst>
          </p:cNvPr>
          <p:cNvSpPr txBox="1">
            <a:spLocks/>
          </p:cNvSpPr>
          <p:nvPr/>
        </p:nvSpPr>
        <p:spPr>
          <a:xfrm>
            <a:off x="1520825" y="11548053"/>
            <a:ext cx="4324096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FDE8F9F-D8BF-7B47-9D79-10DAE8F82621}"/>
              </a:ext>
            </a:extLst>
          </p:cNvPr>
          <p:cNvSpPr txBox="1"/>
          <p:nvPr/>
        </p:nvSpPr>
        <p:spPr>
          <a:xfrm>
            <a:off x="3111479" y="3210862"/>
            <a:ext cx="2733441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Washington</a:t>
            </a:r>
          </a:p>
        </p:txBody>
      </p:sp>
      <p:sp>
        <p:nvSpPr>
          <p:cNvPr id="66" name="Subtitle 2">
            <a:extLst>
              <a:ext uri="{FF2B5EF4-FFF2-40B4-BE49-F238E27FC236}">
                <a16:creationId xmlns:a16="http://schemas.microsoft.com/office/drawing/2014/main" id="{D7296C02-85ED-C54A-B868-C5237ADBA3A2}"/>
              </a:ext>
            </a:extLst>
          </p:cNvPr>
          <p:cNvSpPr txBox="1">
            <a:spLocks/>
          </p:cNvSpPr>
          <p:nvPr/>
        </p:nvSpPr>
        <p:spPr>
          <a:xfrm>
            <a:off x="1520825" y="3915463"/>
            <a:ext cx="4324096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93A8CF2-B0DE-C742-96E0-7EF163E129F0}"/>
              </a:ext>
            </a:extLst>
          </p:cNvPr>
          <p:cNvSpPr txBox="1"/>
          <p:nvPr/>
        </p:nvSpPr>
        <p:spPr>
          <a:xfrm>
            <a:off x="18532729" y="7197984"/>
            <a:ext cx="211147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New York</a:t>
            </a:r>
          </a:p>
        </p:txBody>
      </p:sp>
      <p:sp>
        <p:nvSpPr>
          <p:cNvPr id="69" name="Subtitle 2">
            <a:extLst>
              <a:ext uri="{FF2B5EF4-FFF2-40B4-BE49-F238E27FC236}">
                <a16:creationId xmlns:a16="http://schemas.microsoft.com/office/drawing/2014/main" id="{93D605D6-6931-B04B-AFA7-0C5798F6823D}"/>
              </a:ext>
            </a:extLst>
          </p:cNvPr>
          <p:cNvSpPr txBox="1">
            <a:spLocks/>
          </p:cNvSpPr>
          <p:nvPr/>
        </p:nvSpPr>
        <p:spPr>
          <a:xfrm>
            <a:off x="18532729" y="7902585"/>
            <a:ext cx="4324096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53786F0-2774-CA4D-9FBB-14B50487465B}"/>
              </a:ext>
            </a:extLst>
          </p:cNvPr>
          <p:cNvSpPr txBox="1"/>
          <p:nvPr/>
        </p:nvSpPr>
        <p:spPr>
          <a:xfrm>
            <a:off x="14832771" y="2133615"/>
            <a:ext cx="220765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Wyoming</a:t>
            </a:r>
          </a:p>
        </p:txBody>
      </p:sp>
      <p:sp>
        <p:nvSpPr>
          <p:cNvPr id="72" name="Subtitle 2">
            <a:extLst>
              <a:ext uri="{FF2B5EF4-FFF2-40B4-BE49-F238E27FC236}">
                <a16:creationId xmlns:a16="http://schemas.microsoft.com/office/drawing/2014/main" id="{E22261EF-CD69-5A47-AC5C-6EB43DC2103B}"/>
              </a:ext>
            </a:extLst>
          </p:cNvPr>
          <p:cNvSpPr txBox="1">
            <a:spLocks/>
          </p:cNvSpPr>
          <p:nvPr/>
        </p:nvSpPr>
        <p:spPr>
          <a:xfrm>
            <a:off x="14832771" y="2838216"/>
            <a:ext cx="4324096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cxnSp>
        <p:nvCxnSpPr>
          <p:cNvPr id="74" name="Elbow Connector 73">
            <a:extLst>
              <a:ext uri="{FF2B5EF4-FFF2-40B4-BE49-F238E27FC236}">
                <a16:creationId xmlns:a16="http://schemas.microsoft.com/office/drawing/2014/main" id="{0D6205AE-B4DE-FC44-8003-1D8F68BF2FCB}"/>
              </a:ext>
            </a:extLst>
          </p:cNvPr>
          <p:cNvCxnSpPr/>
          <p:nvPr/>
        </p:nvCxnSpPr>
        <p:spPr>
          <a:xfrm>
            <a:off x="6089240" y="3517900"/>
            <a:ext cx="2026060" cy="706476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C1E5D907-E845-314A-A672-433132782060}"/>
              </a:ext>
            </a:extLst>
          </p:cNvPr>
          <p:cNvCxnSpPr>
            <a:cxnSpLocks/>
          </p:cNvCxnSpPr>
          <p:nvPr/>
        </p:nvCxnSpPr>
        <p:spPr>
          <a:xfrm flipV="1">
            <a:off x="6089240" y="6217546"/>
            <a:ext cx="1582377" cy="1207060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>
            <a:extLst>
              <a:ext uri="{FF2B5EF4-FFF2-40B4-BE49-F238E27FC236}">
                <a16:creationId xmlns:a16="http://schemas.microsoft.com/office/drawing/2014/main" id="{9C8ED4D3-CA31-054D-A667-56290C021C73}"/>
              </a:ext>
            </a:extLst>
          </p:cNvPr>
          <p:cNvCxnSpPr>
            <a:cxnSpLocks/>
          </p:cNvCxnSpPr>
          <p:nvPr/>
        </p:nvCxnSpPr>
        <p:spPr>
          <a:xfrm flipV="1">
            <a:off x="6089240" y="10350780"/>
            <a:ext cx="1066141" cy="804407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>
            <a:extLst>
              <a:ext uri="{FF2B5EF4-FFF2-40B4-BE49-F238E27FC236}">
                <a16:creationId xmlns:a16="http://schemas.microsoft.com/office/drawing/2014/main" id="{C92F5844-9667-C641-9724-A083AD98F390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338997" y="2426003"/>
            <a:ext cx="1265175" cy="203744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>
            <a:extLst>
              <a:ext uri="{FF2B5EF4-FFF2-40B4-BE49-F238E27FC236}">
                <a16:creationId xmlns:a16="http://schemas.microsoft.com/office/drawing/2014/main" id="{F3062943-562D-EE41-83EB-04D04B59E394}"/>
              </a:ext>
            </a:extLst>
          </p:cNvPr>
          <p:cNvCxnSpPr>
            <a:cxnSpLocks/>
          </p:cNvCxnSpPr>
          <p:nvPr/>
        </p:nvCxnSpPr>
        <p:spPr>
          <a:xfrm rot="10800000">
            <a:off x="12718051" y="9727571"/>
            <a:ext cx="365798" cy="1209387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>
            <a:extLst>
              <a:ext uri="{FF2B5EF4-FFF2-40B4-BE49-F238E27FC236}">
                <a16:creationId xmlns:a16="http://schemas.microsoft.com/office/drawing/2014/main" id="{391EAE2C-C47D-584E-909E-86F14D7FF1CB}"/>
              </a:ext>
            </a:extLst>
          </p:cNvPr>
          <p:cNvCxnSpPr>
            <a:cxnSpLocks/>
          </p:cNvCxnSpPr>
          <p:nvPr/>
        </p:nvCxnSpPr>
        <p:spPr>
          <a:xfrm rot="10800000">
            <a:off x="17254661" y="6687037"/>
            <a:ext cx="1052118" cy="747307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149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358FDE-BD42-FC41-ADD6-9F08DB6640C4}"/>
              </a:ext>
            </a:extLst>
          </p:cNvPr>
          <p:cNvSpPr txBox="1"/>
          <p:nvPr/>
        </p:nvSpPr>
        <p:spPr>
          <a:xfrm>
            <a:off x="1520825" y="482419"/>
            <a:ext cx="8039380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United States Map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DDF2DF-847A-5140-9B71-DEF1FBE73AFB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38C761-3C7D-DA47-AA11-1593568E9C30}"/>
              </a:ext>
            </a:extLst>
          </p:cNvPr>
          <p:cNvGrpSpPr/>
          <p:nvPr/>
        </p:nvGrpSpPr>
        <p:grpSpPr>
          <a:xfrm>
            <a:off x="10946674" y="3714111"/>
            <a:ext cx="11910151" cy="8434525"/>
            <a:chOff x="4564488" y="1501761"/>
            <a:chExt cx="15504845" cy="10980214"/>
          </a:xfrm>
          <a:solidFill>
            <a:schemeClr val="bg1">
              <a:lumMod val="85000"/>
            </a:schemeClr>
          </a:solidFill>
        </p:grpSpPr>
        <p:sp>
          <p:nvSpPr>
            <p:cNvPr id="5" name="Freeform 1">
              <a:extLst>
                <a:ext uri="{FF2B5EF4-FFF2-40B4-BE49-F238E27FC236}">
                  <a16:creationId xmlns:a16="http://schemas.microsoft.com/office/drawing/2014/main" id="{B1A750FA-F3C1-7840-AA2C-E8D991DB8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24151" y="5217228"/>
              <a:ext cx="63826" cy="74463"/>
            </a:xfrm>
            <a:custGeom>
              <a:avLst/>
              <a:gdLst>
                <a:gd name="T0" fmla="*/ 80 w 81"/>
                <a:gd name="T1" fmla="*/ 37 h 92"/>
                <a:gd name="T2" fmla="*/ 47 w 81"/>
                <a:gd name="T3" fmla="*/ 91 h 92"/>
                <a:gd name="T4" fmla="*/ 47 w 81"/>
                <a:gd name="T5" fmla="*/ 91 h 92"/>
                <a:gd name="T6" fmla="*/ 47 w 81"/>
                <a:gd name="T7" fmla="*/ 90 h 92"/>
                <a:gd name="T8" fmla="*/ 47 w 81"/>
                <a:gd name="T9" fmla="*/ 90 h 92"/>
                <a:gd name="T10" fmla="*/ 45 w 81"/>
                <a:gd name="T11" fmla="*/ 78 h 92"/>
                <a:gd name="T12" fmla="*/ 45 w 81"/>
                <a:gd name="T13" fmla="*/ 78 h 92"/>
                <a:gd name="T14" fmla="*/ 37 w 81"/>
                <a:gd name="T15" fmla="*/ 59 h 92"/>
                <a:gd name="T16" fmla="*/ 37 w 81"/>
                <a:gd name="T17" fmla="*/ 59 h 92"/>
                <a:gd name="T18" fmla="*/ 26 w 81"/>
                <a:gd name="T19" fmla="*/ 52 h 92"/>
                <a:gd name="T20" fmla="*/ 26 w 81"/>
                <a:gd name="T21" fmla="*/ 52 h 92"/>
                <a:gd name="T22" fmla="*/ 9 w 81"/>
                <a:gd name="T23" fmla="*/ 45 h 92"/>
                <a:gd name="T24" fmla="*/ 9 w 81"/>
                <a:gd name="T25" fmla="*/ 45 h 92"/>
                <a:gd name="T26" fmla="*/ 1 w 81"/>
                <a:gd name="T27" fmla="*/ 37 h 92"/>
                <a:gd name="T28" fmla="*/ 1 w 81"/>
                <a:gd name="T29" fmla="*/ 37 h 92"/>
                <a:gd name="T30" fmla="*/ 0 w 81"/>
                <a:gd name="T31" fmla="*/ 37 h 92"/>
                <a:gd name="T32" fmla="*/ 24 w 81"/>
                <a:gd name="T33" fmla="*/ 0 h 92"/>
                <a:gd name="T34" fmla="*/ 80 w 81"/>
                <a:gd name="T35" fmla="*/ 3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" h="92">
                  <a:moveTo>
                    <a:pt x="80" y="37"/>
                  </a:moveTo>
                  <a:lnTo>
                    <a:pt x="47" y="91"/>
                  </a:lnTo>
                  <a:lnTo>
                    <a:pt x="47" y="91"/>
                  </a:lnTo>
                  <a:cubicBezTo>
                    <a:pt x="47" y="90"/>
                    <a:pt x="47" y="90"/>
                    <a:pt x="47" y="90"/>
                  </a:cubicBezTo>
                  <a:lnTo>
                    <a:pt x="47" y="90"/>
                  </a:lnTo>
                  <a:cubicBezTo>
                    <a:pt x="47" y="87"/>
                    <a:pt x="47" y="81"/>
                    <a:pt x="45" y="78"/>
                  </a:cubicBezTo>
                  <a:lnTo>
                    <a:pt x="45" y="78"/>
                  </a:lnTo>
                  <a:cubicBezTo>
                    <a:pt x="44" y="73"/>
                    <a:pt x="41" y="63"/>
                    <a:pt x="37" y="59"/>
                  </a:cubicBezTo>
                  <a:lnTo>
                    <a:pt x="37" y="59"/>
                  </a:lnTo>
                  <a:cubicBezTo>
                    <a:pt x="35" y="57"/>
                    <a:pt x="29" y="53"/>
                    <a:pt x="26" y="52"/>
                  </a:cubicBezTo>
                  <a:lnTo>
                    <a:pt x="26" y="52"/>
                  </a:lnTo>
                  <a:cubicBezTo>
                    <a:pt x="22" y="50"/>
                    <a:pt x="13" y="48"/>
                    <a:pt x="9" y="45"/>
                  </a:cubicBezTo>
                  <a:lnTo>
                    <a:pt x="9" y="45"/>
                  </a:lnTo>
                  <a:cubicBezTo>
                    <a:pt x="7" y="44"/>
                    <a:pt x="3" y="39"/>
                    <a:pt x="1" y="37"/>
                  </a:cubicBezTo>
                  <a:lnTo>
                    <a:pt x="1" y="37"/>
                  </a:lnTo>
                  <a:lnTo>
                    <a:pt x="0" y="37"/>
                  </a:lnTo>
                  <a:lnTo>
                    <a:pt x="24" y="0"/>
                  </a:lnTo>
                  <a:lnTo>
                    <a:pt x="80" y="37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5B03217-5ED9-714A-8764-FF4B653F8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9089" y="1642959"/>
              <a:ext cx="1973795" cy="1421102"/>
            </a:xfrm>
            <a:custGeom>
              <a:avLst/>
              <a:gdLst>
                <a:gd name="connsiteX0" fmla="*/ 252838 w 883668"/>
                <a:gd name="connsiteY0" fmla="*/ 80962 h 636227"/>
                <a:gd name="connsiteX1" fmla="*/ 254362 w 883668"/>
                <a:gd name="connsiteY1" fmla="*/ 84024 h 636227"/>
                <a:gd name="connsiteX2" fmla="*/ 256648 w 883668"/>
                <a:gd name="connsiteY2" fmla="*/ 85044 h 636227"/>
                <a:gd name="connsiteX3" fmla="*/ 258172 w 883668"/>
                <a:gd name="connsiteY3" fmla="*/ 87766 h 636227"/>
                <a:gd name="connsiteX4" fmla="*/ 256648 w 883668"/>
                <a:gd name="connsiteY4" fmla="*/ 90147 h 636227"/>
                <a:gd name="connsiteX5" fmla="*/ 253219 w 883668"/>
                <a:gd name="connsiteY5" fmla="*/ 89126 h 636227"/>
                <a:gd name="connsiteX6" fmla="*/ 251314 w 883668"/>
                <a:gd name="connsiteY6" fmla="*/ 88446 h 636227"/>
                <a:gd name="connsiteX7" fmla="*/ 249028 w 883668"/>
                <a:gd name="connsiteY7" fmla="*/ 86405 h 636227"/>
                <a:gd name="connsiteX8" fmla="*/ 250552 w 883668"/>
                <a:gd name="connsiteY8" fmla="*/ 85044 h 636227"/>
                <a:gd name="connsiteX9" fmla="*/ 251314 w 883668"/>
                <a:gd name="connsiteY9" fmla="*/ 81642 h 636227"/>
                <a:gd name="connsiteX10" fmla="*/ 252838 w 883668"/>
                <a:gd name="connsiteY10" fmla="*/ 80962 h 636227"/>
                <a:gd name="connsiteX11" fmla="*/ 243802 w 883668"/>
                <a:gd name="connsiteY11" fmla="*/ 74612 h 636227"/>
                <a:gd name="connsiteX12" fmla="*/ 244794 w 883668"/>
                <a:gd name="connsiteY12" fmla="*/ 76348 h 636227"/>
                <a:gd name="connsiteX13" fmla="*/ 245125 w 883668"/>
                <a:gd name="connsiteY13" fmla="*/ 79127 h 636227"/>
                <a:gd name="connsiteX14" fmla="*/ 246779 w 883668"/>
                <a:gd name="connsiteY14" fmla="*/ 80169 h 636227"/>
                <a:gd name="connsiteX15" fmla="*/ 246448 w 883668"/>
                <a:gd name="connsiteY15" fmla="*/ 83294 h 636227"/>
                <a:gd name="connsiteX16" fmla="*/ 245125 w 883668"/>
                <a:gd name="connsiteY16" fmla="*/ 84683 h 636227"/>
                <a:gd name="connsiteX17" fmla="*/ 241487 w 883668"/>
                <a:gd name="connsiteY17" fmla="*/ 84683 h 636227"/>
                <a:gd name="connsiteX18" fmla="*/ 240495 w 883668"/>
                <a:gd name="connsiteY18" fmla="*/ 81905 h 636227"/>
                <a:gd name="connsiteX19" fmla="*/ 239503 w 883668"/>
                <a:gd name="connsiteY19" fmla="*/ 78085 h 636227"/>
                <a:gd name="connsiteX20" fmla="*/ 241818 w 883668"/>
                <a:gd name="connsiteY20" fmla="*/ 76001 h 636227"/>
                <a:gd name="connsiteX21" fmla="*/ 243802 w 883668"/>
                <a:gd name="connsiteY21" fmla="*/ 74612 h 636227"/>
                <a:gd name="connsiteX22" fmla="*/ 250162 w 883668"/>
                <a:gd name="connsiteY22" fmla="*/ 71777 h 636227"/>
                <a:gd name="connsiteX23" fmla="*/ 251863 w 883668"/>
                <a:gd name="connsiteY23" fmla="*/ 73478 h 636227"/>
                <a:gd name="connsiteX24" fmla="*/ 250502 w 883668"/>
                <a:gd name="connsiteY24" fmla="*/ 75860 h 636227"/>
                <a:gd name="connsiteX25" fmla="*/ 249481 w 883668"/>
                <a:gd name="connsiteY25" fmla="*/ 75860 h 636227"/>
                <a:gd name="connsiteX26" fmla="*/ 247780 w 883668"/>
                <a:gd name="connsiteY26" fmla="*/ 74839 h 636227"/>
                <a:gd name="connsiteX27" fmla="*/ 247780 w 883668"/>
                <a:gd name="connsiteY27" fmla="*/ 72117 h 636227"/>
                <a:gd name="connsiteX28" fmla="*/ 250162 w 883668"/>
                <a:gd name="connsiteY28" fmla="*/ 71777 h 636227"/>
                <a:gd name="connsiteX29" fmla="*/ 190651 w 883668"/>
                <a:gd name="connsiteY29" fmla="*/ 47984 h 636227"/>
                <a:gd name="connsiteX30" fmla="*/ 194264 w 883668"/>
                <a:gd name="connsiteY30" fmla="*/ 50134 h 636227"/>
                <a:gd name="connsiteX31" fmla="*/ 198239 w 883668"/>
                <a:gd name="connsiteY31" fmla="*/ 52285 h 636227"/>
                <a:gd name="connsiteX32" fmla="*/ 200045 w 883668"/>
                <a:gd name="connsiteY32" fmla="*/ 55511 h 636227"/>
                <a:gd name="connsiteX33" fmla="*/ 200768 w 883668"/>
                <a:gd name="connsiteY33" fmla="*/ 59454 h 636227"/>
                <a:gd name="connsiteX34" fmla="*/ 200768 w 883668"/>
                <a:gd name="connsiteY34" fmla="*/ 64114 h 636227"/>
                <a:gd name="connsiteX35" fmla="*/ 202574 w 883668"/>
                <a:gd name="connsiteY35" fmla="*/ 66265 h 636227"/>
                <a:gd name="connsiteX36" fmla="*/ 205103 w 883668"/>
                <a:gd name="connsiteY36" fmla="*/ 72359 h 636227"/>
                <a:gd name="connsiteX37" fmla="*/ 206187 w 883668"/>
                <a:gd name="connsiteY37" fmla="*/ 75585 h 636227"/>
                <a:gd name="connsiteX38" fmla="*/ 212691 w 883668"/>
                <a:gd name="connsiteY38" fmla="*/ 74868 h 636227"/>
                <a:gd name="connsiteX39" fmla="*/ 213413 w 883668"/>
                <a:gd name="connsiteY39" fmla="*/ 73076 h 636227"/>
                <a:gd name="connsiteX40" fmla="*/ 211245 w 883668"/>
                <a:gd name="connsiteY40" fmla="*/ 70567 h 636227"/>
                <a:gd name="connsiteX41" fmla="*/ 208355 w 883668"/>
                <a:gd name="connsiteY41" fmla="*/ 68058 h 636227"/>
                <a:gd name="connsiteX42" fmla="*/ 207994 w 883668"/>
                <a:gd name="connsiteY42" fmla="*/ 65190 h 636227"/>
                <a:gd name="connsiteX43" fmla="*/ 209078 w 883668"/>
                <a:gd name="connsiteY43" fmla="*/ 61964 h 636227"/>
                <a:gd name="connsiteX44" fmla="*/ 213052 w 883668"/>
                <a:gd name="connsiteY44" fmla="*/ 60530 h 636227"/>
                <a:gd name="connsiteX45" fmla="*/ 216665 w 883668"/>
                <a:gd name="connsiteY45" fmla="*/ 57662 h 636227"/>
                <a:gd name="connsiteX46" fmla="*/ 219194 w 883668"/>
                <a:gd name="connsiteY46" fmla="*/ 55153 h 636227"/>
                <a:gd name="connsiteX47" fmla="*/ 221723 w 883668"/>
                <a:gd name="connsiteY47" fmla="*/ 52644 h 636227"/>
                <a:gd name="connsiteX48" fmla="*/ 227504 w 883668"/>
                <a:gd name="connsiteY48" fmla="*/ 52285 h 636227"/>
                <a:gd name="connsiteX49" fmla="*/ 232562 w 883668"/>
                <a:gd name="connsiteY49" fmla="*/ 54436 h 636227"/>
                <a:gd name="connsiteX50" fmla="*/ 236897 w 883668"/>
                <a:gd name="connsiteY50" fmla="*/ 59813 h 636227"/>
                <a:gd name="connsiteX51" fmla="*/ 241594 w 883668"/>
                <a:gd name="connsiteY51" fmla="*/ 63398 h 636227"/>
                <a:gd name="connsiteX52" fmla="*/ 241594 w 883668"/>
                <a:gd name="connsiteY52" fmla="*/ 67699 h 636227"/>
                <a:gd name="connsiteX53" fmla="*/ 236897 w 883668"/>
                <a:gd name="connsiteY53" fmla="*/ 68416 h 636227"/>
                <a:gd name="connsiteX54" fmla="*/ 233646 w 883668"/>
                <a:gd name="connsiteY54" fmla="*/ 69133 h 636227"/>
                <a:gd name="connsiteX55" fmla="*/ 232923 w 883668"/>
                <a:gd name="connsiteY55" fmla="*/ 74510 h 636227"/>
                <a:gd name="connsiteX56" fmla="*/ 233646 w 883668"/>
                <a:gd name="connsiteY56" fmla="*/ 77736 h 636227"/>
                <a:gd name="connsiteX57" fmla="*/ 235091 w 883668"/>
                <a:gd name="connsiteY57" fmla="*/ 81321 h 636227"/>
                <a:gd name="connsiteX58" fmla="*/ 232562 w 883668"/>
                <a:gd name="connsiteY58" fmla="*/ 83830 h 636227"/>
                <a:gd name="connsiteX59" fmla="*/ 232201 w 883668"/>
                <a:gd name="connsiteY59" fmla="*/ 85981 h 636227"/>
                <a:gd name="connsiteX60" fmla="*/ 232201 w 883668"/>
                <a:gd name="connsiteY60" fmla="*/ 89207 h 636227"/>
                <a:gd name="connsiteX61" fmla="*/ 230394 w 883668"/>
                <a:gd name="connsiteY61" fmla="*/ 90999 h 636227"/>
                <a:gd name="connsiteX62" fmla="*/ 228588 w 883668"/>
                <a:gd name="connsiteY62" fmla="*/ 91358 h 636227"/>
                <a:gd name="connsiteX63" fmla="*/ 226781 w 883668"/>
                <a:gd name="connsiteY63" fmla="*/ 93509 h 636227"/>
                <a:gd name="connsiteX64" fmla="*/ 227504 w 883668"/>
                <a:gd name="connsiteY64" fmla="*/ 96735 h 636227"/>
                <a:gd name="connsiteX65" fmla="*/ 226781 w 883668"/>
                <a:gd name="connsiteY65" fmla="*/ 101395 h 636227"/>
                <a:gd name="connsiteX66" fmla="*/ 222807 w 883668"/>
                <a:gd name="connsiteY66" fmla="*/ 102829 h 636227"/>
                <a:gd name="connsiteX67" fmla="*/ 219555 w 883668"/>
                <a:gd name="connsiteY67" fmla="*/ 102112 h 636227"/>
                <a:gd name="connsiteX68" fmla="*/ 216665 w 883668"/>
                <a:gd name="connsiteY68" fmla="*/ 99961 h 636227"/>
                <a:gd name="connsiteX69" fmla="*/ 216665 w 883668"/>
                <a:gd name="connsiteY69" fmla="*/ 96376 h 636227"/>
                <a:gd name="connsiteX70" fmla="*/ 215942 w 883668"/>
                <a:gd name="connsiteY70" fmla="*/ 93867 h 636227"/>
                <a:gd name="connsiteX71" fmla="*/ 210161 w 883668"/>
                <a:gd name="connsiteY71" fmla="*/ 93867 h 636227"/>
                <a:gd name="connsiteX72" fmla="*/ 205826 w 883668"/>
                <a:gd name="connsiteY72" fmla="*/ 92433 h 636227"/>
                <a:gd name="connsiteX73" fmla="*/ 202213 w 883668"/>
                <a:gd name="connsiteY73" fmla="*/ 90282 h 636227"/>
                <a:gd name="connsiteX74" fmla="*/ 200406 w 883668"/>
                <a:gd name="connsiteY74" fmla="*/ 86698 h 636227"/>
                <a:gd name="connsiteX75" fmla="*/ 196071 w 883668"/>
                <a:gd name="connsiteY75" fmla="*/ 83472 h 636227"/>
                <a:gd name="connsiteX76" fmla="*/ 192458 w 883668"/>
                <a:gd name="connsiteY76" fmla="*/ 80245 h 636227"/>
                <a:gd name="connsiteX77" fmla="*/ 191013 w 883668"/>
                <a:gd name="connsiteY77" fmla="*/ 73435 h 636227"/>
                <a:gd name="connsiteX78" fmla="*/ 191374 w 883668"/>
                <a:gd name="connsiteY78" fmla="*/ 68416 h 636227"/>
                <a:gd name="connsiteX79" fmla="*/ 191735 w 883668"/>
                <a:gd name="connsiteY79" fmla="*/ 65190 h 636227"/>
                <a:gd name="connsiteX80" fmla="*/ 192097 w 883668"/>
                <a:gd name="connsiteY80" fmla="*/ 61964 h 636227"/>
                <a:gd name="connsiteX81" fmla="*/ 193542 w 883668"/>
                <a:gd name="connsiteY81" fmla="*/ 60888 h 636227"/>
                <a:gd name="connsiteX82" fmla="*/ 196432 w 883668"/>
                <a:gd name="connsiteY82" fmla="*/ 61247 h 636227"/>
                <a:gd name="connsiteX83" fmla="*/ 197516 w 883668"/>
                <a:gd name="connsiteY83" fmla="*/ 59096 h 636227"/>
                <a:gd name="connsiteX84" fmla="*/ 196071 w 883668"/>
                <a:gd name="connsiteY84" fmla="*/ 56945 h 636227"/>
                <a:gd name="connsiteX85" fmla="*/ 193903 w 883668"/>
                <a:gd name="connsiteY85" fmla="*/ 54794 h 636227"/>
                <a:gd name="connsiteX86" fmla="*/ 191013 w 883668"/>
                <a:gd name="connsiteY86" fmla="*/ 50851 h 636227"/>
                <a:gd name="connsiteX87" fmla="*/ 190651 w 883668"/>
                <a:gd name="connsiteY87" fmla="*/ 47984 h 636227"/>
                <a:gd name="connsiteX88" fmla="*/ 211986 w 883668"/>
                <a:gd name="connsiteY88" fmla="*/ 46390 h 636227"/>
                <a:gd name="connsiteX89" fmla="*/ 214809 w 883668"/>
                <a:gd name="connsiteY89" fmla="*/ 46390 h 636227"/>
                <a:gd name="connsiteX90" fmla="*/ 216925 w 883668"/>
                <a:gd name="connsiteY90" fmla="*/ 49918 h 636227"/>
                <a:gd name="connsiteX91" fmla="*/ 214809 w 883668"/>
                <a:gd name="connsiteY91" fmla="*/ 53445 h 636227"/>
                <a:gd name="connsiteX92" fmla="*/ 213045 w 883668"/>
                <a:gd name="connsiteY92" fmla="*/ 54857 h 636227"/>
                <a:gd name="connsiteX93" fmla="*/ 210575 w 883668"/>
                <a:gd name="connsiteY93" fmla="*/ 54857 h 636227"/>
                <a:gd name="connsiteX94" fmla="*/ 208811 w 883668"/>
                <a:gd name="connsiteY94" fmla="*/ 53445 h 636227"/>
                <a:gd name="connsiteX95" fmla="*/ 209517 w 883668"/>
                <a:gd name="connsiteY95" fmla="*/ 50270 h 636227"/>
                <a:gd name="connsiteX96" fmla="*/ 208106 w 883668"/>
                <a:gd name="connsiteY96" fmla="*/ 48154 h 636227"/>
                <a:gd name="connsiteX97" fmla="*/ 211986 w 883668"/>
                <a:gd name="connsiteY97" fmla="*/ 46390 h 636227"/>
                <a:gd name="connsiteX98" fmla="*/ 253252 w 883668"/>
                <a:gd name="connsiteY98" fmla="*/ 7937 h 636227"/>
                <a:gd name="connsiteX99" fmla="*/ 255773 w 883668"/>
                <a:gd name="connsiteY99" fmla="*/ 7937 h 636227"/>
                <a:gd name="connsiteX100" fmla="*/ 556759 w 883668"/>
                <a:gd name="connsiteY100" fmla="*/ 76707 h 636227"/>
                <a:gd name="connsiteX101" fmla="*/ 883668 w 883668"/>
                <a:gd name="connsiteY101" fmla="*/ 137196 h 636227"/>
                <a:gd name="connsiteX102" fmla="*/ 809142 w 883668"/>
                <a:gd name="connsiteY102" fmla="*/ 565297 h 636227"/>
                <a:gd name="connsiteX103" fmla="*/ 806981 w 883668"/>
                <a:gd name="connsiteY103" fmla="*/ 569978 h 636227"/>
                <a:gd name="connsiteX104" fmla="*/ 806261 w 883668"/>
                <a:gd name="connsiteY104" fmla="*/ 574658 h 636227"/>
                <a:gd name="connsiteX105" fmla="*/ 808061 w 883668"/>
                <a:gd name="connsiteY105" fmla="*/ 576819 h 636227"/>
                <a:gd name="connsiteX106" fmla="*/ 808421 w 883668"/>
                <a:gd name="connsiteY106" fmla="*/ 580779 h 636227"/>
                <a:gd name="connsiteX107" fmla="*/ 812382 w 883668"/>
                <a:gd name="connsiteY107" fmla="*/ 585820 h 636227"/>
                <a:gd name="connsiteX108" fmla="*/ 812022 w 883668"/>
                <a:gd name="connsiteY108" fmla="*/ 589780 h 636227"/>
                <a:gd name="connsiteX109" fmla="*/ 814902 w 883668"/>
                <a:gd name="connsiteY109" fmla="*/ 595181 h 636227"/>
                <a:gd name="connsiteX110" fmla="*/ 812022 w 883668"/>
                <a:gd name="connsiteY110" fmla="*/ 600582 h 636227"/>
                <a:gd name="connsiteX111" fmla="*/ 815622 w 883668"/>
                <a:gd name="connsiteY111" fmla="*/ 604543 h 636227"/>
                <a:gd name="connsiteX112" fmla="*/ 815262 w 883668"/>
                <a:gd name="connsiteY112" fmla="*/ 608503 h 636227"/>
                <a:gd name="connsiteX113" fmla="*/ 811662 w 883668"/>
                <a:gd name="connsiteY113" fmla="*/ 612464 h 636227"/>
                <a:gd name="connsiteX114" fmla="*/ 810582 w 883668"/>
                <a:gd name="connsiteY114" fmla="*/ 615704 h 636227"/>
                <a:gd name="connsiteX115" fmla="*/ 807341 w 883668"/>
                <a:gd name="connsiteY115" fmla="*/ 617504 h 636227"/>
                <a:gd name="connsiteX116" fmla="*/ 806621 w 883668"/>
                <a:gd name="connsiteY116" fmla="*/ 621825 h 636227"/>
                <a:gd name="connsiteX117" fmla="*/ 811302 w 883668"/>
                <a:gd name="connsiteY117" fmla="*/ 626506 h 636227"/>
                <a:gd name="connsiteX118" fmla="*/ 811662 w 883668"/>
                <a:gd name="connsiteY118" fmla="*/ 636227 h 636227"/>
                <a:gd name="connsiteX119" fmla="*/ 809142 w 883668"/>
                <a:gd name="connsiteY119" fmla="*/ 634787 h 636227"/>
                <a:gd name="connsiteX120" fmla="*/ 573321 w 883668"/>
                <a:gd name="connsiteY120" fmla="*/ 590861 h 636227"/>
                <a:gd name="connsiteX121" fmla="*/ 567200 w 883668"/>
                <a:gd name="connsiteY121" fmla="*/ 594461 h 636227"/>
                <a:gd name="connsiteX122" fmla="*/ 561080 w 883668"/>
                <a:gd name="connsiteY122" fmla="*/ 597341 h 636227"/>
                <a:gd name="connsiteX123" fmla="*/ 554959 w 883668"/>
                <a:gd name="connsiteY123" fmla="*/ 598062 h 636227"/>
                <a:gd name="connsiteX124" fmla="*/ 546318 w 883668"/>
                <a:gd name="connsiteY124" fmla="*/ 598062 h 636227"/>
                <a:gd name="connsiteX125" fmla="*/ 541278 w 883668"/>
                <a:gd name="connsiteY125" fmla="*/ 594461 h 636227"/>
                <a:gd name="connsiteX126" fmla="*/ 535877 w 883668"/>
                <a:gd name="connsiteY126" fmla="*/ 593381 h 636227"/>
                <a:gd name="connsiteX127" fmla="*/ 528677 w 883668"/>
                <a:gd name="connsiteY127" fmla="*/ 594461 h 636227"/>
                <a:gd name="connsiteX128" fmla="*/ 522556 w 883668"/>
                <a:gd name="connsiteY128" fmla="*/ 595181 h 636227"/>
                <a:gd name="connsiteX129" fmla="*/ 518596 w 883668"/>
                <a:gd name="connsiteY129" fmla="*/ 594101 h 636227"/>
                <a:gd name="connsiteX130" fmla="*/ 513195 w 883668"/>
                <a:gd name="connsiteY130" fmla="*/ 595181 h 636227"/>
                <a:gd name="connsiteX131" fmla="*/ 509235 w 883668"/>
                <a:gd name="connsiteY131" fmla="*/ 594101 h 636227"/>
                <a:gd name="connsiteX132" fmla="*/ 504555 w 883668"/>
                <a:gd name="connsiteY132" fmla="*/ 589780 h 636227"/>
                <a:gd name="connsiteX133" fmla="*/ 498794 w 883668"/>
                <a:gd name="connsiteY133" fmla="*/ 589420 h 636227"/>
                <a:gd name="connsiteX134" fmla="*/ 495554 w 883668"/>
                <a:gd name="connsiteY134" fmla="*/ 591941 h 636227"/>
                <a:gd name="connsiteX135" fmla="*/ 491594 w 883668"/>
                <a:gd name="connsiteY135" fmla="*/ 596261 h 636227"/>
                <a:gd name="connsiteX136" fmla="*/ 487273 w 883668"/>
                <a:gd name="connsiteY136" fmla="*/ 597702 h 636227"/>
                <a:gd name="connsiteX137" fmla="*/ 478632 w 883668"/>
                <a:gd name="connsiteY137" fmla="*/ 599502 h 636227"/>
                <a:gd name="connsiteX138" fmla="*/ 470352 w 883668"/>
                <a:gd name="connsiteY138" fmla="*/ 596981 h 636227"/>
                <a:gd name="connsiteX139" fmla="*/ 456310 w 883668"/>
                <a:gd name="connsiteY139" fmla="*/ 597702 h 636227"/>
                <a:gd name="connsiteX140" fmla="*/ 445869 w 883668"/>
                <a:gd name="connsiteY140" fmla="*/ 600222 h 636227"/>
                <a:gd name="connsiteX141" fmla="*/ 438669 w 883668"/>
                <a:gd name="connsiteY141" fmla="*/ 601302 h 636227"/>
                <a:gd name="connsiteX142" fmla="*/ 431108 w 883668"/>
                <a:gd name="connsiteY142" fmla="*/ 601302 h 636227"/>
                <a:gd name="connsiteX143" fmla="*/ 427148 w 883668"/>
                <a:gd name="connsiteY143" fmla="*/ 602382 h 636227"/>
                <a:gd name="connsiteX144" fmla="*/ 424628 w 883668"/>
                <a:gd name="connsiteY144" fmla="*/ 605623 h 636227"/>
                <a:gd name="connsiteX145" fmla="*/ 419227 w 883668"/>
                <a:gd name="connsiteY145" fmla="*/ 607423 h 636227"/>
                <a:gd name="connsiteX146" fmla="*/ 414547 w 883668"/>
                <a:gd name="connsiteY146" fmla="*/ 605623 h 636227"/>
                <a:gd name="connsiteX147" fmla="*/ 405906 w 883668"/>
                <a:gd name="connsiteY147" fmla="*/ 608143 h 636227"/>
                <a:gd name="connsiteX148" fmla="*/ 391505 w 883668"/>
                <a:gd name="connsiteY148" fmla="*/ 607423 h 636227"/>
                <a:gd name="connsiteX149" fmla="*/ 385744 w 883668"/>
                <a:gd name="connsiteY149" fmla="*/ 602742 h 636227"/>
                <a:gd name="connsiteX150" fmla="*/ 382144 w 883668"/>
                <a:gd name="connsiteY150" fmla="*/ 596621 h 636227"/>
                <a:gd name="connsiteX151" fmla="*/ 376743 w 883668"/>
                <a:gd name="connsiteY151" fmla="*/ 593741 h 636227"/>
                <a:gd name="connsiteX152" fmla="*/ 369543 w 883668"/>
                <a:gd name="connsiteY152" fmla="*/ 594461 h 636227"/>
                <a:gd name="connsiteX153" fmla="*/ 365222 w 883668"/>
                <a:gd name="connsiteY153" fmla="*/ 598062 h 636227"/>
                <a:gd name="connsiteX154" fmla="*/ 357662 w 883668"/>
                <a:gd name="connsiteY154" fmla="*/ 599862 h 636227"/>
                <a:gd name="connsiteX155" fmla="*/ 350101 w 883668"/>
                <a:gd name="connsiteY155" fmla="*/ 599502 h 636227"/>
                <a:gd name="connsiteX156" fmla="*/ 343620 w 883668"/>
                <a:gd name="connsiteY156" fmla="*/ 600942 h 636227"/>
                <a:gd name="connsiteX157" fmla="*/ 340020 w 883668"/>
                <a:gd name="connsiteY157" fmla="*/ 604182 h 636227"/>
                <a:gd name="connsiteX158" fmla="*/ 336060 w 883668"/>
                <a:gd name="connsiteY158" fmla="*/ 603462 h 636227"/>
                <a:gd name="connsiteX159" fmla="*/ 333900 w 883668"/>
                <a:gd name="connsiteY159" fmla="*/ 600222 h 636227"/>
                <a:gd name="connsiteX160" fmla="*/ 327059 w 883668"/>
                <a:gd name="connsiteY160" fmla="*/ 599862 h 636227"/>
                <a:gd name="connsiteX161" fmla="*/ 321299 w 883668"/>
                <a:gd name="connsiteY161" fmla="*/ 597341 h 636227"/>
                <a:gd name="connsiteX162" fmla="*/ 316258 w 883668"/>
                <a:gd name="connsiteY162" fmla="*/ 598422 h 636227"/>
                <a:gd name="connsiteX163" fmla="*/ 313378 w 883668"/>
                <a:gd name="connsiteY163" fmla="*/ 603822 h 636227"/>
                <a:gd name="connsiteX164" fmla="*/ 308337 w 883668"/>
                <a:gd name="connsiteY164" fmla="*/ 604543 h 636227"/>
                <a:gd name="connsiteX165" fmla="*/ 304377 w 883668"/>
                <a:gd name="connsiteY165" fmla="*/ 601662 h 636227"/>
                <a:gd name="connsiteX166" fmla="*/ 305457 w 883668"/>
                <a:gd name="connsiteY166" fmla="*/ 596261 h 636227"/>
                <a:gd name="connsiteX167" fmla="*/ 303657 w 883668"/>
                <a:gd name="connsiteY167" fmla="*/ 591941 h 636227"/>
                <a:gd name="connsiteX168" fmla="*/ 297536 w 883668"/>
                <a:gd name="connsiteY168" fmla="*/ 587980 h 636227"/>
                <a:gd name="connsiteX169" fmla="*/ 292136 w 883668"/>
                <a:gd name="connsiteY169" fmla="*/ 582939 h 636227"/>
                <a:gd name="connsiteX170" fmla="*/ 287816 w 883668"/>
                <a:gd name="connsiteY170" fmla="*/ 582219 h 636227"/>
                <a:gd name="connsiteX171" fmla="*/ 282775 w 883668"/>
                <a:gd name="connsiteY171" fmla="*/ 582939 h 636227"/>
                <a:gd name="connsiteX172" fmla="*/ 277015 w 883668"/>
                <a:gd name="connsiteY172" fmla="*/ 580779 h 636227"/>
                <a:gd name="connsiteX173" fmla="*/ 272694 w 883668"/>
                <a:gd name="connsiteY173" fmla="*/ 576098 h 636227"/>
                <a:gd name="connsiteX174" fmla="*/ 268014 w 883668"/>
                <a:gd name="connsiteY174" fmla="*/ 573578 h 636227"/>
                <a:gd name="connsiteX175" fmla="*/ 262253 w 883668"/>
                <a:gd name="connsiteY175" fmla="*/ 575738 h 636227"/>
                <a:gd name="connsiteX176" fmla="*/ 256853 w 883668"/>
                <a:gd name="connsiteY176" fmla="*/ 575018 h 636227"/>
                <a:gd name="connsiteX177" fmla="*/ 251092 w 883668"/>
                <a:gd name="connsiteY177" fmla="*/ 573938 h 636227"/>
                <a:gd name="connsiteX178" fmla="*/ 246412 w 883668"/>
                <a:gd name="connsiteY178" fmla="*/ 575378 h 636227"/>
                <a:gd name="connsiteX179" fmla="*/ 240291 w 883668"/>
                <a:gd name="connsiteY179" fmla="*/ 573218 h 636227"/>
                <a:gd name="connsiteX180" fmla="*/ 236331 w 883668"/>
                <a:gd name="connsiteY180" fmla="*/ 569978 h 636227"/>
                <a:gd name="connsiteX181" fmla="*/ 231291 w 883668"/>
                <a:gd name="connsiteY181" fmla="*/ 570698 h 636227"/>
                <a:gd name="connsiteX182" fmla="*/ 226250 w 883668"/>
                <a:gd name="connsiteY182" fmla="*/ 573578 h 636227"/>
                <a:gd name="connsiteX183" fmla="*/ 222650 w 883668"/>
                <a:gd name="connsiteY183" fmla="*/ 577899 h 636227"/>
                <a:gd name="connsiteX184" fmla="*/ 217249 w 883668"/>
                <a:gd name="connsiteY184" fmla="*/ 577899 h 636227"/>
                <a:gd name="connsiteX185" fmla="*/ 213649 w 883668"/>
                <a:gd name="connsiteY185" fmla="*/ 579699 h 636227"/>
                <a:gd name="connsiteX186" fmla="*/ 208609 w 883668"/>
                <a:gd name="connsiteY186" fmla="*/ 579339 h 636227"/>
                <a:gd name="connsiteX187" fmla="*/ 204648 w 883668"/>
                <a:gd name="connsiteY187" fmla="*/ 580779 h 636227"/>
                <a:gd name="connsiteX188" fmla="*/ 198528 w 883668"/>
                <a:gd name="connsiteY188" fmla="*/ 582219 h 636227"/>
                <a:gd name="connsiteX189" fmla="*/ 194207 w 883668"/>
                <a:gd name="connsiteY189" fmla="*/ 580779 h 636227"/>
                <a:gd name="connsiteX190" fmla="*/ 187367 w 883668"/>
                <a:gd name="connsiteY190" fmla="*/ 581499 h 636227"/>
                <a:gd name="connsiteX191" fmla="*/ 183766 w 883668"/>
                <a:gd name="connsiteY191" fmla="*/ 583299 h 636227"/>
                <a:gd name="connsiteX192" fmla="*/ 176566 w 883668"/>
                <a:gd name="connsiteY192" fmla="*/ 584380 h 636227"/>
                <a:gd name="connsiteX193" fmla="*/ 171525 w 883668"/>
                <a:gd name="connsiteY193" fmla="*/ 583660 h 636227"/>
                <a:gd name="connsiteX194" fmla="*/ 169365 w 883668"/>
                <a:gd name="connsiteY194" fmla="*/ 577899 h 636227"/>
                <a:gd name="connsiteX195" fmla="*/ 164685 w 883668"/>
                <a:gd name="connsiteY195" fmla="*/ 575738 h 636227"/>
                <a:gd name="connsiteX196" fmla="*/ 161084 w 883668"/>
                <a:gd name="connsiteY196" fmla="*/ 576458 h 636227"/>
                <a:gd name="connsiteX197" fmla="*/ 157844 w 883668"/>
                <a:gd name="connsiteY197" fmla="*/ 575378 h 636227"/>
                <a:gd name="connsiteX198" fmla="*/ 153524 w 883668"/>
                <a:gd name="connsiteY198" fmla="*/ 571778 h 636227"/>
                <a:gd name="connsiteX199" fmla="*/ 146683 w 883668"/>
                <a:gd name="connsiteY199" fmla="*/ 567457 h 636227"/>
                <a:gd name="connsiteX200" fmla="*/ 139842 w 883668"/>
                <a:gd name="connsiteY200" fmla="*/ 565297 h 636227"/>
                <a:gd name="connsiteX201" fmla="*/ 134082 w 883668"/>
                <a:gd name="connsiteY201" fmla="*/ 562777 h 636227"/>
                <a:gd name="connsiteX202" fmla="*/ 127961 w 883668"/>
                <a:gd name="connsiteY202" fmla="*/ 556656 h 636227"/>
                <a:gd name="connsiteX203" fmla="*/ 125081 w 883668"/>
                <a:gd name="connsiteY203" fmla="*/ 551975 h 636227"/>
                <a:gd name="connsiteX204" fmla="*/ 125441 w 883668"/>
                <a:gd name="connsiteY204" fmla="*/ 546934 h 636227"/>
                <a:gd name="connsiteX205" fmla="*/ 127601 w 883668"/>
                <a:gd name="connsiteY205" fmla="*/ 542254 h 636227"/>
                <a:gd name="connsiteX206" fmla="*/ 129401 w 883668"/>
                <a:gd name="connsiteY206" fmla="*/ 536853 h 636227"/>
                <a:gd name="connsiteX207" fmla="*/ 129401 w 883668"/>
                <a:gd name="connsiteY207" fmla="*/ 530732 h 636227"/>
                <a:gd name="connsiteX208" fmla="*/ 127241 w 883668"/>
                <a:gd name="connsiteY208" fmla="*/ 525691 h 636227"/>
                <a:gd name="connsiteX209" fmla="*/ 127961 w 883668"/>
                <a:gd name="connsiteY209" fmla="*/ 522091 h 636227"/>
                <a:gd name="connsiteX210" fmla="*/ 130122 w 883668"/>
                <a:gd name="connsiteY210" fmla="*/ 518490 h 636227"/>
                <a:gd name="connsiteX211" fmla="*/ 130122 w 883668"/>
                <a:gd name="connsiteY211" fmla="*/ 513449 h 636227"/>
                <a:gd name="connsiteX212" fmla="*/ 131922 w 883668"/>
                <a:gd name="connsiteY212" fmla="*/ 508049 h 636227"/>
                <a:gd name="connsiteX213" fmla="*/ 131922 w 883668"/>
                <a:gd name="connsiteY213" fmla="*/ 502288 h 636227"/>
                <a:gd name="connsiteX214" fmla="*/ 130122 w 883668"/>
                <a:gd name="connsiteY214" fmla="*/ 498687 h 636227"/>
                <a:gd name="connsiteX215" fmla="*/ 127241 w 883668"/>
                <a:gd name="connsiteY215" fmla="*/ 490046 h 636227"/>
                <a:gd name="connsiteX216" fmla="*/ 127601 w 883668"/>
                <a:gd name="connsiteY216" fmla="*/ 482485 h 636227"/>
                <a:gd name="connsiteX217" fmla="*/ 124721 w 883668"/>
                <a:gd name="connsiteY217" fmla="*/ 478164 h 636227"/>
                <a:gd name="connsiteX218" fmla="*/ 119321 w 883668"/>
                <a:gd name="connsiteY218" fmla="*/ 474204 h 636227"/>
                <a:gd name="connsiteX219" fmla="*/ 113920 w 883668"/>
                <a:gd name="connsiteY219" fmla="*/ 466643 h 636227"/>
                <a:gd name="connsiteX220" fmla="*/ 107080 w 883668"/>
                <a:gd name="connsiteY220" fmla="*/ 459082 h 636227"/>
                <a:gd name="connsiteX221" fmla="*/ 102399 w 883668"/>
                <a:gd name="connsiteY221" fmla="*/ 455481 h 636227"/>
                <a:gd name="connsiteX222" fmla="*/ 96279 w 883668"/>
                <a:gd name="connsiteY222" fmla="*/ 455481 h 636227"/>
                <a:gd name="connsiteX223" fmla="*/ 90158 w 883668"/>
                <a:gd name="connsiteY223" fmla="*/ 456201 h 636227"/>
                <a:gd name="connsiteX224" fmla="*/ 84758 w 883668"/>
                <a:gd name="connsiteY224" fmla="*/ 459442 h 636227"/>
                <a:gd name="connsiteX225" fmla="*/ 79717 w 883668"/>
                <a:gd name="connsiteY225" fmla="*/ 456921 h 636227"/>
                <a:gd name="connsiteX226" fmla="*/ 75397 w 883668"/>
                <a:gd name="connsiteY226" fmla="*/ 456561 h 636227"/>
                <a:gd name="connsiteX227" fmla="*/ 72156 w 883668"/>
                <a:gd name="connsiteY227" fmla="*/ 452601 h 636227"/>
                <a:gd name="connsiteX228" fmla="*/ 69636 w 883668"/>
                <a:gd name="connsiteY228" fmla="*/ 449360 h 636227"/>
                <a:gd name="connsiteX229" fmla="*/ 71076 w 883668"/>
                <a:gd name="connsiteY229" fmla="*/ 444320 h 636227"/>
                <a:gd name="connsiteX230" fmla="*/ 71436 w 883668"/>
                <a:gd name="connsiteY230" fmla="*/ 438919 h 636227"/>
                <a:gd name="connsiteX231" fmla="*/ 66756 w 883668"/>
                <a:gd name="connsiteY231" fmla="*/ 433878 h 636227"/>
                <a:gd name="connsiteX232" fmla="*/ 62796 w 883668"/>
                <a:gd name="connsiteY232" fmla="*/ 433878 h 636227"/>
                <a:gd name="connsiteX233" fmla="*/ 58475 w 883668"/>
                <a:gd name="connsiteY233" fmla="*/ 433158 h 636227"/>
                <a:gd name="connsiteX234" fmla="*/ 52715 w 883668"/>
                <a:gd name="connsiteY234" fmla="*/ 431358 h 636227"/>
                <a:gd name="connsiteX235" fmla="*/ 47674 w 883668"/>
                <a:gd name="connsiteY235" fmla="*/ 430638 h 636227"/>
                <a:gd name="connsiteX236" fmla="*/ 44794 w 883668"/>
                <a:gd name="connsiteY236" fmla="*/ 430278 h 636227"/>
                <a:gd name="connsiteX237" fmla="*/ 45514 w 883668"/>
                <a:gd name="connsiteY237" fmla="*/ 426677 h 636227"/>
                <a:gd name="connsiteX238" fmla="*/ 44794 w 883668"/>
                <a:gd name="connsiteY238" fmla="*/ 421996 h 636227"/>
                <a:gd name="connsiteX239" fmla="*/ 38673 w 883668"/>
                <a:gd name="connsiteY239" fmla="*/ 423077 h 636227"/>
                <a:gd name="connsiteX240" fmla="*/ 36873 w 883668"/>
                <a:gd name="connsiteY240" fmla="*/ 425237 h 636227"/>
                <a:gd name="connsiteX241" fmla="*/ 33273 w 883668"/>
                <a:gd name="connsiteY241" fmla="*/ 425237 h 636227"/>
                <a:gd name="connsiteX242" fmla="*/ 33273 w 883668"/>
                <a:gd name="connsiteY242" fmla="*/ 422356 h 636227"/>
                <a:gd name="connsiteX243" fmla="*/ 28953 w 883668"/>
                <a:gd name="connsiteY243" fmla="*/ 422356 h 636227"/>
                <a:gd name="connsiteX244" fmla="*/ 24992 w 883668"/>
                <a:gd name="connsiteY244" fmla="*/ 427037 h 636227"/>
                <a:gd name="connsiteX245" fmla="*/ 22112 w 883668"/>
                <a:gd name="connsiteY245" fmla="*/ 430278 h 636227"/>
                <a:gd name="connsiteX246" fmla="*/ 18872 w 883668"/>
                <a:gd name="connsiteY246" fmla="*/ 427757 h 636227"/>
                <a:gd name="connsiteX247" fmla="*/ 15271 w 883668"/>
                <a:gd name="connsiteY247" fmla="*/ 425237 h 636227"/>
                <a:gd name="connsiteX248" fmla="*/ 12751 w 883668"/>
                <a:gd name="connsiteY248" fmla="*/ 423437 h 636227"/>
                <a:gd name="connsiteX249" fmla="*/ 12391 w 883668"/>
                <a:gd name="connsiteY249" fmla="*/ 420556 h 636227"/>
                <a:gd name="connsiteX250" fmla="*/ 12751 w 883668"/>
                <a:gd name="connsiteY250" fmla="*/ 415875 h 636227"/>
                <a:gd name="connsiteX251" fmla="*/ 10951 w 883668"/>
                <a:gd name="connsiteY251" fmla="*/ 412995 h 636227"/>
                <a:gd name="connsiteX252" fmla="*/ 9151 w 883668"/>
                <a:gd name="connsiteY252" fmla="*/ 411555 h 636227"/>
                <a:gd name="connsiteX253" fmla="*/ 6271 w 883668"/>
                <a:gd name="connsiteY253" fmla="*/ 412635 h 636227"/>
                <a:gd name="connsiteX254" fmla="*/ 5551 w 883668"/>
                <a:gd name="connsiteY254" fmla="*/ 416956 h 636227"/>
                <a:gd name="connsiteX255" fmla="*/ 3030 w 883668"/>
                <a:gd name="connsiteY255" fmla="*/ 418756 h 636227"/>
                <a:gd name="connsiteX256" fmla="*/ 510 w 883668"/>
                <a:gd name="connsiteY256" fmla="*/ 415155 h 636227"/>
                <a:gd name="connsiteX257" fmla="*/ 150 w 883668"/>
                <a:gd name="connsiteY257" fmla="*/ 410835 h 636227"/>
                <a:gd name="connsiteX258" fmla="*/ 3030 w 883668"/>
                <a:gd name="connsiteY258" fmla="*/ 406874 h 636227"/>
                <a:gd name="connsiteX259" fmla="*/ 5911 w 883668"/>
                <a:gd name="connsiteY259" fmla="*/ 398953 h 636227"/>
                <a:gd name="connsiteX260" fmla="*/ 8071 w 883668"/>
                <a:gd name="connsiteY260" fmla="*/ 392832 h 636227"/>
                <a:gd name="connsiteX261" fmla="*/ 9151 w 883668"/>
                <a:gd name="connsiteY261" fmla="*/ 385271 h 636227"/>
                <a:gd name="connsiteX262" fmla="*/ 9511 w 883668"/>
                <a:gd name="connsiteY262" fmla="*/ 377350 h 636227"/>
                <a:gd name="connsiteX263" fmla="*/ 12031 w 883668"/>
                <a:gd name="connsiteY263" fmla="*/ 369429 h 636227"/>
                <a:gd name="connsiteX264" fmla="*/ 13111 w 883668"/>
                <a:gd name="connsiteY264" fmla="*/ 361868 h 636227"/>
                <a:gd name="connsiteX265" fmla="*/ 15271 w 883668"/>
                <a:gd name="connsiteY265" fmla="*/ 357907 h 636227"/>
                <a:gd name="connsiteX266" fmla="*/ 17792 w 883668"/>
                <a:gd name="connsiteY266" fmla="*/ 356467 h 636227"/>
                <a:gd name="connsiteX267" fmla="*/ 19592 w 883668"/>
                <a:gd name="connsiteY267" fmla="*/ 359707 h 636227"/>
                <a:gd name="connsiteX268" fmla="*/ 19592 w 883668"/>
                <a:gd name="connsiteY268" fmla="*/ 363308 h 636227"/>
                <a:gd name="connsiteX269" fmla="*/ 19232 w 883668"/>
                <a:gd name="connsiteY269" fmla="*/ 368349 h 636227"/>
                <a:gd name="connsiteX270" fmla="*/ 17792 w 883668"/>
                <a:gd name="connsiteY270" fmla="*/ 373029 h 636227"/>
                <a:gd name="connsiteX271" fmla="*/ 15271 w 883668"/>
                <a:gd name="connsiteY271" fmla="*/ 376630 h 636227"/>
                <a:gd name="connsiteX272" fmla="*/ 13111 w 883668"/>
                <a:gd name="connsiteY272" fmla="*/ 380950 h 636227"/>
                <a:gd name="connsiteX273" fmla="*/ 14911 w 883668"/>
                <a:gd name="connsiteY273" fmla="*/ 387071 h 636227"/>
                <a:gd name="connsiteX274" fmla="*/ 16712 w 883668"/>
                <a:gd name="connsiteY274" fmla="*/ 389232 h 636227"/>
                <a:gd name="connsiteX275" fmla="*/ 17792 w 883668"/>
                <a:gd name="connsiteY275" fmla="*/ 384191 h 636227"/>
                <a:gd name="connsiteX276" fmla="*/ 20312 w 883668"/>
                <a:gd name="connsiteY276" fmla="*/ 383111 h 636227"/>
                <a:gd name="connsiteX277" fmla="*/ 21752 w 883668"/>
                <a:gd name="connsiteY277" fmla="*/ 386711 h 636227"/>
                <a:gd name="connsiteX278" fmla="*/ 24632 w 883668"/>
                <a:gd name="connsiteY278" fmla="*/ 385631 h 636227"/>
                <a:gd name="connsiteX279" fmla="*/ 27513 w 883668"/>
                <a:gd name="connsiteY279" fmla="*/ 381671 h 636227"/>
                <a:gd name="connsiteX280" fmla="*/ 30033 w 883668"/>
                <a:gd name="connsiteY280" fmla="*/ 377710 h 636227"/>
                <a:gd name="connsiteX281" fmla="*/ 30033 w 883668"/>
                <a:gd name="connsiteY281" fmla="*/ 371229 h 636227"/>
                <a:gd name="connsiteX282" fmla="*/ 27513 w 883668"/>
                <a:gd name="connsiteY282" fmla="*/ 365468 h 636227"/>
                <a:gd name="connsiteX283" fmla="*/ 26432 w 883668"/>
                <a:gd name="connsiteY283" fmla="*/ 360428 h 636227"/>
                <a:gd name="connsiteX284" fmla="*/ 30033 w 883668"/>
                <a:gd name="connsiteY284" fmla="*/ 359707 h 636227"/>
                <a:gd name="connsiteX285" fmla="*/ 32553 w 883668"/>
                <a:gd name="connsiteY285" fmla="*/ 357547 h 636227"/>
                <a:gd name="connsiteX286" fmla="*/ 34713 w 883668"/>
                <a:gd name="connsiteY286" fmla="*/ 355027 h 636227"/>
                <a:gd name="connsiteX287" fmla="*/ 39754 w 883668"/>
                <a:gd name="connsiteY287" fmla="*/ 355027 h 636227"/>
                <a:gd name="connsiteX288" fmla="*/ 42994 w 883668"/>
                <a:gd name="connsiteY288" fmla="*/ 352506 h 636227"/>
                <a:gd name="connsiteX289" fmla="*/ 42274 w 883668"/>
                <a:gd name="connsiteY289" fmla="*/ 348906 h 636227"/>
                <a:gd name="connsiteX290" fmla="*/ 40834 w 883668"/>
                <a:gd name="connsiteY290" fmla="*/ 347826 h 636227"/>
                <a:gd name="connsiteX291" fmla="*/ 40114 w 883668"/>
                <a:gd name="connsiteY291" fmla="*/ 344225 h 636227"/>
                <a:gd name="connsiteX292" fmla="*/ 37593 w 883668"/>
                <a:gd name="connsiteY292" fmla="*/ 343145 h 636227"/>
                <a:gd name="connsiteX293" fmla="*/ 35793 w 883668"/>
                <a:gd name="connsiteY293" fmla="*/ 347106 h 636227"/>
                <a:gd name="connsiteX294" fmla="*/ 32913 w 883668"/>
                <a:gd name="connsiteY294" fmla="*/ 347106 h 636227"/>
                <a:gd name="connsiteX295" fmla="*/ 31473 w 883668"/>
                <a:gd name="connsiteY295" fmla="*/ 344225 h 636227"/>
                <a:gd name="connsiteX296" fmla="*/ 29673 w 883668"/>
                <a:gd name="connsiteY296" fmla="*/ 344585 h 636227"/>
                <a:gd name="connsiteX297" fmla="*/ 27513 w 883668"/>
                <a:gd name="connsiteY297" fmla="*/ 348186 h 636227"/>
                <a:gd name="connsiteX298" fmla="*/ 24992 w 883668"/>
                <a:gd name="connsiteY298" fmla="*/ 348186 h 636227"/>
                <a:gd name="connsiteX299" fmla="*/ 22472 w 883668"/>
                <a:gd name="connsiteY299" fmla="*/ 343145 h 636227"/>
                <a:gd name="connsiteX300" fmla="*/ 18512 w 883668"/>
                <a:gd name="connsiteY300" fmla="*/ 342065 h 636227"/>
                <a:gd name="connsiteX301" fmla="*/ 16712 w 883668"/>
                <a:gd name="connsiteY301" fmla="*/ 337024 h 636227"/>
                <a:gd name="connsiteX302" fmla="*/ 17432 w 883668"/>
                <a:gd name="connsiteY302" fmla="*/ 330903 h 636227"/>
                <a:gd name="connsiteX303" fmla="*/ 17792 w 883668"/>
                <a:gd name="connsiteY303" fmla="*/ 325142 h 636227"/>
                <a:gd name="connsiteX304" fmla="*/ 17432 w 883668"/>
                <a:gd name="connsiteY304" fmla="*/ 317221 h 636227"/>
                <a:gd name="connsiteX305" fmla="*/ 19232 w 883668"/>
                <a:gd name="connsiteY305" fmla="*/ 312901 h 636227"/>
                <a:gd name="connsiteX306" fmla="*/ 21032 w 883668"/>
                <a:gd name="connsiteY306" fmla="*/ 310740 h 636227"/>
                <a:gd name="connsiteX307" fmla="*/ 23192 w 883668"/>
                <a:gd name="connsiteY307" fmla="*/ 312901 h 636227"/>
                <a:gd name="connsiteX308" fmla="*/ 23552 w 883668"/>
                <a:gd name="connsiteY308" fmla="*/ 316141 h 636227"/>
                <a:gd name="connsiteX309" fmla="*/ 22832 w 883668"/>
                <a:gd name="connsiteY309" fmla="*/ 320102 h 636227"/>
                <a:gd name="connsiteX310" fmla="*/ 27513 w 883668"/>
                <a:gd name="connsiteY310" fmla="*/ 319382 h 636227"/>
                <a:gd name="connsiteX311" fmla="*/ 29313 w 883668"/>
                <a:gd name="connsiteY311" fmla="*/ 315781 h 636227"/>
                <a:gd name="connsiteX312" fmla="*/ 33633 w 883668"/>
                <a:gd name="connsiteY312" fmla="*/ 313981 h 636227"/>
                <a:gd name="connsiteX313" fmla="*/ 36513 w 883668"/>
                <a:gd name="connsiteY313" fmla="*/ 312181 h 636227"/>
                <a:gd name="connsiteX314" fmla="*/ 41194 w 883668"/>
                <a:gd name="connsiteY314" fmla="*/ 312901 h 636227"/>
                <a:gd name="connsiteX315" fmla="*/ 48394 w 883668"/>
                <a:gd name="connsiteY315" fmla="*/ 312901 h 636227"/>
                <a:gd name="connsiteX316" fmla="*/ 51275 w 883668"/>
                <a:gd name="connsiteY316" fmla="*/ 310740 h 636227"/>
                <a:gd name="connsiteX317" fmla="*/ 50195 w 883668"/>
                <a:gd name="connsiteY317" fmla="*/ 308220 h 636227"/>
                <a:gd name="connsiteX318" fmla="*/ 48034 w 883668"/>
                <a:gd name="connsiteY318" fmla="*/ 306420 h 636227"/>
                <a:gd name="connsiteX319" fmla="*/ 42274 w 883668"/>
                <a:gd name="connsiteY319" fmla="*/ 306780 h 636227"/>
                <a:gd name="connsiteX320" fmla="*/ 42274 w 883668"/>
                <a:gd name="connsiteY320" fmla="*/ 304260 h 636227"/>
                <a:gd name="connsiteX321" fmla="*/ 36873 w 883668"/>
                <a:gd name="connsiteY321" fmla="*/ 302819 h 636227"/>
                <a:gd name="connsiteX322" fmla="*/ 36153 w 883668"/>
                <a:gd name="connsiteY322" fmla="*/ 301019 h 636227"/>
                <a:gd name="connsiteX323" fmla="*/ 37233 w 883668"/>
                <a:gd name="connsiteY323" fmla="*/ 298139 h 636227"/>
                <a:gd name="connsiteX324" fmla="*/ 37233 w 883668"/>
                <a:gd name="connsiteY324" fmla="*/ 294178 h 636227"/>
                <a:gd name="connsiteX325" fmla="*/ 33993 w 883668"/>
                <a:gd name="connsiteY325" fmla="*/ 293098 h 636227"/>
                <a:gd name="connsiteX326" fmla="*/ 30753 w 883668"/>
                <a:gd name="connsiteY326" fmla="*/ 290938 h 636227"/>
                <a:gd name="connsiteX327" fmla="*/ 25712 w 883668"/>
                <a:gd name="connsiteY327" fmla="*/ 291298 h 636227"/>
                <a:gd name="connsiteX328" fmla="*/ 22472 w 883668"/>
                <a:gd name="connsiteY328" fmla="*/ 293818 h 636227"/>
                <a:gd name="connsiteX329" fmla="*/ 22112 w 883668"/>
                <a:gd name="connsiteY329" fmla="*/ 299939 h 636227"/>
                <a:gd name="connsiteX330" fmla="*/ 22832 w 883668"/>
                <a:gd name="connsiteY330" fmla="*/ 304620 h 636227"/>
                <a:gd name="connsiteX331" fmla="*/ 18512 w 883668"/>
                <a:gd name="connsiteY331" fmla="*/ 306420 h 636227"/>
                <a:gd name="connsiteX332" fmla="*/ 14551 w 883668"/>
                <a:gd name="connsiteY332" fmla="*/ 306780 h 636227"/>
                <a:gd name="connsiteX333" fmla="*/ 14551 w 883668"/>
                <a:gd name="connsiteY333" fmla="*/ 303179 h 636227"/>
                <a:gd name="connsiteX334" fmla="*/ 17432 w 883668"/>
                <a:gd name="connsiteY334" fmla="*/ 297419 h 636227"/>
                <a:gd name="connsiteX335" fmla="*/ 18872 w 883668"/>
                <a:gd name="connsiteY335" fmla="*/ 286257 h 636227"/>
                <a:gd name="connsiteX336" fmla="*/ 22472 w 883668"/>
                <a:gd name="connsiteY336" fmla="*/ 276536 h 636227"/>
                <a:gd name="connsiteX337" fmla="*/ 23552 w 883668"/>
                <a:gd name="connsiteY337" fmla="*/ 262133 h 636227"/>
                <a:gd name="connsiteX338" fmla="*/ 23192 w 883668"/>
                <a:gd name="connsiteY338" fmla="*/ 250972 h 636227"/>
                <a:gd name="connsiteX339" fmla="*/ 21752 w 883668"/>
                <a:gd name="connsiteY339" fmla="*/ 245931 h 636227"/>
                <a:gd name="connsiteX340" fmla="*/ 17432 w 883668"/>
                <a:gd name="connsiteY340" fmla="*/ 235850 h 636227"/>
                <a:gd name="connsiteX341" fmla="*/ 15631 w 883668"/>
                <a:gd name="connsiteY341" fmla="*/ 227929 h 636227"/>
                <a:gd name="connsiteX342" fmla="*/ 16352 w 883668"/>
                <a:gd name="connsiteY342" fmla="*/ 219287 h 636227"/>
                <a:gd name="connsiteX343" fmla="*/ 19232 w 883668"/>
                <a:gd name="connsiteY343" fmla="*/ 210286 h 636227"/>
                <a:gd name="connsiteX344" fmla="*/ 20672 w 883668"/>
                <a:gd name="connsiteY344" fmla="*/ 196964 h 636227"/>
                <a:gd name="connsiteX345" fmla="*/ 21392 w 883668"/>
                <a:gd name="connsiteY345" fmla="*/ 184002 h 636227"/>
                <a:gd name="connsiteX346" fmla="*/ 19952 w 883668"/>
                <a:gd name="connsiteY346" fmla="*/ 164199 h 636227"/>
                <a:gd name="connsiteX347" fmla="*/ 14911 w 883668"/>
                <a:gd name="connsiteY347" fmla="*/ 161679 h 636227"/>
                <a:gd name="connsiteX348" fmla="*/ 15631 w 883668"/>
                <a:gd name="connsiteY348" fmla="*/ 153758 h 636227"/>
                <a:gd name="connsiteX349" fmla="*/ 14551 w 883668"/>
                <a:gd name="connsiteY349" fmla="*/ 150517 h 636227"/>
                <a:gd name="connsiteX350" fmla="*/ 11311 w 883668"/>
                <a:gd name="connsiteY350" fmla="*/ 145837 h 636227"/>
                <a:gd name="connsiteX351" fmla="*/ 8431 w 883668"/>
                <a:gd name="connsiteY351" fmla="*/ 141156 h 636227"/>
                <a:gd name="connsiteX352" fmla="*/ 5191 w 883668"/>
                <a:gd name="connsiteY352" fmla="*/ 140796 h 636227"/>
                <a:gd name="connsiteX353" fmla="*/ 4110 w 883668"/>
                <a:gd name="connsiteY353" fmla="*/ 134315 h 636227"/>
                <a:gd name="connsiteX354" fmla="*/ 1950 w 883668"/>
                <a:gd name="connsiteY354" fmla="*/ 127114 h 636227"/>
                <a:gd name="connsiteX355" fmla="*/ 1950 w 883668"/>
                <a:gd name="connsiteY355" fmla="*/ 120993 h 636227"/>
                <a:gd name="connsiteX356" fmla="*/ 4831 w 883668"/>
                <a:gd name="connsiteY356" fmla="*/ 114152 h 636227"/>
                <a:gd name="connsiteX357" fmla="*/ 4110 w 883668"/>
                <a:gd name="connsiteY357" fmla="*/ 106231 h 636227"/>
                <a:gd name="connsiteX358" fmla="*/ 6271 w 883668"/>
                <a:gd name="connsiteY358" fmla="*/ 104071 h 636227"/>
                <a:gd name="connsiteX359" fmla="*/ 6991 w 883668"/>
                <a:gd name="connsiteY359" fmla="*/ 99030 h 636227"/>
                <a:gd name="connsiteX360" fmla="*/ 4470 w 883668"/>
                <a:gd name="connsiteY360" fmla="*/ 95070 h 636227"/>
                <a:gd name="connsiteX361" fmla="*/ 4470 w 883668"/>
                <a:gd name="connsiteY361" fmla="*/ 90029 h 636227"/>
                <a:gd name="connsiteX362" fmla="*/ 6631 w 883668"/>
                <a:gd name="connsiteY362" fmla="*/ 88229 h 636227"/>
                <a:gd name="connsiteX363" fmla="*/ 9151 w 883668"/>
                <a:gd name="connsiteY363" fmla="*/ 86428 h 636227"/>
                <a:gd name="connsiteX364" fmla="*/ 11311 w 883668"/>
                <a:gd name="connsiteY364" fmla="*/ 83548 h 636227"/>
                <a:gd name="connsiteX365" fmla="*/ 10591 w 883668"/>
                <a:gd name="connsiteY365" fmla="*/ 78867 h 636227"/>
                <a:gd name="connsiteX366" fmla="*/ 12031 w 883668"/>
                <a:gd name="connsiteY366" fmla="*/ 75267 h 636227"/>
                <a:gd name="connsiteX367" fmla="*/ 15991 w 883668"/>
                <a:gd name="connsiteY367" fmla="*/ 72026 h 636227"/>
                <a:gd name="connsiteX368" fmla="*/ 18512 w 883668"/>
                <a:gd name="connsiteY368" fmla="*/ 69146 h 636227"/>
                <a:gd name="connsiteX369" fmla="*/ 19232 w 883668"/>
                <a:gd name="connsiteY369" fmla="*/ 65905 h 636227"/>
                <a:gd name="connsiteX370" fmla="*/ 19232 w 883668"/>
                <a:gd name="connsiteY370" fmla="*/ 62305 h 636227"/>
                <a:gd name="connsiteX371" fmla="*/ 15631 w 883668"/>
                <a:gd name="connsiteY371" fmla="*/ 60865 h 636227"/>
                <a:gd name="connsiteX372" fmla="*/ 14911 w 883668"/>
                <a:gd name="connsiteY372" fmla="*/ 57264 h 636227"/>
                <a:gd name="connsiteX373" fmla="*/ 15991 w 883668"/>
                <a:gd name="connsiteY373" fmla="*/ 55104 h 636227"/>
                <a:gd name="connsiteX374" fmla="*/ 20672 w 883668"/>
                <a:gd name="connsiteY374" fmla="*/ 55464 h 636227"/>
                <a:gd name="connsiteX375" fmla="*/ 25352 w 883668"/>
                <a:gd name="connsiteY375" fmla="*/ 57984 h 636227"/>
                <a:gd name="connsiteX376" fmla="*/ 31473 w 883668"/>
                <a:gd name="connsiteY376" fmla="*/ 64465 h 636227"/>
                <a:gd name="connsiteX377" fmla="*/ 38673 w 883668"/>
                <a:gd name="connsiteY377" fmla="*/ 70586 h 636227"/>
                <a:gd name="connsiteX378" fmla="*/ 47674 w 883668"/>
                <a:gd name="connsiteY378" fmla="*/ 77787 h 636227"/>
                <a:gd name="connsiteX379" fmla="*/ 55955 w 883668"/>
                <a:gd name="connsiteY379" fmla="*/ 86428 h 636227"/>
                <a:gd name="connsiteX380" fmla="*/ 59195 w 883668"/>
                <a:gd name="connsiteY380" fmla="*/ 88589 h 636227"/>
                <a:gd name="connsiteX381" fmla="*/ 63516 w 883668"/>
                <a:gd name="connsiteY381" fmla="*/ 88589 h 636227"/>
                <a:gd name="connsiteX382" fmla="*/ 65676 w 883668"/>
                <a:gd name="connsiteY382" fmla="*/ 89669 h 636227"/>
                <a:gd name="connsiteX383" fmla="*/ 71796 w 883668"/>
                <a:gd name="connsiteY383" fmla="*/ 94709 h 636227"/>
                <a:gd name="connsiteX384" fmla="*/ 73957 w 883668"/>
                <a:gd name="connsiteY384" fmla="*/ 97950 h 636227"/>
                <a:gd name="connsiteX385" fmla="*/ 77197 w 883668"/>
                <a:gd name="connsiteY385" fmla="*/ 103351 h 636227"/>
                <a:gd name="connsiteX386" fmla="*/ 80077 w 883668"/>
                <a:gd name="connsiteY386" fmla="*/ 107311 h 636227"/>
                <a:gd name="connsiteX387" fmla="*/ 88358 w 883668"/>
                <a:gd name="connsiteY387" fmla="*/ 111632 h 636227"/>
                <a:gd name="connsiteX388" fmla="*/ 100239 w 883668"/>
                <a:gd name="connsiteY388" fmla="*/ 116673 h 636227"/>
                <a:gd name="connsiteX389" fmla="*/ 111040 w 883668"/>
                <a:gd name="connsiteY389" fmla="*/ 119553 h 636227"/>
                <a:gd name="connsiteX390" fmla="*/ 117160 w 883668"/>
                <a:gd name="connsiteY390" fmla="*/ 119193 h 636227"/>
                <a:gd name="connsiteX391" fmla="*/ 121121 w 883668"/>
                <a:gd name="connsiteY391" fmla="*/ 119553 h 636227"/>
                <a:gd name="connsiteX392" fmla="*/ 126521 w 883668"/>
                <a:gd name="connsiteY392" fmla="*/ 125674 h 636227"/>
                <a:gd name="connsiteX393" fmla="*/ 129401 w 883668"/>
                <a:gd name="connsiteY393" fmla="*/ 126754 h 636227"/>
                <a:gd name="connsiteX394" fmla="*/ 132642 w 883668"/>
                <a:gd name="connsiteY394" fmla="*/ 125674 h 636227"/>
                <a:gd name="connsiteX395" fmla="*/ 135522 w 883668"/>
                <a:gd name="connsiteY395" fmla="*/ 126754 h 636227"/>
                <a:gd name="connsiteX396" fmla="*/ 139122 w 883668"/>
                <a:gd name="connsiteY396" fmla="*/ 129634 h 636227"/>
                <a:gd name="connsiteX397" fmla="*/ 145603 w 883668"/>
                <a:gd name="connsiteY397" fmla="*/ 131075 h 636227"/>
                <a:gd name="connsiteX398" fmla="*/ 149203 w 883668"/>
                <a:gd name="connsiteY398" fmla="*/ 135035 h 636227"/>
                <a:gd name="connsiteX399" fmla="*/ 153524 w 883668"/>
                <a:gd name="connsiteY399" fmla="*/ 136115 h 636227"/>
                <a:gd name="connsiteX400" fmla="*/ 160004 w 883668"/>
                <a:gd name="connsiteY400" fmla="*/ 137916 h 636227"/>
                <a:gd name="connsiteX401" fmla="*/ 166485 w 883668"/>
                <a:gd name="connsiteY401" fmla="*/ 138996 h 636227"/>
                <a:gd name="connsiteX402" fmla="*/ 170445 w 883668"/>
                <a:gd name="connsiteY402" fmla="*/ 138996 h 636227"/>
                <a:gd name="connsiteX403" fmla="*/ 173325 w 883668"/>
                <a:gd name="connsiteY403" fmla="*/ 136475 h 636227"/>
                <a:gd name="connsiteX404" fmla="*/ 175846 w 883668"/>
                <a:gd name="connsiteY404" fmla="*/ 134675 h 636227"/>
                <a:gd name="connsiteX405" fmla="*/ 179086 w 883668"/>
                <a:gd name="connsiteY405" fmla="*/ 133595 h 636227"/>
                <a:gd name="connsiteX406" fmla="*/ 180526 w 883668"/>
                <a:gd name="connsiteY406" fmla="*/ 135035 h 636227"/>
                <a:gd name="connsiteX407" fmla="*/ 182326 w 883668"/>
                <a:gd name="connsiteY407" fmla="*/ 139716 h 636227"/>
                <a:gd name="connsiteX408" fmla="*/ 185567 w 883668"/>
                <a:gd name="connsiteY408" fmla="*/ 142596 h 636227"/>
                <a:gd name="connsiteX409" fmla="*/ 187367 w 883668"/>
                <a:gd name="connsiteY409" fmla="*/ 147997 h 636227"/>
                <a:gd name="connsiteX410" fmla="*/ 189527 w 883668"/>
                <a:gd name="connsiteY410" fmla="*/ 150157 h 636227"/>
                <a:gd name="connsiteX411" fmla="*/ 193487 w 883668"/>
                <a:gd name="connsiteY411" fmla="*/ 148717 h 636227"/>
                <a:gd name="connsiteX412" fmla="*/ 198888 w 883668"/>
                <a:gd name="connsiteY412" fmla="*/ 149797 h 636227"/>
                <a:gd name="connsiteX413" fmla="*/ 201408 w 883668"/>
                <a:gd name="connsiteY413" fmla="*/ 152678 h 636227"/>
                <a:gd name="connsiteX414" fmla="*/ 200328 w 883668"/>
                <a:gd name="connsiteY414" fmla="*/ 156998 h 636227"/>
                <a:gd name="connsiteX415" fmla="*/ 202848 w 883668"/>
                <a:gd name="connsiteY415" fmla="*/ 160599 h 636227"/>
                <a:gd name="connsiteX416" fmla="*/ 206448 w 883668"/>
                <a:gd name="connsiteY416" fmla="*/ 162039 h 636227"/>
                <a:gd name="connsiteX417" fmla="*/ 209329 w 883668"/>
                <a:gd name="connsiteY417" fmla="*/ 160959 h 636227"/>
                <a:gd name="connsiteX418" fmla="*/ 207888 w 883668"/>
                <a:gd name="connsiteY418" fmla="*/ 156998 h 636227"/>
                <a:gd name="connsiteX419" fmla="*/ 205728 w 883668"/>
                <a:gd name="connsiteY419" fmla="*/ 155198 h 636227"/>
                <a:gd name="connsiteX420" fmla="*/ 206448 w 883668"/>
                <a:gd name="connsiteY420" fmla="*/ 152318 h 636227"/>
                <a:gd name="connsiteX421" fmla="*/ 208969 w 883668"/>
                <a:gd name="connsiteY421" fmla="*/ 150878 h 636227"/>
                <a:gd name="connsiteX422" fmla="*/ 211489 w 883668"/>
                <a:gd name="connsiteY422" fmla="*/ 147997 h 636227"/>
                <a:gd name="connsiteX423" fmla="*/ 215809 w 883668"/>
                <a:gd name="connsiteY423" fmla="*/ 147997 h 636227"/>
                <a:gd name="connsiteX424" fmla="*/ 220490 w 883668"/>
                <a:gd name="connsiteY424" fmla="*/ 147997 h 636227"/>
                <a:gd name="connsiteX425" fmla="*/ 221210 w 883668"/>
                <a:gd name="connsiteY425" fmla="*/ 151238 h 636227"/>
                <a:gd name="connsiteX426" fmla="*/ 217969 w 883668"/>
                <a:gd name="connsiteY426" fmla="*/ 153398 h 636227"/>
                <a:gd name="connsiteX427" fmla="*/ 215089 w 883668"/>
                <a:gd name="connsiteY427" fmla="*/ 155918 h 636227"/>
                <a:gd name="connsiteX428" fmla="*/ 214729 w 883668"/>
                <a:gd name="connsiteY428" fmla="*/ 159159 h 636227"/>
                <a:gd name="connsiteX429" fmla="*/ 216169 w 883668"/>
                <a:gd name="connsiteY429" fmla="*/ 162759 h 636227"/>
                <a:gd name="connsiteX430" fmla="*/ 217609 w 883668"/>
                <a:gd name="connsiteY430" fmla="*/ 164559 h 636227"/>
                <a:gd name="connsiteX431" fmla="*/ 220490 w 883668"/>
                <a:gd name="connsiteY431" fmla="*/ 164199 h 636227"/>
                <a:gd name="connsiteX432" fmla="*/ 221210 w 883668"/>
                <a:gd name="connsiteY432" fmla="*/ 160239 h 636227"/>
                <a:gd name="connsiteX433" fmla="*/ 222650 w 883668"/>
                <a:gd name="connsiteY433" fmla="*/ 158439 h 636227"/>
                <a:gd name="connsiteX434" fmla="*/ 225530 w 883668"/>
                <a:gd name="connsiteY434" fmla="*/ 157358 h 636227"/>
                <a:gd name="connsiteX435" fmla="*/ 226250 w 883668"/>
                <a:gd name="connsiteY435" fmla="*/ 160959 h 636227"/>
                <a:gd name="connsiteX436" fmla="*/ 225890 w 883668"/>
                <a:gd name="connsiteY436" fmla="*/ 165280 h 636227"/>
                <a:gd name="connsiteX437" fmla="*/ 226970 w 883668"/>
                <a:gd name="connsiteY437" fmla="*/ 168880 h 636227"/>
                <a:gd name="connsiteX438" fmla="*/ 225890 w 883668"/>
                <a:gd name="connsiteY438" fmla="*/ 172481 h 636227"/>
                <a:gd name="connsiteX439" fmla="*/ 223010 w 883668"/>
                <a:gd name="connsiteY439" fmla="*/ 171040 h 636227"/>
                <a:gd name="connsiteX440" fmla="*/ 220490 w 883668"/>
                <a:gd name="connsiteY440" fmla="*/ 172481 h 636227"/>
                <a:gd name="connsiteX441" fmla="*/ 221210 w 883668"/>
                <a:gd name="connsiteY441" fmla="*/ 175721 h 636227"/>
                <a:gd name="connsiteX442" fmla="*/ 223010 w 883668"/>
                <a:gd name="connsiteY442" fmla="*/ 177521 h 636227"/>
                <a:gd name="connsiteX443" fmla="*/ 222290 w 883668"/>
                <a:gd name="connsiteY443" fmla="*/ 181122 h 636227"/>
                <a:gd name="connsiteX444" fmla="*/ 222290 w 883668"/>
                <a:gd name="connsiteY444" fmla="*/ 184362 h 636227"/>
                <a:gd name="connsiteX445" fmla="*/ 224810 w 883668"/>
                <a:gd name="connsiteY445" fmla="*/ 186883 h 636227"/>
                <a:gd name="connsiteX446" fmla="*/ 224090 w 883668"/>
                <a:gd name="connsiteY446" fmla="*/ 190843 h 636227"/>
                <a:gd name="connsiteX447" fmla="*/ 225890 w 883668"/>
                <a:gd name="connsiteY447" fmla="*/ 193364 h 636227"/>
                <a:gd name="connsiteX448" fmla="*/ 224810 w 883668"/>
                <a:gd name="connsiteY448" fmla="*/ 196244 h 636227"/>
                <a:gd name="connsiteX449" fmla="*/ 222650 w 883668"/>
                <a:gd name="connsiteY449" fmla="*/ 196964 h 636227"/>
                <a:gd name="connsiteX450" fmla="*/ 221210 w 883668"/>
                <a:gd name="connsiteY450" fmla="*/ 195524 h 636227"/>
                <a:gd name="connsiteX451" fmla="*/ 219049 w 883668"/>
                <a:gd name="connsiteY451" fmla="*/ 195164 h 636227"/>
                <a:gd name="connsiteX452" fmla="*/ 218689 w 883668"/>
                <a:gd name="connsiteY452" fmla="*/ 198404 h 636227"/>
                <a:gd name="connsiteX453" fmla="*/ 215809 w 883668"/>
                <a:gd name="connsiteY453" fmla="*/ 200205 h 636227"/>
                <a:gd name="connsiteX454" fmla="*/ 212569 w 883668"/>
                <a:gd name="connsiteY454" fmla="*/ 202365 h 636227"/>
                <a:gd name="connsiteX455" fmla="*/ 210049 w 883668"/>
                <a:gd name="connsiteY455" fmla="*/ 206325 h 636227"/>
                <a:gd name="connsiteX456" fmla="*/ 207888 w 883668"/>
                <a:gd name="connsiteY456" fmla="*/ 208846 h 636227"/>
                <a:gd name="connsiteX457" fmla="*/ 205728 w 883668"/>
                <a:gd name="connsiteY457" fmla="*/ 214247 h 636227"/>
                <a:gd name="connsiteX458" fmla="*/ 208969 w 883668"/>
                <a:gd name="connsiteY458" fmla="*/ 216047 h 636227"/>
                <a:gd name="connsiteX459" fmla="*/ 211129 w 883668"/>
                <a:gd name="connsiteY459" fmla="*/ 213887 h 636227"/>
                <a:gd name="connsiteX460" fmla="*/ 212929 w 883668"/>
                <a:gd name="connsiteY460" fmla="*/ 211006 h 636227"/>
                <a:gd name="connsiteX461" fmla="*/ 215809 w 883668"/>
                <a:gd name="connsiteY461" fmla="*/ 209926 h 636227"/>
                <a:gd name="connsiteX462" fmla="*/ 217249 w 883668"/>
                <a:gd name="connsiteY462" fmla="*/ 206686 h 636227"/>
                <a:gd name="connsiteX463" fmla="*/ 220130 w 883668"/>
                <a:gd name="connsiteY463" fmla="*/ 204165 h 636227"/>
                <a:gd name="connsiteX464" fmla="*/ 224450 w 883668"/>
                <a:gd name="connsiteY464" fmla="*/ 203085 h 636227"/>
                <a:gd name="connsiteX465" fmla="*/ 226970 w 883668"/>
                <a:gd name="connsiteY465" fmla="*/ 200565 h 636227"/>
                <a:gd name="connsiteX466" fmla="*/ 229130 w 883668"/>
                <a:gd name="connsiteY466" fmla="*/ 199124 h 636227"/>
                <a:gd name="connsiteX467" fmla="*/ 230931 w 883668"/>
                <a:gd name="connsiteY467" fmla="*/ 198404 h 636227"/>
                <a:gd name="connsiteX468" fmla="*/ 231291 w 883668"/>
                <a:gd name="connsiteY468" fmla="*/ 195164 h 636227"/>
                <a:gd name="connsiteX469" fmla="*/ 230931 w 883668"/>
                <a:gd name="connsiteY469" fmla="*/ 191563 h 636227"/>
                <a:gd name="connsiteX470" fmla="*/ 229850 w 883668"/>
                <a:gd name="connsiteY470" fmla="*/ 186883 h 636227"/>
                <a:gd name="connsiteX471" fmla="*/ 232011 w 883668"/>
                <a:gd name="connsiteY471" fmla="*/ 188683 h 636227"/>
                <a:gd name="connsiteX472" fmla="*/ 235971 w 883668"/>
                <a:gd name="connsiteY472" fmla="*/ 190483 h 636227"/>
                <a:gd name="connsiteX473" fmla="*/ 238131 w 883668"/>
                <a:gd name="connsiteY473" fmla="*/ 192283 h 636227"/>
                <a:gd name="connsiteX474" fmla="*/ 238851 w 883668"/>
                <a:gd name="connsiteY474" fmla="*/ 200565 h 636227"/>
                <a:gd name="connsiteX475" fmla="*/ 238131 w 883668"/>
                <a:gd name="connsiteY475" fmla="*/ 204165 h 636227"/>
                <a:gd name="connsiteX476" fmla="*/ 239211 w 883668"/>
                <a:gd name="connsiteY476" fmla="*/ 208126 h 636227"/>
                <a:gd name="connsiteX477" fmla="*/ 237771 w 883668"/>
                <a:gd name="connsiteY477" fmla="*/ 211366 h 636227"/>
                <a:gd name="connsiteX478" fmla="*/ 239211 w 883668"/>
                <a:gd name="connsiteY478" fmla="*/ 214607 h 636227"/>
                <a:gd name="connsiteX479" fmla="*/ 238491 w 883668"/>
                <a:gd name="connsiteY479" fmla="*/ 219287 h 636227"/>
                <a:gd name="connsiteX480" fmla="*/ 237771 w 883668"/>
                <a:gd name="connsiteY480" fmla="*/ 221088 h 636227"/>
                <a:gd name="connsiteX481" fmla="*/ 233811 w 883668"/>
                <a:gd name="connsiteY481" fmla="*/ 218567 h 636227"/>
                <a:gd name="connsiteX482" fmla="*/ 229490 w 883668"/>
                <a:gd name="connsiteY482" fmla="*/ 218927 h 636227"/>
                <a:gd name="connsiteX483" fmla="*/ 229490 w 883668"/>
                <a:gd name="connsiteY483" fmla="*/ 222528 h 636227"/>
                <a:gd name="connsiteX484" fmla="*/ 230570 w 883668"/>
                <a:gd name="connsiteY484" fmla="*/ 223608 h 636227"/>
                <a:gd name="connsiteX485" fmla="*/ 232731 w 883668"/>
                <a:gd name="connsiteY485" fmla="*/ 227929 h 636227"/>
                <a:gd name="connsiteX486" fmla="*/ 231291 w 883668"/>
                <a:gd name="connsiteY486" fmla="*/ 231889 h 636227"/>
                <a:gd name="connsiteX487" fmla="*/ 229850 w 883668"/>
                <a:gd name="connsiteY487" fmla="*/ 235490 h 636227"/>
                <a:gd name="connsiteX488" fmla="*/ 231651 w 883668"/>
                <a:gd name="connsiteY488" fmla="*/ 238370 h 636227"/>
                <a:gd name="connsiteX489" fmla="*/ 230570 w 883668"/>
                <a:gd name="connsiteY489" fmla="*/ 242691 h 636227"/>
                <a:gd name="connsiteX490" fmla="*/ 230210 w 883668"/>
                <a:gd name="connsiteY490" fmla="*/ 247011 h 636227"/>
                <a:gd name="connsiteX491" fmla="*/ 225170 w 883668"/>
                <a:gd name="connsiteY491" fmla="*/ 246651 h 636227"/>
                <a:gd name="connsiteX492" fmla="*/ 222290 w 883668"/>
                <a:gd name="connsiteY492" fmla="*/ 250252 h 636227"/>
                <a:gd name="connsiteX493" fmla="*/ 221930 w 883668"/>
                <a:gd name="connsiteY493" fmla="*/ 253492 h 636227"/>
                <a:gd name="connsiteX494" fmla="*/ 224810 w 883668"/>
                <a:gd name="connsiteY494" fmla="*/ 254932 h 636227"/>
                <a:gd name="connsiteX495" fmla="*/ 226970 w 883668"/>
                <a:gd name="connsiteY495" fmla="*/ 257093 h 636227"/>
                <a:gd name="connsiteX496" fmla="*/ 229850 w 883668"/>
                <a:gd name="connsiteY496" fmla="*/ 259613 h 636227"/>
                <a:gd name="connsiteX497" fmla="*/ 230570 w 883668"/>
                <a:gd name="connsiteY497" fmla="*/ 262133 h 636227"/>
                <a:gd name="connsiteX498" fmla="*/ 232011 w 883668"/>
                <a:gd name="connsiteY498" fmla="*/ 267174 h 636227"/>
                <a:gd name="connsiteX499" fmla="*/ 230570 w 883668"/>
                <a:gd name="connsiteY499" fmla="*/ 271135 h 636227"/>
                <a:gd name="connsiteX500" fmla="*/ 229130 w 883668"/>
                <a:gd name="connsiteY500" fmla="*/ 274375 h 636227"/>
                <a:gd name="connsiteX501" fmla="*/ 229850 w 883668"/>
                <a:gd name="connsiteY501" fmla="*/ 276536 h 636227"/>
                <a:gd name="connsiteX502" fmla="*/ 232731 w 883668"/>
                <a:gd name="connsiteY502" fmla="*/ 277256 h 636227"/>
                <a:gd name="connsiteX503" fmla="*/ 235251 w 883668"/>
                <a:gd name="connsiteY503" fmla="*/ 278696 h 636227"/>
                <a:gd name="connsiteX504" fmla="*/ 235251 w 883668"/>
                <a:gd name="connsiteY504" fmla="*/ 281576 h 636227"/>
                <a:gd name="connsiteX505" fmla="*/ 232731 w 883668"/>
                <a:gd name="connsiteY505" fmla="*/ 282656 h 636227"/>
                <a:gd name="connsiteX506" fmla="*/ 228050 w 883668"/>
                <a:gd name="connsiteY506" fmla="*/ 283016 h 636227"/>
                <a:gd name="connsiteX507" fmla="*/ 224450 w 883668"/>
                <a:gd name="connsiteY507" fmla="*/ 285177 h 636227"/>
                <a:gd name="connsiteX508" fmla="*/ 220130 w 883668"/>
                <a:gd name="connsiteY508" fmla="*/ 286257 h 636227"/>
                <a:gd name="connsiteX509" fmla="*/ 217609 w 883668"/>
                <a:gd name="connsiteY509" fmla="*/ 283737 h 636227"/>
                <a:gd name="connsiteX510" fmla="*/ 217249 w 883668"/>
                <a:gd name="connsiteY510" fmla="*/ 281576 h 636227"/>
                <a:gd name="connsiteX511" fmla="*/ 215089 w 883668"/>
                <a:gd name="connsiteY511" fmla="*/ 281576 h 636227"/>
                <a:gd name="connsiteX512" fmla="*/ 212209 w 883668"/>
                <a:gd name="connsiteY512" fmla="*/ 283016 h 636227"/>
                <a:gd name="connsiteX513" fmla="*/ 210769 w 883668"/>
                <a:gd name="connsiteY513" fmla="*/ 285897 h 636227"/>
                <a:gd name="connsiteX514" fmla="*/ 211849 w 883668"/>
                <a:gd name="connsiteY514" fmla="*/ 288417 h 636227"/>
                <a:gd name="connsiteX515" fmla="*/ 215089 w 883668"/>
                <a:gd name="connsiteY515" fmla="*/ 289137 h 636227"/>
                <a:gd name="connsiteX516" fmla="*/ 217249 w 883668"/>
                <a:gd name="connsiteY516" fmla="*/ 291298 h 636227"/>
                <a:gd name="connsiteX517" fmla="*/ 219410 w 883668"/>
                <a:gd name="connsiteY517" fmla="*/ 295978 h 636227"/>
                <a:gd name="connsiteX518" fmla="*/ 223010 w 883668"/>
                <a:gd name="connsiteY518" fmla="*/ 298859 h 636227"/>
                <a:gd name="connsiteX519" fmla="*/ 226970 w 883668"/>
                <a:gd name="connsiteY519" fmla="*/ 298859 h 636227"/>
                <a:gd name="connsiteX520" fmla="*/ 227330 w 883668"/>
                <a:gd name="connsiteY520" fmla="*/ 295618 h 636227"/>
                <a:gd name="connsiteX521" fmla="*/ 225890 w 883668"/>
                <a:gd name="connsiteY521" fmla="*/ 291298 h 636227"/>
                <a:gd name="connsiteX522" fmla="*/ 229490 w 883668"/>
                <a:gd name="connsiteY522" fmla="*/ 290217 h 636227"/>
                <a:gd name="connsiteX523" fmla="*/ 233451 w 883668"/>
                <a:gd name="connsiteY523" fmla="*/ 291298 h 636227"/>
                <a:gd name="connsiteX524" fmla="*/ 238851 w 883668"/>
                <a:gd name="connsiteY524" fmla="*/ 288777 h 636227"/>
                <a:gd name="connsiteX525" fmla="*/ 240651 w 883668"/>
                <a:gd name="connsiteY525" fmla="*/ 284097 h 636227"/>
                <a:gd name="connsiteX526" fmla="*/ 240291 w 883668"/>
                <a:gd name="connsiteY526" fmla="*/ 278696 h 636227"/>
                <a:gd name="connsiteX527" fmla="*/ 237771 w 883668"/>
                <a:gd name="connsiteY527" fmla="*/ 275095 h 636227"/>
                <a:gd name="connsiteX528" fmla="*/ 237771 w 883668"/>
                <a:gd name="connsiteY528" fmla="*/ 270415 h 636227"/>
                <a:gd name="connsiteX529" fmla="*/ 239931 w 883668"/>
                <a:gd name="connsiteY529" fmla="*/ 268974 h 636227"/>
                <a:gd name="connsiteX530" fmla="*/ 241731 w 883668"/>
                <a:gd name="connsiteY530" fmla="*/ 265374 h 636227"/>
                <a:gd name="connsiteX531" fmla="*/ 238491 w 883668"/>
                <a:gd name="connsiteY531" fmla="*/ 262494 h 636227"/>
                <a:gd name="connsiteX532" fmla="*/ 237771 w 883668"/>
                <a:gd name="connsiteY532" fmla="*/ 258893 h 636227"/>
                <a:gd name="connsiteX533" fmla="*/ 239571 w 883668"/>
                <a:gd name="connsiteY533" fmla="*/ 255292 h 636227"/>
                <a:gd name="connsiteX534" fmla="*/ 239571 w 883668"/>
                <a:gd name="connsiteY534" fmla="*/ 250252 h 636227"/>
                <a:gd name="connsiteX535" fmla="*/ 242452 w 883668"/>
                <a:gd name="connsiteY535" fmla="*/ 248812 h 636227"/>
                <a:gd name="connsiteX536" fmla="*/ 246412 w 883668"/>
                <a:gd name="connsiteY536" fmla="*/ 249172 h 636227"/>
                <a:gd name="connsiteX537" fmla="*/ 248932 w 883668"/>
                <a:gd name="connsiteY537" fmla="*/ 245571 h 636227"/>
                <a:gd name="connsiteX538" fmla="*/ 247132 w 883668"/>
                <a:gd name="connsiteY538" fmla="*/ 243771 h 636227"/>
                <a:gd name="connsiteX539" fmla="*/ 244972 w 883668"/>
                <a:gd name="connsiteY539" fmla="*/ 240890 h 636227"/>
                <a:gd name="connsiteX540" fmla="*/ 240651 w 883668"/>
                <a:gd name="connsiteY540" fmla="*/ 239090 h 636227"/>
                <a:gd name="connsiteX541" fmla="*/ 240291 w 883668"/>
                <a:gd name="connsiteY541" fmla="*/ 235130 h 636227"/>
                <a:gd name="connsiteX542" fmla="*/ 242092 w 883668"/>
                <a:gd name="connsiteY542" fmla="*/ 231889 h 636227"/>
                <a:gd name="connsiteX543" fmla="*/ 246412 w 883668"/>
                <a:gd name="connsiteY543" fmla="*/ 228289 h 636227"/>
                <a:gd name="connsiteX544" fmla="*/ 249292 w 883668"/>
                <a:gd name="connsiteY544" fmla="*/ 223968 h 636227"/>
                <a:gd name="connsiteX545" fmla="*/ 248932 w 883668"/>
                <a:gd name="connsiteY545" fmla="*/ 219647 h 636227"/>
                <a:gd name="connsiteX546" fmla="*/ 249652 w 883668"/>
                <a:gd name="connsiteY546" fmla="*/ 213527 h 636227"/>
                <a:gd name="connsiteX547" fmla="*/ 252172 w 883668"/>
                <a:gd name="connsiteY547" fmla="*/ 210286 h 636227"/>
                <a:gd name="connsiteX548" fmla="*/ 254333 w 883668"/>
                <a:gd name="connsiteY548" fmla="*/ 208126 h 636227"/>
                <a:gd name="connsiteX549" fmla="*/ 258293 w 883668"/>
                <a:gd name="connsiteY549" fmla="*/ 205245 h 636227"/>
                <a:gd name="connsiteX550" fmla="*/ 259013 w 883668"/>
                <a:gd name="connsiteY550" fmla="*/ 202005 h 636227"/>
                <a:gd name="connsiteX551" fmla="*/ 261173 w 883668"/>
                <a:gd name="connsiteY551" fmla="*/ 198764 h 636227"/>
                <a:gd name="connsiteX552" fmla="*/ 263693 w 883668"/>
                <a:gd name="connsiteY552" fmla="*/ 194444 h 636227"/>
                <a:gd name="connsiteX553" fmla="*/ 265494 w 883668"/>
                <a:gd name="connsiteY553" fmla="*/ 191563 h 636227"/>
                <a:gd name="connsiteX554" fmla="*/ 270174 w 883668"/>
                <a:gd name="connsiteY554" fmla="*/ 191563 h 636227"/>
                <a:gd name="connsiteX555" fmla="*/ 273054 w 883668"/>
                <a:gd name="connsiteY555" fmla="*/ 189763 h 636227"/>
                <a:gd name="connsiteX556" fmla="*/ 273054 w 883668"/>
                <a:gd name="connsiteY556" fmla="*/ 186883 h 636227"/>
                <a:gd name="connsiteX557" fmla="*/ 274854 w 883668"/>
                <a:gd name="connsiteY557" fmla="*/ 182922 h 636227"/>
                <a:gd name="connsiteX558" fmla="*/ 275934 w 883668"/>
                <a:gd name="connsiteY558" fmla="*/ 178962 h 636227"/>
                <a:gd name="connsiteX559" fmla="*/ 272334 w 883668"/>
                <a:gd name="connsiteY559" fmla="*/ 176441 h 636227"/>
                <a:gd name="connsiteX560" fmla="*/ 268014 w 883668"/>
                <a:gd name="connsiteY560" fmla="*/ 170680 h 636227"/>
                <a:gd name="connsiteX561" fmla="*/ 265494 w 883668"/>
                <a:gd name="connsiteY561" fmla="*/ 163119 h 636227"/>
                <a:gd name="connsiteX562" fmla="*/ 265494 w 883668"/>
                <a:gd name="connsiteY562" fmla="*/ 157358 h 636227"/>
                <a:gd name="connsiteX563" fmla="*/ 266934 w 883668"/>
                <a:gd name="connsiteY563" fmla="*/ 153038 h 636227"/>
                <a:gd name="connsiteX564" fmla="*/ 265134 w 883668"/>
                <a:gd name="connsiteY564" fmla="*/ 148717 h 636227"/>
                <a:gd name="connsiteX565" fmla="*/ 264774 w 883668"/>
                <a:gd name="connsiteY565" fmla="*/ 143677 h 636227"/>
                <a:gd name="connsiteX566" fmla="*/ 262253 w 883668"/>
                <a:gd name="connsiteY566" fmla="*/ 141876 h 636227"/>
                <a:gd name="connsiteX567" fmla="*/ 259013 w 883668"/>
                <a:gd name="connsiteY567" fmla="*/ 142596 h 636227"/>
                <a:gd name="connsiteX568" fmla="*/ 258653 w 883668"/>
                <a:gd name="connsiteY568" fmla="*/ 145837 h 636227"/>
                <a:gd name="connsiteX569" fmla="*/ 257213 w 883668"/>
                <a:gd name="connsiteY569" fmla="*/ 147637 h 636227"/>
                <a:gd name="connsiteX570" fmla="*/ 254333 w 883668"/>
                <a:gd name="connsiteY570" fmla="*/ 147997 h 636227"/>
                <a:gd name="connsiteX571" fmla="*/ 253973 w 883668"/>
                <a:gd name="connsiteY571" fmla="*/ 149797 h 636227"/>
                <a:gd name="connsiteX572" fmla="*/ 253973 w 883668"/>
                <a:gd name="connsiteY572" fmla="*/ 153758 h 636227"/>
                <a:gd name="connsiteX573" fmla="*/ 255773 w 883668"/>
                <a:gd name="connsiteY573" fmla="*/ 156278 h 636227"/>
                <a:gd name="connsiteX574" fmla="*/ 258293 w 883668"/>
                <a:gd name="connsiteY574" fmla="*/ 158079 h 636227"/>
                <a:gd name="connsiteX575" fmla="*/ 260093 w 883668"/>
                <a:gd name="connsiteY575" fmla="*/ 161319 h 636227"/>
                <a:gd name="connsiteX576" fmla="*/ 261893 w 883668"/>
                <a:gd name="connsiteY576" fmla="*/ 164559 h 636227"/>
                <a:gd name="connsiteX577" fmla="*/ 261893 w 883668"/>
                <a:gd name="connsiteY577" fmla="*/ 168520 h 636227"/>
                <a:gd name="connsiteX578" fmla="*/ 261173 w 883668"/>
                <a:gd name="connsiteY578" fmla="*/ 171761 h 636227"/>
                <a:gd name="connsiteX579" fmla="*/ 259013 w 883668"/>
                <a:gd name="connsiteY579" fmla="*/ 169960 h 636227"/>
                <a:gd name="connsiteX580" fmla="*/ 259013 w 883668"/>
                <a:gd name="connsiteY580" fmla="*/ 166360 h 636227"/>
                <a:gd name="connsiteX581" fmla="*/ 256493 w 883668"/>
                <a:gd name="connsiteY581" fmla="*/ 161679 h 636227"/>
                <a:gd name="connsiteX582" fmla="*/ 253973 w 883668"/>
                <a:gd name="connsiteY582" fmla="*/ 158079 h 636227"/>
                <a:gd name="connsiteX583" fmla="*/ 250012 w 883668"/>
                <a:gd name="connsiteY583" fmla="*/ 155918 h 636227"/>
                <a:gd name="connsiteX584" fmla="*/ 248932 w 883668"/>
                <a:gd name="connsiteY584" fmla="*/ 152318 h 636227"/>
                <a:gd name="connsiteX585" fmla="*/ 248572 w 883668"/>
                <a:gd name="connsiteY585" fmla="*/ 149437 h 636227"/>
                <a:gd name="connsiteX586" fmla="*/ 247492 w 883668"/>
                <a:gd name="connsiteY586" fmla="*/ 144757 h 636227"/>
                <a:gd name="connsiteX587" fmla="*/ 248932 w 883668"/>
                <a:gd name="connsiteY587" fmla="*/ 141516 h 636227"/>
                <a:gd name="connsiteX588" fmla="*/ 250012 w 883668"/>
                <a:gd name="connsiteY588" fmla="*/ 137916 h 636227"/>
                <a:gd name="connsiteX589" fmla="*/ 252532 w 883668"/>
                <a:gd name="connsiteY589" fmla="*/ 136475 h 636227"/>
                <a:gd name="connsiteX590" fmla="*/ 256853 w 883668"/>
                <a:gd name="connsiteY590" fmla="*/ 137196 h 636227"/>
                <a:gd name="connsiteX591" fmla="*/ 260093 w 883668"/>
                <a:gd name="connsiteY591" fmla="*/ 136475 h 636227"/>
                <a:gd name="connsiteX592" fmla="*/ 263693 w 883668"/>
                <a:gd name="connsiteY592" fmla="*/ 138636 h 636227"/>
                <a:gd name="connsiteX593" fmla="*/ 266214 w 883668"/>
                <a:gd name="connsiteY593" fmla="*/ 138636 h 636227"/>
                <a:gd name="connsiteX594" fmla="*/ 269094 w 883668"/>
                <a:gd name="connsiteY594" fmla="*/ 135035 h 636227"/>
                <a:gd name="connsiteX595" fmla="*/ 270174 w 883668"/>
                <a:gd name="connsiteY595" fmla="*/ 130715 h 636227"/>
                <a:gd name="connsiteX596" fmla="*/ 266934 w 883668"/>
                <a:gd name="connsiteY596" fmla="*/ 125314 h 636227"/>
                <a:gd name="connsiteX597" fmla="*/ 260813 w 883668"/>
                <a:gd name="connsiteY597" fmla="*/ 122073 h 636227"/>
                <a:gd name="connsiteX598" fmla="*/ 257573 w 883668"/>
                <a:gd name="connsiteY598" fmla="*/ 117753 h 636227"/>
                <a:gd name="connsiteX599" fmla="*/ 255413 w 883668"/>
                <a:gd name="connsiteY599" fmla="*/ 114512 h 636227"/>
                <a:gd name="connsiteX600" fmla="*/ 254693 w 883668"/>
                <a:gd name="connsiteY600" fmla="*/ 109472 h 636227"/>
                <a:gd name="connsiteX601" fmla="*/ 256133 w 883668"/>
                <a:gd name="connsiteY601" fmla="*/ 106951 h 636227"/>
                <a:gd name="connsiteX602" fmla="*/ 255413 w 883668"/>
                <a:gd name="connsiteY602" fmla="*/ 103711 h 636227"/>
                <a:gd name="connsiteX603" fmla="*/ 253613 w 883668"/>
                <a:gd name="connsiteY603" fmla="*/ 104791 h 636227"/>
                <a:gd name="connsiteX604" fmla="*/ 250372 w 883668"/>
                <a:gd name="connsiteY604" fmla="*/ 105871 h 636227"/>
                <a:gd name="connsiteX605" fmla="*/ 249652 w 883668"/>
                <a:gd name="connsiteY605" fmla="*/ 109112 h 636227"/>
                <a:gd name="connsiteX606" fmla="*/ 249652 w 883668"/>
                <a:gd name="connsiteY606" fmla="*/ 112352 h 636227"/>
                <a:gd name="connsiteX607" fmla="*/ 249292 w 883668"/>
                <a:gd name="connsiteY607" fmla="*/ 115232 h 636227"/>
                <a:gd name="connsiteX608" fmla="*/ 247852 w 883668"/>
                <a:gd name="connsiteY608" fmla="*/ 116673 h 636227"/>
                <a:gd name="connsiteX609" fmla="*/ 249652 w 883668"/>
                <a:gd name="connsiteY609" fmla="*/ 119553 h 636227"/>
                <a:gd name="connsiteX610" fmla="*/ 252892 w 883668"/>
                <a:gd name="connsiteY610" fmla="*/ 122794 h 636227"/>
                <a:gd name="connsiteX611" fmla="*/ 255053 w 883668"/>
                <a:gd name="connsiteY611" fmla="*/ 124594 h 636227"/>
                <a:gd name="connsiteX612" fmla="*/ 256493 w 883668"/>
                <a:gd name="connsiteY612" fmla="*/ 128914 h 636227"/>
                <a:gd name="connsiteX613" fmla="*/ 253973 w 883668"/>
                <a:gd name="connsiteY613" fmla="*/ 130715 h 636227"/>
                <a:gd name="connsiteX614" fmla="*/ 251452 w 883668"/>
                <a:gd name="connsiteY614" fmla="*/ 131795 h 636227"/>
                <a:gd name="connsiteX615" fmla="*/ 248212 w 883668"/>
                <a:gd name="connsiteY615" fmla="*/ 130355 h 636227"/>
                <a:gd name="connsiteX616" fmla="*/ 246772 w 883668"/>
                <a:gd name="connsiteY616" fmla="*/ 127474 h 636227"/>
                <a:gd name="connsiteX617" fmla="*/ 242812 w 883668"/>
                <a:gd name="connsiteY617" fmla="*/ 128914 h 636227"/>
                <a:gd name="connsiteX618" fmla="*/ 240651 w 883668"/>
                <a:gd name="connsiteY618" fmla="*/ 131795 h 636227"/>
                <a:gd name="connsiteX619" fmla="*/ 237411 w 883668"/>
                <a:gd name="connsiteY619" fmla="*/ 131795 h 636227"/>
                <a:gd name="connsiteX620" fmla="*/ 235611 w 883668"/>
                <a:gd name="connsiteY620" fmla="*/ 136475 h 636227"/>
                <a:gd name="connsiteX621" fmla="*/ 238491 w 883668"/>
                <a:gd name="connsiteY621" fmla="*/ 138276 h 636227"/>
                <a:gd name="connsiteX622" fmla="*/ 240651 w 883668"/>
                <a:gd name="connsiteY622" fmla="*/ 140436 h 636227"/>
                <a:gd name="connsiteX623" fmla="*/ 241371 w 883668"/>
                <a:gd name="connsiteY623" fmla="*/ 144757 h 636227"/>
                <a:gd name="connsiteX624" fmla="*/ 243172 w 883668"/>
                <a:gd name="connsiteY624" fmla="*/ 151958 h 636227"/>
                <a:gd name="connsiteX625" fmla="*/ 242812 w 883668"/>
                <a:gd name="connsiteY625" fmla="*/ 155918 h 636227"/>
                <a:gd name="connsiteX626" fmla="*/ 241731 w 883668"/>
                <a:gd name="connsiteY626" fmla="*/ 160239 h 636227"/>
                <a:gd name="connsiteX627" fmla="*/ 241011 w 883668"/>
                <a:gd name="connsiteY627" fmla="*/ 164559 h 636227"/>
                <a:gd name="connsiteX628" fmla="*/ 241371 w 883668"/>
                <a:gd name="connsiteY628" fmla="*/ 167800 h 636227"/>
                <a:gd name="connsiteX629" fmla="*/ 243172 w 883668"/>
                <a:gd name="connsiteY629" fmla="*/ 169240 h 636227"/>
                <a:gd name="connsiteX630" fmla="*/ 245332 w 883668"/>
                <a:gd name="connsiteY630" fmla="*/ 167800 h 636227"/>
                <a:gd name="connsiteX631" fmla="*/ 246052 w 883668"/>
                <a:gd name="connsiteY631" fmla="*/ 164559 h 636227"/>
                <a:gd name="connsiteX632" fmla="*/ 245692 w 883668"/>
                <a:gd name="connsiteY632" fmla="*/ 162399 h 636227"/>
                <a:gd name="connsiteX633" fmla="*/ 246772 w 883668"/>
                <a:gd name="connsiteY633" fmla="*/ 160959 h 636227"/>
                <a:gd name="connsiteX634" fmla="*/ 250012 w 883668"/>
                <a:gd name="connsiteY634" fmla="*/ 162039 h 636227"/>
                <a:gd name="connsiteX635" fmla="*/ 251812 w 883668"/>
                <a:gd name="connsiteY635" fmla="*/ 163839 h 636227"/>
                <a:gd name="connsiteX636" fmla="*/ 251812 w 883668"/>
                <a:gd name="connsiteY636" fmla="*/ 167440 h 636227"/>
                <a:gd name="connsiteX637" fmla="*/ 252892 w 883668"/>
                <a:gd name="connsiteY637" fmla="*/ 170320 h 636227"/>
                <a:gd name="connsiteX638" fmla="*/ 255053 w 883668"/>
                <a:gd name="connsiteY638" fmla="*/ 172841 h 636227"/>
                <a:gd name="connsiteX639" fmla="*/ 257213 w 883668"/>
                <a:gd name="connsiteY639" fmla="*/ 173921 h 636227"/>
                <a:gd name="connsiteX640" fmla="*/ 259013 w 883668"/>
                <a:gd name="connsiteY640" fmla="*/ 176441 h 636227"/>
                <a:gd name="connsiteX641" fmla="*/ 259733 w 883668"/>
                <a:gd name="connsiteY641" fmla="*/ 180762 h 636227"/>
                <a:gd name="connsiteX642" fmla="*/ 260453 w 883668"/>
                <a:gd name="connsiteY642" fmla="*/ 185082 h 636227"/>
                <a:gd name="connsiteX643" fmla="*/ 259733 w 883668"/>
                <a:gd name="connsiteY643" fmla="*/ 189043 h 636227"/>
                <a:gd name="connsiteX644" fmla="*/ 258293 w 883668"/>
                <a:gd name="connsiteY644" fmla="*/ 191203 h 636227"/>
                <a:gd name="connsiteX645" fmla="*/ 255413 w 883668"/>
                <a:gd name="connsiteY645" fmla="*/ 193724 h 636227"/>
                <a:gd name="connsiteX646" fmla="*/ 253973 w 883668"/>
                <a:gd name="connsiteY646" fmla="*/ 196244 h 636227"/>
                <a:gd name="connsiteX647" fmla="*/ 252892 w 883668"/>
                <a:gd name="connsiteY647" fmla="*/ 196604 h 636227"/>
                <a:gd name="connsiteX648" fmla="*/ 249652 w 883668"/>
                <a:gd name="connsiteY648" fmla="*/ 195164 h 636227"/>
                <a:gd name="connsiteX649" fmla="*/ 247492 w 883668"/>
                <a:gd name="connsiteY649" fmla="*/ 191203 h 636227"/>
                <a:gd name="connsiteX650" fmla="*/ 248932 w 883668"/>
                <a:gd name="connsiteY650" fmla="*/ 186523 h 636227"/>
                <a:gd name="connsiteX651" fmla="*/ 247492 w 883668"/>
                <a:gd name="connsiteY651" fmla="*/ 184722 h 636227"/>
                <a:gd name="connsiteX652" fmla="*/ 247492 w 883668"/>
                <a:gd name="connsiteY652" fmla="*/ 181122 h 636227"/>
                <a:gd name="connsiteX653" fmla="*/ 245332 w 883668"/>
                <a:gd name="connsiteY653" fmla="*/ 179682 h 636227"/>
                <a:gd name="connsiteX654" fmla="*/ 242452 w 883668"/>
                <a:gd name="connsiteY654" fmla="*/ 180762 h 636227"/>
                <a:gd name="connsiteX655" fmla="*/ 240651 w 883668"/>
                <a:gd name="connsiteY655" fmla="*/ 182202 h 636227"/>
                <a:gd name="connsiteX656" fmla="*/ 238131 w 883668"/>
                <a:gd name="connsiteY656" fmla="*/ 180042 h 636227"/>
                <a:gd name="connsiteX657" fmla="*/ 239571 w 883668"/>
                <a:gd name="connsiteY657" fmla="*/ 177881 h 636227"/>
                <a:gd name="connsiteX658" fmla="*/ 238851 w 883668"/>
                <a:gd name="connsiteY658" fmla="*/ 175361 h 636227"/>
                <a:gd name="connsiteX659" fmla="*/ 235611 w 883668"/>
                <a:gd name="connsiteY659" fmla="*/ 173561 h 636227"/>
                <a:gd name="connsiteX660" fmla="*/ 234531 w 883668"/>
                <a:gd name="connsiteY660" fmla="*/ 169600 h 636227"/>
                <a:gd name="connsiteX661" fmla="*/ 236331 w 883668"/>
                <a:gd name="connsiteY661" fmla="*/ 166720 h 636227"/>
                <a:gd name="connsiteX662" fmla="*/ 235611 w 883668"/>
                <a:gd name="connsiteY662" fmla="*/ 163839 h 636227"/>
                <a:gd name="connsiteX663" fmla="*/ 235971 w 883668"/>
                <a:gd name="connsiteY663" fmla="*/ 160959 h 636227"/>
                <a:gd name="connsiteX664" fmla="*/ 238131 w 883668"/>
                <a:gd name="connsiteY664" fmla="*/ 158799 h 636227"/>
                <a:gd name="connsiteX665" fmla="*/ 238131 w 883668"/>
                <a:gd name="connsiteY665" fmla="*/ 153758 h 636227"/>
                <a:gd name="connsiteX666" fmla="*/ 236691 w 883668"/>
                <a:gd name="connsiteY666" fmla="*/ 150157 h 636227"/>
                <a:gd name="connsiteX667" fmla="*/ 235971 w 883668"/>
                <a:gd name="connsiteY667" fmla="*/ 147277 h 636227"/>
                <a:gd name="connsiteX668" fmla="*/ 231291 w 883668"/>
                <a:gd name="connsiteY668" fmla="*/ 146917 h 636227"/>
                <a:gd name="connsiteX669" fmla="*/ 230570 w 883668"/>
                <a:gd name="connsiteY669" fmla="*/ 144757 h 636227"/>
                <a:gd name="connsiteX670" fmla="*/ 228770 w 883668"/>
                <a:gd name="connsiteY670" fmla="*/ 141516 h 636227"/>
                <a:gd name="connsiteX671" fmla="*/ 226250 w 883668"/>
                <a:gd name="connsiteY671" fmla="*/ 138996 h 636227"/>
                <a:gd name="connsiteX672" fmla="*/ 223370 w 883668"/>
                <a:gd name="connsiteY672" fmla="*/ 135395 h 636227"/>
                <a:gd name="connsiteX673" fmla="*/ 222290 w 883668"/>
                <a:gd name="connsiteY673" fmla="*/ 130355 h 636227"/>
                <a:gd name="connsiteX674" fmla="*/ 226970 w 883668"/>
                <a:gd name="connsiteY674" fmla="*/ 126394 h 636227"/>
                <a:gd name="connsiteX675" fmla="*/ 230931 w 883668"/>
                <a:gd name="connsiteY675" fmla="*/ 122073 h 636227"/>
                <a:gd name="connsiteX676" fmla="*/ 237051 w 883668"/>
                <a:gd name="connsiteY676" fmla="*/ 117393 h 636227"/>
                <a:gd name="connsiteX677" fmla="*/ 239571 w 883668"/>
                <a:gd name="connsiteY677" fmla="*/ 114872 h 636227"/>
                <a:gd name="connsiteX678" fmla="*/ 241731 w 883668"/>
                <a:gd name="connsiteY678" fmla="*/ 112352 h 636227"/>
                <a:gd name="connsiteX679" fmla="*/ 242452 w 883668"/>
                <a:gd name="connsiteY679" fmla="*/ 108391 h 636227"/>
                <a:gd name="connsiteX680" fmla="*/ 242812 w 883668"/>
                <a:gd name="connsiteY680" fmla="*/ 104071 h 636227"/>
                <a:gd name="connsiteX681" fmla="*/ 243172 w 883668"/>
                <a:gd name="connsiteY681" fmla="*/ 100830 h 636227"/>
                <a:gd name="connsiteX682" fmla="*/ 244972 w 883668"/>
                <a:gd name="connsiteY682" fmla="*/ 98670 h 636227"/>
                <a:gd name="connsiteX683" fmla="*/ 245332 w 883668"/>
                <a:gd name="connsiteY683" fmla="*/ 96150 h 636227"/>
                <a:gd name="connsiteX684" fmla="*/ 242812 w 883668"/>
                <a:gd name="connsiteY684" fmla="*/ 96150 h 636227"/>
                <a:gd name="connsiteX685" fmla="*/ 241731 w 883668"/>
                <a:gd name="connsiteY685" fmla="*/ 97590 h 636227"/>
                <a:gd name="connsiteX686" fmla="*/ 239211 w 883668"/>
                <a:gd name="connsiteY686" fmla="*/ 97590 h 636227"/>
                <a:gd name="connsiteX687" fmla="*/ 238851 w 883668"/>
                <a:gd name="connsiteY687" fmla="*/ 95070 h 636227"/>
                <a:gd name="connsiteX688" fmla="*/ 241371 w 883668"/>
                <a:gd name="connsiteY688" fmla="*/ 92189 h 636227"/>
                <a:gd name="connsiteX689" fmla="*/ 243532 w 883668"/>
                <a:gd name="connsiteY689" fmla="*/ 90749 h 636227"/>
                <a:gd name="connsiteX690" fmla="*/ 247852 w 883668"/>
                <a:gd name="connsiteY690" fmla="*/ 91469 h 636227"/>
                <a:gd name="connsiteX691" fmla="*/ 251092 w 883668"/>
                <a:gd name="connsiteY691" fmla="*/ 90749 h 636227"/>
                <a:gd name="connsiteX692" fmla="*/ 253613 w 883668"/>
                <a:gd name="connsiteY692" fmla="*/ 92189 h 636227"/>
                <a:gd name="connsiteX693" fmla="*/ 255773 w 883668"/>
                <a:gd name="connsiteY693" fmla="*/ 93989 h 636227"/>
                <a:gd name="connsiteX694" fmla="*/ 257573 w 883668"/>
                <a:gd name="connsiteY694" fmla="*/ 96150 h 636227"/>
                <a:gd name="connsiteX695" fmla="*/ 258293 w 883668"/>
                <a:gd name="connsiteY695" fmla="*/ 100110 h 636227"/>
                <a:gd name="connsiteX696" fmla="*/ 260453 w 883668"/>
                <a:gd name="connsiteY696" fmla="*/ 102271 h 636227"/>
                <a:gd name="connsiteX697" fmla="*/ 264413 w 883668"/>
                <a:gd name="connsiteY697" fmla="*/ 102991 h 636227"/>
                <a:gd name="connsiteX698" fmla="*/ 265854 w 883668"/>
                <a:gd name="connsiteY698" fmla="*/ 96510 h 636227"/>
                <a:gd name="connsiteX699" fmla="*/ 266214 w 883668"/>
                <a:gd name="connsiteY699" fmla="*/ 92549 h 636227"/>
                <a:gd name="connsiteX700" fmla="*/ 265494 w 883668"/>
                <a:gd name="connsiteY700" fmla="*/ 87148 h 636227"/>
                <a:gd name="connsiteX701" fmla="*/ 262613 w 883668"/>
                <a:gd name="connsiteY701" fmla="*/ 85348 h 636227"/>
                <a:gd name="connsiteX702" fmla="*/ 263693 w 883668"/>
                <a:gd name="connsiteY702" fmla="*/ 83188 h 636227"/>
                <a:gd name="connsiteX703" fmla="*/ 267654 w 883668"/>
                <a:gd name="connsiteY703" fmla="*/ 84268 h 636227"/>
                <a:gd name="connsiteX704" fmla="*/ 269094 w 883668"/>
                <a:gd name="connsiteY704" fmla="*/ 87148 h 636227"/>
                <a:gd name="connsiteX705" fmla="*/ 273054 w 883668"/>
                <a:gd name="connsiteY705" fmla="*/ 85348 h 636227"/>
                <a:gd name="connsiteX706" fmla="*/ 275214 w 883668"/>
                <a:gd name="connsiteY706" fmla="*/ 82108 h 636227"/>
                <a:gd name="connsiteX707" fmla="*/ 273774 w 883668"/>
                <a:gd name="connsiteY707" fmla="*/ 77067 h 636227"/>
                <a:gd name="connsiteX708" fmla="*/ 269454 w 883668"/>
                <a:gd name="connsiteY708" fmla="*/ 70946 h 636227"/>
                <a:gd name="connsiteX709" fmla="*/ 268374 w 883668"/>
                <a:gd name="connsiteY709" fmla="*/ 64825 h 636227"/>
                <a:gd name="connsiteX710" fmla="*/ 270174 w 883668"/>
                <a:gd name="connsiteY710" fmla="*/ 61225 h 636227"/>
                <a:gd name="connsiteX711" fmla="*/ 272694 w 883668"/>
                <a:gd name="connsiteY711" fmla="*/ 58704 h 636227"/>
                <a:gd name="connsiteX712" fmla="*/ 273054 w 883668"/>
                <a:gd name="connsiteY712" fmla="*/ 55824 h 636227"/>
                <a:gd name="connsiteX713" fmla="*/ 270534 w 883668"/>
                <a:gd name="connsiteY713" fmla="*/ 52583 h 636227"/>
                <a:gd name="connsiteX714" fmla="*/ 266934 w 883668"/>
                <a:gd name="connsiteY714" fmla="*/ 51143 h 636227"/>
                <a:gd name="connsiteX715" fmla="*/ 262613 w 883668"/>
                <a:gd name="connsiteY715" fmla="*/ 51863 h 636227"/>
                <a:gd name="connsiteX716" fmla="*/ 259733 w 883668"/>
                <a:gd name="connsiteY716" fmla="*/ 54744 h 636227"/>
                <a:gd name="connsiteX717" fmla="*/ 258293 w 883668"/>
                <a:gd name="connsiteY717" fmla="*/ 57984 h 636227"/>
                <a:gd name="connsiteX718" fmla="*/ 259013 w 883668"/>
                <a:gd name="connsiteY718" fmla="*/ 60865 h 636227"/>
                <a:gd name="connsiteX719" fmla="*/ 257213 w 883668"/>
                <a:gd name="connsiteY719" fmla="*/ 62665 h 636227"/>
                <a:gd name="connsiteX720" fmla="*/ 258293 w 883668"/>
                <a:gd name="connsiteY720" fmla="*/ 65545 h 636227"/>
                <a:gd name="connsiteX721" fmla="*/ 255053 w 883668"/>
                <a:gd name="connsiteY721" fmla="*/ 68066 h 636227"/>
                <a:gd name="connsiteX722" fmla="*/ 252532 w 883668"/>
                <a:gd name="connsiteY722" fmla="*/ 64825 h 636227"/>
                <a:gd name="connsiteX723" fmla="*/ 251452 w 883668"/>
                <a:gd name="connsiteY723" fmla="*/ 61585 h 636227"/>
                <a:gd name="connsiteX724" fmla="*/ 250732 w 883668"/>
                <a:gd name="connsiteY724" fmla="*/ 57984 h 636227"/>
                <a:gd name="connsiteX725" fmla="*/ 249292 w 883668"/>
                <a:gd name="connsiteY725" fmla="*/ 55824 h 636227"/>
                <a:gd name="connsiteX726" fmla="*/ 247492 w 883668"/>
                <a:gd name="connsiteY726" fmla="*/ 52223 h 636227"/>
                <a:gd name="connsiteX727" fmla="*/ 251092 w 883668"/>
                <a:gd name="connsiteY727" fmla="*/ 51143 h 636227"/>
                <a:gd name="connsiteX728" fmla="*/ 254333 w 883668"/>
                <a:gd name="connsiteY728" fmla="*/ 52583 h 636227"/>
                <a:gd name="connsiteX729" fmla="*/ 255773 w 883668"/>
                <a:gd name="connsiteY729" fmla="*/ 50783 h 636227"/>
                <a:gd name="connsiteX730" fmla="*/ 257933 w 883668"/>
                <a:gd name="connsiteY730" fmla="*/ 48983 h 636227"/>
                <a:gd name="connsiteX731" fmla="*/ 257933 w 883668"/>
                <a:gd name="connsiteY731" fmla="*/ 46823 h 636227"/>
                <a:gd name="connsiteX732" fmla="*/ 255773 w 883668"/>
                <a:gd name="connsiteY732" fmla="*/ 44662 h 636227"/>
                <a:gd name="connsiteX733" fmla="*/ 252892 w 883668"/>
                <a:gd name="connsiteY733" fmla="*/ 44662 h 636227"/>
                <a:gd name="connsiteX734" fmla="*/ 251092 w 883668"/>
                <a:gd name="connsiteY734" fmla="*/ 42862 h 636227"/>
                <a:gd name="connsiteX735" fmla="*/ 252892 w 883668"/>
                <a:gd name="connsiteY735" fmla="*/ 39262 h 636227"/>
                <a:gd name="connsiteX736" fmla="*/ 252892 w 883668"/>
                <a:gd name="connsiteY736" fmla="*/ 35661 h 636227"/>
                <a:gd name="connsiteX737" fmla="*/ 252172 w 883668"/>
                <a:gd name="connsiteY737" fmla="*/ 33141 h 636227"/>
                <a:gd name="connsiteX738" fmla="*/ 250012 w 883668"/>
                <a:gd name="connsiteY738" fmla="*/ 30980 h 636227"/>
                <a:gd name="connsiteX739" fmla="*/ 248572 w 883668"/>
                <a:gd name="connsiteY739" fmla="*/ 28820 h 636227"/>
                <a:gd name="connsiteX740" fmla="*/ 247852 w 883668"/>
                <a:gd name="connsiteY740" fmla="*/ 24859 h 636227"/>
                <a:gd name="connsiteX741" fmla="*/ 250732 w 883668"/>
                <a:gd name="connsiteY741" fmla="*/ 24859 h 636227"/>
                <a:gd name="connsiteX742" fmla="*/ 252532 w 883668"/>
                <a:gd name="connsiteY742" fmla="*/ 20539 h 636227"/>
                <a:gd name="connsiteX743" fmla="*/ 252172 w 883668"/>
                <a:gd name="connsiteY743" fmla="*/ 17298 h 636227"/>
                <a:gd name="connsiteX744" fmla="*/ 247132 w 883668"/>
                <a:gd name="connsiteY744" fmla="*/ 18379 h 636227"/>
                <a:gd name="connsiteX745" fmla="*/ 245332 w 883668"/>
                <a:gd name="connsiteY745" fmla="*/ 16578 h 636227"/>
                <a:gd name="connsiteX746" fmla="*/ 245692 w 883668"/>
                <a:gd name="connsiteY746" fmla="*/ 13698 h 636227"/>
                <a:gd name="connsiteX747" fmla="*/ 249292 w 883668"/>
                <a:gd name="connsiteY747" fmla="*/ 11538 h 636227"/>
                <a:gd name="connsiteX748" fmla="*/ 251812 w 883668"/>
                <a:gd name="connsiteY748" fmla="*/ 10457 h 636227"/>
                <a:gd name="connsiteX749" fmla="*/ 253252 w 883668"/>
                <a:gd name="connsiteY749" fmla="*/ 7937 h 636227"/>
                <a:gd name="connsiteX750" fmla="*/ 216452 w 883668"/>
                <a:gd name="connsiteY750" fmla="*/ 0 h 636227"/>
                <a:gd name="connsiteX751" fmla="*/ 224834 w 883668"/>
                <a:gd name="connsiteY751" fmla="*/ 2886 h 636227"/>
                <a:gd name="connsiteX752" fmla="*/ 224453 w 883668"/>
                <a:gd name="connsiteY752" fmla="*/ 5772 h 636227"/>
                <a:gd name="connsiteX753" fmla="*/ 223310 w 883668"/>
                <a:gd name="connsiteY753" fmla="*/ 7215 h 636227"/>
                <a:gd name="connsiteX754" fmla="*/ 221405 w 883668"/>
                <a:gd name="connsiteY754" fmla="*/ 7576 h 636227"/>
                <a:gd name="connsiteX755" fmla="*/ 217976 w 883668"/>
                <a:gd name="connsiteY755" fmla="*/ 5412 h 636227"/>
                <a:gd name="connsiteX756" fmla="*/ 216071 w 883668"/>
                <a:gd name="connsiteY756" fmla="*/ 2886 h 636227"/>
                <a:gd name="connsiteX757" fmla="*/ 216452 w 883668"/>
                <a:gd name="connsiteY757" fmla="*/ 0 h 63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</a:cxnLst>
              <a:rect l="l" t="t" r="r" b="b"/>
              <a:pathLst>
                <a:path w="883668" h="636227">
                  <a:moveTo>
                    <a:pt x="252838" y="80962"/>
                  </a:moveTo>
                  <a:cubicBezTo>
                    <a:pt x="253600" y="81302"/>
                    <a:pt x="253600" y="83343"/>
                    <a:pt x="254362" y="84024"/>
                  </a:cubicBezTo>
                  <a:cubicBezTo>
                    <a:pt x="254743" y="84704"/>
                    <a:pt x="256267" y="84704"/>
                    <a:pt x="256648" y="85044"/>
                  </a:cubicBezTo>
                  <a:cubicBezTo>
                    <a:pt x="257029" y="85725"/>
                    <a:pt x="258172" y="87085"/>
                    <a:pt x="258172" y="87766"/>
                  </a:cubicBezTo>
                  <a:cubicBezTo>
                    <a:pt x="258172" y="88446"/>
                    <a:pt x="257029" y="89807"/>
                    <a:pt x="256648" y="90147"/>
                  </a:cubicBezTo>
                  <a:cubicBezTo>
                    <a:pt x="255505" y="90147"/>
                    <a:pt x="253981" y="89126"/>
                    <a:pt x="253219" y="89126"/>
                  </a:cubicBezTo>
                  <a:cubicBezTo>
                    <a:pt x="252838" y="89126"/>
                    <a:pt x="251695" y="88786"/>
                    <a:pt x="251314" y="88446"/>
                  </a:cubicBezTo>
                  <a:cubicBezTo>
                    <a:pt x="250552" y="88106"/>
                    <a:pt x="249028" y="87085"/>
                    <a:pt x="249028" y="86405"/>
                  </a:cubicBezTo>
                  <a:cubicBezTo>
                    <a:pt x="249028" y="86065"/>
                    <a:pt x="250171" y="85384"/>
                    <a:pt x="250552" y="85044"/>
                  </a:cubicBezTo>
                  <a:cubicBezTo>
                    <a:pt x="250933" y="84024"/>
                    <a:pt x="250552" y="82323"/>
                    <a:pt x="251314" y="81642"/>
                  </a:cubicBezTo>
                  <a:cubicBezTo>
                    <a:pt x="251314" y="81302"/>
                    <a:pt x="252457" y="80962"/>
                    <a:pt x="252838" y="80962"/>
                  </a:cubicBezTo>
                  <a:close/>
                  <a:moveTo>
                    <a:pt x="243802" y="74612"/>
                  </a:moveTo>
                  <a:cubicBezTo>
                    <a:pt x="244464" y="74959"/>
                    <a:pt x="244794" y="76001"/>
                    <a:pt x="244794" y="76348"/>
                  </a:cubicBezTo>
                  <a:cubicBezTo>
                    <a:pt x="245125" y="76696"/>
                    <a:pt x="244794" y="78432"/>
                    <a:pt x="245125" y="79127"/>
                  </a:cubicBezTo>
                  <a:cubicBezTo>
                    <a:pt x="245456" y="79474"/>
                    <a:pt x="246779" y="79821"/>
                    <a:pt x="246779" y="80169"/>
                  </a:cubicBezTo>
                  <a:cubicBezTo>
                    <a:pt x="247109" y="80863"/>
                    <a:pt x="246779" y="82600"/>
                    <a:pt x="246448" y="83294"/>
                  </a:cubicBezTo>
                  <a:cubicBezTo>
                    <a:pt x="246117" y="83641"/>
                    <a:pt x="245787" y="84683"/>
                    <a:pt x="245125" y="84683"/>
                  </a:cubicBezTo>
                  <a:cubicBezTo>
                    <a:pt x="244464" y="85378"/>
                    <a:pt x="242480" y="85378"/>
                    <a:pt x="241487" y="84683"/>
                  </a:cubicBezTo>
                  <a:cubicBezTo>
                    <a:pt x="240826" y="84336"/>
                    <a:pt x="240495" y="82600"/>
                    <a:pt x="240495" y="81905"/>
                  </a:cubicBezTo>
                  <a:cubicBezTo>
                    <a:pt x="240165" y="80863"/>
                    <a:pt x="239503" y="79127"/>
                    <a:pt x="239503" y="78085"/>
                  </a:cubicBezTo>
                  <a:cubicBezTo>
                    <a:pt x="239834" y="77390"/>
                    <a:pt x="241157" y="76696"/>
                    <a:pt x="241818" y="76001"/>
                  </a:cubicBezTo>
                  <a:cubicBezTo>
                    <a:pt x="242480" y="76001"/>
                    <a:pt x="243141" y="74612"/>
                    <a:pt x="243802" y="74612"/>
                  </a:cubicBezTo>
                  <a:close/>
                  <a:moveTo>
                    <a:pt x="250162" y="71777"/>
                  </a:moveTo>
                  <a:cubicBezTo>
                    <a:pt x="250502" y="71777"/>
                    <a:pt x="251863" y="72798"/>
                    <a:pt x="251863" y="73478"/>
                  </a:cubicBezTo>
                  <a:cubicBezTo>
                    <a:pt x="251863" y="74159"/>
                    <a:pt x="251182" y="75179"/>
                    <a:pt x="250502" y="75860"/>
                  </a:cubicBezTo>
                  <a:cubicBezTo>
                    <a:pt x="250162" y="75860"/>
                    <a:pt x="249481" y="75860"/>
                    <a:pt x="249481" y="75860"/>
                  </a:cubicBezTo>
                  <a:cubicBezTo>
                    <a:pt x="248801" y="75860"/>
                    <a:pt x="248121" y="75179"/>
                    <a:pt x="247780" y="74839"/>
                  </a:cubicBezTo>
                  <a:cubicBezTo>
                    <a:pt x="247780" y="74159"/>
                    <a:pt x="247440" y="72798"/>
                    <a:pt x="247780" y="72117"/>
                  </a:cubicBezTo>
                  <a:cubicBezTo>
                    <a:pt x="248121" y="71777"/>
                    <a:pt x="249481" y="71437"/>
                    <a:pt x="250162" y="71777"/>
                  </a:cubicBezTo>
                  <a:close/>
                  <a:moveTo>
                    <a:pt x="190651" y="47984"/>
                  </a:moveTo>
                  <a:cubicBezTo>
                    <a:pt x="191735" y="47625"/>
                    <a:pt x="193542" y="49417"/>
                    <a:pt x="194264" y="50134"/>
                  </a:cubicBezTo>
                  <a:cubicBezTo>
                    <a:pt x="195710" y="50493"/>
                    <a:pt x="197516" y="51568"/>
                    <a:pt x="198239" y="52285"/>
                  </a:cubicBezTo>
                  <a:cubicBezTo>
                    <a:pt x="198961" y="53002"/>
                    <a:pt x="199684" y="54794"/>
                    <a:pt x="200045" y="55511"/>
                  </a:cubicBezTo>
                  <a:cubicBezTo>
                    <a:pt x="200406" y="56228"/>
                    <a:pt x="200768" y="58379"/>
                    <a:pt x="200768" y="59454"/>
                  </a:cubicBezTo>
                  <a:cubicBezTo>
                    <a:pt x="200768" y="60530"/>
                    <a:pt x="200406" y="63039"/>
                    <a:pt x="200768" y="64114"/>
                  </a:cubicBezTo>
                  <a:cubicBezTo>
                    <a:pt x="201129" y="64473"/>
                    <a:pt x="202213" y="65548"/>
                    <a:pt x="202574" y="66265"/>
                  </a:cubicBezTo>
                  <a:cubicBezTo>
                    <a:pt x="203658" y="67699"/>
                    <a:pt x="204742" y="70567"/>
                    <a:pt x="205103" y="72359"/>
                  </a:cubicBezTo>
                  <a:cubicBezTo>
                    <a:pt x="205465" y="72718"/>
                    <a:pt x="205465" y="74868"/>
                    <a:pt x="206187" y="75585"/>
                  </a:cubicBezTo>
                  <a:cubicBezTo>
                    <a:pt x="207271" y="76302"/>
                    <a:pt x="211245" y="75944"/>
                    <a:pt x="212691" y="74868"/>
                  </a:cubicBezTo>
                  <a:cubicBezTo>
                    <a:pt x="213052" y="74510"/>
                    <a:pt x="213413" y="73435"/>
                    <a:pt x="213413" y="73076"/>
                  </a:cubicBezTo>
                  <a:cubicBezTo>
                    <a:pt x="213413" y="72359"/>
                    <a:pt x="211968" y="71284"/>
                    <a:pt x="211245" y="70567"/>
                  </a:cubicBezTo>
                  <a:cubicBezTo>
                    <a:pt x="210884" y="69491"/>
                    <a:pt x="209078" y="69133"/>
                    <a:pt x="208355" y="68058"/>
                  </a:cubicBezTo>
                  <a:cubicBezTo>
                    <a:pt x="207994" y="67699"/>
                    <a:pt x="207994" y="65907"/>
                    <a:pt x="207994" y="65190"/>
                  </a:cubicBezTo>
                  <a:cubicBezTo>
                    <a:pt x="207994" y="64114"/>
                    <a:pt x="208355" y="62322"/>
                    <a:pt x="209078" y="61964"/>
                  </a:cubicBezTo>
                  <a:cubicBezTo>
                    <a:pt x="209800" y="60888"/>
                    <a:pt x="211968" y="60888"/>
                    <a:pt x="213052" y="60530"/>
                  </a:cubicBezTo>
                  <a:cubicBezTo>
                    <a:pt x="214136" y="59813"/>
                    <a:pt x="215581" y="58379"/>
                    <a:pt x="216665" y="57662"/>
                  </a:cubicBezTo>
                  <a:cubicBezTo>
                    <a:pt x="217026" y="57304"/>
                    <a:pt x="218471" y="55870"/>
                    <a:pt x="219194" y="55153"/>
                  </a:cubicBezTo>
                  <a:cubicBezTo>
                    <a:pt x="219916" y="54794"/>
                    <a:pt x="221000" y="53360"/>
                    <a:pt x="221723" y="52644"/>
                  </a:cubicBezTo>
                  <a:cubicBezTo>
                    <a:pt x="223168" y="52285"/>
                    <a:pt x="226420" y="51927"/>
                    <a:pt x="227504" y="52285"/>
                  </a:cubicBezTo>
                  <a:cubicBezTo>
                    <a:pt x="228949" y="52285"/>
                    <a:pt x="231478" y="53360"/>
                    <a:pt x="232562" y="54436"/>
                  </a:cubicBezTo>
                  <a:cubicBezTo>
                    <a:pt x="234007" y="55153"/>
                    <a:pt x="235813" y="58379"/>
                    <a:pt x="236897" y="59813"/>
                  </a:cubicBezTo>
                  <a:cubicBezTo>
                    <a:pt x="237981" y="60530"/>
                    <a:pt x="240872" y="61964"/>
                    <a:pt x="241594" y="63398"/>
                  </a:cubicBezTo>
                  <a:cubicBezTo>
                    <a:pt x="241956" y="64114"/>
                    <a:pt x="242317" y="66624"/>
                    <a:pt x="241594" y="67699"/>
                  </a:cubicBezTo>
                  <a:cubicBezTo>
                    <a:pt x="240872" y="68416"/>
                    <a:pt x="237981" y="68058"/>
                    <a:pt x="236897" y="68416"/>
                  </a:cubicBezTo>
                  <a:cubicBezTo>
                    <a:pt x="236175" y="68774"/>
                    <a:pt x="234368" y="68774"/>
                    <a:pt x="233646" y="69133"/>
                  </a:cubicBezTo>
                  <a:cubicBezTo>
                    <a:pt x="232923" y="70208"/>
                    <a:pt x="232923" y="73076"/>
                    <a:pt x="232923" y="74510"/>
                  </a:cubicBezTo>
                  <a:cubicBezTo>
                    <a:pt x="232923" y="75227"/>
                    <a:pt x="232923" y="76661"/>
                    <a:pt x="233646" y="77736"/>
                  </a:cubicBezTo>
                  <a:cubicBezTo>
                    <a:pt x="233646" y="78811"/>
                    <a:pt x="235091" y="80604"/>
                    <a:pt x="235091" y="81321"/>
                  </a:cubicBezTo>
                  <a:cubicBezTo>
                    <a:pt x="234730" y="82396"/>
                    <a:pt x="232923" y="83113"/>
                    <a:pt x="232562" y="83830"/>
                  </a:cubicBezTo>
                  <a:cubicBezTo>
                    <a:pt x="232562" y="84188"/>
                    <a:pt x="232201" y="85264"/>
                    <a:pt x="232201" y="85981"/>
                  </a:cubicBezTo>
                  <a:cubicBezTo>
                    <a:pt x="232201" y="86698"/>
                    <a:pt x="232562" y="88490"/>
                    <a:pt x="232201" y="89207"/>
                  </a:cubicBezTo>
                  <a:cubicBezTo>
                    <a:pt x="232201" y="89924"/>
                    <a:pt x="230755" y="90641"/>
                    <a:pt x="230394" y="90999"/>
                  </a:cubicBezTo>
                  <a:cubicBezTo>
                    <a:pt x="230033" y="90999"/>
                    <a:pt x="228949" y="90999"/>
                    <a:pt x="228588" y="91358"/>
                  </a:cubicBezTo>
                  <a:cubicBezTo>
                    <a:pt x="227865" y="91716"/>
                    <a:pt x="226781" y="92792"/>
                    <a:pt x="226781" y="93509"/>
                  </a:cubicBezTo>
                  <a:cubicBezTo>
                    <a:pt x="226420" y="94225"/>
                    <a:pt x="227504" y="96018"/>
                    <a:pt x="227504" y="96735"/>
                  </a:cubicBezTo>
                  <a:cubicBezTo>
                    <a:pt x="227504" y="97810"/>
                    <a:pt x="227142" y="100319"/>
                    <a:pt x="226781" y="101395"/>
                  </a:cubicBezTo>
                  <a:cubicBezTo>
                    <a:pt x="225697" y="102112"/>
                    <a:pt x="223529" y="102829"/>
                    <a:pt x="222807" y="102829"/>
                  </a:cubicBezTo>
                  <a:cubicBezTo>
                    <a:pt x="221723" y="102829"/>
                    <a:pt x="220278" y="102470"/>
                    <a:pt x="219555" y="102112"/>
                  </a:cubicBezTo>
                  <a:cubicBezTo>
                    <a:pt x="218833" y="101753"/>
                    <a:pt x="217026" y="100678"/>
                    <a:pt x="216665" y="99961"/>
                  </a:cubicBezTo>
                  <a:cubicBezTo>
                    <a:pt x="216303" y="99244"/>
                    <a:pt x="216665" y="97093"/>
                    <a:pt x="216665" y="96376"/>
                  </a:cubicBezTo>
                  <a:cubicBezTo>
                    <a:pt x="216665" y="95659"/>
                    <a:pt x="216303" y="94225"/>
                    <a:pt x="215942" y="93867"/>
                  </a:cubicBezTo>
                  <a:cubicBezTo>
                    <a:pt x="214497" y="92792"/>
                    <a:pt x="211607" y="93867"/>
                    <a:pt x="210161" y="93867"/>
                  </a:cubicBezTo>
                  <a:cubicBezTo>
                    <a:pt x="209078" y="93867"/>
                    <a:pt x="206910" y="92792"/>
                    <a:pt x="205826" y="92433"/>
                  </a:cubicBezTo>
                  <a:cubicBezTo>
                    <a:pt x="204742" y="92075"/>
                    <a:pt x="202936" y="90999"/>
                    <a:pt x="202213" y="90282"/>
                  </a:cubicBezTo>
                  <a:cubicBezTo>
                    <a:pt x="201490" y="89565"/>
                    <a:pt x="201129" y="87415"/>
                    <a:pt x="200406" y="86698"/>
                  </a:cubicBezTo>
                  <a:cubicBezTo>
                    <a:pt x="199684" y="85622"/>
                    <a:pt x="197155" y="84188"/>
                    <a:pt x="196071" y="83472"/>
                  </a:cubicBezTo>
                  <a:cubicBezTo>
                    <a:pt x="194987" y="82396"/>
                    <a:pt x="192819" y="81321"/>
                    <a:pt x="192458" y="80245"/>
                  </a:cubicBezTo>
                  <a:cubicBezTo>
                    <a:pt x="191374" y="78811"/>
                    <a:pt x="191013" y="75227"/>
                    <a:pt x="191013" y="73435"/>
                  </a:cubicBezTo>
                  <a:cubicBezTo>
                    <a:pt x="191013" y="72359"/>
                    <a:pt x="191374" y="69491"/>
                    <a:pt x="191374" y="68416"/>
                  </a:cubicBezTo>
                  <a:cubicBezTo>
                    <a:pt x="191374" y="67699"/>
                    <a:pt x="191735" y="65907"/>
                    <a:pt x="191735" y="65190"/>
                  </a:cubicBezTo>
                  <a:cubicBezTo>
                    <a:pt x="192097" y="64114"/>
                    <a:pt x="192097" y="62681"/>
                    <a:pt x="192097" y="61964"/>
                  </a:cubicBezTo>
                  <a:cubicBezTo>
                    <a:pt x="192458" y="61605"/>
                    <a:pt x="193180" y="60888"/>
                    <a:pt x="193542" y="60888"/>
                  </a:cubicBezTo>
                  <a:cubicBezTo>
                    <a:pt x="194264" y="60530"/>
                    <a:pt x="195710" y="61605"/>
                    <a:pt x="196432" y="61247"/>
                  </a:cubicBezTo>
                  <a:cubicBezTo>
                    <a:pt x="197155" y="60888"/>
                    <a:pt x="197516" y="59813"/>
                    <a:pt x="197516" y="59096"/>
                  </a:cubicBezTo>
                  <a:cubicBezTo>
                    <a:pt x="197516" y="58379"/>
                    <a:pt x="196432" y="57304"/>
                    <a:pt x="196071" y="56945"/>
                  </a:cubicBezTo>
                  <a:cubicBezTo>
                    <a:pt x="195710" y="56228"/>
                    <a:pt x="194264" y="55153"/>
                    <a:pt x="193903" y="54794"/>
                  </a:cubicBezTo>
                  <a:cubicBezTo>
                    <a:pt x="192819" y="53719"/>
                    <a:pt x="191374" y="51927"/>
                    <a:pt x="191013" y="50851"/>
                  </a:cubicBezTo>
                  <a:cubicBezTo>
                    <a:pt x="190651" y="50493"/>
                    <a:pt x="190290" y="48700"/>
                    <a:pt x="190651" y="47984"/>
                  </a:cubicBezTo>
                  <a:close/>
                  <a:moveTo>
                    <a:pt x="211986" y="46390"/>
                  </a:moveTo>
                  <a:cubicBezTo>
                    <a:pt x="212692" y="46390"/>
                    <a:pt x="214456" y="46037"/>
                    <a:pt x="214809" y="46390"/>
                  </a:cubicBezTo>
                  <a:cubicBezTo>
                    <a:pt x="215867" y="46743"/>
                    <a:pt x="216925" y="48859"/>
                    <a:pt x="216925" y="49918"/>
                  </a:cubicBezTo>
                  <a:cubicBezTo>
                    <a:pt x="216925" y="50623"/>
                    <a:pt x="215514" y="52387"/>
                    <a:pt x="214809" y="53445"/>
                  </a:cubicBezTo>
                  <a:cubicBezTo>
                    <a:pt x="214456" y="53798"/>
                    <a:pt x="213750" y="54857"/>
                    <a:pt x="213045" y="54857"/>
                  </a:cubicBezTo>
                  <a:cubicBezTo>
                    <a:pt x="212339" y="55209"/>
                    <a:pt x="211281" y="55209"/>
                    <a:pt x="210575" y="54857"/>
                  </a:cubicBezTo>
                  <a:cubicBezTo>
                    <a:pt x="210223" y="54857"/>
                    <a:pt x="208811" y="54151"/>
                    <a:pt x="208811" y="53445"/>
                  </a:cubicBezTo>
                  <a:cubicBezTo>
                    <a:pt x="208459" y="52740"/>
                    <a:pt x="209517" y="51329"/>
                    <a:pt x="209517" y="50270"/>
                  </a:cubicBezTo>
                  <a:cubicBezTo>
                    <a:pt x="209517" y="49918"/>
                    <a:pt x="207753" y="48859"/>
                    <a:pt x="208106" y="48154"/>
                  </a:cubicBezTo>
                  <a:cubicBezTo>
                    <a:pt x="208106" y="47095"/>
                    <a:pt x="210928" y="46743"/>
                    <a:pt x="211986" y="46390"/>
                  </a:cubicBezTo>
                  <a:close/>
                  <a:moveTo>
                    <a:pt x="253252" y="7937"/>
                  </a:moveTo>
                  <a:cubicBezTo>
                    <a:pt x="253973" y="7937"/>
                    <a:pt x="255773" y="7937"/>
                    <a:pt x="255773" y="7937"/>
                  </a:cubicBezTo>
                  <a:lnTo>
                    <a:pt x="556759" y="76707"/>
                  </a:lnTo>
                  <a:lnTo>
                    <a:pt x="883668" y="137196"/>
                  </a:lnTo>
                  <a:lnTo>
                    <a:pt x="809142" y="565297"/>
                  </a:lnTo>
                  <a:cubicBezTo>
                    <a:pt x="809142" y="565297"/>
                    <a:pt x="807341" y="568897"/>
                    <a:pt x="806981" y="569978"/>
                  </a:cubicBezTo>
                  <a:cubicBezTo>
                    <a:pt x="806981" y="571058"/>
                    <a:pt x="805901" y="573578"/>
                    <a:pt x="806261" y="574658"/>
                  </a:cubicBezTo>
                  <a:cubicBezTo>
                    <a:pt x="806621" y="575378"/>
                    <a:pt x="808061" y="576098"/>
                    <a:pt x="808061" y="576819"/>
                  </a:cubicBezTo>
                  <a:cubicBezTo>
                    <a:pt x="808421" y="577899"/>
                    <a:pt x="808061" y="579699"/>
                    <a:pt x="808421" y="580779"/>
                  </a:cubicBezTo>
                  <a:cubicBezTo>
                    <a:pt x="809142" y="582219"/>
                    <a:pt x="812022" y="584380"/>
                    <a:pt x="812382" y="585820"/>
                  </a:cubicBezTo>
                  <a:cubicBezTo>
                    <a:pt x="812742" y="586900"/>
                    <a:pt x="811662" y="588700"/>
                    <a:pt x="812022" y="589780"/>
                  </a:cubicBezTo>
                  <a:cubicBezTo>
                    <a:pt x="812022" y="591221"/>
                    <a:pt x="814902" y="593741"/>
                    <a:pt x="814902" y="595181"/>
                  </a:cubicBezTo>
                  <a:cubicBezTo>
                    <a:pt x="814902" y="596621"/>
                    <a:pt x="812022" y="599142"/>
                    <a:pt x="812022" y="600582"/>
                  </a:cubicBezTo>
                  <a:cubicBezTo>
                    <a:pt x="812382" y="601662"/>
                    <a:pt x="814902" y="603462"/>
                    <a:pt x="815622" y="604543"/>
                  </a:cubicBezTo>
                  <a:cubicBezTo>
                    <a:pt x="815982" y="605263"/>
                    <a:pt x="815622" y="607783"/>
                    <a:pt x="815262" y="608503"/>
                  </a:cubicBezTo>
                  <a:cubicBezTo>
                    <a:pt x="814902" y="609943"/>
                    <a:pt x="812742" y="611383"/>
                    <a:pt x="811662" y="612464"/>
                  </a:cubicBezTo>
                  <a:cubicBezTo>
                    <a:pt x="811302" y="613184"/>
                    <a:pt x="810942" y="615344"/>
                    <a:pt x="810582" y="615704"/>
                  </a:cubicBezTo>
                  <a:cubicBezTo>
                    <a:pt x="809862" y="616424"/>
                    <a:pt x="807701" y="616424"/>
                    <a:pt x="807341" y="617504"/>
                  </a:cubicBezTo>
                  <a:cubicBezTo>
                    <a:pt x="806621" y="618224"/>
                    <a:pt x="806261" y="620745"/>
                    <a:pt x="806621" y="621825"/>
                  </a:cubicBezTo>
                  <a:cubicBezTo>
                    <a:pt x="806981" y="623265"/>
                    <a:pt x="810582" y="625065"/>
                    <a:pt x="811302" y="626506"/>
                  </a:cubicBezTo>
                  <a:cubicBezTo>
                    <a:pt x="813102" y="630826"/>
                    <a:pt x="809502" y="631546"/>
                    <a:pt x="811662" y="636227"/>
                  </a:cubicBezTo>
                  <a:cubicBezTo>
                    <a:pt x="810942" y="635867"/>
                    <a:pt x="809142" y="634787"/>
                    <a:pt x="809142" y="634787"/>
                  </a:cubicBezTo>
                  <a:lnTo>
                    <a:pt x="573321" y="590861"/>
                  </a:lnTo>
                  <a:cubicBezTo>
                    <a:pt x="573321" y="590861"/>
                    <a:pt x="568640" y="593741"/>
                    <a:pt x="567200" y="594461"/>
                  </a:cubicBezTo>
                  <a:cubicBezTo>
                    <a:pt x="565400" y="595181"/>
                    <a:pt x="562520" y="596621"/>
                    <a:pt x="561080" y="597341"/>
                  </a:cubicBezTo>
                  <a:cubicBezTo>
                    <a:pt x="559280" y="597702"/>
                    <a:pt x="556399" y="598062"/>
                    <a:pt x="554959" y="598062"/>
                  </a:cubicBezTo>
                  <a:cubicBezTo>
                    <a:pt x="552799" y="598062"/>
                    <a:pt x="548479" y="598782"/>
                    <a:pt x="546318" y="598062"/>
                  </a:cubicBezTo>
                  <a:cubicBezTo>
                    <a:pt x="544878" y="597702"/>
                    <a:pt x="542718" y="595181"/>
                    <a:pt x="541278" y="594461"/>
                  </a:cubicBezTo>
                  <a:cubicBezTo>
                    <a:pt x="539838" y="594101"/>
                    <a:pt x="537318" y="593741"/>
                    <a:pt x="535877" y="593381"/>
                  </a:cubicBezTo>
                  <a:cubicBezTo>
                    <a:pt x="534077" y="593381"/>
                    <a:pt x="530837" y="594461"/>
                    <a:pt x="528677" y="594461"/>
                  </a:cubicBezTo>
                  <a:cubicBezTo>
                    <a:pt x="527237" y="594821"/>
                    <a:pt x="523996" y="595541"/>
                    <a:pt x="522556" y="595181"/>
                  </a:cubicBezTo>
                  <a:cubicBezTo>
                    <a:pt x="521476" y="595181"/>
                    <a:pt x="519676" y="594101"/>
                    <a:pt x="518596" y="594101"/>
                  </a:cubicBezTo>
                  <a:cubicBezTo>
                    <a:pt x="517156" y="594101"/>
                    <a:pt x="514636" y="595181"/>
                    <a:pt x="513195" y="595181"/>
                  </a:cubicBezTo>
                  <a:cubicBezTo>
                    <a:pt x="512115" y="595181"/>
                    <a:pt x="510315" y="594461"/>
                    <a:pt x="509235" y="594101"/>
                  </a:cubicBezTo>
                  <a:cubicBezTo>
                    <a:pt x="507795" y="593381"/>
                    <a:pt x="505995" y="590500"/>
                    <a:pt x="504555" y="589780"/>
                  </a:cubicBezTo>
                  <a:cubicBezTo>
                    <a:pt x="503115" y="589420"/>
                    <a:pt x="500234" y="589060"/>
                    <a:pt x="498794" y="589420"/>
                  </a:cubicBezTo>
                  <a:cubicBezTo>
                    <a:pt x="497714" y="589780"/>
                    <a:pt x="495914" y="591221"/>
                    <a:pt x="495554" y="591941"/>
                  </a:cubicBezTo>
                  <a:cubicBezTo>
                    <a:pt x="494114" y="593021"/>
                    <a:pt x="492674" y="595541"/>
                    <a:pt x="491594" y="596261"/>
                  </a:cubicBezTo>
                  <a:cubicBezTo>
                    <a:pt x="490513" y="596981"/>
                    <a:pt x="488353" y="597702"/>
                    <a:pt x="487273" y="597702"/>
                  </a:cubicBezTo>
                  <a:cubicBezTo>
                    <a:pt x="485113" y="598422"/>
                    <a:pt x="481153" y="599862"/>
                    <a:pt x="478632" y="599502"/>
                  </a:cubicBezTo>
                  <a:cubicBezTo>
                    <a:pt x="476472" y="599502"/>
                    <a:pt x="472512" y="597341"/>
                    <a:pt x="470352" y="596981"/>
                  </a:cubicBezTo>
                  <a:cubicBezTo>
                    <a:pt x="466751" y="596261"/>
                    <a:pt x="459911" y="597341"/>
                    <a:pt x="456310" y="597702"/>
                  </a:cubicBezTo>
                  <a:cubicBezTo>
                    <a:pt x="453790" y="598062"/>
                    <a:pt x="448750" y="599862"/>
                    <a:pt x="445869" y="600222"/>
                  </a:cubicBezTo>
                  <a:cubicBezTo>
                    <a:pt x="444069" y="600942"/>
                    <a:pt x="440829" y="601302"/>
                    <a:pt x="438669" y="601302"/>
                  </a:cubicBezTo>
                  <a:cubicBezTo>
                    <a:pt x="436869" y="601662"/>
                    <a:pt x="433268" y="601302"/>
                    <a:pt x="431108" y="601302"/>
                  </a:cubicBezTo>
                  <a:cubicBezTo>
                    <a:pt x="430388" y="601302"/>
                    <a:pt x="428228" y="601662"/>
                    <a:pt x="427148" y="602382"/>
                  </a:cubicBezTo>
                  <a:cubicBezTo>
                    <a:pt x="426428" y="603102"/>
                    <a:pt x="425348" y="604903"/>
                    <a:pt x="424628" y="605623"/>
                  </a:cubicBezTo>
                  <a:cubicBezTo>
                    <a:pt x="423548" y="606343"/>
                    <a:pt x="420667" y="607423"/>
                    <a:pt x="419227" y="607423"/>
                  </a:cubicBezTo>
                  <a:cubicBezTo>
                    <a:pt x="418147" y="607423"/>
                    <a:pt x="415627" y="605623"/>
                    <a:pt x="414547" y="605623"/>
                  </a:cubicBezTo>
                  <a:cubicBezTo>
                    <a:pt x="412387" y="605263"/>
                    <a:pt x="408426" y="607783"/>
                    <a:pt x="405906" y="608143"/>
                  </a:cubicBezTo>
                  <a:cubicBezTo>
                    <a:pt x="402306" y="608503"/>
                    <a:pt x="394745" y="608503"/>
                    <a:pt x="391505" y="607423"/>
                  </a:cubicBezTo>
                  <a:cubicBezTo>
                    <a:pt x="390065" y="606703"/>
                    <a:pt x="386824" y="604543"/>
                    <a:pt x="385744" y="602742"/>
                  </a:cubicBezTo>
                  <a:cubicBezTo>
                    <a:pt x="384304" y="601302"/>
                    <a:pt x="383584" y="597702"/>
                    <a:pt x="382144" y="596621"/>
                  </a:cubicBezTo>
                  <a:cubicBezTo>
                    <a:pt x="381064" y="595181"/>
                    <a:pt x="378544" y="593741"/>
                    <a:pt x="376743" y="593741"/>
                  </a:cubicBezTo>
                  <a:cubicBezTo>
                    <a:pt x="374943" y="593381"/>
                    <a:pt x="371343" y="593741"/>
                    <a:pt x="369543" y="594461"/>
                  </a:cubicBezTo>
                  <a:cubicBezTo>
                    <a:pt x="368463" y="595181"/>
                    <a:pt x="366663" y="597702"/>
                    <a:pt x="365222" y="598062"/>
                  </a:cubicBezTo>
                  <a:cubicBezTo>
                    <a:pt x="363422" y="599142"/>
                    <a:pt x="359462" y="599862"/>
                    <a:pt x="357662" y="599862"/>
                  </a:cubicBezTo>
                  <a:cubicBezTo>
                    <a:pt x="355862" y="599862"/>
                    <a:pt x="351901" y="599142"/>
                    <a:pt x="350101" y="599502"/>
                  </a:cubicBezTo>
                  <a:cubicBezTo>
                    <a:pt x="348301" y="599862"/>
                    <a:pt x="345061" y="600222"/>
                    <a:pt x="343620" y="600942"/>
                  </a:cubicBezTo>
                  <a:cubicBezTo>
                    <a:pt x="342540" y="601662"/>
                    <a:pt x="341100" y="603822"/>
                    <a:pt x="340020" y="604182"/>
                  </a:cubicBezTo>
                  <a:cubicBezTo>
                    <a:pt x="338940" y="604543"/>
                    <a:pt x="336780" y="603822"/>
                    <a:pt x="336060" y="603462"/>
                  </a:cubicBezTo>
                  <a:cubicBezTo>
                    <a:pt x="335700" y="602742"/>
                    <a:pt x="334980" y="600942"/>
                    <a:pt x="333900" y="600222"/>
                  </a:cubicBezTo>
                  <a:cubicBezTo>
                    <a:pt x="332459" y="599502"/>
                    <a:pt x="328859" y="600222"/>
                    <a:pt x="327059" y="599862"/>
                  </a:cubicBezTo>
                  <a:cubicBezTo>
                    <a:pt x="325259" y="599142"/>
                    <a:pt x="321659" y="597341"/>
                    <a:pt x="321299" y="597341"/>
                  </a:cubicBezTo>
                  <a:cubicBezTo>
                    <a:pt x="320578" y="597341"/>
                    <a:pt x="317338" y="597702"/>
                    <a:pt x="316258" y="598422"/>
                  </a:cubicBezTo>
                  <a:cubicBezTo>
                    <a:pt x="315178" y="599502"/>
                    <a:pt x="314818" y="603102"/>
                    <a:pt x="313378" y="603822"/>
                  </a:cubicBezTo>
                  <a:cubicBezTo>
                    <a:pt x="312658" y="604543"/>
                    <a:pt x="309417" y="604903"/>
                    <a:pt x="308337" y="604543"/>
                  </a:cubicBezTo>
                  <a:cubicBezTo>
                    <a:pt x="306897" y="604182"/>
                    <a:pt x="304737" y="602742"/>
                    <a:pt x="304377" y="601662"/>
                  </a:cubicBezTo>
                  <a:cubicBezTo>
                    <a:pt x="303657" y="600582"/>
                    <a:pt x="305457" y="597702"/>
                    <a:pt x="305457" y="596261"/>
                  </a:cubicBezTo>
                  <a:cubicBezTo>
                    <a:pt x="305097" y="594821"/>
                    <a:pt x="304377" y="592661"/>
                    <a:pt x="303657" y="591941"/>
                  </a:cubicBezTo>
                  <a:cubicBezTo>
                    <a:pt x="302577" y="590500"/>
                    <a:pt x="298977" y="589060"/>
                    <a:pt x="297536" y="587980"/>
                  </a:cubicBezTo>
                  <a:cubicBezTo>
                    <a:pt x="296096" y="586900"/>
                    <a:pt x="293936" y="583660"/>
                    <a:pt x="292136" y="582939"/>
                  </a:cubicBezTo>
                  <a:cubicBezTo>
                    <a:pt x="291056" y="582579"/>
                    <a:pt x="288896" y="582219"/>
                    <a:pt x="287816" y="582219"/>
                  </a:cubicBezTo>
                  <a:cubicBezTo>
                    <a:pt x="286375" y="582219"/>
                    <a:pt x="283855" y="582939"/>
                    <a:pt x="282775" y="582939"/>
                  </a:cubicBezTo>
                  <a:cubicBezTo>
                    <a:pt x="281335" y="582579"/>
                    <a:pt x="278455" y="581499"/>
                    <a:pt x="277015" y="580779"/>
                  </a:cubicBezTo>
                  <a:cubicBezTo>
                    <a:pt x="275934" y="579699"/>
                    <a:pt x="273774" y="577179"/>
                    <a:pt x="272694" y="576098"/>
                  </a:cubicBezTo>
                  <a:cubicBezTo>
                    <a:pt x="271254" y="575378"/>
                    <a:pt x="269454" y="573938"/>
                    <a:pt x="268014" y="573578"/>
                  </a:cubicBezTo>
                  <a:cubicBezTo>
                    <a:pt x="266574" y="573578"/>
                    <a:pt x="263693" y="575378"/>
                    <a:pt x="262253" y="575738"/>
                  </a:cubicBezTo>
                  <a:cubicBezTo>
                    <a:pt x="261173" y="575738"/>
                    <a:pt x="258293" y="575378"/>
                    <a:pt x="256853" y="575018"/>
                  </a:cubicBezTo>
                  <a:cubicBezTo>
                    <a:pt x="255413" y="574658"/>
                    <a:pt x="252532" y="573938"/>
                    <a:pt x="251092" y="573938"/>
                  </a:cubicBezTo>
                  <a:cubicBezTo>
                    <a:pt x="250012" y="574298"/>
                    <a:pt x="247852" y="575378"/>
                    <a:pt x="246412" y="575378"/>
                  </a:cubicBezTo>
                  <a:cubicBezTo>
                    <a:pt x="244972" y="575378"/>
                    <a:pt x="241731" y="573938"/>
                    <a:pt x="240291" y="573218"/>
                  </a:cubicBezTo>
                  <a:cubicBezTo>
                    <a:pt x="239211" y="572498"/>
                    <a:pt x="237411" y="570338"/>
                    <a:pt x="236331" y="569978"/>
                  </a:cubicBezTo>
                  <a:cubicBezTo>
                    <a:pt x="234891" y="569618"/>
                    <a:pt x="232371" y="569978"/>
                    <a:pt x="231291" y="570698"/>
                  </a:cubicBezTo>
                  <a:cubicBezTo>
                    <a:pt x="229850" y="571058"/>
                    <a:pt x="227330" y="572498"/>
                    <a:pt x="226250" y="573578"/>
                  </a:cubicBezTo>
                  <a:cubicBezTo>
                    <a:pt x="225170" y="574298"/>
                    <a:pt x="224090" y="577179"/>
                    <a:pt x="222650" y="577899"/>
                  </a:cubicBezTo>
                  <a:cubicBezTo>
                    <a:pt x="221570" y="578259"/>
                    <a:pt x="218329" y="577539"/>
                    <a:pt x="217249" y="577899"/>
                  </a:cubicBezTo>
                  <a:cubicBezTo>
                    <a:pt x="216169" y="578259"/>
                    <a:pt x="214729" y="579339"/>
                    <a:pt x="213649" y="579699"/>
                  </a:cubicBezTo>
                  <a:cubicBezTo>
                    <a:pt x="212569" y="580059"/>
                    <a:pt x="210049" y="578979"/>
                    <a:pt x="208609" y="579339"/>
                  </a:cubicBezTo>
                  <a:cubicBezTo>
                    <a:pt x="207528" y="579339"/>
                    <a:pt x="205728" y="580779"/>
                    <a:pt x="204648" y="580779"/>
                  </a:cubicBezTo>
                  <a:cubicBezTo>
                    <a:pt x="203208" y="581499"/>
                    <a:pt x="200328" y="582219"/>
                    <a:pt x="198528" y="582219"/>
                  </a:cubicBezTo>
                  <a:cubicBezTo>
                    <a:pt x="197448" y="582219"/>
                    <a:pt x="195287" y="581139"/>
                    <a:pt x="194207" y="580779"/>
                  </a:cubicBezTo>
                  <a:cubicBezTo>
                    <a:pt x="192767" y="580779"/>
                    <a:pt x="189167" y="580779"/>
                    <a:pt x="187367" y="581499"/>
                  </a:cubicBezTo>
                  <a:cubicBezTo>
                    <a:pt x="186287" y="581859"/>
                    <a:pt x="184846" y="583299"/>
                    <a:pt x="183766" y="583299"/>
                  </a:cubicBezTo>
                  <a:cubicBezTo>
                    <a:pt x="181966" y="583660"/>
                    <a:pt x="178726" y="584380"/>
                    <a:pt x="176566" y="584380"/>
                  </a:cubicBezTo>
                  <a:cubicBezTo>
                    <a:pt x="175486" y="584380"/>
                    <a:pt x="172605" y="584380"/>
                    <a:pt x="171525" y="583660"/>
                  </a:cubicBezTo>
                  <a:cubicBezTo>
                    <a:pt x="170445" y="582939"/>
                    <a:pt x="170445" y="579339"/>
                    <a:pt x="169365" y="577899"/>
                  </a:cubicBezTo>
                  <a:cubicBezTo>
                    <a:pt x="168285" y="577179"/>
                    <a:pt x="165765" y="575738"/>
                    <a:pt x="164685" y="575738"/>
                  </a:cubicBezTo>
                  <a:cubicBezTo>
                    <a:pt x="163965" y="575378"/>
                    <a:pt x="161804" y="576458"/>
                    <a:pt x="161084" y="576458"/>
                  </a:cubicBezTo>
                  <a:cubicBezTo>
                    <a:pt x="160364" y="576098"/>
                    <a:pt x="158204" y="575738"/>
                    <a:pt x="157844" y="575378"/>
                  </a:cubicBezTo>
                  <a:cubicBezTo>
                    <a:pt x="156404" y="574658"/>
                    <a:pt x="154604" y="572498"/>
                    <a:pt x="153524" y="571778"/>
                  </a:cubicBezTo>
                  <a:cubicBezTo>
                    <a:pt x="152084" y="570698"/>
                    <a:pt x="148483" y="568177"/>
                    <a:pt x="146683" y="567457"/>
                  </a:cubicBezTo>
                  <a:cubicBezTo>
                    <a:pt x="144883" y="566737"/>
                    <a:pt x="141643" y="565657"/>
                    <a:pt x="139842" y="565297"/>
                  </a:cubicBezTo>
                  <a:cubicBezTo>
                    <a:pt x="138402" y="564577"/>
                    <a:pt x="135162" y="563497"/>
                    <a:pt x="134082" y="562777"/>
                  </a:cubicBezTo>
                  <a:cubicBezTo>
                    <a:pt x="132282" y="561696"/>
                    <a:pt x="129401" y="558456"/>
                    <a:pt x="127961" y="556656"/>
                  </a:cubicBezTo>
                  <a:cubicBezTo>
                    <a:pt x="127241" y="555936"/>
                    <a:pt x="125441" y="553415"/>
                    <a:pt x="125081" y="551975"/>
                  </a:cubicBezTo>
                  <a:cubicBezTo>
                    <a:pt x="124721" y="550895"/>
                    <a:pt x="125441" y="548014"/>
                    <a:pt x="125441" y="546934"/>
                  </a:cubicBezTo>
                  <a:cubicBezTo>
                    <a:pt x="125801" y="545494"/>
                    <a:pt x="127241" y="543334"/>
                    <a:pt x="127601" y="542254"/>
                  </a:cubicBezTo>
                  <a:cubicBezTo>
                    <a:pt x="128321" y="540813"/>
                    <a:pt x="129401" y="538293"/>
                    <a:pt x="129401" y="536853"/>
                  </a:cubicBezTo>
                  <a:cubicBezTo>
                    <a:pt x="130122" y="535413"/>
                    <a:pt x="129762" y="532172"/>
                    <a:pt x="129401" y="530732"/>
                  </a:cubicBezTo>
                  <a:cubicBezTo>
                    <a:pt x="129041" y="529292"/>
                    <a:pt x="127241" y="527131"/>
                    <a:pt x="127241" y="525691"/>
                  </a:cubicBezTo>
                  <a:cubicBezTo>
                    <a:pt x="127241" y="524611"/>
                    <a:pt x="127961" y="522811"/>
                    <a:pt x="127961" y="522091"/>
                  </a:cubicBezTo>
                  <a:cubicBezTo>
                    <a:pt x="128321" y="521371"/>
                    <a:pt x="129762" y="519570"/>
                    <a:pt x="130122" y="518490"/>
                  </a:cubicBezTo>
                  <a:cubicBezTo>
                    <a:pt x="130482" y="517410"/>
                    <a:pt x="129762" y="514530"/>
                    <a:pt x="130122" y="513449"/>
                  </a:cubicBezTo>
                  <a:cubicBezTo>
                    <a:pt x="130122" y="512009"/>
                    <a:pt x="131562" y="509489"/>
                    <a:pt x="131922" y="508049"/>
                  </a:cubicBezTo>
                  <a:cubicBezTo>
                    <a:pt x="131922" y="506608"/>
                    <a:pt x="132282" y="503728"/>
                    <a:pt x="131922" y="502288"/>
                  </a:cubicBezTo>
                  <a:cubicBezTo>
                    <a:pt x="131562" y="501568"/>
                    <a:pt x="130482" y="499407"/>
                    <a:pt x="130122" y="498687"/>
                  </a:cubicBezTo>
                  <a:cubicBezTo>
                    <a:pt x="129041" y="496527"/>
                    <a:pt x="127601" y="492566"/>
                    <a:pt x="127241" y="490046"/>
                  </a:cubicBezTo>
                  <a:cubicBezTo>
                    <a:pt x="126881" y="488246"/>
                    <a:pt x="127961" y="484645"/>
                    <a:pt x="127601" y="482485"/>
                  </a:cubicBezTo>
                  <a:cubicBezTo>
                    <a:pt x="127241" y="481405"/>
                    <a:pt x="125801" y="479245"/>
                    <a:pt x="124721" y="478164"/>
                  </a:cubicBezTo>
                  <a:cubicBezTo>
                    <a:pt x="124001" y="477084"/>
                    <a:pt x="120761" y="475284"/>
                    <a:pt x="119321" y="474204"/>
                  </a:cubicBezTo>
                  <a:cubicBezTo>
                    <a:pt x="117880" y="472404"/>
                    <a:pt x="115720" y="468443"/>
                    <a:pt x="113920" y="466643"/>
                  </a:cubicBezTo>
                  <a:cubicBezTo>
                    <a:pt x="112480" y="464482"/>
                    <a:pt x="108880" y="460882"/>
                    <a:pt x="107080" y="459082"/>
                  </a:cubicBezTo>
                  <a:cubicBezTo>
                    <a:pt x="105999" y="458362"/>
                    <a:pt x="103839" y="455841"/>
                    <a:pt x="102399" y="455481"/>
                  </a:cubicBezTo>
                  <a:cubicBezTo>
                    <a:pt x="100959" y="455121"/>
                    <a:pt x="97719" y="455121"/>
                    <a:pt x="96279" y="455481"/>
                  </a:cubicBezTo>
                  <a:cubicBezTo>
                    <a:pt x="94838" y="455481"/>
                    <a:pt x="91598" y="455841"/>
                    <a:pt x="90158" y="456201"/>
                  </a:cubicBezTo>
                  <a:cubicBezTo>
                    <a:pt x="88718" y="456921"/>
                    <a:pt x="86558" y="459442"/>
                    <a:pt x="84758" y="459442"/>
                  </a:cubicBezTo>
                  <a:cubicBezTo>
                    <a:pt x="83677" y="459442"/>
                    <a:pt x="80797" y="457281"/>
                    <a:pt x="79717" y="456921"/>
                  </a:cubicBezTo>
                  <a:cubicBezTo>
                    <a:pt x="78637" y="456921"/>
                    <a:pt x="76477" y="457281"/>
                    <a:pt x="75397" y="456561"/>
                  </a:cubicBezTo>
                  <a:cubicBezTo>
                    <a:pt x="73957" y="455841"/>
                    <a:pt x="72877" y="453681"/>
                    <a:pt x="72156" y="452601"/>
                  </a:cubicBezTo>
                  <a:cubicBezTo>
                    <a:pt x="71436" y="451881"/>
                    <a:pt x="69636" y="450440"/>
                    <a:pt x="69636" y="449360"/>
                  </a:cubicBezTo>
                  <a:cubicBezTo>
                    <a:pt x="69276" y="447920"/>
                    <a:pt x="70716" y="445400"/>
                    <a:pt x="71076" y="444320"/>
                  </a:cubicBezTo>
                  <a:cubicBezTo>
                    <a:pt x="71076" y="443239"/>
                    <a:pt x="71796" y="440359"/>
                    <a:pt x="71436" y="438919"/>
                  </a:cubicBezTo>
                  <a:cubicBezTo>
                    <a:pt x="70716" y="437479"/>
                    <a:pt x="68556" y="434598"/>
                    <a:pt x="66756" y="433878"/>
                  </a:cubicBezTo>
                  <a:cubicBezTo>
                    <a:pt x="66036" y="433158"/>
                    <a:pt x="63876" y="433518"/>
                    <a:pt x="62796" y="433878"/>
                  </a:cubicBezTo>
                  <a:cubicBezTo>
                    <a:pt x="62076" y="433878"/>
                    <a:pt x="59915" y="433158"/>
                    <a:pt x="58475" y="433158"/>
                  </a:cubicBezTo>
                  <a:cubicBezTo>
                    <a:pt x="57395" y="432438"/>
                    <a:pt x="54155" y="431718"/>
                    <a:pt x="52715" y="431358"/>
                  </a:cubicBezTo>
                  <a:cubicBezTo>
                    <a:pt x="51275" y="430998"/>
                    <a:pt x="48754" y="430638"/>
                    <a:pt x="47674" y="430638"/>
                  </a:cubicBezTo>
                  <a:cubicBezTo>
                    <a:pt x="46954" y="430638"/>
                    <a:pt x="45154" y="430998"/>
                    <a:pt x="44794" y="430278"/>
                  </a:cubicBezTo>
                  <a:cubicBezTo>
                    <a:pt x="44074" y="429557"/>
                    <a:pt x="45514" y="427757"/>
                    <a:pt x="45514" y="426677"/>
                  </a:cubicBezTo>
                  <a:cubicBezTo>
                    <a:pt x="45514" y="425597"/>
                    <a:pt x="45514" y="422716"/>
                    <a:pt x="44794" y="421996"/>
                  </a:cubicBezTo>
                  <a:cubicBezTo>
                    <a:pt x="43714" y="420916"/>
                    <a:pt x="40114" y="422356"/>
                    <a:pt x="38673" y="423077"/>
                  </a:cubicBezTo>
                  <a:cubicBezTo>
                    <a:pt x="38313" y="423437"/>
                    <a:pt x="37233" y="424877"/>
                    <a:pt x="36873" y="425237"/>
                  </a:cubicBezTo>
                  <a:cubicBezTo>
                    <a:pt x="36153" y="425597"/>
                    <a:pt x="33993" y="425957"/>
                    <a:pt x="33273" y="425237"/>
                  </a:cubicBezTo>
                  <a:cubicBezTo>
                    <a:pt x="32913" y="424877"/>
                    <a:pt x="33633" y="423077"/>
                    <a:pt x="33273" y="422356"/>
                  </a:cubicBezTo>
                  <a:cubicBezTo>
                    <a:pt x="32193" y="421636"/>
                    <a:pt x="29673" y="421996"/>
                    <a:pt x="28953" y="422356"/>
                  </a:cubicBezTo>
                  <a:cubicBezTo>
                    <a:pt x="27513" y="423077"/>
                    <a:pt x="26072" y="425957"/>
                    <a:pt x="24992" y="427037"/>
                  </a:cubicBezTo>
                  <a:cubicBezTo>
                    <a:pt x="24272" y="427757"/>
                    <a:pt x="23192" y="429917"/>
                    <a:pt x="22112" y="430278"/>
                  </a:cubicBezTo>
                  <a:cubicBezTo>
                    <a:pt x="21032" y="430278"/>
                    <a:pt x="19592" y="428477"/>
                    <a:pt x="18872" y="427757"/>
                  </a:cubicBezTo>
                  <a:cubicBezTo>
                    <a:pt x="18152" y="427037"/>
                    <a:pt x="16352" y="425957"/>
                    <a:pt x="15271" y="425237"/>
                  </a:cubicBezTo>
                  <a:cubicBezTo>
                    <a:pt x="14911" y="424877"/>
                    <a:pt x="13111" y="424157"/>
                    <a:pt x="12751" y="423437"/>
                  </a:cubicBezTo>
                  <a:cubicBezTo>
                    <a:pt x="12031" y="422716"/>
                    <a:pt x="12031" y="420916"/>
                    <a:pt x="12391" y="420556"/>
                  </a:cubicBezTo>
                  <a:cubicBezTo>
                    <a:pt x="12391" y="419116"/>
                    <a:pt x="13111" y="416956"/>
                    <a:pt x="12751" y="415875"/>
                  </a:cubicBezTo>
                  <a:cubicBezTo>
                    <a:pt x="12751" y="415155"/>
                    <a:pt x="11671" y="413715"/>
                    <a:pt x="10951" y="412995"/>
                  </a:cubicBezTo>
                  <a:cubicBezTo>
                    <a:pt x="10591" y="412635"/>
                    <a:pt x="9511" y="411555"/>
                    <a:pt x="9151" y="411555"/>
                  </a:cubicBezTo>
                  <a:cubicBezTo>
                    <a:pt x="8071" y="411555"/>
                    <a:pt x="6631" y="411915"/>
                    <a:pt x="6271" y="412635"/>
                  </a:cubicBezTo>
                  <a:cubicBezTo>
                    <a:pt x="5551" y="413355"/>
                    <a:pt x="6271" y="415875"/>
                    <a:pt x="5551" y="416956"/>
                  </a:cubicBezTo>
                  <a:cubicBezTo>
                    <a:pt x="5191" y="417676"/>
                    <a:pt x="3750" y="418756"/>
                    <a:pt x="3030" y="418756"/>
                  </a:cubicBezTo>
                  <a:cubicBezTo>
                    <a:pt x="1950" y="418396"/>
                    <a:pt x="870" y="416236"/>
                    <a:pt x="510" y="415155"/>
                  </a:cubicBezTo>
                  <a:cubicBezTo>
                    <a:pt x="150" y="414435"/>
                    <a:pt x="-210" y="411915"/>
                    <a:pt x="150" y="410835"/>
                  </a:cubicBezTo>
                  <a:cubicBezTo>
                    <a:pt x="510" y="409755"/>
                    <a:pt x="2310" y="407594"/>
                    <a:pt x="3030" y="406874"/>
                  </a:cubicBezTo>
                  <a:cubicBezTo>
                    <a:pt x="4110" y="404714"/>
                    <a:pt x="5191" y="400753"/>
                    <a:pt x="5911" y="398953"/>
                  </a:cubicBezTo>
                  <a:cubicBezTo>
                    <a:pt x="6631" y="397153"/>
                    <a:pt x="7711" y="394272"/>
                    <a:pt x="8071" y="392832"/>
                  </a:cubicBezTo>
                  <a:cubicBezTo>
                    <a:pt x="8431" y="391032"/>
                    <a:pt x="9151" y="387071"/>
                    <a:pt x="9151" y="385271"/>
                  </a:cubicBezTo>
                  <a:cubicBezTo>
                    <a:pt x="9511" y="383471"/>
                    <a:pt x="9511" y="379510"/>
                    <a:pt x="9511" y="377350"/>
                  </a:cubicBezTo>
                  <a:cubicBezTo>
                    <a:pt x="10231" y="375190"/>
                    <a:pt x="11671" y="371229"/>
                    <a:pt x="12031" y="369429"/>
                  </a:cubicBezTo>
                  <a:cubicBezTo>
                    <a:pt x="12391" y="367629"/>
                    <a:pt x="12391" y="363668"/>
                    <a:pt x="13111" y="361868"/>
                  </a:cubicBezTo>
                  <a:cubicBezTo>
                    <a:pt x="13471" y="360788"/>
                    <a:pt x="14191" y="358987"/>
                    <a:pt x="15271" y="357907"/>
                  </a:cubicBezTo>
                  <a:cubicBezTo>
                    <a:pt x="15631" y="357547"/>
                    <a:pt x="17072" y="356467"/>
                    <a:pt x="17792" y="356467"/>
                  </a:cubicBezTo>
                  <a:cubicBezTo>
                    <a:pt x="18512" y="356827"/>
                    <a:pt x="19592" y="358627"/>
                    <a:pt x="19592" y="359707"/>
                  </a:cubicBezTo>
                  <a:cubicBezTo>
                    <a:pt x="19952" y="360428"/>
                    <a:pt x="19592" y="361868"/>
                    <a:pt x="19592" y="363308"/>
                  </a:cubicBezTo>
                  <a:cubicBezTo>
                    <a:pt x="19232" y="364388"/>
                    <a:pt x="19232" y="367269"/>
                    <a:pt x="19232" y="368349"/>
                  </a:cubicBezTo>
                  <a:cubicBezTo>
                    <a:pt x="18872" y="369789"/>
                    <a:pt x="18152" y="371949"/>
                    <a:pt x="17792" y="373029"/>
                  </a:cubicBezTo>
                  <a:cubicBezTo>
                    <a:pt x="17432" y="374110"/>
                    <a:pt x="15631" y="375910"/>
                    <a:pt x="15271" y="376630"/>
                  </a:cubicBezTo>
                  <a:cubicBezTo>
                    <a:pt x="14911" y="377710"/>
                    <a:pt x="13111" y="379510"/>
                    <a:pt x="13111" y="380950"/>
                  </a:cubicBezTo>
                  <a:cubicBezTo>
                    <a:pt x="13111" y="382391"/>
                    <a:pt x="14191" y="385631"/>
                    <a:pt x="14911" y="387071"/>
                  </a:cubicBezTo>
                  <a:cubicBezTo>
                    <a:pt x="15271" y="387791"/>
                    <a:pt x="15991" y="389232"/>
                    <a:pt x="16712" y="389232"/>
                  </a:cubicBezTo>
                  <a:cubicBezTo>
                    <a:pt x="18152" y="388872"/>
                    <a:pt x="17072" y="384911"/>
                    <a:pt x="17792" y="384191"/>
                  </a:cubicBezTo>
                  <a:cubicBezTo>
                    <a:pt x="18512" y="383471"/>
                    <a:pt x="19592" y="383111"/>
                    <a:pt x="20312" y="383111"/>
                  </a:cubicBezTo>
                  <a:cubicBezTo>
                    <a:pt x="21392" y="383471"/>
                    <a:pt x="21032" y="386351"/>
                    <a:pt x="21752" y="386711"/>
                  </a:cubicBezTo>
                  <a:cubicBezTo>
                    <a:pt x="22472" y="387071"/>
                    <a:pt x="23912" y="385991"/>
                    <a:pt x="24632" y="385631"/>
                  </a:cubicBezTo>
                  <a:cubicBezTo>
                    <a:pt x="25712" y="384911"/>
                    <a:pt x="26792" y="382391"/>
                    <a:pt x="27513" y="381671"/>
                  </a:cubicBezTo>
                  <a:cubicBezTo>
                    <a:pt x="28233" y="380590"/>
                    <a:pt x="29673" y="378790"/>
                    <a:pt x="30033" y="377710"/>
                  </a:cubicBezTo>
                  <a:cubicBezTo>
                    <a:pt x="30393" y="376270"/>
                    <a:pt x="30033" y="372669"/>
                    <a:pt x="30033" y="371229"/>
                  </a:cubicBezTo>
                  <a:cubicBezTo>
                    <a:pt x="29673" y="369789"/>
                    <a:pt x="28233" y="366908"/>
                    <a:pt x="27513" y="365468"/>
                  </a:cubicBezTo>
                  <a:cubicBezTo>
                    <a:pt x="27152" y="364028"/>
                    <a:pt x="26072" y="361508"/>
                    <a:pt x="26432" y="360428"/>
                  </a:cubicBezTo>
                  <a:cubicBezTo>
                    <a:pt x="26792" y="359707"/>
                    <a:pt x="29313" y="360067"/>
                    <a:pt x="30033" y="359707"/>
                  </a:cubicBezTo>
                  <a:cubicBezTo>
                    <a:pt x="30393" y="359347"/>
                    <a:pt x="31833" y="358267"/>
                    <a:pt x="32553" y="357547"/>
                  </a:cubicBezTo>
                  <a:cubicBezTo>
                    <a:pt x="33273" y="356827"/>
                    <a:pt x="33993" y="355387"/>
                    <a:pt x="34713" y="355027"/>
                  </a:cubicBezTo>
                  <a:cubicBezTo>
                    <a:pt x="35793" y="354307"/>
                    <a:pt x="38313" y="355027"/>
                    <a:pt x="39754" y="355027"/>
                  </a:cubicBezTo>
                  <a:cubicBezTo>
                    <a:pt x="40474" y="354307"/>
                    <a:pt x="42274" y="353227"/>
                    <a:pt x="42994" y="352506"/>
                  </a:cubicBezTo>
                  <a:cubicBezTo>
                    <a:pt x="42994" y="351786"/>
                    <a:pt x="42994" y="349626"/>
                    <a:pt x="42274" y="348906"/>
                  </a:cubicBezTo>
                  <a:cubicBezTo>
                    <a:pt x="42274" y="348546"/>
                    <a:pt x="40834" y="348186"/>
                    <a:pt x="40834" y="347826"/>
                  </a:cubicBezTo>
                  <a:cubicBezTo>
                    <a:pt x="40474" y="347106"/>
                    <a:pt x="40474" y="344945"/>
                    <a:pt x="40114" y="344225"/>
                  </a:cubicBezTo>
                  <a:cubicBezTo>
                    <a:pt x="39754" y="343865"/>
                    <a:pt x="38313" y="342785"/>
                    <a:pt x="37593" y="343145"/>
                  </a:cubicBezTo>
                  <a:cubicBezTo>
                    <a:pt x="36873" y="343505"/>
                    <a:pt x="36873" y="346746"/>
                    <a:pt x="35793" y="347106"/>
                  </a:cubicBezTo>
                  <a:cubicBezTo>
                    <a:pt x="35073" y="347826"/>
                    <a:pt x="33633" y="347466"/>
                    <a:pt x="32913" y="347106"/>
                  </a:cubicBezTo>
                  <a:cubicBezTo>
                    <a:pt x="32193" y="346386"/>
                    <a:pt x="32193" y="344585"/>
                    <a:pt x="31473" y="344225"/>
                  </a:cubicBezTo>
                  <a:cubicBezTo>
                    <a:pt x="31113" y="343865"/>
                    <a:pt x="30033" y="344225"/>
                    <a:pt x="29673" y="344585"/>
                  </a:cubicBezTo>
                  <a:cubicBezTo>
                    <a:pt x="28953" y="345305"/>
                    <a:pt x="28593" y="347826"/>
                    <a:pt x="27513" y="348186"/>
                  </a:cubicBezTo>
                  <a:cubicBezTo>
                    <a:pt x="26792" y="348906"/>
                    <a:pt x="25712" y="348906"/>
                    <a:pt x="24992" y="348186"/>
                  </a:cubicBezTo>
                  <a:cubicBezTo>
                    <a:pt x="23552" y="347826"/>
                    <a:pt x="23192" y="344225"/>
                    <a:pt x="22472" y="343145"/>
                  </a:cubicBezTo>
                  <a:cubicBezTo>
                    <a:pt x="21752" y="342425"/>
                    <a:pt x="19232" y="342425"/>
                    <a:pt x="18512" y="342065"/>
                  </a:cubicBezTo>
                  <a:cubicBezTo>
                    <a:pt x="17792" y="340985"/>
                    <a:pt x="16712" y="338104"/>
                    <a:pt x="16712" y="337024"/>
                  </a:cubicBezTo>
                  <a:cubicBezTo>
                    <a:pt x="16352" y="335224"/>
                    <a:pt x="17072" y="332344"/>
                    <a:pt x="17432" y="330903"/>
                  </a:cubicBezTo>
                  <a:cubicBezTo>
                    <a:pt x="17432" y="329823"/>
                    <a:pt x="17792" y="326583"/>
                    <a:pt x="17792" y="325142"/>
                  </a:cubicBezTo>
                  <a:cubicBezTo>
                    <a:pt x="17792" y="323342"/>
                    <a:pt x="17072" y="319022"/>
                    <a:pt x="17432" y="317221"/>
                  </a:cubicBezTo>
                  <a:cubicBezTo>
                    <a:pt x="17432" y="316141"/>
                    <a:pt x="18512" y="313981"/>
                    <a:pt x="19232" y="312901"/>
                  </a:cubicBezTo>
                  <a:cubicBezTo>
                    <a:pt x="19592" y="312541"/>
                    <a:pt x="20312" y="310740"/>
                    <a:pt x="21032" y="310740"/>
                  </a:cubicBezTo>
                  <a:cubicBezTo>
                    <a:pt x="21752" y="310740"/>
                    <a:pt x="22832" y="312181"/>
                    <a:pt x="23192" y="312901"/>
                  </a:cubicBezTo>
                  <a:cubicBezTo>
                    <a:pt x="23552" y="313621"/>
                    <a:pt x="23552" y="315421"/>
                    <a:pt x="23552" y="316141"/>
                  </a:cubicBezTo>
                  <a:cubicBezTo>
                    <a:pt x="23552" y="316861"/>
                    <a:pt x="22112" y="319022"/>
                    <a:pt x="22832" y="320102"/>
                  </a:cubicBezTo>
                  <a:cubicBezTo>
                    <a:pt x="23552" y="320822"/>
                    <a:pt x="26432" y="320102"/>
                    <a:pt x="27513" y="319382"/>
                  </a:cubicBezTo>
                  <a:cubicBezTo>
                    <a:pt x="28233" y="318662"/>
                    <a:pt x="28593" y="316501"/>
                    <a:pt x="29313" y="315781"/>
                  </a:cubicBezTo>
                  <a:cubicBezTo>
                    <a:pt x="30033" y="315061"/>
                    <a:pt x="32913" y="314341"/>
                    <a:pt x="33633" y="313981"/>
                  </a:cubicBezTo>
                  <a:cubicBezTo>
                    <a:pt x="34353" y="313621"/>
                    <a:pt x="35793" y="312541"/>
                    <a:pt x="36513" y="312181"/>
                  </a:cubicBezTo>
                  <a:cubicBezTo>
                    <a:pt x="37593" y="311821"/>
                    <a:pt x="40114" y="312901"/>
                    <a:pt x="41194" y="312901"/>
                  </a:cubicBezTo>
                  <a:cubicBezTo>
                    <a:pt x="42994" y="312901"/>
                    <a:pt x="46594" y="313261"/>
                    <a:pt x="48394" y="312901"/>
                  </a:cubicBezTo>
                  <a:cubicBezTo>
                    <a:pt x="49114" y="312541"/>
                    <a:pt x="51275" y="311821"/>
                    <a:pt x="51275" y="310740"/>
                  </a:cubicBezTo>
                  <a:cubicBezTo>
                    <a:pt x="51635" y="310020"/>
                    <a:pt x="50915" y="308940"/>
                    <a:pt x="50195" y="308220"/>
                  </a:cubicBezTo>
                  <a:cubicBezTo>
                    <a:pt x="49834" y="307860"/>
                    <a:pt x="48394" y="306420"/>
                    <a:pt x="48034" y="306420"/>
                  </a:cubicBezTo>
                  <a:cubicBezTo>
                    <a:pt x="46594" y="306060"/>
                    <a:pt x="43714" y="307860"/>
                    <a:pt x="42274" y="306780"/>
                  </a:cubicBezTo>
                  <a:cubicBezTo>
                    <a:pt x="41914" y="306420"/>
                    <a:pt x="42994" y="304620"/>
                    <a:pt x="42274" y="304260"/>
                  </a:cubicBezTo>
                  <a:cubicBezTo>
                    <a:pt x="41194" y="302819"/>
                    <a:pt x="37593" y="303899"/>
                    <a:pt x="36873" y="302819"/>
                  </a:cubicBezTo>
                  <a:cubicBezTo>
                    <a:pt x="36513" y="302459"/>
                    <a:pt x="36153" y="301379"/>
                    <a:pt x="36153" y="301019"/>
                  </a:cubicBezTo>
                  <a:cubicBezTo>
                    <a:pt x="36153" y="299939"/>
                    <a:pt x="37233" y="298859"/>
                    <a:pt x="37233" y="298139"/>
                  </a:cubicBezTo>
                  <a:cubicBezTo>
                    <a:pt x="37593" y="297058"/>
                    <a:pt x="37593" y="294898"/>
                    <a:pt x="37233" y="294178"/>
                  </a:cubicBezTo>
                  <a:cubicBezTo>
                    <a:pt x="36873" y="293458"/>
                    <a:pt x="34713" y="293458"/>
                    <a:pt x="33993" y="293098"/>
                  </a:cubicBezTo>
                  <a:cubicBezTo>
                    <a:pt x="33273" y="292738"/>
                    <a:pt x="31833" y="291298"/>
                    <a:pt x="30753" y="290938"/>
                  </a:cubicBezTo>
                  <a:cubicBezTo>
                    <a:pt x="29673" y="290938"/>
                    <a:pt x="26792" y="290938"/>
                    <a:pt x="25712" y="291298"/>
                  </a:cubicBezTo>
                  <a:cubicBezTo>
                    <a:pt x="24992" y="291658"/>
                    <a:pt x="22832" y="292738"/>
                    <a:pt x="22472" y="293818"/>
                  </a:cubicBezTo>
                  <a:cubicBezTo>
                    <a:pt x="21752" y="295258"/>
                    <a:pt x="22112" y="298499"/>
                    <a:pt x="22112" y="299939"/>
                  </a:cubicBezTo>
                  <a:cubicBezTo>
                    <a:pt x="22112" y="301379"/>
                    <a:pt x="23192" y="303539"/>
                    <a:pt x="22832" y="304620"/>
                  </a:cubicBezTo>
                  <a:cubicBezTo>
                    <a:pt x="22472" y="305700"/>
                    <a:pt x="19592" y="306060"/>
                    <a:pt x="18512" y="306420"/>
                  </a:cubicBezTo>
                  <a:cubicBezTo>
                    <a:pt x="17432" y="306420"/>
                    <a:pt x="15271" y="307500"/>
                    <a:pt x="14551" y="306780"/>
                  </a:cubicBezTo>
                  <a:cubicBezTo>
                    <a:pt x="13831" y="306060"/>
                    <a:pt x="14191" y="304260"/>
                    <a:pt x="14551" y="303179"/>
                  </a:cubicBezTo>
                  <a:cubicBezTo>
                    <a:pt x="14911" y="301739"/>
                    <a:pt x="17072" y="298859"/>
                    <a:pt x="17432" y="297419"/>
                  </a:cubicBezTo>
                  <a:cubicBezTo>
                    <a:pt x="18512" y="294538"/>
                    <a:pt x="18152" y="288777"/>
                    <a:pt x="18872" y="286257"/>
                  </a:cubicBezTo>
                  <a:cubicBezTo>
                    <a:pt x="19232" y="283737"/>
                    <a:pt x="22112" y="279056"/>
                    <a:pt x="22472" y="276536"/>
                  </a:cubicBezTo>
                  <a:cubicBezTo>
                    <a:pt x="23192" y="272935"/>
                    <a:pt x="23552" y="265734"/>
                    <a:pt x="23552" y="262133"/>
                  </a:cubicBezTo>
                  <a:cubicBezTo>
                    <a:pt x="23912" y="259253"/>
                    <a:pt x="23552" y="253852"/>
                    <a:pt x="23192" y="250972"/>
                  </a:cubicBezTo>
                  <a:cubicBezTo>
                    <a:pt x="22832" y="249892"/>
                    <a:pt x="22112" y="247371"/>
                    <a:pt x="21752" y="245931"/>
                  </a:cubicBezTo>
                  <a:cubicBezTo>
                    <a:pt x="21032" y="243411"/>
                    <a:pt x="18152" y="238730"/>
                    <a:pt x="17432" y="235850"/>
                  </a:cubicBezTo>
                  <a:cubicBezTo>
                    <a:pt x="16712" y="233689"/>
                    <a:pt x="15631" y="229729"/>
                    <a:pt x="15631" y="227929"/>
                  </a:cubicBezTo>
                  <a:cubicBezTo>
                    <a:pt x="15271" y="225768"/>
                    <a:pt x="15631" y="221448"/>
                    <a:pt x="16352" y="219287"/>
                  </a:cubicBezTo>
                  <a:cubicBezTo>
                    <a:pt x="16712" y="217127"/>
                    <a:pt x="18872" y="212446"/>
                    <a:pt x="19232" y="210286"/>
                  </a:cubicBezTo>
                  <a:cubicBezTo>
                    <a:pt x="19952" y="207046"/>
                    <a:pt x="20312" y="200205"/>
                    <a:pt x="20672" y="196964"/>
                  </a:cubicBezTo>
                  <a:cubicBezTo>
                    <a:pt x="21032" y="193724"/>
                    <a:pt x="21392" y="187243"/>
                    <a:pt x="21392" y="184002"/>
                  </a:cubicBezTo>
                  <a:cubicBezTo>
                    <a:pt x="21392" y="178962"/>
                    <a:pt x="22832" y="168520"/>
                    <a:pt x="19952" y="164199"/>
                  </a:cubicBezTo>
                  <a:cubicBezTo>
                    <a:pt x="19232" y="163119"/>
                    <a:pt x="15631" y="163119"/>
                    <a:pt x="14911" y="161679"/>
                  </a:cubicBezTo>
                  <a:cubicBezTo>
                    <a:pt x="13831" y="160239"/>
                    <a:pt x="15631" y="155918"/>
                    <a:pt x="15631" y="153758"/>
                  </a:cubicBezTo>
                  <a:cubicBezTo>
                    <a:pt x="15271" y="153038"/>
                    <a:pt x="14911" y="151238"/>
                    <a:pt x="14551" y="150517"/>
                  </a:cubicBezTo>
                  <a:cubicBezTo>
                    <a:pt x="13831" y="149077"/>
                    <a:pt x="12031" y="146917"/>
                    <a:pt x="11311" y="145837"/>
                  </a:cubicBezTo>
                  <a:cubicBezTo>
                    <a:pt x="10591" y="144757"/>
                    <a:pt x="9511" y="141876"/>
                    <a:pt x="8431" y="141156"/>
                  </a:cubicBezTo>
                  <a:cubicBezTo>
                    <a:pt x="8071" y="140796"/>
                    <a:pt x="5911" y="141156"/>
                    <a:pt x="5191" y="140796"/>
                  </a:cubicBezTo>
                  <a:cubicBezTo>
                    <a:pt x="4110" y="139716"/>
                    <a:pt x="4470" y="135755"/>
                    <a:pt x="4110" y="134315"/>
                  </a:cubicBezTo>
                  <a:cubicBezTo>
                    <a:pt x="3750" y="132515"/>
                    <a:pt x="2310" y="128914"/>
                    <a:pt x="1950" y="127114"/>
                  </a:cubicBezTo>
                  <a:cubicBezTo>
                    <a:pt x="1950" y="126034"/>
                    <a:pt x="1950" y="122794"/>
                    <a:pt x="1950" y="120993"/>
                  </a:cubicBezTo>
                  <a:cubicBezTo>
                    <a:pt x="2310" y="119193"/>
                    <a:pt x="4470" y="115953"/>
                    <a:pt x="4831" y="114152"/>
                  </a:cubicBezTo>
                  <a:cubicBezTo>
                    <a:pt x="5191" y="112352"/>
                    <a:pt x="3750" y="108031"/>
                    <a:pt x="4110" y="106231"/>
                  </a:cubicBezTo>
                  <a:cubicBezTo>
                    <a:pt x="4470" y="105511"/>
                    <a:pt x="5911" y="104791"/>
                    <a:pt x="6271" y="104071"/>
                  </a:cubicBezTo>
                  <a:cubicBezTo>
                    <a:pt x="6991" y="102991"/>
                    <a:pt x="6991" y="100470"/>
                    <a:pt x="6991" y="99030"/>
                  </a:cubicBezTo>
                  <a:cubicBezTo>
                    <a:pt x="6631" y="97950"/>
                    <a:pt x="4831" y="96150"/>
                    <a:pt x="4470" y="95070"/>
                  </a:cubicBezTo>
                  <a:cubicBezTo>
                    <a:pt x="4470" y="93989"/>
                    <a:pt x="4110" y="90749"/>
                    <a:pt x="4470" y="90029"/>
                  </a:cubicBezTo>
                  <a:cubicBezTo>
                    <a:pt x="4831" y="89309"/>
                    <a:pt x="6271" y="88589"/>
                    <a:pt x="6631" y="88229"/>
                  </a:cubicBezTo>
                  <a:cubicBezTo>
                    <a:pt x="7351" y="87869"/>
                    <a:pt x="8791" y="87148"/>
                    <a:pt x="9151" y="86428"/>
                  </a:cubicBezTo>
                  <a:cubicBezTo>
                    <a:pt x="9871" y="86068"/>
                    <a:pt x="10951" y="84628"/>
                    <a:pt x="11311" y="83548"/>
                  </a:cubicBezTo>
                  <a:cubicBezTo>
                    <a:pt x="11671" y="82828"/>
                    <a:pt x="10591" y="79947"/>
                    <a:pt x="10591" y="78867"/>
                  </a:cubicBezTo>
                  <a:cubicBezTo>
                    <a:pt x="10951" y="77787"/>
                    <a:pt x="11311" y="75987"/>
                    <a:pt x="12031" y="75267"/>
                  </a:cubicBezTo>
                  <a:cubicBezTo>
                    <a:pt x="12751" y="74187"/>
                    <a:pt x="14911" y="72746"/>
                    <a:pt x="15991" y="72026"/>
                  </a:cubicBezTo>
                  <a:cubicBezTo>
                    <a:pt x="16712" y="71306"/>
                    <a:pt x="17792" y="70226"/>
                    <a:pt x="18512" y="69146"/>
                  </a:cubicBezTo>
                  <a:cubicBezTo>
                    <a:pt x="18872" y="68786"/>
                    <a:pt x="19232" y="66986"/>
                    <a:pt x="19232" y="65905"/>
                  </a:cubicBezTo>
                  <a:cubicBezTo>
                    <a:pt x="19232" y="64825"/>
                    <a:pt x="19592" y="63025"/>
                    <a:pt x="19232" y="62305"/>
                  </a:cubicBezTo>
                  <a:cubicBezTo>
                    <a:pt x="18512" y="61585"/>
                    <a:pt x="16352" y="61585"/>
                    <a:pt x="15631" y="60865"/>
                  </a:cubicBezTo>
                  <a:cubicBezTo>
                    <a:pt x="15271" y="60145"/>
                    <a:pt x="14911" y="57984"/>
                    <a:pt x="14911" y="57264"/>
                  </a:cubicBezTo>
                  <a:cubicBezTo>
                    <a:pt x="14911" y="56544"/>
                    <a:pt x="15631" y="55464"/>
                    <a:pt x="15991" y="55104"/>
                  </a:cubicBezTo>
                  <a:cubicBezTo>
                    <a:pt x="17072" y="54384"/>
                    <a:pt x="19592" y="55104"/>
                    <a:pt x="20672" y="55464"/>
                  </a:cubicBezTo>
                  <a:cubicBezTo>
                    <a:pt x="22112" y="55824"/>
                    <a:pt x="24272" y="57264"/>
                    <a:pt x="25352" y="57984"/>
                  </a:cubicBezTo>
                  <a:cubicBezTo>
                    <a:pt x="26792" y="59064"/>
                    <a:pt x="30033" y="62665"/>
                    <a:pt x="31473" y="64465"/>
                  </a:cubicBezTo>
                  <a:cubicBezTo>
                    <a:pt x="33273" y="65905"/>
                    <a:pt x="36873" y="68786"/>
                    <a:pt x="38673" y="70586"/>
                  </a:cubicBezTo>
                  <a:cubicBezTo>
                    <a:pt x="40834" y="72386"/>
                    <a:pt x="45514" y="75987"/>
                    <a:pt x="47674" y="77787"/>
                  </a:cubicBezTo>
                  <a:cubicBezTo>
                    <a:pt x="49834" y="79947"/>
                    <a:pt x="53795" y="84268"/>
                    <a:pt x="55955" y="86428"/>
                  </a:cubicBezTo>
                  <a:cubicBezTo>
                    <a:pt x="56675" y="86788"/>
                    <a:pt x="58115" y="88229"/>
                    <a:pt x="59195" y="88589"/>
                  </a:cubicBezTo>
                  <a:cubicBezTo>
                    <a:pt x="59915" y="88949"/>
                    <a:pt x="62436" y="88229"/>
                    <a:pt x="63516" y="88589"/>
                  </a:cubicBezTo>
                  <a:cubicBezTo>
                    <a:pt x="63876" y="88949"/>
                    <a:pt x="64956" y="89669"/>
                    <a:pt x="65676" y="89669"/>
                  </a:cubicBezTo>
                  <a:cubicBezTo>
                    <a:pt x="67476" y="90749"/>
                    <a:pt x="69996" y="93629"/>
                    <a:pt x="71796" y="94709"/>
                  </a:cubicBezTo>
                  <a:cubicBezTo>
                    <a:pt x="72156" y="95430"/>
                    <a:pt x="73597" y="97230"/>
                    <a:pt x="73957" y="97950"/>
                  </a:cubicBezTo>
                  <a:cubicBezTo>
                    <a:pt x="75037" y="99030"/>
                    <a:pt x="76477" y="101911"/>
                    <a:pt x="77197" y="103351"/>
                  </a:cubicBezTo>
                  <a:cubicBezTo>
                    <a:pt x="77557" y="104431"/>
                    <a:pt x="78637" y="106231"/>
                    <a:pt x="80077" y="107311"/>
                  </a:cubicBezTo>
                  <a:cubicBezTo>
                    <a:pt x="81517" y="108751"/>
                    <a:pt x="86198" y="110552"/>
                    <a:pt x="88358" y="111632"/>
                  </a:cubicBezTo>
                  <a:cubicBezTo>
                    <a:pt x="91238" y="113072"/>
                    <a:pt x="97359" y="115592"/>
                    <a:pt x="100239" y="116673"/>
                  </a:cubicBezTo>
                  <a:cubicBezTo>
                    <a:pt x="102759" y="117393"/>
                    <a:pt x="108160" y="119553"/>
                    <a:pt x="111040" y="119553"/>
                  </a:cubicBezTo>
                  <a:cubicBezTo>
                    <a:pt x="112480" y="119913"/>
                    <a:pt x="115720" y="119193"/>
                    <a:pt x="117160" y="119193"/>
                  </a:cubicBezTo>
                  <a:cubicBezTo>
                    <a:pt x="117880" y="119193"/>
                    <a:pt x="120041" y="119193"/>
                    <a:pt x="121121" y="119553"/>
                  </a:cubicBezTo>
                  <a:cubicBezTo>
                    <a:pt x="122921" y="120633"/>
                    <a:pt x="124721" y="124594"/>
                    <a:pt x="126521" y="125674"/>
                  </a:cubicBezTo>
                  <a:cubicBezTo>
                    <a:pt x="127241" y="126034"/>
                    <a:pt x="128321" y="126754"/>
                    <a:pt x="129401" y="126754"/>
                  </a:cubicBezTo>
                  <a:cubicBezTo>
                    <a:pt x="130122" y="126754"/>
                    <a:pt x="131562" y="125674"/>
                    <a:pt x="132642" y="125674"/>
                  </a:cubicBezTo>
                  <a:cubicBezTo>
                    <a:pt x="133362" y="125674"/>
                    <a:pt x="135162" y="126394"/>
                    <a:pt x="135522" y="126754"/>
                  </a:cubicBezTo>
                  <a:cubicBezTo>
                    <a:pt x="136602" y="127114"/>
                    <a:pt x="138402" y="129274"/>
                    <a:pt x="139122" y="129634"/>
                  </a:cubicBezTo>
                  <a:cubicBezTo>
                    <a:pt x="140923" y="130355"/>
                    <a:pt x="144523" y="129995"/>
                    <a:pt x="145603" y="131075"/>
                  </a:cubicBezTo>
                  <a:cubicBezTo>
                    <a:pt x="147043" y="131795"/>
                    <a:pt x="147763" y="134315"/>
                    <a:pt x="149203" y="135035"/>
                  </a:cubicBezTo>
                  <a:cubicBezTo>
                    <a:pt x="149923" y="135395"/>
                    <a:pt x="152084" y="135755"/>
                    <a:pt x="153524" y="136115"/>
                  </a:cubicBezTo>
                  <a:cubicBezTo>
                    <a:pt x="154964" y="136475"/>
                    <a:pt x="158204" y="137556"/>
                    <a:pt x="160004" y="137916"/>
                  </a:cubicBezTo>
                  <a:cubicBezTo>
                    <a:pt x="161804" y="138276"/>
                    <a:pt x="164685" y="138636"/>
                    <a:pt x="166485" y="138996"/>
                  </a:cubicBezTo>
                  <a:cubicBezTo>
                    <a:pt x="167565" y="138996"/>
                    <a:pt x="169725" y="139716"/>
                    <a:pt x="170445" y="138996"/>
                  </a:cubicBezTo>
                  <a:cubicBezTo>
                    <a:pt x="171525" y="138636"/>
                    <a:pt x="172605" y="137196"/>
                    <a:pt x="173325" y="136475"/>
                  </a:cubicBezTo>
                  <a:cubicBezTo>
                    <a:pt x="174046" y="136115"/>
                    <a:pt x="175126" y="135035"/>
                    <a:pt x="175846" y="134675"/>
                  </a:cubicBezTo>
                  <a:cubicBezTo>
                    <a:pt x="176566" y="134315"/>
                    <a:pt x="178366" y="133235"/>
                    <a:pt x="179086" y="133595"/>
                  </a:cubicBezTo>
                  <a:cubicBezTo>
                    <a:pt x="179806" y="133595"/>
                    <a:pt x="180166" y="134675"/>
                    <a:pt x="180526" y="135035"/>
                  </a:cubicBezTo>
                  <a:cubicBezTo>
                    <a:pt x="181246" y="136115"/>
                    <a:pt x="181966" y="138636"/>
                    <a:pt x="182326" y="139716"/>
                  </a:cubicBezTo>
                  <a:cubicBezTo>
                    <a:pt x="183046" y="140796"/>
                    <a:pt x="184846" y="141516"/>
                    <a:pt x="185567" y="142596"/>
                  </a:cubicBezTo>
                  <a:cubicBezTo>
                    <a:pt x="186287" y="143677"/>
                    <a:pt x="186647" y="146557"/>
                    <a:pt x="187367" y="147997"/>
                  </a:cubicBezTo>
                  <a:cubicBezTo>
                    <a:pt x="187727" y="148357"/>
                    <a:pt x="188807" y="149797"/>
                    <a:pt x="189527" y="150157"/>
                  </a:cubicBezTo>
                  <a:cubicBezTo>
                    <a:pt x="190607" y="150517"/>
                    <a:pt x="192767" y="148717"/>
                    <a:pt x="193487" y="148717"/>
                  </a:cubicBezTo>
                  <a:cubicBezTo>
                    <a:pt x="194927" y="148717"/>
                    <a:pt x="197808" y="149437"/>
                    <a:pt x="198888" y="149797"/>
                  </a:cubicBezTo>
                  <a:cubicBezTo>
                    <a:pt x="199608" y="150517"/>
                    <a:pt x="201048" y="151958"/>
                    <a:pt x="201408" y="152678"/>
                  </a:cubicBezTo>
                  <a:cubicBezTo>
                    <a:pt x="201408" y="153758"/>
                    <a:pt x="199968" y="155918"/>
                    <a:pt x="200328" y="156998"/>
                  </a:cubicBezTo>
                  <a:cubicBezTo>
                    <a:pt x="200328" y="158079"/>
                    <a:pt x="202128" y="159879"/>
                    <a:pt x="202848" y="160599"/>
                  </a:cubicBezTo>
                  <a:cubicBezTo>
                    <a:pt x="203568" y="160959"/>
                    <a:pt x="205368" y="161679"/>
                    <a:pt x="206448" y="162039"/>
                  </a:cubicBezTo>
                  <a:cubicBezTo>
                    <a:pt x="206808" y="162039"/>
                    <a:pt x="208969" y="161679"/>
                    <a:pt x="209329" y="160959"/>
                  </a:cubicBezTo>
                  <a:cubicBezTo>
                    <a:pt x="209689" y="160239"/>
                    <a:pt x="208609" y="158079"/>
                    <a:pt x="207888" y="156998"/>
                  </a:cubicBezTo>
                  <a:cubicBezTo>
                    <a:pt x="207528" y="156638"/>
                    <a:pt x="206088" y="155918"/>
                    <a:pt x="205728" y="155198"/>
                  </a:cubicBezTo>
                  <a:cubicBezTo>
                    <a:pt x="205728" y="154478"/>
                    <a:pt x="205728" y="153038"/>
                    <a:pt x="206448" y="152318"/>
                  </a:cubicBezTo>
                  <a:cubicBezTo>
                    <a:pt x="206808" y="151598"/>
                    <a:pt x="208249" y="151238"/>
                    <a:pt x="208969" y="150878"/>
                  </a:cubicBezTo>
                  <a:cubicBezTo>
                    <a:pt x="209329" y="150157"/>
                    <a:pt x="210409" y="148357"/>
                    <a:pt x="211489" y="147997"/>
                  </a:cubicBezTo>
                  <a:cubicBezTo>
                    <a:pt x="212569" y="147637"/>
                    <a:pt x="214729" y="147997"/>
                    <a:pt x="215809" y="147997"/>
                  </a:cubicBezTo>
                  <a:cubicBezTo>
                    <a:pt x="216889" y="147997"/>
                    <a:pt x="219410" y="147277"/>
                    <a:pt x="220490" y="147997"/>
                  </a:cubicBezTo>
                  <a:cubicBezTo>
                    <a:pt x="221210" y="148717"/>
                    <a:pt x="221570" y="150517"/>
                    <a:pt x="221210" y="151238"/>
                  </a:cubicBezTo>
                  <a:cubicBezTo>
                    <a:pt x="220850" y="151958"/>
                    <a:pt x="218689" y="152678"/>
                    <a:pt x="217969" y="153398"/>
                  </a:cubicBezTo>
                  <a:cubicBezTo>
                    <a:pt x="217249" y="153758"/>
                    <a:pt x="215449" y="155198"/>
                    <a:pt x="215089" y="155918"/>
                  </a:cubicBezTo>
                  <a:cubicBezTo>
                    <a:pt x="214729" y="156638"/>
                    <a:pt x="214729" y="158439"/>
                    <a:pt x="214729" y="159159"/>
                  </a:cubicBezTo>
                  <a:cubicBezTo>
                    <a:pt x="214729" y="160239"/>
                    <a:pt x="215809" y="161679"/>
                    <a:pt x="216169" y="162759"/>
                  </a:cubicBezTo>
                  <a:cubicBezTo>
                    <a:pt x="216529" y="163119"/>
                    <a:pt x="217249" y="164199"/>
                    <a:pt x="217609" y="164559"/>
                  </a:cubicBezTo>
                  <a:cubicBezTo>
                    <a:pt x="218329" y="164559"/>
                    <a:pt x="220130" y="164559"/>
                    <a:pt x="220490" y="164199"/>
                  </a:cubicBezTo>
                  <a:cubicBezTo>
                    <a:pt x="221210" y="163479"/>
                    <a:pt x="220850" y="161319"/>
                    <a:pt x="221210" y="160239"/>
                  </a:cubicBezTo>
                  <a:cubicBezTo>
                    <a:pt x="221570" y="159879"/>
                    <a:pt x="222290" y="158799"/>
                    <a:pt x="222650" y="158439"/>
                  </a:cubicBezTo>
                  <a:cubicBezTo>
                    <a:pt x="223370" y="158079"/>
                    <a:pt x="224810" y="156998"/>
                    <a:pt x="225530" y="157358"/>
                  </a:cubicBezTo>
                  <a:cubicBezTo>
                    <a:pt x="226250" y="158079"/>
                    <a:pt x="226250" y="160239"/>
                    <a:pt x="226250" y="160959"/>
                  </a:cubicBezTo>
                  <a:cubicBezTo>
                    <a:pt x="226250" y="162039"/>
                    <a:pt x="225890" y="164199"/>
                    <a:pt x="225890" y="165280"/>
                  </a:cubicBezTo>
                  <a:cubicBezTo>
                    <a:pt x="225890" y="166000"/>
                    <a:pt x="226970" y="167800"/>
                    <a:pt x="226970" y="168880"/>
                  </a:cubicBezTo>
                  <a:cubicBezTo>
                    <a:pt x="226610" y="169960"/>
                    <a:pt x="226250" y="171761"/>
                    <a:pt x="225890" y="172481"/>
                  </a:cubicBezTo>
                  <a:cubicBezTo>
                    <a:pt x="224810" y="172481"/>
                    <a:pt x="223730" y="171040"/>
                    <a:pt x="223010" y="171040"/>
                  </a:cubicBezTo>
                  <a:cubicBezTo>
                    <a:pt x="222290" y="171040"/>
                    <a:pt x="220850" y="171761"/>
                    <a:pt x="220490" y="172481"/>
                  </a:cubicBezTo>
                  <a:cubicBezTo>
                    <a:pt x="220130" y="173201"/>
                    <a:pt x="220850" y="175001"/>
                    <a:pt x="221210" y="175721"/>
                  </a:cubicBezTo>
                  <a:cubicBezTo>
                    <a:pt x="221570" y="176441"/>
                    <a:pt x="223010" y="177161"/>
                    <a:pt x="223010" y="177521"/>
                  </a:cubicBezTo>
                  <a:cubicBezTo>
                    <a:pt x="223370" y="178602"/>
                    <a:pt x="222650" y="180042"/>
                    <a:pt x="222290" y="181122"/>
                  </a:cubicBezTo>
                  <a:cubicBezTo>
                    <a:pt x="222290" y="181482"/>
                    <a:pt x="221930" y="183282"/>
                    <a:pt x="222290" y="184362"/>
                  </a:cubicBezTo>
                  <a:cubicBezTo>
                    <a:pt x="222650" y="185082"/>
                    <a:pt x="224090" y="185803"/>
                    <a:pt x="224810" y="186883"/>
                  </a:cubicBezTo>
                  <a:cubicBezTo>
                    <a:pt x="224810" y="187603"/>
                    <a:pt x="223730" y="189763"/>
                    <a:pt x="224090" y="190843"/>
                  </a:cubicBezTo>
                  <a:cubicBezTo>
                    <a:pt x="224450" y="191563"/>
                    <a:pt x="225890" y="192283"/>
                    <a:pt x="225890" y="193364"/>
                  </a:cubicBezTo>
                  <a:cubicBezTo>
                    <a:pt x="226250" y="194084"/>
                    <a:pt x="225530" y="195884"/>
                    <a:pt x="224810" y="196244"/>
                  </a:cubicBezTo>
                  <a:cubicBezTo>
                    <a:pt x="224450" y="196604"/>
                    <a:pt x="223370" y="197324"/>
                    <a:pt x="222650" y="196964"/>
                  </a:cubicBezTo>
                  <a:cubicBezTo>
                    <a:pt x="221930" y="196964"/>
                    <a:pt x="221570" y="195884"/>
                    <a:pt x="221210" y="195524"/>
                  </a:cubicBezTo>
                  <a:cubicBezTo>
                    <a:pt x="220490" y="195524"/>
                    <a:pt x="219410" y="195164"/>
                    <a:pt x="219049" y="195164"/>
                  </a:cubicBezTo>
                  <a:cubicBezTo>
                    <a:pt x="218329" y="195884"/>
                    <a:pt x="219049" y="197684"/>
                    <a:pt x="218689" y="198404"/>
                  </a:cubicBezTo>
                  <a:cubicBezTo>
                    <a:pt x="218329" y="199124"/>
                    <a:pt x="216529" y="199845"/>
                    <a:pt x="215809" y="200205"/>
                  </a:cubicBezTo>
                  <a:cubicBezTo>
                    <a:pt x="215089" y="200565"/>
                    <a:pt x="212929" y="201645"/>
                    <a:pt x="212569" y="202365"/>
                  </a:cubicBezTo>
                  <a:cubicBezTo>
                    <a:pt x="211489" y="203085"/>
                    <a:pt x="210769" y="205605"/>
                    <a:pt x="210049" y="206325"/>
                  </a:cubicBezTo>
                  <a:cubicBezTo>
                    <a:pt x="209329" y="207046"/>
                    <a:pt x="208249" y="208126"/>
                    <a:pt x="207888" y="208846"/>
                  </a:cubicBezTo>
                  <a:cubicBezTo>
                    <a:pt x="207168" y="210286"/>
                    <a:pt x="205368" y="212806"/>
                    <a:pt x="205728" y="214247"/>
                  </a:cubicBezTo>
                  <a:cubicBezTo>
                    <a:pt x="206088" y="214967"/>
                    <a:pt x="207888" y="216047"/>
                    <a:pt x="208969" y="216047"/>
                  </a:cubicBezTo>
                  <a:cubicBezTo>
                    <a:pt x="209689" y="216047"/>
                    <a:pt x="210409" y="214607"/>
                    <a:pt x="211129" y="213887"/>
                  </a:cubicBezTo>
                  <a:cubicBezTo>
                    <a:pt x="211489" y="213527"/>
                    <a:pt x="212209" y="211366"/>
                    <a:pt x="212929" y="211006"/>
                  </a:cubicBezTo>
                  <a:cubicBezTo>
                    <a:pt x="213649" y="210286"/>
                    <a:pt x="215089" y="210286"/>
                    <a:pt x="215809" y="209926"/>
                  </a:cubicBezTo>
                  <a:cubicBezTo>
                    <a:pt x="216529" y="209206"/>
                    <a:pt x="216529" y="207406"/>
                    <a:pt x="217249" y="206686"/>
                  </a:cubicBezTo>
                  <a:cubicBezTo>
                    <a:pt x="217969" y="205965"/>
                    <a:pt x="219410" y="204525"/>
                    <a:pt x="220130" y="204165"/>
                  </a:cubicBezTo>
                  <a:cubicBezTo>
                    <a:pt x="221210" y="203445"/>
                    <a:pt x="223370" y="203445"/>
                    <a:pt x="224450" y="203085"/>
                  </a:cubicBezTo>
                  <a:cubicBezTo>
                    <a:pt x="225530" y="202725"/>
                    <a:pt x="226250" y="200925"/>
                    <a:pt x="226970" y="200565"/>
                  </a:cubicBezTo>
                  <a:cubicBezTo>
                    <a:pt x="227690" y="200205"/>
                    <a:pt x="228410" y="199124"/>
                    <a:pt x="229130" y="199124"/>
                  </a:cubicBezTo>
                  <a:cubicBezTo>
                    <a:pt x="229490" y="198764"/>
                    <a:pt x="230931" y="198764"/>
                    <a:pt x="230931" y="198404"/>
                  </a:cubicBezTo>
                  <a:cubicBezTo>
                    <a:pt x="231651" y="197684"/>
                    <a:pt x="231291" y="195884"/>
                    <a:pt x="231291" y="195164"/>
                  </a:cubicBezTo>
                  <a:cubicBezTo>
                    <a:pt x="231291" y="194084"/>
                    <a:pt x="231291" y="192283"/>
                    <a:pt x="230931" y="191563"/>
                  </a:cubicBezTo>
                  <a:cubicBezTo>
                    <a:pt x="230931" y="190123"/>
                    <a:pt x="229130" y="187603"/>
                    <a:pt x="229850" y="186883"/>
                  </a:cubicBezTo>
                  <a:cubicBezTo>
                    <a:pt x="230570" y="186883"/>
                    <a:pt x="231291" y="188323"/>
                    <a:pt x="232011" y="188683"/>
                  </a:cubicBezTo>
                  <a:cubicBezTo>
                    <a:pt x="232731" y="189403"/>
                    <a:pt x="234891" y="189763"/>
                    <a:pt x="235971" y="190483"/>
                  </a:cubicBezTo>
                  <a:cubicBezTo>
                    <a:pt x="236691" y="190843"/>
                    <a:pt x="237771" y="191923"/>
                    <a:pt x="238131" y="192283"/>
                  </a:cubicBezTo>
                  <a:cubicBezTo>
                    <a:pt x="239211" y="194444"/>
                    <a:pt x="238851" y="198764"/>
                    <a:pt x="238851" y="200565"/>
                  </a:cubicBezTo>
                  <a:cubicBezTo>
                    <a:pt x="238851" y="201645"/>
                    <a:pt x="238131" y="203445"/>
                    <a:pt x="238131" y="204165"/>
                  </a:cubicBezTo>
                  <a:cubicBezTo>
                    <a:pt x="238131" y="205245"/>
                    <a:pt x="239211" y="207406"/>
                    <a:pt x="239211" y="208126"/>
                  </a:cubicBezTo>
                  <a:cubicBezTo>
                    <a:pt x="239211" y="209206"/>
                    <a:pt x="237411" y="210646"/>
                    <a:pt x="237771" y="211366"/>
                  </a:cubicBezTo>
                  <a:cubicBezTo>
                    <a:pt x="237771" y="212446"/>
                    <a:pt x="239211" y="213887"/>
                    <a:pt x="239211" y="214607"/>
                  </a:cubicBezTo>
                  <a:cubicBezTo>
                    <a:pt x="239211" y="215687"/>
                    <a:pt x="238491" y="218207"/>
                    <a:pt x="238491" y="219287"/>
                  </a:cubicBezTo>
                  <a:cubicBezTo>
                    <a:pt x="238131" y="219647"/>
                    <a:pt x="238131" y="220728"/>
                    <a:pt x="237771" y="221088"/>
                  </a:cubicBezTo>
                  <a:cubicBezTo>
                    <a:pt x="236691" y="221448"/>
                    <a:pt x="234891" y="218567"/>
                    <a:pt x="233811" y="218567"/>
                  </a:cubicBezTo>
                  <a:cubicBezTo>
                    <a:pt x="232731" y="218207"/>
                    <a:pt x="230210" y="218567"/>
                    <a:pt x="229490" y="218927"/>
                  </a:cubicBezTo>
                  <a:cubicBezTo>
                    <a:pt x="229130" y="219647"/>
                    <a:pt x="229130" y="221448"/>
                    <a:pt x="229490" y="222528"/>
                  </a:cubicBezTo>
                  <a:cubicBezTo>
                    <a:pt x="229490" y="222888"/>
                    <a:pt x="230570" y="223248"/>
                    <a:pt x="230570" y="223608"/>
                  </a:cubicBezTo>
                  <a:cubicBezTo>
                    <a:pt x="231291" y="224688"/>
                    <a:pt x="232731" y="226488"/>
                    <a:pt x="232731" y="227929"/>
                  </a:cubicBezTo>
                  <a:cubicBezTo>
                    <a:pt x="232731" y="228649"/>
                    <a:pt x="231651" y="230809"/>
                    <a:pt x="231291" y="231889"/>
                  </a:cubicBezTo>
                  <a:cubicBezTo>
                    <a:pt x="230931" y="232969"/>
                    <a:pt x="229850" y="234409"/>
                    <a:pt x="229850" y="235490"/>
                  </a:cubicBezTo>
                  <a:cubicBezTo>
                    <a:pt x="230210" y="236570"/>
                    <a:pt x="231291" y="237650"/>
                    <a:pt x="231651" y="238370"/>
                  </a:cubicBezTo>
                  <a:cubicBezTo>
                    <a:pt x="231651" y="239450"/>
                    <a:pt x="230931" y="241611"/>
                    <a:pt x="230570" y="242691"/>
                  </a:cubicBezTo>
                  <a:cubicBezTo>
                    <a:pt x="230570" y="243771"/>
                    <a:pt x="230931" y="246291"/>
                    <a:pt x="230210" y="247011"/>
                  </a:cubicBezTo>
                  <a:cubicBezTo>
                    <a:pt x="229490" y="247731"/>
                    <a:pt x="226250" y="245931"/>
                    <a:pt x="225170" y="246651"/>
                  </a:cubicBezTo>
                  <a:cubicBezTo>
                    <a:pt x="224090" y="247011"/>
                    <a:pt x="222650" y="249172"/>
                    <a:pt x="222290" y="250252"/>
                  </a:cubicBezTo>
                  <a:cubicBezTo>
                    <a:pt x="221930" y="251332"/>
                    <a:pt x="221570" y="252772"/>
                    <a:pt x="221930" y="253492"/>
                  </a:cubicBezTo>
                  <a:cubicBezTo>
                    <a:pt x="222290" y="253852"/>
                    <a:pt x="224090" y="254572"/>
                    <a:pt x="224810" y="254932"/>
                  </a:cubicBezTo>
                  <a:cubicBezTo>
                    <a:pt x="225530" y="255292"/>
                    <a:pt x="226250" y="256373"/>
                    <a:pt x="226970" y="257093"/>
                  </a:cubicBezTo>
                  <a:cubicBezTo>
                    <a:pt x="227690" y="257813"/>
                    <a:pt x="229490" y="258533"/>
                    <a:pt x="229850" y="259613"/>
                  </a:cubicBezTo>
                  <a:cubicBezTo>
                    <a:pt x="230210" y="259973"/>
                    <a:pt x="230570" y="261773"/>
                    <a:pt x="230570" y="262133"/>
                  </a:cubicBezTo>
                  <a:cubicBezTo>
                    <a:pt x="230931" y="263574"/>
                    <a:pt x="232011" y="265734"/>
                    <a:pt x="232011" y="267174"/>
                  </a:cubicBezTo>
                  <a:cubicBezTo>
                    <a:pt x="232011" y="268254"/>
                    <a:pt x="230931" y="270055"/>
                    <a:pt x="230570" y="271135"/>
                  </a:cubicBezTo>
                  <a:cubicBezTo>
                    <a:pt x="230570" y="271855"/>
                    <a:pt x="229130" y="273295"/>
                    <a:pt x="229130" y="274375"/>
                  </a:cubicBezTo>
                  <a:cubicBezTo>
                    <a:pt x="229130" y="275095"/>
                    <a:pt x="229490" y="275815"/>
                    <a:pt x="229850" y="276536"/>
                  </a:cubicBezTo>
                  <a:cubicBezTo>
                    <a:pt x="230570" y="276896"/>
                    <a:pt x="232011" y="276896"/>
                    <a:pt x="232731" y="277256"/>
                  </a:cubicBezTo>
                  <a:cubicBezTo>
                    <a:pt x="233091" y="277256"/>
                    <a:pt x="234891" y="277976"/>
                    <a:pt x="235251" y="278696"/>
                  </a:cubicBezTo>
                  <a:cubicBezTo>
                    <a:pt x="235611" y="279416"/>
                    <a:pt x="235611" y="280856"/>
                    <a:pt x="235251" y="281576"/>
                  </a:cubicBezTo>
                  <a:cubicBezTo>
                    <a:pt x="234891" y="281936"/>
                    <a:pt x="233091" y="282656"/>
                    <a:pt x="232731" y="282656"/>
                  </a:cubicBezTo>
                  <a:cubicBezTo>
                    <a:pt x="231291" y="283016"/>
                    <a:pt x="229130" y="282656"/>
                    <a:pt x="228050" y="283016"/>
                  </a:cubicBezTo>
                  <a:cubicBezTo>
                    <a:pt x="226970" y="283377"/>
                    <a:pt x="225530" y="284817"/>
                    <a:pt x="224450" y="285177"/>
                  </a:cubicBezTo>
                  <a:cubicBezTo>
                    <a:pt x="223370" y="285537"/>
                    <a:pt x="221210" y="286257"/>
                    <a:pt x="220130" y="286257"/>
                  </a:cubicBezTo>
                  <a:cubicBezTo>
                    <a:pt x="219410" y="285897"/>
                    <a:pt x="217969" y="284457"/>
                    <a:pt x="217609" y="283737"/>
                  </a:cubicBezTo>
                  <a:cubicBezTo>
                    <a:pt x="217249" y="283377"/>
                    <a:pt x="217609" y="281936"/>
                    <a:pt x="217249" y="281576"/>
                  </a:cubicBezTo>
                  <a:cubicBezTo>
                    <a:pt x="216529" y="281576"/>
                    <a:pt x="215449" y="281576"/>
                    <a:pt x="215089" y="281576"/>
                  </a:cubicBezTo>
                  <a:cubicBezTo>
                    <a:pt x="214369" y="281936"/>
                    <a:pt x="212929" y="282656"/>
                    <a:pt x="212209" y="283016"/>
                  </a:cubicBezTo>
                  <a:cubicBezTo>
                    <a:pt x="211849" y="283737"/>
                    <a:pt x="210769" y="285177"/>
                    <a:pt x="210769" y="285897"/>
                  </a:cubicBezTo>
                  <a:cubicBezTo>
                    <a:pt x="210769" y="286617"/>
                    <a:pt x="211489" y="288057"/>
                    <a:pt x="211849" y="288417"/>
                  </a:cubicBezTo>
                  <a:cubicBezTo>
                    <a:pt x="212569" y="288777"/>
                    <a:pt x="214729" y="288777"/>
                    <a:pt x="215089" y="289137"/>
                  </a:cubicBezTo>
                  <a:cubicBezTo>
                    <a:pt x="215809" y="289137"/>
                    <a:pt x="216889" y="290578"/>
                    <a:pt x="217249" y="291298"/>
                  </a:cubicBezTo>
                  <a:cubicBezTo>
                    <a:pt x="217969" y="292378"/>
                    <a:pt x="218689" y="294898"/>
                    <a:pt x="219410" y="295978"/>
                  </a:cubicBezTo>
                  <a:cubicBezTo>
                    <a:pt x="220130" y="297058"/>
                    <a:pt x="221930" y="298499"/>
                    <a:pt x="223010" y="298859"/>
                  </a:cubicBezTo>
                  <a:cubicBezTo>
                    <a:pt x="223730" y="298859"/>
                    <a:pt x="225890" y="299219"/>
                    <a:pt x="226970" y="298859"/>
                  </a:cubicBezTo>
                  <a:cubicBezTo>
                    <a:pt x="227330" y="298139"/>
                    <a:pt x="227330" y="296338"/>
                    <a:pt x="227330" y="295618"/>
                  </a:cubicBezTo>
                  <a:cubicBezTo>
                    <a:pt x="227330" y="294538"/>
                    <a:pt x="225530" y="292378"/>
                    <a:pt x="225890" y="291298"/>
                  </a:cubicBezTo>
                  <a:cubicBezTo>
                    <a:pt x="226250" y="290578"/>
                    <a:pt x="228770" y="290217"/>
                    <a:pt x="229490" y="290217"/>
                  </a:cubicBezTo>
                  <a:cubicBezTo>
                    <a:pt x="230570" y="290217"/>
                    <a:pt x="232731" y="291298"/>
                    <a:pt x="233451" y="291298"/>
                  </a:cubicBezTo>
                  <a:cubicBezTo>
                    <a:pt x="234891" y="291298"/>
                    <a:pt x="237771" y="289857"/>
                    <a:pt x="238851" y="288777"/>
                  </a:cubicBezTo>
                  <a:cubicBezTo>
                    <a:pt x="239571" y="288057"/>
                    <a:pt x="240291" y="285177"/>
                    <a:pt x="240651" y="284097"/>
                  </a:cubicBezTo>
                  <a:cubicBezTo>
                    <a:pt x="240651" y="282656"/>
                    <a:pt x="240651" y="280136"/>
                    <a:pt x="240291" y="278696"/>
                  </a:cubicBezTo>
                  <a:cubicBezTo>
                    <a:pt x="239931" y="277616"/>
                    <a:pt x="238131" y="275815"/>
                    <a:pt x="237771" y="275095"/>
                  </a:cubicBezTo>
                  <a:cubicBezTo>
                    <a:pt x="237411" y="273655"/>
                    <a:pt x="237051" y="271495"/>
                    <a:pt x="237771" y="270415"/>
                  </a:cubicBezTo>
                  <a:cubicBezTo>
                    <a:pt x="237771" y="269695"/>
                    <a:pt x="239571" y="269334"/>
                    <a:pt x="239931" y="268974"/>
                  </a:cubicBezTo>
                  <a:cubicBezTo>
                    <a:pt x="240651" y="268254"/>
                    <a:pt x="241731" y="266094"/>
                    <a:pt x="241731" y="265374"/>
                  </a:cubicBezTo>
                  <a:cubicBezTo>
                    <a:pt x="241371" y="264294"/>
                    <a:pt x="239211" y="263214"/>
                    <a:pt x="238491" y="262494"/>
                  </a:cubicBezTo>
                  <a:cubicBezTo>
                    <a:pt x="238131" y="261773"/>
                    <a:pt x="237771" y="259973"/>
                    <a:pt x="237771" y="258893"/>
                  </a:cubicBezTo>
                  <a:cubicBezTo>
                    <a:pt x="237771" y="258173"/>
                    <a:pt x="239211" y="256373"/>
                    <a:pt x="239571" y="255292"/>
                  </a:cubicBezTo>
                  <a:cubicBezTo>
                    <a:pt x="239571" y="254212"/>
                    <a:pt x="239211" y="251332"/>
                    <a:pt x="239571" y="250252"/>
                  </a:cubicBezTo>
                  <a:cubicBezTo>
                    <a:pt x="240291" y="249892"/>
                    <a:pt x="241731" y="249172"/>
                    <a:pt x="242452" y="248812"/>
                  </a:cubicBezTo>
                  <a:cubicBezTo>
                    <a:pt x="243172" y="248812"/>
                    <a:pt x="245332" y="249892"/>
                    <a:pt x="246412" y="249172"/>
                  </a:cubicBezTo>
                  <a:cubicBezTo>
                    <a:pt x="247492" y="248812"/>
                    <a:pt x="248932" y="246651"/>
                    <a:pt x="248932" y="245571"/>
                  </a:cubicBezTo>
                  <a:cubicBezTo>
                    <a:pt x="248932" y="244851"/>
                    <a:pt x="247492" y="244131"/>
                    <a:pt x="247132" y="243771"/>
                  </a:cubicBezTo>
                  <a:cubicBezTo>
                    <a:pt x="246772" y="243051"/>
                    <a:pt x="245692" y="241611"/>
                    <a:pt x="244972" y="240890"/>
                  </a:cubicBezTo>
                  <a:cubicBezTo>
                    <a:pt x="244252" y="240530"/>
                    <a:pt x="241371" y="240170"/>
                    <a:pt x="240651" y="239090"/>
                  </a:cubicBezTo>
                  <a:cubicBezTo>
                    <a:pt x="240291" y="238370"/>
                    <a:pt x="240291" y="236210"/>
                    <a:pt x="240291" y="235130"/>
                  </a:cubicBezTo>
                  <a:cubicBezTo>
                    <a:pt x="240651" y="234409"/>
                    <a:pt x="241371" y="232609"/>
                    <a:pt x="242092" y="231889"/>
                  </a:cubicBezTo>
                  <a:cubicBezTo>
                    <a:pt x="242812" y="230809"/>
                    <a:pt x="245332" y="229369"/>
                    <a:pt x="246412" y="228289"/>
                  </a:cubicBezTo>
                  <a:cubicBezTo>
                    <a:pt x="247132" y="227208"/>
                    <a:pt x="248932" y="225048"/>
                    <a:pt x="249292" y="223968"/>
                  </a:cubicBezTo>
                  <a:cubicBezTo>
                    <a:pt x="249292" y="222888"/>
                    <a:pt x="248932" y="220728"/>
                    <a:pt x="248932" y="219647"/>
                  </a:cubicBezTo>
                  <a:cubicBezTo>
                    <a:pt x="248932" y="218207"/>
                    <a:pt x="248932" y="214967"/>
                    <a:pt x="249652" y="213527"/>
                  </a:cubicBezTo>
                  <a:cubicBezTo>
                    <a:pt x="250012" y="212446"/>
                    <a:pt x="251452" y="211006"/>
                    <a:pt x="252172" y="210286"/>
                  </a:cubicBezTo>
                  <a:cubicBezTo>
                    <a:pt x="252532" y="209926"/>
                    <a:pt x="253973" y="208846"/>
                    <a:pt x="254333" y="208126"/>
                  </a:cubicBezTo>
                  <a:cubicBezTo>
                    <a:pt x="255413" y="207406"/>
                    <a:pt x="257573" y="206325"/>
                    <a:pt x="258293" y="205245"/>
                  </a:cubicBezTo>
                  <a:cubicBezTo>
                    <a:pt x="258653" y="204525"/>
                    <a:pt x="259013" y="202725"/>
                    <a:pt x="259013" y="202005"/>
                  </a:cubicBezTo>
                  <a:cubicBezTo>
                    <a:pt x="259733" y="200925"/>
                    <a:pt x="260453" y="199484"/>
                    <a:pt x="261173" y="198764"/>
                  </a:cubicBezTo>
                  <a:cubicBezTo>
                    <a:pt x="261893" y="197324"/>
                    <a:pt x="263333" y="195524"/>
                    <a:pt x="263693" y="194444"/>
                  </a:cubicBezTo>
                  <a:cubicBezTo>
                    <a:pt x="264053" y="193724"/>
                    <a:pt x="264774" y="191923"/>
                    <a:pt x="265494" y="191563"/>
                  </a:cubicBezTo>
                  <a:cubicBezTo>
                    <a:pt x="266214" y="190843"/>
                    <a:pt x="269094" y="191923"/>
                    <a:pt x="270174" y="191563"/>
                  </a:cubicBezTo>
                  <a:cubicBezTo>
                    <a:pt x="270894" y="191563"/>
                    <a:pt x="272694" y="190483"/>
                    <a:pt x="273054" y="189763"/>
                  </a:cubicBezTo>
                  <a:cubicBezTo>
                    <a:pt x="273414" y="189403"/>
                    <a:pt x="273054" y="187603"/>
                    <a:pt x="273054" y="186883"/>
                  </a:cubicBezTo>
                  <a:cubicBezTo>
                    <a:pt x="273414" y="185803"/>
                    <a:pt x="274494" y="184002"/>
                    <a:pt x="274854" y="182922"/>
                  </a:cubicBezTo>
                  <a:cubicBezTo>
                    <a:pt x="275214" y="181842"/>
                    <a:pt x="276295" y="180042"/>
                    <a:pt x="275934" y="178962"/>
                  </a:cubicBezTo>
                  <a:cubicBezTo>
                    <a:pt x="275574" y="177881"/>
                    <a:pt x="273054" y="177161"/>
                    <a:pt x="272334" y="176441"/>
                  </a:cubicBezTo>
                  <a:cubicBezTo>
                    <a:pt x="270894" y="175001"/>
                    <a:pt x="269094" y="172121"/>
                    <a:pt x="268014" y="170680"/>
                  </a:cubicBezTo>
                  <a:cubicBezTo>
                    <a:pt x="267294" y="168880"/>
                    <a:pt x="265854" y="165280"/>
                    <a:pt x="265494" y="163119"/>
                  </a:cubicBezTo>
                  <a:cubicBezTo>
                    <a:pt x="265134" y="161679"/>
                    <a:pt x="265134" y="158799"/>
                    <a:pt x="265494" y="157358"/>
                  </a:cubicBezTo>
                  <a:cubicBezTo>
                    <a:pt x="265494" y="156278"/>
                    <a:pt x="266934" y="153758"/>
                    <a:pt x="266934" y="153038"/>
                  </a:cubicBezTo>
                  <a:cubicBezTo>
                    <a:pt x="266934" y="151598"/>
                    <a:pt x="265494" y="149797"/>
                    <a:pt x="265134" y="148717"/>
                  </a:cubicBezTo>
                  <a:cubicBezTo>
                    <a:pt x="264774" y="147277"/>
                    <a:pt x="265494" y="144757"/>
                    <a:pt x="264774" y="143677"/>
                  </a:cubicBezTo>
                  <a:cubicBezTo>
                    <a:pt x="264413" y="143316"/>
                    <a:pt x="262973" y="142236"/>
                    <a:pt x="262253" y="141876"/>
                  </a:cubicBezTo>
                  <a:cubicBezTo>
                    <a:pt x="261173" y="141516"/>
                    <a:pt x="259373" y="142236"/>
                    <a:pt x="259013" y="142596"/>
                  </a:cubicBezTo>
                  <a:cubicBezTo>
                    <a:pt x="258293" y="143316"/>
                    <a:pt x="258653" y="145117"/>
                    <a:pt x="258653" y="145837"/>
                  </a:cubicBezTo>
                  <a:cubicBezTo>
                    <a:pt x="258293" y="146197"/>
                    <a:pt x="257933" y="147277"/>
                    <a:pt x="257213" y="147637"/>
                  </a:cubicBezTo>
                  <a:cubicBezTo>
                    <a:pt x="256493" y="147997"/>
                    <a:pt x="255053" y="147277"/>
                    <a:pt x="254333" y="147997"/>
                  </a:cubicBezTo>
                  <a:cubicBezTo>
                    <a:pt x="253973" y="148357"/>
                    <a:pt x="253973" y="149437"/>
                    <a:pt x="253973" y="149797"/>
                  </a:cubicBezTo>
                  <a:cubicBezTo>
                    <a:pt x="253973" y="150878"/>
                    <a:pt x="253613" y="153038"/>
                    <a:pt x="253973" y="153758"/>
                  </a:cubicBezTo>
                  <a:cubicBezTo>
                    <a:pt x="254333" y="154478"/>
                    <a:pt x="255413" y="155558"/>
                    <a:pt x="255773" y="156278"/>
                  </a:cubicBezTo>
                  <a:cubicBezTo>
                    <a:pt x="256133" y="156638"/>
                    <a:pt x="257573" y="157358"/>
                    <a:pt x="258293" y="158079"/>
                  </a:cubicBezTo>
                  <a:cubicBezTo>
                    <a:pt x="258653" y="158799"/>
                    <a:pt x="259733" y="160599"/>
                    <a:pt x="260093" y="161319"/>
                  </a:cubicBezTo>
                  <a:cubicBezTo>
                    <a:pt x="260453" y="162399"/>
                    <a:pt x="261893" y="163839"/>
                    <a:pt x="261893" y="164559"/>
                  </a:cubicBezTo>
                  <a:cubicBezTo>
                    <a:pt x="262253" y="165640"/>
                    <a:pt x="261893" y="167800"/>
                    <a:pt x="261893" y="168520"/>
                  </a:cubicBezTo>
                  <a:cubicBezTo>
                    <a:pt x="261533" y="169600"/>
                    <a:pt x="261893" y="171761"/>
                    <a:pt x="261173" y="171761"/>
                  </a:cubicBezTo>
                  <a:cubicBezTo>
                    <a:pt x="260093" y="172121"/>
                    <a:pt x="259373" y="170320"/>
                    <a:pt x="259013" y="169960"/>
                  </a:cubicBezTo>
                  <a:cubicBezTo>
                    <a:pt x="258653" y="168880"/>
                    <a:pt x="259013" y="167440"/>
                    <a:pt x="259013" y="166360"/>
                  </a:cubicBezTo>
                  <a:cubicBezTo>
                    <a:pt x="258653" y="165280"/>
                    <a:pt x="257213" y="162759"/>
                    <a:pt x="256493" y="161679"/>
                  </a:cubicBezTo>
                  <a:cubicBezTo>
                    <a:pt x="255773" y="160599"/>
                    <a:pt x="254693" y="158799"/>
                    <a:pt x="253973" y="158079"/>
                  </a:cubicBezTo>
                  <a:cubicBezTo>
                    <a:pt x="252892" y="157358"/>
                    <a:pt x="250372" y="156638"/>
                    <a:pt x="250012" y="155918"/>
                  </a:cubicBezTo>
                  <a:cubicBezTo>
                    <a:pt x="249292" y="155198"/>
                    <a:pt x="249292" y="153398"/>
                    <a:pt x="248932" y="152318"/>
                  </a:cubicBezTo>
                  <a:cubicBezTo>
                    <a:pt x="248932" y="151598"/>
                    <a:pt x="248572" y="149797"/>
                    <a:pt x="248572" y="149437"/>
                  </a:cubicBezTo>
                  <a:cubicBezTo>
                    <a:pt x="248212" y="147997"/>
                    <a:pt x="247132" y="145837"/>
                    <a:pt x="247492" y="144757"/>
                  </a:cubicBezTo>
                  <a:cubicBezTo>
                    <a:pt x="247492" y="143677"/>
                    <a:pt x="248572" y="142596"/>
                    <a:pt x="248932" y="141516"/>
                  </a:cubicBezTo>
                  <a:cubicBezTo>
                    <a:pt x="249292" y="140796"/>
                    <a:pt x="249652" y="138636"/>
                    <a:pt x="250012" y="137916"/>
                  </a:cubicBezTo>
                  <a:cubicBezTo>
                    <a:pt x="250372" y="137196"/>
                    <a:pt x="251812" y="136475"/>
                    <a:pt x="252532" y="136475"/>
                  </a:cubicBezTo>
                  <a:cubicBezTo>
                    <a:pt x="253613" y="136115"/>
                    <a:pt x="255773" y="137196"/>
                    <a:pt x="256853" y="137196"/>
                  </a:cubicBezTo>
                  <a:cubicBezTo>
                    <a:pt x="257573" y="137196"/>
                    <a:pt x="259373" y="136475"/>
                    <a:pt x="260093" y="136475"/>
                  </a:cubicBezTo>
                  <a:cubicBezTo>
                    <a:pt x="261173" y="136475"/>
                    <a:pt x="262613" y="138636"/>
                    <a:pt x="263693" y="138636"/>
                  </a:cubicBezTo>
                  <a:cubicBezTo>
                    <a:pt x="264413" y="138636"/>
                    <a:pt x="265854" y="138636"/>
                    <a:pt x="266214" y="138636"/>
                  </a:cubicBezTo>
                  <a:cubicBezTo>
                    <a:pt x="266574" y="138636"/>
                    <a:pt x="268734" y="136115"/>
                    <a:pt x="269094" y="135035"/>
                  </a:cubicBezTo>
                  <a:cubicBezTo>
                    <a:pt x="269454" y="133955"/>
                    <a:pt x="270534" y="131795"/>
                    <a:pt x="270174" y="130715"/>
                  </a:cubicBezTo>
                  <a:cubicBezTo>
                    <a:pt x="269814" y="128914"/>
                    <a:pt x="268014" y="126394"/>
                    <a:pt x="266934" y="125314"/>
                  </a:cubicBezTo>
                  <a:cubicBezTo>
                    <a:pt x="265854" y="123874"/>
                    <a:pt x="262253" y="123154"/>
                    <a:pt x="260813" y="122073"/>
                  </a:cubicBezTo>
                  <a:cubicBezTo>
                    <a:pt x="259733" y="120993"/>
                    <a:pt x="258293" y="118833"/>
                    <a:pt x="257573" y="117753"/>
                  </a:cubicBezTo>
                  <a:cubicBezTo>
                    <a:pt x="257213" y="117033"/>
                    <a:pt x="255773" y="115592"/>
                    <a:pt x="255413" y="114512"/>
                  </a:cubicBezTo>
                  <a:cubicBezTo>
                    <a:pt x="255053" y="113432"/>
                    <a:pt x="254693" y="110912"/>
                    <a:pt x="254693" y="109472"/>
                  </a:cubicBezTo>
                  <a:cubicBezTo>
                    <a:pt x="254693" y="108751"/>
                    <a:pt x="255773" y="107671"/>
                    <a:pt x="256133" y="106951"/>
                  </a:cubicBezTo>
                  <a:cubicBezTo>
                    <a:pt x="256133" y="106231"/>
                    <a:pt x="256133" y="104071"/>
                    <a:pt x="255413" y="103711"/>
                  </a:cubicBezTo>
                  <a:cubicBezTo>
                    <a:pt x="254693" y="103711"/>
                    <a:pt x="253973" y="104431"/>
                    <a:pt x="253613" y="104791"/>
                  </a:cubicBezTo>
                  <a:cubicBezTo>
                    <a:pt x="252532" y="105151"/>
                    <a:pt x="251092" y="105151"/>
                    <a:pt x="250372" y="105871"/>
                  </a:cubicBezTo>
                  <a:cubicBezTo>
                    <a:pt x="250012" y="106591"/>
                    <a:pt x="250012" y="108391"/>
                    <a:pt x="249652" y="109112"/>
                  </a:cubicBezTo>
                  <a:cubicBezTo>
                    <a:pt x="249652" y="109832"/>
                    <a:pt x="249652" y="111632"/>
                    <a:pt x="249652" y="112352"/>
                  </a:cubicBezTo>
                  <a:cubicBezTo>
                    <a:pt x="249292" y="113072"/>
                    <a:pt x="249652" y="114512"/>
                    <a:pt x="249292" y="115232"/>
                  </a:cubicBezTo>
                  <a:cubicBezTo>
                    <a:pt x="248932" y="115592"/>
                    <a:pt x="247852" y="115953"/>
                    <a:pt x="247852" y="116673"/>
                  </a:cubicBezTo>
                  <a:cubicBezTo>
                    <a:pt x="247852" y="117393"/>
                    <a:pt x="249292" y="118833"/>
                    <a:pt x="249652" y="119553"/>
                  </a:cubicBezTo>
                  <a:cubicBezTo>
                    <a:pt x="250372" y="120273"/>
                    <a:pt x="252172" y="121713"/>
                    <a:pt x="252892" y="122794"/>
                  </a:cubicBezTo>
                  <a:cubicBezTo>
                    <a:pt x="253252" y="123154"/>
                    <a:pt x="254693" y="123874"/>
                    <a:pt x="255053" y="124594"/>
                  </a:cubicBezTo>
                  <a:cubicBezTo>
                    <a:pt x="255773" y="125314"/>
                    <a:pt x="256853" y="127834"/>
                    <a:pt x="256493" y="128914"/>
                  </a:cubicBezTo>
                  <a:cubicBezTo>
                    <a:pt x="256133" y="129634"/>
                    <a:pt x="254693" y="130355"/>
                    <a:pt x="253973" y="130715"/>
                  </a:cubicBezTo>
                  <a:cubicBezTo>
                    <a:pt x="253613" y="131075"/>
                    <a:pt x="252172" y="131795"/>
                    <a:pt x="251452" y="131795"/>
                  </a:cubicBezTo>
                  <a:cubicBezTo>
                    <a:pt x="250372" y="131795"/>
                    <a:pt x="248932" y="130715"/>
                    <a:pt x="248212" y="130355"/>
                  </a:cubicBezTo>
                  <a:cubicBezTo>
                    <a:pt x="247492" y="129634"/>
                    <a:pt x="247492" y="127834"/>
                    <a:pt x="246772" y="127474"/>
                  </a:cubicBezTo>
                  <a:cubicBezTo>
                    <a:pt x="245692" y="127114"/>
                    <a:pt x="243892" y="128194"/>
                    <a:pt x="242812" y="128914"/>
                  </a:cubicBezTo>
                  <a:cubicBezTo>
                    <a:pt x="242092" y="129634"/>
                    <a:pt x="241371" y="131435"/>
                    <a:pt x="240651" y="131795"/>
                  </a:cubicBezTo>
                  <a:cubicBezTo>
                    <a:pt x="239931" y="132515"/>
                    <a:pt x="238131" y="131435"/>
                    <a:pt x="237411" y="131795"/>
                  </a:cubicBezTo>
                  <a:cubicBezTo>
                    <a:pt x="236331" y="132515"/>
                    <a:pt x="235611" y="135035"/>
                    <a:pt x="235611" y="136475"/>
                  </a:cubicBezTo>
                  <a:cubicBezTo>
                    <a:pt x="236331" y="137196"/>
                    <a:pt x="237771" y="137916"/>
                    <a:pt x="238491" y="138276"/>
                  </a:cubicBezTo>
                  <a:cubicBezTo>
                    <a:pt x="239211" y="138996"/>
                    <a:pt x="240291" y="139716"/>
                    <a:pt x="240651" y="140436"/>
                  </a:cubicBezTo>
                  <a:cubicBezTo>
                    <a:pt x="241371" y="141516"/>
                    <a:pt x="241371" y="143677"/>
                    <a:pt x="241371" y="144757"/>
                  </a:cubicBezTo>
                  <a:cubicBezTo>
                    <a:pt x="241731" y="146557"/>
                    <a:pt x="243172" y="150157"/>
                    <a:pt x="243172" y="151958"/>
                  </a:cubicBezTo>
                  <a:cubicBezTo>
                    <a:pt x="243532" y="153038"/>
                    <a:pt x="242812" y="155198"/>
                    <a:pt x="242812" y="155918"/>
                  </a:cubicBezTo>
                  <a:cubicBezTo>
                    <a:pt x="242452" y="156998"/>
                    <a:pt x="242092" y="159159"/>
                    <a:pt x="241731" y="160239"/>
                  </a:cubicBezTo>
                  <a:cubicBezTo>
                    <a:pt x="241731" y="161319"/>
                    <a:pt x="241371" y="163479"/>
                    <a:pt x="241011" y="164559"/>
                  </a:cubicBezTo>
                  <a:cubicBezTo>
                    <a:pt x="241011" y="165280"/>
                    <a:pt x="240651" y="167440"/>
                    <a:pt x="241371" y="167800"/>
                  </a:cubicBezTo>
                  <a:cubicBezTo>
                    <a:pt x="241371" y="168520"/>
                    <a:pt x="242812" y="169240"/>
                    <a:pt x="243172" y="169240"/>
                  </a:cubicBezTo>
                  <a:cubicBezTo>
                    <a:pt x="243892" y="169240"/>
                    <a:pt x="245332" y="168160"/>
                    <a:pt x="245332" y="167800"/>
                  </a:cubicBezTo>
                  <a:cubicBezTo>
                    <a:pt x="245692" y="167080"/>
                    <a:pt x="246052" y="165280"/>
                    <a:pt x="246052" y="164559"/>
                  </a:cubicBezTo>
                  <a:cubicBezTo>
                    <a:pt x="246052" y="164199"/>
                    <a:pt x="245692" y="162759"/>
                    <a:pt x="245692" y="162399"/>
                  </a:cubicBezTo>
                  <a:cubicBezTo>
                    <a:pt x="245692" y="162039"/>
                    <a:pt x="246412" y="160959"/>
                    <a:pt x="246772" y="160959"/>
                  </a:cubicBezTo>
                  <a:cubicBezTo>
                    <a:pt x="247492" y="160599"/>
                    <a:pt x="248932" y="161679"/>
                    <a:pt x="250012" y="162039"/>
                  </a:cubicBezTo>
                  <a:cubicBezTo>
                    <a:pt x="250372" y="162399"/>
                    <a:pt x="251452" y="163119"/>
                    <a:pt x="251812" y="163839"/>
                  </a:cubicBezTo>
                  <a:cubicBezTo>
                    <a:pt x="252172" y="164559"/>
                    <a:pt x="251452" y="166720"/>
                    <a:pt x="251812" y="167440"/>
                  </a:cubicBezTo>
                  <a:cubicBezTo>
                    <a:pt x="252172" y="168160"/>
                    <a:pt x="252532" y="169960"/>
                    <a:pt x="252892" y="170320"/>
                  </a:cubicBezTo>
                  <a:cubicBezTo>
                    <a:pt x="253613" y="171040"/>
                    <a:pt x="254693" y="172481"/>
                    <a:pt x="255053" y="172841"/>
                  </a:cubicBezTo>
                  <a:cubicBezTo>
                    <a:pt x="255773" y="173561"/>
                    <a:pt x="256853" y="173561"/>
                    <a:pt x="257213" y="173921"/>
                  </a:cubicBezTo>
                  <a:cubicBezTo>
                    <a:pt x="257933" y="174641"/>
                    <a:pt x="258653" y="176081"/>
                    <a:pt x="259013" y="176441"/>
                  </a:cubicBezTo>
                  <a:cubicBezTo>
                    <a:pt x="259373" y="177521"/>
                    <a:pt x="259733" y="179682"/>
                    <a:pt x="259733" y="180762"/>
                  </a:cubicBezTo>
                  <a:cubicBezTo>
                    <a:pt x="259733" y="181842"/>
                    <a:pt x="260453" y="184362"/>
                    <a:pt x="260453" y="185082"/>
                  </a:cubicBezTo>
                  <a:cubicBezTo>
                    <a:pt x="260453" y="186163"/>
                    <a:pt x="260093" y="188323"/>
                    <a:pt x="259733" y="189043"/>
                  </a:cubicBezTo>
                  <a:cubicBezTo>
                    <a:pt x="259733" y="189763"/>
                    <a:pt x="258653" y="190843"/>
                    <a:pt x="258293" y="191203"/>
                  </a:cubicBezTo>
                  <a:cubicBezTo>
                    <a:pt x="257573" y="191923"/>
                    <a:pt x="256133" y="193004"/>
                    <a:pt x="255413" y="193724"/>
                  </a:cubicBezTo>
                  <a:cubicBezTo>
                    <a:pt x="255053" y="194444"/>
                    <a:pt x="254693" y="195884"/>
                    <a:pt x="253973" y="196244"/>
                  </a:cubicBezTo>
                  <a:cubicBezTo>
                    <a:pt x="253613" y="196604"/>
                    <a:pt x="252892" y="196604"/>
                    <a:pt x="252892" y="196604"/>
                  </a:cubicBezTo>
                  <a:cubicBezTo>
                    <a:pt x="252172" y="196604"/>
                    <a:pt x="250372" y="195884"/>
                    <a:pt x="249652" y="195164"/>
                  </a:cubicBezTo>
                  <a:cubicBezTo>
                    <a:pt x="248932" y="194444"/>
                    <a:pt x="247852" y="192283"/>
                    <a:pt x="247492" y="191203"/>
                  </a:cubicBezTo>
                  <a:cubicBezTo>
                    <a:pt x="247492" y="189763"/>
                    <a:pt x="249292" y="187963"/>
                    <a:pt x="248932" y="186523"/>
                  </a:cubicBezTo>
                  <a:cubicBezTo>
                    <a:pt x="248932" y="185803"/>
                    <a:pt x="247852" y="185082"/>
                    <a:pt x="247492" y="184722"/>
                  </a:cubicBezTo>
                  <a:cubicBezTo>
                    <a:pt x="247492" y="183642"/>
                    <a:pt x="247852" y="182202"/>
                    <a:pt x="247492" y="181122"/>
                  </a:cubicBezTo>
                  <a:cubicBezTo>
                    <a:pt x="247492" y="180762"/>
                    <a:pt x="246052" y="179682"/>
                    <a:pt x="245332" y="179682"/>
                  </a:cubicBezTo>
                  <a:cubicBezTo>
                    <a:pt x="244612" y="179682"/>
                    <a:pt x="243172" y="180762"/>
                    <a:pt x="242452" y="180762"/>
                  </a:cubicBezTo>
                  <a:cubicBezTo>
                    <a:pt x="242092" y="181122"/>
                    <a:pt x="241371" y="182202"/>
                    <a:pt x="240651" y="182202"/>
                  </a:cubicBezTo>
                  <a:cubicBezTo>
                    <a:pt x="239571" y="182202"/>
                    <a:pt x="238491" y="180762"/>
                    <a:pt x="238131" y="180042"/>
                  </a:cubicBezTo>
                  <a:cubicBezTo>
                    <a:pt x="238131" y="179682"/>
                    <a:pt x="239211" y="178602"/>
                    <a:pt x="239571" y="177881"/>
                  </a:cubicBezTo>
                  <a:cubicBezTo>
                    <a:pt x="239571" y="177161"/>
                    <a:pt x="239211" y="176081"/>
                    <a:pt x="238851" y="175361"/>
                  </a:cubicBezTo>
                  <a:cubicBezTo>
                    <a:pt x="238131" y="174641"/>
                    <a:pt x="236331" y="173921"/>
                    <a:pt x="235611" y="173561"/>
                  </a:cubicBezTo>
                  <a:cubicBezTo>
                    <a:pt x="234891" y="172481"/>
                    <a:pt x="234531" y="170320"/>
                    <a:pt x="234531" y="169600"/>
                  </a:cubicBezTo>
                  <a:cubicBezTo>
                    <a:pt x="234531" y="168880"/>
                    <a:pt x="235971" y="167440"/>
                    <a:pt x="236331" y="166720"/>
                  </a:cubicBezTo>
                  <a:cubicBezTo>
                    <a:pt x="236331" y="166000"/>
                    <a:pt x="235611" y="164559"/>
                    <a:pt x="235611" y="163839"/>
                  </a:cubicBezTo>
                  <a:cubicBezTo>
                    <a:pt x="235251" y="163119"/>
                    <a:pt x="235611" y="161679"/>
                    <a:pt x="235971" y="160959"/>
                  </a:cubicBezTo>
                  <a:cubicBezTo>
                    <a:pt x="236331" y="160599"/>
                    <a:pt x="237771" y="159519"/>
                    <a:pt x="238131" y="158799"/>
                  </a:cubicBezTo>
                  <a:cubicBezTo>
                    <a:pt x="238491" y="157719"/>
                    <a:pt x="238131" y="155198"/>
                    <a:pt x="238131" y="153758"/>
                  </a:cubicBezTo>
                  <a:cubicBezTo>
                    <a:pt x="237771" y="153038"/>
                    <a:pt x="237051" y="151238"/>
                    <a:pt x="236691" y="150157"/>
                  </a:cubicBezTo>
                  <a:cubicBezTo>
                    <a:pt x="236691" y="149437"/>
                    <a:pt x="236691" y="147997"/>
                    <a:pt x="235971" y="147277"/>
                  </a:cubicBezTo>
                  <a:cubicBezTo>
                    <a:pt x="234891" y="146557"/>
                    <a:pt x="232731" y="147637"/>
                    <a:pt x="231291" y="146917"/>
                  </a:cubicBezTo>
                  <a:cubicBezTo>
                    <a:pt x="230931" y="146557"/>
                    <a:pt x="230931" y="145117"/>
                    <a:pt x="230570" y="144757"/>
                  </a:cubicBezTo>
                  <a:cubicBezTo>
                    <a:pt x="230210" y="144037"/>
                    <a:pt x="229490" y="142236"/>
                    <a:pt x="228770" y="141516"/>
                  </a:cubicBezTo>
                  <a:cubicBezTo>
                    <a:pt x="228410" y="141156"/>
                    <a:pt x="226970" y="139716"/>
                    <a:pt x="226250" y="138996"/>
                  </a:cubicBezTo>
                  <a:cubicBezTo>
                    <a:pt x="225530" y="137916"/>
                    <a:pt x="223730" y="136475"/>
                    <a:pt x="223370" y="135395"/>
                  </a:cubicBezTo>
                  <a:cubicBezTo>
                    <a:pt x="222650" y="133955"/>
                    <a:pt x="221930" y="131435"/>
                    <a:pt x="222290" y="130355"/>
                  </a:cubicBezTo>
                  <a:cubicBezTo>
                    <a:pt x="223010" y="128914"/>
                    <a:pt x="225890" y="127114"/>
                    <a:pt x="226970" y="126394"/>
                  </a:cubicBezTo>
                  <a:cubicBezTo>
                    <a:pt x="228050" y="125314"/>
                    <a:pt x="229850" y="123154"/>
                    <a:pt x="230931" y="122073"/>
                  </a:cubicBezTo>
                  <a:cubicBezTo>
                    <a:pt x="232371" y="120633"/>
                    <a:pt x="235611" y="118833"/>
                    <a:pt x="237051" y="117393"/>
                  </a:cubicBezTo>
                  <a:cubicBezTo>
                    <a:pt x="237771" y="117033"/>
                    <a:pt x="238851" y="115592"/>
                    <a:pt x="239571" y="114872"/>
                  </a:cubicBezTo>
                  <a:cubicBezTo>
                    <a:pt x="240291" y="114152"/>
                    <a:pt x="241371" y="113072"/>
                    <a:pt x="241731" y="112352"/>
                  </a:cubicBezTo>
                  <a:cubicBezTo>
                    <a:pt x="242092" y="111632"/>
                    <a:pt x="242452" y="109472"/>
                    <a:pt x="242452" y="108391"/>
                  </a:cubicBezTo>
                  <a:cubicBezTo>
                    <a:pt x="242812" y="107311"/>
                    <a:pt x="242812" y="105151"/>
                    <a:pt x="242812" y="104071"/>
                  </a:cubicBezTo>
                  <a:cubicBezTo>
                    <a:pt x="242812" y="103351"/>
                    <a:pt x="242812" y="101550"/>
                    <a:pt x="243172" y="100830"/>
                  </a:cubicBezTo>
                  <a:cubicBezTo>
                    <a:pt x="243172" y="100110"/>
                    <a:pt x="244972" y="99390"/>
                    <a:pt x="244972" y="98670"/>
                  </a:cubicBezTo>
                  <a:cubicBezTo>
                    <a:pt x="245332" y="97950"/>
                    <a:pt x="245692" y="96510"/>
                    <a:pt x="245332" y="96150"/>
                  </a:cubicBezTo>
                  <a:cubicBezTo>
                    <a:pt x="244972" y="95790"/>
                    <a:pt x="243172" y="95790"/>
                    <a:pt x="242812" y="96150"/>
                  </a:cubicBezTo>
                  <a:cubicBezTo>
                    <a:pt x="242092" y="96510"/>
                    <a:pt x="242092" y="97590"/>
                    <a:pt x="241731" y="97590"/>
                  </a:cubicBezTo>
                  <a:cubicBezTo>
                    <a:pt x="241371" y="97950"/>
                    <a:pt x="239571" y="97950"/>
                    <a:pt x="239211" y="97590"/>
                  </a:cubicBezTo>
                  <a:cubicBezTo>
                    <a:pt x="238491" y="97230"/>
                    <a:pt x="238851" y="95790"/>
                    <a:pt x="238851" y="95070"/>
                  </a:cubicBezTo>
                  <a:cubicBezTo>
                    <a:pt x="239211" y="93989"/>
                    <a:pt x="240651" y="92909"/>
                    <a:pt x="241371" y="92189"/>
                  </a:cubicBezTo>
                  <a:cubicBezTo>
                    <a:pt x="241731" y="91829"/>
                    <a:pt x="242812" y="91109"/>
                    <a:pt x="243532" y="90749"/>
                  </a:cubicBezTo>
                  <a:cubicBezTo>
                    <a:pt x="244612" y="90749"/>
                    <a:pt x="246772" y="91469"/>
                    <a:pt x="247852" y="91469"/>
                  </a:cubicBezTo>
                  <a:cubicBezTo>
                    <a:pt x="248572" y="91469"/>
                    <a:pt x="250372" y="90749"/>
                    <a:pt x="251092" y="90749"/>
                  </a:cubicBezTo>
                  <a:cubicBezTo>
                    <a:pt x="251812" y="91109"/>
                    <a:pt x="252892" y="91829"/>
                    <a:pt x="253613" y="92189"/>
                  </a:cubicBezTo>
                  <a:cubicBezTo>
                    <a:pt x="253973" y="92549"/>
                    <a:pt x="255053" y="93629"/>
                    <a:pt x="255773" y="93989"/>
                  </a:cubicBezTo>
                  <a:cubicBezTo>
                    <a:pt x="256133" y="94349"/>
                    <a:pt x="257213" y="95430"/>
                    <a:pt x="257573" y="96150"/>
                  </a:cubicBezTo>
                  <a:cubicBezTo>
                    <a:pt x="258293" y="96870"/>
                    <a:pt x="257933" y="99030"/>
                    <a:pt x="258293" y="100110"/>
                  </a:cubicBezTo>
                  <a:cubicBezTo>
                    <a:pt x="258653" y="100830"/>
                    <a:pt x="260093" y="101550"/>
                    <a:pt x="260453" y="102271"/>
                  </a:cubicBezTo>
                  <a:cubicBezTo>
                    <a:pt x="261533" y="102631"/>
                    <a:pt x="263693" y="103711"/>
                    <a:pt x="264413" y="102991"/>
                  </a:cubicBezTo>
                  <a:cubicBezTo>
                    <a:pt x="265854" y="102271"/>
                    <a:pt x="265494" y="98310"/>
                    <a:pt x="265854" y="96510"/>
                  </a:cubicBezTo>
                  <a:cubicBezTo>
                    <a:pt x="265854" y="95430"/>
                    <a:pt x="266214" y="93629"/>
                    <a:pt x="266214" y="92549"/>
                  </a:cubicBezTo>
                  <a:cubicBezTo>
                    <a:pt x="266214" y="91469"/>
                    <a:pt x="265854" y="88589"/>
                    <a:pt x="265494" y="87148"/>
                  </a:cubicBezTo>
                  <a:cubicBezTo>
                    <a:pt x="264774" y="86788"/>
                    <a:pt x="262973" y="86068"/>
                    <a:pt x="262613" y="85348"/>
                  </a:cubicBezTo>
                  <a:cubicBezTo>
                    <a:pt x="262613" y="84628"/>
                    <a:pt x="263333" y="83188"/>
                    <a:pt x="263693" y="83188"/>
                  </a:cubicBezTo>
                  <a:cubicBezTo>
                    <a:pt x="264774" y="82828"/>
                    <a:pt x="266934" y="83548"/>
                    <a:pt x="267654" y="84268"/>
                  </a:cubicBezTo>
                  <a:cubicBezTo>
                    <a:pt x="268014" y="84988"/>
                    <a:pt x="268374" y="86788"/>
                    <a:pt x="269094" y="87148"/>
                  </a:cubicBezTo>
                  <a:cubicBezTo>
                    <a:pt x="269814" y="87148"/>
                    <a:pt x="272334" y="86068"/>
                    <a:pt x="273054" y="85348"/>
                  </a:cubicBezTo>
                  <a:cubicBezTo>
                    <a:pt x="273774" y="84628"/>
                    <a:pt x="274854" y="82828"/>
                    <a:pt x="275214" y="82108"/>
                  </a:cubicBezTo>
                  <a:cubicBezTo>
                    <a:pt x="275574" y="80667"/>
                    <a:pt x="274494" y="78147"/>
                    <a:pt x="273774" y="77067"/>
                  </a:cubicBezTo>
                  <a:cubicBezTo>
                    <a:pt x="273054" y="75627"/>
                    <a:pt x="269814" y="72746"/>
                    <a:pt x="269454" y="70946"/>
                  </a:cubicBezTo>
                  <a:cubicBezTo>
                    <a:pt x="269094" y="69506"/>
                    <a:pt x="268374" y="66265"/>
                    <a:pt x="268374" y="64825"/>
                  </a:cubicBezTo>
                  <a:cubicBezTo>
                    <a:pt x="268734" y="63745"/>
                    <a:pt x="269814" y="62305"/>
                    <a:pt x="270174" y="61225"/>
                  </a:cubicBezTo>
                  <a:cubicBezTo>
                    <a:pt x="270534" y="60505"/>
                    <a:pt x="271974" y="59424"/>
                    <a:pt x="272694" y="58704"/>
                  </a:cubicBezTo>
                  <a:cubicBezTo>
                    <a:pt x="272694" y="57984"/>
                    <a:pt x="273054" y="56544"/>
                    <a:pt x="273054" y="55824"/>
                  </a:cubicBezTo>
                  <a:cubicBezTo>
                    <a:pt x="272694" y="54744"/>
                    <a:pt x="271254" y="53304"/>
                    <a:pt x="270534" y="52583"/>
                  </a:cubicBezTo>
                  <a:cubicBezTo>
                    <a:pt x="269814" y="51863"/>
                    <a:pt x="267654" y="51143"/>
                    <a:pt x="266934" y="51143"/>
                  </a:cubicBezTo>
                  <a:cubicBezTo>
                    <a:pt x="265854" y="50783"/>
                    <a:pt x="263693" y="51503"/>
                    <a:pt x="262613" y="51863"/>
                  </a:cubicBezTo>
                  <a:cubicBezTo>
                    <a:pt x="261893" y="52583"/>
                    <a:pt x="260093" y="54024"/>
                    <a:pt x="259733" y="54744"/>
                  </a:cubicBezTo>
                  <a:cubicBezTo>
                    <a:pt x="259013" y="55464"/>
                    <a:pt x="258653" y="57264"/>
                    <a:pt x="258293" y="57984"/>
                  </a:cubicBezTo>
                  <a:cubicBezTo>
                    <a:pt x="258293" y="58704"/>
                    <a:pt x="259013" y="60145"/>
                    <a:pt x="259013" y="60865"/>
                  </a:cubicBezTo>
                  <a:cubicBezTo>
                    <a:pt x="258653" y="61225"/>
                    <a:pt x="257573" y="61945"/>
                    <a:pt x="257213" y="62665"/>
                  </a:cubicBezTo>
                  <a:cubicBezTo>
                    <a:pt x="257213" y="63385"/>
                    <a:pt x="258653" y="64825"/>
                    <a:pt x="258293" y="65545"/>
                  </a:cubicBezTo>
                  <a:cubicBezTo>
                    <a:pt x="257933" y="66265"/>
                    <a:pt x="256133" y="68066"/>
                    <a:pt x="255053" y="68066"/>
                  </a:cubicBezTo>
                  <a:cubicBezTo>
                    <a:pt x="254333" y="67706"/>
                    <a:pt x="252892" y="65545"/>
                    <a:pt x="252532" y="64825"/>
                  </a:cubicBezTo>
                  <a:cubicBezTo>
                    <a:pt x="252172" y="64105"/>
                    <a:pt x="251812" y="62305"/>
                    <a:pt x="251452" y="61585"/>
                  </a:cubicBezTo>
                  <a:cubicBezTo>
                    <a:pt x="251452" y="60865"/>
                    <a:pt x="251092" y="58704"/>
                    <a:pt x="250732" y="57984"/>
                  </a:cubicBezTo>
                  <a:cubicBezTo>
                    <a:pt x="250372" y="57624"/>
                    <a:pt x="249292" y="56544"/>
                    <a:pt x="249292" y="55824"/>
                  </a:cubicBezTo>
                  <a:cubicBezTo>
                    <a:pt x="248572" y="55104"/>
                    <a:pt x="247132" y="52944"/>
                    <a:pt x="247492" y="52223"/>
                  </a:cubicBezTo>
                  <a:cubicBezTo>
                    <a:pt x="247852" y="51503"/>
                    <a:pt x="250012" y="51143"/>
                    <a:pt x="251092" y="51143"/>
                  </a:cubicBezTo>
                  <a:cubicBezTo>
                    <a:pt x="251812" y="51143"/>
                    <a:pt x="253613" y="52944"/>
                    <a:pt x="254333" y="52583"/>
                  </a:cubicBezTo>
                  <a:cubicBezTo>
                    <a:pt x="255053" y="52583"/>
                    <a:pt x="255413" y="51503"/>
                    <a:pt x="255773" y="50783"/>
                  </a:cubicBezTo>
                  <a:cubicBezTo>
                    <a:pt x="256133" y="50423"/>
                    <a:pt x="257573" y="49703"/>
                    <a:pt x="257933" y="48983"/>
                  </a:cubicBezTo>
                  <a:cubicBezTo>
                    <a:pt x="258293" y="48263"/>
                    <a:pt x="258293" y="47183"/>
                    <a:pt x="257933" y="46823"/>
                  </a:cubicBezTo>
                  <a:cubicBezTo>
                    <a:pt x="257573" y="46103"/>
                    <a:pt x="256493" y="44662"/>
                    <a:pt x="255773" y="44662"/>
                  </a:cubicBezTo>
                  <a:cubicBezTo>
                    <a:pt x="255053" y="44302"/>
                    <a:pt x="253973" y="45022"/>
                    <a:pt x="252892" y="44662"/>
                  </a:cubicBezTo>
                  <a:cubicBezTo>
                    <a:pt x="252532" y="44662"/>
                    <a:pt x="251092" y="43582"/>
                    <a:pt x="251092" y="42862"/>
                  </a:cubicBezTo>
                  <a:cubicBezTo>
                    <a:pt x="250732" y="41782"/>
                    <a:pt x="252532" y="39982"/>
                    <a:pt x="252892" y="39262"/>
                  </a:cubicBezTo>
                  <a:cubicBezTo>
                    <a:pt x="252892" y="38181"/>
                    <a:pt x="252892" y="36381"/>
                    <a:pt x="252892" y="35661"/>
                  </a:cubicBezTo>
                  <a:cubicBezTo>
                    <a:pt x="252532" y="34941"/>
                    <a:pt x="252532" y="33501"/>
                    <a:pt x="252172" y="33141"/>
                  </a:cubicBezTo>
                  <a:cubicBezTo>
                    <a:pt x="251812" y="32421"/>
                    <a:pt x="250372" y="31700"/>
                    <a:pt x="250012" y="30980"/>
                  </a:cubicBezTo>
                  <a:cubicBezTo>
                    <a:pt x="249652" y="30620"/>
                    <a:pt x="248572" y="29540"/>
                    <a:pt x="248572" y="28820"/>
                  </a:cubicBezTo>
                  <a:cubicBezTo>
                    <a:pt x="247852" y="28100"/>
                    <a:pt x="247132" y="25580"/>
                    <a:pt x="247852" y="24859"/>
                  </a:cubicBezTo>
                  <a:cubicBezTo>
                    <a:pt x="248212" y="24499"/>
                    <a:pt x="250012" y="25220"/>
                    <a:pt x="250732" y="24859"/>
                  </a:cubicBezTo>
                  <a:cubicBezTo>
                    <a:pt x="251812" y="24139"/>
                    <a:pt x="252532" y="21619"/>
                    <a:pt x="252532" y="20539"/>
                  </a:cubicBezTo>
                  <a:cubicBezTo>
                    <a:pt x="252892" y="19819"/>
                    <a:pt x="252892" y="17658"/>
                    <a:pt x="252172" y="17298"/>
                  </a:cubicBezTo>
                  <a:cubicBezTo>
                    <a:pt x="251092" y="16218"/>
                    <a:pt x="248572" y="18739"/>
                    <a:pt x="247132" y="18379"/>
                  </a:cubicBezTo>
                  <a:cubicBezTo>
                    <a:pt x="246412" y="18019"/>
                    <a:pt x="245332" y="17298"/>
                    <a:pt x="245332" y="16578"/>
                  </a:cubicBezTo>
                  <a:cubicBezTo>
                    <a:pt x="244972" y="15858"/>
                    <a:pt x="245332" y="14058"/>
                    <a:pt x="245692" y="13698"/>
                  </a:cubicBezTo>
                  <a:cubicBezTo>
                    <a:pt x="246412" y="12618"/>
                    <a:pt x="248572" y="11898"/>
                    <a:pt x="249292" y="11538"/>
                  </a:cubicBezTo>
                  <a:cubicBezTo>
                    <a:pt x="249652" y="11538"/>
                    <a:pt x="251092" y="10817"/>
                    <a:pt x="251812" y="10457"/>
                  </a:cubicBezTo>
                  <a:cubicBezTo>
                    <a:pt x="252172" y="10097"/>
                    <a:pt x="252532" y="8297"/>
                    <a:pt x="253252" y="7937"/>
                  </a:cubicBezTo>
                  <a:close/>
                  <a:moveTo>
                    <a:pt x="216452" y="0"/>
                  </a:moveTo>
                  <a:lnTo>
                    <a:pt x="224834" y="2886"/>
                  </a:lnTo>
                  <a:cubicBezTo>
                    <a:pt x="224834" y="2886"/>
                    <a:pt x="224834" y="5051"/>
                    <a:pt x="224453" y="5772"/>
                  </a:cubicBezTo>
                  <a:cubicBezTo>
                    <a:pt x="224453" y="6133"/>
                    <a:pt x="223691" y="7215"/>
                    <a:pt x="223310" y="7215"/>
                  </a:cubicBezTo>
                  <a:cubicBezTo>
                    <a:pt x="222929" y="7576"/>
                    <a:pt x="221786" y="7576"/>
                    <a:pt x="221405" y="7576"/>
                  </a:cubicBezTo>
                  <a:cubicBezTo>
                    <a:pt x="220262" y="7215"/>
                    <a:pt x="218357" y="6133"/>
                    <a:pt x="217976" y="5412"/>
                  </a:cubicBezTo>
                  <a:cubicBezTo>
                    <a:pt x="217214" y="5051"/>
                    <a:pt x="216452" y="3608"/>
                    <a:pt x="216071" y="2886"/>
                  </a:cubicBezTo>
                  <a:cubicBezTo>
                    <a:pt x="215690" y="2165"/>
                    <a:pt x="216452" y="0"/>
                    <a:pt x="216452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A8A0BAC3-950F-E442-817F-C7DB7A589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7652" y="2589714"/>
              <a:ext cx="2368663" cy="1950247"/>
            </a:xfrm>
            <a:custGeom>
              <a:avLst/>
              <a:gdLst>
                <a:gd name="T0" fmla="*/ 12 w 2947"/>
                <a:gd name="T1" fmla="*/ 1871 h 2427"/>
                <a:gd name="T2" fmla="*/ 6 w 2947"/>
                <a:gd name="T3" fmla="*/ 1815 h 2427"/>
                <a:gd name="T4" fmla="*/ 5 w 2947"/>
                <a:gd name="T5" fmla="*/ 1743 h 2427"/>
                <a:gd name="T6" fmla="*/ 41 w 2947"/>
                <a:gd name="T7" fmla="*/ 1641 h 2427"/>
                <a:gd name="T8" fmla="*/ 38 w 2947"/>
                <a:gd name="T9" fmla="*/ 1560 h 2427"/>
                <a:gd name="T10" fmla="*/ 24 w 2947"/>
                <a:gd name="T11" fmla="*/ 1506 h 2427"/>
                <a:gd name="T12" fmla="*/ 78 w 2947"/>
                <a:gd name="T13" fmla="*/ 1421 h 2427"/>
                <a:gd name="T14" fmla="*/ 114 w 2947"/>
                <a:gd name="T15" fmla="*/ 1348 h 2427"/>
                <a:gd name="T16" fmla="*/ 148 w 2947"/>
                <a:gd name="T17" fmla="*/ 1283 h 2427"/>
                <a:gd name="T18" fmla="*/ 246 w 2947"/>
                <a:gd name="T19" fmla="*/ 1127 h 2427"/>
                <a:gd name="T20" fmla="*/ 333 w 2947"/>
                <a:gd name="T21" fmla="*/ 877 h 2427"/>
                <a:gd name="T22" fmla="*/ 375 w 2947"/>
                <a:gd name="T23" fmla="*/ 766 h 2427"/>
                <a:gd name="T24" fmla="*/ 394 w 2947"/>
                <a:gd name="T25" fmla="*/ 704 h 2427"/>
                <a:gd name="T26" fmla="*/ 416 w 2947"/>
                <a:gd name="T27" fmla="*/ 627 h 2427"/>
                <a:gd name="T28" fmla="*/ 451 w 2947"/>
                <a:gd name="T29" fmla="*/ 531 h 2427"/>
                <a:gd name="T30" fmla="*/ 491 w 2947"/>
                <a:gd name="T31" fmla="*/ 451 h 2427"/>
                <a:gd name="T32" fmla="*/ 507 w 2947"/>
                <a:gd name="T33" fmla="*/ 387 h 2427"/>
                <a:gd name="T34" fmla="*/ 534 w 2947"/>
                <a:gd name="T35" fmla="*/ 308 h 2427"/>
                <a:gd name="T36" fmla="*/ 557 w 2947"/>
                <a:gd name="T37" fmla="*/ 185 h 2427"/>
                <a:gd name="T38" fmla="*/ 584 w 2947"/>
                <a:gd name="T39" fmla="*/ 118 h 2427"/>
                <a:gd name="T40" fmla="*/ 591 w 2947"/>
                <a:gd name="T41" fmla="*/ 7 h 2427"/>
                <a:gd name="T42" fmla="*/ 623 w 2947"/>
                <a:gd name="T43" fmla="*/ 46 h 2427"/>
                <a:gd name="T44" fmla="*/ 653 w 2947"/>
                <a:gd name="T45" fmla="*/ 35 h 2427"/>
                <a:gd name="T46" fmla="*/ 711 w 2947"/>
                <a:gd name="T47" fmla="*/ 37 h 2427"/>
                <a:gd name="T48" fmla="*/ 759 w 2947"/>
                <a:gd name="T49" fmla="*/ 26 h 2427"/>
                <a:gd name="T50" fmla="*/ 795 w 2947"/>
                <a:gd name="T51" fmla="*/ 90 h 2427"/>
                <a:gd name="T52" fmla="*/ 890 w 2947"/>
                <a:gd name="T53" fmla="*/ 117 h 2427"/>
                <a:gd name="T54" fmla="*/ 940 w 2947"/>
                <a:gd name="T55" fmla="*/ 216 h 2427"/>
                <a:gd name="T56" fmla="*/ 933 w 2947"/>
                <a:gd name="T57" fmla="*/ 295 h 2427"/>
                <a:gd name="T58" fmla="*/ 946 w 2947"/>
                <a:gd name="T59" fmla="*/ 384 h 2427"/>
                <a:gd name="T60" fmla="*/ 1031 w 2947"/>
                <a:gd name="T61" fmla="*/ 420 h 2427"/>
                <a:gd name="T62" fmla="*/ 1113 w 2947"/>
                <a:gd name="T63" fmla="*/ 434 h 2427"/>
                <a:gd name="T64" fmla="*/ 1192 w 2947"/>
                <a:gd name="T65" fmla="*/ 426 h 2427"/>
                <a:gd name="T66" fmla="*/ 1271 w 2947"/>
                <a:gd name="T67" fmla="*/ 415 h 2427"/>
                <a:gd name="T68" fmla="*/ 1359 w 2947"/>
                <a:gd name="T69" fmla="*/ 440 h 2427"/>
                <a:gd name="T70" fmla="*/ 1419 w 2947"/>
                <a:gd name="T71" fmla="*/ 492 h 2427"/>
                <a:gd name="T72" fmla="*/ 1501 w 2947"/>
                <a:gd name="T73" fmla="*/ 488 h 2427"/>
                <a:gd name="T74" fmla="*/ 1588 w 2947"/>
                <a:gd name="T75" fmla="*/ 482 h 2427"/>
                <a:gd name="T76" fmla="*/ 1701 w 2947"/>
                <a:gd name="T77" fmla="*/ 510 h 2427"/>
                <a:gd name="T78" fmla="*/ 1792 w 2947"/>
                <a:gd name="T79" fmla="*/ 491 h 2427"/>
                <a:gd name="T80" fmla="*/ 1939 w 2947"/>
                <a:gd name="T81" fmla="*/ 477 h 2427"/>
                <a:gd name="T82" fmla="*/ 2014 w 2947"/>
                <a:gd name="T83" fmla="*/ 471 h 2427"/>
                <a:gd name="T84" fmla="*/ 2115 w 2947"/>
                <a:gd name="T85" fmla="*/ 482 h 2427"/>
                <a:gd name="T86" fmla="*/ 2834 w 2947"/>
                <a:gd name="T87" fmla="*/ 604 h 2427"/>
                <a:gd name="T88" fmla="*/ 2882 w 2947"/>
                <a:gd name="T89" fmla="*/ 677 h 2427"/>
                <a:gd name="T90" fmla="*/ 2929 w 2947"/>
                <a:gd name="T91" fmla="*/ 751 h 2427"/>
                <a:gd name="T92" fmla="*/ 2903 w 2947"/>
                <a:gd name="T93" fmla="*/ 854 h 2427"/>
                <a:gd name="T94" fmla="*/ 2834 w 2947"/>
                <a:gd name="T95" fmla="*/ 946 h 2427"/>
                <a:gd name="T96" fmla="*/ 2786 w 2947"/>
                <a:gd name="T97" fmla="*/ 1030 h 2427"/>
                <a:gd name="T98" fmla="*/ 2756 w 2947"/>
                <a:gd name="T99" fmla="*/ 1111 h 2427"/>
                <a:gd name="T100" fmla="*/ 2680 w 2947"/>
                <a:gd name="T101" fmla="*/ 1157 h 2427"/>
                <a:gd name="T102" fmla="*/ 2637 w 2947"/>
                <a:gd name="T103" fmla="*/ 1236 h 2427"/>
                <a:gd name="T104" fmla="*/ 2599 w 2947"/>
                <a:gd name="T105" fmla="*/ 1301 h 2427"/>
                <a:gd name="T106" fmla="*/ 2601 w 2947"/>
                <a:gd name="T107" fmla="*/ 1364 h 2427"/>
                <a:gd name="T108" fmla="*/ 2646 w 2947"/>
                <a:gd name="T109" fmla="*/ 1393 h 2427"/>
                <a:gd name="T110" fmla="*/ 2682 w 2947"/>
                <a:gd name="T111" fmla="*/ 1415 h 2427"/>
                <a:gd name="T112" fmla="*/ 2652 w 2947"/>
                <a:gd name="T113" fmla="*/ 1466 h 2427"/>
                <a:gd name="T114" fmla="*/ 2649 w 2947"/>
                <a:gd name="T115" fmla="*/ 1523 h 2427"/>
                <a:gd name="T116" fmla="*/ 2612 w 2947"/>
                <a:gd name="T117" fmla="*/ 1598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47" h="2427">
                  <a:moveTo>
                    <a:pt x="1459" y="2237"/>
                  </a:moveTo>
                  <a:lnTo>
                    <a:pt x="969" y="2130"/>
                  </a:lnTo>
                  <a:lnTo>
                    <a:pt x="371" y="1990"/>
                  </a:lnTo>
                  <a:lnTo>
                    <a:pt x="39" y="1910"/>
                  </a:lnTo>
                  <a:lnTo>
                    <a:pt x="39" y="1910"/>
                  </a:lnTo>
                  <a:cubicBezTo>
                    <a:pt x="39" y="1905"/>
                    <a:pt x="38" y="1900"/>
                    <a:pt x="37" y="1897"/>
                  </a:cubicBezTo>
                  <a:lnTo>
                    <a:pt x="37" y="1897"/>
                  </a:lnTo>
                  <a:cubicBezTo>
                    <a:pt x="36" y="1893"/>
                    <a:pt x="30" y="1887"/>
                    <a:pt x="27" y="1885"/>
                  </a:cubicBezTo>
                  <a:lnTo>
                    <a:pt x="27" y="1885"/>
                  </a:lnTo>
                  <a:cubicBezTo>
                    <a:pt x="26" y="1883"/>
                    <a:pt x="20" y="1881"/>
                    <a:pt x="18" y="1880"/>
                  </a:cubicBezTo>
                  <a:lnTo>
                    <a:pt x="18" y="1880"/>
                  </a:lnTo>
                  <a:cubicBezTo>
                    <a:pt x="16" y="1878"/>
                    <a:pt x="13" y="1874"/>
                    <a:pt x="12" y="1871"/>
                  </a:cubicBezTo>
                  <a:lnTo>
                    <a:pt x="12" y="1871"/>
                  </a:lnTo>
                  <a:cubicBezTo>
                    <a:pt x="11" y="1869"/>
                    <a:pt x="11" y="1862"/>
                    <a:pt x="10" y="1859"/>
                  </a:cubicBezTo>
                  <a:lnTo>
                    <a:pt x="10" y="1859"/>
                  </a:lnTo>
                  <a:cubicBezTo>
                    <a:pt x="8" y="1857"/>
                    <a:pt x="3" y="1855"/>
                    <a:pt x="2" y="1853"/>
                  </a:cubicBezTo>
                  <a:lnTo>
                    <a:pt x="2" y="1853"/>
                  </a:lnTo>
                  <a:cubicBezTo>
                    <a:pt x="0" y="1850"/>
                    <a:pt x="1" y="1842"/>
                    <a:pt x="3" y="1838"/>
                  </a:cubicBezTo>
                  <a:lnTo>
                    <a:pt x="3" y="1838"/>
                  </a:lnTo>
                  <a:cubicBezTo>
                    <a:pt x="4" y="1836"/>
                    <a:pt x="8" y="1833"/>
                    <a:pt x="8" y="1832"/>
                  </a:cubicBezTo>
                  <a:lnTo>
                    <a:pt x="8" y="1832"/>
                  </a:lnTo>
                  <a:cubicBezTo>
                    <a:pt x="8" y="1829"/>
                    <a:pt x="5" y="1826"/>
                    <a:pt x="5" y="1824"/>
                  </a:cubicBezTo>
                  <a:lnTo>
                    <a:pt x="5" y="1824"/>
                  </a:lnTo>
                  <a:cubicBezTo>
                    <a:pt x="4" y="1822"/>
                    <a:pt x="6" y="1818"/>
                    <a:pt x="6" y="1815"/>
                  </a:cubicBezTo>
                  <a:lnTo>
                    <a:pt x="6" y="1815"/>
                  </a:lnTo>
                  <a:cubicBezTo>
                    <a:pt x="7" y="1812"/>
                    <a:pt x="7" y="1805"/>
                    <a:pt x="7" y="1800"/>
                  </a:cubicBezTo>
                  <a:lnTo>
                    <a:pt x="7" y="1800"/>
                  </a:lnTo>
                  <a:cubicBezTo>
                    <a:pt x="7" y="1798"/>
                    <a:pt x="7" y="1793"/>
                    <a:pt x="6" y="1790"/>
                  </a:cubicBezTo>
                  <a:lnTo>
                    <a:pt x="6" y="1790"/>
                  </a:lnTo>
                  <a:cubicBezTo>
                    <a:pt x="6" y="1788"/>
                    <a:pt x="1" y="1783"/>
                    <a:pt x="1" y="1780"/>
                  </a:cubicBezTo>
                  <a:lnTo>
                    <a:pt x="1" y="1780"/>
                  </a:lnTo>
                  <a:cubicBezTo>
                    <a:pt x="0" y="1777"/>
                    <a:pt x="1" y="1772"/>
                    <a:pt x="1" y="1769"/>
                  </a:cubicBezTo>
                  <a:lnTo>
                    <a:pt x="1" y="1769"/>
                  </a:lnTo>
                  <a:cubicBezTo>
                    <a:pt x="2" y="1766"/>
                    <a:pt x="7" y="1762"/>
                    <a:pt x="8" y="1759"/>
                  </a:cubicBezTo>
                  <a:lnTo>
                    <a:pt x="8" y="1759"/>
                  </a:lnTo>
                  <a:cubicBezTo>
                    <a:pt x="9" y="1755"/>
                    <a:pt x="6" y="1747"/>
                    <a:pt x="5" y="1743"/>
                  </a:cubicBezTo>
                  <a:lnTo>
                    <a:pt x="5" y="1743"/>
                  </a:lnTo>
                  <a:cubicBezTo>
                    <a:pt x="4" y="1740"/>
                    <a:pt x="4" y="1734"/>
                    <a:pt x="5" y="1731"/>
                  </a:cubicBezTo>
                  <a:lnTo>
                    <a:pt x="5" y="1731"/>
                  </a:lnTo>
                  <a:cubicBezTo>
                    <a:pt x="6" y="1728"/>
                    <a:pt x="9" y="1724"/>
                    <a:pt x="10" y="1721"/>
                  </a:cubicBezTo>
                  <a:lnTo>
                    <a:pt x="10" y="1721"/>
                  </a:lnTo>
                  <a:cubicBezTo>
                    <a:pt x="12" y="1715"/>
                    <a:pt x="11" y="1703"/>
                    <a:pt x="14" y="1697"/>
                  </a:cubicBezTo>
                  <a:lnTo>
                    <a:pt x="14" y="1697"/>
                  </a:lnTo>
                  <a:cubicBezTo>
                    <a:pt x="15" y="1693"/>
                    <a:pt x="20" y="1685"/>
                    <a:pt x="22" y="1681"/>
                  </a:cubicBezTo>
                  <a:lnTo>
                    <a:pt x="22" y="1681"/>
                  </a:lnTo>
                  <a:cubicBezTo>
                    <a:pt x="24" y="1676"/>
                    <a:pt x="26" y="1664"/>
                    <a:pt x="29" y="1659"/>
                  </a:cubicBezTo>
                  <a:lnTo>
                    <a:pt x="29" y="1659"/>
                  </a:lnTo>
                  <a:cubicBezTo>
                    <a:pt x="31" y="1654"/>
                    <a:pt x="39" y="1646"/>
                    <a:pt x="41" y="1641"/>
                  </a:cubicBezTo>
                  <a:lnTo>
                    <a:pt x="41" y="1641"/>
                  </a:lnTo>
                  <a:cubicBezTo>
                    <a:pt x="44" y="1635"/>
                    <a:pt x="46" y="1623"/>
                    <a:pt x="47" y="1617"/>
                  </a:cubicBezTo>
                  <a:lnTo>
                    <a:pt x="47" y="1617"/>
                  </a:lnTo>
                  <a:cubicBezTo>
                    <a:pt x="48" y="1612"/>
                    <a:pt x="50" y="1600"/>
                    <a:pt x="48" y="1595"/>
                  </a:cubicBezTo>
                  <a:lnTo>
                    <a:pt x="48" y="1595"/>
                  </a:lnTo>
                  <a:cubicBezTo>
                    <a:pt x="47" y="1592"/>
                    <a:pt x="40" y="1587"/>
                    <a:pt x="38" y="1584"/>
                  </a:cubicBezTo>
                  <a:lnTo>
                    <a:pt x="38" y="1584"/>
                  </a:lnTo>
                  <a:cubicBezTo>
                    <a:pt x="38" y="1583"/>
                    <a:pt x="37" y="1581"/>
                    <a:pt x="36" y="1579"/>
                  </a:cubicBezTo>
                  <a:lnTo>
                    <a:pt x="36" y="1579"/>
                  </a:lnTo>
                  <a:cubicBezTo>
                    <a:pt x="36" y="1577"/>
                    <a:pt x="39" y="1573"/>
                    <a:pt x="40" y="1570"/>
                  </a:cubicBezTo>
                  <a:lnTo>
                    <a:pt x="40" y="1570"/>
                  </a:lnTo>
                  <a:cubicBezTo>
                    <a:pt x="40" y="1567"/>
                    <a:pt x="39" y="1562"/>
                    <a:pt x="38" y="1560"/>
                  </a:cubicBezTo>
                  <a:lnTo>
                    <a:pt x="38" y="1560"/>
                  </a:lnTo>
                  <a:cubicBezTo>
                    <a:pt x="37" y="1558"/>
                    <a:pt x="34" y="1555"/>
                    <a:pt x="32" y="1554"/>
                  </a:cubicBezTo>
                  <a:lnTo>
                    <a:pt x="32" y="1554"/>
                  </a:lnTo>
                  <a:cubicBezTo>
                    <a:pt x="32" y="1552"/>
                    <a:pt x="32" y="1548"/>
                    <a:pt x="31" y="1547"/>
                  </a:cubicBezTo>
                  <a:lnTo>
                    <a:pt x="31" y="1547"/>
                  </a:lnTo>
                  <a:cubicBezTo>
                    <a:pt x="30" y="1545"/>
                    <a:pt x="26" y="1547"/>
                    <a:pt x="25" y="1546"/>
                  </a:cubicBezTo>
                  <a:lnTo>
                    <a:pt x="25" y="1546"/>
                  </a:lnTo>
                  <a:cubicBezTo>
                    <a:pt x="22" y="1544"/>
                    <a:pt x="24" y="1536"/>
                    <a:pt x="24" y="1533"/>
                  </a:cubicBezTo>
                  <a:lnTo>
                    <a:pt x="24" y="1533"/>
                  </a:lnTo>
                  <a:cubicBezTo>
                    <a:pt x="25" y="1530"/>
                    <a:pt x="27" y="1525"/>
                    <a:pt x="27" y="1522"/>
                  </a:cubicBezTo>
                  <a:lnTo>
                    <a:pt x="27" y="1522"/>
                  </a:lnTo>
                  <a:cubicBezTo>
                    <a:pt x="27" y="1518"/>
                    <a:pt x="24" y="1510"/>
                    <a:pt x="24" y="1506"/>
                  </a:cubicBezTo>
                  <a:lnTo>
                    <a:pt x="24" y="1506"/>
                  </a:lnTo>
                  <a:cubicBezTo>
                    <a:pt x="24" y="1502"/>
                    <a:pt x="24" y="1496"/>
                    <a:pt x="25" y="1493"/>
                  </a:cubicBezTo>
                  <a:lnTo>
                    <a:pt x="25" y="1493"/>
                  </a:lnTo>
                  <a:cubicBezTo>
                    <a:pt x="26" y="1490"/>
                    <a:pt x="30" y="1485"/>
                    <a:pt x="32" y="1483"/>
                  </a:cubicBezTo>
                  <a:lnTo>
                    <a:pt x="32" y="1483"/>
                  </a:lnTo>
                  <a:cubicBezTo>
                    <a:pt x="35" y="1479"/>
                    <a:pt x="43" y="1474"/>
                    <a:pt x="46" y="1471"/>
                  </a:cubicBezTo>
                  <a:lnTo>
                    <a:pt x="46" y="1471"/>
                  </a:lnTo>
                  <a:cubicBezTo>
                    <a:pt x="50" y="1465"/>
                    <a:pt x="56" y="1453"/>
                    <a:pt x="59" y="1448"/>
                  </a:cubicBezTo>
                  <a:lnTo>
                    <a:pt x="59" y="1448"/>
                  </a:lnTo>
                  <a:cubicBezTo>
                    <a:pt x="62" y="1444"/>
                    <a:pt x="68" y="1438"/>
                    <a:pt x="70" y="1434"/>
                  </a:cubicBezTo>
                  <a:lnTo>
                    <a:pt x="70" y="1434"/>
                  </a:lnTo>
                  <a:cubicBezTo>
                    <a:pt x="72" y="1432"/>
                    <a:pt x="76" y="1424"/>
                    <a:pt x="78" y="1421"/>
                  </a:cubicBezTo>
                  <a:lnTo>
                    <a:pt x="78" y="1421"/>
                  </a:lnTo>
                  <a:cubicBezTo>
                    <a:pt x="80" y="1417"/>
                    <a:pt x="84" y="1409"/>
                    <a:pt x="85" y="1405"/>
                  </a:cubicBezTo>
                  <a:lnTo>
                    <a:pt x="85" y="1405"/>
                  </a:lnTo>
                  <a:cubicBezTo>
                    <a:pt x="87" y="1401"/>
                    <a:pt x="91" y="1395"/>
                    <a:pt x="92" y="1391"/>
                  </a:cubicBezTo>
                  <a:lnTo>
                    <a:pt x="92" y="1391"/>
                  </a:lnTo>
                  <a:cubicBezTo>
                    <a:pt x="92" y="1388"/>
                    <a:pt x="91" y="1382"/>
                    <a:pt x="92" y="1380"/>
                  </a:cubicBezTo>
                  <a:lnTo>
                    <a:pt x="92" y="1380"/>
                  </a:lnTo>
                  <a:cubicBezTo>
                    <a:pt x="94" y="1377"/>
                    <a:pt x="99" y="1374"/>
                    <a:pt x="101" y="1372"/>
                  </a:cubicBezTo>
                  <a:lnTo>
                    <a:pt x="101" y="1372"/>
                  </a:lnTo>
                  <a:cubicBezTo>
                    <a:pt x="102" y="1369"/>
                    <a:pt x="105" y="1363"/>
                    <a:pt x="107" y="1361"/>
                  </a:cubicBezTo>
                  <a:lnTo>
                    <a:pt x="107" y="1361"/>
                  </a:lnTo>
                  <a:cubicBezTo>
                    <a:pt x="108" y="1358"/>
                    <a:pt x="112" y="1352"/>
                    <a:pt x="114" y="1348"/>
                  </a:cubicBezTo>
                  <a:lnTo>
                    <a:pt x="114" y="1348"/>
                  </a:lnTo>
                  <a:cubicBezTo>
                    <a:pt x="117" y="1344"/>
                    <a:pt x="122" y="1335"/>
                    <a:pt x="123" y="1331"/>
                  </a:cubicBezTo>
                  <a:lnTo>
                    <a:pt x="123" y="1331"/>
                  </a:lnTo>
                  <a:cubicBezTo>
                    <a:pt x="125" y="1328"/>
                    <a:pt x="127" y="1323"/>
                    <a:pt x="127" y="1320"/>
                  </a:cubicBezTo>
                  <a:lnTo>
                    <a:pt x="127" y="1320"/>
                  </a:lnTo>
                  <a:cubicBezTo>
                    <a:pt x="128" y="1316"/>
                    <a:pt x="127" y="1307"/>
                    <a:pt x="128" y="1302"/>
                  </a:cubicBezTo>
                  <a:lnTo>
                    <a:pt x="128" y="1302"/>
                  </a:lnTo>
                  <a:cubicBezTo>
                    <a:pt x="128" y="1299"/>
                    <a:pt x="129" y="1294"/>
                    <a:pt x="131" y="1292"/>
                  </a:cubicBezTo>
                  <a:lnTo>
                    <a:pt x="131" y="1292"/>
                  </a:lnTo>
                  <a:cubicBezTo>
                    <a:pt x="132" y="1289"/>
                    <a:pt x="137" y="1285"/>
                    <a:pt x="139" y="1284"/>
                  </a:cubicBezTo>
                  <a:lnTo>
                    <a:pt x="139" y="1284"/>
                  </a:lnTo>
                  <a:cubicBezTo>
                    <a:pt x="141" y="1283"/>
                    <a:pt x="146" y="1284"/>
                    <a:pt x="148" y="1283"/>
                  </a:cubicBezTo>
                  <a:lnTo>
                    <a:pt x="148" y="1283"/>
                  </a:lnTo>
                  <a:cubicBezTo>
                    <a:pt x="151" y="1282"/>
                    <a:pt x="154" y="1278"/>
                    <a:pt x="156" y="1276"/>
                  </a:cubicBezTo>
                  <a:lnTo>
                    <a:pt x="156" y="1276"/>
                  </a:lnTo>
                  <a:cubicBezTo>
                    <a:pt x="159" y="1273"/>
                    <a:pt x="166" y="1267"/>
                    <a:pt x="169" y="1264"/>
                  </a:cubicBezTo>
                  <a:lnTo>
                    <a:pt x="169" y="1264"/>
                  </a:lnTo>
                  <a:cubicBezTo>
                    <a:pt x="174" y="1258"/>
                    <a:pt x="182" y="1247"/>
                    <a:pt x="186" y="1241"/>
                  </a:cubicBezTo>
                  <a:lnTo>
                    <a:pt x="186" y="1241"/>
                  </a:lnTo>
                  <a:cubicBezTo>
                    <a:pt x="192" y="1234"/>
                    <a:pt x="203" y="1219"/>
                    <a:pt x="208" y="1211"/>
                  </a:cubicBezTo>
                  <a:lnTo>
                    <a:pt x="208" y="1211"/>
                  </a:lnTo>
                  <a:cubicBezTo>
                    <a:pt x="213" y="1202"/>
                    <a:pt x="220" y="1183"/>
                    <a:pt x="224" y="1174"/>
                  </a:cubicBezTo>
                  <a:lnTo>
                    <a:pt x="224" y="1174"/>
                  </a:lnTo>
                  <a:cubicBezTo>
                    <a:pt x="230" y="1162"/>
                    <a:pt x="241" y="1139"/>
                    <a:pt x="246" y="1127"/>
                  </a:cubicBezTo>
                  <a:lnTo>
                    <a:pt x="246" y="1127"/>
                  </a:lnTo>
                  <a:cubicBezTo>
                    <a:pt x="256" y="1105"/>
                    <a:pt x="274" y="1059"/>
                    <a:pt x="283" y="1036"/>
                  </a:cubicBezTo>
                  <a:lnTo>
                    <a:pt x="283" y="1036"/>
                  </a:lnTo>
                  <a:cubicBezTo>
                    <a:pt x="289" y="1022"/>
                    <a:pt x="298" y="994"/>
                    <a:pt x="303" y="979"/>
                  </a:cubicBezTo>
                  <a:lnTo>
                    <a:pt x="303" y="979"/>
                  </a:lnTo>
                  <a:cubicBezTo>
                    <a:pt x="306" y="969"/>
                    <a:pt x="312" y="949"/>
                    <a:pt x="315" y="939"/>
                  </a:cubicBezTo>
                  <a:lnTo>
                    <a:pt x="315" y="939"/>
                  </a:lnTo>
                  <a:cubicBezTo>
                    <a:pt x="317" y="935"/>
                    <a:pt x="321" y="926"/>
                    <a:pt x="323" y="922"/>
                  </a:cubicBezTo>
                  <a:lnTo>
                    <a:pt x="323" y="922"/>
                  </a:lnTo>
                  <a:cubicBezTo>
                    <a:pt x="324" y="915"/>
                    <a:pt x="328" y="903"/>
                    <a:pt x="330" y="897"/>
                  </a:cubicBezTo>
                  <a:lnTo>
                    <a:pt x="330" y="897"/>
                  </a:lnTo>
                  <a:cubicBezTo>
                    <a:pt x="331" y="892"/>
                    <a:pt x="332" y="882"/>
                    <a:pt x="333" y="877"/>
                  </a:cubicBezTo>
                  <a:lnTo>
                    <a:pt x="333" y="877"/>
                  </a:lnTo>
                  <a:cubicBezTo>
                    <a:pt x="333" y="875"/>
                    <a:pt x="334" y="869"/>
                    <a:pt x="335" y="867"/>
                  </a:cubicBezTo>
                  <a:lnTo>
                    <a:pt x="335" y="867"/>
                  </a:lnTo>
                  <a:cubicBezTo>
                    <a:pt x="337" y="862"/>
                    <a:pt x="343" y="855"/>
                    <a:pt x="345" y="851"/>
                  </a:cubicBezTo>
                  <a:lnTo>
                    <a:pt x="345" y="851"/>
                  </a:lnTo>
                  <a:cubicBezTo>
                    <a:pt x="349" y="845"/>
                    <a:pt x="355" y="833"/>
                    <a:pt x="359" y="827"/>
                  </a:cubicBezTo>
                  <a:lnTo>
                    <a:pt x="359" y="827"/>
                  </a:lnTo>
                  <a:cubicBezTo>
                    <a:pt x="361" y="823"/>
                    <a:pt x="365" y="814"/>
                    <a:pt x="365" y="810"/>
                  </a:cubicBezTo>
                  <a:lnTo>
                    <a:pt x="365" y="810"/>
                  </a:lnTo>
                  <a:cubicBezTo>
                    <a:pt x="366" y="805"/>
                    <a:pt x="364" y="796"/>
                    <a:pt x="365" y="792"/>
                  </a:cubicBezTo>
                  <a:lnTo>
                    <a:pt x="365" y="792"/>
                  </a:lnTo>
                  <a:cubicBezTo>
                    <a:pt x="366" y="785"/>
                    <a:pt x="373" y="772"/>
                    <a:pt x="375" y="766"/>
                  </a:cubicBezTo>
                  <a:lnTo>
                    <a:pt x="375" y="766"/>
                  </a:lnTo>
                  <a:cubicBezTo>
                    <a:pt x="377" y="761"/>
                    <a:pt x="380" y="752"/>
                    <a:pt x="382" y="747"/>
                  </a:cubicBezTo>
                  <a:lnTo>
                    <a:pt x="382" y="747"/>
                  </a:lnTo>
                  <a:cubicBezTo>
                    <a:pt x="383" y="744"/>
                    <a:pt x="384" y="739"/>
                    <a:pt x="384" y="736"/>
                  </a:cubicBezTo>
                  <a:lnTo>
                    <a:pt x="384" y="736"/>
                  </a:lnTo>
                  <a:cubicBezTo>
                    <a:pt x="385" y="733"/>
                    <a:pt x="384" y="727"/>
                    <a:pt x="384" y="725"/>
                  </a:cubicBezTo>
                  <a:lnTo>
                    <a:pt x="384" y="725"/>
                  </a:lnTo>
                  <a:cubicBezTo>
                    <a:pt x="385" y="723"/>
                    <a:pt x="390" y="721"/>
                    <a:pt x="391" y="719"/>
                  </a:cubicBezTo>
                  <a:lnTo>
                    <a:pt x="391" y="719"/>
                  </a:lnTo>
                  <a:cubicBezTo>
                    <a:pt x="393" y="717"/>
                    <a:pt x="394" y="714"/>
                    <a:pt x="394" y="713"/>
                  </a:cubicBezTo>
                  <a:lnTo>
                    <a:pt x="394" y="713"/>
                  </a:lnTo>
                  <a:cubicBezTo>
                    <a:pt x="395" y="711"/>
                    <a:pt x="394" y="706"/>
                    <a:pt x="394" y="704"/>
                  </a:cubicBezTo>
                  <a:lnTo>
                    <a:pt x="394" y="704"/>
                  </a:lnTo>
                  <a:cubicBezTo>
                    <a:pt x="394" y="701"/>
                    <a:pt x="396" y="696"/>
                    <a:pt x="397" y="693"/>
                  </a:cubicBezTo>
                  <a:lnTo>
                    <a:pt x="397" y="693"/>
                  </a:lnTo>
                  <a:cubicBezTo>
                    <a:pt x="398" y="689"/>
                    <a:pt x="401" y="681"/>
                    <a:pt x="402" y="677"/>
                  </a:cubicBezTo>
                  <a:lnTo>
                    <a:pt x="402" y="677"/>
                  </a:lnTo>
                  <a:cubicBezTo>
                    <a:pt x="403" y="674"/>
                    <a:pt x="404" y="671"/>
                    <a:pt x="404" y="668"/>
                  </a:cubicBezTo>
                  <a:lnTo>
                    <a:pt x="404" y="668"/>
                  </a:lnTo>
                  <a:cubicBezTo>
                    <a:pt x="404" y="663"/>
                    <a:pt x="401" y="653"/>
                    <a:pt x="402" y="649"/>
                  </a:cubicBezTo>
                  <a:lnTo>
                    <a:pt x="402" y="649"/>
                  </a:lnTo>
                  <a:cubicBezTo>
                    <a:pt x="403" y="646"/>
                    <a:pt x="405" y="641"/>
                    <a:pt x="407" y="639"/>
                  </a:cubicBezTo>
                  <a:lnTo>
                    <a:pt x="407" y="639"/>
                  </a:lnTo>
                  <a:cubicBezTo>
                    <a:pt x="409" y="635"/>
                    <a:pt x="414" y="630"/>
                    <a:pt x="416" y="627"/>
                  </a:cubicBezTo>
                  <a:lnTo>
                    <a:pt x="416" y="627"/>
                  </a:lnTo>
                  <a:cubicBezTo>
                    <a:pt x="419" y="623"/>
                    <a:pt x="425" y="616"/>
                    <a:pt x="428" y="611"/>
                  </a:cubicBezTo>
                  <a:lnTo>
                    <a:pt x="428" y="611"/>
                  </a:lnTo>
                  <a:cubicBezTo>
                    <a:pt x="431" y="606"/>
                    <a:pt x="436" y="593"/>
                    <a:pt x="438" y="587"/>
                  </a:cubicBezTo>
                  <a:lnTo>
                    <a:pt x="438" y="587"/>
                  </a:lnTo>
                  <a:cubicBezTo>
                    <a:pt x="440" y="582"/>
                    <a:pt x="442" y="573"/>
                    <a:pt x="444" y="568"/>
                  </a:cubicBezTo>
                  <a:lnTo>
                    <a:pt x="444" y="568"/>
                  </a:lnTo>
                  <a:cubicBezTo>
                    <a:pt x="445" y="565"/>
                    <a:pt x="448" y="558"/>
                    <a:pt x="449" y="553"/>
                  </a:cubicBezTo>
                  <a:lnTo>
                    <a:pt x="449" y="553"/>
                  </a:lnTo>
                  <a:cubicBezTo>
                    <a:pt x="450" y="551"/>
                    <a:pt x="451" y="543"/>
                    <a:pt x="451" y="540"/>
                  </a:cubicBezTo>
                  <a:lnTo>
                    <a:pt x="451" y="540"/>
                  </a:lnTo>
                  <a:cubicBezTo>
                    <a:pt x="451" y="538"/>
                    <a:pt x="451" y="533"/>
                    <a:pt x="451" y="531"/>
                  </a:cubicBezTo>
                  <a:lnTo>
                    <a:pt x="451" y="531"/>
                  </a:lnTo>
                  <a:cubicBezTo>
                    <a:pt x="452" y="528"/>
                    <a:pt x="455" y="523"/>
                    <a:pt x="457" y="521"/>
                  </a:cubicBezTo>
                  <a:lnTo>
                    <a:pt x="457" y="521"/>
                  </a:lnTo>
                  <a:cubicBezTo>
                    <a:pt x="460" y="519"/>
                    <a:pt x="465" y="516"/>
                    <a:pt x="468" y="514"/>
                  </a:cubicBezTo>
                  <a:lnTo>
                    <a:pt x="468" y="514"/>
                  </a:lnTo>
                  <a:cubicBezTo>
                    <a:pt x="469" y="512"/>
                    <a:pt x="472" y="507"/>
                    <a:pt x="473" y="505"/>
                  </a:cubicBezTo>
                  <a:lnTo>
                    <a:pt x="473" y="505"/>
                  </a:lnTo>
                  <a:cubicBezTo>
                    <a:pt x="475" y="501"/>
                    <a:pt x="478" y="494"/>
                    <a:pt x="479" y="490"/>
                  </a:cubicBezTo>
                  <a:lnTo>
                    <a:pt x="479" y="490"/>
                  </a:lnTo>
                  <a:cubicBezTo>
                    <a:pt x="481" y="485"/>
                    <a:pt x="482" y="478"/>
                    <a:pt x="484" y="474"/>
                  </a:cubicBezTo>
                  <a:lnTo>
                    <a:pt x="484" y="474"/>
                  </a:lnTo>
                  <a:cubicBezTo>
                    <a:pt x="485" y="468"/>
                    <a:pt x="488" y="457"/>
                    <a:pt x="491" y="451"/>
                  </a:cubicBezTo>
                  <a:lnTo>
                    <a:pt x="491" y="451"/>
                  </a:lnTo>
                  <a:cubicBezTo>
                    <a:pt x="492" y="447"/>
                    <a:pt x="498" y="437"/>
                    <a:pt x="499" y="431"/>
                  </a:cubicBezTo>
                  <a:lnTo>
                    <a:pt x="499" y="431"/>
                  </a:lnTo>
                  <a:cubicBezTo>
                    <a:pt x="501" y="428"/>
                    <a:pt x="503" y="419"/>
                    <a:pt x="501" y="415"/>
                  </a:cubicBezTo>
                  <a:lnTo>
                    <a:pt x="501" y="415"/>
                  </a:lnTo>
                  <a:cubicBezTo>
                    <a:pt x="500" y="412"/>
                    <a:pt x="492" y="410"/>
                    <a:pt x="491" y="407"/>
                  </a:cubicBezTo>
                  <a:lnTo>
                    <a:pt x="491" y="407"/>
                  </a:lnTo>
                  <a:cubicBezTo>
                    <a:pt x="489" y="406"/>
                    <a:pt x="490" y="401"/>
                    <a:pt x="491" y="400"/>
                  </a:cubicBezTo>
                  <a:lnTo>
                    <a:pt x="491" y="400"/>
                  </a:lnTo>
                  <a:cubicBezTo>
                    <a:pt x="493" y="398"/>
                    <a:pt x="499" y="400"/>
                    <a:pt x="501" y="399"/>
                  </a:cubicBezTo>
                  <a:lnTo>
                    <a:pt x="501" y="399"/>
                  </a:lnTo>
                  <a:cubicBezTo>
                    <a:pt x="504" y="397"/>
                    <a:pt x="506" y="390"/>
                    <a:pt x="507" y="387"/>
                  </a:cubicBezTo>
                  <a:lnTo>
                    <a:pt x="507" y="387"/>
                  </a:lnTo>
                  <a:cubicBezTo>
                    <a:pt x="509" y="383"/>
                    <a:pt x="516" y="374"/>
                    <a:pt x="516" y="369"/>
                  </a:cubicBezTo>
                  <a:lnTo>
                    <a:pt x="516" y="369"/>
                  </a:lnTo>
                  <a:cubicBezTo>
                    <a:pt x="516" y="365"/>
                    <a:pt x="512" y="358"/>
                    <a:pt x="512" y="355"/>
                  </a:cubicBezTo>
                  <a:lnTo>
                    <a:pt x="512" y="355"/>
                  </a:lnTo>
                  <a:cubicBezTo>
                    <a:pt x="512" y="351"/>
                    <a:pt x="513" y="346"/>
                    <a:pt x="514" y="344"/>
                  </a:cubicBezTo>
                  <a:lnTo>
                    <a:pt x="514" y="344"/>
                  </a:lnTo>
                  <a:cubicBezTo>
                    <a:pt x="515" y="341"/>
                    <a:pt x="518" y="339"/>
                    <a:pt x="519" y="337"/>
                  </a:cubicBezTo>
                  <a:lnTo>
                    <a:pt x="519" y="337"/>
                  </a:lnTo>
                  <a:cubicBezTo>
                    <a:pt x="521" y="334"/>
                    <a:pt x="525" y="329"/>
                    <a:pt x="526" y="326"/>
                  </a:cubicBezTo>
                  <a:lnTo>
                    <a:pt x="526" y="326"/>
                  </a:lnTo>
                  <a:cubicBezTo>
                    <a:pt x="529" y="322"/>
                    <a:pt x="532" y="312"/>
                    <a:pt x="534" y="308"/>
                  </a:cubicBezTo>
                  <a:lnTo>
                    <a:pt x="534" y="308"/>
                  </a:lnTo>
                  <a:cubicBezTo>
                    <a:pt x="537" y="300"/>
                    <a:pt x="541" y="286"/>
                    <a:pt x="544" y="279"/>
                  </a:cubicBezTo>
                  <a:lnTo>
                    <a:pt x="544" y="279"/>
                  </a:lnTo>
                  <a:cubicBezTo>
                    <a:pt x="546" y="272"/>
                    <a:pt x="551" y="258"/>
                    <a:pt x="552" y="251"/>
                  </a:cubicBezTo>
                  <a:lnTo>
                    <a:pt x="552" y="251"/>
                  </a:lnTo>
                  <a:cubicBezTo>
                    <a:pt x="553" y="248"/>
                    <a:pt x="555" y="239"/>
                    <a:pt x="554" y="235"/>
                  </a:cubicBezTo>
                  <a:lnTo>
                    <a:pt x="554" y="235"/>
                  </a:lnTo>
                  <a:cubicBezTo>
                    <a:pt x="554" y="232"/>
                    <a:pt x="551" y="226"/>
                    <a:pt x="549" y="222"/>
                  </a:cubicBezTo>
                  <a:lnTo>
                    <a:pt x="549" y="222"/>
                  </a:lnTo>
                  <a:cubicBezTo>
                    <a:pt x="548" y="219"/>
                    <a:pt x="545" y="214"/>
                    <a:pt x="545" y="210"/>
                  </a:cubicBezTo>
                  <a:lnTo>
                    <a:pt x="545" y="210"/>
                  </a:lnTo>
                  <a:cubicBezTo>
                    <a:pt x="545" y="203"/>
                    <a:pt x="555" y="191"/>
                    <a:pt x="557" y="185"/>
                  </a:cubicBezTo>
                  <a:lnTo>
                    <a:pt x="557" y="185"/>
                  </a:lnTo>
                  <a:cubicBezTo>
                    <a:pt x="559" y="179"/>
                    <a:pt x="563" y="169"/>
                    <a:pt x="564" y="164"/>
                  </a:cubicBezTo>
                  <a:lnTo>
                    <a:pt x="564" y="164"/>
                  </a:lnTo>
                  <a:cubicBezTo>
                    <a:pt x="565" y="161"/>
                    <a:pt x="566" y="154"/>
                    <a:pt x="565" y="151"/>
                  </a:cubicBezTo>
                  <a:lnTo>
                    <a:pt x="565" y="151"/>
                  </a:lnTo>
                  <a:cubicBezTo>
                    <a:pt x="565" y="148"/>
                    <a:pt x="562" y="143"/>
                    <a:pt x="562" y="140"/>
                  </a:cubicBezTo>
                  <a:lnTo>
                    <a:pt x="562" y="140"/>
                  </a:lnTo>
                  <a:cubicBezTo>
                    <a:pt x="562" y="137"/>
                    <a:pt x="562" y="131"/>
                    <a:pt x="563" y="129"/>
                  </a:cubicBezTo>
                  <a:lnTo>
                    <a:pt x="563" y="129"/>
                  </a:lnTo>
                  <a:cubicBezTo>
                    <a:pt x="565" y="127"/>
                    <a:pt x="569" y="123"/>
                    <a:pt x="571" y="122"/>
                  </a:cubicBezTo>
                  <a:lnTo>
                    <a:pt x="571" y="122"/>
                  </a:lnTo>
                  <a:cubicBezTo>
                    <a:pt x="574" y="121"/>
                    <a:pt x="581" y="121"/>
                    <a:pt x="584" y="118"/>
                  </a:cubicBezTo>
                  <a:lnTo>
                    <a:pt x="584" y="118"/>
                  </a:lnTo>
                  <a:cubicBezTo>
                    <a:pt x="587" y="116"/>
                    <a:pt x="590" y="108"/>
                    <a:pt x="592" y="104"/>
                  </a:cubicBezTo>
                  <a:lnTo>
                    <a:pt x="592" y="104"/>
                  </a:lnTo>
                  <a:cubicBezTo>
                    <a:pt x="594" y="97"/>
                    <a:pt x="596" y="83"/>
                    <a:pt x="597" y="75"/>
                  </a:cubicBezTo>
                  <a:lnTo>
                    <a:pt x="597" y="75"/>
                  </a:lnTo>
                  <a:cubicBezTo>
                    <a:pt x="597" y="68"/>
                    <a:pt x="597" y="54"/>
                    <a:pt x="596" y="47"/>
                  </a:cubicBezTo>
                  <a:lnTo>
                    <a:pt x="596" y="47"/>
                  </a:lnTo>
                  <a:cubicBezTo>
                    <a:pt x="596" y="44"/>
                    <a:pt x="594" y="37"/>
                    <a:pt x="593" y="33"/>
                  </a:cubicBezTo>
                  <a:lnTo>
                    <a:pt x="593" y="33"/>
                  </a:lnTo>
                  <a:cubicBezTo>
                    <a:pt x="592" y="30"/>
                    <a:pt x="590" y="24"/>
                    <a:pt x="590" y="20"/>
                  </a:cubicBezTo>
                  <a:lnTo>
                    <a:pt x="590" y="20"/>
                  </a:lnTo>
                  <a:cubicBezTo>
                    <a:pt x="590" y="17"/>
                    <a:pt x="590" y="10"/>
                    <a:pt x="591" y="7"/>
                  </a:cubicBezTo>
                  <a:lnTo>
                    <a:pt x="591" y="7"/>
                  </a:lnTo>
                  <a:cubicBezTo>
                    <a:pt x="592" y="5"/>
                    <a:pt x="592" y="0"/>
                    <a:pt x="593" y="0"/>
                  </a:cubicBezTo>
                  <a:lnTo>
                    <a:pt x="593" y="0"/>
                  </a:lnTo>
                  <a:cubicBezTo>
                    <a:pt x="595" y="0"/>
                    <a:pt x="595" y="6"/>
                    <a:pt x="596" y="7"/>
                  </a:cubicBezTo>
                  <a:lnTo>
                    <a:pt x="596" y="7"/>
                  </a:lnTo>
                  <a:cubicBezTo>
                    <a:pt x="597" y="9"/>
                    <a:pt x="602" y="12"/>
                    <a:pt x="603" y="14"/>
                  </a:cubicBezTo>
                  <a:lnTo>
                    <a:pt x="603" y="14"/>
                  </a:lnTo>
                  <a:cubicBezTo>
                    <a:pt x="605" y="16"/>
                    <a:pt x="610" y="21"/>
                    <a:pt x="612" y="24"/>
                  </a:cubicBezTo>
                  <a:lnTo>
                    <a:pt x="612" y="24"/>
                  </a:lnTo>
                  <a:cubicBezTo>
                    <a:pt x="613" y="27"/>
                    <a:pt x="615" y="36"/>
                    <a:pt x="616" y="39"/>
                  </a:cubicBezTo>
                  <a:lnTo>
                    <a:pt x="616" y="39"/>
                  </a:lnTo>
                  <a:cubicBezTo>
                    <a:pt x="618" y="42"/>
                    <a:pt x="621" y="45"/>
                    <a:pt x="623" y="46"/>
                  </a:cubicBezTo>
                  <a:lnTo>
                    <a:pt x="623" y="46"/>
                  </a:lnTo>
                  <a:cubicBezTo>
                    <a:pt x="625" y="47"/>
                    <a:pt x="630" y="50"/>
                    <a:pt x="632" y="48"/>
                  </a:cubicBezTo>
                  <a:lnTo>
                    <a:pt x="632" y="48"/>
                  </a:lnTo>
                  <a:cubicBezTo>
                    <a:pt x="633" y="48"/>
                    <a:pt x="634" y="44"/>
                    <a:pt x="634" y="43"/>
                  </a:cubicBezTo>
                  <a:lnTo>
                    <a:pt x="634" y="43"/>
                  </a:lnTo>
                  <a:cubicBezTo>
                    <a:pt x="633" y="42"/>
                    <a:pt x="630" y="38"/>
                    <a:pt x="630" y="37"/>
                  </a:cubicBezTo>
                  <a:lnTo>
                    <a:pt x="630" y="37"/>
                  </a:lnTo>
                  <a:cubicBezTo>
                    <a:pt x="630" y="35"/>
                    <a:pt x="632" y="32"/>
                    <a:pt x="633" y="31"/>
                  </a:cubicBezTo>
                  <a:lnTo>
                    <a:pt x="633" y="31"/>
                  </a:lnTo>
                  <a:cubicBezTo>
                    <a:pt x="636" y="30"/>
                    <a:pt x="639" y="35"/>
                    <a:pt x="642" y="36"/>
                  </a:cubicBezTo>
                  <a:lnTo>
                    <a:pt x="642" y="36"/>
                  </a:lnTo>
                  <a:cubicBezTo>
                    <a:pt x="645" y="36"/>
                    <a:pt x="650" y="36"/>
                    <a:pt x="653" y="35"/>
                  </a:cubicBezTo>
                  <a:lnTo>
                    <a:pt x="653" y="35"/>
                  </a:lnTo>
                  <a:cubicBezTo>
                    <a:pt x="657" y="34"/>
                    <a:pt x="662" y="30"/>
                    <a:pt x="665" y="30"/>
                  </a:cubicBezTo>
                  <a:lnTo>
                    <a:pt x="665" y="30"/>
                  </a:lnTo>
                  <a:cubicBezTo>
                    <a:pt x="667" y="30"/>
                    <a:pt x="669" y="35"/>
                    <a:pt x="671" y="36"/>
                  </a:cubicBezTo>
                  <a:lnTo>
                    <a:pt x="671" y="36"/>
                  </a:lnTo>
                  <a:cubicBezTo>
                    <a:pt x="675" y="38"/>
                    <a:pt x="683" y="40"/>
                    <a:pt x="686" y="39"/>
                  </a:cubicBezTo>
                  <a:lnTo>
                    <a:pt x="686" y="39"/>
                  </a:lnTo>
                  <a:cubicBezTo>
                    <a:pt x="688" y="39"/>
                    <a:pt x="691" y="36"/>
                    <a:pt x="693" y="36"/>
                  </a:cubicBezTo>
                  <a:lnTo>
                    <a:pt x="693" y="36"/>
                  </a:lnTo>
                  <a:cubicBezTo>
                    <a:pt x="696" y="35"/>
                    <a:pt x="701" y="38"/>
                    <a:pt x="704" y="38"/>
                  </a:cubicBezTo>
                  <a:lnTo>
                    <a:pt x="704" y="38"/>
                  </a:lnTo>
                  <a:cubicBezTo>
                    <a:pt x="706" y="38"/>
                    <a:pt x="710" y="38"/>
                    <a:pt x="711" y="37"/>
                  </a:cubicBezTo>
                  <a:lnTo>
                    <a:pt x="711" y="37"/>
                  </a:lnTo>
                  <a:cubicBezTo>
                    <a:pt x="713" y="37"/>
                    <a:pt x="715" y="31"/>
                    <a:pt x="717" y="30"/>
                  </a:cubicBezTo>
                  <a:lnTo>
                    <a:pt x="717" y="30"/>
                  </a:lnTo>
                  <a:cubicBezTo>
                    <a:pt x="721" y="29"/>
                    <a:pt x="727" y="36"/>
                    <a:pt x="731" y="35"/>
                  </a:cubicBezTo>
                  <a:lnTo>
                    <a:pt x="731" y="35"/>
                  </a:lnTo>
                  <a:cubicBezTo>
                    <a:pt x="733" y="34"/>
                    <a:pt x="737" y="28"/>
                    <a:pt x="737" y="26"/>
                  </a:cubicBezTo>
                  <a:lnTo>
                    <a:pt x="737" y="26"/>
                  </a:lnTo>
                  <a:cubicBezTo>
                    <a:pt x="736" y="26"/>
                    <a:pt x="736" y="25"/>
                    <a:pt x="736" y="24"/>
                  </a:cubicBezTo>
                  <a:lnTo>
                    <a:pt x="736" y="24"/>
                  </a:lnTo>
                  <a:cubicBezTo>
                    <a:pt x="740" y="24"/>
                    <a:pt x="746" y="26"/>
                    <a:pt x="748" y="26"/>
                  </a:cubicBezTo>
                  <a:lnTo>
                    <a:pt x="748" y="26"/>
                  </a:lnTo>
                  <a:cubicBezTo>
                    <a:pt x="751" y="25"/>
                    <a:pt x="757" y="24"/>
                    <a:pt x="759" y="26"/>
                  </a:cubicBezTo>
                  <a:lnTo>
                    <a:pt x="759" y="26"/>
                  </a:lnTo>
                  <a:cubicBezTo>
                    <a:pt x="764" y="28"/>
                    <a:pt x="770" y="36"/>
                    <a:pt x="772" y="40"/>
                  </a:cubicBezTo>
                  <a:lnTo>
                    <a:pt x="772" y="40"/>
                  </a:lnTo>
                  <a:cubicBezTo>
                    <a:pt x="773" y="44"/>
                    <a:pt x="771" y="52"/>
                    <a:pt x="771" y="55"/>
                  </a:cubicBezTo>
                  <a:lnTo>
                    <a:pt x="771" y="55"/>
                  </a:lnTo>
                  <a:cubicBezTo>
                    <a:pt x="770" y="58"/>
                    <a:pt x="766" y="65"/>
                    <a:pt x="767" y="69"/>
                  </a:cubicBezTo>
                  <a:lnTo>
                    <a:pt x="767" y="69"/>
                  </a:lnTo>
                  <a:cubicBezTo>
                    <a:pt x="767" y="72"/>
                    <a:pt x="772" y="76"/>
                    <a:pt x="774" y="78"/>
                  </a:cubicBezTo>
                  <a:lnTo>
                    <a:pt x="774" y="78"/>
                  </a:lnTo>
                  <a:cubicBezTo>
                    <a:pt x="776" y="81"/>
                    <a:pt x="779" y="87"/>
                    <a:pt x="783" y="89"/>
                  </a:cubicBezTo>
                  <a:lnTo>
                    <a:pt x="783" y="89"/>
                  </a:lnTo>
                  <a:cubicBezTo>
                    <a:pt x="786" y="91"/>
                    <a:pt x="792" y="90"/>
                    <a:pt x="795" y="90"/>
                  </a:cubicBezTo>
                  <a:lnTo>
                    <a:pt x="795" y="90"/>
                  </a:lnTo>
                  <a:cubicBezTo>
                    <a:pt x="798" y="91"/>
                    <a:pt x="806" y="97"/>
                    <a:pt x="809" y="97"/>
                  </a:cubicBezTo>
                  <a:lnTo>
                    <a:pt x="809" y="97"/>
                  </a:lnTo>
                  <a:cubicBezTo>
                    <a:pt x="814" y="97"/>
                    <a:pt x="820" y="90"/>
                    <a:pt x="824" y="88"/>
                  </a:cubicBezTo>
                  <a:lnTo>
                    <a:pt x="824" y="88"/>
                  </a:lnTo>
                  <a:cubicBezTo>
                    <a:pt x="828" y="87"/>
                    <a:pt x="837" y="86"/>
                    <a:pt x="841" y="86"/>
                  </a:cubicBezTo>
                  <a:lnTo>
                    <a:pt x="841" y="86"/>
                  </a:lnTo>
                  <a:cubicBezTo>
                    <a:pt x="845" y="85"/>
                    <a:pt x="854" y="85"/>
                    <a:pt x="858" y="86"/>
                  </a:cubicBezTo>
                  <a:lnTo>
                    <a:pt x="858" y="86"/>
                  </a:lnTo>
                  <a:cubicBezTo>
                    <a:pt x="862" y="87"/>
                    <a:pt x="868" y="94"/>
                    <a:pt x="871" y="96"/>
                  </a:cubicBezTo>
                  <a:lnTo>
                    <a:pt x="871" y="96"/>
                  </a:lnTo>
                  <a:cubicBezTo>
                    <a:pt x="876" y="101"/>
                    <a:pt x="886" y="111"/>
                    <a:pt x="890" y="117"/>
                  </a:cubicBezTo>
                  <a:lnTo>
                    <a:pt x="890" y="117"/>
                  </a:lnTo>
                  <a:cubicBezTo>
                    <a:pt x="895" y="122"/>
                    <a:pt x="901" y="133"/>
                    <a:pt x="905" y="138"/>
                  </a:cubicBezTo>
                  <a:lnTo>
                    <a:pt x="905" y="138"/>
                  </a:lnTo>
                  <a:cubicBezTo>
                    <a:pt x="909" y="141"/>
                    <a:pt x="918" y="146"/>
                    <a:pt x="920" y="149"/>
                  </a:cubicBezTo>
                  <a:lnTo>
                    <a:pt x="920" y="149"/>
                  </a:lnTo>
                  <a:cubicBezTo>
                    <a:pt x="923" y="152"/>
                    <a:pt x="927" y="158"/>
                    <a:pt x="928" y="161"/>
                  </a:cubicBezTo>
                  <a:lnTo>
                    <a:pt x="928" y="161"/>
                  </a:lnTo>
                  <a:cubicBezTo>
                    <a:pt x="929" y="167"/>
                    <a:pt x="926" y="177"/>
                    <a:pt x="927" y="182"/>
                  </a:cubicBezTo>
                  <a:lnTo>
                    <a:pt x="927" y="182"/>
                  </a:lnTo>
                  <a:cubicBezTo>
                    <a:pt x="928" y="189"/>
                    <a:pt x="932" y="200"/>
                    <a:pt x="935" y="206"/>
                  </a:cubicBezTo>
                  <a:lnTo>
                    <a:pt x="935" y="206"/>
                  </a:lnTo>
                  <a:cubicBezTo>
                    <a:pt x="936" y="208"/>
                    <a:pt x="939" y="214"/>
                    <a:pt x="940" y="216"/>
                  </a:cubicBezTo>
                  <a:lnTo>
                    <a:pt x="940" y="216"/>
                  </a:lnTo>
                  <a:cubicBezTo>
                    <a:pt x="941" y="220"/>
                    <a:pt x="940" y="228"/>
                    <a:pt x="940" y="232"/>
                  </a:cubicBezTo>
                  <a:lnTo>
                    <a:pt x="940" y="232"/>
                  </a:lnTo>
                  <a:cubicBezTo>
                    <a:pt x="939" y="236"/>
                    <a:pt x="935" y="243"/>
                    <a:pt x="935" y="247"/>
                  </a:cubicBezTo>
                  <a:lnTo>
                    <a:pt x="935" y="247"/>
                  </a:lnTo>
                  <a:cubicBezTo>
                    <a:pt x="934" y="250"/>
                    <a:pt x="936" y="258"/>
                    <a:pt x="935" y="261"/>
                  </a:cubicBezTo>
                  <a:lnTo>
                    <a:pt x="935" y="261"/>
                  </a:lnTo>
                  <a:cubicBezTo>
                    <a:pt x="934" y="264"/>
                    <a:pt x="930" y="269"/>
                    <a:pt x="929" y="271"/>
                  </a:cubicBezTo>
                  <a:lnTo>
                    <a:pt x="929" y="271"/>
                  </a:lnTo>
                  <a:cubicBezTo>
                    <a:pt x="929" y="273"/>
                    <a:pt x="927" y="278"/>
                    <a:pt x="927" y="281"/>
                  </a:cubicBezTo>
                  <a:lnTo>
                    <a:pt x="927" y="281"/>
                  </a:lnTo>
                  <a:cubicBezTo>
                    <a:pt x="927" y="285"/>
                    <a:pt x="932" y="291"/>
                    <a:pt x="933" y="295"/>
                  </a:cubicBezTo>
                  <a:lnTo>
                    <a:pt x="933" y="295"/>
                  </a:lnTo>
                  <a:cubicBezTo>
                    <a:pt x="934" y="299"/>
                    <a:pt x="935" y="308"/>
                    <a:pt x="933" y="312"/>
                  </a:cubicBezTo>
                  <a:lnTo>
                    <a:pt x="933" y="312"/>
                  </a:lnTo>
                  <a:cubicBezTo>
                    <a:pt x="933" y="316"/>
                    <a:pt x="930" y="323"/>
                    <a:pt x="928" y="327"/>
                  </a:cubicBezTo>
                  <a:lnTo>
                    <a:pt x="928" y="327"/>
                  </a:lnTo>
                  <a:cubicBezTo>
                    <a:pt x="927" y="330"/>
                    <a:pt x="923" y="336"/>
                    <a:pt x="922" y="340"/>
                  </a:cubicBezTo>
                  <a:lnTo>
                    <a:pt x="922" y="340"/>
                  </a:lnTo>
                  <a:cubicBezTo>
                    <a:pt x="922" y="343"/>
                    <a:pt x="920" y="351"/>
                    <a:pt x="921" y="354"/>
                  </a:cubicBezTo>
                  <a:lnTo>
                    <a:pt x="921" y="354"/>
                  </a:lnTo>
                  <a:cubicBezTo>
                    <a:pt x="922" y="358"/>
                    <a:pt x="927" y="365"/>
                    <a:pt x="929" y="367"/>
                  </a:cubicBezTo>
                  <a:lnTo>
                    <a:pt x="929" y="367"/>
                  </a:lnTo>
                  <a:cubicBezTo>
                    <a:pt x="933" y="372"/>
                    <a:pt x="941" y="381"/>
                    <a:pt x="946" y="384"/>
                  </a:cubicBezTo>
                  <a:lnTo>
                    <a:pt x="946" y="384"/>
                  </a:lnTo>
                  <a:cubicBezTo>
                    <a:pt x="949" y="386"/>
                    <a:pt x="958" y="389"/>
                    <a:pt x="962" y="391"/>
                  </a:cubicBezTo>
                  <a:lnTo>
                    <a:pt x="962" y="391"/>
                  </a:lnTo>
                  <a:cubicBezTo>
                    <a:pt x="967" y="392"/>
                    <a:pt x="976" y="395"/>
                    <a:pt x="981" y="397"/>
                  </a:cubicBezTo>
                  <a:lnTo>
                    <a:pt x="981" y="397"/>
                  </a:lnTo>
                  <a:cubicBezTo>
                    <a:pt x="986" y="399"/>
                    <a:pt x="996" y="406"/>
                    <a:pt x="1000" y="409"/>
                  </a:cubicBezTo>
                  <a:lnTo>
                    <a:pt x="1000" y="409"/>
                  </a:lnTo>
                  <a:cubicBezTo>
                    <a:pt x="1003" y="411"/>
                    <a:pt x="1008" y="417"/>
                    <a:pt x="1012" y="419"/>
                  </a:cubicBezTo>
                  <a:lnTo>
                    <a:pt x="1012" y="419"/>
                  </a:lnTo>
                  <a:cubicBezTo>
                    <a:pt x="1013" y="420"/>
                    <a:pt x="1019" y="421"/>
                    <a:pt x="1021" y="422"/>
                  </a:cubicBezTo>
                  <a:lnTo>
                    <a:pt x="1021" y="422"/>
                  </a:lnTo>
                  <a:cubicBezTo>
                    <a:pt x="1023" y="422"/>
                    <a:pt x="1029" y="419"/>
                    <a:pt x="1031" y="420"/>
                  </a:cubicBezTo>
                  <a:lnTo>
                    <a:pt x="1031" y="420"/>
                  </a:lnTo>
                  <a:cubicBezTo>
                    <a:pt x="1034" y="420"/>
                    <a:pt x="1041" y="424"/>
                    <a:pt x="1044" y="426"/>
                  </a:cubicBezTo>
                  <a:lnTo>
                    <a:pt x="1044" y="426"/>
                  </a:lnTo>
                  <a:cubicBezTo>
                    <a:pt x="1047" y="430"/>
                    <a:pt x="1047" y="440"/>
                    <a:pt x="1050" y="442"/>
                  </a:cubicBezTo>
                  <a:lnTo>
                    <a:pt x="1050" y="442"/>
                  </a:lnTo>
                  <a:cubicBezTo>
                    <a:pt x="1053" y="444"/>
                    <a:pt x="1061" y="444"/>
                    <a:pt x="1064" y="444"/>
                  </a:cubicBezTo>
                  <a:lnTo>
                    <a:pt x="1064" y="444"/>
                  </a:lnTo>
                  <a:cubicBezTo>
                    <a:pt x="1070" y="444"/>
                    <a:pt x="1079" y="442"/>
                    <a:pt x="1084" y="441"/>
                  </a:cubicBezTo>
                  <a:lnTo>
                    <a:pt x="1084" y="441"/>
                  </a:lnTo>
                  <a:cubicBezTo>
                    <a:pt x="1087" y="441"/>
                    <a:pt x="1091" y="437"/>
                    <a:pt x="1094" y="436"/>
                  </a:cubicBezTo>
                  <a:lnTo>
                    <a:pt x="1094" y="436"/>
                  </a:lnTo>
                  <a:cubicBezTo>
                    <a:pt x="1099" y="434"/>
                    <a:pt x="1109" y="434"/>
                    <a:pt x="1113" y="434"/>
                  </a:cubicBezTo>
                  <a:lnTo>
                    <a:pt x="1113" y="434"/>
                  </a:lnTo>
                  <a:cubicBezTo>
                    <a:pt x="1116" y="435"/>
                    <a:pt x="1122" y="438"/>
                    <a:pt x="1125" y="438"/>
                  </a:cubicBezTo>
                  <a:lnTo>
                    <a:pt x="1125" y="438"/>
                  </a:lnTo>
                  <a:cubicBezTo>
                    <a:pt x="1130" y="438"/>
                    <a:pt x="1138" y="436"/>
                    <a:pt x="1142" y="434"/>
                  </a:cubicBezTo>
                  <a:lnTo>
                    <a:pt x="1142" y="434"/>
                  </a:lnTo>
                  <a:cubicBezTo>
                    <a:pt x="1145" y="434"/>
                    <a:pt x="1150" y="430"/>
                    <a:pt x="1153" y="430"/>
                  </a:cubicBezTo>
                  <a:lnTo>
                    <a:pt x="1153" y="430"/>
                  </a:lnTo>
                  <a:cubicBezTo>
                    <a:pt x="1157" y="429"/>
                    <a:pt x="1164" y="432"/>
                    <a:pt x="1167" y="431"/>
                  </a:cubicBezTo>
                  <a:lnTo>
                    <a:pt x="1167" y="431"/>
                  </a:lnTo>
                  <a:cubicBezTo>
                    <a:pt x="1170" y="430"/>
                    <a:pt x="1174" y="427"/>
                    <a:pt x="1177" y="426"/>
                  </a:cubicBezTo>
                  <a:lnTo>
                    <a:pt x="1177" y="426"/>
                  </a:lnTo>
                  <a:cubicBezTo>
                    <a:pt x="1180" y="425"/>
                    <a:pt x="1189" y="427"/>
                    <a:pt x="1192" y="426"/>
                  </a:cubicBezTo>
                  <a:lnTo>
                    <a:pt x="1192" y="426"/>
                  </a:lnTo>
                  <a:cubicBezTo>
                    <a:pt x="1196" y="424"/>
                    <a:pt x="1199" y="416"/>
                    <a:pt x="1202" y="414"/>
                  </a:cubicBezTo>
                  <a:lnTo>
                    <a:pt x="1202" y="414"/>
                  </a:lnTo>
                  <a:cubicBezTo>
                    <a:pt x="1205" y="411"/>
                    <a:pt x="1212" y="407"/>
                    <a:pt x="1216" y="406"/>
                  </a:cubicBezTo>
                  <a:lnTo>
                    <a:pt x="1216" y="406"/>
                  </a:lnTo>
                  <a:cubicBezTo>
                    <a:pt x="1219" y="404"/>
                    <a:pt x="1226" y="403"/>
                    <a:pt x="1230" y="404"/>
                  </a:cubicBezTo>
                  <a:lnTo>
                    <a:pt x="1230" y="404"/>
                  </a:lnTo>
                  <a:cubicBezTo>
                    <a:pt x="1233" y="405"/>
                    <a:pt x="1238" y="411"/>
                    <a:pt x="1241" y="413"/>
                  </a:cubicBezTo>
                  <a:lnTo>
                    <a:pt x="1241" y="413"/>
                  </a:lnTo>
                  <a:cubicBezTo>
                    <a:pt x="1245" y="415"/>
                    <a:pt x="1254" y="419"/>
                    <a:pt x="1258" y="419"/>
                  </a:cubicBezTo>
                  <a:lnTo>
                    <a:pt x="1258" y="419"/>
                  </a:lnTo>
                  <a:cubicBezTo>
                    <a:pt x="1262" y="419"/>
                    <a:pt x="1268" y="416"/>
                    <a:pt x="1271" y="415"/>
                  </a:cubicBezTo>
                  <a:lnTo>
                    <a:pt x="1271" y="415"/>
                  </a:lnTo>
                  <a:cubicBezTo>
                    <a:pt x="1275" y="415"/>
                    <a:pt x="1283" y="417"/>
                    <a:pt x="1287" y="418"/>
                  </a:cubicBezTo>
                  <a:lnTo>
                    <a:pt x="1287" y="418"/>
                  </a:lnTo>
                  <a:cubicBezTo>
                    <a:pt x="1291" y="419"/>
                    <a:pt x="1299" y="420"/>
                    <a:pt x="1302" y="420"/>
                  </a:cubicBezTo>
                  <a:lnTo>
                    <a:pt x="1302" y="420"/>
                  </a:lnTo>
                  <a:cubicBezTo>
                    <a:pt x="1306" y="419"/>
                    <a:pt x="1314" y="414"/>
                    <a:pt x="1318" y="414"/>
                  </a:cubicBezTo>
                  <a:lnTo>
                    <a:pt x="1318" y="414"/>
                  </a:lnTo>
                  <a:cubicBezTo>
                    <a:pt x="1322" y="415"/>
                    <a:pt x="1327" y="419"/>
                    <a:pt x="1331" y="421"/>
                  </a:cubicBezTo>
                  <a:lnTo>
                    <a:pt x="1331" y="421"/>
                  </a:lnTo>
                  <a:cubicBezTo>
                    <a:pt x="1334" y="424"/>
                    <a:pt x="1340" y="431"/>
                    <a:pt x="1343" y="434"/>
                  </a:cubicBezTo>
                  <a:lnTo>
                    <a:pt x="1343" y="434"/>
                  </a:lnTo>
                  <a:cubicBezTo>
                    <a:pt x="1347" y="436"/>
                    <a:pt x="1355" y="439"/>
                    <a:pt x="1359" y="440"/>
                  </a:cubicBezTo>
                  <a:lnTo>
                    <a:pt x="1359" y="440"/>
                  </a:lnTo>
                  <a:cubicBezTo>
                    <a:pt x="1362" y="440"/>
                    <a:pt x="1369" y="438"/>
                    <a:pt x="1373" y="438"/>
                  </a:cubicBezTo>
                  <a:lnTo>
                    <a:pt x="1373" y="438"/>
                  </a:lnTo>
                  <a:cubicBezTo>
                    <a:pt x="1376" y="438"/>
                    <a:pt x="1382" y="439"/>
                    <a:pt x="1385" y="440"/>
                  </a:cubicBezTo>
                  <a:lnTo>
                    <a:pt x="1385" y="440"/>
                  </a:lnTo>
                  <a:cubicBezTo>
                    <a:pt x="1390" y="442"/>
                    <a:pt x="1396" y="451"/>
                    <a:pt x="1400" y="454"/>
                  </a:cubicBezTo>
                  <a:lnTo>
                    <a:pt x="1400" y="454"/>
                  </a:lnTo>
                  <a:cubicBezTo>
                    <a:pt x="1404" y="457"/>
                    <a:pt x="1414" y="461"/>
                    <a:pt x="1417" y="464"/>
                  </a:cubicBezTo>
                  <a:lnTo>
                    <a:pt x="1417" y="464"/>
                  </a:lnTo>
                  <a:cubicBezTo>
                    <a:pt x="1419" y="467"/>
                    <a:pt x="1421" y="473"/>
                    <a:pt x="1422" y="477"/>
                  </a:cubicBezTo>
                  <a:lnTo>
                    <a:pt x="1422" y="477"/>
                  </a:lnTo>
                  <a:cubicBezTo>
                    <a:pt x="1422" y="481"/>
                    <a:pt x="1417" y="489"/>
                    <a:pt x="1419" y="492"/>
                  </a:cubicBezTo>
                  <a:lnTo>
                    <a:pt x="1419" y="492"/>
                  </a:lnTo>
                  <a:cubicBezTo>
                    <a:pt x="1420" y="495"/>
                    <a:pt x="1426" y="499"/>
                    <a:pt x="1430" y="500"/>
                  </a:cubicBezTo>
                  <a:lnTo>
                    <a:pt x="1430" y="500"/>
                  </a:lnTo>
                  <a:cubicBezTo>
                    <a:pt x="1433" y="501"/>
                    <a:pt x="1442" y="500"/>
                    <a:pt x="1444" y="498"/>
                  </a:cubicBezTo>
                  <a:lnTo>
                    <a:pt x="1444" y="498"/>
                  </a:lnTo>
                  <a:cubicBezTo>
                    <a:pt x="1448" y="496"/>
                    <a:pt x="1449" y="486"/>
                    <a:pt x="1452" y="483"/>
                  </a:cubicBezTo>
                  <a:lnTo>
                    <a:pt x="1452" y="483"/>
                  </a:lnTo>
                  <a:cubicBezTo>
                    <a:pt x="1455" y="481"/>
                    <a:pt x="1464" y="480"/>
                    <a:pt x="1466" y="480"/>
                  </a:cubicBezTo>
                  <a:lnTo>
                    <a:pt x="1466" y="480"/>
                  </a:lnTo>
                  <a:cubicBezTo>
                    <a:pt x="1467" y="480"/>
                    <a:pt x="1477" y="485"/>
                    <a:pt x="1482" y="487"/>
                  </a:cubicBezTo>
                  <a:lnTo>
                    <a:pt x="1482" y="487"/>
                  </a:lnTo>
                  <a:cubicBezTo>
                    <a:pt x="1487" y="488"/>
                    <a:pt x="1497" y="486"/>
                    <a:pt x="1501" y="488"/>
                  </a:cubicBezTo>
                  <a:lnTo>
                    <a:pt x="1501" y="488"/>
                  </a:lnTo>
                  <a:cubicBezTo>
                    <a:pt x="1504" y="490"/>
                    <a:pt x="1506" y="495"/>
                    <a:pt x="1507" y="497"/>
                  </a:cubicBezTo>
                  <a:lnTo>
                    <a:pt x="1507" y="497"/>
                  </a:lnTo>
                  <a:cubicBezTo>
                    <a:pt x="1509" y="498"/>
                    <a:pt x="1515" y="500"/>
                    <a:pt x="1518" y="499"/>
                  </a:cubicBezTo>
                  <a:lnTo>
                    <a:pt x="1518" y="499"/>
                  </a:lnTo>
                  <a:cubicBezTo>
                    <a:pt x="1521" y="498"/>
                    <a:pt x="1525" y="492"/>
                    <a:pt x="1528" y="490"/>
                  </a:cubicBezTo>
                  <a:lnTo>
                    <a:pt x="1528" y="490"/>
                  </a:lnTo>
                  <a:cubicBezTo>
                    <a:pt x="1532" y="488"/>
                    <a:pt x="1541" y="487"/>
                    <a:pt x="1546" y="486"/>
                  </a:cubicBezTo>
                  <a:lnTo>
                    <a:pt x="1546" y="486"/>
                  </a:lnTo>
                  <a:cubicBezTo>
                    <a:pt x="1551" y="485"/>
                    <a:pt x="1562" y="487"/>
                    <a:pt x="1567" y="487"/>
                  </a:cubicBezTo>
                  <a:lnTo>
                    <a:pt x="1567" y="487"/>
                  </a:lnTo>
                  <a:cubicBezTo>
                    <a:pt x="1572" y="487"/>
                    <a:pt x="1583" y="485"/>
                    <a:pt x="1588" y="482"/>
                  </a:cubicBezTo>
                  <a:lnTo>
                    <a:pt x="1588" y="482"/>
                  </a:lnTo>
                  <a:cubicBezTo>
                    <a:pt x="1592" y="481"/>
                    <a:pt x="1597" y="474"/>
                    <a:pt x="1600" y="472"/>
                  </a:cubicBezTo>
                  <a:lnTo>
                    <a:pt x="1600" y="472"/>
                  </a:lnTo>
                  <a:cubicBezTo>
                    <a:pt x="1605" y="470"/>
                    <a:pt x="1615" y="469"/>
                    <a:pt x="1620" y="470"/>
                  </a:cubicBezTo>
                  <a:lnTo>
                    <a:pt x="1620" y="470"/>
                  </a:lnTo>
                  <a:cubicBezTo>
                    <a:pt x="1625" y="470"/>
                    <a:pt x="1632" y="474"/>
                    <a:pt x="1635" y="478"/>
                  </a:cubicBezTo>
                  <a:lnTo>
                    <a:pt x="1635" y="478"/>
                  </a:lnTo>
                  <a:cubicBezTo>
                    <a:pt x="1639" y="481"/>
                    <a:pt x="1641" y="491"/>
                    <a:pt x="1645" y="495"/>
                  </a:cubicBezTo>
                  <a:lnTo>
                    <a:pt x="1645" y="495"/>
                  </a:lnTo>
                  <a:cubicBezTo>
                    <a:pt x="1648" y="500"/>
                    <a:pt x="1657" y="506"/>
                    <a:pt x="1661" y="508"/>
                  </a:cubicBezTo>
                  <a:lnTo>
                    <a:pt x="1661" y="508"/>
                  </a:lnTo>
                  <a:cubicBezTo>
                    <a:pt x="1670" y="511"/>
                    <a:pt x="1691" y="511"/>
                    <a:pt x="1701" y="510"/>
                  </a:cubicBezTo>
                  <a:lnTo>
                    <a:pt x="1701" y="510"/>
                  </a:lnTo>
                  <a:cubicBezTo>
                    <a:pt x="1708" y="509"/>
                    <a:pt x="1719" y="502"/>
                    <a:pt x="1725" y="503"/>
                  </a:cubicBezTo>
                  <a:lnTo>
                    <a:pt x="1725" y="503"/>
                  </a:lnTo>
                  <a:cubicBezTo>
                    <a:pt x="1728" y="503"/>
                    <a:pt x="1735" y="508"/>
                    <a:pt x="1738" y="508"/>
                  </a:cubicBezTo>
                  <a:lnTo>
                    <a:pt x="1738" y="508"/>
                  </a:lnTo>
                  <a:cubicBezTo>
                    <a:pt x="1742" y="508"/>
                    <a:pt x="1750" y="505"/>
                    <a:pt x="1753" y="503"/>
                  </a:cubicBezTo>
                  <a:lnTo>
                    <a:pt x="1753" y="503"/>
                  </a:lnTo>
                  <a:cubicBezTo>
                    <a:pt x="1755" y="501"/>
                    <a:pt x="1758" y="496"/>
                    <a:pt x="1760" y="494"/>
                  </a:cubicBezTo>
                  <a:lnTo>
                    <a:pt x="1760" y="494"/>
                  </a:lnTo>
                  <a:cubicBezTo>
                    <a:pt x="1763" y="492"/>
                    <a:pt x="1769" y="491"/>
                    <a:pt x="1771" y="491"/>
                  </a:cubicBezTo>
                  <a:lnTo>
                    <a:pt x="1771" y="491"/>
                  </a:lnTo>
                  <a:cubicBezTo>
                    <a:pt x="1777" y="491"/>
                    <a:pt x="1787" y="492"/>
                    <a:pt x="1792" y="491"/>
                  </a:cubicBezTo>
                  <a:lnTo>
                    <a:pt x="1792" y="491"/>
                  </a:lnTo>
                  <a:cubicBezTo>
                    <a:pt x="1798" y="491"/>
                    <a:pt x="1807" y="490"/>
                    <a:pt x="1812" y="488"/>
                  </a:cubicBezTo>
                  <a:lnTo>
                    <a:pt x="1812" y="488"/>
                  </a:lnTo>
                  <a:cubicBezTo>
                    <a:pt x="1820" y="487"/>
                    <a:pt x="1834" y="482"/>
                    <a:pt x="1841" y="481"/>
                  </a:cubicBezTo>
                  <a:lnTo>
                    <a:pt x="1841" y="481"/>
                  </a:lnTo>
                  <a:cubicBezTo>
                    <a:pt x="1851" y="480"/>
                    <a:pt x="1870" y="477"/>
                    <a:pt x="1880" y="479"/>
                  </a:cubicBezTo>
                  <a:lnTo>
                    <a:pt x="1880" y="479"/>
                  </a:lnTo>
                  <a:cubicBezTo>
                    <a:pt x="1886" y="480"/>
                    <a:pt x="1897" y="486"/>
                    <a:pt x="1903" y="486"/>
                  </a:cubicBezTo>
                  <a:lnTo>
                    <a:pt x="1903" y="486"/>
                  </a:lnTo>
                  <a:cubicBezTo>
                    <a:pt x="1910" y="487"/>
                    <a:pt x="1921" y="483"/>
                    <a:pt x="1927" y="481"/>
                  </a:cubicBezTo>
                  <a:lnTo>
                    <a:pt x="1927" y="481"/>
                  </a:lnTo>
                  <a:cubicBezTo>
                    <a:pt x="1930" y="481"/>
                    <a:pt x="1936" y="479"/>
                    <a:pt x="1939" y="477"/>
                  </a:cubicBezTo>
                  <a:lnTo>
                    <a:pt x="1939" y="477"/>
                  </a:lnTo>
                  <a:cubicBezTo>
                    <a:pt x="1942" y="475"/>
                    <a:pt x="1946" y="468"/>
                    <a:pt x="1950" y="465"/>
                  </a:cubicBezTo>
                  <a:lnTo>
                    <a:pt x="1950" y="465"/>
                  </a:lnTo>
                  <a:cubicBezTo>
                    <a:pt x="1951" y="463"/>
                    <a:pt x="1956" y="459"/>
                    <a:pt x="1959" y="458"/>
                  </a:cubicBezTo>
                  <a:lnTo>
                    <a:pt x="1959" y="458"/>
                  </a:lnTo>
                  <a:cubicBezTo>
                    <a:pt x="1963" y="457"/>
                    <a:pt x="1971" y="458"/>
                    <a:pt x="1975" y="459"/>
                  </a:cubicBezTo>
                  <a:lnTo>
                    <a:pt x="1975" y="459"/>
                  </a:lnTo>
                  <a:cubicBezTo>
                    <a:pt x="1979" y="461"/>
                    <a:pt x="1984" y="469"/>
                    <a:pt x="1988" y="471"/>
                  </a:cubicBezTo>
                  <a:lnTo>
                    <a:pt x="1988" y="471"/>
                  </a:lnTo>
                  <a:cubicBezTo>
                    <a:pt x="1991" y="472"/>
                    <a:pt x="1996" y="474"/>
                    <a:pt x="1999" y="474"/>
                  </a:cubicBezTo>
                  <a:lnTo>
                    <a:pt x="1999" y="474"/>
                  </a:lnTo>
                  <a:cubicBezTo>
                    <a:pt x="2003" y="474"/>
                    <a:pt x="2010" y="471"/>
                    <a:pt x="2014" y="471"/>
                  </a:cubicBezTo>
                  <a:lnTo>
                    <a:pt x="2014" y="471"/>
                  </a:lnTo>
                  <a:cubicBezTo>
                    <a:pt x="2017" y="471"/>
                    <a:pt x="2022" y="474"/>
                    <a:pt x="2025" y="474"/>
                  </a:cubicBezTo>
                  <a:lnTo>
                    <a:pt x="2025" y="474"/>
                  </a:lnTo>
                  <a:cubicBezTo>
                    <a:pt x="2029" y="475"/>
                    <a:pt x="2038" y="473"/>
                    <a:pt x="2042" y="472"/>
                  </a:cubicBezTo>
                  <a:lnTo>
                    <a:pt x="2042" y="472"/>
                  </a:lnTo>
                  <a:cubicBezTo>
                    <a:pt x="2048" y="472"/>
                    <a:pt x="2057" y="469"/>
                    <a:pt x="2062" y="469"/>
                  </a:cubicBezTo>
                  <a:lnTo>
                    <a:pt x="2062" y="469"/>
                  </a:lnTo>
                  <a:cubicBezTo>
                    <a:pt x="2066" y="470"/>
                    <a:pt x="2073" y="471"/>
                    <a:pt x="2077" y="472"/>
                  </a:cubicBezTo>
                  <a:lnTo>
                    <a:pt x="2077" y="472"/>
                  </a:lnTo>
                  <a:cubicBezTo>
                    <a:pt x="2081" y="474"/>
                    <a:pt x="2087" y="481"/>
                    <a:pt x="2091" y="482"/>
                  </a:cubicBezTo>
                  <a:lnTo>
                    <a:pt x="2091" y="482"/>
                  </a:lnTo>
                  <a:cubicBezTo>
                    <a:pt x="2097" y="484"/>
                    <a:pt x="2109" y="482"/>
                    <a:pt x="2115" y="482"/>
                  </a:cubicBezTo>
                  <a:lnTo>
                    <a:pt x="2115" y="482"/>
                  </a:lnTo>
                  <a:cubicBezTo>
                    <a:pt x="2119" y="482"/>
                    <a:pt x="2127" y="481"/>
                    <a:pt x="2132" y="480"/>
                  </a:cubicBezTo>
                  <a:lnTo>
                    <a:pt x="2132" y="480"/>
                  </a:lnTo>
                  <a:cubicBezTo>
                    <a:pt x="2136" y="478"/>
                    <a:pt x="2144" y="474"/>
                    <a:pt x="2149" y="472"/>
                  </a:cubicBezTo>
                  <a:lnTo>
                    <a:pt x="2149" y="472"/>
                  </a:lnTo>
                  <a:cubicBezTo>
                    <a:pt x="2153" y="470"/>
                    <a:pt x="2166" y="462"/>
                    <a:pt x="2166" y="462"/>
                  </a:cubicBezTo>
                  <a:lnTo>
                    <a:pt x="2821" y="584"/>
                  </a:lnTo>
                  <a:lnTo>
                    <a:pt x="2821" y="584"/>
                  </a:lnTo>
                  <a:cubicBezTo>
                    <a:pt x="2821" y="584"/>
                    <a:pt x="2826" y="587"/>
                    <a:pt x="2828" y="588"/>
                  </a:cubicBezTo>
                  <a:lnTo>
                    <a:pt x="2828" y="588"/>
                  </a:lnTo>
                  <a:cubicBezTo>
                    <a:pt x="2831" y="592"/>
                    <a:pt x="2833" y="600"/>
                    <a:pt x="2834" y="604"/>
                  </a:cubicBezTo>
                  <a:lnTo>
                    <a:pt x="2834" y="604"/>
                  </a:lnTo>
                  <a:cubicBezTo>
                    <a:pt x="2836" y="610"/>
                    <a:pt x="2834" y="623"/>
                    <a:pt x="2837" y="629"/>
                  </a:cubicBezTo>
                  <a:lnTo>
                    <a:pt x="2837" y="629"/>
                  </a:lnTo>
                  <a:cubicBezTo>
                    <a:pt x="2839" y="634"/>
                    <a:pt x="2847" y="641"/>
                    <a:pt x="2849" y="645"/>
                  </a:cubicBezTo>
                  <a:lnTo>
                    <a:pt x="2849" y="645"/>
                  </a:lnTo>
                  <a:cubicBezTo>
                    <a:pt x="2851" y="648"/>
                    <a:pt x="2854" y="654"/>
                    <a:pt x="2854" y="658"/>
                  </a:cubicBezTo>
                  <a:lnTo>
                    <a:pt x="2854" y="658"/>
                  </a:lnTo>
                  <a:cubicBezTo>
                    <a:pt x="2856" y="662"/>
                    <a:pt x="2854" y="671"/>
                    <a:pt x="2857" y="674"/>
                  </a:cubicBezTo>
                  <a:lnTo>
                    <a:pt x="2857" y="674"/>
                  </a:lnTo>
                  <a:cubicBezTo>
                    <a:pt x="2859" y="676"/>
                    <a:pt x="2864" y="679"/>
                    <a:pt x="2868" y="680"/>
                  </a:cubicBezTo>
                  <a:lnTo>
                    <a:pt x="2868" y="680"/>
                  </a:lnTo>
                  <a:cubicBezTo>
                    <a:pt x="2872" y="681"/>
                    <a:pt x="2879" y="675"/>
                    <a:pt x="2882" y="677"/>
                  </a:cubicBezTo>
                  <a:lnTo>
                    <a:pt x="2882" y="677"/>
                  </a:lnTo>
                  <a:cubicBezTo>
                    <a:pt x="2886" y="679"/>
                    <a:pt x="2886" y="692"/>
                    <a:pt x="2889" y="695"/>
                  </a:cubicBezTo>
                  <a:lnTo>
                    <a:pt x="2889" y="695"/>
                  </a:lnTo>
                  <a:cubicBezTo>
                    <a:pt x="2892" y="697"/>
                    <a:pt x="2898" y="701"/>
                    <a:pt x="2902" y="701"/>
                  </a:cubicBezTo>
                  <a:lnTo>
                    <a:pt x="2902" y="701"/>
                  </a:lnTo>
                  <a:cubicBezTo>
                    <a:pt x="2905" y="702"/>
                    <a:pt x="2913" y="698"/>
                    <a:pt x="2916" y="700"/>
                  </a:cubicBezTo>
                  <a:lnTo>
                    <a:pt x="2916" y="700"/>
                  </a:lnTo>
                  <a:cubicBezTo>
                    <a:pt x="2922" y="703"/>
                    <a:pt x="2927" y="717"/>
                    <a:pt x="2928" y="724"/>
                  </a:cubicBezTo>
                  <a:lnTo>
                    <a:pt x="2928" y="724"/>
                  </a:lnTo>
                  <a:cubicBezTo>
                    <a:pt x="2929" y="728"/>
                    <a:pt x="2927" y="736"/>
                    <a:pt x="2927" y="740"/>
                  </a:cubicBezTo>
                  <a:lnTo>
                    <a:pt x="2927" y="740"/>
                  </a:lnTo>
                  <a:cubicBezTo>
                    <a:pt x="2927" y="743"/>
                    <a:pt x="2927" y="749"/>
                    <a:pt x="2929" y="751"/>
                  </a:cubicBezTo>
                  <a:lnTo>
                    <a:pt x="2929" y="751"/>
                  </a:lnTo>
                  <a:cubicBezTo>
                    <a:pt x="2931" y="756"/>
                    <a:pt x="2940" y="764"/>
                    <a:pt x="2942" y="770"/>
                  </a:cubicBezTo>
                  <a:lnTo>
                    <a:pt x="2942" y="770"/>
                  </a:lnTo>
                  <a:cubicBezTo>
                    <a:pt x="2944" y="775"/>
                    <a:pt x="2946" y="786"/>
                    <a:pt x="2944" y="791"/>
                  </a:cubicBezTo>
                  <a:lnTo>
                    <a:pt x="2944" y="791"/>
                  </a:lnTo>
                  <a:cubicBezTo>
                    <a:pt x="2942" y="796"/>
                    <a:pt x="2934" y="803"/>
                    <a:pt x="2930" y="807"/>
                  </a:cubicBezTo>
                  <a:lnTo>
                    <a:pt x="2930" y="807"/>
                  </a:lnTo>
                  <a:cubicBezTo>
                    <a:pt x="2927" y="810"/>
                    <a:pt x="2920" y="815"/>
                    <a:pt x="2917" y="819"/>
                  </a:cubicBezTo>
                  <a:lnTo>
                    <a:pt x="2917" y="819"/>
                  </a:lnTo>
                  <a:cubicBezTo>
                    <a:pt x="2914" y="822"/>
                    <a:pt x="2907" y="827"/>
                    <a:pt x="2905" y="832"/>
                  </a:cubicBezTo>
                  <a:lnTo>
                    <a:pt x="2905" y="832"/>
                  </a:lnTo>
                  <a:cubicBezTo>
                    <a:pt x="2903" y="836"/>
                    <a:pt x="2905" y="848"/>
                    <a:pt x="2903" y="854"/>
                  </a:cubicBezTo>
                  <a:lnTo>
                    <a:pt x="2903" y="854"/>
                  </a:lnTo>
                  <a:cubicBezTo>
                    <a:pt x="2899" y="860"/>
                    <a:pt x="2886" y="865"/>
                    <a:pt x="2881" y="870"/>
                  </a:cubicBezTo>
                  <a:lnTo>
                    <a:pt x="2881" y="870"/>
                  </a:lnTo>
                  <a:cubicBezTo>
                    <a:pt x="2876" y="875"/>
                    <a:pt x="2869" y="888"/>
                    <a:pt x="2864" y="894"/>
                  </a:cubicBezTo>
                  <a:lnTo>
                    <a:pt x="2864" y="894"/>
                  </a:lnTo>
                  <a:cubicBezTo>
                    <a:pt x="2862" y="897"/>
                    <a:pt x="2856" y="903"/>
                    <a:pt x="2854" y="907"/>
                  </a:cubicBezTo>
                  <a:lnTo>
                    <a:pt x="2854" y="907"/>
                  </a:lnTo>
                  <a:cubicBezTo>
                    <a:pt x="2853" y="910"/>
                    <a:pt x="2852" y="918"/>
                    <a:pt x="2851" y="922"/>
                  </a:cubicBezTo>
                  <a:lnTo>
                    <a:pt x="2851" y="922"/>
                  </a:lnTo>
                  <a:cubicBezTo>
                    <a:pt x="2849" y="925"/>
                    <a:pt x="2844" y="931"/>
                    <a:pt x="2843" y="934"/>
                  </a:cubicBezTo>
                  <a:lnTo>
                    <a:pt x="2843" y="934"/>
                  </a:lnTo>
                  <a:cubicBezTo>
                    <a:pt x="2841" y="937"/>
                    <a:pt x="2836" y="943"/>
                    <a:pt x="2834" y="946"/>
                  </a:cubicBezTo>
                  <a:lnTo>
                    <a:pt x="2834" y="946"/>
                  </a:lnTo>
                  <a:cubicBezTo>
                    <a:pt x="2832" y="952"/>
                    <a:pt x="2829" y="966"/>
                    <a:pt x="2826" y="972"/>
                  </a:cubicBezTo>
                  <a:lnTo>
                    <a:pt x="2826" y="972"/>
                  </a:lnTo>
                  <a:cubicBezTo>
                    <a:pt x="2825" y="976"/>
                    <a:pt x="2823" y="984"/>
                    <a:pt x="2821" y="988"/>
                  </a:cubicBezTo>
                  <a:lnTo>
                    <a:pt x="2821" y="988"/>
                  </a:lnTo>
                  <a:cubicBezTo>
                    <a:pt x="2819" y="991"/>
                    <a:pt x="2813" y="997"/>
                    <a:pt x="2811" y="1000"/>
                  </a:cubicBezTo>
                  <a:lnTo>
                    <a:pt x="2811" y="1000"/>
                  </a:lnTo>
                  <a:cubicBezTo>
                    <a:pt x="2808" y="1002"/>
                    <a:pt x="2802" y="1004"/>
                    <a:pt x="2800" y="1006"/>
                  </a:cubicBezTo>
                  <a:lnTo>
                    <a:pt x="2800" y="1006"/>
                  </a:lnTo>
                  <a:cubicBezTo>
                    <a:pt x="2798" y="1009"/>
                    <a:pt x="2798" y="1016"/>
                    <a:pt x="2797" y="1019"/>
                  </a:cubicBezTo>
                  <a:lnTo>
                    <a:pt x="2797" y="1019"/>
                  </a:lnTo>
                  <a:cubicBezTo>
                    <a:pt x="2795" y="1022"/>
                    <a:pt x="2789" y="1028"/>
                    <a:pt x="2786" y="1030"/>
                  </a:cubicBezTo>
                  <a:lnTo>
                    <a:pt x="2786" y="1030"/>
                  </a:lnTo>
                  <a:cubicBezTo>
                    <a:pt x="2782" y="1033"/>
                    <a:pt x="2773" y="1034"/>
                    <a:pt x="2771" y="1037"/>
                  </a:cubicBezTo>
                  <a:lnTo>
                    <a:pt x="2771" y="1037"/>
                  </a:lnTo>
                  <a:cubicBezTo>
                    <a:pt x="2768" y="1040"/>
                    <a:pt x="2772" y="1049"/>
                    <a:pt x="2771" y="1053"/>
                  </a:cubicBezTo>
                  <a:lnTo>
                    <a:pt x="2771" y="1053"/>
                  </a:lnTo>
                  <a:cubicBezTo>
                    <a:pt x="2770" y="1056"/>
                    <a:pt x="2762" y="1060"/>
                    <a:pt x="2762" y="1064"/>
                  </a:cubicBezTo>
                  <a:lnTo>
                    <a:pt x="2762" y="1064"/>
                  </a:lnTo>
                  <a:cubicBezTo>
                    <a:pt x="2761" y="1069"/>
                    <a:pt x="2769" y="1077"/>
                    <a:pt x="2770" y="1082"/>
                  </a:cubicBezTo>
                  <a:lnTo>
                    <a:pt x="2770" y="1082"/>
                  </a:lnTo>
                  <a:cubicBezTo>
                    <a:pt x="2770" y="1084"/>
                    <a:pt x="2768" y="1089"/>
                    <a:pt x="2766" y="1092"/>
                  </a:cubicBezTo>
                  <a:lnTo>
                    <a:pt x="2766" y="1092"/>
                  </a:lnTo>
                  <a:cubicBezTo>
                    <a:pt x="2765" y="1097"/>
                    <a:pt x="2761" y="1107"/>
                    <a:pt x="2756" y="1111"/>
                  </a:cubicBezTo>
                  <a:lnTo>
                    <a:pt x="2756" y="1111"/>
                  </a:lnTo>
                  <a:cubicBezTo>
                    <a:pt x="2753" y="1115"/>
                    <a:pt x="2741" y="1119"/>
                    <a:pt x="2736" y="1123"/>
                  </a:cubicBezTo>
                  <a:lnTo>
                    <a:pt x="2736" y="1123"/>
                  </a:lnTo>
                  <a:cubicBezTo>
                    <a:pt x="2733" y="1127"/>
                    <a:pt x="2731" y="1139"/>
                    <a:pt x="2727" y="1143"/>
                  </a:cubicBezTo>
                  <a:lnTo>
                    <a:pt x="2727" y="1143"/>
                  </a:lnTo>
                  <a:cubicBezTo>
                    <a:pt x="2723" y="1146"/>
                    <a:pt x="2716" y="1146"/>
                    <a:pt x="2712" y="1148"/>
                  </a:cubicBezTo>
                  <a:lnTo>
                    <a:pt x="2712" y="1148"/>
                  </a:lnTo>
                  <a:cubicBezTo>
                    <a:pt x="2710" y="1149"/>
                    <a:pt x="2707" y="1154"/>
                    <a:pt x="2704" y="1154"/>
                  </a:cubicBezTo>
                  <a:lnTo>
                    <a:pt x="2704" y="1154"/>
                  </a:lnTo>
                  <a:cubicBezTo>
                    <a:pt x="2701" y="1156"/>
                    <a:pt x="2696" y="1153"/>
                    <a:pt x="2693" y="1153"/>
                  </a:cubicBezTo>
                  <a:lnTo>
                    <a:pt x="2693" y="1153"/>
                  </a:lnTo>
                  <a:cubicBezTo>
                    <a:pt x="2690" y="1153"/>
                    <a:pt x="2682" y="1154"/>
                    <a:pt x="2680" y="1157"/>
                  </a:cubicBezTo>
                  <a:lnTo>
                    <a:pt x="2680" y="1157"/>
                  </a:lnTo>
                  <a:cubicBezTo>
                    <a:pt x="2677" y="1160"/>
                    <a:pt x="2680" y="1170"/>
                    <a:pt x="2677" y="1174"/>
                  </a:cubicBezTo>
                  <a:lnTo>
                    <a:pt x="2677" y="1174"/>
                  </a:lnTo>
                  <a:cubicBezTo>
                    <a:pt x="2676" y="1177"/>
                    <a:pt x="2670" y="1181"/>
                    <a:pt x="2667" y="1185"/>
                  </a:cubicBezTo>
                  <a:lnTo>
                    <a:pt x="2667" y="1185"/>
                  </a:lnTo>
                  <a:cubicBezTo>
                    <a:pt x="2664" y="1189"/>
                    <a:pt x="2662" y="1200"/>
                    <a:pt x="2659" y="1204"/>
                  </a:cubicBezTo>
                  <a:lnTo>
                    <a:pt x="2659" y="1204"/>
                  </a:lnTo>
                  <a:cubicBezTo>
                    <a:pt x="2657" y="1207"/>
                    <a:pt x="2649" y="1211"/>
                    <a:pt x="2646" y="1215"/>
                  </a:cubicBezTo>
                  <a:lnTo>
                    <a:pt x="2646" y="1215"/>
                  </a:lnTo>
                  <a:cubicBezTo>
                    <a:pt x="2644" y="1219"/>
                    <a:pt x="2646" y="1226"/>
                    <a:pt x="2644" y="1230"/>
                  </a:cubicBezTo>
                  <a:lnTo>
                    <a:pt x="2644" y="1230"/>
                  </a:lnTo>
                  <a:cubicBezTo>
                    <a:pt x="2643" y="1231"/>
                    <a:pt x="2638" y="1233"/>
                    <a:pt x="2637" y="1236"/>
                  </a:cubicBezTo>
                  <a:lnTo>
                    <a:pt x="2637" y="1236"/>
                  </a:lnTo>
                  <a:cubicBezTo>
                    <a:pt x="2634" y="1238"/>
                    <a:pt x="2636" y="1247"/>
                    <a:pt x="2634" y="1249"/>
                  </a:cubicBezTo>
                  <a:lnTo>
                    <a:pt x="2634" y="1249"/>
                  </a:lnTo>
                  <a:cubicBezTo>
                    <a:pt x="2632" y="1251"/>
                    <a:pt x="2626" y="1248"/>
                    <a:pt x="2624" y="1250"/>
                  </a:cubicBezTo>
                  <a:lnTo>
                    <a:pt x="2624" y="1250"/>
                  </a:lnTo>
                  <a:cubicBezTo>
                    <a:pt x="2621" y="1251"/>
                    <a:pt x="2620" y="1258"/>
                    <a:pt x="2618" y="1260"/>
                  </a:cubicBezTo>
                  <a:lnTo>
                    <a:pt x="2618" y="1260"/>
                  </a:lnTo>
                  <a:cubicBezTo>
                    <a:pt x="2615" y="1264"/>
                    <a:pt x="2607" y="1270"/>
                    <a:pt x="2605" y="1274"/>
                  </a:cubicBezTo>
                  <a:lnTo>
                    <a:pt x="2605" y="1274"/>
                  </a:lnTo>
                  <a:cubicBezTo>
                    <a:pt x="2604" y="1278"/>
                    <a:pt x="2606" y="1286"/>
                    <a:pt x="2604" y="1290"/>
                  </a:cubicBezTo>
                  <a:lnTo>
                    <a:pt x="2604" y="1290"/>
                  </a:lnTo>
                  <a:cubicBezTo>
                    <a:pt x="2604" y="1292"/>
                    <a:pt x="2601" y="1298"/>
                    <a:pt x="2599" y="1301"/>
                  </a:cubicBezTo>
                  <a:lnTo>
                    <a:pt x="2599" y="1301"/>
                  </a:lnTo>
                  <a:cubicBezTo>
                    <a:pt x="2597" y="1303"/>
                    <a:pt x="2592" y="1307"/>
                    <a:pt x="2591" y="1309"/>
                  </a:cubicBezTo>
                  <a:lnTo>
                    <a:pt x="2591" y="1309"/>
                  </a:lnTo>
                  <a:cubicBezTo>
                    <a:pt x="2591" y="1312"/>
                    <a:pt x="2596" y="1319"/>
                    <a:pt x="2597" y="1322"/>
                  </a:cubicBezTo>
                  <a:lnTo>
                    <a:pt x="2597" y="1322"/>
                  </a:lnTo>
                  <a:cubicBezTo>
                    <a:pt x="2599" y="1326"/>
                    <a:pt x="2603" y="1333"/>
                    <a:pt x="2602" y="1337"/>
                  </a:cubicBezTo>
                  <a:lnTo>
                    <a:pt x="2602" y="1337"/>
                  </a:lnTo>
                  <a:cubicBezTo>
                    <a:pt x="2602" y="1340"/>
                    <a:pt x="2594" y="1342"/>
                    <a:pt x="2592" y="1345"/>
                  </a:cubicBezTo>
                  <a:lnTo>
                    <a:pt x="2592" y="1345"/>
                  </a:lnTo>
                  <a:cubicBezTo>
                    <a:pt x="2591" y="1348"/>
                    <a:pt x="2592" y="1355"/>
                    <a:pt x="2593" y="1358"/>
                  </a:cubicBezTo>
                  <a:lnTo>
                    <a:pt x="2593" y="1358"/>
                  </a:lnTo>
                  <a:cubicBezTo>
                    <a:pt x="2594" y="1361"/>
                    <a:pt x="2600" y="1362"/>
                    <a:pt x="2601" y="1364"/>
                  </a:cubicBezTo>
                  <a:lnTo>
                    <a:pt x="2601" y="1364"/>
                  </a:lnTo>
                  <a:cubicBezTo>
                    <a:pt x="2603" y="1366"/>
                    <a:pt x="2604" y="1373"/>
                    <a:pt x="2606" y="1375"/>
                  </a:cubicBezTo>
                  <a:lnTo>
                    <a:pt x="2606" y="1375"/>
                  </a:lnTo>
                  <a:cubicBezTo>
                    <a:pt x="2609" y="1377"/>
                    <a:pt x="2617" y="1376"/>
                    <a:pt x="2620" y="1374"/>
                  </a:cubicBezTo>
                  <a:lnTo>
                    <a:pt x="2620" y="1374"/>
                  </a:lnTo>
                  <a:cubicBezTo>
                    <a:pt x="2622" y="1373"/>
                    <a:pt x="2626" y="1366"/>
                    <a:pt x="2628" y="1366"/>
                  </a:cubicBezTo>
                  <a:lnTo>
                    <a:pt x="2628" y="1366"/>
                  </a:lnTo>
                  <a:cubicBezTo>
                    <a:pt x="2631" y="1367"/>
                    <a:pt x="2632" y="1376"/>
                    <a:pt x="2634" y="1380"/>
                  </a:cubicBezTo>
                  <a:lnTo>
                    <a:pt x="2634" y="1380"/>
                  </a:lnTo>
                  <a:cubicBezTo>
                    <a:pt x="2635" y="1382"/>
                    <a:pt x="2637" y="1385"/>
                    <a:pt x="2639" y="1386"/>
                  </a:cubicBezTo>
                  <a:lnTo>
                    <a:pt x="2639" y="1386"/>
                  </a:lnTo>
                  <a:cubicBezTo>
                    <a:pt x="2640" y="1388"/>
                    <a:pt x="2643" y="1393"/>
                    <a:pt x="2646" y="1393"/>
                  </a:cubicBezTo>
                  <a:lnTo>
                    <a:pt x="2646" y="1393"/>
                  </a:lnTo>
                  <a:cubicBezTo>
                    <a:pt x="2649" y="1393"/>
                    <a:pt x="2650" y="1387"/>
                    <a:pt x="2652" y="1386"/>
                  </a:cubicBezTo>
                  <a:lnTo>
                    <a:pt x="2652" y="1386"/>
                  </a:lnTo>
                  <a:cubicBezTo>
                    <a:pt x="2653" y="1385"/>
                    <a:pt x="2657" y="1385"/>
                    <a:pt x="2658" y="1385"/>
                  </a:cubicBezTo>
                  <a:lnTo>
                    <a:pt x="2658" y="1385"/>
                  </a:lnTo>
                  <a:cubicBezTo>
                    <a:pt x="2661" y="1386"/>
                    <a:pt x="2666" y="1391"/>
                    <a:pt x="2667" y="1393"/>
                  </a:cubicBezTo>
                  <a:lnTo>
                    <a:pt x="2667" y="1393"/>
                  </a:lnTo>
                  <a:cubicBezTo>
                    <a:pt x="2668" y="1396"/>
                    <a:pt x="2665" y="1404"/>
                    <a:pt x="2666" y="1407"/>
                  </a:cubicBezTo>
                  <a:lnTo>
                    <a:pt x="2666" y="1407"/>
                  </a:lnTo>
                  <a:cubicBezTo>
                    <a:pt x="2667" y="1409"/>
                    <a:pt x="2670" y="1413"/>
                    <a:pt x="2671" y="1414"/>
                  </a:cubicBezTo>
                  <a:lnTo>
                    <a:pt x="2671" y="1414"/>
                  </a:lnTo>
                  <a:cubicBezTo>
                    <a:pt x="2674" y="1415"/>
                    <a:pt x="2680" y="1414"/>
                    <a:pt x="2682" y="1415"/>
                  </a:cubicBezTo>
                  <a:lnTo>
                    <a:pt x="2682" y="1415"/>
                  </a:lnTo>
                  <a:cubicBezTo>
                    <a:pt x="2684" y="1416"/>
                    <a:pt x="2689" y="1421"/>
                    <a:pt x="2690" y="1423"/>
                  </a:cubicBezTo>
                  <a:lnTo>
                    <a:pt x="2690" y="1423"/>
                  </a:lnTo>
                  <a:cubicBezTo>
                    <a:pt x="2691" y="1428"/>
                    <a:pt x="2688" y="1435"/>
                    <a:pt x="2687" y="1439"/>
                  </a:cubicBezTo>
                  <a:lnTo>
                    <a:pt x="2687" y="1439"/>
                  </a:lnTo>
                  <a:cubicBezTo>
                    <a:pt x="2686" y="1441"/>
                    <a:pt x="2682" y="1443"/>
                    <a:pt x="2681" y="1445"/>
                  </a:cubicBezTo>
                  <a:lnTo>
                    <a:pt x="2681" y="1445"/>
                  </a:lnTo>
                  <a:cubicBezTo>
                    <a:pt x="2680" y="1448"/>
                    <a:pt x="2678" y="1453"/>
                    <a:pt x="2676" y="1456"/>
                  </a:cubicBezTo>
                  <a:lnTo>
                    <a:pt x="2676" y="1456"/>
                  </a:lnTo>
                  <a:cubicBezTo>
                    <a:pt x="2675" y="1458"/>
                    <a:pt x="2671" y="1463"/>
                    <a:pt x="2669" y="1464"/>
                  </a:cubicBezTo>
                  <a:lnTo>
                    <a:pt x="2669" y="1464"/>
                  </a:lnTo>
                  <a:cubicBezTo>
                    <a:pt x="2665" y="1466"/>
                    <a:pt x="2655" y="1463"/>
                    <a:pt x="2652" y="1466"/>
                  </a:cubicBezTo>
                  <a:lnTo>
                    <a:pt x="2652" y="1466"/>
                  </a:lnTo>
                  <a:cubicBezTo>
                    <a:pt x="2650" y="1469"/>
                    <a:pt x="2650" y="1479"/>
                    <a:pt x="2653" y="1482"/>
                  </a:cubicBezTo>
                  <a:lnTo>
                    <a:pt x="2653" y="1482"/>
                  </a:lnTo>
                  <a:cubicBezTo>
                    <a:pt x="2654" y="1482"/>
                    <a:pt x="2657" y="1481"/>
                    <a:pt x="2657" y="1482"/>
                  </a:cubicBezTo>
                  <a:lnTo>
                    <a:pt x="2657" y="1482"/>
                  </a:lnTo>
                  <a:cubicBezTo>
                    <a:pt x="2660" y="1483"/>
                    <a:pt x="2662" y="1487"/>
                    <a:pt x="2663" y="1491"/>
                  </a:cubicBezTo>
                  <a:lnTo>
                    <a:pt x="2663" y="1491"/>
                  </a:lnTo>
                  <a:cubicBezTo>
                    <a:pt x="2664" y="1494"/>
                    <a:pt x="2662" y="1503"/>
                    <a:pt x="2661" y="1506"/>
                  </a:cubicBezTo>
                  <a:lnTo>
                    <a:pt x="2661" y="1506"/>
                  </a:lnTo>
                  <a:cubicBezTo>
                    <a:pt x="2661" y="1509"/>
                    <a:pt x="2658" y="1514"/>
                    <a:pt x="2655" y="1517"/>
                  </a:cubicBezTo>
                  <a:lnTo>
                    <a:pt x="2655" y="1517"/>
                  </a:lnTo>
                  <a:cubicBezTo>
                    <a:pt x="2654" y="1519"/>
                    <a:pt x="2650" y="1521"/>
                    <a:pt x="2649" y="1523"/>
                  </a:cubicBezTo>
                  <a:lnTo>
                    <a:pt x="2649" y="1523"/>
                  </a:lnTo>
                  <a:cubicBezTo>
                    <a:pt x="2647" y="1527"/>
                    <a:pt x="2649" y="1537"/>
                    <a:pt x="2647" y="1542"/>
                  </a:cubicBezTo>
                  <a:lnTo>
                    <a:pt x="2647" y="1542"/>
                  </a:lnTo>
                  <a:cubicBezTo>
                    <a:pt x="2647" y="1543"/>
                    <a:pt x="2643" y="1545"/>
                    <a:pt x="2642" y="1547"/>
                  </a:cubicBezTo>
                  <a:lnTo>
                    <a:pt x="2642" y="1547"/>
                  </a:lnTo>
                  <a:cubicBezTo>
                    <a:pt x="2641" y="1550"/>
                    <a:pt x="2640" y="1557"/>
                    <a:pt x="2639" y="1559"/>
                  </a:cubicBezTo>
                  <a:lnTo>
                    <a:pt x="2639" y="1559"/>
                  </a:lnTo>
                  <a:cubicBezTo>
                    <a:pt x="2637" y="1562"/>
                    <a:pt x="2630" y="1564"/>
                    <a:pt x="2627" y="1566"/>
                  </a:cubicBezTo>
                  <a:lnTo>
                    <a:pt x="2627" y="1566"/>
                  </a:lnTo>
                  <a:cubicBezTo>
                    <a:pt x="2624" y="1568"/>
                    <a:pt x="2620" y="1570"/>
                    <a:pt x="2618" y="1573"/>
                  </a:cubicBezTo>
                  <a:lnTo>
                    <a:pt x="2618" y="1573"/>
                  </a:lnTo>
                  <a:cubicBezTo>
                    <a:pt x="2614" y="1578"/>
                    <a:pt x="2613" y="1592"/>
                    <a:pt x="2612" y="1598"/>
                  </a:cubicBezTo>
                  <a:lnTo>
                    <a:pt x="2612" y="1598"/>
                  </a:lnTo>
                  <a:cubicBezTo>
                    <a:pt x="2612" y="1605"/>
                    <a:pt x="2614" y="1619"/>
                    <a:pt x="2614" y="1626"/>
                  </a:cubicBezTo>
                  <a:lnTo>
                    <a:pt x="2614" y="1626"/>
                  </a:lnTo>
                  <a:cubicBezTo>
                    <a:pt x="2612" y="1635"/>
                    <a:pt x="2604" y="1660"/>
                    <a:pt x="2604" y="1660"/>
                  </a:cubicBezTo>
                  <a:lnTo>
                    <a:pt x="2471" y="2426"/>
                  </a:lnTo>
                  <a:lnTo>
                    <a:pt x="2471" y="2426"/>
                  </a:lnTo>
                  <a:lnTo>
                    <a:pt x="1483" y="2242"/>
                  </a:lnTo>
                  <a:lnTo>
                    <a:pt x="1459" y="2237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45143448-7537-B24E-B2B8-B8306600F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3359" y="1951452"/>
              <a:ext cx="1748132" cy="2822538"/>
            </a:xfrm>
            <a:custGeom>
              <a:avLst/>
              <a:gdLst>
                <a:gd name="T0" fmla="*/ 156 w 2175"/>
                <a:gd name="T1" fmla="*/ 2364 h 3512"/>
                <a:gd name="T2" fmla="*/ 192 w 2175"/>
                <a:gd name="T3" fmla="*/ 2289 h 3512"/>
                <a:gd name="T4" fmla="*/ 216 w 2175"/>
                <a:gd name="T5" fmla="*/ 2237 h 3512"/>
                <a:gd name="T6" fmla="*/ 181 w 2175"/>
                <a:gd name="T7" fmla="*/ 2184 h 3512"/>
                <a:gd name="T8" fmla="*/ 130 w 2175"/>
                <a:gd name="T9" fmla="*/ 2162 h 3512"/>
                <a:gd name="T10" fmla="*/ 133 w 2175"/>
                <a:gd name="T11" fmla="*/ 2088 h 3512"/>
                <a:gd name="T12" fmla="*/ 175 w 2175"/>
                <a:gd name="T13" fmla="*/ 2013 h 3512"/>
                <a:gd name="T14" fmla="*/ 241 w 2175"/>
                <a:gd name="T15" fmla="*/ 1946 h 3512"/>
                <a:gd name="T16" fmla="*/ 300 w 2175"/>
                <a:gd name="T17" fmla="*/ 1851 h 3512"/>
                <a:gd name="T18" fmla="*/ 355 w 2175"/>
                <a:gd name="T19" fmla="*/ 1770 h 3512"/>
                <a:gd name="T20" fmla="*/ 432 w 2175"/>
                <a:gd name="T21" fmla="*/ 1652 h 3512"/>
                <a:gd name="T22" fmla="*/ 456 w 2175"/>
                <a:gd name="T23" fmla="*/ 1538 h 3512"/>
                <a:gd name="T24" fmla="*/ 386 w 2175"/>
                <a:gd name="T25" fmla="*/ 1472 h 3512"/>
                <a:gd name="T26" fmla="*/ 343 w 2175"/>
                <a:gd name="T27" fmla="*/ 1346 h 3512"/>
                <a:gd name="T28" fmla="*/ 366 w 2175"/>
                <a:gd name="T29" fmla="*/ 1272 h 3512"/>
                <a:gd name="T30" fmla="*/ 350 w 2175"/>
                <a:gd name="T31" fmla="*/ 1189 h 3512"/>
                <a:gd name="T32" fmla="*/ 816 w 2175"/>
                <a:gd name="T33" fmla="*/ 571 h 3512"/>
                <a:gd name="T34" fmla="*/ 846 w 2175"/>
                <a:gd name="T35" fmla="*/ 634 h 3512"/>
                <a:gd name="T36" fmla="*/ 858 w 2175"/>
                <a:gd name="T37" fmla="*/ 690 h 3512"/>
                <a:gd name="T38" fmla="*/ 858 w 2175"/>
                <a:gd name="T39" fmla="*/ 749 h 3512"/>
                <a:gd name="T40" fmla="*/ 853 w 2175"/>
                <a:gd name="T41" fmla="*/ 798 h 3512"/>
                <a:gd name="T42" fmla="*/ 919 w 2175"/>
                <a:gd name="T43" fmla="*/ 868 h 3512"/>
                <a:gd name="T44" fmla="*/ 974 w 2175"/>
                <a:gd name="T45" fmla="*/ 926 h 3512"/>
                <a:gd name="T46" fmla="*/ 1026 w 2175"/>
                <a:gd name="T47" fmla="*/ 1006 h 3512"/>
                <a:gd name="T48" fmla="*/ 1055 w 2175"/>
                <a:gd name="T49" fmla="*/ 1088 h 3512"/>
                <a:gd name="T50" fmla="*/ 1103 w 2175"/>
                <a:gd name="T51" fmla="*/ 1143 h 3512"/>
                <a:gd name="T52" fmla="*/ 1138 w 2175"/>
                <a:gd name="T53" fmla="*/ 1159 h 3512"/>
                <a:gd name="T54" fmla="*/ 1165 w 2175"/>
                <a:gd name="T55" fmla="*/ 1205 h 3512"/>
                <a:gd name="T56" fmla="*/ 1238 w 2175"/>
                <a:gd name="T57" fmla="*/ 1215 h 3512"/>
                <a:gd name="T58" fmla="*/ 1201 w 2175"/>
                <a:gd name="T59" fmla="*/ 1282 h 3512"/>
                <a:gd name="T60" fmla="*/ 1186 w 2175"/>
                <a:gd name="T61" fmla="*/ 1359 h 3512"/>
                <a:gd name="T62" fmla="*/ 1159 w 2175"/>
                <a:gd name="T63" fmla="*/ 1431 h 3512"/>
                <a:gd name="T64" fmla="*/ 1155 w 2175"/>
                <a:gd name="T65" fmla="*/ 1470 h 3512"/>
                <a:gd name="T66" fmla="*/ 1155 w 2175"/>
                <a:gd name="T67" fmla="*/ 1541 h 3512"/>
                <a:gd name="T68" fmla="*/ 1122 w 2175"/>
                <a:gd name="T69" fmla="*/ 1577 h 3512"/>
                <a:gd name="T70" fmla="*/ 1118 w 2175"/>
                <a:gd name="T71" fmla="*/ 1646 h 3512"/>
                <a:gd name="T72" fmla="*/ 1090 w 2175"/>
                <a:gd name="T73" fmla="*/ 1703 h 3512"/>
                <a:gd name="T74" fmla="*/ 1148 w 2175"/>
                <a:gd name="T75" fmla="*/ 1759 h 3512"/>
                <a:gd name="T76" fmla="*/ 1194 w 2175"/>
                <a:gd name="T77" fmla="*/ 1730 h 3512"/>
                <a:gd name="T78" fmla="*/ 1247 w 2175"/>
                <a:gd name="T79" fmla="*/ 1699 h 3512"/>
                <a:gd name="T80" fmla="*/ 1299 w 2175"/>
                <a:gd name="T81" fmla="*/ 1684 h 3512"/>
                <a:gd name="T82" fmla="*/ 1334 w 2175"/>
                <a:gd name="T83" fmla="*/ 1731 h 3512"/>
                <a:gd name="T84" fmla="*/ 1333 w 2175"/>
                <a:gd name="T85" fmla="*/ 1789 h 3512"/>
                <a:gd name="T86" fmla="*/ 1354 w 2175"/>
                <a:gd name="T87" fmla="*/ 1877 h 3512"/>
                <a:gd name="T88" fmla="*/ 1386 w 2175"/>
                <a:gd name="T89" fmla="*/ 1959 h 3512"/>
                <a:gd name="T90" fmla="*/ 1414 w 2175"/>
                <a:gd name="T91" fmla="*/ 2022 h 3512"/>
                <a:gd name="T92" fmla="*/ 1408 w 2175"/>
                <a:gd name="T93" fmla="*/ 2089 h 3512"/>
                <a:gd name="T94" fmla="*/ 1471 w 2175"/>
                <a:gd name="T95" fmla="*/ 2108 h 3512"/>
                <a:gd name="T96" fmla="*/ 1516 w 2175"/>
                <a:gd name="T97" fmla="*/ 2175 h 3512"/>
                <a:gd name="T98" fmla="*/ 1520 w 2175"/>
                <a:gd name="T99" fmla="*/ 2247 h 3512"/>
                <a:gd name="T100" fmla="*/ 1556 w 2175"/>
                <a:gd name="T101" fmla="*/ 2319 h 3512"/>
                <a:gd name="T102" fmla="*/ 1583 w 2175"/>
                <a:gd name="T103" fmla="*/ 2302 h 3512"/>
                <a:gd name="T104" fmla="*/ 1648 w 2175"/>
                <a:gd name="T105" fmla="*/ 2289 h 3512"/>
                <a:gd name="T106" fmla="*/ 1714 w 2175"/>
                <a:gd name="T107" fmla="*/ 2302 h 3512"/>
                <a:gd name="T108" fmla="*/ 1764 w 2175"/>
                <a:gd name="T109" fmla="*/ 2276 h 3512"/>
                <a:gd name="T110" fmla="*/ 1822 w 2175"/>
                <a:gd name="T111" fmla="*/ 2290 h 3512"/>
                <a:gd name="T112" fmla="*/ 1892 w 2175"/>
                <a:gd name="T113" fmla="*/ 2284 h 3512"/>
                <a:gd name="T114" fmla="*/ 1974 w 2175"/>
                <a:gd name="T115" fmla="*/ 2295 h 3512"/>
                <a:gd name="T116" fmla="*/ 2037 w 2175"/>
                <a:gd name="T117" fmla="*/ 2297 h 3512"/>
                <a:gd name="T118" fmla="*/ 2061 w 2175"/>
                <a:gd name="T119" fmla="*/ 2229 h 3512"/>
                <a:gd name="T120" fmla="*/ 2112 w 2175"/>
                <a:gd name="T121" fmla="*/ 2264 h 3512"/>
                <a:gd name="T122" fmla="*/ 2154 w 2175"/>
                <a:gd name="T123" fmla="*/ 2349 h 3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75" h="3512">
                  <a:moveTo>
                    <a:pt x="1022" y="3387"/>
                  </a:moveTo>
                  <a:lnTo>
                    <a:pt x="942" y="3376"/>
                  </a:lnTo>
                  <a:lnTo>
                    <a:pt x="787" y="3353"/>
                  </a:lnTo>
                  <a:lnTo>
                    <a:pt x="681" y="3338"/>
                  </a:lnTo>
                  <a:lnTo>
                    <a:pt x="0" y="3224"/>
                  </a:lnTo>
                  <a:lnTo>
                    <a:pt x="133" y="2458"/>
                  </a:lnTo>
                  <a:lnTo>
                    <a:pt x="133" y="2458"/>
                  </a:lnTo>
                  <a:cubicBezTo>
                    <a:pt x="133" y="2458"/>
                    <a:pt x="141" y="2433"/>
                    <a:pt x="143" y="2424"/>
                  </a:cubicBezTo>
                  <a:lnTo>
                    <a:pt x="143" y="2424"/>
                  </a:lnTo>
                  <a:cubicBezTo>
                    <a:pt x="143" y="2417"/>
                    <a:pt x="141" y="2403"/>
                    <a:pt x="141" y="2396"/>
                  </a:cubicBezTo>
                  <a:lnTo>
                    <a:pt x="141" y="2396"/>
                  </a:lnTo>
                  <a:cubicBezTo>
                    <a:pt x="142" y="2390"/>
                    <a:pt x="143" y="2376"/>
                    <a:pt x="147" y="2371"/>
                  </a:cubicBezTo>
                  <a:lnTo>
                    <a:pt x="147" y="2371"/>
                  </a:lnTo>
                  <a:cubicBezTo>
                    <a:pt x="149" y="2368"/>
                    <a:pt x="153" y="2366"/>
                    <a:pt x="156" y="2364"/>
                  </a:cubicBezTo>
                  <a:lnTo>
                    <a:pt x="156" y="2364"/>
                  </a:lnTo>
                  <a:cubicBezTo>
                    <a:pt x="159" y="2362"/>
                    <a:pt x="166" y="2360"/>
                    <a:pt x="168" y="2357"/>
                  </a:cubicBezTo>
                  <a:lnTo>
                    <a:pt x="168" y="2357"/>
                  </a:lnTo>
                  <a:cubicBezTo>
                    <a:pt x="169" y="2355"/>
                    <a:pt x="170" y="2348"/>
                    <a:pt x="171" y="2345"/>
                  </a:cubicBezTo>
                  <a:lnTo>
                    <a:pt x="171" y="2345"/>
                  </a:lnTo>
                  <a:cubicBezTo>
                    <a:pt x="172" y="2343"/>
                    <a:pt x="176" y="2341"/>
                    <a:pt x="176" y="2340"/>
                  </a:cubicBezTo>
                  <a:lnTo>
                    <a:pt x="176" y="2340"/>
                  </a:lnTo>
                  <a:cubicBezTo>
                    <a:pt x="178" y="2335"/>
                    <a:pt x="176" y="2325"/>
                    <a:pt x="178" y="2321"/>
                  </a:cubicBezTo>
                  <a:lnTo>
                    <a:pt x="178" y="2321"/>
                  </a:lnTo>
                  <a:cubicBezTo>
                    <a:pt x="179" y="2319"/>
                    <a:pt x="183" y="2317"/>
                    <a:pt x="184" y="2315"/>
                  </a:cubicBezTo>
                  <a:lnTo>
                    <a:pt x="184" y="2315"/>
                  </a:lnTo>
                  <a:cubicBezTo>
                    <a:pt x="187" y="2312"/>
                    <a:pt x="190" y="2307"/>
                    <a:pt x="190" y="2304"/>
                  </a:cubicBezTo>
                  <a:lnTo>
                    <a:pt x="190" y="2304"/>
                  </a:lnTo>
                  <a:cubicBezTo>
                    <a:pt x="191" y="2301"/>
                    <a:pt x="193" y="2292"/>
                    <a:pt x="192" y="2289"/>
                  </a:cubicBezTo>
                  <a:lnTo>
                    <a:pt x="192" y="2289"/>
                  </a:lnTo>
                  <a:cubicBezTo>
                    <a:pt x="191" y="2285"/>
                    <a:pt x="189" y="2281"/>
                    <a:pt x="186" y="2280"/>
                  </a:cubicBezTo>
                  <a:lnTo>
                    <a:pt x="186" y="2280"/>
                  </a:lnTo>
                  <a:cubicBezTo>
                    <a:pt x="186" y="2279"/>
                    <a:pt x="183" y="2280"/>
                    <a:pt x="182" y="2280"/>
                  </a:cubicBezTo>
                  <a:lnTo>
                    <a:pt x="182" y="2280"/>
                  </a:lnTo>
                  <a:cubicBezTo>
                    <a:pt x="179" y="2277"/>
                    <a:pt x="179" y="2267"/>
                    <a:pt x="181" y="2264"/>
                  </a:cubicBezTo>
                  <a:lnTo>
                    <a:pt x="181" y="2264"/>
                  </a:lnTo>
                  <a:cubicBezTo>
                    <a:pt x="184" y="2261"/>
                    <a:pt x="194" y="2264"/>
                    <a:pt x="198" y="2262"/>
                  </a:cubicBezTo>
                  <a:lnTo>
                    <a:pt x="198" y="2262"/>
                  </a:lnTo>
                  <a:cubicBezTo>
                    <a:pt x="200" y="2261"/>
                    <a:pt x="204" y="2256"/>
                    <a:pt x="205" y="2254"/>
                  </a:cubicBezTo>
                  <a:lnTo>
                    <a:pt x="205" y="2254"/>
                  </a:lnTo>
                  <a:cubicBezTo>
                    <a:pt x="207" y="2251"/>
                    <a:pt x="209" y="2246"/>
                    <a:pt x="210" y="2243"/>
                  </a:cubicBezTo>
                  <a:lnTo>
                    <a:pt x="210" y="2243"/>
                  </a:lnTo>
                  <a:cubicBezTo>
                    <a:pt x="211" y="2241"/>
                    <a:pt x="215" y="2239"/>
                    <a:pt x="216" y="2237"/>
                  </a:cubicBezTo>
                  <a:lnTo>
                    <a:pt x="216" y="2237"/>
                  </a:lnTo>
                  <a:cubicBezTo>
                    <a:pt x="217" y="2233"/>
                    <a:pt x="220" y="2226"/>
                    <a:pt x="219" y="2221"/>
                  </a:cubicBezTo>
                  <a:lnTo>
                    <a:pt x="219" y="2221"/>
                  </a:lnTo>
                  <a:cubicBezTo>
                    <a:pt x="218" y="2219"/>
                    <a:pt x="213" y="2214"/>
                    <a:pt x="211" y="2213"/>
                  </a:cubicBezTo>
                  <a:lnTo>
                    <a:pt x="211" y="2213"/>
                  </a:lnTo>
                  <a:cubicBezTo>
                    <a:pt x="209" y="2212"/>
                    <a:pt x="203" y="2213"/>
                    <a:pt x="200" y="2212"/>
                  </a:cubicBezTo>
                  <a:lnTo>
                    <a:pt x="200" y="2212"/>
                  </a:lnTo>
                  <a:cubicBezTo>
                    <a:pt x="199" y="2211"/>
                    <a:pt x="196" y="2207"/>
                    <a:pt x="195" y="2205"/>
                  </a:cubicBezTo>
                  <a:lnTo>
                    <a:pt x="195" y="2205"/>
                  </a:lnTo>
                  <a:cubicBezTo>
                    <a:pt x="194" y="2202"/>
                    <a:pt x="197" y="2194"/>
                    <a:pt x="196" y="2191"/>
                  </a:cubicBezTo>
                  <a:lnTo>
                    <a:pt x="196" y="2191"/>
                  </a:lnTo>
                  <a:cubicBezTo>
                    <a:pt x="195" y="2189"/>
                    <a:pt x="190" y="2184"/>
                    <a:pt x="187" y="2183"/>
                  </a:cubicBezTo>
                  <a:lnTo>
                    <a:pt x="187" y="2183"/>
                  </a:lnTo>
                  <a:cubicBezTo>
                    <a:pt x="186" y="2183"/>
                    <a:pt x="182" y="2183"/>
                    <a:pt x="181" y="2184"/>
                  </a:cubicBezTo>
                  <a:lnTo>
                    <a:pt x="181" y="2184"/>
                  </a:lnTo>
                  <a:cubicBezTo>
                    <a:pt x="179" y="2185"/>
                    <a:pt x="178" y="2191"/>
                    <a:pt x="175" y="2191"/>
                  </a:cubicBezTo>
                  <a:lnTo>
                    <a:pt x="175" y="2191"/>
                  </a:lnTo>
                  <a:cubicBezTo>
                    <a:pt x="172" y="2191"/>
                    <a:pt x="169" y="2186"/>
                    <a:pt x="168" y="2184"/>
                  </a:cubicBezTo>
                  <a:lnTo>
                    <a:pt x="168" y="2184"/>
                  </a:lnTo>
                  <a:cubicBezTo>
                    <a:pt x="166" y="2183"/>
                    <a:pt x="164" y="2180"/>
                    <a:pt x="163" y="2178"/>
                  </a:cubicBezTo>
                  <a:lnTo>
                    <a:pt x="163" y="2178"/>
                  </a:lnTo>
                  <a:cubicBezTo>
                    <a:pt x="161" y="2174"/>
                    <a:pt x="160" y="2165"/>
                    <a:pt x="157" y="2164"/>
                  </a:cubicBezTo>
                  <a:lnTo>
                    <a:pt x="157" y="2164"/>
                  </a:lnTo>
                  <a:cubicBezTo>
                    <a:pt x="155" y="2164"/>
                    <a:pt x="151" y="2171"/>
                    <a:pt x="149" y="2172"/>
                  </a:cubicBezTo>
                  <a:lnTo>
                    <a:pt x="149" y="2172"/>
                  </a:lnTo>
                  <a:cubicBezTo>
                    <a:pt x="146" y="2174"/>
                    <a:pt x="138" y="2175"/>
                    <a:pt x="135" y="2173"/>
                  </a:cubicBezTo>
                  <a:lnTo>
                    <a:pt x="135" y="2173"/>
                  </a:lnTo>
                  <a:cubicBezTo>
                    <a:pt x="133" y="2171"/>
                    <a:pt x="132" y="2164"/>
                    <a:pt x="130" y="2162"/>
                  </a:cubicBezTo>
                  <a:lnTo>
                    <a:pt x="130" y="2162"/>
                  </a:lnTo>
                  <a:cubicBezTo>
                    <a:pt x="129" y="2160"/>
                    <a:pt x="123" y="2159"/>
                    <a:pt x="122" y="2156"/>
                  </a:cubicBezTo>
                  <a:lnTo>
                    <a:pt x="122" y="2156"/>
                  </a:lnTo>
                  <a:cubicBezTo>
                    <a:pt x="121" y="2153"/>
                    <a:pt x="120" y="2146"/>
                    <a:pt x="121" y="2143"/>
                  </a:cubicBezTo>
                  <a:lnTo>
                    <a:pt x="121" y="2143"/>
                  </a:lnTo>
                  <a:cubicBezTo>
                    <a:pt x="123" y="2140"/>
                    <a:pt x="131" y="2138"/>
                    <a:pt x="131" y="2135"/>
                  </a:cubicBezTo>
                  <a:lnTo>
                    <a:pt x="131" y="2135"/>
                  </a:lnTo>
                  <a:cubicBezTo>
                    <a:pt x="132" y="2131"/>
                    <a:pt x="128" y="2124"/>
                    <a:pt x="126" y="2120"/>
                  </a:cubicBezTo>
                  <a:lnTo>
                    <a:pt x="126" y="2120"/>
                  </a:lnTo>
                  <a:cubicBezTo>
                    <a:pt x="125" y="2117"/>
                    <a:pt x="120" y="2110"/>
                    <a:pt x="120" y="2107"/>
                  </a:cubicBezTo>
                  <a:lnTo>
                    <a:pt x="120" y="2107"/>
                  </a:lnTo>
                  <a:cubicBezTo>
                    <a:pt x="121" y="2105"/>
                    <a:pt x="126" y="2101"/>
                    <a:pt x="128" y="2099"/>
                  </a:cubicBezTo>
                  <a:lnTo>
                    <a:pt x="128" y="2099"/>
                  </a:lnTo>
                  <a:cubicBezTo>
                    <a:pt x="130" y="2096"/>
                    <a:pt x="133" y="2090"/>
                    <a:pt x="133" y="2088"/>
                  </a:cubicBezTo>
                  <a:lnTo>
                    <a:pt x="133" y="2088"/>
                  </a:lnTo>
                  <a:cubicBezTo>
                    <a:pt x="135" y="2084"/>
                    <a:pt x="133" y="2076"/>
                    <a:pt x="134" y="2072"/>
                  </a:cubicBezTo>
                  <a:lnTo>
                    <a:pt x="134" y="2072"/>
                  </a:lnTo>
                  <a:cubicBezTo>
                    <a:pt x="136" y="2068"/>
                    <a:pt x="144" y="2062"/>
                    <a:pt x="147" y="2058"/>
                  </a:cubicBezTo>
                  <a:lnTo>
                    <a:pt x="147" y="2058"/>
                  </a:lnTo>
                  <a:cubicBezTo>
                    <a:pt x="149" y="2056"/>
                    <a:pt x="150" y="2049"/>
                    <a:pt x="153" y="2048"/>
                  </a:cubicBezTo>
                  <a:lnTo>
                    <a:pt x="153" y="2048"/>
                  </a:lnTo>
                  <a:cubicBezTo>
                    <a:pt x="155" y="2046"/>
                    <a:pt x="161" y="2049"/>
                    <a:pt x="163" y="2047"/>
                  </a:cubicBezTo>
                  <a:lnTo>
                    <a:pt x="163" y="2047"/>
                  </a:lnTo>
                  <a:cubicBezTo>
                    <a:pt x="165" y="2045"/>
                    <a:pt x="163" y="2036"/>
                    <a:pt x="166" y="2034"/>
                  </a:cubicBezTo>
                  <a:lnTo>
                    <a:pt x="166" y="2034"/>
                  </a:lnTo>
                  <a:cubicBezTo>
                    <a:pt x="167" y="2031"/>
                    <a:pt x="172" y="2029"/>
                    <a:pt x="173" y="2028"/>
                  </a:cubicBezTo>
                  <a:lnTo>
                    <a:pt x="173" y="2028"/>
                  </a:lnTo>
                  <a:cubicBezTo>
                    <a:pt x="175" y="2024"/>
                    <a:pt x="173" y="2017"/>
                    <a:pt x="175" y="2013"/>
                  </a:cubicBezTo>
                  <a:lnTo>
                    <a:pt x="175" y="2013"/>
                  </a:lnTo>
                  <a:cubicBezTo>
                    <a:pt x="178" y="2009"/>
                    <a:pt x="186" y="2005"/>
                    <a:pt x="188" y="2002"/>
                  </a:cubicBezTo>
                  <a:lnTo>
                    <a:pt x="188" y="2002"/>
                  </a:lnTo>
                  <a:cubicBezTo>
                    <a:pt x="191" y="1998"/>
                    <a:pt x="193" y="1987"/>
                    <a:pt x="196" y="1983"/>
                  </a:cubicBezTo>
                  <a:lnTo>
                    <a:pt x="196" y="1983"/>
                  </a:lnTo>
                  <a:cubicBezTo>
                    <a:pt x="199" y="1979"/>
                    <a:pt x="205" y="1975"/>
                    <a:pt x="206" y="1972"/>
                  </a:cubicBezTo>
                  <a:lnTo>
                    <a:pt x="206" y="1972"/>
                  </a:lnTo>
                  <a:cubicBezTo>
                    <a:pt x="209" y="1968"/>
                    <a:pt x="206" y="1958"/>
                    <a:pt x="209" y="1955"/>
                  </a:cubicBezTo>
                  <a:lnTo>
                    <a:pt x="209" y="1955"/>
                  </a:lnTo>
                  <a:cubicBezTo>
                    <a:pt x="211" y="1952"/>
                    <a:pt x="219" y="1951"/>
                    <a:pt x="222" y="1951"/>
                  </a:cubicBezTo>
                  <a:lnTo>
                    <a:pt x="222" y="1951"/>
                  </a:lnTo>
                  <a:cubicBezTo>
                    <a:pt x="225" y="1951"/>
                    <a:pt x="230" y="1954"/>
                    <a:pt x="233" y="1952"/>
                  </a:cubicBezTo>
                  <a:lnTo>
                    <a:pt x="233" y="1952"/>
                  </a:lnTo>
                  <a:cubicBezTo>
                    <a:pt x="236" y="1952"/>
                    <a:pt x="239" y="1947"/>
                    <a:pt x="241" y="1946"/>
                  </a:cubicBezTo>
                  <a:lnTo>
                    <a:pt x="241" y="1946"/>
                  </a:lnTo>
                  <a:cubicBezTo>
                    <a:pt x="245" y="1944"/>
                    <a:pt x="252" y="1944"/>
                    <a:pt x="256" y="1941"/>
                  </a:cubicBezTo>
                  <a:lnTo>
                    <a:pt x="256" y="1941"/>
                  </a:lnTo>
                  <a:cubicBezTo>
                    <a:pt x="260" y="1937"/>
                    <a:pt x="262" y="1925"/>
                    <a:pt x="265" y="1921"/>
                  </a:cubicBezTo>
                  <a:lnTo>
                    <a:pt x="265" y="1921"/>
                  </a:lnTo>
                  <a:cubicBezTo>
                    <a:pt x="270" y="1917"/>
                    <a:pt x="282" y="1913"/>
                    <a:pt x="285" y="1909"/>
                  </a:cubicBezTo>
                  <a:lnTo>
                    <a:pt x="285" y="1909"/>
                  </a:lnTo>
                  <a:cubicBezTo>
                    <a:pt x="290" y="1905"/>
                    <a:pt x="294" y="1895"/>
                    <a:pt x="295" y="1890"/>
                  </a:cubicBezTo>
                  <a:lnTo>
                    <a:pt x="295" y="1890"/>
                  </a:lnTo>
                  <a:cubicBezTo>
                    <a:pt x="297" y="1887"/>
                    <a:pt x="299" y="1882"/>
                    <a:pt x="299" y="1880"/>
                  </a:cubicBezTo>
                  <a:lnTo>
                    <a:pt x="299" y="1880"/>
                  </a:lnTo>
                  <a:cubicBezTo>
                    <a:pt x="298" y="1875"/>
                    <a:pt x="290" y="1867"/>
                    <a:pt x="291" y="1862"/>
                  </a:cubicBezTo>
                  <a:lnTo>
                    <a:pt x="291" y="1862"/>
                  </a:lnTo>
                  <a:cubicBezTo>
                    <a:pt x="291" y="1858"/>
                    <a:pt x="299" y="1854"/>
                    <a:pt x="300" y="1851"/>
                  </a:cubicBezTo>
                  <a:lnTo>
                    <a:pt x="300" y="1851"/>
                  </a:lnTo>
                  <a:cubicBezTo>
                    <a:pt x="301" y="1847"/>
                    <a:pt x="297" y="1838"/>
                    <a:pt x="300" y="1835"/>
                  </a:cubicBezTo>
                  <a:lnTo>
                    <a:pt x="300" y="1835"/>
                  </a:lnTo>
                  <a:cubicBezTo>
                    <a:pt x="302" y="1832"/>
                    <a:pt x="311" y="1831"/>
                    <a:pt x="315" y="1828"/>
                  </a:cubicBezTo>
                  <a:lnTo>
                    <a:pt x="315" y="1828"/>
                  </a:lnTo>
                  <a:cubicBezTo>
                    <a:pt x="318" y="1826"/>
                    <a:pt x="324" y="1820"/>
                    <a:pt x="326" y="1817"/>
                  </a:cubicBezTo>
                  <a:lnTo>
                    <a:pt x="326" y="1817"/>
                  </a:lnTo>
                  <a:cubicBezTo>
                    <a:pt x="327" y="1814"/>
                    <a:pt x="327" y="1807"/>
                    <a:pt x="329" y="1804"/>
                  </a:cubicBezTo>
                  <a:lnTo>
                    <a:pt x="329" y="1804"/>
                  </a:lnTo>
                  <a:cubicBezTo>
                    <a:pt x="331" y="1802"/>
                    <a:pt x="337" y="1800"/>
                    <a:pt x="340" y="1798"/>
                  </a:cubicBezTo>
                  <a:lnTo>
                    <a:pt x="340" y="1798"/>
                  </a:lnTo>
                  <a:cubicBezTo>
                    <a:pt x="342" y="1795"/>
                    <a:pt x="348" y="1789"/>
                    <a:pt x="350" y="1786"/>
                  </a:cubicBezTo>
                  <a:lnTo>
                    <a:pt x="350" y="1786"/>
                  </a:lnTo>
                  <a:cubicBezTo>
                    <a:pt x="352" y="1782"/>
                    <a:pt x="354" y="1774"/>
                    <a:pt x="355" y="1770"/>
                  </a:cubicBezTo>
                  <a:lnTo>
                    <a:pt x="355" y="1770"/>
                  </a:lnTo>
                  <a:cubicBezTo>
                    <a:pt x="358" y="1764"/>
                    <a:pt x="361" y="1750"/>
                    <a:pt x="363" y="1744"/>
                  </a:cubicBezTo>
                  <a:lnTo>
                    <a:pt x="363" y="1744"/>
                  </a:lnTo>
                  <a:cubicBezTo>
                    <a:pt x="365" y="1741"/>
                    <a:pt x="370" y="1735"/>
                    <a:pt x="372" y="1732"/>
                  </a:cubicBezTo>
                  <a:lnTo>
                    <a:pt x="372" y="1732"/>
                  </a:lnTo>
                  <a:cubicBezTo>
                    <a:pt x="373" y="1729"/>
                    <a:pt x="378" y="1723"/>
                    <a:pt x="380" y="1720"/>
                  </a:cubicBezTo>
                  <a:lnTo>
                    <a:pt x="380" y="1720"/>
                  </a:lnTo>
                  <a:cubicBezTo>
                    <a:pt x="381" y="1716"/>
                    <a:pt x="382" y="1708"/>
                    <a:pt x="383" y="1705"/>
                  </a:cubicBezTo>
                  <a:lnTo>
                    <a:pt x="383" y="1705"/>
                  </a:lnTo>
                  <a:cubicBezTo>
                    <a:pt x="385" y="1701"/>
                    <a:pt x="391" y="1695"/>
                    <a:pt x="393" y="1692"/>
                  </a:cubicBezTo>
                  <a:lnTo>
                    <a:pt x="393" y="1692"/>
                  </a:lnTo>
                  <a:cubicBezTo>
                    <a:pt x="398" y="1686"/>
                    <a:pt x="405" y="1673"/>
                    <a:pt x="410" y="1668"/>
                  </a:cubicBezTo>
                  <a:lnTo>
                    <a:pt x="410" y="1668"/>
                  </a:lnTo>
                  <a:cubicBezTo>
                    <a:pt x="415" y="1663"/>
                    <a:pt x="428" y="1658"/>
                    <a:pt x="432" y="1652"/>
                  </a:cubicBezTo>
                  <a:lnTo>
                    <a:pt x="432" y="1652"/>
                  </a:lnTo>
                  <a:cubicBezTo>
                    <a:pt x="434" y="1646"/>
                    <a:pt x="432" y="1634"/>
                    <a:pt x="434" y="1630"/>
                  </a:cubicBezTo>
                  <a:lnTo>
                    <a:pt x="434" y="1630"/>
                  </a:lnTo>
                  <a:cubicBezTo>
                    <a:pt x="436" y="1625"/>
                    <a:pt x="443" y="1620"/>
                    <a:pt x="446" y="1617"/>
                  </a:cubicBezTo>
                  <a:lnTo>
                    <a:pt x="446" y="1617"/>
                  </a:lnTo>
                  <a:cubicBezTo>
                    <a:pt x="449" y="1613"/>
                    <a:pt x="456" y="1608"/>
                    <a:pt x="459" y="1605"/>
                  </a:cubicBezTo>
                  <a:lnTo>
                    <a:pt x="459" y="1605"/>
                  </a:lnTo>
                  <a:cubicBezTo>
                    <a:pt x="463" y="1601"/>
                    <a:pt x="471" y="1594"/>
                    <a:pt x="473" y="1589"/>
                  </a:cubicBezTo>
                  <a:lnTo>
                    <a:pt x="473" y="1589"/>
                  </a:lnTo>
                  <a:cubicBezTo>
                    <a:pt x="475" y="1584"/>
                    <a:pt x="473" y="1573"/>
                    <a:pt x="471" y="1568"/>
                  </a:cubicBezTo>
                  <a:lnTo>
                    <a:pt x="471" y="1568"/>
                  </a:lnTo>
                  <a:cubicBezTo>
                    <a:pt x="469" y="1562"/>
                    <a:pt x="460" y="1554"/>
                    <a:pt x="458" y="1549"/>
                  </a:cubicBezTo>
                  <a:lnTo>
                    <a:pt x="458" y="1549"/>
                  </a:lnTo>
                  <a:cubicBezTo>
                    <a:pt x="456" y="1547"/>
                    <a:pt x="456" y="1541"/>
                    <a:pt x="456" y="1538"/>
                  </a:cubicBezTo>
                  <a:lnTo>
                    <a:pt x="456" y="1538"/>
                  </a:lnTo>
                  <a:cubicBezTo>
                    <a:pt x="456" y="1534"/>
                    <a:pt x="458" y="1526"/>
                    <a:pt x="457" y="1522"/>
                  </a:cubicBezTo>
                  <a:lnTo>
                    <a:pt x="457" y="1522"/>
                  </a:lnTo>
                  <a:cubicBezTo>
                    <a:pt x="456" y="1515"/>
                    <a:pt x="451" y="1501"/>
                    <a:pt x="445" y="1498"/>
                  </a:cubicBezTo>
                  <a:lnTo>
                    <a:pt x="445" y="1498"/>
                  </a:lnTo>
                  <a:cubicBezTo>
                    <a:pt x="442" y="1496"/>
                    <a:pt x="434" y="1500"/>
                    <a:pt x="431" y="1499"/>
                  </a:cubicBezTo>
                  <a:lnTo>
                    <a:pt x="431" y="1499"/>
                  </a:lnTo>
                  <a:cubicBezTo>
                    <a:pt x="427" y="1499"/>
                    <a:pt x="421" y="1495"/>
                    <a:pt x="418" y="1493"/>
                  </a:cubicBezTo>
                  <a:lnTo>
                    <a:pt x="418" y="1493"/>
                  </a:lnTo>
                  <a:cubicBezTo>
                    <a:pt x="415" y="1490"/>
                    <a:pt x="415" y="1477"/>
                    <a:pt x="411" y="1475"/>
                  </a:cubicBezTo>
                  <a:lnTo>
                    <a:pt x="411" y="1475"/>
                  </a:lnTo>
                  <a:cubicBezTo>
                    <a:pt x="408" y="1473"/>
                    <a:pt x="401" y="1479"/>
                    <a:pt x="397" y="1478"/>
                  </a:cubicBezTo>
                  <a:lnTo>
                    <a:pt x="397" y="1478"/>
                  </a:lnTo>
                  <a:cubicBezTo>
                    <a:pt x="393" y="1477"/>
                    <a:pt x="388" y="1474"/>
                    <a:pt x="386" y="1472"/>
                  </a:cubicBezTo>
                  <a:lnTo>
                    <a:pt x="386" y="1472"/>
                  </a:lnTo>
                  <a:cubicBezTo>
                    <a:pt x="383" y="1469"/>
                    <a:pt x="385" y="1460"/>
                    <a:pt x="383" y="1456"/>
                  </a:cubicBezTo>
                  <a:lnTo>
                    <a:pt x="383" y="1456"/>
                  </a:lnTo>
                  <a:cubicBezTo>
                    <a:pt x="383" y="1452"/>
                    <a:pt x="380" y="1446"/>
                    <a:pt x="378" y="1443"/>
                  </a:cubicBezTo>
                  <a:lnTo>
                    <a:pt x="378" y="1443"/>
                  </a:lnTo>
                  <a:cubicBezTo>
                    <a:pt x="376" y="1439"/>
                    <a:pt x="368" y="1432"/>
                    <a:pt x="366" y="1427"/>
                  </a:cubicBezTo>
                  <a:lnTo>
                    <a:pt x="366" y="1427"/>
                  </a:lnTo>
                  <a:cubicBezTo>
                    <a:pt x="363" y="1421"/>
                    <a:pt x="365" y="1408"/>
                    <a:pt x="363" y="1402"/>
                  </a:cubicBezTo>
                  <a:lnTo>
                    <a:pt x="363" y="1402"/>
                  </a:lnTo>
                  <a:cubicBezTo>
                    <a:pt x="362" y="1398"/>
                    <a:pt x="360" y="1390"/>
                    <a:pt x="357" y="1386"/>
                  </a:cubicBezTo>
                  <a:lnTo>
                    <a:pt x="357" y="1386"/>
                  </a:lnTo>
                  <a:cubicBezTo>
                    <a:pt x="351" y="1373"/>
                    <a:pt x="361" y="1371"/>
                    <a:pt x="356" y="1359"/>
                  </a:cubicBezTo>
                  <a:lnTo>
                    <a:pt x="356" y="1359"/>
                  </a:lnTo>
                  <a:cubicBezTo>
                    <a:pt x="354" y="1355"/>
                    <a:pt x="344" y="1350"/>
                    <a:pt x="343" y="1346"/>
                  </a:cubicBezTo>
                  <a:lnTo>
                    <a:pt x="343" y="1346"/>
                  </a:lnTo>
                  <a:cubicBezTo>
                    <a:pt x="342" y="1343"/>
                    <a:pt x="343" y="1336"/>
                    <a:pt x="345" y="1334"/>
                  </a:cubicBezTo>
                  <a:lnTo>
                    <a:pt x="345" y="1334"/>
                  </a:lnTo>
                  <a:cubicBezTo>
                    <a:pt x="346" y="1331"/>
                    <a:pt x="352" y="1331"/>
                    <a:pt x="354" y="1329"/>
                  </a:cubicBezTo>
                  <a:lnTo>
                    <a:pt x="354" y="1329"/>
                  </a:lnTo>
                  <a:cubicBezTo>
                    <a:pt x="355" y="1328"/>
                    <a:pt x="356" y="1322"/>
                    <a:pt x="357" y="1320"/>
                  </a:cubicBezTo>
                  <a:lnTo>
                    <a:pt x="357" y="1320"/>
                  </a:lnTo>
                  <a:cubicBezTo>
                    <a:pt x="360" y="1317"/>
                    <a:pt x="366" y="1313"/>
                    <a:pt x="367" y="1309"/>
                  </a:cubicBezTo>
                  <a:lnTo>
                    <a:pt x="367" y="1309"/>
                  </a:lnTo>
                  <a:cubicBezTo>
                    <a:pt x="368" y="1307"/>
                    <a:pt x="369" y="1300"/>
                    <a:pt x="368" y="1298"/>
                  </a:cubicBezTo>
                  <a:lnTo>
                    <a:pt x="368" y="1298"/>
                  </a:lnTo>
                  <a:cubicBezTo>
                    <a:pt x="366" y="1295"/>
                    <a:pt x="359" y="1290"/>
                    <a:pt x="358" y="1287"/>
                  </a:cubicBezTo>
                  <a:lnTo>
                    <a:pt x="358" y="1287"/>
                  </a:lnTo>
                  <a:cubicBezTo>
                    <a:pt x="358" y="1283"/>
                    <a:pt x="366" y="1276"/>
                    <a:pt x="366" y="1272"/>
                  </a:cubicBezTo>
                  <a:lnTo>
                    <a:pt x="366" y="1272"/>
                  </a:lnTo>
                  <a:cubicBezTo>
                    <a:pt x="366" y="1268"/>
                    <a:pt x="358" y="1261"/>
                    <a:pt x="358" y="1257"/>
                  </a:cubicBezTo>
                  <a:lnTo>
                    <a:pt x="358" y="1257"/>
                  </a:lnTo>
                  <a:cubicBezTo>
                    <a:pt x="357" y="1254"/>
                    <a:pt x="360" y="1249"/>
                    <a:pt x="359" y="1246"/>
                  </a:cubicBezTo>
                  <a:lnTo>
                    <a:pt x="359" y="1246"/>
                  </a:lnTo>
                  <a:cubicBezTo>
                    <a:pt x="358" y="1242"/>
                    <a:pt x="350" y="1236"/>
                    <a:pt x="348" y="1232"/>
                  </a:cubicBezTo>
                  <a:lnTo>
                    <a:pt x="348" y="1232"/>
                  </a:lnTo>
                  <a:cubicBezTo>
                    <a:pt x="347" y="1229"/>
                    <a:pt x="348" y="1224"/>
                    <a:pt x="347" y="1221"/>
                  </a:cubicBezTo>
                  <a:lnTo>
                    <a:pt x="347" y="1221"/>
                  </a:lnTo>
                  <a:cubicBezTo>
                    <a:pt x="347" y="1219"/>
                    <a:pt x="343" y="1217"/>
                    <a:pt x="342" y="1215"/>
                  </a:cubicBezTo>
                  <a:lnTo>
                    <a:pt x="342" y="1215"/>
                  </a:lnTo>
                  <a:cubicBezTo>
                    <a:pt x="341" y="1212"/>
                    <a:pt x="344" y="1205"/>
                    <a:pt x="344" y="1202"/>
                  </a:cubicBezTo>
                  <a:lnTo>
                    <a:pt x="344" y="1202"/>
                  </a:lnTo>
                  <a:cubicBezTo>
                    <a:pt x="345" y="1199"/>
                    <a:pt x="350" y="1189"/>
                    <a:pt x="350" y="1189"/>
                  </a:cubicBezTo>
                  <a:lnTo>
                    <a:pt x="557" y="0"/>
                  </a:lnTo>
                  <a:lnTo>
                    <a:pt x="559" y="0"/>
                  </a:lnTo>
                  <a:lnTo>
                    <a:pt x="860" y="49"/>
                  </a:lnTo>
                  <a:lnTo>
                    <a:pt x="785" y="508"/>
                  </a:lnTo>
                  <a:lnTo>
                    <a:pt x="785" y="508"/>
                  </a:lnTo>
                  <a:cubicBezTo>
                    <a:pt x="785" y="508"/>
                    <a:pt x="784" y="516"/>
                    <a:pt x="785" y="519"/>
                  </a:cubicBezTo>
                  <a:lnTo>
                    <a:pt x="785" y="519"/>
                  </a:lnTo>
                  <a:cubicBezTo>
                    <a:pt x="785" y="522"/>
                    <a:pt x="790" y="526"/>
                    <a:pt x="790" y="529"/>
                  </a:cubicBezTo>
                  <a:lnTo>
                    <a:pt x="790" y="529"/>
                  </a:lnTo>
                  <a:cubicBezTo>
                    <a:pt x="792" y="532"/>
                    <a:pt x="793" y="541"/>
                    <a:pt x="795" y="545"/>
                  </a:cubicBezTo>
                  <a:lnTo>
                    <a:pt x="795" y="545"/>
                  </a:lnTo>
                  <a:cubicBezTo>
                    <a:pt x="797" y="548"/>
                    <a:pt x="804" y="552"/>
                    <a:pt x="807" y="555"/>
                  </a:cubicBezTo>
                  <a:lnTo>
                    <a:pt x="807" y="555"/>
                  </a:lnTo>
                  <a:cubicBezTo>
                    <a:pt x="810" y="559"/>
                    <a:pt x="815" y="567"/>
                    <a:pt x="816" y="571"/>
                  </a:cubicBezTo>
                  <a:lnTo>
                    <a:pt x="816" y="571"/>
                  </a:lnTo>
                  <a:cubicBezTo>
                    <a:pt x="817" y="574"/>
                    <a:pt x="816" y="579"/>
                    <a:pt x="817" y="581"/>
                  </a:cubicBezTo>
                  <a:lnTo>
                    <a:pt x="817" y="581"/>
                  </a:lnTo>
                  <a:cubicBezTo>
                    <a:pt x="818" y="584"/>
                    <a:pt x="821" y="588"/>
                    <a:pt x="823" y="589"/>
                  </a:cubicBezTo>
                  <a:lnTo>
                    <a:pt x="823" y="589"/>
                  </a:lnTo>
                  <a:cubicBezTo>
                    <a:pt x="825" y="590"/>
                    <a:pt x="832" y="590"/>
                    <a:pt x="833" y="593"/>
                  </a:cubicBezTo>
                  <a:lnTo>
                    <a:pt x="833" y="593"/>
                  </a:lnTo>
                  <a:cubicBezTo>
                    <a:pt x="835" y="595"/>
                    <a:pt x="836" y="601"/>
                    <a:pt x="836" y="605"/>
                  </a:cubicBezTo>
                  <a:lnTo>
                    <a:pt x="836" y="605"/>
                  </a:lnTo>
                  <a:cubicBezTo>
                    <a:pt x="835" y="608"/>
                    <a:pt x="832" y="614"/>
                    <a:pt x="832" y="618"/>
                  </a:cubicBezTo>
                  <a:lnTo>
                    <a:pt x="832" y="618"/>
                  </a:lnTo>
                  <a:cubicBezTo>
                    <a:pt x="832" y="621"/>
                    <a:pt x="834" y="629"/>
                    <a:pt x="836" y="631"/>
                  </a:cubicBezTo>
                  <a:lnTo>
                    <a:pt x="836" y="631"/>
                  </a:lnTo>
                  <a:cubicBezTo>
                    <a:pt x="838" y="633"/>
                    <a:pt x="844" y="634"/>
                    <a:pt x="846" y="634"/>
                  </a:cubicBezTo>
                  <a:lnTo>
                    <a:pt x="846" y="634"/>
                  </a:lnTo>
                  <a:cubicBezTo>
                    <a:pt x="848" y="635"/>
                    <a:pt x="850" y="637"/>
                    <a:pt x="851" y="638"/>
                  </a:cubicBezTo>
                  <a:lnTo>
                    <a:pt x="851" y="638"/>
                  </a:lnTo>
                  <a:cubicBezTo>
                    <a:pt x="852" y="640"/>
                    <a:pt x="848" y="647"/>
                    <a:pt x="849" y="649"/>
                  </a:cubicBezTo>
                  <a:lnTo>
                    <a:pt x="849" y="649"/>
                  </a:lnTo>
                  <a:cubicBezTo>
                    <a:pt x="850" y="651"/>
                    <a:pt x="855" y="652"/>
                    <a:pt x="857" y="653"/>
                  </a:cubicBezTo>
                  <a:lnTo>
                    <a:pt x="857" y="653"/>
                  </a:lnTo>
                  <a:cubicBezTo>
                    <a:pt x="859" y="655"/>
                    <a:pt x="863" y="658"/>
                    <a:pt x="864" y="660"/>
                  </a:cubicBezTo>
                  <a:lnTo>
                    <a:pt x="864" y="660"/>
                  </a:lnTo>
                  <a:cubicBezTo>
                    <a:pt x="865" y="663"/>
                    <a:pt x="865" y="670"/>
                    <a:pt x="864" y="673"/>
                  </a:cubicBezTo>
                  <a:lnTo>
                    <a:pt x="864" y="673"/>
                  </a:lnTo>
                  <a:cubicBezTo>
                    <a:pt x="863" y="675"/>
                    <a:pt x="859" y="677"/>
                    <a:pt x="858" y="679"/>
                  </a:cubicBezTo>
                  <a:lnTo>
                    <a:pt x="858" y="679"/>
                  </a:lnTo>
                  <a:cubicBezTo>
                    <a:pt x="857" y="681"/>
                    <a:pt x="857" y="687"/>
                    <a:pt x="858" y="690"/>
                  </a:cubicBezTo>
                  <a:lnTo>
                    <a:pt x="858" y="690"/>
                  </a:lnTo>
                  <a:cubicBezTo>
                    <a:pt x="859" y="693"/>
                    <a:pt x="865" y="696"/>
                    <a:pt x="867" y="698"/>
                  </a:cubicBezTo>
                  <a:lnTo>
                    <a:pt x="867" y="698"/>
                  </a:lnTo>
                  <a:cubicBezTo>
                    <a:pt x="869" y="701"/>
                    <a:pt x="873" y="709"/>
                    <a:pt x="872" y="712"/>
                  </a:cubicBezTo>
                  <a:lnTo>
                    <a:pt x="872" y="712"/>
                  </a:lnTo>
                  <a:cubicBezTo>
                    <a:pt x="872" y="715"/>
                    <a:pt x="868" y="721"/>
                    <a:pt x="865" y="722"/>
                  </a:cubicBezTo>
                  <a:lnTo>
                    <a:pt x="865" y="722"/>
                  </a:lnTo>
                  <a:cubicBezTo>
                    <a:pt x="863" y="723"/>
                    <a:pt x="856" y="720"/>
                    <a:pt x="853" y="721"/>
                  </a:cubicBezTo>
                  <a:lnTo>
                    <a:pt x="853" y="721"/>
                  </a:lnTo>
                  <a:cubicBezTo>
                    <a:pt x="850" y="722"/>
                    <a:pt x="845" y="729"/>
                    <a:pt x="845" y="732"/>
                  </a:cubicBezTo>
                  <a:lnTo>
                    <a:pt x="845" y="732"/>
                  </a:lnTo>
                  <a:cubicBezTo>
                    <a:pt x="845" y="735"/>
                    <a:pt x="849" y="739"/>
                    <a:pt x="850" y="741"/>
                  </a:cubicBezTo>
                  <a:lnTo>
                    <a:pt x="850" y="741"/>
                  </a:lnTo>
                  <a:cubicBezTo>
                    <a:pt x="852" y="743"/>
                    <a:pt x="856" y="747"/>
                    <a:pt x="858" y="749"/>
                  </a:cubicBezTo>
                  <a:lnTo>
                    <a:pt x="858" y="749"/>
                  </a:lnTo>
                  <a:cubicBezTo>
                    <a:pt x="859" y="752"/>
                    <a:pt x="859" y="759"/>
                    <a:pt x="860" y="762"/>
                  </a:cubicBezTo>
                  <a:lnTo>
                    <a:pt x="860" y="762"/>
                  </a:lnTo>
                  <a:cubicBezTo>
                    <a:pt x="862" y="764"/>
                    <a:pt x="869" y="765"/>
                    <a:pt x="870" y="767"/>
                  </a:cubicBezTo>
                  <a:lnTo>
                    <a:pt x="870" y="767"/>
                  </a:lnTo>
                  <a:cubicBezTo>
                    <a:pt x="872" y="770"/>
                    <a:pt x="871" y="777"/>
                    <a:pt x="869" y="778"/>
                  </a:cubicBezTo>
                  <a:lnTo>
                    <a:pt x="869" y="778"/>
                  </a:lnTo>
                  <a:cubicBezTo>
                    <a:pt x="867" y="780"/>
                    <a:pt x="860" y="778"/>
                    <a:pt x="858" y="778"/>
                  </a:cubicBezTo>
                  <a:lnTo>
                    <a:pt x="858" y="778"/>
                  </a:lnTo>
                  <a:cubicBezTo>
                    <a:pt x="855" y="778"/>
                    <a:pt x="849" y="776"/>
                    <a:pt x="847" y="777"/>
                  </a:cubicBezTo>
                  <a:lnTo>
                    <a:pt x="847" y="777"/>
                  </a:lnTo>
                  <a:cubicBezTo>
                    <a:pt x="845" y="778"/>
                    <a:pt x="840" y="785"/>
                    <a:pt x="841" y="788"/>
                  </a:cubicBezTo>
                  <a:lnTo>
                    <a:pt x="841" y="788"/>
                  </a:lnTo>
                  <a:cubicBezTo>
                    <a:pt x="842" y="792"/>
                    <a:pt x="850" y="797"/>
                    <a:pt x="853" y="798"/>
                  </a:cubicBezTo>
                  <a:lnTo>
                    <a:pt x="853" y="798"/>
                  </a:lnTo>
                  <a:cubicBezTo>
                    <a:pt x="856" y="800"/>
                    <a:pt x="862" y="801"/>
                    <a:pt x="865" y="803"/>
                  </a:cubicBezTo>
                  <a:lnTo>
                    <a:pt x="865" y="803"/>
                  </a:lnTo>
                  <a:cubicBezTo>
                    <a:pt x="867" y="805"/>
                    <a:pt x="868" y="812"/>
                    <a:pt x="870" y="814"/>
                  </a:cubicBezTo>
                  <a:lnTo>
                    <a:pt x="870" y="814"/>
                  </a:lnTo>
                  <a:cubicBezTo>
                    <a:pt x="873" y="815"/>
                    <a:pt x="879" y="815"/>
                    <a:pt x="881" y="816"/>
                  </a:cubicBezTo>
                  <a:lnTo>
                    <a:pt x="881" y="816"/>
                  </a:lnTo>
                  <a:cubicBezTo>
                    <a:pt x="885" y="818"/>
                    <a:pt x="890" y="825"/>
                    <a:pt x="892" y="828"/>
                  </a:cubicBezTo>
                  <a:lnTo>
                    <a:pt x="892" y="828"/>
                  </a:lnTo>
                  <a:cubicBezTo>
                    <a:pt x="895" y="832"/>
                    <a:pt x="895" y="843"/>
                    <a:pt x="897" y="848"/>
                  </a:cubicBezTo>
                  <a:lnTo>
                    <a:pt x="897" y="848"/>
                  </a:lnTo>
                  <a:cubicBezTo>
                    <a:pt x="898" y="852"/>
                    <a:pt x="901" y="859"/>
                    <a:pt x="903" y="861"/>
                  </a:cubicBezTo>
                  <a:lnTo>
                    <a:pt x="903" y="861"/>
                  </a:lnTo>
                  <a:cubicBezTo>
                    <a:pt x="906" y="864"/>
                    <a:pt x="915" y="866"/>
                    <a:pt x="919" y="868"/>
                  </a:cubicBezTo>
                  <a:lnTo>
                    <a:pt x="919" y="868"/>
                  </a:lnTo>
                  <a:cubicBezTo>
                    <a:pt x="923" y="871"/>
                    <a:pt x="929" y="879"/>
                    <a:pt x="933" y="881"/>
                  </a:cubicBezTo>
                  <a:lnTo>
                    <a:pt x="933" y="881"/>
                  </a:lnTo>
                  <a:cubicBezTo>
                    <a:pt x="937" y="883"/>
                    <a:pt x="948" y="881"/>
                    <a:pt x="952" y="883"/>
                  </a:cubicBezTo>
                  <a:lnTo>
                    <a:pt x="952" y="883"/>
                  </a:lnTo>
                  <a:cubicBezTo>
                    <a:pt x="954" y="884"/>
                    <a:pt x="959" y="887"/>
                    <a:pt x="960" y="889"/>
                  </a:cubicBezTo>
                  <a:lnTo>
                    <a:pt x="960" y="889"/>
                  </a:lnTo>
                  <a:cubicBezTo>
                    <a:pt x="961" y="892"/>
                    <a:pt x="963" y="900"/>
                    <a:pt x="964" y="904"/>
                  </a:cubicBezTo>
                  <a:lnTo>
                    <a:pt x="964" y="904"/>
                  </a:lnTo>
                  <a:cubicBezTo>
                    <a:pt x="964" y="906"/>
                    <a:pt x="963" y="911"/>
                    <a:pt x="964" y="913"/>
                  </a:cubicBezTo>
                  <a:lnTo>
                    <a:pt x="964" y="913"/>
                  </a:lnTo>
                  <a:cubicBezTo>
                    <a:pt x="964" y="915"/>
                    <a:pt x="964" y="919"/>
                    <a:pt x="966" y="921"/>
                  </a:cubicBezTo>
                  <a:lnTo>
                    <a:pt x="966" y="921"/>
                  </a:lnTo>
                  <a:cubicBezTo>
                    <a:pt x="967" y="923"/>
                    <a:pt x="973" y="923"/>
                    <a:pt x="974" y="926"/>
                  </a:cubicBezTo>
                  <a:lnTo>
                    <a:pt x="974" y="926"/>
                  </a:lnTo>
                  <a:cubicBezTo>
                    <a:pt x="976" y="928"/>
                    <a:pt x="974" y="936"/>
                    <a:pt x="977" y="938"/>
                  </a:cubicBezTo>
                  <a:lnTo>
                    <a:pt x="977" y="938"/>
                  </a:lnTo>
                  <a:cubicBezTo>
                    <a:pt x="979" y="941"/>
                    <a:pt x="987" y="938"/>
                    <a:pt x="990" y="941"/>
                  </a:cubicBezTo>
                  <a:lnTo>
                    <a:pt x="990" y="941"/>
                  </a:lnTo>
                  <a:cubicBezTo>
                    <a:pt x="994" y="944"/>
                    <a:pt x="993" y="956"/>
                    <a:pt x="996" y="961"/>
                  </a:cubicBezTo>
                  <a:lnTo>
                    <a:pt x="996" y="961"/>
                  </a:lnTo>
                  <a:cubicBezTo>
                    <a:pt x="997" y="963"/>
                    <a:pt x="1003" y="966"/>
                    <a:pt x="1004" y="969"/>
                  </a:cubicBezTo>
                  <a:lnTo>
                    <a:pt x="1004" y="969"/>
                  </a:lnTo>
                  <a:cubicBezTo>
                    <a:pt x="1007" y="973"/>
                    <a:pt x="1007" y="983"/>
                    <a:pt x="1010" y="986"/>
                  </a:cubicBezTo>
                  <a:lnTo>
                    <a:pt x="1010" y="986"/>
                  </a:lnTo>
                  <a:cubicBezTo>
                    <a:pt x="1011" y="990"/>
                    <a:pt x="1019" y="992"/>
                    <a:pt x="1021" y="995"/>
                  </a:cubicBezTo>
                  <a:lnTo>
                    <a:pt x="1021" y="995"/>
                  </a:lnTo>
                  <a:cubicBezTo>
                    <a:pt x="1023" y="997"/>
                    <a:pt x="1026" y="1003"/>
                    <a:pt x="1026" y="1006"/>
                  </a:cubicBezTo>
                  <a:lnTo>
                    <a:pt x="1026" y="1006"/>
                  </a:lnTo>
                  <a:cubicBezTo>
                    <a:pt x="1027" y="1009"/>
                    <a:pt x="1024" y="1017"/>
                    <a:pt x="1024" y="1020"/>
                  </a:cubicBezTo>
                  <a:lnTo>
                    <a:pt x="1024" y="1020"/>
                  </a:lnTo>
                  <a:cubicBezTo>
                    <a:pt x="1025" y="1024"/>
                    <a:pt x="1028" y="1031"/>
                    <a:pt x="1030" y="1033"/>
                  </a:cubicBezTo>
                  <a:lnTo>
                    <a:pt x="1030" y="1033"/>
                  </a:lnTo>
                  <a:cubicBezTo>
                    <a:pt x="1033" y="1036"/>
                    <a:pt x="1041" y="1034"/>
                    <a:pt x="1044" y="1037"/>
                  </a:cubicBezTo>
                  <a:lnTo>
                    <a:pt x="1044" y="1037"/>
                  </a:lnTo>
                  <a:cubicBezTo>
                    <a:pt x="1047" y="1040"/>
                    <a:pt x="1047" y="1049"/>
                    <a:pt x="1050" y="1052"/>
                  </a:cubicBezTo>
                  <a:lnTo>
                    <a:pt x="1050" y="1052"/>
                  </a:lnTo>
                  <a:cubicBezTo>
                    <a:pt x="1052" y="1055"/>
                    <a:pt x="1060" y="1057"/>
                    <a:pt x="1061" y="1060"/>
                  </a:cubicBezTo>
                  <a:lnTo>
                    <a:pt x="1061" y="1060"/>
                  </a:lnTo>
                  <a:cubicBezTo>
                    <a:pt x="1063" y="1063"/>
                    <a:pt x="1062" y="1070"/>
                    <a:pt x="1062" y="1074"/>
                  </a:cubicBezTo>
                  <a:lnTo>
                    <a:pt x="1062" y="1074"/>
                  </a:lnTo>
                  <a:cubicBezTo>
                    <a:pt x="1061" y="1077"/>
                    <a:pt x="1056" y="1084"/>
                    <a:pt x="1055" y="1088"/>
                  </a:cubicBezTo>
                  <a:lnTo>
                    <a:pt x="1055" y="1088"/>
                  </a:lnTo>
                  <a:cubicBezTo>
                    <a:pt x="1054" y="1092"/>
                    <a:pt x="1054" y="1100"/>
                    <a:pt x="1055" y="1103"/>
                  </a:cubicBezTo>
                  <a:lnTo>
                    <a:pt x="1055" y="1103"/>
                  </a:lnTo>
                  <a:cubicBezTo>
                    <a:pt x="1056" y="1106"/>
                    <a:pt x="1060" y="1110"/>
                    <a:pt x="1061" y="1111"/>
                  </a:cubicBezTo>
                  <a:lnTo>
                    <a:pt x="1061" y="1111"/>
                  </a:lnTo>
                  <a:cubicBezTo>
                    <a:pt x="1064" y="1113"/>
                    <a:pt x="1070" y="1113"/>
                    <a:pt x="1072" y="1114"/>
                  </a:cubicBezTo>
                  <a:lnTo>
                    <a:pt x="1072" y="1114"/>
                  </a:lnTo>
                  <a:cubicBezTo>
                    <a:pt x="1074" y="1115"/>
                    <a:pt x="1077" y="1117"/>
                    <a:pt x="1079" y="1118"/>
                  </a:cubicBezTo>
                  <a:lnTo>
                    <a:pt x="1079" y="1118"/>
                  </a:lnTo>
                  <a:cubicBezTo>
                    <a:pt x="1081" y="1121"/>
                    <a:pt x="1084" y="1127"/>
                    <a:pt x="1087" y="1128"/>
                  </a:cubicBezTo>
                  <a:lnTo>
                    <a:pt x="1087" y="1128"/>
                  </a:lnTo>
                  <a:cubicBezTo>
                    <a:pt x="1088" y="1129"/>
                    <a:pt x="1093" y="1131"/>
                    <a:pt x="1095" y="1133"/>
                  </a:cubicBezTo>
                  <a:lnTo>
                    <a:pt x="1095" y="1133"/>
                  </a:lnTo>
                  <a:cubicBezTo>
                    <a:pt x="1098" y="1134"/>
                    <a:pt x="1103" y="1139"/>
                    <a:pt x="1103" y="1143"/>
                  </a:cubicBezTo>
                  <a:lnTo>
                    <a:pt x="1103" y="1143"/>
                  </a:lnTo>
                  <a:cubicBezTo>
                    <a:pt x="1104" y="1146"/>
                    <a:pt x="1100" y="1152"/>
                    <a:pt x="1098" y="1155"/>
                  </a:cubicBezTo>
                  <a:lnTo>
                    <a:pt x="1098" y="1155"/>
                  </a:lnTo>
                  <a:cubicBezTo>
                    <a:pt x="1097" y="1157"/>
                    <a:pt x="1091" y="1160"/>
                    <a:pt x="1091" y="1163"/>
                  </a:cubicBezTo>
                  <a:lnTo>
                    <a:pt x="1091" y="1163"/>
                  </a:lnTo>
                  <a:cubicBezTo>
                    <a:pt x="1091" y="1165"/>
                    <a:pt x="1097" y="1169"/>
                    <a:pt x="1098" y="1171"/>
                  </a:cubicBezTo>
                  <a:lnTo>
                    <a:pt x="1098" y="1171"/>
                  </a:lnTo>
                  <a:cubicBezTo>
                    <a:pt x="1101" y="1172"/>
                    <a:pt x="1105" y="1175"/>
                    <a:pt x="1107" y="1174"/>
                  </a:cubicBezTo>
                  <a:lnTo>
                    <a:pt x="1107" y="1174"/>
                  </a:lnTo>
                  <a:cubicBezTo>
                    <a:pt x="1110" y="1174"/>
                    <a:pt x="1111" y="1168"/>
                    <a:pt x="1113" y="1167"/>
                  </a:cubicBezTo>
                  <a:lnTo>
                    <a:pt x="1113" y="1167"/>
                  </a:lnTo>
                  <a:cubicBezTo>
                    <a:pt x="1115" y="1164"/>
                    <a:pt x="1121" y="1159"/>
                    <a:pt x="1123" y="1158"/>
                  </a:cubicBezTo>
                  <a:lnTo>
                    <a:pt x="1123" y="1158"/>
                  </a:lnTo>
                  <a:cubicBezTo>
                    <a:pt x="1127" y="1157"/>
                    <a:pt x="1135" y="1158"/>
                    <a:pt x="1138" y="1159"/>
                  </a:cubicBezTo>
                  <a:lnTo>
                    <a:pt x="1138" y="1159"/>
                  </a:lnTo>
                  <a:cubicBezTo>
                    <a:pt x="1141" y="1161"/>
                    <a:pt x="1143" y="1167"/>
                    <a:pt x="1144" y="1169"/>
                  </a:cubicBezTo>
                  <a:lnTo>
                    <a:pt x="1144" y="1169"/>
                  </a:lnTo>
                  <a:cubicBezTo>
                    <a:pt x="1145" y="1173"/>
                    <a:pt x="1143" y="1181"/>
                    <a:pt x="1141" y="1184"/>
                  </a:cubicBezTo>
                  <a:lnTo>
                    <a:pt x="1141" y="1184"/>
                  </a:lnTo>
                  <a:cubicBezTo>
                    <a:pt x="1141" y="1186"/>
                    <a:pt x="1136" y="1189"/>
                    <a:pt x="1136" y="1191"/>
                  </a:cubicBezTo>
                  <a:lnTo>
                    <a:pt x="1136" y="1191"/>
                  </a:lnTo>
                  <a:cubicBezTo>
                    <a:pt x="1136" y="1194"/>
                    <a:pt x="1141" y="1197"/>
                    <a:pt x="1142" y="1199"/>
                  </a:cubicBezTo>
                  <a:lnTo>
                    <a:pt x="1142" y="1199"/>
                  </a:lnTo>
                  <a:cubicBezTo>
                    <a:pt x="1143" y="1202"/>
                    <a:pt x="1145" y="1207"/>
                    <a:pt x="1146" y="1208"/>
                  </a:cubicBezTo>
                  <a:lnTo>
                    <a:pt x="1146" y="1208"/>
                  </a:lnTo>
                  <a:cubicBezTo>
                    <a:pt x="1148" y="1210"/>
                    <a:pt x="1152" y="1212"/>
                    <a:pt x="1154" y="1211"/>
                  </a:cubicBezTo>
                  <a:lnTo>
                    <a:pt x="1154" y="1211"/>
                  </a:lnTo>
                  <a:cubicBezTo>
                    <a:pt x="1157" y="1211"/>
                    <a:pt x="1162" y="1206"/>
                    <a:pt x="1165" y="1205"/>
                  </a:cubicBezTo>
                  <a:lnTo>
                    <a:pt x="1165" y="1205"/>
                  </a:lnTo>
                  <a:cubicBezTo>
                    <a:pt x="1168" y="1205"/>
                    <a:pt x="1173" y="1207"/>
                    <a:pt x="1175" y="1208"/>
                  </a:cubicBezTo>
                  <a:lnTo>
                    <a:pt x="1175" y="1208"/>
                  </a:lnTo>
                  <a:cubicBezTo>
                    <a:pt x="1178" y="1209"/>
                    <a:pt x="1182" y="1214"/>
                    <a:pt x="1184" y="1215"/>
                  </a:cubicBezTo>
                  <a:lnTo>
                    <a:pt x="1184" y="1215"/>
                  </a:lnTo>
                  <a:cubicBezTo>
                    <a:pt x="1186" y="1215"/>
                    <a:pt x="1191" y="1215"/>
                    <a:pt x="1193" y="1215"/>
                  </a:cubicBezTo>
                  <a:lnTo>
                    <a:pt x="1193" y="1215"/>
                  </a:lnTo>
                  <a:cubicBezTo>
                    <a:pt x="1196" y="1213"/>
                    <a:pt x="1201" y="1208"/>
                    <a:pt x="1204" y="1206"/>
                  </a:cubicBezTo>
                  <a:lnTo>
                    <a:pt x="1204" y="1206"/>
                  </a:lnTo>
                  <a:cubicBezTo>
                    <a:pt x="1208" y="1204"/>
                    <a:pt x="1214" y="1201"/>
                    <a:pt x="1218" y="1201"/>
                  </a:cubicBezTo>
                  <a:lnTo>
                    <a:pt x="1218" y="1201"/>
                  </a:lnTo>
                  <a:cubicBezTo>
                    <a:pt x="1221" y="1200"/>
                    <a:pt x="1226" y="1201"/>
                    <a:pt x="1228" y="1202"/>
                  </a:cubicBezTo>
                  <a:lnTo>
                    <a:pt x="1228" y="1202"/>
                  </a:lnTo>
                  <a:cubicBezTo>
                    <a:pt x="1232" y="1205"/>
                    <a:pt x="1237" y="1211"/>
                    <a:pt x="1238" y="1215"/>
                  </a:cubicBezTo>
                  <a:lnTo>
                    <a:pt x="1238" y="1215"/>
                  </a:lnTo>
                  <a:cubicBezTo>
                    <a:pt x="1239" y="1218"/>
                    <a:pt x="1238" y="1227"/>
                    <a:pt x="1236" y="1230"/>
                  </a:cubicBezTo>
                  <a:lnTo>
                    <a:pt x="1236" y="1230"/>
                  </a:lnTo>
                  <a:cubicBezTo>
                    <a:pt x="1234" y="1232"/>
                    <a:pt x="1230" y="1236"/>
                    <a:pt x="1229" y="1239"/>
                  </a:cubicBezTo>
                  <a:lnTo>
                    <a:pt x="1229" y="1239"/>
                  </a:lnTo>
                  <a:cubicBezTo>
                    <a:pt x="1228" y="1242"/>
                    <a:pt x="1228" y="1249"/>
                    <a:pt x="1227" y="1252"/>
                  </a:cubicBezTo>
                  <a:lnTo>
                    <a:pt x="1227" y="1252"/>
                  </a:lnTo>
                  <a:cubicBezTo>
                    <a:pt x="1226" y="1254"/>
                    <a:pt x="1222" y="1257"/>
                    <a:pt x="1221" y="1259"/>
                  </a:cubicBezTo>
                  <a:lnTo>
                    <a:pt x="1221" y="1259"/>
                  </a:lnTo>
                  <a:cubicBezTo>
                    <a:pt x="1219" y="1263"/>
                    <a:pt x="1218" y="1272"/>
                    <a:pt x="1216" y="1275"/>
                  </a:cubicBezTo>
                  <a:lnTo>
                    <a:pt x="1216" y="1275"/>
                  </a:lnTo>
                  <a:cubicBezTo>
                    <a:pt x="1216" y="1278"/>
                    <a:pt x="1214" y="1282"/>
                    <a:pt x="1212" y="1283"/>
                  </a:cubicBezTo>
                  <a:lnTo>
                    <a:pt x="1212" y="1283"/>
                  </a:lnTo>
                  <a:cubicBezTo>
                    <a:pt x="1209" y="1284"/>
                    <a:pt x="1203" y="1280"/>
                    <a:pt x="1201" y="1282"/>
                  </a:cubicBezTo>
                  <a:lnTo>
                    <a:pt x="1201" y="1282"/>
                  </a:lnTo>
                  <a:cubicBezTo>
                    <a:pt x="1199" y="1284"/>
                    <a:pt x="1199" y="1290"/>
                    <a:pt x="1200" y="1293"/>
                  </a:cubicBezTo>
                  <a:lnTo>
                    <a:pt x="1200" y="1293"/>
                  </a:lnTo>
                  <a:cubicBezTo>
                    <a:pt x="1201" y="1296"/>
                    <a:pt x="1206" y="1298"/>
                    <a:pt x="1207" y="1300"/>
                  </a:cubicBezTo>
                  <a:lnTo>
                    <a:pt x="1207" y="1300"/>
                  </a:lnTo>
                  <a:cubicBezTo>
                    <a:pt x="1208" y="1303"/>
                    <a:pt x="1208" y="1309"/>
                    <a:pt x="1207" y="1312"/>
                  </a:cubicBezTo>
                  <a:lnTo>
                    <a:pt x="1207" y="1312"/>
                  </a:lnTo>
                  <a:cubicBezTo>
                    <a:pt x="1205" y="1316"/>
                    <a:pt x="1199" y="1323"/>
                    <a:pt x="1196" y="1326"/>
                  </a:cubicBezTo>
                  <a:lnTo>
                    <a:pt x="1196" y="1326"/>
                  </a:lnTo>
                  <a:cubicBezTo>
                    <a:pt x="1193" y="1328"/>
                    <a:pt x="1185" y="1330"/>
                    <a:pt x="1184" y="1333"/>
                  </a:cubicBezTo>
                  <a:lnTo>
                    <a:pt x="1184" y="1333"/>
                  </a:lnTo>
                  <a:cubicBezTo>
                    <a:pt x="1183" y="1336"/>
                    <a:pt x="1189" y="1343"/>
                    <a:pt x="1189" y="1346"/>
                  </a:cubicBezTo>
                  <a:lnTo>
                    <a:pt x="1189" y="1346"/>
                  </a:lnTo>
                  <a:cubicBezTo>
                    <a:pt x="1189" y="1350"/>
                    <a:pt x="1188" y="1356"/>
                    <a:pt x="1186" y="1359"/>
                  </a:cubicBezTo>
                  <a:lnTo>
                    <a:pt x="1186" y="1359"/>
                  </a:lnTo>
                  <a:cubicBezTo>
                    <a:pt x="1185" y="1361"/>
                    <a:pt x="1181" y="1365"/>
                    <a:pt x="1179" y="1366"/>
                  </a:cubicBezTo>
                  <a:lnTo>
                    <a:pt x="1179" y="1366"/>
                  </a:lnTo>
                  <a:cubicBezTo>
                    <a:pt x="1178" y="1370"/>
                    <a:pt x="1180" y="1379"/>
                    <a:pt x="1178" y="1381"/>
                  </a:cubicBezTo>
                  <a:lnTo>
                    <a:pt x="1178" y="1381"/>
                  </a:lnTo>
                  <a:cubicBezTo>
                    <a:pt x="1175" y="1383"/>
                    <a:pt x="1169" y="1381"/>
                    <a:pt x="1167" y="1383"/>
                  </a:cubicBezTo>
                  <a:lnTo>
                    <a:pt x="1167" y="1383"/>
                  </a:lnTo>
                  <a:cubicBezTo>
                    <a:pt x="1165" y="1384"/>
                    <a:pt x="1162" y="1390"/>
                    <a:pt x="1162" y="1393"/>
                  </a:cubicBezTo>
                  <a:lnTo>
                    <a:pt x="1162" y="1393"/>
                  </a:lnTo>
                  <a:cubicBezTo>
                    <a:pt x="1163" y="1396"/>
                    <a:pt x="1168" y="1400"/>
                    <a:pt x="1169" y="1403"/>
                  </a:cubicBezTo>
                  <a:lnTo>
                    <a:pt x="1169" y="1403"/>
                  </a:lnTo>
                  <a:cubicBezTo>
                    <a:pt x="1171" y="1408"/>
                    <a:pt x="1171" y="1418"/>
                    <a:pt x="1169" y="1422"/>
                  </a:cubicBezTo>
                  <a:lnTo>
                    <a:pt x="1169" y="1422"/>
                  </a:lnTo>
                  <a:cubicBezTo>
                    <a:pt x="1168" y="1425"/>
                    <a:pt x="1162" y="1431"/>
                    <a:pt x="1159" y="1431"/>
                  </a:cubicBezTo>
                  <a:lnTo>
                    <a:pt x="1159" y="1431"/>
                  </a:lnTo>
                  <a:cubicBezTo>
                    <a:pt x="1157" y="1433"/>
                    <a:pt x="1152" y="1430"/>
                    <a:pt x="1150" y="1430"/>
                  </a:cubicBezTo>
                  <a:lnTo>
                    <a:pt x="1150" y="1430"/>
                  </a:lnTo>
                  <a:cubicBezTo>
                    <a:pt x="1148" y="1430"/>
                    <a:pt x="1142" y="1429"/>
                    <a:pt x="1141" y="1430"/>
                  </a:cubicBezTo>
                  <a:lnTo>
                    <a:pt x="1141" y="1430"/>
                  </a:lnTo>
                  <a:cubicBezTo>
                    <a:pt x="1139" y="1431"/>
                    <a:pt x="1137" y="1436"/>
                    <a:pt x="1136" y="1438"/>
                  </a:cubicBezTo>
                  <a:lnTo>
                    <a:pt x="1136" y="1438"/>
                  </a:lnTo>
                  <a:cubicBezTo>
                    <a:pt x="1135" y="1441"/>
                    <a:pt x="1135" y="1448"/>
                    <a:pt x="1137" y="1450"/>
                  </a:cubicBezTo>
                  <a:lnTo>
                    <a:pt x="1137" y="1450"/>
                  </a:lnTo>
                  <a:cubicBezTo>
                    <a:pt x="1138" y="1452"/>
                    <a:pt x="1144" y="1452"/>
                    <a:pt x="1147" y="1453"/>
                  </a:cubicBezTo>
                  <a:lnTo>
                    <a:pt x="1147" y="1453"/>
                  </a:lnTo>
                  <a:cubicBezTo>
                    <a:pt x="1149" y="1454"/>
                    <a:pt x="1155" y="1455"/>
                    <a:pt x="1156" y="1457"/>
                  </a:cubicBezTo>
                  <a:lnTo>
                    <a:pt x="1156" y="1457"/>
                  </a:lnTo>
                  <a:cubicBezTo>
                    <a:pt x="1158" y="1460"/>
                    <a:pt x="1156" y="1467"/>
                    <a:pt x="1155" y="1470"/>
                  </a:cubicBezTo>
                  <a:lnTo>
                    <a:pt x="1155" y="1470"/>
                  </a:lnTo>
                  <a:cubicBezTo>
                    <a:pt x="1154" y="1472"/>
                    <a:pt x="1151" y="1477"/>
                    <a:pt x="1149" y="1479"/>
                  </a:cubicBezTo>
                  <a:lnTo>
                    <a:pt x="1149" y="1479"/>
                  </a:lnTo>
                  <a:cubicBezTo>
                    <a:pt x="1147" y="1482"/>
                    <a:pt x="1142" y="1490"/>
                    <a:pt x="1141" y="1494"/>
                  </a:cubicBezTo>
                  <a:lnTo>
                    <a:pt x="1141" y="1494"/>
                  </a:lnTo>
                  <a:cubicBezTo>
                    <a:pt x="1141" y="1497"/>
                    <a:pt x="1142" y="1505"/>
                    <a:pt x="1144" y="1508"/>
                  </a:cubicBezTo>
                  <a:lnTo>
                    <a:pt x="1144" y="1508"/>
                  </a:lnTo>
                  <a:cubicBezTo>
                    <a:pt x="1146" y="1510"/>
                    <a:pt x="1151" y="1510"/>
                    <a:pt x="1153" y="1512"/>
                  </a:cubicBezTo>
                  <a:lnTo>
                    <a:pt x="1153" y="1512"/>
                  </a:lnTo>
                  <a:cubicBezTo>
                    <a:pt x="1155" y="1513"/>
                    <a:pt x="1159" y="1517"/>
                    <a:pt x="1159" y="1519"/>
                  </a:cubicBezTo>
                  <a:lnTo>
                    <a:pt x="1159" y="1519"/>
                  </a:lnTo>
                  <a:cubicBezTo>
                    <a:pt x="1161" y="1522"/>
                    <a:pt x="1159" y="1530"/>
                    <a:pt x="1159" y="1532"/>
                  </a:cubicBezTo>
                  <a:lnTo>
                    <a:pt x="1159" y="1532"/>
                  </a:lnTo>
                  <a:cubicBezTo>
                    <a:pt x="1158" y="1535"/>
                    <a:pt x="1155" y="1538"/>
                    <a:pt x="1155" y="1541"/>
                  </a:cubicBezTo>
                  <a:lnTo>
                    <a:pt x="1155" y="1541"/>
                  </a:lnTo>
                  <a:cubicBezTo>
                    <a:pt x="1155" y="1544"/>
                    <a:pt x="1159" y="1550"/>
                    <a:pt x="1160" y="1552"/>
                  </a:cubicBezTo>
                  <a:lnTo>
                    <a:pt x="1160" y="1552"/>
                  </a:lnTo>
                  <a:cubicBezTo>
                    <a:pt x="1162" y="1555"/>
                    <a:pt x="1166" y="1560"/>
                    <a:pt x="1166" y="1562"/>
                  </a:cubicBezTo>
                  <a:lnTo>
                    <a:pt x="1166" y="1562"/>
                  </a:lnTo>
                  <a:cubicBezTo>
                    <a:pt x="1167" y="1565"/>
                    <a:pt x="1166" y="1572"/>
                    <a:pt x="1164" y="1574"/>
                  </a:cubicBezTo>
                  <a:lnTo>
                    <a:pt x="1164" y="1574"/>
                  </a:lnTo>
                  <a:cubicBezTo>
                    <a:pt x="1162" y="1577"/>
                    <a:pt x="1155" y="1577"/>
                    <a:pt x="1151" y="1578"/>
                  </a:cubicBezTo>
                  <a:lnTo>
                    <a:pt x="1151" y="1578"/>
                  </a:lnTo>
                  <a:cubicBezTo>
                    <a:pt x="1149" y="1578"/>
                    <a:pt x="1146" y="1577"/>
                    <a:pt x="1145" y="1577"/>
                  </a:cubicBezTo>
                  <a:lnTo>
                    <a:pt x="1145" y="1577"/>
                  </a:lnTo>
                  <a:cubicBezTo>
                    <a:pt x="1142" y="1577"/>
                    <a:pt x="1138" y="1575"/>
                    <a:pt x="1136" y="1575"/>
                  </a:cubicBezTo>
                  <a:lnTo>
                    <a:pt x="1136" y="1575"/>
                  </a:lnTo>
                  <a:cubicBezTo>
                    <a:pt x="1132" y="1574"/>
                    <a:pt x="1124" y="1574"/>
                    <a:pt x="1122" y="1577"/>
                  </a:cubicBezTo>
                  <a:lnTo>
                    <a:pt x="1122" y="1577"/>
                  </a:lnTo>
                  <a:cubicBezTo>
                    <a:pt x="1120" y="1579"/>
                    <a:pt x="1122" y="1586"/>
                    <a:pt x="1120" y="1588"/>
                  </a:cubicBezTo>
                  <a:lnTo>
                    <a:pt x="1120" y="1588"/>
                  </a:lnTo>
                  <a:cubicBezTo>
                    <a:pt x="1118" y="1592"/>
                    <a:pt x="1112" y="1596"/>
                    <a:pt x="1109" y="1598"/>
                  </a:cubicBezTo>
                  <a:lnTo>
                    <a:pt x="1109" y="1598"/>
                  </a:lnTo>
                  <a:cubicBezTo>
                    <a:pt x="1107" y="1600"/>
                    <a:pt x="1101" y="1601"/>
                    <a:pt x="1100" y="1604"/>
                  </a:cubicBezTo>
                  <a:lnTo>
                    <a:pt x="1100" y="1604"/>
                  </a:lnTo>
                  <a:cubicBezTo>
                    <a:pt x="1098" y="1606"/>
                    <a:pt x="1101" y="1612"/>
                    <a:pt x="1102" y="1615"/>
                  </a:cubicBezTo>
                  <a:lnTo>
                    <a:pt x="1102" y="1615"/>
                  </a:lnTo>
                  <a:cubicBezTo>
                    <a:pt x="1102" y="1617"/>
                    <a:pt x="1102" y="1622"/>
                    <a:pt x="1103" y="1625"/>
                  </a:cubicBezTo>
                  <a:lnTo>
                    <a:pt x="1103" y="1625"/>
                  </a:lnTo>
                  <a:cubicBezTo>
                    <a:pt x="1105" y="1628"/>
                    <a:pt x="1111" y="1631"/>
                    <a:pt x="1113" y="1634"/>
                  </a:cubicBezTo>
                  <a:lnTo>
                    <a:pt x="1113" y="1634"/>
                  </a:lnTo>
                  <a:cubicBezTo>
                    <a:pt x="1115" y="1637"/>
                    <a:pt x="1117" y="1643"/>
                    <a:pt x="1118" y="1646"/>
                  </a:cubicBezTo>
                  <a:lnTo>
                    <a:pt x="1118" y="1646"/>
                  </a:lnTo>
                  <a:cubicBezTo>
                    <a:pt x="1118" y="1648"/>
                    <a:pt x="1118" y="1653"/>
                    <a:pt x="1117" y="1656"/>
                  </a:cubicBezTo>
                  <a:lnTo>
                    <a:pt x="1117" y="1656"/>
                  </a:lnTo>
                  <a:cubicBezTo>
                    <a:pt x="1116" y="1659"/>
                    <a:pt x="1112" y="1666"/>
                    <a:pt x="1110" y="1668"/>
                  </a:cubicBezTo>
                  <a:lnTo>
                    <a:pt x="1110" y="1668"/>
                  </a:lnTo>
                  <a:cubicBezTo>
                    <a:pt x="1107" y="1669"/>
                    <a:pt x="1101" y="1667"/>
                    <a:pt x="1098" y="1668"/>
                  </a:cubicBezTo>
                  <a:lnTo>
                    <a:pt x="1098" y="1668"/>
                  </a:lnTo>
                  <a:cubicBezTo>
                    <a:pt x="1096" y="1669"/>
                    <a:pt x="1092" y="1672"/>
                    <a:pt x="1091" y="1675"/>
                  </a:cubicBezTo>
                  <a:lnTo>
                    <a:pt x="1091" y="1675"/>
                  </a:lnTo>
                  <a:cubicBezTo>
                    <a:pt x="1091" y="1677"/>
                    <a:pt x="1094" y="1681"/>
                    <a:pt x="1094" y="1683"/>
                  </a:cubicBezTo>
                  <a:lnTo>
                    <a:pt x="1094" y="1683"/>
                  </a:lnTo>
                  <a:cubicBezTo>
                    <a:pt x="1093" y="1686"/>
                    <a:pt x="1091" y="1690"/>
                    <a:pt x="1090" y="1692"/>
                  </a:cubicBezTo>
                  <a:lnTo>
                    <a:pt x="1090" y="1692"/>
                  </a:lnTo>
                  <a:cubicBezTo>
                    <a:pt x="1090" y="1695"/>
                    <a:pt x="1088" y="1701"/>
                    <a:pt x="1090" y="1703"/>
                  </a:cubicBezTo>
                  <a:lnTo>
                    <a:pt x="1090" y="1703"/>
                  </a:lnTo>
                  <a:cubicBezTo>
                    <a:pt x="1091" y="1705"/>
                    <a:pt x="1096" y="1705"/>
                    <a:pt x="1098" y="1706"/>
                  </a:cubicBezTo>
                  <a:lnTo>
                    <a:pt x="1098" y="1706"/>
                  </a:lnTo>
                  <a:cubicBezTo>
                    <a:pt x="1100" y="1707"/>
                    <a:pt x="1103" y="1710"/>
                    <a:pt x="1106" y="1711"/>
                  </a:cubicBezTo>
                  <a:lnTo>
                    <a:pt x="1106" y="1711"/>
                  </a:lnTo>
                  <a:cubicBezTo>
                    <a:pt x="1108" y="1712"/>
                    <a:pt x="1115" y="1712"/>
                    <a:pt x="1117" y="1713"/>
                  </a:cubicBezTo>
                  <a:lnTo>
                    <a:pt x="1117" y="1713"/>
                  </a:lnTo>
                  <a:cubicBezTo>
                    <a:pt x="1120" y="1716"/>
                    <a:pt x="1120" y="1726"/>
                    <a:pt x="1123" y="1729"/>
                  </a:cubicBezTo>
                  <a:lnTo>
                    <a:pt x="1123" y="1729"/>
                  </a:lnTo>
                  <a:cubicBezTo>
                    <a:pt x="1126" y="1732"/>
                    <a:pt x="1135" y="1735"/>
                    <a:pt x="1138" y="1738"/>
                  </a:cubicBezTo>
                  <a:lnTo>
                    <a:pt x="1138" y="1738"/>
                  </a:lnTo>
                  <a:cubicBezTo>
                    <a:pt x="1140" y="1740"/>
                    <a:pt x="1145" y="1745"/>
                    <a:pt x="1146" y="1747"/>
                  </a:cubicBezTo>
                  <a:lnTo>
                    <a:pt x="1146" y="1747"/>
                  </a:lnTo>
                  <a:cubicBezTo>
                    <a:pt x="1147" y="1750"/>
                    <a:pt x="1146" y="1756"/>
                    <a:pt x="1148" y="1759"/>
                  </a:cubicBezTo>
                  <a:lnTo>
                    <a:pt x="1148" y="1759"/>
                  </a:lnTo>
                  <a:cubicBezTo>
                    <a:pt x="1149" y="1761"/>
                    <a:pt x="1153" y="1764"/>
                    <a:pt x="1155" y="1764"/>
                  </a:cubicBezTo>
                  <a:lnTo>
                    <a:pt x="1155" y="1764"/>
                  </a:lnTo>
                  <a:cubicBezTo>
                    <a:pt x="1156" y="1764"/>
                    <a:pt x="1159" y="1762"/>
                    <a:pt x="1161" y="1761"/>
                  </a:cubicBezTo>
                  <a:lnTo>
                    <a:pt x="1161" y="1761"/>
                  </a:lnTo>
                  <a:cubicBezTo>
                    <a:pt x="1163" y="1760"/>
                    <a:pt x="1168" y="1761"/>
                    <a:pt x="1171" y="1760"/>
                  </a:cubicBezTo>
                  <a:lnTo>
                    <a:pt x="1171" y="1760"/>
                  </a:lnTo>
                  <a:cubicBezTo>
                    <a:pt x="1173" y="1759"/>
                    <a:pt x="1178" y="1753"/>
                    <a:pt x="1179" y="1750"/>
                  </a:cubicBezTo>
                  <a:lnTo>
                    <a:pt x="1179" y="1750"/>
                  </a:lnTo>
                  <a:cubicBezTo>
                    <a:pt x="1181" y="1749"/>
                    <a:pt x="1184" y="1746"/>
                    <a:pt x="1185" y="1744"/>
                  </a:cubicBezTo>
                  <a:lnTo>
                    <a:pt x="1185" y="1744"/>
                  </a:lnTo>
                  <a:cubicBezTo>
                    <a:pt x="1185" y="1742"/>
                    <a:pt x="1185" y="1736"/>
                    <a:pt x="1186" y="1734"/>
                  </a:cubicBezTo>
                  <a:lnTo>
                    <a:pt x="1186" y="1734"/>
                  </a:lnTo>
                  <a:cubicBezTo>
                    <a:pt x="1187" y="1732"/>
                    <a:pt x="1192" y="1730"/>
                    <a:pt x="1194" y="1730"/>
                  </a:cubicBezTo>
                  <a:lnTo>
                    <a:pt x="1194" y="1730"/>
                  </a:lnTo>
                  <a:cubicBezTo>
                    <a:pt x="1196" y="1731"/>
                    <a:pt x="1199" y="1736"/>
                    <a:pt x="1202" y="1736"/>
                  </a:cubicBezTo>
                  <a:lnTo>
                    <a:pt x="1202" y="1736"/>
                  </a:lnTo>
                  <a:cubicBezTo>
                    <a:pt x="1207" y="1737"/>
                    <a:pt x="1216" y="1732"/>
                    <a:pt x="1221" y="1730"/>
                  </a:cubicBezTo>
                  <a:lnTo>
                    <a:pt x="1221" y="1730"/>
                  </a:lnTo>
                  <a:cubicBezTo>
                    <a:pt x="1222" y="1729"/>
                    <a:pt x="1224" y="1727"/>
                    <a:pt x="1226" y="1726"/>
                  </a:cubicBezTo>
                  <a:lnTo>
                    <a:pt x="1226" y="1726"/>
                  </a:lnTo>
                  <a:cubicBezTo>
                    <a:pt x="1228" y="1724"/>
                    <a:pt x="1229" y="1718"/>
                    <a:pt x="1232" y="1717"/>
                  </a:cubicBezTo>
                  <a:lnTo>
                    <a:pt x="1232" y="1717"/>
                  </a:lnTo>
                  <a:cubicBezTo>
                    <a:pt x="1234" y="1716"/>
                    <a:pt x="1239" y="1717"/>
                    <a:pt x="1242" y="1716"/>
                  </a:cubicBezTo>
                  <a:lnTo>
                    <a:pt x="1242" y="1716"/>
                  </a:lnTo>
                  <a:cubicBezTo>
                    <a:pt x="1243" y="1716"/>
                    <a:pt x="1246" y="1713"/>
                    <a:pt x="1246" y="1712"/>
                  </a:cubicBezTo>
                  <a:lnTo>
                    <a:pt x="1246" y="1712"/>
                  </a:lnTo>
                  <a:cubicBezTo>
                    <a:pt x="1247" y="1709"/>
                    <a:pt x="1246" y="1702"/>
                    <a:pt x="1247" y="1699"/>
                  </a:cubicBezTo>
                  <a:lnTo>
                    <a:pt x="1247" y="1699"/>
                  </a:lnTo>
                  <a:cubicBezTo>
                    <a:pt x="1249" y="1697"/>
                    <a:pt x="1255" y="1696"/>
                    <a:pt x="1257" y="1696"/>
                  </a:cubicBezTo>
                  <a:lnTo>
                    <a:pt x="1257" y="1696"/>
                  </a:lnTo>
                  <a:cubicBezTo>
                    <a:pt x="1260" y="1695"/>
                    <a:pt x="1266" y="1693"/>
                    <a:pt x="1267" y="1692"/>
                  </a:cubicBezTo>
                  <a:lnTo>
                    <a:pt x="1267" y="1692"/>
                  </a:lnTo>
                  <a:cubicBezTo>
                    <a:pt x="1270" y="1689"/>
                    <a:pt x="1270" y="1682"/>
                    <a:pt x="1271" y="1679"/>
                  </a:cubicBezTo>
                  <a:lnTo>
                    <a:pt x="1271" y="1679"/>
                  </a:lnTo>
                  <a:cubicBezTo>
                    <a:pt x="1272" y="1676"/>
                    <a:pt x="1272" y="1670"/>
                    <a:pt x="1274" y="1668"/>
                  </a:cubicBezTo>
                  <a:lnTo>
                    <a:pt x="1274" y="1668"/>
                  </a:lnTo>
                  <a:cubicBezTo>
                    <a:pt x="1276" y="1667"/>
                    <a:pt x="1282" y="1667"/>
                    <a:pt x="1284" y="1668"/>
                  </a:cubicBezTo>
                  <a:lnTo>
                    <a:pt x="1284" y="1668"/>
                  </a:lnTo>
                  <a:cubicBezTo>
                    <a:pt x="1287" y="1669"/>
                    <a:pt x="1292" y="1673"/>
                    <a:pt x="1293" y="1675"/>
                  </a:cubicBezTo>
                  <a:lnTo>
                    <a:pt x="1293" y="1675"/>
                  </a:lnTo>
                  <a:cubicBezTo>
                    <a:pt x="1295" y="1677"/>
                    <a:pt x="1297" y="1682"/>
                    <a:pt x="1299" y="1684"/>
                  </a:cubicBezTo>
                  <a:lnTo>
                    <a:pt x="1299" y="1684"/>
                  </a:lnTo>
                  <a:cubicBezTo>
                    <a:pt x="1300" y="1687"/>
                    <a:pt x="1305" y="1691"/>
                    <a:pt x="1306" y="1695"/>
                  </a:cubicBezTo>
                  <a:lnTo>
                    <a:pt x="1306" y="1695"/>
                  </a:lnTo>
                  <a:cubicBezTo>
                    <a:pt x="1306" y="1697"/>
                    <a:pt x="1301" y="1704"/>
                    <a:pt x="1302" y="1707"/>
                  </a:cubicBezTo>
                  <a:lnTo>
                    <a:pt x="1302" y="1707"/>
                  </a:lnTo>
                  <a:cubicBezTo>
                    <a:pt x="1303" y="1709"/>
                    <a:pt x="1309" y="1711"/>
                    <a:pt x="1312" y="1712"/>
                  </a:cubicBezTo>
                  <a:lnTo>
                    <a:pt x="1312" y="1712"/>
                  </a:lnTo>
                  <a:cubicBezTo>
                    <a:pt x="1314" y="1712"/>
                    <a:pt x="1319" y="1709"/>
                    <a:pt x="1321" y="1709"/>
                  </a:cubicBezTo>
                  <a:lnTo>
                    <a:pt x="1321" y="1709"/>
                  </a:lnTo>
                  <a:cubicBezTo>
                    <a:pt x="1323" y="1709"/>
                    <a:pt x="1327" y="1711"/>
                    <a:pt x="1329" y="1712"/>
                  </a:cubicBezTo>
                  <a:lnTo>
                    <a:pt x="1329" y="1712"/>
                  </a:lnTo>
                  <a:cubicBezTo>
                    <a:pt x="1330" y="1713"/>
                    <a:pt x="1333" y="1718"/>
                    <a:pt x="1333" y="1721"/>
                  </a:cubicBezTo>
                  <a:lnTo>
                    <a:pt x="1333" y="1721"/>
                  </a:lnTo>
                  <a:cubicBezTo>
                    <a:pt x="1334" y="1723"/>
                    <a:pt x="1334" y="1728"/>
                    <a:pt x="1334" y="1731"/>
                  </a:cubicBezTo>
                  <a:lnTo>
                    <a:pt x="1334" y="1731"/>
                  </a:lnTo>
                  <a:cubicBezTo>
                    <a:pt x="1333" y="1732"/>
                    <a:pt x="1329" y="1734"/>
                    <a:pt x="1327" y="1736"/>
                  </a:cubicBezTo>
                  <a:lnTo>
                    <a:pt x="1327" y="1736"/>
                  </a:lnTo>
                  <a:cubicBezTo>
                    <a:pt x="1325" y="1741"/>
                    <a:pt x="1321" y="1751"/>
                    <a:pt x="1323" y="1756"/>
                  </a:cubicBezTo>
                  <a:lnTo>
                    <a:pt x="1323" y="1756"/>
                  </a:lnTo>
                  <a:cubicBezTo>
                    <a:pt x="1324" y="1759"/>
                    <a:pt x="1330" y="1761"/>
                    <a:pt x="1332" y="1762"/>
                  </a:cubicBezTo>
                  <a:lnTo>
                    <a:pt x="1332" y="1762"/>
                  </a:lnTo>
                  <a:cubicBezTo>
                    <a:pt x="1334" y="1762"/>
                    <a:pt x="1340" y="1760"/>
                    <a:pt x="1342" y="1762"/>
                  </a:cubicBezTo>
                  <a:lnTo>
                    <a:pt x="1342" y="1762"/>
                  </a:lnTo>
                  <a:cubicBezTo>
                    <a:pt x="1344" y="1763"/>
                    <a:pt x="1345" y="1769"/>
                    <a:pt x="1345" y="1772"/>
                  </a:cubicBezTo>
                  <a:lnTo>
                    <a:pt x="1345" y="1772"/>
                  </a:lnTo>
                  <a:cubicBezTo>
                    <a:pt x="1346" y="1774"/>
                    <a:pt x="1345" y="1780"/>
                    <a:pt x="1344" y="1782"/>
                  </a:cubicBezTo>
                  <a:lnTo>
                    <a:pt x="1344" y="1782"/>
                  </a:lnTo>
                  <a:cubicBezTo>
                    <a:pt x="1342" y="1785"/>
                    <a:pt x="1334" y="1786"/>
                    <a:pt x="1333" y="1789"/>
                  </a:cubicBezTo>
                  <a:lnTo>
                    <a:pt x="1333" y="1789"/>
                  </a:lnTo>
                  <a:cubicBezTo>
                    <a:pt x="1332" y="1792"/>
                    <a:pt x="1334" y="1797"/>
                    <a:pt x="1334" y="1800"/>
                  </a:cubicBezTo>
                  <a:lnTo>
                    <a:pt x="1334" y="1800"/>
                  </a:lnTo>
                  <a:cubicBezTo>
                    <a:pt x="1334" y="1803"/>
                    <a:pt x="1332" y="1810"/>
                    <a:pt x="1333" y="1813"/>
                  </a:cubicBezTo>
                  <a:lnTo>
                    <a:pt x="1333" y="1813"/>
                  </a:lnTo>
                  <a:cubicBezTo>
                    <a:pt x="1334" y="1816"/>
                    <a:pt x="1341" y="1819"/>
                    <a:pt x="1342" y="1822"/>
                  </a:cubicBezTo>
                  <a:lnTo>
                    <a:pt x="1342" y="1822"/>
                  </a:lnTo>
                  <a:cubicBezTo>
                    <a:pt x="1343" y="1825"/>
                    <a:pt x="1342" y="1832"/>
                    <a:pt x="1342" y="1834"/>
                  </a:cubicBezTo>
                  <a:lnTo>
                    <a:pt x="1342" y="1834"/>
                  </a:lnTo>
                  <a:cubicBezTo>
                    <a:pt x="1341" y="1838"/>
                    <a:pt x="1338" y="1845"/>
                    <a:pt x="1339" y="1848"/>
                  </a:cubicBezTo>
                  <a:lnTo>
                    <a:pt x="1339" y="1848"/>
                  </a:lnTo>
                  <a:cubicBezTo>
                    <a:pt x="1339" y="1852"/>
                    <a:pt x="1343" y="1858"/>
                    <a:pt x="1344" y="1861"/>
                  </a:cubicBezTo>
                  <a:lnTo>
                    <a:pt x="1344" y="1861"/>
                  </a:lnTo>
                  <a:cubicBezTo>
                    <a:pt x="1346" y="1866"/>
                    <a:pt x="1353" y="1873"/>
                    <a:pt x="1354" y="1877"/>
                  </a:cubicBezTo>
                  <a:lnTo>
                    <a:pt x="1354" y="1877"/>
                  </a:lnTo>
                  <a:cubicBezTo>
                    <a:pt x="1354" y="1880"/>
                    <a:pt x="1352" y="1887"/>
                    <a:pt x="1353" y="1890"/>
                  </a:cubicBezTo>
                  <a:lnTo>
                    <a:pt x="1353" y="1890"/>
                  </a:lnTo>
                  <a:cubicBezTo>
                    <a:pt x="1354" y="1893"/>
                    <a:pt x="1359" y="1895"/>
                    <a:pt x="1360" y="1897"/>
                  </a:cubicBezTo>
                  <a:lnTo>
                    <a:pt x="1360" y="1897"/>
                  </a:lnTo>
                  <a:cubicBezTo>
                    <a:pt x="1363" y="1899"/>
                    <a:pt x="1364" y="1907"/>
                    <a:pt x="1365" y="1910"/>
                  </a:cubicBezTo>
                  <a:lnTo>
                    <a:pt x="1365" y="1910"/>
                  </a:lnTo>
                  <a:cubicBezTo>
                    <a:pt x="1368" y="1913"/>
                    <a:pt x="1374" y="1917"/>
                    <a:pt x="1376" y="1921"/>
                  </a:cubicBezTo>
                  <a:lnTo>
                    <a:pt x="1376" y="1921"/>
                  </a:lnTo>
                  <a:cubicBezTo>
                    <a:pt x="1378" y="1924"/>
                    <a:pt x="1377" y="1933"/>
                    <a:pt x="1377" y="1937"/>
                  </a:cubicBezTo>
                  <a:lnTo>
                    <a:pt x="1377" y="1937"/>
                  </a:lnTo>
                  <a:cubicBezTo>
                    <a:pt x="1377" y="1940"/>
                    <a:pt x="1375" y="1947"/>
                    <a:pt x="1376" y="1949"/>
                  </a:cubicBezTo>
                  <a:lnTo>
                    <a:pt x="1376" y="1949"/>
                  </a:lnTo>
                  <a:cubicBezTo>
                    <a:pt x="1377" y="1953"/>
                    <a:pt x="1383" y="1957"/>
                    <a:pt x="1386" y="1959"/>
                  </a:cubicBezTo>
                  <a:lnTo>
                    <a:pt x="1386" y="1959"/>
                  </a:lnTo>
                  <a:cubicBezTo>
                    <a:pt x="1388" y="1960"/>
                    <a:pt x="1395" y="1959"/>
                    <a:pt x="1397" y="1961"/>
                  </a:cubicBezTo>
                  <a:lnTo>
                    <a:pt x="1397" y="1961"/>
                  </a:lnTo>
                  <a:cubicBezTo>
                    <a:pt x="1399" y="1964"/>
                    <a:pt x="1396" y="1972"/>
                    <a:pt x="1397" y="1975"/>
                  </a:cubicBezTo>
                  <a:lnTo>
                    <a:pt x="1397" y="1975"/>
                  </a:lnTo>
                  <a:cubicBezTo>
                    <a:pt x="1397" y="1978"/>
                    <a:pt x="1398" y="1984"/>
                    <a:pt x="1401" y="1985"/>
                  </a:cubicBezTo>
                  <a:lnTo>
                    <a:pt x="1401" y="1985"/>
                  </a:lnTo>
                  <a:cubicBezTo>
                    <a:pt x="1403" y="1988"/>
                    <a:pt x="1412" y="1985"/>
                    <a:pt x="1415" y="1988"/>
                  </a:cubicBezTo>
                  <a:lnTo>
                    <a:pt x="1415" y="1988"/>
                  </a:lnTo>
                  <a:cubicBezTo>
                    <a:pt x="1417" y="1991"/>
                    <a:pt x="1417" y="1999"/>
                    <a:pt x="1418" y="2003"/>
                  </a:cubicBezTo>
                  <a:lnTo>
                    <a:pt x="1418" y="2003"/>
                  </a:lnTo>
                  <a:cubicBezTo>
                    <a:pt x="1419" y="2005"/>
                    <a:pt x="1422" y="2009"/>
                    <a:pt x="1421" y="2012"/>
                  </a:cubicBezTo>
                  <a:lnTo>
                    <a:pt x="1421" y="2012"/>
                  </a:lnTo>
                  <a:cubicBezTo>
                    <a:pt x="1421" y="2015"/>
                    <a:pt x="1415" y="2019"/>
                    <a:pt x="1414" y="2022"/>
                  </a:cubicBezTo>
                  <a:lnTo>
                    <a:pt x="1414" y="2022"/>
                  </a:lnTo>
                  <a:cubicBezTo>
                    <a:pt x="1412" y="2025"/>
                    <a:pt x="1413" y="2033"/>
                    <a:pt x="1411" y="2036"/>
                  </a:cubicBezTo>
                  <a:lnTo>
                    <a:pt x="1411" y="2036"/>
                  </a:lnTo>
                  <a:cubicBezTo>
                    <a:pt x="1410" y="2039"/>
                    <a:pt x="1405" y="2042"/>
                    <a:pt x="1403" y="2044"/>
                  </a:cubicBezTo>
                  <a:lnTo>
                    <a:pt x="1403" y="2044"/>
                  </a:lnTo>
                  <a:cubicBezTo>
                    <a:pt x="1401" y="2044"/>
                    <a:pt x="1397" y="2042"/>
                    <a:pt x="1395" y="2044"/>
                  </a:cubicBezTo>
                  <a:lnTo>
                    <a:pt x="1395" y="2044"/>
                  </a:lnTo>
                  <a:cubicBezTo>
                    <a:pt x="1394" y="2045"/>
                    <a:pt x="1394" y="2049"/>
                    <a:pt x="1394" y="2051"/>
                  </a:cubicBezTo>
                  <a:lnTo>
                    <a:pt x="1394" y="2051"/>
                  </a:lnTo>
                  <a:cubicBezTo>
                    <a:pt x="1395" y="2053"/>
                    <a:pt x="1397" y="2059"/>
                    <a:pt x="1398" y="2062"/>
                  </a:cubicBezTo>
                  <a:lnTo>
                    <a:pt x="1398" y="2062"/>
                  </a:lnTo>
                  <a:cubicBezTo>
                    <a:pt x="1398" y="2065"/>
                    <a:pt x="1398" y="2073"/>
                    <a:pt x="1399" y="2076"/>
                  </a:cubicBezTo>
                  <a:lnTo>
                    <a:pt x="1399" y="2076"/>
                  </a:lnTo>
                  <a:cubicBezTo>
                    <a:pt x="1400" y="2080"/>
                    <a:pt x="1405" y="2086"/>
                    <a:pt x="1408" y="2089"/>
                  </a:cubicBezTo>
                  <a:lnTo>
                    <a:pt x="1408" y="2089"/>
                  </a:lnTo>
                  <a:cubicBezTo>
                    <a:pt x="1410" y="2091"/>
                    <a:pt x="1417" y="2093"/>
                    <a:pt x="1420" y="2095"/>
                  </a:cubicBezTo>
                  <a:lnTo>
                    <a:pt x="1420" y="2095"/>
                  </a:lnTo>
                  <a:cubicBezTo>
                    <a:pt x="1421" y="2096"/>
                    <a:pt x="1425" y="2099"/>
                    <a:pt x="1427" y="2101"/>
                  </a:cubicBezTo>
                  <a:lnTo>
                    <a:pt x="1427" y="2101"/>
                  </a:lnTo>
                  <a:cubicBezTo>
                    <a:pt x="1428" y="2104"/>
                    <a:pt x="1427" y="2110"/>
                    <a:pt x="1428" y="2112"/>
                  </a:cubicBezTo>
                  <a:lnTo>
                    <a:pt x="1428" y="2112"/>
                  </a:lnTo>
                  <a:cubicBezTo>
                    <a:pt x="1430" y="2116"/>
                    <a:pt x="1433" y="2122"/>
                    <a:pt x="1436" y="2123"/>
                  </a:cubicBezTo>
                  <a:lnTo>
                    <a:pt x="1436" y="2123"/>
                  </a:lnTo>
                  <a:cubicBezTo>
                    <a:pt x="1439" y="2124"/>
                    <a:pt x="1445" y="2120"/>
                    <a:pt x="1448" y="2119"/>
                  </a:cubicBezTo>
                  <a:lnTo>
                    <a:pt x="1448" y="2119"/>
                  </a:lnTo>
                  <a:cubicBezTo>
                    <a:pt x="1450" y="2117"/>
                    <a:pt x="1454" y="2111"/>
                    <a:pt x="1456" y="2110"/>
                  </a:cubicBezTo>
                  <a:lnTo>
                    <a:pt x="1456" y="2110"/>
                  </a:lnTo>
                  <a:cubicBezTo>
                    <a:pt x="1460" y="2109"/>
                    <a:pt x="1467" y="2107"/>
                    <a:pt x="1471" y="2108"/>
                  </a:cubicBezTo>
                  <a:lnTo>
                    <a:pt x="1471" y="2108"/>
                  </a:lnTo>
                  <a:cubicBezTo>
                    <a:pt x="1474" y="2109"/>
                    <a:pt x="1478" y="2113"/>
                    <a:pt x="1481" y="2116"/>
                  </a:cubicBezTo>
                  <a:lnTo>
                    <a:pt x="1481" y="2116"/>
                  </a:lnTo>
                  <a:cubicBezTo>
                    <a:pt x="1484" y="2119"/>
                    <a:pt x="1486" y="2126"/>
                    <a:pt x="1490" y="2129"/>
                  </a:cubicBezTo>
                  <a:lnTo>
                    <a:pt x="1490" y="2129"/>
                  </a:lnTo>
                  <a:cubicBezTo>
                    <a:pt x="1492" y="2131"/>
                    <a:pt x="1498" y="2131"/>
                    <a:pt x="1500" y="2134"/>
                  </a:cubicBezTo>
                  <a:lnTo>
                    <a:pt x="1500" y="2134"/>
                  </a:lnTo>
                  <a:cubicBezTo>
                    <a:pt x="1501" y="2136"/>
                    <a:pt x="1500" y="2143"/>
                    <a:pt x="1501" y="2145"/>
                  </a:cubicBezTo>
                  <a:lnTo>
                    <a:pt x="1501" y="2145"/>
                  </a:lnTo>
                  <a:cubicBezTo>
                    <a:pt x="1502" y="2148"/>
                    <a:pt x="1506" y="2151"/>
                    <a:pt x="1506" y="2154"/>
                  </a:cubicBezTo>
                  <a:lnTo>
                    <a:pt x="1506" y="2154"/>
                  </a:lnTo>
                  <a:cubicBezTo>
                    <a:pt x="1508" y="2158"/>
                    <a:pt x="1506" y="2164"/>
                    <a:pt x="1507" y="2167"/>
                  </a:cubicBezTo>
                  <a:lnTo>
                    <a:pt x="1507" y="2167"/>
                  </a:lnTo>
                  <a:cubicBezTo>
                    <a:pt x="1508" y="2170"/>
                    <a:pt x="1514" y="2173"/>
                    <a:pt x="1516" y="2175"/>
                  </a:cubicBezTo>
                  <a:lnTo>
                    <a:pt x="1516" y="2175"/>
                  </a:lnTo>
                  <a:cubicBezTo>
                    <a:pt x="1518" y="2179"/>
                    <a:pt x="1519" y="2187"/>
                    <a:pt x="1521" y="2191"/>
                  </a:cubicBezTo>
                  <a:lnTo>
                    <a:pt x="1521" y="2191"/>
                  </a:lnTo>
                  <a:cubicBezTo>
                    <a:pt x="1521" y="2194"/>
                    <a:pt x="1523" y="2200"/>
                    <a:pt x="1522" y="2204"/>
                  </a:cubicBezTo>
                  <a:lnTo>
                    <a:pt x="1522" y="2204"/>
                  </a:lnTo>
                  <a:cubicBezTo>
                    <a:pt x="1522" y="2206"/>
                    <a:pt x="1519" y="2210"/>
                    <a:pt x="1518" y="2212"/>
                  </a:cubicBezTo>
                  <a:lnTo>
                    <a:pt x="1518" y="2212"/>
                  </a:lnTo>
                  <a:cubicBezTo>
                    <a:pt x="1516" y="2213"/>
                    <a:pt x="1512" y="2213"/>
                    <a:pt x="1511" y="2215"/>
                  </a:cubicBezTo>
                  <a:lnTo>
                    <a:pt x="1511" y="2215"/>
                  </a:lnTo>
                  <a:cubicBezTo>
                    <a:pt x="1509" y="2217"/>
                    <a:pt x="1510" y="2224"/>
                    <a:pt x="1511" y="2227"/>
                  </a:cubicBezTo>
                  <a:lnTo>
                    <a:pt x="1511" y="2227"/>
                  </a:lnTo>
                  <a:cubicBezTo>
                    <a:pt x="1512" y="2230"/>
                    <a:pt x="1518" y="2234"/>
                    <a:pt x="1519" y="2237"/>
                  </a:cubicBezTo>
                  <a:lnTo>
                    <a:pt x="1519" y="2237"/>
                  </a:lnTo>
                  <a:cubicBezTo>
                    <a:pt x="1520" y="2239"/>
                    <a:pt x="1519" y="2244"/>
                    <a:pt x="1520" y="2247"/>
                  </a:cubicBezTo>
                  <a:lnTo>
                    <a:pt x="1520" y="2247"/>
                  </a:lnTo>
                  <a:cubicBezTo>
                    <a:pt x="1521" y="2249"/>
                    <a:pt x="1522" y="2252"/>
                    <a:pt x="1522" y="2255"/>
                  </a:cubicBezTo>
                  <a:lnTo>
                    <a:pt x="1522" y="2255"/>
                  </a:lnTo>
                  <a:cubicBezTo>
                    <a:pt x="1522" y="2257"/>
                    <a:pt x="1521" y="2262"/>
                    <a:pt x="1521" y="2265"/>
                  </a:cubicBezTo>
                  <a:lnTo>
                    <a:pt x="1521" y="2265"/>
                  </a:lnTo>
                  <a:cubicBezTo>
                    <a:pt x="1521" y="2269"/>
                    <a:pt x="1522" y="2279"/>
                    <a:pt x="1522" y="2280"/>
                  </a:cubicBezTo>
                  <a:lnTo>
                    <a:pt x="1522" y="2280"/>
                  </a:lnTo>
                  <a:cubicBezTo>
                    <a:pt x="1522" y="2281"/>
                    <a:pt x="1524" y="2292"/>
                    <a:pt x="1526" y="2295"/>
                  </a:cubicBezTo>
                  <a:lnTo>
                    <a:pt x="1526" y="2295"/>
                  </a:lnTo>
                  <a:cubicBezTo>
                    <a:pt x="1528" y="2299"/>
                    <a:pt x="1533" y="2303"/>
                    <a:pt x="1535" y="2305"/>
                  </a:cubicBezTo>
                  <a:lnTo>
                    <a:pt x="1535" y="2305"/>
                  </a:lnTo>
                  <a:cubicBezTo>
                    <a:pt x="1538" y="2308"/>
                    <a:pt x="1543" y="2311"/>
                    <a:pt x="1546" y="2313"/>
                  </a:cubicBezTo>
                  <a:lnTo>
                    <a:pt x="1546" y="2313"/>
                  </a:lnTo>
                  <a:cubicBezTo>
                    <a:pt x="1548" y="2315"/>
                    <a:pt x="1554" y="2317"/>
                    <a:pt x="1556" y="2319"/>
                  </a:cubicBezTo>
                  <a:lnTo>
                    <a:pt x="1556" y="2319"/>
                  </a:lnTo>
                  <a:cubicBezTo>
                    <a:pt x="1558" y="2321"/>
                    <a:pt x="1559" y="2328"/>
                    <a:pt x="1560" y="2330"/>
                  </a:cubicBezTo>
                  <a:lnTo>
                    <a:pt x="1560" y="2330"/>
                  </a:lnTo>
                  <a:cubicBezTo>
                    <a:pt x="1562" y="2333"/>
                    <a:pt x="1565" y="2339"/>
                    <a:pt x="1568" y="2341"/>
                  </a:cubicBezTo>
                  <a:lnTo>
                    <a:pt x="1568" y="2341"/>
                  </a:lnTo>
                  <a:cubicBezTo>
                    <a:pt x="1570" y="2342"/>
                    <a:pt x="1578" y="2341"/>
                    <a:pt x="1580" y="2340"/>
                  </a:cubicBezTo>
                  <a:lnTo>
                    <a:pt x="1580" y="2340"/>
                  </a:lnTo>
                  <a:cubicBezTo>
                    <a:pt x="1583" y="2339"/>
                    <a:pt x="1587" y="2336"/>
                    <a:pt x="1589" y="2334"/>
                  </a:cubicBezTo>
                  <a:lnTo>
                    <a:pt x="1589" y="2334"/>
                  </a:lnTo>
                  <a:cubicBezTo>
                    <a:pt x="1590" y="2331"/>
                    <a:pt x="1588" y="2324"/>
                    <a:pt x="1587" y="2321"/>
                  </a:cubicBezTo>
                  <a:lnTo>
                    <a:pt x="1587" y="2321"/>
                  </a:lnTo>
                  <a:cubicBezTo>
                    <a:pt x="1586" y="2318"/>
                    <a:pt x="1583" y="2314"/>
                    <a:pt x="1582" y="2311"/>
                  </a:cubicBezTo>
                  <a:lnTo>
                    <a:pt x="1582" y="2311"/>
                  </a:lnTo>
                  <a:cubicBezTo>
                    <a:pt x="1582" y="2309"/>
                    <a:pt x="1582" y="2305"/>
                    <a:pt x="1583" y="2302"/>
                  </a:cubicBezTo>
                  <a:lnTo>
                    <a:pt x="1583" y="2302"/>
                  </a:lnTo>
                  <a:cubicBezTo>
                    <a:pt x="1584" y="2300"/>
                    <a:pt x="1589" y="2295"/>
                    <a:pt x="1591" y="2293"/>
                  </a:cubicBezTo>
                  <a:lnTo>
                    <a:pt x="1591" y="2293"/>
                  </a:lnTo>
                  <a:cubicBezTo>
                    <a:pt x="1594" y="2290"/>
                    <a:pt x="1600" y="2283"/>
                    <a:pt x="1604" y="2281"/>
                  </a:cubicBezTo>
                  <a:lnTo>
                    <a:pt x="1604" y="2281"/>
                  </a:lnTo>
                  <a:cubicBezTo>
                    <a:pt x="1606" y="2281"/>
                    <a:pt x="1612" y="2281"/>
                    <a:pt x="1614" y="2281"/>
                  </a:cubicBezTo>
                  <a:lnTo>
                    <a:pt x="1614" y="2281"/>
                  </a:lnTo>
                  <a:cubicBezTo>
                    <a:pt x="1616" y="2281"/>
                    <a:pt x="1621" y="2278"/>
                    <a:pt x="1623" y="2278"/>
                  </a:cubicBezTo>
                  <a:lnTo>
                    <a:pt x="1623" y="2278"/>
                  </a:lnTo>
                  <a:cubicBezTo>
                    <a:pt x="1626" y="2278"/>
                    <a:pt x="1631" y="2280"/>
                    <a:pt x="1633" y="2282"/>
                  </a:cubicBezTo>
                  <a:lnTo>
                    <a:pt x="1633" y="2282"/>
                  </a:lnTo>
                  <a:cubicBezTo>
                    <a:pt x="1635" y="2283"/>
                    <a:pt x="1635" y="2289"/>
                    <a:pt x="1637" y="2290"/>
                  </a:cubicBezTo>
                  <a:lnTo>
                    <a:pt x="1637" y="2290"/>
                  </a:lnTo>
                  <a:cubicBezTo>
                    <a:pt x="1639" y="2291"/>
                    <a:pt x="1645" y="2289"/>
                    <a:pt x="1648" y="2289"/>
                  </a:cubicBezTo>
                  <a:lnTo>
                    <a:pt x="1648" y="2289"/>
                  </a:lnTo>
                  <a:cubicBezTo>
                    <a:pt x="1652" y="2289"/>
                    <a:pt x="1659" y="2290"/>
                    <a:pt x="1663" y="2291"/>
                  </a:cubicBezTo>
                  <a:lnTo>
                    <a:pt x="1663" y="2291"/>
                  </a:lnTo>
                  <a:cubicBezTo>
                    <a:pt x="1665" y="2292"/>
                    <a:pt x="1669" y="2295"/>
                    <a:pt x="1670" y="2296"/>
                  </a:cubicBezTo>
                  <a:lnTo>
                    <a:pt x="1670" y="2296"/>
                  </a:lnTo>
                  <a:cubicBezTo>
                    <a:pt x="1673" y="2297"/>
                    <a:pt x="1678" y="2294"/>
                    <a:pt x="1680" y="2295"/>
                  </a:cubicBezTo>
                  <a:lnTo>
                    <a:pt x="1680" y="2295"/>
                  </a:lnTo>
                  <a:cubicBezTo>
                    <a:pt x="1683" y="2297"/>
                    <a:pt x="1685" y="2301"/>
                    <a:pt x="1686" y="2302"/>
                  </a:cubicBezTo>
                  <a:lnTo>
                    <a:pt x="1686" y="2302"/>
                  </a:lnTo>
                  <a:cubicBezTo>
                    <a:pt x="1688" y="2304"/>
                    <a:pt x="1693" y="2306"/>
                    <a:pt x="1695" y="2306"/>
                  </a:cubicBezTo>
                  <a:lnTo>
                    <a:pt x="1695" y="2306"/>
                  </a:lnTo>
                  <a:cubicBezTo>
                    <a:pt x="1698" y="2306"/>
                    <a:pt x="1703" y="2301"/>
                    <a:pt x="1705" y="2301"/>
                  </a:cubicBezTo>
                  <a:lnTo>
                    <a:pt x="1705" y="2301"/>
                  </a:lnTo>
                  <a:cubicBezTo>
                    <a:pt x="1707" y="2301"/>
                    <a:pt x="1713" y="2301"/>
                    <a:pt x="1714" y="2302"/>
                  </a:cubicBezTo>
                  <a:lnTo>
                    <a:pt x="1714" y="2302"/>
                  </a:lnTo>
                  <a:cubicBezTo>
                    <a:pt x="1717" y="2305"/>
                    <a:pt x="1719" y="2312"/>
                    <a:pt x="1721" y="2315"/>
                  </a:cubicBezTo>
                  <a:lnTo>
                    <a:pt x="1721" y="2315"/>
                  </a:lnTo>
                  <a:cubicBezTo>
                    <a:pt x="1724" y="2317"/>
                    <a:pt x="1730" y="2321"/>
                    <a:pt x="1733" y="2320"/>
                  </a:cubicBezTo>
                  <a:lnTo>
                    <a:pt x="1733" y="2320"/>
                  </a:lnTo>
                  <a:cubicBezTo>
                    <a:pt x="1737" y="2319"/>
                    <a:pt x="1741" y="2311"/>
                    <a:pt x="1741" y="2307"/>
                  </a:cubicBezTo>
                  <a:lnTo>
                    <a:pt x="1741" y="2307"/>
                  </a:lnTo>
                  <a:cubicBezTo>
                    <a:pt x="1743" y="2302"/>
                    <a:pt x="1740" y="2294"/>
                    <a:pt x="1741" y="2289"/>
                  </a:cubicBezTo>
                  <a:lnTo>
                    <a:pt x="1741" y="2289"/>
                  </a:lnTo>
                  <a:cubicBezTo>
                    <a:pt x="1741" y="2287"/>
                    <a:pt x="1743" y="2281"/>
                    <a:pt x="1744" y="2279"/>
                  </a:cubicBezTo>
                  <a:lnTo>
                    <a:pt x="1744" y="2279"/>
                  </a:lnTo>
                  <a:cubicBezTo>
                    <a:pt x="1747" y="2278"/>
                    <a:pt x="1753" y="2279"/>
                    <a:pt x="1755" y="2279"/>
                  </a:cubicBezTo>
                  <a:lnTo>
                    <a:pt x="1755" y="2279"/>
                  </a:lnTo>
                  <a:cubicBezTo>
                    <a:pt x="1757" y="2278"/>
                    <a:pt x="1762" y="2278"/>
                    <a:pt x="1764" y="2276"/>
                  </a:cubicBezTo>
                  <a:lnTo>
                    <a:pt x="1764" y="2276"/>
                  </a:lnTo>
                  <a:cubicBezTo>
                    <a:pt x="1766" y="2274"/>
                    <a:pt x="1766" y="2267"/>
                    <a:pt x="1768" y="2266"/>
                  </a:cubicBezTo>
                  <a:lnTo>
                    <a:pt x="1768" y="2266"/>
                  </a:lnTo>
                  <a:cubicBezTo>
                    <a:pt x="1770" y="2264"/>
                    <a:pt x="1778" y="2265"/>
                    <a:pt x="1779" y="2265"/>
                  </a:cubicBezTo>
                  <a:lnTo>
                    <a:pt x="1779" y="2265"/>
                  </a:lnTo>
                  <a:cubicBezTo>
                    <a:pt x="1780" y="2265"/>
                    <a:pt x="1788" y="2269"/>
                    <a:pt x="1789" y="2271"/>
                  </a:cubicBezTo>
                  <a:lnTo>
                    <a:pt x="1789" y="2271"/>
                  </a:lnTo>
                  <a:cubicBezTo>
                    <a:pt x="1791" y="2275"/>
                    <a:pt x="1790" y="2283"/>
                    <a:pt x="1792" y="2286"/>
                  </a:cubicBezTo>
                  <a:lnTo>
                    <a:pt x="1792" y="2286"/>
                  </a:lnTo>
                  <a:cubicBezTo>
                    <a:pt x="1794" y="2289"/>
                    <a:pt x="1800" y="2290"/>
                    <a:pt x="1802" y="2290"/>
                  </a:cubicBezTo>
                  <a:lnTo>
                    <a:pt x="1802" y="2290"/>
                  </a:lnTo>
                  <a:cubicBezTo>
                    <a:pt x="1806" y="2290"/>
                    <a:pt x="1811" y="2284"/>
                    <a:pt x="1815" y="2284"/>
                  </a:cubicBezTo>
                  <a:lnTo>
                    <a:pt x="1815" y="2284"/>
                  </a:lnTo>
                  <a:cubicBezTo>
                    <a:pt x="1817" y="2284"/>
                    <a:pt x="1820" y="2289"/>
                    <a:pt x="1822" y="2290"/>
                  </a:cubicBezTo>
                  <a:lnTo>
                    <a:pt x="1822" y="2290"/>
                  </a:lnTo>
                  <a:cubicBezTo>
                    <a:pt x="1824" y="2291"/>
                    <a:pt x="1827" y="2294"/>
                    <a:pt x="1828" y="2294"/>
                  </a:cubicBezTo>
                  <a:lnTo>
                    <a:pt x="1828" y="2294"/>
                  </a:lnTo>
                  <a:cubicBezTo>
                    <a:pt x="1832" y="2295"/>
                    <a:pt x="1840" y="2292"/>
                    <a:pt x="1843" y="2292"/>
                  </a:cubicBezTo>
                  <a:lnTo>
                    <a:pt x="1843" y="2292"/>
                  </a:lnTo>
                  <a:cubicBezTo>
                    <a:pt x="1845" y="2293"/>
                    <a:pt x="1849" y="2299"/>
                    <a:pt x="1851" y="2299"/>
                  </a:cubicBezTo>
                  <a:lnTo>
                    <a:pt x="1851" y="2299"/>
                  </a:lnTo>
                  <a:cubicBezTo>
                    <a:pt x="1854" y="2298"/>
                    <a:pt x="1855" y="2289"/>
                    <a:pt x="1858" y="2289"/>
                  </a:cubicBezTo>
                  <a:lnTo>
                    <a:pt x="1858" y="2289"/>
                  </a:lnTo>
                  <a:cubicBezTo>
                    <a:pt x="1861" y="2289"/>
                    <a:pt x="1864" y="2294"/>
                    <a:pt x="1867" y="2294"/>
                  </a:cubicBezTo>
                  <a:lnTo>
                    <a:pt x="1867" y="2294"/>
                  </a:lnTo>
                  <a:cubicBezTo>
                    <a:pt x="1869" y="2295"/>
                    <a:pt x="1875" y="2292"/>
                    <a:pt x="1878" y="2291"/>
                  </a:cubicBezTo>
                  <a:lnTo>
                    <a:pt x="1878" y="2291"/>
                  </a:lnTo>
                  <a:cubicBezTo>
                    <a:pt x="1881" y="2290"/>
                    <a:pt x="1888" y="2285"/>
                    <a:pt x="1892" y="2284"/>
                  </a:cubicBezTo>
                  <a:lnTo>
                    <a:pt x="1892" y="2284"/>
                  </a:lnTo>
                  <a:cubicBezTo>
                    <a:pt x="1895" y="2284"/>
                    <a:pt x="1903" y="2283"/>
                    <a:pt x="1907" y="2286"/>
                  </a:cubicBezTo>
                  <a:lnTo>
                    <a:pt x="1907" y="2286"/>
                  </a:lnTo>
                  <a:cubicBezTo>
                    <a:pt x="1910" y="2289"/>
                    <a:pt x="1910" y="2298"/>
                    <a:pt x="1912" y="2302"/>
                  </a:cubicBezTo>
                  <a:lnTo>
                    <a:pt x="1912" y="2302"/>
                  </a:lnTo>
                  <a:cubicBezTo>
                    <a:pt x="1913" y="2305"/>
                    <a:pt x="1915" y="2313"/>
                    <a:pt x="1918" y="2314"/>
                  </a:cubicBezTo>
                  <a:lnTo>
                    <a:pt x="1918" y="2314"/>
                  </a:lnTo>
                  <a:cubicBezTo>
                    <a:pt x="1921" y="2315"/>
                    <a:pt x="1928" y="2312"/>
                    <a:pt x="1931" y="2312"/>
                  </a:cubicBezTo>
                  <a:lnTo>
                    <a:pt x="1931" y="2312"/>
                  </a:lnTo>
                  <a:cubicBezTo>
                    <a:pt x="1935" y="2311"/>
                    <a:pt x="1941" y="2307"/>
                    <a:pt x="1943" y="2305"/>
                  </a:cubicBezTo>
                  <a:lnTo>
                    <a:pt x="1943" y="2305"/>
                  </a:lnTo>
                  <a:cubicBezTo>
                    <a:pt x="1948" y="2303"/>
                    <a:pt x="1955" y="2299"/>
                    <a:pt x="1959" y="2297"/>
                  </a:cubicBezTo>
                  <a:lnTo>
                    <a:pt x="1959" y="2297"/>
                  </a:lnTo>
                  <a:cubicBezTo>
                    <a:pt x="1963" y="2296"/>
                    <a:pt x="1971" y="2294"/>
                    <a:pt x="1974" y="2295"/>
                  </a:cubicBezTo>
                  <a:lnTo>
                    <a:pt x="1974" y="2295"/>
                  </a:lnTo>
                  <a:cubicBezTo>
                    <a:pt x="1978" y="2296"/>
                    <a:pt x="1985" y="2302"/>
                    <a:pt x="1989" y="2303"/>
                  </a:cubicBezTo>
                  <a:lnTo>
                    <a:pt x="1989" y="2303"/>
                  </a:lnTo>
                  <a:cubicBezTo>
                    <a:pt x="1993" y="2303"/>
                    <a:pt x="1999" y="2299"/>
                    <a:pt x="2002" y="2299"/>
                  </a:cubicBezTo>
                  <a:lnTo>
                    <a:pt x="2002" y="2299"/>
                  </a:lnTo>
                  <a:cubicBezTo>
                    <a:pt x="2004" y="2299"/>
                    <a:pt x="2008" y="2301"/>
                    <a:pt x="2010" y="2302"/>
                  </a:cubicBezTo>
                  <a:lnTo>
                    <a:pt x="2010" y="2302"/>
                  </a:lnTo>
                  <a:cubicBezTo>
                    <a:pt x="2013" y="2304"/>
                    <a:pt x="2017" y="2310"/>
                    <a:pt x="2020" y="2311"/>
                  </a:cubicBezTo>
                  <a:lnTo>
                    <a:pt x="2020" y="2311"/>
                  </a:lnTo>
                  <a:cubicBezTo>
                    <a:pt x="2023" y="2313"/>
                    <a:pt x="2029" y="2317"/>
                    <a:pt x="2033" y="2317"/>
                  </a:cubicBezTo>
                  <a:lnTo>
                    <a:pt x="2033" y="2317"/>
                  </a:lnTo>
                  <a:cubicBezTo>
                    <a:pt x="2036" y="2316"/>
                    <a:pt x="2042" y="2312"/>
                    <a:pt x="2042" y="2309"/>
                  </a:cubicBezTo>
                  <a:lnTo>
                    <a:pt x="2042" y="2309"/>
                  </a:lnTo>
                  <a:cubicBezTo>
                    <a:pt x="2043" y="2306"/>
                    <a:pt x="2039" y="2300"/>
                    <a:pt x="2037" y="2297"/>
                  </a:cubicBezTo>
                  <a:lnTo>
                    <a:pt x="2037" y="2297"/>
                  </a:lnTo>
                  <a:cubicBezTo>
                    <a:pt x="2034" y="2292"/>
                    <a:pt x="2027" y="2286"/>
                    <a:pt x="2026" y="2282"/>
                  </a:cubicBezTo>
                  <a:lnTo>
                    <a:pt x="2026" y="2282"/>
                  </a:lnTo>
                  <a:cubicBezTo>
                    <a:pt x="2026" y="2279"/>
                    <a:pt x="2027" y="2274"/>
                    <a:pt x="2029" y="2272"/>
                  </a:cubicBezTo>
                  <a:lnTo>
                    <a:pt x="2029" y="2272"/>
                  </a:lnTo>
                  <a:cubicBezTo>
                    <a:pt x="2030" y="2269"/>
                    <a:pt x="2036" y="2267"/>
                    <a:pt x="2038" y="2265"/>
                  </a:cubicBezTo>
                  <a:lnTo>
                    <a:pt x="2038" y="2265"/>
                  </a:lnTo>
                  <a:cubicBezTo>
                    <a:pt x="2041" y="2261"/>
                    <a:pt x="2045" y="2254"/>
                    <a:pt x="2046" y="2250"/>
                  </a:cubicBezTo>
                  <a:lnTo>
                    <a:pt x="2046" y="2250"/>
                  </a:lnTo>
                  <a:cubicBezTo>
                    <a:pt x="2046" y="2247"/>
                    <a:pt x="2043" y="2241"/>
                    <a:pt x="2043" y="2239"/>
                  </a:cubicBezTo>
                  <a:lnTo>
                    <a:pt x="2043" y="2239"/>
                  </a:lnTo>
                  <a:cubicBezTo>
                    <a:pt x="2043" y="2236"/>
                    <a:pt x="2046" y="2231"/>
                    <a:pt x="2048" y="2230"/>
                  </a:cubicBezTo>
                  <a:lnTo>
                    <a:pt x="2048" y="2230"/>
                  </a:lnTo>
                  <a:cubicBezTo>
                    <a:pt x="2050" y="2228"/>
                    <a:pt x="2057" y="2228"/>
                    <a:pt x="2061" y="2229"/>
                  </a:cubicBezTo>
                  <a:lnTo>
                    <a:pt x="2061" y="2229"/>
                  </a:lnTo>
                  <a:cubicBezTo>
                    <a:pt x="2064" y="2229"/>
                    <a:pt x="2071" y="2236"/>
                    <a:pt x="2074" y="2234"/>
                  </a:cubicBezTo>
                  <a:lnTo>
                    <a:pt x="2074" y="2234"/>
                  </a:lnTo>
                  <a:cubicBezTo>
                    <a:pt x="2078" y="2231"/>
                    <a:pt x="2072" y="2219"/>
                    <a:pt x="2075" y="2217"/>
                  </a:cubicBezTo>
                  <a:lnTo>
                    <a:pt x="2075" y="2217"/>
                  </a:lnTo>
                  <a:cubicBezTo>
                    <a:pt x="2077" y="2214"/>
                    <a:pt x="2084" y="2217"/>
                    <a:pt x="2087" y="2220"/>
                  </a:cubicBezTo>
                  <a:lnTo>
                    <a:pt x="2087" y="2220"/>
                  </a:lnTo>
                  <a:cubicBezTo>
                    <a:pt x="2089" y="2221"/>
                    <a:pt x="2091" y="2228"/>
                    <a:pt x="2093" y="2230"/>
                  </a:cubicBezTo>
                  <a:lnTo>
                    <a:pt x="2093" y="2230"/>
                  </a:lnTo>
                  <a:cubicBezTo>
                    <a:pt x="2095" y="2232"/>
                    <a:pt x="2102" y="2232"/>
                    <a:pt x="2104" y="2234"/>
                  </a:cubicBezTo>
                  <a:lnTo>
                    <a:pt x="2104" y="2234"/>
                  </a:lnTo>
                  <a:cubicBezTo>
                    <a:pt x="2107" y="2236"/>
                    <a:pt x="2109" y="2244"/>
                    <a:pt x="2110" y="2247"/>
                  </a:cubicBezTo>
                  <a:lnTo>
                    <a:pt x="2110" y="2247"/>
                  </a:lnTo>
                  <a:cubicBezTo>
                    <a:pt x="2111" y="2251"/>
                    <a:pt x="2110" y="2260"/>
                    <a:pt x="2112" y="2264"/>
                  </a:cubicBezTo>
                  <a:lnTo>
                    <a:pt x="2112" y="2264"/>
                  </a:lnTo>
                  <a:cubicBezTo>
                    <a:pt x="2114" y="2268"/>
                    <a:pt x="2124" y="2271"/>
                    <a:pt x="2125" y="2275"/>
                  </a:cubicBezTo>
                  <a:lnTo>
                    <a:pt x="2125" y="2275"/>
                  </a:lnTo>
                  <a:cubicBezTo>
                    <a:pt x="2127" y="2279"/>
                    <a:pt x="2125" y="2287"/>
                    <a:pt x="2125" y="2291"/>
                  </a:cubicBezTo>
                  <a:lnTo>
                    <a:pt x="2125" y="2291"/>
                  </a:lnTo>
                  <a:cubicBezTo>
                    <a:pt x="2125" y="2294"/>
                    <a:pt x="2123" y="2301"/>
                    <a:pt x="2124" y="2304"/>
                  </a:cubicBezTo>
                  <a:lnTo>
                    <a:pt x="2124" y="2304"/>
                  </a:lnTo>
                  <a:cubicBezTo>
                    <a:pt x="2125" y="2306"/>
                    <a:pt x="2130" y="2307"/>
                    <a:pt x="2131" y="2308"/>
                  </a:cubicBezTo>
                  <a:lnTo>
                    <a:pt x="2131" y="2308"/>
                  </a:lnTo>
                  <a:cubicBezTo>
                    <a:pt x="2134" y="2311"/>
                    <a:pt x="2137" y="2318"/>
                    <a:pt x="2140" y="2320"/>
                  </a:cubicBezTo>
                  <a:lnTo>
                    <a:pt x="2140" y="2320"/>
                  </a:lnTo>
                  <a:cubicBezTo>
                    <a:pt x="2141" y="2322"/>
                    <a:pt x="2145" y="2326"/>
                    <a:pt x="2147" y="2328"/>
                  </a:cubicBezTo>
                  <a:lnTo>
                    <a:pt x="2147" y="2328"/>
                  </a:lnTo>
                  <a:cubicBezTo>
                    <a:pt x="2150" y="2333"/>
                    <a:pt x="2150" y="2345"/>
                    <a:pt x="2154" y="2349"/>
                  </a:cubicBezTo>
                  <a:lnTo>
                    <a:pt x="2154" y="2349"/>
                  </a:lnTo>
                  <a:cubicBezTo>
                    <a:pt x="2156" y="2352"/>
                    <a:pt x="2163" y="2357"/>
                    <a:pt x="2167" y="2357"/>
                  </a:cubicBezTo>
                  <a:lnTo>
                    <a:pt x="2167" y="2357"/>
                  </a:lnTo>
                  <a:cubicBezTo>
                    <a:pt x="2168" y="2358"/>
                    <a:pt x="2171" y="2357"/>
                    <a:pt x="2174" y="2357"/>
                  </a:cubicBezTo>
                  <a:lnTo>
                    <a:pt x="2049" y="3511"/>
                  </a:lnTo>
                  <a:lnTo>
                    <a:pt x="1904" y="3496"/>
                  </a:lnTo>
                  <a:lnTo>
                    <a:pt x="1380" y="3436"/>
                  </a:lnTo>
                  <a:lnTo>
                    <a:pt x="1022" y="3387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id="{03EB113B-1ED1-AA46-8F3E-7FC4F7A10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4529" y="1990456"/>
              <a:ext cx="3053023" cy="1858054"/>
            </a:xfrm>
            <a:custGeom>
              <a:avLst/>
              <a:gdLst>
                <a:gd name="T0" fmla="*/ 1729 w 3798"/>
                <a:gd name="T1" fmla="*/ 2092 h 2310"/>
                <a:gd name="T2" fmla="*/ 1416 w 3798"/>
                <a:gd name="T3" fmla="*/ 2062 h 2310"/>
                <a:gd name="T4" fmla="*/ 1347 w 3798"/>
                <a:gd name="T5" fmla="*/ 2259 h 2310"/>
                <a:gd name="T6" fmla="*/ 1326 w 3798"/>
                <a:gd name="T7" fmla="*/ 2198 h 2310"/>
                <a:gd name="T8" fmla="*/ 1277 w 3798"/>
                <a:gd name="T9" fmla="*/ 2180 h 2310"/>
                <a:gd name="T10" fmla="*/ 1245 w 3798"/>
                <a:gd name="T11" fmla="*/ 2223 h 2310"/>
                <a:gd name="T12" fmla="*/ 1226 w 3798"/>
                <a:gd name="T13" fmla="*/ 2253 h 2310"/>
                <a:gd name="T14" fmla="*/ 1159 w 3798"/>
                <a:gd name="T15" fmla="*/ 2256 h 2310"/>
                <a:gd name="T16" fmla="*/ 1094 w 3798"/>
                <a:gd name="T17" fmla="*/ 2242 h 2310"/>
                <a:gd name="T18" fmla="*/ 1044 w 3798"/>
                <a:gd name="T19" fmla="*/ 2245 h 2310"/>
                <a:gd name="T20" fmla="*/ 995 w 3798"/>
                <a:gd name="T21" fmla="*/ 2216 h 2310"/>
                <a:gd name="T22" fmla="*/ 957 w 3798"/>
                <a:gd name="T23" fmla="*/ 2240 h 2310"/>
                <a:gd name="T24" fmla="*/ 911 w 3798"/>
                <a:gd name="T25" fmla="*/ 2257 h 2310"/>
                <a:gd name="T26" fmla="*/ 864 w 3798"/>
                <a:gd name="T27" fmla="*/ 2240 h 2310"/>
                <a:gd name="T28" fmla="*/ 807 w 3798"/>
                <a:gd name="T29" fmla="*/ 2244 h 2310"/>
                <a:gd name="T30" fmla="*/ 796 w 3798"/>
                <a:gd name="T31" fmla="*/ 2291 h 2310"/>
                <a:gd name="T32" fmla="*/ 742 w 3798"/>
                <a:gd name="T33" fmla="*/ 2246 h 2310"/>
                <a:gd name="T34" fmla="*/ 735 w 3798"/>
                <a:gd name="T35" fmla="*/ 2188 h 2310"/>
                <a:gd name="T36" fmla="*/ 732 w 3798"/>
                <a:gd name="T37" fmla="*/ 2126 h 2310"/>
                <a:gd name="T38" fmla="*/ 706 w 3798"/>
                <a:gd name="T39" fmla="*/ 2080 h 2310"/>
                <a:gd name="T40" fmla="*/ 644 w 3798"/>
                <a:gd name="T41" fmla="*/ 2063 h 2310"/>
                <a:gd name="T42" fmla="*/ 614 w 3798"/>
                <a:gd name="T43" fmla="*/ 2013 h 2310"/>
                <a:gd name="T44" fmla="*/ 637 w 3798"/>
                <a:gd name="T45" fmla="*/ 1963 h 2310"/>
                <a:gd name="T46" fmla="*/ 613 w 3798"/>
                <a:gd name="T47" fmla="*/ 1912 h 2310"/>
                <a:gd name="T48" fmla="*/ 576 w 3798"/>
                <a:gd name="T49" fmla="*/ 1848 h 2310"/>
                <a:gd name="T50" fmla="*/ 558 w 3798"/>
                <a:gd name="T51" fmla="*/ 1785 h 2310"/>
                <a:gd name="T52" fmla="*/ 561 w 3798"/>
                <a:gd name="T53" fmla="*/ 1723 h 2310"/>
                <a:gd name="T54" fmla="*/ 550 w 3798"/>
                <a:gd name="T55" fmla="*/ 1682 h 2310"/>
                <a:gd name="T56" fmla="*/ 522 w 3798"/>
                <a:gd name="T57" fmla="*/ 1646 h 2310"/>
                <a:gd name="T58" fmla="*/ 487 w 3798"/>
                <a:gd name="T59" fmla="*/ 1630 h 2310"/>
                <a:gd name="T60" fmla="*/ 448 w 3798"/>
                <a:gd name="T61" fmla="*/ 1668 h 2310"/>
                <a:gd name="T62" fmla="*/ 402 w 3798"/>
                <a:gd name="T63" fmla="*/ 1685 h 2310"/>
                <a:gd name="T64" fmla="*/ 364 w 3798"/>
                <a:gd name="T65" fmla="*/ 1710 h 2310"/>
                <a:gd name="T66" fmla="*/ 322 w 3798"/>
                <a:gd name="T67" fmla="*/ 1662 h 2310"/>
                <a:gd name="T68" fmla="*/ 314 w 3798"/>
                <a:gd name="T69" fmla="*/ 1619 h 2310"/>
                <a:gd name="T70" fmla="*/ 319 w 3798"/>
                <a:gd name="T71" fmla="*/ 1576 h 2310"/>
                <a:gd name="T72" fmla="*/ 352 w 3798"/>
                <a:gd name="T73" fmla="*/ 1526 h 2310"/>
                <a:gd name="T74" fmla="*/ 376 w 3798"/>
                <a:gd name="T75" fmla="*/ 1503 h 2310"/>
                <a:gd name="T76" fmla="*/ 357 w 3798"/>
                <a:gd name="T77" fmla="*/ 1445 h 2310"/>
                <a:gd name="T78" fmla="*/ 353 w 3798"/>
                <a:gd name="T79" fmla="*/ 1401 h 2310"/>
                <a:gd name="T80" fmla="*/ 385 w 3798"/>
                <a:gd name="T81" fmla="*/ 1354 h 2310"/>
                <a:gd name="T82" fmla="*/ 402 w 3798"/>
                <a:gd name="T83" fmla="*/ 1310 h 2310"/>
                <a:gd name="T84" fmla="*/ 416 w 3798"/>
                <a:gd name="T85" fmla="*/ 1244 h 2310"/>
                <a:gd name="T86" fmla="*/ 443 w 3798"/>
                <a:gd name="T87" fmla="*/ 1203 h 2310"/>
                <a:gd name="T88" fmla="*/ 420 w 3798"/>
                <a:gd name="T89" fmla="*/ 1157 h 2310"/>
                <a:gd name="T90" fmla="*/ 370 w 3798"/>
                <a:gd name="T91" fmla="*/ 1162 h 2310"/>
                <a:gd name="T92" fmla="*/ 354 w 3798"/>
                <a:gd name="T93" fmla="*/ 1110 h 2310"/>
                <a:gd name="T94" fmla="*/ 307 w 3798"/>
                <a:gd name="T95" fmla="*/ 1114 h 2310"/>
                <a:gd name="T96" fmla="*/ 288 w 3798"/>
                <a:gd name="T97" fmla="*/ 1065 h 2310"/>
                <a:gd name="T98" fmla="*/ 277 w 3798"/>
                <a:gd name="T99" fmla="*/ 1011 h 2310"/>
                <a:gd name="T100" fmla="*/ 237 w 3798"/>
                <a:gd name="T101" fmla="*/ 946 h 2310"/>
                <a:gd name="T102" fmla="*/ 193 w 3798"/>
                <a:gd name="T103" fmla="*/ 889 h 2310"/>
                <a:gd name="T104" fmla="*/ 168 w 3798"/>
                <a:gd name="T105" fmla="*/ 834 h 2310"/>
                <a:gd name="T106" fmla="*/ 108 w 3798"/>
                <a:gd name="T107" fmla="*/ 779 h 2310"/>
                <a:gd name="T108" fmla="*/ 63 w 3798"/>
                <a:gd name="T109" fmla="*/ 728 h 2310"/>
                <a:gd name="T110" fmla="*/ 74 w 3798"/>
                <a:gd name="T111" fmla="*/ 700 h 2310"/>
                <a:gd name="T112" fmla="*/ 83 w 3798"/>
                <a:gd name="T113" fmla="*/ 649 h 2310"/>
                <a:gd name="T114" fmla="*/ 73 w 3798"/>
                <a:gd name="T115" fmla="*/ 604 h 2310"/>
                <a:gd name="T116" fmla="*/ 52 w 3798"/>
                <a:gd name="T117" fmla="*/ 556 h 2310"/>
                <a:gd name="T118" fmla="*/ 23 w 3798"/>
                <a:gd name="T119" fmla="*/ 506 h 2310"/>
                <a:gd name="T120" fmla="*/ 1267 w 3798"/>
                <a:gd name="T121" fmla="*/ 173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98" h="2310">
                  <a:moveTo>
                    <a:pt x="3749" y="1789"/>
                  </a:moveTo>
                  <a:lnTo>
                    <a:pt x="3734" y="2232"/>
                  </a:lnTo>
                  <a:lnTo>
                    <a:pt x="3727" y="2232"/>
                  </a:lnTo>
                  <a:lnTo>
                    <a:pt x="3405" y="2220"/>
                  </a:lnTo>
                  <a:lnTo>
                    <a:pt x="3000" y="2200"/>
                  </a:lnTo>
                  <a:lnTo>
                    <a:pt x="2585" y="2170"/>
                  </a:lnTo>
                  <a:lnTo>
                    <a:pt x="2341" y="2152"/>
                  </a:lnTo>
                  <a:lnTo>
                    <a:pt x="2145" y="2136"/>
                  </a:lnTo>
                  <a:lnTo>
                    <a:pt x="2043" y="2124"/>
                  </a:lnTo>
                  <a:lnTo>
                    <a:pt x="1829" y="2106"/>
                  </a:lnTo>
                  <a:lnTo>
                    <a:pt x="1729" y="2092"/>
                  </a:lnTo>
                  <a:lnTo>
                    <a:pt x="1729" y="2092"/>
                  </a:lnTo>
                  <a:cubicBezTo>
                    <a:pt x="1729" y="2092"/>
                    <a:pt x="1710" y="2098"/>
                    <a:pt x="1704" y="2098"/>
                  </a:cubicBezTo>
                  <a:lnTo>
                    <a:pt x="1704" y="2098"/>
                  </a:lnTo>
                  <a:cubicBezTo>
                    <a:pt x="1694" y="2099"/>
                    <a:pt x="1674" y="2091"/>
                    <a:pt x="1664" y="2091"/>
                  </a:cubicBezTo>
                  <a:lnTo>
                    <a:pt x="1664" y="2091"/>
                  </a:lnTo>
                  <a:cubicBezTo>
                    <a:pt x="1655" y="2090"/>
                    <a:pt x="1638" y="2091"/>
                    <a:pt x="1630" y="2090"/>
                  </a:cubicBezTo>
                  <a:lnTo>
                    <a:pt x="1630" y="2090"/>
                  </a:lnTo>
                  <a:cubicBezTo>
                    <a:pt x="1608" y="2089"/>
                    <a:pt x="1563" y="2088"/>
                    <a:pt x="1541" y="2084"/>
                  </a:cubicBezTo>
                  <a:lnTo>
                    <a:pt x="1541" y="2084"/>
                  </a:lnTo>
                  <a:cubicBezTo>
                    <a:pt x="1532" y="2081"/>
                    <a:pt x="1504" y="2071"/>
                    <a:pt x="1504" y="2071"/>
                  </a:cubicBezTo>
                  <a:lnTo>
                    <a:pt x="1416" y="2062"/>
                  </a:lnTo>
                  <a:lnTo>
                    <a:pt x="1390" y="2308"/>
                  </a:lnTo>
                  <a:lnTo>
                    <a:pt x="1390" y="2308"/>
                  </a:lnTo>
                  <a:cubicBezTo>
                    <a:pt x="1387" y="2308"/>
                    <a:pt x="1384" y="2309"/>
                    <a:pt x="1383" y="2308"/>
                  </a:cubicBezTo>
                  <a:lnTo>
                    <a:pt x="1383" y="2308"/>
                  </a:lnTo>
                  <a:cubicBezTo>
                    <a:pt x="1379" y="2308"/>
                    <a:pt x="1372" y="2303"/>
                    <a:pt x="1370" y="2300"/>
                  </a:cubicBezTo>
                  <a:lnTo>
                    <a:pt x="1370" y="2300"/>
                  </a:lnTo>
                  <a:cubicBezTo>
                    <a:pt x="1366" y="2296"/>
                    <a:pt x="1366" y="2284"/>
                    <a:pt x="1363" y="2279"/>
                  </a:cubicBezTo>
                  <a:lnTo>
                    <a:pt x="1363" y="2279"/>
                  </a:lnTo>
                  <a:cubicBezTo>
                    <a:pt x="1361" y="2277"/>
                    <a:pt x="1357" y="2273"/>
                    <a:pt x="1356" y="2271"/>
                  </a:cubicBezTo>
                  <a:lnTo>
                    <a:pt x="1356" y="2271"/>
                  </a:lnTo>
                  <a:cubicBezTo>
                    <a:pt x="1353" y="2269"/>
                    <a:pt x="1350" y="2262"/>
                    <a:pt x="1347" y="2259"/>
                  </a:cubicBezTo>
                  <a:lnTo>
                    <a:pt x="1347" y="2259"/>
                  </a:lnTo>
                  <a:cubicBezTo>
                    <a:pt x="1346" y="2258"/>
                    <a:pt x="1341" y="2257"/>
                    <a:pt x="1340" y="2255"/>
                  </a:cubicBezTo>
                  <a:lnTo>
                    <a:pt x="1340" y="2255"/>
                  </a:lnTo>
                  <a:cubicBezTo>
                    <a:pt x="1339" y="2252"/>
                    <a:pt x="1341" y="2245"/>
                    <a:pt x="1341" y="2242"/>
                  </a:cubicBezTo>
                  <a:lnTo>
                    <a:pt x="1341" y="2242"/>
                  </a:lnTo>
                  <a:cubicBezTo>
                    <a:pt x="1341" y="2238"/>
                    <a:pt x="1343" y="2230"/>
                    <a:pt x="1341" y="2226"/>
                  </a:cubicBezTo>
                  <a:lnTo>
                    <a:pt x="1341" y="2226"/>
                  </a:lnTo>
                  <a:cubicBezTo>
                    <a:pt x="1340" y="2222"/>
                    <a:pt x="1330" y="2219"/>
                    <a:pt x="1328" y="2215"/>
                  </a:cubicBezTo>
                  <a:lnTo>
                    <a:pt x="1328" y="2215"/>
                  </a:lnTo>
                  <a:cubicBezTo>
                    <a:pt x="1326" y="2211"/>
                    <a:pt x="1327" y="2202"/>
                    <a:pt x="1326" y="2198"/>
                  </a:cubicBezTo>
                  <a:lnTo>
                    <a:pt x="1326" y="2198"/>
                  </a:lnTo>
                  <a:cubicBezTo>
                    <a:pt x="1325" y="2195"/>
                    <a:pt x="1323" y="2187"/>
                    <a:pt x="1320" y="2185"/>
                  </a:cubicBezTo>
                  <a:lnTo>
                    <a:pt x="1320" y="2185"/>
                  </a:lnTo>
                  <a:cubicBezTo>
                    <a:pt x="1318" y="2183"/>
                    <a:pt x="1311" y="2183"/>
                    <a:pt x="1309" y="2181"/>
                  </a:cubicBezTo>
                  <a:lnTo>
                    <a:pt x="1309" y="2181"/>
                  </a:lnTo>
                  <a:cubicBezTo>
                    <a:pt x="1307" y="2179"/>
                    <a:pt x="1305" y="2172"/>
                    <a:pt x="1303" y="2171"/>
                  </a:cubicBezTo>
                  <a:lnTo>
                    <a:pt x="1303" y="2171"/>
                  </a:lnTo>
                  <a:cubicBezTo>
                    <a:pt x="1300" y="2168"/>
                    <a:pt x="1293" y="2165"/>
                    <a:pt x="1291" y="2168"/>
                  </a:cubicBezTo>
                  <a:lnTo>
                    <a:pt x="1291" y="2168"/>
                  </a:lnTo>
                  <a:cubicBezTo>
                    <a:pt x="1288" y="2170"/>
                    <a:pt x="1294" y="2182"/>
                    <a:pt x="1290" y="2185"/>
                  </a:cubicBezTo>
                  <a:lnTo>
                    <a:pt x="1290" y="2185"/>
                  </a:lnTo>
                  <a:cubicBezTo>
                    <a:pt x="1287" y="2187"/>
                    <a:pt x="1280" y="2180"/>
                    <a:pt x="1277" y="2180"/>
                  </a:cubicBezTo>
                  <a:lnTo>
                    <a:pt x="1277" y="2180"/>
                  </a:lnTo>
                  <a:cubicBezTo>
                    <a:pt x="1273" y="2179"/>
                    <a:pt x="1266" y="2179"/>
                    <a:pt x="1264" y="2181"/>
                  </a:cubicBezTo>
                  <a:lnTo>
                    <a:pt x="1264" y="2181"/>
                  </a:lnTo>
                  <a:cubicBezTo>
                    <a:pt x="1262" y="2182"/>
                    <a:pt x="1259" y="2187"/>
                    <a:pt x="1259" y="2190"/>
                  </a:cubicBezTo>
                  <a:lnTo>
                    <a:pt x="1259" y="2190"/>
                  </a:lnTo>
                  <a:cubicBezTo>
                    <a:pt x="1259" y="2192"/>
                    <a:pt x="1262" y="2198"/>
                    <a:pt x="1262" y="2201"/>
                  </a:cubicBezTo>
                  <a:lnTo>
                    <a:pt x="1262" y="2201"/>
                  </a:lnTo>
                  <a:cubicBezTo>
                    <a:pt x="1261" y="2205"/>
                    <a:pt x="1257" y="2212"/>
                    <a:pt x="1254" y="2216"/>
                  </a:cubicBezTo>
                  <a:lnTo>
                    <a:pt x="1254" y="2216"/>
                  </a:lnTo>
                  <a:cubicBezTo>
                    <a:pt x="1252" y="2218"/>
                    <a:pt x="1246" y="2220"/>
                    <a:pt x="1245" y="2223"/>
                  </a:cubicBezTo>
                  <a:lnTo>
                    <a:pt x="1245" y="2223"/>
                  </a:lnTo>
                  <a:cubicBezTo>
                    <a:pt x="1243" y="2225"/>
                    <a:pt x="1242" y="2230"/>
                    <a:pt x="1242" y="2233"/>
                  </a:cubicBezTo>
                  <a:lnTo>
                    <a:pt x="1242" y="2233"/>
                  </a:lnTo>
                  <a:cubicBezTo>
                    <a:pt x="1243" y="2237"/>
                    <a:pt x="1250" y="2243"/>
                    <a:pt x="1253" y="2248"/>
                  </a:cubicBezTo>
                  <a:lnTo>
                    <a:pt x="1253" y="2248"/>
                  </a:lnTo>
                  <a:cubicBezTo>
                    <a:pt x="1255" y="2251"/>
                    <a:pt x="1259" y="2257"/>
                    <a:pt x="1258" y="2260"/>
                  </a:cubicBezTo>
                  <a:lnTo>
                    <a:pt x="1258" y="2260"/>
                  </a:lnTo>
                  <a:cubicBezTo>
                    <a:pt x="1258" y="2263"/>
                    <a:pt x="1252" y="2267"/>
                    <a:pt x="1249" y="2268"/>
                  </a:cubicBezTo>
                  <a:lnTo>
                    <a:pt x="1249" y="2268"/>
                  </a:lnTo>
                  <a:cubicBezTo>
                    <a:pt x="1245" y="2268"/>
                    <a:pt x="1239" y="2264"/>
                    <a:pt x="1236" y="2262"/>
                  </a:cubicBezTo>
                  <a:lnTo>
                    <a:pt x="1236" y="2262"/>
                  </a:lnTo>
                  <a:cubicBezTo>
                    <a:pt x="1233" y="2261"/>
                    <a:pt x="1229" y="2255"/>
                    <a:pt x="1226" y="2253"/>
                  </a:cubicBezTo>
                  <a:lnTo>
                    <a:pt x="1226" y="2253"/>
                  </a:lnTo>
                  <a:cubicBezTo>
                    <a:pt x="1224" y="2252"/>
                    <a:pt x="1220" y="2250"/>
                    <a:pt x="1218" y="2250"/>
                  </a:cubicBezTo>
                  <a:lnTo>
                    <a:pt x="1218" y="2250"/>
                  </a:lnTo>
                  <a:cubicBezTo>
                    <a:pt x="1215" y="2250"/>
                    <a:pt x="1209" y="2254"/>
                    <a:pt x="1205" y="2254"/>
                  </a:cubicBezTo>
                  <a:lnTo>
                    <a:pt x="1205" y="2254"/>
                  </a:lnTo>
                  <a:cubicBezTo>
                    <a:pt x="1200" y="2253"/>
                    <a:pt x="1194" y="2247"/>
                    <a:pt x="1190" y="2246"/>
                  </a:cubicBezTo>
                  <a:lnTo>
                    <a:pt x="1190" y="2246"/>
                  </a:lnTo>
                  <a:cubicBezTo>
                    <a:pt x="1187" y="2245"/>
                    <a:pt x="1179" y="2247"/>
                    <a:pt x="1175" y="2248"/>
                  </a:cubicBezTo>
                  <a:lnTo>
                    <a:pt x="1175" y="2248"/>
                  </a:lnTo>
                  <a:cubicBezTo>
                    <a:pt x="1171" y="2250"/>
                    <a:pt x="1164" y="2254"/>
                    <a:pt x="1159" y="2256"/>
                  </a:cubicBezTo>
                  <a:lnTo>
                    <a:pt x="1159" y="2256"/>
                  </a:lnTo>
                  <a:cubicBezTo>
                    <a:pt x="1157" y="2258"/>
                    <a:pt x="1151" y="2262"/>
                    <a:pt x="1147" y="2263"/>
                  </a:cubicBezTo>
                  <a:lnTo>
                    <a:pt x="1147" y="2263"/>
                  </a:lnTo>
                  <a:cubicBezTo>
                    <a:pt x="1144" y="2263"/>
                    <a:pt x="1137" y="2266"/>
                    <a:pt x="1134" y="2265"/>
                  </a:cubicBezTo>
                  <a:lnTo>
                    <a:pt x="1134" y="2265"/>
                  </a:lnTo>
                  <a:cubicBezTo>
                    <a:pt x="1131" y="2264"/>
                    <a:pt x="1129" y="2256"/>
                    <a:pt x="1128" y="2253"/>
                  </a:cubicBezTo>
                  <a:lnTo>
                    <a:pt x="1128" y="2253"/>
                  </a:lnTo>
                  <a:cubicBezTo>
                    <a:pt x="1126" y="2249"/>
                    <a:pt x="1126" y="2240"/>
                    <a:pt x="1123" y="2237"/>
                  </a:cubicBezTo>
                  <a:lnTo>
                    <a:pt x="1123" y="2237"/>
                  </a:lnTo>
                  <a:cubicBezTo>
                    <a:pt x="1119" y="2234"/>
                    <a:pt x="1111" y="2235"/>
                    <a:pt x="1108" y="2235"/>
                  </a:cubicBezTo>
                  <a:lnTo>
                    <a:pt x="1108" y="2235"/>
                  </a:lnTo>
                  <a:cubicBezTo>
                    <a:pt x="1104" y="2236"/>
                    <a:pt x="1097" y="2241"/>
                    <a:pt x="1094" y="2242"/>
                  </a:cubicBezTo>
                  <a:lnTo>
                    <a:pt x="1094" y="2242"/>
                  </a:lnTo>
                  <a:cubicBezTo>
                    <a:pt x="1091" y="2243"/>
                    <a:pt x="1085" y="2246"/>
                    <a:pt x="1083" y="2245"/>
                  </a:cubicBezTo>
                  <a:lnTo>
                    <a:pt x="1083" y="2245"/>
                  </a:lnTo>
                  <a:cubicBezTo>
                    <a:pt x="1080" y="2245"/>
                    <a:pt x="1077" y="2240"/>
                    <a:pt x="1074" y="2240"/>
                  </a:cubicBezTo>
                  <a:lnTo>
                    <a:pt x="1074" y="2240"/>
                  </a:lnTo>
                  <a:cubicBezTo>
                    <a:pt x="1071" y="2240"/>
                    <a:pt x="1070" y="2249"/>
                    <a:pt x="1067" y="2250"/>
                  </a:cubicBezTo>
                  <a:lnTo>
                    <a:pt x="1067" y="2250"/>
                  </a:lnTo>
                  <a:cubicBezTo>
                    <a:pt x="1065" y="2250"/>
                    <a:pt x="1061" y="2244"/>
                    <a:pt x="1059" y="2243"/>
                  </a:cubicBezTo>
                  <a:lnTo>
                    <a:pt x="1059" y="2243"/>
                  </a:lnTo>
                  <a:cubicBezTo>
                    <a:pt x="1056" y="2243"/>
                    <a:pt x="1048" y="2246"/>
                    <a:pt x="1044" y="2245"/>
                  </a:cubicBezTo>
                  <a:lnTo>
                    <a:pt x="1044" y="2245"/>
                  </a:lnTo>
                  <a:cubicBezTo>
                    <a:pt x="1043" y="2245"/>
                    <a:pt x="1040" y="2242"/>
                    <a:pt x="1038" y="2241"/>
                  </a:cubicBezTo>
                  <a:lnTo>
                    <a:pt x="1038" y="2241"/>
                  </a:lnTo>
                  <a:cubicBezTo>
                    <a:pt x="1036" y="2240"/>
                    <a:pt x="1033" y="2235"/>
                    <a:pt x="1031" y="2235"/>
                  </a:cubicBezTo>
                  <a:lnTo>
                    <a:pt x="1031" y="2235"/>
                  </a:lnTo>
                  <a:cubicBezTo>
                    <a:pt x="1027" y="2235"/>
                    <a:pt x="1022" y="2241"/>
                    <a:pt x="1018" y="2241"/>
                  </a:cubicBezTo>
                  <a:lnTo>
                    <a:pt x="1018" y="2241"/>
                  </a:lnTo>
                  <a:cubicBezTo>
                    <a:pt x="1016" y="2241"/>
                    <a:pt x="1010" y="2240"/>
                    <a:pt x="1008" y="2237"/>
                  </a:cubicBezTo>
                  <a:lnTo>
                    <a:pt x="1008" y="2237"/>
                  </a:lnTo>
                  <a:cubicBezTo>
                    <a:pt x="1006" y="2234"/>
                    <a:pt x="1007" y="2226"/>
                    <a:pt x="1005" y="2222"/>
                  </a:cubicBezTo>
                  <a:lnTo>
                    <a:pt x="1005" y="2222"/>
                  </a:lnTo>
                  <a:cubicBezTo>
                    <a:pt x="1004" y="2220"/>
                    <a:pt x="996" y="2216"/>
                    <a:pt x="995" y="2216"/>
                  </a:cubicBezTo>
                  <a:lnTo>
                    <a:pt x="995" y="2216"/>
                  </a:lnTo>
                  <a:cubicBezTo>
                    <a:pt x="994" y="2216"/>
                    <a:pt x="986" y="2215"/>
                    <a:pt x="984" y="2217"/>
                  </a:cubicBezTo>
                  <a:lnTo>
                    <a:pt x="984" y="2217"/>
                  </a:lnTo>
                  <a:cubicBezTo>
                    <a:pt x="982" y="2218"/>
                    <a:pt x="982" y="2225"/>
                    <a:pt x="980" y="2227"/>
                  </a:cubicBezTo>
                  <a:lnTo>
                    <a:pt x="980" y="2227"/>
                  </a:lnTo>
                  <a:cubicBezTo>
                    <a:pt x="978" y="2229"/>
                    <a:pt x="973" y="2229"/>
                    <a:pt x="971" y="2230"/>
                  </a:cubicBezTo>
                  <a:lnTo>
                    <a:pt x="971" y="2230"/>
                  </a:lnTo>
                  <a:cubicBezTo>
                    <a:pt x="969" y="2230"/>
                    <a:pt x="963" y="2229"/>
                    <a:pt x="960" y="2230"/>
                  </a:cubicBezTo>
                  <a:lnTo>
                    <a:pt x="960" y="2230"/>
                  </a:lnTo>
                  <a:cubicBezTo>
                    <a:pt x="959" y="2232"/>
                    <a:pt x="957" y="2238"/>
                    <a:pt x="957" y="2240"/>
                  </a:cubicBezTo>
                  <a:lnTo>
                    <a:pt x="957" y="2240"/>
                  </a:lnTo>
                  <a:cubicBezTo>
                    <a:pt x="956" y="2245"/>
                    <a:pt x="959" y="2253"/>
                    <a:pt x="957" y="2258"/>
                  </a:cubicBezTo>
                  <a:lnTo>
                    <a:pt x="957" y="2258"/>
                  </a:lnTo>
                  <a:cubicBezTo>
                    <a:pt x="957" y="2262"/>
                    <a:pt x="953" y="2270"/>
                    <a:pt x="949" y="2271"/>
                  </a:cubicBezTo>
                  <a:lnTo>
                    <a:pt x="949" y="2271"/>
                  </a:lnTo>
                  <a:cubicBezTo>
                    <a:pt x="946" y="2272"/>
                    <a:pt x="940" y="2268"/>
                    <a:pt x="937" y="2266"/>
                  </a:cubicBezTo>
                  <a:lnTo>
                    <a:pt x="937" y="2266"/>
                  </a:lnTo>
                  <a:cubicBezTo>
                    <a:pt x="935" y="2263"/>
                    <a:pt x="933" y="2256"/>
                    <a:pt x="930" y="2253"/>
                  </a:cubicBezTo>
                  <a:lnTo>
                    <a:pt x="930" y="2253"/>
                  </a:lnTo>
                  <a:cubicBezTo>
                    <a:pt x="929" y="2252"/>
                    <a:pt x="923" y="2252"/>
                    <a:pt x="921" y="2252"/>
                  </a:cubicBezTo>
                  <a:lnTo>
                    <a:pt x="921" y="2252"/>
                  </a:lnTo>
                  <a:cubicBezTo>
                    <a:pt x="919" y="2252"/>
                    <a:pt x="914" y="2257"/>
                    <a:pt x="911" y="2257"/>
                  </a:cubicBezTo>
                  <a:lnTo>
                    <a:pt x="911" y="2257"/>
                  </a:lnTo>
                  <a:cubicBezTo>
                    <a:pt x="909" y="2257"/>
                    <a:pt x="904" y="2255"/>
                    <a:pt x="902" y="2253"/>
                  </a:cubicBezTo>
                  <a:lnTo>
                    <a:pt x="902" y="2253"/>
                  </a:lnTo>
                  <a:cubicBezTo>
                    <a:pt x="901" y="2252"/>
                    <a:pt x="899" y="2248"/>
                    <a:pt x="896" y="2246"/>
                  </a:cubicBezTo>
                  <a:lnTo>
                    <a:pt x="896" y="2246"/>
                  </a:lnTo>
                  <a:cubicBezTo>
                    <a:pt x="894" y="2245"/>
                    <a:pt x="889" y="2248"/>
                    <a:pt x="886" y="2247"/>
                  </a:cubicBezTo>
                  <a:lnTo>
                    <a:pt x="886" y="2247"/>
                  </a:lnTo>
                  <a:cubicBezTo>
                    <a:pt x="885" y="2246"/>
                    <a:pt x="881" y="2243"/>
                    <a:pt x="879" y="2242"/>
                  </a:cubicBezTo>
                  <a:lnTo>
                    <a:pt x="879" y="2242"/>
                  </a:lnTo>
                  <a:cubicBezTo>
                    <a:pt x="875" y="2241"/>
                    <a:pt x="868" y="2240"/>
                    <a:pt x="864" y="2240"/>
                  </a:cubicBezTo>
                  <a:lnTo>
                    <a:pt x="864" y="2240"/>
                  </a:lnTo>
                  <a:cubicBezTo>
                    <a:pt x="861" y="2240"/>
                    <a:pt x="855" y="2242"/>
                    <a:pt x="853" y="2241"/>
                  </a:cubicBezTo>
                  <a:lnTo>
                    <a:pt x="853" y="2241"/>
                  </a:lnTo>
                  <a:cubicBezTo>
                    <a:pt x="851" y="2240"/>
                    <a:pt x="851" y="2234"/>
                    <a:pt x="849" y="2233"/>
                  </a:cubicBezTo>
                  <a:lnTo>
                    <a:pt x="849" y="2233"/>
                  </a:lnTo>
                  <a:cubicBezTo>
                    <a:pt x="847" y="2231"/>
                    <a:pt x="842" y="2229"/>
                    <a:pt x="839" y="2229"/>
                  </a:cubicBezTo>
                  <a:lnTo>
                    <a:pt x="839" y="2229"/>
                  </a:lnTo>
                  <a:cubicBezTo>
                    <a:pt x="837" y="2229"/>
                    <a:pt x="832" y="2232"/>
                    <a:pt x="830" y="2232"/>
                  </a:cubicBezTo>
                  <a:lnTo>
                    <a:pt x="830" y="2232"/>
                  </a:lnTo>
                  <a:cubicBezTo>
                    <a:pt x="828" y="2232"/>
                    <a:pt x="822" y="2232"/>
                    <a:pt x="820" y="2232"/>
                  </a:cubicBezTo>
                  <a:lnTo>
                    <a:pt x="820" y="2232"/>
                  </a:lnTo>
                  <a:cubicBezTo>
                    <a:pt x="816" y="2234"/>
                    <a:pt x="810" y="2241"/>
                    <a:pt x="807" y="2244"/>
                  </a:cubicBezTo>
                  <a:lnTo>
                    <a:pt x="807" y="2244"/>
                  </a:lnTo>
                  <a:cubicBezTo>
                    <a:pt x="805" y="2246"/>
                    <a:pt x="800" y="2251"/>
                    <a:pt x="799" y="2253"/>
                  </a:cubicBezTo>
                  <a:lnTo>
                    <a:pt x="799" y="2253"/>
                  </a:lnTo>
                  <a:cubicBezTo>
                    <a:pt x="798" y="2256"/>
                    <a:pt x="798" y="2260"/>
                    <a:pt x="798" y="2262"/>
                  </a:cubicBezTo>
                  <a:lnTo>
                    <a:pt x="798" y="2262"/>
                  </a:lnTo>
                  <a:cubicBezTo>
                    <a:pt x="799" y="2265"/>
                    <a:pt x="802" y="2269"/>
                    <a:pt x="803" y="2272"/>
                  </a:cubicBezTo>
                  <a:lnTo>
                    <a:pt x="803" y="2272"/>
                  </a:lnTo>
                  <a:cubicBezTo>
                    <a:pt x="804" y="2275"/>
                    <a:pt x="806" y="2282"/>
                    <a:pt x="805" y="2285"/>
                  </a:cubicBezTo>
                  <a:lnTo>
                    <a:pt x="805" y="2285"/>
                  </a:lnTo>
                  <a:cubicBezTo>
                    <a:pt x="803" y="2287"/>
                    <a:pt x="799" y="2290"/>
                    <a:pt x="796" y="2291"/>
                  </a:cubicBezTo>
                  <a:lnTo>
                    <a:pt x="796" y="2291"/>
                  </a:lnTo>
                  <a:cubicBezTo>
                    <a:pt x="794" y="2292"/>
                    <a:pt x="786" y="2293"/>
                    <a:pt x="784" y="2292"/>
                  </a:cubicBezTo>
                  <a:lnTo>
                    <a:pt x="784" y="2292"/>
                  </a:lnTo>
                  <a:cubicBezTo>
                    <a:pt x="781" y="2290"/>
                    <a:pt x="778" y="2284"/>
                    <a:pt x="776" y="2281"/>
                  </a:cubicBezTo>
                  <a:lnTo>
                    <a:pt x="776" y="2281"/>
                  </a:lnTo>
                  <a:cubicBezTo>
                    <a:pt x="775" y="2279"/>
                    <a:pt x="774" y="2272"/>
                    <a:pt x="772" y="2270"/>
                  </a:cubicBezTo>
                  <a:lnTo>
                    <a:pt x="772" y="2270"/>
                  </a:lnTo>
                  <a:cubicBezTo>
                    <a:pt x="770" y="2268"/>
                    <a:pt x="764" y="2266"/>
                    <a:pt x="762" y="2264"/>
                  </a:cubicBezTo>
                  <a:lnTo>
                    <a:pt x="762" y="2264"/>
                  </a:lnTo>
                  <a:cubicBezTo>
                    <a:pt x="759" y="2262"/>
                    <a:pt x="754" y="2259"/>
                    <a:pt x="751" y="2256"/>
                  </a:cubicBezTo>
                  <a:lnTo>
                    <a:pt x="751" y="2256"/>
                  </a:lnTo>
                  <a:cubicBezTo>
                    <a:pt x="749" y="2254"/>
                    <a:pt x="744" y="2250"/>
                    <a:pt x="742" y="2246"/>
                  </a:cubicBezTo>
                  <a:lnTo>
                    <a:pt x="742" y="2246"/>
                  </a:lnTo>
                  <a:cubicBezTo>
                    <a:pt x="740" y="2243"/>
                    <a:pt x="738" y="2232"/>
                    <a:pt x="738" y="2231"/>
                  </a:cubicBezTo>
                  <a:lnTo>
                    <a:pt x="738" y="2231"/>
                  </a:lnTo>
                  <a:cubicBezTo>
                    <a:pt x="738" y="2230"/>
                    <a:pt x="737" y="2220"/>
                    <a:pt x="737" y="2216"/>
                  </a:cubicBezTo>
                  <a:lnTo>
                    <a:pt x="737" y="2216"/>
                  </a:lnTo>
                  <a:cubicBezTo>
                    <a:pt x="737" y="2213"/>
                    <a:pt x="738" y="2208"/>
                    <a:pt x="738" y="2206"/>
                  </a:cubicBezTo>
                  <a:lnTo>
                    <a:pt x="738" y="2206"/>
                  </a:lnTo>
                  <a:cubicBezTo>
                    <a:pt x="738" y="2203"/>
                    <a:pt x="737" y="2200"/>
                    <a:pt x="736" y="2198"/>
                  </a:cubicBezTo>
                  <a:lnTo>
                    <a:pt x="736" y="2198"/>
                  </a:lnTo>
                  <a:cubicBezTo>
                    <a:pt x="735" y="2195"/>
                    <a:pt x="736" y="2190"/>
                    <a:pt x="735" y="2188"/>
                  </a:cubicBezTo>
                  <a:lnTo>
                    <a:pt x="735" y="2188"/>
                  </a:lnTo>
                  <a:cubicBezTo>
                    <a:pt x="734" y="2185"/>
                    <a:pt x="728" y="2181"/>
                    <a:pt x="727" y="2178"/>
                  </a:cubicBezTo>
                  <a:lnTo>
                    <a:pt x="727" y="2178"/>
                  </a:lnTo>
                  <a:cubicBezTo>
                    <a:pt x="726" y="2175"/>
                    <a:pt x="725" y="2168"/>
                    <a:pt x="727" y="2166"/>
                  </a:cubicBezTo>
                  <a:lnTo>
                    <a:pt x="727" y="2166"/>
                  </a:lnTo>
                  <a:cubicBezTo>
                    <a:pt x="728" y="2164"/>
                    <a:pt x="732" y="2164"/>
                    <a:pt x="734" y="2163"/>
                  </a:cubicBezTo>
                  <a:lnTo>
                    <a:pt x="734" y="2163"/>
                  </a:lnTo>
                  <a:cubicBezTo>
                    <a:pt x="735" y="2161"/>
                    <a:pt x="738" y="2157"/>
                    <a:pt x="738" y="2155"/>
                  </a:cubicBezTo>
                  <a:lnTo>
                    <a:pt x="738" y="2155"/>
                  </a:lnTo>
                  <a:cubicBezTo>
                    <a:pt x="739" y="2151"/>
                    <a:pt x="737" y="2145"/>
                    <a:pt x="737" y="2142"/>
                  </a:cubicBezTo>
                  <a:lnTo>
                    <a:pt x="737" y="2142"/>
                  </a:lnTo>
                  <a:cubicBezTo>
                    <a:pt x="735" y="2138"/>
                    <a:pt x="734" y="2130"/>
                    <a:pt x="732" y="2126"/>
                  </a:cubicBezTo>
                  <a:lnTo>
                    <a:pt x="732" y="2126"/>
                  </a:lnTo>
                  <a:cubicBezTo>
                    <a:pt x="730" y="2124"/>
                    <a:pt x="724" y="2121"/>
                    <a:pt x="723" y="2118"/>
                  </a:cubicBezTo>
                  <a:lnTo>
                    <a:pt x="723" y="2118"/>
                  </a:lnTo>
                  <a:cubicBezTo>
                    <a:pt x="722" y="2115"/>
                    <a:pt x="724" y="2109"/>
                    <a:pt x="722" y="2105"/>
                  </a:cubicBezTo>
                  <a:lnTo>
                    <a:pt x="722" y="2105"/>
                  </a:lnTo>
                  <a:cubicBezTo>
                    <a:pt x="722" y="2102"/>
                    <a:pt x="718" y="2099"/>
                    <a:pt x="717" y="2096"/>
                  </a:cubicBezTo>
                  <a:lnTo>
                    <a:pt x="717" y="2096"/>
                  </a:lnTo>
                  <a:cubicBezTo>
                    <a:pt x="716" y="2094"/>
                    <a:pt x="717" y="2087"/>
                    <a:pt x="716" y="2085"/>
                  </a:cubicBezTo>
                  <a:lnTo>
                    <a:pt x="716" y="2085"/>
                  </a:lnTo>
                  <a:cubicBezTo>
                    <a:pt x="714" y="2082"/>
                    <a:pt x="708" y="2082"/>
                    <a:pt x="706" y="2080"/>
                  </a:cubicBezTo>
                  <a:lnTo>
                    <a:pt x="706" y="2080"/>
                  </a:lnTo>
                  <a:cubicBezTo>
                    <a:pt x="702" y="2077"/>
                    <a:pt x="700" y="2070"/>
                    <a:pt x="697" y="2067"/>
                  </a:cubicBezTo>
                  <a:lnTo>
                    <a:pt x="697" y="2067"/>
                  </a:lnTo>
                  <a:cubicBezTo>
                    <a:pt x="694" y="2064"/>
                    <a:pt x="690" y="2060"/>
                    <a:pt x="687" y="2059"/>
                  </a:cubicBezTo>
                  <a:lnTo>
                    <a:pt x="687" y="2059"/>
                  </a:lnTo>
                  <a:cubicBezTo>
                    <a:pt x="683" y="2058"/>
                    <a:pt x="675" y="2060"/>
                    <a:pt x="672" y="2061"/>
                  </a:cubicBezTo>
                  <a:lnTo>
                    <a:pt x="672" y="2061"/>
                  </a:lnTo>
                  <a:cubicBezTo>
                    <a:pt x="670" y="2062"/>
                    <a:pt x="666" y="2068"/>
                    <a:pt x="664" y="2070"/>
                  </a:cubicBezTo>
                  <a:lnTo>
                    <a:pt x="664" y="2070"/>
                  </a:lnTo>
                  <a:cubicBezTo>
                    <a:pt x="661" y="2071"/>
                    <a:pt x="655" y="2075"/>
                    <a:pt x="652" y="2074"/>
                  </a:cubicBezTo>
                  <a:lnTo>
                    <a:pt x="652" y="2074"/>
                  </a:lnTo>
                  <a:cubicBezTo>
                    <a:pt x="649" y="2073"/>
                    <a:pt x="646" y="2067"/>
                    <a:pt x="644" y="2063"/>
                  </a:cubicBezTo>
                  <a:lnTo>
                    <a:pt x="644" y="2063"/>
                  </a:lnTo>
                  <a:cubicBezTo>
                    <a:pt x="643" y="2061"/>
                    <a:pt x="644" y="2055"/>
                    <a:pt x="643" y="2052"/>
                  </a:cubicBezTo>
                  <a:lnTo>
                    <a:pt x="643" y="2052"/>
                  </a:lnTo>
                  <a:cubicBezTo>
                    <a:pt x="641" y="2050"/>
                    <a:pt x="637" y="2047"/>
                    <a:pt x="636" y="2046"/>
                  </a:cubicBezTo>
                  <a:lnTo>
                    <a:pt x="636" y="2046"/>
                  </a:lnTo>
                  <a:cubicBezTo>
                    <a:pt x="633" y="2044"/>
                    <a:pt x="626" y="2042"/>
                    <a:pt x="624" y="2040"/>
                  </a:cubicBezTo>
                  <a:lnTo>
                    <a:pt x="624" y="2040"/>
                  </a:lnTo>
                  <a:cubicBezTo>
                    <a:pt x="621" y="2037"/>
                    <a:pt x="616" y="2031"/>
                    <a:pt x="615" y="2027"/>
                  </a:cubicBezTo>
                  <a:lnTo>
                    <a:pt x="615" y="2027"/>
                  </a:lnTo>
                  <a:cubicBezTo>
                    <a:pt x="614" y="2024"/>
                    <a:pt x="614" y="2016"/>
                    <a:pt x="614" y="2013"/>
                  </a:cubicBezTo>
                  <a:lnTo>
                    <a:pt x="614" y="2013"/>
                  </a:lnTo>
                  <a:cubicBezTo>
                    <a:pt x="613" y="2010"/>
                    <a:pt x="611" y="2004"/>
                    <a:pt x="610" y="2002"/>
                  </a:cubicBezTo>
                  <a:lnTo>
                    <a:pt x="610" y="2002"/>
                  </a:lnTo>
                  <a:cubicBezTo>
                    <a:pt x="610" y="2000"/>
                    <a:pt x="610" y="1996"/>
                    <a:pt x="611" y="1995"/>
                  </a:cubicBezTo>
                  <a:lnTo>
                    <a:pt x="611" y="1995"/>
                  </a:lnTo>
                  <a:cubicBezTo>
                    <a:pt x="613" y="1993"/>
                    <a:pt x="617" y="1995"/>
                    <a:pt x="619" y="1995"/>
                  </a:cubicBezTo>
                  <a:lnTo>
                    <a:pt x="619" y="1995"/>
                  </a:lnTo>
                  <a:cubicBezTo>
                    <a:pt x="621" y="1993"/>
                    <a:pt x="626" y="1990"/>
                    <a:pt x="627" y="1987"/>
                  </a:cubicBezTo>
                  <a:lnTo>
                    <a:pt x="627" y="1987"/>
                  </a:lnTo>
                  <a:cubicBezTo>
                    <a:pt x="629" y="1984"/>
                    <a:pt x="628" y="1976"/>
                    <a:pt x="630" y="1973"/>
                  </a:cubicBezTo>
                  <a:lnTo>
                    <a:pt x="630" y="1973"/>
                  </a:lnTo>
                  <a:cubicBezTo>
                    <a:pt x="631" y="1970"/>
                    <a:pt x="637" y="1966"/>
                    <a:pt x="637" y="1963"/>
                  </a:cubicBezTo>
                  <a:lnTo>
                    <a:pt x="637" y="1963"/>
                  </a:lnTo>
                  <a:cubicBezTo>
                    <a:pt x="638" y="1960"/>
                    <a:pt x="634" y="1956"/>
                    <a:pt x="634" y="1954"/>
                  </a:cubicBezTo>
                  <a:lnTo>
                    <a:pt x="634" y="1954"/>
                  </a:lnTo>
                  <a:cubicBezTo>
                    <a:pt x="633" y="1950"/>
                    <a:pt x="633" y="1942"/>
                    <a:pt x="631" y="1939"/>
                  </a:cubicBezTo>
                  <a:lnTo>
                    <a:pt x="631" y="1939"/>
                  </a:lnTo>
                  <a:cubicBezTo>
                    <a:pt x="628" y="1936"/>
                    <a:pt x="619" y="1939"/>
                    <a:pt x="617" y="1936"/>
                  </a:cubicBezTo>
                  <a:lnTo>
                    <a:pt x="617" y="1936"/>
                  </a:lnTo>
                  <a:cubicBezTo>
                    <a:pt x="614" y="1935"/>
                    <a:pt x="613" y="1929"/>
                    <a:pt x="613" y="1926"/>
                  </a:cubicBezTo>
                  <a:lnTo>
                    <a:pt x="613" y="1926"/>
                  </a:lnTo>
                  <a:cubicBezTo>
                    <a:pt x="612" y="1923"/>
                    <a:pt x="615" y="1915"/>
                    <a:pt x="613" y="1912"/>
                  </a:cubicBezTo>
                  <a:lnTo>
                    <a:pt x="613" y="1912"/>
                  </a:lnTo>
                  <a:cubicBezTo>
                    <a:pt x="611" y="1910"/>
                    <a:pt x="604" y="1911"/>
                    <a:pt x="602" y="1910"/>
                  </a:cubicBezTo>
                  <a:lnTo>
                    <a:pt x="602" y="1910"/>
                  </a:lnTo>
                  <a:cubicBezTo>
                    <a:pt x="599" y="1908"/>
                    <a:pt x="593" y="1904"/>
                    <a:pt x="592" y="1900"/>
                  </a:cubicBezTo>
                  <a:lnTo>
                    <a:pt x="592" y="1900"/>
                  </a:lnTo>
                  <a:cubicBezTo>
                    <a:pt x="591" y="1898"/>
                    <a:pt x="593" y="1891"/>
                    <a:pt x="593" y="1888"/>
                  </a:cubicBezTo>
                  <a:lnTo>
                    <a:pt x="593" y="1888"/>
                  </a:lnTo>
                  <a:cubicBezTo>
                    <a:pt x="593" y="1884"/>
                    <a:pt x="594" y="1875"/>
                    <a:pt x="592" y="1872"/>
                  </a:cubicBezTo>
                  <a:lnTo>
                    <a:pt x="592" y="1872"/>
                  </a:lnTo>
                  <a:cubicBezTo>
                    <a:pt x="590" y="1868"/>
                    <a:pt x="584" y="1864"/>
                    <a:pt x="581" y="1861"/>
                  </a:cubicBezTo>
                  <a:lnTo>
                    <a:pt x="581" y="1861"/>
                  </a:lnTo>
                  <a:cubicBezTo>
                    <a:pt x="580" y="1858"/>
                    <a:pt x="579" y="1850"/>
                    <a:pt x="576" y="1848"/>
                  </a:cubicBezTo>
                  <a:lnTo>
                    <a:pt x="576" y="1848"/>
                  </a:lnTo>
                  <a:cubicBezTo>
                    <a:pt x="575" y="1846"/>
                    <a:pt x="570" y="1844"/>
                    <a:pt x="569" y="1841"/>
                  </a:cubicBezTo>
                  <a:lnTo>
                    <a:pt x="569" y="1841"/>
                  </a:lnTo>
                  <a:cubicBezTo>
                    <a:pt x="568" y="1838"/>
                    <a:pt x="570" y="1831"/>
                    <a:pt x="570" y="1828"/>
                  </a:cubicBezTo>
                  <a:lnTo>
                    <a:pt x="570" y="1828"/>
                  </a:lnTo>
                  <a:cubicBezTo>
                    <a:pt x="569" y="1824"/>
                    <a:pt x="562" y="1817"/>
                    <a:pt x="560" y="1812"/>
                  </a:cubicBezTo>
                  <a:lnTo>
                    <a:pt x="560" y="1812"/>
                  </a:lnTo>
                  <a:cubicBezTo>
                    <a:pt x="559" y="1809"/>
                    <a:pt x="555" y="1803"/>
                    <a:pt x="555" y="1799"/>
                  </a:cubicBezTo>
                  <a:lnTo>
                    <a:pt x="555" y="1799"/>
                  </a:lnTo>
                  <a:cubicBezTo>
                    <a:pt x="554" y="1796"/>
                    <a:pt x="557" y="1789"/>
                    <a:pt x="558" y="1785"/>
                  </a:cubicBezTo>
                  <a:lnTo>
                    <a:pt x="558" y="1785"/>
                  </a:lnTo>
                  <a:cubicBezTo>
                    <a:pt x="558" y="1783"/>
                    <a:pt x="559" y="1776"/>
                    <a:pt x="558" y="1773"/>
                  </a:cubicBezTo>
                  <a:lnTo>
                    <a:pt x="558" y="1773"/>
                  </a:lnTo>
                  <a:cubicBezTo>
                    <a:pt x="557" y="1770"/>
                    <a:pt x="550" y="1767"/>
                    <a:pt x="549" y="1764"/>
                  </a:cubicBezTo>
                  <a:lnTo>
                    <a:pt x="549" y="1764"/>
                  </a:lnTo>
                  <a:cubicBezTo>
                    <a:pt x="548" y="1761"/>
                    <a:pt x="550" y="1754"/>
                    <a:pt x="550" y="1751"/>
                  </a:cubicBezTo>
                  <a:lnTo>
                    <a:pt x="550" y="1751"/>
                  </a:lnTo>
                  <a:cubicBezTo>
                    <a:pt x="550" y="1748"/>
                    <a:pt x="548" y="1743"/>
                    <a:pt x="549" y="1740"/>
                  </a:cubicBezTo>
                  <a:lnTo>
                    <a:pt x="549" y="1740"/>
                  </a:lnTo>
                  <a:cubicBezTo>
                    <a:pt x="550" y="1737"/>
                    <a:pt x="558" y="1736"/>
                    <a:pt x="560" y="1733"/>
                  </a:cubicBezTo>
                  <a:lnTo>
                    <a:pt x="560" y="1733"/>
                  </a:lnTo>
                  <a:cubicBezTo>
                    <a:pt x="561" y="1731"/>
                    <a:pt x="562" y="1725"/>
                    <a:pt x="561" y="1723"/>
                  </a:cubicBezTo>
                  <a:lnTo>
                    <a:pt x="561" y="1723"/>
                  </a:lnTo>
                  <a:cubicBezTo>
                    <a:pt x="561" y="1720"/>
                    <a:pt x="560" y="1714"/>
                    <a:pt x="558" y="1713"/>
                  </a:cubicBezTo>
                  <a:lnTo>
                    <a:pt x="558" y="1713"/>
                  </a:lnTo>
                  <a:cubicBezTo>
                    <a:pt x="556" y="1711"/>
                    <a:pt x="550" y="1713"/>
                    <a:pt x="548" y="1713"/>
                  </a:cubicBezTo>
                  <a:lnTo>
                    <a:pt x="548" y="1713"/>
                  </a:lnTo>
                  <a:cubicBezTo>
                    <a:pt x="546" y="1712"/>
                    <a:pt x="540" y="1710"/>
                    <a:pt x="539" y="1707"/>
                  </a:cubicBezTo>
                  <a:lnTo>
                    <a:pt x="539" y="1707"/>
                  </a:lnTo>
                  <a:cubicBezTo>
                    <a:pt x="537" y="1702"/>
                    <a:pt x="541" y="1692"/>
                    <a:pt x="543" y="1687"/>
                  </a:cubicBezTo>
                  <a:lnTo>
                    <a:pt x="543" y="1687"/>
                  </a:lnTo>
                  <a:cubicBezTo>
                    <a:pt x="545" y="1685"/>
                    <a:pt x="549" y="1683"/>
                    <a:pt x="550" y="1682"/>
                  </a:cubicBezTo>
                  <a:lnTo>
                    <a:pt x="550" y="1682"/>
                  </a:lnTo>
                  <a:cubicBezTo>
                    <a:pt x="550" y="1679"/>
                    <a:pt x="550" y="1674"/>
                    <a:pt x="549" y="1672"/>
                  </a:cubicBezTo>
                  <a:lnTo>
                    <a:pt x="549" y="1672"/>
                  </a:lnTo>
                  <a:cubicBezTo>
                    <a:pt x="549" y="1669"/>
                    <a:pt x="546" y="1664"/>
                    <a:pt x="545" y="1663"/>
                  </a:cubicBezTo>
                  <a:lnTo>
                    <a:pt x="545" y="1663"/>
                  </a:lnTo>
                  <a:cubicBezTo>
                    <a:pt x="543" y="1662"/>
                    <a:pt x="539" y="1660"/>
                    <a:pt x="537" y="1660"/>
                  </a:cubicBezTo>
                  <a:lnTo>
                    <a:pt x="537" y="1660"/>
                  </a:lnTo>
                  <a:cubicBezTo>
                    <a:pt x="535" y="1660"/>
                    <a:pt x="530" y="1663"/>
                    <a:pt x="528" y="1663"/>
                  </a:cubicBezTo>
                  <a:lnTo>
                    <a:pt x="528" y="1663"/>
                  </a:lnTo>
                  <a:cubicBezTo>
                    <a:pt x="525" y="1662"/>
                    <a:pt x="519" y="1660"/>
                    <a:pt x="518" y="1658"/>
                  </a:cubicBezTo>
                  <a:lnTo>
                    <a:pt x="518" y="1658"/>
                  </a:lnTo>
                  <a:cubicBezTo>
                    <a:pt x="517" y="1655"/>
                    <a:pt x="522" y="1648"/>
                    <a:pt x="522" y="1646"/>
                  </a:cubicBezTo>
                  <a:lnTo>
                    <a:pt x="522" y="1646"/>
                  </a:lnTo>
                  <a:cubicBezTo>
                    <a:pt x="521" y="1642"/>
                    <a:pt x="516" y="1638"/>
                    <a:pt x="515" y="1635"/>
                  </a:cubicBezTo>
                  <a:lnTo>
                    <a:pt x="515" y="1635"/>
                  </a:lnTo>
                  <a:cubicBezTo>
                    <a:pt x="513" y="1633"/>
                    <a:pt x="511" y="1628"/>
                    <a:pt x="509" y="1626"/>
                  </a:cubicBezTo>
                  <a:lnTo>
                    <a:pt x="509" y="1626"/>
                  </a:lnTo>
                  <a:cubicBezTo>
                    <a:pt x="508" y="1624"/>
                    <a:pt x="503" y="1620"/>
                    <a:pt x="500" y="1619"/>
                  </a:cubicBezTo>
                  <a:lnTo>
                    <a:pt x="500" y="1619"/>
                  </a:lnTo>
                  <a:cubicBezTo>
                    <a:pt x="498" y="1618"/>
                    <a:pt x="492" y="1618"/>
                    <a:pt x="490" y="1619"/>
                  </a:cubicBezTo>
                  <a:lnTo>
                    <a:pt x="490" y="1619"/>
                  </a:lnTo>
                  <a:cubicBezTo>
                    <a:pt x="488" y="1621"/>
                    <a:pt x="488" y="1627"/>
                    <a:pt x="487" y="1630"/>
                  </a:cubicBezTo>
                  <a:lnTo>
                    <a:pt x="487" y="1630"/>
                  </a:lnTo>
                  <a:cubicBezTo>
                    <a:pt x="486" y="1633"/>
                    <a:pt x="486" y="1640"/>
                    <a:pt x="483" y="1643"/>
                  </a:cubicBezTo>
                  <a:lnTo>
                    <a:pt x="483" y="1643"/>
                  </a:lnTo>
                  <a:cubicBezTo>
                    <a:pt x="482" y="1644"/>
                    <a:pt x="476" y="1646"/>
                    <a:pt x="473" y="1647"/>
                  </a:cubicBezTo>
                  <a:lnTo>
                    <a:pt x="473" y="1647"/>
                  </a:lnTo>
                  <a:cubicBezTo>
                    <a:pt x="471" y="1647"/>
                    <a:pt x="465" y="1648"/>
                    <a:pt x="463" y="1650"/>
                  </a:cubicBezTo>
                  <a:lnTo>
                    <a:pt x="463" y="1650"/>
                  </a:lnTo>
                  <a:cubicBezTo>
                    <a:pt x="462" y="1653"/>
                    <a:pt x="463" y="1660"/>
                    <a:pt x="462" y="1663"/>
                  </a:cubicBezTo>
                  <a:lnTo>
                    <a:pt x="462" y="1663"/>
                  </a:lnTo>
                  <a:cubicBezTo>
                    <a:pt x="462" y="1664"/>
                    <a:pt x="459" y="1667"/>
                    <a:pt x="458" y="1667"/>
                  </a:cubicBezTo>
                  <a:lnTo>
                    <a:pt x="458" y="1667"/>
                  </a:lnTo>
                  <a:cubicBezTo>
                    <a:pt x="455" y="1668"/>
                    <a:pt x="450" y="1667"/>
                    <a:pt x="448" y="1668"/>
                  </a:cubicBezTo>
                  <a:lnTo>
                    <a:pt x="448" y="1668"/>
                  </a:lnTo>
                  <a:cubicBezTo>
                    <a:pt x="445" y="1669"/>
                    <a:pt x="444" y="1675"/>
                    <a:pt x="442" y="1677"/>
                  </a:cubicBezTo>
                  <a:lnTo>
                    <a:pt x="442" y="1677"/>
                  </a:lnTo>
                  <a:cubicBezTo>
                    <a:pt x="440" y="1678"/>
                    <a:pt x="438" y="1680"/>
                    <a:pt x="437" y="1681"/>
                  </a:cubicBezTo>
                  <a:lnTo>
                    <a:pt x="437" y="1681"/>
                  </a:lnTo>
                  <a:cubicBezTo>
                    <a:pt x="432" y="1683"/>
                    <a:pt x="423" y="1688"/>
                    <a:pt x="418" y="1687"/>
                  </a:cubicBezTo>
                  <a:lnTo>
                    <a:pt x="418" y="1687"/>
                  </a:lnTo>
                  <a:cubicBezTo>
                    <a:pt x="415" y="1687"/>
                    <a:pt x="412" y="1682"/>
                    <a:pt x="410" y="1681"/>
                  </a:cubicBezTo>
                  <a:lnTo>
                    <a:pt x="410" y="1681"/>
                  </a:lnTo>
                  <a:cubicBezTo>
                    <a:pt x="408" y="1681"/>
                    <a:pt x="403" y="1683"/>
                    <a:pt x="402" y="1685"/>
                  </a:cubicBezTo>
                  <a:lnTo>
                    <a:pt x="402" y="1685"/>
                  </a:lnTo>
                  <a:cubicBezTo>
                    <a:pt x="401" y="1687"/>
                    <a:pt x="401" y="1693"/>
                    <a:pt x="401" y="1695"/>
                  </a:cubicBezTo>
                  <a:lnTo>
                    <a:pt x="401" y="1695"/>
                  </a:lnTo>
                  <a:cubicBezTo>
                    <a:pt x="400" y="1697"/>
                    <a:pt x="397" y="1700"/>
                    <a:pt x="395" y="1701"/>
                  </a:cubicBezTo>
                  <a:lnTo>
                    <a:pt x="395" y="1701"/>
                  </a:lnTo>
                  <a:cubicBezTo>
                    <a:pt x="394" y="1704"/>
                    <a:pt x="389" y="1710"/>
                    <a:pt x="387" y="1711"/>
                  </a:cubicBezTo>
                  <a:lnTo>
                    <a:pt x="387" y="1711"/>
                  </a:lnTo>
                  <a:cubicBezTo>
                    <a:pt x="384" y="1712"/>
                    <a:pt x="379" y="1711"/>
                    <a:pt x="377" y="1712"/>
                  </a:cubicBezTo>
                  <a:lnTo>
                    <a:pt x="377" y="1712"/>
                  </a:lnTo>
                  <a:cubicBezTo>
                    <a:pt x="375" y="1713"/>
                    <a:pt x="372" y="1715"/>
                    <a:pt x="371" y="1715"/>
                  </a:cubicBezTo>
                  <a:lnTo>
                    <a:pt x="371" y="1715"/>
                  </a:lnTo>
                  <a:cubicBezTo>
                    <a:pt x="369" y="1715"/>
                    <a:pt x="365" y="1712"/>
                    <a:pt x="364" y="1710"/>
                  </a:cubicBezTo>
                  <a:lnTo>
                    <a:pt x="364" y="1710"/>
                  </a:lnTo>
                  <a:cubicBezTo>
                    <a:pt x="362" y="1707"/>
                    <a:pt x="363" y="1701"/>
                    <a:pt x="362" y="1698"/>
                  </a:cubicBezTo>
                  <a:lnTo>
                    <a:pt x="362" y="1698"/>
                  </a:lnTo>
                  <a:cubicBezTo>
                    <a:pt x="361" y="1696"/>
                    <a:pt x="356" y="1691"/>
                    <a:pt x="354" y="1689"/>
                  </a:cubicBezTo>
                  <a:lnTo>
                    <a:pt x="354" y="1689"/>
                  </a:lnTo>
                  <a:cubicBezTo>
                    <a:pt x="351" y="1686"/>
                    <a:pt x="342" y="1683"/>
                    <a:pt x="339" y="1680"/>
                  </a:cubicBezTo>
                  <a:lnTo>
                    <a:pt x="339" y="1680"/>
                  </a:lnTo>
                  <a:cubicBezTo>
                    <a:pt x="336" y="1677"/>
                    <a:pt x="336" y="1667"/>
                    <a:pt x="333" y="1664"/>
                  </a:cubicBezTo>
                  <a:lnTo>
                    <a:pt x="333" y="1664"/>
                  </a:lnTo>
                  <a:cubicBezTo>
                    <a:pt x="331" y="1663"/>
                    <a:pt x="324" y="1663"/>
                    <a:pt x="322" y="1662"/>
                  </a:cubicBezTo>
                  <a:lnTo>
                    <a:pt x="322" y="1662"/>
                  </a:lnTo>
                  <a:cubicBezTo>
                    <a:pt x="319" y="1661"/>
                    <a:pt x="316" y="1658"/>
                    <a:pt x="314" y="1657"/>
                  </a:cubicBezTo>
                  <a:lnTo>
                    <a:pt x="314" y="1657"/>
                  </a:lnTo>
                  <a:cubicBezTo>
                    <a:pt x="312" y="1656"/>
                    <a:pt x="307" y="1656"/>
                    <a:pt x="306" y="1654"/>
                  </a:cubicBezTo>
                  <a:lnTo>
                    <a:pt x="306" y="1654"/>
                  </a:lnTo>
                  <a:cubicBezTo>
                    <a:pt x="304" y="1652"/>
                    <a:pt x="306" y="1646"/>
                    <a:pt x="306" y="1643"/>
                  </a:cubicBezTo>
                  <a:lnTo>
                    <a:pt x="306" y="1643"/>
                  </a:lnTo>
                  <a:cubicBezTo>
                    <a:pt x="307" y="1641"/>
                    <a:pt x="309" y="1637"/>
                    <a:pt x="310" y="1634"/>
                  </a:cubicBezTo>
                  <a:lnTo>
                    <a:pt x="310" y="1634"/>
                  </a:lnTo>
                  <a:cubicBezTo>
                    <a:pt x="310" y="1632"/>
                    <a:pt x="307" y="1628"/>
                    <a:pt x="307" y="1626"/>
                  </a:cubicBezTo>
                  <a:lnTo>
                    <a:pt x="307" y="1626"/>
                  </a:lnTo>
                  <a:cubicBezTo>
                    <a:pt x="308" y="1623"/>
                    <a:pt x="312" y="1620"/>
                    <a:pt x="314" y="1619"/>
                  </a:cubicBezTo>
                  <a:lnTo>
                    <a:pt x="314" y="1619"/>
                  </a:lnTo>
                  <a:cubicBezTo>
                    <a:pt x="317" y="1618"/>
                    <a:pt x="323" y="1620"/>
                    <a:pt x="326" y="1619"/>
                  </a:cubicBezTo>
                  <a:lnTo>
                    <a:pt x="326" y="1619"/>
                  </a:lnTo>
                  <a:cubicBezTo>
                    <a:pt x="328" y="1617"/>
                    <a:pt x="332" y="1610"/>
                    <a:pt x="333" y="1607"/>
                  </a:cubicBezTo>
                  <a:lnTo>
                    <a:pt x="333" y="1607"/>
                  </a:lnTo>
                  <a:cubicBezTo>
                    <a:pt x="334" y="1604"/>
                    <a:pt x="334" y="1599"/>
                    <a:pt x="334" y="1597"/>
                  </a:cubicBezTo>
                  <a:lnTo>
                    <a:pt x="334" y="1597"/>
                  </a:lnTo>
                  <a:cubicBezTo>
                    <a:pt x="333" y="1594"/>
                    <a:pt x="331" y="1588"/>
                    <a:pt x="329" y="1585"/>
                  </a:cubicBezTo>
                  <a:lnTo>
                    <a:pt x="329" y="1585"/>
                  </a:lnTo>
                  <a:cubicBezTo>
                    <a:pt x="327" y="1582"/>
                    <a:pt x="321" y="1579"/>
                    <a:pt x="319" y="1576"/>
                  </a:cubicBezTo>
                  <a:lnTo>
                    <a:pt x="319" y="1576"/>
                  </a:lnTo>
                  <a:cubicBezTo>
                    <a:pt x="318" y="1573"/>
                    <a:pt x="318" y="1568"/>
                    <a:pt x="318" y="1566"/>
                  </a:cubicBezTo>
                  <a:lnTo>
                    <a:pt x="318" y="1566"/>
                  </a:lnTo>
                  <a:cubicBezTo>
                    <a:pt x="317" y="1563"/>
                    <a:pt x="314" y="1557"/>
                    <a:pt x="316" y="1555"/>
                  </a:cubicBezTo>
                  <a:lnTo>
                    <a:pt x="316" y="1555"/>
                  </a:lnTo>
                  <a:cubicBezTo>
                    <a:pt x="317" y="1552"/>
                    <a:pt x="323" y="1551"/>
                    <a:pt x="325" y="1549"/>
                  </a:cubicBezTo>
                  <a:lnTo>
                    <a:pt x="325" y="1549"/>
                  </a:lnTo>
                  <a:cubicBezTo>
                    <a:pt x="328" y="1547"/>
                    <a:pt x="334" y="1543"/>
                    <a:pt x="336" y="1539"/>
                  </a:cubicBezTo>
                  <a:lnTo>
                    <a:pt x="336" y="1539"/>
                  </a:lnTo>
                  <a:cubicBezTo>
                    <a:pt x="338" y="1537"/>
                    <a:pt x="336" y="1530"/>
                    <a:pt x="338" y="1528"/>
                  </a:cubicBezTo>
                  <a:lnTo>
                    <a:pt x="338" y="1528"/>
                  </a:lnTo>
                  <a:cubicBezTo>
                    <a:pt x="340" y="1525"/>
                    <a:pt x="348" y="1525"/>
                    <a:pt x="352" y="1526"/>
                  </a:cubicBezTo>
                  <a:lnTo>
                    <a:pt x="352" y="1526"/>
                  </a:lnTo>
                  <a:cubicBezTo>
                    <a:pt x="354" y="1526"/>
                    <a:pt x="358" y="1528"/>
                    <a:pt x="361" y="1528"/>
                  </a:cubicBezTo>
                  <a:lnTo>
                    <a:pt x="361" y="1528"/>
                  </a:lnTo>
                  <a:cubicBezTo>
                    <a:pt x="362" y="1528"/>
                    <a:pt x="365" y="1529"/>
                    <a:pt x="367" y="1529"/>
                  </a:cubicBezTo>
                  <a:lnTo>
                    <a:pt x="367" y="1529"/>
                  </a:lnTo>
                  <a:cubicBezTo>
                    <a:pt x="371" y="1528"/>
                    <a:pt x="378" y="1528"/>
                    <a:pt x="380" y="1525"/>
                  </a:cubicBezTo>
                  <a:lnTo>
                    <a:pt x="380" y="1525"/>
                  </a:lnTo>
                  <a:cubicBezTo>
                    <a:pt x="382" y="1523"/>
                    <a:pt x="383" y="1516"/>
                    <a:pt x="382" y="1513"/>
                  </a:cubicBezTo>
                  <a:lnTo>
                    <a:pt x="382" y="1513"/>
                  </a:lnTo>
                  <a:cubicBezTo>
                    <a:pt x="382" y="1511"/>
                    <a:pt x="378" y="1506"/>
                    <a:pt x="376" y="1503"/>
                  </a:cubicBezTo>
                  <a:lnTo>
                    <a:pt x="376" y="1503"/>
                  </a:lnTo>
                  <a:cubicBezTo>
                    <a:pt x="375" y="1501"/>
                    <a:pt x="371" y="1495"/>
                    <a:pt x="371" y="1492"/>
                  </a:cubicBezTo>
                  <a:lnTo>
                    <a:pt x="371" y="1492"/>
                  </a:lnTo>
                  <a:cubicBezTo>
                    <a:pt x="371" y="1489"/>
                    <a:pt x="374" y="1486"/>
                    <a:pt x="375" y="1483"/>
                  </a:cubicBezTo>
                  <a:lnTo>
                    <a:pt x="375" y="1483"/>
                  </a:lnTo>
                  <a:cubicBezTo>
                    <a:pt x="375" y="1481"/>
                    <a:pt x="377" y="1473"/>
                    <a:pt x="375" y="1470"/>
                  </a:cubicBezTo>
                  <a:lnTo>
                    <a:pt x="375" y="1470"/>
                  </a:lnTo>
                  <a:cubicBezTo>
                    <a:pt x="375" y="1468"/>
                    <a:pt x="371" y="1464"/>
                    <a:pt x="369" y="1463"/>
                  </a:cubicBezTo>
                  <a:lnTo>
                    <a:pt x="369" y="1463"/>
                  </a:lnTo>
                  <a:cubicBezTo>
                    <a:pt x="367" y="1461"/>
                    <a:pt x="362" y="1461"/>
                    <a:pt x="360" y="1459"/>
                  </a:cubicBezTo>
                  <a:lnTo>
                    <a:pt x="360" y="1459"/>
                  </a:lnTo>
                  <a:cubicBezTo>
                    <a:pt x="358" y="1456"/>
                    <a:pt x="357" y="1448"/>
                    <a:pt x="357" y="1445"/>
                  </a:cubicBezTo>
                  <a:lnTo>
                    <a:pt x="357" y="1445"/>
                  </a:lnTo>
                  <a:cubicBezTo>
                    <a:pt x="358" y="1441"/>
                    <a:pt x="363" y="1433"/>
                    <a:pt x="365" y="1430"/>
                  </a:cubicBezTo>
                  <a:lnTo>
                    <a:pt x="365" y="1430"/>
                  </a:lnTo>
                  <a:cubicBezTo>
                    <a:pt x="367" y="1428"/>
                    <a:pt x="370" y="1423"/>
                    <a:pt x="371" y="1421"/>
                  </a:cubicBezTo>
                  <a:lnTo>
                    <a:pt x="371" y="1421"/>
                  </a:lnTo>
                  <a:cubicBezTo>
                    <a:pt x="372" y="1418"/>
                    <a:pt x="374" y="1411"/>
                    <a:pt x="372" y="1408"/>
                  </a:cubicBezTo>
                  <a:lnTo>
                    <a:pt x="372" y="1408"/>
                  </a:lnTo>
                  <a:cubicBezTo>
                    <a:pt x="371" y="1406"/>
                    <a:pt x="365" y="1405"/>
                    <a:pt x="363" y="1404"/>
                  </a:cubicBezTo>
                  <a:lnTo>
                    <a:pt x="363" y="1404"/>
                  </a:lnTo>
                  <a:cubicBezTo>
                    <a:pt x="360" y="1403"/>
                    <a:pt x="354" y="1403"/>
                    <a:pt x="353" y="1401"/>
                  </a:cubicBezTo>
                  <a:lnTo>
                    <a:pt x="353" y="1401"/>
                  </a:lnTo>
                  <a:cubicBezTo>
                    <a:pt x="351" y="1399"/>
                    <a:pt x="351" y="1392"/>
                    <a:pt x="352" y="1389"/>
                  </a:cubicBezTo>
                  <a:lnTo>
                    <a:pt x="352" y="1389"/>
                  </a:lnTo>
                  <a:cubicBezTo>
                    <a:pt x="353" y="1387"/>
                    <a:pt x="355" y="1382"/>
                    <a:pt x="357" y="1381"/>
                  </a:cubicBezTo>
                  <a:lnTo>
                    <a:pt x="357" y="1381"/>
                  </a:lnTo>
                  <a:cubicBezTo>
                    <a:pt x="358" y="1380"/>
                    <a:pt x="364" y="1381"/>
                    <a:pt x="366" y="1381"/>
                  </a:cubicBezTo>
                  <a:lnTo>
                    <a:pt x="366" y="1381"/>
                  </a:lnTo>
                  <a:cubicBezTo>
                    <a:pt x="368" y="1381"/>
                    <a:pt x="373" y="1384"/>
                    <a:pt x="375" y="1382"/>
                  </a:cubicBezTo>
                  <a:lnTo>
                    <a:pt x="375" y="1382"/>
                  </a:lnTo>
                  <a:cubicBezTo>
                    <a:pt x="378" y="1382"/>
                    <a:pt x="384" y="1376"/>
                    <a:pt x="385" y="1373"/>
                  </a:cubicBezTo>
                  <a:lnTo>
                    <a:pt x="385" y="1373"/>
                  </a:lnTo>
                  <a:cubicBezTo>
                    <a:pt x="387" y="1369"/>
                    <a:pt x="387" y="1359"/>
                    <a:pt x="385" y="1354"/>
                  </a:cubicBezTo>
                  <a:lnTo>
                    <a:pt x="385" y="1354"/>
                  </a:lnTo>
                  <a:cubicBezTo>
                    <a:pt x="384" y="1351"/>
                    <a:pt x="379" y="1347"/>
                    <a:pt x="378" y="1344"/>
                  </a:cubicBezTo>
                  <a:lnTo>
                    <a:pt x="378" y="1344"/>
                  </a:lnTo>
                  <a:cubicBezTo>
                    <a:pt x="378" y="1341"/>
                    <a:pt x="381" y="1335"/>
                    <a:pt x="383" y="1334"/>
                  </a:cubicBezTo>
                  <a:lnTo>
                    <a:pt x="383" y="1334"/>
                  </a:lnTo>
                  <a:cubicBezTo>
                    <a:pt x="385" y="1332"/>
                    <a:pt x="391" y="1334"/>
                    <a:pt x="394" y="1332"/>
                  </a:cubicBezTo>
                  <a:lnTo>
                    <a:pt x="394" y="1332"/>
                  </a:lnTo>
                  <a:cubicBezTo>
                    <a:pt x="396" y="1330"/>
                    <a:pt x="394" y="1321"/>
                    <a:pt x="395" y="1317"/>
                  </a:cubicBezTo>
                  <a:lnTo>
                    <a:pt x="395" y="1317"/>
                  </a:lnTo>
                  <a:cubicBezTo>
                    <a:pt x="397" y="1316"/>
                    <a:pt x="401" y="1312"/>
                    <a:pt x="402" y="1310"/>
                  </a:cubicBezTo>
                  <a:lnTo>
                    <a:pt x="402" y="1310"/>
                  </a:lnTo>
                  <a:cubicBezTo>
                    <a:pt x="404" y="1307"/>
                    <a:pt x="405" y="1301"/>
                    <a:pt x="405" y="1297"/>
                  </a:cubicBezTo>
                  <a:lnTo>
                    <a:pt x="405" y="1297"/>
                  </a:lnTo>
                  <a:cubicBezTo>
                    <a:pt x="405" y="1294"/>
                    <a:pt x="399" y="1287"/>
                    <a:pt x="400" y="1284"/>
                  </a:cubicBezTo>
                  <a:lnTo>
                    <a:pt x="400" y="1284"/>
                  </a:lnTo>
                  <a:cubicBezTo>
                    <a:pt x="401" y="1281"/>
                    <a:pt x="409" y="1279"/>
                    <a:pt x="412" y="1277"/>
                  </a:cubicBezTo>
                  <a:lnTo>
                    <a:pt x="412" y="1277"/>
                  </a:lnTo>
                  <a:cubicBezTo>
                    <a:pt x="415" y="1274"/>
                    <a:pt x="421" y="1267"/>
                    <a:pt x="423" y="1263"/>
                  </a:cubicBezTo>
                  <a:lnTo>
                    <a:pt x="423" y="1263"/>
                  </a:lnTo>
                  <a:cubicBezTo>
                    <a:pt x="424" y="1260"/>
                    <a:pt x="424" y="1254"/>
                    <a:pt x="423" y="1251"/>
                  </a:cubicBezTo>
                  <a:lnTo>
                    <a:pt x="423" y="1251"/>
                  </a:lnTo>
                  <a:cubicBezTo>
                    <a:pt x="422" y="1249"/>
                    <a:pt x="417" y="1247"/>
                    <a:pt x="416" y="1244"/>
                  </a:cubicBezTo>
                  <a:lnTo>
                    <a:pt x="416" y="1244"/>
                  </a:lnTo>
                  <a:cubicBezTo>
                    <a:pt x="415" y="1241"/>
                    <a:pt x="415" y="1235"/>
                    <a:pt x="417" y="1233"/>
                  </a:cubicBezTo>
                  <a:lnTo>
                    <a:pt x="417" y="1233"/>
                  </a:lnTo>
                  <a:cubicBezTo>
                    <a:pt x="419" y="1231"/>
                    <a:pt x="425" y="1235"/>
                    <a:pt x="428" y="1234"/>
                  </a:cubicBezTo>
                  <a:lnTo>
                    <a:pt x="428" y="1234"/>
                  </a:lnTo>
                  <a:cubicBezTo>
                    <a:pt x="430" y="1233"/>
                    <a:pt x="432" y="1229"/>
                    <a:pt x="432" y="1226"/>
                  </a:cubicBezTo>
                  <a:lnTo>
                    <a:pt x="432" y="1226"/>
                  </a:lnTo>
                  <a:cubicBezTo>
                    <a:pt x="434" y="1223"/>
                    <a:pt x="435" y="1214"/>
                    <a:pt x="437" y="1210"/>
                  </a:cubicBezTo>
                  <a:lnTo>
                    <a:pt x="437" y="1210"/>
                  </a:lnTo>
                  <a:cubicBezTo>
                    <a:pt x="438" y="1208"/>
                    <a:pt x="442" y="1205"/>
                    <a:pt x="443" y="1203"/>
                  </a:cubicBezTo>
                  <a:lnTo>
                    <a:pt x="443" y="1203"/>
                  </a:lnTo>
                  <a:cubicBezTo>
                    <a:pt x="444" y="1200"/>
                    <a:pt x="444" y="1193"/>
                    <a:pt x="445" y="1190"/>
                  </a:cubicBezTo>
                  <a:lnTo>
                    <a:pt x="445" y="1190"/>
                  </a:lnTo>
                  <a:cubicBezTo>
                    <a:pt x="446" y="1187"/>
                    <a:pt x="450" y="1183"/>
                    <a:pt x="452" y="1181"/>
                  </a:cubicBezTo>
                  <a:lnTo>
                    <a:pt x="452" y="1181"/>
                  </a:lnTo>
                  <a:cubicBezTo>
                    <a:pt x="454" y="1178"/>
                    <a:pt x="455" y="1169"/>
                    <a:pt x="454" y="1166"/>
                  </a:cubicBezTo>
                  <a:lnTo>
                    <a:pt x="454" y="1166"/>
                  </a:lnTo>
                  <a:cubicBezTo>
                    <a:pt x="453" y="1162"/>
                    <a:pt x="448" y="1156"/>
                    <a:pt x="444" y="1153"/>
                  </a:cubicBezTo>
                  <a:lnTo>
                    <a:pt x="444" y="1153"/>
                  </a:lnTo>
                  <a:cubicBezTo>
                    <a:pt x="442" y="1152"/>
                    <a:pt x="437" y="1151"/>
                    <a:pt x="434" y="1152"/>
                  </a:cubicBezTo>
                  <a:lnTo>
                    <a:pt x="434" y="1152"/>
                  </a:lnTo>
                  <a:cubicBezTo>
                    <a:pt x="430" y="1152"/>
                    <a:pt x="424" y="1155"/>
                    <a:pt x="420" y="1157"/>
                  </a:cubicBezTo>
                  <a:lnTo>
                    <a:pt x="420" y="1157"/>
                  </a:lnTo>
                  <a:cubicBezTo>
                    <a:pt x="417" y="1159"/>
                    <a:pt x="412" y="1164"/>
                    <a:pt x="409" y="1166"/>
                  </a:cubicBezTo>
                  <a:lnTo>
                    <a:pt x="409" y="1166"/>
                  </a:lnTo>
                  <a:cubicBezTo>
                    <a:pt x="407" y="1166"/>
                    <a:pt x="402" y="1166"/>
                    <a:pt x="400" y="1166"/>
                  </a:cubicBezTo>
                  <a:lnTo>
                    <a:pt x="400" y="1166"/>
                  </a:lnTo>
                  <a:cubicBezTo>
                    <a:pt x="398" y="1165"/>
                    <a:pt x="394" y="1160"/>
                    <a:pt x="391" y="1159"/>
                  </a:cubicBezTo>
                  <a:lnTo>
                    <a:pt x="391" y="1159"/>
                  </a:lnTo>
                  <a:cubicBezTo>
                    <a:pt x="389" y="1158"/>
                    <a:pt x="384" y="1156"/>
                    <a:pt x="381" y="1156"/>
                  </a:cubicBezTo>
                  <a:lnTo>
                    <a:pt x="381" y="1156"/>
                  </a:lnTo>
                  <a:cubicBezTo>
                    <a:pt x="378" y="1157"/>
                    <a:pt x="373" y="1162"/>
                    <a:pt x="370" y="1162"/>
                  </a:cubicBezTo>
                  <a:lnTo>
                    <a:pt x="370" y="1162"/>
                  </a:lnTo>
                  <a:cubicBezTo>
                    <a:pt x="368" y="1163"/>
                    <a:pt x="364" y="1161"/>
                    <a:pt x="362" y="1159"/>
                  </a:cubicBezTo>
                  <a:lnTo>
                    <a:pt x="362" y="1159"/>
                  </a:lnTo>
                  <a:cubicBezTo>
                    <a:pt x="361" y="1158"/>
                    <a:pt x="359" y="1153"/>
                    <a:pt x="358" y="1150"/>
                  </a:cubicBezTo>
                  <a:lnTo>
                    <a:pt x="358" y="1150"/>
                  </a:lnTo>
                  <a:cubicBezTo>
                    <a:pt x="357" y="1148"/>
                    <a:pt x="352" y="1145"/>
                    <a:pt x="352" y="1142"/>
                  </a:cubicBezTo>
                  <a:lnTo>
                    <a:pt x="352" y="1142"/>
                  </a:lnTo>
                  <a:cubicBezTo>
                    <a:pt x="352" y="1140"/>
                    <a:pt x="357" y="1137"/>
                    <a:pt x="357" y="1135"/>
                  </a:cubicBezTo>
                  <a:lnTo>
                    <a:pt x="357" y="1135"/>
                  </a:lnTo>
                  <a:cubicBezTo>
                    <a:pt x="359" y="1132"/>
                    <a:pt x="361" y="1124"/>
                    <a:pt x="360" y="1120"/>
                  </a:cubicBezTo>
                  <a:lnTo>
                    <a:pt x="360" y="1120"/>
                  </a:lnTo>
                  <a:cubicBezTo>
                    <a:pt x="359" y="1118"/>
                    <a:pt x="357" y="1112"/>
                    <a:pt x="354" y="1110"/>
                  </a:cubicBezTo>
                  <a:lnTo>
                    <a:pt x="354" y="1110"/>
                  </a:lnTo>
                  <a:cubicBezTo>
                    <a:pt x="351" y="1109"/>
                    <a:pt x="343" y="1108"/>
                    <a:pt x="339" y="1109"/>
                  </a:cubicBezTo>
                  <a:lnTo>
                    <a:pt x="339" y="1109"/>
                  </a:lnTo>
                  <a:cubicBezTo>
                    <a:pt x="337" y="1110"/>
                    <a:pt x="331" y="1115"/>
                    <a:pt x="329" y="1118"/>
                  </a:cubicBezTo>
                  <a:lnTo>
                    <a:pt x="329" y="1118"/>
                  </a:lnTo>
                  <a:cubicBezTo>
                    <a:pt x="327" y="1119"/>
                    <a:pt x="326" y="1125"/>
                    <a:pt x="323" y="1125"/>
                  </a:cubicBezTo>
                  <a:lnTo>
                    <a:pt x="323" y="1125"/>
                  </a:lnTo>
                  <a:cubicBezTo>
                    <a:pt x="321" y="1126"/>
                    <a:pt x="317" y="1123"/>
                    <a:pt x="314" y="1122"/>
                  </a:cubicBezTo>
                  <a:lnTo>
                    <a:pt x="314" y="1122"/>
                  </a:lnTo>
                  <a:cubicBezTo>
                    <a:pt x="313" y="1120"/>
                    <a:pt x="307" y="1116"/>
                    <a:pt x="307" y="1114"/>
                  </a:cubicBezTo>
                  <a:lnTo>
                    <a:pt x="307" y="1114"/>
                  </a:lnTo>
                  <a:cubicBezTo>
                    <a:pt x="307" y="1111"/>
                    <a:pt x="313" y="1108"/>
                    <a:pt x="314" y="1106"/>
                  </a:cubicBezTo>
                  <a:lnTo>
                    <a:pt x="314" y="1106"/>
                  </a:lnTo>
                  <a:cubicBezTo>
                    <a:pt x="316" y="1103"/>
                    <a:pt x="320" y="1097"/>
                    <a:pt x="319" y="1094"/>
                  </a:cubicBezTo>
                  <a:lnTo>
                    <a:pt x="319" y="1094"/>
                  </a:lnTo>
                  <a:cubicBezTo>
                    <a:pt x="319" y="1090"/>
                    <a:pt x="314" y="1085"/>
                    <a:pt x="311" y="1084"/>
                  </a:cubicBezTo>
                  <a:lnTo>
                    <a:pt x="311" y="1084"/>
                  </a:lnTo>
                  <a:cubicBezTo>
                    <a:pt x="309" y="1082"/>
                    <a:pt x="304" y="1080"/>
                    <a:pt x="303" y="1079"/>
                  </a:cubicBezTo>
                  <a:lnTo>
                    <a:pt x="303" y="1079"/>
                  </a:lnTo>
                  <a:cubicBezTo>
                    <a:pt x="300" y="1078"/>
                    <a:pt x="297" y="1072"/>
                    <a:pt x="295" y="1069"/>
                  </a:cubicBezTo>
                  <a:lnTo>
                    <a:pt x="295" y="1069"/>
                  </a:lnTo>
                  <a:cubicBezTo>
                    <a:pt x="293" y="1068"/>
                    <a:pt x="290" y="1066"/>
                    <a:pt x="288" y="1065"/>
                  </a:cubicBezTo>
                  <a:lnTo>
                    <a:pt x="288" y="1065"/>
                  </a:lnTo>
                  <a:cubicBezTo>
                    <a:pt x="286" y="1064"/>
                    <a:pt x="280" y="1064"/>
                    <a:pt x="277" y="1062"/>
                  </a:cubicBezTo>
                  <a:lnTo>
                    <a:pt x="277" y="1062"/>
                  </a:lnTo>
                  <a:cubicBezTo>
                    <a:pt x="276" y="1061"/>
                    <a:pt x="272" y="1057"/>
                    <a:pt x="271" y="1054"/>
                  </a:cubicBezTo>
                  <a:lnTo>
                    <a:pt x="271" y="1054"/>
                  </a:lnTo>
                  <a:cubicBezTo>
                    <a:pt x="270" y="1051"/>
                    <a:pt x="270" y="1043"/>
                    <a:pt x="271" y="1039"/>
                  </a:cubicBezTo>
                  <a:lnTo>
                    <a:pt x="271" y="1039"/>
                  </a:lnTo>
                  <a:cubicBezTo>
                    <a:pt x="272" y="1035"/>
                    <a:pt x="277" y="1028"/>
                    <a:pt x="278" y="1025"/>
                  </a:cubicBezTo>
                  <a:lnTo>
                    <a:pt x="278" y="1025"/>
                  </a:lnTo>
                  <a:cubicBezTo>
                    <a:pt x="278" y="1021"/>
                    <a:pt x="279" y="1014"/>
                    <a:pt x="277" y="1011"/>
                  </a:cubicBezTo>
                  <a:lnTo>
                    <a:pt x="277" y="1011"/>
                  </a:lnTo>
                  <a:cubicBezTo>
                    <a:pt x="276" y="1008"/>
                    <a:pt x="268" y="1006"/>
                    <a:pt x="266" y="1003"/>
                  </a:cubicBezTo>
                  <a:lnTo>
                    <a:pt x="266" y="1003"/>
                  </a:lnTo>
                  <a:cubicBezTo>
                    <a:pt x="263" y="1000"/>
                    <a:pt x="263" y="991"/>
                    <a:pt x="260" y="988"/>
                  </a:cubicBezTo>
                  <a:lnTo>
                    <a:pt x="260" y="988"/>
                  </a:lnTo>
                  <a:cubicBezTo>
                    <a:pt x="257" y="985"/>
                    <a:pt x="249" y="987"/>
                    <a:pt x="246" y="984"/>
                  </a:cubicBezTo>
                  <a:lnTo>
                    <a:pt x="246" y="984"/>
                  </a:lnTo>
                  <a:cubicBezTo>
                    <a:pt x="244" y="982"/>
                    <a:pt x="241" y="975"/>
                    <a:pt x="240" y="971"/>
                  </a:cubicBezTo>
                  <a:lnTo>
                    <a:pt x="240" y="971"/>
                  </a:lnTo>
                  <a:cubicBezTo>
                    <a:pt x="240" y="968"/>
                    <a:pt x="243" y="960"/>
                    <a:pt x="242" y="957"/>
                  </a:cubicBezTo>
                  <a:lnTo>
                    <a:pt x="242" y="957"/>
                  </a:lnTo>
                  <a:cubicBezTo>
                    <a:pt x="242" y="954"/>
                    <a:pt x="239" y="948"/>
                    <a:pt x="237" y="946"/>
                  </a:cubicBezTo>
                  <a:lnTo>
                    <a:pt x="237" y="946"/>
                  </a:lnTo>
                  <a:cubicBezTo>
                    <a:pt x="235" y="943"/>
                    <a:pt x="227" y="941"/>
                    <a:pt x="226" y="937"/>
                  </a:cubicBezTo>
                  <a:lnTo>
                    <a:pt x="226" y="937"/>
                  </a:lnTo>
                  <a:cubicBezTo>
                    <a:pt x="223" y="934"/>
                    <a:pt x="223" y="924"/>
                    <a:pt x="220" y="920"/>
                  </a:cubicBezTo>
                  <a:lnTo>
                    <a:pt x="220" y="920"/>
                  </a:lnTo>
                  <a:cubicBezTo>
                    <a:pt x="219" y="917"/>
                    <a:pt x="213" y="914"/>
                    <a:pt x="212" y="912"/>
                  </a:cubicBezTo>
                  <a:lnTo>
                    <a:pt x="212" y="912"/>
                  </a:lnTo>
                  <a:cubicBezTo>
                    <a:pt x="209" y="907"/>
                    <a:pt x="210" y="895"/>
                    <a:pt x="206" y="892"/>
                  </a:cubicBezTo>
                  <a:lnTo>
                    <a:pt x="206" y="892"/>
                  </a:lnTo>
                  <a:cubicBezTo>
                    <a:pt x="203" y="889"/>
                    <a:pt x="195" y="892"/>
                    <a:pt x="193" y="889"/>
                  </a:cubicBezTo>
                  <a:lnTo>
                    <a:pt x="193" y="889"/>
                  </a:lnTo>
                  <a:cubicBezTo>
                    <a:pt x="190" y="887"/>
                    <a:pt x="192" y="879"/>
                    <a:pt x="190" y="877"/>
                  </a:cubicBezTo>
                  <a:lnTo>
                    <a:pt x="190" y="877"/>
                  </a:lnTo>
                  <a:cubicBezTo>
                    <a:pt x="189" y="874"/>
                    <a:pt x="183" y="874"/>
                    <a:pt x="182" y="872"/>
                  </a:cubicBezTo>
                  <a:lnTo>
                    <a:pt x="182" y="872"/>
                  </a:lnTo>
                  <a:cubicBezTo>
                    <a:pt x="180" y="870"/>
                    <a:pt x="180" y="866"/>
                    <a:pt x="180" y="864"/>
                  </a:cubicBezTo>
                  <a:lnTo>
                    <a:pt x="180" y="864"/>
                  </a:lnTo>
                  <a:cubicBezTo>
                    <a:pt x="179" y="862"/>
                    <a:pt x="180" y="857"/>
                    <a:pt x="180" y="855"/>
                  </a:cubicBezTo>
                  <a:lnTo>
                    <a:pt x="180" y="855"/>
                  </a:lnTo>
                  <a:cubicBezTo>
                    <a:pt x="179" y="851"/>
                    <a:pt x="177" y="843"/>
                    <a:pt x="176" y="840"/>
                  </a:cubicBezTo>
                  <a:lnTo>
                    <a:pt x="176" y="840"/>
                  </a:lnTo>
                  <a:cubicBezTo>
                    <a:pt x="175" y="838"/>
                    <a:pt x="170" y="835"/>
                    <a:pt x="168" y="834"/>
                  </a:cubicBezTo>
                  <a:lnTo>
                    <a:pt x="168" y="834"/>
                  </a:lnTo>
                  <a:cubicBezTo>
                    <a:pt x="164" y="832"/>
                    <a:pt x="153" y="834"/>
                    <a:pt x="149" y="832"/>
                  </a:cubicBezTo>
                  <a:lnTo>
                    <a:pt x="149" y="832"/>
                  </a:lnTo>
                  <a:cubicBezTo>
                    <a:pt x="145" y="830"/>
                    <a:pt x="139" y="822"/>
                    <a:pt x="135" y="819"/>
                  </a:cubicBezTo>
                  <a:lnTo>
                    <a:pt x="135" y="819"/>
                  </a:lnTo>
                  <a:cubicBezTo>
                    <a:pt x="131" y="817"/>
                    <a:pt x="122" y="815"/>
                    <a:pt x="119" y="812"/>
                  </a:cubicBezTo>
                  <a:lnTo>
                    <a:pt x="119" y="812"/>
                  </a:lnTo>
                  <a:cubicBezTo>
                    <a:pt x="117" y="810"/>
                    <a:pt x="114" y="803"/>
                    <a:pt x="113" y="799"/>
                  </a:cubicBezTo>
                  <a:lnTo>
                    <a:pt x="113" y="799"/>
                  </a:lnTo>
                  <a:cubicBezTo>
                    <a:pt x="111" y="794"/>
                    <a:pt x="111" y="783"/>
                    <a:pt x="108" y="779"/>
                  </a:cubicBezTo>
                  <a:lnTo>
                    <a:pt x="108" y="779"/>
                  </a:lnTo>
                  <a:cubicBezTo>
                    <a:pt x="106" y="776"/>
                    <a:pt x="101" y="769"/>
                    <a:pt x="97" y="767"/>
                  </a:cubicBezTo>
                  <a:lnTo>
                    <a:pt x="97" y="767"/>
                  </a:lnTo>
                  <a:cubicBezTo>
                    <a:pt x="95" y="766"/>
                    <a:pt x="89" y="766"/>
                    <a:pt x="86" y="765"/>
                  </a:cubicBezTo>
                  <a:lnTo>
                    <a:pt x="86" y="765"/>
                  </a:lnTo>
                  <a:cubicBezTo>
                    <a:pt x="84" y="763"/>
                    <a:pt x="83" y="756"/>
                    <a:pt x="81" y="754"/>
                  </a:cubicBezTo>
                  <a:lnTo>
                    <a:pt x="81" y="754"/>
                  </a:lnTo>
                  <a:cubicBezTo>
                    <a:pt x="78" y="752"/>
                    <a:pt x="72" y="751"/>
                    <a:pt x="69" y="749"/>
                  </a:cubicBezTo>
                  <a:lnTo>
                    <a:pt x="69" y="749"/>
                  </a:lnTo>
                  <a:cubicBezTo>
                    <a:pt x="66" y="748"/>
                    <a:pt x="58" y="743"/>
                    <a:pt x="57" y="739"/>
                  </a:cubicBezTo>
                  <a:lnTo>
                    <a:pt x="57" y="739"/>
                  </a:lnTo>
                  <a:cubicBezTo>
                    <a:pt x="56" y="736"/>
                    <a:pt x="61" y="729"/>
                    <a:pt x="63" y="728"/>
                  </a:cubicBezTo>
                  <a:lnTo>
                    <a:pt x="63" y="728"/>
                  </a:lnTo>
                  <a:cubicBezTo>
                    <a:pt x="65" y="727"/>
                    <a:pt x="71" y="729"/>
                    <a:pt x="74" y="729"/>
                  </a:cubicBezTo>
                  <a:lnTo>
                    <a:pt x="74" y="729"/>
                  </a:lnTo>
                  <a:cubicBezTo>
                    <a:pt x="76" y="729"/>
                    <a:pt x="83" y="731"/>
                    <a:pt x="85" y="729"/>
                  </a:cubicBezTo>
                  <a:lnTo>
                    <a:pt x="85" y="729"/>
                  </a:lnTo>
                  <a:cubicBezTo>
                    <a:pt x="87" y="728"/>
                    <a:pt x="88" y="721"/>
                    <a:pt x="86" y="718"/>
                  </a:cubicBezTo>
                  <a:lnTo>
                    <a:pt x="86" y="718"/>
                  </a:lnTo>
                  <a:cubicBezTo>
                    <a:pt x="85" y="716"/>
                    <a:pt x="78" y="715"/>
                    <a:pt x="76" y="713"/>
                  </a:cubicBezTo>
                  <a:lnTo>
                    <a:pt x="76" y="713"/>
                  </a:lnTo>
                  <a:cubicBezTo>
                    <a:pt x="75" y="710"/>
                    <a:pt x="75" y="703"/>
                    <a:pt x="74" y="700"/>
                  </a:cubicBezTo>
                  <a:lnTo>
                    <a:pt x="74" y="700"/>
                  </a:lnTo>
                  <a:cubicBezTo>
                    <a:pt x="72" y="698"/>
                    <a:pt x="68" y="694"/>
                    <a:pt x="66" y="692"/>
                  </a:cubicBezTo>
                  <a:lnTo>
                    <a:pt x="66" y="692"/>
                  </a:lnTo>
                  <a:cubicBezTo>
                    <a:pt x="65" y="690"/>
                    <a:pt x="61" y="686"/>
                    <a:pt x="61" y="683"/>
                  </a:cubicBezTo>
                  <a:lnTo>
                    <a:pt x="61" y="683"/>
                  </a:lnTo>
                  <a:cubicBezTo>
                    <a:pt x="61" y="680"/>
                    <a:pt x="66" y="673"/>
                    <a:pt x="69" y="672"/>
                  </a:cubicBezTo>
                  <a:lnTo>
                    <a:pt x="69" y="672"/>
                  </a:lnTo>
                  <a:cubicBezTo>
                    <a:pt x="72" y="671"/>
                    <a:pt x="79" y="674"/>
                    <a:pt x="81" y="673"/>
                  </a:cubicBezTo>
                  <a:lnTo>
                    <a:pt x="81" y="673"/>
                  </a:lnTo>
                  <a:cubicBezTo>
                    <a:pt x="84" y="672"/>
                    <a:pt x="88" y="666"/>
                    <a:pt x="88" y="663"/>
                  </a:cubicBezTo>
                  <a:lnTo>
                    <a:pt x="88" y="663"/>
                  </a:lnTo>
                  <a:cubicBezTo>
                    <a:pt x="89" y="660"/>
                    <a:pt x="85" y="652"/>
                    <a:pt x="83" y="649"/>
                  </a:cubicBezTo>
                  <a:lnTo>
                    <a:pt x="83" y="649"/>
                  </a:lnTo>
                  <a:cubicBezTo>
                    <a:pt x="81" y="647"/>
                    <a:pt x="75" y="644"/>
                    <a:pt x="74" y="641"/>
                  </a:cubicBezTo>
                  <a:lnTo>
                    <a:pt x="74" y="641"/>
                  </a:lnTo>
                  <a:cubicBezTo>
                    <a:pt x="73" y="638"/>
                    <a:pt x="73" y="632"/>
                    <a:pt x="74" y="630"/>
                  </a:cubicBezTo>
                  <a:lnTo>
                    <a:pt x="74" y="630"/>
                  </a:lnTo>
                  <a:cubicBezTo>
                    <a:pt x="75" y="628"/>
                    <a:pt x="79" y="626"/>
                    <a:pt x="80" y="624"/>
                  </a:cubicBezTo>
                  <a:lnTo>
                    <a:pt x="80" y="624"/>
                  </a:lnTo>
                  <a:cubicBezTo>
                    <a:pt x="81" y="621"/>
                    <a:pt x="81" y="614"/>
                    <a:pt x="80" y="611"/>
                  </a:cubicBezTo>
                  <a:lnTo>
                    <a:pt x="80" y="611"/>
                  </a:lnTo>
                  <a:cubicBezTo>
                    <a:pt x="79" y="609"/>
                    <a:pt x="75" y="606"/>
                    <a:pt x="73" y="604"/>
                  </a:cubicBezTo>
                  <a:lnTo>
                    <a:pt x="73" y="604"/>
                  </a:lnTo>
                  <a:cubicBezTo>
                    <a:pt x="71" y="603"/>
                    <a:pt x="66" y="602"/>
                    <a:pt x="65" y="600"/>
                  </a:cubicBezTo>
                  <a:lnTo>
                    <a:pt x="65" y="600"/>
                  </a:lnTo>
                  <a:cubicBezTo>
                    <a:pt x="64" y="598"/>
                    <a:pt x="68" y="591"/>
                    <a:pt x="67" y="589"/>
                  </a:cubicBezTo>
                  <a:lnTo>
                    <a:pt x="67" y="589"/>
                  </a:lnTo>
                  <a:cubicBezTo>
                    <a:pt x="66" y="588"/>
                    <a:pt x="64" y="586"/>
                    <a:pt x="62" y="585"/>
                  </a:cubicBezTo>
                  <a:lnTo>
                    <a:pt x="62" y="585"/>
                  </a:lnTo>
                  <a:cubicBezTo>
                    <a:pt x="60" y="585"/>
                    <a:pt x="54" y="584"/>
                    <a:pt x="52" y="582"/>
                  </a:cubicBezTo>
                  <a:lnTo>
                    <a:pt x="52" y="582"/>
                  </a:lnTo>
                  <a:cubicBezTo>
                    <a:pt x="50" y="580"/>
                    <a:pt x="48" y="572"/>
                    <a:pt x="48" y="569"/>
                  </a:cubicBezTo>
                  <a:lnTo>
                    <a:pt x="48" y="569"/>
                  </a:lnTo>
                  <a:cubicBezTo>
                    <a:pt x="48" y="565"/>
                    <a:pt x="51" y="559"/>
                    <a:pt x="52" y="556"/>
                  </a:cubicBezTo>
                  <a:lnTo>
                    <a:pt x="52" y="556"/>
                  </a:lnTo>
                  <a:cubicBezTo>
                    <a:pt x="52" y="552"/>
                    <a:pt x="51" y="546"/>
                    <a:pt x="49" y="544"/>
                  </a:cubicBezTo>
                  <a:lnTo>
                    <a:pt x="49" y="544"/>
                  </a:lnTo>
                  <a:cubicBezTo>
                    <a:pt x="48" y="541"/>
                    <a:pt x="41" y="541"/>
                    <a:pt x="39" y="540"/>
                  </a:cubicBezTo>
                  <a:lnTo>
                    <a:pt x="39" y="540"/>
                  </a:lnTo>
                  <a:cubicBezTo>
                    <a:pt x="37" y="539"/>
                    <a:pt x="34" y="535"/>
                    <a:pt x="33" y="532"/>
                  </a:cubicBezTo>
                  <a:lnTo>
                    <a:pt x="33" y="532"/>
                  </a:lnTo>
                  <a:cubicBezTo>
                    <a:pt x="32" y="530"/>
                    <a:pt x="33" y="525"/>
                    <a:pt x="32" y="522"/>
                  </a:cubicBezTo>
                  <a:lnTo>
                    <a:pt x="32" y="522"/>
                  </a:lnTo>
                  <a:cubicBezTo>
                    <a:pt x="31" y="518"/>
                    <a:pt x="26" y="510"/>
                    <a:pt x="23" y="506"/>
                  </a:cubicBezTo>
                  <a:lnTo>
                    <a:pt x="23" y="506"/>
                  </a:lnTo>
                  <a:cubicBezTo>
                    <a:pt x="20" y="503"/>
                    <a:pt x="13" y="499"/>
                    <a:pt x="11" y="496"/>
                  </a:cubicBezTo>
                  <a:lnTo>
                    <a:pt x="11" y="496"/>
                  </a:lnTo>
                  <a:cubicBezTo>
                    <a:pt x="9" y="492"/>
                    <a:pt x="8" y="483"/>
                    <a:pt x="6" y="480"/>
                  </a:cubicBezTo>
                  <a:lnTo>
                    <a:pt x="6" y="480"/>
                  </a:lnTo>
                  <a:cubicBezTo>
                    <a:pt x="6" y="477"/>
                    <a:pt x="1" y="473"/>
                    <a:pt x="1" y="470"/>
                  </a:cubicBezTo>
                  <a:lnTo>
                    <a:pt x="1" y="470"/>
                  </a:lnTo>
                  <a:cubicBezTo>
                    <a:pt x="0" y="467"/>
                    <a:pt x="1" y="459"/>
                    <a:pt x="1" y="459"/>
                  </a:cubicBezTo>
                  <a:lnTo>
                    <a:pt x="76" y="0"/>
                  </a:lnTo>
                  <a:lnTo>
                    <a:pt x="398" y="53"/>
                  </a:lnTo>
                  <a:lnTo>
                    <a:pt x="684" y="97"/>
                  </a:lnTo>
                  <a:lnTo>
                    <a:pt x="1267" y="173"/>
                  </a:lnTo>
                  <a:lnTo>
                    <a:pt x="1716" y="229"/>
                  </a:lnTo>
                  <a:lnTo>
                    <a:pt x="2106" y="261"/>
                  </a:lnTo>
                  <a:lnTo>
                    <a:pt x="2492" y="298"/>
                  </a:lnTo>
                  <a:lnTo>
                    <a:pt x="3156" y="344"/>
                  </a:lnTo>
                  <a:lnTo>
                    <a:pt x="3796" y="371"/>
                  </a:lnTo>
                  <a:lnTo>
                    <a:pt x="3797" y="371"/>
                  </a:lnTo>
                  <a:lnTo>
                    <a:pt x="3749" y="1789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EF862A9D-4F66-484C-9572-3797A39A7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68546" y="2284766"/>
              <a:ext cx="1964430" cy="1159511"/>
            </a:xfrm>
            <a:custGeom>
              <a:avLst/>
              <a:gdLst>
                <a:gd name="T0" fmla="*/ 2441 w 2444"/>
                <a:gd name="T1" fmla="*/ 1367 h 1442"/>
                <a:gd name="T2" fmla="*/ 2435 w 2444"/>
                <a:gd name="T3" fmla="*/ 1383 h 1442"/>
                <a:gd name="T4" fmla="*/ 2440 w 2444"/>
                <a:gd name="T5" fmla="*/ 1419 h 1442"/>
                <a:gd name="T6" fmla="*/ 0 w 2444"/>
                <a:gd name="T7" fmla="*/ 1423 h 1442"/>
                <a:gd name="T8" fmla="*/ 1621 w 2444"/>
                <a:gd name="T9" fmla="*/ 19 h 1442"/>
                <a:gd name="T10" fmla="*/ 2172 w 2444"/>
                <a:gd name="T11" fmla="*/ 13 h 1442"/>
                <a:gd name="T12" fmla="*/ 2172 w 2444"/>
                <a:gd name="T13" fmla="*/ 26 h 1442"/>
                <a:gd name="T14" fmla="*/ 2191 w 2444"/>
                <a:gd name="T15" fmla="*/ 70 h 1442"/>
                <a:gd name="T16" fmla="*/ 2192 w 2444"/>
                <a:gd name="T17" fmla="*/ 85 h 1442"/>
                <a:gd name="T18" fmla="*/ 2201 w 2444"/>
                <a:gd name="T19" fmla="*/ 117 h 1442"/>
                <a:gd name="T20" fmla="*/ 2214 w 2444"/>
                <a:gd name="T21" fmla="*/ 138 h 1442"/>
                <a:gd name="T22" fmla="*/ 2221 w 2444"/>
                <a:gd name="T23" fmla="*/ 164 h 1442"/>
                <a:gd name="T24" fmla="*/ 2214 w 2444"/>
                <a:gd name="T25" fmla="*/ 175 h 1442"/>
                <a:gd name="T26" fmla="*/ 2200 w 2444"/>
                <a:gd name="T27" fmla="*/ 212 h 1442"/>
                <a:gd name="T28" fmla="*/ 2203 w 2444"/>
                <a:gd name="T29" fmla="*/ 229 h 1442"/>
                <a:gd name="T30" fmla="*/ 2215 w 2444"/>
                <a:gd name="T31" fmla="*/ 275 h 1442"/>
                <a:gd name="T32" fmla="*/ 2211 w 2444"/>
                <a:gd name="T33" fmla="*/ 287 h 1442"/>
                <a:gd name="T34" fmla="*/ 2222 w 2444"/>
                <a:gd name="T35" fmla="*/ 325 h 1442"/>
                <a:gd name="T36" fmla="*/ 2218 w 2444"/>
                <a:gd name="T37" fmla="*/ 344 h 1442"/>
                <a:gd name="T38" fmla="*/ 2216 w 2444"/>
                <a:gd name="T39" fmla="*/ 374 h 1442"/>
                <a:gd name="T40" fmla="*/ 2217 w 2444"/>
                <a:gd name="T41" fmla="*/ 396 h 1442"/>
                <a:gd name="T42" fmla="*/ 2223 w 2444"/>
                <a:gd name="T43" fmla="*/ 413 h 1442"/>
                <a:gd name="T44" fmla="*/ 2228 w 2444"/>
                <a:gd name="T45" fmla="*/ 420 h 1442"/>
                <a:gd name="T46" fmla="*/ 2236 w 2444"/>
                <a:gd name="T47" fmla="*/ 439 h 1442"/>
                <a:gd name="T48" fmla="*/ 2238 w 2444"/>
                <a:gd name="T49" fmla="*/ 454 h 1442"/>
                <a:gd name="T50" fmla="*/ 2248 w 2444"/>
                <a:gd name="T51" fmla="*/ 491 h 1442"/>
                <a:gd name="T52" fmla="*/ 2256 w 2444"/>
                <a:gd name="T53" fmla="*/ 497 h 1442"/>
                <a:gd name="T54" fmla="*/ 2266 w 2444"/>
                <a:gd name="T55" fmla="*/ 521 h 1442"/>
                <a:gd name="T56" fmla="*/ 2274 w 2444"/>
                <a:gd name="T57" fmla="*/ 537 h 1442"/>
                <a:gd name="T58" fmla="*/ 2279 w 2444"/>
                <a:gd name="T59" fmla="*/ 562 h 1442"/>
                <a:gd name="T60" fmla="*/ 2289 w 2444"/>
                <a:gd name="T61" fmla="*/ 577 h 1442"/>
                <a:gd name="T62" fmla="*/ 2301 w 2444"/>
                <a:gd name="T63" fmla="*/ 609 h 1442"/>
                <a:gd name="T64" fmla="*/ 2305 w 2444"/>
                <a:gd name="T65" fmla="*/ 630 h 1442"/>
                <a:gd name="T66" fmla="*/ 2318 w 2444"/>
                <a:gd name="T67" fmla="*/ 648 h 1442"/>
                <a:gd name="T68" fmla="*/ 2316 w 2444"/>
                <a:gd name="T69" fmla="*/ 667 h 1442"/>
                <a:gd name="T70" fmla="*/ 2323 w 2444"/>
                <a:gd name="T71" fmla="*/ 698 h 1442"/>
                <a:gd name="T72" fmla="*/ 2319 w 2444"/>
                <a:gd name="T73" fmla="*/ 714 h 1442"/>
                <a:gd name="T74" fmla="*/ 2325 w 2444"/>
                <a:gd name="T75" fmla="*/ 739 h 1442"/>
                <a:gd name="T76" fmla="*/ 2321 w 2444"/>
                <a:gd name="T77" fmla="*/ 759 h 1442"/>
                <a:gd name="T78" fmla="*/ 2327 w 2444"/>
                <a:gd name="T79" fmla="*/ 797 h 1442"/>
                <a:gd name="T80" fmla="*/ 2330 w 2444"/>
                <a:gd name="T81" fmla="*/ 815 h 1442"/>
                <a:gd name="T82" fmla="*/ 2334 w 2444"/>
                <a:gd name="T83" fmla="*/ 852 h 1442"/>
                <a:gd name="T84" fmla="*/ 2332 w 2444"/>
                <a:gd name="T85" fmla="*/ 863 h 1442"/>
                <a:gd name="T86" fmla="*/ 2338 w 2444"/>
                <a:gd name="T87" fmla="*/ 901 h 1442"/>
                <a:gd name="T88" fmla="*/ 2334 w 2444"/>
                <a:gd name="T89" fmla="*/ 921 h 1442"/>
                <a:gd name="T90" fmla="*/ 2346 w 2444"/>
                <a:gd name="T91" fmla="*/ 942 h 1442"/>
                <a:gd name="T92" fmla="*/ 2349 w 2444"/>
                <a:gd name="T93" fmla="*/ 956 h 1442"/>
                <a:gd name="T94" fmla="*/ 2354 w 2444"/>
                <a:gd name="T95" fmla="*/ 985 h 1442"/>
                <a:gd name="T96" fmla="*/ 2357 w 2444"/>
                <a:gd name="T97" fmla="*/ 1002 h 1442"/>
                <a:gd name="T98" fmla="*/ 2357 w 2444"/>
                <a:gd name="T99" fmla="*/ 1036 h 1442"/>
                <a:gd name="T100" fmla="*/ 2357 w 2444"/>
                <a:gd name="T101" fmla="*/ 1054 h 1442"/>
                <a:gd name="T102" fmla="*/ 2359 w 2444"/>
                <a:gd name="T103" fmla="*/ 1073 h 1442"/>
                <a:gd name="T104" fmla="*/ 2355 w 2444"/>
                <a:gd name="T105" fmla="*/ 1086 h 1442"/>
                <a:gd name="T106" fmla="*/ 2374 w 2444"/>
                <a:gd name="T107" fmla="*/ 1119 h 1442"/>
                <a:gd name="T108" fmla="*/ 2373 w 2444"/>
                <a:gd name="T109" fmla="*/ 1150 h 1442"/>
                <a:gd name="T110" fmla="*/ 2386 w 2444"/>
                <a:gd name="T111" fmla="*/ 1188 h 1442"/>
                <a:gd name="T112" fmla="*/ 2395 w 2444"/>
                <a:gd name="T113" fmla="*/ 1200 h 1442"/>
                <a:gd name="T114" fmla="*/ 2414 w 2444"/>
                <a:gd name="T115" fmla="*/ 1226 h 1442"/>
                <a:gd name="T116" fmla="*/ 2424 w 2444"/>
                <a:gd name="T117" fmla="*/ 1242 h 1442"/>
                <a:gd name="T118" fmla="*/ 2427 w 2444"/>
                <a:gd name="T119" fmla="*/ 1294 h 1442"/>
                <a:gd name="T120" fmla="*/ 2436 w 2444"/>
                <a:gd name="T121" fmla="*/ 1321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44" h="1442">
                  <a:moveTo>
                    <a:pt x="2442" y="1344"/>
                  </a:moveTo>
                  <a:lnTo>
                    <a:pt x="2442" y="1344"/>
                  </a:lnTo>
                  <a:cubicBezTo>
                    <a:pt x="2443" y="1349"/>
                    <a:pt x="2442" y="1361"/>
                    <a:pt x="2441" y="1367"/>
                  </a:cubicBezTo>
                  <a:lnTo>
                    <a:pt x="2441" y="1367"/>
                  </a:lnTo>
                  <a:cubicBezTo>
                    <a:pt x="2440" y="1371"/>
                    <a:pt x="2436" y="1379"/>
                    <a:pt x="2435" y="1383"/>
                  </a:cubicBezTo>
                  <a:lnTo>
                    <a:pt x="2435" y="1383"/>
                  </a:lnTo>
                  <a:cubicBezTo>
                    <a:pt x="2435" y="1389"/>
                    <a:pt x="2437" y="1401"/>
                    <a:pt x="2438" y="1406"/>
                  </a:cubicBezTo>
                  <a:lnTo>
                    <a:pt x="2438" y="1406"/>
                  </a:lnTo>
                  <a:cubicBezTo>
                    <a:pt x="2439" y="1409"/>
                    <a:pt x="2439" y="1415"/>
                    <a:pt x="2440" y="1419"/>
                  </a:cubicBezTo>
                  <a:lnTo>
                    <a:pt x="1737" y="1438"/>
                  </a:lnTo>
                  <a:lnTo>
                    <a:pt x="668" y="1441"/>
                  </a:lnTo>
                  <a:lnTo>
                    <a:pt x="0" y="1423"/>
                  </a:lnTo>
                  <a:lnTo>
                    <a:pt x="48" y="5"/>
                  </a:lnTo>
                  <a:lnTo>
                    <a:pt x="841" y="22"/>
                  </a:lnTo>
                  <a:lnTo>
                    <a:pt x="1621" y="19"/>
                  </a:lnTo>
                  <a:lnTo>
                    <a:pt x="2170" y="0"/>
                  </a:lnTo>
                  <a:lnTo>
                    <a:pt x="2170" y="0"/>
                  </a:lnTo>
                  <a:cubicBezTo>
                    <a:pt x="2171" y="4"/>
                    <a:pt x="2172" y="10"/>
                    <a:pt x="2172" y="13"/>
                  </a:cubicBezTo>
                  <a:lnTo>
                    <a:pt x="2172" y="13"/>
                  </a:lnTo>
                  <a:cubicBezTo>
                    <a:pt x="2172" y="16"/>
                    <a:pt x="2172" y="22"/>
                    <a:pt x="2172" y="26"/>
                  </a:cubicBezTo>
                  <a:lnTo>
                    <a:pt x="2172" y="26"/>
                  </a:lnTo>
                  <a:cubicBezTo>
                    <a:pt x="2174" y="32"/>
                    <a:pt x="2181" y="44"/>
                    <a:pt x="2183" y="51"/>
                  </a:cubicBezTo>
                  <a:lnTo>
                    <a:pt x="2183" y="51"/>
                  </a:lnTo>
                  <a:cubicBezTo>
                    <a:pt x="2185" y="55"/>
                    <a:pt x="2189" y="65"/>
                    <a:pt x="2191" y="70"/>
                  </a:cubicBezTo>
                  <a:lnTo>
                    <a:pt x="2191" y="70"/>
                  </a:lnTo>
                  <a:cubicBezTo>
                    <a:pt x="2192" y="74"/>
                    <a:pt x="2191" y="82"/>
                    <a:pt x="2192" y="85"/>
                  </a:cubicBezTo>
                  <a:lnTo>
                    <a:pt x="2192" y="85"/>
                  </a:lnTo>
                  <a:cubicBezTo>
                    <a:pt x="2194" y="88"/>
                    <a:pt x="2198" y="93"/>
                    <a:pt x="2198" y="95"/>
                  </a:cubicBezTo>
                  <a:lnTo>
                    <a:pt x="2198" y="95"/>
                  </a:lnTo>
                  <a:cubicBezTo>
                    <a:pt x="2200" y="100"/>
                    <a:pt x="2199" y="112"/>
                    <a:pt x="2201" y="117"/>
                  </a:cubicBezTo>
                  <a:lnTo>
                    <a:pt x="2201" y="117"/>
                  </a:lnTo>
                  <a:cubicBezTo>
                    <a:pt x="2203" y="123"/>
                    <a:pt x="2211" y="133"/>
                    <a:pt x="2214" y="138"/>
                  </a:cubicBezTo>
                  <a:lnTo>
                    <a:pt x="2214" y="138"/>
                  </a:lnTo>
                  <a:cubicBezTo>
                    <a:pt x="2216" y="141"/>
                    <a:pt x="2220" y="148"/>
                    <a:pt x="2221" y="152"/>
                  </a:cubicBezTo>
                  <a:lnTo>
                    <a:pt x="2221" y="152"/>
                  </a:lnTo>
                  <a:cubicBezTo>
                    <a:pt x="2221" y="155"/>
                    <a:pt x="2221" y="161"/>
                    <a:pt x="2221" y="164"/>
                  </a:cubicBezTo>
                  <a:lnTo>
                    <a:pt x="2221" y="164"/>
                  </a:lnTo>
                  <a:cubicBezTo>
                    <a:pt x="2219" y="166"/>
                    <a:pt x="2215" y="172"/>
                    <a:pt x="2214" y="175"/>
                  </a:cubicBezTo>
                  <a:lnTo>
                    <a:pt x="2214" y="175"/>
                  </a:lnTo>
                  <a:cubicBezTo>
                    <a:pt x="2212" y="180"/>
                    <a:pt x="2211" y="189"/>
                    <a:pt x="2209" y="194"/>
                  </a:cubicBezTo>
                  <a:lnTo>
                    <a:pt x="2209" y="194"/>
                  </a:lnTo>
                  <a:cubicBezTo>
                    <a:pt x="2208" y="198"/>
                    <a:pt x="2201" y="206"/>
                    <a:pt x="2200" y="212"/>
                  </a:cubicBezTo>
                  <a:lnTo>
                    <a:pt x="2200" y="212"/>
                  </a:lnTo>
                  <a:cubicBezTo>
                    <a:pt x="2199" y="216"/>
                    <a:pt x="2202" y="225"/>
                    <a:pt x="2203" y="229"/>
                  </a:cubicBezTo>
                  <a:lnTo>
                    <a:pt x="2203" y="229"/>
                  </a:lnTo>
                  <a:cubicBezTo>
                    <a:pt x="2205" y="235"/>
                    <a:pt x="2214" y="244"/>
                    <a:pt x="2215" y="249"/>
                  </a:cubicBezTo>
                  <a:lnTo>
                    <a:pt x="2215" y="249"/>
                  </a:lnTo>
                  <a:cubicBezTo>
                    <a:pt x="2217" y="255"/>
                    <a:pt x="2216" y="268"/>
                    <a:pt x="2215" y="275"/>
                  </a:cubicBezTo>
                  <a:lnTo>
                    <a:pt x="2215" y="275"/>
                  </a:lnTo>
                  <a:cubicBezTo>
                    <a:pt x="2215" y="278"/>
                    <a:pt x="2212" y="284"/>
                    <a:pt x="2211" y="287"/>
                  </a:cubicBezTo>
                  <a:lnTo>
                    <a:pt x="2211" y="287"/>
                  </a:lnTo>
                  <a:cubicBezTo>
                    <a:pt x="2211" y="291"/>
                    <a:pt x="2210" y="299"/>
                    <a:pt x="2211" y="304"/>
                  </a:cubicBezTo>
                  <a:lnTo>
                    <a:pt x="2211" y="304"/>
                  </a:lnTo>
                  <a:cubicBezTo>
                    <a:pt x="2212" y="309"/>
                    <a:pt x="2221" y="318"/>
                    <a:pt x="2222" y="325"/>
                  </a:cubicBezTo>
                  <a:lnTo>
                    <a:pt x="2222" y="325"/>
                  </a:lnTo>
                  <a:cubicBezTo>
                    <a:pt x="2223" y="329"/>
                    <a:pt x="2219" y="339"/>
                    <a:pt x="2218" y="344"/>
                  </a:cubicBezTo>
                  <a:lnTo>
                    <a:pt x="2218" y="344"/>
                  </a:lnTo>
                  <a:cubicBezTo>
                    <a:pt x="2218" y="346"/>
                    <a:pt x="2215" y="352"/>
                    <a:pt x="2215" y="356"/>
                  </a:cubicBezTo>
                  <a:lnTo>
                    <a:pt x="2215" y="356"/>
                  </a:lnTo>
                  <a:cubicBezTo>
                    <a:pt x="2215" y="360"/>
                    <a:pt x="2215" y="369"/>
                    <a:pt x="2216" y="374"/>
                  </a:cubicBezTo>
                  <a:lnTo>
                    <a:pt x="2216" y="374"/>
                  </a:lnTo>
                  <a:cubicBezTo>
                    <a:pt x="2216" y="379"/>
                    <a:pt x="2215" y="391"/>
                    <a:pt x="2217" y="396"/>
                  </a:cubicBezTo>
                  <a:lnTo>
                    <a:pt x="2217" y="396"/>
                  </a:lnTo>
                  <a:cubicBezTo>
                    <a:pt x="2218" y="398"/>
                    <a:pt x="2222" y="401"/>
                    <a:pt x="2222" y="403"/>
                  </a:cubicBezTo>
                  <a:lnTo>
                    <a:pt x="2222" y="403"/>
                  </a:lnTo>
                  <a:cubicBezTo>
                    <a:pt x="2224" y="405"/>
                    <a:pt x="2222" y="411"/>
                    <a:pt x="2223" y="413"/>
                  </a:cubicBezTo>
                  <a:lnTo>
                    <a:pt x="2223" y="413"/>
                  </a:lnTo>
                  <a:cubicBezTo>
                    <a:pt x="2224" y="415"/>
                    <a:pt x="2226" y="419"/>
                    <a:pt x="2228" y="420"/>
                  </a:cubicBezTo>
                  <a:lnTo>
                    <a:pt x="2228" y="420"/>
                  </a:lnTo>
                  <a:cubicBezTo>
                    <a:pt x="2229" y="423"/>
                    <a:pt x="2230" y="427"/>
                    <a:pt x="2232" y="430"/>
                  </a:cubicBezTo>
                  <a:lnTo>
                    <a:pt x="2232" y="430"/>
                  </a:lnTo>
                  <a:cubicBezTo>
                    <a:pt x="2233" y="433"/>
                    <a:pt x="2236" y="437"/>
                    <a:pt x="2236" y="439"/>
                  </a:cubicBezTo>
                  <a:lnTo>
                    <a:pt x="2236" y="439"/>
                  </a:lnTo>
                  <a:cubicBezTo>
                    <a:pt x="2238" y="443"/>
                    <a:pt x="2236" y="450"/>
                    <a:pt x="2238" y="454"/>
                  </a:cubicBezTo>
                  <a:lnTo>
                    <a:pt x="2238" y="454"/>
                  </a:lnTo>
                  <a:cubicBezTo>
                    <a:pt x="2239" y="460"/>
                    <a:pt x="2245" y="470"/>
                    <a:pt x="2246" y="476"/>
                  </a:cubicBezTo>
                  <a:lnTo>
                    <a:pt x="2246" y="476"/>
                  </a:lnTo>
                  <a:cubicBezTo>
                    <a:pt x="2247" y="480"/>
                    <a:pt x="2245" y="488"/>
                    <a:pt x="2248" y="491"/>
                  </a:cubicBezTo>
                  <a:lnTo>
                    <a:pt x="2248" y="491"/>
                  </a:lnTo>
                  <a:cubicBezTo>
                    <a:pt x="2249" y="494"/>
                    <a:pt x="2255" y="495"/>
                    <a:pt x="2256" y="497"/>
                  </a:cubicBezTo>
                  <a:lnTo>
                    <a:pt x="2256" y="497"/>
                  </a:lnTo>
                  <a:cubicBezTo>
                    <a:pt x="2259" y="501"/>
                    <a:pt x="2254" y="511"/>
                    <a:pt x="2256" y="514"/>
                  </a:cubicBezTo>
                  <a:lnTo>
                    <a:pt x="2256" y="514"/>
                  </a:lnTo>
                  <a:cubicBezTo>
                    <a:pt x="2258" y="517"/>
                    <a:pt x="2264" y="519"/>
                    <a:pt x="2266" y="521"/>
                  </a:cubicBezTo>
                  <a:lnTo>
                    <a:pt x="2266" y="521"/>
                  </a:lnTo>
                  <a:cubicBezTo>
                    <a:pt x="2268" y="525"/>
                    <a:pt x="2272" y="533"/>
                    <a:pt x="2274" y="537"/>
                  </a:cubicBezTo>
                  <a:lnTo>
                    <a:pt x="2274" y="537"/>
                  </a:lnTo>
                  <a:cubicBezTo>
                    <a:pt x="2274" y="541"/>
                    <a:pt x="2272" y="549"/>
                    <a:pt x="2273" y="553"/>
                  </a:cubicBezTo>
                  <a:lnTo>
                    <a:pt x="2273" y="553"/>
                  </a:lnTo>
                  <a:cubicBezTo>
                    <a:pt x="2274" y="555"/>
                    <a:pt x="2277" y="560"/>
                    <a:pt x="2279" y="562"/>
                  </a:cubicBezTo>
                  <a:lnTo>
                    <a:pt x="2279" y="562"/>
                  </a:lnTo>
                  <a:cubicBezTo>
                    <a:pt x="2282" y="566"/>
                    <a:pt x="2288" y="573"/>
                    <a:pt x="2289" y="577"/>
                  </a:cubicBezTo>
                  <a:lnTo>
                    <a:pt x="2289" y="577"/>
                  </a:lnTo>
                  <a:cubicBezTo>
                    <a:pt x="2291" y="582"/>
                    <a:pt x="2290" y="593"/>
                    <a:pt x="2292" y="598"/>
                  </a:cubicBezTo>
                  <a:lnTo>
                    <a:pt x="2292" y="598"/>
                  </a:lnTo>
                  <a:cubicBezTo>
                    <a:pt x="2293" y="601"/>
                    <a:pt x="2299" y="606"/>
                    <a:pt x="2301" y="609"/>
                  </a:cubicBezTo>
                  <a:lnTo>
                    <a:pt x="2301" y="609"/>
                  </a:lnTo>
                  <a:cubicBezTo>
                    <a:pt x="2303" y="614"/>
                    <a:pt x="2302" y="625"/>
                    <a:pt x="2305" y="630"/>
                  </a:cubicBezTo>
                  <a:lnTo>
                    <a:pt x="2305" y="630"/>
                  </a:lnTo>
                  <a:cubicBezTo>
                    <a:pt x="2306" y="632"/>
                    <a:pt x="2311" y="635"/>
                    <a:pt x="2313" y="638"/>
                  </a:cubicBezTo>
                  <a:lnTo>
                    <a:pt x="2313" y="638"/>
                  </a:lnTo>
                  <a:cubicBezTo>
                    <a:pt x="2315" y="640"/>
                    <a:pt x="2317" y="645"/>
                    <a:pt x="2318" y="648"/>
                  </a:cubicBezTo>
                  <a:lnTo>
                    <a:pt x="2318" y="648"/>
                  </a:lnTo>
                  <a:cubicBezTo>
                    <a:pt x="2319" y="653"/>
                    <a:pt x="2316" y="662"/>
                    <a:pt x="2316" y="667"/>
                  </a:cubicBezTo>
                  <a:lnTo>
                    <a:pt x="2316" y="667"/>
                  </a:lnTo>
                  <a:cubicBezTo>
                    <a:pt x="2316" y="671"/>
                    <a:pt x="2315" y="678"/>
                    <a:pt x="2316" y="682"/>
                  </a:cubicBezTo>
                  <a:lnTo>
                    <a:pt x="2316" y="682"/>
                  </a:lnTo>
                  <a:cubicBezTo>
                    <a:pt x="2316" y="686"/>
                    <a:pt x="2322" y="693"/>
                    <a:pt x="2323" y="698"/>
                  </a:cubicBezTo>
                  <a:lnTo>
                    <a:pt x="2323" y="698"/>
                  </a:lnTo>
                  <a:cubicBezTo>
                    <a:pt x="2323" y="702"/>
                    <a:pt x="2319" y="710"/>
                    <a:pt x="2319" y="714"/>
                  </a:cubicBezTo>
                  <a:lnTo>
                    <a:pt x="2319" y="714"/>
                  </a:lnTo>
                  <a:cubicBezTo>
                    <a:pt x="2318" y="718"/>
                    <a:pt x="2316" y="727"/>
                    <a:pt x="2317" y="731"/>
                  </a:cubicBezTo>
                  <a:lnTo>
                    <a:pt x="2317" y="731"/>
                  </a:lnTo>
                  <a:cubicBezTo>
                    <a:pt x="2319" y="733"/>
                    <a:pt x="2325" y="737"/>
                    <a:pt x="2325" y="739"/>
                  </a:cubicBezTo>
                  <a:lnTo>
                    <a:pt x="2325" y="739"/>
                  </a:lnTo>
                  <a:cubicBezTo>
                    <a:pt x="2326" y="744"/>
                    <a:pt x="2320" y="754"/>
                    <a:pt x="2321" y="759"/>
                  </a:cubicBezTo>
                  <a:lnTo>
                    <a:pt x="2321" y="759"/>
                  </a:lnTo>
                  <a:cubicBezTo>
                    <a:pt x="2322" y="764"/>
                    <a:pt x="2331" y="772"/>
                    <a:pt x="2332" y="777"/>
                  </a:cubicBezTo>
                  <a:lnTo>
                    <a:pt x="2332" y="777"/>
                  </a:lnTo>
                  <a:cubicBezTo>
                    <a:pt x="2333" y="782"/>
                    <a:pt x="2327" y="792"/>
                    <a:pt x="2327" y="797"/>
                  </a:cubicBezTo>
                  <a:lnTo>
                    <a:pt x="2327" y="797"/>
                  </a:lnTo>
                  <a:cubicBezTo>
                    <a:pt x="2327" y="802"/>
                    <a:pt x="2330" y="811"/>
                    <a:pt x="2330" y="815"/>
                  </a:cubicBezTo>
                  <a:lnTo>
                    <a:pt x="2330" y="815"/>
                  </a:lnTo>
                  <a:cubicBezTo>
                    <a:pt x="2330" y="821"/>
                    <a:pt x="2324" y="832"/>
                    <a:pt x="2325" y="837"/>
                  </a:cubicBezTo>
                  <a:lnTo>
                    <a:pt x="2325" y="837"/>
                  </a:lnTo>
                  <a:cubicBezTo>
                    <a:pt x="2325" y="841"/>
                    <a:pt x="2333" y="848"/>
                    <a:pt x="2334" y="852"/>
                  </a:cubicBezTo>
                  <a:lnTo>
                    <a:pt x="2334" y="852"/>
                  </a:lnTo>
                  <a:cubicBezTo>
                    <a:pt x="2335" y="855"/>
                    <a:pt x="2332" y="860"/>
                    <a:pt x="2332" y="863"/>
                  </a:cubicBezTo>
                  <a:lnTo>
                    <a:pt x="2332" y="863"/>
                  </a:lnTo>
                  <a:cubicBezTo>
                    <a:pt x="2333" y="867"/>
                    <a:pt x="2337" y="875"/>
                    <a:pt x="2337" y="879"/>
                  </a:cubicBezTo>
                  <a:lnTo>
                    <a:pt x="2337" y="879"/>
                  </a:lnTo>
                  <a:cubicBezTo>
                    <a:pt x="2339" y="885"/>
                    <a:pt x="2339" y="896"/>
                    <a:pt x="2338" y="901"/>
                  </a:cubicBezTo>
                  <a:lnTo>
                    <a:pt x="2338" y="901"/>
                  </a:lnTo>
                  <a:cubicBezTo>
                    <a:pt x="2337" y="907"/>
                    <a:pt x="2334" y="916"/>
                    <a:pt x="2334" y="921"/>
                  </a:cubicBezTo>
                  <a:lnTo>
                    <a:pt x="2334" y="921"/>
                  </a:lnTo>
                  <a:cubicBezTo>
                    <a:pt x="2334" y="925"/>
                    <a:pt x="2337" y="934"/>
                    <a:pt x="2339" y="937"/>
                  </a:cubicBezTo>
                  <a:lnTo>
                    <a:pt x="2339" y="937"/>
                  </a:lnTo>
                  <a:cubicBezTo>
                    <a:pt x="2340" y="939"/>
                    <a:pt x="2345" y="940"/>
                    <a:pt x="2346" y="942"/>
                  </a:cubicBezTo>
                  <a:lnTo>
                    <a:pt x="2346" y="942"/>
                  </a:lnTo>
                  <a:cubicBezTo>
                    <a:pt x="2349" y="945"/>
                    <a:pt x="2347" y="953"/>
                    <a:pt x="2349" y="956"/>
                  </a:cubicBezTo>
                  <a:lnTo>
                    <a:pt x="2349" y="956"/>
                  </a:lnTo>
                  <a:cubicBezTo>
                    <a:pt x="2351" y="959"/>
                    <a:pt x="2361" y="960"/>
                    <a:pt x="2362" y="963"/>
                  </a:cubicBezTo>
                  <a:lnTo>
                    <a:pt x="2362" y="963"/>
                  </a:lnTo>
                  <a:cubicBezTo>
                    <a:pt x="2365" y="968"/>
                    <a:pt x="2354" y="979"/>
                    <a:pt x="2354" y="985"/>
                  </a:cubicBezTo>
                  <a:lnTo>
                    <a:pt x="2354" y="985"/>
                  </a:lnTo>
                  <a:cubicBezTo>
                    <a:pt x="2353" y="989"/>
                    <a:pt x="2358" y="998"/>
                    <a:pt x="2357" y="1002"/>
                  </a:cubicBezTo>
                  <a:lnTo>
                    <a:pt x="2357" y="1002"/>
                  </a:lnTo>
                  <a:cubicBezTo>
                    <a:pt x="2356" y="1005"/>
                    <a:pt x="2350" y="1009"/>
                    <a:pt x="2350" y="1012"/>
                  </a:cubicBezTo>
                  <a:lnTo>
                    <a:pt x="2350" y="1012"/>
                  </a:lnTo>
                  <a:cubicBezTo>
                    <a:pt x="2349" y="1018"/>
                    <a:pt x="2356" y="1030"/>
                    <a:pt x="2357" y="1036"/>
                  </a:cubicBezTo>
                  <a:lnTo>
                    <a:pt x="2357" y="1036"/>
                  </a:lnTo>
                  <a:cubicBezTo>
                    <a:pt x="2357" y="1040"/>
                    <a:pt x="2357" y="1049"/>
                    <a:pt x="2357" y="1054"/>
                  </a:cubicBezTo>
                  <a:lnTo>
                    <a:pt x="2357" y="1054"/>
                  </a:lnTo>
                  <a:cubicBezTo>
                    <a:pt x="2357" y="1056"/>
                    <a:pt x="2355" y="1059"/>
                    <a:pt x="2355" y="1062"/>
                  </a:cubicBezTo>
                  <a:lnTo>
                    <a:pt x="2355" y="1062"/>
                  </a:lnTo>
                  <a:cubicBezTo>
                    <a:pt x="2355" y="1065"/>
                    <a:pt x="2359" y="1070"/>
                    <a:pt x="2359" y="1073"/>
                  </a:cubicBezTo>
                  <a:lnTo>
                    <a:pt x="2359" y="1073"/>
                  </a:lnTo>
                  <a:cubicBezTo>
                    <a:pt x="2359" y="1076"/>
                    <a:pt x="2355" y="1082"/>
                    <a:pt x="2355" y="1086"/>
                  </a:cubicBezTo>
                  <a:lnTo>
                    <a:pt x="2355" y="1086"/>
                  </a:lnTo>
                  <a:cubicBezTo>
                    <a:pt x="2355" y="1090"/>
                    <a:pt x="2358" y="1098"/>
                    <a:pt x="2360" y="1102"/>
                  </a:cubicBezTo>
                  <a:lnTo>
                    <a:pt x="2360" y="1102"/>
                  </a:lnTo>
                  <a:cubicBezTo>
                    <a:pt x="2363" y="1107"/>
                    <a:pt x="2372" y="1114"/>
                    <a:pt x="2374" y="1119"/>
                  </a:cubicBezTo>
                  <a:lnTo>
                    <a:pt x="2374" y="1119"/>
                  </a:lnTo>
                  <a:cubicBezTo>
                    <a:pt x="2376" y="1127"/>
                    <a:pt x="2371" y="1143"/>
                    <a:pt x="2373" y="1150"/>
                  </a:cubicBezTo>
                  <a:lnTo>
                    <a:pt x="2373" y="1150"/>
                  </a:lnTo>
                  <a:cubicBezTo>
                    <a:pt x="2375" y="1157"/>
                    <a:pt x="2381" y="1169"/>
                    <a:pt x="2383" y="1176"/>
                  </a:cubicBezTo>
                  <a:lnTo>
                    <a:pt x="2383" y="1176"/>
                  </a:lnTo>
                  <a:cubicBezTo>
                    <a:pt x="2384" y="1178"/>
                    <a:pt x="2384" y="1185"/>
                    <a:pt x="2386" y="1188"/>
                  </a:cubicBezTo>
                  <a:lnTo>
                    <a:pt x="2386" y="1188"/>
                  </a:lnTo>
                  <a:cubicBezTo>
                    <a:pt x="2387" y="1191"/>
                    <a:pt x="2393" y="1197"/>
                    <a:pt x="2395" y="1200"/>
                  </a:cubicBezTo>
                  <a:lnTo>
                    <a:pt x="2395" y="1200"/>
                  </a:lnTo>
                  <a:cubicBezTo>
                    <a:pt x="2398" y="1204"/>
                    <a:pt x="2401" y="1214"/>
                    <a:pt x="2404" y="1217"/>
                  </a:cubicBezTo>
                  <a:lnTo>
                    <a:pt x="2404" y="1217"/>
                  </a:lnTo>
                  <a:cubicBezTo>
                    <a:pt x="2406" y="1220"/>
                    <a:pt x="2412" y="1223"/>
                    <a:pt x="2414" y="1226"/>
                  </a:cubicBezTo>
                  <a:lnTo>
                    <a:pt x="2414" y="1226"/>
                  </a:lnTo>
                  <a:cubicBezTo>
                    <a:pt x="2417" y="1229"/>
                    <a:pt x="2423" y="1237"/>
                    <a:pt x="2424" y="1242"/>
                  </a:cubicBezTo>
                  <a:lnTo>
                    <a:pt x="2424" y="1242"/>
                  </a:lnTo>
                  <a:cubicBezTo>
                    <a:pt x="2426" y="1247"/>
                    <a:pt x="2424" y="1258"/>
                    <a:pt x="2424" y="1264"/>
                  </a:cubicBezTo>
                  <a:lnTo>
                    <a:pt x="2424" y="1264"/>
                  </a:lnTo>
                  <a:cubicBezTo>
                    <a:pt x="2424" y="1272"/>
                    <a:pt x="2425" y="1287"/>
                    <a:pt x="2427" y="1294"/>
                  </a:cubicBezTo>
                  <a:lnTo>
                    <a:pt x="2427" y="1294"/>
                  </a:lnTo>
                  <a:cubicBezTo>
                    <a:pt x="2428" y="1301"/>
                    <a:pt x="2434" y="1314"/>
                    <a:pt x="2436" y="1321"/>
                  </a:cubicBezTo>
                  <a:lnTo>
                    <a:pt x="2436" y="1321"/>
                  </a:lnTo>
                  <a:cubicBezTo>
                    <a:pt x="2438" y="1327"/>
                    <a:pt x="2441" y="1338"/>
                    <a:pt x="2442" y="1344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1" name="Freeform 25">
              <a:extLst>
                <a:ext uri="{FF2B5EF4-FFF2-40B4-BE49-F238E27FC236}">
                  <a16:creationId xmlns:a16="http://schemas.microsoft.com/office/drawing/2014/main" id="{E76DA8AA-002E-AC49-A85E-9A62D675B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9653" y="3646391"/>
              <a:ext cx="2021165" cy="1645298"/>
            </a:xfrm>
            <a:custGeom>
              <a:avLst/>
              <a:gdLst>
                <a:gd name="T0" fmla="*/ 51 w 2514"/>
                <a:gd name="T1" fmla="*/ 1400 h 2044"/>
                <a:gd name="T2" fmla="*/ 176 w 2514"/>
                <a:gd name="T3" fmla="*/ 246 h 2044"/>
                <a:gd name="T4" fmla="*/ 202 w 2514"/>
                <a:gd name="T5" fmla="*/ 0 h 2044"/>
                <a:gd name="T6" fmla="*/ 290 w 2514"/>
                <a:gd name="T7" fmla="*/ 9 h 2044"/>
                <a:gd name="T8" fmla="*/ 290 w 2514"/>
                <a:gd name="T9" fmla="*/ 9 h 2044"/>
                <a:gd name="T10" fmla="*/ 327 w 2514"/>
                <a:gd name="T11" fmla="*/ 22 h 2044"/>
                <a:gd name="T12" fmla="*/ 327 w 2514"/>
                <a:gd name="T13" fmla="*/ 22 h 2044"/>
                <a:gd name="T14" fmla="*/ 415 w 2514"/>
                <a:gd name="T15" fmla="*/ 28 h 2044"/>
                <a:gd name="T16" fmla="*/ 415 w 2514"/>
                <a:gd name="T17" fmla="*/ 28 h 2044"/>
                <a:gd name="T18" fmla="*/ 450 w 2514"/>
                <a:gd name="T19" fmla="*/ 29 h 2044"/>
                <a:gd name="T20" fmla="*/ 450 w 2514"/>
                <a:gd name="T21" fmla="*/ 29 h 2044"/>
                <a:gd name="T22" fmla="*/ 490 w 2514"/>
                <a:gd name="T23" fmla="*/ 36 h 2044"/>
                <a:gd name="T24" fmla="*/ 490 w 2514"/>
                <a:gd name="T25" fmla="*/ 36 h 2044"/>
                <a:gd name="T26" fmla="*/ 515 w 2514"/>
                <a:gd name="T27" fmla="*/ 30 h 2044"/>
                <a:gd name="T28" fmla="*/ 615 w 2514"/>
                <a:gd name="T29" fmla="*/ 44 h 2044"/>
                <a:gd name="T30" fmla="*/ 829 w 2514"/>
                <a:gd name="T31" fmla="*/ 62 h 2044"/>
                <a:gd name="T32" fmla="*/ 931 w 2514"/>
                <a:gd name="T33" fmla="*/ 74 h 2044"/>
                <a:gd name="T34" fmla="*/ 1127 w 2514"/>
                <a:gd name="T35" fmla="*/ 90 h 2044"/>
                <a:gd name="T36" fmla="*/ 1371 w 2514"/>
                <a:gd name="T37" fmla="*/ 108 h 2044"/>
                <a:gd name="T38" fmla="*/ 1786 w 2514"/>
                <a:gd name="T39" fmla="*/ 138 h 2044"/>
                <a:gd name="T40" fmla="*/ 2191 w 2514"/>
                <a:gd name="T41" fmla="*/ 158 h 2044"/>
                <a:gd name="T42" fmla="*/ 2513 w 2514"/>
                <a:gd name="T43" fmla="*/ 170 h 2044"/>
                <a:gd name="T44" fmla="*/ 2484 w 2514"/>
                <a:gd name="T45" fmla="*/ 1107 h 2044"/>
                <a:gd name="T46" fmla="*/ 2484 w 2514"/>
                <a:gd name="T47" fmla="*/ 1107 h 2044"/>
                <a:gd name="T48" fmla="*/ 2449 w 2514"/>
                <a:gd name="T49" fmla="*/ 2043 h 2044"/>
                <a:gd name="T50" fmla="*/ 2018 w 2514"/>
                <a:gd name="T51" fmla="*/ 2030 h 2044"/>
                <a:gd name="T52" fmla="*/ 1095 w 2514"/>
                <a:gd name="T53" fmla="*/ 1971 h 2044"/>
                <a:gd name="T54" fmla="*/ 698 w 2514"/>
                <a:gd name="T55" fmla="*/ 1938 h 2044"/>
                <a:gd name="T56" fmla="*/ 348 w 2514"/>
                <a:gd name="T57" fmla="*/ 1909 h 2044"/>
                <a:gd name="T58" fmla="*/ 0 w 2514"/>
                <a:gd name="T59" fmla="*/ 1872 h 2044"/>
                <a:gd name="T60" fmla="*/ 51 w 2514"/>
                <a:gd name="T61" fmla="*/ 1400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14" h="2044">
                  <a:moveTo>
                    <a:pt x="51" y="1400"/>
                  </a:moveTo>
                  <a:lnTo>
                    <a:pt x="176" y="246"/>
                  </a:lnTo>
                  <a:lnTo>
                    <a:pt x="202" y="0"/>
                  </a:lnTo>
                  <a:lnTo>
                    <a:pt x="290" y="9"/>
                  </a:lnTo>
                  <a:lnTo>
                    <a:pt x="290" y="9"/>
                  </a:lnTo>
                  <a:cubicBezTo>
                    <a:pt x="290" y="9"/>
                    <a:pt x="318" y="19"/>
                    <a:pt x="327" y="22"/>
                  </a:cubicBezTo>
                  <a:lnTo>
                    <a:pt x="327" y="22"/>
                  </a:lnTo>
                  <a:cubicBezTo>
                    <a:pt x="349" y="26"/>
                    <a:pt x="394" y="27"/>
                    <a:pt x="415" y="28"/>
                  </a:cubicBezTo>
                  <a:lnTo>
                    <a:pt x="415" y="28"/>
                  </a:lnTo>
                  <a:cubicBezTo>
                    <a:pt x="424" y="29"/>
                    <a:pt x="441" y="28"/>
                    <a:pt x="450" y="29"/>
                  </a:cubicBezTo>
                  <a:lnTo>
                    <a:pt x="450" y="29"/>
                  </a:lnTo>
                  <a:cubicBezTo>
                    <a:pt x="460" y="29"/>
                    <a:pt x="480" y="37"/>
                    <a:pt x="490" y="36"/>
                  </a:cubicBezTo>
                  <a:lnTo>
                    <a:pt x="490" y="36"/>
                  </a:lnTo>
                  <a:cubicBezTo>
                    <a:pt x="496" y="36"/>
                    <a:pt x="515" y="30"/>
                    <a:pt x="515" y="30"/>
                  </a:cubicBezTo>
                  <a:lnTo>
                    <a:pt x="615" y="44"/>
                  </a:lnTo>
                  <a:lnTo>
                    <a:pt x="829" y="62"/>
                  </a:lnTo>
                  <a:lnTo>
                    <a:pt x="931" y="74"/>
                  </a:lnTo>
                  <a:lnTo>
                    <a:pt x="1127" y="90"/>
                  </a:lnTo>
                  <a:lnTo>
                    <a:pt x="1371" y="108"/>
                  </a:lnTo>
                  <a:lnTo>
                    <a:pt x="1786" y="138"/>
                  </a:lnTo>
                  <a:lnTo>
                    <a:pt x="2191" y="158"/>
                  </a:lnTo>
                  <a:lnTo>
                    <a:pt x="2513" y="170"/>
                  </a:lnTo>
                  <a:lnTo>
                    <a:pt x="2484" y="1107"/>
                  </a:lnTo>
                  <a:lnTo>
                    <a:pt x="2484" y="1107"/>
                  </a:lnTo>
                  <a:lnTo>
                    <a:pt x="2449" y="2043"/>
                  </a:lnTo>
                  <a:lnTo>
                    <a:pt x="2018" y="2030"/>
                  </a:lnTo>
                  <a:lnTo>
                    <a:pt x="1095" y="1971"/>
                  </a:lnTo>
                  <a:lnTo>
                    <a:pt x="698" y="1938"/>
                  </a:lnTo>
                  <a:lnTo>
                    <a:pt x="348" y="1909"/>
                  </a:lnTo>
                  <a:lnTo>
                    <a:pt x="0" y="1872"/>
                  </a:lnTo>
                  <a:lnTo>
                    <a:pt x="51" y="1400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04427C0-A9FE-F846-B79B-0AFFC41D9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488" y="4128634"/>
              <a:ext cx="2544571" cy="3994536"/>
            </a:xfrm>
            <a:custGeom>
              <a:avLst/>
              <a:gdLst>
                <a:gd name="connsiteX0" fmla="*/ 152536 w 1139204"/>
                <a:gd name="connsiteY0" fmla="*/ 741697 h 1788353"/>
                <a:gd name="connsiteX1" fmla="*/ 154123 w 1139204"/>
                <a:gd name="connsiteY1" fmla="*/ 741697 h 1788353"/>
                <a:gd name="connsiteX2" fmla="*/ 156504 w 1139204"/>
                <a:gd name="connsiteY2" fmla="*/ 743034 h 1788353"/>
                <a:gd name="connsiteX3" fmla="*/ 155711 w 1139204"/>
                <a:gd name="connsiteY3" fmla="*/ 745708 h 1788353"/>
                <a:gd name="connsiteX4" fmla="*/ 154123 w 1139204"/>
                <a:gd name="connsiteY4" fmla="*/ 747379 h 1788353"/>
                <a:gd name="connsiteX5" fmla="*/ 153726 w 1139204"/>
                <a:gd name="connsiteY5" fmla="*/ 745039 h 1788353"/>
                <a:gd name="connsiteX6" fmla="*/ 152139 w 1139204"/>
                <a:gd name="connsiteY6" fmla="*/ 743368 h 1788353"/>
                <a:gd name="connsiteX7" fmla="*/ 152536 w 1139204"/>
                <a:gd name="connsiteY7" fmla="*/ 741697 h 1788353"/>
                <a:gd name="connsiteX8" fmla="*/ 91573 w 1139204"/>
                <a:gd name="connsiteY8" fmla="*/ 0 h 1788353"/>
                <a:gd name="connsiteX9" fmla="*/ 211138 w 1139204"/>
                <a:gd name="connsiteY9" fmla="*/ 28805 h 1788353"/>
                <a:gd name="connsiteX10" fmla="*/ 426498 w 1139204"/>
                <a:gd name="connsiteY10" fmla="*/ 79212 h 1788353"/>
                <a:gd name="connsiteX11" fmla="*/ 602964 w 1139204"/>
                <a:gd name="connsiteY11" fmla="*/ 117738 h 1788353"/>
                <a:gd name="connsiteX12" fmla="*/ 583517 w 1139204"/>
                <a:gd name="connsiteY12" fmla="*/ 213153 h 1788353"/>
                <a:gd name="connsiteX13" fmla="*/ 544262 w 1139204"/>
                <a:gd name="connsiteY13" fmla="*/ 407942 h 1788353"/>
                <a:gd name="connsiteX14" fmla="*/ 504647 w 1139204"/>
                <a:gd name="connsiteY14" fmla="*/ 592651 h 1788353"/>
                <a:gd name="connsiteX15" fmla="*/ 500686 w 1139204"/>
                <a:gd name="connsiteY15" fmla="*/ 616414 h 1788353"/>
                <a:gd name="connsiteX16" fmla="*/ 575594 w 1139204"/>
                <a:gd name="connsiteY16" fmla="*/ 717230 h 1788353"/>
                <a:gd name="connsiteX17" fmla="*/ 807160 w 1139204"/>
                <a:gd name="connsiteY17" fmla="*/ 1029037 h 1788353"/>
                <a:gd name="connsiteX18" fmla="*/ 941130 w 1139204"/>
                <a:gd name="connsiteY18" fmla="*/ 1209065 h 1788353"/>
                <a:gd name="connsiteX19" fmla="*/ 1084104 w 1139204"/>
                <a:gd name="connsiteY19" fmla="*/ 1401334 h 1788353"/>
                <a:gd name="connsiteX20" fmla="*/ 1087705 w 1139204"/>
                <a:gd name="connsiteY20" fmla="*/ 1406375 h 1788353"/>
                <a:gd name="connsiteX21" fmla="*/ 1088065 w 1139204"/>
                <a:gd name="connsiteY21" fmla="*/ 1410695 h 1788353"/>
                <a:gd name="connsiteX22" fmla="*/ 1086985 w 1139204"/>
                <a:gd name="connsiteY22" fmla="*/ 1413936 h 1788353"/>
                <a:gd name="connsiteX23" fmla="*/ 1088785 w 1139204"/>
                <a:gd name="connsiteY23" fmla="*/ 1416816 h 1788353"/>
                <a:gd name="connsiteX24" fmla="*/ 1086985 w 1139204"/>
                <a:gd name="connsiteY24" fmla="*/ 1420777 h 1788353"/>
                <a:gd name="connsiteX25" fmla="*/ 1085184 w 1139204"/>
                <a:gd name="connsiteY25" fmla="*/ 1428338 h 1788353"/>
                <a:gd name="connsiteX26" fmla="*/ 1086264 w 1139204"/>
                <a:gd name="connsiteY26" fmla="*/ 1431939 h 1788353"/>
                <a:gd name="connsiteX27" fmla="*/ 1090226 w 1139204"/>
                <a:gd name="connsiteY27" fmla="*/ 1435179 h 1788353"/>
                <a:gd name="connsiteX28" fmla="*/ 1092387 w 1139204"/>
                <a:gd name="connsiteY28" fmla="*/ 1439500 h 1788353"/>
                <a:gd name="connsiteX29" fmla="*/ 1093107 w 1139204"/>
                <a:gd name="connsiteY29" fmla="*/ 1445981 h 1788353"/>
                <a:gd name="connsiteX30" fmla="*/ 1094908 w 1139204"/>
                <a:gd name="connsiteY30" fmla="*/ 1450301 h 1788353"/>
                <a:gd name="connsiteX31" fmla="*/ 1098869 w 1139204"/>
                <a:gd name="connsiteY31" fmla="*/ 1453902 h 1788353"/>
                <a:gd name="connsiteX32" fmla="*/ 1103191 w 1139204"/>
                <a:gd name="connsiteY32" fmla="*/ 1458583 h 1788353"/>
                <a:gd name="connsiteX33" fmla="*/ 1104271 w 1139204"/>
                <a:gd name="connsiteY33" fmla="*/ 1464344 h 1788353"/>
                <a:gd name="connsiteX34" fmla="*/ 1104991 w 1139204"/>
                <a:gd name="connsiteY34" fmla="*/ 1471545 h 1788353"/>
                <a:gd name="connsiteX35" fmla="*/ 1107152 w 1139204"/>
                <a:gd name="connsiteY35" fmla="*/ 1476946 h 1788353"/>
                <a:gd name="connsiteX36" fmla="*/ 1105351 w 1139204"/>
                <a:gd name="connsiteY36" fmla="*/ 1480546 h 1788353"/>
                <a:gd name="connsiteX37" fmla="*/ 1107872 w 1139204"/>
                <a:gd name="connsiteY37" fmla="*/ 1483787 h 1788353"/>
                <a:gd name="connsiteX38" fmla="*/ 1112554 w 1139204"/>
                <a:gd name="connsiteY38" fmla="*/ 1489908 h 1788353"/>
                <a:gd name="connsiteX39" fmla="*/ 1113635 w 1139204"/>
                <a:gd name="connsiteY39" fmla="*/ 1494948 h 1788353"/>
                <a:gd name="connsiteX40" fmla="*/ 1110753 w 1139204"/>
                <a:gd name="connsiteY40" fmla="*/ 1498549 h 1788353"/>
                <a:gd name="connsiteX41" fmla="*/ 1109673 w 1139204"/>
                <a:gd name="connsiteY41" fmla="*/ 1503950 h 1788353"/>
                <a:gd name="connsiteX42" fmla="*/ 1112194 w 1139204"/>
                <a:gd name="connsiteY42" fmla="*/ 1506110 h 1788353"/>
                <a:gd name="connsiteX43" fmla="*/ 1116876 w 1139204"/>
                <a:gd name="connsiteY43" fmla="*/ 1507550 h 1788353"/>
                <a:gd name="connsiteX44" fmla="*/ 1120117 w 1139204"/>
                <a:gd name="connsiteY44" fmla="*/ 1510431 h 1788353"/>
                <a:gd name="connsiteX45" fmla="*/ 1121557 w 1139204"/>
                <a:gd name="connsiteY45" fmla="*/ 1514391 h 1788353"/>
                <a:gd name="connsiteX46" fmla="*/ 1124078 w 1139204"/>
                <a:gd name="connsiteY46" fmla="*/ 1515831 h 1788353"/>
                <a:gd name="connsiteX47" fmla="*/ 1127320 w 1139204"/>
                <a:gd name="connsiteY47" fmla="*/ 1519072 h 1788353"/>
                <a:gd name="connsiteX48" fmla="*/ 1129120 w 1139204"/>
                <a:gd name="connsiteY48" fmla="*/ 1523393 h 1788353"/>
                <a:gd name="connsiteX49" fmla="*/ 1134882 w 1139204"/>
                <a:gd name="connsiteY49" fmla="*/ 1525553 h 1788353"/>
                <a:gd name="connsiteX50" fmla="*/ 1136323 w 1139204"/>
                <a:gd name="connsiteY50" fmla="*/ 1529154 h 1788353"/>
                <a:gd name="connsiteX51" fmla="*/ 1138844 w 1139204"/>
                <a:gd name="connsiteY51" fmla="*/ 1531674 h 1788353"/>
                <a:gd name="connsiteX52" fmla="*/ 1139204 w 1139204"/>
                <a:gd name="connsiteY52" fmla="*/ 1536355 h 1788353"/>
                <a:gd name="connsiteX53" fmla="*/ 1138484 w 1139204"/>
                <a:gd name="connsiteY53" fmla="*/ 1540675 h 1788353"/>
                <a:gd name="connsiteX54" fmla="*/ 1134882 w 1139204"/>
                <a:gd name="connsiteY54" fmla="*/ 1542476 h 1788353"/>
                <a:gd name="connsiteX55" fmla="*/ 1130201 w 1139204"/>
                <a:gd name="connsiteY55" fmla="*/ 1545716 h 1788353"/>
                <a:gd name="connsiteX56" fmla="*/ 1126239 w 1139204"/>
                <a:gd name="connsiteY56" fmla="*/ 1550397 h 1788353"/>
                <a:gd name="connsiteX57" fmla="*/ 1122638 w 1139204"/>
                <a:gd name="connsiteY57" fmla="*/ 1552917 h 1788353"/>
                <a:gd name="connsiteX58" fmla="*/ 1115795 w 1139204"/>
                <a:gd name="connsiteY58" fmla="*/ 1553637 h 1788353"/>
                <a:gd name="connsiteX59" fmla="*/ 1113274 w 1139204"/>
                <a:gd name="connsiteY59" fmla="*/ 1555077 h 1788353"/>
                <a:gd name="connsiteX60" fmla="*/ 1109673 w 1139204"/>
                <a:gd name="connsiteY60" fmla="*/ 1558318 h 1788353"/>
                <a:gd name="connsiteX61" fmla="*/ 1104991 w 1139204"/>
                <a:gd name="connsiteY61" fmla="*/ 1560478 h 1788353"/>
                <a:gd name="connsiteX62" fmla="*/ 1099589 w 1139204"/>
                <a:gd name="connsiteY62" fmla="*/ 1561198 h 1788353"/>
                <a:gd name="connsiteX63" fmla="*/ 1094187 w 1139204"/>
                <a:gd name="connsiteY63" fmla="*/ 1564079 h 1788353"/>
                <a:gd name="connsiteX64" fmla="*/ 1091666 w 1139204"/>
                <a:gd name="connsiteY64" fmla="*/ 1569480 h 1788353"/>
                <a:gd name="connsiteX65" fmla="*/ 1092026 w 1139204"/>
                <a:gd name="connsiteY65" fmla="*/ 1574160 h 1788353"/>
                <a:gd name="connsiteX66" fmla="*/ 1089866 w 1139204"/>
                <a:gd name="connsiteY66" fmla="*/ 1575961 h 1788353"/>
                <a:gd name="connsiteX67" fmla="*/ 1086985 w 1139204"/>
                <a:gd name="connsiteY67" fmla="*/ 1581001 h 1788353"/>
                <a:gd name="connsiteX68" fmla="*/ 1081943 w 1139204"/>
                <a:gd name="connsiteY68" fmla="*/ 1584602 h 1788353"/>
                <a:gd name="connsiteX69" fmla="*/ 1079062 w 1139204"/>
                <a:gd name="connsiteY69" fmla="*/ 1585682 h 1788353"/>
                <a:gd name="connsiteX70" fmla="*/ 1076181 w 1139204"/>
                <a:gd name="connsiteY70" fmla="*/ 1586762 h 1788353"/>
                <a:gd name="connsiteX71" fmla="*/ 1076181 w 1139204"/>
                <a:gd name="connsiteY71" fmla="*/ 1590363 h 1788353"/>
                <a:gd name="connsiteX72" fmla="*/ 1077981 w 1139204"/>
                <a:gd name="connsiteY72" fmla="*/ 1592523 h 1788353"/>
                <a:gd name="connsiteX73" fmla="*/ 1077261 w 1139204"/>
                <a:gd name="connsiteY73" fmla="*/ 1595404 h 1788353"/>
                <a:gd name="connsiteX74" fmla="*/ 1077981 w 1139204"/>
                <a:gd name="connsiteY74" fmla="*/ 1600444 h 1788353"/>
                <a:gd name="connsiteX75" fmla="*/ 1075460 w 1139204"/>
                <a:gd name="connsiteY75" fmla="*/ 1601525 h 1788353"/>
                <a:gd name="connsiteX76" fmla="*/ 1073660 w 1139204"/>
                <a:gd name="connsiteY76" fmla="*/ 1607285 h 1788353"/>
                <a:gd name="connsiteX77" fmla="*/ 1074020 w 1139204"/>
                <a:gd name="connsiteY77" fmla="*/ 1613046 h 1788353"/>
                <a:gd name="connsiteX78" fmla="*/ 1075460 w 1139204"/>
                <a:gd name="connsiteY78" fmla="*/ 1617367 h 1788353"/>
                <a:gd name="connsiteX79" fmla="*/ 1074740 w 1139204"/>
                <a:gd name="connsiteY79" fmla="*/ 1622048 h 1788353"/>
                <a:gd name="connsiteX80" fmla="*/ 1076181 w 1139204"/>
                <a:gd name="connsiteY80" fmla="*/ 1627449 h 1788353"/>
                <a:gd name="connsiteX81" fmla="*/ 1074020 w 1139204"/>
                <a:gd name="connsiteY81" fmla="*/ 1629609 h 1788353"/>
                <a:gd name="connsiteX82" fmla="*/ 1070779 w 1139204"/>
                <a:gd name="connsiteY82" fmla="*/ 1630689 h 1788353"/>
                <a:gd name="connsiteX83" fmla="*/ 1070058 w 1139204"/>
                <a:gd name="connsiteY83" fmla="*/ 1637890 h 1788353"/>
                <a:gd name="connsiteX84" fmla="*/ 1068618 w 1139204"/>
                <a:gd name="connsiteY84" fmla="*/ 1642571 h 1788353"/>
                <a:gd name="connsiteX85" fmla="*/ 1066097 w 1139204"/>
                <a:gd name="connsiteY85" fmla="*/ 1646891 h 1788353"/>
                <a:gd name="connsiteX86" fmla="*/ 1068618 w 1139204"/>
                <a:gd name="connsiteY86" fmla="*/ 1651572 h 1788353"/>
                <a:gd name="connsiteX87" fmla="*/ 1065016 w 1139204"/>
                <a:gd name="connsiteY87" fmla="*/ 1653733 h 1788353"/>
                <a:gd name="connsiteX88" fmla="*/ 1063576 w 1139204"/>
                <a:gd name="connsiteY88" fmla="*/ 1654453 h 1788353"/>
                <a:gd name="connsiteX89" fmla="*/ 1060695 w 1139204"/>
                <a:gd name="connsiteY89" fmla="*/ 1659133 h 1788353"/>
                <a:gd name="connsiteX90" fmla="*/ 1056373 w 1139204"/>
                <a:gd name="connsiteY90" fmla="*/ 1661294 h 1788353"/>
                <a:gd name="connsiteX91" fmla="*/ 1052412 w 1139204"/>
                <a:gd name="connsiteY91" fmla="*/ 1666695 h 1788353"/>
                <a:gd name="connsiteX92" fmla="*/ 1049891 w 1139204"/>
                <a:gd name="connsiteY92" fmla="*/ 1671015 h 1788353"/>
                <a:gd name="connsiteX93" fmla="*/ 1046289 w 1139204"/>
                <a:gd name="connsiteY93" fmla="*/ 1673175 h 1788353"/>
                <a:gd name="connsiteX94" fmla="*/ 1044129 w 1139204"/>
                <a:gd name="connsiteY94" fmla="*/ 1672095 h 1788353"/>
                <a:gd name="connsiteX95" fmla="*/ 1039087 w 1139204"/>
                <a:gd name="connsiteY95" fmla="*/ 1672815 h 1788353"/>
                <a:gd name="connsiteX96" fmla="*/ 1035845 w 1139204"/>
                <a:gd name="connsiteY96" fmla="*/ 1674256 h 1788353"/>
                <a:gd name="connsiteX97" fmla="*/ 1038366 w 1139204"/>
                <a:gd name="connsiteY97" fmla="*/ 1678576 h 1788353"/>
                <a:gd name="connsiteX98" fmla="*/ 1039807 w 1139204"/>
                <a:gd name="connsiteY98" fmla="*/ 1682897 h 1788353"/>
                <a:gd name="connsiteX99" fmla="*/ 1036566 w 1139204"/>
                <a:gd name="connsiteY99" fmla="*/ 1686858 h 1788353"/>
                <a:gd name="connsiteX100" fmla="*/ 1033325 w 1139204"/>
                <a:gd name="connsiteY100" fmla="*/ 1690818 h 1788353"/>
                <a:gd name="connsiteX101" fmla="*/ 1035485 w 1139204"/>
                <a:gd name="connsiteY101" fmla="*/ 1693339 h 1788353"/>
                <a:gd name="connsiteX102" fmla="*/ 1038727 w 1139204"/>
                <a:gd name="connsiteY102" fmla="*/ 1694059 h 1788353"/>
                <a:gd name="connsiteX103" fmla="*/ 1039807 w 1139204"/>
                <a:gd name="connsiteY103" fmla="*/ 1696939 h 1788353"/>
                <a:gd name="connsiteX104" fmla="*/ 1039087 w 1139204"/>
                <a:gd name="connsiteY104" fmla="*/ 1700900 h 1788353"/>
                <a:gd name="connsiteX105" fmla="*/ 1037286 w 1139204"/>
                <a:gd name="connsiteY105" fmla="*/ 1704860 h 1788353"/>
                <a:gd name="connsiteX106" fmla="*/ 1038366 w 1139204"/>
                <a:gd name="connsiteY106" fmla="*/ 1709901 h 1788353"/>
                <a:gd name="connsiteX107" fmla="*/ 1035485 w 1139204"/>
                <a:gd name="connsiteY107" fmla="*/ 1716742 h 1788353"/>
                <a:gd name="connsiteX108" fmla="*/ 1031884 w 1139204"/>
                <a:gd name="connsiteY108" fmla="*/ 1722503 h 1788353"/>
                <a:gd name="connsiteX109" fmla="*/ 1030443 w 1139204"/>
                <a:gd name="connsiteY109" fmla="*/ 1726104 h 1788353"/>
                <a:gd name="connsiteX110" fmla="*/ 1033325 w 1139204"/>
                <a:gd name="connsiteY110" fmla="*/ 1730424 h 1788353"/>
                <a:gd name="connsiteX111" fmla="*/ 1035125 w 1139204"/>
                <a:gd name="connsiteY111" fmla="*/ 1735465 h 1788353"/>
                <a:gd name="connsiteX112" fmla="*/ 1037286 w 1139204"/>
                <a:gd name="connsiteY112" fmla="*/ 1737265 h 1788353"/>
                <a:gd name="connsiteX113" fmla="*/ 1040167 w 1139204"/>
                <a:gd name="connsiteY113" fmla="*/ 1735465 h 1788353"/>
                <a:gd name="connsiteX114" fmla="*/ 1042328 w 1139204"/>
                <a:gd name="connsiteY114" fmla="*/ 1738345 h 1788353"/>
                <a:gd name="connsiteX115" fmla="*/ 1045569 w 1139204"/>
                <a:gd name="connsiteY115" fmla="*/ 1739066 h 1788353"/>
                <a:gd name="connsiteX116" fmla="*/ 1048810 w 1139204"/>
                <a:gd name="connsiteY116" fmla="*/ 1737265 h 1788353"/>
                <a:gd name="connsiteX117" fmla="*/ 1052412 w 1139204"/>
                <a:gd name="connsiteY117" fmla="*/ 1737985 h 1788353"/>
                <a:gd name="connsiteX118" fmla="*/ 1057454 w 1139204"/>
                <a:gd name="connsiteY118" fmla="*/ 1740506 h 1788353"/>
                <a:gd name="connsiteX119" fmla="*/ 1058894 w 1139204"/>
                <a:gd name="connsiteY119" fmla="*/ 1745547 h 1788353"/>
                <a:gd name="connsiteX120" fmla="*/ 1058174 w 1139204"/>
                <a:gd name="connsiteY120" fmla="*/ 1749867 h 1788353"/>
                <a:gd name="connsiteX121" fmla="*/ 1061415 w 1139204"/>
                <a:gd name="connsiteY121" fmla="*/ 1753108 h 1788353"/>
                <a:gd name="connsiteX122" fmla="*/ 1057814 w 1139204"/>
                <a:gd name="connsiteY122" fmla="*/ 1756348 h 1788353"/>
                <a:gd name="connsiteX123" fmla="*/ 1060695 w 1139204"/>
                <a:gd name="connsiteY123" fmla="*/ 1761029 h 1788353"/>
                <a:gd name="connsiteX124" fmla="*/ 1061055 w 1139204"/>
                <a:gd name="connsiteY124" fmla="*/ 1764990 h 1788353"/>
                <a:gd name="connsiteX125" fmla="*/ 1058894 w 1139204"/>
                <a:gd name="connsiteY125" fmla="*/ 1771831 h 1788353"/>
                <a:gd name="connsiteX126" fmla="*/ 1053492 w 1139204"/>
                <a:gd name="connsiteY126" fmla="*/ 1775431 h 1788353"/>
                <a:gd name="connsiteX127" fmla="*/ 1048810 w 1139204"/>
                <a:gd name="connsiteY127" fmla="*/ 1777951 h 1788353"/>
                <a:gd name="connsiteX128" fmla="*/ 1048810 w 1139204"/>
                <a:gd name="connsiteY128" fmla="*/ 1783352 h 1788353"/>
                <a:gd name="connsiteX129" fmla="*/ 1045929 w 1139204"/>
                <a:gd name="connsiteY129" fmla="*/ 1785873 h 1788353"/>
                <a:gd name="connsiteX130" fmla="*/ 1041968 w 1139204"/>
                <a:gd name="connsiteY130" fmla="*/ 1785873 h 1788353"/>
                <a:gd name="connsiteX131" fmla="*/ 1038366 w 1139204"/>
                <a:gd name="connsiteY131" fmla="*/ 1788033 h 1788353"/>
                <a:gd name="connsiteX132" fmla="*/ 1032964 w 1139204"/>
                <a:gd name="connsiteY132" fmla="*/ 1788033 h 1788353"/>
                <a:gd name="connsiteX133" fmla="*/ 1029723 w 1139204"/>
                <a:gd name="connsiteY133" fmla="*/ 1787673 h 1788353"/>
                <a:gd name="connsiteX134" fmla="*/ 1026842 w 1139204"/>
                <a:gd name="connsiteY134" fmla="*/ 1784793 h 1788353"/>
                <a:gd name="connsiteX135" fmla="*/ 1023961 w 1139204"/>
                <a:gd name="connsiteY135" fmla="*/ 1784072 h 1788353"/>
                <a:gd name="connsiteX136" fmla="*/ 1021440 w 1139204"/>
                <a:gd name="connsiteY136" fmla="*/ 1785153 h 1788353"/>
                <a:gd name="connsiteX137" fmla="*/ 1020720 w 1139204"/>
                <a:gd name="connsiteY137" fmla="*/ 1787313 h 1788353"/>
                <a:gd name="connsiteX138" fmla="*/ 823726 w 1139204"/>
                <a:gd name="connsiteY138" fmla="*/ 1774711 h 1788353"/>
                <a:gd name="connsiteX139" fmla="*/ 680393 w 1139204"/>
                <a:gd name="connsiteY139" fmla="*/ 1763909 h 1788353"/>
                <a:gd name="connsiteX140" fmla="*/ 679673 w 1139204"/>
                <a:gd name="connsiteY140" fmla="*/ 1758869 h 1788353"/>
                <a:gd name="connsiteX141" fmla="*/ 680393 w 1139204"/>
                <a:gd name="connsiteY141" fmla="*/ 1750587 h 1788353"/>
                <a:gd name="connsiteX142" fmla="*/ 678232 w 1139204"/>
                <a:gd name="connsiteY142" fmla="*/ 1743386 h 1788353"/>
                <a:gd name="connsiteX143" fmla="*/ 676431 w 1139204"/>
                <a:gd name="connsiteY143" fmla="*/ 1738705 h 1788353"/>
                <a:gd name="connsiteX144" fmla="*/ 671750 w 1139204"/>
                <a:gd name="connsiteY144" fmla="*/ 1736185 h 1788353"/>
                <a:gd name="connsiteX145" fmla="*/ 668869 w 1139204"/>
                <a:gd name="connsiteY145" fmla="*/ 1739066 h 1788353"/>
                <a:gd name="connsiteX146" fmla="*/ 665627 w 1139204"/>
                <a:gd name="connsiteY146" fmla="*/ 1737985 h 1788353"/>
                <a:gd name="connsiteX147" fmla="*/ 664187 w 1139204"/>
                <a:gd name="connsiteY147" fmla="*/ 1732585 h 1788353"/>
                <a:gd name="connsiteX148" fmla="*/ 664547 w 1139204"/>
                <a:gd name="connsiteY148" fmla="*/ 1728624 h 1788353"/>
                <a:gd name="connsiteX149" fmla="*/ 667788 w 1139204"/>
                <a:gd name="connsiteY149" fmla="*/ 1725744 h 1788353"/>
                <a:gd name="connsiteX150" fmla="*/ 668148 w 1139204"/>
                <a:gd name="connsiteY150" fmla="*/ 1721063 h 1788353"/>
                <a:gd name="connsiteX151" fmla="*/ 667428 w 1139204"/>
                <a:gd name="connsiteY151" fmla="*/ 1716742 h 1788353"/>
                <a:gd name="connsiteX152" fmla="*/ 665988 w 1139204"/>
                <a:gd name="connsiteY152" fmla="*/ 1714582 h 1788353"/>
                <a:gd name="connsiteX153" fmla="*/ 664547 w 1139204"/>
                <a:gd name="connsiteY153" fmla="*/ 1711341 h 1788353"/>
                <a:gd name="connsiteX154" fmla="*/ 665627 w 1139204"/>
                <a:gd name="connsiteY154" fmla="*/ 1708821 h 1788353"/>
                <a:gd name="connsiteX155" fmla="*/ 668509 w 1139204"/>
                <a:gd name="connsiteY155" fmla="*/ 1707381 h 1788353"/>
                <a:gd name="connsiteX156" fmla="*/ 671029 w 1139204"/>
                <a:gd name="connsiteY156" fmla="*/ 1705580 h 1788353"/>
                <a:gd name="connsiteX157" fmla="*/ 672110 w 1139204"/>
                <a:gd name="connsiteY157" fmla="*/ 1700180 h 1788353"/>
                <a:gd name="connsiteX158" fmla="*/ 671750 w 1139204"/>
                <a:gd name="connsiteY158" fmla="*/ 1687578 h 1788353"/>
                <a:gd name="connsiteX159" fmla="*/ 671390 w 1139204"/>
                <a:gd name="connsiteY159" fmla="*/ 1681097 h 1788353"/>
                <a:gd name="connsiteX160" fmla="*/ 670309 w 1139204"/>
                <a:gd name="connsiteY160" fmla="*/ 1670655 h 1788353"/>
                <a:gd name="connsiteX161" fmla="*/ 669589 w 1139204"/>
                <a:gd name="connsiteY161" fmla="*/ 1663094 h 1788353"/>
                <a:gd name="connsiteX162" fmla="*/ 664187 w 1139204"/>
                <a:gd name="connsiteY162" fmla="*/ 1650852 h 1788353"/>
                <a:gd name="connsiteX163" fmla="*/ 659145 w 1139204"/>
                <a:gd name="connsiteY163" fmla="*/ 1642211 h 1788353"/>
                <a:gd name="connsiteX164" fmla="*/ 655544 w 1139204"/>
                <a:gd name="connsiteY164" fmla="*/ 1634650 h 1788353"/>
                <a:gd name="connsiteX165" fmla="*/ 652663 w 1139204"/>
                <a:gd name="connsiteY165" fmla="*/ 1624568 h 1788353"/>
                <a:gd name="connsiteX166" fmla="*/ 646900 w 1139204"/>
                <a:gd name="connsiteY166" fmla="*/ 1617007 h 1788353"/>
                <a:gd name="connsiteX167" fmla="*/ 644019 w 1139204"/>
                <a:gd name="connsiteY167" fmla="*/ 1614487 h 1788353"/>
                <a:gd name="connsiteX168" fmla="*/ 639698 w 1139204"/>
                <a:gd name="connsiteY168" fmla="*/ 1610886 h 1788353"/>
                <a:gd name="connsiteX169" fmla="*/ 637537 w 1139204"/>
                <a:gd name="connsiteY169" fmla="*/ 1605845 h 1788353"/>
                <a:gd name="connsiteX170" fmla="*/ 634656 w 1139204"/>
                <a:gd name="connsiteY170" fmla="*/ 1600444 h 1788353"/>
                <a:gd name="connsiteX171" fmla="*/ 630694 w 1139204"/>
                <a:gd name="connsiteY171" fmla="*/ 1598284 h 1788353"/>
                <a:gd name="connsiteX172" fmla="*/ 627813 w 1139204"/>
                <a:gd name="connsiteY172" fmla="*/ 1597204 h 1788353"/>
                <a:gd name="connsiteX173" fmla="*/ 624932 w 1139204"/>
                <a:gd name="connsiteY173" fmla="*/ 1595044 h 1788353"/>
                <a:gd name="connsiteX174" fmla="*/ 623492 w 1139204"/>
                <a:gd name="connsiteY174" fmla="*/ 1589643 h 1788353"/>
                <a:gd name="connsiteX175" fmla="*/ 620251 w 1139204"/>
                <a:gd name="connsiteY175" fmla="*/ 1585322 h 1788353"/>
                <a:gd name="connsiteX176" fmla="*/ 618450 w 1139204"/>
                <a:gd name="connsiteY176" fmla="*/ 1581722 h 1788353"/>
                <a:gd name="connsiteX177" fmla="*/ 615209 w 1139204"/>
                <a:gd name="connsiteY177" fmla="*/ 1579561 h 1788353"/>
                <a:gd name="connsiteX178" fmla="*/ 613408 w 1139204"/>
                <a:gd name="connsiteY178" fmla="*/ 1575961 h 1788353"/>
                <a:gd name="connsiteX179" fmla="*/ 607286 w 1139204"/>
                <a:gd name="connsiteY179" fmla="*/ 1569840 h 1788353"/>
                <a:gd name="connsiteX180" fmla="*/ 601524 w 1139204"/>
                <a:gd name="connsiteY180" fmla="*/ 1567679 h 1788353"/>
                <a:gd name="connsiteX181" fmla="*/ 599363 w 1139204"/>
                <a:gd name="connsiteY181" fmla="*/ 1565159 h 1788353"/>
                <a:gd name="connsiteX182" fmla="*/ 592520 w 1139204"/>
                <a:gd name="connsiteY182" fmla="*/ 1559038 h 1788353"/>
                <a:gd name="connsiteX183" fmla="*/ 588919 w 1139204"/>
                <a:gd name="connsiteY183" fmla="*/ 1552917 h 1788353"/>
                <a:gd name="connsiteX184" fmla="*/ 585317 w 1139204"/>
                <a:gd name="connsiteY184" fmla="*/ 1546076 h 1788353"/>
                <a:gd name="connsiteX185" fmla="*/ 582436 w 1139204"/>
                <a:gd name="connsiteY185" fmla="*/ 1541035 h 1788353"/>
                <a:gd name="connsiteX186" fmla="*/ 576674 w 1139204"/>
                <a:gd name="connsiteY186" fmla="*/ 1537075 h 1788353"/>
                <a:gd name="connsiteX187" fmla="*/ 573793 w 1139204"/>
                <a:gd name="connsiteY187" fmla="*/ 1534914 h 1788353"/>
                <a:gd name="connsiteX188" fmla="*/ 570912 w 1139204"/>
                <a:gd name="connsiteY188" fmla="*/ 1534554 h 1788353"/>
                <a:gd name="connsiteX189" fmla="*/ 568391 w 1139204"/>
                <a:gd name="connsiteY189" fmla="*/ 1537435 h 1788353"/>
                <a:gd name="connsiteX190" fmla="*/ 567671 w 1139204"/>
                <a:gd name="connsiteY190" fmla="*/ 1540675 h 1788353"/>
                <a:gd name="connsiteX191" fmla="*/ 563349 w 1139204"/>
                <a:gd name="connsiteY191" fmla="*/ 1540675 h 1788353"/>
                <a:gd name="connsiteX192" fmla="*/ 556507 w 1139204"/>
                <a:gd name="connsiteY192" fmla="*/ 1541035 h 1788353"/>
                <a:gd name="connsiteX193" fmla="*/ 550384 w 1139204"/>
                <a:gd name="connsiteY193" fmla="*/ 1539595 h 1788353"/>
                <a:gd name="connsiteX194" fmla="*/ 546423 w 1139204"/>
                <a:gd name="connsiteY194" fmla="*/ 1535274 h 1788353"/>
                <a:gd name="connsiteX195" fmla="*/ 542462 w 1139204"/>
                <a:gd name="connsiteY195" fmla="*/ 1533474 h 1788353"/>
                <a:gd name="connsiteX196" fmla="*/ 538140 w 1139204"/>
                <a:gd name="connsiteY196" fmla="*/ 1531674 h 1788353"/>
                <a:gd name="connsiteX197" fmla="*/ 535979 w 1139204"/>
                <a:gd name="connsiteY197" fmla="*/ 1527713 h 1788353"/>
                <a:gd name="connsiteX198" fmla="*/ 536699 w 1139204"/>
                <a:gd name="connsiteY198" fmla="*/ 1523753 h 1788353"/>
                <a:gd name="connsiteX199" fmla="*/ 539220 w 1139204"/>
                <a:gd name="connsiteY199" fmla="*/ 1522312 h 1788353"/>
                <a:gd name="connsiteX200" fmla="*/ 542462 w 1139204"/>
                <a:gd name="connsiteY200" fmla="*/ 1518712 h 1788353"/>
                <a:gd name="connsiteX201" fmla="*/ 543182 w 1139204"/>
                <a:gd name="connsiteY201" fmla="*/ 1513311 h 1788353"/>
                <a:gd name="connsiteX202" fmla="*/ 541381 w 1139204"/>
                <a:gd name="connsiteY202" fmla="*/ 1498549 h 1788353"/>
                <a:gd name="connsiteX203" fmla="*/ 537060 w 1139204"/>
                <a:gd name="connsiteY203" fmla="*/ 1487747 h 1788353"/>
                <a:gd name="connsiteX204" fmla="*/ 532018 w 1139204"/>
                <a:gd name="connsiteY204" fmla="*/ 1482706 h 1788353"/>
                <a:gd name="connsiteX205" fmla="*/ 528416 w 1139204"/>
                <a:gd name="connsiteY205" fmla="*/ 1479106 h 1788353"/>
                <a:gd name="connsiteX206" fmla="*/ 521574 w 1139204"/>
                <a:gd name="connsiteY206" fmla="*/ 1477666 h 1788353"/>
                <a:gd name="connsiteX207" fmla="*/ 516172 w 1139204"/>
                <a:gd name="connsiteY207" fmla="*/ 1477666 h 1788353"/>
                <a:gd name="connsiteX208" fmla="*/ 508969 w 1139204"/>
                <a:gd name="connsiteY208" fmla="*/ 1476225 h 1788353"/>
                <a:gd name="connsiteX209" fmla="*/ 502487 w 1139204"/>
                <a:gd name="connsiteY209" fmla="*/ 1474785 h 1788353"/>
                <a:gd name="connsiteX210" fmla="*/ 497805 w 1139204"/>
                <a:gd name="connsiteY210" fmla="*/ 1475505 h 1788353"/>
                <a:gd name="connsiteX211" fmla="*/ 494924 w 1139204"/>
                <a:gd name="connsiteY211" fmla="*/ 1475865 h 1788353"/>
                <a:gd name="connsiteX212" fmla="*/ 492763 w 1139204"/>
                <a:gd name="connsiteY212" fmla="*/ 1479106 h 1788353"/>
                <a:gd name="connsiteX213" fmla="*/ 490602 w 1139204"/>
                <a:gd name="connsiteY213" fmla="*/ 1476946 h 1788353"/>
                <a:gd name="connsiteX214" fmla="*/ 489162 w 1139204"/>
                <a:gd name="connsiteY214" fmla="*/ 1473345 h 1788353"/>
                <a:gd name="connsiteX215" fmla="*/ 485560 w 1139204"/>
                <a:gd name="connsiteY215" fmla="*/ 1470465 h 1788353"/>
                <a:gd name="connsiteX216" fmla="*/ 479438 w 1139204"/>
                <a:gd name="connsiteY216" fmla="*/ 1469024 h 1788353"/>
                <a:gd name="connsiteX217" fmla="*/ 473676 w 1139204"/>
                <a:gd name="connsiteY217" fmla="*/ 1466504 h 1788353"/>
                <a:gd name="connsiteX218" fmla="*/ 469354 w 1139204"/>
                <a:gd name="connsiteY218" fmla="*/ 1463263 h 1788353"/>
                <a:gd name="connsiteX219" fmla="*/ 463592 w 1139204"/>
                <a:gd name="connsiteY219" fmla="*/ 1458223 h 1788353"/>
                <a:gd name="connsiteX220" fmla="*/ 457830 w 1139204"/>
                <a:gd name="connsiteY220" fmla="*/ 1455342 h 1788353"/>
                <a:gd name="connsiteX221" fmla="*/ 454949 w 1139204"/>
                <a:gd name="connsiteY221" fmla="*/ 1453902 h 1788353"/>
                <a:gd name="connsiteX222" fmla="*/ 451708 w 1139204"/>
                <a:gd name="connsiteY222" fmla="*/ 1453542 h 1788353"/>
                <a:gd name="connsiteX223" fmla="*/ 449907 w 1139204"/>
                <a:gd name="connsiteY223" fmla="*/ 1450301 h 1788353"/>
                <a:gd name="connsiteX224" fmla="*/ 447026 w 1139204"/>
                <a:gd name="connsiteY224" fmla="*/ 1446701 h 1788353"/>
                <a:gd name="connsiteX225" fmla="*/ 443425 w 1139204"/>
                <a:gd name="connsiteY225" fmla="*/ 1444901 h 1788353"/>
                <a:gd name="connsiteX226" fmla="*/ 441264 w 1139204"/>
                <a:gd name="connsiteY226" fmla="*/ 1443100 h 1788353"/>
                <a:gd name="connsiteX227" fmla="*/ 439463 w 1139204"/>
                <a:gd name="connsiteY227" fmla="*/ 1440220 h 1788353"/>
                <a:gd name="connsiteX228" fmla="*/ 437662 w 1139204"/>
                <a:gd name="connsiteY228" fmla="*/ 1434459 h 1788353"/>
                <a:gd name="connsiteX229" fmla="*/ 437662 w 1139204"/>
                <a:gd name="connsiteY229" fmla="*/ 1427618 h 1788353"/>
                <a:gd name="connsiteX230" fmla="*/ 435502 w 1139204"/>
                <a:gd name="connsiteY230" fmla="*/ 1421137 h 1788353"/>
                <a:gd name="connsiteX231" fmla="*/ 432981 w 1139204"/>
                <a:gd name="connsiteY231" fmla="*/ 1419697 h 1788353"/>
                <a:gd name="connsiteX232" fmla="*/ 429739 w 1139204"/>
                <a:gd name="connsiteY232" fmla="*/ 1416816 h 1788353"/>
                <a:gd name="connsiteX233" fmla="*/ 428299 w 1139204"/>
                <a:gd name="connsiteY233" fmla="*/ 1412856 h 1788353"/>
                <a:gd name="connsiteX234" fmla="*/ 427218 w 1139204"/>
                <a:gd name="connsiteY234" fmla="*/ 1411055 h 1788353"/>
                <a:gd name="connsiteX235" fmla="*/ 423617 w 1139204"/>
                <a:gd name="connsiteY235" fmla="*/ 1409975 h 1788353"/>
                <a:gd name="connsiteX236" fmla="*/ 422537 w 1139204"/>
                <a:gd name="connsiteY236" fmla="*/ 1406735 h 1788353"/>
                <a:gd name="connsiteX237" fmla="*/ 419656 w 1139204"/>
                <a:gd name="connsiteY237" fmla="*/ 1401694 h 1788353"/>
                <a:gd name="connsiteX238" fmla="*/ 415334 w 1139204"/>
                <a:gd name="connsiteY238" fmla="*/ 1398454 h 1788353"/>
                <a:gd name="connsiteX239" fmla="*/ 409572 w 1139204"/>
                <a:gd name="connsiteY239" fmla="*/ 1395213 h 1788353"/>
                <a:gd name="connsiteX240" fmla="*/ 403450 w 1139204"/>
                <a:gd name="connsiteY240" fmla="*/ 1388732 h 1788353"/>
                <a:gd name="connsiteX241" fmla="*/ 396967 w 1139204"/>
                <a:gd name="connsiteY241" fmla="*/ 1385852 h 1788353"/>
                <a:gd name="connsiteX242" fmla="*/ 389765 w 1139204"/>
                <a:gd name="connsiteY242" fmla="*/ 1385132 h 1788353"/>
                <a:gd name="connsiteX243" fmla="*/ 385083 w 1139204"/>
                <a:gd name="connsiteY243" fmla="*/ 1385852 h 1788353"/>
                <a:gd name="connsiteX244" fmla="*/ 382922 w 1139204"/>
                <a:gd name="connsiteY244" fmla="*/ 1388012 h 1788353"/>
                <a:gd name="connsiteX245" fmla="*/ 380041 w 1139204"/>
                <a:gd name="connsiteY245" fmla="*/ 1388372 h 1788353"/>
                <a:gd name="connsiteX246" fmla="*/ 378600 w 1139204"/>
                <a:gd name="connsiteY246" fmla="*/ 1385852 h 1788353"/>
                <a:gd name="connsiteX247" fmla="*/ 374279 w 1139204"/>
                <a:gd name="connsiteY247" fmla="*/ 1382971 h 1788353"/>
                <a:gd name="connsiteX248" fmla="*/ 370677 w 1139204"/>
                <a:gd name="connsiteY248" fmla="*/ 1381891 h 1788353"/>
                <a:gd name="connsiteX249" fmla="*/ 365636 w 1139204"/>
                <a:gd name="connsiteY249" fmla="*/ 1382251 h 1788353"/>
                <a:gd name="connsiteX250" fmla="*/ 360954 w 1139204"/>
                <a:gd name="connsiteY250" fmla="*/ 1382251 h 1788353"/>
                <a:gd name="connsiteX251" fmla="*/ 356992 w 1139204"/>
                <a:gd name="connsiteY251" fmla="*/ 1380091 h 1788353"/>
                <a:gd name="connsiteX252" fmla="*/ 354111 w 1139204"/>
                <a:gd name="connsiteY252" fmla="*/ 1376130 h 1788353"/>
                <a:gd name="connsiteX253" fmla="*/ 350870 w 1139204"/>
                <a:gd name="connsiteY253" fmla="*/ 1375050 h 1788353"/>
                <a:gd name="connsiteX254" fmla="*/ 348709 w 1139204"/>
                <a:gd name="connsiteY254" fmla="*/ 1372170 h 1788353"/>
                <a:gd name="connsiteX255" fmla="*/ 342587 w 1139204"/>
                <a:gd name="connsiteY255" fmla="*/ 1368209 h 1788353"/>
                <a:gd name="connsiteX256" fmla="*/ 337905 w 1139204"/>
                <a:gd name="connsiteY256" fmla="*/ 1367489 h 1788353"/>
                <a:gd name="connsiteX257" fmla="*/ 333223 w 1139204"/>
                <a:gd name="connsiteY257" fmla="*/ 1367489 h 1788353"/>
                <a:gd name="connsiteX258" fmla="*/ 328902 w 1139204"/>
                <a:gd name="connsiteY258" fmla="*/ 1364608 h 1788353"/>
                <a:gd name="connsiteX259" fmla="*/ 322780 w 1139204"/>
                <a:gd name="connsiteY259" fmla="*/ 1362808 h 1788353"/>
                <a:gd name="connsiteX260" fmla="*/ 319178 w 1139204"/>
                <a:gd name="connsiteY260" fmla="*/ 1362808 h 1788353"/>
                <a:gd name="connsiteX261" fmla="*/ 313416 w 1139204"/>
                <a:gd name="connsiteY261" fmla="*/ 1360288 h 1788353"/>
                <a:gd name="connsiteX262" fmla="*/ 307294 w 1139204"/>
                <a:gd name="connsiteY262" fmla="*/ 1359568 h 1788353"/>
                <a:gd name="connsiteX263" fmla="*/ 300451 w 1139204"/>
                <a:gd name="connsiteY263" fmla="*/ 1360288 h 1788353"/>
                <a:gd name="connsiteX264" fmla="*/ 293609 w 1139204"/>
                <a:gd name="connsiteY264" fmla="*/ 1359568 h 1788353"/>
                <a:gd name="connsiteX265" fmla="*/ 283525 w 1139204"/>
                <a:gd name="connsiteY265" fmla="*/ 1358848 h 1788353"/>
                <a:gd name="connsiteX266" fmla="*/ 281004 w 1139204"/>
                <a:gd name="connsiteY266" fmla="*/ 1357407 h 1788353"/>
                <a:gd name="connsiteX267" fmla="*/ 279563 w 1139204"/>
                <a:gd name="connsiteY267" fmla="*/ 1354167 h 1788353"/>
                <a:gd name="connsiteX268" fmla="*/ 279203 w 1139204"/>
                <a:gd name="connsiteY268" fmla="*/ 1350566 h 1788353"/>
                <a:gd name="connsiteX269" fmla="*/ 278123 w 1139204"/>
                <a:gd name="connsiteY269" fmla="*/ 1345886 h 1788353"/>
                <a:gd name="connsiteX270" fmla="*/ 275962 w 1139204"/>
                <a:gd name="connsiteY270" fmla="*/ 1341565 h 1788353"/>
                <a:gd name="connsiteX271" fmla="*/ 272361 w 1139204"/>
                <a:gd name="connsiteY271" fmla="*/ 1338324 h 1788353"/>
                <a:gd name="connsiteX272" fmla="*/ 269120 w 1139204"/>
                <a:gd name="connsiteY272" fmla="*/ 1336884 h 1788353"/>
                <a:gd name="connsiteX273" fmla="*/ 265518 w 1139204"/>
                <a:gd name="connsiteY273" fmla="*/ 1336524 h 1788353"/>
                <a:gd name="connsiteX274" fmla="*/ 262637 w 1139204"/>
                <a:gd name="connsiteY274" fmla="*/ 1334364 h 1788353"/>
                <a:gd name="connsiteX275" fmla="*/ 261917 w 1139204"/>
                <a:gd name="connsiteY275" fmla="*/ 1330763 h 1788353"/>
                <a:gd name="connsiteX276" fmla="*/ 262277 w 1139204"/>
                <a:gd name="connsiteY276" fmla="*/ 1327883 h 1788353"/>
                <a:gd name="connsiteX277" fmla="*/ 264798 w 1139204"/>
                <a:gd name="connsiteY277" fmla="*/ 1324642 h 1788353"/>
                <a:gd name="connsiteX278" fmla="*/ 268039 w 1139204"/>
                <a:gd name="connsiteY278" fmla="*/ 1321762 h 1788353"/>
                <a:gd name="connsiteX279" fmla="*/ 271640 w 1139204"/>
                <a:gd name="connsiteY279" fmla="*/ 1315641 h 1788353"/>
                <a:gd name="connsiteX280" fmla="*/ 272361 w 1139204"/>
                <a:gd name="connsiteY280" fmla="*/ 1310600 h 1788353"/>
                <a:gd name="connsiteX281" fmla="*/ 270920 w 1139204"/>
                <a:gd name="connsiteY281" fmla="*/ 1306640 h 1788353"/>
                <a:gd name="connsiteX282" fmla="*/ 268759 w 1139204"/>
                <a:gd name="connsiteY282" fmla="*/ 1303399 h 1788353"/>
                <a:gd name="connsiteX283" fmla="*/ 269120 w 1139204"/>
                <a:gd name="connsiteY283" fmla="*/ 1299799 h 1788353"/>
                <a:gd name="connsiteX284" fmla="*/ 270920 w 1139204"/>
                <a:gd name="connsiteY284" fmla="*/ 1296558 h 1788353"/>
                <a:gd name="connsiteX285" fmla="*/ 274161 w 1139204"/>
                <a:gd name="connsiteY285" fmla="*/ 1293318 h 1788353"/>
                <a:gd name="connsiteX286" fmla="*/ 275962 w 1139204"/>
                <a:gd name="connsiteY286" fmla="*/ 1289717 h 1788353"/>
                <a:gd name="connsiteX287" fmla="*/ 276322 w 1139204"/>
                <a:gd name="connsiteY287" fmla="*/ 1286116 h 1788353"/>
                <a:gd name="connsiteX288" fmla="*/ 275242 w 1139204"/>
                <a:gd name="connsiteY288" fmla="*/ 1283236 h 1788353"/>
                <a:gd name="connsiteX289" fmla="*/ 272721 w 1139204"/>
                <a:gd name="connsiteY289" fmla="*/ 1280356 h 1788353"/>
                <a:gd name="connsiteX290" fmla="*/ 270560 w 1139204"/>
                <a:gd name="connsiteY290" fmla="*/ 1277835 h 1788353"/>
                <a:gd name="connsiteX291" fmla="*/ 270200 w 1139204"/>
                <a:gd name="connsiteY291" fmla="*/ 1274955 h 1788353"/>
                <a:gd name="connsiteX292" fmla="*/ 272361 w 1139204"/>
                <a:gd name="connsiteY292" fmla="*/ 1270994 h 1788353"/>
                <a:gd name="connsiteX293" fmla="*/ 275242 w 1139204"/>
                <a:gd name="connsiteY293" fmla="*/ 1265593 h 1788353"/>
                <a:gd name="connsiteX294" fmla="*/ 278843 w 1139204"/>
                <a:gd name="connsiteY294" fmla="*/ 1259832 h 1788353"/>
                <a:gd name="connsiteX295" fmla="*/ 279924 w 1139204"/>
                <a:gd name="connsiteY295" fmla="*/ 1255512 h 1788353"/>
                <a:gd name="connsiteX296" fmla="*/ 282444 w 1139204"/>
                <a:gd name="connsiteY296" fmla="*/ 1249031 h 1788353"/>
                <a:gd name="connsiteX297" fmla="*/ 282444 w 1139204"/>
                <a:gd name="connsiteY297" fmla="*/ 1243990 h 1788353"/>
                <a:gd name="connsiteX298" fmla="*/ 282444 w 1139204"/>
                <a:gd name="connsiteY298" fmla="*/ 1238949 h 1788353"/>
                <a:gd name="connsiteX299" fmla="*/ 281004 w 1139204"/>
                <a:gd name="connsiteY299" fmla="*/ 1236069 h 1788353"/>
                <a:gd name="connsiteX300" fmla="*/ 277403 w 1139204"/>
                <a:gd name="connsiteY300" fmla="*/ 1234989 h 1788353"/>
                <a:gd name="connsiteX301" fmla="*/ 275602 w 1139204"/>
                <a:gd name="connsiteY301" fmla="*/ 1231748 h 1788353"/>
                <a:gd name="connsiteX302" fmla="*/ 273441 w 1139204"/>
                <a:gd name="connsiteY302" fmla="*/ 1229228 h 1788353"/>
                <a:gd name="connsiteX303" fmla="*/ 270560 w 1139204"/>
                <a:gd name="connsiteY303" fmla="*/ 1229228 h 1788353"/>
                <a:gd name="connsiteX304" fmla="*/ 268759 w 1139204"/>
                <a:gd name="connsiteY304" fmla="*/ 1231748 h 1788353"/>
                <a:gd name="connsiteX305" fmla="*/ 266599 w 1139204"/>
                <a:gd name="connsiteY305" fmla="*/ 1233188 h 1788353"/>
                <a:gd name="connsiteX306" fmla="*/ 265518 w 1139204"/>
                <a:gd name="connsiteY306" fmla="*/ 1230668 h 1788353"/>
                <a:gd name="connsiteX307" fmla="*/ 263357 w 1139204"/>
                <a:gd name="connsiteY307" fmla="*/ 1227067 h 1788353"/>
                <a:gd name="connsiteX308" fmla="*/ 259396 w 1139204"/>
                <a:gd name="connsiteY308" fmla="*/ 1224547 h 1788353"/>
                <a:gd name="connsiteX309" fmla="*/ 255795 w 1139204"/>
                <a:gd name="connsiteY309" fmla="*/ 1220226 h 1788353"/>
                <a:gd name="connsiteX310" fmla="*/ 253274 w 1139204"/>
                <a:gd name="connsiteY310" fmla="*/ 1216986 h 1788353"/>
                <a:gd name="connsiteX311" fmla="*/ 252553 w 1139204"/>
                <a:gd name="connsiteY311" fmla="*/ 1211225 h 1788353"/>
                <a:gd name="connsiteX312" fmla="*/ 254354 w 1139204"/>
                <a:gd name="connsiteY312" fmla="*/ 1208345 h 1788353"/>
                <a:gd name="connsiteX313" fmla="*/ 256155 w 1139204"/>
                <a:gd name="connsiteY313" fmla="*/ 1206544 h 1788353"/>
                <a:gd name="connsiteX314" fmla="*/ 257955 w 1139204"/>
                <a:gd name="connsiteY314" fmla="*/ 1202224 h 1788353"/>
                <a:gd name="connsiteX315" fmla="*/ 259396 w 1139204"/>
                <a:gd name="connsiteY315" fmla="*/ 1198263 h 1788353"/>
                <a:gd name="connsiteX316" fmla="*/ 261557 w 1139204"/>
                <a:gd name="connsiteY316" fmla="*/ 1194302 h 1788353"/>
                <a:gd name="connsiteX317" fmla="*/ 261557 w 1139204"/>
                <a:gd name="connsiteY317" fmla="*/ 1187821 h 1788353"/>
                <a:gd name="connsiteX318" fmla="*/ 261197 w 1139204"/>
                <a:gd name="connsiteY318" fmla="*/ 1183861 h 1788353"/>
                <a:gd name="connsiteX319" fmla="*/ 258315 w 1139204"/>
                <a:gd name="connsiteY319" fmla="*/ 1180620 h 1788353"/>
                <a:gd name="connsiteX320" fmla="*/ 254354 w 1139204"/>
                <a:gd name="connsiteY320" fmla="*/ 1179900 h 1788353"/>
                <a:gd name="connsiteX321" fmla="*/ 252553 w 1139204"/>
                <a:gd name="connsiteY321" fmla="*/ 1177740 h 1788353"/>
                <a:gd name="connsiteX322" fmla="*/ 247511 w 1139204"/>
                <a:gd name="connsiteY322" fmla="*/ 1176660 h 1788353"/>
                <a:gd name="connsiteX323" fmla="*/ 244991 w 1139204"/>
                <a:gd name="connsiteY323" fmla="*/ 1174139 h 1788353"/>
                <a:gd name="connsiteX324" fmla="*/ 243190 w 1139204"/>
                <a:gd name="connsiteY324" fmla="*/ 1169099 h 1788353"/>
                <a:gd name="connsiteX325" fmla="*/ 239949 w 1139204"/>
                <a:gd name="connsiteY325" fmla="*/ 1165858 h 1788353"/>
                <a:gd name="connsiteX326" fmla="*/ 238148 w 1139204"/>
                <a:gd name="connsiteY326" fmla="*/ 1161897 h 1788353"/>
                <a:gd name="connsiteX327" fmla="*/ 235627 w 1139204"/>
                <a:gd name="connsiteY327" fmla="*/ 1159017 h 1788353"/>
                <a:gd name="connsiteX328" fmla="*/ 235267 w 1139204"/>
                <a:gd name="connsiteY328" fmla="*/ 1155777 h 1788353"/>
                <a:gd name="connsiteX329" fmla="*/ 233826 w 1139204"/>
                <a:gd name="connsiteY329" fmla="*/ 1151096 h 1788353"/>
                <a:gd name="connsiteX330" fmla="*/ 232386 w 1139204"/>
                <a:gd name="connsiteY330" fmla="*/ 1147495 h 1788353"/>
                <a:gd name="connsiteX331" fmla="*/ 231666 w 1139204"/>
                <a:gd name="connsiteY331" fmla="*/ 1143175 h 1788353"/>
                <a:gd name="connsiteX332" fmla="*/ 229865 w 1139204"/>
                <a:gd name="connsiteY332" fmla="*/ 1140654 h 1788353"/>
                <a:gd name="connsiteX333" fmla="*/ 227344 w 1139204"/>
                <a:gd name="connsiteY333" fmla="*/ 1139934 h 1788353"/>
                <a:gd name="connsiteX334" fmla="*/ 222662 w 1139204"/>
                <a:gd name="connsiteY334" fmla="*/ 1137054 h 1788353"/>
                <a:gd name="connsiteX335" fmla="*/ 219061 w 1139204"/>
                <a:gd name="connsiteY335" fmla="*/ 1135253 h 1788353"/>
                <a:gd name="connsiteX336" fmla="*/ 216900 w 1139204"/>
                <a:gd name="connsiteY336" fmla="*/ 1132373 h 1788353"/>
                <a:gd name="connsiteX337" fmla="*/ 215460 w 1139204"/>
                <a:gd name="connsiteY337" fmla="*/ 1128052 h 1788353"/>
                <a:gd name="connsiteX338" fmla="*/ 212939 w 1139204"/>
                <a:gd name="connsiteY338" fmla="*/ 1124452 h 1788353"/>
                <a:gd name="connsiteX339" fmla="*/ 213659 w 1139204"/>
                <a:gd name="connsiteY339" fmla="*/ 1118331 h 1788353"/>
                <a:gd name="connsiteX340" fmla="*/ 213299 w 1139204"/>
                <a:gd name="connsiteY340" fmla="*/ 1112930 h 1788353"/>
                <a:gd name="connsiteX341" fmla="*/ 211858 w 1139204"/>
                <a:gd name="connsiteY341" fmla="*/ 1109329 h 1788353"/>
                <a:gd name="connsiteX342" fmla="*/ 208977 w 1139204"/>
                <a:gd name="connsiteY342" fmla="*/ 1105369 h 1788353"/>
                <a:gd name="connsiteX343" fmla="*/ 205736 w 1139204"/>
                <a:gd name="connsiteY343" fmla="*/ 1099608 h 1788353"/>
                <a:gd name="connsiteX344" fmla="*/ 203575 w 1139204"/>
                <a:gd name="connsiteY344" fmla="*/ 1095647 h 1788353"/>
                <a:gd name="connsiteX345" fmla="*/ 200694 w 1139204"/>
                <a:gd name="connsiteY345" fmla="*/ 1092047 h 1788353"/>
                <a:gd name="connsiteX346" fmla="*/ 199974 w 1139204"/>
                <a:gd name="connsiteY346" fmla="*/ 1087006 h 1788353"/>
                <a:gd name="connsiteX347" fmla="*/ 200694 w 1139204"/>
                <a:gd name="connsiteY347" fmla="*/ 1083045 h 1788353"/>
                <a:gd name="connsiteX348" fmla="*/ 201054 w 1139204"/>
                <a:gd name="connsiteY348" fmla="*/ 1077285 h 1788353"/>
                <a:gd name="connsiteX349" fmla="*/ 198173 w 1139204"/>
                <a:gd name="connsiteY349" fmla="*/ 1071884 h 1788353"/>
                <a:gd name="connsiteX350" fmla="*/ 193491 w 1139204"/>
                <a:gd name="connsiteY350" fmla="*/ 1067563 h 1788353"/>
                <a:gd name="connsiteX351" fmla="*/ 190250 w 1139204"/>
                <a:gd name="connsiteY351" fmla="*/ 1065403 h 1788353"/>
                <a:gd name="connsiteX352" fmla="*/ 189170 w 1139204"/>
                <a:gd name="connsiteY352" fmla="*/ 1061442 h 1788353"/>
                <a:gd name="connsiteX353" fmla="*/ 188089 w 1139204"/>
                <a:gd name="connsiteY353" fmla="*/ 1056041 h 1788353"/>
                <a:gd name="connsiteX354" fmla="*/ 187009 w 1139204"/>
                <a:gd name="connsiteY354" fmla="*/ 1052081 h 1788353"/>
                <a:gd name="connsiteX355" fmla="*/ 185928 w 1139204"/>
                <a:gd name="connsiteY355" fmla="*/ 1046320 h 1788353"/>
                <a:gd name="connsiteX356" fmla="*/ 183047 w 1139204"/>
                <a:gd name="connsiteY356" fmla="*/ 1039839 h 1788353"/>
                <a:gd name="connsiteX357" fmla="*/ 177645 w 1139204"/>
                <a:gd name="connsiteY357" fmla="*/ 1031918 h 1788353"/>
                <a:gd name="connsiteX358" fmla="*/ 170443 w 1139204"/>
                <a:gd name="connsiteY358" fmla="*/ 1025797 h 1788353"/>
                <a:gd name="connsiteX359" fmla="*/ 165401 w 1139204"/>
                <a:gd name="connsiteY359" fmla="*/ 1022916 h 1788353"/>
                <a:gd name="connsiteX360" fmla="*/ 162880 w 1139204"/>
                <a:gd name="connsiteY360" fmla="*/ 1018956 h 1788353"/>
                <a:gd name="connsiteX361" fmla="*/ 162520 w 1139204"/>
                <a:gd name="connsiteY361" fmla="*/ 1013915 h 1788353"/>
                <a:gd name="connsiteX362" fmla="*/ 159639 w 1139204"/>
                <a:gd name="connsiteY362" fmla="*/ 1009954 h 1788353"/>
                <a:gd name="connsiteX363" fmla="*/ 158198 w 1139204"/>
                <a:gd name="connsiteY363" fmla="*/ 1007434 h 1788353"/>
                <a:gd name="connsiteX364" fmla="*/ 159279 w 1139204"/>
                <a:gd name="connsiteY364" fmla="*/ 1000953 h 1788353"/>
                <a:gd name="connsiteX365" fmla="*/ 159999 w 1139204"/>
                <a:gd name="connsiteY365" fmla="*/ 994112 h 1788353"/>
                <a:gd name="connsiteX366" fmla="*/ 159639 w 1139204"/>
                <a:gd name="connsiteY366" fmla="*/ 985471 h 1788353"/>
                <a:gd name="connsiteX367" fmla="*/ 158198 w 1139204"/>
                <a:gd name="connsiteY367" fmla="*/ 980430 h 1788353"/>
                <a:gd name="connsiteX368" fmla="*/ 158918 w 1139204"/>
                <a:gd name="connsiteY368" fmla="*/ 974669 h 1788353"/>
                <a:gd name="connsiteX369" fmla="*/ 160359 w 1139204"/>
                <a:gd name="connsiteY369" fmla="*/ 971068 h 1788353"/>
                <a:gd name="connsiteX370" fmla="*/ 162880 w 1139204"/>
                <a:gd name="connsiteY370" fmla="*/ 968548 h 1788353"/>
                <a:gd name="connsiteX371" fmla="*/ 162160 w 1139204"/>
                <a:gd name="connsiteY371" fmla="*/ 965668 h 1788353"/>
                <a:gd name="connsiteX372" fmla="*/ 157478 w 1139204"/>
                <a:gd name="connsiteY372" fmla="*/ 964227 h 1788353"/>
                <a:gd name="connsiteX373" fmla="*/ 157118 w 1139204"/>
                <a:gd name="connsiteY373" fmla="*/ 960627 h 1788353"/>
                <a:gd name="connsiteX374" fmla="*/ 160719 w 1139204"/>
                <a:gd name="connsiteY374" fmla="*/ 957746 h 1788353"/>
                <a:gd name="connsiteX375" fmla="*/ 163600 w 1139204"/>
                <a:gd name="connsiteY375" fmla="*/ 954146 h 1788353"/>
                <a:gd name="connsiteX376" fmla="*/ 167202 w 1139204"/>
                <a:gd name="connsiteY376" fmla="*/ 953066 h 1788353"/>
                <a:gd name="connsiteX377" fmla="*/ 169722 w 1139204"/>
                <a:gd name="connsiteY377" fmla="*/ 955226 h 1788353"/>
                <a:gd name="connsiteX378" fmla="*/ 171883 w 1139204"/>
                <a:gd name="connsiteY378" fmla="*/ 959907 h 1788353"/>
                <a:gd name="connsiteX379" fmla="*/ 174404 w 1139204"/>
                <a:gd name="connsiteY379" fmla="*/ 959907 h 1788353"/>
                <a:gd name="connsiteX380" fmla="*/ 178006 w 1139204"/>
                <a:gd name="connsiteY380" fmla="*/ 955946 h 1788353"/>
                <a:gd name="connsiteX381" fmla="*/ 180887 w 1139204"/>
                <a:gd name="connsiteY381" fmla="*/ 953066 h 1788353"/>
                <a:gd name="connsiteX382" fmla="*/ 181607 w 1139204"/>
                <a:gd name="connsiteY382" fmla="*/ 948385 h 1788353"/>
                <a:gd name="connsiteX383" fmla="*/ 184128 w 1139204"/>
                <a:gd name="connsiteY383" fmla="*/ 942624 h 1788353"/>
                <a:gd name="connsiteX384" fmla="*/ 185928 w 1139204"/>
                <a:gd name="connsiteY384" fmla="*/ 937583 h 1788353"/>
                <a:gd name="connsiteX385" fmla="*/ 189170 w 1139204"/>
                <a:gd name="connsiteY385" fmla="*/ 932182 h 1788353"/>
                <a:gd name="connsiteX386" fmla="*/ 190610 w 1139204"/>
                <a:gd name="connsiteY386" fmla="*/ 927502 h 1788353"/>
                <a:gd name="connsiteX387" fmla="*/ 190250 w 1139204"/>
                <a:gd name="connsiteY387" fmla="*/ 920301 h 1788353"/>
                <a:gd name="connsiteX388" fmla="*/ 187729 w 1139204"/>
                <a:gd name="connsiteY388" fmla="*/ 912739 h 1788353"/>
                <a:gd name="connsiteX389" fmla="*/ 186649 w 1139204"/>
                <a:gd name="connsiteY389" fmla="*/ 907699 h 1788353"/>
                <a:gd name="connsiteX390" fmla="*/ 184128 w 1139204"/>
                <a:gd name="connsiteY390" fmla="*/ 901578 h 1788353"/>
                <a:gd name="connsiteX391" fmla="*/ 181607 w 1139204"/>
                <a:gd name="connsiteY391" fmla="*/ 898337 h 1788353"/>
                <a:gd name="connsiteX392" fmla="*/ 177285 w 1139204"/>
                <a:gd name="connsiteY392" fmla="*/ 897257 h 1788353"/>
                <a:gd name="connsiteX393" fmla="*/ 174764 w 1139204"/>
                <a:gd name="connsiteY393" fmla="*/ 899417 h 1788353"/>
                <a:gd name="connsiteX394" fmla="*/ 171883 w 1139204"/>
                <a:gd name="connsiteY394" fmla="*/ 900498 h 1788353"/>
                <a:gd name="connsiteX395" fmla="*/ 169722 w 1139204"/>
                <a:gd name="connsiteY395" fmla="*/ 897617 h 1788353"/>
                <a:gd name="connsiteX396" fmla="*/ 166841 w 1139204"/>
                <a:gd name="connsiteY396" fmla="*/ 897617 h 1788353"/>
                <a:gd name="connsiteX397" fmla="*/ 163600 w 1139204"/>
                <a:gd name="connsiteY397" fmla="*/ 899417 h 1788353"/>
                <a:gd name="connsiteX398" fmla="*/ 154597 w 1139204"/>
                <a:gd name="connsiteY398" fmla="*/ 896897 h 1788353"/>
                <a:gd name="connsiteX399" fmla="*/ 148835 w 1139204"/>
                <a:gd name="connsiteY399" fmla="*/ 890056 h 1788353"/>
                <a:gd name="connsiteX400" fmla="*/ 143073 w 1139204"/>
                <a:gd name="connsiteY400" fmla="*/ 880695 h 1788353"/>
                <a:gd name="connsiteX401" fmla="*/ 139111 w 1139204"/>
                <a:gd name="connsiteY401" fmla="*/ 869893 h 1788353"/>
                <a:gd name="connsiteX402" fmla="*/ 138031 w 1139204"/>
                <a:gd name="connsiteY402" fmla="*/ 866292 h 1788353"/>
                <a:gd name="connsiteX403" fmla="*/ 136230 w 1139204"/>
                <a:gd name="connsiteY403" fmla="*/ 863052 h 1788353"/>
                <a:gd name="connsiteX404" fmla="*/ 134069 w 1139204"/>
                <a:gd name="connsiteY404" fmla="*/ 861972 h 1788353"/>
                <a:gd name="connsiteX405" fmla="*/ 131188 w 1139204"/>
                <a:gd name="connsiteY405" fmla="*/ 861612 h 1788353"/>
                <a:gd name="connsiteX406" fmla="*/ 132268 w 1139204"/>
                <a:gd name="connsiteY406" fmla="*/ 857291 h 1788353"/>
                <a:gd name="connsiteX407" fmla="*/ 129748 w 1139204"/>
                <a:gd name="connsiteY407" fmla="*/ 854771 h 1788353"/>
                <a:gd name="connsiteX408" fmla="*/ 129387 w 1139204"/>
                <a:gd name="connsiteY408" fmla="*/ 851530 h 1788353"/>
                <a:gd name="connsiteX409" fmla="*/ 126866 w 1139204"/>
                <a:gd name="connsiteY409" fmla="*/ 848650 h 1788353"/>
                <a:gd name="connsiteX410" fmla="*/ 125426 w 1139204"/>
                <a:gd name="connsiteY410" fmla="*/ 842889 h 1788353"/>
                <a:gd name="connsiteX411" fmla="*/ 126866 w 1139204"/>
                <a:gd name="connsiteY411" fmla="*/ 835688 h 1788353"/>
                <a:gd name="connsiteX412" fmla="*/ 127947 w 1139204"/>
                <a:gd name="connsiteY412" fmla="*/ 830647 h 1788353"/>
                <a:gd name="connsiteX413" fmla="*/ 130108 w 1139204"/>
                <a:gd name="connsiteY413" fmla="*/ 825966 h 1788353"/>
                <a:gd name="connsiteX414" fmla="*/ 131908 w 1139204"/>
                <a:gd name="connsiteY414" fmla="*/ 821285 h 1788353"/>
                <a:gd name="connsiteX415" fmla="*/ 131908 w 1139204"/>
                <a:gd name="connsiteY415" fmla="*/ 815885 h 1788353"/>
                <a:gd name="connsiteX416" fmla="*/ 130468 w 1139204"/>
                <a:gd name="connsiteY416" fmla="*/ 813004 h 1788353"/>
                <a:gd name="connsiteX417" fmla="*/ 130108 w 1139204"/>
                <a:gd name="connsiteY417" fmla="*/ 806883 h 1788353"/>
                <a:gd name="connsiteX418" fmla="*/ 130468 w 1139204"/>
                <a:gd name="connsiteY418" fmla="*/ 801122 h 1788353"/>
                <a:gd name="connsiteX419" fmla="*/ 130108 w 1139204"/>
                <a:gd name="connsiteY419" fmla="*/ 795722 h 1788353"/>
                <a:gd name="connsiteX420" fmla="*/ 126506 w 1139204"/>
                <a:gd name="connsiteY420" fmla="*/ 794641 h 1788353"/>
                <a:gd name="connsiteX421" fmla="*/ 123985 w 1139204"/>
                <a:gd name="connsiteY421" fmla="*/ 793921 h 1788353"/>
                <a:gd name="connsiteX422" fmla="*/ 123625 w 1139204"/>
                <a:gd name="connsiteY422" fmla="*/ 791041 h 1788353"/>
                <a:gd name="connsiteX423" fmla="*/ 124346 w 1139204"/>
                <a:gd name="connsiteY423" fmla="*/ 785640 h 1788353"/>
                <a:gd name="connsiteX424" fmla="*/ 125426 w 1139204"/>
                <a:gd name="connsiteY424" fmla="*/ 782039 h 1788353"/>
                <a:gd name="connsiteX425" fmla="*/ 125426 w 1139204"/>
                <a:gd name="connsiteY425" fmla="*/ 778799 h 1788353"/>
                <a:gd name="connsiteX426" fmla="*/ 127587 w 1139204"/>
                <a:gd name="connsiteY426" fmla="*/ 776639 h 1788353"/>
                <a:gd name="connsiteX427" fmla="*/ 129387 w 1139204"/>
                <a:gd name="connsiteY427" fmla="*/ 774838 h 1788353"/>
                <a:gd name="connsiteX428" fmla="*/ 130468 w 1139204"/>
                <a:gd name="connsiteY428" fmla="*/ 771598 h 1788353"/>
                <a:gd name="connsiteX429" fmla="*/ 132268 w 1139204"/>
                <a:gd name="connsiteY429" fmla="*/ 769438 h 1788353"/>
                <a:gd name="connsiteX430" fmla="*/ 132629 w 1139204"/>
                <a:gd name="connsiteY430" fmla="*/ 764757 h 1788353"/>
                <a:gd name="connsiteX431" fmla="*/ 132629 w 1139204"/>
                <a:gd name="connsiteY431" fmla="*/ 760796 h 1788353"/>
                <a:gd name="connsiteX432" fmla="*/ 133349 w 1139204"/>
                <a:gd name="connsiteY432" fmla="*/ 756476 h 1788353"/>
                <a:gd name="connsiteX433" fmla="*/ 133349 w 1139204"/>
                <a:gd name="connsiteY433" fmla="*/ 749995 h 1788353"/>
                <a:gd name="connsiteX434" fmla="*/ 134429 w 1139204"/>
                <a:gd name="connsiteY434" fmla="*/ 747474 h 1788353"/>
                <a:gd name="connsiteX435" fmla="*/ 135870 w 1139204"/>
                <a:gd name="connsiteY435" fmla="*/ 746034 h 1788353"/>
                <a:gd name="connsiteX436" fmla="*/ 138751 w 1139204"/>
                <a:gd name="connsiteY436" fmla="*/ 746034 h 1788353"/>
                <a:gd name="connsiteX437" fmla="*/ 141272 w 1139204"/>
                <a:gd name="connsiteY437" fmla="*/ 744234 h 1788353"/>
                <a:gd name="connsiteX438" fmla="*/ 144873 w 1139204"/>
                <a:gd name="connsiteY438" fmla="*/ 743874 h 1788353"/>
                <a:gd name="connsiteX439" fmla="*/ 148475 w 1139204"/>
                <a:gd name="connsiteY439" fmla="*/ 744594 h 1788353"/>
                <a:gd name="connsiteX440" fmla="*/ 150635 w 1139204"/>
                <a:gd name="connsiteY440" fmla="*/ 746754 h 1788353"/>
                <a:gd name="connsiteX441" fmla="*/ 151716 w 1139204"/>
                <a:gd name="connsiteY441" fmla="*/ 751795 h 1788353"/>
                <a:gd name="connsiteX442" fmla="*/ 151356 w 1139204"/>
                <a:gd name="connsiteY442" fmla="*/ 755395 h 1788353"/>
                <a:gd name="connsiteX443" fmla="*/ 151356 w 1139204"/>
                <a:gd name="connsiteY443" fmla="*/ 758276 h 1788353"/>
                <a:gd name="connsiteX444" fmla="*/ 152436 w 1139204"/>
                <a:gd name="connsiteY444" fmla="*/ 760796 h 1788353"/>
                <a:gd name="connsiteX445" fmla="*/ 152076 w 1139204"/>
                <a:gd name="connsiteY445" fmla="*/ 762236 h 1788353"/>
                <a:gd name="connsiteX446" fmla="*/ 148835 w 1139204"/>
                <a:gd name="connsiteY446" fmla="*/ 761876 h 1788353"/>
                <a:gd name="connsiteX447" fmla="*/ 147034 w 1139204"/>
                <a:gd name="connsiteY447" fmla="*/ 763677 h 1788353"/>
                <a:gd name="connsiteX448" fmla="*/ 147754 w 1139204"/>
                <a:gd name="connsiteY448" fmla="*/ 767277 h 1788353"/>
                <a:gd name="connsiteX449" fmla="*/ 147754 w 1139204"/>
                <a:gd name="connsiteY449" fmla="*/ 770518 h 1788353"/>
                <a:gd name="connsiteX450" fmla="*/ 146674 w 1139204"/>
                <a:gd name="connsiteY450" fmla="*/ 773758 h 1788353"/>
                <a:gd name="connsiteX451" fmla="*/ 148114 w 1139204"/>
                <a:gd name="connsiteY451" fmla="*/ 775919 h 1788353"/>
                <a:gd name="connsiteX452" fmla="*/ 147034 w 1139204"/>
                <a:gd name="connsiteY452" fmla="*/ 778439 h 1788353"/>
                <a:gd name="connsiteX453" fmla="*/ 145593 w 1139204"/>
                <a:gd name="connsiteY453" fmla="*/ 781679 h 1788353"/>
                <a:gd name="connsiteX454" fmla="*/ 148114 w 1139204"/>
                <a:gd name="connsiteY454" fmla="*/ 783480 h 1788353"/>
                <a:gd name="connsiteX455" fmla="*/ 150995 w 1139204"/>
                <a:gd name="connsiteY455" fmla="*/ 784200 h 1788353"/>
                <a:gd name="connsiteX456" fmla="*/ 153516 w 1139204"/>
                <a:gd name="connsiteY456" fmla="*/ 786720 h 1788353"/>
                <a:gd name="connsiteX457" fmla="*/ 156037 w 1139204"/>
                <a:gd name="connsiteY457" fmla="*/ 788160 h 1788353"/>
                <a:gd name="connsiteX458" fmla="*/ 159639 w 1139204"/>
                <a:gd name="connsiteY458" fmla="*/ 789961 h 1788353"/>
                <a:gd name="connsiteX459" fmla="*/ 161799 w 1139204"/>
                <a:gd name="connsiteY459" fmla="*/ 793561 h 1788353"/>
                <a:gd name="connsiteX460" fmla="*/ 164320 w 1139204"/>
                <a:gd name="connsiteY460" fmla="*/ 796442 h 1788353"/>
                <a:gd name="connsiteX461" fmla="*/ 165401 w 1139204"/>
                <a:gd name="connsiteY461" fmla="*/ 800402 h 1788353"/>
                <a:gd name="connsiteX462" fmla="*/ 167922 w 1139204"/>
                <a:gd name="connsiteY462" fmla="*/ 802923 h 1788353"/>
                <a:gd name="connsiteX463" fmla="*/ 172964 w 1139204"/>
                <a:gd name="connsiteY463" fmla="*/ 802923 h 1788353"/>
                <a:gd name="connsiteX464" fmla="*/ 175845 w 1139204"/>
                <a:gd name="connsiteY464" fmla="*/ 804363 h 1788353"/>
                <a:gd name="connsiteX465" fmla="*/ 176925 w 1139204"/>
                <a:gd name="connsiteY465" fmla="*/ 800402 h 1788353"/>
                <a:gd name="connsiteX466" fmla="*/ 175845 w 1139204"/>
                <a:gd name="connsiteY466" fmla="*/ 797522 h 1788353"/>
                <a:gd name="connsiteX467" fmla="*/ 174044 w 1139204"/>
                <a:gd name="connsiteY467" fmla="*/ 792841 h 1788353"/>
                <a:gd name="connsiteX468" fmla="*/ 174404 w 1139204"/>
                <a:gd name="connsiteY468" fmla="*/ 788160 h 1788353"/>
                <a:gd name="connsiteX469" fmla="*/ 175124 w 1139204"/>
                <a:gd name="connsiteY469" fmla="*/ 781679 h 1788353"/>
                <a:gd name="connsiteX470" fmla="*/ 174764 w 1139204"/>
                <a:gd name="connsiteY470" fmla="*/ 775198 h 1788353"/>
                <a:gd name="connsiteX471" fmla="*/ 172604 w 1139204"/>
                <a:gd name="connsiteY471" fmla="*/ 771958 h 1788353"/>
                <a:gd name="connsiteX472" fmla="*/ 169002 w 1139204"/>
                <a:gd name="connsiteY472" fmla="*/ 769078 h 1788353"/>
                <a:gd name="connsiteX473" fmla="*/ 166841 w 1139204"/>
                <a:gd name="connsiteY473" fmla="*/ 767637 h 1788353"/>
                <a:gd name="connsiteX474" fmla="*/ 165401 w 1139204"/>
                <a:gd name="connsiteY474" fmla="*/ 764397 h 1788353"/>
                <a:gd name="connsiteX475" fmla="*/ 165401 w 1139204"/>
                <a:gd name="connsiteY475" fmla="*/ 760796 h 1788353"/>
                <a:gd name="connsiteX476" fmla="*/ 167202 w 1139204"/>
                <a:gd name="connsiteY476" fmla="*/ 758996 h 1788353"/>
                <a:gd name="connsiteX477" fmla="*/ 166481 w 1139204"/>
                <a:gd name="connsiteY477" fmla="*/ 756476 h 1788353"/>
                <a:gd name="connsiteX478" fmla="*/ 162880 w 1139204"/>
                <a:gd name="connsiteY478" fmla="*/ 755755 h 1788353"/>
                <a:gd name="connsiteX479" fmla="*/ 159999 w 1139204"/>
                <a:gd name="connsiteY479" fmla="*/ 754315 h 1788353"/>
                <a:gd name="connsiteX480" fmla="*/ 158198 w 1139204"/>
                <a:gd name="connsiteY480" fmla="*/ 751795 h 1788353"/>
                <a:gd name="connsiteX481" fmla="*/ 158558 w 1139204"/>
                <a:gd name="connsiteY481" fmla="*/ 747114 h 1788353"/>
                <a:gd name="connsiteX482" fmla="*/ 159999 w 1139204"/>
                <a:gd name="connsiteY482" fmla="*/ 745314 h 1788353"/>
                <a:gd name="connsiteX483" fmla="*/ 162520 w 1139204"/>
                <a:gd name="connsiteY483" fmla="*/ 744594 h 1788353"/>
                <a:gd name="connsiteX484" fmla="*/ 163240 w 1139204"/>
                <a:gd name="connsiteY484" fmla="*/ 742433 h 1788353"/>
                <a:gd name="connsiteX485" fmla="*/ 163600 w 1139204"/>
                <a:gd name="connsiteY485" fmla="*/ 739913 h 1788353"/>
                <a:gd name="connsiteX486" fmla="*/ 164681 w 1139204"/>
                <a:gd name="connsiteY486" fmla="*/ 736313 h 1788353"/>
                <a:gd name="connsiteX487" fmla="*/ 164681 w 1139204"/>
                <a:gd name="connsiteY487" fmla="*/ 733072 h 1788353"/>
                <a:gd name="connsiteX488" fmla="*/ 163240 w 1139204"/>
                <a:gd name="connsiteY488" fmla="*/ 730552 h 1788353"/>
                <a:gd name="connsiteX489" fmla="*/ 160359 w 1139204"/>
                <a:gd name="connsiteY489" fmla="*/ 730192 h 1788353"/>
                <a:gd name="connsiteX490" fmla="*/ 156758 w 1139204"/>
                <a:gd name="connsiteY490" fmla="*/ 729471 h 1788353"/>
                <a:gd name="connsiteX491" fmla="*/ 155317 w 1139204"/>
                <a:gd name="connsiteY491" fmla="*/ 727311 h 1788353"/>
                <a:gd name="connsiteX492" fmla="*/ 152796 w 1139204"/>
                <a:gd name="connsiteY492" fmla="*/ 724431 h 1788353"/>
                <a:gd name="connsiteX493" fmla="*/ 151716 w 1139204"/>
                <a:gd name="connsiteY493" fmla="*/ 721550 h 1788353"/>
                <a:gd name="connsiteX494" fmla="*/ 154597 w 1139204"/>
                <a:gd name="connsiteY494" fmla="*/ 719390 h 1788353"/>
                <a:gd name="connsiteX495" fmla="*/ 158918 w 1139204"/>
                <a:gd name="connsiteY495" fmla="*/ 719030 h 1788353"/>
                <a:gd name="connsiteX496" fmla="*/ 159999 w 1139204"/>
                <a:gd name="connsiteY496" fmla="*/ 717590 h 1788353"/>
                <a:gd name="connsiteX497" fmla="*/ 161799 w 1139204"/>
                <a:gd name="connsiteY497" fmla="*/ 713629 h 1788353"/>
                <a:gd name="connsiteX498" fmla="*/ 163240 w 1139204"/>
                <a:gd name="connsiteY498" fmla="*/ 712549 h 1788353"/>
                <a:gd name="connsiteX499" fmla="*/ 165041 w 1139204"/>
                <a:gd name="connsiteY499" fmla="*/ 714709 h 1788353"/>
                <a:gd name="connsiteX500" fmla="*/ 168282 w 1139204"/>
                <a:gd name="connsiteY500" fmla="*/ 714709 h 1788353"/>
                <a:gd name="connsiteX501" fmla="*/ 172604 w 1139204"/>
                <a:gd name="connsiteY501" fmla="*/ 713989 h 1788353"/>
                <a:gd name="connsiteX502" fmla="*/ 174764 w 1139204"/>
                <a:gd name="connsiteY502" fmla="*/ 711469 h 1788353"/>
                <a:gd name="connsiteX503" fmla="*/ 176925 w 1139204"/>
                <a:gd name="connsiteY503" fmla="*/ 710028 h 1788353"/>
                <a:gd name="connsiteX504" fmla="*/ 176925 w 1139204"/>
                <a:gd name="connsiteY504" fmla="*/ 704988 h 1788353"/>
                <a:gd name="connsiteX505" fmla="*/ 174764 w 1139204"/>
                <a:gd name="connsiteY505" fmla="*/ 701387 h 1788353"/>
                <a:gd name="connsiteX506" fmla="*/ 170803 w 1139204"/>
                <a:gd name="connsiteY506" fmla="*/ 696706 h 1788353"/>
                <a:gd name="connsiteX507" fmla="*/ 167562 w 1139204"/>
                <a:gd name="connsiteY507" fmla="*/ 692746 h 1788353"/>
                <a:gd name="connsiteX508" fmla="*/ 165761 w 1139204"/>
                <a:gd name="connsiteY508" fmla="*/ 689145 h 1788353"/>
                <a:gd name="connsiteX509" fmla="*/ 163240 w 1139204"/>
                <a:gd name="connsiteY509" fmla="*/ 688425 h 1788353"/>
                <a:gd name="connsiteX510" fmla="*/ 160719 w 1139204"/>
                <a:gd name="connsiteY510" fmla="*/ 691306 h 1788353"/>
                <a:gd name="connsiteX511" fmla="*/ 157118 w 1139204"/>
                <a:gd name="connsiteY511" fmla="*/ 693106 h 1788353"/>
                <a:gd name="connsiteX512" fmla="*/ 154597 w 1139204"/>
                <a:gd name="connsiteY512" fmla="*/ 692386 h 1788353"/>
                <a:gd name="connsiteX513" fmla="*/ 151716 w 1139204"/>
                <a:gd name="connsiteY513" fmla="*/ 692386 h 1788353"/>
                <a:gd name="connsiteX514" fmla="*/ 150635 w 1139204"/>
                <a:gd name="connsiteY514" fmla="*/ 695986 h 1788353"/>
                <a:gd name="connsiteX515" fmla="*/ 150275 w 1139204"/>
                <a:gd name="connsiteY515" fmla="*/ 699587 h 1788353"/>
                <a:gd name="connsiteX516" fmla="*/ 147754 w 1139204"/>
                <a:gd name="connsiteY516" fmla="*/ 702467 h 1788353"/>
                <a:gd name="connsiteX517" fmla="*/ 145954 w 1139204"/>
                <a:gd name="connsiteY517" fmla="*/ 705708 h 1788353"/>
                <a:gd name="connsiteX518" fmla="*/ 145954 w 1139204"/>
                <a:gd name="connsiteY518" fmla="*/ 708948 h 1788353"/>
                <a:gd name="connsiteX519" fmla="*/ 149555 w 1139204"/>
                <a:gd name="connsiteY519" fmla="*/ 711469 h 1788353"/>
                <a:gd name="connsiteX520" fmla="*/ 149555 w 1139204"/>
                <a:gd name="connsiteY520" fmla="*/ 713989 h 1788353"/>
                <a:gd name="connsiteX521" fmla="*/ 147394 w 1139204"/>
                <a:gd name="connsiteY521" fmla="*/ 715429 h 1788353"/>
                <a:gd name="connsiteX522" fmla="*/ 145233 w 1139204"/>
                <a:gd name="connsiteY522" fmla="*/ 718310 h 1788353"/>
                <a:gd name="connsiteX523" fmla="*/ 142712 w 1139204"/>
                <a:gd name="connsiteY523" fmla="*/ 721190 h 1788353"/>
                <a:gd name="connsiteX524" fmla="*/ 143073 w 1139204"/>
                <a:gd name="connsiteY524" fmla="*/ 723711 h 1788353"/>
                <a:gd name="connsiteX525" fmla="*/ 145954 w 1139204"/>
                <a:gd name="connsiteY525" fmla="*/ 728751 h 1788353"/>
                <a:gd name="connsiteX526" fmla="*/ 148114 w 1139204"/>
                <a:gd name="connsiteY526" fmla="*/ 731992 h 1788353"/>
                <a:gd name="connsiteX527" fmla="*/ 149195 w 1139204"/>
                <a:gd name="connsiteY527" fmla="*/ 735952 h 1788353"/>
                <a:gd name="connsiteX528" fmla="*/ 147034 w 1139204"/>
                <a:gd name="connsiteY528" fmla="*/ 737393 h 1788353"/>
                <a:gd name="connsiteX529" fmla="*/ 144513 w 1139204"/>
                <a:gd name="connsiteY529" fmla="*/ 734512 h 1788353"/>
                <a:gd name="connsiteX530" fmla="*/ 143433 w 1139204"/>
                <a:gd name="connsiteY530" fmla="*/ 732352 h 1788353"/>
                <a:gd name="connsiteX531" fmla="*/ 141632 w 1139204"/>
                <a:gd name="connsiteY531" fmla="*/ 732352 h 1788353"/>
                <a:gd name="connsiteX532" fmla="*/ 140552 w 1139204"/>
                <a:gd name="connsiteY532" fmla="*/ 734512 h 1788353"/>
                <a:gd name="connsiteX533" fmla="*/ 141272 w 1139204"/>
                <a:gd name="connsiteY533" fmla="*/ 737393 h 1788353"/>
                <a:gd name="connsiteX534" fmla="*/ 140191 w 1139204"/>
                <a:gd name="connsiteY534" fmla="*/ 740273 h 1788353"/>
                <a:gd name="connsiteX535" fmla="*/ 137310 w 1139204"/>
                <a:gd name="connsiteY535" fmla="*/ 739913 h 1788353"/>
                <a:gd name="connsiteX536" fmla="*/ 134429 w 1139204"/>
                <a:gd name="connsiteY536" fmla="*/ 738833 h 1788353"/>
                <a:gd name="connsiteX537" fmla="*/ 130108 w 1139204"/>
                <a:gd name="connsiteY537" fmla="*/ 734152 h 1788353"/>
                <a:gd name="connsiteX538" fmla="*/ 127947 w 1139204"/>
                <a:gd name="connsiteY538" fmla="*/ 730192 h 1788353"/>
                <a:gd name="connsiteX539" fmla="*/ 123985 w 1139204"/>
                <a:gd name="connsiteY539" fmla="*/ 725151 h 1788353"/>
                <a:gd name="connsiteX540" fmla="*/ 120384 w 1139204"/>
                <a:gd name="connsiteY540" fmla="*/ 722630 h 1788353"/>
                <a:gd name="connsiteX541" fmla="*/ 117863 w 1139204"/>
                <a:gd name="connsiteY541" fmla="*/ 721550 h 1788353"/>
                <a:gd name="connsiteX542" fmla="*/ 114262 w 1139204"/>
                <a:gd name="connsiteY542" fmla="*/ 721910 h 1788353"/>
                <a:gd name="connsiteX543" fmla="*/ 111741 w 1139204"/>
                <a:gd name="connsiteY543" fmla="*/ 721550 h 1788353"/>
                <a:gd name="connsiteX544" fmla="*/ 110660 w 1139204"/>
                <a:gd name="connsiteY544" fmla="*/ 717950 h 1788353"/>
                <a:gd name="connsiteX545" fmla="*/ 108139 w 1139204"/>
                <a:gd name="connsiteY545" fmla="*/ 712909 h 1788353"/>
                <a:gd name="connsiteX546" fmla="*/ 105619 w 1139204"/>
                <a:gd name="connsiteY546" fmla="*/ 710028 h 1788353"/>
                <a:gd name="connsiteX547" fmla="*/ 104538 w 1139204"/>
                <a:gd name="connsiteY547" fmla="*/ 704268 h 1788353"/>
                <a:gd name="connsiteX548" fmla="*/ 100937 w 1139204"/>
                <a:gd name="connsiteY548" fmla="*/ 699587 h 1788353"/>
                <a:gd name="connsiteX549" fmla="*/ 98776 w 1139204"/>
                <a:gd name="connsiteY549" fmla="*/ 696706 h 1788353"/>
                <a:gd name="connsiteX550" fmla="*/ 94094 w 1139204"/>
                <a:gd name="connsiteY550" fmla="*/ 694906 h 1788353"/>
                <a:gd name="connsiteX551" fmla="*/ 90853 w 1139204"/>
                <a:gd name="connsiteY551" fmla="*/ 692746 h 1788353"/>
                <a:gd name="connsiteX552" fmla="*/ 88332 w 1139204"/>
                <a:gd name="connsiteY552" fmla="*/ 692386 h 1788353"/>
                <a:gd name="connsiteX553" fmla="*/ 85091 w 1139204"/>
                <a:gd name="connsiteY553" fmla="*/ 693106 h 1788353"/>
                <a:gd name="connsiteX554" fmla="*/ 84371 w 1139204"/>
                <a:gd name="connsiteY554" fmla="*/ 697067 h 1788353"/>
                <a:gd name="connsiteX555" fmla="*/ 81490 w 1139204"/>
                <a:gd name="connsiteY555" fmla="*/ 698867 h 1788353"/>
                <a:gd name="connsiteX556" fmla="*/ 78248 w 1139204"/>
                <a:gd name="connsiteY556" fmla="*/ 695626 h 1788353"/>
                <a:gd name="connsiteX557" fmla="*/ 78248 w 1139204"/>
                <a:gd name="connsiteY557" fmla="*/ 692746 h 1788353"/>
                <a:gd name="connsiteX558" fmla="*/ 81129 w 1139204"/>
                <a:gd name="connsiteY558" fmla="*/ 690586 h 1788353"/>
                <a:gd name="connsiteX559" fmla="*/ 84010 w 1139204"/>
                <a:gd name="connsiteY559" fmla="*/ 686985 h 1788353"/>
                <a:gd name="connsiteX560" fmla="*/ 87612 w 1139204"/>
                <a:gd name="connsiteY560" fmla="*/ 681944 h 1788353"/>
                <a:gd name="connsiteX561" fmla="*/ 91213 w 1139204"/>
                <a:gd name="connsiteY561" fmla="*/ 675463 h 1788353"/>
                <a:gd name="connsiteX562" fmla="*/ 93014 w 1139204"/>
                <a:gd name="connsiteY562" fmla="*/ 668982 h 1788353"/>
                <a:gd name="connsiteX563" fmla="*/ 90493 w 1139204"/>
                <a:gd name="connsiteY563" fmla="*/ 662141 h 1788353"/>
                <a:gd name="connsiteX564" fmla="*/ 91573 w 1139204"/>
                <a:gd name="connsiteY564" fmla="*/ 656740 h 1788353"/>
                <a:gd name="connsiteX565" fmla="*/ 93374 w 1139204"/>
                <a:gd name="connsiteY565" fmla="*/ 656020 h 1788353"/>
                <a:gd name="connsiteX566" fmla="*/ 91933 w 1139204"/>
                <a:gd name="connsiteY566" fmla="*/ 652060 h 1788353"/>
                <a:gd name="connsiteX567" fmla="*/ 91933 w 1139204"/>
                <a:gd name="connsiteY567" fmla="*/ 647379 h 1788353"/>
                <a:gd name="connsiteX568" fmla="*/ 90493 w 1139204"/>
                <a:gd name="connsiteY568" fmla="*/ 645219 h 1788353"/>
                <a:gd name="connsiteX569" fmla="*/ 87612 w 1139204"/>
                <a:gd name="connsiteY569" fmla="*/ 643418 h 1788353"/>
                <a:gd name="connsiteX570" fmla="*/ 85091 w 1139204"/>
                <a:gd name="connsiteY570" fmla="*/ 645219 h 1788353"/>
                <a:gd name="connsiteX571" fmla="*/ 83290 w 1139204"/>
                <a:gd name="connsiteY571" fmla="*/ 640538 h 1788353"/>
                <a:gd name="connsiteX572" fmla="*/ 85091 w 1139204"/>
                <a:gd name="connsiteY572" fmla="*/ 636217 h 1788353"/>
                <a:gd name="connsiteX573" fmla="*/ 86892 w 1139204"/>
                <a:gd name="connsiteY573" fmla="*/ 630816 h 1788353"/>
                <a:gd name="connsiteX574" fmla="*/ 83290 w 1139204"/>
                <a:gd name="connsiteY574" fmla="*/ 622895 h 1788353"/>
                <a:gd name="connsiteX575" fmla="*/ 81850 w 1139204"/>
                <a:gd name="connsiteY575" fmla="*/ 616774 h 1788353"/>
                <a:gd name="connsiteX576" fmla="*/ 77528 w 1139204"/>
                <a:gd name="connsiteY576" fmla="*/ 611013 h 1788353"/>
                <a:gd name="connsiteX577" fmla="*/ 72846 w 1139204"/>
                <a:gd name="connsiteY577" fmla="*/ 607053 h 1788353"/>
                <a:gd name="connsiteX578" fmla="*/ 68165 w 1139204"/>
                <a:gd name="connsiteY578" fmla="*/ 603092 h 1788353"/>
                <a:gd name="connsiteX579" fmla="*/ 64203 w 1139204"/>
                <a:gd name="connsiteY579" fmla="*/ 596971 h 1788353"/>
                <a:gd name="connsiteX580" fmla="*/ 60602 w 1139204"/>
                <a:gd name="connsiteY580" fmla="*/ 593371 h 1788353"/>
                <a:gd name="connsiteX581" fmla="*/ 59521 w 1139204"/>
                <a:gd name="connsiteY581" fmla="*/ 587610 h 1788353"/>
                <a:gd name="connsiteX582" fmla="*/ 57721 w 1139204"/>
                <a:gd name="connsiteY582" fmla="*/ 585810 h 1788353"/>
                <a:gd name="connsiteX583" fmla="*/ 56280 w 1139204"/>
                <a:gd name="connsiteY583" fmla="*/ 581129 h 1788353"/>
                <a:gd name="connsiteX584" fmla="*/ 53759 w 1139204"/>
                <a:gd name="connsiteY584" fmla="*/ 571407 h 1788353"/>
                <a:gd name="connsiteX585" fmla="*/ 50878 w 1139204"/>
                <a:gd name="connsiteY585" fmla="*/ 565286 h 1788353"/>
                <a:gd name="connsiteX586" fmla="*/ 48357 w 1139204"/>
                <a:gd name="connsiteY586" fmla="*/ 560606 h 1788353"/>
                <a:gd name="connsiteX587" fmla="*/ 43675 w 1139204"/>
                <a:gd name="connsiteY587" fmla="*/ 557005 h 1788353"/>
                <a:gd name="connsiteX588" fmla="*/ 42595 w 1139204"/>
                <a:gd name="connsiteY588" fmla="*/ 553405 h 1788353"/>
                <a:gd name="connsiteX589" fmla="*/ 41515 w 1139204"/>
                <a:gd name="connsiteY589" fmla="*/ 548364 h 1788353"/>
                <a:gd name="connsiteX590" fmla="*/ 34312 w 1139204"/>
                <a:gd name="connsiteY590" fmla="*/ 539723 h 1788353"/>
                <a:gd name="connsiteX591" fmla="*/ 31431 w 1139204"/>
                <a:gd name="connsiteY591" fmla="*/ 535402 h 1788353"/>
                <a:gd name="connsiteX592" fmla="*/ 29630 w 1139204"/>
                <a:gd name="connsiteY592" fmla="*/ 528201 h 1788353"/>
                <a:gd name="connsiteX593" fmla="*/ 27469 w 1139204"/>
                <a:gd name="connsiteY593" fmla="*/ 523520 h 1788353"/>
                <a:gd name="connsiteX594" fmla="*/ 24588 w 1139204"/>
                <a:gd name="connsiteY594" fmla="*/ 519199 h 1788353"/>
                <a:gd name="connsiteX595" fmla="*/ 25669 w 1139204"/>
                <a:gd name="connsiteY595" fmla="*/ 514519 h 1788353"/>
                <a:gd name="connsiteX596" fmla="*/ 28910 w 1139204"/>
                <a:gd name="connsiteY596" fmla="*/ 512718 h 1788353"/>
                <a:gd name="connsiteX597" fmla="*/ 32511 w 1139204"/>
                <a:gd name="connsiteY597" fmla="*/ 509118 h 1788353"/>
                <a:gd name="connsiteX598" fmla="*/ 33952 w 1139204"/>
                <a:gd name="connsiteY598" fmla="*/ 504077 h 1788353"/>
                <a:gd name="connsiteX599" fmla="*/ 35032 w 1139204"/>
                <a:gd name="connsiteY599" fmla="*/ 495436 h 1788353"/>
                <a:gd name="connsiteX600" fmla="*/ 34312 w 1139204"/>
                <a:gd name="connsiteY600" fmla="*/ 488955 h 1788353"/>
                <a:gd name="connsiteX601" fmla="*/ 32871 w 1139204"/>
                <a:gd name="connsiteY601" fmla="*/ 485714 h 1788353"/>
                <a:gd name="connsiteX602" fmla="*/ 32511 w 1139204"/>
                <a:gd name="connsiteY602" fmla="*/ 477433 h 1788353"/>
                <a:gd name="connsiteX603" fmla="*/ 31791 w 1139204"/>
                <a:gd name="connsiteY603" fmla="*/ 469512 h 1788353"/>
                <a:gd name="connsiteX604" fmla="*/ 29990 w 1139204"/>
                <a:gd name="connsiteY604" fmla="*/ 462311 h 1788353"/>
                <a:gd name="connsiteX605" fmla="*/ 29630 w 1139204"/>
                <a:gd name="connsiteY605" fmla="*/ 456550 h 1788353"/>
                <a:gd name="connsiteX606" fmla="*/ 30350 w 1139204"/>
                <a:gd name="connsiteY606" fmla="*/ 452229 h 1788353"/>
                <a:gd name="connsiteX607" fmla="*/ 29990 w 1139204"/>
                <a:gd name="connsiteY607" fmla="*/ 447188 h 1788353"/>
                <a:gd name="connsiteX608" fmla="*/ 30350 w 1139204"/>
                <a:gd name="connsiteY608" fmla="*/ 441788 h 1788353"/>
                <a:gd name="connsiteX609" fmla="*/ 32871 w 1139204"/>
                <a:gd name="connsiteY609" fmla="*/ 434586 h 1788353"/>
                <a:gd name="connsiteX610" fmla="*/ 37553 w 1139204"/>
                <a:gd name="connsiteY610" fmla="*/ 426665 h 1788353"/>
                <a:gd name="connsiteX611" fmla="*/ 44756 w 1139204"/>
                <a:gd name="connsiteY611" fmla="*/ 419464 h 1788353"/>
                <a:gd name="connsiteX612" fmla="*/ 45476 w 1139204"/>
                <a:gd name="connsiteY612" fmla="*/ 414063 h 1788353"/>
                <a:gd name="connsiteX613" fmla="*/ 45116 w 1139204"/>
                <a:gd name="connsiteY613" fmla="*/ 410823 h 1788353"/>
                <a:gd name="connsiteX614" fmla="*/ 44036 w 1139204"/>
                <a:gd name="connsiteY614" fmla="*/ 406502 h 1788353"/>
                <a:gd name="connsiteX615" fmla="*/ 45836 w 1139204"/>
                <a:gd name="connsiteY615" fmla="*/ 401821 h 1788353"/>
                <a:gd name="connsiteX616" fmla="*/ 47637 w 1139204"/>
                <a:gd name="connsiteY616" fmla="*/ 394260 h 1788353"/>
                <a:gd name="connsiteX617" fmla="*/ 46557 w 1139204"/>
                <a:gd name="connsiteY617" fmla="*/ 388139 h 1788353"/>
                <a:gd name="connsiteX618" fmla="*/ 43675 w 1139204"/>
                <a:gd name="connsiteY618" fmla="*/ 384539 h 1788353"/>
                <a:gd name="connsiteX619" fmla="*/ 43675 w 1139204"/>
                <a:gd name="connsiteY619" fmla="*/ 380578 h 1788353"/>
                <a:gd name="connsiteX620" fmla="*/ 45116 w 1139204"/>
                <a:gd name="connsiteY620" fmla="*/ 377338 h 1788353"/>
                <a:gd name="connsiteX621" fmla="*/ 45476 w 1139204"/>
                <a:gd name="connsiteY621" fmla="*/ 372657 h 1788353"/>
                <a:gd name="connsiteX622" fmla="*/ 46196 w 1139204"/>
                <a:gd name="connsiteY622" fmla="*/ 368336 h 1788353"/>
                <a:gd name="connsiteX623" fmla="*/ 45116 w 1139204"/>
                <a:gd name="connsiteY623" fmla="*/ 364376 h 1788353"/>
                <a:gd name="connsiteX624" fmla="*/ 40434 w 1139204"/>
                <a:gd name="connsiteY624" fmla="*/ 361135 h 1788353"/>
                <a:gd name="connsiteX625" fmla="*/ 39714 w 1139204"/>
                <a:gd name="connsiteY625" fmla="*/ 356815 h 1788353"/>
                <a:gd name="connsiteX626" fmla="*/ 40434 w 1139204"/>
                <a:gd name="connsiteY626" fmla="*/ 352134 h 1788353"/>
                <a:gd name="connsiteX627" fmla="*/ 36473 w 1139204"/>
                <a:gd name="connsiteY627" fmla="*/ 346013 h 1788353"/>
                <a:gd name="connsiteX628" fmla="*/ 33592 w 1139204"/>
                <a:gd name="connsiteY628" fmla="*/ 339892 h 1788353"/>
                <a:gd name="connsiteX629" fmla="*/ 33232 w 1139204"/>
                <a:gd name="connsiteY629" fmla="*/ 334851 h 1788353"/>
                <a:gd name="connsiteX630" fmla="*/ 30711 w 1139204"/>
                <a:gd name="connsiteY630" fmla="*/ 331611 h 1788353"/>
                <a:gd name="connsiteX631" fmla="*/ 26389 w 1139204"/>
                <a:gd name="connsiteY631" fmla="*/ 328370 h 1788353"/>
                <a:gd name="connsiteX632" fmla="*/ 26029 w 1139204"/>
                <a:gd name="connsiteY632" fmla="*/ 324410 h 1788353"/>
                <a:gd name="connsiteX633" fmla="*/ 27830 w 1139204"/>
                <a:gd name="connsiteY633" fmla="*/ 320449 h 1788353"/>
                <a:gd name="connsiteX634" fmla="*/ 25309 w 1139204"/>
                <a:gd name="connsiteY634" fmla="*/ 313608 h 1788353"/>
                <a:gd name="connsiteX635" fmla="*/ 22788 w 1139204"/>
                <a:gd name="connsiteY635" fmla="*/ 311448 h 1788353"/>
                <a:gd name="connsiteX636" fmla="*/ 18466 w 1139204"/>
                <a:gd name="connsiteY636" fmla="*/ 309647 h 1788353"/>
                <a:gd name="connsiteX637" fmla="*/ 16305 w 1139204"/>
                <a:gd name="connsiteY637" fmla="*/ 306407 h 1788353"/>
                <a:gd name="connsiteX638" fmla="*/ 14865 w 1139204"/>
                <a:gd name="connsiteY638" fmla="*/ 301006 h 1788353"/>
                <a:gd name="connsiteX639" fmla="*/ 9103 w 1139204"/>
                <a:gd name="connsiteY639" fmla="*/ 296325 h 1788353"/>
                <a:gd name="connsiteX640" fmla="*/ 3340 w 1139204"/>
                <a:gd name="connsiteY640" fmla="*/ 287684 h 1788353"/>
                <a:gd name="connsiteX641" fmla="*/ 819 w 1139204"/>
                <a:gd name="connsiteY641" fmla="*/ 282283 h 1788353"/>
                <a:gd name="connsiteX642" fmla="*/ 99 w 1139204"/>
                <a:gd name="connsiteY642" fmla="*/ 277963 h 1788353"/>
                <a:gd name="connsiteX643" fmla="*/ 3340 w 1139204"/>
                <a:gd name="connsiteY643" fmla="*/ 275802 h 1788353"/>
                <a:gd name="connsiteX644" fmla="*/ 4061 w 1139204"/>
                <a:gd name="connsiteY644" fmla="*/ 271122 h 1788353"/>
                <a:gd name="connsiteX645" fmla="*/ 3701 w 1139204"/>
                <a:gd name="connsiteY645" fmla="*/ 268601 h 1788353"/>
                <a:gd name="connsiteX646" fmla="*/ 5141 w 1139204"/>
                <a:gd name="connsiteY646" fmla="*/ 265361 h 1788353"/>
                <a:gd name="connsiteX647" fmla="*/ 4421 w 1139204"/>
                <a:gd name="connsiteY647" fmla="*/ 259600 h 1788353"/>
                <a:gd name="connsiteX648" fmla="*/ 3701 w 1139204"/>
                <a:gd name="connsiteY648" fmla="*/ 255279 h 1788353"/>
                <a:gd name="connsiteX649" fmla="*/ 819 w 1139204"/>
                <a:gd name="connsiteY649" fmla="*/ 251679 h 1788353"/>
                <a:gd name="connsiteX650" fmla="*/ 2620 w 1139204"/>
                <a:gd name="connsiteY650" fmla="*/ 247718 h 1788353"/>
                <a:gd name="connsiteX651" fmla="*/ 5141 w 1139204"/>
                <a:gd name="connsiteY651" fmla="*/ 244477 h 1788353"/>
                <a:gd name="connsiteX652" fmla="*/ 6942 w 1139204"/>
                <a:gd name="connsiteY652" fmla="*/ 241957 h 1788353"/>
                <a:gd name="connsiteX653" fmla="*/ 8022 w 1139204"/>
                <a:gd name="connsiteY653" fmla="*/ 237996 h 1788353"/>
                <a:gd name="connsiteX654" fmla="*/ 11263 w 1139204"/>
                <a:gd name="connsiteY654" fmla="*/ 233676 h 1788353"/>
                <a:gd name="connsiteX655" fmla="*/ 18106 w 1139204"/>
                <a:gd name="connsiteY655" fmla="*/ 226475 h 1788353"/>
                <a:gd name="connsiteX656" fmla="*/ 34672 w 1139204"/>
                <a:gd name="connsiteY656" fmla="*/ 205231 h 1788353"/>
                <a:gd name="connsiteX657" fmla="*/ 47277 w 1139204"/>
                <a:gd name="connsiteY657" fmla="*/ 190109 h 1788353"/>
                <a:gd name="connsiteX658" fmla="*/ 56640 w 1139204"/>
                <a:gd name="connsiteY658" fmla="*/ 176427 h 1788353"/>
                <a:gd name="connsiteX659" fmla="*/ 60602 w 1139204"/>
                <a:gd name="connsiteY659" fmla="*/ 168866 h 1788353"/>
                <a:gd name="connsiteX660" fmla="*/ 62763 w 1139204"/>
                <a:gd name="connsiteY660" fmla="*/ 162745 h 1788353"/>
                <a:gd name="connsiteX661" fmla="*/ 63123 w 1139204"/>
                <a:gd name="connsiteY661" fmla="*/ 157704 h 1788353"/>
                <a:gd name="connsiteX662" fmla="*/ 59881 w 1139204"/>
                <a:gd name="connsiteY662" fmla="*/ 155544 h 1788353"/>
                <a:gd name="connsiteX663" fmla="*/ 59881 w 1139204"/>
                <a:gd name="connsiteY663" fmla="*/ 149063 h 1788353"/>
                <a:gd name="connsiteX664" fmla="*/ 60242 w 1139204"/>
                <a:gd name="connsiteY664" fmla="*/ 144742 h 1788353"/>
                <a:gd name="connsiteX665" fmla="*/ 62042 w 1139204"/>
                <a:gd name="connsiteY665" fmla="*/ 141502 h 1788353"/>
                <a:gd name="connsiteX666" fmla="*/ 64563 w 1139204"/>
                <a:gd name="connsiteY666" fmla="*/ 139701 h 1788353"/>
                <a:gd name="connsiteX667" fmla="*/ 68525 w 1139204"/>
                <a:gd name="connsiteY667" fmla="*/ 135741 h 1788353"/>
                <a:gd name="connsiteX668" fmla="*/ 72846 w 1139204"/>
                <a:gd name="connsiteY668" fmla="*/ 126739 h 1788353"/>
                <a:gd name="connsiteX669" fmla="*/ 76088 w 1139204"/>
                <a:gd name="connsiteY669" fmla="*/ 119538 h 1788353"/>
                <a:gd name="connsiteX670" fmla="*/ 80409 w 1139204"/>
                <a:gd name="connsiteY670" fmla="*/ 110897 h 1788353"/>
                <a:gd name="connsiteX671" fmla="*/ 85091 w 1139204"/>
                <a:gd name="connsiteY671" fmla="*/ 100095 h 1788353"/>
                <a:gd name="connsiteX672" fmla="*/ 87972 w 1139204"/>
                <a:gd name="connsiteY672" fmla="*/ 91454 h 1788353"/>
                <a:gd name="connsiteX673" fmla="*/ 88332 w 1139204"/>
                <a:gd name="connsiteY673" fmla="*/ 81012 h 1788353"/>
                <a:gd name="connsiteX674" fmla="*/ 88332 w 1139204"/>
                <a:gd name="connsiteY674" fmla="*/ 68411 h 1788353"/>
                <a:gd name="connsiteX675" fmla="*/ 87252 w 1139204"/>
                <a:gd name="connsiteY675" fmla="*/ 60129 h 1788353"/>
                <a:gd name="connsiteX676" fmla="*/ 86531 w 1139204"/>
                <a:gd name="connsiteY676" fmla="*/ 56529 h 1788353"/>
                <a:gd name="connsiteX677" fmla="*/ 87972 w 1139204"/>
                <a:gd name="connsiteY677" fmla="*/ 51488 h 1788353"/>
                <a:gd name="connsiteX678" fmla="*/ 87252 w 1139204"/>
                <a:gd name="connsiteY678" fmla="*/ 46087 h 1788353"/>
                <a:gd name="connsiteX679" fmla="*/ 86171 w 1139204"/>
                <a:gd name="connsiteY679" fmla="*/ 43927 h 1788353"/>
                <a:gd name="connsiteX680" fmla="*/ 83650 w 1139204"/>
                <a:gd name="connsiteY680" fmla="*/ 42487 h 1788353"/>
                <a:gd name="connsiteX681" fmla="*/ 80769 w 1139204"/>
                <a:gd name="connsiteY681" fmla="*/ 41046 h 1788353"/>
                <a:gd name="connsiteX682" fmla="*/ 78608 w 1139204"/>
                <a:gd name="connsiteY682" fmla="*/ 37806 h 1788353"/>
                <a:gd name="connsiteX683" fmla="*/ 76808 w 1139204"/>
                <a:gd name="connsiteY683" fmla="*/ 33845 h 1788353"/>
                <a:gd name="connsiteX684" fmla="*/ 78969 w 1139204"/>
                <a:gd name="connsiteY684" fmla="*/ 30605 h 1788353"/>
                <a:gd name="connsiteX685" fmla="*/ 83290 w 1139204"/>
                <a:gd name="connsiteY685" fmla="*/ 27004 h 1788353"/>
                <a:gd name="connsiteX686" fmla="*/ 87252 w 1139204"/>
                <a:gd name="connsiteY686" fmla="*/ 19083 h 1788353"/>
                <a:gd name="connsiteX687" fmla="*/ 90853 w 1139204"/>
                <a:gd name="connsiteY687" fmla="*/ 10802 h 1788353"/>
                <a:gd name="connsiteX688" fmla="*/ 91933 w 1139204"/>
                <a:gd name="connsiteY688" fmla="*/ 2881 h 1788353"/>
                <a:gd name="connsiteX689" fmla="*/ 91573 w 1139204"/>
                <a:gd name="connsiteY689" fmla="*/ 0 h 178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</a:cxnLst>
              <a:rect l="l" t="t" r="r" b="b"/>
              <a:pathLst>
                <a:path w="1139204" h="1788353">
                  <a:moveTo>
                    <a:pt x="152536" y="741697"/>
                  </a:moveTo>
                  <a:cubicBezTo>
                    <a:pt x="152536" y="741363"/>
                    <a:pt x="153726" y="741697"/>
                    <a:pt x="154123" y="741697"/>
                  </a:cubicBezTo>
                  <a:cubicBezTo>
                    <a:pt x="154917" y="741697"/>
                    <a:pt x="156107" y="742700"/>
                    <a:pt x="156504" y="743034"/>
                  </a:cubicBezTo>
                  <a:cubicBezTo>
                    <a:pt x="156504" y="743703"/>
                    <a:pt x="156107" y="745039"/>
                    <a:pt x="155711" y="745708"/>
                  </a:cubicBezTo>
                  <a:cubicBezTo>
                    <a:pt x="155314" y="746376"/>
                    <a:pt x="154520" y="747379"/>
                    <a:pt x="154123" y="747379"/>
                  </a:cubicBezTo>
                  <a:cubicBezTo>
                    <a:pt x="153330" y="747045"/>
                    <a:pt x="153726" y="745708"/>
                    <a:pt x="153726" y="745039"/>
                  </a:cubicBezTo>
                  <a:cubicBezTo>
                    <a:pt x="153330" y="744705"/>
                    <a:pt x="152536" y="744037"/>
                    <a:pt x="152139" y="743368"/>
                  </a:cubicBezTo>
                  <a:cubicBezTo>
                    <a:pt x="152139" y="743034"/>
                    <a:pt x="152139" y="742032"/>
                    <a:pt x="152536" y="741697"/>
                  </a:cubicBezTo>
                  <a:close/>
                  <a:moveTo>
                    <a:pt x="91573" y="0"/>
                  </a:moveTo>
                  <a:lnTo>
                    <a:pt x="211138" y="28805"/>
                  </a:lnTo>
                  <a:lnTo>
                    <a:pt x="426498" y="79212"/>
                  </a:lnTo>
                  <a:lnTo>
                    <a:pt x="602964" y="117738"/>
                  </a:lnTo>
                  <a:lnTo>
                    <a:pt x="583517" y="213153"/>
                  </a:lnTo>
                  <a:lnTo>
                    <a:pt x="544262" y="407942"/>
                  </a:lnTo>
                  <a:lnTo>
                    <a:pt x="504647" y="592651"/>
                  </a:lnTo>
                  <a:lnTo>
                    <a:pt x="500686" y="616414"/>
                  </a:lnTo>
                  <a:lnTo>
                    <a:pt x="575594" y="717230"/>
                  </a:lnTo>
                  <a:lnTo>
                    <a:pt x="807160" y="1029037"/>
                  </a:lnTo>
                  <a:lnTo>
                    <a:pt x="941130" y="1209065"/>
                  </a:lnTo>
                  <a:lnTo>
                    <a:pt x="1084104" y="1401334"/>
                  </a:lnTo>
                  <a:cubicBezTo>
                    <a:pt x="1084104" y="1401334"/>
                    <a:pt x="1087345" y="1404935"/>
                    <a:pt x="1087705" y="1406375"/>
                  </a:cubicBezTo>
                  <a:cubicBezTo>
                    <a:pt x="1088065" y="1407455"/>
                    <a:pt x="1088065" y="1409615"/>
                    <a:pt x="1088065" y="1410695"/>
                  </a:cubicBezTo>
                  <a:cubicBezTo>
                    <a:pt x="1087705" y="1411416"/>
                    <a:pt x="1086624" y="1413216"/>
                    <a:pt x="1086985" y="1413936"/>
                  </a:cubicBezTo>
                  <a:cubicBezTo>
                    <a:pt x="1086985" y="1415016"/>
                    <a:pt x="1088785" y="1416096"/>
                    <a:pt x="1088785" y="1416816"/>
                  </a:cubicBezTo>
                  <a:cubicBezTo>
                    <a:pt x="1088785" y="1417536"/>
                    <a:pt x="1087705" y="1419697"/>
                    <a:pt x="1086985" y="1420777"/>
                  </a:cubicBezTo>
                  <a:cubicBezTo>
                    <a:pt x="1086624" y="1422577"/>
                    <a:pt x="1085184" y="1426178"/>
                    <a:pt x="1085184" y="1428338"/>
                  </a:cubicBezTo>
                  <a:cubicBezTo>
                    <a:pt x="1085184" y="1429418"/>
                    <a:pt x="1085544" y="1431219"/>
                    <a:pt x="1086264" y="1431939"/>
                  </a:cubicBezTo>
                  <a:cubicBezTo>
                    <a:pt x="1086624" y="1433019"/>
                    <a:pt x="1089506" y="1434099"/>
                    <a:pt x="1090226" y="1435179"/>
                  </a:cubicBezTo>
                  <a:cubicBezTo>
                    <a:pt x="1091306" y="1435899"/>
                    <a:pt x="1092026" y="1438420"/>
                    <a:pt x="1092387" y="1439500"/>
                  </a:cubicBezTo>
                  <a:cubicBezTo>
                    <a:pt x="1092747" y="1441300"/>
                    <a:pt x="1092747" y="1444181"/>
                    <a:pt x="1093107" y="1445981"/>
                  </a:cubicBezTo>
                  <a:cubicBezTo>
                    <a:pt x="1093467" y="1446701"/>
                    <a:pt x="1094187" y="1449581"/>
                    <a:pt x="1094908" y="1450301"/>
                  </a:cubicBezTo>
                  <a:cubicBezTo>
                    <a:pt x="1095988" y="1451382"/>
                    <a:pt x="1098149" y="1452822"/>
                    <a:pt x="1098869" y="1453902"/>
                  </a:cubicBezTo>
                  <a:cubicBezTo>
                    <a:pt x="1100310" y="1454982"/>
                    <a:pt x="1102470" y="1457143"/>
                    <a:pt x="1103191" y="1458583"/>
                  </a:cubicBezTo>
                  <a:cubicBezTo>
                    <a:pt x="1103551" y="1460383"/>
                    <a:pt x="1103911" y="1462903"/>
                    <a:pt x="1104271" y="1464344"/>
                  </a:cubicBezTo>
                  <a:cubicBezTo>
                    <a:pt x="1104271" y="1466144"/>
                    <a:pt x="1104631" y="1469744"/>
                    <a:pt x="1104991" y="1471545"/>
                  </a:cubicBezTo>
                  <a:cubicBezTo>
                    <a:pt x="1104991" y="1472985"/>
                    <a:pt x="1107152" y="1475505"/>
                    <a:pt x="1107152" y="1476946"/>
                  </a:cubicBezTo>
                  <a:cubicBezTo>
                    <a:pt x="1107152" y="1478026"/>
                    <a:pt x="1105351" y="1479466"/>
                    <a:pt x="1105351" y="1480546"/>
                  </a:cubicBezTo>
                  <a:cubicBezTo>
                    <a:pt x="1105351" y="1481626"/>
                    <a:pt x="1107152" y="1482706"/>
                    <a:pt x="1107872" y="1483787"/>
                  </a:cubicBezTo>
                  <a:cubicBezTo>
                    <a:pt x="1108953" y="1485227"/>
                    <a:pt x="1111834" y="1488107"/>
                    <a:pt x="1112554" y="1489908"/>
                  </a:cubicBezTo>
                  <a:cubicBezTo>
                    <a:pt x="1113274" y="1490988"/>
                    <a:pt x="1113635" y="1493508"/>
                    <a:pt x="1113635" y="1494948"/>
                  </a:cubicBezTo>
                  <a:cubicBezTo>
                    <a:pt x="1113274" y="1496028"/>
                    <a:pt x="1111474" y="1497469"/>
                    <a:pt x="1110753" y="1498549"/>
                  </a:cubicBezTo>
                  <a:cubicBezTo>
                    <a:pt x="1110033" y="1499629"/>
                    <a:pt x="1109313" y="1502509"/>
                    <a:pt x="1109673" y="1503950"/>
                  </a:cubicBezTo>
                  <a:cubicBezTo>
                    <a:pt x="1110033" y="1504670"/>
                    <a:pt x="1111474" y="1505750"/>
                    <a:pt x="1112194" y="1506110"/>
                  </a:cubicBezTo>
                  <a:cubicBezTo>
                    <a:pt x="1113274" y="1506830"/>
                    <a:pt x="1115795" y="1506830"/>
                    <a:pt x="1116876" y="1507550"/>
                  </a:cubicBezTo>
                  <a:cubicBezTo>
                    <a:pt x="1117956" y="1507910"/>
                    <a:pt x="1119397" y="1509350"/>
                    <a:pt x="1120117" y="1510431"/>
                  </a:cubicBezTo>
                  <a:cubicBezTo>
                    <a:pt x="1120477" y="1511151"/>
                    <a:pt x="1120837" y="1513671"/>
                    <a:pt x="1121557" y="1514391"/>
                  </a:cubicBezTo>
                  <a:cubicBezTo>
                    <a:pt x="1121918" y="1515111"/>
                    <a:pt x="1123358" y="1515471"/>
                    <a:pt x="1124078" y="1515831"/>
                  </a:cubicBezTo>
                  <a:cubicBezTo>
                    <a:pt x="1125159" y="1516552"/>
                    <a:pt x="1126599" y="1518352"/>
                    <a:pt x="1127320" y="1519072"/>
                  </a:cubicBezTo>
                  <a:cubicBezTo>
                    <a:pt x="1128040" y="1520152"/>
                    <a:pt x="1128400" y="1522673"/>
                    <a:pt x="1129120" y="1523393"/>
                  </a:cubicBezTo>
                  <a:cubicBezTo>
                    <a:pt x="1130201" y="1524473"/>
                    <a:pt x="1133802" y="1524473"/>
                    <a:pt x="1134882" y="1525553"/>
                  </a:cubicBezTo>
                  <a:cubicBezTo>
                    <a:pt x="1135603" y="1526273"/>
                    <a:pt x="1135603" y="1528073"/>
                    <a:pt x="1136323" y="1529154"/>
                  </a:cubicBezTo>
                  <a:cubicBezTo>
                    <a:pt x="1137043" y="1529874"/>
                    <a:pt x="1138484" y="1530954"/>
                    <a:pt x="1138844" y="1531674"/>
                  </a:cubicBezTo>
                  <a:cubicBezTo>
                    <a:pt x="1139204" y="1533114"/>
                    <a:pt x="1139204" y="1535274"/>
                    <a:pt x="1139204" y="1536355"/>
                  </a:cubicBezTo>
                  <a:cubicBezTo>
                    <a:pt x="1138844" y="1537435"/>
                    <a:pt x="1138844" y="1539955"/>
                    <a:pt x="1138484" y="1540675"/>
                  </a:cubicBezTo>
                  <a:cubicBezTo>
                    <a:pt x="1137764" y="1541395"/>
                    <a:pt x="1135603" y="1542115"/>
                    <a:pt x="1134882" y="1542476"/>
                  </a:cubicBezTo>
                  <a:cubicBezTo>
                    <a:pt x="1133802" y="1543196"/>
                    <a:pt x="1130201" y="1545716"/>
                    <a:pt x="1130201" y="1545716"/>
                  </a:cubicBezTo>
                  <a:cubicBezTo>
                    <a:pt x="1129841" y="1545716"/>
                    <a:pt x="1126959" y="1549317"/>
                    <a:pt x="1126239" y="1550397"/>
                  </a:cubicBezTo>
                  <a:cubicBezTo>
                    <a:pt x="1125159" y="1550757"/>
                    <a:pt x="1123358" y="1552557"/>
                    <a:pt x="1122638" y="1552917"/>
                  </a:cubicBezTo>
                  <a:cubicBezTo>
                    <a:pt x="1120837" y="1553277"/>
                    <a:pt x="1117236" y="1553277"/>
                    <a:pt x="1115795" y="1553637"/>
                  </a:cubicBezTo>
                  <a:cubicBezTo>
                    <a:pt x="1115075" y="1553997"/>
                    <a:pt x="1113635" y="1554357"/>
                    <a:pt x="1113274" y="1555077"/>
                  </a:cubicBezTo>
                  <a:cubicBezTo>
                    <a:pt x="1112194" y="1555438"/>
                    <a:pt x="1110753" y="1557598"/>
                    <a:pt x="1109673" y="1558318"/>
                  </a:cubicBezTo>
                  <a:cubicBezTo>
                    <a:pt x="1108593" y="1559038"/>
                    <a:pt x="1106072" y="1560118"/>
                    <a:pt x="1104991" y="1560478"/>
                  </a:cubicBezTo>
                  <a:cubicBezTo>
                    <a:pt x="1103551" y="1561198"/>
                    <a:pt x="1101030" y="1560478"/>
                    <a:pt x="1099589" y="1561198"/>
                  </a:cubicBezTo>
                  <a:cubicBezTo>
                    <a:pt x="1098149" y="1561558"/>
                    <a:pt x="1095268" y="1562639"/>
                    <a:pt x="1094187" y="1564079"/>
                  </a:cubicBezTo>
                  <a:cubicBezTo>
                    <a:pt x="1093107" y="1565159"/>
                    <a:pt x="1092026" y="1567679"/>
                    <a:pt x="1091666" y="1569480"/>
                  </a:cubicBezTo>
                  <a:cubicBezTo>
                    <a:pt x="1091666" y="1570560"/>
                    <a:pt x="1092747" y="1573080"/>
                    <a:pt x="1092026" y="1574160"/>
                  </a:cubicBezTo>
                  <a:cubicBezTo>
                    <a:pt x="1091666" y="1574880"/>
                    <a:pt x="1090226" y="1575241"/>
                    <a:pt x="1089866" y="1575961"/>
                  </a:cubicBezTo>
                  <a:cubicBezTo>
                    <a:pt x="1088785" y="1577041"/>
                    <a:pt x="1088065" y="1579921"/>
                    <a:pt x="1086985" y="1581001"/>
                  </a:cubicBezTo>
                  <a:cubicBezTo>
                    <a:pt x="1086264" y="1582082"/>
                    <a:pt x="1083383" y="1583882"/>
                    <a:pt x="1081943" y="1584602"/>
                  </a:cubicBezTo>
                  <a:cubicBezTo>
                    <a:pt x="1081222" y="1584962"/>
                    <a:pt x="1079782" y="1585322"/>
                    <a:pt x="1079062" y="1585682"/>
                  </a:cubicBezTo>
                  <a:cubicBezTo>
                    <a:pt x="1078341" y="1586042"/>
                    <a:pt x="1076901" y="1586402"/>
                    <a:pt x="1076181" y="1586762"/>
                  </a:cubicBezTo>
                  <a:cubicBezTo>
                    <a:pt x="1075820" y="1587842"/>
                    <a:pt x="1075820" y="1589643"/>
                    <a:pt x="1076181" y="1590363"/>
                  </a:cubicBezTo>
                  <a:cubicBezTo>
                    <a:pt x="1076181" y="1590723"/>
                    <a:pt x="1077981" y="1591803"/>
                    <a:pt x="1077981" y="1592523"/>
                  </a:cubicBezTo>
                  <a:cubicBezTo>
                    <a:pt x="1078341" y="1593243"/>
                    <a:pt x="1077261" y="1594684"/>
                    <a:pt x="1077261" y="1595404"/>
                  </a:cubicBezTo>
                  <a:cubicBezTo>
                    <a:pt x="1077261" y="1596844"/>
                    <a:pt x="1078701" y="1599364"/>
                    <a:pt x="1077981" y="1600444"/>
                  </a:cubicBezTo>
                  <a:cubicBezTo>
                    <a:pt x="1077981" y="1600804"/>
                    <a:pt x="1075820" y="1601165"/>
                    <a:pt x="1075460" y="1601525"/>
                  </a:cubicBezTo>
                  <a:cubicBezTo>
                    <a:pt x="1074740" y="1602965"/>
                    <a:pt x="1074020" y="1605845"/>
                    <a:pt x="1073660" y="1607285"/>
                  </a:cubicBezTo>
                  <a:cubicBezTo>
                    <a:pt x="1073660" y="1608726"/>
                    <a:pt x="1073660" y="1611246"/>
                    <a:pt x="1074020" y="1613046"/>
                  </a:cubicBezTo>
                  <a:cubicBezTo>
                    <a:pt x="1074380" y="1614126"/>
                    <a:pt x="1075460" y="1615927"/>
                    <a:pt x="1075460" y="1617367"/>
                  </a:cubicBezTo>
                  <a:cubicBezTo>
                    <a:pt x="1075460" y="1618447"/>
                    <a:pt x="1074740" y="1620968"/>
                    <a:pt x="1074740" y="1622048"/>
                  </a:cubicBezTo>
                  <a:cubicBezTo>
                    <a:pt x="1075100" y="1623488"/>
                    <a:pt x="1076541" y="1626008"/>
                    <a:pt x="1076181" y="1627449"/>
                  </a:cubicBezTo>
                  <a:cubicBezTo>
                    <a:pt x="1075820" y="1628529"/>
                    <a:pt x="1074740" y="1629249"/>
                    <a:pt x="1074020" y="1629609"/>
                  </a:cubicBezTo>
                  <a:cubicBezTo>
                    <a:pt x="1073299" y="1630329"/>
                    <a:pt x="1071139" y="1630329"/>
                    <a:pt x="1070779" y="1630689"/>
                  </a:cubicBezTo>
                  <a:cubicBezTo>
                    <a:pt x="1069698" y="1632129"/>
                    <a:pt x="1070058" y="1636090"/>
                    <a:pt x="1070058" y="1637890"/>
                  </a:cubicBezTo>
                  <a:cubicBezTo>
                    <a:pt x="1069698" y="1638970"/>
                    <a:pt x="1068978" y="1641491"/>
                    <a:pt x="1068618" y="1642571"/>
                  </a:cubicBezTo>
                  <a:cubicBezTo>
                    <a:pt x="1068258" y="1643651"/>
                    <a:pt x="1066097" y="1645451"/>
                    <a:pt x="1066097" y="1646891"/>
                  </a:cubicBezTo>
                  <a:cubicBezTo>
                    <a:pt x="1065737" y="1648332"/>
                    <a:pt x="1068978" y="1650492"/>
                    <a:pt x="1068618" y="1651572"/>
                  </a:cubicBezTo>
                  <a:cubicBezTo>
                    <a:pt x="1068258" y="1653012"/>
                    <a:pt x="1066097" y="1653012"/>
                    <a:pt x="1065016" y="1653733"/>
                  </a:cubicBezTo>
                  <a:cubicBezTo>
                    <a:pt x="1064656" y="1654093"/>
                    <a:pt x="1063936" y="1654093"/>
                    <a:pt x="1063576" y="1654453"/>
                  </a:cubicBezTo>
                  <a:cubicBezTo>
                    <a:pt x="1062495" y="1655173"/>
                    <a:pt x="1061415" y="1658413"/>
                    <a:pt x="1060695" y="1659133"/>
                  </a:cubicBezTo>
                  <a:cubicBezTo>
                    <a:pt x="1059614" y="1659853"/>
                    <a:pt x="1057454" y="1660574"/>
                    <a:pt x="1056373" y="1661294"/>
                  </a:cubicBezTo>
                  <a:cubicBezTo>
                    <a:pt x="1055293" y="1662014"/>
                    <a:pt x="1053492" y="1665254"/>
                    <a:pt x="1052412" y="1666695"/>
                  </a:cubicBezTo>
                  <a:cubicBezTo>
                    <a:pt x="1051691" y="1667775"/>
                    <a:pt x="1050611" y="1670295"/>
                    <a:pt x="1049891" y="1671015"/>
                  </a:cubicBezTo>
                  <a:cubicBezTo>
                    <a:pt x="1049170" y="1672095"/>
                    <a:pt x="1047010" y="1673175"/>
                    <a:pt x="1046289" y="1673175"/>
                  </a:cubicBezTo>
                  <a:cubicBezTo>
                    <a:pt x="1045569" y="1673175"/>
                    <a:pt x="1044849" y="1672095"/>
                    <a:pt x="1044129" y="1672095"/>
                  </a:cubicBezTo>
                  <a:cubicBezTo>
                    <a:pt x="1043048" y="1671735"/>
                    <a:pt x="1040167" y="1672455"/>
                    <a:pt x="1039087" y="1672815"/>
                  </a:cubicBezTo>
                  <a:cubicBezTo>
                    <a:pt x="1038006" y="1673175"/>
                    <a:pt x="1036206" y="1673536"/>
                    <a:pt x="1035845" y="1674256"/>
                  </a:cubicBezTo>
                  <a:cubicBezTo>
                    <a:pt x="1035845" y="1675696"/>
                    <a:pt x="1038006" y="1677496"/>
                    <a:pt x="1038366" y="1678576"/>
                  </a:cubicBezTo>
                  <a:cubicBezTo>
                    <a:pt x="1039087" y="1679656"/>
                    <a:pt x="1039807" y="1681817"/>
                    <a:pt x="1039807" y="1682897"/>
                  </a:cubicBezTo>
                  <a:cubicBezTo>
                    <a:pt x="1039447" y="1683977"/>
                    <a:pt x="1037286" y="1685777"/>
                    <a:pt x="1036566" y="1686858"/>
                  </a:cubicBezTo>
                  <a:cubicBezTo>
                    <a:pt x="1035845" y="1687578"/>
                    <a:pt x="1033325" y="1689378"/>
                    <a:pt x="1033325" y="1690818"/>
                  </a:cubicBezTo>
                  <a:cubicBezTo>
                    <a:pt x="1033325" y="1691538"/>
                    <a:pt x="1034765" y="1692979"/>
                    <a:pt x="1035485" y="1693339"/>
                  </a:cubicBezTo>
                  <a:cubicBezTo>
                    <a:pt x="1036206" y="1693699"/>
                    <a:pt x="1038006" y="1693699"/>
                    <a:pt x="1038727" y="1694059"/>
                  </a:cubicBezTo>
                  <a:cubicBezTo>
                    <a:pt x="1039447" y="1694779"/>
                    <a:pt x="1039807" y="1696219"/>
                    <a:pt x="1039807" y="1696939"/>
                  </a:cubicBezTo>
                  <a:cubicBezTo>
                    <a:pt x="1039807" y="1698019"/>
                    <a:pt x="1039447" y="1699820"/>
                    <a:pt x="1039087" y="1700900"/>
                  </a:cubicBezTo>
                  <a:cubicBezTo>
                    <a:pt x="1038727" y="1701980"/>
                    <a:pt x="1037646" y="1703780"/>
                    <a:pt x="1037286" y="1704860"/>
                  </a:cubicBezTo>
                  <a:cubicBezTo>
                    <a:pt x="1037286" y="1705940"/>
                    <a:pt x="1038366" y="1708821"/>
                    <a:pt x="1038366" y="1709901"/>
                  </a:cubicBezTo>
                  <a:cubicBezTo>
                    <a:pt x="1038006" y="1711701"/>
                    <a:pt x="1036206" y="1715302"/>
                    <a:pt x="1035485" y="1716742"/>
                  </a:cubicBezTo>
                  <a:cubicBezTo>
                    <a:pt x="1034405" y="1718182"/>
                    <a:pt x="1032604" y="1721063"/>
                    <a:pt x="1031884" y="1722503"/>
                  </a:cubicBezTo>
                  <a:cubicBezTo>
                    <a:pt x="1031524" y="1723223"/>
                    <a:pt x="1030443" y="1725023"/>
                    <a:pt x="1030443" y="1726104"/>
                  </a:cubicBezTo>
                  <a:cubicBezTo>
                    <a:pt x="1030804" y="1727544"/>
                    <a:pt x="1032964" y="1729344"/>
                    <a:pt x="1033325" y="1730424"/>
                  </a:cubicBezTo>
                  <a:cubicBezTo>
                    <a:pt x="1034045" y="1731504"/>
                    <a:pt x="1034405" y="1734385"/>
                    <a:pt x="1035125" y="1735465"/>
                  </a:cubicBezTo>
                  <a:cubicBezTo>
                    <a:pt x="1035485" y="1735825"/>
                    <a:pt x="1036566" y="1737265"/>
                    <a:pt x="1037286" y="1737265"/>
                  </a:cubicBezTo>
                  <a:cubicBezTo>
                    <a:pt x="1038366" y="1737265"/>
                    <a:pt x="1039447" y="1735105"/>
                    <a:pt x="1040167" y="1735465"/>
                  </a:cubicBezTo>
                  <a:cubicBezTo>
                    <a:pt x="1040887" y="1735465"/>
                    <a:pt x="1041608" y="1737625"/>
                    <a:pt x="1042328" y="1738345"/>
                  </a:cubicBezTo>
                  <a:cubicBezTo>
                    <a:pt x="1043048" y="1738705"/>
                    <a:pt x="1044849" y="1739426"/>
                    <a:pt x="1045569" y="1739066"/>
                  </a:cubicBezTo>
                  <a:cubicBezTo>
                    <a:pt x="1046650" y="1739066"/>
                    <a:pt x="1048090" y="1737625"/>
                    <a:pt x="1048810" y="1737265"/>
                  </a:cubicBezTo>
                  <a:cubicBezTo>
                    <a:pt x="1049891" y="1736905"/>
                    <a:pt x="1051691" y="1737625"/>
                    <a:pt x="1052412" y="1737985"/>
                  </a:cubicBezTo>
                  <a:cubicBezTo>
                    <a:pt x="1053852" y="1738345"/>
                    <a:pt x="1056373" y="1739426"/>
                    <a:pt x="1057454" y="1740506"/>
                  </a:cubicBezTo>
                  <a:cubicBezTo>
                    <a:pt x="1058174" y="1741586"/>
                    <a:pt x="1058894" y="1744106"/>
                    <a:pt x="1058894" y="1745547"/>
                  </a:cubicBezTo>
                  <a:cubicBezTo>
                    <a:pt x="1058894" y="1746627"/>
                    <a:pt x="1058174" y="1748787"/>
                    <a:pt x="1058174" y="1749867"/>
                  </a:cubicBezTo>
                  <a:cubicBezTo>
                    <a:pt x="1058894" y="1750947"/>
                    <a:pt x="1061415" y="1752028"/>
                    <a:pt x="1061415" y="1753108"/>
                  </a:cubicBezTo>
                  <a:cubicBezTo>
                    <a:pt x="1061415" y="1754188"/>
                    <a:pt x="1058174" y="1755268"/>
                    <a:pt x="1057814" y="1756348"/>
                  </a:cubicBezTo>
                  <a:cubicBezTo>
                    <a:pt x="1057814" y="1757788"/>
                    <a:pt x="1059975" y="1759949"/>
                    <a:pt x="1060695" y="1761029"/>
                  </a:cubicBezTo>
                  <a:cubicBezTo>
                    <a:pt x="1060695" y="1762109"/>
                    <a:pt x="1061055" y="1763909"/>
                    <a:pt x="1061055" y="1764990"/>
                  </a:cubicBezTo>
                  <a:cubicBezTo>
                    <a:pt x="1060695" y="1766790"/>
                    <a:pt x="1059975" y="1770390"/>
                    <a:pt x="1058894" y="1771831"/>
                  </a:cubicBezTo>
                  <a:cubicBezTo>
                    <a:pt x="1057814" y="1773271"/>
                    <a:pt x="1054572" y="1774711"/>
                    <a:pt x="1053492" y="1775431"/>
                  </a:cubicBezTo>
                  <a:cubicBezTo>
                    <a:pt x="1052412" y="1776151"/>
                    <a:pt x="1049531" y="1776871"/>
                    <a:pt x="1048810" y="1777951"/>
                  </a:cubicBezTo>
                  <a:cubicBezTo>
                    <a:pt x="1048090" y="1779032"/>
                    <a:pt x="1049170" y="1782272"/>
                    <a:pt x="1048810" y="1783352"/>
                  </a:cubicBezTo>
                  <a:cubicBezTo>
                    <a:pt x="1048090" y="1784072"/>
                    <a:pt x="1046650" y="1785513"/>
                    <a:pt x="1045929" y="1785873"/>
                  </a:cubicBezTo>
                  <a:cubicBezTo>
                    <a:pt x="1045209" y="1786233"/>
                    <a:pt x="1042688" y="1785513"/>
                    <a:pt x="1041968" y="1785873"/>
                  </a:cubicBezTo>
                  <a:cubicBezTo>
                    <a:pt x="1040887" y="1786233"/>
                    <a:pt x="1039447" y="1788033"/>
                    <a:pt x="1038366" y="1788033"/>
                  </a:cubicBezTo>
                  <a:cubicBezTo>
                    <a:pt x="1037286" y="1788753"/>
                    <a:pt x="1034405" y="1788033"/>
                    <a:pt x="1032964" y="1788033"/>
                  </a:cubicBezTo>
                  <a:cubicBezTo>
                    <a:pt x="1032244" y="1788033"/>
                    <a:pt x="1030804" y="1788033"/>
                    <a:pt x="1029723" y="1787673"/>
                  </a:cubicBezTo>
                  <a:cubicBezTo>
                    <a:pt x="1029003" y="1786953"/>
                    <a:pt x="1027923" y="1785513"/>
                    <a:pt x="1026842" y="1784793"/>
                  </a:cubicBezTo>
                  <a:cubicBezTo>
                    <a:pt x="1026122" y="1784793"/>
                    <a:pt x="1024681" y="1784072"/>
                    <a:pt x="1023961" y="1784072"/>
                  </a:cubicBezTo>
                  <a:cubicBezTo>
                    <a:pt x="1023241" y="1784072"/>
                    <a:pt x="1021800" y="1784432"/>
                    <a:pt x="1021440" y="1785153"/>
                  </a:cubicBezTo>
                  <a:cubicBezTo>
                    <a:pt x="1021080" y="1785513"/>
                    <a:pt x="1021080" y="1786593"/>
                    <a:pt x="1020720" y="1787313"/>
                  </a:cubicBezTo>
                  <a:lnTo>
                    <a:pt x="823726" y="1774711"/>
                  </a:lnTo>
                  <a:lnTo>
                    <a:pt x="680393" y="1763909"/>
                  </a:lnTo>
                  <a:cubicBezTo>
                    <a:pt x="680393" y="1763909"/>
                    <a:pt x="679673" y="1759949"/>
                    <a:pt x="679673" y="1758869"/>
                  </a:cubicBezTo>
                  <a:cubicBezTo>
                    <a:pt x="679673" y="1756708"/>
                    <a:pt x="680753" y="1752748"/>
                    <a:pt x="680393" y="1750587"/>
                  </a:cubicBezTo>
                  <a:cubicBezTo>
                    <a:pt x="680033" y="1748787"/>
                    <a:pt x="678952" y="1745186"/>
                    <a:pt x="678232" y="1743386"/>
                  </a:cubicBezTo>
                  <a:cubicBezTo>
                    <a:pt x="677872" y="1742306"/>
                    <a:pt x="677512" y="1739426"/>
                    <a:pt x="676431" y="1738705"/>
                  </a:cubicBezTo>
                  <a:cubicBezTo>
                    <a:pt x="675711" y="1737625"/>
                    <a:pt x="672830" y="1735825"/>
                    <a:pt x="671750" y="1736185"/>
                  </a:cubicBezTo>
                  <a:cubicBezTo>
                    <a:pt x="670669" y="1736185"/>
                    <a:pt x="669589" y="1738705"/>
                    <a:pt x="668869" y="1739066"/>
                  </a:cubicBezTo>
                  <a:cubicBezTo>
                    <a:pt x="667788" y="1739066"/>
                    <a:pt x="666348" y="1738345"/>
                    <a:pt x="665627" y="1737985"/>
                  </a:cubicBezTo>
                  <a:cubicBezTo>
                    <a:pt x="664547" y="1736905"/>
                    <a:pt x="664187" y="1734025"/>
                    <a:pt x="664187" y="1732585"/>
                  </a:cubicBezTo>
                  <a:cubicBezTo>
                    <a:pt x="664187" y="1731864"/>
                    <a:pt x="664187" y="1729704"/>
                    <a:pt x="664547" y="1728624"/>
                  </a:cubicBezTo>
                  <a:cubicBezTo>
                    <a:pt x="665267" y="1727904"/>
                    <a:pt x="667428" y="1726824"/>
                    <a:pt x="667788" y="1725744"/>
                  </a:cubicBezTo>
                  <a:cubicBezTo>
                    <a:pt x="668148" y="1724663"/>
                    <a:pt x="668148" y="1722143"/>
                    <a:pt x="668148" y="1721063"/>
                  </a:cubicBezTo>
                  <a:cubicBezTo>
                    <a:pt x="668148" y="1719983"/>
                    <a:pt x="667788" y="1717822"/>
                    <a:pt x="667428" y="1716742"/>
                  </a:cubicBezTo>
                  <a:cubicBezTo>
                    <a:pt x="667428" y="1716382"/>
                    <a:pt x="666348" y="1715302"/>
                    <a:pt x="665988" y="1714582"/>
                  </a:cubicBezTo>
                  <a:cubicBezTo>
                    <a:pt x="665988" y="1713862"/>
                    <a:pt x="664547" y="1712421"/>
                    <a:pt x="664547" y="1711341"/>
                  </a:cubicBezTo>
                  <a:cubicBezTo>
                    <a:pt x="664547" y="1710621"/>
                    <a:pt x="665267" y="1709181"/>
                    <a:pt x="665627" y="1708821"/>
                  </a:cubicBezTo>
                  <a:cubicBezTo>
                    <a:pt x="665988" y="1708101"/>
                    <a:pt x="667788" y="1707741"/>
                    <a:pt x="668509" y="1707381"/>
                  </a:cubicBezTo>
                  <a:cubicBezTo>
                    <a:pt x="669229" y="1707021"/>
                    <a:pt x="670669" y="1705940"/>
                    <a:pt x="671029" y="1705580"/>
                  </a:cubicBezTo>
                  <a:cubicBezTo>
                    <a:pt x="671390" y="1704500"/>
                    <a:pt x="671750" y="1701620"/>
                    <a:pt x="672110" y="1700180"/>
                  </a:cubicBezTo>
                  <a:cubicBezTo>
                    <a:pt x="672470" y="1696939"/>
                    <a:pt x="672110" y="1690818"/>
                    <a:pt x="671750" y="1687578"/>
                  </a:cubicBezTo>
                  <a:cubicBezTo>
                    <a:pt x="671750" y="1686137"/>
                    <a:pt x="671390" y="1682537"/>
                    <a:pt x="671390" y="1681097"/>
                  </a:cubicBezTo>
                  <a:cubicBezTo>
                    <a:pt x="671029" y="1678576"/>
                    <a:pt x="670669" y="1673175"/>
                    <a:pt x="670309" y="1670655"/>
                  </a:cubicBezTo>
                  <a:cubicBezTo>
                    <a:pt x="669949" y="1668855"/>
                    <a:pt x="669949" y="1664894"/>
                    <a:pt x="669589" y="1663094"/>
                  </a:cubicBezTo>
                  <a:cubicBezTo>
                    <a:pt x="668509" y="1659853"/>
                    <a:pt x="665988" y="1653733"/>
                    <a:pt x="664187" y="1650852"/>
                  </a:cubicBezTo>
                  <a:cubicBezTo>
                    <a:pt x="663467" y="1648332"/>
                    <a:pt x="660225" y="1644371"/>
                    <a:pt x="659145" y="1642211"/>
                  </a:cubicBezTo>
                  <a:cubicBezTo>
                    <a:pt x="658065" y="1640410"/>
                    <a:pt x="656264" y="1636450"/>
                    <a:pt x="655544" y="1634650"/>
                  </a:cubicBezTo>
                  <a:cubicBezTo>
                    <a:pt x="654463" y="1632489"/>
                    <a:pt x="653743" y="1626728"/>
                    <a:pt x="652663" y="1624568"/>
                  </a:cubicBezTo>
                  <a:cubicBezTo>
                    <a:pt x="651582" y="1622408"/>
                    <a:pt x="648701" y="1618807"/>
                    <a:pt x="646900" y="1617007"/>
                  </a:cubicBezTo>
                  <a:cubicBezTo>
                    <a:pt x="646180" y="1616647"/>
                    <a:pt x="644740" y="1615207"/>
                    <a:pt x="644019" y="1614487"/>
                  </a:cubicBezTo>
                  <a:cubicBezTo>
                    <a:pt x="642939" y="1613406"/>
                    <a:pt x="640418" y="1611966"/>
                    <a:pt x="639698" y="1610886"/>
                  </a:cubicBezTo>
                  <a:cubicBezTo>
                    <a:pt x="638617" y="1609806"/>
                    <a:pt x="638257" y="1606925"/>
                    <a:pt x="637537" y="1605845"/>
                  </a:cubicBezTo>
                  <a:cubicBezTo>
                    <a:pt x="636817" y="1604405"/>
                    <a:pt x="635376" y="1601525"/>
                    <a:pt x="634656" y="1600444"/>
                  </a:cubicBezTo>
                  <a:cubicBezTo>
                    <a:pt x="633936" y="1599724"/>
                    <a:pt x="631775" y="1598644"/>
                    <a:pt x="630694" y="1598284"/>
                  </a:cubicBezTo>
                  <a:cubicBezTo>
                    <a:pt x="629974" y="1597924"/>
                    <a:pt x="628173" y="1597564"/>
                    <a:pt x="627813" y="1597204"/>
                  </a:cubicBezTo>
                  <a:cubicBezTo>
                    <a:pt x="627093" y="1596844"/>
                    <a:pt x="625292" y="1595764"/>
                    <a:pt x="624932" y="1595044"/>
                  </a:cubicBezTo>
                  <a:cubicBezTo>
                    <a:pt x="624212" y="1593963"/>
                    <a:pt x="623852" y="1591083"/>
                    <a:pt x="623492" y="1589643"/>
                  </a:cubicBezTo>
                  <a:cubicBezTo>
                    <a:pt x="622771" y="1588563"/>
                    <a:pt x="620971" y="1586042"/>
                    <a:pt x="620251" y="1585322"/>
                  </a:cubicBezTo>
                  <a:cubicBezTo>
                    <a:pt x="619890" y="1584242"/>
                    <a:pt x="619170" y="1582442"/>
                    <a:pt x="618450" y="1581722"/>
                  </a:cubicBezTo>
                  <a:cubicBezTo>
                    <a:pt x="617730" y="1581001"/>
                    <a:pt x="615569" y="1580641"/>
                    <a:pt x="615209" y="1579561"/>
                  </a:cubicBezTo>
                  <a:cubicBezTo>
                    <a:pt x="614488" y="1578841"/>
                    <a:pt x="614128" y="1577041"/>
                    <a:pt x="613408" y="1575961"/>
                  </a:cubicBezTo>
                  <a:cubicBezTo>
                    <a:pt x="611967" y="1574160"/>
                    <a:pt x="609086" y="1570920"/>
                    <a:pt x="607286" y="1569840"/>
                  </a:cubicBezTo>
                  <a:cubicBezTo>
                    <a:pt x="605845" y="1568760"/>
                    <a:pt x="602604" y="1568760"/>
                    <a:pt x="601524" y="1567679"/>
                  </a:cubicBezTo>
                  <a:cubicBezTo>
                    <a:pt x="600803" y="1567319"/>
                    <a:pt x="600083" y="1565879"/>
                    <a:pt x="599363" y="1565159"/>
                  </a:cubicBezTo>
                  <a:cubicBezTo>
                    <a:pt x="597922" y="1563359"/>
                    <a:pt x="593961" y="1560838"/>
                    <a:pt x="592520" y="1559038"/>
                  </a:cubicBezTo>
                  <a:cubicBezTo>
                    <a:pt x="591440" y="1557598"/>
                    <a:pt x="589639" y="1554357"/>
                    <a:pt x="588919" y="1552917"/>
                  </a:cubicBezTo>
                  <a:cubicBezTo>
                    <a:pt x="587838" y="1551477"/>
                    <a:pt x="586398" y="1547876"/>
                    <a:pt x="585317" y="1546076"/>
                  </a:cubicBezTo>
                  <a:cubicBezTo>
                    <a:pt x="584597" y="1544996"/>
                    <a:pt x="583517" y="1542115"/>
                    <a:pt x="582436" y="1541035"/>
                  </a:cubicBezTo>
                  <a:cubicBezTo>
                    <a:pt x="580996" y="1539955"/>
                    <a:pt x="578115" y="1538155"/>
                    <a:pt x="576674" y="1537075"/>
                  </a:cubicBezTo>
                  <a:cubicBezTo>
                    <a:pt x="575954" y="1536355"/>
                    <a:pt x="574513" y="1534914"/>
                    <a:pt x="573793" y="1534914"/>
                  </a:cubicBezTo>
                  <a:cubicBezTo>
                    <a:pt x="573073" y="1534554"/>
                    <a:pt x="571632" y="1534554"/>
                    <a:pt x="570912" y="1534554"/>
                  </a:cubicBezTo>
                  <a:cubicBezTo>
                    <a:pt x="570192" y="1534914"/>
                    <a:pt x="569111" y="1536715"/>
                    <a:pt x="568391" y="1537435"/>
                  </a:cubicBezTo>
                  <a:cubicBezTo>
                    <a:pt x="568031" y="1538155"/>
                    <a:pt x="568391" y="1540315"/>
                    <a:pt x="567671" y="1540675"/>
                  </a:cubicBezTo>
                  <a:cubicBezTo>
                    <a:pt x="566951" y="1541395"/>
                    <a:pt x="564430" y="1540675"/>
                    <a:pt x="563349" y="1540675"/>
                  </a:cubicBezTo>
                  <a:cubicBezTo>
                    <a:pt x="561549" y="1541035"/>
                    <a:pt x="558307" y="1541395"/>
                    <a:pt x="556507" y="1541035"/>
                  </a:cubicBezTo>
                  <a:cubicBezTo>
                    <a:pt x="554706" y="1541035"/>
                    <a:pt x="551825" y="1540315"/>
                    <a:pt x="550384" y="1539595"/>
                  </a:cubicBezTo>
                  <a:cubicBezTo>
                    <a:pt x="549304" y="1538875"/>
                    <a:pt x="547503" y="1535995"/>
                    <a:pt x="546423" y="1535274"/>
                  </a:cubicBezTo>
                  <a:cubicBezTo>
                    <a:pt x="545343" y="1534554"/>
                    <a:pt x="543542" y="1533834"/>
                    <a:pt x="542462" y="1533474"/>
                  </a:cubicBezTo>
                  <a:cubicBezTo>
                    <a:pt x="541381" y="1533114"/>
                    <a:pt x="538860" y="1532394"/>
                    <a:pt x="538140" y="1531674"/>
                  </a:cubicBezTo>
                  <a:cubicBezTo>
                    <a:pt x="537060" y="1530954"/>
                    <a:pt x="536339" y="1528793"/>
                    <a:pt x="535979" y="1527713"/>
                  </a:cubicBezTo>
                  <a:cubicBezTo>
                    <a:pt x="535979" y="1526633"/>
                    <a:pt x="536339" y="1524833"/>
                    <a:pt x="536699" y="1523753"/>
                  </a:cubicBezTo>
                  <a:cubicBezTo>
                    <a:pt x="537060" y="1523393"/>
                    <a:pt x="538860" y="1522673"/>
                    <a:pt x="539220" y="1522312"/>
                  </a:cubicBezTo>
                  <a:cubicBezTo>
                    <a:pt x="539941" y="1521592"/>
                    <a:pt x="541741" y="1519792"/>
                    <a:pt x="542462" y="1518712"/>
                  </a:cubicBezTo>
                  <a:cubicBezTo>
                    <a:pt x="542822" y="1517632"/>
                    <a:pt x="543182" y="1514751"/>
                    <a:pt x="543182" y="1513311"/>
                  </a:cubicBezTo>
                  <a:cubicBezTo>
                    <a:pt x="543182" y="1509711"/>
                    <a:pt x="542101" y="1502509"/>
                    <a:pt x="541381" y="1498549"/>
                  </a:cubicBezTo>
                  <a:cubicBezTo>
                    <a:pt x="540301" y="1496028"/>
                    <a:pt x="538860" y="1490268"/>
                    <a:pt x="537060" y="1487747"/>
                  </a:cubicBezTo>
                  <a:cubicBezTo>
                    <a:pt x="536339" y="1486307"/>
                    <a:pt x="533458" y="1483787"/>
                    <a:pt x="532018" y="1482706"/>
                  </a:cubicBezTo>
                  <a:cubicBezTo>
                    <a:pt x="531297" y="1481626"/>
                    <a:pt x="529497" y="1479826"/>
                    <a:pt x="528416" y="1479106"/>
                  </a:cubicBezTo>
                  <a:cubicBezTo>
                    <a:pt x="526976" y="1478386"/>
                    <a:pt x="523374" y="1477666"/>
                    <a:pt x="521574" y="1477666"/>
                  </a:cubicBezTo>
                  <a:cubicBezTo>
                    <a:pt x="520133" y="1477666"/>
                    <a:pt x="517612" y="1477666"/>
                    <a:pt x="516172" y="1477666"/>
                  </a:cubicBezTo>
                  <a:cubicBezTo>
                    <a:pt x="514371" y="1477306"/>
                    <a:pt x="510770" y="1476585"/>
                    <a:pt x="508969" y="1476225"/>
                  </a:cubicBezTo>
                  <a:cubicBezTo>
                    <a:pt x="507528" y="1475865"/>
                    <a:pt x="504287" y="1475145"/>
                    <a:pt x="502487" y="1474785"/>
                  </a:cubicBezTo>
                  <a:cubicBezTo>
                    <a:pt x="501406" y="1474785"/>
                    <a:pt x="498885" y="1475145"/>
                    <a:pt x="497805" y="1475505"/>
                  </a:cubicBezTo>
                  <a:cubicBezTo>
                    <a:pt x="497085" y="1475505"/>
                    <a:pt x="495644" y="1475505"/>
                    <a:pt x="494924" y="1475865"/>
                  </a:cubicBezTo>
                  <a:cubicBezTo>
                    <a:pt x="494204" y="1476585"/>
                    <a:pt x="493483" y="1478746"/>
                    <a:pt x="492763" y="1479106"/>
                  </a:cubicBezTo>
                  <a:cubicBezTo>
                    <a:pt x="492043" y="1479106"/>
                    <a:pt x="490962" y="1477666"/>
                    <a:pt x="490602" y="1476946"/>
                  </a:cubicBezTo>
                  <a:cubicBezTo>
                    <a:pt x="490242" y="1476225"/>
                    <a:pt x="489522" y="1474065"/>
                    <a:pt x="489162" y="1473345"/>
                  </a:cubicBezTo>
                  <a:cubicBezTo>
                    <a:pt x="488441" y="1472625"/>
                    <a:pt x="486281" y="1470825"/>
                    <a:pt x="485560" y="1470465"/>
                  </a:cubicBezTo>
                  <a:cubicBezTo>
                    <a:pt x="484120" y="1469744"/>
                    <a:pt x="480879" y="1469384"/>
                    <a:pt x="479438" y="1469024"/>
                  </a:cubicBezTo>
                  <a:cubicBezTo>
                    <a:pt x="477997" y="1468304"/>
                    <a:pt x="475116" y="1467584"/>
                    <a:pt x="473676" y="1466504"/>
                  </a:cubicBezTo>
                  <a:cubicBezTo>
                    <a:pt x="472595" y="1465784"/>
                    <a:pt x="470435" y="1463984"/>
                    <a:pt x="469354" y="1463263"/>
                  </a:cubicBezTo>
                  <a:cubicBezTo>
                    <a:pt x="467914" y="1461823"/>
                    <a:pt x="465393" y="1458943"/>
                    <a:pt x="463592" y="1458223"/>
                  </a:cubicBezTo>
                  <a:cubicBezTo>
                    <a:pt x="462512" y="1457143"/>
                    <a:pt x="459270" y="1456062"/>
                    <a:pt x="457830" y="1455342"/>
                  </a:cubicBezTo>
                  <a:cubicBezTo>
                    <a:pt x="456749" y="1454982"/>
                    <a:pt x="455669" y="1454262"/>
                    <a:pt x="454949" y="1453902"/>
                  </a:cubicBezTo>
                  <a:cubicBezTo>
                    <a:pt x="454229" y="1453902"/>
                    <a:pt x="452068" y="1453902"/>
                    <a:pt x="451708" y="1453542"/>
                  </a:cubicBezTo>
                  <a:cubicBezTo>
                    <a:pt x="450627" y="1453182"/>
                    <a:pt x="450267" y="1451022"/>
                    <a:pt x="449907" y="1450301"/>
                  </a:cubicBezTo>
                  <a:cubicBezTo>
                    <a:pt x="449187" y="1449581"/>
                    <a:pt x="447746" y="1447421"/>
                    <a:pt x="447026" y="1446701"/>
                  </a:cubicBezTo>
                  <a:cubicBezTo>
                    <a:pt x="446306" y="1445981"/>
                    <a:pt x="444145" y="1445261"/>
                    <a:pt x="443425" y="1444901"/>
                  </a:cubicBezTo>
                  <a:cubicBezTo>
                    <a:pt x="442704" y="1444181"/>
                    <a:pt x="441624" y="1443820"/>
                    <a:pt x="441264" y="1443100"/>
                  </a:cubicBezTo>
                  <a:cubicBezTo>
                    <a:pt x="440543" y="1442740"/>
                    <a:pt x="439823" y="1440940"/>
                    <a:pt x="439463" y="1440220"/>
                  </a:cubicBezTo>
                  <a:cubicBezTo>
                    <a:pt x="438743" y="1438780"/>
                    <a:pt x="437662" y="1435899"/>
                    <a:pt x="437662" y="1434459"/>
                  </a:cubicBezTo>
                  <a:cubicBezTo>
                    <a:pt x="437302" y="1433019"/>
                    <a:pt x="438383" y="1429058"/>
                    <a:pt x="437662" y="1427618"/>
                  </a:cubicBezTo>
                  <a:cubicBezTo>
                    <a:pt x="437662" y="1425818"/>
                    <a:pt x="436942" y="1422217"/>
                    <a:pt x="435502" y="1421137"/>
                  </a:cubicBezTo>
                  <a:cubicBezTo>
                    <a:pt x="435141" y="1420417"/>
                    <a:pt x="433701" y="1420417"/>
                    <a:pt x="432981" y="1419697"/>
                  </a:cubicBezTo>
                  <a:cubicBezTo>
                    <a:pt x="431900" y="1418977"/>
                    <a:pt x="430460" y="1417536"/>
                    <a:pt x="429739" y="1416816"/>
                  </a:cubicBezTo>
                  <a:cubicBezTo>
                    <a:pt x="429019" y="1416096"/>
                    <a:pt x="428659" y="1413936"/>
                    <a:pt x="428299" y="1412856"/>
                  </a:cubicBezTo>
                  <a:cubicBezTo>
                    <a:pt x="427939" y="1412496"/>
                    <a:pt x="427579" y="1411416"/>
                    <a:pt x="427218" y="1411055"/>
                  </a:cubicBezTo>
                  <a:cubicBezTo>
                    <a:pt x="426498" y="1410335"/>
                    <a:pt x="424337" y="1410335"/>
                    <a:pt x="423617" y="1409975"/>
                  </a:cubicBezTo>
                  <a:cubicBezTo>
                    <a:pt x="422897" y="1409255"/>
                    <a:pt x="422897" y="1407455"/>
                    <a:pt x="422537" y="1406735"/>
                  </a:cubicBezTo>
                  <a:cubicBezTo>
                    <a:pt x="421816" y="1405295"/>
                    <a:pt x="420736" y="1402774"/>
                    <a:pt x="419656" y="1401694"/>
                  </a:cubicBezTo>
                  <a:cubicBezTo>
                    <a:pt x="418935" y="1400614"/>
                    <a:pt x="416775" y="1399174"/>
                    <a:pt x="415334" y="1398454"/>
                  </a:cubicBezTo>
                  <a:cubicBezTo>
                    <a:pt x="414254" y="1397733"/>
                    <a:pt x="411012" y="1395933"/>
                    <a:pt x="409572" y="1395213"/>
                  </a:cubicBezTo>
                  <a:cubicBezTo>
                    <a:pt x="408131" y="1393773"/>
                    <a:pt x="405250" y="1390172"/>
                    <a:pt x="403450" y="1388732"/>
                  </a:cubicBezTo>
                  <a:cubicBezTo>
                    <a:pt x="401649" y="1388012"/>
                    <a:pt x="398408" y="1386212"/>
                    <a:pt x="396967" y="1385852"/>
                  </a:cubicBezTo>
                  <a:cubicBezTo>
                    <a:pt x="395167" y="1385132"/>
                    <a:pt x="391205" y="1385132"/>
                    <a:pt x="389765" y="1385132"/>
                  </a:cubicBezTo>
                  <a:cubicBezTo>
                    <a:pt x="388684" y="1385132"/>
                    <a:pt x="386163" y="1385492"/>
                    <a:pt x="385083" y="1385852"/>
                  </a:cubicBezTo>
                  <a:cubicBezTo>
                    <a:pt x="384362" y="1386212"/>
                    <a:pt x="383642" y="1388012"/>
                    <a:pt x="382922" y="1388012"/>
                  </a:cubicBezTo>
                  <a:cubicBezTo>
                    <a:pt x="382202" y="1388372"/>
                    <a:pt x="380761" y="1388732"/>
                    <a:pt x="380041" y="1388372"/>
                  </a:cubicBezTo>
                  <a:cubicBezTo>
                    <a:pt x="379321" y="1388012"/>
                    <a:pt x="378960" y="1386572"/>
                    <a:pt x="378600" y="1385852"/>
                  </a:cubicBezTo>
                  <a:cubicBezTo>
                    <a:pt x="377520" y="1385132"/>
                    <a:pt x="375359" y="1383691"/>
                    <a:pt x="374279" y="1382971"/>
                  </a:cubicBezTo>
                  <a:cubicBezTo>
                    <a:pt x="373558" y="1382611"/>
                    <a:pt x="371758" y="1381891"/>
                    <a:pt x="370677" y="1381891"/>
                  </a:cubicBezTo>
                  <a:cubicBezTo>
                    <a:pt x="369597" y="1381531"/>
                    <a:pt x="367076" y="1381891"/>
                    <a:pt x="365636" y="1382251"/>
                  </a:cubicBezTo>
                  <a:cubicBezTo>
                    <a:pt x="364555" y="1382251"/>
                    <a:pt x="362034" y="1382611"/>
                    <a:pt x="360954" y="1382251"/>
                  </a:cubicBezTo>
                  <a:cubicBezTo>
                    <a:pt x="359873" y="1382251"/>
                    <a:pt x="357713" y="1380811"/>
                    <a:pt x="356992" y="1380091"/>
                  </a:cubicBezTo>
                  <a:cubicBezTo>
                    <a:pt x="355912" y="1379011"/>
                    <a:pt x="355192" y="1376850"/>
                    <a:pt x="354111" y="1376130"/>
                  </a:cubicBezTo>
                  <a:cubicBezTo>
                    <a:pt x="353391" y="1375770"/>
                    <a:pt x="351590" y="1375770"/>
                    <a:pt x="350870" y="1375050"/>
                  </a:cubicBezTo>
                  <a:cubicBezTo>
                    <a:pt x="350150" y="1374690"/>
                    <a:pt x="349069" y="1372530"/>
                    <a:pt x="348709" y="1372170"/>
                  </a:cubicBezTo>
                  <a:cubicBezTo>
                    <a:pt x="347269" y="1370729"/>
                    <a:pt x="344027" y="1368929"/>
                    <a:pt x="342587" y="1368209"/>
                  </a:cubicBezTo>
                  <a:cubicBezTo>
                    <a:pt x="341507" y="1367849"/>
                    <a:pt x="339346" y="1367489"/>
                    <a:pt x="337905" y="1367489"/>
                  </a:cubicBezTo>
                  <a:cubicBezTo>
                    <a:pt x="336825" y="1367489"/>
                    <a:pt x="334304" y="1367849"/>
                    <a:pt x="333223" y="1367489"/>
                  </a:cubicBezTo>
                  <a:cubicBezTo>
                    <a:pt x="332143" y="1367129"/>
                    <a:pt x="329982" y="1364968"/>
                    <a:pt x="328902" y="1364608"/>
                  </a:cubicBezTo>
                  <a:cubicBezTo>
                    <a:pt x="327821" y="1363888"/>
                    <a:pt x="324580" y="1363168"/>
                    <a:pt x="322780" y="1362808"/>
                  </a:cubicBezTo>
                  <a:cubicBezTo>
                    <a:pt x="321699" y="1362808"/>
                    <a:pt x="320259" y="1362808"/>
                    <a:pt x="319178" y="1362808"/>
                  </a:cubicBezTo>
                  <a:cubicBezTo>
                    <a:pt x="317738" y="1362448"/>
                    <a:pt x="314496" y="1360288"/>
                    <a:pt x="313416" y="1360288"/>
                  </a:cubicBezTo>
                  <a:cubicBezTo>
                    <a:pt x="311615" y="1359568"/>
                    <a:pt x="309094" y="1359568"/>
                    <a:pt x="307294" y="1359568"/>
                  </a:cubicBezTo>
                  <a:cubicBezTo>
                    <a:pt x="305853" y="1359568"/>
                    <a:pt x="301892" y="1360288"/>
                    <a:pt x="300451" y="1360288"/>
                  </a:cubicBezTo>
                  <a:cubicBezTo>
                    <a:pt x="298651" y="1360288"/>
                    <a:pt x="295409" y="1359568"/>
                    <a:pt x="293609" y="1359568"/>
                  </a:cubicBezTo>
                  <a:cubicBezTo>
                    <a:pt x="291088" y="1359568"/>
                    <a:pt x="286046" y="1359568"/>
                    <a:pt x="283525" y="1358848"/>
                  </a:cubicBezTo>
                  <a:cubicBezTo>
                    <a:pt x="282805" y="1358848"/>
                    <a:pt x="281364" y="1357767"/>
                    <a:pt x="281004" y="1357407"/>
                  </a:cubicBezTo>
                  <a:cubicBezTo>
                    <a:pt x="280644" y="1356687"/>
                    <a:pt x="279924" y="1355247"/>
                    <a:pt x="279563" y="1354167"/>
                  </a:cubicBezTo>
                  <a:cubicBezTo>
                    <a:pt x="279563" y="1353087"/>
                    <a:pt x="279203" y="1351286"/>
                    <a:pt x="279203" y="1350566"/>
                  </a:cubicBezTo>
                  <a:cubicBezTo>
                    <a:pt x="278843" y="1349486"/>
                    <a:pt x="278843" y="1346966"/>
                    <a:pt x="278123" y="1345886"/>
                  </a:cubicBezTo>
                  <a:cubicBezTo>
                    <a:pt x="277763" y="1344805"/>
                    <a:pt x="276682" y="1342645"/>
                    <a:pt x="275962" y="1341565"/>
                  </a:cubicBezTo>
                  <a:cubicBezTo>
                    <a:pt x="274882" y="1340845"/>
                    <a:pt x="273441" y="1339045"/>
                    <a:pt x="272361" y="1338324"/>
                  </a:cubicBezTo>
                  <a:cubicBezTo>
                    <a:pt x="271640" y="1337964"/>
                    <a:pt x="269840" y="1337244"/>
                    <a:pt x="269120" y="1336884"/>
                  </a:cubicBezTo>
                  <a:cubicBezTo>
                    <a:pt x="268039" y="1336884"/>
                    <a:pt x="266238" y="1336884"/>
                    <a:pt x="265518" y="1336524"/>
                  </a:cubicBezTo>
                  <a:cubicBezTo>
                    <a:pt x="264438" y="1336164"/>
                    <a:pt x="262997" y="1335084"/>
                    <a:pt x="262637" y="1334364"/>
                  </a:cubicBezTo>
                  <a:cubicBezTo>
                    <a:pt x="262277" y="1333644"/>
                    <a:pt x="261917" y="1331843"/>
                    <a:pt x="261917" y="1330763"/>
                  </a:cubicBezTo>
                  <a:cubicBezTo>
                    <a:pt x="261917" y="1330043"/>
                    <a:pt x="261917" y="1328603"/>
                    <a:pt x="262277" y="1327883"/>
                  </a:cubicBezTo>
                  <a:cubicBezTo>
                    <a:pt x="262637" y="1326803"/>
                    <a:pt x="264078" y="1325362"/>
                    <a:pt x="264798" y="1324642"/>
                  </a:cubicBezTo>
                  <a:cubicBezTo>
                    <a:pt x="265518" y="1323922"/>
                    <a:pt x="267319" y="1322842"/>
                    <a:pt x="268039" y="1321762"/>
                  </a:cubicBezTo>
                  <a:cubicBezTo>
                    <a:pt x="269120" y="1320322"/>
                    <a:pt x="270920" y="1317081"/>
                    <a:pt x="271640" y="1315641"/>
                  </a:cubicBezTo>
                  <a:cubicBezTo>
                    <a:pt x="272361" y="1314201"/>
                    <a:pt x="272361" y="1311680"/>
                    <a:pt x="272361" y="1310600"/>
                  </a:cubicBezTo>
                  <a:cubicBezTo>
                    <a:pt x="272361" y="1309520"/>
                    <a:pt x="271280" y="1307720"/>
                    <a:pt x="270920" y="1306640"/>
                  </a:cubicBezTo>
                  <a:cubicBezTo>
                    <a:pt x="270560" y="1305919"/>
                    <a:pt x="269120" y="1304479"/>
                    <a:pt x="268759" y="1303399"/>
                  </a:cubicBezTo>
                  <a:cubicBezTo>
                    <a:pt x="268759" y="1302679"/>
                    <a:pt x="268759" y="1300879"/>
                    <a:pt x="269120" y="1299799"/>
                  </a:cubicBezTo>
                  <a:cubicBezTo>
                    <a:pt x="269120" y="1299078"/>
                    <a:pt x="270200" y="1297278"/>
                    <a:pt x="270920" y="1296558"/>
                  </a:cubicBezTo>
                  <a:cubicBezTo>
                    <a:pt x="271640" y="1295478"/>
                    <a:pt x="273441" y="1294038"/>
                    <a:pt x="274161" y="1293318"/>
                  </a:cubicBezTo>
                  <a:cubicBezTo>
                    <a:pt x="274522" y="1292237"/>
                    <a:pt x="275242" y="1290437"/>
                    <a:pt x="275962" y="1289717"/>
                  </a:cubicBezTo>
                  <a:cubicBezTo>
                    <a:pt x="275962" y="1288637"/>
                    <a:pt x="276322" y="1286837"/>
                    <a:pt x="276322" y="1286116"/>
                  </a:cubicBezTo>
                  <a:cubicBezTo>
                    <a:pt x="275962" y="1285036"/>
                    <a:pt x="275602" y="1284316"/>
                    <a:pt x="275242" y="1283236"/>
                  </a:cubicBezTo>
                  <a:cubicBezTo>
                    <a:pt x="274522" y="1282516"/>
                    <a:pt x="273441" y="1281076"/>
                    <a:pt x="272721" y="1280356"/>
                  </a:cubicBezTo>
                  <a:cubicBezTo>
                    <a:pt x="272361" y="1279635"/>
                    <a:pt x="270920" y="1278555"/>
                    <a:pt x="270560" y="1277835"/>
                  </a:cubicBezTo>
                  <a:cubicBezTo>
                    <a:pt x="270200" y="1277115"/>
                    <a:pt x="270200" y="1275675"/>
                    <a:pt x="270200" y="1274955"/>
                  </a:cubicBezTo>
                  <a:cubicBezTo>
                    <a:pt x="270560" y="1273875"/>
                    <a:pt x="272001" y="1272074"/>
                    <a:pt x="272361" y="1270994"/>
                  </a:cubicBezTo>
                  <a:cubicBezTo>
                    <a:pt x="273081" y="1269914"/>
                    <a:pt x="274161" y="1267034"/>
                    <a:pt x="275242" y="1265593"/>
                  </a:cubicBezTo>
                  <a:cubicBezTo>
                    <a:pt x="275962" y="1264153"/>
                    <a:pt x="278123" y="1261273"/>
                    <a:pt x="278843" y="1259832"/>
                  </a:cubicBezTo>
                  <a:cubicBezTo>
                    <a:pt x="279203" y="1258752"/>
                    <a:pt x="279563" y="1256592"/>
                    <a:pt x="279924" y="1255512"/>
                  </a:cubicBezTo>
                  <a:cubicBezTo>
                    <a:pt x="280644" y="1253711"/>
                    <a:pt x="281724" y="1250831"/>
                    <a:pt x="282444" y="1249031"/>
                  </a:cubicBezTo>
                  <a:cubicBezTo>
                    <a:pt x="282444" y="1247951"/>
                    <a:pt x="282444" y="1245430"/>
                    <a:pt x="282444" y="1243990"/>
                  </a:cubicBezTo>
                  <a:cubicBezTo>
                    <a:pt x="282444" y="1242910"/>
                    <a:pt x="282805" y="1240029"/>
                    <a:pt x="282444" y="1238949"/>
                  </a:cubicBezTo>
                  <a:cubicBezTo>
                    <a:pt x="282444" y="1238229"/>
                    <a:pt x="281364" y="1236789"/>
                    <a:pt x="281004" y="1236069"/>
                  </a:cubicBezTo>
                  <a:cubicBezTo>
                    <a:pt x="280284" y="1235709"/>
                    <a:pt x="278123" y="1235709"/>
                    <a:pt x="277403" y="1234989"/>
                  </a:cubicBezTo>
                  <a:cubicBezTo>
                    <a:pt x="277042" y="1234269"/>
                    <a:pt x="276322" y="1232468"/>
                    <a:pt x="275602" y="1231748"/>
                  </a:cubicBezTo>
                  <a:cubicBezTo>
                    <a:pt x="275242" y="1231028"/>
                    <a:pt x="274161" y="1229948"/>
                    <a:pt x="273441" y="1229228"/>
                  </a:cubicBezTo>
                  <a:cubicBezTo>
                    <a:pt x="272721" y="1229228"/>
                    <a:pt x="271280" y="1228868"/>
                    <a:pt x="270560" y="1229228"/>
                  </a:cubicBezTo>
                  <a:cubicBezTo>
                    <a:pt x="269840" y="1229228"/>
                    <a:pt x="269120" y="1231028"/>
                    <a:pt x="268759" y="1231748"/>
                  </a:cubicBezTo>
                  <a:cubicBezTo>
                    <a:pt x="268399" y="1232108"/>
                    <a:pt x="267319" y="1233548"/>
                    <a:pt x="266599" y="1233188"/>
                  </a:cubicBezTo>
                  <a:cubicBezTo>
                    <a:pt x="266238" y="1233188"/>
                    <a:pt x="265878" y="1231388"/>
                    <a:pt x="265518" y="1230668"/>
                  </a:cubicBezTo>
                  <a:cubicBezTo>
                    <a:pt x="265158" y="1229948"/>
                    <a:pt x="263718" y="1227788"/>
                    <a:pt x="263357" y="1227067"/>
                  </a:cubicBezTo>
                  <a:cubicBezTo>
                    <a:pt x="262637" y="1225987"/>
                    <a:pt x="260116" y="1225267"/>
                    <a:pt x="259396" y="1224547"/>
                  </a:cubicBezTo>
                  <a:cubicBezTo>
                    <a:pt x="258315" y="1223467"/>
                    <a:pt x="256875" y="1221307"/>
                    <a:pt x="255795" y="1220226"/>
                  </a:cubicBezTo>
                  <a:cubicBezTo>
                    <a:pt x="255434" y="1219506"/>
                    <a:pt x="253634" y="1217706"/>
                    <a:pt x="253274" y="1216986"/>
                  </a:cubicBezTo>
                  <a:cubicBezTo>
                    <a:pt x="252553" y="1215546"/>
                    <a:pt x="252193" y="1212665"/>
                    <a:pt x="252553" y="1211225"/>
                  </a:cubicBezTo>
                  <a:cubicBezTo>
                    <a:pt x="252553" y="1210505"/>
                    <a:pt x="253634" y="1209065"/>
                    <a:pt x="254354" y="1208345"/>
                  </a:cubicBezTo>
                  <a:cubicBezTo>
                    <a:pt x="254714" y="1207985"/>
                    <a:pt x="255795" y="1207264"/>
                    <a:pt x="256155" y="1206544"/>
                  </a:cubicBezTo>
                  <a:cubicBezTo>
                    <a:pt x="256875" y="1205824"/>
                    <a:pt x="257235" y="1203304"/>
                    <a:pt x="257955" y="1202224"/>
                  </a:cubicBezTo>
                  <a:cubicBezTo>
                    <a:pt x="258315" y="1201143"/>
                    <a:pt x="259036" y="1199343"/>
                    <a:pt x="259396" y="1198263"/>
                  </a:cubicBezTo>
                  <a:cubicBezTo>
                    <a:pt x="259756" y="1197183"/>
                    <a:pt x="261197" y="1195383"/>
                    <a:pt x="261557" y="1194302"/>
                  </a:cubicBezTo>
                  <a:cubicBezTo>
                    <a:pt x="261917" y="1192862"/>
                    <a:pt x="261557" y="1189262"/>
                    <a:pt x="261557" y="1187821"/>
                  </a:cubicBezTo>
                  <a:cubicBezTo>
                    <a:pt x="261557" y="1187101"/>
                    <a:pt x="261557" y="1184941"/>
                    <a:pt x="261197" y="1183861"/>
                  </a:cubicBezTo>
                  <a:cubicBezTo>
                    <a:pt x="260836" y="1183141"/>
                    <a:pt x="259396" y="1181340"/>
                    <a:pt x="258315" y="1180620"/>
                  </a:cubicBezTo>
                  <a:cubicBezTo>
                    <a:pt x="257235" y="1180260"/>
                    <a:pt x="255434" y="1180260"/>
                    <a:pt x="254354" y="1179900"/>
                  </a:cubicBezTo>
                  <a:cubicBezTo>
                    <a:pt x="253634" y="1179540"/>
                    <a:pt x="253274" y="1178100"/>
                    <a:pt x="252553" y="1177740"/>
                  </a:cubicBezTo>
                  <a:cubicBezTo>
                    <a:pt x="251473" y="1177020"/>
                    <a:pt x="248592" y="1177020"/>
                    <a:pt x="247511" y="1176660"/>
                  </a:cubicBezTo>
                  <a:cubicBezTo>
                    <a:pt x="246791" y="1175940"/>
                    <a:pt x="245351" y="1174499"/>
                    <a:pt x="244991" y="1174139"/>
                  </a:cubicBezTo>
                  <a:cubicBezTo>
                    <a:pt x="244270" y="1173059"/>
                    <a:pt x="243910" y="1170179"/>
                    <a:pt x="243190" y="1169099"/>
                  </a:cubicBezTo>
                  <a:cubicBezTo>
                    <a:pt x="242470" y="1168018"/>
                    <a:pt x="240669" y="1166578"/>
                    <a:pt x="239949" y="1165858"/>
                  </a:cubicBezTo>
                  <a:cubicBezTo>
                    <a:pt x="239589" y="1164778"/>
                    <a:pt x="238868" y="1162618"/>
                    <a:pt x="238148" y="1161897"/>
                  </a:cubicBezTo>
                  <a:cubicBezTo>
                    <a:pt x="237788" y="1161177"/>
                    <a:pt x="235987" y="1160097"/>
                    <a:pt x="235627" y="1159017"/>
                  </a:cubicBezTo>
                  <a:cubicBezTo>
                    <a:pt x="235267" y="1158297"/>
                    <a:pt x="235267" y="1156497"/>
                    <a:pt x="235267" y="1155777"/>
                  </a:cubicBezTo>
                  <a:cubicBezTo>
                    <a:pt x="235267" y="1154336"/>
                    <a:pt x="234186" y="1152176"/>
                    <a:pt x="233826" y="1151096"/>
                  </a:cubicBezTo>
                  <a:cubicBezTo>
                    <a:pt x="233466" y="1150016"/>
                    <a:pt x="232386" y="1148575"/>
                    <a:pt x="232386" y="1147495"/>
                  </a:cubicBezTo>
                  <a:cubicBezTo>
                    <a:pt x="231666" y="1146415"/>
                    <a:pt x="232026" y="1144255"/>
                    <a:pt x="231666" y="1143175"/>
                  </a:cubicBezTo>
                  <a:cubicBezTo>
                    <a:pt x="230945" y="1142094"/>
                    <a:pt x="230225" y="1141014"/>
                    <a:pt x="229865" y="1140654"/>
                  </a:cubicBezTo>
                  <a:cubicBezTo>
                    <a:pt x="229145" y="1140294"/>
                    <a:pt x="228064" y="1139934"/>
                    <a:pt x="227344" y="1139934"/>
                  </a:cubicBezTo>
                  <a:cubicBezTo>
                    <a:pt x="226264" y="1139214"/>
                    <a:pt x="223743" y="1137774"/>
                    <a:pt x="222662" y="1137054"/>
                  </a:cubicBezTo>
                  <a:cubicBezTo>
                    <a:pt x="221582" y="1136694"/>
                    <a:pt x="219781" y="1135974"/>
                    <a:pt x="219061" y="1135253"/>
                  </a:cubicBezTo>
                  <a:cubicBezTo>
                    <a:pt x="218341" y="1134533"/>
                    <a:pt x="217260" y="1133093"/>
                    <a:pt x="216900" y="1132373"/>
                  </a:cubicBezTo>
                  <a:cubicBezTo>
                    <a:pt x="216180" y="1131653"/>
                    <a:pt x="215820" y="1129132"/>
                    <a:pt x="215460" y="1128052"/>
                  </a:cubicBezTo>
                  <a:cubicBezTo>
                    <a:pt x="214739" y="1126972"/>
                    <a:pt x="213299" y="1125532"/>
                    <a:pt x="212939" y="1124452"/>
                  </a:cubicBezTo>
                  <a:cubicBezTo>
                    <a:pt x="212578" y="1122651"/>
                    <a:pt x="213659" y="1119771"/>
                    <a:pt x="213659" y="1118331"/>
                  </a:cubicBezTo>
                  <a:cubicBezTo>
                    <a:pt x="213659" y="1116891"/>
                    <a:pt x="213659" y="1114370"/>
                    <a:pt x="213299" y="1112930"/>
                  </a:cubicBezTo>
                  <a:cubicBezTo>
                    <a:pt x="213299" y="1111850"/>
                    <a:pt x="212578" y="1110050"/>
                    <a:pt x="211858" y="1109329"/>
                  </a:cubicBezTo>
                  <a:cubicBezTo>
                    <a:pt x="211498" y="1108249"/>
                    <a:pt x="209697" y="1106449"/>
                    <a:pt x="208977" y="1105369"/>
                  </a:cubicBezTo>
                  <a:cubicBezTo>
                    <a:pt x="207897" y="1103929"/>
                    <a:pt x="206456" y="1101048"/>
                    <a:pt x="205736" y="1099608"/>
                  </a:cubicBezTo>
                  <a:cubicBezTo>
                    <a:pt x="205016" y="1098528"/>
                    <a:pt x="204295" y="1096728"/>
                    <a:pt x="203575" y="1095647"/>
                  </a:cubicBezTo>
                  <a:cubicBezTo>
                    <a:pt x="203215" y="1094567"/>
                    <a:pt x="201414" y="1093127"/>
                    <a:pt x="200694" y="1092047"/>
                  </a:cubicBezTo>
                  <a:cubicBezTo>
                    <a:pt x="200334" y="1090967"/>
                    <a:pt x="199974" y="1088446"/>
                    <a:pt x="199974" y="1087006"/>
                  </a:cubicBezTo>
                  <a:cubicBezTo>
                    <a:pt x="199974" y="1085926"/>
                    <a:pt x="200694" y="1084126"/>
                    <a:pt x="200694" y="1083045"/>
                  </a:cubicBezTo>
                  <a:cubicBezTo>
                    <a:pt x="201054" y="1081605"/>
                    <a:pt x="201054" y="1078725"/>
                    <a:pt x="201054" y="1077285"/>
                  </a:cubicBezTo>
                  <a:cubicBezTo>
                    <a:pt x="200334" y="1075484"/>
                    <a:pt x="199614" y="1072964"/>
                    <a:pt x="198173" y="1071884"/>
                  </a:cubicBezTo>
                  <a:cubicBezTo>
                    <a:pt x="197453" y="1070444"/>
                    <a:pt x="194572" y="1068643"/>
                    <a:pt x="193491" y="1067563"/>
                  </a:cubicBezTo>
                  <a:cubicBezTo>
                    <a:pt x="192411" y="1067203"/>
                    <a:pt x="190610" y="1066123"/>
                    <a:pt x="190250" y="1065403"/>
                  </a:cubicBezTo>
                  <a:cubicBezTo>
                    <a:pt x="189890" y="1064323"/>
                    <a:pt x="189530" y="1062162"/>
                    <a:pt x="189170" y="1061442"/>
                  </a:cubicBezTo>
                  <a:cubicBezTo>
                    <a:pt x="189170" y="1060002"/>
                    <a:pt x="188089" y="1057121"/>
                    <a:pt x="188089" y="1056041"/>
                  </a:cubicBezTo>
                  <a:cubicBezTo>
                    <a:pt x="187729" y="1054961"/>
                    <a:pt x="187009" y="1053161"/>
                    <a:pt x="187009" y="1052081"/>
                  </a:cubicBezTo>
                  <a:cubicBezTo>
                    <a:pt x="186649" y="1050641"/>
                    <a:pt x="186289" y="1047760"/>
                    <a:pt x="185928" y="1046320"/>
                  </a:cubicBezTo>
                  <a:cubicBezTo>
                    <a:pt x="185208" y="1044880"/>
                    <a:pt x="183768" y="1041639"/>
                    <a:pt x="183047" y="1039839"/>
                  </a:cubicBezTo>
                  <a:cubicBezTo>
                    <a:pt x="181607" y="1038039"/>
                    <a:pt x="179086" y="1034078"/>
                    <a:pt x="177645" y="1031918"/>
                  </a:cubicBezTo>
                  <a:cubicBezTo>
                    <a:pt x="175845" y="1030477"/>
                    <a:pt x="172243" y="1027237"/>
                    <a:pt x="170443" y="1025797"/>
                  </a:cubicBezTo>
                  <a:cubicBezTo>
                    <a:pt x="169002" y="1024717"/>
                    <a:pt x="166481" y="1023996"/>
                    <a:pt x="165401" y="1022916"/>
                  </a:cubicBezTo>
                  <a:cubicBezTo>
                    <a:pt x="164681" y="1021836"/>
                    <a:pt x="163240" y="1020036"/>
                    <a:pt x="162880" y="1018956"/>
                  </a:cubicBezTo>
                  <a:cubicBezTo>
                    <a:pt x="162520" y="1017515"/>
                    <a:pt x="162880" y="1015355"/>
                    <a:pt x="162520" y="1013915"/>
                  </a:cubicBezTo>
                  <a:cubicBezTo>
                    <a:pt x="161799" y="1012835"/>
                    <a:pt x="160359" y="1011034"/>
                    <a:pt x="159639" y="1009954"/>
                  </a:cubicBezTo>
                  <a:cubicBezTo>
                    <a:pt x="159279" y="1009234"/>
                    <a:pt x="158198" y="1008154"/>
                    <a:pt x="158198" y="1007434"/>
                  </a:cubicBezTo>
                  <a:cubicBezTo>
                    <a:pt x="158198" y="1005634"/>
                    <a:pt x="158918" y="1002753"/>
                    <a:pt x="159279" y="1000953"/>
                  </a:cubicBezTo>
                  <a:cubicBezTo>
                    <a:pt x="159639" y="999153"/>
                    <a:pt x="159999" y="995912"/>
                    <a:pt x="159999" y="994112"/>
                  </a:cubicBezTo>
                  <a:cubicBezTo>
                    <a:pt x="159999" y="991952"/>
                    <a:pt x="159999" y="987631"/>
                    <a:pt x="159639" y="985471"/>
                  </a:cubicBezTo>
                  <a:cubicBezTo>
                    <a:pt x="159279" y="984030"/>
                    <a:pt x="158198" y="981870"/>
                    <a:pt x="158198" y="980430"/>
                  </a:cubicBezTo>
                  <a:cubicBezTo>
                    <a:pt x="158198" y="978990"/>
                    <a:pt x="158558" y="976109"/>
                    <a:pt x="158918" y="974669"/>
                  </a:cubicBezTo>
                  <a:cubicBezTo>
                    <a:pt x="159279" y="973589"/>
                    <a:pt x="159999" y="972148"/>
                    <a:pt x="160359" y="971068"/>
                  </a:cubicBezTo>
                  <a:cubicBezTo>
                    <a:pt x="161079" y="970348"/>
                    <a:pt x="162520" y="969628"/>
                    <a:pt x="162880" y="968548"/>
                  </a:cubicBezTo>
                  <a:cubicBezTo>
                    <a:pt x="163240" y="967828"/>
                    <a:pt x="162880" y="966028"/>
                    <a:pt x="162160" y="965668"/>
                  </a:cubicBezTo>
                  <a:cubicBezTo>
                    <a:pt x="161439" y="964587"/>
                    <a:pt x="158198" y="965307"/>
                    <a:pt x="157478" y="964227"/>
                  </a:cubicBezTo>
                  <a:cubicBezTo>
                    <a:pt x="156758" y="963507"/>
                    <a:pt x="156758" y="961347"/>
                    <a:pt x="157118" y="960627"/>
                  </a:cubicBezTo>
                  <a:cubicBezTo>
                    <a:pt x="157478" y="959547"/>
                    <a:pt x="159999" y="958466"/>
                    <a:pt x="160719" y="957746"/>
                  </a:cubicBezTo>
                  <a:cubicBezTo>
                    <a:pt x="161439" y="957026"/>
                    <a:pt x="162520" y="954866"/>
                    <a:pt x="163600" y="954146"/>
                  </a:cubicBezTo>
                  <a:cubicBezTo>
                    <a:pt x="164320" y="953786"/>
                    <a:pt x="166121" y="953066"/>
                    <a:pt x="167202" y="953066"/>
                  </a:cubicBezTo>
                  <a:cubicBezTo>
                    <a:pt x="167922" y="953426"/>
                    <a:pt x="169362" y="954866"/>
                    <a:pt x="169722" y="955226"/>
                  </a:cubicBezTo>
                  <a:cubicBezTo>
                    <a:pt x="170803" y="956306"/>
                    <a:pt x="170803" y="958826"/>
                    <a:pt x="171883" y="959907"/>
                  </a:cubicBezTo>
                  <a:cubicBezTo>
                    <a:pt x="172243" y="959907"/>
                    <a:pt x="173684" y="960267"/>
                    <a:pt x="174404" y="959907"/>
                  </a:cubicBezTo>
                  <a:cubicBezTo>
                    <a:pt x="175845" y="959547"/>
                    <a:pt x="176925" y="957026"/>
                    <a:pt x="178006" y="955946"/>
                  </a:cubicBezTo>
                  <a:cubicBezTo>
                    <a:pt x="178366" y="955226"/>
                    <a:pt x="180166" y="954146"/>
                    <a:pt x="180887" y="953066"/>
                  </a:cubicBezTo>
                  <a:cubicBezTo>
                    <a:pt x="181247" y="951985"/>
                    <a:pt x="181247" y="949825"/>
                    <a:pt x="181607" y="948385"/>
                  </a:cubicBezTo>
                  <a:cubicBezTo>
                    <a:pt x="181967" y="946945"/>
                    <a:pt x="183408" y="944064"/>
                    <a:pt x="184128" y="942624"/>
                  </a:cubicBezTo>
                  <a:cubicBezTo>
                    <a:pt x="184488" y="941184"/>
                    <a:pt x="185208" y="938663"/>
                    <a:pt x="185928" y="937583"/>
                  </a:cubicBezTo>
                  <a:cubicBezTo>
                    <a:pt x="186649" y="936143"/>
                    <a:pt x="188449" y="933623"/>
                    <a:pt x="189170" y="932182"/>
                  </a:cubicBezTo>
                  <a:cubicBezTo>
                    <a:pt x="189890" y="931102"/>
                    <a:pt x="190250" y="928582"/>
                    <a:pt x="190610" y="927502"/>
                  </a:cubicBezTo>
                  <a:cubicBezTo>
                    <a:pt x="190610" y="925701"/>
                    <a:pt x="190250" y="922101"/>
                    <a:pt x="190250" y="920301"/>
                  </a:cubicBezTo>
                  <a:cubicBezTo>
                    <a:pt x="189890" y="918500"/>
                    <a:pt x="188449" y="914900"/>
                    <a:pt x="187729" y="912739"/>
                  </a:cubicBezTo>
                  <a:cubicBezTo>
                    <a:pt x="187369" y="911659"/>
                    <a:pt x="187009" y="908779"/>
                    <a:pt x="186649" y="907699"/>
                  </a:cubicBezTo>
                  <a:cubicBezTo>
                    <a:pt x="186289" y="906258"/>
                    <a:pt x="185208" y="903018"/>
                    <a:pt x="184128" y="901578"/>
                  </a:cubicBezTo>
                  <a:cubicBezTo>
                    <a:pt x="183768" y="900858"/>
                    <a:pt x="182327" y="899057"/>
                    <a:pt x="181607" y="898337"/>
                  </a:cubicBezTo>
                  <a:cubicBezTo>
                    <a:pt x="180526" y="897977"/>
                    <a:pt x="178366" y="897257"/>
                    <a:pt x="177285" y="897257"/>
                  </a:cubicBezTo>
                  <a:cubicBezTo>
                    <a:pt x="176565" y="897257"/>
                    <a:pt x="175845" y="899057"/>
                    <a:pt x="174764" y="899417"/>
                  </a:cubicBezTo>
                  <a:cubicBezTo>
                    <a:pt x="174404" y="899777"/>
                    <a:pt x="172604" y="900858"/>
                    <a:pt x="171883" y="900498"/>
                  </a:cubicBezTo>
                  <a:cubicBezTo>
                    <a:pt x="170803" y="900138"/>
                    <a:pt x="170443" y="898337"/>
                    <a:pt x="169722" y="897617"/>
                  </a:cubicBezTo>
                  <a:cubicBezTo>
                    <a:pt x="169002" y="897257"/>
                    <a:pt x="167562" y="897617"/>
                    <a:pt x="166841" y="897617"/>
                  </a:cubicBezTo>
                  <a:cubicBezTo>
                    <a:pt x="165761" y="897977"/>
                    <a:pt x="164681" y="899417"/>
                    <a:pt x="163600" y="899417"/>
                  </a:cubicBezTo>
                  <a:cubicBezTo>
                    <a:pt x="161439" y="899417"/>
                    <a:pt x="156758" y="897977"/>
                    <a:pt x="154597" y="896897"/>
                  </a:cubicBezTo>
                  <a:cubicBezTo>
                    <a:pt x="152796" y="895457"/>
                    <a:pt x="150275" y="891856"/>
                    <a:pt x="148835" y="890056"/>
                  </a:cubicBezTo>
                  <a:cubicBezTo>
                    <a:pt x="147034" y="887896"/>
                    <a:pt x="144153" y="883215"/>
                    <a:pt x="143073" y="880695"/>
                  </a:cubicBezTo>
                  <a:cubicBezTo>
                    <a:pt x="141992" y="878174"/>
                    <a:pt x="139831" y="872773"/>
                    <a:pt x="139111" y="869893"/>
                  </a:cubicBezTo>
                  <a:cubicBezTo>
                    <a:pt x="138751" y="869173"/>
                    <a:pt x="138391" y="867012"/>
                    <a:pt x="138031" y="866292"/>
                  </a:cubicBezTo>
                  <a:cubicBezTo>
                    <a:pt x="137671" y="865212"/>
                    <a:pt x="136950" y="863412"/>
                    <a:pt x="136230" y="863052"/>
                  </a:cubicBezTo>
                  <a:cubicBezTo>
                    <a:pt x="135870" y="862692"/>
                    <a:pt x="134789" y="862332"/>
                    <a:pt x="134069" y="861972"/>
                  </a:cubicBezTo>
                  <a:cubicBezTo>
                    <a:pt x="133349" y="861972"/>
                    <a:pt x="131908" y="862332"/>
                    <a:pt x="131188" y="861612"/>
                  </a:cubicBezTo>
                  <a:cubicBezTo>
                    <a:pt x="130828" y="860892"/>
                    <a:pt x="132268" y="858371"/>
                    <a:pt x="132268" y="857291"/>
                  </a:cubicBezTo>
                  <a:cubicBezTo>
                    <a:pt x="131908" y="856571"/>
                    <a:pt x="130108" y="855851"/>
                    <a:pt x="129748" y="854771"/>
                  </a:cubicBezTo>
                  <a:cubicBezTo>
                    <a:pt x="129387" y="854050"/>
                    <a:pt x="129748" y="852250"/>
                    <a:pt x="129387" y="851530"/>
                  </a:cubicBezTo>
                  <a:cubicBezTo>
                    <a:pt x="129027" y="850810"/>
                    <a:pt x="127227" y="849730"/>
                    <a:pt x="126866" y="848650"/>
                  </a:cubicBezTo>
                  <a:cubicBezTo>
                    <a:pt x="125786" y="847209"/>
                    <a:pt x="125426" y="844329"/>
                    <a:pt x="125426" y="842889"/>
                  </a:cubicBezTo>
                  <a:cubicBezTo>
                    <a:pt x="125426" y="841088"/>
                    <a:pt x="126146" y="837488"/>
                    <a:pt x="126866" y="835688"/>
                  </a:cubicBezTo>
                  <a:cubicBezTo>
                    <a:pt x="126866" y="834608"/>
                    <a:pt x="127587" y="831727"/>
                    <a:pt x="127947" y="830647"/>
                  </a:cubicBezTo>
                  <a:cubicBezTo>
                    <a:pt x="128307" y="829207"/>
                    <a:pt x="129748" y="827046"/>
                    <a:pt x="130108" y="825966"/>
                  </a:cubicBezTo>
                  <a:cubicBezTo>
                    <a:pt x="130828" y="824526"/>
                    <a:pt x="131908" y="822726"/>
                    <a:pt x="131908" y="821285"/>
                  </a:cubicBezTo>
                  <a:cubicBezTo>
                    <a:pt x="132268" y="819845"/>
                    <a:pt x="132268" y="816965"/>
                    <a:pt x="131908" y="815885"/>
                  </a:cubicBezTo>
                  <a:cubicBezTo>
                    <a:pt x="131908" y="814804"/>
                    <a:pt x="130828" y="813724"/>
                    <a:pt x="130468" y="813004"/>
                  </a:cubicBezTo>
                  <a:cubicBezTo>
                    <a:pt x="130108" y="811564"/>
                    <a:pt x="130108" y="808323"/>
                    <a:pt x="130108" y="806883"/>
                  </a:cubicBezTo>
                  <a:cubicBezTo>
                    <a:pt x="130108" y="805443"/>
                    <a:pt x="130468" y="802563"/>
                    <a:pt x="130468" y="801122"/>
                  </a:cubicBezTo>
                  <a:cubicBezTo>
                    <a:pt x="130468" y="799322"/>
                    <a:pt x="130828" y="796442"/>
                    <a:pt x="130108" y="795722"/>
                  </a:cubicBezTo>
                  <a:cubicBezTo>
                    <a:pt x="129387" y="794641"/>
                    <a:pt x="127227" y="795001"/>
                    <a:pt x="126506" y="794641"/>
                  </a:cubicBezTo>
                  <a:cubicBezTo>
                    <a:pt x="125786" y="794641"/>
                    <a:pt x="124346" y="794641"/>
                    <a:pt x="123985" y="793921"/>
                  </a:cubicBezTo>
                  <a:cubicBezTo>
                    <a:pt x="123625" y="793561"/>
                    <a:pt x="123625" y="791761"/>
                    <a:pt x="123625" y="791041"/>
                  </a:cubicBezTo>
                  <a:cubicBezTo>
                    <a:pt x="123625" y="789601"/>
                    <a:pt x="123985" y="786720"/>
                    <a:pt x="124346" y="785640"/>
                  </a:cubicBezTo>
                  <a:cubicBezTo>
                    <a:pt x="124706" y="784560"/>
                    <a:pt x="125426" y="783120"/>
                    <a:pt x="125426" y="782039"/>
                  </a:cubicBezTo>
                  <a:cubicBezTo>
                    <a:pt x="125786" y="781319"/>
                    <a:pt x="125066" y="779519"/>
                    <a:pt x="125426" y="778799"/>
                  </a:cubicBezTo>
                  <a:cubicBezTo>
                    <a:pt x="125786" y="778079"/>
                    <a:pt x="127227" y="776999"/>
                    <a:pt x="127587" y="776639"/>
                  </a:cubicBezTo>
                  <a:cubicBezTo>
                    <a:pt x="128307" y="775919"/>
                    <a:pt x="129027" y="775558"/>
                    <a:pt x="129387" y="774838"/>
                  </a:cubicBezTo>
                  <a:cubicBezTo>
                    <a:pt x="130108" y="774118"/>
                    <a:pt x="130108" y="772318"/>
                    <a:pt x="130468" y="771598"/>
                  </a:cubicBezTo>
                  <a:cubicBezTo>
                    <a:pt x="130828" y="770878"/>
                    <a:pt x="131908" y="770158"/>
                    <a:pt x="132268" y="769438"/>
                  </a:cubicBezTo>
                  <a:cubicBezTo>
                    <a:pt x="132629" y="768357"/>
                    <a:pt x="132629" y="766197"/>
                    <a:pt x="132629" y="764757"/>
                  </a:cubicBezTo>
                  <a:cubicBezTo>
                    <a:pt x="132629" y="763677"/>
                    <a:pt x="132629" y="761516"/>
                    <a:pt x="132629" y="760796"/>
                  </a:cubicBezTo>
                  <a:cubicBezTo>
                    <a:pt x="132629" y="759356"/>
                    <a:pt x="133349" y="757556"/>
                    <a:pt x="133349" y="756476"/>
                  </a:cubicBezTo>
                  <a:cubicBezTo>
                    <a:pt x="133709" y="754675"/>
                    <a:pt x="132989" y="751435"/>
                    <a:pt x="133349" y="749995"/>
                  </a:cubicBezTo>
                  <a:cubicBezTo>
                    <a:pt x="133349" y="749274"/>
                    <a:pt x="134069" y="748194"/>
                    <a:pt x="134429" y="747474"/>
                  </a:cubicBezTo>
                  <a:cubicBezTo>
                    <a:pt x="134789" y="747114"/>
                    <a:pt x="135510" y="746394"/>
                    <a:pt x="135870" y="746034"/>
                  </a:cubicBezTo>
                  <a:cubicBezTo>
                    <a:pt x="136230" y="745674"/>
                    <a:pt x="138031" y="746034"/>
                    <a:pt x="138751" y="746034"/>
                  </a:cubicBezTo>
                  <a:cubicBezTo>
                    <a:pt x="139471" y="745674"/>
                    <a:pt x="140552" y="744594"/>
                    <a:pt x="141272" y="744234"/>
                  </a:cubicBezTo>
                  <a:cubicBezTo>
                    <a:pt x="141992" y="743874"/>
                    <a:pt x="144153" y="743874"/>
                    <a:pt x="144873" y="743874"/>
                  </a:cubicBezTo>
                  <a:cubicBezTo>
                    <a:pt x="145954" y="743874"/>
                    <a:pt x="147754" y="744234"/>
                    <a:pt x="148475" y="744594"/>
                  </a:cubicBezTo>
                  <a:cubicBezTo>
                    <a:pt x="149195" y="745314"/>
                    <a:pt x="150275" y="746394"/>
                    <a:pt x="150635" y="746754"/>
                  </a:cubicBezTo>
                  <a:cubicBezTo>
                    <a:pt x="151356" y="747834"/>
                    <a:pt x="151716" y="750355"/>
                    <a:pt x="151716" y="751795"/>
                  </a:cubicBezTo>
                  <a:cubicBezTo>
                    <a:pt x="152076" y="752515"/>
                    <a:pt x="151356" y="754315"/>
                    <a:pt x="151356" y="755395"/>
                  </a:cubicBezTo>
                  <a:cubicBezTo>
                    <a:pt x="151356" y="756116"/>
                    <a:pt x="150995" y="757556"/>
                    <a:pt x="151356" y="758276"/>
                  </a:cubicBezTo>
                  <a:cubicBezTo>
                    <a:pt x="151356" y="758996"/>
                    <a:pt x="152436" y="760076"/>
                    <a:pt x="152436" y="760796"/>
                  </a:cubicBezTo>
                  <a:cubicBezTo>
                    <a:pt x="152796" y="761156"/>
                    <a:pt x="152436" y="761876"/>
                    <a:pt x="152076" y="762236"/>
                  </a:cubicBezTo>
                  <a:cubicBezTo>
                    <a:pt x="151356" y="762597"/>
                    <a:pt x="149555" y="761876"/>
                    <a:pt x="148835" y="761876"/>
                  </a:cubicBezTo>
                  <a:cubicBezTo>
                    <a:pt x="148114" y="762236"/>
                    <a:pt x="147034" y="763317"/>
                    <a:pt x="147034" y="763677"/>
                  </a:cubicBezTo>
                  <a:cubicBezTo>
                    <a:pt x="146674" y="764757"/>
                    <a:pt x="147394" y="766197"/>
                    <a:pt x="147754" y="767277"/>
                  </a:cubicBezTo>
                  <a:cubicBezTo>
                    <a:pt x="147754" y="767997"/>
                    <a:pt x="147754" y="769798"/>
                    <a:pt x="147754" y="770518"/>
                  </a:cubicBezTo>
                  <a:cubicBezTo>
                    <a:pt x="147394" y="771238"/>
                    <a:pt x="146314" y="772678"/>
                    <a:pt x="146674" y="773758"/>
                  </a:cubicBezTo>
                  <a:cubicBezTo>
                    <a:pt x="146674" y="774478"/>
                    <a:pt x="148114" y="775198"/>
                    <a:pt x="148114" y="775919"/>
                  </a:cubicBezTo>
                  <a:cubicBezTo>
                    <a:pt x="148114" y="776639"/>
                    <a:pt x="147394" y="778079"/>
                    <a:pt x="147034" y="778439"/>
                  </a:cubicBezTo>
                  <a:cubicBezTo>
                    <a:pt x="147034" y="779519"/>
                    <a:pt x="145593" y="780959"/>
                    <a:pt x="145593" y="781679"/>
                  </a:cubicBezTo>
                  <a:cubicBezTo>
                    <a:pt x="145954" y="782400"/>
                    <a:pt x="147394" y="783120"/>
                    <a:pt x="148114" y="783480"/>
                  </a:cubicBezTo>
                  <a:cubicBezTo>
                    <a:pt x="148835" y="783480"/>
                    <a:pt x="150275" y="783480"/>
                    <a:pt x="150995" y="784200"/>
                  </a:cubicBezTo>
                  <a:cubicBezTo>
                    <a:pt x="151716" y="784560"/>
                    <a:pt x="152796" y="786000"/>
                    <a:pt x="153516" y="786720"/>
                  </a:cubicBezTo>
                  <a:cubicBezTo>
                    <a:pt x="153877" y="787080"/>
                    <a:pt x="155317" y="787800"/>
                    <a:pt x="156037" y="788160"/>
                  </a:cubicBezTo>
                  <a:cubicBezTo>
                    <a:pt x="156758" y="788520"/>
                    <a:pt x="158918" y="789241"/>
                    <a:pt x="159639" y="789961"/>
                  </a:cubicBezTo>
                  <a:cubicBezTo>
                    <a:pt x="160359" y="790681"/>
                    <a:pt x="161439" y="792481"/>
                    <a:pt x="161799" y="793561"/>
                  </a:cubicBezTo>
                  <a:cubicBezTo>
                    <a:pt x="162520" y="793921"/>
                    <a:pt x="163960" y="795362"/>
                    <a:pt x="164320" y="796442"/>
                  </a:cubicBezTo>
                  <a:cubicBezTo>
                    <a:pt x="164681" y="797162"/>
                    <a:pt x="165041" y="799322"/>
                    <a:pt x="165401" y="800402"/>
                  </a:cubicBezTo>
                  <a:cubicBezTo>
                    <a:pt x="166121" y="801122"/>
                    <a:pt x="167202" y="802563"/>
                    <a:pt x="167922" y="802923"/>
                  </a:cubicBezTo>
                  <a:cubicBezTo>
                    <a:pt x="169002" y="803643"/>
                    <a:pt x="171883" y="802923"/>
                    <a:pt x="172964" y="802923"/>
                  </a:cubicBezTo>
                  <a:cubicBezTo>
                    <a:pt x="173684" y="803283"/>
                    <a:pt x="175124" y="804723"/>
                    <a:pt x="175845" y="804363"/>
                  </a:cubicBezTo>
                  <a:cubicBezTo>
                    <a:pt x="176925" y="803643"/>
                    <a:pt x="176925" y="801482"/>
                    <a:pt x="176925" y="800402"/>
                  </a:cubicBezTo>
                  <a:cubicBezTo>
                    <a:pt x="176565" y="799682"/>
                    <a:pt x="176205" y="798242"/>
                    <a:pt x="175845" y="797522"/>
                  </a:cubicBezTo>
                  <a:cubicBezTo>
                    <a:pt x="175485" y="796442"/>
                    <a:pt x="174404" y="793921"/>
                    <a:pt x="174044" y="792841"/>
                  </a:cubicBezTo>
                  <a:cubicBezTo>
                    <a:pt x="173684" y="791761"/>
                    <a:pt x="174404" y="789241"/>
                    <a:pt x="174404" y="788160"/>
                  </a:cubicBezTo>
                  <a:cubicBezTo>
                    <a:pt x="174404" y="786720"/>
                    <a:pt x="175124" y="783480"/>
                    <a:pt x="175124" y="781679"/>
                  </a:cubicBezTo>
                  <a:cubicBezTo>
                    <a:pt x="175485" y="779879"/>
                    <a:pt x="175485" y="776639"/>
                    <a:pt x="174764" y="775198"/>
                  </a:cubicBezTo>
                  <a:cubicBezTo>
                    <a:pt x="174404" y="774118"/>
                    <a:pt x="173324" y="772318"/>
                    <a:pt x="172604" y="771958"/>
                  </a:cubicBezTo>
                  <a:cubicBezTo>
                    <a:pt x="171883" y="770878"/>
                    <a:pt x="170083" y="769798"/>
                    <a:pt x="169002" y="769078"/>
                  </a:cubicBezTo>
                  <a:cubicBezTo>
                    <a:pt x="168642" y="768717"/>
                    <a:pt x="167202" y="768357"/>
                    <a:pt x="166841" y="767637"/>
                  </a:cubicBezTo>
                  <a:cubicBezTo>
                    <a:pt x="166121" y="767277"/>
                    <a:pt x="165401" y="765117"/>
                    <a:pt x="165401" y="764397"/>
                  </a:cubicBezTo>
                  <a:cubicBezTo>
                    <a:pt x="165401" y="763317"/>
                    <a:pt x="165401" y="761516"/>
                    <a:pt x="165401" y="760796"/>
                  </a:cubicBezTo>
                  <a:cubicBezTo>
                    <a:pt x="165761" y="760076"/>
                    <a:pt x="167202" y="759356"/>
                    <a:pt x="167202" y="758996"/>
                  </a:cubicBezTo>
                  <a:cubicBezTo>
                    <a:pt x="167562" y="758276"/>
                    <a:pt x="167202" y="756836"/>
                    <a:pt x="166481" y="756476"/>
                  </a:cubicBezTo>
                  <a:cubicBezTo>
                    <a:pt x="165761" y="755755"/>
                    <a:pt x="163600" y="756476"/>
                    <a:pt x="162880" y="755755"/>
                  </a:cubicBezTo>
                  <a:cubicBezTo>
                    <a:pt x="161799" y="755755"/>
                    <a:pt x="160719" y="754675"/>
                    <a:pt x="159999" y="754315"/>
                  </a:cubicBezTo>
                  <a:cubicBezTo>
                    <a:pt x="159639" y="753955"/>
                    <a:pt x="158198" y="752875"/>
                    <a:pt x="158198" y="751795"/>
                  </a:cubicBezTo>
                  <a:cubicBezTo>
                    <a:pt x="157838" y="750715"/>
                    <a:pt x="158198" y="748194"/>
                    <a:pt x="158558" y="747114"/>
                  </a:cubicBezTo>
                  <a:cubicBezTo>
                    <a:pt x="158918" y="746754"/>
                    <a:pt x="159639" y="745314"/>
                    <a:pt x="159999" y="745314"/>
                  </a:cubicBezTo>
                  <a:cubicBezTo>
                    <a:pt x="160359" y="744594"/>
                    <a:pt x="162160" y="744954"/>
                    <a:pt x="162520" y="744594"/>
                  </a:cubicBezTo>
                  <a:cubicBezTo>
                    <a:pt x="163240" y="743874"/>
                    <a:pt x="163240" y="742793"/>
                    <a:pt x="163240" y="742433"/>
                  </a:cubicBezTo>
                  <a:cubicBezTo>
                    <a:pt x="163600" y="741713"/>
                    <a:pt x="163240" y="740273"/>
                    <a:pt x="163600" y="739913"/>
                  </a:cubicBezTo>
                  <a:cubicBezTo>
                    <a:pt x="163600" y="738833"/>
                    <a:pt x="164681" y="737393"/>
                    <a:pt x="164681" y="736313"/>
                  </a:cubicBezTo>
                  <a:cubicBezTo>
                    <a:pt x="165041" y="735592"/>
                    <a:pt x="165041" y="733792"/>
                    <a:pt x="164681" y="733072"/>
                  </a:cubicBezTo>
                  <a:cubicBezTo>
                    <a:pt x="164681" y="732352"/>
                    <a:pt x="163600" y="730912"/>
                    <a:pt x="163240" y="730552"/>
                  </a:cubicBezTo>
                  <a:cubicBezTo>
                    <a:pt x="162520" y="730192"/>
                    <a:pt x="161079" y="730192"/>
                    <a:pt x="160359" y="730192"/>
                  </a:cubicBezTo>
                  <a:cubicBezTo>
                    <a:pt x="159639" y="729832"/>
                    <a:pt x="157838" y="729832"/>
                    <a:pt x="156758" y="729471"/>
                  </a:cubicBezTo>
                  <a:cubicBezTo>
                    <a:pt x="156397" y="729111"/>
                    <a:pt x="156037" y="728031"/>
                    <a:pt x="155317" y="727311"/>
                  </a:cubicBezTo>
                  <a:cubicBezTo>
                    <a:pt x="154597" y="726591"/>
                    <a:pt x="153516" y="725151"/>
                    <a:pt x="152796" y="724431"/>
                  </a:cubicBezTo>
                  <a:cubicBezTo>
                    <a:pt x="152436" y="723711"/>
                    <a:pt x="151716" y="722270"/>
                    <a:pt x="151716" y="721550"/>
                  </a:cubicBezTo>
                  <a:cubicBezTo>
                    <a:pt x="152076" y="720830"/>
                    <a:pt x="153877" y="720110"/>
                    <a:pt x="154597" y="719390"/>
                  </a:cubicBezTo>
                  <a:cubicBezTo>
                    <a:pt x="155677" y="719030"/>
                    <a:pt x="157838" y="719390"/>
                    <a:pt x="158918" y="719030"/>
                  </a:cubicBezTo>
                  <a:cubicBezTo>
                    <a:pt x="159639" y="719030"/>
                    <a:pt x="159999" y="717950"/>
                    <a:pt x="159999" y="717590"/>
                  </a:cubicBezTo>
                  <a:cubicBezTo>
                    <a:pt x="160359" y="716509"/>
                    <a:pt x="161079" y="714349"/>
                    <a:pt x="161799" y="713629"/>
                  </a:cubicBezTo>
                  <a:cubicBezTo>
                    <a:pt x="162160" y="713269"/>
                    <a:pt x="162880" y="712549"/>
                    <a:pt x="163240" y="712549"/>
                  </a:cubicBezTo>
                  <a:cubicBezTo>
                    <a:pt x="163960" y="712549"/>
                    <a:pt x="164320" y="714349"/>
                    <a:pt x="165041" y="714709"/>
                  </a:cubicBezTo>
                  <a:cubicBezTo>
                    <a:pt x="165761" y="715069"/>
                    <a:pt x="167562" y="714709"/>
                    <a:pt x="168282" y="714709"/>
                  </a:cubicBezTo>
                  <a:cubicBezTo>
                    <a:pt x="169362" y="714709"/>
                    <a:pt x="171883" y="714709"/>
                    <a:pt x="172604" y="713989"/>
                  </a:cubicBezTo>
                  <a:cubicBezTo>
                    <a:pt x="173324" y="713629"/>
                    <a:pt x="174404" y="712189"/>
                    <a:pt x="174764" y="711469"/>
                  </a:cubicBezTo>
                  <a:cubicBezTo>
                    <a:pt x="175485" y="711109"/>
                    <a:pt x="176205" y="710389"/>
                    <a:pt x="176925" y="710028"/>
                  </a:cubicBezTo>
                  <a:cubicBezTo>
                    <a:pt x="177285" y="708948"/>
                    <a:pt x="177285" y="706068"/>
                    <a:pt x="176925" y="704988"/>
                  </a:cubicBezTo>
                  <a:cubicBezTo>
                    <a:pt x="176925" y="703908"/>
                    <a:pt x="175485" y="702107"/>
                    <a:pt x="174764" y="701387"/>
                  </a:cubicBezTo>
                  <a:cubicBezTo>
                    <a:pt x="173684" y="699947"/>
                    <a:pt x="171883" y="698147"/>
                    <a:pt x="170803" y="696706"/>
                  </a:cubicBezTo>
                  <a:cubicBezTo>
                    <a:pt x="170083" y="695986"/>
                    <a:pt x="168282" y="693826"/>
                    <a:pt x="167562" y="692746"/>
                  </a:cubicBezTo>
                  <a:cubicBezTo>
                    <a:pt x="166841" y="692026"/>
                    <a:pt x="166481" y="689865"/>
                    <a:pt x="165761" y="689145"/>
                  </a:cubicBezTo>
                  <a:cubicBezTo>
                    <a:pt x="165041" y="688425"/>
                    <a:pt x="163960" y="688065"/>
                    <a:pt x="163240" y="688425"/>
                  </a:cubicBezTo>
                  <a:cubicBezTo>
                    <a:pt x="162160" y="688425"/>
                    <a:pt x="161439" y="690586"/>
                    <a:pt x="160719" y="691306"/>
                  </a:cubicBezTo>
                  <a:cubicBezTo>
                    <a:pt x="159999" y="692026"/>
                    <a:pt x="157838" y="693106"/>
                    <a:pt x="157118" y="693106"/>
                  </a:cubicBezTo>
                  <a:cubicBezTo>
                    <a:pt x="156397" y="693106"/>
                    <a:pt x="155317" y="692386"/>
                    <a:pt x="154597" y="692386"/>
                  </a:cubicBezTo>
                  <a:cubicBezTo>
                    <a:pt x="153877" y="692386"/>
                    <a:pt x="152436" y="692026"/>
                    <a:pt x="151716" y="692386"/>
                  </a:cubicBezTo>
                  <a:cubicBezTo>
                    <a:pt x="150635" y="693106"/>
                    <a:pt x="150635" y="695266"/>
                    <a:pt x="150635" y="695986"/>
                  </a:cubicBezTo>
                  <a:cubicBezTo>
                    <a:pt x="150275" y="697067"/>
                    <a:pt x="150635" y="698867"/>
                    <a:pt x="150275" y="699587"/>
                  </a:cubicBezTo>
                  <a:cubicBezTo>
                    <a:pt x="149915" y="700307"/>
                    <a:pt x="148114" y="701747"/>
                    <a:pt x="147754" y="702467"/>
                  </a:cubicBezTo>
                  <a:cubicBezTo>
                    <a:pt x="147034" y="703187"/>
                    <a:pt x="146314" y="704628"/>
                    <a:pt x="145954" y="705708"/>
                  </a:cubicBezTo>
                  <a:cubicBezTo>
                    <a:pt x="145954" y="706428"/>
                    <a:pt x="145593" y="708228"/>
                    <a:pt x="145954" y="708948"/>
                  </a:cubicBezTo>
                  <a:cubicBezTo>
                    <a:pt x="146674" y="710028"/>
                    <a:pt x="148835" y="710749"/>
                    <a:pt x="149555" y="711469"/>
                  </a:cubicBezTo>
                  <a:cubicBezTo>
                    <a:pt x="149555" y="712189"/>
                    <a:pt x="149555" y="713629"/>
                    <a:pt x="149555" y="713989"/>
                  </a:cubicBezTo>
                  <a:cubicBezTo>
                    <a:pt x="149195" y="714349"/>
                    <a:pt x="147754" y="715069"/>
                    <a:pt x="147394" y="715429"/>
                  </a:cubicBezTo>
                  <a:cubicBezTo>
                    <a:pt x="146674" y="716149"/>
                    <a:pt x="145954" y="717950"/>
                    <a:pt x="145233" y="718310"/>
                  </a:cubicBezTo>
                  <a:cubicBezTo>
                    <a:pt x="144513" y="719390"/>
                    <a:pt x="142712" y="720110"/>
                    <a:pt x="142712" y="721190"/>
                  </a:cubicBezTo>
                  <a:cubicBezTo>
                    <a:pt x="142352" y="721550"/>
                    <a:pt x="142712" y="722990"/>
                    <a:pt x="143073" y="723711"/>
                  </a:cubicBezTo>
                  <a:cubicBezTo>
                    <a:pt x="143433" y="725151"/>
                    <a:pt x="145233" y="727311"/>
                    <a:pt x="145954" y="728751"/>
                  </a:cubicBezTo>
                  <a:cubicBezTo>
                    <a:pt x="146674" y="729471"/>
                    <a:pt x="147754" y="731272"/>
                    <a:pt x="148114" y="731992"/>
                  </a:cubicBezTo>
                  <a:cubicBezTo>
                    <a:pt x="148835" y="732712"/>
                    <a:pt x="149555" y="734872"/>
                    <a:pt x="149195" y="735952"/>
                  </a:cubicBezTo>
                  <a:cubicBezTo>
                    <a:pt x="149195" y="736673"/>
                    <a:pt x="147754" y="737753"/>
                    <a:pt x="147034" y="737393"/>
                  </a:cubicBezTo>
                  <a:cubicBezTo>
                    <a:pt x="145954" y="737393"/>
                    <a:pt x="145233" y="735592"/>
                    <a:pt x="144513" y="734512"/>
                  </a:cubicBezTo>
                  <a:cubicBezTo>
                    <a:pt x="144153" y="734152"/>
                    <a:pt x="144153" y="732712"/>
                    <a:pt x="143433" y="732352"/>
                  </a:cubicBezTo>
                  <a:cubicBezTo>
                    <a:pt x="143073" y="731992"/>
                    <a:pt x="141992" y="731992"/>
                    <a:pt x="141632" y="732352"/>
                  </a:cubicBezTo>
                  <a:cubicBezTo>
                    <a:pt x="141272" y="732352"/>
                    <a:pt x="140552" y="733792"/>
                    <a:pt x="140552" y="734512"/>
                  </a:cubicBezTo>
                  <a:cubicBezTo>
                    <a:pt x="140552" y="735232"/>
                    <a:pt x="141272" y="736673"/>
                    <a:pt x="141272" y="737393"/>
                  </a:cubicBezTo>
                  <a:cubicBezTo>
                    <a:pt x="141272" y="738113"/>
                    <a:pt x="140912" y="739913"/>
                    <a:pt x="140191" y="740273"/>
                  </a:cubicBezTo>
                  <a:cubicBezTo>
                    <a:pt x="139471" y="740633"/>
                    <a:pt x="138031" y="739913"/>
                    <a:pt x="137310" y="739913"/>
                  </a:cubicBezTo>
                  <a:cubicBezTo>
                    <a:pt x="136590" y="739553"/>
                    <a:pt x="134789" y="739193"/>
                    <a:pt x="134429" y="738833"/>
                  </a:cubicBezTo>
                  <a:cubicBezTo>
                    <a:pt x="132989" y="737753"/>
                    <a:pt x="130828" y="735592"/>
                    <a:pt x="130108" y="734152"/>
                  </a:cubicBezTo>
                  <a:cubicBezTo>
                    <a:pt x="129027" y="733072"/>
                    <a:pt x="128667" y="731272"/>
                    <a:pt x="127947" y="730192"/>
                  </a:cubicBezTo>
                  <a:cubicBezTo>
                    <a:pt x="127227" y="728751"/>
                    <a:pt x="125066" y="726231"/>
                    <a:pt x="123985" y="725151"/>
                  </a:cubicBezTo>
                  <a:cubicBezTo>
                    <a:pt x="123265" y="724431"/>
                    <a:pt x="121464" y="722990"/>
                    <a:pt x="120384" y="722630"/>
                  </a:cubicBezTo>
                  <a:cubicBezTo>
                    <a:pt x="120024" y="721910"/>
                    <a:pt x="118583" y="721550"/>
                    <a:pt x="117863" y="721550"/>
                  </a:cubicBezTo>
                  <a:cubicBezTo>
                    <a:pt x="116783" y="721550"/>
                    <a:pt x="115342" y="721910"/>
                    <a:pt x="114262" y="721910"/>
                  </a:cubicBezTo>
                  <a:cubicBezTo>
                    <a:pt x="113902" y="721910"/>
                    <a:pt x="112461" y="721910"/>
                    <a:pt x="111741" y="721550"/>
                  </a:cubicBezTo>
                  <a:cubicBezTo>
                    <a:pt x="111021" y="720830"/>
                    <a:pt x="111381" y="718670"/>
                    <a:pt x="110660" y="717950"/>
                  </a:cubicBezTo>
                  <a:cubicBezTo>
                    <a:pt x="110300" y="716509"/>
                    <a:pt x="108860" y="713989"/>
                    <a:pt x="108139" y="712909"/>
                  </a:cubicBezTo>
                  <a:cubicBezTo>
                    <a:pt x="107779" y="711829"/>
                    <a:pt x="105979" y="710749"/>
                    <a:pt x="105619" y="710028"/>
                  </a:cubicBezTo>
                  <a:cubicBezTo>
                    <a:pt x="104898" y="708588"/>
                    <a:pt x="105258" y="705708"/>
                    <a:pt x="104538" y="704268"/>
                  </a:cubicBezTo>
                  <a:cubicBezTo>
                    <a:pt x="103818" y="703187"/>
                    <a:pt x="102017" y="700667"/>
                    <a:pt x="100937" y="699587"/>
                  </a:cubicBezTo>
                  <a:cubicBezTo>
                    <a:pt x="100577" y="699227"/>
                    <a:pt x="99496" y="697427"/>
                    <a:pt x="98776" y="696706"/>
                  </a:cubicBezTo>
                  <a:cubicBezTo>
                    <a:pt x="98056" y="695986"/>
                    <a:pt x="94815" y="695626"/>
                    <a:pt x="94094" y="694906"/>
                  </a:cubicBezTo>
                  <a:cubicBezTo>
                    <a:pt x="92654" y="694546"/>
                    <a:pt x="91573" y="693106"/>
                    <a:pt x="90853" y="692746"/>
                  </a:cubicBezTo>
                  <a:cubicBezTo>
                    <a:pt x="90133" y="692386"/>
                    <a:pt x="89052" y="692386"/>
                    <a:pt x="88332" y="692386"/>
                  </a:cubicBezTo>
                  <a:cubicBezTo>
                    <a:pt x="87612" y="692386"/>
                    <a:pt x="85451" y="692746"/>
                    <a:pt x="85091" y="693106"/>
                  </a:cubicBezTo>
                  <a:cubicBezTo>
                    <a:pt x="84371" y="694186"/>
                    <a:pt x="85091" y="696346"/>
                    <a:pt x="84371" y="697067"/>
                  </a:cubicBezTo>
                  <a:cubicBezTo>
                    <a:pt x="84010" y="697787"/>
                    <a:pt x="82210" y="699227"/>
                    <a:pt x="81490" y="698867"/>
                  </a:cubicBezTo>
                  <a:cubicBezTo>
                    <a:pt x="80409" y="698867"/>
                    <a:pt x="78608" y="696346"/>
                    <a:pt x="78248" y="695626"/>
                  </a:cubicBezTo>
                  <a:cubicBezTo>
                    <a:pt x="77888" y="694906"/>
                    <a:pt x="77888" y="693466"/>
                    <a:pt x="78248" y="692746"/>
                  </a:cubicBezTo>
                  <a:cubicBezTo>
                    <a:pt x="78608" y="692026"/>
                    <a:pt x="80409" y="691306"/>
                    <a:pt x="81129" y="690586"/>
                  </a:cubicBezTo>
                  <a:cubicBezTo>
                    <a:pt x="81490" y="689865"/>
                    <a:pt x="83290" y="687705"/>
                    <a:pt x="84010" y="686985"/>
                  </a:cubicBezTo>
                  <a:cubicBezTo>
                    <a:pt x="84731" y="685545"/>
                    <a:pt x="86892" y="683024"/>
                    <a:pt x="87612" y="681944"/>
                  </a:cubicBezTo>
                  <a:cubicBezTo>
                    <a:pt x="88692" y="680504"/>
                    <a:pt x="90493" y="676903"/>
                    <a:pt x="91213" y="675463"/>
                  </a:cubicBezTo>
                  <a:cubicBezTo>
                    <a:pt x="91933" y="674023"/>
                    <a:pt x="93374" y="670783"/>
                    <a:pt x="93014" y="668982"/>
                  </a:cubicBezTo>
                  <a:cubicBezTo>
                    <a:pt x="93014" y="667182"/>
                    <a:pt x="90853" y="663941"/>
                    <a:pt x="90493" y="662141"/>
                  </a:cubicBezTo>
                  <a:cubicBezTo>
                    <a:pt x="90493" y="660701"/>
                    <a:pt x="90853" y="658181"/>
                    <a:pt x="91573" y="656740"/>
                  </a:cubicBezTo>
                  <a:cubicBezTo>
                    <a:pt x="91933" y="656740"/>
                    <a:pt x="93014" y="656380"/>
                    <a:pt x="93374" y="656020"/>
                  </a:cubicBezTo>
                  <a:cubicBezTo>
                    <a:pt x="93734" y="654940"/>
                    <a:pt x="92294" y="652780"/>
                    <a:pt x="91933" y="652060"/>
                  </a:cubicBezTo>
                  <a:cubicBezTo>
                    <a:pt x="91933" y="650979"/>
                    <a:pt x="92294" y="648459"/>
                    <a:pt x="91933" y="647379"/>
                  </a:cubicBezTo>
                  <a:cubicBezTo>
                    <a:pt x="91933" y="646659"/>
                    <a:pt x="90853" y="645579"/>
                    <a:pt x="90493" y="645219"/>
                  </a:cubicBezTo>
                  <a:cubicBezTo>
                    <a:pt x="89773" y="644859"/>
                    <a:pt x="88692" y="643418"/>
                    <a:pt x="87612" y="643418"/>
                  </a:cubicBezTo>
                  <a:cubicBezTo>
                    <a:pt x="86892" y="643418"/>
                    <a:pt x="85811" y="645219"/>
                    <a:pt x="85091" y="645219"/>
                  </a:cubicBezTo>
                  <a:cubicBezTo>
                    <a:pt x="84010" y="644859"/>
                    <a:pt x="83290" y="641978"/>
                    <a:pt x="83290" y="640538"/>
                  </a:cubicBezTo>
                  <a:cubicBezTo>
                    <a:pt x="83290" y="639458"/>
                    <a:pt x="84731" y="637657"/>
                    <a:pt x="85091" y="636217"/>
                  </a:cubicBezTo>
                  <a:cubicBezTo>
                    <a:pt x="85811" y="634777"/>
                    <a:pt x="86892" y="632257"/>
                    <a:pt x="86892" y="630816"/>
                  </a:cubicBezTo>
                  <a:cubicBezTo>
                    <a:pt x="86531" y="628656"/>
                    <a:pt x="84010" y="624695"/>
                    <a:pt x="83290" y="622895"/>
                  </a:cubicBezTo>
                  <a:cubicBezTo>
                    <a:pt x="82930" y="621455"/>
                    <a:pt x="82570" y="618214"/>
                    <a:pt x="81850" y="616774"/>
                  </a:cubicBezTo>
                  <a:cubicBezTo>
                    <a:pt x="81129" y="614974"/>
                    <a:pt x="78608" y="612454"/>
                    <a:pt x="77528" y="611013"/>
                  </a:cubicBezTo>
                  <a:cubicBezTo>
                    <a:pt x="76448" y="609933"/>
                    <a:pt x="73927" y="608133"/>
                    <a:pt x="72846" y="607053"/>
                  </a:cubicBezTo>
                  <a:cubicBezTo>
                    <a:pt x="71766" y="606333"/>
                    <a:pt x="69245" y="604532"/>
                    <a:pt x="68165" y="603092"/>
                  </a:cubicBezTo>
                  <a:cubicBezTo>
                    <a:pt x="66724" y="602012"/>
                    <a:pt x="65284" y="598411"/>
                    <a:pt x="64203" y="596971"/>
                  </a:cubicBezTo>
                  <a:cubicBezTo>
                    <a:pt x="63483" y="595891"/>
                    <a:pt x="61322" y="594451"/>
                    <a:pt x="60602" y="593371"/>
                  </a:cubicBezTo>
                  <a:cubicBezTo>
                    <a:pt x="59881" y="591930"/>
                    <a:pt x="59881" y="589050"/>
                    <a:pt x="59521" y="587610"/>
                  </a:cubicBezTo>
                  <a:cubicBezTo>
                    <a:pt x="58801" y="587250"/>
                    <a:pt x="58081" y="586530"/>
                    <a:pt x="57721" y="585810"/>
                  </a:cubicBezTo>
                  <a:cubicBezTo>
                    <a:pt x="57000" y="584729"/>
                    <a:pt x="57000" y="582569"/>
                    <a:pt x="56280" y="581129"/>
                  </a:cubicBezTo>
                  <a:cubicBezTo>
                    <a:pt x="55920" y="578608"/>
                    <a:pt x="54479" y="573928"/>
                    <a:pt x="53759" y="571407"/>
                  </a:cubicBezTo>
                  <a:cubicBezTo>
                    <a:pt x="53039" y="569967"/>
                    <a:pt x="51598" y="566727"/>
                    <a:pt x="50878" y="565286"/>
                  </a:cubicBezTo>
                  <a:cubicBezTo>
                    <a:pt x="50518" y="564206"/>
                    <a:pt x="49077" y="561686"/>
                    <a:pt x="48357" y="560606"/>
                  </a:cubicBezTo>
                  <a:cubicBezTo>
                    <a:pt x="47277" y="559886"/>
                    <a:pt x="44756" y="558445"/>
                    <a:pt x="43675" y="557005"/>
                  </a:cubicBezTo>
                  <a:cubicBezTo>
                    <a:pt x="43315" y="556645"/>
                    <a:pt x="42595" y="554485"/>
                    <a:pt x="42595" y="553405"/>
                  </a:cubicBezTo>
                  <a:cubicBezTo>
                    <a:pt x="42235" y="552324"/>
                    <a:pt x="41875" y="549444"/>
                    <a:pt x="41515" y="548364"/>
                  </a:cubicBezTo>
                  <a:cubicBezTo>
                    <a:pt x="40434" y="545843"/>
                    <a:pt x="36113" y="542243"/>
                    <a:pt x="34312" y="539723"/>
                  </a:cubicBezTo>
                  <a:cubicBezTo>
                    <a:pt x="33592" y="538642"/>
                    <a:pt x="31791" y="536482"/>
                    <a:pt x="31431" y="535402"/>
                  </a:cubicBezTo>
                  <a:cubicBezTo>
                    <a:pt x="30350" y="533602"/>
                    <a:pt x="30350" y="530001"/>
                    <a:pt x="29630" y="528201"/>
                  </a:cubicBezTo>
                  <a:cubicBezTo>
                    <a:pt x="29270" y="526761"/>
                    <a:pt x="28190" y="524600"/>
                    <a:pt x="27469" y="523520"/>
                  </a:cubicBezTo>
                  <a:cubicBezTo>
                    <a:pt x="26749" y="522080"/>
                    <a:pt x="24948" y="520280"/>
                    <a:pt x="24588" y="519199"/>
                  </a:cubicBezTo>
                  <a:cubicBezTo>
                    <a:pt x="24588" y="518119"/>
                    <a:pt x="25309" y="515599"/>
                    <a:pt x="25669" y="514519"/>
                  </a:cubicBezTo>
                  <a:cubicBezTo>
                    <a:pt x="26389" y="513799"/>
                    <a:pt x="28190" y="513438"/>
                    <a:pt x="28910" y="512718"/>
                  </a:cubicBezTo>
                  <a:cubicBezTo>
                    <a:pt x="29630" y="511998"/>
                    <a:pt x="31791" y="510198"/>
                    <a:pt x="32511" y="509118"/>
                  </a:cubicBezTo>
                  <a:cubicBezTo>
                    <a:pt x="33232" y="507678"/>
                    <a:pt x="33592" y="505517"/>
                    <a:pt x="33952" y="504077"/>
                  </a:cubicBezTo>
                  <a:cubicBezTo>
                    <a:pt x="34312" y="501917"/>
                    <a:pt x="35392" y="497596"/>
                    <a:pt x="35032" y="495436"/>
                  </a:cubicBezTo>
                  <a:cubicBezTo>
                    <a:pt x="35392" y="493996"/>
                    <a:pt x="34672" y="490755"/>
                    <a:pt x="34312" y="488955"/>
                  </a:cubicBezTo>
                  <a:cubicBezTo>
                    <a:pt x="33952" y="488235"/>
                    <a:pt x="32871" y="486434"/>
                    <a:pt x="32871" y="485714"/>
                  </a:cubicBezTo>
                  <a:cubicBezTo>
                    <a:pt x="32511" y="483554"/>
                    <a:pt x="32511" y="479593"/>
                    <a:pt x="32511" y="477433"/>
                  </a:cubicBezTo>
                  <a:cubicBezTo>
                    <a:pt x="32511" y="475633"/>
                    <a:pt x="32151" y="471672"/>
                    <a:pt x="31791" y="469512"/>
                  </a:cubicBezTo>
                  <a:cubicBezTo>
                    <a:pt x="31791" y="467712"/>
                    <a:pt x="30350" y="464111"/>
                    <a:pt x="29990" y="462311"/>
                  </a:cubicBezTo>
                  <a:cubicBezTo>
                    <a:pt x="29630" y="460870"/>
                    <a:pt x="29630" y="458350"/>
                    <a:pt x="29630" y="456550"/>
                  </a:cubicBezTo>
                  <a:cubicBezTo>
                    <a:pt x="29630" y="455470"/>
                    <a:pt x="30350" y="453669"/>
                    <a:pt x="30350" y="452229"/>
                  </a:cubicBezTo>
                  <a:cubicBezTo>
                    <a:pt x="30711" y="451149"/>
                    <a:pt x="29990" y="448269"/>
                    <a:pt x="29990" y="447188"/>
                  </a:cubicBezTo>
                  <a:cubicBezTo>
                    <a:pt x="29990" y="445748"/>
                    <a:pt x="29990" y="443228"/>
                    <a:pt x="30350" y="441788"/>
                  </a:cubicBezTo>
                  <a:cubicBezTo>
                    <a:pt x="30711" y="439987"/>
                    <a:pt x="32151" y="436387"/>
                    <a:pt x="32871" y="434586"/>
                  </a:cubicBezTo>
                  <a:cubicBezTo>
                    <a:pt x="33952" y="432786"/>
                    <a:pt x="36113" y="428466"/>
                    <a:pt x="37553" y="426665"/>
                  </a:cubicBezTo>
                  <a:cubicBezTo>
                    <a:pt x="38994" y="424865"/>
                    <a:pt x="43675" y="421985"/>
                    <a:pt x="44756" y="419464"/>
                  </a:cubicBezTo>
                  <a:cubicBezTo>
                    <a:pt x="45476" y="418384"/>
                    <a:pt x="45476" y="415504"/>
                    <a:pt x="45476" y="414063"/>
                  </a:cubicBezTo>
                  <a:cubicBezTo>
                    <a:pt x="45476" y="413343"/>
                    <a:pt x="45116" y="411543"/>
                    <a:pt x="45116" y="410823"/>
                  </a:cubicBezTo>
                  <a:cubicBezTo>
                    <a:pt x="45116" y="409743"/>
                    <a:pt x="44036" y="407582"/>
                    <a:pt x="44036" y="406502"/>
                  </a:cubicBezTo>
                  <a:cubicBezTo>
                    <a:pt x="44396" y="405422"/>
                    <a:pt x="45476" y="402902"/>
                    <a:pt x="45836" y="401821"/>
                  </a:cubicBezTo>
                  <a:cubicBezTo>
                    <a:pt x="46557" y="400021"/>
                    <a:pt x="47637" y="396421"/>
                    <a:pt x="47637" y="394260"/>
                  </a:cubicBezTo>
                  <a:cubicBezTo>
                    <a:pt x="47637" y="392820"/>
                    <a:pt x="47277" y="389580"/>
                    <a:pt x="46557" y="388139"/>
                  </a:cubicBezTo>
                  <a:cubicBezTo>
                    <a:pt x="46196" y="387059"/>
                    <a:pt x="44036" y="385619"/>
                    <a:pt x="43675" y="384539"/>
                  </a:cubicBezTo>
                  <a:cubicBezTo>
                    <a:pt x="43315" y="383459"/>
                    <a:pt x="43675" y="381658"/>
                    <a:pt x="43675" y="380578"/>
                  </a:cubicBezTo>
                  <a:cubicBezTo>
                    <a:pt x="44036" y="379498"/>
                    <a:pt x="45116" y="378058"/>
                    <a:pt x="45116" y="377338"/>
                  </a:cubicBezTo>
                  <a:cubicBezTo>
                    <a:pt x="45476" y="375897"/>
                    <a:pt x="45476" y="373737"/>
                    <a:pt x="45476" y="372657"/>
                  </a:cubicBezTo>
                  <a:cubicBezTo>
                    <a:pt x="45476" y="371577"/>
                    <a:pt x="46557" y="369417"/>
                    <a:pt x="46196" y="368336"/>
                  </a:cubicBezTo>
                  <a:cubicBezTo>
                    <a:pt x="46196" y="367256"/>
                    <a:pt x="45476" y="365456"/>
                    <a:pt x="45116" y="364376"/>
                  </a:cubicBezTo>
                  <a:cubicBezTo>
                    <a:pt x="44036" y="363296"/>
                    <a:pt x="41515" y="362215"/>
                    <a:pt x="40434" y="361135"/>
                  </a:cubicBezTo>
                  <a:cubicBezTo>
                    <a:pt x="40074" y="360415"/>
                    <a:pt x="39714" y="357895"/>
                    <a:pt x="39714" y="356815"/>
                  </a:cubicBezTo>
                  <a:cubicBezTo>
                    <a:pt x="39714" y="355734"/>
                    <a:pt x="40434" y="353214"/>
                    <a:pt x="40434" y="352134"/>
                  </a:cubicBezTo>
                  <a:cubicBezTo>
                    <a:pt x="40074" y="350334"/>
                    <a:pt x="37553" y="347453"/>
                    <a:pt x="36473" y="346013"/>
                  </a:cubicBezTo>
                  <a:cubicBezTo>
                    <a:pt x="35752" y="344573"/>
                    <a:pt x="33952" y="341692"/>
                    <a:pt x="33592" y="339892"/>
                  </a:cubicBezTo>
                  <a:cubicBezTo>
                    <a:pt x="33232" y="338812"/>
                    <a:pt x="33952" y="336291"/>
                    <a:pt x="33232" y="334851"/>
                  </a:cubicBezTo>
                  <a:cubicBezTo>
                    <a:pt x="32871" y="333771"/>
                    <a:pt x="31431" y="331971"/>
                    <a:pt x="30711" y="331611"/>
                  </a:cubicBezTo>
                  <a:cubicBezTo>
                    <a:pt x="29630" y="330531"/>
                    <a:pt x="27109" y="329450"/>
                    <a:pt x="26389" y="328370"/>
                  </a:cubicBezTo>
                  <a:cubicBezTo>
                    <a:pt x="26029" y="327650"/>
                    <a:pt x="26029" y="325490"/>
                    <a:pt x="26029" y="324410"/>
                  </a:cubicBezTo>
                  <a:cubicBezTo>
                    <a:pt x="26389" y="323329"/>
                    <a:pt x="27830" y="321169"/>
                    <a:pt x="27830" y="320449"/>
                  </a:cubicBezTo>
                  <a:cubicBezTo>
                    <a:pt x="27830" y="318289"/>
                    <a:pt x="26029" y="315408"/>
                    <a:pt x="25309" y="313608"/>
                  </a:cubicBezTo>
                  <a:cubicBezTo>
                    <a:pt x="24588" y="313248"/>
                    <a:pt x="23508" y="311808"/>
                    <a:pt x="22788" y="311448"/>
                  </a:cubicBezTo>
                  <a:cubicBezTo>
                    <a:pt x="22067" y="310728"/>
                    <a:pt x="19546" y="310367"/>
                    <a:pt x="18466" y="309647"/>
                  </a:cubicBezTo>
                  <a:cubicBezTo>
                    <a:pt x="17746" y="308927"/>
                    <a:pt x="16665" y="307487"/>
                    <a:pt x="16305" y="306407"/>
                  </a:cubicBezTo>
                  <a:cubicBezTo>
                    <a:pt x="15585" y="305327"/>
                    <a:pt x="15585" y="302446"/>
                    <a:pt x="14865" y="301006"/>
                  </a:cubicBezTo>
                  <a:cubicBezTo>
                    <a:pt x="14144" y="299206"/>
                    <a:pt x="10543" y="297766"/>
                    <a:pt x="9103" y="296325"/>
                  </a:cubicBezTo>
                  <a:cubicBezTo>
                    <a:pt x="7302" y="294165"/>
                    <a:pt x="4421" y="289844"/>
                    <a:pt x="3340" y="287684"/>
                  </a:cubicBezTo>
                  <a:cubicBezTo>
                    <a:pt x="2260" y="286604"/>
                    <a:pt x="1180" y="283723"/>
                    <a:pt x="819" y="282283"/>
                  </a:cubicBezTo>
                  <a:cubicBezTo>
                    <a:pt x="459" y="281203"/>
                    <a:pt x="-261" y="279043"/>
                    <a:pt x="99" y="277963"/>
                  </a:cubicBezTo>
                  <a:cubicBezTo>
                    <a:pt x="459" y="277242"/>
                    <a:pt x="2620" y="276522"/>
                    <a:pt x="3340" y="275802"/>
                  </a:cubicBezTo>
                  <a:cubicBezTo>
                    <a:pt x="3701" y="274722"/>
                    <a:pt x="4061" y="272202"/>
                    <a:pt x="4061" y="271122"/>
                  </a:cubicBezTo>
                  <a:cubicBezTo>
                    <a:pt x="4061" y="270401"/>
                    <a:pt x="3701" y="268961"/>
                    <a:pt x="3701" y="268601"/>
                  </a:cubicBezTo>
                  <a:cubicBezTo>
                    <a:pt x="4061" y="267521"/>
                    <a:pt x="5141" y="266081"/>
                    <a:pt x="5141" y="265361"/>
                  </a:cubicBezTo>
                  <a:cubicBezTo>
                    <a:pt x="5501" y="263920"/>
                    <a:pt x="4781" y="261040"/>
                    <a:pt x="4421" y="259600"/>
                  </a:cubicBezTo>
                  <a:cubicBezTo>
                    <a:pt x="4421" y="258160"/>
                    <a:pt x="4061" y="256359"/>
                    <a:pt x="3701" y="255279"/>
                  </a:cubicBezTo>
                  <a:cubicBezTo>
                    <a:pt x="3340" y="254199"/>
                    <a:pt x="1180" y="252759"/>
                    <a:pt x="819" y="251679"/>
                  </a:cubicBezTo>
                  <a:cubicBezTo>
                    <a:pt x="459" y="250598"/>
                    <a:pt x="1900" y="248798"/>
                    <a:pt x="2620" y="247718"/>
                  </a:cubicBezTo>
                  <a:cubicBezTo>
                    <a:pt x="2980" y="246998"/>
                    <a:pt x="4421" y="245558"/>
                    <a:pt x="5141" y="244477"/>
                  </a:cubicBezTo>
                  <a:cubicBezTo>
                    <a:pt x="5501" y="243757"/>
                    <a:pt x="6582" y="242677"/>
                    <a:pt x="6942" y="241957"/>
                  </a:cubicBezTo>
                  <a:cubicBezTo>
                    <a:pt x="7302" y="240877"/>
                    <a:pt x="7662" y="239077"/>
                    <a:pt x="8022" y="237996"/>
                  </a:cubicBezTo>
                  <a:cubicBezTo>
                    <a:pt x="8742" y="236916"/>
                    <a:pt x="10543" y="234756"/>
                    <a:pt x="11263" y="233676"/>
                  </a:cubicBezTo>
                  <a:cubicBezTo>
                    <a:pt x="12704" y="231876"/>
                    <a:pt x="16305" y="228275"/>
                    <a:pt x="18106" y="226475"/>
                  </a:cubicBezTo>
                  <a:cubicBezTo>
                    <a:pt x="22428" y="221434"/>
                    <a:pt x="30350" y="210272"/>
                    <a:pt x="34672" y="205231"/>
                  </a:cubicBezTo>
                  <a:cubicBezTo>
                    <a:pt x="37913" y="201271"/>
                    <a:pt x="44036" y="193710"/>
                    <a:pt x="47277" y="190109"/>
                  </a:cubicBezTo>
                  <a:cubicBezTo>
                    <a:pt x="49798" y="186509"/>
                    <a:pt x="54479" y="180028"/>
                    <a:pt x="56640" y="176427"/>
                  </a:cubicBezTo>
                  <a:cubicBezTo>
                    <a:pt x="57721" y="174267"/>
                    <a:pt x="59881" y="170666"/>
                    <a:pt x="60602" y="168866"/>
                  </a:cubicBezTo>
                  <a:cubicBezTo>
                    <a:pt x="61322" y="167426"/>
                    <a:pt x="62402" y="164545"/>
                    <a:pt x="62763" y="162745"/>
                  </a:cubicBezTo>
                  <a:cubicBezTo>
                    <a:pt x="63123" y="161305"/>
                    <a:pt x="63483" y="158784"/>
                    <a:pt x="63123" y="157704"/>
                  </a:cubicBezTo>
                  <a:cubicBezTo>
                    <a:pt x="62402" y="156624"/>
                    <a:pt x="60602" y="156264"/>
                    <a:pt x="59881" y="155544"/>
                  </a:cubicBezTo>
                  <a:cubicBezTo>
                    <a:pt x="59521" y="153744"/>
                    <a:pt x="59881" y="150863"/>
                    <a:pt x="59881" y="149063"/>
                  </a:cubicBezTo>
                  <a:cubicBezTo>
                    <a:pt x="59881" y="147983"/>
                    <a:pt x="59881" y="145822"/>
                    <a:pt x="60242" y="144742"/>
                  </a:cubicBezTo>
                  <a:cubicBezTo>
                    <a:pt x="60602" y="144022"/>
                    <a:pt x="61322" y="141862"/>
                    <a:pt x="62042" y="141502"/>
                  </a:cubicBezTo>
                  <a:cubicBezTo>
                    <a:pt x="62402" y="140782"/>
                    <a:pt x="64203" y="140062"/>
                    <a:pt x="64563" y="139701"/>
                  </a:cubicBezTo>
                  <a:cubicBezTo>
                    <a:pt x="65644" y="138981"/>
                    <a:pt x="67804" y="136821"/>
                    <a:pt x="68525" y="135741"/>
                  </a:cubicBezTo>
                  <a:cubicBezTo>
                    <a:pt x="69965" y="133941"/>
                    <a:pt x="71766" y="128900"/>
                    <a:pt x="72846" y="126739"/>
                  </a:cubicBezTo>
                  <a:cubicBezTo>
                    <a:pt x="73927" y="124939"/>
                    <a:pt x="75367" y="121339"/>
                    <a:pt x="76088" y="119538"/>
                  </a:cubicBezTo>
                  <a:cubicBezTo>
                    <a:pt x="77168" y="117378"/>
                    <a:pt x="79689" y="112697"/>
                    <a:pt x="80409" y="110897"/>
                  </a:cubicBezTo>
                  <a:cubicBezTo>
                    <a:pt x="81850" y="108017"/>
                    <a:pt x="84010" y="102616"/>
                    <a:pt x="85091" y="100095"/>
                  </a:cubicBezTo>
                  <a:cubicBezTo>
                    <a:pt x="85811" y="97935"/>
                    <a:pt x="87612" y="93614"/>
                    <a:pt x="87972" y="91454"/>
                  </a:cubicBezTo>
                  <a:cubicBezTo>
                    <a:pt x="88332" y="88934"/>
                    <a:pt x="88332" y="83533"/>
                    <a:pt x="88332" y="81012"/>
                  </a:cubicBezTo>
                  <a:cubicBezTo>
                    <a:pt x="88692" y="78132"/>
                    <a:pt x="88332" y="71291"/>
                    <a:pt x="88332" y="68411"/>
                  </a:cubicBezTo>
                  <a:cubicBezTo>
                    <a:pt x="87972" y="65890"/>
                    <a:pt x="87612" y="61930"/>
                    <a:pt x="87252" y="60129"/>
                  </a:cubicBezTo>
                  <a:cubicBezTo>
                    <a:pt x="87252" y="59049"/>
                    <a:pt x="86531" y="57249"/>
                    <a:pt x="86531" y="56529"/>
                  </a:cubicBezTo>
                  <a:cubicBezTo>
                    <a:pt x="86892" y="55089"/>
                    <a:pt x="87972" y="52928"/>
                    <a:pt x="87972" y="51488"/>
                  </a:cubicBezTo>
                  <a:cubicBezTo>
                    <a:pt x="88332" y="50408"/>
                    <a:pt x="87612" y="47527"/>
                    <a:pt x="87252" y="46087"/>
                  </a:cubicBezTo>
                  <a:cubicBezTo>
                    <a:pt x="87252" y="45727"/>
                    <a:pt x="86892" y="44647"/>
                    <a:pt x="86171" y="43927"/>
                  </a:cubicBezTo>
                  <a:cubicBezTo>
                    <a:pt x="85811" y="43567"/>
                    <a:pt x="84731" y="42847"/>
                    <a:pt x="83650" y="42487"/>
                  </a:cubicBezTo>
                  <a:cubicBezTo>
                    <a:pt x="83290" y="42127"/>
                    <a:pt x="81490" y="41406"/>
                    <a:pt x="80769" y="41046"/>
                  </a:cubicBezTo>
                  <a:cubicBezTo>
                    <a:pt x="80049" y="40326"/>
                    <a:pt x="78969" y="38526"/>
                    <a:pt x="78608" y="37806"/>
                  </a:cubicBezTo>
                  <a:cubicBezTo>
                    <a:pt x="78248" y="36726"/>
                    <a:pt x="76808" y="34925"/>
                    <a:pt x="76808" y="33845"/>
                  </a:cubicBezTo>
                  <a:cubicBezTo>
                    <a:pt x="77168" y="32765"/>
                    <a:pt x="78248" y="31325"/>
                    <a:pt x="78969" y="30605"/>
                  </a:cubicBezTo>
                  <a:cubicBezTo>
                    <a:pt x="79689" y="29525"/>
                    <a:pt x="82210" y="28084"/>
                    <a:pt x="83290" y="27004"/>
                  </a:cubicBezTo>
                  <a:cubicBezTo>
                    <a:pt x="84371" y="25204"/>
                    <a:pt x="86171" y="21243"/>
                    <a:pt x="87252" y="19083"/>
                  </a:cubicBezTo>
                  <a:cubicBezTo>
                    <a:pt x="88332" y="17283"/>
                    <a:pt x="90493" y="12962"/>
                    <a:pt x="90853" y="10802"/>
                  </a:cubicBezTo>
                  <a:cubicBezTo>
                    <a:pt x="91213" y="8641"/>
                    <a:pt x="91933" y="5041"/>
                    <a:pt x="91933" y="2881"/>
                  </a:cubicBezTo>
                  <a:cubicBezTo>
                    <a:pt x="91933" y="2160"/>
                    <a:pt x="91933" y="1080"/>
                    <a:pt x="91573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id="{35EAD1EF-CCD1-5F42-9321-26632670C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0864" y="4391031"/>
              <a:ext cx="1865144" cy="2879272"/>
            </a:xfrm>
            <a:custGeom>
              <a:avLst/>
              <a:gdLst>
                <a:gd name="T0" fmla="*/ 2083 w 2319"/>
                <a:gd name="T1" fmla="*/ 318 h 3580"/>
                <a:gd name="T2" fmla="*/ 2303 w 2319"/>
                <a:gd name="T3" fmla="*/ 455 h 3580"/>
                <a:gd name="T4" fmla="*/ 1995 w 2319"/>
                <a:gd name="T5" fmla="*/ 2605 h 3580"/>
                <a:gd name="T6" fmla="*/ 1935 w 2319"/>
                <a:gd name="T7" fmla="*/ 3053 h 3580"/>
                <a:gd name="T8" fmla="*/ 1920 w 2319"/>
                <a:gd name="T9" fmla="*/ 3070 h 3580"/>
                <a:gd name="T10" fmla="*/ 1915 w 2319"/>
                <a:gd name="T11" fmla="*/ 3081 h 3580"/>
                <a:gd name="T12" fmla="*/ 1900 w 2319"/>
                <a:gd name="T13" fmla="*/ 3095 h 3580"/>
                <a:gd name="T14" fmla="*/ 1900 w 2319"/>
                <a:gd name="T15" fmla="*/ 3106 h 3580"/>
                <a:gd name="T16" fmla="*/ 1885 w 2319"/>
                <a:gd name="T17" fmla="*/ 3129 h 3580"/>
                <a:gd name="T18" fmla="*/ 1872 w 2319"/>
                <a:gd name="T19" fmla="*/ 3129 h 3580"/>
                <a:gd name="T20" fmla="*/ 1846 w 2319"/>
                <a:gd name="T21" fmla="*/ 3130 h 3580"/>
                <a:gd name="T22" fmla="*/ 1838 w 2319"/>
                <a:gd name="T23" fmla="*/ 3117 h 3580"/>
                <a:gd name="T24" fmla="*/ 1824 w 2319"/>
                <a:gd name="T25" fmla="*/ 3106 h 3580"/>
                <a:gd name="T26" fmla="*/ 1825 w 2319"/>
                <a:gd name="T27" fmla="*/ 3096 h 3580"/>
                <a:gd name="T28" fmla="*/ 1814 w 2319"/>
                <a:gd name="T29" fmla="*/ 3075 h 3580"/>
                <a:gd name="T30" fmla="*/ 1804 w 2319"/>
                <a:gd name="T31" fmla="*/ 3062 h 3580"/>
                <a:gd name="T32" fmla="*/ 1787 w 2319"/>
                <a:gd name="T33" fmla="*/ 3068 h 3580"/>
                <a:gd name="T34" fmla="*/ 1779 w 2319"/>
                <a:gd name="T35" fmla="*/ 3069 h 3580"/>
                <a:gd name="T36" fmla="*/ 1762 w 2319"/>
                <a:gd name="T37" fmla="*/ 3065 h 3580"/>
                <a:gd name="T38" fmla="*/ 1758 w 2319"/>
                <a:gd name="T39" fmla="*/ 3057 h 3580"/>
                <a:gd name="T40" fmla="*/ 1739 w 2319"/>
                <a:gd name="T41" fmla="*/ 3050 h 3580"/>
                <a:gd name="T42" fmla="*/ 1726 w 2319"/>
                <a:gd name="T43" fmla="*/ 3051 h 3580"/>
                <a:gd name="T44" fmla="*/ 1709 w 2319"/>
                <a:gd name="T45" fmla="*/ 3053 h 3580"/>
                <a:gd name="T46" fmla="*/ 1699 w 2319"/>
                <a:gd name="T47" fmla="*/ 3061 h 3580"/>
                <a:gd name="T48" fmla="*/ 1676 w 2319"/>
                <a:gd name="T49" fmla="*/ 3062 h 3580"/>
                <a:gd name="T50" fmla="*/ 1668 w 2319"/>
                <a:gd name="T51" fmla="*/ 3065 h 3580"/>
                <a:gd name="T52" fmla="*/ 1668 w 2319"/>
                <a:gd name="T53" fmla="*/ 3094 h 3580"/>
                <a:gd name="T54" fmla="*/ 1665 w 2319"/>
                <a:gd name="T55" fmla="*/ 3104 h 3580"/>
                <a:gd name="T56" fmla="*/ 1663 w 2319"/>
                <a:gd name="T57" fmla="*/ 3129 h 3580"/>
                <a:gd name="T58" fmla="*/ 1660 w 2319"/>
                <a:gd name="T59" fmla="*/ 3139 h 3580"/>
                <a:gd name="T60" fmla="*/ 1667 w 2319"/>
                <a:gd name="T61" fmla="*/ 3158 h 3580"/>
                <a:gd name="T62" fmla="*/ 1676 w 2319"/>
                <a:gd name="T63" fmla="*/ 3169 h 3580"/>
                <a:gd name="T64" fmla="*/ 1666 w 2319"/>
                <a:gd name="T65" fmla="*/ 3183 h 3580"/>
                <a:gd name="T66" fmla="*/ 1663 w 2319"/>
                <a:gd name="T67" fmla="*/ 3201 h 3580"/>
                <a:gd name="T68" fmla="*/ 1662 w 2319"/>
                <a:gd name="T69" fmla="*/ 3231 h 3580"/>
                <a:gd name="T70" fmla="*/ 1656 w 2319"/>
                <a:gd name="T71" fmla="*/ 3241 h 3580"/>
                <a:gd name="T72" fmla="*/ 1662 w 2319"/>
                <a:gd name="T73" fmla="*/ 3260 h 3580"/>
                <a:gd name="T74" fmla="*/ 1659 w 2319"/>
                <a:gd name="T75" fmla="*/ 3268 h 3580"/>
                <a:gd name="T76" fmla="*/ 1665 w 2319"/>
                <a:gd name="T77" fmla="*/ 3288 h 3580"/>
                <a:gd name="T78" fmla="*/ 1667 w 2319"/>
                <a:gd name="T79" fmla="*/ 3302 h 3580"/>
                <a:gd name="T80" fmla="*/ 1660 w 2319"/>
                <a:gd name="T81" fmla="*/ 3334 h 3580"/>
                <a:gd name="T82" fmla="*/ 1653 w 2319"/>
                <a:gd name="T83" fmla="*/ 3340 h 3580"/>
                <a:gd name="T84" fmla="*/ 1651 w 2319"/>
                <a:gd name="T85" fmla="*/ 3376 h 3580"/>
                <a:gd name="T86" fmla="*/ 1661 w 2319"/>
                <a:gd name="T87" fmla="*/ 3393 h 3580"/>
                <a:gd name="T88" fmla="*/ 1671 w 2319"/>
                <a:gd name="T89" fmla="*/ 3434 h 3580"/>
                <a:gd name="T90" fmla="*/ 1666 w 2319"/>
                <a:gd name="T91" fmla="*/ 3449 h 3580"/>
                <a:gd name="T92" fmla="*/ 1668 w 2319"/>
                <a:gd name="T93" fmla="*/ 3484 h 3580"/>
                <a:gd name="T94" fmla="*/ 1671 w 2319"/>
                <a:gd name="T95" fmla="*/ 3497 h 3580"/>
                <a:gd name="T96" fmla="*/ 1669 w 2319"/>
                <a:gd name="T97" fmla="*/ 3518 h 3580"/>
                <a:gd name="T98" fmla="*/ 1665 w 2319"/>
                <a:gd name="T99" fmla="*/ 3527 h 3580"/>
                <a:gd name="T100" fmla="*/ 1642 w 2319"/>
                <a:gd name="T101" fmla="*/ 3529 h 3580"/>
                <a:gd name="T102" fmla="*/ 1636 w 2319"/>
                <a:gd name="T103" fmla="*/ 3535 h 3580"/>
                <a:gd name="T104" fmla="*/ 1644 w 2319"/>
                <a:gd name="T105" fmla="*/ 3545 h 3580"/>
                <a:gd name="T106" fmla="*/ 1648 w 2319"/>
                <a:gd name="T107" fmla="*/ 3552 h 3580"/>
                <a:gd name="T108" fmla="*/ 1638 w 2319"/>
                <a:gd name="T109" fmla="*/ 3562 h 3580"/>
                <a:gd name="T110" fmla="*/ 1633 w 2319"/>
                <a:gd name="T111" fmla="*/ 3570 h 3580"/>
                <a:gd name="T112" fmla="*/ 1620 w 2319"/>
                <a:gd name="T113" fmla="*/ 3565 h 3580"/>
                <a:gd name="T114" fmla="*/ 208 w 2319"/>
                <a:gd name="T115" fmla="*/ 1665 h 3580"/>
                <a:gd name="T116" fmla="*/ 121 w 2319"/>
                <a:gd name="T117" fmla="*/ 806 h 3580"/>
                <a:gd name="T118" fmla="*/ 308 w 2319"/>
                <a:gd name="T119" fmla="*/ 5 h 3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19" h="3580">
                  <a:moveTo>
                    <a:pt x="1296" y="189"/>
                  </a:moveTo>
                  <a:lnTo>
                    <a:pt x="1977" y="303"/>
                  </a:lnTo>
                  <a:lnTo>
                    <a:pt x="2083" y="318"/>
                  </a:lnTo>
                  <a:lnTo>
                    <a:pt x="2238" y="341"/>
                  </a:lnTo>
                  <a:lnTo>
                    <a:pt x="2318" y="352"/>
                  </a:lnTo>
                  <a:lnTo>
                    <a:pt x="2303" y="455"/>
                  </a:lnTo>
                  <a:lnTo>
                    <a:pt x="2196" y="1186"/>
                  </a:lnTo>
                  <a:lnTo>
                    <a:pt x="2085" y="1979"/>
                  </a:lnTo>
                  <a:lnTo>
                    <a:pt x="1995" y="2605"/>
                  </a:lnTo>
                  <a:lnTo>
                    <a:pt x="1985" y="2683"/>
                  </a:lnTo>
                  <a:lnTo>
                    <a:pt x="1935" y="3053"/>
                  </a:lnTo>
                  <a:lnTo>
                    <a:pt x="1935" y="3053"/>
                  </a:lnTo>
                  <a:cubicBezTo>
                    <a:pt x="1935" y="3053"/>
                    <a:pt x="1933" y="3061"/>
                    <a:pt x="1931" y="3063"/>
                  </a:cubicBezTo>
                  <a:lnTo>
                    <a:pt x="1931" y="3063"/>
                  </a:lnTo>
                  <a:cubicBezTo>
                    <a:pt x="1929" y="3065"/>
                    <a:pt x="1923" y="3067"/>
                    <a:pt x="1920" y="3070"/>
                  </a:cubicBezTo>
                  <a:lnTo>
                    <a:pt x="1920" y="3070"/>
                  </a:lnTo>
                  <a:cubicBezTo>
                    <a:pt x="1919" y="3072"/>
                    <a:pt x="1916" y="3078"/>
                    <a:pt x="1915" y="3081"/>
                  </a:cubicBezTo>
                  <a:lnTo>
                    <a:pt x="1915" y="3081"/>
                  </a:lnTo>
                  <a:cubicBezTo>
                    <a:pt x="1914" y="3083"/>
                    <a:pt x="1911" y="3087"/>
                    <a:pt x="1910" y="3089"/>
                  </a:cubicBezTo>
                  <a:lnTo>
                    <a:pt x="1910" y="3089"/>
                  </a:lnTo>
                  <a:cubicBezTo>
                    <a:pt x="1908" y="3092"/>
                    <a:pt x="1902" y="3093"/>
                    <a:pt x="1900" y="3095"/>
                  </a:cubicBezTo>
                  <a:lnTo>
                    <a:pt x="1900" y="3095"/>
                  </a:lnTo>
                  <a:cubicBezTo>
                    <a:pt x="1899" y="3097"/>
                    <a:pt x="1900" y="3103"/>
                    <a:pt x="1900" y="3106"/>
                  </a:cubicBezTo>
                  <a:lnTo>
                    <a:pt x="1900" y="3106"/>
                  </a:lnTo>
                  <a:cubicBezTo>
                    <a:pt x="1899" y="3108"/>
                    <a:pt x="1894" y="3112"/>
                    <a:pt x="1892" y="3115"/>
                  </a:cubicBezTo>
                  <a:lnTo>
                    <a:pt x="1892" y="3115"/>
                  </a:lnTo>
                  <a:cubicBezTo>
                    <a:pt x="1890" y="3118"/>
                    <a:pt x="1889" y="3127"/>
                    <a:pt x="1885" y="3129"/>
                  </a:cubicBezTo>
                  <a:lnTo>
                    <a:pt x="1885" y="3129"/>
                  </a:lnTo>
                  <a:cubicBezTo>
                    <a:pt x="1882" y="3131"/>
                    <a:pt x="1875" y="3128"/>
                    <a:pt x="1872" y="3129"/>
                  </a:cubicBezTo>
                  <a:lnTo>
                    <a:pt x="1872" y="3129"/>
                  </a:lnTo>
                  <a:cubicBezTo>
                    <a:pt x="1868" y="3129"/>
                    <a:pt x="1861" y="3135"/>
                    <a:pt x="1858" y="3135"/>
                  </a:cubicBezTo>
                  <a:lnTo>
                    <a:pt x="1858" y="3135"/>
                  </a:lnTo>
                  <a:cubicBezTo>
                    <a:pt x="1855" y="3135"/>
                    <a:pt x="1849" y="3132"/>
                    <a:pt x="1846" y="3130"/>
                  </a:cubicBezTo>
                  <a:lnTo>
                    <a:pt x="1846" y="3130"/>
                  </a:lnTo>
                  <a:cubicBezTo>
                    <a:pt x="1843" y="3128"/>
                    <a:pt x="1841" y="3120"/>
                    <a:pt x="1838" y="3117"/>
                  </a:cubicBezTo>
                  <a:lnTo>
                    <a:pt x="1838" y="3117"/>
                  </a:lnTo>
                  <a:cubicBezTo>
                    <a:pt x="1836" y="3115"/>
                    <a:pt x="1829" y="3115"/>
                    <a:pt x="1826" y="3112"/>
                  </a:cubicBezTo>
                  <a:lnTo>
                    <a:pt x="1826" y="3112"/>
                  </a:lnTo>
                  <a:cubicBezTo>
                    <a:pt x="1825" y="3112"/>
                    <a:pt x="1824" y="3108"/>
                    <a:pt x="1824" y="3106"/>
                  </a:cubicBezTo>
                  <a:lnTo>
                    <a:pt x="1824" y="3106"/>
                  </a:lnTo>
                  <a:cubicBezTo>
                    <a:pt x="1823" y="3104"/>
                    <a:pt x="1825" y="3098"/>
                    <a:pt x="1825" y="3096"/>
                  </a:cubicBezTo>
                  <a:lnTo>
                    <a:pt x="1825" y="3096"/>
                  </a:lnTo>
                  <a:cubicBezTo>
                    <a:pt x="1824" y="3093"/>
                    <a:pt x="1820" y="3089"/>
                    <a:pt x="1819" y="3086"/>
                  </a:cubicBezTo>
                  <a:lnTo>
                    <a:pt x="1819" y="3086"/>
                  </a:lnTo>
                  <a:cubicBezTo>
                    <a:pt x="1818" y="3083"/>
                    <a:pt x="1816" y="3077"/>
                    <a:pt x="1814" y="3075"/>
                  </a:cubicBezTo>
                  <a:lnTo>
                    <a:pt x="1814" y="3075"/>
                  </a:lnTo>
                  <a:cubicBezTo>
                    <a:pt x="1812" y="3071"/>
                    <a:pt x="1808" y="3064"/>
                    <a:pt x="1804" y="3062"/>
                  </a:cubicBezTo>
                  <a:lnTo>
                    <a:pt x="1804" y="3062"/>
                  </a:lnTo>
                  <a:cubicBezTo>
                    <a:pt x="1802" y="3061"/>
                    <a:pt x="1797" y="3060"/>
                    <a:pt x="1794" y="3061"/>
                  </a:cubicBezTo>
                  <a:lnTo>
                    <a:pt x="1794" y="3061"/>
                  </a:lnTo>
                  <a:cubicBezTo>
                    <a:pt x="1792" y="3061"/>
                    <a:pt x="1789" y="3067"/>
                    <a:pt x="1787" y="3068"/>
                  </a:cubicBezTo>
                  <a:lnTo>
                    <a:pt x="1787" y="3068"/>
                  </a:lnTo>
                  <a:cubicBezTo>
                    <a:pt x="1785" y="3069"/>
                    <a:pt x="1780" y="3070"/>
                    <a:pt x="1779" y="3069"/>
                  </a:cubicBezTo>
                  <a:lnTo>
                    <a:pt x="1779" y="3069"/>
                  </a:lnTo>
                  <a:cubicBezTo>
                    <a:pt x="1777" y="3068"/>
                    <a:pt x="1775" y="3063"/>
                    <a:pt x="1773" y="3062"/>
                  </a:cubicBezTo>
                  <a:lnTo>
                    <a:pt x="1773" y="3062"/>
                  </a:lnTo>
                  <a:cubicBezTo>
                    <a:pt x="1770" y="3062"/>
                    <a:pt x="1764" y="3066"/>
                    <a:pt x="1762" y="3065"/>
                  </a:cubicBezTo>
                  <a:lnTo>
                    <a:pt x="1762" y="3065"/>
                  </a:lnTo>
                  <a:cubicBezTo>
                    <a:pt x="1760" y="3064"/>
                    <a:pt x="1760" y="3058"/>
                    <a:pt x="1758" y="3057"/>
                  </a:cubicBezTo>
                  <a:lnTo>
                    <a:pt x="1758" y="3057"/>
                  </a:lnTo>
                  <a:cubicBezTo>
                    <a:pt x="1757" y="3056"/>
                    <a:pt x="1752" y="3057"/>
                    <a:pt x="1750" y="3056"/>
                  </a:cubicBezTo>
                  <a:lnTo>
                    <a:pt x="1750" y="3056"/>
                  </a:lnTo>
                  <a:cubicBezTo>
                    <a:pt x="1747" y="3055"/>
                    <a:pt x="1742" y="3051"/>
                    <a:pt x="1739" y="3050"/>
                  </a:cubicBezTo>
                  <a:lnTo>
                    <a:pt x="1739" y="3050"/>
                  </a:lnTo>
                  <a:cubicBezTo>
                    <a:pt x="1736" y="3049"/>
                    <a:pt x="1729" y="3049"/>
                    <a:pt x="1726" y="3051"/>
                  </a:cubicBezTo>
                  <a:lnTo>
                    <a:pt x="1726" y="3051"/>
                  </a:lnTo>
                  <a:cubicBezTo>
                    <a:pt x="1723" y="3052"/>
                    <a:pt x="1721" y="3060"/>
                    <a:pt x="1718" y="3060"/>
                  </a:cubicBezTo>
                  <a:lnTo>
                    <a:pt x="1718" y="3060"/>
                  </a:lnTo>
                  <a:cubicBezTo>
                    <a:pt x="1715" y="3060"/>
                    <a:pt x="1712" y="3053"/>
                    <a:pt x="1709" y="3053"/>
                  </a:cubicBezTo>
                  <a:lnTo>
                    <a:pt x="1709" y="3053"/>
                  </a:lnTo>
                  <a:cubicBezTo>
                    <a:pt x="1707" y="3053"/>
                    <a:pt x="1702" y="3059"/>
                    <a:pt x="1699" y="3061"/>
                  </a:cubicBezTo>
                  <a:lnTo>
                    <a:pt x="1699" y="3061"/>
                  </a:lnTo>
                  <a:cubicBezTo>
                    <a:pt x="1697" y="3062"/>
                    <a:pt x="1692" y="3063"/>
                    <a:pt x="1690" y="3064"/>
                  </a:cubicBezTo>
                  <a:lnTo>
                    <a:pt x="1690" y="3064"/>
                  </a:lnTo>
                  <a:cubicBezTo>
                    <a:pt x="1687" y="3064"/>
                    <a:pt x="1679" y="3062"/>
                    <a:pt x="1676" y="3062"/>
                  </a:cubicBezTo>
                  <a:lnTo>
                    <a:pt x="1676" y="3062"/>
                  </a:lnTo>
                  <a:cubicBezTo>
                    <a:pt x="1674" y="3062"/>
                    <a:pt x="1669" y="3063"/>
                    <a:pt x="1668" y="3065"/>
                  </a:cubicBezTo>
                  <a:lnTo>
                    <a:pt x="1668" y="3065"/>
                  </a:lnTo>
                  <a:cubicBezTo>
                    <a:pt x="1665" y="3067"/>
                    <a:pt x="1664" y="3076"/>
                    <a:pt x="1664" y="3080"/>
                  </a:cubicBezTo>
                  <a:lnTo>
                    <a:pt x="1664" y="3080"/>
                  </a:lnTo>
                  <a:cubicBezTo>
                    <a:pt x="1664" y="3084"/>
                    <a:pt x="1668" y="3090"/>
                    <a:pt x="1668" y="3094"/>
                  </a:cubicBezTo>
                  <a:lnTo>
                    <a:pt x="1668" y="3094"/>
                  </a:lnTo>
                  <a:cubicBezTo>
                    <a:pt x="1668" y="3097"/>
                    <a:pt x="1666" y="3102"/>
                    <a:pt x="1665" y="3104"/>
                  </a:cubicBezTo>
                  <a:lnTo>
                    <a:pt x="1665" y="3104"/>
                  </a:lnTo>
                  <a:cubicBezTo>
                    <a:pt x="1663" y="3108"/>
                    <a:pt x="1657" y="3116"/>
                    <a:pt x="1658" y="3120"/>
                  </a:cubicBezTo>
                  <a:lnTo>
                    <a:pt x="1658" y="3120"/>
                  </a:lnTo>
                  <a:cubicBezTo>
                    <a:pt x="1658" y="3123"/>
                    <a:pt x="1663" y="3126"/>
                    <a:pt x="1663" y="3129"/>
                  </a:cubicBezTo>
                  <a:lnTo>
                    <a:pt x="1663" y="3129"/>
                  </a:lnTo>
                  <a:cubicBezTo>
                    <a:pt x="1664" y="3131"/>
                    <a:pt x="1660" y="3136"/>
                    <a:pt x="1660" y="3139"/>
                  </a:cubicBezTo>
                  <a:lnTo>
                    <a:pt x="1660" y="3139"/>
                  </a:lnTo>
                  <a:cubicBezTo>
                    <a:pt x="1661" y="3140"/>
                    <a:pt x="1666" y="3143"/>
                    <a:pt x="1666" y="3145"/>
                  </a:cubicBezTo>
                  <a:lnTo>
                    <a:pt x="1666" y="3145"/>
                  </a:lnTo>
                  <a:cubicBezTo>
                    <a:pt x="1667" y="3148"/>
                    <a:pt x="1666" y="3155"/>
                    <a:pt x="1667" y="3158"/>
                  </a:cubicBezTo>
                  <a:lnTo>
                    <a:pt x="1667" y="3158"/>
                  </a:lnTo>
                  <a:cubicBezTo>
                    <a:pt x="1668" y="3162"/>
                    <a:pt x="1676" y="3166"/>
                    <a:pt x="1676" y="3169"/>
                  </a:cubicBezTo>
                  <a:lnTo>
                    <a:pt x="1676" y="3169"/>
                  </a:lnTo>
                  <a:cubicBezTo>
                    <a:pt x="1677" y="3172"/>
                    <a:pt x="1674" y="3176"/>
                    <a:pt x="1672" y="3178"/>
                  </a:cubicBezTo>
                  <a:lnTo>
                    <a:pt x="1672" y="3178"/>
                  </a:lnTo>
                  <a:cubicBezTo>
                    <a:pt x="1671" y="3180"/>
                    <a:pt x="1667" y="3182"/>
                    <a:pt x="1666" y="3183"/>
                  </a:cubicBezTo>
                  <a:lnTo>
                    <a:pt x="1666" y="3183"/>
                  </a:lnTo>
                  <a:cubicBezTo>
                    <a:pt x="1664" y="3187"/>
                    <a:pt x="1664" y="3197"/>
                    <a:pt x="1663" y="3201"/>
                  </a:cubicBezTo>
                  <a:lnTo>
                    <a:pt x="1663" y="3201"/>
                  </a:lnTo>
                  <a:cubicBezTo>
                    <a:pt x="1662" y="3205"/>
                    <a:pt x="1661" y="3213"/>
                    <a:pt x="1661" y="3217"/>
                  </a:cubicBezTo>
                  <a:lnTo>
                    <a:pt x="1661" y="3217"/>
                  </a:lnTo>
                  <a:cubicBezTo>
                    <a:pt x="1661" y="3221"/>
                    <a:pt x="1663" y="3228"/>
                    <a:pt x="1662" y="3231"/>
                  </a:cubicBezTo>
                  <a:lnTo>
                    <a:pt x="1662" y="3231"/>
                  </a:lnTo>
                  <a:cubicBezTo>
                    <a:pt x="1662" y="3234"/>
                    <a:pt x="1657" y="3238"/>
                    <a:pt x="1656" y="3241"/>
                  </a:cubicBezTo>
                  <a:lnTo>
                    <a:pt x="1656" y="3241"/>
                  </a:lnTo>
                  <a:cubicBezTo>
                    <a:pt x="1655" y="3243"/>
                    <a:pt x="1655" y="3248"/>
                    <a:pt x="1656" y="3252"/>
                  </a:cubicBezTo>
                  <a:lnTo>
                    <a:pt x="1656" y="3252"/>
                  </a:lnTo>
                  <a:cubicBezTo>
                    <a:pt x="1657" y="3254"/>
                    <a:pt x="1661" y="3257"/>
                    <a:pt x="1662" y="3260"/>
                  </a:cubicBezTo>
                  <a:lnTo>
                    <a:pt x="1662" y="3260"/>
                  </a:lnTo>
                  <a:cubicBezTo>
                    <a:pt x="1662" y="3262"/>
                    <a:pt x="1660" y="3267"/>
                    <a:pt x="1659" y="3268"/>
                  </a:cubicBezTo>
                  <a:lnTo>
                    <a:pt x="1659" y="3268"/>
                  </a:lnTo>
                  <a:cubicBezTo>
                    <a:pt x="1658" y="3271"/>
                    <a:pt x="1654" y="3275"/>
                    <a:pt x="1655" y="3276"/>
                  </a:cubicBezTo>
                  <a:lnTo>
                    <a:pt x="1655" y="3276"/>
                  </a:lnTo>
                  <a:cubicBezTo>
                    <a:pt x="1655" y="3280"/>
                    <a:pt x="1663" y="3285"/>
                    <a:pt x="1665" y="3288"/>
                  </a:cubicBezTo>
                  <a:lnTo>
                    <a:pt x="1665" y="3288"/>
                  </a:lnTo>
                  <a:cubicBezTo>
                    <a:pt x="1666" y="3291"/>
                    <a:pt x="1668" y="3298"/>
                    <a:pt x="1667" y="3302"/>
                  </a:cubicBezTo>
                  <a:lnTo>
                    <a:pt x="1667" y="3302"/>
                  </a:lnTo>
                  <a:cubicBezTo>
                    <a:pt x="1667" y="3305"/>
                    <a:pt x="1662" y="3310"/>
                    <a:pt x="1661" y="3314"/>
                  </a:cubicBezTo>
                  <a:lnTo>
                    <a:pt x="1661" y="3314"/>
                  </a:lnTo>
                  <a:cubicBezTo>
                    <a:pt x="1660" y="3318"/>
                    <a:pt x="1662" y="3330"/>
                    <a:pt x="1660" y="3334"/>
                  </a:cubicBezTo>
                  <a:lnTo>
                    <a:pt x="1660" y="3334"/>
                  </a:lnTo>
                  <a:cubicBezTo>
                    <a:pt x="1659" y="3336"/>
                    <a:pt x="1654" y="3338"/>
                    <a:pt x="1653" y="3340"/>
                  </a:cubicBezTo>
                  <a:lnTo>
                    <a:pt x="1653" y="3340"/>
                  </a:lnTo>
                  <a:cubicBezTo>
                    <a:pt x="1651" y="3344"/>
                    <a:pt x="1649" y="3353"/>
                    <a:pt x="1649" y="3357"/>
                  </a:cubicBezTo>
                  <a:lnTo>
                    <a:pt x="1649" y="3357"/>
                  </a:lnTo>
                  <a:cubicBezTo>
                    <a:pt x="1648" y="3362"/>
                    <a:pt x="1649" y="3372"/>
                    <a:pt x="1651" y="3376"/>
                  </a:cubicBezTo>
                  <a:lnTo>
                    <a:pt x="1651" y="3376"/>
                  </a:lnTo>
                  <a:cubicBezTo>
                    <a:pt x="1653" y="3381"/>
                    <a:pt x="1659" y="3388"/>
                    <a:pt x="1661" y="3393"/>
                  </a:cubicBezTo>
                  <a:lnTo>
                    <a:pt x="1661" y="3393"/>
                  </a:lnTo>
                  <a:cubicBezTo>
                    <a:pt x="1664" y="3397"/>
                    <a:pt x="1666" y="3407"/>
                    <a:pt x="1667" y="3411"/>
                  </a:cubicBezTo>
                  <a:lnTo>
                    <a:pt x="1667" y="3411"/>
                  </a:lnTo>
                  <a:cubicBezTo>
                    <a:pt x="1668" y="3417"/>
                    <a:pt x="1672" y="3428"/>
                    <a:pt x="1671" y="3434"/>
                  </a:cubicBezTo>
                  <a:lnTo>
                    <a:pt x="1671" y="3434"/>
                  </a:lnTo>
                  <a:cubicBezTo>
                    <a:pt x="1671" y="3438"/>
                    <a:pt x="1666" y="3446"/>
                    <a:pt x="1666" y="3449"/>
                  </a:cubicBezTo>
                  <a:lnTo>
                    <a:pt x="1666" y="3449"/>
                  </a:lnTo>
                  <a:cubicBezTo>
                    <a:pt x="1666" y="3453"/>
                    <a:pt x="1670" y="3459"/>
                    <a:pt x="1670" y="3462"/>
                  </a:cubicBezTo>
                  <a:lnTo>
                    <a:pt x="1670" y="3462"/>
                  </a:lnTo>
                  <a:cubicBezTo>
                    <a:pt x="1671" y="3468"/>
                    <a:pt x="1668" y="3478"/>
                    <a:pt x="1668" y="3484"/>
                  </a:cubicBezTo>
                  <a:lnTo>
                    <a:pt x="1668" y="3484"/>
                  </a:lnTo>
                  <a:cubicBezTo>
                    <a:pt x="1668" y="3487"/>
                    <a:pt x="1671" y="3493"/>
                    <a:pt x="1671" y="3497"/>
                  </a:cubicBezTo>
                  <a:lnTo>
                    <a:pt x="1671" y="3497"/>
                  </a:lnTo>
                  <a:cubicBezTo>
                    <a:pt x="1671" y="3499"/>
                    <a:pt x="1669" y="3503"/>
                    <a:pt x="1669" y="3505"/>
                  </a:cubicBezTo>
                  <a:lnTo>
                    <a:pt x="1669" y="3505"/>
                  </a:lnTo>
                  <a:cubicBezTo>
                    <a:pt x="1668" y="3508"/>
                    <a:pt x="1669" y="3515"/>
                    <a:pt x="1669" y="3518"/>
                  </a:cubicBezTo>
                  <a:lnTo>
                    <a:pt x="1669" y="3518"/>
                  </a:lnTo>
                  <a:cubicBezTo>
                    <a:pt x="1668" y="3520"/>
                    <a:pt x="1667" y="3526"/>
                    <a:pt x="1665" y="3527"/>
                  </a:cubicBezTo>
                  <a:lnTo>
                    <a:pt x="1665" y="3527"/>
                  </a:lnTo>
                  <a:cubicBezTo>
                    <a:pt x="1662" y="3529"/>
                    <a:pt x="1656" y="3530"/>
                    <a:pt x="1653" y="3530"/>
                  </a:cubicBezTo>
                  <a:lnTo>
                    <a:pt x="1653" y="3530"/>
                  </a:lnTo>
                  <a:cubicBezTo>
                    <a:pt x="1649" y="3530"/>
                    <a:pt x="1645" y="3528"/>
                    <a:pt x="1642" y="3529"/>
                  </a:cubicBezTo>
                  <a:lnTo>
                    <a:pt x="1642" y="3529"/>
                  </a:lnTo>
                  <a:cubicBezTo>
                    <a:pt x="1640" y="3529"/>
                    <a:pt x="1637" y="3533"/>
                    <a:pt x="1636" y="3535"/>
                  </a:cubicBezTo>
                  <a:lnTo>
                    <a:pt x="1636" y="3535"/>
                  </a:lnTo>
                  <a:cubicBezTo>
                    <a:pt x="1636" y="3537"/>
                    <a:pt x="1636" y="3540"/>
                    <a:pt x="1637" y="3542"/>
                  </a:cubicBezTo>
                  <a:lnTo>
                    <a:pt x="1637" y="3542"/>
                  </a:lnTo>
                  <a:cubicBezTo>
                    <a:pt x="1638" y="3543"/>
                    <a:pt x="1643" y="3543"/>
                    <a:pt x="1644" y="3545"/>
                  </a:cubicBezTo>
                  <a:lnTo>
                    <a:pt x="1644" y="3545"/>
                  </a:lnTo>
                  <a:cubicBezTo>
                    <a:pt x="1646" y="3547"/>
                    <a:pt x="1648" y="3550"/>
                    <a:pt x="1648" y="3552"/>
                  </a:cubicBezTo>
                  <a:lnTo>
                    <a:pt x="1648" y="3552"/>
                  </a:lnTo>
                  <a:cubicBezTo>
                    <a:pt x="1648" y="3554"/>
                    <a:pt x="1647" y="3558"/>
                    <a:pt x="1646" y="3560"/>
                  </a:cubicBezTo>
                  <a:lnTo>
                    <a:pt x="1646" y="3560"/>
                  </a:lnTo>
                  <a:cubicBezTo>
                    <a:pt x="1644" y="3561"/>
                    <a:pt x="1639" y="3560"/>
                    <a:pt x="1638" y="3562"/>
                  </a:cubicBezTo>
                  <a:lnTo>
                    <a:pt x="1638" y="3562"/>
                  </a:lnTo>
                  <a:cubicBezTo>
                    <a:pt x="1636" y="3563"/>
                    <a:pt x="1634" y="3568"/>
                    <a:pt x="1633" y="3570"/>
                  </a:cubicBezTo>
                  <a:lnTo>
                    <a:pt x="1633" y="3570"/>
                  </a:lnTo>
                  <a:cubicBezTo>
                    <a:pt x="1631" y="3573"/>
                    <a:pt x="1630" y="3579"/>
                    <a:pt x="1630" y="3579"/>
                  </a:cubicBezTo>
                  <a:lnTo>
                    <a:pt x="1630" y="3579"/>
                  </a:lnTo>
                  <a:cubicBezTo>
                    <a:pt x="1629" y="3575"/>
                    <a:pt x="1620" y="3565"/>
                    <a:pt x="1620" y="3565"/>
                  </a:cubicBezTo>
                  <a:lnTo>
                    <a:pt x="1223" y="3031"/>
                  </a:lnTo>
                  <a:lnTo>
                    <a:pt x="851" y="2531"/>
                  </a:lnTo>
                  <a:lnTo>
                    <a:pt x="208" y="1665"/>
                  </a:lnTo>
                  <a:lnTo>
                    <a:pt x="0" y="1385"/>
                  </a:lnTo>
                  <a:lnTo>
                    <a:pt x="11" y="1319"/>
                  </a:lnTo>
                  <a:lnTo>
                    <a:pt x="121" y="806"/>
                  </a:lnTo>
                  <a:lnTo>
                    <a:pt x="230" y="265"/>
                  </a:lnTo>
                  <a:lnTo>
                    <a:pt x="284" y="0"/>
                  </a:lnTo>
                  <a:lnTo>
                    <a:pt x="308" y="5"/>
                  </a:lnTo>
                  <a:lnTo>
                    <a:pt x="1296" y="189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4" name="Freeform 33">
              <a:extLst>
                <a:ext uri="{FF2B5EF4-FFF2-40B4-BE49-F238E27FC236}">
                  <a16:creationId xmlns:a16="http://schemas.microsoft.com/office/drawing/2014/main" id="{80DC1CA1-D998-EC42-8BFB-C76D744B5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6519" y="4674705"/>
              <a:ext cx="1613387" cy="2045987"/>
            </a:xfrm>
            <a:custGeom>
              <a:avLst/>
              <a:gdLst>
                <a:gd name="T0" fmla="*/ 2007 w 2008"/>
                <a:gd name="T1" fmla="*/ 662 h 2545"/>
                <a:gd name="T2" fmla="*/ 1958 w 2008"/>
                <a:gd name="T3" fmla="*/ 1234 h 2545"/>
                <a:gd name="T4" fmla="*/ 1925 w 2008"/>
                <a:gd name="T5" fmla="*/ 1581 h 2545"/>
                <a:gd name="T6" fmla="*/ 1903 w 2008"/>
                <a:gd name="T7" fmla="*/ 1836 h 2545"/>
                <a:gd name="T8" fmla="*/ 1889 w 2008"/>
                <a:gd name="T9" fmla="*/ 1934 h 2545"/>
                <a:gd name="T10" fmla="*/ 1892 w 2008"/>
                <a:gd name="T11" fmla="*/ 2000 h 2545"/>
                <a:gd name="T12" fmla="*/ 1884 w 2008"/>
                <a:gd name="T13" fmla="*/ 2104 h 2545"/>
                <a:gd name="T14" fmla="*/ 1845 w 2008"/>
                <a:gd name="T15" fmla="*/ 2544 h 2545"/>
                <a:gd name="T16" fmla="*/ 1769 w 2008"/>
                <a:gd name="T17" fmla="*/ 2538 h 2545"/>
                <a:gd name="T18" fmla="*/ 1293 w 2008"/>
                <a:gd name="T19" fmla="*/ 2488 h 2545"/>
                <a:gd name="T20" fmla="*/ 825 w 2008"/>
                <a:gd name="T21" fmla="*/ 2436 h 2545"/>
                <a:gd name="T22" fmla="*/ 408 w 2008"/>
                <a:gd name="T23" fmla="*/ 2386 h 2545"/>
                <a:gd name="T24" fmla="*/ 0 w 2008"/>
                <a:gd name="T25" fmla="*/ 2331 h 2545"/>
                <a:gd name="T26" fmla="*/ 10 w 2008"/>
                <a:gd name="T27" fmla="*/ 2253 h 2545"/>
                <a:gd name="T28" fmla="*/ 100 w 2008"/>
                <a:gd name="T29" fmla="*/ 1627 h 2545"/>
                <a:gd name="T30" fmla="*/ 211 w 2008"/>
                <a:gd name="T31" fmla="*/ 834 h 2545"/>
                <a:gd name="T32" fmla="*/ 318 w 2008"/>
                <a:gd name="T33" fmla="*/ 103 h 2545"/>
                <a:gd name="T34" fmla="*/ 333 w 2008"/>
                <a:gd name="T35" fmla="*/ 0 h 2545"/>
                <a:gd name="T36" fmla="*/ 691 w 2008"/>
                <a:gd name="T37" fmla="*/ 49 h 2545"/>
                <a:gd name="T38" fmla="*/ 1215 w 2008"/>
                <a:gd name="T39" fmla="*/ 109 h 2545"/>
                <a:gd name="T40" fmla="*/ 1360 w 2008"/>
                <a:gd name="T41" fmla="*/ 124 h 2545"/>
                <a:gd name="T42" fmla="*/ 1309 w 2008"/>
                <a:gd name="T43" fmla="*/ 596 h 2545"/>
                <a:gd name="T44" fmla="*/ 1657 w 2008"/>
                <a:gd name="T45" fmla="*/ 633 h 2545"/>
                <a:gd name="T46" fmla="*/ 2007 w 2008"/>
                <a:gd name="T47" fmla="*/ 662 h 2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08" h="2545">
                  <a:moveTo>
                    <a:pt x="2007" y="662"/>
                  </a:moveTo>
                  <a:lnTo>
                    <a:pt x="1958" y="1234"/>
                  </a:lnTo>
                  <a:lnTo>
                    <a:pt x="1925" y="1581"/>
                  </a:lnTo>
                  <a:lnTo>
                    <a:pt x="1903" y="1836"/>
                  </a:lnTo>
                  <a:lnTo>
                    <a:pt x="1889" y="1934"/>
                  </a:lnTo>
                  <a:lnTo>
                    <a:pt x="1892" y="2000"/>
                  </a:lnTo>
                  <a:lnTo>
                    <a:pt x="1884" y="2104"/>
                  </a:lnTo>
                  <a:lnTo>
                    <a:pt x="1845" y="2544"/>
                  </a:lnTo>
                  <a:lnTo>
                    <a:pt x="1769" y="2538"/>
                  </a:lnTo>
                  <a:lnTo>
                    <a:pt x="1293" y="2488"/>
                  </a:lnTo>
                  <a:lnTo>
                    <a:pt x="825" y="2436"/>
                  </a:lnTo>
                  <a:lnTo>
                    <a:pt x="408" y="2386"/>
                  </a:lnTo>
                  <a:lnTo>
                    <a:pt x="0" y="2331"/>
                  </a:lnTo>
                  <a:lnTo>
                    <a:pt x="10" y="2253"/>
                  </a:lnTo>
                  <a:lnTo>
                    <a:pt x="100" y="1627"/>
                  </a:lnTo>
                  <a:lnTo>
                    <a:pt x="211" y="834"/>
                  </a:lnTo>
                  <a:lnTo>
                    <a:pt x="318" y="103"/>
                  </a:lnTo>
                  <a:lnTo>
                    <a:pt x="333" y="0"/>
                  </a:lnTo>
                  <a:lnTo>
                    <a:pt x="691" y="49"/>
                  </a:lnTo>
                  <a:lnTo>
                    <a:pt x="1215" y="109"/>
                  </a:lnTo>
                  <a:lnTo>
                    <a:pt x="1360" y="124"/>
                  </a:lnTo>
                  <a:lnTo>
                    <a:pt x="1309" y="596"/>
                  </a:lnTo>
                  <a:lnTo>
                    <a:pt x="1657" y="633"/>
                  </a:lnTo>
                  <a:lnTo>
                    <a:pt x="2007" y="662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5" name="Freeform 35">
              <a:extLst>
                <a:ext uri="{FF2B5EF4-FFF2-40B4-BE49-F238E27FC236}">
                  <a16:creationId xmlns:a16="http://schemas.microsoft.com/office/drawing/2014/main" id="{B653BF4B-A9B0-0341-B0DD-9FF19E75F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7822" y="6546941"/>
              <a:ext cx="1964430" cy="2304835"/>
            </a:xfrm>
            <a:custGeom>
              <a:avLst/>
              <a:gdLst>
                <a:gd name="T0" fmla="*/ 1397 w 2441"/>
                <a:gd name="T1" fmla="*/ 2786 h 2866"/>
                <a:gd name="T2" fmla="*/ 9 w 2441"/>
                <a:gd name="T3" fmla="*/ 2030 h 2866"/>
                <a:gd name="T4" fmla="*/ 15 w 2441"/>
                <a:gd name="T5" fmla="*/ 1994 h 2866"/>
                <a:gd name="T6" fmla="*/ 48 w 2441"/>
                <a:gd name="T7" fmla="*/ 1965 h 2866"/>
                <a:gd name="T8" fmla="*/ 71 w 2441"/>
                <a:gd name="T9" fmla="*/ 1947 h 2866"/>
                <a:gd name="T10" fmla="*/ 103 w 2441"/>
                <a:gd name="T11" fmla="*/ 1956 h 2866"/>
                <a:gd name="T12" fmla="*/ 132 w 2441"/>
                <a:gd name="T13" fmla="*/ 1928 h 2866"/>
                <a:gd name="T14" fmla="*/ 166 w 2441"/>
                <a:gd name="T15" fmla="*/ 1892 h 2866"/>
                <a:gd name="T16" fmla="*/ 158 w 2441"/>
                <a:gd name="T17" fmla="*/ 1850 h 2866"/>
                <a:gd name="T18" fmla="*/ 142 w 2441"/>
                <a:gd name="T19" fmla="*/ 1817 h 2866"/>
                <a:gd name="T20" fmla="*/ 108 w 2441"/>
                <a:gd name="T21" fmla="*/ 1810 h 2866"/>
                <a:gd name="T22" fmla="*/ 89 w 2441"/>
                <a:gd name="T23" fmla="*/ 1796 h 2866"/>
                <a:gd name="T24" fmla="*/ 103 w 2441"/>
                <a:gd name="T25" fmla="*/ 1739 h 2866"/>
                <a:gd name="T26" fmla="*/ 107 w 2441"/>
                <a:gd name="T27" fmla="*/ 1703 h 2866"/>
                <a:gd name="T28" fmla="*/ 98 w 2441"/>
                <a:gd name="T29" fmla="*/ 1675 h 2866"/>
                <a:gd name="T30" fmla="*/ 96 w 2441"/>
                <a:gd name="T31" fmla="*/ 1640 h 2866"/>
                <a:gd name="T32" fmla="*/ 135 w 2441"/>
                <a:gd name="T33" fmla="*/ 1631 h 2866"/>
                <a:gd name="T34" fmla="*/ 165 w 2441"/>
                <a:gd name="T35" fmla="*/ 1598 h 2866"/>
                <a:gd name="T36" fmla="*/ 180 w 2441"/>
                <a:gd name="T37" fmla="*/ 1564 h 2866"/>
                <a:gd name="T38" fmla="*/ 193 w 2441"/>
                <a:gd name="T39" fmla="*/ 1519 h 2866"/>
                <a:gd name="T40" fmla="*/ 206 w 2441"/>
                <a:gd name="T41" fmla="*/ 1482 h 2866"/>
                <a:gd name="T42" fmla="*/ 206 w 2441"/>
                <a:gd name="T43" fmla="*/ 1438 h 2866"/>
                <a:gd name="T44" fmla="*/ 208 w 2441"/>
                <a:gd name="T45" fmla="*/ 1407 h 2866"/>
                <a:gd name="T46" fmla="*/ 224 w 2441"/>
                <a:gd name="T47" fmla="*/ 1391 h 2866"/>
                <a:gd name="T48" fmla="*/ 251 w 2441"/>
                <a:gd name="T49" fmla="*/ 1349 h 2866"/>
                <a:gd name="T50" fmla="*/ 288 w 2441"/>
                <a:gd name="T51" fmla="*/ 1324 h 2866"/>
                <a:gd name="T52" fmla="*/ 337 w 2441"/>
                <a:gd name="T53" fmla="*/ 1303 h 2866"/>
                <a:gd name="T54" fmla="*/ 371 w 2441"/>
                <a:gd name="T55" fmla="*/ 1274 h 2866"/>
                <a:gd name="T56" fmla="*/ 375 w 2441"/>
                <a:gd name="T57" fmla="*/ 1237 h 2866"/>
                <a:gd name="T58" fmla="*/ 350 w 2441"/>
                <a:gd name="T59" fmla="*/ 1209 h 2866"/>
                <a:gd name="T60" fmla="*/ 321 w 2441"/>
                <a:gd name="T61" fmla="*/ 1177 h 2866"/>
                <a:gd name="T62" fmla="*/ 304 w 2441"/>
                <a:gd name="T63" fmla="*/ 1152 h 2866"/>
                <a:gd name="T64" fmla="*/ 289 w 2441"/>
                <a:gd name="T65" fmla="*/ 1102 h 2866"/>
                <a:gd name="T66" fmla="*/ 286 w 2441"/>
                <a:gd name="T67" fmla="*/ 1057 h 2866"/>
                <a:gd name="T68" fmla="*/ 255 w 2441"/>
                <a:gd name="T69" fmla="*/ 1006 h 2866"/>
                <a:gd name="T70" fmla="*/ 236 w 2441"/>
                <a:gd name="T71" fmla="*/ 967 h 2866"/>
                <a:gd name="T72" fmla="*/ 238 w 2441"/>
                <a:gd name="T73" fmla="*/ 917 h 2866"/>
                <a:gd name="T74" fmla="*/ 243 w 2441"/>
                <a:gd name="T75" fmla="*/ 887 h 2866"/>
                <a:gd name="T76" fmla="*/ 254 w 2441"/>
                <a:gd name="T77" fmla="*/ 862 h 2866"/>
                <a:gd name="T78" fmla="*/ 252 w 2441"/>
                <a:gd name="T79" fmla="*/ 846 h 2866"/>
                <a:gd name="T80" fmla="*/ 279 w 2441"/>
                <a:gd name="T81" fmla="*/ 822 h 2866"/>
                <a:gd name="T82" fmla="*/ 280 w 2441"/>
                <a:gd name="T83" fmla="*/ 779 h 2866"/>
                <a:gd name="T84" fmla="*/ 271 w 2441"/>
                <a:gd name="T85" fmla="*/ 710 h 2866"/>
                <a:gd name="T86" fmla="*/ 263 w 2441"/>
                <a:gd name="T87" fmla="*/ 657 h 2866"/>
                <a:gd name="T88" fmla="*/ 275 w 2441"/>
                <a:gd name="T89" fmla="*/ 605 h 2866"/>
                <a:gd name="T90" fmla="*/ 272 w 2441"/>
                <a:gd name="T91" fmla="*/ 577 h 2866"/>
                <a:gd name="T92" fmla="*/ 271 w 2441"/>
                <a:gd name="T93" fmla="*/ 534 h 2866"/>
                <a:gd name="T94" fmla="*/ 282 w 2441"/>
                <a:gd name="T95" fmla="*/ 495 h 2866"/>
                <a:gd name="T96" fmla="*/ 270 w 2441"/>
                <a:gd name="T97" fmla="*/ 456 h 2866"/>
                <a:gd name="T98" fmla="*/ 275 w 2441"/>
                <a:gd name="T99" fmla="*/ 421 h 2866"/>
                <a:gd name="T100" fmla="*/ 286 w 2441"/>
                <a:gd name="T101" fmla="*/ 379 h 2866"/>
                <a:gd name="T102" fmla="*/ 319 w 2441"/>
                <a:gd name="T103" fmla="*/ 370 h 2866"/>
                <a:gd name="T104" fmla="*/ 360 w 2441"/>
                <a:gd name="T105" fmla="*/ 373 h 2866"/>
                <a:gd name="T106" fmla="*/ 383 w 2441"/>
                <a:gd name="T107" fmla="*/ 379 h 2866"/>
                <a:gd name="T108" fmla="*/ 414 w 2441"/>
                <a:gd name="T109" fmla="*/ 379 h 2866"/>
                <a:gd name="T110" fmla="*/ 435 w 2441"/>
                <a:gd name="T111" fmla="*/ 413 h 2866"/>
                <a:gd name="T112" fmla="*/ 456 w 2441"/>
                <a:gd name="T113" fmla="*/ 447 h 2866"/>
                <a:gd name="T114" fmla="*/ 495 w 2441"/>
                <a:gd name="T115" fmla="*/ 446 h 2866"/>
                <a:gd name="T116" fmla="*/ 520 w 2441"/>
                <a:gd name="T117" fmla="*/ 406 h 2866"/>
                <a:gd name="T118" fmla="*/ 541 w 2441"/>
                <a:gd name="T119" fmla="*/ 380 h 2866"/>
                <a:gd name="T120" fmla="*/ 2440 w 2441"/>
                <a:gd name="T121" fmla="*/ 213 h 2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41" h="2866">
                  <a:moveTo>
                    <a:pt x="2440" y="213"/>
                  </a:moveTo>
                  <a:lnTo>
                    <a:pt x="2399" y="677"/>
                  </a:lnTo>
                  <a:lnTo>
                    <a:pt x="2302" y="1777"/>
                  </a:lnTo>
                  <a:lnTo>
                    <a:pt x="2202" y="2865"/>
                  </a:lnTo>
                  <a:lnTo>
                    <a:pt x="1642" y="2810"/>
                  </a:lnTo>
                  <a:lnTo>
                    <a:pt x="1463" y="2791"/>
                  </a:lnTo>
                  <a:lnTo>
                    <a:pt x="1397" y="2786"/>
                  </a:lnTo>
                  <a:lnTo>
                    <a:pt x="551" y="2350"/>
                  </a:lnTo>
                  <a:lnTo>
                    <a:pt x="0" y="2054"/>
                  </a:lnTo>
                  <a:lnTo>
                    <a:pt x="0" y="2054"/>
                  </a:lnTo>
                  <a:cubicBezTo>
                    <a:pt x="0" y="2054"/>
                    <a:pt x="3" y="2042"/>
                    <a:pt x="5" y="2038"/>
                  </a:cubicBezTo>
                  <a:lnTo>
                    <a:pt x="5" y="2038"/>
                  </a:lnTo>
                  <a:cubicBezTo>
                    <a:pt x="6" y="2036"/>
                    <a:pt x="9" y="2033"/>
                    <a:pt x="9" y="2030"/>
                  </a:cubicBezTo>
                  <a:lnTo>
                    <a:pt x="9" y="2030"/>
                  </a:lnTo>
                  <a:cubicBezTo>
                    <a:pt x="11" y="2028"/>
                    <a:pt x="9" y="2022"/>
                    <a:pt x="10" y="2019"/>
                  </a:cubicBezTo>
                  <a:lnTo>
                    <a:pt x="10" y="2019"/>
                  </a:lnTo>
                  <a:cubicBezTo>
                    <a:pt x="11" y="2017"/>
                    <a:pt x="15" y="2013"/>
                    <a:pt x="15" y="2010"/>
                  </a:cubicBezTo>
                  <a:lnTo>
                    <a:pt x="15" y="2010"/>
                  </a:lnTo>
                  <a:cubicBezTo>
                    <a:pt x="15" y="2008"/>
                    <a:pt x="10" y="2004"/>
                    <a:pt x="10" y="2001"/>
                  </a:cubicBezTo>
                  <a:lnTo>
                    <a:pt x="10" y="2001"/>
                  </a:lnTo>
                  <a:cubicBezTo>
                    <a:pt x="10" y="1999"/>
                    <a:pt x="13" y="1995"/>
                    <a:pt x="15" y="1994"/>
                  </a:cubicBezTo>
                  <a:lnTo>
                    <a:pt x="15" y="1994"/>
                  </a:lnTo>
                  <a:cubicBezTo>
                    <a:pt x="16" y="1992"/>
                    <a:pt x="21" y="1992"/>
                    <a:pt x="23" y="1991"/>
                  </a:cubicBezTo>
                  <a:lnTo>
                    <a:pt x="23" y="1991"/>
                  </a:lnTo>
                  <a:cubicBezTo>
                    <a:pt x="27" y="1988"/>
                    <a:pt x="35" y="1982"/>
                    <a:pt x="38" y="1978"/>
                  </a:cubicBezTo>
                  <a:lnTo>
                    <a:pt x="38" y="1978"/>
                  </a:lnTo>
                  <a:cubicBezTo>
                    <a:pt x="41" y="1975"/>
                    <a:pt x="46" y="1969"/>
                    <a:pt x="48" y="1965"/>
                  </a:cubicBezTo>
                  <a:lnTo>
                    <a:pt x="48" y="1965"/>
                  </a:lnTo>
                  <a:cubicBezTo>
                    <a:pt x="50" y="1962"/>
                    <a:pt x="54" y="1954"/>
                    <a:pt x="54" y="1954"/>
                  </a:cubicBezTo>
                  <a:lnTo>
                    <a:pt x="54" y="1954"/>
                  </a:lnTo>
                  <a:cubicBezTo>
                    <a:pt x="55" y="1952"/>
                    <a:pt x="55" y="1949"/>
                    <a:pt x="56" y="1948"/>
                  </a:cubicBezTo>
                  <a:lnTo>
                    <a:pt x="56" y="1948"/>
                  </a:lnTo>
                  <a:cubicBezTo>
                    <a:pt x="57" y="1946"/>
                    <a:pt x="61" y="1945"/>
                    <a:pt x="63" y="1945"/>
                  </a:cubicBezTo>
                  <a:lnTo>
                    <a:pt x="63" y="1945"/>
                  </a:lnTo>
                  <a:cubicBezTo>
                    <a:pt x="65" y="1945"/>
                    <a:pt x="69" y="1947"/>
                    <a:pt x="71" y="1947"/>
                  </a:cubicBezTo>
                  <a:lnTo>
                    <a:pt x="71" y="1947"/>
                  </a:lnTo>
                  <a:cubicBezTo>
                    <a:pt x="74" y="1949"/>
                    <a:pt x="77" y="1953"/>
                    <a:pt x="79" y="1955"/>
                  </a:cubicBezTo>
                  <a:lnTo>
                    <a:pt x="79" y="1955"/>
                  </a:lnTo>
                  <a:cubicBezTo>
                    <a:pt x="82" y="1956"/>
                    <a:pt x="86" y="1956"/>
                    <a:pt x="88" y="1956"/>
                  </a:cubicBezTo>
                  <a:lnTo>
                    <a:pt x="88" y="1956"/>
                  </a:lnTo>
                  <a:cubicBezTo>
                    <a:pt x="92" y="1956"/>
                    <a:pt x="100" y="1958"/>
                    <a:pt x="103" y="1956"/>
                  </a:cubicBezTo>
                  <a:lnTo>
                    <a:pt x="103" y="1956"/>
                  </a:lnTo>
                  <a:cubicBezTo>
                    <a:pt x="106" y="1956"/>
                    <a:pt x="110" y="1951"/>
                    <a:pt x="113" y="1950"/>
                  </a:cubicBezTo>
                  <a:lnTo>
                    <a:pt x="113" y="1950"/>
                  </a:lnTo>
                  <a:cubicBezTo>
                    <a:pt x="115" y="1949"/>
                    <a:pt x="122" y="1951"/>
                    <a:pt x="124" y="1950"/>
                  </a:cubicBezTo>
                  <a:lnTo>
                    <a:pt x="124" y="1950"/>
                  </a:lnTo>
                  <a:cubicBezTo>
                    <a:pt x="126" y="1949"/>
                    <a:pt x="130" y="1945"/>
                    <a:pt x="132" y="1943"/>
                  </a:cubicBezTo>
                  <a:lnTo>
                    <a:pt x="132" y="1943"/>
                  </a:lnTo>
                  <a:cubicBezTo>
                    <a:pt x="133" y="1940"/>
                    <a:pt x="130" y="1931"/>
                    <a:pt x="132" y="1928"/>
                  </a:cubicBezTo>
                  <a:lnTo>
                    <a:pt x="132" y="1928"/>
                  </a:lnTo>
                  <a:cubicBezTo>
                    <a:pt x="134" y="1925"/>
                    <a:pt x="142" y="1923"/>
                    <a:pt x="145" y="1921"/>
                  </a:cubicBezTo>
                  <a:lnTo>
                    <a:pt x="145" y="1921"/>
                  </a:lnTo>
                  <a:cubicBezTo>
                    <a:pt x="148" y="1919"/>
                    <a:pt x="157" y="1915"/>
                    <a:pt x="160" y="1911"/>
                  </a:cubicBezTo>
                  <a:lnTo>
                    <a:pt x="160" y="1911"/>
                  </a:lnTo>
                  <a:cubicBezTo>
                    <a:pt x="163" y="1907"/>
                    <a:pt x="165" y="1897"/>
                    <a:pt x="166" y="1892"/>
                  </a:cubicBezTo>
                  <a:lnTo>
                    <a:pt x="166" y="1892"/>
                  </a:lnTo>
                  <a:cubicBezTo>
                    <a:pt x="166" y="1889"/>
                    <a:pt x="165" y="1884"/>
                    <a:pt x="165" y="1881"/>
                  </a:cubicBezTo>
                  <a:lnTo>
                    <a:pt x="165" y="1881"/>
                  </a:lnTo>
                  <a:cubicBezTo>
                    <a:pt x="163" y="1878"/>
                    <a:pt x="157" y="1872"/>
                    <a:pt x="157" y="1868"/>
                  </a:cubicBezTo>
                  <a:lnTo>
                    <a:pt x="157" y="1868"/>
                  </a:lnTo>
                  <a:cubicBezTo>
                    <a:pt x="158" y="1865"/>
                    <a:pt x="167" y="1862"/>
                    <a:pt x="167" y="1859"/>
                  </a:cubicBezTo>
                  <a:lnTo>
                    <a:pt x="167" y="1859"/>
                  </a:lnTo>
                  <a:cubicBezTo>
                    <a:pt x="167" y="1856"/>
                    <a:pt x="160" y="1853"/>
                    <a:pt x="158" y="1850"/>
                  </a:cubicBezTo>
                  <a:lnTo>
                    <a:pt x="158" y="1850"/>
                  </a:lnTo>
                  <a:cubicBezTo>
                    <a:pt x="158" y="1847"/>
                    <a:pt x="160" y="1841"/>
                    <a:pt x="160" y="1838"/>
                  </a:cubicBezTo>
                  <a:lnTo>
                    <a:pt x="160" y="1838"/>
                  </a:lnTo>
                  <a:cubicBezTo>
                    <a:pt x="160" y="1834"/>
                    <a:pt x="158" y="1827"/>
                    <a:pt x="156" y="1824"/>
                  </a:cubicBezTo>
                  <a:lnTo>
                    <a:pt x="156" y="1824"/>
                  </a:lnTo>
                  <a:cubicBezTo>
                    <a:pt x="153" y="1821"/>
                    <a:pt x="146" y="1818"/>
                    <a:pt x="142" y="1817"/>
                  </a:cubicBezTo>
                  <a:lnTo>
                    <a:pt x="142" y="1817"/>
                  </a:lnTo>
                  <a:cubicBezTo>
                    <a:pt x="140" y="1816"/>
                    <a:pt x="135" y="1814"/>
                    <a:pt x="132" y="1815"/>
                  </a:cubicBezTo>
                  <a:lnTo>
                    <a:pt x="132" y="1815"/>
                  </a:lnTo>
                  <a:cubicBezTo>
                    <a:pt x="130" y="1816"/>
                    <a:pt x="126" y="1820"/>
                    <a:pt x="123" y="1820"/>
                  </a:cubicBezTo>
                  <a:lnTo>
                    <a:pt x="123" y="1820"/>
                  </a:lnTo>
                  <a:cubicBezTo>
                    <a:pt x="121" y="1821"/>
                    <a:pt x="116" y="1819"/>
                    <a:pt x="114" y="1818"/>
                  </a:cubicBezTo>
                  <a:lnTo>
                    <a:pt x="114" y="1818"/>
                  </a:lnTo>
                  <a:cubicBezTo>
                    <a:pt x="112" y="1816"/>
                    <a:pt x="110" y="1810"/>
                    <a:pt x="108" y="1810"/>
                  </a:cubicBezTo>
                  <a:lnTo>
                    <a:pt x="108" y="1810"/>
                  </a:lnTo>
                  <a:cubicBezTo>
                    <a:pt x="106" y="1809"/>
                    <a:pt x="103" y="1815"/>
                    <a:pt x="100" y="1815"/>
                  </a:cubicBezTo>
                  <a:lnTo>
                    <a:pt x="100" y="1815"/>
                  </a:lnTo>
                  <a:cubicBezTo>
                    <a:pt x="98" y="1815"/>
                    <a:pt x="95" y="1811"/>
                    <a:pt x="95" y="1810"/>
                  </a:cubicBezTo>
                  <a:lnTo>
                    <a:pt x="95" y="1810"/>
                  </a:lnTo>
                  <a:cubicBezTo>
                    <a:pt x="92" y="1807"/>
                    <a:pt x="91" y="1799"/>
                    <a:pt x="89" y="1796"/>
                  </a:cubicBezTo>
                  <a:lnTo>
                    <a:pt x="89" y="1796"/>
                  </a:lnTo>
                  <a:cubicBezTo>
                    <a:pt x="88" y="1793"/>
                    <a:pt x="82" y="1788"/>
                    <a:pt x="81" y="1784"/>
                  </a:cubicBezTo>
                  <a:lnTo>
                    <a:pt x="81" y="1784"/>
                  </a:lnTo>
                  <a:cubicBezTo>
                    <a:pt x="81" y="1781"/>
                    <a:pt x="84" y="1776"/>
                    <a:pt x="85" y="1774"/>
                  </a:cubicBezTo>
                  <a:lnTo>
                    <a:pt x="85" y="1774"/>
                  </a:lnTo>
                  <a:cubicBezTo>
                    <a:pt x="87" y="1770"/>
                    <a:pt x="92" y="1762"/>
                    <a:pt x="95" y="1758"/>
                  </a:cubicBezTo>
                  <a:lnTo>
                    <a:pt x="95" y="1758"/>
                  </a:lnTo>
                  <a:cubicBezTo>
                    <a:pt x="97" y="1754"/>
                    <a:pt x="102" y="1744"/>
                    <a:pt x="103" y="1739"/>
                  </a:cubicBezTo>
                  <a:lnTo>
                    <a:pt x="103" y="1739"/>
                  </a:lnTo>
                  <a:cubicBezTo>
                    <a:pt x="103" y="1736"/>
                    <a:pt x="100" y="1728"/>
                    <a:pt x="100" y="1725"/>
                  </a:cubicBezTo>
                  <a:lnTo>
                    <a:pt x="100" y="1725"/>
                  </a:lnTo>
                  <a:cubicBezTo>
                    <a:pt x="101" y="1722"/>
                    <a:pt x="104" y="1717"/>
                    <a:pt x="105" y="1714"/>
                  </a:cubicBezTo>
                  <a:lnTo>
                    <a:pt x="105" y="1714"/>
                  </a:lnTo>
                  <a:cubicBezTo>
                    <a:pt x="106" y="1711"/>
                    <a:pt x="107" y="1706"/>
                    <a:pt x="107" y="1703"/>
                  </a:cubicBezTo>
                  <a:lnTo>
                    <a:pt x="107" y="1703"/>
                  </a:lnTo>
                  <a:cubicBezTo>
                    <a:pt x="107" y="1701"/>
                    <a:pt x="106" y="1697"/>
                    <a:pt x="104" y="1695"/>
                  </a:cubicBezTo>
                  <a:lnTo>
                    <a:pt x="104" y="1695"/>
                  </a:lnTo>
                  <a:cubicBezTo>
                    <a:pt x="102" y="1694"/>
                    <a:pt x="97" y="1694"/>
                    <a:pt x="95" y="1693"/>
                  </a:cubicBezTo>
                  <a:lnTo>
                    <a:pt x="95" y="1693"/>
                  </a:lnTo>
                  <a:cubicBezTo>
                    <a:pt x="93" y="1692"/>
                    <a:pt x="89" y="1688"/>
                    <a:pt x="89" y="1686"/>
                  </a:cubicBezTo>
                  <a:lnTo>
                    <a:pt x="89" y="1686"/>
                  </a:lnTo>
                  <a:cubicBezTo>
                    <a:pt x="89" y="1682"/>
                    <a:pt x="96" y="1677"/>
                    <a:pt x="98" y="1675"/>
                  </a:cubicBezTo>
                  <a:lnTo>
                    <a:pt x="98" y="1675"/>
                  </a:lnTo>
                  <a:cubicBezTo>
                    <a:pt x="100" y="1672"/>
                    <a:pt x="106" y="1667"/>
                    <a:pt x="107" y="1664"/>
                  </a:cubicBezTo>
                  <a:lnTo>
                    <a:pt x="107" y="1664"/>
                  </a:lnTo>
                  <a:cubicBezTo>
                    <a:pt x="107" y="1661"/>
                    <a:pt x="105" y="1655"/>
                    <a:pt x="103" y="1652"/>
                  </a:cubicBezTo>
                  <a:lnTo>
                    <a:pt x="103" y="1652"/>
                  </a:lnTo>
                  <a:cubicBezTo>
                    <a:pt x="102" y="1649"/>
                    <a:pt x="96" y="1644"/>
                    <a:pt x="96" y="1640"/>
                  </a:cubicBezTo>
                  <a:lnTo>
                    <a:pt x="96" y="1640"/>
                  </a:lnTo>
                  <a:cubicBezTo>
                    <a:pt x="97" y="1638"/>
                    <a:pt x="102" y="1637"/>
                    <a:pt x="105" y="1636"/>
                  </a:cubicBezTo>
                  <a:lnTo>
                    <a:pt x="105" y="1636"/>
                  </a:lnTo>
                  <a:cubicBezTo>
                    <a:pt x="108" y="1635"/>
                    <a:pt x="116" y="1633"/>
                    <a:pt x="119" y="1634"/>
                  </a:cubicBezTo>
                  <a:lnTo>
                    <a:pt x="119" y="1634"/>
                  </a:lnTo>
                  <a:cubicBezTo>
                    <a:pt x="121" y="1634"/>
                    <a:pt x="123" y="1637"/>
                    <a:pt x="125" y="1637"/>
                  </a:cubicBezTo>
                  <a:lnTo>
                    <a:pt x="125" y="1637"/>
                  </a:lnTo>
                  <a:cubicBezTo>
                    <a:pt x="127" y="1637"/>
                    <a:pt x="133" y="1634"/>
                    <a:pt x="135" y="1631"/>
                  </a:cubicBezTo>
                  <a:lnTo>
                    <a:pt x="135" y="1631"/>
                  </a:lnTo>
                  <a:cubicBezTo>
                    <a:pt x="137" y="1629"/>
                    <a:pt x="140" y="1622"/>
                    <a:pt x="142" y="1619"/>
                  </a:cubicBezTo>
                  <a:lnTo>
                    <a:pt x="142" y="1619"/>
                  </a:lnTo>
                  <a:cubicBezTo>
                    <a:pt x="145" y="1615"/>
                    <a:pt x="150" y="1606"/>
                    <a:pt x="153" y="1604"/>
                  </a:cubicBezTo>
                  <a:lnTo>
                    <a:pt x="153" y="1604"/>
                  </a:lnTo>
                  <a:cubicBezTo>
                    <a:pt x="156" y="1602"/>
                    <a:pt x="162" y="1600"/>
                    <a:pt x="165" y="1598"/>
                  </a:cubicBezTo>
                  <a:lnTo>
                    <a:pt x="165" y="1598"/>
                  </a:lnTo>
                  <a:cubicBezTo>
                    <a:pt x="167" y="1596"/>
                    <a:pt x="170" y="1587"/>
                    <a:pt x="173" y="1585"/>
                  </a:cubicBezTo>
                  <a:lnTo>
                    <a:pt x="173" y="1585"/>
                  </a:lnTo>
                  <a:cubicBezTo>
                    <a:pt x="174" y="1584"/>
                    <a:pt x="176" y="1584"/>
                    <a:pt x="177" y="1583"/>
                  </a:cubicBezTo>
                  <a:lnTo>
                    <a:pt x="177" y="1583"/>
                  </a:lnTo>
                  <a:cubicBezTo>
                    <a:pt x="180" y="1581"/>
                    <a:pt x="186" y="1581"/>
                    <a:pt x="187" y="1577"/>
                  </a:cubicBezTo>
                  <a:lnTo>
                    <a:pt x="187" y="1577"/>
                  </a:lnTo>
                  <a:cubicBezTo>
                    <a:pt x="188" y="1574"/>
                    <a:pt x="179" y="1568"/>
                    <a:pt x="180" y="1564"/>
                  </a:cubicBezTo>
                  <a:lnTo>
                    <a:pt x="180" y="1564"/>
                  </a:lnTo>
                  <a:cubicBezTo>
                    <a:pt x="180" y="1560"/>
                    <a:pt x="186" y="1555"/>
                    <a:pt x="187" y="1552"/>
                  </a:cubicBezTo>
                  <a:lnTo>
                    <a:pt x="187" y="1552"/>
                  </a:lnTo>
                  <a:cubicBezTo>
                    <a:pt x="188" y="1549"/>
                    <a:pt x="190" y="1542"/>
                    <a:pt x="191" y="1539"/>
                  </a:cubicBezTo>
                  <a:lnTo>
                    <a:pt x="191" y="1539"/>
                  </a:lnTo>
                  <a:cubicBezTo>
                    <a:pt x="191" y="1534"/>
                    <a:pt x="190" y="1523"/>
                    <a:pt x="193" y="1519"/>
                  </a:cubicBezTo>
                  <a:lnTo>
                    <a:pt x="193" y="1519"/>
                  </a:lnTo>
                  <a:cubicBezTo>
                    <a:pt x="194" y="1518"/>
                    <a:pt x="200" y="1518"/>
                    <a:pt x="202" y="1516"/>
                  </a:cubicBezTo>
                  <a:lnTo>
                    <a:pt x="202" y="1516"/>
                  </a:lnTo>
                  <a:cubicBezTo>
                    <a:pt x="204" y="1515"/>
                    <a:pt x="207" y="1513"/>
                    <a:pt x="208" y="1510"/>
                  </a:cubicBezTo>
                  <a:lnTo>
                    <a:pt x="208" y="1510"/>
                  </a:lnTo>
                  <a:cubicBezTo>
                    <a:pt x="209" y="1506"/>
                    <a:pt x="205" y="1499"/>
                    <a:pt x="204" y="1495"/>
                  </a:cubicBezTo>
                  <a:lnTo>
                    <a:pt x="204" y="1495"/>
                  </a:lnTo>
                  <a:cubicBezTo>
                    <a:pt x="204" y="1492"/>
                    <a:pt x="206" y="1485"/>
                    <a:pt x="206" y="1482"/>
                  </a:cubicBezTo>
                  <a:lnTo>
                    <a:pt x="206" y="1482"/>
                  </a:lnTo>
                  <a:cubicBezTo>
                    <a:pt x="206" y="1478"/>
                    <a:pt x="203" y="1473"/>
                    <a:pt x="202" y="1470"/>
                  </a:cubicBezTo>
                  <a:lnTo>
                    <a:pt x="202" y="1470"/>
                  </a:lnTo>
                  <a:cubicBezTo>
                    <a:pt x="201" y="1465"/>
                    <a:pt x="201" y="1458"/>
                    <a:pt x="201" y="1454"/>
                  </a:cubicBezTo>
                  <a:lnTo>
                    <a:pt x="201" y="1454"/>
                  </a:lnTo>
                  <a:cubicBezTo>
                    <a:pt x="202" y="1450"/>
                    <a:pt x="204" y="1442"/>
                    <a:pt x="206" y="1438"/>
                  </a:cubicBezTo>
                  <a:lnTo>
                    <a:pt x="206" y="1438"/>
                  </a:lnTo>
                  <a:cubicBezTo>
                    <a:pt x="207" y="1437"/>
                    <a:pt x="213" y="1436"/>
                    <a:pt x="213" y="1435"/>
                  </a:cubicBezTo>
                  <a:lnTo>
                    <a:pt x="213" y="1435"/>
                  </a:lnTo>
                  <a:cubicBezTo>
                    <a:pt x="215" y="1432"/>
                    <a:pt x="211" y="1425"/>
                    <a:pt x="211" y="1421"/>
                  </a:cubicBezTo>
                  <a:lnTo>
                    <a:pt x="211" y="1421"/>
                  </a:lnTo>
                  <a:cubicBezTo>
                    <a:pt x="211" y="1419"/>
                    <a:pt x="214" y="1415"/>
                    <a:pt x="213" y="1413"/>
                  </a:cubicBezTo>
                  <a:lnTo>
                    <a:pt x="213" y="1413"/>
                  </a:lnTo>
                  <a:cubicBezTo>
                    <a:pt x="213" y="1411"/>
                    <a:pt x="208" y="1408"/>
                    <a:pt x="208" y="1407"/>
                  </a:cubicBezTo>
                  <a:lnTo>
                    <a:pt x="208" y="1407"/>
                  </a:lnTo>
                  <a:cubicBezTo>
                    <a:pt x="207" y="1405"/>
                    <a:pt x="207" y="1400"/>
                    <a:pt x="208" y="1397"/>
                  </a:cubicBezTo>
                  <a:lnTo>
                    <a:pt x="208" y="1397"/>
                  </a:lnTo>
                  <a:cubicBezTo>
                    <a:pt x="210" y="1396"/>
                    <a:pt x="214" y="1395"/>
                    <a:pt x="216" y="1394"/>
                  </a:cubicBezTo>
                  <a:lnTo>
                    <a:pt x="216" y="1394"/>
                  </a:lnTo>
                  <a:cubicBezTo>
                    <a:pt x="218" y="1393"/>
                    <a:pt x="222" y="1392"/>
                    <a:pt x="224" y="1391"/>
                  </a:cubicBezTo>
                  <a:lnTo>
                    <a:pt x="224" y="1391"/>
                  </a:lnTo>
                  <a:cubicBezTo>
                    <a:pt x="228" y="1389"/>
                    <a:pt x="236" y="1384"/>
                    <a:pt x="238" y="1381"/>
                  </a:cubicBezTo>
                  <a:lnTo>
                    <a:pt x="238" y="1381"/>
                  </a:lnTo>
                  <a:cubicBezTo>
                    <a:pt x="241" y="1378"/>
                    <a:pt x="243" y="1370"/>
                    <a:pt x="246" y="1367"/>
                  </a:cubicBezTo>
                  <a:lnTo>
                    <a:pt x="246" y="1367"/>
                  </a:lnTo>
                  <a:cubicBezTo>
                    <a:pt x="247" y="1365"/>
                    <a:pt x="251" y="1364"/>
                    <a:pt x="252" y="1362"/>
                  </a:cubicBezTo>
                  <a:lnTo>
                    <a:pt x="252" y="1362"/>
                  </a:lnTo>
                  <a:cubicBezTo>
                    <a:pt x="254" y="1359"/>
                    <a:pt x="251" y="1352"/>
                    <a:pt x="251" y="1349"/>
                  </a:cubicBezTo>
                  <a:lnTo>
                    <a:pt x="251" y="1349"/>
                  </a:lnTo>
                  <a:cubicBezTo>
                    <a:pt x="252" y="1344"/>
                    <a:pt x="255" y="1337"/>
                    <a:pt x="258" y="1334"/>
                  </a:cubicBezTo>
                  <a:lnTo>
                    <a:pt x="258" y="1334"/>
                  </a:lnTo>
                  <a:cubicBezTo>
                    <a:pt x="261" y="1330"/>
                    <a:pt x="269" y="1327"/>
                    <a:pt x="273" y="1326"/>
                  </a:cubicBezTo>
                  <a:lnTo>
                    <a:pt x="273" y="1326"/>
                  </a:lnTo>
                  <a:cubicBezTo>
                    <a:pt x="277" y="1324"/>
                    <a:pt x="284" y="1326"/>
                    <a:pt x="288" y="1324"/>
                  </a:cubicBezTo>
                  <a:lnTo>
                    <a:pt x="288" y="1324"/>
                  </a:lnTo>
                  <a:cubicBezTo>
                    <a:pt x="291" y="1323"/>
                    <a:pt x="298" y="1320"/>
                    <a:pt x="301" y="1318"/>
                  </a:cubicBezTo>
                  <a:lnTo>
                    <a:pt x="301" y="1318"/>
                  </a:lnTo>
                  <a:cubicBezTo>
                    <a:pt x="304" y="1316"/>
                    <a:pt x="308" y="1310"/>
                    <a:pt x="311" y="1309"/>
                  </a:cubicBezTo>
                  <a:lnTo>
                    <a:pt x="311" y="1309"/>
                  </a:lnTo>
                  <a:cubicBezTo>
                    <a:pt x="312" y="1307"/>
                    <a:pt x="316" y="1306"/>
                    <a:pt x="318" y="1305"/>
                  </a:cubicBezTo>
                  <a:lnTo>
                    <a:pt x="318" y="1305"/>
                  </a:lnTo>
                  <a:cubicBezTo>
                    <a:pt x="322" y="1304"/>
                    <a:pt x="332" y="1304"/>
                    <a:pt x="337" y="1303"/>
                  </a:cubicBezTo>
                  <a:lnTo>
                    <a:pt x="337" y="1303"/>
                  </a:lnTo>
                  <a:cubicBezTo>
                    <a:pt x="339" y="1302"/>
                    <a:pt x="344" y="1297"/>
                    <a:pt x="347" y="1295"/>
                  </a:cubicBezTo>
                  <a:lnTo>
                    <a:pt x="347" y="1295"/>
                  </a:lnTo>
                  <a:cubicBezTo>
                    <a:pt x="349" y="1293"/>
                    <a:pt x="357" y="1283"/>
                    <a:pt x="358" y="1283"/>
                  </a:cubicBezTo>
                  <a:lnTo>
                    <a:pt x="358" y="1283"/>
                  </a:lnTo>
                  <a:cubicBezTo>
                    <a:pt x="358" y="1283"/>
                    <a:pt x="368" y="1276"/>
                    <a:pt x="371" y="1274"/>
                  </a:cubicBezTo>
                  <a:lnTo>
                    <a:pt x="371" y="1274"/>
                  </a:lnTo>
                  <a:cubicBezTo>
                    <a:pt x="373" y="1273"/>
                    <a:pt x="379" y="1271"/>
                    <a:pt x="381" y="1269"/>
                  </a:cubicBezTo>
                  <a:lnTo>
                    <a:pt x="381" y="1269"/>
                  </a:lnTo>
                  <a:cubicBezTo>
                    <a:pt x="382" y="1267"/>
                    <a:pt x="383" y="1260"/>
                    <a:pt x="383" y="1257"/>
                  </a:cubicBezTo>
                  <a:lnTo>
                    <a:pt x="383" y="1257"/>
                  </a:lnTo>
                  <a:cubicBezTo>
                    <a:pt x="383" y="1254"/>
                    <a:pt x="383" y="1248"/>
                    <a:pt x="382" y="1244"/>
                  </a:cubicBezTo>
                  <a:lnTo>
                    <a:pt x="382" y="1244"/>
                  </a:lnTo>
                  <a:cubicBezTo>
                    <a:pt x="381" y="1242"/>
                    <a:pt x="377" y="1239"/>
                    <a:pt x="375" y="1237"/>
                  </a:cubicBezTo>
                  <a:lnTo>
                    <a:pt x="375" y="1237"/>
                  </a:lnTo>
                  <a:cubicBezTo>
                    <a:pt x="373" y="1234"/>
                    <a:pt x="373" y="1229"/>
                    <a:pt x="371" y="1227"/>
                  </a:cubicBezTo>
                  <a:lnTo>
                    <a:pt x="371" y="1227"/>
                  </a:lnTo>
                  <a:cubicBezTo>
                    <a:pt x="368" y="1224"/>
                    <a:pt x="358" y="1224"/>
                    <a:pt x="355" y="1221"/>
                  </a:cubicBezTo>
                  <a:lnTo>
                    <a:pt x="355" y="1221"/>
                  </a:lnTo>
                  <a:cubicBezTo>
                    <a:pt x="353" y="1219"/>
                    <a:pt x="352" y="1212"/>
                    <a:pt x="350" y="1209"/>
                  </a:cubicBezTo>
                  <a:lnTo>
                    <a:pt x="350" y="1209"/>
                  </a:lnTo>
                  <a:cubicBezTo>
                    <a:pt x="348" y="1207"/>
                    <a:pt x="344" y="1202"/>
                    <a:pt x="341" y="1200"/>
                  </a:cubicBezTo>
                  <a:lnTo>
                    <a:pt x="341" y="1200"/>
                  </a:lnTo>
                  <a:cubicBezTo>
                    <a:pt x="339" y="1199"/>
                    <a:pt x="335" y="1198"/>
                    <a:pt x="334" y="1196"/>
                  </a:cubicBezTo>
                  <a:lnTo>
                    <a:pt x="334" y="1196"/>
                  </a:lnTo>
                  <a:cubicBezTo>
                    <a:pt x="332" y="1194"/>
                    <a:pt x="331" y="1187"/>
                    <a:pt x="330" y="1185"/>
                  </a:cubicBezTo>
                  <a:lnTo>
                    <a:pt x="330" y="1185"/>
                  </a:lnTo>
                  <a:cubicBezTo>
                    <a:pt x="328" y="1182"/>
                    <a:pt x="324" y="1178"/>
                    <a:pt x="321" y="1177"/>
                  </a:cubicBezTo>
                  <a:lnTo>
                    <a:pt x="321" y="1177"/>
                  </a:lnTo>
                  <a:cubicBezTo>
                    <a:pt x="318" y="1175"/>
                    <a:pt x="311" y="1175"/>
                    <a:pt x="308" y="1173"/>
                  </a:cubicBezTo>
                  <a:lnTo>
                    <a:pt x="308" y="1173"/>
                  </a:lnTo>
                  <a:cubicBezTo>
                    <a:pt x="306" y="1172"/>
                    <a:pt x="302" y="1169"/>
                    <a:pt x="301" y="1167"/>
                  </a:cubicBezTo>
                  <a:lnTo>
                    <a:pt x="301" y="1167"/>
                  </a:lnTo>
                  <a:cubicBezTo>
                    <a:pt x="300" y="1163"/>
                    <a:pt x="302" y="1155"/>
                    <a:pt x="304" y="1152"/>
                  </a:cubicBezTo>
                  <a:lnTo>
                    <a:pt x="304" y="1152"/>
                  </a:lnTo>
                  <a:cubicBezTo>
                    <a:pt x="306" y="1149"/>
                    <a:pt x="311" y="1145"/>
                    <a:pt x="312" y="1142"/>
                  </a:cubicBezTo>
                  <a:lnTo>
                    <a:pt x="312" y="1142"/>
                  </a:lnTo>
                  <a:cubicBezTo>
                    <a:pt x="312" y="1138"/>
                    <a:pt x="311" y="1131"/>
                    <a:pt x="309" y="1128"/>
                  </a:cubicBezTo>
                  <a:lnTo>
                    <a:pt x="309" y="1128"/>
                  </a:lnTo>
                  <a:cubicBezTo>
                    <a:pt x="307" y="1123"/>
                    <a:pt x="299" y="1115"/>
                    <a:pt x="296" y="1111"/>
                  </a:cubicBezTo>
                  <a:lnTo>
                    <a:pt x="296" y="1111"/>
                  </a:lnTo>
                  <a:cubicBezTo>
                    <a:pt x="294" y="1108"/>
                    <a:pt x="289" y="1105"/>
                    <a:pt x="289" y="1102"/>
                  </a:cubicBezTo>
                  <a:lnTo>
                    <a:pt x="289" y="1102"/>
                  </a:lnTo>
                  <a:cubicBezTo>
                    <a:pt x="289" y="1099"/>
                    <a:pt x="294" y="1095"/>
                    <a:pt x="294" y="1092"/>
                  </a:cubicBezTo>
                  <a:lnTo>
                    <a:pt x="294" y="1092"/>
                  </a:lnTo>
                  <a:cubicBezTo>
                    <a:pt x="294" y="1088"/>
                    <a:pt x="288" y="1081"/>
                    <a:pt x="288" y="1077"/>
                  </a:cubicBezTo>
                  <a:lnTo>
                    <a:pt x="288" y="1077"/>
                  </a:lnTo>
                  <a:cubicBezTo>
                    <a:pt x="287" y="1072"/>
                    <a:pt x="286" y="1062"/>
                    <a:pt x="286" y="1057"/>
                  </a:cubicBezTo>
                  <a:lnTo>
                    <a:pt x="286" y="1057"/>
                  </a:lnTo>
                  <a:cubicBezTo>
                    <a:pt x="285" y="1053"/>
                    <a:pt x="284" y="1046"/>
                    <a:pt x="283" y="1041"/>
                  </a:cubicBezTo>
                  <a:lnTo>
                    <a:pt x="283" y="1041"/>
                  </a:lnTo>
                  <a:cubicBezTo>
                    <a:pt x="281" y="1037"/>
                    <a:pt x="275" y="1031"/>
                    <a:pt x="271" y="1028"/>
                  </a:cubicBezTo>
                  <a:lnTo>
                    <a:pt x="271" y="1028"/>
                  </a:lnTo>
                  <a:cubicBezTo>
                    <a:pt x="269" y="1025"/>
                    <a:pt x="263" y="1021"/>
                    <a:pt x="260" y="1018"/>
                  </a:cubicBezTo>
                  <a:lnTo>
                    <a:pt x="260" y="1018"/>
                  </a:lnTo>
                  <a:cubicBezTo>
                    <a:pt x="258" y="1016"/>
                    <a:pt x="256" y="1008"/>
                    <a:pt x="255" y="1006"/>
                  </a:cubicBezTo>
                  <a:lnTo>
                    <a:pt x="255" y="1006"/>
                  </a:lnTo>
                  <a:cubicBezTo>
                    <a:pt x="254" y="1001"/>
                    <a:pt x="254" y="993"/>
                    <a:pt x="253" y="988"/>
                  </a:cubicBezTo>
                  <a:lnTo>
                    <a:pt x="253" y="988"/>
                  </a:lnTo>
                  <a:cubicBezTo>
                    <a:pt x="252" y="985"/>
                    <a:pt x="250" y="978"/>
                    <a:pt x="247" y="976"/>
                  </a:cubicBezTo>
                  <a:lnTo>
                    <a:pt x="247" y="976"/>
                  </a:lnTo>
                  <a:cubicBezTo>
                    <a:pt x="245" y="973"/>
                    <a:pt x="237" y="970"/>
                    <a:pt x="236" y="967"/>
                  </a:cubicBezTo>
                  <a:lnTo>
                    <a:pt x="236" y="967"/>
                  </a:lnTo>
                  <a:cubicBezTo>
                    <a:pt x="234" y="965"/>
                    <a:pt x="233" y="960"/>
                    <a:pt x="233" y="957"/>
                  </a:cubicBezTo>
                  <a:lnTo>
                    <a:pt x="233" y="957"/>
                  </a:lnTo>
                  <a:cubicBezTo>
                    <a:pt x="233" y="951"/>
                    <a:pt x="237" y="941"/>
                    <a:pt x="238" y="936"/>
                  </a:cubicBezTo>
                  <a:lnTo>
                    <a:pt x="238" y="936"/>
                  </a:lnTo>
                  <a:cubicBezTo>
                    <a:pt x="240" y="933"/>
                    <a:pt x="243" y="927"/>
                    <a:pt x="243" y="925"/>
                  </a:cubicBezTo>
                  <a:lnTo>
                    <a:pt x="243" y="925"/>
                  </a:lnTo>
                  <a:cubicBezTo>
                    <a:pt x="243" y="923"/>
                    <a:pt x="238" y="920"/>
                    <a:pt x="238" y="917"/>
                  </a:cubicBezTo>
                  <a:lnTo>
                    <a:pt x="238" y="917"/>
                  </a:lnTo>
                  <a:cubicBezTo>
                    <a:pt x="237" y="915"/>
                    <a:pt x="240" y="910"/>
                    <a:pt x="241" y="908"/>
                  </a:cubicBezTo>
                  <a:lnTo>
                    <a:pt x="241" y="908"/>
                  </a:lnTo>
                  <a:cubicBezTo>
                    <a:pt x="241" y="905"/>
                    <a:pt x="241" y="899"/>
                    <a:pt x="240" y="896"/>
                  </a:cubicBezTo>
                  <a:lnTo>
                    <a:pt x="240" y="896"/>
                  </a:lnTo>
                  <a:cubicBezTo>
                    <a:pt x="240" y="896"/>
                    <a:pt x="241" y="890"/>
                    <a:pt x="243" y="887"/>
                  </a:cubicBezTo>
                  <a:lnTo>
                    <a:pt x="243" y="887"/>
                  </a:lnTo>
                  <a:cubicBezTo>
                    <a:pt x="244" y="885"/>
                    <a:pt x="246" y="880"/>
                    <a:pt x="248" y="879"/>
                  </a:cubicBezTo>
                  <a:lnTo>
                    <a:pt x="248" y="879"/>
                  </a:lnTo>
                  <a:cubicBezTo>
                    <a:pt x="249" y="877"/>
                    <a:pt x="254" y="878"/>
                    <a:pt x="256" y="877"/>
                  </a:cubicBezTo>
                  <a:lnTo>
                    <a:pt x="256" y="877"/>
                  </a:lnTo>
                  <a:cubicBezTo>
                    <a:pt x="257" y="875"/>
                    <a:pt x="258" y="871"/>
                    <a:pt x="258" y="869"/>
                  </a:cubicBezTo>
                  <a:lnTo>
                    <a:pt x="258" y="869"/>
                  </a:lnTo>
                  <a:cubicBezTo>
                    <a:pt x="258" y="867"/>
                    <a:pt x="256" y="864"/>
                    <a:pt x="254" y="862"/>
                  </a:cubicBezTo>
                  <a:lnTo>
                    <a:pt x="254" y="862"/>
                  </a:lnTo>
                  <a:cubicBezTo>
                    <a:pt x="253" y="860"/>
                    <a:pt x="248" y="860"/>
                    <a:pt x="247" y="859"/>
                  </a:cubicBezTo>
                  <a:lnTo>
                    <a:pt x="247" y="859"/>
                  </a:lnTo>
                  <a:cubicBezTo>
                    <a:pt x="246" y="857"/>
                    <a:pt x="246" y="854"/>
                    <a:pt x="246" y="852"/>
                  </a:cubicBezTo>
                  <a:lnTo>
                    <a:pt x="246" y="852"/>
                  </a:lnTo>
                  <a:cubicBezTo>
                    <a:pt x="247" y="850"/>
                    <a:pt x="250" y="846"/>
                    <a:pt x="252" y="846"/>
                  </a:cubicBezTo>
                  <a:lnTo>
                    <a:pt x="252" y="846"/>
                  </a:lnTo>
                  <a:cubicBezTo>
                    <a:pt x="255" y="845"/>
                    <a:pt x="259" y="847"/>
                    <a:pt x="263" y="847"/>
                  </a:cubicBezTo>
                  <a:lnTo>
                    <a:pt x="263" y="847"/>
                  </a:lnTo>
                  <a:cubicBezTo>
                    <a:pt x="266" y="847"/>
                    <a:pt x="272" y="846"/>
                    <a:pt x="275" y="844"/>
                  </a:cubicBezTo>
                  <a:lnTo>
                    <a:pt x="275" y="844"/>
                  </a:lnTo>
                  <a:cubicBezTo>
                    <a:pt x="277" y="843"/>
                    <a:pt x="278" y="837"/>
                    <a:pt x="279" y="835"/>
                  </a:cubicBezTo>
                  <a:lnTo>
                    <a:pt x="279" y="835"/>
                  </a:lnTo>
                  <a:cubicBezTo>
                    <a:pt x="279" y="832"/>
                    <a:pt x="278" y="825"/>
                    <a:pt x="279" y="822"/>
                  </a:cubicBezTo>
                  <a:lnTo>
                    <a:pt x="279" y="822"/>
                  </a:lnTo>
                  <a:cubicBezTo>
                    <a:pt x="279" y="820"/>
                    <a:pt x="281" y="816"/>
                    <a:pt x="281" y="814"/>
                  </a:cubicBezTo>
                  <a:lnTo>
                    <a:pt x="281" y="814"/>
                  </a:lnTo>
                  <a:cubicBezTo>
                    <a:pt x="281" y="810"/>
                    <a:pt x="278" y="804"/>
                    <a:pt x="278" y="801"/>
                  </a:cubicBezTo>
                  <a:lnTo>
                    <a:pt x="278" y="801"/>
                  </a:lnTo>
                  <a:cubicBezTo>
                    <a:pt x="278" y="795"/>
                    <a:pt x="281" y="785"/>
                    <a:pt x="280" y="779"/>
                  </a:cubicBezTo>
                  <a:lnTo>
                    <a:pt x="280" y="779"/>
                  </a:lnTo>
                  <a:cubicBezTo>
                    <a:pt x="280" y="776"/>
                    <a:pt x="276" y="770"/>
                    <a:pt x="276" y="766"/>
                  </a:cubicBezTo>
                  <a:lnTo>
                    <a:pt x="276" y="766"/>
                  </a:lnTo>
                  <a:cubicBezTo>
                    <a:pt x="276" y="763"/>
                    <a:pt x="281" y="755"/>
                    <a:pt x="281" y="751"/>
                  </a:cubicBezTo>
                  <a:lnTo>
                    <a:pt x="281" y="751"/>
                  </a:lnTo>
                  <a:cubicBezTo>
                    <a:pt x="282" y="745"/>
                    <a:pt x="278" y="734"/>
                    <a:pt x="277" y="728"/>
                  </a:cubicBezTo>
                  <a:lnTo>
                    <a:pt x="277" y="728"/>
                  </a:lnTo>
                  <a:cubicBezTo>
                    <a:pt x="276" y="724"/>
                    <a:pt x="274" y="714"/>
                    <a:pt x="271" y="710"/>
                  </a:cubicBezTo>
                  <a:lnTo>
                    <a:pt x="271" y="710"/>
                  </a:lnTo>
                  <a:cubicBezTo>
                    <a:pt x="269" y="705"/>
                    <a:pt x="263" y="698"/>
                    <a:pt x="261" y="693"/>
                  </a:cubicBezTo>
                  <a:lnTo>
                    <a:pt x="261" y="693"/>
                  </a:lnTo>
                  <a:cubicBezTo>
                    <a:pt x="259" y="689"/>
                    <a:pt x="258" y="679"/>
                    <a:pt x="259" y="674"/>
                  </a:cubicBezTo>
                  <a:lnTo>
                    <a:pt x="259" y="674"/>
                  </a:lnTo>
                  <a:cubicBezTo>
                    <a:pt x="259" y="670"/>
                    <a:pt x="261" y="661"/>
                    <a:pt x="263" y="657"/>
                  </a:cubicBezTo>
                  <a:lnTo>
                    <a:pt x="263" y="657"/>
                  </a:lnTo>
                  <a:cubicBezTo>
                    <a:pt x="264" y="655"/>
                    <a:pt x="269" y="653"/>
                    <a:pt x="270" y="651"/>
                  </a:cubicBezTo>
                  <a:lnTo>
                    <a:pt x="270" y="651"/>
                  </a:lnTo>
                  <a:cubicBezTo>
                    <a:pt x="272" y="647"/>
                    <a:pt x="270" y="635"/>
                    <a:pt x="271" y="631"/>
                  </a:cubicBezTo>
                  <a:lnTo>
                    <a:pt x="271" y="631"/>
                  </a:lnTo>
                  <a:cubicBezTo>
                    <a:pt x="272" y="627"/>
                    <a:pt x="277" y="622"/>
                    <a:pt x="277" y="619"/>
                  </a:cubicBezTo>
                  <a:lnTo>
                    <a:pt x="277" y="619"/>
                  </a:lnTo>
                  <a:cubicBezTo>
                    <a:pt x="278" y="615"/>
                    <a:pt x="276" y="608"/>
                    <a:pt x="275" y="605"/>
                  </a:cubicBezTo>
                  <a:lnTo>
                    <a:pt x="275" y="605"/>
                  </a:lnTo>
                  <a:cubicBezTo>
                    <a:pt x="273" y="602"/>
                    <a:pt x="265" y="597"/>
                    <a:pt x="265" y="593"/>
                  </a:cubicBezTo>
                  <a:lnTo>
                    <a:pt x="265" y="593"/>
                  </a:lnTo>
                  <a:cubicBezTo>
                    <a:pt x="264" y="592"/>
                    <a:pt x="268" y="588"/>
                    <a:pt x="269" y="585"/>
                  </a:cubicBezTo>
                  <a:lnTo>
                    <a:pt x="269" y="585"/>
                  </a:lnTo>
                  <a:cubicBezTo>
                    <a:pt x="270" y="584"/>
                    <a:pt x="272" y="579"/>
                    <a:pt x="272" y="577"/>
                  </a:cubicBezTo>
                  <a:lnTo>
                    <a:pt x="272" y="577"/>
                  </a:lnTo>
                  <a:cubicBezTo>
                    <a:pt x="271" y="574"/>
                    <a:pt x="267" y="571"/>
                    <a:pt x="266" y="569"/>
                  </a:cubicBezTo>
                  <a:lnTo>
                    <a:pt x="266" y="569"/>
                  </a:lnTo>
                  <a:cubicBezTo>
                    <a:pt x="265" y="565"/>
                    <a:pt x="265" y="560"/>
                    <a:pt x="266" y="558"/>
                  </a:cubicBezTo>
                  <a:lnTo>
                    <a:pt x="266" y="558"/>
                  </a:lnTo>
                  <a:cubicBezTo>
                    <a:pt x="267" y="555"/>
                    <a:pt x="272" y="551"/>
                    <a:pt x="272" y="548"/>
                  </a:cubicBezTo>
                  <a:lnTo>
                    <a:pt x="272" y="548"/>
                  </a:lnTo>
                  <a:cubicBezTo>
                    <a:pt x="273" y="545"/>
                    <a:pt x="271" y="538"/>
                    <a:pt x="271" y="534"/>
                  </a:cubicBezTo>
                  <a:lnTo>
                    <a:pt x="271" y="534"/>
                  </a:lnTo>
                  <a:cubicBezTo>
                    <a:pt x="271" y="530"/>
                    <a:pt x="272" y="522"/>
                    <a:pt x="273" y="518"/>
                  </a:cubicBezTo>
                  <a:lnTo>
                    <a:pt x="273" y="518"/>
                  </a:lnTo>
                  <a:cubicBezTo>
                    <a:pt x="274" y="514"/>
                    <a:pt x="274" y="504"/>
                    <a:pt x="276" y="500"/>
                  </a:cubicBezTo>
                  <a:lnTo>
                    <a:pt x="276" y="500"/>
                  </a:lnTo>
                  <a:cubicBezTo>
                    <a:pt x="277" y="499"/>
                    <a:pt x="281" y="497"/>
                    <a:pt x="282" y="495"/>
                  </a:cubicBezTo>
                  <a:lnTo>
                    <a:pt x="282" y="495"/>
                  </a:lnTo>
                  <a:cubicBezTo>
                    <a:pt x="284" y="493"/>
                    <a:pt x="287" y="489"/>
                    <a:pt x="286" y="486"/>
                  </a:cubicBezTo>
                  <a:lnTo>
                    <a:pt x="286" y="486"/>
                  </a:lnTo>
                  <a:cubicBezTo>
                    <a:pt x="286" y="483"/>
                    <a:pt x="278" y="479"/>
                    <a:pt x="277" y="475"/>
                  </a:cubicBezTo>
                  <a:lnTo>
                    <a:pt x="277" y="475"/>
                  </a:lnTo>
                  <a:cubicBezTo>
                    <a:pt x="276" y="472"/>
                    <a:pt x="277" y="465"/>
                    <a:pt x="276" y="462"/>
                  </a:cubicBezTo>
                  <a:lnTo>
                    <a:pt x="276" y="462"/>
                  </a:lnTo>
                  <a:cubicBezTo>
                    <a:pt x="276" y="460"/>
                    <a:pt x="271" y="457"/>
                    <a:pt x="270" y="456"/>
                  </a:cubicBezTo>
                  <a:lnTo>
                    <a:pt x="270" y="456"/>
                  </a:lnTo>
                  <a:cubicBezTo>
                    <a:pt x="270" y="453"/>
                    <a:pt x="274" y="448"/>
                    <a:pt x="273" y="446"/>
                  </a:cubicBezTo>
                  <a:lnTo>
                    <a:pt x="273" y="446"/>
                  </a:lnTo>
                  <a:cubicBezTo>
                    <a:pt x="273" y="443"/>
                    <a:pt x="268" y="440"/>
                    <a:pt x="268" y="437"/>
                  </a:cubicBezTo>
                  <a:lnTo>
                    <a:pt x="268" y="437"/>
                  </a:lnTo>
                  <a:cubicBezTo>
                    <a:pt x="267" y="433"/>
                    <a:pt x="273" y="425"/>
                    <a:pt x="275" y="421"/>
                  </a:cubicBezTo>
                  <a:lnTo>
                    <a:pt x="275" y="421"/>
                  </a:lnTo>
                  <a:cubicBezTo>
                    <a:pt x="276" y="419"/>
                    <a:pt x="278" y="414"/>
                    <a:pt x="278" y="411"/>
                  </a:cubicBezTo>
                  <a:lnTo>
                    <a:pt x="278" y="411"/>
                  </a:lnTo>
                  <a:cubicBezTo>
                    <a:pt x="278" y="407"/>
                    <a:pt x="274" y="401"/>
                    <a:pt x="274" y="397"/>
                  </a:cubicBezTo>
                  <a:lnTo>
                    <a:pt x="274" y="397"/>
                  </a:lnTo>
                  <a:cubicBezTo>
                    <a:pt x="274" y="393"/>
                    <a:pt x="275" y="384"/>
                    <a:pt x="278" y="382"/>
                  </a:cubicBezTo>
                  <a:lnTo>
                    <a:pt x="278" y="382"/>
                  </a:lnTo>
                  <a:cubicBezTo>
                    <a:pt x="279" y="380"/>
                    <a:pt x="284" y="379"/>
                    <a:pt x="286" y="379"/>
                  </a:cubicBezTo>
                  <a:lnTo>
                    <a:pt x="286" y="379"/>
                  </a:lnTo>
                  <a:cubicBezTo>
                    <a:pt x="289" y="379"/>
                    <a:pt x="297" y="381"/>
                    <a:pt x="300" y="381"/>
                  </a:cubicBezTo>
                  <a:lnTo>
                    <a:pt x="300" y="381"/>
                  </a:lnTo>
                  <a:cubicBezTo>
                    <a:pt x="302" y="380"/>
                    <a:pt x="307" y="379"/>
                    <a:pt x="309" y="378"/>
                  </a:cubicBezTo>
                  <a:lnTo>
                    <a:pt x="309" y="378"/>
                  </a:lnTo>
                  <a:cubicBezTo>
                    <a:pt x="312" y="376"/>
                    <a:pt x="317" y="370"/>
                    <a:pt x="319" y="370"/>
                  </a:cubicBezTo>
                  <a:lnTo>
                    <a:pt x="319" y="370"/>
                  </a:lnTo>
                  <a:cubicBezTo>
                    <a:pt x="322" y="370"/>
                    <a:pt x="325" y="377"/>
                    <a:pt x="328" y="377"/>
                  </a:cubicBezTo>
                  <a:lnTo>
                    <a:pt x="328" y="377"/>
                  </a:lnTo>
                  <a:cubicBezTo>
                    <a:pt x="331" y="377"/>
                    <a:pt x="333" y="369"/>
                    <a:pt x="336" y="368"/>
                  </a:cubicBezTo>
                  <a:lnTo>
                    <a:pt x="336" y="368"/>
                  </a:lnTo>
                  <a:cubicBezTo>
                    <a:pt x="339" y="366"/>
                    <a:pt x="346" y="366"/>
                    <a:pt x="349" y="367"/>
                  </a:cubicBezTo>
                  <a:lnTo>
                    <a:pt x="349" y="367"/>
                  </a:lnTo>
                  <a:cubicBezTo>
                    <a:pt x="352" y="368"/>
                    <a:pt x="357" y="372"/>
                    <a:pt x="360" y="373"/>
                  </a:cubicBezTo>
                  <a:lnTo>
                    <a:pt x="360" y="373"/>
                  </a:lnTo>
                  <a:cubicBezTo>
                    <a:pt x="362" y="374"/>
                    <a:pt x="367" y="373"/>
                    <a:pt x="368" y="374"/>
                  </a:cubicBezTo>
                  <a:lnTo>
                    <a:pt x="368" y="374"/>
                  </a:lnTo>
                  <a:cubicBezTo>
                    <a:pt x="370" y="375"/>
                    <a:pt x="370" y="381"/>
                    <a:pt x="372" y="382"/>
                  </a:cubicBezTo>
                  <a:lnTo>
                    <a:pt x="372" y="382"/>
                  </a:lnTo>
                  <a:cubicBezTo>
                    <a:pt x="374" y="383"/>
                    <a:pt x="380" y="379"/>
                    <a:pt x="383" y="379"/>
                  </a:cubicBezTo>
                  <a:lnTo>
                    <a:pt x="383" y="379"/>
                  </a:lnTo>
                  <a:cubicBezTo>
                    <a:pt x="385" y="380"/>
                    <a:pt x="387" y="385"/>
                    <a:pt x="389" y="386"/>
                  </a:cubicBezTo>
                  <a:lnTo>
                    <a:pt x="389" y="386"/>
                  </a:lnTo>
                  <a:cubicBezTo>
                    <a:pt x="390" y="387"/>
                    <a:pt x="395" y="386"/>
                    <a:pt x="397" y="385"/>
                  </a:cubicBezTo>
                  <a:lnTo>
                    <a:pt x="397" y="385"/>
                  </a:lnTo>
                  <a:cubicBezTo>
                    <a:pt x="399" y="384"/>
                    <a:pt x="402" y="378"/>
                    <a:pt x="404" y="378"/>
                  </a:cubicBezTo>
                  <a:lnTo>
                    <a:pt x="404" y="378"/>
                  </a:lnTo>
                  <a:cubicBezTo>
                    <a:pt x="407" y="377"/>
                    <a:pt x="412" y="378"/>
                    <a:pt x="414" y="379"/>
                  </a:cubicBezTo>
                  <a:lnTo>
                    <a:pt x="414" y="379"/>
                  </a:lnTo>
                  <a:cubicBezTo>
                    <a:pt x="418" y="381"/>
                    <a:pt x="422" y="388"/>
                    <a:pt x="424" y="392"/>
                  </a:cubicBezTo>
                  <a:lnTo>
                    <a:pt x="424" y="392"/>
                  </a:lnTo>
                  <a:cubicBezTo>
                    <a:pt x="426" y="394"/>
                    <a:pt x="428" y="400"/>
                    <a:pt x="429" y="403"/>
                  </a:cubicBezTo>
                  <a:lnTo>
                    <a:pt x="429" y="403"/>
                  </a:lnTo>
                  <a:cubicBezTo>
                    <a:pt x="430" y="406"/>
                    <a:pt x="434" y="410"/>
                    <a:pt x="435" y="413"/>
                  </a:cubicBezTo>
                  <a:lnTo>
                    <a:pt x="435" y="413"/>
                  </a:lnTo>
                  <a:cubicBezTo>
                    <a:pt x="435" y="415"/>
                    <a:pt x="433" y="421"/>
                    <a:pt x="434" y="423"/>
                  </a:cubicBezTo>
                  <a:lnTo>
                    <a:pt x="434" y="423"/>
                  </a:lnTo>
                  <a:cubicBezTo>
                    <a:pt x="434" y="425"/>
                    <a:pt x="435" y="429"/>
                    <a:pt x="436" y="429"/>
                  </a:cubicBezTo>
                  <a:lnTo>
                    <a:pt x="436" y="429"/>
                  </a:lnTo>
                  <a:cubicBezTo>
                    <a:pt x="439" y="432"/>
                    <a:pt x="446" y="432"/>
                    <a:pt x="448" y="434"/>
                  </a:cubicBezTo>
                  <a:lnTo>
                    <a:pt x="448" y="434"/>
                  </a:lnTo>
                  <a:cubicBezTo>
                    <a:pt x="451" y="437"/>
                    <a:pt x="453" y="445"/>
                    <a:pt x="456" y="447"/>
                  </a:cubicBezTo>
                  <a:lnTo>
                    <a:pt x="456" y="447"/>
                  </a:lnTo>
                  <a:cubicBezTo>
                    <a:pt x="459" y="449"/>
                    <a:pt x="465" y="452"/>
                    <a:pt x="468" y="452"/>
                  </a:cubicBezTo>
                  <a:lnTo>
                    <a:pt x="468" y="452"/>
                  </a:lnTo>
                  <a:cubicBezTo>
                    <a:pt x="471" y="452"/>
                    <a:pt x="478" y="446"/>
                    <a:pt x="482" y="446"/>
                  </a:cubicBezTo>
                  <a:lnTo>
                    <a:pt x="482" y="446"/>
                  </a:lnTo>
                  <a:cubicBezTo>
                    <a:pt x="485" y="445"/>
                    <a:pt x="492" y="448"/>
                    <a:pt x="495" y="446"/>
                  </a:cubicBezTo>
                  <a:lnTo>
                    <a:pt x="495" y="446"/>
                  </a:lnTo>
                  <a:cubicBezTo>
                    <a:pt x="499" y="444"/>
                    <a:pt x="500" y="435"/>
                    <a:pt x="502" y="432"/>
                  </a:cubicBezTo>
                  <a:lnTo>
                    <a:pt x="502" y="432"/>
                  </a:lnTo>
                  <a:cubicBezTo>
                    <a:pt x="504" y="429"/>
                    <a:pt x="509" y="425"/>
                    <a:pt x="510" y="423"/>
                  </a:cubicBezTo>
                  <a:lnTo>
                    <a:pt x="510" y="423"/>
                  </a:lnTo>
                  <a:cubicBezTo>
                    <a:pt x="510" y="420"/>
                    <a:pt x="509" y="414"/>
                    <a:pt x="510" y="412"/>
                  </a:cubicBezTo>
                  <a:lnTo>
                    <a:pt x="510" y="412"/>
                  </a:lnTo>
                  <a:cubicBezTo>
                    <a:pt x="512" y="410"/>
                    <a:pt x="518" y="409"/>
                    <a:pt x="520" y="406"/>
                  </a:cubicBezTo>
                  <a:lnTo>
                    <a:pt x="520" y="406"/>
                  </a:lnTo>
                  <a:cubicBezTo>
                    <a:pt x="521" y="404"/>
                    <a:pt x="524" y="400"/>
                    <a:pt x="525" y="398"/>
                  </a:cubicBezTo>
                  <a:lnTo>
                    <a:pt x="525" y="398"/>
                  </a:lnTo>
                  <a:cubicBezTo>
                    <a:pt x="526" y="395"/>
                    <a:pt x="529" y="389"/>
                    <a:pt x="530" y="387"/>
                  </a:cubicBezTo>
                  <a:lnTo>
                    <a:pt x="530" y="387"/>
                  </a:lnTo>
                  <a:cubicBezTo>
                    <a:pt x="533" y="384"/>
                    <a:pt x="539" y="382"/>
                    <a:pt x="541" y="380"/>
                  </a:cubicBezTo>
                  <a:lnTo>
                    <a:pt x="541" y="380"/>
                  </a:lnTo>
                  <a:cubicBezTo>
                    <a:pt x="543" y="378"/>
                    <a:pt x="545" y="370"/>
                    <a:pt x="545" y="370"/>
                  </a:cubicBezTo>
                  <a:lnTo>
                    <a:pt x="595" y="0"/>
                  </a:lnTo>
                  <a:lnTo>
                    <a:pt x="1003" y="55"/>
                  </a:lnTo>
                  <a:lnTo>
                    <a:pt x="1420" y="105"/>
                  </a:lnTo>
                  <a:lnTo>
                    <a:pt x="1888" y="157"/>
                  </a:lnTo>
                  <a:lnTo>
                    <a:pt x="2364" y="207"/>
                  </a:lnTo>
                  <a:lnTo>
                    <a:pt x="2440" y="213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6" name="Freeform 37">
              <a:extLst>
                <a:ext uri="{FF2B5EF4-FFF2-40B4-BE49-F238E27FC236}">
                  <a16:creationId xmlns:a16="http://schemas.microsoft.com/office/drawing/2014/main" id="{D23EC7BD-C6AB-CC40-A6B5-4E9BF5652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0775" y="6717144"/>
              <a:ext cx="1989250" cy="2155909"/>
            </a:xfrm>
            <a:custGeom>
              <a:avLst/>
              <a:gdLst>
                <a:gd name="T0" fmla="*/ 2474 w 2475"/>
                <a:gd name="T1" fmla="*/ 125 h 2680"/>
                <a:gd name="T2" fmla="*/ 2468 w 2475"/>
                <a:gd name="T3" fmla="*/ 357 h 2680"/>
                <a:gd name="T4" fmla="*/ 2455 w 2475"/>
                <a:gd name="T5" fmla="*/ 357 h 2680"/>
                <a:gd name="T6" fmla="*/ 2392 w 2475"/>
                <a:gd name="T7" fmla="*/ 2471 h 2680"/>
                <a:gd name="T8" fmla="*/ 1003 w 2475"/>
                <a:gd name="T9" fmla="*/ 2412 h 2680"/>
                <a:gd name="T10" fmla="*/ 1003 w 2475"/>
                <a:gd name="T11" fmla="*/ 2412 h 2680"/>
                <a:gd name="T12" fmla="*/ 989 w 2475"/>
                <a:gd name="T13" fmla="*/ 2414 h 2680"/>
                <a:gd name="T14" fmla="*/ 989 w 2475"/>
                <a:gd name="T15" fmla="*/ 2414 h 2680"/>
                <a:gd name="T16" fmla="*/ 981 w 2475"/>
                <a:gd name="T17" fmla="*/ 2419 h 2680"/>
                <a:gd name="T18" fmla="*/ 981 w 2475"/>
                <a:gd name="T19" fmla="*/ 2419 h 2680"/>
                <a:gd name="T20" fmla="*/ 985 w 2475"/>
                <a:gd name="T21" fmla="*/ 2429 h 2680"/>
                <a:gd name="T22" fmla="*/ 985 w 2475"/>
                <a:gd name="T23" fmla="*/ 2429 h 2680"/>
                <a:gd name="T24" fmla="*/ 982 w 2475"/>
                <a:gd name="T25" fmla="*/ 2436 h 2680"/>
                <a:gd name="T26" fmla="*/ 982 w 2475"/>
                <a:gd name="T27" fmla="*/ 2436 h 2680"/>
                <a:gd name="T28" fmla="*/ 985 w 2475"/>
                <a:gd name="T29" fmla="*/ 2444 h 2680"/>
                <a:gd name="T30" fmla="*/ 985 w 2475"/>
                <a:gd name="T31" fmla="*/ 2444 h 2680"/>
                <a:gd name="T32" fmla="*/ 983 w 2475"/>
                <a:gd name="T33" fmla="*/ 2451 h 2680"/>
                <a:gd name="T34" fmla="*/ 983 w 2475"/>
                <a:gd name="T35" fmla="*/ 2451 h 2680"/>
                <a:gd name="T36" fmla="*/ 975 w 2475"/>
                <a:gd name="T37" fmla="*/ 2455 h 2680"/>
                <a:gd name="T38" fmla="*/ 975 w 2475"/>
                <a:gd name="T39" fmla="*/ 2455 h 2680"/>
                <a:gd name="T40" fmla="*/ 971 w 2475"/>
                <a:gd name="T41" fmla="*/ 2460 h 2680"/>
                <a:gd name="T42" fmla="*/ 971 w 2475"/>
                <a:gd name="T43" fmla="*/ 2460 h 2680"/>
                <a:gd name="T44" fmla="*/ 979 w 2475"/>
                <a:gd name="T45" fmla="*/ 2464 h 2680"/>
                <a:gd name="T46" fmla="*/ 979 w 2475"/>
                <a:gd name="T47" fmla="*/ 2464 h 2680"/>
                <a:gd name="T48" fmla="*/ 977 w 2475"/>
                <a:gd name="T49" fmla="*/ 2474 h 2680"/>
                <a:gd name="T50" fmla="*/ 977 w 2475"/>
                <a:gd name="T51" fmla="*/ 2474 h 2680"/>
                <a:gd name="T52" fmla="*/ 981 w 2475"/>
                <a:gd name="T53" fmla="*/ 2481 h 2680"/>
                <a:gd name="T54" fmla="*/ 981 w 2475"/>
                <a:gd name="T55" fmla="*/ 2481 h 2680"/>
                <a:gd name="T56" fmla="*/ 988 w 2475"/>
                <a:gd name="T57" fmla="*/ 2485 h 2680"/>
                <a:gd name="T58" fmla="*/ 988 w 2475"/>
                <a:gd name="T59" fmla="*/ 2485 h 2680"/>
                <a:gd name="T60" fmla="*/ 989 w 2475"/>
                <a:gd name="T61" fmla="*/ 2493 h 2680"/>
                <a:gd name="T62" fmla="*/ 989 w 2475"/>
                <a:gd name="T63" fmla="*/ 2493 h 2680"/>
                <a:gd name="T64" fmla="*/ 997 w 2475"/>
                <a:gd name="T65" fmla="*/ 2494 h 2680"/>
                <a:gd name="T66" fmla="*/ 997 w 2475"/>
                <a:gd name="T67" fmla="*/ 2494 h 2680"/>
                <a:gd name="T68" fmla="*/ 1000 w 2475"/>
                <a:gd name="T69" fmla="*/ 2499 h 2680"/>
                <a:gd name="T70" fmla="*/ 1000 w 2475"/>
                <a:gd name="T71" fmla="*/ 2499 h 2680"/>
                <a:gd name="T72" fmla="*/ 1008 w 2475"/>
                <a:gd name="T73" fmla="*/ 2501 h 2680"/>
                <a:gd name="T74" fmla="*/ 1008 w 2475"/>
                <a:gd name="T75" fmla="*/ 2501 h 2680"/>
                <a:gd name="T76" fmla="*/ 1012 w 2475"/>
                <a:gd name="T77" fmla="*/ 2505 h 2680"/>
                <a:gd name="T78" fmla="*/ 1012 w 2475"/>
                <a:gd name="T79" fmla="*/ 2505 h 2680"/>
                <a:gd name="T80" fmla="*/ 1016 w 2475"/>
                <a:gd name="T81" fmla="*/ 2513 h 2680"/>
                <a:gd name="T82" fmla="*/ 714 w 2475"/>
                <a:gd name="T83" fmla="*/ 2495 h 2680"/>
                <a:gd name="T84" fmla="*/ 353 w 2475"/>
                <a:gd name="T85" fmla="*/ 2469 h 2680"/>
                <a:gd name="T86" fmla="*/ 336 w 2475"/>
                <a:gd name="T87" fmla="*/ 2679 h 2680"/>
                <a:gd name="T88" fmla="*/ 2 w 2475"/>
                <a:gd name="T89" fmla="*/ 2652 h 2680"/>
                <a:gd name="T90" fmla="*/ 0 w 2475"/>
                <a:gd name="T91" fmla="*/ 2652 h 2680"/>
                <a:gd name="T92" fmla="*/ 100 w 2475"/>
                <a:gd name="T93" fmla="*/ 1564 h 2680"/>
                <a:gd name="T94" fmla="*/ 197 w 2475"/>
                <a:gd name="T95" fmla="*/ 464 h 2680"/>
                <a:gd name="T96" fmla="*/ 238 w 2475"/>
                <a:gd name="T97" fmla="*/ 0 h 2680"/>
                <a:gd name="T98" fmla="*/ 712 w 2475"/>
                <a:gd name="T99" fmla="*/ 38 h 2680"/>
                <a:gd name="T100" fmla="*/ 1188 w 2475"/>
                <a:gd name="T101" fmla="*/ 72 h 2680"/>
                <a:gd name="T102" fmla="*/ 1677 w 2475"/>
                <a:gd name="T103" fmla="*/ 99 h 2680"/>
                <a:gd name="T104" fmla="*/ 2101 w 2475"/>
                <a:gd name="T105" fmla="*/ 115 h 2680"/>
                <a:gd name="T106" fmla="*/ 2436 w 2475"/>
                <a:gd name="T107" fmla="*/ 124 h 2680"/>
                <a:gd name="T108" fmla="*/ 2474 w 2475"/>
                <a:gd name="T109" fmla="*/ 125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5" h="2680">
                  <a:moveTo>
                    <a:pt x="2474" y="125"/>
                  </a:moveTo>
                  <a:lnTo>
                    <a:pt x="2468" y="357"/>
                  </a:lnTo>
                  <a:lnTo>
                    <a:pt x="2455" y="357"/>
                  </a:lnTo>
                  <a:lnTo>
                    <a:pt x="2392" y="2471"/>
                  </a:lnTo>
                  <a:lnTo>
                    <a:pt x="1003" y="2412"/>
                  </a:lnTo>
                  <a:lnTo>
                    <a:pt x="1003" y="2412"/>
                  </a:lnTo>
                  <a:cubicBezTo>
                    <a:pt x="1003" y="2412"/>
                    <a:pt x="992" y="2413"/>
                    <a:pt x="989" y="2414"/>
                  </a:cubicBezTo>
                  <a:lnTo>
                    <a:pt x="989" y="2414"/>
                  </a:lnTo>
                  <a:cubicBezTo>
                    <a:pt x="987" y="2415"/>
                    <a:pt x="981" y="2416"/>
                    <a:pt x="981" y="2419"/>
                  </a:cubicBezTo>
                  <a:lnTo>
                    <a:pt x="981" y="2419"/>
                  </a:lnTo>
                  <a:cubicBezTo>
                    <a:pt x="980" y="2421"/>
                    <a:pt x="985" y="2426"/>
                    <a:pt x="985" y="2429"/>
                  </a:cubicBezTo>
                  <a:lnTo>
                    <a:pt x="985" y="2429"/>
                  </a:lnTo>
                  <a:cubicBezTo>
                    <a:pt x="985" y="2431"/>
                    <a:pt x="982" y="2434"/>
                    <a:pt x="982" y="2436"/>
                  </a:cubicBezTo>
                  <a:lnTo>
                    <a:pt x="982" y="2436"/>
                  </a:lnTo>
                  <a:cubicBezTo>
                    <a:pt x="982" y="2438"/>
                    <a:pt x="985" y="2442"/>
                    <a:pt x="985" y="2444"/>
                  </a:cubicBezTo>
                  <a:lnTo>
                    <a:pt x="985" y="2444"/>
                  </a:lnTo>
                  <a:cubicBezTo>
                    <a:pt x="985" y="2445"/>
                    <a:pt x="984" y="2449"/>
                    <a:pt x="983" y="2451"/>
                  </a:cubicBezTo>
                  <a:lnTo>
                    <a:pt x="983" y="2451"/>
                  </a:lnTo>
                  <a:cubicBezTo>
                    <a:pt x="982" y="2453"/>
                    <a:pt x="977" y="2454"/>
                    <a:pt x="975" y="2455"/>
                  </a:cubicBezTo>
                  <a:lnTo>
                    <a:pt x="975" y="2455"/>
                  </a:lnTo>
                  <a:cubicBezTo>
                    <a:pt x="973" y="2456"/>
                    <a:pt x="971" y="2459"/>
                    <a:pt x="971" y="2460"/>
                  </a:cubicBezTo>
                  <a:lnTo>
                    <a:pt x="971" y="2460"/>
                  </a:lnTo>
                  <a:cubicBezTo>
                    <a:pt x="972" y="2463"/>
                    <a:pt x="978" y="2462"/>
                    <a:pt x="979" y="2464"/>
                  </a:cubicBezTo>
                  <a:lnTo>
                    <a:pt x="979" y="2464"/>
                  </a:lnTo>
                  <a:cubicBezTo>
                    <a:pt x="980" y="2466"/>
                    <a:pt x="977" y="2471"/>
                    <a:pt x="977" y="2474"/>
                  </a:cubicBezTo>
                  <a:lnTo>
                    <a:pt x="977" y="2474"/>
                  </a:lnTo>
                  <a:cubicBezTo>
                    <a:pt x="978" y="2475"/>
                    <a:pt x="979" y="2479"/>
                    <a:pt x="981" y="2481"/>
                  </a:cubicBezTo>
                  <a:lnTo>
                    <a:pt x="981" y="2481"/>
                  </a:lnTo>
                  <a:cubicBezTo>
                    <a:pt x="982" y="2482"/>
                    <a:pt x="987" y="2484"/>
                    <a:pt x="988" y="2485"/>
                  </a:cubicBezTo>
                  <a:lnTo>
                    <a:pt x="988" y="2485"/>
                  </a:lnTo>
                  <a:cubicBezTo>
                    <a:pt x="989" y="2487"/>
                    <a:pt x="988" y="2492"/>
                    <a:pt x="989" y="2493"/>
                  </a:cubicBezTo>
                  <a:lnTo>
                    <a:pt x="989" y="2493"/>
                  </a:lnTo>
                  <a:cubicBezTo>
                    <a:pt x="991" y="2495"/>
                    <a:pt x="995" y="2493"/>
                    <a:pt x="997" y="2494"/>
                  </a:cubicBezTo>
                  <a:lnTo>
                    <a:pt x="997" y="2494"/>
                  </a:lnTo>
                  <a:cubicBezTo>
                    <a:pt x="998" y="2495"/>
                    <a:pt x="999" y="2498"/>
                    <a:pt x="1000" y="2499"/>
                  </a:cubicBezTo>
                  <a:lnTo>
                    <a:pt x="1000" y="2499"/>
                  </a:lnTo>
                  <a:cubicBezTo>
                    <a:pt x="1001" y="2500"/>
                    <a:pt x="1006" y="2500"/>
                    <a:pt x="1008" y="2501"/>
                  </a:cubicBezTo>
                  <a:lnTo>
                    <a:pt x="1008" y="2501"/>
                  </a:lnTo>
                  <a:cubicBezTo>
                    <a:pt x="1009" y="2502"/>
                    <a:pt x="1011" y="2504"/>
                    <a:pt x="1012" y="2505"/>
                  </a:cubicBezTo>
                  <a:lnTo>
                    <a:pt x="1012" y="2505"/>
                  </a:lnTo>
                  <a:cubicBezTo>
                    <a:pt x="1013" y="2507"/>
                    <a:pt x="1015" y="2510"/>
                    <a:pt x="1016" y="2513"/>
                  </a:cubicBezTo>
                  <a:lnTo>
                    <a:pt x="714" y="2495"/>
                  </a:lnTo>
                  <a:lnTo>
                    <a:pt x="353" y="2469"/>
                  </a:lnTo>
                  <a:lnTo>
                    <a:pt x="336" y="2679"/>
                  </a:lnTo>
                  <a:lnTo>
                    <a:pt x="2" y="2652"/>
                  </a:lnTo>
                  <a:lnTo>
                    <a:pt x="0" y="2652"/>
                  </a:lnTo>
                  <a:lnTo>
                    <a:pt x="100" y="1564"/>
                  </a:lnTo>
                  <a:lnTo>
                    <a:pt x="197" y="464"/>
                  </a:lnTo>
                  <a:lnTo>
                    <a:pt x="238" y="0"/>
                  </a:lnTo>
                  <a:lnTo>
                    <a:pt x="712" y="38"/>
                  </a:lnTo>
                  <a:lnTo>
                    <a:pt x="1188" y="72"/>
                  </a:lnTo>
                  <a:lnTo>
                    <a:pt x="1677" y="99"/>
                  </a:lnTo>
                  <a:lnTo>
                    <a:pt x="2101" y="115"/>
                  </a:lnTo>
                  <a:lnTo>
                    <a:pt x="2436" y="124"/>
                  </a:lnTo>
                  <a:lnTo>
                    <a:pt x="2474" y="125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7" name="Freeform 39">
              <a:extLst>
                <a:ext uri="{FF2B5EF4-FFF2-40B4-BE49-F238E27FC236}">
                  <a16:creationId xmlns:a16="http://schemas.microsoft.com/office/drawing/2014/main" id="{F7D056A5-3037-894C-B311-6ACB84199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2254" y="5206588"/>
              <a:ext cx="2102721" cy="1624022"/>
            </a:xfrm>
            <a:custGeom>
              <a:avLst/>
              <a:gdLst>
                <a:gd name="T0" fmla="*/ 2236 w 2617"/>
                <a:gd name="T1" fmla="*/ 2007 h 2018"/>
                <a:gd name="T2" fmla="*/ 2198 w 2617"/>
                <a:gd name="T3" fmla="*/ 2006 h 2018"/>
                <a:gd name="T4" fmla="*/ 1863 w 2617"/>
                <a:gd name="T5" fmla="*/ 1997 h 2018"/>
                <a:gd name="T6" fmla="*/ 1439 w 2617"/>
                <a:gd name="T7" fmla="*/ 1981 h 2018"/>
                <a:gd name="T8" fmla="*/ 950 w 2617"/>
                <a:gd name="T9" fmla="*/ 1954 h 2018"/>
                <a:gd name="T10" fmla="*/ 474 w 2617"/>
                <a:gd name="T11" fmla="*/ 1920 h 2018"/>
                <a:gd name="T12" fmla="*/ 0 w 2617"/>
                <a:gd name="T13" fmla="*/ 1882 h 2018"/>
                <a:gd name="T14" fmla="*/ 39 w 2617"/>
                <a:gd name="T15" fmla="*/ 1442 h 2018"/>
                <a:gd name="T16" fmla="*/ 47 w 2617"/>
                <a:gd name="T17" fmla="*/ 1338 h 2018"/>
                <a:gd name="T18" fmla="*/ 44 w 2617"/>
                <a:gd name="T19" fmla="*/ 1272 h 2018"/>
                <a:gd name="T20" fmla="*/ 58 w 2617"/>
                <a:gd name="T21" fmla="*/ 1174 h 2018"/>
                <a:gd name="T22" fmla="*/ 80 w 2617"/>
                <a:gd name="T23" fmla="*/ 919 h 2018"/>
                <a:gd name="T24" fmla="*/ 113 w 2617"/>
                <a:gd name="T25" fmla="*/ 572 h 2018"/>
                <a:gd name="T26" fmla="*/ 162 w 2617"/>
                <a:gd name="T27" fmla="*/ 0 h 2018"/>
                <a:gd name="T28" fmla="*/ 559 w 2617"/>
                <a:gd name="T29" fmla="*/ 33 h 2018"/>
                <a:gd name="T30" fmla="*/ 1482 w 2617"/>
                <a:gd name="T31" fmla="*/ 92 h 2018"/>
                <a:gd name="T32" fmla="*/ 1913 w 2617"/>
                <a:gd name="T33" fmla="*/ 105 h 2018"/>
                <a:gd name="T34" fmla="*/ 2616 w 2617"/>
                <a:gd name="T35" fmla="*/ 126 h 2018"/>
                <a:gd name="T36" fmla="*/ 2610 w 2617"/>
                <a:gd name="T37" fmla="*/ 594 h 2018"/>
                <a:gd name="T38" fmla="*/ 2591 w 2617"/>
                <a:gd name="T39" fmla="*/ 2017 h 2018"/>
                <a:gd name="T40" fmla="*/ 2236 w 2617"/>
                <a:gd name="T41" fmla="*/ 2007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17" h="2018">
                  <a:moveTo>
                    <a:pt x="2236" y="2007"/>
                  </a:moveTo>
                  <a:lnTo>
                    <a:pt x="2198" y="2006"/>
                  </a:lnTo>
                  <a:lnTo>
                    <a:pt x="1863" y="1997"/>
                  </a:lnTo>
                  <a:lnTo>
                    <a:pt x="1439" y="1981"/>
                  </a:lnTo>
                  <a:lnTo>
                    <a:pt x="950" y="1954"/>
                  </a:lnTo>
                  <a:lnTo>
                    <a:pt x="474" y="1920"/>
                  </a:lnTo>
                  <a:lnTo>
                    <a:pt x="0" y="1882"/>
                  </a:lnTo>
                  <a:lnTo>
                    <a:pt x="39" y="1442"/>
                  </a:lnTo>
                  <a:lnTo>
                    <a:pt x="47" y="1338"/>
                  </a:lnTo>
                  <a:lnTo>
                    <a:pt x="44" y="1272"/>
                  </a:lnTo>
                  <a:lnTo>
                    <a:pt x="58" y="1174"/>
                  </a:lnTo>
                  <a:lnTo>
                    <a:pt x="80" y="919"/>
                  </a:lnTo>
                  <a:lnTo>
                    <a:pt x="113" y="572"/>
                  </a:lnTo>
                  <a:lnTo>
                    <a:pt x="162" y="0"/>
                  </a:lnTo>
                  <a:lnTo>
                    <a:pt x="559" y="33"/>
                  </a:lnTo>
                  <a:lnTo>
                    <a:pt x="1482" y="92"/>
                  </a:lnTo>
                  <a:lnTo>
                    <a:pt x="1913" y="105"/>
                  </a:lnTo>
                  <a:lnTo>
                    <a:pt x="2616" y="126"/>
                  </a:lnTo>
                  <a:lnTo>
                    <a:pt x="2610" y="594"/>
                  </a:lnTo>
                  <a:lnTo>
                    <a:pt x="2591" y="2017"/>
                  </a:lnTo>
                  <a:lnTo>
                    <a:pt x="2236" y="2007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EB126A8-2AA1-FE4B-8F68-532FE6DCD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8212" y="9532587"/>
              <a:ext cx="3860685" cy="2949388"/>
            </a:xfrm>
            <a:custGeom>
              <a:avLst/>
              <a:gdLst>
                <a:gd name="connsiteX0" fmla="*/ 1504348 w 1728428"/>
                <a:gd name="connsiteY0" fmla="*/ 1304925 h 1320440"/>
                <a:gd name="connsiteX1" fmla="*/ 1509330 w 1728428"/>
                <a:gd name="connsiteY1" fmla="*/ 1307902 h 1320440"/>
                <a:gd name="connsiteX2" fmla="*/ 1504731 w 1728428"/>
                <a:gd name="connsiteY2" fmla="*/ 1312532 h 1320440"/>
                <a:gd name="connsiteX3" fmla="*/ 1498600 w 1728428"/>
                <a:gd name="connsiteY3" fmla="*/ 1308894 h 1320440"/>
                <a:gd name="connsiteX4" fmla="*/ 1450446 w 1728428"/>
                <a:gd name="connsiteY4" fmla="*/ 1295400 h 1320440"/>
                <a:gd name="connsiteX5" fmla="*/ 1454680 w 1728428"/>
                <a:gd name="connsiteY5" fmla="*/ 1298315 h 1320440"/>
                <a:gd name="connsiteX6" fmla="*/ 1453974 w 1728428"/>
                <a:gd name="connsiteY6" fmla="*/ 1301958 h 1320440"/>
                <a:gd name="connsiteX7" fmla="*/ 1458560 w 1728428"/>
                <a:gd name="connsiteY7" fmla="*/ 1309610 h 1320440"/>
                <a:gd name="connsiteX8" fmla="*/ 1453269 w 1728428"/>
                <a:gd name="connsiteY8" fmla="*/ 1317261 h 1320440"/>
                <a:gd name="connsiteX9" fmla="*/ 1451152 w 1728428"/>
                <a:gd name="connsiteY9" fmla="*/ 1314710 h 1320440"/>
                <a:gd name="connsiteX10" fmla="*/ 1450799 w 1728428"/>
                <a:gd name="connsiteY10" fmla="*/ 1308517 h 1320440"/>
                <a:gd name="connsiteX11" fmla="*/ 1446213 w 1728428"/>
                <a:gd name="connsiteY11" fmla="*/ 1300865 h 1320440"/>
                <a:gd name="connsiteX12" fmla="*/ 1447977 w 1728428"/>
                <a:gd name="connsiteY12" fmla="*/ 1296493 h 1320440"/>
                <a:gd name="connsiteX13" fmla="*/ 1505770 w 1728428"/>
                <a:gd name="connsiteY13" fmla="*/ 1289050 h 1320440"/>
                <a:gd name="connsiteX14" fmla="*/ 1509355 w 1728428"/>
                <a:gd name="connsiteY14" fmla="*/ 1295915 h 1320440"/>
                <a:gd name="connsiteX15" fmla="*/ 1503260 w 1728428"/>
                <a:gd name="connsiteY15" fmla="*/ 1301407 h 1320440"/>
                <a:gd name="connsiteX16" fmla="*/ 1498600 w 1728428"/>
                <a:gd name="connsiteY16" fmla="*/ 1298318 h 1320440"/>
                <a:gd name="connsiteX17" fmla="*/ 1502185 w 1728428"/>
                <a:gd name="connsiteY17" fmla="*/ 1295229 h 1320440"/>
                <a:gd name="connsiteX18" fmla="*/ 1500751 w 1728428"/>
                <a:gd name="connsiteY18" fmla="*/ 1291110 h 1320440"/>
                <a:gd name="connsiteX19" fmla="*/ 1461655 w 1728428"/>
                <a:gd name="connsiteY19" fmla="*/ 1289050 h 1320440"/>
                <a:gd name="connsiteX20" fmla="*/ 1463386 w 1728428"/>
                <a:gd name="connsiteY20" fmla="*/ 1293019 h 1320440"/>
                <a:gd name="connsiteX21" fmla="*/ 1462232 w 1728428"/>
                <a:gd name="connsiteY21" fmla="*/ 1296627 h 1320440"/>
                <a:gd name="connsiteX22" fmla="*/ 1460500 w 1728428"/>
                <a:gd name="connsiteY22" fmla="*/ 1293741 h 1320440"/>
                <a:gd name="connsiteX23" fmla="*/ 1451914 w 1728428"/>
                <a:gd name="connsiteY23" fmla="*/ 1285875 h 1320440"/>
                <a:gd name="connsiteX24" fmla="*/ 1454800 w 1728428"/>
                <a:gd name="connsiteY24" fmla="*/ 1286597 h 1320440"/>
                <a:gd name="connsiteX25" fmla="*/ 1456964 w 1728428"/>
                <a:gd name="connsiteY25" fmla="*/ 1291288 h 1320440"/>
                <a:gd name="connsiteX26" fmla="*/ 1451914 w 1728428"/>
                <a:gd name="connsiteY26" fmla="*/ 1293452 h 1320440"/>
                <a:gd name="connsiteX27" fmla="*/ 1449388 w 1728428"/>
                <a:gd name="connsiteY27" fmla="*/ 1287679 h 1320440"/>
                <a:gd name="connsiteX28" fmla="*/ 1499539 w 1728428"/>
                <a:gd name="connsiteY28" fmla="*/ 1276350 h 1320440"/>
                <a:gd name="connsiteX29" fmla="*/ 1504589 w 1728428"/>
                <a:gd name="connsiteY29" fmla="*/ 1283607 h 1320440"/>
                <a:gd name="connsiteX30" fmla="*/ 1498817 w 1728428"/>
                <a:gd name="connsiteY30" fmla="*/ 1288687 h 1320440"/>
                <a:gd name="connsiteX31" fmla="*/ 1499539 w 1728428"/>
                <a:gd name="connsiteY31" fmla="*/ 1283245 h 1320440"/>
                <a:gd name="connsiteX32" fmla="*/ 1497013 w 1728428"/>
                <a:gd name="connsiteY32" fmla="*/ 1279616 h 1320440"/>
                <a:gd name="connsiteX33" fmla="*/ 1450609 w 1728428"/>
                <a:gd name="connsiteY33" fmla="*/ 1274763 h 1320440"/>
                <a:gd name="connsiteX34" fmla="*/ 1450609 w 1728428"/>
                <a:gd name="connsiteY34" fmla="*/ 1282322 h 1320440"/>
                <a:gd name="connsiteX35" fmla="*/ 1446213 w 1728428"/>
                <a:gd name="connsiteY35" fmla="*/ 1280055 h 1320440"/>
                <a:gd name="connsiteX36" fmla="*/ 3342 w 1728428"/>
                <a:gd name="connsiteY36" fmla="*/ 1271588 h 1320440"/>
                <a:gd name="connsiteX37" fmla="*/ 6016 w 1728428"/>
                <a:gd name="connsiteY37" fmla="*/ 1275599 h 1320440"/>
                <a:gd name="connsiteX38" fmla="*/ 0 w 1728428"/>
                <a:gd name="connsiteY38" fmla="*/ 1277604 h 1320440"/>
                <a:gd name="connsiteX39" fmla="*/ 1442197 w 1728428"/>
                <a:gd name="connsiteY39" fmla="*/ 1270000 h 1320440"/>
                <a:gd name="connsiteX40" fmla="*/ 1447427 w 1728428"/>
                <a:gd name="connsiteY40" fmla="*/ 1271654 h 1320440"/>
                <a:gd name="connsiteX41" fmla="*/ 1441450 w 1728428"/>
                <a:gd name="connsiteY41" fmla="*/ 1277607 h 1320440"/>
                <a:gd name="connsiteX42" fmla="*/ 9208 w 1728428"/>
                <a:gd name="connsiteY42" fmla="*/ 1257300 h 1320440"/>
                <a:gd name="connsiteX43" fmla="*/ 15505 w 1728428"/>
                <a:gd name="connsiteY43" fmla="*/ 1259826 h 1320440"/>
                <a:gd name="connsiteX44" fmla="*/ 8467 w 1728428"/>
                <a:gd name="connsiteY44" fmla="*/ 1264877 h 1320440"/>
                <a:gd name="connsiteX45" fmla="*/ 4763 w 1728428"/>
                <a:gd name="connsiteY45" fmla="*/ 1260187 h 1320440"/>
                <a:gd name="connsiteX46" fmla="*/ 182417 w 1728428"/>
                <a:gd name="connsiteY46" fmla="*/ 1254125 h 1320440"/>
                <a:gd name="connsiteX47" fmla="*/ 198109 w 1728428"/>
                <a:gd name="connsiteY47" fmla="*/ 1257373 h 1320440"/>
                <a:gd name="connsiteX48" fmla="*/ 202489 w 1728428"/>
                <a:gd name="connsiteY48" fmla="*/ 1256290 h 1320440"/>
                <a:gd name="connsiteX49" fmla="*/ 207598 w 1728428"/>
                <a:gd name="connsiteY49" fmla="*/ 1259898 h 1320440"/>
                <a:gd name="connsiteX50" fmla="*/ 199934 w 1728428"/>
                <a:gd name="connsiteY50" fmla="*/ 1261702 h 1320440"/>
                <a:gd name="connsiteX51" fmla="*/ 185337 w 1728428"/>
                <a:gd name="connsiteY51" fmla="*/ 1258094 h 1320440"/>
                <a:gd name="connsiteX52" fmla="*/ 179862 w 1728428"/>
                <a:gd name="connsiteY52" fmla="*/ 1259538 h 1320440"/>
                <a:gd name="connsiteX53" fmla="*/ 176213 w 1728428"/>
                <a:gd name="connsiteY53" fmla="*/ 1256290 h 1320440"/>
                <a:gd name="connsiteX54" fmla="*/ 182417 w 1728428"/>
                <a:gd name="connsiteY54" fmla="*/ 1254125 h 1320440"/>
                <a:gd name="connsiteX55" fmla="*/ 1520043 w 1728428"/>
                <a:gd name="connsiteY55" fmla="*/ 1252538 h 1320440"/>
                <a:gd name="connsiteX56" fmla="*/ 1527405 w 1728428"/>
                <a:gd name="connsiteY56" fmla="*/ 1252538 h 1320440"/>
                <a:gd name="connsiteX57" fmla="*/ 1529982 w 1728428"/>
                <a:gd name="connsiteY57" fmla="*/ 1259092 h 1320440"/>
                <a:gd name="connsiteX58" fmla="*/ 1527405 w 1728428"/>
                <a:gd name="connsiteY58" fmla="*/ 1266374 h 1320440"/>
                <a:gd name="connsiteX59" fmla="*/ 1529614 w 1728428"/>
                <a:gd name="connsiteY59" fmla="*/ 1271836 h 1320440"/>
                <a:gd name="connsiteX60" fmla="*/ 1521147 w 1728428"/>
                <a:gd name="connsiteY60" fmla="*/ 1284215 h 1320440"/>
                <a:gd name="connsiteX61" fmla="*/ 1511208 w 1728428"/>
                <a:gd name="connsiteY61" fmla="*/ 1291861 h 1320440"/>
                <a:gd name="connsiteX62" fmla="*/ 1507895 w 1728428"/>
                <a:gd name="connsiteY62" fmla="*/ 1288584 h 1320440"/>
                <a:gd name="connsiteX63" fmla="*/ 1512312 w 1728428"/>
                <a:gd name="connsiteY63" fmla="*/ 1281302 h 1320440"/>
                <a:gd name="connsiteX64" fmla="*/ 1518939 w 1728428"/>
                <a:gd name="connsiteY64" fmla="*/ 1276933 h 1320440"/>
                <a:gd name="connsiteX65" fmla="*/ 1518939 w 1728428"/>
                <a:gd name="connsiteY65" fmla="*/ 1274020 h 1320440"/>
                <a:gd name="connsiteX66" fmla="*/ 1507159 w 1728428"/>
                <a:gd name="connsiteY66" fmla="*/ 1279846 h 1320440"/>
                <a:gd name="connsiteX67" fmla="*/ 1504950 w 1728428"/>
                <a:gd name="connsiteY67" fmla="*/ 1276205 h 1320440"/>
                <a:gd name="connsiteX68" fmla="*/ 1510104 w 1728428"/>
                <a:gd name="connsiteY68" fmla="*/ 1270743 h 1320440"/>
                <a:gd name="connsiteX69" fmla="*/ 1509736 w 1728428"/>
                <a:gd name="connsiteY69" fmla="*/ 1267466 h 1320440"/>
                <a:gd name="connsiteX70" fmla="*/ 1513049 w 1728428"/>
                <a:gd name="connsiteY70" fmla="*/ 1258728 h 1320440"/>
                <a:gd name="connsiteX71" fmla="*/ 1519675 w 1728428"/>
                <a:gd name="connsiteY71" fmla="*/ 1255815 h 1320440"/>
                <a:gd name="connsiteX72" fmla="*/ 1459473 w 1728428"/>
                <a:gd name="connsiteY72" fmla="*/ 1246188 h 1320440"/>
                <a:gd name="connsiteX73" fmla="*/ 1461715 w 1728428"/>
                <a:gd name="connsiteY73" fmla="*/ 1249865 h 1320440"/>
                <a:gd name="connsiteX74" fmla="*/ 1458353 w 1728428"/>
                <a:gd name="connsiteY74" fmla="*/ 1252204 h 1320440"/>
                <a:gd name="connsiteX75" fmla="*/ 1455738 w 1728428"/>
                <a:gd name="connsiteY75" fmla="*/ 1248862 h 1320440"/>
                <a:gd name="connsiteX76" fmla="*/ 88087 w 1728428"/>
                <a:gd name="connsiteY76" fmla="*/ 1246188 h 1320440"/>
                <a:gd name="connsiteX77" fmla="*/ 91224 w 1728428"/>
                <a:gd name="connsiteY77" fmla="*/ 1247224 h 1320440"/>
                <a:gd name="connsiteX78" fmla="*/ 93314 w 1728428"/>
                <a:gd name="connsiteY78" fmla="*/ 1255161 h 1320440"/>
                <a:gd name="connsiteX79" fmla="*/ 85648 w 1728428"/>
                <a:gd name="connsiteY79" fmla="*/ 1261718 h 1320440"/>
                <a:gd name="connsiteX80" fmla="*/ 79375 w 1728428"/>
                <a:gd name="connsiteY80" fmla="*/ 1261718 h 1320440"/>
                <a:gd name="connsiteX81" fmla="*/ 82860 w 1728428"/>
                <a:gd name="connsiteY81" fmla="*/ 1254126 h 1320440"/>
                <a:gd name="connsiteX82" fmla="*/ 86345 w 1728428"/>
                <a:gd name="connsiteY82" fmla="*/ 1253090 h 1320440"/>
                <a:gd name="connsiteX83" fmla="*/ 73378 w 1728428"/>
                <a:gd name="connsiteY83" fmla="*/ 1244600 h 1320440"/>
                <a:gd name="connsiteX84" fmla="*/ 75847 w 1728428"/>
                <a:gd name="connsiteY84" fmla="*/ 1245997 h 1320440"/>
                <a:gd name="connsiteX85" fmla="*/ 72319 w 1728428"/>
                <a:gd name="connsiteY85" fmla="*/ 1251236 h 1320440"/>
                <a:gd name="connsiteX86" fmla="*/ 71261 w 1728428"/>
                <a:gd name="connsiteY86" fmla="*/ 1256824 h 1320440"/>
                <a:gd name="connsiteX87" fmla="*/ 63853 w 1728428"/>
                <a:gd name="connsiteY87" fmla="*/ 1261714 h 1320440"/>
                <a:gd name="connsiteX88" fmla="*/ 60325 w 1728428"/>
                <a:gd name="connsiteY88" fmla="*/ 1259618 h 1320440"/>
                <a:gd name="connsiteX89" fmla="*/ 65264 w 1728428"/>
                <a:gd name="connsiteY89" fmla="*/ 1255777 h 1320440"/>
                <a:gd name="connsiteX90" fmla="*/ 67733 w 1728428"/>
                <a:gd name="connsiteY90" fmla="*/ 1250188 h 1320440"/>
                <a:gd name="connsiteX91" fmla="*/ 228738 w 1728428"/>
                <a:gd name="connsiteY91" fmla="*/ 1243013 h 1320440"/>
                <a:gd name="connsiteX92" fmla="*/ 234605 w 1728428"/>
                <a:gd name="connsiteY92" fmla="*/ 1247171 h 1320440"/>
                <a:gd name="connsiteX93" fmla="*/ 228048 w 1728428"/>
                <a:gd name="connsiteY93" fmla="*/ 1250572 h 1320440"/>
                <a:gd name="connsiteX94" fmla="*/ 219075 w 1728428"/>
                <a:gd name="connsiteY94" fmla="*/ 1250572 h 1320440"/>
                <a:gd name="connsiteX95" fmla="*/ 221146 w 1728428"/>
                <a:gd name="connsiteY95" fmla="*/ 1243769 h 1320440"/>
                <a:gd name="connsiteX96" fmla="*/ 21907 w 1728428"/>
                <a:gd name="connsiteY96" fmla="*/ 1239838 h 1320440"/>
                <a:gd name="connsiteX97" fmla="*/ 20955 w 1728428"/>
                <a:gd name="connsiteY97" fmla="*/ 1245854 h 1320440"/>
                <a:gd name="connsiteX98" fmla="*/ 17463 w 1728428"/>
                <a:gd name="connsiteY98" fmla="*/ 1241844 h 1320440"/>
                <a:gd name="connsiteX99" fmla="*/ 44417 w 1728428"/>
                <a:gd name="connsiteY99" fmla="*/ 1238250 h 1320440"/>
                <a:gd name="connsiteX100" fmla="*/ 49147 w 1728428"/>
                <a:gd name="connsiteY100" fmla="*/ 1238622 h 1320440"/>
                <a:gd name="connsiteX101" fmla="*/ 56786 w 1728428"/>
                <a:gd name="connsiteY101" fmla="*/ 1247168 h 1320440"/>
                <a:gd name="connsiteX102" fmla="*/ 52784 w 1728428"/>
                <a:gd name="connsiteY102" fmla="*/ 1249397 h 1320440"/>
                <a:gd name="connsiteX103" fmla="*/ 48783 w 1728428"/>
                <a:gd name="connsiteY103" fmla="*/ 1254599 h 1320440"/>
                <a:gd name="connsiteX104" fmla="*/ 44053 w 1728428"/>
                <a:gd name="connsiteY104" fmla="*/ 1255342 h 1320440"/>
                <a:gd name="connsiteX105" fmla="*/ 42234 w 1728428"/>
                <a:gd name="connsiteY105" fmla="*/ 1250512 h 1320440"/>
                <a:gd name="connsiteX106" fmla="*/ 47691 w 1728428"/>
                <a:gd name="connsiteY106" fmla="*/ 1249025 h 1320440"/>
                <a:gd name="connsiteX107" fmla="*/ 40779 w 1728428"/>
                <a:gd name="connsiteY107" fmla="*/ 1246053 h 1320440"/>
                <a:gd name="connsiteX108" fmla="*/ 39688 w 1728428"/>
                <a:gd name="connsiteY108" fmla="*/ 1242337 h 1320440"/>
                <a:gd name="connsiteX109" fmla="*/ 267891 w 1728428"/>
                <a:gd name="connsiteY109" fmla="*/ 1236663 h 1320440"/>
                <a:gd name="connsiteX110" fmla="*/ 271066 w 1728428"/>
                <a:gd name="connsiteY110" fmla="*/ 1244255 h 1320440"/>
                <a:gd name="connsiteX111" fmla="*/ 265113 w 1728428"/>
                <a:gd name="connsiteY111" fmla="*/ 1242185 h 1320440"/>
                <a:gd name="connsiteX112" fmla="*/ 1501312 w 1728428"/>
                <a:gd name="connsiteY112" fmla="*/ 1235075 h 1320440"/>
                <a:gd name="connsiteX113" fmla="*/ 1504619 w 1728428"/>
                <a:gd name="connsiteY113" fmla="*/ 1236187 h 1320440"/>
                <a:gd name="connsiteX114" fmla="*/ 1504619 w 1728428"/>
                <a:gd name="connsiteY114" fmla="*/ 1242854 h 1320440"/>
                <a:gd name="connsiteX115" fmla="*/ 1500320 w 1728428"/>
                <a:gd name="connsiteY115" fmla="*/ 1245818 h 1320440"/>
                <a:gd name="connsiteX116" fmla="*/ 1497013 w 1728428"/>
                <a:gd name="connsiteY116" fmla="*/ 1245077 h 1320440"/>
                <a:gd name="connsiteX117" fmla="*/ 1436688 w 1728428"/>
                <a:gd name="connsiteY117" fmla="*/ 1235075 h 1320440"/>
                <a:gd name="connsiteX118" fmla="*/ 1441110 w 1728428"/>
                <a:gd name="connsiteY118" fmla="*/ 1236980 h 1320440"/>
                <a:gd name="connsiteX119" fmla="*/ 1438049 w 1728428"/>
                <a:gd name="connsiteY119" fmla="*/ 1239521 h 1320440"/>
                <a:gd name="connsiteX120" fmla="*/ 170092 w 1728428"/>
                <a:gd name="connsiteY120" fmla="*/ 1235075 h 1320440"/>
                <a:gd name="connsiteX121" fmla="*/ 174773 w 1728428"/>
                <a:gd name="connsiteY121" fmla="*/ 1236807 h 1320440"/>
                <a:gd name="connsiteX122" fmla="*/ 175853 w 1728428"/>
                <a:gd name="connsiteY122" fmla="*/ 1243042 h 1320440"/>
                <a:gd name="connsiteX123" fmla="*/ 171172 w 1728428"/>
                <a:gd name="connsiteY123" fmla="*/ 1246159 h 1320440"/>
                <a:gd name="connsiteX124" fmla="*/ 171532 w 1728428"/>
                <a:gd name="connsiteY124" fmla="*/ 1251354 h 1320440"/>
                <a:gd name="connsiteX125" fmla="*/ 163611 w 1728428"/>
                <a:gd name="connsiteY125" fmla="*/ 1250315 h 1320440"/>
                <a:gd name="connsiteX126" fmla="*/ 156050 w 1728428"/>
                <a:gd name="connsiteY126" fmla="*/ 1253086 h 1320440"/>
                <a:gd name="connsiteX127" fmla="*/ 149209 w 1728428"/>
                <a:gd name="connsiteY127" fmla="*/ 1252740 h 1320440"/>
                <a:gd name="connsiteX128" fmla="*/ 145609 w 1728428"/>
                <a:gd name="connsiteY128" fmla="*/ 1253779 h 1320440"/>
                <a:gd name="connsiteX129" fmla="*/ 141288 w 1728428"/>
                <a:gd name="connsiteY129" fmla="*/ 1250315 h 1320440"/>
                <a:gd name="connsiteX130" fmla="*/ 143088 w 1728428"/>
                <a:gd name="connsiteY130" fmla="*/ 1247544 h 1320440"/>
                <a:gd name="connsiteX131" fmla="*/ 148129 w 1728428"/>
                <a:gd name="connsiteY131" fmla="*/ 1248930 h 1320440"/>
                <a:gd name="connsiteX132" fmla="*/ 152450 w 1728428"/>
                <a:gd name="connsiteY132" fmla="*/ 1248930 h 1320440"/>
                <a:gd name="connsiteX133" fmla="*/ 157490 w 1728428"/>
                <a:gd name="connsiteY133" fmla="*/ 1244427 h 1320440"/>
                <a:gd name="connsiteX134" fmla="*/ 160371 w 1728428"/>
                <a:gd name="connsiteY134" fmla="*/ 1245813 h 1320440"/>
                <a:gd name="connsiteX135" fmla="*/ 163611 w 1728428"/>
                <a:gd name="connsiteY135" fmla="*/ 1243734 h 1320440"/>
                <a:gd name="connsiteX136" fmla="*/ 163611 w 1728428"/>
                <a:gd name="connsiteY136" fmla="*/ 1239232 h 1320440"/>
                <a:gd name="connsiteX137" fmla="*/ 307181 w 1728428"/>
                <a:gd name="connsiteY137" fmla="*/ 1230313 h 1320440"/>
                <a:gd name="connsiteX138" fmla="*/ 310789 w 1728428"/>
                <a:gd name="connsiteY138" fmla="*/ 1233170 h 1320440"/>
                <a:gd name="connsiteX139" fmla="*/ 307542 w 1728428"/>
                <a:gd name="connsiteY139" fmla="*/ 1234758 h 1320440"/>
                <a:gd name="connsiteX140" fmla="*/ 303213 w 1728428"/>
                <a:gd name="connsiteY140" fmla="*/ 1232853 h 1320440"/>
                <a:gd name="connsiteX141" fmla="*/ 1466699 w 1728428"/>
                <a:gd name="connsiteY141" fmla="*/ 1228725 h 1320440"/>
                <a:gd name="connsiteX142" fmla="*/ 1471235 w 1728428"/>
                <a:gd name="connsiteY142" fmla="*/ 1232430 h 1320440"/>
                <a:gd name="connsiteX143" fmla="*/ 1467455 w 1728428"/>
                <a:gd name="connsiteY143" fmla="*/ 1236504 h 1320440"/>
                <a:gd name="connsiteX144" fmla="*/ 1463676 w 1728428"/>
                <a:gd name="connsiteY144" fmla="*/ 1236504 h 1320440"/>
                <a:gd name="connsiteX145" fmla="*/ 1459140 w 1728428"/>
                <a:gd name="connsiteY145" fmla="*/ 1239468 h 1320440"/>
                <a:gd name="connsiteX146" fmla="*/ 1455738 w 1728428"/>
                <a:gd name="connsiteY146" fmla="*/ 1238357 h 1320440"/>
                <a:gd name="connsiteX147" fmla="*/ 1461030 w 1728428"/>
                <a:gd name="connsiteY147" fmla="*/ 1230577 h 1320440"/>
                <a:gd name="connsiteX148" fmla="*/ 288744 w 1728428"/>
                <a:gd name="connsiteY148" fmla="*/ 1228725 h 1320440"/>
                <a:gd name="connsiteX149" fmla="*/ 294912 w 1728428"/>
                <a:gd name="connsiteY149" fmla="*/ 1234103 h 1320440"/>
                <a:gd name="connsiteX150" fmla="*/ 289832 w 1728428"/>
                <a:gd name="connsiteY150" fmla="*/ 1233744 h 1320440"/>
                <a:gd name="connsiteX151" fmla="*/ 282575 w 1728428"/>
                <a:gd name="connsiteY151" fmla="*/ 1239480 h 1320440"/>
                <a:gd name="connsiteX152" fmla="*/ 283301 w 1728428"/>
                <a:gd name="connsiteY152" fmla="*/ 1233744 h 1320440"/>
                <a:gd name="connsiteX153" fmla="*/ 1503026 w 1728428"/>
                <a:gd name="connsiteY153" fmla="*/ 1225550 h 1320440"/>
                <a:gd name="connsiteX154" fmla="*/ 1503026 w 1728428"/>
                <a:gd name="connsiteY154" fmla="*/ 1230438 h 1320440"/>
                <a:gd name="connsiteX155" fmla="*/ 1499659 w 1728428"/>
                <a:gd name="connsiteY155" fmla="*/ 1233446 h 1320440"/>
                <a:gd name="connsiteX156" fmla="*/ 1496628 w 1728428"/>
                <a:gd name="connsiteY156" fmla="*/ 1239462 h 1320440"/>
                <a:gd name="connsiteX157" fmla="*/ 1492250 w 1728428"/>
                <a:gd name="connsiteY157" fmla="*/ 1238334 h 1320440"/>
                <a:gd name="connsiteX158" fmla="*/ 1492924 w 1728428"/>
                <a:gd name="connsiteY158" fmla="*/ 1232694 h 1320440"/>
                <a:gd name="connsiteX159" fmla="*/ 1511950 w 1728428"/>
                <a:gd name="connsiteY159" fmla="*/ 1223963 h 1320440"/>
                <a:gd name="connsiteX160" fmla="*/ 1514114 w 1728428"/>
                <a:gd name="connsiteY160" fmla="*/ 1226161 h 1320440"/>
                <a:gd name="connsiteX161" fmla="*/ 1513754 w 1728428"/>
                <a:gd name="connsiteY161" fmla="*/ 1233122 h 1320440"/>
                <a:gd name="connsiteX162" fmla="*/ 1509785 w 1728428"/>
                <a:gd name="connsiteY162" fmla="*/ 1237884 h 1320440"/>
                <a:gd name="connsiteX163" fmla="*/ 1506538 w 1728428"/>
                <a:gd name="connsiteY163" fmla="*/ 1233122 h 1320440"/>
                <a:gd name="connsiteX164" fmla="*/ 1509064 w 1728428"/>
                <a:gd name="connsiteY164" fmla="*/ 1229458 h 1320440"/>
                <a:gd name="connsiteX165" fmla="*/ 321028 w 1728428"/>
                <a:gd name="connsiteY165" fmla="*/ 1223963 h 1320440"/>
                <a:gd name="connsiteX166" fmla="*/ 323497 w 1728428"/>
                <a:gd name="connsiteY166" fmla="*/ 1227138 h 1320440"/>
                <a:gd name="connsiteX167" fmla="*/ 318911 w 1728428"/>
                <a:gd name="connsiteY167" fmla="*/ 1229960 h 1320440"/>
                <a:gd name="connsiteX168" fmla="*/ 314325 w 1728428"/>
                <a:gd name="connsiteY168" fmla="*/ 1226433 h 1320440"/>
                <a:gd name="connsiteX169" fmla="*/ 1471512 w 1728428"/>
                <a:gd name="connsiteY169" fmla="*/ 1219200 h 1320440"/>
                <a:gd name="connsiteX170" fmla="*/ 1477186 w 1728428"/>
                <a:gd name="connsiteY170" fmla="*/ 1220640 h 1320440"/>
                <a:gd name="connsiteX171" fmla="*/ 1481087 w 1728428"/>
                <a:gd name="connsiteY171" fmla="*/ 1227480 h 1320440"/>
                <a:gd name="connsiteX172" fmla="*/ 1477186 w 1728428"/>
                <a:gd name="connsiteY172" fmla="*/ 1233240 h 1320440"/>
                <a:gd name="connsiteX173" fmla="*/ 1475767 w 1728428"/>
                <a:gd name="connsiteY173" fmla="*/ 1237200 h 1320440"/>
                <a:gd name="connsiteX174" fmla="*/ 1479314 w 1728428"/>
                <a:gd name="connsiteY174" fmla="*/ 1241160 h 1320440"/>
                <a:gd name="connsiteX175" fmla="*/ 1480733 w 1728428"/>
                <a:gd name="connsiteY175" fmla="*/ 1240080 h 1320440"/>
                <a:gd name="connsiteX176" fmla="*/ 1487826 w 1728428"/>
                <a:gd name="connsiteY176" fmla="*/ 1244040 h 1320440"/>
                <a:gd name="connsiteX177" fmla="*/ 1488181 w 1728428"/>
                <a:gd name="connsiteY177" fmla="*/ 1253760 h 1320440"/>
                <a:gd name="connsiteX178" fmla="*/ 1483925 w 1728428"/>
                <a:gd name="connsiteY178" fmla="*/ 1254120 h 1320440"/>
                <a:gd name="connsiteX179" fmla="*/ 1489244 w 1728428"/>
                <a:gd name="connsiteY179" fmla="*/ 1259879 h 1320440"/>
                <a:gd name="connsiteX180" fmla="*/ 1489244 w 1728428"/>
                <a:gd name="connsiteY180" fmla="*/ 1264559 h 1320440"/>
                <a:gd name="connsiteX181" fmla="*/ 1484634 w 1728428"/>
                <a:gd name="connsiteY181" fmla="*/ 1264919 h 1320440"/>
                <a:gd name="connsiteX182" fmla="*/ 1482861 w 1728428"/>
                <a:gd name="connsiteY182" fmla="*/ 1263479 h 1320440"/>
                <a:gd name="connsiteX183" fmla="*/ 1480023 w 1728428"/>
                <a:gd name="connsiteY183" fmla="*/ 1269239 h 1320440"/>
                <a:gd name="connsiteX184" fmla="*/ 1487117 w 1728428"/>
                <a:gd name="connsiteY184" fmla="*/ 1274639 h 1320440"/>
                <a:gd name="connsiteX185" fmla="*/ 1490308 w 1728428"/>
                <a:gd name="connsiteY185" fmla="*/ 1280039 h 1320440"/>
                <a:gd name="connsiteX186" fmla="*/ 1484279 w 1728428"/>
                <a:gd name="connsiteY186" fmla="*/ 1283999 h 1320440"/>
                <a:gd name="connsiteX187" fmla="*/ 1483215 w 1728428"/>
                <a:gd name="connsiteY187" fmla="*/ 1286159 h 1320440"/>
                <a:gd name="connsiteX188" fmla="*/ 1487826 w 1728428"/>
                <a:gd name="connsiteY188" fmla="*/ 1285439 h 1320440"/>
                <a:gd name="connsiteX189" fmla="*/ 1490308 w 1728428"/>
                <a:gd name="connsiteY189" fmla="*/ 1286879 h 1320440"/>
                <a:gd name="connsiteX190" fmla="*/ 1490308 w 1728428"/>
                <a:gd name="connsiteY190" fmla="*/ 1291199 h 1320440"/>
                <a:gd name="connsiteX191" fmla="*/ 1484634 w 1728428"/>
                <a:gd name="connsiteY191" fmla="*/ 1295519 h 1320440"/>
                <a:gd name="connsiteX192" fmla="*/ 1480733 w 1728428"/>
                <a:gd name="connsiteY192" fmla="*/ 1296239 h 1320440"/>
                <a:gd name="connsiteX193" fmla="*/ 1478250 w 1728428"/>
                <a:gd name="connsiteY193" fmla="*/ 1301279 h 1320440"/>
                <a:gd name="connsiteX194" fmla="*/ 1480733 w 1728428"/>
                <a:gd name="connsiteY194" fmla="*/ 1301639 h 1320440"/>
                <a:gd name="connsiteX195" fmla="*/ 1483215 w 1728428"/>
                <a:gd name="connsiteY195" fmla="*/ 1304878 h 1320440"/>
                <a:gd name="connsiteX196" fmla="*/ 1480733 w 1728428"/>
                <a:gd name="connsiteY196" fmla="*/ 1307758 h 1320440"/>
                <a:gd name="connsiteX197" fmla="*/ 1483215 w 1728428"/>
                <a:gd name="connsiteY197" fmla="*/ 1312078 h 1320440"/>
                <a:gd name="connsiteX198" fmla="*/ 1479669 w 1728428"/>
                <a:gd name="connsiteY198" fmla="*/ 1315318 h 1320440"/>
                <a:gd name="connsiteX199" fmla="*/ 1474703 w 1728428"/>
                <a:gd name="connsiteY199" fmla="*/ 1315678 h 1320440"/>
                <a:gd name="connsiteX200" fmla="*/ 1471512 w 1728428"/>
                <a:gd name="connsiteY200" fmla="*/ 1312798 h 1320440"/>
                <a:gd name="connsiteX201" fmla="*/ 1473285 w 1728428"/>
                <a:gd name="connsiteY201" fmla="*/ 1307758 h 1320440"/>
                <a:gd name="connsiteX202" fmla="*/ 1467610 w 1728428"/>
                <a:gd name="connsiteY202" fmla="*/ 1302719 h 1320440"/>
                <a:gd name="connsiteX203" fmla="*/ 1468320 w 1728428"/>
                <a:gd name="connsiteY203" fmla="*/ 1298039 h 1320440"/>
                <a:gd name="connsiteX204" fmla="*/ 1472575 w 1728428"/>
                <a:gd name="connsiteY204" fmla="*/ 1294439 h 1320440"/>
                <a:gd name="connsiteX205" fmla="*/ 1469029 w 1728428"/>
                <a:gd name="connsiteY205" fmla="*/ 1290479 h 1320440"/>
                <a:gd name="connsiteX206" fmla="*/ 1470093 w 1728428"/>
                <a:gd name="connsiteY206" fmla="*/ 1286879 h 1320440"/>
                <a:gd name="connsiteX207" fmla="*/ 1474703 w 1728428"/>
                <a:gd name="connsiteY207" fmla="*/ 1283999 h 1320440"/>
                <a:gd name="connsiteX208" fmla="*/ 1472221 w 1728428"/>
                <a:gd name="connsiteY208" fmla="*/ 1281119 h 1320440"/>
                <a:gd name="connsiteX209" fmla="*/ 1467965 w 1728428"/>
                <a:gd name="connsiteY209" fmla="*/ 1281839 h 1320440"/>
                <a:gd name="connsiteX210" fmla="*/ 1466192 w 1728428"/>
                <a:gd name="connsiteY210" fmla="*/ 1285439 h 1320440"/>
                <a:gd name="connsiteX211" fmla="*/ 1463709 w 1728428"/>
                <a:gd name="connsiteY211" fmla="*/ 1282199 h 1320440"/>
                <a:gd name="connsiteX212" fmla="*/ 1459098 w 1728428"/>
                <a:gd name="connsiteY212" fmla="*/ 1282199 h 1320440"/>
                <a:gd name="connsiteX213" fmla="*/ 1457325 w 1728428"/>
                <a:gd name="connsiteY213" fmla="*/ 1278959 h 1320440"/>
                <a:gd name="connsiteX214" fmla="*/ 1459453 w 1728428"/>
                <a:gd name="connsiteY214" fmla="*/ 1275719 h 1320440"/>
                <a:gd name="connsiteX215" fmla="*/ 1463000 w 1728428"/>
                <a:gd name="connsiteY215" fmla="*/ 1275719 h 1320440"/>
                <a:gd name="connsiteX216" fmla="*/ 1464773 w 1728428"/>
                <a:gd name="connsiteY216" fmla="*/ 1271039 h 1320440"/>
                <a:gd name="connsiteX217" fmla="*/ 1464773 w 1728428"/>
                <a:gd name="connsiteY217" fmla="*/ 1268519 h 1320440"/>
                <a:gd name="connsiteX218" fmla="*/ 1471157 w 1728428"/>
                <a:gd name="connsiteY218" fmla="*/ 1263479 h 1320440"/>
                <a:gd name="connsiteX219" fmla="*/ 1471157 w 1728428"/>
                <a:gd name="connsiteY219" fmla="*/ 1260599 h 1320440"/>
                <a:gd name="connsiteX220" fmla="*/ 1467610 w 1728428"/>
                <a:gd name="connsiteY220" fmla="*/ 1259519 h 1320440"/>
                <a:gd name="connsiteX221" fmla="*/ 1463709 w 1728428"/>
                <a:gd name="connsiteY221" fmla="*/ 1260959 h 1320440"/>
                <a:gd name="connsiteX222" fmla="*/ 1461936 w 1728428"/>
                <a:gd name="connsiteY222" fmla="*/ 1258079 h 1320440"/>
                <a:gd name="connsiteX223" fmla="*/ 1464064 w 1728428"/>
                <a:gd name="connsiteY223" fmla="*/ 1255200 h 1320440"/>
                <a:gd name="connsiteX224" fmla="*/ 1470093 w 1728428"/>
                <a:gd name="connsiteY224" fmla="*/ 1253760 h 1320440"/>
                <a:gd name="connsiteX225" fmla="*/ 1471512 w 1728428"/>
                <a:gd name="connsiteY225" fmla="*/ 1247640 h 1320440"/>
                <a:gd name="connsiteX226" fmla="*/ 1471157 w 1728428"/>
                <a:gd name="connsiteY226" fmla="*/ 1242960 h 1320440"/>
                <a:gd name="connsiteX227" fmla="*/ 1473994 w 1728428"/>
                <a:gd name="connsiteY227" fmla="*/ 1233960 h 1320440"/>
                <a:gd name="connsiteX228" fmla="*/ 1472575 w 1728428"/>
                <a:gd name="connsiteY228" fmla="*/ 1227840 h 1320440"/>
                <a:gd name="connsiteX229" fmla="*/ 1467965 w 1728428"/>
                <a:gd name="connsiteY229" fmla="*/ 1222800 h 1320440"/>
                <a:gd name="connsiteX230" fmla="*/ 310621 w 1728428"/>
                <a:gd name="connsiteY230" fmla="*/ 1219200 h 1320440"/>
                <a:gd name="connsiteX231" fmla="*/ 312385 w 1728428"/>
                <a:gd name="connsiteY231" fmla="*/ 1223169 h 1320440"/>
                <a:gd name="connsiteX232" fmla="*/ 306388 w 1728428"/>
                <a:gd name="connsiteY232" fmla="*/ 1223566 h 1320440"/>
                <a:gd name="connsiteX233" fmla="*/ 1490951 w 1728428"/>
                <a:gd name="connsiteY233" fmla="*/ 1216025 h 1320440"/>
                <a:gd name="connsiteX234" fmla="*/ 1501414 w 1728428"/>
                <a:gd name="connsiteY234" fmla="*/ 1216731 h 1320440"/>
                <a:gd name="connsiteX235" fmla="*/ 1500332 w 1728428"/>
                <a:gd name="connsiteY235" fmla="*/ 1220964 h 1320440"/>
                <a:gd name="connsiteX236" fmla="*/ 1494559 w 1728428"/>
                <a:gd name="connsiteY236" fmla="*/ 1228372 h 1320440"/>
                <a:gd name="connsiteX237" fmla="*/ 1489147 w 1728428"/>
                <a:gd name="connsiteY237" fmla="*/ 1226256 h 1320440"/>
                <a:gd name="connsiteX238" fmla="*/ 1485900 w 1728428"/>
                <a:gd name="connsiteY238" fmla="*/ 1221317 h 1320440"/>
                <a:gd name="connsiteX239" fmla="*/ 1504553 w 1728428"/>
                <a:gd name="connsiteY239" fmla="*/ 1195388 h 1320440"/>
                <a:gd name="connsiteX240" fmla="*/ 1507768 w 1728428"/>
                <a:gd name="connsiteY240" fmla="*/ 1206012 h 1320440"/>
                <a:gd name="connsiteX241" fmla="*/ 1503839 w 1728428"/>
                <a:gd name="connsiteY241" fmla="*/ 1211874 h 1320440"/>
                <a:gd name="connsiteX242" fmla="*/ 1496338 w 1728428"/>
                <a:gd name="connsiteY242" fmla="*/ 1214072 h 1320440"/>
                <a:gd name="connsiteX243" fmla="*/ 1493838 w 1728428"/>
                <a:gd name="connsiteY243" fmla="*/ 1211141 h 1320440"/>
                <a:gd name="connsiteX244" fmla="*/ 1493838 w 1728428"/>
                <a:gd name="connsiteY244" fmla="*/ 1207111 h 1320440"/>
                <a:gd name="connsiteX245" fmla="*/ 1499910 w 1728428"/>
                <a:gd name="connsiteY245" fmla="*/ 1197586 h 1320440"/>
                <a:gd name="connsiteX246" fmla="*/ 388835 w 1728428"/>
                <a:gd name="connsiteY246" fmla="*/ 1192213 h 1320440"/>
                <a:gd name="connsiteX247" fmla="*/ 390986 w 1728428"/>
                <a:gd name="connsiteY247" fmla="*/ 1198649 h 1320440"/>
                <a:gd name="connsiteX248" fmla="*/ 394929 w 1728428"/>
                <a:gd name="connsiteY248" fmla="*/ 1200079 h 1320440"/>
                <a:gd name="connsiteX249" fmla="*/ 388835 w 1728428"/>
                <a:gd name="connsiteY249" fmla="*/ 1202582 h 1320440"/>
                <a:gd name="connsiteX250" fmla="*/ 386685 w 1728428"/>
                <a:gd name="connsiteY250" fmla="*/ 1208660 h 1320440"/>
                <a:gd name="connsiteX251" fmla="*/ 377006 w 1728428"/>
                <a:gd name="connsiteY251" fmla="*/ 1212236 h 1320440"/>
                <a:gd name="connsiteX252" fmla="*/ 366969 w 1728428"/>
                <a:gd name="connsiteY252" fmla="*/ 1223319 h 1320440"/>
                <a:gd name="connsiteX253" fmla="*/ 358365 w 1728428"/>
                <a:gd name="connsiteY253" fmla="*/ 1223677 h 1320440"/>
                <a:gd name="connsiteX254" fmla="*/ 351554 w 1728428"/>
                <a:gd name="connsiteY254" fmla="*/ 1231543 h 1320440"/>
                <a:gd name="connsiteX255" fmla="*/ 339725 w 1728428"/>
                <a:gd name="connsiteY255" fmla="*/ 1231543 h 1320440"/>
                <a:gd name="connsiteX256" fmla="*/ 345819 w 1728428"/>
                <a:gd name="connsiteY256" fmla="*/ 1226180 h 1320440"/>
                <a:gd name="connsiteX257" fmla="*/ 349404 w 1728428"/>
                <a:gd name="connsiteY257" fmla="*/ 1225822 h 1320440"/>
                <a:gd name="connsiteX258" fmla="*/ 353705 w 1728428"/>
                <a:gd name="connsiteY258" fmla="*/ 1218671 h 1320440"/>
                <a:gd name="connsiteX259" fmla="*/ 357648 w 1728428"/>
                <a:gd name="connsiteY259" fmla="*/ 1216526 h 1320440"/>
                <a:gd name="connsiteX260" fmla="*/ 357648 w 1728428"/>
                <a:gd name="connsiteY260" fmla="*/ 1213308 h 1320440"/>
                <a:gd name="connsiteX261" fmla="*/ 365535 w 1728428"/>
                <a:gd name="connsiteY261" fmla="*/ 1206515 h 1320440"/>
                <a:gd name="connsiteX262" fmla="*/ 371987 w 1728428"/>
                <a:gd name="connsiteY262" fmla="*/ 1205442 h 1320440"/>
                <a:gd name="connsiteX263" fmla="*/ 374497 w 1728428"/>
                <a:gd name="connsiteY263" fmla="*/ 1199364 h 1320440"/>
                <a:gd name="connsiteX264" fmla="*/ 372704 w 1728428"/>
                <a:gd name="connsiteY264" fmla="*/ 1195789 h 1320440"/>
                <a:gd name="connsiteX265" fmla="*/ 382741 w 1728428"/>
                <a:gd name="connsiteY265" fmla="*/ 1195431 h 1320440"/>
                <a:gd name="connsiteX266" fmla="*/ 388835 w 1728428"/>
                <a:gd name="connsiteY266" fmla="*/ 1192213 h 1320440"/>
                <a:gd name="connsiteX267" fmla="*/ 1462579 w 1728428"/>
                <a:gd name="connsiteY267" fmla="*/ 1177925 h 1320440"/>
                <a:gd name="connsiteX268" fmla="*/ 1465452 w 1728428"/>
                <a:gd name="connsiteY268" fmla="*/ 1177925 h 1320440"/>
                <a:gd name="connsiteX269" fmla="*/ 1470838 w 1728428"/>
                <a:gd name="connsiteY269" fmla="*/ 1185409 h 1320440"/>
                <a:gd name="connsiteX270" fmla="*/ 1468325 w 1728428"/>
                <a:gd name="connsiteY270" fmla="*/ 1190399 h 1320440"/>
                <a:gd name="connsiteX271" fmla="*/ 1469043 w 1728428"/>
                <a:gd name="connsiteY271" fmla="*/ 1193962 h 1320440"/>
                <a:gd name="connsiteX272" fmla="*/ 1472275 w 1728428"/>
                <a:gd name="connsiteY272" fmla="*/ 1190399 h 1320440"/>
                <a:gd name="connsiteX273" fmla="*/ 1474429 w 1728428"/>
                <a:gd name="connsiteY273" fmla="*/ 1193606 h 1320440"/>
                <a:gd name="connsiteX274" fmla="*/ 1469402 w 1728428"/>
                <a:gd name="connsiteY274" fmla="*/ 1206436 h 1320440"/>
                <a:gd name="connsiteX275" fmla="*/ 1460066 w 1728428"/>
                <a:gd name="connsiteY275" fmla="*/ 1216414 h 1320440"/>
                <a:gd name="connsiteX276" fmla="*/ 1460066 w 1728428"/>
                <a:gd name="connsiteY276" fmla="*/ 1221404 h 1320440"/>
                <a:gd name="connsiteX277" fmla="*/ 1456834 w 1728428"/>
                <a:gd name="connsiteY277" fmla="*/ 1226393 h 1320440"/>
                <a:gd name="connsiteX278" fmla="*/ 1450730 w 1728428"/>
                <a:gd name="connsiteY278" fmla="*/ 1228175 h 1320440"/>
                <a:gd name="connsiteX279" fmla="*/ 1452884 w 1728428"/>
                <a:gd name="connsiteY279" fmla="*/ 1222473 h 1320440"/>
                <a:gd name="connsiteX280" fmla="*/ 1450730 w 1728428"/>
                <a:gd name="connsiteY280" fmla="*/ 1218909 h 1320440"/>
                <a:gd name="connsiteX281" fmla="*/ 1447139 w 1728428"/>
                <a:gd name="connsiteY281" fmla="*/ 1229957 h 1320440"/>
                <a:gd name="connsiteX282" fmla="*/ 1444625 w 1728428"/>
                <a:gd name="connsiteY282" fmla="*/ 1227106 h 1320440"/>
                <a:gd name="connsiteX283" fmla="*/ 1445702 w 1728428"/>
                <a:gd name="connsiteY283" fmla="*/ 1222473 h 1320440"/>
                <a:gd name="connsiteX284" fmla="*/ 1448216 w 1728428"/>
                <a:gd name="connsiteY284" fmla="*/ 1217484 h 1320440"/>
                <a:gd name="connsiteX285" fmla="*/ 1447857 w 1728428"/>
                <a:gd name="connsiteY285" fmla="*/ 1214276 h 1320440"/>
                <a:gd name="connsiteX286" fmla="*/ 1450370 w 1728428"/>
                <a:gd name="connsiteY286" fmla="*/ 1209643 h 1320440"/>
                <a:gd name="connsiteX287" fmla="*/ 1453961 w 1728428"/>
                <a:gd name="connsiteY287" fmla="*/ 1212494 h 1320440"/>
                <a:gd name="connsiteX288" fmla="*/ 1457193 w 1728428"/>
                <a:gd name="connsiteY288" fmla="*/ 1209287 h 1320440"/>
                <a:gd name="connsiteX289" fmla="*/ 1457552 w 1728428"/>
                <a:gd name="connsiteY289" fmla="*/ 1205010 h 1320440"/>
                <a:gd name="connsiteX290" fmla="*/ 1452166 w 1728428"/>
                <a:gd name="connsiteY290" fmla="*/ 1201446 h 1320440"/>
                <a:gd name="connsiteX291" fmla="*/ 1456834 w 1728428"/>
                <a:gd name="connsiteY291" fmla="*/ 1195032 h 1320440"/>
                <a:gd name="connsiteX292" fmla="*/ 1453602 w 1728428"/>
                <a:gd name="connsiteY292" fmla="*/ 1192537 h 1320440"/>
                <a:gd name="connsiteX293" fmla="*/ 1454320 w 1728428"/>
                <a:gd name="connsiteY293" fmla="*/ 1185766 h 1320440"/>
                <a:gd name="connsiteX294" fmla="*/ 1456834 w 1728428"/>
                <a:gd name="connsiteY294" fmla="*/ 1181845 h 1320440"/>
                <a:gd name="connsiteX295" fmla="*/ 1462579 w 1728428"/>
                <a:gd name="connsiteY295" fmla="*/ 1183984 h 1320440"/>
                <a:gd name="connsiteX296" fmla="*/ 487760 w 1728428"/>
                <a:gd name="connsiteY296" fmla="*/ 1173163 h 1320440"/>
                <a:gd name="connsiteX297" fmla="*/ 491728 w 1728428"/>
                <a:gd name="connsiteY297" fmla="*/ 1175985 h 1320440"/>
                <a:gd name="connsiteX298" fmla="*/ 484188 w 1728428"/>
                <a:gd name="connsiteY298" fmla="*/ 1175985 h 1320440"/>
                <a:gd name="connsiteX299" fmla="*/ 457597 w 1728428"/>
                <a:gd name="connsiteY299" fmla="*/ 1173163 h 1320440"/>
                <a:gd name="connsiteX300" fmla="*/ 463153 w 1728428"/>
                <a:gd name="connsiteY300" fmla="*/ 1175837 h 1320440"/>
                <a:gd name="connsiteX301" fmla="*/ 463153 w 1728428"/>
                <a:gd name="connsiteY301" fmla="*/ 1179179 h 1320440"/>
                <a:gd name="connsiteX302" fmla="*/ 457200 w 1728428"/>
                <a:gd name="connsiteY302" fmla="*/ 1176505 h 1320440"/>
                <a:gd name="connsiteX303" fmla="*/ 1482443 w 1728428"/>
                <a:gd name="connsiteY303" fmla="*/ 1171575 h 1320440"/>
                <a:gd name="connsiteX304" fmla="*/ 1489097 w 1728428"/>
                <a:gd name="connsiteY304" fmla="*/ 1178862 h 1320440"/>
                <a:gd name="connsiteX305" fmla="*/ 1495382 w 1728428"/>
                <a:gd name="connsiteY305" fmla="*/ 1178862 h 1320440"/>
                <a:gd name="connsiteX306" fmla="*/ 1499818 w 1728428"/>
                <a:gd name="connsiteY306" fmla="*/ 1184692 h 1320440"/>
                <a:gd name="connsiteX307" fmla="*/ 1499818 w 1728428"/>
                <a:gd name="connsiteY307" fmla="*/ 1193072 h 1320440"/>
                <a:gd name="connsiteX308" fmla="*/ 1494643 w 1728428"/>
                <a:gd name="connsiteY308" fmla="*/ 1201087 h 1320440"/>
                <a:gd name="connsiteX309" fmla="*/ 1491685 w 1728428"/>
                <a:gd name="connsiteY309" fmla="*/ 1202180 h 1320440"/>
                <a:gd name="connsiteX310" fmla="*/ 1490576 w 1728428"/>
                <a:gd name="connsiteY310" fmla="*/ 1193800 h 1320440"/>
                <a:gd name="connsiteX311" fmla="*/ 1487249 w 1728428"/>
                <a:gd name="connsiteY311" fmla="*/ 1195258 h 1320440"/>
                <a:gd name="connsiteX312" fmla="*/ 1487249 w 1728428"/>
                <a:gd name="connsiteY312" fmla="*/ 1202180 h 1320440"/>
                <a:gd name="connsiteX313" fmla="*/ 1484661 w 1728428"/>
                <a:gd name="connsiteY313" fmla="*/ 1205095 h 1320440"/>
                <a:gd name="connsiteX314" fmla="*/ 1487988 w 1728428"/>
                <a:gd name="connsiteY314" fmla="*/ 1210560 h 1320440"/>
                <a:gd name="connsiteX315" fmla="*/ 1483921 w 1728428"/>
                <a:gd name="connsiteY315" fmla="*/ 1213110 h 1320440"/>
                <a:gd name="connsiteX316" fmla="*/ 1481333 w 1728428"/>
                <a:gd name="connsiteY316" fmla="*/ 1210924 h 1320440"/>
                <a:gd name="connsiteX317" fmla="*/ 1477637 w 1728428"/>
                <a:gd name="connsiteY317" fmla="*/ 1215661 h 1320440"/>
                <a:gd name="connsiteX318" fmla="*/ 1473200 w 1728428"/>
                <a:gd name="connsiteY318" fmla="*/ 1214932 h 1320440"/>
                <a:gd name="connsiteX319" fmla="*/ 1473200 w 1728428"/>
                <a:gd name="connsiteY319" fmla="*/ 1206917 h 1320440"/>
                <a:gd name="connsiteX320" fmla="*/ 1477637 w 1728428"/>
                <a:gd name="connsiteY320" fmla="*/ 1191979 h 1320440"/>
                <a:gd name="connsiteX321" fmla="*/ 1480594 w 1728428"/>
                <a:gd name="connsiteY321" fmla="*/ 1187606 h 1320440"/>
                <a:gd name="connsiteX322" fmla="*/ 1474679 w 1728428"/>
                <a:gd name="connsiteY322" fmla="*/ 1185420 h 1320440"/>
                <a:gd name="connsiteX323" fmla="*/ 1475788 w 1728428"/>
                <a:gd name="connsiteY323" fmla="*/ 1179955 h 1320440"/>
                <a:gd name="connsiteX324" fmla="*/ 1473200 w 1728428"/>
                <a:gd name="connsiteY324" fmla="*/ 1176312 h 1320440"/>
                <a:gd name="connsiteX325" fmla="*/ 1474309 w 1728428"/>
                <a:gd name="connsiteY325" fmla="*/ 1171940 h 1320440"/>
                <a:gd name="connsiteX326" fmla="*/ 495300 w 1728428"/>
                <a:gd name="connsiteY326" fmla="*/ 1171575 h 1320440"/>
                <a:gd name="connsiteX327" fmla="*/ 501073 w 1728428"/>
                <a:gd name="connsiteY327" fmla="*/ 1171942 h 1320440"/>
                <a:gd name="connsiteX328" fmla="*/ 502877 w 1728428"/>
                <a:gd name="connsiteY328" fmla="*/ 1174873 h 1320440"/>
                <a:gd name="connsiteX329" fmla="*/ 497104 w 1728428"/>
                <a:gd name="connsiteY329" fmla="*/ 1175972 h 1320440"/>
                <a:gd name="connsiteX330" fmla="*/ 495661 w 1728428"/>
                <a:gd name="connsiteY330" fmla="*/ 1174873 h 1320440"/>
                <a:gd name="connsiteX331" fmla="*/ 442573 w 1728428"/>
                <a:gd name="connsiteY331" fmla="*/ 1171575 h 1320440"/>
                <a:gd name="connsiteX332" fmla="*/ 445078 w 1728428"/>
                <a:gd name="connsiteY332" fmla="*/ 1175934 h 1320440"/>
                <a:gd name="connsiteX333" fmla="*/ 451878 w 1728428"/>
                <a:gd name="connsiteY333" fmla="*/ 1178114 h 1320440"/>
                <a:gd name="connsiteX334" fmla="*/ 453667 w 1728428"/>
                <a:gd name="connsiteY334" fmla="*/ 1183926 h 1320440"/>
                <a:gd name="connsiteX335" fmla="*/ 447225 w 1728428"/>
                <a:gd name="connsiteY335" fmla="*/ 1188648 h 1320440"/>
                <a:gd name="connsiteX336" fmla="*/ 452236 w 1728428"/>
                <a:gd name="connsiteY336" fmla="*/ 1189738 h 1320440"/>
                <a:gd name="connsiteX337" fmla="*/ 452593 w 1728428"/>
                <a:gd name="connsiteY337" fmla="*/ 1192644 h 1320440"/>
                <a:gd name="connsiteX338" fmla="*/ 444362 w 1728428"/>
                <a:gd name="connsiteY338" fmla="*/ 1197002 h 1320440"/>
                <a:gd name="connsiteX339" fmla="*/ 438994 w 1728428"/>
                <a:gd name="connsiteY339" fmla="*/ 1203178 h 1320440"/>
                <a:gd name="connsiteX340" fmla="*/ 435773 w 1728428"/>
                <a:gd name="connsiteY340" fmla="*/ 1203904 h 1320440"/>
                <a:gd name="connsiteX341" fmla="*/ 433984 w 1728428"/>
                <a:gd name="connsiteY341" fmla="*/ 1200272 h 1320440"/>
                <a:gd name="connsiteX342" fmla="*/ 430405 w 1728428"/>
                <a:gd name="connsiteY342" fmla="*/ 1198819 h 1320440"/>
                <a:gd name="connsiteX343" fmla="*/ 428616 w 1728428"/>
                <a:gd name="connsiteY343" fmla="*/ 1204267 h 1320440"/>
                <a:gd name="connsiteX344" fmla="*/ 426469 w 1728428"/>
                <a:gd name="connsiteY344" fmla="*/ 1210443 h 1320440"/>
                <a:gd name="connsiteX345" fmla="*/ 423248 w 1728428"/>
                <a:gd name="connsiteY345" fmla="*/ 1208990 h 1320440"/>
                <a:gd name="connsiteX346" fmla="*/ 422174 w 1728428"/>
                <a:gd name="connsiteY346" fmla="*/ 1203178 h 1320440"/>
                <a:gd name="connsiteX347" fmla="*/ 415732 w 1728428"/>
                <a:gd name="connsiteY347" fmla="*/ 1211532 h 1320440"/>
                <a:gd name="connsiteX348" fmla="*/ 406428 w 1728428"/>
                <a:gd name="connsiteY348" fmla="*/ 1214075 h 1320440"/>
                <a:gd name="connsiteX349" fmla="*/ 396407 w 1728428"/>
                <a:gd name="connsiteY349" fmla="*/ 1214075 h 1320440"/>
                <a:gd name="connsiteX350" fmla="*/ 392113 w 1728428"/>
                <a:gd name="connsiteY350" fmla="*/ 1210079 h 1320440"/>
                <a:gd name="connsiteX351" fmla="*/ 396407 w 1728428"/>
                <a:gd name="connsiteY351" fmla="*/ 1208990 h 1320440"/>
                <a:gd name="connsiteX352" fmla="*/ 401775 w 1728428"/>
                <a:gd name="connsiteY352" fmla="*/ 1209353 h 1320440"/>
                <a:gd name="connsiteX353" fmla="*/ 409649 w 1728428"/>
                <a:gd name="connsiteY353" fmla="*/ 1204267 h 1320440"/>
                <a:gd name="connsiteX354" fmla="*/ 412869 w 1728428"/>
                <a:gd name="connsiteY354" fmla="*/ 1203541 h 1320440"/>
                <a:gd name="connsiteX355" fmla="*/ 418595 w 1728428"/>
                <a:gd name="connsiteY355" fmla="*/ 1196639 h 1320440"/>
                <a:gd name="connsiteX356" fmla="*/ 421816 w 1728428"/>
                <a:gd name="connsiteY356" fmla="*/ 1195913 h 1320440"/>
                <a:gd name="connsiteX357" fmla="*/ 421458 w 1728428"/>
                <a:gd name="connsiteY357" fmla="*/ 1191554 h 1320440"/>
                <a:gd name="connsiteX358" fmla="*/ 426827 w 1728428"/>
                <a:gd name="connsiteY358" fmla="*/ 1186468 h 1320440"/>
                <a:gd name="connsiteX359" fmla="*/ 433626 w 1728428"/>
                <a:gd name="connsiteY359" fmla="*/ 1189738 h 1320440"/>
                <a:gd name="connsiteX360" fmla="*/ 436131 w 1728428"/>
                <a:gd name="connsiteY360" fmla="*/ 1187921 h 1320440"/>
                <a:gd name="connsiteX361" fmla="*/ 430763 w 1728428"/>
                <a:gd name="connsiteY361" fmla="*/ 1182836 h 1320440"/>
                <a:gd name="connsiteX362" fmla="*/ 430763 w 1728428"/>
                <a:gd name="connsiteY362" fmla="*/ 1178114 h 1320440"/>
                <a:gd name="connsiteX363" fmla="*/ 437205 w 1728428"/>
                <a:gd name="connsiteY363" fmla="*/ 1172302 h 1320440"/>
                <a:gd name="connsiteX364" fmla="*/ 469718 w 1728428"/>
                <a:gd name="connsiteY364" fmla="*/ 1165225 h 1320440"/>
                <a:gd name="connsiteX365" fmla="*/ 472258 w 1728428"/>
                <a:gd name="connsiteY365" fmla="*/ 1169266 h 1320440"/>
                <a:gd name="connsiteX366" fmla="*/ 475887 w 1728428"/>
                <a:gd name="connsiteY366" fmla="*/ 1170613 h 1320440"/>
                <a:gd name="connsiteX367" fmla="*/ 474436 w 1728428"/>
                <a:gd name="connsiteY367" fmla="*/ 1173644 h 1320440"/>
                <a:gd name="connsiteX368" fmla="*/ 469718 w 1728428"/>
                <a:gd name="connsiteY368" fmla="*/ 1176001 h 1320440"/>
                <a:gd name="connsiteX369" fmla="*/ 463913 w 1728428"/>
                <a:gd name="connsiteY369" fmla="*/ 1171624 h 1320440"/>
                <a:gd name="connsiteX370" fmla="*/ 463550 w 1728428"/>
                <a:gd name="connsiteY370" fmla="*/ 1166909 h 1320440"/>
                <a:gd name="connsiteX371" fmla="*/ 570480 w 1728428"/>
                <a:gd name="connsiteY371" fmla="*/ 1160463 h 1320440"/>
                <a:gd name="connsiteX372" fmla="*/ 575923 w 1728428"/>
                <a:gd name="connsiteY372" fmla="*/ 1166559 h 1320440"/>
                <a:gd name="connsiteX373" fmla="*/ 571500 w 1728428"/>
                <a:gd name="connsiteY373" fmla="*/ 1169607 h 1320440"/>
                <a:gd name="connsiteX374" fmla="*/ 566738 w 1728428"/>
                <a:gd name="connsiteY374" fmla="*/ 1164273 h 1320440"/>
                <a:gd name="connsiteX375" fmla="*/ 482600 w 1728428"/>
                <a:gd name="connsiteY375" fmla="*/ 1160463 h 1320440"/>
                <a:gd name="connsiteX376" fmla="*/ 485378 w 1728428"/>
                <a:gd name="connsiteY376" fmla="*/ 1161613 h 1320440"/>
                <a:gd name="connsiteX377" fmla="*/ 486966 w 1728428"/>
                <a:gd name="connsiteY377" fmla="*/ 1168510 h 1320440"/>
                <a:gd name="connsiteX378" fmla="*/ 481013 w 1728428"/>
                <a:gd name="connsiteY378" fmla="*/ 1171192 h 1320440"/>
                <a:gd name="connsiteX379" fmla="*/ 482600 w 1728428"/>
                <a:gd name="connsiteY379" fmla="*/ 1166211 h 1320440"/>
                <a:gd name="connsiteX380" fmla="*/ 1452563 w 1728428"/>
                <a:gd name="connsiteY380" fmla="*/ 1149350 h 1320440"/>
                <a:gd name="connsiteX381" fmla="*/ 1456985 w 1728428"/>
                <a:gd name="connsiteY381" fmla="*/ 1149690 h 1320440"/>
                <a:gd name="connsiteX382" fmla="*/ 1455284 w 1728428"/>
                <a:gd name="connsiteY382" fmla="*/ 1153773 h 1320440"/>
                <a:gd name="connsiteX383" fmla="*/ 1429727 w 1728428"/>
                <a:gd name="connsiteY383" fmla="*/ 1149350 h 1320440"/>
                <a:gd name="connsiteX384" fmla="*/ 1431559 w 1728428"/>
                <a:gd name="connsiteY384" fmla="*/ 1153983 h 1320440"/>
                <a:gd name="connsiteX385" fmla="*/ 1430093 w 1728428"/>
                <a:gd name="connsiteY385" fmla="*/ 1158616 h 1320440"/>
                <a:gd name="connsiteX386" fmla="*/ 1429361 w 1728428"/>
                <a:gd name="connsiteY386" fmla="*/ 1165031 h 1320440"/>
                <a:gd name="connsiteX387" fmla="*/ 1423866 w 1728428"/>
                <a:gd name="connsiteY387" fmla="*/ 1166457 h 1320440"/>
                <a:gd name="connsiteX388" fmla="*/ 1422400 w 1728428"/>
                <a:gd name="connsiteY388" fmla="*/ 1163606 h 1320440"/>
                <a:gd name="connsiteX389" fmla="*/ 1426064 w 1728428"/>
                <a:gd name="connsiteY389" fmla="*/ 1159685 h 1320440"/>
                <a:gd name="connsiteX390" fmla="*/ 1424965 w 1728428"/>
                <a:gd name="connsiteY390" fmla="*/ 1157547 h 1320440"/>
                <a:gd name="connsiteX391" fmla="*/ 1425697 w 1728428"/>
                <a:gd name="connsiteY391" fmla="*/ 1152558 h 1320440"/>
                <a:gd name="connsiteX392" fmla="*/ 687099 w 1728428"/>
                <a:gd name="connsiteY392" fmla="*/ 1147763 h 1320440"/>
                <a:gd name="connsiteX393" fmla="*/ 687099 w 1728428"/>
                <a:gd name="connsiteY393" fmla="*/ 1152299 h 1320440"/>
                <a:gd name="connsiteX394" fmla="*/ 685079 w 1728428"/>
                <a:gd name="connsiteY394" fmla="*/ 1155322 h 1320440"/>
                <a:gd name="connsiteX395" fmla="*/ 684213 w 1728428"/>
                <a:gd name="connsiteY395" fmla="*/ 1151165 h 1320440"/>
                <a:gd name="connsiteX396" fmla="*/ 1446823 w 1728428"/>
                <a:gd name="connsiteY396" fmla="*/ 1146175 h 1320440"/>
                <a:gd name="connsiteX397" fmla="*/ 1450120 w 1728428"/>
                <a:gd name="connsiteY397" fmla="*/ 1147621 h 1320440"/>
                <a:gd name="connsiteX398" fmla="*/ 1452685 w 1728428"/>
                <a:gd name="connsiteY398" fmla="*/ 1156298 h 1320440"/>
                <a:gd name="connsiteX399" fmla="*/ 1453784 w 1728428"/>
                <a:gd name="connsiteY399" fmla="*/ 1167504 h 1320440"/>
                <a:gd name="connsiteX400" fmla="*/ 1451586 w 1728428"/>
                <a:gd name="connsiteY400" fmla="*/ 1177988 h 1320440"/>
                <a:gd name="connsiteX401" fmla="*/ 1449021 w 1728428"/>
                <a:gd name="connsiteY401" fmla="*/ 1180880 h 1320440"/>
                <a:gd name="connsiteX402" fmla="*/ 1447190 w 1728428"/>
                <a:gd name="connsiteY402" fmla="*/ 1192087 h 1320440"/>
                <a:gd name="connsiteX403" fmla="*/ 1443526 w 1728428"/>
                <a:gd name="connsiteY403" fmla="*/ 1196064 h 1320440"/>
                <a:gd name="connsiteX404" fmla="*/ 1440596 w 1728428"/>
                <a:gd name="connsiteY404" fmla="*/ 1204378 h 1320440"/>
                <a:gd name="connsiteX405" fmla="*/ 1439863 w 1728428"/>
                <a:gd name="connsiteY405" fmla="*/ 1212332 h 1320440"/>
                <a:gd name="connsiteX406" fmla="*/ 1438398 w 1728428"/>
                <a:gd name="connsiteY406" fmla="*/ 1217393 h 1320440"/>
                <a:gd name="connsiteX407" fmla="*/ 1435467 w 1728428"/>
                <a:gd name="connsiteY407" fmla="*/ 1218839 h 1320440"/>
                <a:gd name="connsiteX408" fmla="*/ 1434734 w 1728428"/>
                <a:gd name="connsiteY408" fmla="*/ 1214139 h 1320440"/>
                <a:gd name="connsiteX409" fmla="*/ 1435833 w 1728428"/>
                <a:gd name="connsiteY409" fmla="*/ 1209078 h 1320440"/>
                <a:gd name="connsiteX410" fmla="*/ 1432902 w 1728428"/>
                <a:gd name="connsiteY410" fmla="*/ 1206909 h 1320440"/>
                <a:gd name="connsiteX411" fmla="*/ 1430704 w 1728428"/>
                <a:gd name="connsiteY411" fmla="*/ 1198233 h 1320440"/>
                <a:gd name="connsiteX412" fmla="*/ 1433269 w 1728428"/>
                <a:gd name="connsiteY412" fmla="*/ 1193533 h 1320440"/>
                <a:gd name="connsiteX413" fmla="*/ 1437665 w 1728428"/>
                <a:gd name="connsiteY413" fmla="*/ 1192449 h 1320440"/>
                <a:gd name="connsiteX414" fmla="*/ 1440962 w 1728428"/>
                <a:gd name="connsiteY414" fmla="*/ 1189918 h 1320440"/>
                <a:gd name="connsiteX415" fmla="*/ 1440229 w 1728428"/>
                <a:gd name="connsiteY415" fmla="*/ 1187026 h 1320440"/>
                <a:gd name="connsiteX416" fmla="*/ 1436566 w 1728428"/>
                <a:gd name="connsiteY416" fmla="*/ 1189195 h 1320440"/>
                <a:gd name="connsiteX417" fmla="*/ 1433269 w 1728428"/>
                <a:gd name="connsiteY417" fmla="*/ 1188833 h 1320440"/>
                <a:gd name="connsiteX418" fmla="*/ 1432902 w 1728428"/>
                <a:gd name="connsiteY418" fmla="*/ 1185218 h 1320440"/>
                <a:gd name="connsiteX419" fmla="*/ 1435833 w 1728428"/>
                <a:gd name="connsiteY419" fmla="*/ 1183411 h 1320440"/>
                <a:gd name="connsiteX420" fmla="*/ 1437299 w 1728428"/>
                <a:gd name="connsiteY420" fmla="*/ 1180519 h 1320440"/>
                <a:gd name="connsiteX421" fmla="*/ 1430338 w 1728428"/>
                <a:gd name="connsiteY421" fmla="*/ 1178711 h 1320440"/>
                <a:gd name="connsiteX422" fmla="*/ 1430338 w 1728428"/>
                <a:gd name="connsiteY422" fmla="*/ 1175819 h 1320440"/>
                <a:gd name="connsiteX423" fmla="*/ 1436200 w 1728428"/>
                <a:gd name="connsiteY423" fmla="*/ 1175096 h 1320440"/>
                <a:gd name="connsiteX424" fmla="*/ 1439130 w 1728428"/>
                <a:gd name="connsiteY424" fmla="*/ 1170396 h 1320440"/>
                <a:gd name="connsiteX425" fmla="*/ 1440229 w 1728428"/>
                <a:gd name="connsiteY425" fmla="*/ 1164251 h 1320440"/>
                <a:gd name="connsiteX426" fmla="*/ 1443893 w 1728428"/>
                <a:gd name="connsiteY426" fmla="*/ 1160274 h 1320440"/>
                <a:gd name="connsiteX427" fmla="*/ 1439130 w 1728428"/>
                <a:gd name="connsiteY427" fmla="*/ 1155936 h 1320440"/>
                <a:gd name="connsiteX428" fmla="*/ 1438398 w 1728428"/>
                <a:gd name="connsiteY428" fmla="*/ 1151959 h 1320440"/>
                <a:gd name="connsiteX429" fmla="*/ 1443893 w 1728428"/>
                <a:gd name="connsiteY429" fmla="*/ 1149790 h 1320440"/>
                <a:gd name="connsiteX430" fmla="*/ 685460 w 1728428"/>
                <a:gd name="connsiteY430" fmla="*/ 1138238 h 1320440"/>
                <a:gd name="connsiteX431" fmla="*/ 684780 w 1728428"/>
                <a:gd name="connsiteY431" fmla="*/ 1143759 h 1320440"/>
                <a:gd name="connsiteX432" fmla="*/ 681378 w 1728428"/>
                <a:gd name="connsiteY432" fmla="*/ 1145485 h 1320440"/>
                <a:gd name="connsiteX433" fmla="*/ 598563 w 1728428"/>
                <a:gd name="connsiteY433" fmla="*/ 1136650 h 1320440"/>
                <a:gd name="connsiteX434" fmla="*/ 599697 w 1728428"/>
                <a:gd name="connsiteY434" fmla="*/ 1141072 h 1320440"/>
                <a:gd name="connsiteX435" fmla="*/ 595539 w 1728428"/>
                <a:gd name="connsiteY435" fmla="*/ 1145835 h 1320440"/>
                <a:gd name="connsiteX436" fmla="*/ 592138 w 1728428"/>
                <a:gd name="connsiteY436" fmla="*/ 1140732 h 1320440"/>
                <a:gd name="connsiteX437" fmla="*/ 674335 w 1728428"/>
                <a:gd name="connsiteY437" fmla="*/ 1135063 h 1320440"/>
                <a:gd name="connsiteX438" fmla="*/ 669749 w 1728428"/>
                <a:gd name="connsiteY438" fmla="*/ 1139919 h 1320440"/>
                <a:gd name="connsiteX439" fmla="*/ 668338 w 1728428"/>
                <a:gd name="connsiteY439" fmla="*/ 1144027 h 1320440"/>
                <a:gd name="connsiteX440" fmla="*/ 659871 w 1728428"/>
                <a:gd name="connsiteY440" fmla="*/ 1148510 h 1320440"/>
                <a:gd name="connsiteX441" fmla="*/ 655638 w 1728428"/>
                <a:gd name="connsiteY441" fmla="*/ 1153740 h 1320440"/>
                <a:gd name="connsiteX442" fmla="*/ 658813 w 1728428"/>
                <a:gd name="connsiteY442" fmla="*/ 1144775 h 1320440"/>
                <a:gd name="connsiteX443" fmla="*/ 665868 w 1728428"/>
                <a:gd name="connsiteY443" fmla="*/ 1138425 h 1320440"/>
                <a:gd name="connsiteX444" fmla="*/ 666221 w 1728428"/>
                <a:gd name="connsiteY444" fmla="*/ 1135810 h 1320440"/>
                <a:gd name="connsiteX445" fmla="*/ 618142 w 1728428"/>
                <a:gd name="connsiteY445" fmla="*/ 1128713 h 1320440"/>
                <a:gd name="connsiteX446" fmla="*/ 621922 w 1728428"/>
                <a:gd name="connsiteY446" fmla="*/ 1133078 h 1320440"/>
                <a:gd name="connsiteX447" fmla="*/ 616631 w 1728428"/>
                <a:gd name="connsiteY447" fmla="*/ 1136253 h 1320440"/>
                <a:gd name="connsiteX448" fmla="*/ 614363 w 1728428"/>
                <a:gd name="connsiteY448" fmla="*/ 1129110 h 1320440"/>
                <a:gd name="connsiteX449" fmla="*/ 658813 w 1728428"/>
                <a:gd name="connsiteY449" fmla="*/ 1123950 h 1320440"/>
                <a:gd name="connsiteX450" fmla="*/ 663178 w 1728428"/>
                <a:gd name="connsiteY450" fmla="*/ 1126191 h 1320440"/>
                <a:gd name="connsiteX451" fmla="*/ 659210 w 1728428"/>
                <a:gd name="connsiteY451" fmla="*/ 1129926 h 1320440"/>
                <a:gd name="connsiteX452" fmla="*/ 552845 w 1728428"/>
                <a:gd name="connsiteY452" fmla="*/ 1123950 h 1320440"/>
                <a:gd name="connsiteX453" fmla="*/ 561455 w 1728428"/>
                <a:gd name="connsiteY453" fmla="*/ 1124314 h 1320440"/>
                <a:gd name="connsiteX454" fmla="*/ 565401 w 1728428"/>
                <a:gd name="connsiteY454" fmla="*/ 1130134 h 1320440"/>
                <a:gd name="connsiteX455" fmla="*/ 562531 w 1728428"/>
                <a:gd name="connsiteY455" fmla="*/ 1136319 h 1320440"/>
                <a:gd name="connsiteX456" fmla="*/ 571141 w 1728428"/>
                <a:gd name="connsiteY456" fmla="*/ 1144323 h 1320440"/>
                <a:gd name="connsiteX457" fmla="*/ 571141 w 1728428"/>
                <a:gd name="connsiteY457" fmla="*/ 1147597 h 1320440"/>
                <a:gd name="connsiteX458" fmla="*/ 562890 w 1728428"/>
                <a:gd name="connsiteY458" fmla="*/ 1145778 h 1320440"/>
                <a:gd name="connsiteX459" fmla="*/ 557867 w 1728428"/>
                <a:gd name="connsiteY459" fmla="*/ 1149780 h 1320440"/>
                <a:gd name="connsiteX460" fmla="*/ 548181 w 1728428"/>
                <a:gd name="connsiteY460" fmla="*/ 1151235 h 1320440"/>
                <a:gd name="connsiteX461" fmla="*/ 541364 w 1728428"/>
                <a:gd name="connsiteY461" fmla="*/ 1149053 h 1320440"/>
                <a:gd name="connsiteX462" fmla="*/ 529884 w 1728428"/>
                <a:gd name="connsiteY462" fmla="*/ 1149416 h 1320440"/>
                <a:gd name="connsiteX463" fmla="*/ 523068 w 1728428"/>
                <a:gd name="connsiteY463" fmla="*/ 1156692 h 1320440"/>
                <a:gd name="connsiteX464" fmla="*/ 520556 w 1728428"/>
                <a:gd name="connsiteY464" fmla="*/ 1156329 h 1320440"/>
                <a:gd name="connsiteX465" fmla="*/ 515893 w 1728428"/>
                <a:gd name="connsiteY465" fmla="*/ 1158511 h 1320440"/>
                <a:gd name="connsiteX466" fmla="*/ 509794 w 1728428"/>
                <a:gd name="connsiteY466" fmla="*/ 1155237 h 1320440"/>
                <a:gd name="connsiteX467" fmla="*/ 508000 w 1728428"/>
                <a:gd name="connsiteY467" fmla="*/ 1149780 h 1320440"/>
                <a:gd name="connsiteX468" fmla="*/ 510152 w 1728428"/>
                <a:gd name="connsiteY468" fmla="*/ 1143959 h 1320440"/>
                <a:gd name="connsiteX469" fmla="*/ 512664 w 1728428"/>
                <a:gd name="connsiteY469" fmla="*/ 1140685 h 1320440"/>
                <a:gd name="connsiteX470" fmla="*/ 515893 w 1728428"/>
                <a:gd name="connsiteY470" fmla="*/ 1141776 h 1320440"/>
                <a:gd name="connsiteX471" fmla="*/ 520915 w 1728428"/>
                <a:gd name="connsiteY471" fmla="*/ 1137774 h 1320440"/>
                <a:gd name="connsiteX472" fmla="*/ 523426 w 1728428"/>
                <a:gd name="connsiteY472" fmla="*/ 1136319 h 1320440"/>
                <a:gd name="connsiteX473" fmla="*/ 528808 w 1728428"/>
                <a:gd name="connsiteY473" fmla="*/ 1125405 h 1320440"/>
                <a:gd name="connsiteX474" fmla="*/ 531319 w 1728428"/>
                <a:gd name="connsiteY474" fmla="*/ 1125769 h 1320440"/>
                <a:gd name="connsiteX475" fmla="*/ 537059 w 1728428"/>
                <a:gd name="connsiteY475" fmla="*/ 1130862 h 1320440"/>
                <a:gd name="connsiteX476" fmla="*/ 539929 w 1728428"/>
                <a:gd name="connsiteY476" fmla="*/ 1128315 h 1320440"/>
                <a:gd name="connsiteX477" fmla="*/ 546028 w 1728428"/>
                <a:gd name="connsiteY477" fmla="*/ 1129043 h 1320440"/>
                <a:gd name="connsiteX478" fmla="*/ 551051 w 1728428"/>
                <a:gd name="connsiteY478" fmla="*/ 1126860 h 1320440"/>
                <a:gd name="connsiteX479" fmla="*/ 651193 w 1728428"/>
                <a:gd name="connsiteY479" fmla="*/ 1120775 h 1320440"/>
                <a:gd name="connsiteX480" fmla="*/ 655267 w 1728428"/>
                <a:gd name="connsiteY480" fmla="*/ 1124040 h 1320440"/>
                <a:gd name="connsiteX481" fmla="*/ 652304 w 1728428"/>
                <a:gd name="connsiteY481" fmla="*/ 1129120 h 1320440"/>
                <a:gd name="connsiteX482" fmla="*/ 651934 w 1728428"/>
                <a:gd name="connsiteY482" fmla="*/ 1133112 h 1320440"/>
                <a:gd name="connsiteX483" fmla="*/ 647488 w 1728428"/>
                <a:gd name="connsiteY483" fmla="*/ 1133112 h 1320440"/>
                <a:gd name="connsiteX484" fmla="*/ 644525 w 1728428"/>
                <a:gd name="connsiteY484" fmla="*/ 1129120 h 1320440"/>
                <a:gd name="connsiteX485" fmla="*/ 646377 w 1728428"/>
                <a:gd name="connsiteY485" fmla="*/ 1122952 h 1320440"/>
                <a:gd name="connsiteX486" fmla="*/ 667941 w 1728428"/>
                <a:gd name="connsiteY486" fmla="*/ 1119188 h 1320440"/>
                <a:gd name="connsiteX487" fmla="*/ 669528 w 1728428"/>
                <a:gd name="connsiteY487" fmla="*/ 1122074 h 1320440"/>
                <a:gd name="connsiteX488" fmla="*/ 665163 w 1728428"/>
                <a:gd name="connsiteY488" fmla="*/ 1120920 h 1320440"/>
                <a:gd name="connsiteX489" fmla="*/ 818805 w 1728428"/>
                <a:gd name="connsiteY489" fmla="*/ 1116013 h 1320440"/>
                <a:gd name="connsiteX490" fmla="*/ 817425 w 1728428"/>
                <a:gd name="connsiteY490" fmla="*/ 1120357 h 1320440"/>
                <a:gd name="connsiteX491" fmla="*/ 813974 w 1728428"/>
                <a:gd name="connsiteY491" fmla="*/ 1122029 h 1320440"/>
                <a:gd name="connsiteX492" fmla="*/ 811213 w 1728428"/>
                <a:gd name="connsiteY492" fmla="*/ 1121694 h 1320440"/>
                <a:gd name="connsiteX493" fmla="*/ 811903 w 1728428"/>
                <a:gd name="connsiteY493" fmla="*/ 1118018 h 1320440"/>
                <a:gd name="connsiteX494" fmla="*/ 1479479 w 1728428"/>
                <a:gd name="connsiteY494" fmla="*/ 1092200 h 1320440"/>
                <a:gd name="connsiteX495" fmla="*/ 1481606 w 1728428"/>
                <a:gd name="connsiteY495" fmla="*/ 1095438 h 1320440"/>
                <a:gd name="connsiteX496" fmla="*/ 1481606 w 1728428"/>
                <a:gd name="connsiteY496" fmla="*/ 1101555 h 1320440"/>
                <a:gd name="connsiteX497" fmla="*/ 1489401 w 1728428"/>
                <a:gd name="connsiteY497" fmla="*/ 1106593 h 1320440"/>
                <a:gd name="connsiteX498" fmla="*/ 1493299 w 1728428"/>
                <a:gd name="connsiteY498" fmla="*/ 1111991 h 1320440"/>
                <a:gd name="connsiteX499" fmla="*/ 1495071 w 1728428"/>
                <a:gd name="connsiteY499" fmla="*/ 1135380 h 1320440"/>
                <a:gd name="connsiteX500" fmla="*/ 1491527 w 1728428"/>
                <a:gd name="connsiteY500" fmla="*/ 1144736 h 1320440"/>
                <a:gd name="connsiteX501" fmla="*/ 1488693 w 1728428"/>
                <a:gd name="connsiteY501" fmla="*/ 1142577 h 1320440"/>
                <a:gd name="connsiteX502" fmla="*/ 1489756 w 1728428"/>
                <a:gd name="connsiteY502" fmla="*/ 1128183 h 1320440"/>
                <a:gd name="connsiteX503" fmla="*/ 1487275 w 1728428"/>
                <a:gd name="connsiteY503" fmla="*/ 1114869 h 1320440"/>
                <a:gd name="connsiteX504" fmla="*/ 1485858 w 1728428"/>
                <a:gd name="connsiteY504" fmla="*/ 1120987 h 1320440"/>
                <a:gd name="connsiteX505" fmla="*/ 1485503 w 1728428"/>
                <a:gd name="connsiteY505" fmla="*/ 1142937 h 1320440"/>
                <a:gd name="connsiteX506" fmla="*/ 1483732 w 1728428"/>
                <a:gd name="connsiteY506" fmla="*/ 1146895 h 1320440"/>
                <a:gd name="connsiteX507" fmla="*/ 1483023 w 1728428"/>
                <a:gd name="connsiteY507" fmla="*/ 1152293 h 1320440"/>
                <a:gd name="connsiteX508" fmla="*/ 1479834 w 1728428"/>
                <a:gd name="connsiteY508" fmla="*/ 1155171 h 1320440"/>
                <a:gd name="connsiteX509" fmla="*/ 1474873 w 1728428"/>
                <a:gd name="connsiteY509" fmla="*/ 1153012 h 1320440"/>
                <a:gd name="connsiteX510" fmla="*/ 1473456 w 1728428"/>
                <a:gd name="connsiteY510" fmla="*/ 1162728 h 1320440"/>
                <a:gd name="connsiteX511" fmla="*/ 1464242 w 1728428"/>
                <a:gd name="connsiteY511" fmla="*/ 1167766 h 1320440"/>
                <a:gd name="connsiteX512" fmla="*/ 1458927 w 1728428"/>
                <a:gd name="connsiteY512" fmla="*/ 1172803 h 1320440"/>
                <a:gd name="connsiteX513" fmla="*/ 1455738 w 1728428"/>
                <a:gd name="connsiteY513" fmla="*/ 1168126 h 1320440"/>
                <a:gd name="connsiteX514" fmla="*/ 1459282 w 1728428"/>
                <a:gd name="connsiteY514" fmla="*/ 1161289 h 1320440"/>
                <a:gd name="connsiteX515" fmla="*/ 1459636 w 1728428"/>
                <a:gd name="connsiteY515" fmla="*/ 1154452 h 1320440"/>
                <a:gd name="connsiteX516" fmla="*/ 1463888 w 1728428"/>
                <a:gd name="connsiteY516" fmla="*/ 1150134 h 1320440"/>
                <a:gd name="connsiteX517" fmla="*/ 1471329 w 1728428"/>
                <a:gd name="connsiteY517" fmla="*/ 1150494 h 1320440"/>
                <a:gd name="connsiteX518" fmla="*/ 1468849 w 1728428"/>
                <a:gd name="connsiteY518" fmla="*/ 1146535 h 1320440"/>
                <a:gd name="connsiteX519" fmla="*/ 1471684 w 1728428"/>
                <a:gd name="connsiteY519" fmla="*/ 1142577 h 1320440"/>
                <a:gd name="connsiteX520" fmla="*/ 1466723 w 1728428"/>
                <a:gd name="connsiteY520" fmla="*/ 1140058 h 1320440"/>
                <a:gd name="connsiteX521" fmla="*/ 1467786 w 1728428"/>
                <a:gd name="connsiteY521" fmla="*/ 1129263 h 1320440"/>
                <a:gd name="connsiteX522" fmla="*/ 1473810 w 1728428"/>
                <a:gd name="connsiteY522" fmla="*/ 1120627 h 1320440"/>
                <a:gd name="connsiteX523" fmla="*/ 1475227 w 1728428"/>
                <a:gd name="connsiteY523" fmla="*/ 1100836 h 1320440"/>
                <a:gd name="connsiteX524" fmla="*/ 1433368 w 1728428"/>
                <a:gd name="connsiteY524" fmla="*/ 1092200 h 1320440"/>
                <a:gd name="connsiteX525" fmla="*/ 1435848 w 1728428"/>
                <a:gd name="connsiteY525" fmla="*/ 1098677 h 1320440"/>
                <a:gd name="connsiteX526" fmla="*/ 1439036 w 1728428"/>
                <a:gd name="connsiteY526" fmla="*/ 1097597 h 1320440"/>
                <a:gd name="connsiteX527" fmla="*/ 1440453 w 1728428"/>
                <a:gd name="connsiteY527" fmla="*/ 1094359 h 1320440"/>
                <a:gd name="connsiteX528" fmla="*/ 1448955 w 1728428"/>
                <a:gd name="connsiteY528" fmla="*/ 1092200 h 1320440"/>
                <a:gd name="connsiteX529" fmla="*/ 1454977 w 1728428"/>
                <a:gd name="connsiteY529" fmla="*/ 1095798 h 1320440"/>
                <a:gd name="connsiteX530" fmla="*/ 1454977 w 1728428"/>
                <a:gd name="connsiteY530" fmla="*/ 1100836 h 1320440"/>
                <a:gd name="connsiteX531" fmla="*/ 1452143 w 1728428"/>
                <a:gd name="connsiteY531" fmla="*/ 1105154 h 1320440"/>
                <a:gd name="connsiteX532" fmla="*/ 1453914 w 1728428"/>
                <a:gd name="connsiteY532" fmla="*/ 1108752 h 1320440"/>
                <a:gd name="connsiteX533" fmla="*/ 1456394 w 1728428"/>
                <a:gd name="connsiteY533" fmla="*/ 1105514 h 1320440"/>
                <a:gd name="connsiteX534" fmla="*/ 1461708 w 1728428"/>
                <a:gd name="connsiteY534" fmla="*/ 1103355 h 1320440"/>
                <a:gd name="connsiteX535" fmla="*/ 1468084 w 1728428"/>
                <a:gd name="connsiteY535" fmla="*/ 1108752 h 1320440"/>
                <a:gd name="connsiteX536" fmla="*/ 1468084 w 1728428"/>
                <a:gd name="connsiteY536" fmla="*/ 1113790 h 1320440"/>
                <a:gd name="connsiteX537" fmla="*/ 1462770 w 1728428"/>
                <a:gd name="connsiteY537" fmla="*/ 1115229 h 1320440"/>
                <a:gd name="connsiteX538" fmla="*/ 1464541 w 1728428"/>
                <a:gd name="connsiteY538" fmla="*/ 1118827 h 1320440"/>
                <a:gd name="connsiteX539" fmla="*/ 1460999 w 1728428"/>
                <a:gd name="connsiteY539" fmla="*/ 1122426 h 1320440"/>
                <a:gd name="connsiteX540" fmla="*/ 1456394 w 1728428"/>
                <a:gd name="connsiteY540" fmla="*/ 1120986 h 1320440"/>
                <a:gd name="connsiteX541" fmla="*/ 1452143 w 1728428"/>
                <a:gd name="connsiteY541" fmla="*/ 1114150 h 1320440"/>
                <a:gd name="connsiteX542" fmla="*/ 1444704 w 1728428"/>
                <a:gd name="connsiteY542" fmla="*/ 1107673 h 1320440"/>
                <a:gd name="connsiteX543" fmla="*/ 1443996 w 1728428"/>
                <a:gd name="connsiteY543" fmla="*/ 1109112 h 1320440"/>
                <a:gd name="connsiteX544" fmla="*/ 1452143 w 1728428"/>
                <a:gd name="connsiteY544" fmla="*/ 1121346 h 1320440"/>
                <a:gd name="connsiteX545" fmla="*/ 1452143 w 1728428"/>
                <a:gd name="connsiteY545" fmla="*/ 1126744 h 1320440"/>
                <a:gd name="connsiteX546" fmla="*/ 1458519 w 1728428"/>
                <a:gd name="connsiteY546" fmla="*/ 1127463 h 1320440"/>
                <a:gd name="connsiteX547" fmla="*/ 1462062 w 1728428"/>
                <a:gd name="connsiteY547" fmla="*/ 1132861 h 1320440"/>
                <a:gd name="connsiteX548" fmla="*/ 1458519 w 1728428"/>
                <a:gd name="connsiteY548" fmla="*/ 1135740 h 1320440"/>
                <a:gd name="connsiteX549" fmla="*/ 1458165 w 1728428"/>
                <a:gd name="connsiteY549" fmla="*/ 1145095 h 1320440"/>
                <a:gd name="connsiteX550" fmla="*/ 1454623 w 1728428"/>
                <a:gd name="connsiteY550" fmla="*/ 1145455 h 1320440"/>
                <a:gd name="connsiteX551" fmla="*/ 1448246 w 1728428"/>
                <a:gd name="connsiteY551" fmla="*/ 1138618 h 1320440"/>
                <a:gd name="connsiteX552" fmla="*/ 1448246 w 1728428"/>
                <a:gd name="connsiteY552" fmla="*/ 1132501 h 1320440"/>
                <a:gd name="connsiteX553" fmla="*/ 1440453 w 1728428"/>
                <a:gd name="connsiteY553" fmla="*/ 1118827 h 1320440"/>
                <a:gd name="connsiteX554" fmla="*/ 1439036 w 1728428"/>
                <a:gd name="connsiteY554" fmla="*/ 1124945 h 1320440"/>
                <a:gd name="connsiteX555" fmla="*/ 1442933 w 1728428"/>
                <a:gd name="connsiteY555" fmla="*/ 1134300 h 1320440"/>
                <a:gd name="connsiteX556" fmla="*/ 1443287 w 1728428"/>
                <a:gd name="connsiteY556" fmla="*/ 1140777 h 1320440"/>
                <a:gd name="connsiteX557" fmla="*/ 1439390 w 1728428"/>
                <a:gd name="connsiteY557" fmla="*/ 1145815 h 1320440"/>
                <a:gd name="connsiteX558" fmla="*/ 1433723 w 1728428"/>
                <a:gd name="connsiteY558" fmla="*/ 1145455 h 1320440"/>
                <a:gd name="connsiteX559" fmla="*/ 1428409 w 1728428"/>
                <a:gd name="connsiteY559" fmla="*/ 1138618 h 1320440"/>
                <a:gd name="connsiteX560" fmla="*/ 1431951 w 1728428"/>
                <a:gd name="connsiteY560" fmla="*/ 1133581 h 1320440"/>
                <a:gd name="connsiteX561" fmla="*/ 1428409 w 1728428"/>
                <a:gd name="connsiteY561" fmla="*/ 1130702 h 1320440"/>
                <a:gd name="connsiteX562" fmla="*/ 1429826 w 1728428"/>
                <a:gd name="connsiteY562" fmla="*/ 1124585 h 1320440"/>
                <a:gd name="connsiteX563" fmla="*/ 1425575 w 1728428"/>
                <a:gd name="connsiteY563" fmla="*/ 1116309 h 1320440"/>
                <a:gd name="connsiteX564" fmla="*/ 1428763 w 1728428"/>
                <a:gd name="connsiteY564" fmla="*/ 1110191 h 1320440"/>
                <a:gd name="connsiteX565" fmla="*/ 1432306 w 1728428"/>
                <a:gd name="connsiteY565" fmla="*/ 1113070 h 1320440"/>
                <a:gd name="connsiteX566" fmla="*/ 1434785 w 1728428"/>
                <a:gd name="connsiteY566" fmla="*/ 1109472 h 1320440"/>
                <a:gd name="connsiteX567" fmla="*/ 1431243 w 1728428"/>
                <a:gd name="connsiteY567" fmla="*/ 1106953 h 1320440"/>
                <a:gd name="connsiteX568" fmla="*/ 1430534 w 1728428"/>
                <a:gd name="connsiteY568" fmla="*/ 1099396 h 1320440"/>
                <a:gd name="connsiteX569" fmla="*/ 1447073 w 1728428"/>
                <a:gd name="connsiteY569" fmla="*/ 1082675 h 1320440"/>
                <a:gd name="connsiteX570" fmla="*/ 1449057 w 1728428"/>
                <a:gd name="connsiteY570" fmla="*/ 1086455 h 1320440"/>
                <a:gd name="connsiteX571" fmla="*/ 1444758 w 1728428"/>
                <a:gd name="connsiteY571" fmla="*/ 1090235 h 1320440"/>
                <a:gd name="connsiteX572" fmla="*/ 1441450 w 1728428"/>
                <a:gd name="connsiteY572" fmla="*/ 1087967 h 1320440"/>
                <a:gd name="connsiteX573" fmla="*/ 880723 w 1728428"/>
                <a:gd name="connsiteY573" fmla="*/ 1077913 h 1320440"/>
                <a:gd name="connsiteX574" fmla="*/ 878341 w 1728428"/>
                <a:gd name="connsiteY574" fmla="*/ 1082278 h 1320440"/>
                <a:gd name="connsiteX575" fmla="*/ 876300 w 1728428"/>
                <a:gd name="connsiteY575" fmla="*/ 1078706 h 1320440"/>
                <a:gd name="connsiteX576" fmla="*/ 875927 w 1728428"/>
                <a:gd name="connsiteY576" fmla="*/ 1073150 h 1320440"/>
                <a:gd name="connsiteX577" fmla="*/ 863227 w 1728428"/>
                <a:gd name="connsiteY577" fmla="*/ 1084820 h 1320440"/>
                <a:gd name="connsiteX578" fmla="*/ 857250 w 1728428"/>
                <a:gd name="connsiteY578" fmla="*/ 1085507 h 1320440"/>
                <a:gd name="connsiteX579" fmla="*/ 862480 w 1728428"/>
                <a:gd name="connsiteY579" fmla="*/ 1077612 h 1320440"/>
                <a:gd name="connsiteX580" fmla="*/ 796358 w 1728428"/>
                <a:gd name="connsiteY580" fmla="*/ 1065213 h 1320440"/>
                <a:gd name="connsiteX581" fmla="*/ 799760 w 1728428"/>
                <a:gd name="connsiteY581" fmla="*/ 1069182 h 1320440"/>
                <a:gd name="connsiteX582" fmla="*/ 795338 w 1728428"/>
                <a:gd name="connsiteY582" fmla="*/ 1071166 h 1320440"/>
                <a:gd name="connsiteX583" fmla="*/ 790575 w 1728428"/>
                <a:gd name="connsiteY583" fmla="*/ 1065610 h 1320440"/>
                <a:gd name="connsiteX584" fmla="*/ 949830 w 1728428"/>
                <a:gd name="connsiteY584" fmla="*/ 995363 h 1320440"/>
                <a:gd name="connsiteX585" fmla="*/ 955242 w 1728428"/>
                <a:gd name="connsiteY585" fmla="*/ 999343 h 1320440"/>
                <a:gd name="connsiteX586" fmla="*/ 955242 w 1728428"/>
                <a:gd name="connsiteY586" fmla="*/ 1004046 h 1320440"/>
                <a:gd name="connsiteX587" fmla="*/ 952356 w 1728428"/>
                <a:gd name="connsiteY587" fmla="*/ 1006217 h 1320440"/>
                <a:gd name="connsiteX588" fmla="*/ 952356 w 1728428"/>
                <a:gd name="connsiteY588" fmla="*/ 1008749 h 1320440"/>
                <a:gd name="connsiteX589" fmla="*/ 955964 w 1728428"/>
                <a:gd name="connsiteY589" fmla="*/ 1009473 h 1320440"/>
                <a:gd name="connsiteX590" fmla="*/ 962097 w 1728428"/>
                <a:gd name="connsiteY590" fmla="*/ 1002599 h 1320440"/>
                <a:gd name="connsiteX591" fmla="*/ 967509 w 1728428"/>
                <a:gd name="connsiteY591" fmla="*/ 1001513 h 1320440"/>
                <a:gd name="connsiteX592" fmla="*/ 971839 w 1728428"/>
                <a:gd name="connsiteY592" fmla="*/ 1002961 h 1320440"/>
                <a:gd name="connsiteX593" fmla="*/ 974364 w 1728428"/>
                <a:gd name="connsiteY593" fmla="*/ 1009835 h 1320440"/>
                <a:gd name="connsiteX594" fmla="*/ 968952 w 1728428"/>
                <a:gd name="connsiteY594" fmla="*/ 1011282 h 1320440"/>
                <a:gd name="connsiteX595" fmla="*/ 962819 w 1728428"/>
                <a:gd name="connsiteY595" fmla="*/ 1011282 h 1320440"/>
                <a:gd name="connsiteX596" fmla="*/ 962819 w 1728428"/>
                <a:gd name="connsiteY596" fmla="*/ 1014900 h 1320440"/>
                <a:gd name="connsiteX597" fmla="*/ 965705 w 1728428"/>
                <a:gd name="connsiteY597" fmla="*/ 1017071 h 1320440"/>
                <a:gd name="connsiteX598" fmla="*/ 967509 w 1728428"/>
                <a:gd name="connsiteY598" fmla="*/ 1021412 h 1320440"/>
                <a:gd name="connsiteX599" fmla="*/ 963540 w 1728428"/>
                <a:gd name="connsiteY599" fmla="*/ 1028287 h 1320440"/>
                <a:gd name="connsiteX600" fmla="*/ 958489 w 1728428"/>
                <a:gd name="connsiteY600" fmla="*/ 1027201 h 1320440"/>
                <a:gd name="connsiteX601" fmla="*/ 957046 w 1728428"/>
                <a:gd name="connsiteY601" fmla="*/ 1024307 h 1320440"/>
                <a:gd name="connsiteX602" fmla="*/ 952717 w 1728428"/>
                <a:gd name="connsiteY602" fmla="*/ 1025754 h 1320440"/>
                <a:gd name="connsiteX603" fmla="*/ 948748 w 1728428"/>
                <a:gd name="connsiteY603" fmla="*/ 1023583 h 1320440"/>
                <a:gd name="connsiteX604" fmla="*/ 944058 w 1728428"/>
                <a:gd name="connsiteY604" fmla="*/ 1024307 h 1320440"/>
                <a:gd name="connsiteX605" fmla="*/ 941171 w 1728428"/>
                <a:gd name="connsiteY605" fmla="*/ 1027201 h 1320440"/>
                <a:gd name="connsiteX606" fmla="*/ 947305 w 1728428"/>
                <a:gd name="connsiteY606" fmla="*/ 1028648 h 1320440"/>
                <a:gd name="connsiteX607" fmla="*/ 950191 w 1728428"/>
                <a:gd name="connsiteY607" fmla="*/ 1035523 h 1320440"/>
                <a:gd name="connsiteX608" fmla="*/ 946583 w 1728428"/>
                <a:gd name="connsiteY608" fmla="*/ 1040950 h 1320440"/>
                <a:gd name="connsiteX609" fmla="*/ 941532 w 1728428"/>
                <a:gd name="connsiteY609" fmla="*/ 1040226 h 1320440"/>
                <a:gd name="connsiteX610" fmla="*/ 937924 w 1728428"/>
                <a:gd name="connsiteY610" fmla="*/ 1034075 h 1320440"/>
                <a:gd name="connsiteX611" fmla="*/ 929626 w 1728428"/>
                <a:gd name="connsiteY611" fmla="*/ 1033714 h 1320440"/>
                <a:gd name="connsiteX612" fmla="*/ 924935 w 1728428"/>
                <a:gd name="connsiteY612" fmla="*/ 1035523 h 1320440"/>
                <a:gd name="connsiteX613" fmla="*/ 931430 w 1728428"/>
                <a:gd name="connsiteY613" fmla="*/ 1038417 h 1320440"/>
                <a:gd name="connsiteX614" fmla="*/ 933234 w 1728428"/>
                <a:gd name="connsiteY614" fmla="*/ 1042397 h 1320440"/>
                <a:gd name="connsiteX615" fmla="*/ 929626 w 1728428"/>
                <a:gd name="connsiteY615" fmla="*/ 1045653 h 1320440"/>
                <a:gd name="connsiteX616" fmla="*/ 924214 w 1728428"/>
                <a:gd name="connsiteY616" fmla="*/ 1044206 h 1320440"/>
                <a:gd name="connsiteX617" fmla="*/ 918441 w 1728428"/>
                <a:gd name="connsiteY617" fmla="*/ 1045653 h 1320440"/>
                <a:gd name="connsiteX618" fmla="*/ 915555 w 1728428"/>
                <a:gd name="connsiteY618" fmla="*/ 1044929 h 1320440"/>
                <a:gd name="connsiteX619" fmla="*/ 912308 w 1728428"/>
                <a:gd name="connsiteY619" fmla="*/ 1051804 h 1320440"/>
                <a:gd name="connsiteX620" fmla="*/ 909060 w 1728428"/>
                <a:gd name="connsiteY620" fmla="*/ 1052165 h 1320440"/>
                <a:gd name="connsiteX621" fmla="*/ 905452 w 1728428"/>
                <a:gd name="connsiteY621" fmla="*/ 1054698 h 1320440"/>
                <a:gd name="connsiteX622" fmla="*/ 907256 w 1728428"/>
                <a:gd name="connsiteY622" fmla="*/ 1058316 h 1320440"/>
                <a:gd name="connsiteX623" fmla="*/ 900401 w 1728428"/>
                <a:gd name="connsiteY623" fmla="*/ 1062296 h 1320440"/>
                <a:gd name="connsiteX624" fmla="*/ 900040 w 1728428"/>
                <a:gd name="connsiteY624" fmla="*/ 1066637 h 1320440"/>
                <a:gd name="connsiteX625" fmla="*/ 896072 w 1728428"/>
                <a:gd name="connsiteY625" fmla="*/ 1068808 h 1320440"/>
                <a:gd name="connsiteX626" fmla="*/ 893185 w 1728428"/>
                <a:gd name="connsiteY626" fmla="*/ 1072788 h 1320440"/>
                <a:gd name="connsiteX627" fmla="*/ 886691 w 1728428"/>
                <a:gd name="connsiteY627" fmla="*/ 1071703 h 1320440"/>
                <a:gd name="connsiteX628" fmla="*/ 887773 w 1728428"/>
                <a:gd name="connsiteY628" fmla="*/ 1068808 h 1320440"/>
                <a:gd name="connsiteX629" fmla="*/ 898958 w 1728428"/>
                <a:gd name="connsiteY629" fmla="*/ 1059401 h 1320440"/>
                <a:gd name="connsiteX630" fmla="*/ 898958 w 1728428"/>
                <a:gd name="connsiteY630" fmla="*/ 1056145 h 1320440"/>
                <a:gd name="connsiteX631" fmla="*/ 902927 w 1728428"/>
                <a:gd name="connsiteY631" fmla="*/ 1050356 h 1320440"/>
                <a:gd name="connsiteX632" fmla="*/ 900401 w 1728428"/>
                <a:gd name="connsiteY632" fmla="*/ 1050356 h 1320440"/>
                <a:gd name="connsiteX633" fmla="*/ 895711 w 1728428"/>
                <a:gd name="connsiteY633" fmla="*/ 1054336 h 1320440"/>
                <a:gd name="connsiteX634" fmla="*/ 893185 w 1728428"/>
                <a:gd name="connsiteY634" fmla="*/ 1051804 h 1320440"/>
                <a:gd name="connsiteX635" fmla="*/ 894989 w 1728428"/>
                <a:gd name="connsiteY635" fmla="*/ 1048547 h 1320440"/>
                <a:gd name="connsiteX636" fmla="*/ 888134 w 1728428"/>
                <a:gd name="connsiteY636" fmla="*/ 1048186 h 1320440"/>
                <a:gd name="connsiteX637" fmla="*/ 884526 w 1728428"/>
                <a:gd name="connsiteY637" fmla="*/ 1051804 h 1320440"/>
                <a:gd name="connsiteX638" fmla="*/ 887773 w 1728428"/>
                <a:gd name="connsiteY638" fmla="*/ 1052527 h 1320440"/>
                <a:gd name="connsiteX639" fmla="*/ 889577 w 1728428"/>
                <a:gd name="connsiteY639" fmla="*/ 1054336 h 1320440"/>
                <a:gd name="connsiteX640" fmla="*/ 888495 w 1728428"/>
                <a:gd name="connsiteY640" fmla="*/ 1057954 h 1320440"/>
                <a:gd name="connsiteX641" fmla="*/ 884526 w 1728428"/>
                <a:gd name="connsiteY641" fmla="*/ 1059040 h 1320440"/>
                <a:gd name="connsiteX642" fmla="*/ 880197 w 1728428"/>
                <a:gd name="connsiteY642" fmla="*/ 1056869 h 1320440"/>
                <a:gd name="connsiteX643" fmla="*/ 879475 w 1728428"/>
                <a:gd name="connsiteY643" fmla="*/ 1050356 h 1320440"/>
                <a:gd name="connsiteX644" fmla="*/ 882722 w 1728428"/>
                <a:gd name="connsiteY644" fmla="*/ 1046377 h 1320440"/>
                <a:gd name="connsiteX645" fmla="*/ 884165 w 1728428"/>
                <a:gd name="connsiteY645" fmla="*/ 1039864 h 1320440"/>
                <a:gd name="connsiteX646" fmla="*/ 883444 w 1728428"/>
                <a:gd name="connsiteY646" fmla="*/ 1031905 h 1320440"/>
                <a:gd name="connsiteX647" fmla="*/ 881640 w 1728428"/>
                <a:gd name="connsiteY647" fmla="*/ 1028648 h 1320440"/>
                <a:gd name="connsiteX648" fmla="*/ 883083 w 1728428"/>
                <a:gd name="connsiteY648" fmla="*/ 1025030 h 1320440"/>
                <a:gd name="connsiteX649" fmla="*/ 891742 w 1728428"/>
                <a:gd name="connsiteY649" fmla="*/ 1018156 h 1320440"/>
                <a:gd name="connsiteX650" fmla="*/ 905452 w 1728428"/>
                <a:gd name="connsiteY650" fmla="*/ 1011282 h 1320440"/>
                <a:gd name="connsiteX651" fmla="*/ 913751 w 1728428"/>
                <a:gd name="connsiteY651" fmla="*/ 1010558 h 1320440"/>
                <a:gd name="connsiteX652" fmla="*/ 916276 w 1728428"/>
                <a:gd name="connsiteY652" fmla="*/ 1012006 h 1320440"/>
                <a:gd name="connsiteX653" fmla="*/ 916276 w 1728428"/>
                <a:gd name="connsiteY653" fmla="*/ 1024669 h 1320440"/>
                <a:gd name="connsiteX654" fmla="*/ 918802 w 1728428"/>
                <a:gd name="connsiteY654" fmla="*/ 1025754 h 1320440"/>
                <a:gd name="connsiteX655" fmla="*/ 924214 w 1728428"/>
                <a:gd name="connsiteY655" fmla="*/ 1018518 h 1320440"/>
                <a:gd name="connsiteX656" fmla="*/ 922410 w 1728428"/>
                <a:gd name="connsiteY656" fmla="*/ 1012729 h 1320440"/>
                <a:gd name="connsiteX657" fmla="*/ 923853 w 1728428"/>
                <a:gd name="connsiteY657" fmla="*/ 1011644 h 1320440"/>
                <a:gd name="connsiteX658" fmla="*/ 928183 w 1728428"/>
                <a:gd name="connsiteY658" fmla="*/ 1014538 h 1320440"/>
                <a:gd name="connsiteX659" fmla="*/ 929986 w 1728428"/>
                <a:gd name="connsiteY659" fmla="*/ 1009473 h 1320440"/>
                <a:gd name="connsiteX660" fmla="*/ 924575 w 1728428"/>
                <a:gd name="connsiteY660" fmla="*/ 1005855 h 1320440"/>
                <a:gd name="connsiteX661" fmla="*/ 922771 w 1728428"/>
                <a:gd name="connsiteY661" fmla="*/ 1002599 h 1320440"/>
                <a:gd name="connsiteX662" fmla="*/ 928904 w 1728428"/>
                <a:gd name="connsiteY662" fmla="*/ 996086 h 1320440"/>
                <a:gd name="connsiteX663" fmla="*/ 933234 w 1728428"/>
                <a:gd name="connsiteY663" fmla="*/ 996086 h 1320440"/>
                <a:gd name="connsiteX664" fmla="*/ 937202 w 1728428"/>
                <a:gd name="connsiteY664" fmla="*/ 998981 h 1320440"/>
                <a:gd name="connsiteX665" fmla="*/ 937202 w 1728428"/>
                <a:gd name="connsiteY665" fmla="*/ 1005493 h 1320440"/>
                <a:gd name="connsiteX666" fmla="*/ 934677 w 1728428"/>
                <a:gd name="connsiteY666" fmla="*/ 1008388 h 1320440"/>
                <a:gd name="connsiteX667" fmla="*/ 934677 w 1728428"/>
                <a:gd name="connsiteY667" fmla="*/ 1013091 h 1320440"/>
                <a:gd name="connsiteX668" fmla="*/ 938285 w 1728428"/>
                <a:gd name="connsiteY668" fmla="*/ 1012006 h 1320440"/>
                <a:gd name="connsiteX669" fmla="*/ 941532 w 1728428"/>
                <a:gd name="connsiteY669" fmla="*/ 1006940 h 1320440"/>
                <a:gd name="connsiteX670" fmla="*/ 944058 w 1728428"/>
                <a:gd name="connsiteY670" fmla="*/ 1005493 h 1320440"/>
                <a:gd name="connsiteX671" fmla="*/ 947305 w 1728428"/>
                <a:gd name="connsiteY671" fmla="*/ 1007302 h 1320440"/>
                <a:gd name="connsiteX672" fmla="*/ 948387 w 1728428"/>
                <a:gd name="connsiteY672" fmla="*/ 1001513 h 1320440"/>
                <a:gd name="connsiteX673" fmla="*/ 946583 w 1728428"/>
                <a:gd name="connsiteY673" fmla="*/ 997534 h 1320440"/>
                <a:gd name="connsiteX674" fmla="*/ 977534 w 1728428"/>
                <a:gd name="connsiteY674" fmla="*/ 968375 h 1320440"/>
                <a:gd name="connsiteX675" fmla="*/ 981198 w 1728428"/>
                <a:gd name="connsiteY675" fmla="*/ 969834 h 1320440"/>
                <a:gd name="connsiteX676" fmla="*/ 980099 w 1728428"/>
                <a:gd name="connsiteY676" fmla="*/ 975669 h 1320440"/>
                <a:gd name="connsiteX677" fmla="*/ 983029 w 1728428"/>
                <a:gd name="connsiteY677" fmla="*/ 976398 h 1320440"/>
                <a:gd name="connsiteX678" fmla="*/ 984495 w 1728428"/>
                <a:gd name="connsiteY678" fmla="*/ 973481 h 1320440"/>
                <a:gd name="connsiteX679" fmla="*/ 988525 w 1728428"/>
                <a:gd name="connsiteY679" fmla="*/ 972022 h 1320440"/>
                <a:gd name="connsiteX680" fmla="*/ 991089 w 1728428"/>
                <a:gd name="connsiteY680" fmla="*/ 977128 h 1320440"/>
                <a:gd name="connsiteX681" fmla="*/ 988158 w 1728428"/>
                <a:gd name="connsiteY681" fmla="*/ 980045 h 1320440"/>
                <a:gd name="connsiteX682" fmla="*/ 985594 w 1728428"/>
                <a:gd name="connsiteY682" fmla="*/ 984422 h 1320440"/>
                <a:gd name="connsiteX683" fmla="*/ 989624 w 1728428"/>
                <a:gd name="connsiteY683" fmla="*/ 985880 h 1320440"/>
                <a:gd name="connsiteX684" fmla="*/ 991822 w 1728428"/>
                <a:gd name="connsiteY684" fmla="*/ 989892 h 1320440"/>
                <a:gd name="connsiteX685" fmla="*/ 986693 w 1728428"/>
                <a:gd name="connsiteY685" fmla="*/ 990986 h 1320440"/>
                <a:gd name="connsiteX686" fmla="*/ 983396 w 1728428"/>
                <a:gd name="connsiteY686" fmla="*/ 988798 h 1320440"/>
                <a:gd name="connsiteX687" fmla="*/ 978267 w 1728428"/>
                <a:gd name="connsiteY687" fmla="*/ 993539 h 1320440"/>
                <a:gd name="connsiteX688" fmla="*/ 974970 w 1728428"/>
                <a:gd name="connsiteY688" fmla="*/ 993539 h 1320440"/>
                <a:gd name="connsiteX689" fmla="*/ 973504 w 1728428"/>
                <a:gd name="connsiteY689" fmla="*/ 989528 h 1320440"/>
                <a:gd name="connsiteX690" fmla="*/ 967277 w 1728428"/>
                <a:gd name="connsiteY690" fmla="*/ 994633 h 1320440"/>
                <a:gd name="connsiteX691" fmla="*/ 962514 w 1728428"/>
                <a:gd name="connsiteY691" fmla="*/ 994998 h 1320440"/>
                <a:gd name="connsiteX692" fmla="*/ 955187 w 1728428"/>
                <a:gd name="connsiteY692" fmla="*/ 987704 h 1320440"/>
                <a:gd name="connsiteX693" fmla="*/ 954088 w 1728428"/>
                <a:gd name="connsiteY693" fmla="*/ 985151 h 1320440"/>
                <a:gd name="connsiteX694" fmla="*/ 957019 w 1728428"/>
                <a:gd name="connsiteY694" fmla="*/ 982233 h 1320440"/>
                <a:gd name="connsiteX695" fmla="*/ 961049 w 1728428"/>
                <a:gd name="connsiteY695" fmla="*/ 984057 h 1320440"/>
                <a:gd name="connsiteX696" fmla="*/ 964346 w 1728428"/>
                <a:gd name="connsiteY696" fmla="*/ 981504 h 1320440"/>
                <a:gd name="connsiteX697" fmla="*/ 968009 w 1728428"/>
                <a:gd name="connsiteY697" fmla="*/ 983328 h 1320440"/>
                <a:gd name="connsiteX698" fmla="*/ 971673 w 1728428"/>
                <a:gd name="connsiteY698" fmla="*/ 977857 h 1320440"/>
                <a:gd name="connsiteX699" fmla="*/ 968742 w 1728428"/>
                <a:gd name="connsiteY699" fmla="*/ 974575 h 1320440"/>
                <a:gd name="connsiteX700" fmla="*/ 971673 w 1728428"/>
                <a:gd name="connsiteY700" fmla="*/ 970198 h 1320440"/>
                <a:gd name="connsiteX701" fmla="*/ 984074 w 1728428"/>
                <a:gd name="connsiteY701" fmla="*/ 955675 h 1320440"/>
                <a:gd name="connsiteX702" fmla="*/ 988660 w 1728428"/>
                <a:gd name="connsiteY702" fmla="*/ 956056 h 1320440"/>
                <a:gd name="connsiteX703" fmla="*/ 988308 w 1728428"/>
                <a:gd name="connsiteY703" fmla="*/ 961009 h 1320440"/>
                <a:gd name="connsiteX704" fmla="*/ 983016 w 1728428"/>
                <a:gd name="connsiteY704" fmla="*/ 964819 h 1320440"/>
                <a:gd name="connsiteX705" fmla="*/ 979488 w 1728428"/>
                <a:gd name="connsiteY705" fmla="*/ 961771 h 1320440"/>
                <a:gd name="connsiteX706" fmla="*/ 981252 w 1728428"/>
                <a:gd name="connsiteY706" fmla="*/ 956056 h 1320440"/>
                <a:gd name="connsiteX707" fmla="*/ 1183570 w 1728428"/>
                <a:gd name="connsiteY707" fmla="*/ 947738 h 1320440"/>
                <a:gd name="connsiteX708" fmla="*/ 1187097 w 1728428"/>
                <a:gd name="connsiteY708" fmla="*/ 950047 h 1320440"/>
                <a:gd name="connsiteX709" fmla="*/ 1177925 w 1728428"/>
                <a:gd name="connsiteY709" fmla="*/ 950624 h 1320440"/>
                <a:gd name="connsiteX710" fmla="*/ 1256121 w 1728428"/>
                <a:gd name="connsiteY710" fmla="*/ 931863 h 1320440"/>
                <a:gd name="connsiteX711" fmla="*/ 1260112 w 1728428"/>
                <a:gd name="connsiteY711" fmla="*/ 931863 h 1320440"/>
                <a:gd name="connsiteX712" fmla="*/ 1254307 w 1728428"/>
                <a:gd name="connsiteY712" fmla="*/ 937816 h 1320440"/>
                <a:gd name="connsiteX713" fmla="*/ 1247775 w 1728428"/>
                <a:gd name="connsiteY713" fmla="*/ 939469 h 1320440"/>
                <a:gd name="connsiteX714" fmla="*/ 1248138 w 1728428"/>
                <a:gd name="connsiteY714" fmla="*/ 934508 h 1320440"/>
                <a:gd name="connsiteX715" fmla="*/ 1160951 w 1728428"/>
                <a:gd name="connsiteY715" fmla="*/ 901700 h 1320440"/>
                <a:gd name="connsiteX716" fmla="*/ 1161684 w 1728428"/>
                <a:gd name="connsiteY716" fmla="*/ 906330 h 1320440"/>
                <a:gd name="connsiteX717" fmla="*/ 1155822 w 1728428"/>
                <a:gd name="connsiteY717" fmla="*/ 909307 h 1320440"/>
                <a:gd name="connsiteX718" fmla="*/ 1152525 w 1728428"/>
                <a:gd name="connsiteY718" fmla="*/ 907984 h 1320440"/>
                <a:gd name="connsiteX719" fmla="*/ 987085 w 1728428"/>
                <a:gd name="connsiteY719" fmla="*/ 900113 h 1320440"/>
                <a:gd name="connsiteX720" fmla="*/ 991848 w 1728428"/>
                <a:gd name="connsiteY720" fmla="*/ 901578 h 1320440"/>
                <a:gd name="connsiteX721" fmla="*/ 987085 w 1728428"/>
                <a:gd name="connsiteY721" fmla="*/ 904508 h 1320440"/>
                <a:gd name="connsiteX722" fmla="*/ 982663 w 1728428"/>
                <a:gd name="connsiteY722" fmla="*/ 901578 h 1320440"/>
                <a:gd name="connsiteX723" fmla="*/ 771152 w 1728428"/>
                <a:gd name="connsiteY723" fmla="*/ 898525 h 1320440"/>
                <a:gd name="connsiteX724" fmla="*/ 769284 w 1728428"/>
                <a:gd name="connsiteY724" fmla="*/ 901927 h 1320440"/>
                <a:gd name="connsiteX725" fmla="*/ 767043 w 1728428"/>
                <a:gd name="connsiteY725" fmla="*/ 902948 h 1320440"/>
                <a:gd name="connsiteX726" fmla="*/ 765175 w 1728428"/>
                <a:gd name="connsiteY726" fmla="*/ 900566 h 1320440"/>
                <a:gd name="connsiteX727" fmla="*/ 764130 w 1728428"/>
                <a:gd name="connsiteY727" fmla="*/ 890588 h 1320440"/>
                <a:gd name="connsiteX728" fmla="*/ 764827 w 1728428"/>
                <a:gd name="connsiteY728" fmla="*/ 893990 h 1320440"/>
                <a:gd name="connsiteX729" fmla="*/ 757857 w 1728428"/>
                <a:gd name="connsiteY729" fmla="*/ 903061 h 1320440"/>
                <a:gd name="connsiteX730" fmla="*/ 754024 w 1728428"/>
                <a:gd name="connsiteY730" fmla="*/ 906085 h 1320440"/>
                <a:gd name="connsiteX731" fmla="*/ 750888 w 1728428"/>
                <a:gd name="connsiteY731" fmla="*/ 904573 h 1320440"/>
                <a:gd name="connsiteX732" fmla="*/ 751237 w 1728428"/>
                <a:gd name="connsiteY732" fmla="*/ 898903 h 1320440"/>
                <a:gd name="connsiteX733" fmla="*/ 758903 w 1728428"/>
                <a:gd name="connsiteY733" fmla="*/ 893612 h 1320440"/>
                <a:gd name="connsiteX734" fmla="*/ 1194084 w 1728428"/>
                <a:gd name="connsiteY734" fmla="*/ 887413 h 1320440"/>
                <a:gd name="connsiteX735" fmla="*/ 1195168 w 1728428"/>
                <a:gd name="connsiteY735" fmla="*/ 890958 h 1320440"/>
                <a:gd name="connsiteX736" fmla="*/ 1193723 w 1728428"/>
                <a:gd name="connsiteY736" fmla="*/ 894502 h 1320440"/>
                <a:gd name="connsiteX737" fmla="*/ 1196614 w 1728428"/>
                <a:gd name="connsiteY737" fmla="*/ 896984 h 1320440"/>
                <a:gd name="connsiteX738" fmla="*/ 1193361 w 1728428"/>
                <a:gd name="connsiteY738" fmla="*/ 900174 h 1320440"/>
                <a:gd name="connsiteX739" fmla="*/ 1186134 w 1728428"/>
                <a:gd name="connsiteY739" fmla="*/ 902656 h 1320440"/>
                <a:gd name="connsiteX740" fmla="*/ 1176376 w 1728428"/>
                <a:gd name="connsiteY740" fmla="*/ 913290 h 1320440"/>
                <a:gd name="connsiteX741" fmla="*/ 1170594 w 1728428"/>
                <a:gd name="connsiteY741" fmla="*/ 915063 h 1320440"/>
                <a:gd name="connsiteX742" fmla="*/ 1171678 w 1728428"/>
                <a:gd name="connsiteY742" fmla="*/ 918962 h 1320440"/>
                <a:gd name="connsiteX743" fmla="*/ 1170233 w 1728428"/>
                <a:gd name="connsiteY743" fmla="*/ 922507 h 1320440"/>
                <a:gd name="connsiteX744" fmla="*/ 1163005 w 1728428"/>
                <a:gd name="connsiteY744" fmla="*/ 921089 h 1320440"/>
                <a:gd name="connsiteX745" fmla="*/ 1159030 w 1728428"/>
                <a:gd name="connsiteY745" fmla="*/ 923570 h 1320440"/>
                <a:gd name="connsiteX746" fmla="*/ 1152525 w 1728428"/>
                <a:gd name="connsiteY746" fmla="*/ 923570 h 1320440"/>
                <a:gd name="connsiteX747" fmla="*/ 1153248 w 1728428"/>
                <a:gd name="connsiteY747" fmla="*/ 920734 h 1320440"/>
                <a:gd name="connsiteX748" fmla="*/ 1157584 w 1728428"/>
                <a:gd name="connsiteY748" fmla="*/ 919671 h 1320440"/>
                <a:gd name="connsiteX749" fmla="*/ 1159753 w 1728428"/>
                <a:gd name="connsiteY749" fmla="*/ 917898 h 1320440"/>
                <a:gd name="connsiteX750" fmla="*/ 1160837 w 1728428"/>
                <a:gd name="connsiteY750" fmla="*/ 914708 h 1320440"/>
                <a:gd name="connsiteX751" fmla="*/ 1172763 w 1728428"/>
                <a:gd name="connsiteY751" fmla="*/ 905137 h 1320440"/>
                <a:gd name="connsiteX752" fmla="*/ 1178183 w 1728428"/>
                <a:gd name="connsiteY752" fmla="*/ 903365 h 1320440"/>
                <a:gd name="connsiteX753" fmla="*/ 1185050 w 1728428"/>
                <a:gd name="connsiteY753" fmla="*/ 896275 h 1320440"/>
                <a:gd name="connsiteX754" fmla="*/ 1187941 w 1728428"/>
                <a:gd name="connsiteY754" fmla="*/ 895211 h 1320440"/>
                <a:gd name="connsiteX755" fmla="*/ 1209071 w 1728428"/>
                <a:gd name="connsiteY755" fmla="*/ 881063 h 1320440"/>
                <a:gd name="connsiteX756" fmla="*/ 1213607 w 1728428"/>
                <a:gd name="connsiteY756" fmla="*/ 882805 h 1320440"/>
                <a:gd name="connsiteX757" fmla="*/ 1213607 w 1728428"/>
                <a:gd name="connsiteY757" fmla="*/ 888380 h 1320440"/>
                <a:gd name="connsiteX758" fmla="*/ 1218142 w 1728428"/>
                <a:gd name="connsiteY758" fmla="*/ 888380 h 1320440"/>
                <a:gd name="connsiteX759" fmla="*/ 1220410 w 1728428"/>
                <a:gd name="connsiteY759" fmla="*/ 892214 h 1320440"/>
                <a:gd name="connsiteX760" fmla="*/ 1214363 w 1728428"/>
                <a:gd name="connsiteY760" fmla="*/ 895001 h 1320440"/>
                <a:gd name="connsiteX761" fmla="*/ 1205291 w 1728428"/>
                <a:gd name="connsiteY761" fmla="*/ 893607 h 1320440"/>
                <a:gd name="connsiteX762" fmla="*/ 1204913 w 1728428"/>
                <a:gd name="connsiteY762" fmla="*/ 883850 h 1320440"/>
                <a:gd name="connsiteX763" fmla="*/ 1182059 w 1728428"/>
                <a:gd name="connsiteY763" fmla="*/ 874713 h 1320440"/>
                <a:gd name="connsiteX764" fmla="*/ 1185653 w 1728428"/>
                <a:gd name="connsiteY764" fmla="*/ 874713 h 1320440"/>
                <a:gd name="connsiteX765" fmla="*/ 1187091 w 1728428"/>
                <a:gd name="connsiteY765" fmla="*/ 877511 h 1320440"/>
                <a:gd name="connsiteX766" fmla="*/ 1183137 w 1728428"/>
                <a:gd name="connsiteY766" fmla="*/ 881708 h 1320440"/>
                <a:gd name="connsiteX767" fmla="*/ 1180261 w 1728428"/>
                <a:gd name="connsiteY767" fmla="*/ 885906 h 1320440"/>
                <a:gd name="connsiteX768" fmla="*/ 1173792 w 1728428"/>
                <a:gd name="connsiteY768" fmla="*/ 891502 h 1320440"/>
                <a:gd name="connsiteX769" fmla="*/ 1172713 w 1728428"/>
                <a:gd name="connsiteY769" fmla="*/ 895000 h 1320440"/>
                <a:gd name="connsiteX770" fmla="*/ 1169838 w 1728428"/>
                <a:gd name="connsiteY770" fmla="*/ 894650 h 1320440"/>
                <a:gd name="connsiteX771" fmla="*/ 1168400 w 1728428"/>
                <a:gd name="connsiteY771" fmla="*/ 891502 h 1320440"/>
                <a:gd name="connsiteX772" fmla="*/ 1177386 w 1728428"/>
                <a:gd name="connsiteY772" fmla="*/ 882758 h 1320440"/>
                <a:gd name="connsiteX773" fmla="*/ 1177745 w 1728428"/>
                <a:gd name="connsiteY773" fmla="*/ 878910 h 1320440"/>
                <a:gd name="connsiteX774" fmla="*/ 1198033 w 1728428"/>
                <a:gd name="connsiteY774" fmla="*/ 865188 h 1320440"/>
                <a:gd name="connsiteX775" fmla="*/ 1202267 w 1728428"/>
                <a:gd name="connsiteY775" fmla="*/ 865505 h 1320440"/>
                <a:gd name="connsiteX776" fmla="*/ 1202972 w 1728428"/>
                <a:gd name="connsiteY776" fmla="*/ 869632 h 1320440"/>
                <a:gd name="connsiteX777" fmla="*/ 1196975 w 1728428"/>
                <a:gd name="connsiteY777" fmla="*/ 868680 h 1320440"/>
                <a:gd name="connsiteX778" fmla="*/ 1211335 w 1728428"/>
                <a:gd name="connsiteY778" fmla="*/ 852488 h 1320440"/>
                <a:gd name="connsiteX779" fmla="*/ 1215664 w 1728428"/>
                <a:gd name="connsiteY779" fmla="*/ 853953 h 1320440"/>
                <a:gd name="connsiteX780" fmla="*/ 1212417 w 1728428"/>
                <a:gd name="connsiteY780" fmla="*/ 856883 h 1320440"/>
                <a:gd name="connsiteX781" fmla="*/ 1208088 w 1728428"/>
                <a:gd name="connsiteY781" fmla="*/ 855418 h 1320440"/>
                <a:gd name="connsiteX782" fmla="*/ 1181376 w 1728428"/>
                <a:gd name="connsiteY782" fmla="*/ 847725 h 1320440"/>
                <a:gd name="connsiteX783" fmla="*/ 1185518 w 1728428"/>
                <a:gd name="connsiteY783" fmla="*/ 849592 h 1320440"/>
                <a:gd name="connsiteX784" fmla="*/ 1184483 w 1728428"/>
                <a:gd name="connsiteY784" fmla="*/ 853701 h 1320440"/>
                <a:gd name="connsiteX785" fmla="*/ 1185518 w 1728428"/>
                <a:gd name="connsiteY785" fmla="*/ 857063 h 1320440"/>
                <a:gd name="connsiteX786" fmla="*/ 1183447 w 1728428"/>
                <a:gd name="connsiteY786" fmla="*/ 860051 h 1320440"/>
                <a:gd name="connsiteX787" fmla="*/ 1177925 w 1728428"/>
                <a:gd name="connsiteY787" fmla="*/ 852581 h 1320440"/>
                <a:gd name="connsiteX788" fmla="*/ 1058398 w 1728428"/>
                <a:gd name="connsiteY788" fmla="*/ 846138 h 1320440"/>
                <a:gd name="connsiteX789" fmla="*/ 1062928 w 1728428"/>
                <a:gd name="connsiteY789" fmla="*/ 846138 h 1320440"/>
                <a:gd name="connsiteX790" fmla="*/ 1063277 w 1728428"/>
                <a:gd name="connsiteY790" fmla="*/ 851323 h 1320440"/>
                <a:gd name="connsiteX791" fmla="*/ 1055262 w 1728428"/>
                <a:gd name="connsiteY791" fmla="*/ 856879 h 1320440"/>
                <a:gd name="connsiteX792" fmla="*/ 1049338 w 1728428"/>
                <a:gd name="connsiteY792" fmla="*/ 856139 h 1320440"/>
                <a:gd name="connsiteX793" fmla="*/ 665534 w 1728428"/>
                <a:gd name="connsiteY793" fmla="*/ 752475 h 1320440"/>
                <a:gd name="connsiteX794" fmla="*/ 664813 w 1728428"/>
                <a:gd name="connsiteY794" fmla="*/ 757622 h 1320440"/>
                <a:gd name="connsiteX795" fmla="*/ 672019 w 1728428"/>
                <a:gd name="connsiteY795" fmla="*/ 762768 h 1320440"/>
                <a:gd name="connsiteX796" fmla="*/ 672740 w 1728428"/>
                <a:gd name="connsiteY796" fmla="*/ 768651 h 1320440"/>
                <a:gd name="connsiteX797" fmla="*/ 666615 w 1728428"/>
                <a:gd name="connsiteY797" fmla="*/ 777474 h 1320440"/>
                <a:gd name="connsiteX798" fmla="*/ 664453 w 1728428"/>
                <a:gd name="connsiteY798" fmla="*/ 785562 h 1320440"/>
                <a:gd name="connsiteX799" fmla="*/ 655806 w 1728428"/>
                <a:gd name="connsiteY799" fmla="*/ 785562 h 1320440"/>
                <a:gd name="connsiteX800" fmla="*/ 649681 w 1728428"/>
                <a:gd name="connsiteY800" fmla="*/ 782988 h 1320440"/>
                <a:gd name="connsiteX801" fmla="*/ 644277 w 1728428"/>
                <a:gd name="connsiteY801" fmla="*/ 787032 h 1320440"/>
                <a:gd name="connsiteX802" fmla="*/ 638513 w 1728428"/>
                <a:gd name="connsiteY802" fmla="*/ 782621 h 1320440"/>
                <a:gd name="connsiteX803" fmla="*/ 632028 w 1728428"/>
                <a:gd name="connsiteY803" fmla="*/ 781518 h 1320440"/>
                <a:gd name="connsiteX804" fmla="*/ 625542 w 1728428"/>
                <a:gd name="connsiteY804" fmla="*/ 769753 h 1320440"/>
                <a:gd name="connsiteX805" fmla="*/ 622300 w 1728428"/>
                <a:gd name="connsiteY805" fmla="*/ 757254 h 1320440"/>
                <a:gd name="connsiteX806" fmla="*/ 629866 w 1728428"/>
                <a:gd name="connsiteY806" fmla="*/ 756886 h 1320440"/>
                <a:gd name="connsiteX807" fmla="*/ 637432 w 1728428"/>
                <a:gd name="connsiteY807" fmla="*/ 759460 h 1320440"/>
                <a:gd name="connsiteX808" fmla="*/ 643917 w 1728428"/>
                <a:gd name="connsiteY808" fmla="*/ 759092 h 1320440"/>
                <a:gd name="connsiteX809" fmla="*/ 648961 w 1728428"/>
                <a:gd name="connsiteY809" fmla="*/ 761298 h 1320440"/>
                <a:gd name="connsiteX810" fmla="*/ 656527 w 1728428"/>
                <a:gd name="connsiteY810" fmla="*/ 754681 h 1320440"/>
                <a:gd name="connsiteX811" fmla="*/ 479778 w 1728428"/>
                <a:gd name="connsiteY811" fmla="*/ 695697 h 1320440"/>
                <a:gd name="connsiteX812" fmla="*/ 483305 w 1728428"/>
                <a:gd name="connsiteY812" fmla="*/ 697929 h 1320440"/>
                <a:gd name="connsiteX813" fmla="*/ 483305 w 1728428"/>
                <a:gd name="connsiteY813" fmla="*/ 703883 h 1320440"/>
                <a:gd name="connsiteX814" fmla="*/ 491772 w 1728428"/>
                <a:gd name="connsiteY814" fmla="*/ 713557 h 1320440"/>
                <a:gd name="connsiteX815" fmla="*/ 491067 w 1728428"/>
                <a:gd name="connsiteY815" fmla="*/ 718766 h 1320440"/>
                <a:gd name="connsiteX816" fmla="*/ 479425 w 1728428"/>
                <a:gd name="connsiteY816" fmla="*/ 709464 h 1320440"/>
                <a:gd name="connsiteX817" fmla="*/ 478367 w 1728428"/>
                <a:gd name="connsiteY817" fmla="*/ 702766 h 1320440"/>
                <a:gd name="connsiteX818" fmla="*/ 476250 w 1728428"/>
                <a:gd name="connsiteY818" fmla="*/ 697929 h 1320440"/>
                <a:gd name="connsiteX819" fmla="*/ 479778 w 1728428"/>
                <a:gd name="connsiteY819" fmla="*/ 695697 h 1320440"/>
                <a:gd name="connsiteX820" fmla="*/ 481965 w 1728428"/>
                <a:gd name="connsiteY820" fmla="*/ 685800 h 1320440"/>
                <a:gd name="connsiteX821" fmla="*/ 483870 w 1728428"/>
                <a:gd name="connsiteY821" fmla="*/ 690656 h 1320440"/>
                <a:gd name="connsiteX822" fmla="*/ 480695 w 1728428"/>
                <a:gd name="connsiteY822" fmla="*/ 691776 h 1320440"/>
                <a:gd name="connsiteX823" fmla="*/ 479425 w 1728428"/>
                <a:gd name="connsiteY823" fmla="*/ 689162 h 1320440"/>
                <a:gd name="connsiteX824" fmla="*/ 811091 w 1728428"/>
                <a:gd name="connsiteY824" fmla="*/ 571500 h 1320440"/>
                <a:gd name="connsiteX825" fmla="*/ 814022 w 1728428"/>
                <a:gd name="connsiteY825" fmla="*/ 574064 h 1320440"/>
                <a:gd name="connsiteX826" fmla="*/ 814022 w 1728428"/>
                <a:gd name="connsiteY826" fmla="*/ 587253 h 1320440"/>
                <a:gd name="connsiteX827" fmla="*/ 810358 w 1728428"/>
                <a:gd name="connsiteY827" fmla="*/ 594946 h 1320440"/>
                <a:gd name="connsiteX828" fmla="*/ 808893 w 1728428"/>
                <a:gd name="connsiteY828" fmla="*/ 609233 h 1320440"/>
                <a:gd name="connsiteX829" fmla="*/ 804130 w 1728428"/>
                <a:gd name="connsiteY829" fmla="*/ 606669 h 1320440"/>
                <a:gd name="connsiteX830" fmla="*/ 804497 w 1728428"/>
                <a:gd name="connsiteY830" fmla="*/ 602273 h 1320440"/>
                <a:gd name="connsiteX831" fmla="*/ 799734 w 1728428"/>
                <a:gd name="connsiteY831" fmla="*/ 599342 h 1320440"/>
                <a:gd name="connsiteX832" fmla="*/ 792041 w 1728428"/>
                <a:gd name="connsiteY832" fmla="*/ 601540 h 1320440"/>
                <a:gd name="connsiteX833" fmla="*/ 785813 w 1728428"/>
                <a:gd name="connsiteY833" fmla="*/ 597144 h 1320440"/>
                <a:gd name="connsiteX834" fmla="*/ 785813 w 1728428"/>
                <a:gd name="connsiteY834" fmla="*/ 593481 h 1320440"/>
                <a:gd name="connsiteX835" fmla="*/ 803398 w 1728428"/>
                <a:gd name="connsiteY835" fmla="*/ 575530 h 1320440"/>
                <a:gd name="connsiteX836" fmla="*/ 830969 w 1728428"/>
                <a:gd name="connsiteY836" fmla="*/ 560388 h 1320440"/>
                <a:gd name="connsiteX837" fmla="*/ 841905 w 1728428"/>
                <a:gd name="connsiteY837" fmla="*/ 568304 h 1320440"/>
                <a:gd name="connsiteX838" fmla="*/ 842610 w 1728428"/>
                <a:gd name="connsiteY838" fmla="*/ 572262 h 1320440"/>
                <a:gd name="connsiteX839" fmla="*/ 835908 w 1728428"/>
                <a:gd name="connsiteY839" fmla="*/ 575141 h 1320440"/>
                <a:gd name="connsiteX840" fmla="*/ 823208 w 1728428"/>
                <a:gd name="connsiteY840" fmla="*/ 587015 h 1320440"/>
                <a:gd name="connsiteX841" fmla="*/ 818974 w 1728428"/>
                <a:gd name="connsiteY841" fmla="*/ 585216 h 1320440"/>
                <a:gd name="connsiteX842" fmla="*/ 822149 w 1728428"/>
                <a:gd name="connsiteY842" fmla="*/ 581977 h 1320440"/>
                <a:gd name="connsiteX843" fmla="*/ 822855 w 1728428"/>
                <a:gd name="connsiteY843" fmla="*/ 578739 h 1320440"/>
                <a:gd name="connsiteX844" fmla="*/ 818974 w 1728428"/>
                <a:gd name="connsiteY844" fmla="*/ 574781 h 1320440"/>
                <a:gd name="connsiteX845" fmla="*/ 819680 w 1728428"/>
                <a:gd name="connsiteY845" fmla="*/ 569743 h 1320440"/>
                <a:gd name="connsiteX846" fmla="*/ 814388 w 1728428"/>
                <a:gd name="connsiteY846" fmla="*/ 564346 h 1320440"/>
                <a:gd name="connsiteX847" fmla="*/ 818974 w 1728428"/>
                <a:gd name="connsiteY847" fmla="*/ 561467 h 1320440"/>
                <a:gd name="connsiteX848" fmla="*/ 891517 w 1728428"/>
                <a:gd name="connsiteY848" fmla="*/ 542925 h 1320440"/>
                <a:gd name="connsiteX849" fmla="*/ 895002 w 1728428"/>
                <a:gd name="connsiteY849" fmla="*/ 548111 h 1320440"/>
                <a:gd name="connsiteX850" fmla="*/ 892911 w 1728428"/>
                <a:gd name="connsiteY850" fmla="*/ 552926 h 1320440"/>
                <a:gd name="connsiteX851" fmla="*/ 889078 w 1728428"/>
                <a:gd name="connsiteY851" fmla="*/ 553667 h 1320440"/>
                <a:gd name="connsiteX852" fmla="*/ 881063 w 1728428"/>
                <a:gd name="connsiteY852" fmla="*/ 545518 h 1320440"/>
                <a:gd name="connsiteX853" fmla="*/ 884199 w 1728428"/>
                <a:gd name="connsiteY853" fmla="*/ 543666 h 1320440"/>
                <a:gd name="connsiteX854" fmla="*/ 648549 w 1728428"/>
                <a:gd name="connsiteY854" fmla="*/ 458788 h 1320440"/>
                <a:gd name="connsiteX855" fmla="*/ 652529 w 1728428"/>
                <a:gd name="connsiteY855" fmla="*/ 458788 h 1320440"/>
                <a:gd name="connsiteX856" fmla="*/ 652529 w 1728428"/>
                <a:gd name="connsiteY856" fmla="*/ 470581 h 1320440"/>
                <a:gd name="connsiteX857" fmla="*/ 649635 w 1728428"/>
                <a:gd name="connsiteY857" fmla="*/ 474512 h 1320440"/>
                <a:gd name="connsiteX858" fmla="*/ 657956 w 1728428"/>
                <a:gd name="connsiteY858" fmla="*/ 477728 h 1320440"/>
                <a:gd name="connsiteX859" fmla="*/ 657956 w 1728428"/>
                <a:gd name="connsiteY859" fmla="*/ 481659 h 1320440"/>
                <a:gd name="connsiteX860" fmla="*/ 665554 w 1728428"/>
                <a:gd name="connsiteY860" fmla="*/ 482731 h 1320440"/>
                <a:gd name="connsiteX861" fmla="*/ 668810 w 1728428"/>
                <a:gd name="connsiteY861" fmla="*/ 479872 h 1320440"/>
                <a:gd name="connsiteX862" fmla="*/ 680750 w 1728428"/>
                <a:gd name="connsiteY862" fmla="*/ 480944 h 1320440"/>
                <a:gd name="connsiteX863" fmla="*/ 687262 w 1728428"/>
                <a:gd name="connsiteY863" fmla="*/ 487019 h 1320440"/>
                <a:gd name="connsiteX864" fmla="*/ 686177 w 1728428"/>
                <a:gd name="connsiteY864" fmla="*/ 490950 h 1320440"/>
                <a:gd name="connsiteX865" fmla="*/ 682559 w 1728428"/>
                <a:gd name="connsiteY865" fmla="*/ 494166 h 1320440"/>
                <a:gd name="connsiteX866" fmla="*/ 686177 w 1728428"/>
                <a:gd name="connsiteY866" fmla="*/ 502386 h 1320440"/>
                <a:gd name="connsiteX867" fmla="*/ 692690 w 1728428"/>
                <a:gd name="connsiteY867" fmla="*/ 506674 h 1320440"/>
                <a:gd name="connsiteX868" fmla="*/ 692328 w 1728428"/>
                <a:gd name="connsiteY868" fmla="*/ 513106 h 1320440"/>
                <a:gd name="connsiteX869" fmla="*/ 704267 w 1728428"/>
                <a:gd name="connsiteY869" fmla="*/ 524542 h 1320440"/>
                <a:gd name="connsiteX870" fmla="*/ 706076 w 1728428"/>
                <a:gd name="connsiteY870" fmla="*/ 530260 h 1320440"/>
                <a:gd name="connsiteX871" fmla="*/ 700649 w 1728428"/>
                <a:gd name="connsiteY871" fmla="*/ 534191 h 1320440"/>
                <a:gd name="connsiteX872" fmla="*/ 692328 w 1728428"/>
                <a:gd name="connsiteY872" fmla="*/ 528830 h 1320440"/>
                <a:gd name="connsiteX873" fmla="*/ 688710 w 1728428"/>
                <a:gd name="connsiteY873" fmla="*/ 530260 h 1320440"/>
                <a:gd name="connsiteX874" fmla="*/ 686177 w 1728428"/>
                <a:gd name="connsiteY874" fmla="*/ 533118 h 1320440"/>
                <a:gd name="connsiteX875" fmla="*/ 680026 w 1728428"/>
                <a:gd name="connsiteY875" fmla="*/ 533833 h 1320440"/>
                <a:gd name="connsiteX876" fmla="*/ 670619 w 1728428"/>
                <a:gd name="connsiteY876" fmla="*/ 540980 h 1320440"/>
                <a:gd name="connsiteX877" fmla="*/ 665554 w 1728428"/>
                <a:gd name="connsiteY877" fmla="*/ 538479 h 1320440"/>
                <a:gd name="connsiteX878" fmla="*/ 670981 w 1728428"/>
                <a:gd name="connsiteY878" fmla="*/ 530260 h 1320440"/>
                <a:gd name="connsiteX879" fmla="*/ 669172 w 1728428"/>
                <a:gd name="connsiteY879" fmla="*/ 522398 h 1320440"/>
                <a:gd name="connsiteX880" fmla="*/ 661936 w 1728428"/>
                <a:gd name="connsiteY880" fmla="*/ 518824 h 1320440"/>
                <a:gd name="connsiteX881" fmla="*/ 663745 w 1728428"/>
                <a:gd name="connsiteY881" fmla="*/ 510962 h 1320440"/>
                <a:gd name="connsiteX882" fmla="*/ 661574 w 1728428"/>
                <a:gd name="connsiteY882" fmla="*/ 500241 h 1320440"/>
                <a:gd name="connsiteX883" fmla="*/ 654338 w 1728428"/>
                <a:gd name="connsiteY883" fmla="*/ 494524 h 1320440"/>
                <a:gd name="connsiteX884" fmla="*/ 643846 w 1728428"/>
                <a:gd name="connsiteY884" fmla="*/ 494524 h 1320440"/>
                <a:gd name="connsiteX885" fmla="*/ 641313 w 1728428"/>
                <a:gd name="connsiteY885" fmla="*/ 499884 h 1320440"/>
                <a:gd name="connsiteX886" fmla="*/ 634801 w 1728428"/>
                <a:gd name="connsiteY886" fmla="*/ 500241 h 1320440"/>
                <a:gd name="connsiteX887" fmla="*/ 628650 w 1728428"/>
                <a:gd name="connsiteY887" fmla="*/ 492380 h 1320440"/>
                <a:gd name="connsiteX888" fmla="*/ 628650 w 1728428"/>
                <a:gd name="connsiteY888" fmla="*/ 484518 h 1320440"/>
                <a:gd name="connsiteX889" fmla="*/ 643484 w 1728428"/>
                <a:gd name="connsiteY889" fmla="*/ 470938 h 1320440"/>
                <a:gd name="connsiteX890" fmla="*/ 793751 w 1728428"/>
                <a:gd name="connsiteY890" fmla="*/ 403225 h 1320440"/>
                <a:gd name="connsiteX891" fmla="*/ 798173 w 1728428"/>
                <a:gd name="connsiteY891" fmla="*/ 403972 h 1320440"/>
                <a:gd name="connsiteX892" fmla="*/ 794091 w 1728428"/>
                <a:gd name="connsiteY892" fmla="*/ 409201 h 1320440"/>
                <a:gd name="connsiteX893" fmla="*/ 789668 w 1728428"/>
                <a:gd name="connsiteY893" fmla="*/ 404345 h 1320440"/>
                <a:gd name="connsiteX894" fmla="*/ 793751 w 1728428"/>
                <a:gd name="connsiteY894" fmla="*/ 403225 h 1320440"/>
                <a:gd name="connsiteX895" fmla="*/ 1446319 w 1728428"/>
                <a:gd name="connsiteY895" fmla="*/ 0 h 1320440"/>
                <a:gd name="connsiteX896" fmla="*/ 1449198 w 1728428"/>
                <a:gd name="connsiteY896" fmla="*/ 720 h 1320440"/>
                <a:gd name="connsiteX897" fmla="*/ 1448118 w 1728428"/>
                <a:gd name="connsiteY897" fmla="*/ 3241 h 1320440"/>
                <a:gd name="connsiteX898" fmla="*/ 1444880 w 1728428"/>
                <a:gd name="connsiteY898" fmla="*/ 4322 h 1320440"/>
                <a:gd name="connsiteX899" fmla="*/ 1443800 w 1728428"/>
                <a:gd name="connsiteY899" fmla="*/ 6123 h 1320440"/>
                <a:gd name="connsiteX900" fmla="*/ 1445599 w 1728428"/>
                <a:gd name="connsiteY900" fmla="*/ 7924 h 1320440"/>
                <a:gd name="connsiteX901" fmla="*/ 1448478 w 1728428"/>
                <a:gd name="connsiteY901" fmla="*/ 10445 h 1320440"/>
                <a:gd name="connsiteX902" fmla="*/ 1448838 w 1728428"/>
                <a:gd name="connsiteY902" fmla="*/ 15488 h 1320440"/>
                <a:gd name="connsiteX903" fmla="*/ 1451357 w 1728428"/>
                <a:gd name="connsiteY903" fmla="*/ 15488 h 1320440"/>
                <a:gd name="connsiteX904" fmla="*/ 1458553 w 1728428"/>
                <a:gd name="connsiteY904" fmla="*/ 18729 h 1320440"/>
                <a:gd name="connsiteX905" fmla="*/ 1459993 w 1728428"/>
                <a:gd name="connsiteY905" fmla="*/ 21251 h 1320440"/>
                <a:gd name="connsiteX906" fmla="*/ 1458553 w 1728428"/>
                <a:gd name="connsiteY906" fmla="*/ 24492 h 1320440"/>
                <a:gd name="connsiteX907" fmla="*/ 1457474 w 1728428"/>
                <a:gd name="connsiteY907" fmla="*/ 27374 h 1320440"/>
                <a:gd name="connsiteX908" fmla="*/ 1451357 w 1728428"/>
                <a:gd name="connsiteY908" fmla="*/ 33857 h 1320440"/>
                <a:gd name="connsiteX909" fmla="*/ 1445599 w 1728428"/>
                <a:gd name="connsiteY909" fmla="*/ 35298 h 1320440"/>
                <a:gd name="connsiteX910" fmla="*/ 1436603 w 1728428"/>
                <a:gd name="connsiteY910" fmla="*/ 39260 h 1320440"/>
                <a:gd name="connsiteX911" fmla="*/ 1429767 w 1728428"/>
                <a:gd name="connsiteY911" fmla="*/ 33497 h 1320440"/>
                <a:gd name="connsiteX912" fmla="*/ 1423290 w 1728428"/>
                <a:gd name="connsiteY912" fmla="*/ 35298 h 1320440"/>
                <a:gd name="connsiteX913" fmla="*/ 1416093 w 1728428"/>
                <a:gd name="connsiteY913" fmla="*/ 41061 h 1320440"/>
                <a:gd name="connsiteX914" fmla="*/ 1415013 w 1728428"/>
                <a:gd name="connsiteY914" fmla="*/ 45383 h 1320440"/>
                <a:gd name="connsiteX915" fmla="*/ 1420411 w 1728428"/>
                <a:gd name="connsiteY915" fmla="*/ 44303 h 1320440"/>
                <a:gd name="connsiteX916" fmla="*/ 1424009 w 1728428"/>
                <a:gd name="connsiteY916" fmla="*/ 50426 h 1320440"/>
                <a:gd name="connsiteX917" fmla="*/ 1420411 w 1728428"/>
                <a:gd name="connsiteY917" fmla="*/ 60151 h 1320440"/>
                <a:gd name="connsiteX918" fmla="*/ 1425449 w 1728428"/>
                <a:gd name="connsiteY918" fmla="*/ 58710 h 1320440"/>
                <a:gd name="connsiteX919" fmla="*/ 1427248 w 1728428"/>
                <a:gd name="connsiteY919" fmla="*/ 54748 h 1320440"/>
                <a:gd name="connsiteX920" fmla="*/ 1431206 w 1728428"/>
                <a:gd name="connsiteY920" fmla="*/ 50066 h 1320440"/>
                <a:gd name="connsiteX921" fmla="*/ 1434444 w 1728428"/>
                <a:gd name="connsiteY921" fmla="*/ 51146 h 1320440"/>
                <a:gd name="connsiteX922" fmla="*/ 1431206 w 1728428"/>
                <a:gd name="connsiteY922" fmla="*/ 56549 h 1320440"/>
                <a:gd name="connsiteX923" fmla="*/ 1431206 w 1728428"/>
                <a:gd name="connsiteY923" fmla="*/ 63032 h 1320440"/>
                <a:gd name="connsiteX924" fmla="*/ 1433725 w 1728428"/>
                <a:gd name="connsiteY924" fmla="*/ 69876 h 1320440"/>
                <a:gd name="connsiteX925" fmla="*/ 1434085 w 1728428"/>
                <a:gd name="connsiteY925" fmla="*/ 63032 h 1320440"/>
                <a:gd name="connsiteX926" fmla="*/ 1437323 w 1728428"/>
                <a:gd name="connsiteY926" fmla="*/ 55108 h 1320440"/>
                <a:gd name="connsiteX927" fmla="*/ 1439122 w 1728428"/>
                <a:gd name="connsiteY927" fmla="*/ 57629 h 1320440"/>
                <a:gd name="connsiteX928" fmla="*/ 1442001 w 1728428"/>
                <a:gd name="connsiteY928" fmla="*/ 57269 h 1320440"/>
                <a:gd name="connsiteX929" fmla="*/ 1446319 w 1728428"/>
                <a:gd name="connsiteY929" fmla="*/ 52947 h 1320440"/>
                <a:gd name="connsiteX930" fmla="*/ 1445239 w 1728428"/>
                <a:gd name="connsiteY930" fmla="*/ 46464 h 1320440"/>
                <a:gd name="connsiteX931" fmla="*/ 1446319 w 1728428"/>
                <a:gd name="connsiteY931" fmla="*/ 43222 h 1320440"/>
                <a:gd name="connsiteX932" fmla="*/ 1452796 w 1728428"/>
                <a:gd name="connsiteY932" fmla="*/ 40701 h 1320440"/>
                <a:gd name="connsiteX933" fmla="*/ 1457114 w 1728428"/>
                <a:gd name="connsiteY933" fmla="*/ 43942 h 1320440"/>
                <a:gd name="connsiteX934" fmla="*/ 1458553 w 1728428"/>
                <a:gd name="connsiteY934" fmla="*/ 43942 h 1320440"/>
                <a:gd name="connsiteX935" fmla="*/ 1460352 w 1728428"/>
                <a:gd name="connsiteY935" fmla="*/ 38179 h 1320440"/>
                <a:gd name="connsiteX936" fmla="*/ 1467909 w 1728428"/>
                <a:gd name="connsiteY936" fmla="*/ 30976 h 1320440"/>
                <a:gd name="connsiteX937" fmla="*/ 1470068 w 1728428"/>
                <a:gd name="connsiteY937" fmla="*/ 31336 h 1320440"/>
                <a:gd name="connsiteX938" fmla="*/ 1471867 w 1728428"/>
                <a:gd name="connsiteY938" fmla="*/ 34938 h 1320440"/>
                <a:gd name="connsiteX939" fmla="*/ 1470068 w 1728428"/>
                <a:gd name="connsiteY939" fmla="*/ 40341 h 1320440"/>
                <a:gd name="connsiteX940" fmla="*/ 1469348 w 1728428"/>
                <a:gd name="connsiteY940" fmla="*/ 46464 h 1320440"/>
                <a:gd name="connsiteX941" fmla="*/ 1466110 w 1728428"/>
                <a:gd name="connsiteY941" fmla="*/ 48265 h 1320440"/>
                <a:gd name="connsiteX942" fmla="*/ 1463951 w 1728428"/>
                <a:gd name="connsiteY942" fmla="*/ 52587 h 1320440"/>
                <a:gd name="connsiteX943" fmla="*/ 1464311 w 1728428"/>
                <a:gd name="connsiteY943" fmla="*/ 58350 h 1320440"/>
                <a:gd name="connsiteX944" fmla="*/ 1461432 w 1728428"/>
                <a:gd name="connsiteY944" fmla="*/ 59791 h 1320440"/>
                <a:gd name="connsiteX945" fmla="*/ 1459273 w 1728428"/>
                <a:gd name="connsiteY945" fmla="*/ 65193 h 1320440"/>
                <a:gd name="connsiteX946" fmla="*/ 1463231 w 1728428"/>
                <a:gd name="connsiteY946" fmla="*/ 70236 h 1320440"/>
                <a:gd name="connsiteX947" fmla="*/ 1463231 w 1728428"/>
                <a:gd name="connsiteY947" fmla="*/ 67354 h 1320440"/>
                <a:gd name="connsiteX948" fmla="*/ 1466470 w 1728428"/>
                <a:gd name="connsiteY948" fmla="*/ 62312 h 1320440"/>
                <a:gd name="connsiteX949" fmla="*/ 1473666 w 1728428"/>
                <a:gd name="connsiteY949" fmla="*/ 62312 h 1320440"/>
                <a:gd name="connsiteX950" fmla="*/ 1478344 w 1728428"/>
                <a:gd name="connsiteY950" fmla="*/ 60871 h 1320440"/>
                <a:gd name="connsiteX951" fmla="*/ 1481942 w 1728428"/>
                <a:gd name="connsiteY951" fmla="*/ 61952 h 1320440"/>
                <a:gd name="connsiteX952" fmla="*/ 1489139 w 1728428"/>
                <a:gd name="connsiteY952" fmla="*/ 64833 h 1320440"/>
                <a:gd name="connsiteX953" fmla="*/ 1495256 w 1728428"/>
                <a:gd name="connsiteY953" fmla="*/ 64473 h 1320440"/>
                <a:gd name="connsiteX954" fmla="*/ 1500294 w 1728428"/>
                <a:gd name="connsiteY954" fmla="*/ 66634 h 1320440"/>
                <a:gd name="connsiteX955" fmla="*/ 1502813 w 1728428"/>
                <a:gd name="connsiteY955" fmla="*/ 70956 h 1320440"/>
                <a:gd name="connsiteX956" fmla="*/ 1506051 w 1728428"/>
                <a:gd name="connsiteY956" fmla="*/ 69516 h 1320440"/>
                <a:gd name="connsiteX957" fmla="*/ 1508930 w 1728428"/>
                <a:gd name="connsiteY957" fmla="*/ 69516 h 1320440"/>
                <a:gd name="connsiteX958" fmla="*/ 1512528 w 1728428"/>
                <a:gd name="connsiteY958" fmla="*/ 76359 h 1320440"/>
                <a:gd name="connsiteX959" fmla="*/ 1515767 w 1728428"/>
                <a:gd name="connsiteY959" fmla="*/ 80321 h 1320440"/>
                <a:gd name="connsiteX960" fmla="*/ 1511089 w 1728428"/>
                <a:gd name="connsiteY960" fmla="*/ 85004 h 1320440"/>
                <a:gd name="connsiteX961" fmla="*/ 1502453 w 1728428"/>
                <a:gd name="connsiteY961" fmla="*/ 89326 h 1320440"/>
                <a:gd name="connsiteX962" fmla="*/ 1499574 w 1728428"/>
                <a:gd name="connsiteY962" fmla="*/ 94008 h 1320440"/>
                <a:gd name="connsiteX963" fmla="*/ 1501014 w 1728428"/>
                <a:gd name="connsiteY963" fmla="*/ 98330 h 1320440"/>
                <a:gd name="connsiteX964" fmla="*/ 1516486 w 1728428"/>
                <a:gd name="connsiteY964" fmla="*/ 106615 h 1320440"/>
                <a:gd name="connsiteX965" fmla="*/ 1516846 w 1728428"/>
                <a:gd name="connsiteY965" fmla="*/ 109496 h 1320440"/>
                <a:gd name="connsiteX966" fmla="*/ 1511809 w 1728428"/>
                <a:gd name="connsiteY966" fmla="*/ 109856 h 1320440"/>
                <a:gd name="connsiteX967" fmla="*/ 1506051 w 1728428"/>
                <a:gd name="connsiteY967" fmla="*/ 112017 h 1320440"/>
                <a:gd name="connsiteX968" fmla="*/ 1506051 w 1728428"/>
                <a:gd name="connsiteY968" fmla="*/ 114539 h 1320440"/>
                <a:gd name="connsiteX969" fmla="*/ 1516127 w 1728428"/>
                <a:gd name="connsiteY969" fmla="*/ 120662 h 1320440"/>
                <a:gd name="connsiteX970" fmla="*/ 1516486 w 1728428"/>
                <a:gd name="connsiteY970" fmla="*/ 126425 h 1320440"/>
                <a:gd name="connsiteX971" fmla="*/ 1515047 w 1728428"/>
                <a:gd name="connsiteY971" fmla="*/ 133629 h 1320440"/>
                <a:gd name="connsiteX972" fmla="*/ 1516127 w 1728428"/>
                <a:gd name="connsiteY972" fmla="*/ 142273 h 1320440"/>
                <a:gd name="connsiteX973" fmla="*/ 1510009 w 1728428"/>
                <a:gd name="connsiteY973" fmla="*/ 149117 h 1320440"/>
                <a:gd name="connsiteX974" fmla="*/ 1517566 w 1728428"/>
                <a:gd name="connsiteY974" fmla="*/ 143354 h 1320440"/>
                <a:gd name="connsiteX975" fmla="*/ 1526202 w 1728428"/>
                <a:gd name="connsiteY975" fmla="*/ 133989 h 1320440"/>
                <a:gd name="connsiteX976" fmla="*/ 1535198 w 1728428"/>
                <a:gd name="connsiteY976" fmla="*/ 132548 h 1320440"/>
                <a:gd name="connsiteX977" fmla="*/ 1537717 w 1728428"/>
                <a:gd name="connsiteY977" fmla="*/ 130747 h 1320440"/>
                <a:gd name="connsiteX978" fmla="*/ 1542754 w 1728428"/>
                <a:gd name="connsiteY978" fmla="*/ 130747 h 1320440"/>
                <a:gd name="connsiteX979" fmla="*/ 1550671 w 1728428"/>
                <a:gd name="connsiteY979" fmla="*/ 127505 h 1320440"/>
                <a:gd name="connsiteX980" fmla="*/ 1558587 w 1728428"/>
                <a:gd name="connsiteY980" fmla="*/ 127505 h 1320440"/>
                <a:gd name="connsiteX981" fmla="*/ 1567223 w 1728428"/>
                <a:gd name="connsiteY981" fmla="*/ 133629 h 1320440"/>
                <a:gd name="connsiteX982" fmla="*/ 1571541 w 1728428"/>
                <a:gd name="connsiteY982" fmla="*/ 136150 h 1320440"/>
                <a:gd name="connsiteX983" fmla="*/ 1569742 w 1728428"/>
                <a:gd name="connsiteY983" fmla="*/ 144074 h 1320440"/>
                <a:gd name="connsiteX984" fmla="*/ 1562545 w 1728428"/>
                <a:gd name="connsiteY984" fmla="*/ 151278 h 1320440"/>
                <a:gd name="connsiteX985" fmla="*/ 1555348 w 1728428"/>
                <a:gd name="connsiteY985" fmla="*/ 162083 h 1320440"/>
                <a:gd name="connsiteX986" fmla="*/ 1543474 w 1728428"/>
                <a:gd name="connsiteY986" fmla="*/ 170367 h 1320440"/>
                <a:gd name="connsiteX987" fmla="*/ 1557148 w 1728428"/>
                <a:gd name="connsiteY987" fmla="*/ 163524 h 1320440"/>
                <a:gd name="connsiteX988" fmla="*/ 1569382 w 1728428"/>
                <a:gd name="connsiteY988" fmla="*/ 151998 h 1320440"/>
                <a:gd name="connsiteX989" fmla="*/ 1572261 w 1728428"/>
                <a:gd name="connsiteY989" fmla="*/ 149477 h 1320440"/>
                <a:gd name="connsiteX990" fmla="*/ 1576579 w 1728428"/>
                <a:gd name="connsiteY990" fmla="*/ 150917 h 1320440"/>
                <a:gd name="connsiteX991" fmla="*/ 1578378 w 1728428"/>
                <a:gd name="connsiteY991" fmla="*/ 153079 h 1320440"/>
                <a:gd name="connsiteX992" fmla="*/ 1577298 w 1728428"/>
                <a:gd name="connsiteY992" fmla="*/ 154879 h 1320440"/>
                <a:gd name="connsiteX993" fmla="*/ 1581616 w 1728428"/>
                <a:gd name="connsiteY993" fmla="*/ 160642 h 1320440"/>
                <a:gd name="connsiteX994" fmla="*/ 1587014 w 1728428"/>
                <a:gd name="connsiteY994" fmla="*/ 163884 h 1320440"/>
                <a:gd name="connsiteX995" fmla="*/ 1587733 w 1728428"/>
                <a:gd name="connsiteY995" fmla="*/ 166405 h 1320440"/>
                <a:gd name="connsiteX996" fmla="*/ 1585934 w 1728428"/>
                <a:gd name="connsiteY996" fmla="*/ 168927 h 1320440"/>
                <a:gd name="connsiteX997" fmla="*/ 1590612 w 1728428"/>
                <a:gd name="connsiteY997" fmla="*/ 167846 h 1320440"/>
                <a:gd name="connsiteX998" fmla="*/ 1595650 w 1728428"/>
                <a:gd name="connsiteY998" fmla="*/ 170007 h 1320440"/>
                <a:gd name="connsiteX999" fmla="*/ 1597449 w 1728428"/>
                <a:gd name="connsiteY999" fmla="*/ 172889 h 1320440"/>
                <a:gd name="connsiteX1000" fmla="*/ 1595290 w 1728428"/>
                <a:gd name="connsiteY1000" fmla="*/ 174690 h 1320440"/>
                <a:gd name="connsiteX1001" fmla="*/ 1594930 w 1728428"/>
                <a:gd name="connsiteY1001" fmla="*/ 178292 h 1320440"/>
                <a:gd name="connsiteX1002" fmla="*/ 1598169 w 1728428"/>
                <a:gd name="connsiteY1002" fmla="*/ 180813 h 1320440"/>
                <a:gd name="connsiteX1003" fmla="*/ 1601767 w 1728428"/>
                <a:gd name="connsiteY1003" fmla="*/ 175050 h 1320440"/>
                <a:gd name="connsiteX1004" fmla="*/ 1606445 w 1728428"/>
                <a:gd name="connsiteY1004" fmla="*/ 177571 h 1320440"/>
                <a:gd name="connsiteX1005" fmla="*/ 1607524 w 1728428"/>
                <a:gd name="connsiteY1005" fmla="*/ 180092 h 1320440"/>
                <a:gd name="connsiteX1006" fmla="*/ 1606805 w 1728428"/>
                <a:gd name="connsiteY1006" fmla="*/ 182254 h 1320440"/>
                <a:gd name="connsiteX1007" fmla="*/ 1609683 w 1728428"/>
                <a:gd name="connsiteY1007" fmla="*/ 179732 h 1320440"/>
                <a:gd name="connsiteX1008" fmla="*/ 1612562 w 1728428"/>
                <a:gd name="connsiteY1008" fmla="*/ 179732 h 1320440"/>
                <a:gd name="connsiteX1009" fmla="*/ 1615081 w 1728428"/>
                <a:gd name="connsiteY1009" fmla="*/ 181173 h 1320440"/>
                <a:gd name="connsiteX1010" fmla="*/ 1617240 w 1728428"/>
                <a:gd name="connsiteY1010" fmla="*/ 180813 h 1320440"/>
                <a:gd name="connsiteX1011" fmla="*/ 1626595 w 1728428"/>
                <a:gd name="connsiteY1011" fmla="*/ 187656 h 1320440"/>
                <a:gd name="connsiteX1012" fmla="*/ 1631273 w 1728428"/>
                <a:gd name="connsiteY1012" fmla="*/ 192339 h 1320440"/>
                <a:gd name="connsiteX1013" fmla="*/ 1630913 w 1728428"/>
                <a:gd name="connsiteY1013" fmla="*/ 195580 h 1320440"/>
                <a:gd name="connsiteX1014" fmla="*/ 1635591 w 1728428"/>
                <a:gd name="connsiteY1014" fmla="*/ 196661 h 1320440"/>
                <a:gd name="connsiteX1015" fmla="*/ 1639549 w 1728428"/>
                <a:gd name="connsiteY1015" fmla="*/ 196301 h 1320440"/>
                <a:gd name="connsiteX1016" fmla="*/ 1642068 w 1728428"/>
                <a:gd name="connsiteY1016" fmla="*/ 198462 h 1320440"/>
                <a:gd name="connsiteX1017" fmla="*/ 1638830 w 1728428"/>
                <a:gd name="connsiteY1017" fmla="*/ 200623 h 1320440"/>
                <a:gd name="connsiteX1018" fmla="*/ 1638110 w 1728428"/>
                <a:gd name="connsiteY1018" fmla="*/ 202784 h 1320440"/>
                <a:gd name="connsiteX1019" fmla="*/ 1642428 w 1728428"/>
                <a:gd name="connsiteY1019" fmla="*/ 204225 h 1320440"/>
                <a:gd name="connsiteX1020" fmla="*/ 1646026 w 1728428"/>
                <a:gd name="connsiteY1020" fmla="*/ 202064 h 1320440"/>
                <a:gd name="connsiteX1021" fmla="*/ 1651424 w 1728428"/>
                <a:gd name="connsiteY1021" fmla="*/ 206026 h 1320440"/>
                <a:gd name="connsiteX1022" fmla="*/ 1651064 w 1728428"/>
                <a:gd name="connsiteY1022" fmla="*/ 208907 h 1320440"/>
                <a:gd name="connsiteX1023" fmla="*/ 1647826 w 1728428"/>
                <a:gd name="connsiteY1023" fmla="*/ 209628 h 1320440"/>
                <a:gd name="connsiteX1024" fmla="*/ 1648545 w 1728428"/>
                <a:gd name="connsiteY1024" fmla="*/ 211429 h 1320440"/>
                <a:gd name="connsiteX1025" fmla="*/ 1652144 w 1728428"/>
                <a:gd name="connsiteY1025" fmla="*/ 211789 h 1320440"/>
                <a:gd name="connsiteX1026" fmla="*/ 1654303 w 1728428"/>
                <a:gd name="connsiteY1026" fmla="*/ 209988 h 1320440"/>
                <a:gd name="connsiteX1027" fmla="*/ 1657181 w 1728428"/>
                <a:gd name="connsiteY1027" fmla="*/ 211789 h 1320440"/>
                <a:gd name="connsiteX1028" fmla="*/ 1659700 w 1728428"/>
                <a:gd name="connsiteY1028" fmla="*/ 211068 h 1320440"/>
                <a:gd name="connsiteX1029" fmla="*/ 1663298 w 1728428"/>
                <a:gd name="connsiteY1029" fmla="*/ 213590 h 1320440"/>
                <a:gd name="connsiteX1030" fmla="*/ 1671575 w 1728428"/>
                <a:gd name="connsiteY1030" fmla="*/ 211789 h 1320440"/>
                <a:gd name="connsiteX1031" fmla="*/ 1680571 w 1728428"/>
                <a:gd name="connsiteY1031" fmla="*/ 212869 h 1320440"/>
                <a:gd name="connsiteX1032" fmla="*/ 1682370 w 1728428"/>
                <a:gd name="connsiteY1032" fmla="*/ 211068 h 1320440"/>
                <a:gd name="connsiteX1033" fmla="*/ 1693884 w 1728428"/>
                <a:gd name="connsiteY1033" fmla="*/ 211429 h 1320440"/>
                <a:gd name="connsiteX1034" fmla="*/ 1696763 w 1728428"/>
                <a:gd name="connsiteY1034" fmla="*/ 214310 h 1320440"/>
                <a:gd name="connsiteX1035" fmla="*/ 1700721 w 1728428"/>
                <a:gd name="connsiteY1035" fmla="*/ 222594 h 1320440"/>
                <a:gd name="connsiteX1036" fmla="*/ 1702161 w 1728428"/>
                <a:gd name="connsiteY1036" fmla="*/ 229438 h 1320440"/>
                <a:gd name="connsiteX1037" fmla="*/ 1706479 w 1728428"/>
                <a:gd name="connsiteY1037" fmla="*/ 231959 h 1320440"/>
                <a:gd name="connsiteX1038" fmla="*/ 1709717 w 1728428"/>
                <a:gd name="connsiteY1038" fmla="*/ 238803 h 1320440"/>
                <a:gd name="connsiteX1039" fmla="*/ 1712236 w 1728428"/>
                <a:gd name="connsiteY1039" fmla="*/ 251409 h 1320440"/>
                <a:gd name="connsiteX1040" fmla="*/ 1715474 w 1728428"/>
                <a:gd name="connsiteY1040" fmla="*/ 255371 h 1320440"/>
                <a:gd name="connsiteX1041" fmla="*/ 1720512 w 1728428"/>
                <a:gd name="connsiteY1041" fmla="*/ 254291 h 1320440"/>
                <a:gd name="connsiteX1042" fmla="*/ 1727349 w 1728428"/>
                <a:gd name="connsiteY1042" fmla="*/ 256452 h 1320440"/>
                <a:gd name="connsiteX1043" fmla="*/ 1728428 w 1728428"/>
                <a:gd name="connsiteY1043" fmla="*/ 259333 h 1320440"/>
                <a:gd name="connsiteX1044" fmla="*/ 1356001 w 1728428"/>
                <a:gd name="connsiteY1044" fmla="*/ 939003 h 1320440"/>
                <a:gd name="connsiteX1045" fmla="*/ 1377231 w 1728428"/>
                <a:gd name="connsiteY1045" fmla="*/ 939363 h 1320440"/>
                <a:gd name="connsiteX1046" fmla="*/ 1384068 w 1728428"/>
                <a:gd name="connsiteY1046" fmla="*/ 942965 h 1320440"/>
                <a:gd name="connsiteX1047" fmla="*/ 1396302 w 1728428"/>
                <a:gd name="connsiteY1047" fmla="*/ 936122 h 1320440"/>
                <a:gd name="connsiteX1048" fmla="*/ 1412135 w 1728428"/>
                <a:gd name="connsiteY1048" fmla="*/ 938283 h 1320440"/>
                <a:gd name="connsiteX1049" fmla="*/ 1405298 w 1728428"/>
                <a:gd name="connsiteY1049" fmla="*/ 952330 h 1320440"/>
                <a:gd name="connsiteX1050" fmla="*/ 1407817 w 1728428"/>
                <a:gd name="connsiteY1050" fmla="*/ 960254 h 1320440"/>
                <a:gd name="connsiteX1051" fmla="*/ 1413934 w 1728428"/>
                <a:gd name="connsiteY1051" fmla="*/ 976823 h 1320440"/>
                <a:gd name="connsiteX1052" fmla="*/ 1423290 w 1728428"/>
                <a:gd name="connsiteY1052" fmla="*/ 1013922 h 1320440"/>
                <a:gd name="connsiteX1053" fmla="*/ 1426168 w 1728428"/>
                <a:gd name="connsiteY1053" fmla="*/ 1021846 h 1320440"/>
                <a:gd name="connsiteX1054" fmla="*/ 1420411 w 1728428"/>
                <a:gd name="connsiteY1054" fmla="*/ 1030490 h 1320440"/>
                <a:gd name="connsiteX1055" fmla="*/ 1420411 w 1728428"/>
                <a:gd name="connsiteY1055" fmla="*/ 1035893 h 1320440"/>
                <a:gd name="connsiteX1056" fmla="*/ 1422570 w 1728428"/>
                <a:gd name="connsiteY1056" fmla="*/ 1035533 h 1320440"/>
                <a:gd name="connsiteX1057" fmla="*/ 1434804 w 1728428"/>
                <a:gd name="connsiteY1057" fmla="*/ 1033012 h 1320440"/>
                <a:gd name="connsiteX1058" fmla="*/ 1445599 w 1728428"/>
                <a:gd name="connsiteY1058" fmla="*/ 1031931 h 1320440"/>
                <a:gd name="connsiteX1059" fmla="*/ 1453156 w 1728428"/>
                <a:gd name="connsiteY1059" fmla="*/ 1027609 h 1320440"/>
                <a:gd name="connsiteX1060" fmla="*/ 1462152 w 1728428"/>
                <a:gd name="connsiteY1060" fmla="*/ 1014282 h 1320440"/>
                <a:gd name="connsiteX1061" fmla="*/ 1469348 w 1728428"/>
                <a:gd name="connsiteY1061" fmla="*/ 1007078 h 1320440"/>
                <a:gd name="connsiteX1062" fmla="*/ 1481223 w 1728428"/>
                <a:gd name="connsiteY1062" fmla="*/ 1003476 h 1320440"/>
                <a:gd name="connsiteX1063" fmla="*/ 1483382 w 1728428"/>
                <a:gd name="connsiteY1063" fmla="*/ 1001675 h 1320440"/>
                <a:gd name="connsiteX1064" fmla="*/ 1494537 w 1728428"/>
                <a:gd name="connsiteY1064" fmla="*/ 998434 h 1320440"/>
                <a:gd name="connsiteX1065" fmla="*/ 1504252 w 1728428"/>
                <a:gd name="connsiteY1065" fmla="*/ 997713 h 1320440"/>
                <a:gd name="connsiteX1066" fmla="*/ 1511089 w 1728428"/>
                <a:gd name="connsiteY1066" fmla="*/ 1003116 h 1320440"/>
                <a:gd name="connsiteX1067" fmla="*/ 1511089 w 1728428"/>
                <a:gd name="connsiteY1067" fmla="*/ 1009239 h 1320440"/>
                <a:gd name="connsiteX1068" fmla="*/ 1512888 w 1728428"/>
                <a:gd name="connsiteY1068" fmla="*/ 1013922 h 1320440"/>
                <a:gd name="connsiteX1069" fmla="*/ 1508210 w 1728428"/>
                <a:gd name="connsiteY1069" fmla="*/ 1022566 h 1320440"/>
                <a:gd name="connsiteX1070" fmla="*/ 1506771 w 1728428"/>
                <a:gd name="connsiteY1070" fmla="*/ 1026888 h 1320440"/>
                <a:gd name="connsiteX1071" fmla="*/ 1513248 w 1728428"/>
                <a:gd name="connsiteY1071" fmla="*/ 1045618 h 1320440"/>
                <a:gd name="connsiteX1072" fmla="*/ 1511809 w 1728428"/>
                <a:gd name="connsiteY1072" fmla="*/ 1051021 h 1320440"/>
                <a:gd name="connsiteX1073" fmla="*/ 1513968 w 1728428"/>
                <a:gd name="connsiteY1073" fmla="*/ 1062907 h 1320440"/>
                <a:gd name="connsiteX1074" fmla="*/ 1521164 w 1728428"/>
                <a:gd name="connsiteY1074" fmla="*/ 1071191 h 1320440"/>
                <a:gd name="connsiteX1075" fmla="*/ 1522604 w 1728428"/>
                <a:gd name="connsiteY1075" fmla="*/ 1082357 h 1320440"/>
                <a:gd name="connsiteX1076" fmla="*/ 1525482 w 1728428"/>
                <a:gd name="connsiteY1076" fmla="*/ 1087400 h 1320440"/>
                <a:gd name="connsiteX1077" fmla="*/ 1526202 w 1728428"/>
                <a:gd name="connsiteY1077" fmla="*/ 1093523 h 1320440"/>
                <a:gd name="connsiteX1078" fmla="*/ 1523323 w 1728428"/>
                <a:gd name="connsiteY1078" fmla="*/ 1099286 h 1320440"/>
                <a:gd name="connsiteX1079" fmla="*/ 1524043 w 1728428"/>
                <a:gd name="connsiteY1079" fmla="*/ 1105409 h 1320440"/>
                <a:gd name="connsiteX1080" fmla="*/ 1525842 w 1728428"/>
                <a:gd name="connsiteY1080" fmla="*/ 1110812 h 1320440"/>
                <a:gd name="connsiteX1081" fmla="*/ 1523323 w 1728428"/>
                <a:gd name="connsiteY1081" fmla="*/ 1129541 h 1320440"/>
                <a:gd name="connsiteX1082" fmla="*/ 1523323 w 1728428"/>
                <a:gd name="connsiteY1082" fmla="*/ 1152233 h 1320440"/>
                <a:gd name="connsiteX1083" fmla="*/ 1524403 w 1728428"/>
                <a:gd name="connsiteY1083" fmla="*/ 1175645 h 1320440"/>
                <a:gd name="connsiteX1084" fmla="*/ 1519365 w 1728428"/>
                <a:gd name="connsiteY1084" fmla="*/ 1179247 h 1320440"/>
                <a:gd name="connsiteX1085" fmla="*/ 1519365 w 1728428"/>
                <a:gd name="connsiteY1085" fmla="*/ 1182849 h 1320440"/>
                <a:gd name="connsiteX1086" fmla="*/ 1522604 w 1728428"/>
                <a:gd name="connsiteY1086" fmla="*/ 1182849 h 1320440"/>
                <a:gd name="connsiteX1087" fmla="*/ 1526202 w 1728428"/>
                <a:gd name="connsiteY1087" fmla="*/ 1185370 h 1320440"/>
                <a:gd name="connsiteX1088" fmla="*/ 1526922 w 1728428"/>
                <a:gd name="connsiteY1088" fmla="*/ 1188252 h 1320440"/>
                <a:gd name="connsiteX1089" fmla="*/ 1525122 w 1728428"/>
                <a:gd name="connsiteY1089" fmla="*/ 1188972 h 1320440"/>
                <a:gd name="connsiteX1090" fmla="*/ 1521524 w 1728428"/>
                <a:gd name="connsiteY1090" fmla="*/ 1192214 h 1320440"/>
                <a:gd name="connsiteX1091" fmla="*/ 1522604 w 1728428"/>
                <a:gd name="connsiteY1091" fmla="*/ 1195816 h 1320440"/>
                <a:gd name="connsiteX1092" fmla="*/ 1525482 w 1728428"/>
                <a:gd name="connsiteY1092" fmla="*/ 1198697 h 1320440"/>
                <a:gd name="connsiteX1093" fmla="*/ 1526562 w 1728428"/>
                <a:gd name="connsiteY1093" fmla="*/ 1203380 h 1320440"/>
                <a:gd name="connsiteX1094" fmla="*/ 1524403 w 1728428"/>
                <a:gd name="connsiteY1094" fmla="*/ 1206621 h 1320440"/>
                <a:gd name="connsiteX1095" fmla="*/ 1524403 w 1728428"/>
                <a:gd name="connsiteY1095" fmla="*/ 1208783 h 1320440"/>
                <a:gd name="connsiteX1096" fmla="*/ 1529800 w 1728428"/>
                <a:gd name="connsiteY1096" fmla="*/ 1208783 h 1320440"/>
                <a:gd name="connsiteX1097" fmla="*/ 1534118 w 1728428"/>
                <a:gd name="connsiteY1097" fmla="*/ 1210583 h 1320440"/>
                <a:gd name="connsiteX1098" fmla="*/ 1540235 w 1728428"/>
                <a:gd name="connsiteY1098" fmla="*/ 1218868 h 1320440"/>
                <a:gd name="connsiteX1099" fmla="*/ 1541675 w 1728428"/>
                <a:gd name="connsiteY1099" fmla="*/ 1222830 h 1320440"/>
                <a:gd name="connsiteX1100" fmla="*/ 1545993 w 1728428"/>
                <a:gd name="connsiteY1100" fmla="*/ 1226071 h 1320440"/>
                <a:gd name="connsiteX1101" fmla="*/ 1552470 w 1728428"/>
                <a:gd name="connsiteY1101" fmla="*/ 1231114 h 1320440"/>
                <a:gd name="connsiteX1102" fmla="*/ 1556068 w 1728428"/>
                <a:gd name="connsiteY1102" fmla="*/ 1237237 h 1320440"/>
                <a:gd name="connsiteX1103" fmla="*/ 1556068 w 1728428"/>
                <a:gd name="connsiteY1103" fmla="*/ 1243360 h 1320440"/>
                <a:gd name="connsiteX1104" fmla="*/ 1559666 w 1728428"/>
                <a:gd name="connsiteY1104" fmla="*/ 1245161 h 1320440"/>
                <a:gd name="connsiteX1105" fmla="*/ 1561106 w 1728428"/>
                <a:gd name="connsiteY1105" fmla="*/ 1248763 h 1320440"/>
                <a:gd name="connsiteX1106" fmla="*/ 1559666 w 1728428"/>
                <a:gd name="connsiteY1106" fmla="*/ 1251284 h 1320440"/>
                <a:gd name="connsiteX1107" fmla="*/ 1559666 w 1728428"/>
                <a:gd name="connsiteY1107" fmla="*/ 1254166 h 1320440"/>
                <a:gd name="connsiteX1108" fmla="*/ 1557867 w 1728428"/>
                <a:gd name="connsiteY1108" fmla="*/ 1255246 h 1320440"/>
                <a:gd name="connsiteX1109" fmla="*/ 1557867 w 1728428"/>
                <a:gd name="connsiteY1109" fmla="*/ 1260289 h 1320440"/>
                <a:gd name="connsiteX1110" fmla="*/ 1557507 w 1728428"/>
                <a:gd name="connsiteY1110" fmla="*/ 1262450 h 1320440"/>
                <a:gd name="connsiteX1111" fmla="*/ 1554629 w 1728428"/>
                <a:gd name="connsiteY1111" fmla="*/ 1264251 h 1320440"/>
                <a:gd name="connsiteX1112" fmla="*/ 1547432 w 1728428"/>
                <a:gd name="connsiteY1112" fmla="*/ 1279379 h 1320440"/>
                <a:gd name="connsiteX1113" fmla="*/ 1544913 w 1728428"/>
                <a:gd name="connsiteY1113" fmla="*/ 1292346 h 1320440"/>
                <a:gd name="connsiteX1114" fmla="*/ 1538436 w 1728428"/>
                <a:gd name="connsiteY1114" fmla="*/ 1302431 h 1320440"/>
                <a:gd name="connsiteX1115" fmla="*/ 1530160 w 1728428"/>
                <a:gd name="connsiteY1115" fmla="*/ 1311796 h 1320440"/>
                <a:gd name="connsiteX1116" fmla="*/ 1524403 w 1728428"/>
                <a:gd name="connsiteY1116" fmla="*/ 1313957 h 1320440"/>
                <a:gd name="connsiteX1117" fmla="*/ 1520445 w 1728428"/>
                <a:gd name="connsiteY1117" fmla="*/ 1313596 h 1320440"/>
                <a:gd name="connsiteX1118" fmla="*/ 1519365 w 1728428"/>
                <a:gd name="connsiteY1118" fmla="*/ 1317919 h 1320440"/>
                <a:gd name="connsiteX1119" fmla="*/ 1515407 w 1728428"/>
                <a:gd name="connsiteY1119" fmla="*/ 1320440 h 1320440"/>
                <a:gd name="connsiteX1120" fmla="*/ 1512168 w 1728428"/>
                <a:gd name="connsiteY1120" fmla="*/ 1313596 h 1320440"/>
                <a:gd name="connsiteX1121" fmla="*/ 1513968 w 1728428"/>
                <a:gd name="connsiteY1121" fmla="*/ 1306393 h 1320440"/>
                <a:gd name="connsiteX1122" fmla="*/ 1516846 w 1728428"/>
                <a:gd name="connsiteY1122" fmla="*/ 1303871 h 1320440"/>
                <a:gd name="connsiteX1123" fmla="*/ 1520445 w 1728428"/>
                <a:gd name="connsiteY1123" fmla="*/ 1303511 h 1320440"/>
                <a:gd name="connsiteX1124" fmla="*/ 1524403 w 1728428"/>
                <a:gd name="connsiteY1124" fmla="*/ 1303871 h 1320440"/>
                <a:gd name="connsiteX1125" fmla="*/ 1529800 w 1728428"/>
                <a:gd name="connsiteY1125" fmla="*/ 1299189 h 1320440"/>
                <a:gd name="connsiteX1126" fmla="*/ 1529081 w 1728428"/>
                <a:gd name="connsiteY1126" fmla="*/ 1297748 h 1320440"/>
                <a:gd name="connsiteX1127" fmla="*/ 1522963 w 1728428"/>
                <a:gd name="connsiteY1127" fmla="*/ 1297388 h 1320440"/>
                <a:gd name="connsiteX1128" fmla="*/ 1520085 w 1728428"/>
                <a:gd name="connsiteY1128" fmla="*/ 1298829 h 1320440"/>
                <a:gd name="connsiteX1129" fmla="*/ 1515407 w 1728428"/>
                <a:gd name="connsiteY1129" fmla="*/ 1298109 h 1320440"/>
                <a:gd name="connsiteX1130" fmla="*/ 1515047 w 1728428"/>
                <a:gd name="connsiteY1130" fmla="*/ 1295587 h 1320440"/>
                <a:gd name="connsiteX1131" fmla="*/ 1519365 w 1728428"/>
                <a:gd name="connsiteY1131" fmla="*/ 1290545 h 1320440"/>
                <a:gd name="connsiteX1132" fmla="*/ 1525482 w 1728428"/>
                <a:gd name="connsiteY1132" fmla="*/ 1290184 h 1320440"/>
                <a:gd name="connsiteX1133" fmla="*/ 1529800 w 1728428"/>
                <a:gd name="connsiteY1133" fmla="*/ 1290905 h 1320440"/>
                <a:gd name="connsiteX1134" fmla="*/ 1528361 w 1728428"/>
                <a:gd name="connsiteY1134" fmla="*/ 1287663 h 1320440"/>
                <a:gd name="connsiteX1135" fmla="*/ 1526562 w 1728428"/>
                <a:gd name="connsiteY1135" fmla="*/ 1284421 h 1320440"/>
                <a:gd name="connsiteX1136" fmla="*/ 1528721 w 1728428"/>
                <a:gd name="connsiteY1136" fmla="*/ 1279739 h 1320440"/>
                <a:gd name="connsiteX1137" fmla="*/ 1533399 w 1728428"/>
                <a:gd name="connsiteY1137" fmla="*/ 1272535 h 1320440"/>
                <a:gd name="connsiteX1138" fmla="*/ 1531959 w 1728428"/>
                <a:gd name="connsiteY1138" fmla="*/ 1268213 h 1320440"/>
                <a:gd name="connsiteX1139" fmla="*/ 1531959 w 1728428"/>
                <a:gd name="connsiteY1139" fmla="*/ 1262810 h 1320440"/>
                <a:gd name="connsiteX1140" fmla="*/ 1538436 w 1728428"/>
                <a:gd name="connsiteY1140" fmla="*/ 1256687 h 1320440"/>
                <a:gd name="connsiteX1141" fmla="*/ 1538436 w 1728428"/>
                <a:gd name="connsiteY1141" fmla="*/ 1254166 h 1320440"/>
                <a:gd name="connsiteX1142" fmla="*/ 1531240 w 1728428"/>
                <a:gd name="connsiteY1142" fmla="*/ 1253806 h 1320440"/>
                <a:gd name="connsiteX1143" fmla="*/ 1530160 w 1728428"/>
                <a:gd name="connsiteY1143" fmla="*/ 1252005 h 1320440"/>
                <a:gd name="connsiteX1144" fmla="*/ 1535198 w 1728428"/>
                <a:gd name="connsiteY1144" fmla="*/ 1246242 h 1320440"/>
                <a:gd name="connsiteX1145" fmla="*/ 1526922 w 1728428"/>
                <a:gd name="connsiteY1145" fmla="*/ 1246962 h 1320440"/>
                <a:gd name="connsiteX1146" fmla="*/ 1522244 w 1728428"/>
                <a:gd name="connsiteY1146" fmla="*/ 1247683 h 1320440"/>
                <a:gd name="connsiteX1147" fmla="*/ 1521164 w 1728428"/>
                <a:gd name="connsiteY1147" fmla="*/ 1244801 h 1320440"/>
                <a:gd name="connsiteX1148" fmla="*/ 1513608 w 1728428"/>
                <a:gd name="connsiteY1148" fmla="*/ 1252365 h 1320440"/>
                <a:gd name="connsiteX1149" fmla="*/ 1508570 w 1728428"/>
                <a:gd name="connsiteY1149" fmla="*/ 1253446 h 1320440"/>
                <a:gd name="connsiteX1150" fmla="*/ 1507850 w 1728428"/>
                <a:gd name="connsiteY1150" fmla="*/ 1255967 h 1320440"/>
                <a:gd name="connsiteX1151" fmla="*/ 1503892 w 1728428"/>
                <a:gd name="connsiteY1151" fmla="*/ 1265332 h 1320440"/>
                <a:gd name="connsiteX1152" fmla="*/ 1497415 w 1728428"/>
                <a:gd name="connsiteY1152" fmla="*/ 1271095 h 1320440"/>
                <a:gd name="connsiteX1153" fmla="*/ 1494896 w 1728428"/>
                <a:gd name="connsiteY1153" fmla="*/ 1264971 h 1320440"/>
                <a:gd name="connsiteX1154" fmla="*/ 1494896 w 1728428"/>
                <a:gd name="connsiteY1154" fmla="*/ 1258848 h 1320440"/>
                <a:gd name="connsiteX1155" fmla="*/ 1502093 w 1728428"/>
                <a:gd name="connsiteY1155" fmla="*/ 1253085 h 1320440"/>
                <a:gd name="connsiteX1156" fmla="*/ 1511809 w 1728428"/>
                <a:gd name="connsiteY1156" fmla="*/ 1242640 h 1320440"/>
                <a:gd name="connsiteX1157" fmla="*/ 1515767 w 1728428"/>
                <a:gd name="connsiteY1157" fmla="*/ 1233995 h 1320440"/>
                <a:gd name="connsiteX1158" fmla="*/ 1519725 w 1728428"/>
                <a:gd name="connsiteY1158" fmla="*/ 1233275 h 1320440"/>
                <a:gd name="connsiteX1159" fmla="*/ 1526922 w 1728428"/>
                <a:gd name="connsiteY1159" fmla="*/ 1234356 h 1320440"/>
                <a:gd name="connsiteX1160" fmla="*/ 1533758 w 1728428"/>
                <a:gd name="connsiteY1160" fmla="*/ 1230754 h 1320440"/>
                <a:gd name="connsiteX1161" fmla="*/ 1530160 w 1728428"/>
                <a:gd name="connsiteY1161" fmla="*/ 1229313 h 1320440"/>
                <a:gd name="connsiteX1162" fmla="*/ 1522963 w 1728428"/>
                <a:gd name="connsiteY1162" fmla="*/ 1229673 h 1320440"/>
                <a:gd name="connsiteX1163" fmla="*/ 1518286 w 1728428"/>
                <a:gd name="connsiteY1163" fmla="*/ 1226432 h 1320440"/>
                <a:gd name="connsiteX1164" fmla="*/ 1512528 w 1728428"/>
                <a:gd name="connsiteY1164" fmla="*/ 1217067 h 1320440"/>
                <a:gd name="connsiteX1165" fmla="*/ 1511809 w 1728428"/>
                <a:gd name="connsiteY1165" fmla="*/ 1210223 h 1320440"/>
                <a:gd name="connsiteX1166" fmla="*/ 1515767 w 1728428"/>
                <a:gd name="connsiteY1166" fmla="*/ 1204820 h 1320440"/>
                <a:gd name="connsiteX1167" fmla="*/ 1519365 w 1728428"/>
                <a:gd name="connsiteY1167" fmla="*/ 1204460 h 1320440"/>
                <a:gd name="connsiteX1168" fmla="*/ 1523323 w 1728428"/>
                <a:gd name="connsiteY1168" fmla="*/ 1202659 h 1320440"/>
                <a:gd name="connsiteX1169" fmla="*/ 1520445 w 1728428"/>
                <a:gd name="connsiteY1169" fmla="*/ 1202659 h 1320440"/>
                <a:gd name="connsiteX1170" fmla="*/ 1515047 w 1728428"/>
                <a:gd name="connsiteY1170" fmla="*/ 1197977 h 1320440"/>
                <a:gd name="connsiteX1171" fmla="*/ 1512888 w 1728428"/>
                <a:gd name="connsiteY1171" fmla="*/ 1192574 h 1320440"/>
                <a:gd name="connsiteX1172" fmla="*/ 1508570 w 1728428"/>
                <a:gd name="connsiteY1172" fmla="*/ 1189693 h 1320440"/>
                <a:gd name="connsiteX1173" fmla="*/ 1507131 w 1728428"/>
                <a:gd name="connsiteY1173" fmla="*/ 1186091 h 1320440"/>
                <a:gd name="connsiteX1174" fmla="*/ 1509290 w 1728428"/>
                <a:gd name="connsiteY1174" fmla="*/ 1184290 h 1320440"/>
                <a:gd name="connsiteX1175" fmla="*/ 1514327 w 1728428"/>
                <a:gd name="connsiteY1175" fmla="*/ 1184650 h 1320440"/>
                <a:gd name="connsiteX1176" fmla="*/ 1514327 w 1728428"/>
                <a:gd name="connsiteY1176" fmla="*/ 1182489 h 1320440"/>
                <a:gd name="connsiteX1177" fmla="*/ 1511089 w 1728428"/>
                <a:gd name="connsiteY1177" fmla="*/ 1179968 h 1320440"/>
                <a:gd name="connsiteX1178" fmla="*/ 1507131 w 1728428"/>
                <a:gd name="connsiteY1178" fmla="*/ 1180688 h 1320440"/>
                <a:gd name="connsiteX1179" fmla="*/ 1503173 w 1728428"/>
                <a:gd name="connsiteY1179" fmla="*/ 1176726 h 1320440"/>
                <a:gd name="connsiteX1180" fmla="*/ 1501373 w 1728428"/>
                <a:gd name="connsiteY1180" fmla="*/ 1170963 h 1320440"/>
                <a:gd name="connsiteX1181" fmla="*/ 1497775 w 1728428"/>
                <a:gd name="connsiteY1181" fmla="*/ 1171683 h 1320440"/>
                <a:gd name="connsiteX1182" fmla="*/ 1493817 w 1728428"/>
                <a:gd name="connsiteY1182" fmla="*/ 1170963 h 1320440"/>
                <a:gd name="connsiteX1183" fmla="*/ 1492737 w 1728428"/>
                <a:gd name="connsiteY1183" fmla="*/ 1168442 h 1320440"/>
                <a:gd name="connsiteX1184" fmla="*/ 1495976 w 1728428"/>
                <a:gd name="connsiteY1184" fmla="*/ 1163759 h 1320440"/>
                <a:gd name="connsiteX1185" fmla="*/ 1499934 w 1728428"/>
                <a:gd name="connsiteY1185" fmla="*/ 1163039 h 1320440"/>
                <a:gd name="connsiteX1186" fmla="*/ 1502453 w 1728428"/>
                <a:gd name="connsiteY1186" fmla="*/ 1159797 h 1320440"/>
                <a:gd name="connsiteX1187" fmla="*/ 1500294 w 1728428"/>
                <a:gd name="connsiteY1187" fmla="*/ 1157636 h 1320440"/>
                <a:gd name="connsiteX1188" fmla="*/ 1500294 w 1728428"/>
                <a:gd name="connsiteY1188" fmla="*/ 1150793 h 1320440"/>
                <a:gd name="connsiteX1189" fmla="*/ 1503532 w 1728428"/>
                <a:gd name="connsiteY1189" fmla="*/ 1145750 h 1320440"/>
                <a:gd name="connsiteX1190" fmla="*/ 1502093 w 1728428"/>
                <a:gd name="connsiteY1190" fmla="*/ 1141788 h 1320440"/>
                <a:gd name="connsiteX1191" fmla="*/ 1503532 w 1728428"/>
                <a:gd name="connsiteY1191" fmla="*/ 1139627 h 1320440"/>
                <a:gd name="connsiteX1192" fmla="*/ 1506051 w 1728428"/>
                <a:gd name="connsiteY1192" fmla="*/ 1144669 h 1320440"/>
                <a:gd name="connsiteX1193" fmla="*/ 1510729 w 1728428"/>
                <a:gd name="connsiteY1193" fmla="*/ 1148271 h 1320440"/>
                <a:gd name="connsiteX1194" fmla="*/ 1513248 w 1728428"/>
                <a:gd name="connsiteY1194" fmla="*/ 1147190 h 1320440"/>
                <a:gd name="connsiteX1195" fmla="*/ 1513248 w 1728428"/>
                <a:gd name="connsiteY1195" fmla="*/ 1141067 h 1320440"/>
                <a:gd name="connsiteX1196" fmla="*/ 1508930 w 1728428"/>
                <a:gd name="connsiteY1196" fmla="*/ 1133864 h 1320440"/>
                <a:gd name="connsiteX1197" fmla="*/ 1508570 w 1728428"/>
                <a:gd name="connsiteY1197" fmla="*/ 1130262 h 1320440"/>
                <a:gd name="connsiteX1198" fmla="*/ 1513248 w 1728428"/>
                <a:gd name="connsiteY1198" fmla="*/ 1129541 h 1320440"/>
                <a:gd name="connsiteX1199" fmla="*/ 1516127 w 1728428"/>
                <a:gd name="connsiteY1199" fmla="*/ 1127020 h 1320440"/>
                <a:gd name="connsiteX1200" fmla="*/ 1511809 w 1728428"/>
                <a:gd name="connsiteY1200" fmla="*/ 1123778 h 1320440"/>
                <a:gd name="connsiteX1201" fmla="*/ 1511809 w 1728428"/>
                <a:gd name="connsiteY1201" fmla="*/ 1121257 h 1320440"/>
                <a:gd name="connsiteX1202" fmla="*/ 1515047 w 1728428"/>
                <a:gd name="connsiteY1202" fmla="*/ 1119816 h 1320440"/>
                <a:gd name="connsiteX1203" fmla="*/ 1523683 w 1728428"/>
                <a:gd name="connsiteY1203" fmla="*/ 1114053 h 1320440"/>
                <a:gd name="connsiteX1204" fmla="*/ 1524043 w 1728428"/>
                <a:gd name="connsiteY1204" fmla="*/ 1112252 h 1320440"/>
                <a:gd name="connsiteX1205" fmla="*/ 1516127 w 1728428"/>
                <a:gd name="connsiteY1205" fmla="*/ 1112613 h 1320440"/>
                <a:gd name="connsiteX1206" fmla="*/ 1510729 w 1728428"/>
                <a:gd name="connsiteY1206" fmla="*/ 1115134 h 1320440"/>
                <a:gd name="connsiteX1207" fmla="*/ 1507131 w 1728428"/>
                <a:gd name="connsiteY1207" fmla="*/ 1112973 h 1320440"/>
                <a:gd name="connsiteX1208" fmla="*/ 1503892 w 1728428"/>
                <a:gd name="connsiteY1208" fmla="*/ 1115854 h 1320440"/>
                <a:gd name="connsiteX1209" fmla="*/ 1499214 w 1728428"/>
                <a:gd name="connsiteY1209" fmla="*/ 1111532 h 1320440"/>
                <a:gd name="connsiteX1210" fmla="*/ 1498855 w 1728428"/>
                <a:gd name="connsiteY1210" fmla="*/ 1104689 h 1320440"/>
                <a:gd name="connsiteX1211" fmla="*/ 1495976 w 1728428"/>
                <a:gd name="connsiteY1211" fmla="*/ 1104689 h 1320440"/>
                <a:gd name="connsiteX1212" fmla="*/ 1494896 w 1728428"/>
                <a:gd name="connsiteY1212" fmla="*/ 1097485 h 1320440"/>
                <a:gd name="connsiteX1213" fmla="*/ 1489139 w 1728428"/>
                <a:gd name="connsiteY1213" fmla="*/ 1092082 h 1320440"/>
                <a:gd name="connsiteX1214" fmla="*/ 1487700 w 1728428"/>
                <a:gd name="connsiteY1214" fmla="*/ 1085599 h 1320440"/>
                <a:gd name="connsiteX1215" fmla="*/ 1486620 w 1728428"/>
                <a:gd name="connsiteY1215" fmla="*/ 1080196 h 1320440"/>
                <a:gd name="connsiteX1216" fmla="*/ 1486980 w 1728428"/>
                <a:gd name="connsiteY1216" fmla="*/ 1070471 h 1320440"/>
                <a:gd name="connsiteX1217" fmla="*/ 1491298 w 1728428"/>
                <a:gd name="connsiteY1217" fmla="*/ 1066869 h 1320440"/>
                <a:gd name="connsiteX1218" fmla="*/ 1489139 w 1728428"/>
                <a:gd name="connsiteY1218" fmla="*/ 1062907 h 1320440"/>
                <a:gd name="connsiteX1219" fmla="*/ 1489859 w 1728428"/>
                <a:gd name="connsiteY1219" fmla="*/ 1055343 h 1320440"/>
                <a:gd name="connsiteX1220" fmla="*/ 1495976 w 1728428"/>
                <a:gd name="connsiteY1220" fmla="*/ 1043457 h 1320440"/>
                <a:gd name="connsiteX1221" fmla="*/ 1494177 w 1728428"/>
                <a:gd name="connsiteY1221" fmla="*/ 1034452 h 1320440"/>
                <a:gd name="connsiteX1222" fmla="*/ 1496696 w 1728428"/>
                <a:gd name="connsiteY1222" fmla="*/ 1023287 h 1320440"/>
                <a:gd name="connsiteX1223" fmla="*/ 1501014 w 1728428"/>
                <a:gd name="connsiteY1223" fmla="*/ 1014642 h 1320440"/>
                <a:gd name="connsiteX1224" fmla="*/ 1494177 w 1728428"/>
                <a:gd name="connsiteY1224" fmla="*/ 1019325 h 1320440"/>
                <a:gd name="connsiteX1225" fmla="*/ 1491298 w 1728428"/>
                <a:gd name="connsiteY1225" fmla="*/ 1027249 h 1320440"/>
                <a:gd name="connsiteX1226" fmla="*/ 1487700 w 1728428"/>
                <a:gd name="connsiteY1226" fmla="*/ 1025808 h 1320440"/>
                <a:gd name="connsiteX1227" fmla="*/ 1484821 w 1728428"/>
                <a:gd name="connsiteY1227" fmla="*/ 1017884 h 1320440"/>
                <a:gd name="connsiteX1228" fmla="*/ 1482302 w 1728428"/>
                <a:gd name="connsiteY1228" fmla="*/ 1016803 h 1320440"/>
                <a:gd name="connsiteX1229" fmla="*/ 1481942 w 1728428"/>
                <a:gd name="connsiteY1229" fmla="*/ 1017884 h 1320440"/>
                <a:gd name="connsiteX1230" fmla="*/ 1484101 w 1728428"/>
                <a:gd name="connsiteY1230" fmla="*/ 1022566 h 1320440"/>
                <a:gd name="connsiteX1231" fmla="*/ 1485541 w 1728428"/>
                <a:gd name="connsiteY1231" fmla="*/ 1031931 h 1320440"/>
                <a:gd name="connsiteX1232" fmla="*/ 1485541 w 1728428"/>
                <a:gd name="connsiteY1232" fmla="*/ 1045618 h 1320440"/>
                <a:gd name="connsiteX1233" fmla="*/ 1481223 w 1728428"/>
                <a:gd name="connsiteY1233" fmla="*/ 1058945 h 1320440"/>
                <a:gd name="connsiteX1234" fmla="*/ 1479783 w 1728428"/>
                <a:gd name="connsiteY1234" fmla="*/ 1074793 h 1320440"/>
                <a:gd name="connsiteX1235" fmla="*/ 1477624 w 1728428"/>
                <a:gd name="connsiteY1235" fmla="*/ 1079476 h 1320440"/>
                <a:gd name="connsiteX1236" fmla="*/ 1476905 w 1728428"/>
                <a:gd name="connsiteY1236" fmla="*/ 1087400 h 1320440"/>
                <a:gd name="connsiteX1237" fmla="*/ 1471147 w 1728428"/>
                <a:gd name="connsiteY1237" fmla="*/ 1097845 h 1320440"/>
                <a:gd name="connsiteX1238" fmla="*/ 1467189 w 1728428"/>
                <a:gd name="connsiteY1238" fmla="*/ 1094964 h 1320440"/>
                <a:gd name="connsiteX1239" fmla="*/ 1465030 w 1728428"/>
                <a:gd name="connsiteY1239" fmla="*/ 1087039 h 1320440"/>
                <a:gd name="connsiteX1240" fmla="*/ 1467189 w 1728428"/>
                <a:gd name="connsiteY1240" fmla="*/ 1084518 h 1320440"/>
                <a:gd name="connsiteX1241" fmla="*/ 1466110 w 1728428"/>
                <a:gd name="connsiteY1241" fmla="*/ 1079836 h 1320440"/>
                <a:gd name="connsiteX1242" fmla="*/ 1463231 w 1728428"/>
                <a:gd name="connsiteY1242" fmla="*/ 1084878 h 1320440"/>
                <a:gd name="connsiteX1243" fmla="*/ 1462152 w 1728428"/>
                <a:gd name="connsiteY1243" fmla="*/ 1087760 h 1320440"/>
                <a:gd name="connsiteX1244" fmla="*/ 1455315 w 1728428"/>
                <a:gd name="connsiteY1244" fmla="*/ 1085959 h 1320440"/>
                <a:gd name="connsiteX1245" fmla="*/ 1453516 w 1728428"/>
                <a:gd name="connsiteY1245" fmla="*/ 1082717 h 1320440"/>
                <a:gd name="connsiteX1246" fmla="*/ 1456034 w 1728428"/>
                <a:gd name="connsiteY1246" fmla="*/ 1075874 h 1320440"/>
                <a:gd name="connsiteX1247" fmla="*/ 1454235 w 1728428"/>
                <a:gd name="connsiteY1247" fmla="*/ 1070111 h 1320440"/>
                <a:gd name="connsiteX1248" fmla="*/ 1453875 w 1728428"/>
                <a:gd name="connsiteY1248" fmla="*/ 1065428 h 1320440"/>
                <a:gd name="connsiteX1249" fmla="*/ 1458553 w 1728428"/>
                <a:gd name="connsiteY1249" fmla="*/ 1061106 h 1320440"/>
                <a:gd name="connsiteX1250" fmla="*/ 1460352 w 1728428"/>
                <a:gd name="connsiteY1250" fmla="*/ 1056064 h 1320440"/>
                <a:gd name="connsiteX1251" fmla="*/ 1457834 w 1728428"/>
                <a:gd name="connsiteY1251" fmla="*/ 1056424 h 1320440"/>
                <a:gd name="connsiteX1252" fmla="*/ 1452436 w 1728428"/>
                <a:gd name="connsiteY1252" fmla="*/ 1061826 h 1320440"/>
                <a:gd name="connsiteX1253" fmla="*/ 1448838 w 1728428"/>
                <a:gd name="connsiteY1253" fmla="*/ 1061106 h 1320440"/>
                <a:gd name="connsiteX1254" fmla="*/ 1447398 w 1728428"/>
                <a:gd name="connsiteY1254" fmla="*/ 1056064 h 1320440"/>
                <a:gd name="connsiteX1255" fmla="*/ 1449917 w 1728428"/>
                <a:gd name="connsiteY1255" fmla="*/ 1049580 h 1320440"/>
                <a:gd name="connsiteX1256" fmla="*/ 1447398 w 1728428"/>
                <a:gd name="connsiteY1256" fmla="*/ 1045618 h 1320440"/>
                <a:gd name="connsiteX1257" fmla="*/ 1445599 w 1728428"/>
                <a:gd name="connsiteY1257" fmla="*/ 1041656 h 1320440"/>
                <a:gd name="connsiteX1258" fmla="*/ 1441641 w 1728428"/>
                <a:gd name="connsiteY1258" fmla="*/ 1047779 h 1320440"/>
                <a:gd name="connsiteX1259" fmla="*/ 1439482 w 1728428"/>
                <a:gd name="connsiteY1259" fmla="*/ 1043817 h 1320440"/>
                <a:gd name="connsiteX1260" fmla="*/ 1439122 w 1728428"/>
                <a:gd name="connsiteY1260" fmla="*/ 1037334 h 1320440"/>
                <a:gd name="connsiteX1261" fmla="*/ 1435524 w 1728428"/>
                <a:gd name="connsiteY1261" fmla="*/ 1036613 h 1320440"/>
                <a:gd name="connsiteX1262" fmla="*/ 1434444 w 1728428"/>
                <a:gd name="connsiteY1262" fmla="*/ 1043817 h 1320440"/>
                <a:gd name="connsiteX1263" fmla="*/ 1432285 w 1728428"/>
                <a:gd name="connsiteY1263" fmla="*/ 1047059 h 1320440"/>
                <a:gd name="connsiteX1264" fmla="*/ 1432285 w 1728428"/>
                <a:gd name="connsiteY1264" fmla="*/ 1050301 h 1320440"/>
                <a:gd name="connsiteX1265" fmla="*/ 1436963 w 1728428"/>
                <a:gd name="connsiteY1265" fmla="*/ 1052101 h 1320440"/>
                <a:gd name="connsiteX1266" fmla="*/ 1438762 w 1728428"/>
                <a:gd name="connsiteY1266" fmla="*/ 1056424 h 1320440"/>
                <a:gd name="connsiteX1267" fmla="*/ 1439122 w 1728428"/>
                <a:gd name="connsiteY1267" fmla="*/ 1060746 h 1320440"/>
                <a:gd name="connsiteX1268" fmla="*/ 1434804 w 1728428"/>
                <a:gd name="connsiteY1268" fmla="*/ 1066509 h 1320440"/>
                <a:gd name="connsiteX1269" fmla="*/ 1436963 w 1728428"/>
                <a:gd name="connsiteY1269" fmla="*/ 1068670 h 1320440"/>
                <a:gd name="connsiteX1270" fmla="*/ 1439122 w 1728428"/>
                <a:gd name="connsiteY1270" fmla="*/ 1067229 h 1320440"/>
                <a:gd name="connsiteX1271" fmla="*/ 1442721 w 1728428"/>
                <a:gd name="connsiteY1271" fmla="*/ 1066869 h 1320440"/>
                <a:gd name="connsiteX1272" fmla="*/ 1446319 w 1728428"/>
                <a:gd name="connsiteY1272" fmla="*/ 1075874 h 1320440"/>
                <a:gd name="connsiteX1273" fmla="*/ 1444160 w 1728428"/>
                <a:gd name="connsiteY1273" fmla="*/ 1080916 h 1320440"/>
                <a:gd name="connsiteX1274" fmla="*/ 1440562 w 1728428"/>
                <a:gd name="connsiteY1274" fmla="*/ 1080196 h 1320440"/>
                <a:gd name="connsiteX1275" fmla="*/ 1438043 w 1728428"/>
                <a:gd name="connsiteY1275" fmla="*/ 1077314 h 1320440"/>
                <a:gd name="connsiteX1276" fmla="*/ 1435884 w 1728428"/>
                <a:gd name="connsiteY1276" fmla="*/ 1079836 h 1320440"/>
                <a:gd name="connsiteX1277" fmla="*/ 1438043 w 1728428"/>
                <a:gd name="connsiteY1277" fmla="*/ 1082717 h 1320440"/>
                <a:gd name="connsiteX1278" fmla="*/ 1433365 w 1728428"/>
                <a:gd name="connsiteY1278" fmla="*/ 1084518 h 1320440"/>
                <a:gd name="connsiteX1279" fmla="*/ 1429767 w 1728428"/>
                <a:gd name="connsiteY1279" fmla="*/ 1079836 h 1320440"/>
                <a:gd name="connsiteX1280" fmla="*/ 1426528 w 1728428"/>
                <a:gd name="connsiteY1280" fmla="*/ 1082717 h 1320440"/>
                <a:gd name="connsiteX1281" fmla="*/ 1425808 w 1728428"/>
                <a:gd name="connsiteY1281" fmla="*/ 1079476 h 1320440"/>
                <a:gd name="connsiteX1282" fmla="*/ 1422210 w 1728428"/>
                <a:gd name="connsiteY1282" fmla="*/ 1077675 h 1320440"/>
                <a:gd name="connsiteX1283" fmla="*/ 1412854 w 1728428"/>
                <a:gd name="connsiteY1283" fmla="*/ 1066509 h 1320440"/>
                <a:gd name="connsiteX1284" fmla="*/ 1411055 w 1728428"/>
                <a:gd name="connsiteY1284" fmla="*/ 1061106 h 1320440"/>
                <a:gd name="connsiteX1285" fmla="*/ 1412495 w 1728428"/>
                <a:gd name="connsiteY1285" fmla="*/ 1055703 h 1320440"/>
                <a:gd name="connsiteX1286" fmla="*/ 1408177 w 1728428"/>
                <a:gd name="connsiteY1286" fmla="*/ 1055703 h 1320440"/>
                <a:gd name="connsiteX1287" fmla="*/ 1404938 w 1728428"/>
                <a:gd name="connsiteY1287" fmla="*/ 1052462 h 1320440"/>
                <a:gd name="connsiteX1288" fmla="*/ 1405298 w 1728428"/>
                <a:gd name="connsiteY1288" fmla="*/ 1037694 h 1320440"/>
                <a:gd name="connsiteX1289" fmla="*/ 1407457 w 1728428"/>
                <a:gd name="connsiteY1289" fmla="*/ 1034092 h 1320440"/>
                <a:gd name="connsiteX1290" fmla="*/ 1402779 w 1728428"/>
                <a:gd name="connsiteY1290" fmla="*/ 1030851 h 1320440"/>
                <a:gd name="connsiteX1291" fmla="*/ 1401700 w 1728428"/>
                <a:gd name="connsiteY1291" fmla="*/ 1026888 h 1320440"/>
                <a:gd name="connsiteX1292" fmla="*/ 1406018 w 1728428"/>
                <a:gd name="connsiteY1292" fmla="*/ 1021846 h 1320440"/>
                <a:gd name="connsiteX1293" fmla="*/ 1409616 w 1728428"/>
                <a:gd name="connsiteY1293" fmla="*/ 1019685 h 1320440"/>
                <a:gd name="connsiteX1294" fmla="*/ 1411415 w 1728428"/>
                <a:gd name="connsiteY1294" fmla="*/ 1015363 h 1320440"/>
                <a:gd name="connsiteX1295" fmla="*/ 1411415 w 1728428"/>
                <a:gd name="connsiteY1295" fmla="*/ 1008159 h 1320440"/>
                <a:gd name="connsiteX1296" fmla="*/ 1414654 w 1728428"/>
                <a:gd name="connsiteY1296" fmla="*/ 997713 h 1320440"/>
                <a:gd name="connsiteX1297" fmla="*/ 1407097 w 1728428"/>
                <a:gd name="connsiteY1297" fmla="*/ 1011400 h 1320440"/>
                <a:gd name="connsiteX1298" fmla="*/ 1404218 w 1728428"/>
                <a:gd name="connsiteY1298" fmla="*/ 1017524 h 1320440"/>
                <a:gd name="connsiteX1299" fmla="*/ 1397022 w 1728428"/>
                <a:gd name="connsiteY1299" fmla="*/ 1016803 h 1320440"/>
                <a:gd name="connsiteX1300" fmla="*/ 1394143 w 1728428"/>
                <a:gd name="connsiteY1300" fmla="*/ 1018604 h 1320440"/>
                <a:gd name="connsiteX1301" fmla="*/ 1384787 w 1728428"/>
                <a:gd name="connsiteY1301" fmla="*/ 1009600 h 1320440"/>
                <a:gd name="connsiteX1302" fmla="*/ 1384787 w 1728428"/>
                <a:gd name="connsiteY1302" fmla="*/ 1007078 h 1320440"/>
                <a:gd name="connsiteX1303" fmla="*/ 1388386 w 1728428"/>
                <a:gd name="connsiteY1303" fmla="*/ 1007078 h 1320440"/>
                <a:gd name="connsiteX1304" fmla="*/ 1390545 w 1728428"/>
                <a:gd name="connsiteY1304" fmla="*/ 1003116 h 1320440"/>
                <a:gd name="connsiteX1305" fmla="*/ 1386946 w 1728428"/>
                <a:gd name="connsiteY1305" fmla="*/ 1001315 h 1320440"/>
                <a:gd name="connsiteX1306" fmla="*/ 1381189 w 1728428"/>
                <a:gd name="connsiteY1306" fmla="*/ 1002756 h 1320440"/>
                <a:gd name="connsiteX1307" fmla="*/ 1377591 w 1728428"/>
                <a:gd name="connsiteY1307" fmla="*/ 999514 h 1320440"/>
                <a:gd name="connsiteX1308" fmla="*/ 1375792 w 1728428"/>
                <a:gd name="connsiteY1308" fmla="*/ 993391 h 1320440"/>
                <a:gd name="connsiteX1309" fmla="*/ 1371474 w 1728428"/>
                <a:gd name="connsiteY1309" fmla="*/ 985827 h 1320440"/>
                <a:gd name="connsiteX1310" fmla="*/ 1373633 w 1728428"/>
                <a:gd name="connsiteY1310" fmla="*/ 985107 h 1320440"/>
                <a:gd name="connsiteX1311" fmla="*/ 1380469 w 1728428"/>
                <a:gd name="connsiteY1311" fmla="*/ 988709 h 1320440"/>
                <a:gd name="connsiteX1312" fmla="*/ 1384787 w 1728428"/>
                <a:gd name="connsiteY1312" fmla="*/ 987988 h 1320440"/>
                <a:gd name="connsiteX1313" fmla="*/ 1387306 w 1728428"/>
                <a:gd name="connsiteY1313" fmla="*/ 981145 h 1320440"/>
                <a:gd name="connsiteX1314" fmla="*/ 1388386 w 1728428"/>
                <a:gd name="connsiteY1314" fmla="*/ 970339 h 1320440"/>
                <a:gd name="connsiteX1315" fmla="*/ 1394503 w 1728428"/>
                <a:gd name="connsiteY1315" fmla="*/ 965657 h 1320440"/>
                <a:gd name="connsiteX1316" fmla="*/ 1397022 w 1728428"/>
                <a:gd name="connsiteY1316" fmla="*/ 961335 h 1320440"/>
                <a:gd name="connsiteX1317" fmla="*/ 1394143 w 1728428"/>
                <a:gd name="connsiteY1317" fmla="*/ 961335 h 1320440"/>
                <a:gd name="connsiteX1318" fmla="*/ 1385507 w 1728428"/>
                <a:gd name="connsiteY1318" fmla="*/ 967458 h 1320440"/>
                <a:gd name="connsiteX1319" fmla="*/ 1381909 w 1728428"/>
                <a:gd name="connsiteY1319" fmla="*/ 972140 h 1320440"/>
                <a:gd name="connsiteX1320" fmla="*/ 1380110 w 1728428"/>
                <a:gd name="connsiteY1320" fmla="*/ 968899 h 1320440"/>
                <a:gd name="connsiteX1321" fmla="*/ 1375072 w 1728428"/>
                <a:gd name="connsiteY1321" fmla="*/ 970700 h 1320440"/>
                <a:gd name="connsiteX1322" fmla="*/ 1363197 w 1728428"/>
                <a:gd name="connsiteY1322" fmla="*/ 973581 h 1320440"/>
                <a:gd name="connsiteX1323" fmla="*/ 1353842 w 1728428"/>
                <a:gd name="connsiteY1323" fmla="*/ 970700 h 1320440"/>
                <a:gd name="connsiteX1324" fmla="*/ 1349883 w 1728428"/>
                <a:gd name="connsiteY1324" fmla="*/ 966737 h 1320440"/>
                <a:gd name="connsiteX1325" fmla="*/ 1348444 w 1728428"/>
                <a:gd name="connsiteY1325" fmla="*/ 960975 h 1320440"/>
                <a:gd name="connsiteX1326" fmla="*/ 1339088 w 1728428"/>
                <a:gd name="connsiteY1326" fmla="*/ 958813 h 1320440"/>
                <a:gd name="connsiteX1327" fmla="*/ 1337649 w 1728428"/>
                <a:gd name="connsiteY1327" fmla="*/ 955932 h 1320440"/>
                <a:gd name="connsiteX1328" fmla="*/ 1343766 w 1728428"/>
                <a:gd name="connsiteY1328" fmla="*/ 954131 h 1320440"/>
                <a:gd name="connsiteX1329" fmla="*/ 1348444 w 1728428"/>
                <a:gd name="connsiteY1329" fmla="*/ 950529 h 1320440"/>
                <a:gd name="connsiteX1330" fmla="*/ 1348804 w 1728428"/>
                <a:gd name="connsiteY1330" fmla="*/ 945487 h 1320440"/>
                <a:gd name="connsiteX1331" fmla="*/ 1345925 w 1728428"/>
                <a:gd name="connsiteY1331" fmla="*/ 944046 h 1320440"/>
                <a:gd name="connsiteX1332" fmla="*/ 1343766 w 1728428"/>
                <a:gd name="connsiteY1332" fmla="*/ 945847 h 1320440"/>
                <a:gd name="connsiteX1333" fmla="*/ 1335130 w 1728428"/>
                <a:gd name="connsiteY1333" fmla="*/ 950529 h 1320440"/>
                <a:gd name="connsiteX1334" fmla="*/ 1329373 w 1728428"/>
                <a:gd name="connsiteY1334" fmla="*/ 950529 h 1320440"/>
                <a:gd name="connsiteX1335" fmla="*/ 1327934 w 1728428"/>
                <a:gd name="connsiteY1335" fmla="*/ 946207 h 1320440"/>
                <a:gd name="connsiteX1336" fmla="*/ 1323616 w 1728428"/>
                <a:gd name="connsiteY1336" fmla="*/ 943325 h 1320440"/>
                <a:gd name="connsiteX1337" fmla="*/ 1319657 w 1728428"/>
                <a:gd name="connsiteY1337" fmla="*/ 938283 h 1320440"/>
                <a:gd name="connsiteX1338" fmla="*/ 1314980 w 1728428"/>
                <a:gd name="connsiteY1338" fmla="*/ 937562 h 1320440"/>
                <a:gd name="connsiteX1339" fmla="*/ 1315339 w 1728428"/>
                <a:gd name="connsiteY1339" fmla="*/ 932880 h 1320440"/>
                <a:gd name="connsiteX1340" fmla="*/ 1312101 w 1728428"/>
                <a:gd name="connsiteY1340" fmla="*/ 931800 h 1320440"/>
                <a:gd name="connsiteX1341" fmla="*/ 1304904 w 1728428"/>
                <a:gd name="connsiteY1341" fmla="*/ 933240 h 1320440"/>
                <a:gd name="connsiteX1342" fmla="*/ 1296988 w 1728428"/>
                <a:gd name="connsiteY1342" fmla="*/ 932520 h 1320440"/>
                <a:gd name="connsiteX1343" fmla="*/ 1290511 w 1728428"/>
                <a:gd name="connsiteY1343" fmla="*/ 933240 h 1320440"/>
                <a:gd name="connsiteX1344" fmla="*/ 1285833 w 1728428"/>
                <a:gd name="connsiteY1344" fmla="*/ 932160 h 1320440"/>
                <a:gd name="connsiteX1345" fmla="*/ 1281515 w 1728428"/>
                <a:gd name="connsiteY1345" fmla="*/ 933961 h 1320440"/>
                <a:gd name="connsiteX1346" fmla="*/ 1266042 w 1728428"/>
                <a:gd name="connsiteY1346" fmla="*/ 931079 h 1320440"/>
                <a:gd name="connsiteX1347" fmla="*/ 1263883 w 1728428"/>
                <a:gd name="connsiteY1347" fmla="*/ 927117 h 1320440"/>
                <a:gd name="connsiteX1348" fmla="*/ 1267841 w 1728428"/>
                <a:gd name="connsiteY1348" fmla="*/ 925676 h 1320440"/>
                <a:gd name="connsiteX1349" fmla="*/ 1271080 w 1728428"/>
                <a:gd name="connsiteY1349" fmla="*/ 927117 h 1320440"/>
                <a:gd name="connsiteX1350" fmla="*/ 1273959 w 1728428"/>
                <a:gd name="connsiteY1350" fmla="*/ 925316 h 1320440"/>
                <a:gd name="connsiteX1351" fmla="*/ 1267841 w 1728428"/>
                <a:gd name="connsiteY1351" fmla="*/ 919553 h 1320440"/>
                <a:gd name="connsiteX1352" fmla="*/ 1275758 w 1728428"/>
                <a:gd name="connsiteY1352" fmla="*/ 911629 h 1320440"/>
                <a:gd name="connsiteX1353" fmla="*/ 1275398 w 1728428"/>
                <a:gd name="connsiteY1353" fmla="*/ 907667 h 1320440"/>
                <a:gd name="connsiteX1354" fmla="*/ 1280076 w 1728428"/>
                <a:gd name="connsiteY1354" fmla="*/ 901544 h 1320440"/>
                <a:gd name="connsiteX1355" fmla="*/ 1271800 w 1728428"/>
                <a:gd name="connsiteY1355" fmla="*/ 901184 h 1320440"/>
                <a:gd name="connsiteX1356" fmla="*/ 1270720 w 1728428"/>
                <a:gd name="connsiteY1356" fmla="*/ 904065 h 1320440"/>
                <a:gd name="connsiteX1357" fmla="*/ 1272159 w 1728428"/>
                <a:gd name="connsiteY1357" fmla="*/ 906947 h 1320440"/>
                <a:gd name="connsiteX1358" fmla="*/ 1268201 w 1728428"/>
                <a:gd name="connsiteY1358" fmla="*/ 913070 h 1320440"/>
                <a:gd name="connsiteX1359" fmla="*/ 1263164 w 1728428"/>
                <a:gd name="connsiteY1359" fmla="*/ 911629 h 1320440"/>
                <a:gd name="connsiteX1360" fmla="*/ 1262084 w 1728428"/>
                <a:gd name="connsiteY1360" fmla="*/ 907667 h 1320440"/>
                <a:gd name="connsiteX1361" fmla="*/ 1259205 w 1728428"/>
                <a:gd name="connsiteY1361" fmla="*/ 906587 h 1320440"/>
                <a:gd name="connsiteX1362" fmla="*/ 1258486 w 1728428"/>
                <a:gd name="connsiteY1362" fmla="*/ 902624 h 1320440"/>
                <a:gd name="connsiteX1363" fmla="*/ 1262444 w 1728428"/>
                <a:gd name="connsiteY1363" fmla="*/ 900103 h 1320440"/>
                <a:gd name="connsiteX1364" fmla="*/ 1262444 w 1728428"/>
                <a:gd name="connsiteY1364" fmla="*/ 896862 h 1320440"/>
                <a:gd name="connsiteX1365" fmla="*/ 1259565 w 1728428"/>
                <a:gd name="connsiteY1365" fmla="*/ 893260 h 1320440"/>
                <a:gd name="connsiteX1366" fmla="*/ 1250569 w 1728428"/>
                <a:gd name="connsiteY1366" fmla="*/ 896862 h 1320440"/>
                <a:gd name="connsiteX1367" fmla="*/ 1245172 w 1728428"/>
                <a:gd name="connsiteY1367" fmla="*/ 894340 h 1320440"/>
                <a:gd name="connsiteX1368" fmla="*/ 1239415 w 1728428"/>
                <a:gd name="connsiteY1368" fmla="*/ 889298 h 1320440"/>
                <a:gd name="connsiteX1369" fmla="*/ 1232938 w 1728428"/>
                <a:gd name="connsiteY1369" fmla="*/ 892179 h 1320440"/>
                <a:gd name="connsiteX1370" fmla="*/ 1226820 w 1728428"/>
                <a:gd name="connsiteY1370" fmla="*/ 892179 h 1320440"/>
                <a:gd name="connsiteX1371" fmla="*/ 1226101 w 1728428"/>
                <a:gd name="connsiteY1371" fmla="*/ 888577 h 1320440"/>
                <a:gd name="connsiteX1372" fmla="*/ 1231138 w 1728428"/>
                <a:gd name="connsiteY1372" fmla="*/ 886776 h 1320440"/>
                <a:gd name="connsiteX1373" fmla="*/ 1236176 w 1728428"/>
                <a:gd name="connsiteY1373" fmla="*/ 884975 h 1320440"/>
                <a:gd name="connsiteX1374" fmla="*/ 1232938 w 1728428"/>
                <a:gd name="connsiteY1374" fmla="*/ 881013 h 1320440"/>
                <a:gd name="connsiteX1375" fmla="*/ 1224302 w 1728428"/>
                <a:gd name="connsiteY1375" fmla="*/ 878492 h 1320440"/>
                <a:gd name="connsiteX1376" fmla="*/ 1223582 w 1728428"/>
                <a:gd name="connsiteY1376" fmla="*/ 873810 h 1320440"/>
                <a:gd name="connsiteX1377" fmla="*/ 1230059 w 1728428"/>
                <a:gd name="connsiteY1377" fmla="*/ 873810 h 1320440"/>
                <a:gd name="connsiteX1378" fmla="*/ 1233297 w 1728428"/>
                <a:gd name="connsiteY1378" fmla="*/ 872009 h 1320440"/>
                <a:gd name="connsiteX1379" fmla="*/ 1227900 w 1728428"/>
                <a:gd name="connsiteY1379" fmla="*/ 868407 h 1320440"/>
                <a:gd name="connsiteX1380" fmla="*/ 1222862 w 1728428"/>
                <a:gd name="connsiteY1380" fmla="*/ 871288 h 1320440"/>
                <a:gd name="connsiteX1381" fmla="*/ 1218184 w 1728428"/>
                <a:gd name="connsiteY1381" fmla="*/ 869487 h 1320440"/>
                <a:gd name="connsiteX1382" fmla="*/ 1218904 w 1728428"/>
                <a:gd name="connsiteY1382" fmla="*/ 864445 h 1320440"/>
                <a:gd name="connsiteX1383" fmla="*/ 1224302 w 1728428"/>
                <a:gd name="connsiteY1383" fmla="*/ 861924 h 1320440"/>
                <a:gd name="connsiteX1384" fmla="*/ 1232578 w 1728428"/>
                <a:gd name="connsiteY1384" fmla="*/ 863004 h 1320440"/>
                <a:gd name="connsiteX1385" fmla="*/ 1239774 w 1728428"/>
                <a:gd name="connsiteY1385" fmla="*/ 868767 h 1320440"/>
                <a:gd name="connsiteX1386" fmla="*/ 1240494 w 1728428"/>
                <a:gd name="connsiteY1386" fmla="*/ 865525 h 1320440"/>
                <a:gd name="connsiteX1387" fmla="*/ 1236176 w 1728428"/>
                <a:gd name="connsiteY1387" fmla="*/ 861203 h 1320440"/>
                <a:gd name="connsiteX1388" fmla="*/ 1224302 w 1728428"/>
                <a:gd name="connsiteY1388" fmla="*/ 858682 h 1320440"/>
                <a:gd name="connsiteX1389" fmla="*/ 1221783 w 1728428"/>
                <a:gd name="connsiteY1389" fmla="*/ 855080 h 1320440"/>
                <a:gd name="connsiteX1390" fmla="*/ 1225021 w 1728428"/>
                <a:gd name="connsiteY1390" fmla="*/ 850758 h 1320440"/>
                <a:gd name="connsiteX1391" fmla="*/ 1229339 w 1728428"/>
                <a:gd name="connsiteY1391" fmla="*/ 850758 h 1320440"/>
                <a:gd name="connsiteX1392" fmla="*/ 1236176 w 1728428"/>
                <a:gd name="connsiteY1392" fmla="*/ 843914 h 1320440"/>
                <a:gd name="connsiteX1393" fmla="*/ 1242653 w 1728428"/>
                <a:gd name="connsiteY1393" fmla="*/ 843554 h 1320440"/>
                <a:gd name="connsiteX1394" fmla="*/ 1244092 w 1728428"/>
                <a:gd name="connsiteY1394" fmla="*/ 841393 h 1320440"/>
                <a:gd name="connsiteX1395" fmla="*/ 1238695 w 1728428"/>
                <a:gd name="connsiteY1395" fmla="*/ 839592 h 1320440"/>
                <a:gd name="connsiteX1396" fmla="*/ 1231498 w 1728428"/>
                <a:gd name="connsiteY1396" fmla="*/ 841033 h 1320440"/>
                <a:gd name="connsiteX1397" fmla="*/ 1225021 w 1728428"/>
                <a:gd name="connsiteY1397" fmla="*/ 844995 h 1320440"/>
                <a:gd name="connsiteX1398" fmla="*/ 1222502 w 1728428"/>
                <a:gd name="connsiteY1398" fmla="*/ 845355 h 1320440"/>
                <a:gd name="connsiteX1399" fmla="*/ 1216385 w 1728428"/>
                <a:gd name="connsiteY1399" fmla="*/ 850037 h 1320440"/>
                <a:gd name="connsiteX1400" fmla="*/ 1211348 w 1728428"/>
                <a:gd name="connsiteY1400" fmla="*/ 846436 h 1320440"/>
                <a:gd name="connsiteX1401" fmla="*/ 1209908 w 1728428"/>
                <a:gd name="connsiteY1401" fmla="*/ 850037 h 1320440"/>
                <a:gd name="connsiteX1402" fmla="*/ 1202352 w 1728428"/>
                <a:gd name="connsiteY1402" fmla="*/ 855800 h 1320440"/>
                <a:gd name="connsiteX1403" fmla="*/ 1200912 w 1728428"/>
                <a:gd name="connsiteY1403" fmla="*/ 851478 h 1320440"/>
                <a:gd name="connsiteX1404" fmla="*/ 1204511 w 1728428"/>
                <a:gd name="connsiteY1404" fmla="*/ 846436 h 1320440"/>
                <a:gd name="connsiteX1405" fmla="*/ 1206310 w 1728428"/>
                <a:gd name="connsiteY1405" fmla="*/ 842474 h 1320440"/>
                <a:gd name="connsiteX1406" fmla="*/ 1203431 w 1728428"/>
                <a:gd name="connsiteY1406" fmla="*/ 842474 h 1320440"/>
                <a:gd name="connsiteX1407" fmla="*/ 1198394 w 1728428"/>
                <a:gd name="connsiteY1407" fmla="*/ 846075 h 1320440"/>
                <a:gd name="connsiteX1408" fmla="*/ 1194795 w 1728428"/>
                <a:gd name="connsiteY1408" fmla="*/ 858322 h 1320440"/>
                <a:gd name="connsiteX1409" fmla="*/ 1191557 w 1728428"/>
                <a:gd name="connsiteY1409" fmla="*/ 858682 h 1320440"/>
                <a:gd name="connsiteX1410" fmla="*/ 1189758 w 1728428"/>
                <a:gd name="connsiteY1410" fmla="*/ 848236 h 1320440"/>
                <a:gd name="connsiteX1411" fmla="*/ 1189038 w 1728428"/>
                <a:gd name="connsiteY1411" fmla="*/ 842834 h 1320440"/>
                <a:gd name="connsiteX1412" fmla="*/ 1200912 w 1728428"/>
                <a:gd name="connsiteY1412" fmla="*/ 834910 h 1320440"/>
                <a:gd name="connsiteX1413" fmla="*/ 1192996 w 1728428"/>
                <a:gd name="connsiteY1413" fmla="*/ 834910 h 1320440"/>
                <a:gd name="connsiteX1414" fmla="*/ 1188678 w 1728428"/>
                <a:gd name="connsiteY1414" fmla="*/ 835990 h 1320440"/>
                <a:gd name="connsiteX1415" fmla="*/ 1182561 w 1728428"/>
                <a:gd name="connsiteY1415" fmla="*/ 831668 h 1320440"/>
                <a:gd name="connsiteX1416" fmla="*/ 1172126 w 1728428"/>
                <a:gd name="connsiteY1416" fmla="*/ 835990 h 1320440"/>
                <a:gd name="connsiteX1417" fmla="*/ 1174285 w 1728428"/>
                <a:gd name="connsiteY1417" fmla="*/ 843554 h 1320440"/>
                <a:gd name="connsiteX1418" fmla="*/ 1173565 w 1728428"/>
                <a:gd name="connsiteY1418" fmla="*/ 846436 h 1320440"/>
                <a:gd name="connsiteX1419" fmla="*/ 1170686 w 1728428"/>
                <a:gd name="connsiteY1419" fmla="*/ 844635 h 1320440"/>
                <a:gd name="connsiteX1420" fmla="*/ 1167088 w 1728428"/>
                <a:gd name="connsiteY1420" fmla="*/ 846436 h 1320440"/>
                <a:gd name="connsiteX1421" fmla="*/ 1158812 w 1728428"/>
                <a:gd name="connsiteY1421" fmla="*/ 847156 h 1320440"/>
                <a:gd name="connsiteX1422" fmla="*/ 1158812 w 1728428"/>
                <a:gd name="connsiteY1422" fmla="*/ 852199 h 1320440"/>
                <a:gd name="connsiteX1423" fmla="*/ 1165649 w 1728428"/>
                <a:gd name="connsiteY1423" fmla="*/ 857601 h 1320440"/>
                <a:gd name="connsiteX1424" fmla="*/ 1171046 w 1728428"/>
                <a:gd name="connsiteY1424" fmla="*/ 855440 h 1320440"/>
                <a:gd name="connsiteX1425" fmla="*/ 1171046 w 1728428"/>
                <a:gd name="connsiteY1425" fmla="*/ 860843 h 1320440"/>
                <a:gd name="connsiteX1426" fmla="*/ 1168168 w 1728428"/>
                <a:gd name="connsiteY1426" fmla="*/ 864445 h 1320440"/>
                <a:gd name="connsiteX1427" fmla="*/ 1163490 w 1728428"/>
                <a:gd name="connsiteY1427" fmla="*/ 862644 h 1320440"/>
                <a:gd name="connsiteX1428" fmla="*/ 1157732 w 1728428"/>
                <a:gd name="connsiteY1428" fmla="*/ 863004 h 1320440"/>
                <a:gd name="connsiteX1429" fmla="*/ 1155214 w 1728428"/>
                <a:gd name="connsiteY1429" fmla="*/ 866606 h 1320440"/>
                <a:gd name="connsiteX1430" fmla="*/ 1162410 w 1728428"/>
                <a:gd name="connsiteY1430" fmla="*/ 867687 h 1320440"/>
                <a:gd name="connsiteX1431" fmla="*/ 1166368 w 1728428"/>
                <a:gd name="connsiteY1431" fmla="*/ 870568 h 1320440"/>
                <a:gd name="connsiteX1432" fmla="*/ 1172126 w 1728428"/>
                <a:gd name="connsiteY1432" fmla="*/ 869487 h 1320440"/>
                <a:gd name="connsiteX1433" fmla="*/ 1172126 w 1728428"/>
                <a:gd name="connsiteY1433" fmla="*/ 875971 h 1320440"/>
                <a:gd name="connsiteX1434" fmla="*/ 1169967 w 1728428"/>
                <a:gd name="connsiteY1434" fmla="*/ 880293 h 1320440"/>
                <a:gd name="connsiteX1435" fmla="*/ 1158452 w 1728428"/>
                <a:gd name="connsiteY1435" fmla="*/ 884255 h 1320440"/>
                <a:gd name="connsiteX1436" fmla="*/ 1156293 w 1728428"/>
                <a:gd name="connsiteY1436" fmla="*/ 891099 h 1320440"/>
                <a:gd name="connsiteX1437" fmla="*/ 1159891 w 1728428"/>
                <a:gd name="connsiteY1437" fmla="*/ 893260 h 1320440"/>
                <a:gd name="connsiteX1438" fmla="*/ 1154854 w 1728428"/>
                <a:gd name="connsiteY1438" fmla="*/ 896862 h 1320440"/>
                <a:gd name="connsiteX1439" fmla="*/ 1146218 w 1728428"/>
                <a:gd name="connsiteY1439" fmla="*/ 897942 h 1320440"/>
                <a:gd name="connsiteX1440" fmla="*/ 1143339 w 1728428"/>
                <a:gd name="connsiteY1440" fmla="*/ 905146 h 1320440"/>
                <a:gd name="connsiteX1441" fmla="*/ 1138301 w 1728428"/>
                <a:gd name="connsiteY1441" fmla="*/ 909108 h 1320440"/>
                <a:gd name="connsiteX1442" fmla="*/ 1135423 w 1728428"/>
                <a:gd name="connsiteY1442" fmla="*/ 906947 h 1320440"/>
                <a:gd name="connsiteX1443" fmla="*/ 1128586 w 1728428"/>
                <a:gd name="connsiteY1443" fmla="*/ 905866 h 1320440"/>
                <a:gd name="connsiteX1444" fmla="*/ 1128946 w 1728428"/>
                <a:gd name="connsiteY1444" fmla="*/ 901904 h 1320440"/>
                <a:gd name="connsiteX1445" fmla="*/ 1126787 w 1728428"/>
                <a:gd name="connsiteY1445" fmla="*/ 897942 h 1320440"/>
                <a:gd name="connsiteX1446" fmla="*/ 1118870 w 1728428"/>
                <a:gd name="connsiteY1446" fmla="*/ 905506 h 1320440"/>
                <a:gd name="connsiteX1447" fmla="*/ 1118511 w 1728428"/>
                <a:gd name="connsiteY1447" fmla="*/ 902985 h 1320440"/>
                <a:gd name="connsiteX1448" fmla="*/ 1122469 w 1728428"/>
                <a:gd name="connsiteY1448" fmla="*/ 895421 h 1320440"/>
                <a:gd name="connsiteX1449" fmla="*/ 1122829 w 1728428"/>
                <a:gd name="connsiteY1449" fmla="*/ 890738 h 1320440"/>
                <a:gd name="connsiteX1450" fmla="*/ 1118151 w 1728428"/>
                <a:gd name="connsiteY1450" fmla="*/ 893260 h 1320440"/>
                <a:gd name="connsiteX1451" fmla="*/ 1114193 w 1728428"/>
                <a:gd name="connsiteY1451" fmla="*/ 904065 h 1320440"/>
                <a:gd name="connsiteX1452" fmla="*/ 1107716 w 1728428"/>
                <a:gd name="connsiteY1452" fmla="*/ 913070 h 1320440"/>
                <a:gd name="connsiteX1453" fmla="*/ 1103757 w 1728428"/>
                <a:gd name="connsiteY1453" fmla="*/ 915951 h 1320440"/>
                <a:gd name="connsiteX1454" fmla="*/ 1103398 w 1728428"/>
                <a:gd name="connsiteY1454" fmla="*/ 910549 h 1320440"/>
                <a:gd name="connsiteX1455" fmla="*/ 1110954 w 1728428"/>
                <a:gd name="connsiteY1455" fmla="*/ 902624 h 1320440"/>
                <a:gd name="connsiteX1456" fmla="*/ 1107716 w 1728428"/>
                <a:gd name="connsiteY1456" fmla="*/ 901904 h 1320440"/>
                <a:gd name="connsiteX1457" fmla="*/ 1100519 w 1728428"/>
                <a:gd name="connsiteY1457" fmla="*/ 906947 h 1320440"/>
                <a:gd name="connsiteX1458" fmla="*/ 1098000 w 1728428"/>
                <a:gd name="connsiteY1458" fmla="*/ 918112 h 1320440"/>
                <a:gd name="connsiteX1459" fmla="*/ 1093682 w 1728428"/>
                <a:gd name="connsiteY1459" fmla="*/ 920994 h 1320440"/>
                <a:gd name="connsiteX1460" fmla="*/ 1092243 w 1728428"/>
                <a:gd name="connsiteY1460" fmla="*/ 917392 h 1320440"/>
                <a:gd name="connsiteX1461" fmla="*/ 1085406 w 1728428"/>
                <a:gd name="connsiteY1461" fmla="*/ 917392 h 1320440"/>
                <a:gd name="connsiteX1462" fmla="*/ 1075690 w 1728428"/>
                <a:gd name="connsiteY1462" fmla="*/ 925316 h 1320440"/>
                <a:gd name="connsiteX1463" fmla="*/ 1068494 w 1728428"/>
                <a:gd name="connsiteY1463" fmla="*/ 925676 h 1320440"/>
                <a:gd name="connsiteX1464" fmla="*/ 1065615 w 1728428"/>
                <a:gd name="connsiteY1464" fmla="*/ 922075 h 1320440"/>
                <a:gd name="connsiteX1465" fmla="*/ 1067774 w 1728428"/>
                <a:gd name="connsiteY1465" fmla="*/ 918833 h 1320440"/>
                <a:gd name="connsiteX1466" fmla="*/ 1067054 w 1728428"/>
                <a:gd name="connsiteY1466" fmla="*/ 915231 h 1320440"/>
                <a:gd name="connsiteX1467" fmla="*/ 1062736 w 1728428"/>
                <a:gd name="connsiteY1467" fmla="*/ 919553 h 1320440"/>
                <a:gd name="connsiteX1468" fmla="*/ 1062017 w 1728428"/>
                <a:gd name="connsiteY1468" fmla="*/ 926757 h 1320440"/>
                <a:gd name="connsiteX1469" fmla="*/ 1055900 w 1728428"/>
                <a:gd name="connsiteY1469" fmla="*/ 931079 h 1320440"/>
                <a:gd name="connsiteX1470" fmla="*/ 1050862 w 1728428"/>
                <a:gd name="connsiteY1470" fmla="*/ 933600 h 1320440"/>
                <a:gd name="connsiteX1471" fmla="*/ 1049782 w 1728428"/>
                <a:gd name="connsiteY1471" fmla="*/ 937202 h 1320440"/>
                <a:gd name="connsiteX1472" fmla="*/ 1045824 w 1728428"/>
                <a:gd name="connsiteY1472" fmla="*/ 939724 h 1320440"/>
                <a:gd name="connsiteX1473" fmla="*/ 1046184 w 1728428"/>
                <a:gd name="connsiteY1473" fmla="*/ 934321 h 1320440"/>
                <a:gd name="connsiteX1474" fmla="*/ 1041506 w 1728428"/>
                <a:gd name="connsiteY1474" fmla="*/ 934321 h 1320440"/>
                <a:gd name="connsiteX1475" fmla="*/ 1039347 w 1728428"/>
                <a:gd name="connsiteY1475" fmla="*/ 941525 h 1320440"/>
                <a:gd name="connsiteX1476" fmla="*/ 1035749 w 1728428"/>
                <a:gd name="connsiteY1476" fmla="*/ 937562 h 1320440"/>
                <a:gd name="connsiteX1477" fmla="*/ 1032870 w 1728428"/>
                <a:gd name="connsiteY1477" fmla="*/ 941885 h 1320440"/>
                <a:gd name="connsiteX1478" fmla="*/ 1029992 w 1728428"/>
                <a:gd name="connsiteY1478" fmla="*/ 943686 h 1320440"/>
                <a:gd name="connsiteX1479" fmla="*/ 1020996 w 1728428"/>
                <a:gd name="connsiteY1479" fmla="*/ 933961 h 1320440"/>
                <a:gd name="connsiteX1480" fmla="*/ 1020996 w 1728428"/>
                <a:gd name="connsiteY1480" fmla="*/ 926037 h 1320440"/>
                <a:gd name="connsiteX1481" fmla="*/ 1026033 w 1728428"/>
                <a:gd name="connsiteY1481" fmla="*/ 924596 h 1320440"/>
                <a:gd name="connsiteX1482" fmla="*/ 1030351 w 1728428"/>
                <a:gd name="connsiteY1482" fmla="*/ 926037 h 1320440"/>
                <a:gd name="connsiteX1483" fmla="*/ 1030351 w 1728428"/>
                <a:gd name="connsiteY1483" fmla="*/ 920274 h 1320440"/>
                <a:gd name="connsiteX1484" fmla="*/ 1035029 w 1728428"/>
                <a:gd name="connsiteY1484" fmla="*/ 918473 h 1320440"/>
                <a:gd name="connsiteX1485" fmla="*/ 1040067 w 1728428"/>
                <a:gd name="connsiteY1485" fmla="*/ 918112 h 1320440"/>
                <a:gd name="connsiteX1486" fmla="*/ 1045824 w 1728428"/>
                <a:gd name="connsiteY1486" fmla="*/ 920994 h 1320440"/>
                <a:gd name="connsiteX1487" fmla="*/ 1049063 w 1728428"/>
                <a:gd name="connsiteY1487" fmla="*/ 915231 h 1320440"/>
                <a:gd name="connsiteX1488" fmla="*/ 1054100 w 1728428"/>
                <a:gd name="connsiteY1488" fmla="*/ 914871 h 1320440"/>
                <a:gd name="connsiteX1489" fmla="*/ 1065255 w 1728428"/>
                <a:gd name="connsiteY1489" fmla="*/ 905866 h 1320440"/>
                <a:gd name="connsiteX1490" fmla="*/ 1065255 w 1728428"/>
                <a:gd name="connsiteY1490" fmla="*/ 902624 h 1320440"/>
                <a:gd name="connsiteX1491" fmla="*/ 1060218 w 1728428"/>
                <a:gd name="connsiteY1491" fmla="*/ 901904 h 1320440"/>
                <a:gd name="connsiteX1492" fmla="*/ 1054460 w 1728428"/>
                <a:gd name="connsiteY1492" fmla="*/ 905506 h 1320440"/>
                <a:gd name="connsiteX1493" fmla="*/ 1051582 w 1728428"/>
                <a:gd name="connsiteY1493" fmla="*/ 905866 h 1320440"/>
                <a:gd name="connsiteX1494" fmla="*/ 1047983 w 1728428"/>
                <a:gd name="connsiteY1494" fmla="*/ 910909 h 1320440"/>
                <a:gd name="connsiteX1495" fmla="*/ 1041506 w 1728428"/>
                <a:gd name="connsiteY1495" fmla="*/ 901904 h 1320440"/>
                <a:gd name="connsiteX1496" fmla="*/ 1040787 w 1728428"/>
                <a:gd name="connsiteY1496" fmla="*/ 897222 h 1320440"/>
                <a:gd name="connsiteX1497" fmla="*/ 1045824 w 1728428"/>
                <a:gd name="connsiteY1497" fmla="*/ 890738 h 1320440"/>
                <a:gd name="connsiteX1498" fmla="*/ 1064176 w 1728428"/>
                <a:gd name="connsiteY1498" fmla="*/ 874890 h 1320440"/>
                <a:gd name="connsiteX1499" fmla="*/ 1067054 w 1728428"/>
                <a:gd name="connsiteY1499" fmla="*/ 865886 h 1320440"/>
                <a:gd name="connsiteX1500" fmla="*/ 1074611 w 1728428"/>
                <a:gd name="connsiteY1500" fmla="*/ 861563 h 1320440"/>
                <a:gd name="connsiteX1501" fmla="*/ 1079649 w 1728428"/>
                <a:gd name="connsiteY1501" fmla="*/ 851478 h 1320440"/>
                <a:gd name="connsiteX1502" fmla="*/ 1078569 w 1728428"/>
                <a:gd name="connsiteY1502" fmla="*/ 848597 h 1320440"/>
                <a:gd name="connsiteX1503" fmla="*/ 1078929 w 1728428"/>
                <a:gd name="connsiteY1503" fmla="*/ 842113 h 1320440"/>
                <a:gd name="connsiteX1504" fmla="*/ 1085766 w 1728428"/>
                <a:gd name="connsiteY1504" fmla="*/ 836350 h 1320440"/>
                <a:gd name="connsiteX1505" fmla="*/ 1094042 w 1728428"/>
                <a:gd name="connsiteY1505" fmla="*/ 836350 h 1320440"/>
                <a:gd name="connsiteX1506" fmla="*/ 1103398 w 1728428"/>
                <a:gd name="connsiteY1506" fmla="*/ 829507 h 1320440"/>
                <a:gd name="connsiteX1507" fmla="*/ 1108435 w 1728428"/>
                <a:gd name="connsiteY1507" fmla="*/ 829147 h 1320440"/>
                <a:gd name="connsiteX1508" fmla="*/ 1118511 w 1728428"/>
                <a:gd name="connsiteY1508" fmla="*/ 824464 h 1320440"/>
                <a:gd name="connsiteX1509" fmla="*/ 1120310 w 1728428"/>
                <a:gd name="connsiteY1509" fmla="*/ 832749 h 1320440"/>
                <a:gd name="connsiteX1510" fmla="*/ 1126787 w 1728428"/>
                <a:gd name="connsiteY1510" fmla="*/ 837071 h 1320440"/>
                <a:gd name="connsiteX1511" fmla="*/ 1131824 w 1728428"/>
                <a:gd name="connsiteY1511" fmla="*/ 837071 h 1320440"/>
                <a:gd name="connsiteX1512" fmla="*/ 1134703 w 1728428"/>
                <a:gd name="connsiteY1512" fmla="*/ 835630 h 1320440"/>
                <a:gd name="connsiteX1513" fmla="*/ 1139741 w 1728428"/>
                <a:gd name="connsiteY1513" fmla="*/ 836350 h 1320440"/>
                <a:gd name="connsiteX1514" fmla="*/ 1146578 w 1728428"/>
                <a:gd name="connsiteY1514" fmla="*/ 841393 h 1320440"/>
                <a:gd name="connsiteX1515" fmla="*/ 1144419 w 1728428"/>
                <a:gd name="connsiteY1515" fmla="*/ 834189 h 1320440"/>
                <a:gd name="connsiteX1516" fmla="*/ 1137582 w 1728428"/>
                <a:gd name="connsiteY1516" fmla="*/ 824104 h 1320440"/>
                <a:gd name="connsiteX1517" fmla="*/ 1139021 w 1728428"/>
                <a:gd name="connsiteY1517" fmla="*/ 818341 h 1320440"/>
                <a:gd name="connsiteX1518" fmla="*/ 1152695 w 1728428"/>
                <a:gd name="connsiteY1518" fmla="*/ 803934 h 1320440"/>
                <a:gd name="connsiteX1519" fmla="*/ 1160251 w 1728428"/>
                <a:gd name="connsiteY1519" fmla="*/ 803213 h 1320440"/>
                <a:gd name="connsiteX1520" fmla="*/ 1169967 w 1728428"/>
                <a:gd name="connsiteY1520" fmla="*/ 797450 h 1320440"/>
                <a:gd name="connsiteX1521" fmla="*/ 1172845 w 1728428"/>
                <a:gd name="connsiteY1521" fmla="*/ 790607 h 1320440"/>
                <a:gd name="connsiteX1522" fmla="*/ 1168527 w 1728428"/>
                <a:gd name="connsiteY1522" fmla="*/ 795289 h 1320440"/>
                <a:gd name="connsiteX1523" fmla="*/ 1155214 w 1728428"/>
                <a:gd name="connsiteY1523" fmla="*/ 798891 h 1320440"/>
                <a:gd name="connsiteX1524" fmla="*/ 1149096 w 1728428"/>
                <a:gd name="connsiteY1524" fmla="*/ 801412 h 1320440"/>
                <a:gd name="connsiteX1525" fmla="*/ 1141180 w 1728428"/>
                <a:gd name="connsiteY1525" fmla="*/ 810057 h 1320440"/>
                <a:gd name="connsiteX1526" fmla="*/ 1139381 w 1728428"/>
                <a:gd name="connsiteY1526" fmla="*/ 807896 h 1320440"/>
                <a:gd name="connsiteX1527" fmla="*/ 1134343 w 1728428"/>
                <a:gd name="connsiteY1527" fmla="*/ 807175 h 1320440"/>
                <a:gd name="connsiteX1528" fmla="*/ 1131105 w 1728428"/>
                <a:gd name="connsiteY1528" fmla="*/ 805014 h 1320440"/>
                <a:gd name="connsiteX1529" fmla="*/ 1130745 w 1728428"/>
                <a:gd name="connsiteY1529" fmla="*/ 797811 h 1320440"/>
                <a:gd name="connsiteX1530" fmla="*/ 1134343 w 1728428"/>
                <a:gd name="connsiteY1530" fmla="*/ 789526 h 1320440"/>
                <a:gd name="connsiteX1531" fmla="*/ 1123548 w 1728428"/>
                <a:gd name="connsiteY1531" fmla="*/ 803213 h 1320440"/>
                <a:gd name="connsiteX1532" fmla="*/ 1113833 w 1728428"/>
                <a:gd name="connsiteY1532" fmla="*/ 803934 h 1320440"/>
                <a:gd name="connsiteX1533" fmla="*/ 1100519 w 1728428"/>
                <a:gd name="connsiteY1533" fmla="*/ 815820 h 1320440"/>
                <a:gd name="connsiteX1534" fmla="*/ 1089364 w 1728428"/>
                <a:gd name="connsiteY1534" fmla="*/ 817261 h 1320440"/>
                <a:gd name="connsiteX1535" fmla="*/ 1075690 w 1728428"/>
                <a:gd name="connsiteY1535" fmla="*/ 827346 h 1320440"/>
                <a:gd name="connsiteX1536" fmla="*/ 1075690 w 1728428"/>
                <a:gd name="connsiteY1536" fmla="*/ 831308 h 1320440"/>
                <a:gd name="connsiteX1537" fmla="*/ 1072812 w 1728428"/>
                <a:gd name="connsiteY1537" fmla="*/ 834189 h 1320440"/>
                <a:gd name="connsiteX1538" fmla="*/ 1066335 w 1728428"/>
                <a:gd name="connsiteY1538" fmla="*/ 834549 h 1320440"/>
                <a:gd name="connsiteX1539" fmla="*/ 1058059 w 1728428"/>
                <a:gd name="connsiteY1539" fmla="*/ 841393 h 1320440"/>
                <a:gd name="connsiteX1540" fmla="*/ 1043665 w 1728428"/>
                <a:gd name="connsiteY1540" fmla="*/ 848597 h 1320440"/>
                <a:gd name="connsiteX1541" fmla="*/ 1043665 w 1728428"/>
                <a:gd name="connsiteY1541" fmla="*/ 852199 h 1320440"/>
                <a:gd name="connsiteX1542" fmla="*/ 1037548 w 1728428"/>
                <a:gd name="connsiteY1542" fmla="*/ 858322 h 1320440"/>
                <a:gd name="connsiteX1543" fmla="*/ 1028912 w 1728428"/>
                <a:gd name="connsiteY1543" fmla="*/ 858682 h 1320440"/>
                <a:gd name="connsiteX1544" fmla="*/ 1024594 w 1728428"/>
                <a:gd name="connsiteY1544" fmla="*/ 854720 h 1320440"/>
                <a:gd name="connsiteX1545" fmla="*/ 1016318 w 1728428"/>
                <a:gd name="connsiteY1545" fmla="*/ 855440 h 1320440"/>
                <a:gd name="connsiteX1546" fmla="*/ 1012000 w 1728428"/>
                <a:gd name="connsiteY1546" fmla="*/ 858682 h 1320440"/>
                <a:gd name="connsiteX1547" fmla="*/ 1012000 w 1728428"/>
                <a:gd name="connsiteY1547" fmla="*/ 860483 h 1320440"/>
                <a:gd name="connsiteX1548" fmla="*/ 1015598 w 1728428"/>
                <a:gd name="connsiteY1548" fmla="*/ 857601 h 1320440"/>
                <a:gd name="connsiteX1549" fmla="*/ 1019197 w 1728428"/>
                <a:gd name="connsiteY1549" fmla="*/ 857241 h 1320440"/>
                <a:gd name="connsiteX1550" fmla="*/ 1028192 w 1728428"/>
                <a:gd name="connsiteY1550" fmla="*/ 863724 h 1320440"/>
                <a:gd name="connsiteX1551" fmla="*/ 1030711 w 1728428"/>
                <a:gd name="connsiteY1551" fmla="*/ 870568 h 1320440"/>
                <a:gd name="connsiteX1552" fmla="*/ 1028552 w 1728428"/>
                <a:gd name="connsiteY1552" fmla="*/ 879212 h 1320440"/>
                <a:gd name="connsiteX1553" fmla="*/ 1017397 w 1728428"/>
                <a:gd name="connsiteY1553" fmla="*/ 882814 h 1320440"/>
                <a:gd name="connsiteX1554" fmla="*/ 1011640 w 1728428"/>
                <a:gd name="connsiteY1554" fmla="*/ 880293 h 1320440"/>
                <a:gd name="connsiteX1555" fmla="*/ 1008401 w 1728428"/>
                <a:gd name="connsiteY1555" fmla="*/ 881374 h 1320440"/>
                <a:gd name="connsiteX1556" fmla="*/ 1009121 w 1728428"/>
                <a:gd name="connsiteY1556" fmla="*/ 884975 h 1320440"/>
                <a:gd name="connsiteX1557" fmla="*/ 1012719 w 1728428"/>
                <a:gd name="connsiteY1557" fmla="*/ 886056 h 1320440"/>
                <a:gd name="connsiteX1558" fmla="*/ 1014519 w 1728428"/>
                <a:gd name="connsiteY1558" fmla="*/ 888577 h 1320440"/>
                <a:gd name="connsiteX1559" fmla="*/ 1007682 w 1728428"/>
                <a:gd name="connsiteY1559" fmla="*/ 896141 h 1320440"/>
                <a:gd name="connsiteX1560" fmla="*/ 1003724 w 1728428"/>
                <a:gd name="connsiteY1560" fmla="*/ 896862 h 1320440"/>
                <a:gd name="connsiteX1561" fmla="*/ 1002284 w 1728428"/>
                <a:gd name="connsiteY1561" fmla="*/ 893260 h 1320440"/>
                <a:gd name="connsiteX1562" fmla="*/ 1003004 w 1728428"/>
                <a:gd name="connsiteY1562" fmla="*/ 888577 h 1320440"/>
                <a:gd name="connsiteX1563" fmla="*/ 995088 w 1728428"/>
                <a:gd name="connsiteY1563" fmla="*/ 892899 h 1320440"/>
                <a:gd name="connsiteX1564" fmla="*/ 989330 w 1728428"/>
                <a:gd name="connsiteY1564" fmla="*/ 887857 h 1320440"/>
                <a:gd name="connsiteX1565" fmla="*/ 981414 w 1728428"/>
                <a:gd name="connsiteY1565" fmla="*/ 893620 h 1320440"/>
                <a:gd name="connsiteX1566" fmla="*/ 974937 w 1728428"/>
                <a:gd name="connsiteY1566" fmla="*/ 892179 h 1320440"/>
                <a:gd name="connsiteX1567" fmla="*/ 971698 w 1728428"/>
                <a:gd name="connsiteY1567" fmla="*/ 894700 h 1320440"/>
                <a:gd name="connsiteX1568" fmla="*/ 972778 w 1728428"/>
                <a:gd name="connsiteY1568" fmla="*/ 895421 h 1320440"/>
                <a:gd name="connsiteX1569" fmla="*/ 971698 w 1728428"/>
                <a:gd name="connsiteY1569" fmla="*/ 899383 h 1320440"/>
                <a:gd name="connsiteX1570" fmla="*/ 967021 w 1728428"/>
                <a:gd name="connsiteY1570" fmla="*/ 900463 h 1320440"/>
                <a:gd name="connsiteX1571" fmla="*/ 965221 w 1728428"/>
                <a:gd name="connsiteY1571" fmla="*/ 903705 h 1320440"/>
                <a:gd name="connsiteX1572" fmla="*/ 956945 w 1728428"/>
                <a:gd name="connsiteY1572" fmla="*/ 906947 h 1320440"/>
                <a:gd name="connsiteX1573" fmla="*/ 957305 w 1728428"/>
                <a:gd name="connsiteY1573" fmla="*/ 913070 h 1320440"/>
                <a:gd name="connsiteX1574" fmla="*/ 955866 w 1728428"/>
                <a:gd name="connsiteY1574" fmla="*/ 919193 h 1320440"/>
                <a:gd name="connsiteX1575" fmla="*/ 964502 w 1728428"/>
                <a:gd name="connsiteY1575" fmla="*/ 918833 h 1320440"/>
                <a:gd name="connsiteX1576" fmla="*/ 967740 w 1728428"/>
                <a:gd name="connsiteY1576" fmla="*/ 920994 h 1320440"/>
                <a:gd name="connsiteX1577" fmla="*/ 969899 w 1728428"/>
                <a:gd name="connsiteY1577" fmla="*/ 927837 h 1320440"/>
                <a:gd name="connsiteX1578" fmla="*/ 972058 w 1728428"/>
                <a:gd name="connsiteY1578" fmla="*/ 927837 h 1320440"/>
                <a:gd name="connsiteX1579" fmla="*/ 974577 w 1728428"/>
                <a:gd name="connsiteY1579" fmla="*/ 930359 h 1320440"/>
                <a:gd name="connsiteX1580" fmla="*/ 974577 w 1728428"/>
                <a:gd name="connsiteY1580" fmla="*/ 939724 h 1320440"/>
                <a:gd name="connsiteX1581" fmla="*/ 966661 w 1728428"/>
                <a:gd name="connsiteY1581" fmla="*/ 946927 h 1320440"/>
                <a:gd name="connsiteX1582" fmla="*/ 961983 w 1728428"/>
                <a:gd name="connsiteY1582" fmla="*/ 948008 h 1320440"/>
                <a:gd name="connsiteX1583" fmla="*/ 955506 w 1728428"/>
                <a:gd name="connsiteY1583" fmla="*/ 953050 h 1320440"/>
                <a:gd name="connsiteX1584" fmla="*/ 947949 w 1728428"/>
                <a:gd name="connsiteY1584" fmla="*/ 953050 h 1320440"/>
                <a:gd name="connsiteX1585" fmla="*/ 941113 w 1728428"/>
                <a:gd name="connsiteY1585" fmla="*/ 959894 h 1320440"/>
                <a:gd name="connsiteX1586" fmla="*/ 935715 w 1728428"/>
                <a:gd name="connsiteY1586" fmla="*/ 957733 h 1320440"/>
                <a:gd name="connsiteX1587" fmla="*/ 932477 w 1728428"/>
                <a:gd name="connsiteY1587" fmla="*/ 959534 h 1320440"/>
                <a:gd name="connsiteX1588" fmla="*/ 936075 w 1728428"/>
                <a:gd name="connsiteY1588" fmla="*/ 961335 h 1320440"/>
                <a:gd name="connsiteX1589" fmla="*/ 938234 w 1728428"/>
                <a:gd name="connsiteY1589" fmla="*/ 964937 h 1320440"/>
                <a:gd name="connsiteX1590" fmla="*/ 937154 w 1728428"/>
                <a:gd name="connsiteY1590" fmla="*/ 966737 h 1320440"/>
                <a:gd name="connsiteX1591" fmla="*/ 934995 w 1728428"/>
                <a:gd name="connsiteY1591" fmla="*/ 964937 h 1320440"/>
                <a:gd name="connsiteX1592" fmla="*/ 931757 w 1728428"/>
                <a:gd name="connsiteY1592" fmla="*/ 964937 h 1320440"/>
                <a:gd name="connsiteX1593" fmla="*/ 925280 w 1728428"/>
                <a:gd name="connsiteY1593" fmla="*/ 970339 h 1320440"/>
                <a:gd name="connsiteX1594" fmla="*/ 923481 w 1728428"/>
                <a:gd name="connsiteY1594" fmla="*/ 974662 h 1320440"/>
                <a:gd name="connsiteX1595" fmla="*/ 926359 w 1728428"/>
                <a:gd name="connsiteY1595" fmla="*/ 973221 h 1320440"/>
                <a:gd name="connsiteX1596" fmla="*/ 929238 w 1728428"/>
                <a:gd name="connsiteY1596" fmla="*/ 973221 h 1320440"/>
                <a:gd name="connsiteX1597" fmla="*/ 926359 w 1728428"/>
                <a:gd name="connsiteY1597" fmla="*/ 982225 h 1320440"/>
                <a:gd name="connsiteX1598" fmla="*/ 923841 w 1728428"/>
                <a:gd name="connsiteY1598" fmla="*/ 984026 h 1320440"/>
                <a:gd name="connsiteX1599" fmla="*/ 921322 w 1728428"/>
                <a:gd name="connsiteY1599" fmla="*/ 981505 h 1320440"/>
                <a:gd name="connsiteX1600" fmla="*/ 918083 w 1728428"/>
                <a:gd name="connsiteY1600" fmla="*/ 984387 h 1320440"/>
                <a:gd name="connsiteX1601" fmla="*/ 915564 w 1728428"/>
                <a:gd name="connsiteY1601" fmla="*/ 984747 h 1320440"/>
                <a:gd name="connsiteX1602" fmla="*/ 915205 w 1728428"/>
                <a:gd name="connsiteY1602" fmla="*/ 981145 h 1320440"/>
                <a:gd name="connsiteX1603" fmla="*/ 912326 w 1728428"/>
                <a:gd name="connsiteY1603" fmla="*/ 981505 h 1320440"/>
                <a:gd name="connsiteX1604" fmla="*/ 910527 w 1728428"/>
                <a:gd name="connsiteY1604" fmla="*/ 986908 h 1320440"/>
                <a:gd name="connsiteX1605" fmla="*/ 901171 w 1728428"/>
                <a:gd name="connsiteY1605" fmla="*/ 985827 h 1320440"/>
                <a:gd name="connsiteX1606" fmla="*/ 899732 w 1728428"/>
                <a:gd name="connsiteY1606" fmla="*/ 984747 h 1320440"/>
                <a:gd name="connsiteX1607" fmla="*/ 897573 w 1728428"/>
                <a:gd name="connsiteY1607" fmla="*/ 986908 h 1320440"/>
                <a:gd name="connsiteX1608" fmla="*/ 892175 w 1728428"/>
                <a:gd name="connsiteY1608" fmla="*/ 988349 h 1320440"/>
                <a:gd name="connsiteX1609" fmla="*/ 892535 w 1728428"/>
                <a:gd name="connsiteY1609" fmla="*/ 992311 h 1320440"/>
                <a:gd name="connsiteX1610" fmla="*/ 890016 w 1728428"/>
                <a:gd name="connsiteY1610" fmla="*/ 994472 h 1320440"/>
                <a:gd name="connsiteX1611" fmla="*/ 884619 w 1728428"/>
                <a:gd name="connsiteY1611" fmla="*/ 994472 h 1320440"/>
                <a:gd name="connsiteX1612" fmla="*/ 882820 w 1728428"/>
                <a:gd name="connsiteY1612" fmla="*/ 999154 h 1320440"/>
                <a:gd name="connsiteX1613" fmla="*/ 880301 w 1728428"/>
                <a:gd name="connsiteY1613" fmla="*/ 997353 h 1320440"/>
                <a:gd name="connsiteX1614" fmla="*/ 878142 w 1728428"/>
                <a:gd name="connsiteY1614" fmla="*/ 993751 h 1320440"/>
                <a:gd name="connsiteX1615" fmla="*/ 873824 w 1728428"/>
                <a:gd name="connsiteY1615" fmla="*/ 994472 h 1320440"/>
                <a:gd name="connsiteX1616" fmla="*/ 871665 w 1728428"/>
                <a:gd name="connsiteY1616" fmla="*/ 997353 h 1320440"/>
                <a:gd name="connsiteX1617" fmla="*/ 868066 w 1728428"/>
                <a:gd name="connsiteY1617" fmla="*/ 998794 h 1320440"/>
                <a:gd name="connsiteX1618" fmla="*/ 865907 w 1728428"/>
                <a:gd name="connsiteY1618" fmla="*/ 1003837 h 1320440"/>
                <a:gd name="connsiteX1619" fmla="*/ 860150 w 1728428"/>
                <a:gd name="connsiteY1619" fmla="*/ 1006358 h 1320440"/>
                <a:gd name="connsiteX1620" fmla="*/ 853673 w 1728428"/>
                <a:gd name="connsiteY1620" fmla="*/ 1013201 h 1320440"/>
                <a:gd name="connsiteX1621" fmla="*/ 851514 w 1728428"/>
                <a:gd name="connsiteY1621" fmla="*/ 1011040 h 1320440"/>
                <a:gd name="connsiteX1622" fmla="*/ 848995 w 1728428"/>
                <a:gd name="connsiteY1622" fmla="*/ 1010320 h 1320440"/>
                <a:gd name="connsiteX1623" fmla="*/ 844677 w 1728428"/>
                <a:gd name="connsiteY1623" fmla="*/ 1015723 h 1320440"/>
                <a:gd name="connsiteX1624" fmla="*/ 838560 w 1728428"/>
                <a:gd name="connsiteY1624" fmla="*/ 1017884 h 1320440"/>
                <a:gd name="connsiteX1625" fmla="*/ 830284 w 1728428"/>
                <a:gd name="connsiteY1625" fmla="*/ 1024367 h 1320440"/>
                <a:gd name="connsiteX1626" fmla="*/ 831004 w 1728428"/>
                <a:gd name="connsiteY1626" fmla="*/ 1025088 h 1320440"/>
                <a:gd name="connsiteX1627" fmla="*/ 835681 w 1728428"/>
                <a:gd name="connsiteY1627" fmla="*/ 1025088 h 1320440"/>
                <a:gd name="connsiteX1628" fmla="*/ 837481 w 1728428"/>
                <a:gd name="connsiteY1628" fmla="*/ 1025088 h 1320440"/>
                <a:gd name="connsiteX1629" fmla="*/ 837121 w 1728428"/>
                <a:gd name="connsiteY1629" fmla="*/ 1030130 h 1320440"/>
                <a:gd name="connsiteX1630" fmla="*/ 830644 w 1728428"/>
                <a:gd name="connsiteY1630" fmla="*/ 1038414 h 1320440"/>
                <a:gd name="connsiteX1631" fmla="*/ 824886 w 1728428"/>
                <a:gd name="connsiteY1631" fmla="*/ 1039495 h 1320440"/>
                <a:gd name="connsiteX1632" fmla="*/ 822008 w 1728428"/>
                <a:gd name="connsiteY1632" fmla="*/ 1036253 h 1320440"/>
                <a:gd name="connsiteX1633" fmla="*/ 819849 w 1728428"/>
                <a:gd name="connsiteY1633" fmla="*/ 1037694 h 1320440"/>
                <a:gd name="connsiteX1634" fmla="*/ 816610 w 1728428"/>
                <a:gd name="connsiteY1634" fmla="*/ 1043097 h 1320440"/>
                <a:gd name="connsiteX1635" fmla="*/ 811932 w 1728428"/>
                <a:gd name="connsiteY1635" fmla="*/ 1043097 h 1320440"/>
                <a:gd name="connsiteX1636" fmla="*/ 809054 w 1728428"/>
                <a:gd name="connsiteY1636" fmla="*/ 1047419 h 1320440"/>
                <a:gd name="connsiteX1637" fmla="*/ 801497 w 1728428"/>
                <a:gd name="connsiteY1637" fmla="*/ 1052822 h 1320440"/>
                <a:gd name="connsiteX1638" fmla="*/ 797899 w 1728428"/>
                <a:gd name="connsiteY1638" fmla="*/ 1050301 h 1320440"/>
                <a:gd name="connsiteX1639" fmla="*/ 797899 w 1728428"/>
                <a:gd name="connsiteY1639" fmla="*/ 1045978 h 1320440"/>
                <a:gd name="connsiteX1640" fmla="*/ 795740 w 1728428"/>
                <a:gd name="connsiteY1640" fmla="*/ 1043457 h 1320440"/>
                <a:gd name="connsiteX1641" fmla="*/ 793221 w 1728428"/>
                <a:gd name="connsiteY1641" fmla="*/ 1045618 h 1320440"/>
                <a:gd name="connsiteX1642" fmla="*/ 792861 w 1728428"/>
                <a:gd name="connsiteY1642" fmla="*/ 1051021 h 1320440"/>
                <a:gd name="connsiteX1643" fmla="*/ 788183 w 1728428"/>
                <a:gd name="connsiteY1643" fmla="*/ 1054983 h 1320440"/>
                <a:gd name="connsiteX1644" fmla="*/ 789623 w 1728428"/>
                <a:gd name="connsiteY1644" fmla="*/ 1056784 h 1320440"/>
                <a:gd name="connsiteX1645" fmla="*/ 787104 w 1728428"/>
                <a:gd name="connsiteY1645" fmla="*/ 1061106 h 1320440"/>
                <a:gd name="connsiteX1646" fmla="*/ 784225 w 1728428"/>
                <a:gd name="connsiteY1646" fmla="*/ 1061106 h 1320440"/>
                <a:gd name="connsiteX1647" fmla="*/ 782426 w 1728428"/>
                <a:gd name="connsiteY1647" fmla="*/ 1055703 h 1320440"/>
                <a:gd name="connsiteX1648" fmla="*/ 779547 w 1728428"/>
                <a:gd name="connsiteY1648" fmla="*/ 1055703 h 1320440"/>
                <a:gd name="connsiteX1649" fmla="*/ 775229 w 1728428"/>
                <a:gd name="connsiteY1649" fmla="*/ 1058225 h 1320440"/>
                <a:gd name="connsiteX1650" fmla="*/ 770552 w 1728428"/>
                <a:gd name="connsiteY1650" fmla="*/ 1059305 h 1320440"/>
                <a:gd name="connsiteX1651" fmla="*/ 767673 w 1728428"/>
                <a:gd name="connsiteY1651" fmla="*/ 1061106 h 1320440"/>
                <a:gd name="connsiteX1652" fmla="*/ 770192 w 1728428"/>
                <a:gd name="connsiteY1652" fmla="*/ 1061826 h 1320440"/>
                <a:gd name="connsiteX1653" fmla="*/ 770911 w 1728428"/>
                <a:gd name="connsiteY1653" fmla="*/ 1065789 h 1320440"/>
                <a:gd name="connsiteX1654" fmla="*/ 767673 w 1728428"/>
                <a:gd name="connsiteY1654" fmla="*/ 1068670 h 1320440"/>
                <a:gd name="connsiteX1655" fmla="*/ 755439 w 1728428"/>
                <a:gd name="connsiteY1655" fmla="*/ 1069390 h 1320440"/>
                <a:gd name="connsiteX1656" fmla="*/ 745363 w 1728428"/>
                <a:gd name="connsiteY1656" fmla="*/ 1074793 h 1320440"/>
                <a:gd name="connsiteX1657" fmla="*/ 737447 w 1728428"/>
                <a:gd name="connsiteY1657" fmla="*/ 1076594 h 1320440"/>
                <a:gd name="connsiteX1658" fmla="*/ 739606 w 1728428"/>
                <a:gd name="connsiteY1658" fmla="*/ 1078755 h 1320440"/>
                <a:gd name="connsiteX1659" fmla="*/ 749321 w 1728428"/>
                <a:gd name="connsiteY1659" fmla="*/ 1078755 h 1320440"/>
                <a:gd name="connsiteX1660" fmla="*/ 749681 w 1728428"/>
                <a:gd name="connsiteY1660" fmla="*/ 1081637 h 1320440"/>
                <a:gd name="connsiteX1661" fmla="*/ 744644 w 1728428"/>
                <a:gd name="connsiteY1661" fmla="*/ 1085239 h 1320440"/>
                <a:gd name="connsiteX1662" fmla="*/ 747162 w 1728428"/>
                <a:gd name="connsiteY1662" fmla="*/ 1086679 h 1320440"/>
                <a:gd name="connsiteX1663" fmla="*/ 742125 w 1728428"/>
                <a:gd name="connsiteY1663" fmla="*/ 1092082 h 1320440"/>
                <a:gd name="connsiteX1664" fmla="*/ 738526 w 1728428"/>
                <a:gd name="connsiteY1664" fmla="*/ 1093883 h 1320440"/>
                <a:gd name="connsiteX1665" fmla="*/ 738526 w 1728428"/>
                <a:gd name="connsiteY1665" fmla="*/ 1088120 h 1320440"/>
                <a:gd name="connsiteX1666" fmla="*/ 739606 w 1728428"/>
                <a:gd name="connsiteY1666" fmla="*/ 1083438 h 1320440"/>
                <a:gd name="connsiteX1667" fmla="*/ 738167 w 1728428"/>
                <a:gd name="connsiteY1667" fmla="*/ 1081637 h 1320440"/>
                <a:gd name="connsiteX1668" fmla="*/ 734568 w 1728428"/>
                <a:gd name="connsiteY1668" fmla="*/ 1084878 h 1320440"/>
                <a:gd name="connsiteX1669" fmla="*/ 731330 w 1728428"/>
                <a:gd name="connsiteY1669" fmla="*/ 1092082 h 1320440"/>
                <a:gd name="connsiteX1670" fmla="*/ 729890 w 1728428"/>
                <a:gd name="connsiteY1670" fmla="*/ 1090281 h 1320440"/>
                <a:gd name="connsiteX1671" fmla="*/ 727731 w 1728428"/>
                <a:gd name="connsiteY1671" fmla="*/ 1090641 h 1320440"/>
                <a:gd name="connsiteX1672" fmla="*/ 721974 w 1728428"/>
                <a:gd name="connsiteY1672" fmla="*/ 1097845 h 1320440"/>
                <a:gd name="connsiteX1673" fmla="*/ 715497 w 1728428"/>
                <a:gd name="connsiteY1673" fmla="*/ 1097845 h 1320440"/>
                <a:gd name="connsiteX1674" fmla="*/ 711179 w 1728428"/>
                <a:gd name="connsiteY1674" fmla="*/ 1096764 h 1320440"/>
                <a:gd name="connsiteX1675" fmla="*/ 707221 w 1728428"/>
                <a:gd name="connsiteY1675" fmla="*/ 1099286 h 1320440"/>
                <a:gd name="connsiteX1676" fmla="*/ 703623 w 1728428"/>
                <a:gd name="connsiteY1676" fmla="*/ 1095324 h 1320440"/>
                <a:gd name="connsiteX1677" fmla="*/ 702543 w 1728428"/>
                <a:gd name="connsiteY1677" fmla="*/ 1097485 h 1320440"/>
                <a:gd name="connsiteX1678" fmla="*/ 702183 w 1728428"/>
                <a:gd name="connsiteY1678" fmla="*/ 1106850 h 1320440"/>
                <a:gd name="connsiteX1679" fmla="*/ 693187 w 1728428"/>
                <a:gd name="connsiteY1679" fmla="*/ 1116214 h 1320440"/>
                <a:gd name="connsiteX1680" fmla="*/ 690309 w 1728428"/>
                <a:gd name="connsiteY1680" fmla="*/ 1116214 h 1320440"/>
                <a:gd name="connsiteX1681" fmla="*/ 690309 w 1728428"/>
                <a:gd name="connsiteY1681" fmla="*/ 1113693 h 1320440"/>
                <a:gd name="connsiteX1682" fmla="*/ 694267 w 1728428"/>
                <a:gd name="connsiteY1682" fmla="*/ 1106489 h 1320440"/>
                <a:gd name="connsiteX1683" fmla="*/ 698585 w 1728428"/>
                <a:gd name="connsiteY1683" fmla="*/ 1101087 h 1320440"/>
                <a:gd name="connsiteX1684" fmla="*/ 698585 w 1728428"/>
                <a:gd name="connsiteY1684" fmla="*/ 1097125 h 1320440"/>
                <a:gd name="connsiteX1685" fmla="*/ 694627 w 1728428"/>
                <a:gd name="connsiteY1685" fmla="*/ 1095324 h 1320440"/>
                <a:gd name="connsiteX1686" fmla="*/ 688510 w 1728428"/>
                <a:gd name="connsiteY1686" fmla="*/ 1098926 h 1320440"/>
                <a:gd name="connsiteX1687" fmla="*/ 682752 w 1728428"/>
                <a:gd name="connsiteY1687" fmla="*/ 1107570 h 1320440"/>
                <a:gd name="connsiteX1688" fmla="*/ 676995 w 1728428"/>
                <a:gd name="connsiteY1688" fmla="*/ 1107570 h 1320440"/>
                <a:gd name="connsiteX1689" fmla="*/ 672317 w 1728428"/>
                <a:gd name="connsiteY1689" fmla="*/ 1111532 h 1320440"/>
                <a:gd name="connsiteX1690" fmla="*/ 667279 w 1728428"/>
                <a:gd name="connsiteY1690" fmla="*/ 1110812 h 1320440"/>
                <a:gd name="connsiteX1691" fmla="*/ 662961 w 1728428"/>
                <a:gd name="connsiteY1691" fmla="*/ 1117295 h 1320440"/>
                <a:gd name="connsiteX1692" fmla="*/ 660442 w 1728428"/>
                <a:gd name="connsiteY1692" fmla="*/ 1116575 h 1320440"/>
                <a:gd name="connsiteX1693" fmla="*/ 662601 w 1728428"/>
                <a:gd name="connsiteY1693" fmla="*/ 1112613 h 1320440"/>
                <a:gd name="connsiteX1694" fmla="*/ 661162 w 1728428"/>
                <a:gd name="connsiteY1694" fmla="*/ 1108651 h 1320440"/>
                <a:gd name="connsiteX1695" fmla="*/ 658283 w 1728428"/>
                <a:gd name="connsiteY1695" fmla="*/ 1108651 h 1320440"/>
                <a:gd name="connsiteX1696" fmla="*/ 656484 w 1728428"/>
                <a:gd name="connsiteY1696" fmla="*/ 1111892 h 1320440"/>
                <a:gd name="connsiteX1697" fmla="*/ 655045 w 1728428"/>
                <a:gd name="connsiteY1697" fmla="*/ 1109011 h 1320440"/>
                <a:gd name="connsiteX1698" fmla="*/ 651446 w 1728428"/>
                <a:gd name="connsiteY1698" fmla="*/ 1110452 h 1320440"/>
                <a:gd name="connsiteX1699" fmla="*/ 650007 w 1728428"/>
                <a:gd name="connsiteY1699" fmla="*/ 1115134 h 1320440"/>
                <a:gd name="connsiteX1700" fmla="*/ 640651 w 1728428"/>
                <a:gd name="connsiteY1700" fmla="*/ 1121257 h 1320440"/>
                <a:gd name="connsiteX1701" fmla="*/ 638492 w 1728428"/>
                <a:gd name="connsiteY1701" fmla="*/ 1119816 h 1320440"/>
                <a:gd name="connsiteX1702" fmla="*/ 638492 w 1728428"/>
                <a:gd name="connsiteY1702" fmla="*/ 1114414 h 1320440"/>
                <a:gd name="connsiteX1703" fmla="*/ 642091 w 1728428"/>
                <a:gd name="connsiteY1703" fmla="*/ 1109011 h 1320440"/>
                <a:gd name="connsiteX1704" fmla="*/ 647128 w 1728428"/>
                <a:gd name="connsiteY1704" fmla="*/ 1108290 h 1320440"/>
                <a:gd name="connsiteX1705" fmla="*/ 648928 w 1728428"/>
                <a:gd name="connsiteY1705" fmla="*/ 1105409 h 1320440"/>
                <a:gd name="connsiteX1706" fmla="*/ 642451 w 1728428"/>
                <a:gd name="connsiteY1706" fmla="*/ 1100366 h 1320440"/>
                <a:gd name="connsiteX1707" fmla="*/ 639212 w 1728428"/>
                <a:gd name="connsiteY1707" fmla="*/ 1100366 h 1320440"/>
                <a:gd name="connsiteX1708" fmla="*/ 633815 w 1728428"/>
                <a:gd name="connsiteY1708" fmla="*/ 1106489 h 1320440"/>
                <a:gd name="connsiteX1709" fmla="*/ 629137 w 1728428"/>
                <a:gd name="connsiteY1709" fmla="*/ 1109731 h 1320440"/>
                <a:gd name="connsiteX1710" fmla="*/ 629856 w 1728428"/>
                <a:gd name="connsiteY1710" fmla="*/ 1114774 h 1320440"/>
                <a:gd name="connsiteX1711" fmla="*/ 626258 w 1728428"/>
                <a:gd name="connsiteY1711" fmla="*/ 1121977 h 1320440"/>
                <a:gd name="connsiteX1712" fmla="*/ 620141 w 1728428"/>
                <a:gd name="connsiteY1712" fmla="*/ 1125939 h 1320440"/>
                <a:gd name="connsiteX1713" fmla="*/ 614024 w 1728428"/>
                <a:gd name="connsiteY1713" fmla="*/ 1125579 h 1320440"/>
                <a:gd name="connsiteX1714" fmla="*/ 610066 w 1728428"/>
                <a:gd name="connsiteY1714" fmla="*/ 1128101 h 1320440"/>
                <a:gd name="connsiteX1715" fmla="*/ 608986 w 1728428"/>
                <a:gd name="connsiteY1715" fmla="*/ 1132423 h 1320440"/>
                <a:gd name="connsiteX1716" fmla="*/ 606827 w 1728428"/>
                <a:gd name="connsiteY1716" fmla="*/ 1132063 h 1320440"/>
                <a:gd name="connsiteX1717" fmla="*/ 605748 w 1728428"/>
                <a:gd name="connsiteY1717" fmla="*/ 1128101 h 1320440"/>
                <a:gd name="connsiteX1718" fmla="*/ 602509 w 1728428"/>
                <a:gd name="connsiteY1718" fmla="*/ 1133864 h 1320440"/>
                <a:gd name="connsiteX1719" fmla="*/ 597112 w 1728428"/>
                <a:gd name="connsiteY1719" fmla="*/ 1134224 h 1320440"/>
                <a:gd name="connsiteX1720" fmla="*/ 596032 w 1728428"/>
                <a:gd name="connsiteY1720" fmla="*/ 1131702 h 1320440"/>
                <a:gd name="connsiteX1721" fmla="*/ 597471 w 1728428"/>
                <a:gd name="connsiteY1721" fmla="*/ 1128101 h 1320440"/>
                <a:gd name="connsiteX1722" fmla="*/ 594953 w 1728428"/>
                <a:gd name="connsiteY1722" fmla="*/ 1123778 h 1320440"/>
                <a:gd name="connsiteX1723" fmla="*/ 592074 w 1728428"/>
                <a:gd name="connsiteY1723" fmla="*/ 1125219 h 1320440"/>
                <a:gd name="connsiteX1724" fmla="*/ 586676 w 1728428"/>
                <a:gd name="connsiteY1724" fmla="*/ 1135304 h 1320440"/>
                <a:gd name="connsiteX1725" fmla="*/ 581279 w 1728428"/>
                <a:gd name="connsiteY1725" fmla="*/ 1135304 h 1320440"/>
                <a:gd name="connsiteX1726" fmla="*/ 580559 w 1728428"/>
                <a:gd name="connsiteY1726" fmla="*/ 1133503 h 1320440"/>
                <a:gd name="connsiteX1727" fmla="*/ 581279 w 1728428"/>
                <a:gd name="connsiteY1727" fmla="*/ 1129181 h 1320440"/>
                <a:gd name="connsiteX1728" fmla="*/ 579480 w 1728428"/>
                <a:gd name="connsiteY1728" fmla="*/ 1126660 h 1320440"/>
                <a:gd name="connsiteX1729" fmla="*/ 575162 w 1728428"/>
                <a:gd name="connsiteY1729" fmla="*/ 1129181 h 1320440"/>
                <a:gd name="connsiteX1730" fmla="*/ 575522 w 1728428"/>
                <a:gd name="connsiteY1730" fmla="*/ 1133143 h 1320440"/>
                <a:gd name="connsiteX1731" fmla="*/ 574082 w 1728428"/>
                <a:gd name="connsiteY1731" fmla="*/ 1137105 h 1320440"/>
                <a:gd name="connsiteX1732" fmla="*/ 569764 w 1728428"/>
                <a:gd name="connsiteY1732" fmla="*/ 1138906 h 1320440"/>
                <a:gd name="connsiteX1733" fmla="*/ 568325 w 1728428"/>
                <a:gd name="connsiteY1733" fmla="*/ 1134944 h 1320440"/>
                <a:gd name="connsiteX1734" fmla="*/ 569404 w 1728428"/>
                <a:gd name="connsiteY1734" fmla="*/ 1128101 h 1320440"/>
                <a:gd name="connsiteX1735" fmla="*/ 571563 w 1728428"/>
                <a:gd name="connsiteY1735" fmla="*/ 1123778 h 1320440"/>
                <a:gd name="connsiteX1736" fmla="*/ 577681 w 1728428"/>
                <a:gd name="connsiteY1736" fmla="*/ 1122338 h 1320440"/>
                <a:gd name="connsiteX1737" fmla="*/ 583438 w 1728428"/>
                <a:gd name="connsiteY1737" fmla="*/ 1123778 h 1320440"/>
                <a:gd name="connsiteX1738" fmla="*/ 585957 w 1728428"/>
                <a:gd name="connsiteY1738" fmla="*/ 1123418 h 1320440"/>
                <a:gd name="connsiteX1739" fmla="*/ 586676 w 1728428"/>
                <a:gd name="connsiteY1739" fmla="*/ 1119456 h 1320440"/>
                <a:gd name="connsiteX1740" fmla="*/ 590994 w 1728428"/>
                <a:gd name="connsiteY1740" fmla="*/ 1116214 h 1320440"/>
                <a:gd name="connsiteX1741" fmla="*/ 598911 w 1728428"/>
                <a:gd name="connsiteY1741" fmla="*/ 1113333 h 1320440"/>
                <a:gd name="connsiteX1742" fmla="*/ 601789 w 1728428"/>
                <a:gd name="connsiteY1742" fmla="*/ 1114053 h 1320440"/>
                <a:gd name="connsiteX1743" fmla="*/ 604308 w 1728428"/>
                <a:gd name="connsiteY1743" fmla="*/ 1111172 h 1320440"/>
                <a:gd name="connsiteX1744" fmla="*/ 602869 w 1728428"/>
                <a:gd name="connsiteY1744" fmla="*/ 1108290 h 1320440"/>
                <a:gd name="connsiteX1745" fmla="*/ 610785 w 1728428"/>
                <a:gd name="connsiteY1745" fmla="*/ 1100006 h 1320440"/>
                <a:gd name="connsiteX1746" fmla="*/ 617982 w 1728428"/>
                <a:gd name="connsiteY1746" fmla="*/ 1095324 h 1320440"/>
                <a:gd name="connsiteX1747" fmla="*/ 626258 w 1728428"/>
                <a:gd name="connsiteY1747" fmla="*/ 1092082 h 1320440"/>
                <a:gd name="connsiteX1748" fmla="*/ 630216 w 1728428"/>
                <a:gd name="connsiteY1748" fmla="*/ 1086679 h 1320440"/>
                <a:gd name="connsiteX1749" fmla="*/ 635974 w 1728428"/>
                <a:gd name="connsiteY1749" fmla="*/ 1084158 h 1320440"/>
                <a:gd name="connsiteX1750" fmla="*/ 645329 w 1728428"/>
                <a:gd name="connsiteY1750" fmla="*/ 1083077 h 1320440"/>
                <a:gd name="connsiteX1751" fmla="*/ 651806 w 1728428"/>
                <a:gd name="connsiteY1751" fmla="*/ 1081276 h 1320440"/>
                <a:gd name="connsiteX1752" fmla="*/ 655045 w 1728428"/>
                <a:gd name="connsiteY1752" fmla="*/ 1082717 h 1320440"/>
                <a:gd name="connsiteX1753" fmla="*/ 661162 w 1728428"/>
                <a:gd name="connsiteY1753" fmla="*/ 1081997 h 1320440"/>
                <a:gd name="connsiteX1754" fmla="*/ 665840 w 1728428"/>
                <a:gd name="connsiteY1754" fmla="*/ 1084518 h 1320440"/>
                <a:gd name="connsiteX1755" fmla="*/ 662961 w 1728428"/>
                <a:gd name="connsiteY1755" fmla="*/ 1088840 h 1320440"/>
                <a:gd name="connsiteX1756" fmla="*/ 662961 w 1728428"/>
                <a:gd name="connsiteY1756" fmla="*/ 1094243 h 1320440"/>
                <a:gd name="connsiteX1757" fmla="*/ 666559 w 1728428"/>
                <a:gd name="connsiteY1757" fmla="*/ 1098926 h 1320440"/>
                <a:gd name="connsiteX1758" fmla="*/ 669798 w 1728428"/>
                <a:gd name="connsiteY1758" fmla="*/ 1097125 h 1320440"/>
                <a:gd name="connsiteX1759" fmla="*/ 669078 w 1728428"/>
                <a:gd name="connsiteY1759" fmla="*/ 1092442 h 1320440"/>
                <a:gd name="connsiteX1760" fmla="*/ 670158 w 1728428"/>
                <a:gd name="connsiteY1760" fmla="*/ 1089561 h 1320440"/>
                <a:gd name="connsiteX1761" fmla="*/ 673396 w 1728428"/>
                <a:gd name="connsiteY1761" fmla="*/ 1089561 h 1320440"/>
                <a:gd name="connsiteX1762" fmla="*/ 676995 w 1728428"/>
                <a:gd name="connsiteY1762" fmla="*/ 1094603 h 1320440"/>
                <a:gd name="connsiteX1763" fmla="*/ 679154 w 1728428"/>
                <a:gd name="connsiteY1763" fmla="*/ 1093523 h 1320440"/>
                <a:gd name="connsiteX1764" fmla="*/ 679513 w 1728428"/>
                <a:gd name="connsiteY1764" fmla="*/ 1088840 h 1320440"/>
                <a:gd name="connsiteX1765" fmla="*/ 676995 w 1728428"/>
                <a:gd name="connsiteY1765" fmla="*/ 1083798 h 1320440"/>
                <a:gd name="connsiteX1766" fmla="*/ 677354 w 1728428"/>
                <a:gd name="connsiteY1766" fmla="*/ 1080196 h 1320440"/>
                <a:gd name="connsiteX1767" fmla="*/ 681313 w 1728428"/>
                <a:gd name="connsiteY1767" fmla="*/ 1071551 h 1320440"/>
                <a:gd name="connsiteX1768" fmla="*/ 691388 w 1728428"/>
                <a:gd name="connsiteY1768" fmla="*/ 1063267 h 1320440"/>
                <a:gd name="connsiteX1769" fmla="*/ 706501 w 1728428"/>
                <a:gd name="connsiteY1769" fmla="*/ 1057864 h 1320440"/>
                <a:gd name="connsiteX1770" fmla="*/ 715137 w 1728428"/>
                <a:gd name="connsiteY1770" fmla="*/ 1049580 h 1320440"/>
                <a:gd name="connsiteX1771" fmla="*/ 724133 w 1728428"/>
                <a:gd name="connsiteY1771" fmla="*/ 1049580 h 1320440"/>
                <a:gd name="connsiteX1772" fmla="*/ 729531 w 1728428"/>
                <a:gd name="connsiteY1772" fmla="*/ 1047419 h 1320440"/>
                <a:gd name="connsiteX1773" fmla="*/ 730250 w 1728428"/>
                <a:gd name="connsiteY1773" fmla="*/ 1042737 h 1320440"/>
                <a:gd name="connsiteX1774" fmla="*/ 736008 w 1728428"/>
                <a:gd name="connsiteY1774" fmla="*/ 1040215 h 1320440"/>
                <a:gd name="connsiteX1775" fmla="*/ 743204 w 1728428"/>
                <a:gd name="connsiteY1775" fmla="*/ 1035533 h 1320440"/>
                <a:gd name="connsiteX1776" fmla="*/ 752560 w 1728428"/>
                <a:gd name="connsiteY1776" fmla="*/ 1031211 h 1320440"/>
                <a:gd name="connsiteX1777" fmla="*/ 752560 w 1728428"/>
                <a:gd name="connsiteY1777" fmla="*/ 1037694 h 1320440"/>
                <a:gd name="connsiteX1778" fmla="*/ 757598 w 1728428"/>
                <a:gd name="connsiteY1778" fmla="*/ 1039855 h 1320440"/>
                <a:gd name="connsiteX1779" fmla="*/ 759757 w 1728428"/>
                <a:gd name="connsiteY1779" fmla="*/ 1036613 h 1320440"/>
                <a:gd name="connsiteX1780" fmla="*/ 759037 w 1728428"/>
                <a:gd name="connsiteY1780" fmla="*/ 1033012 h 1320440"/>
                <a:gd name="connsiteX1781" fmla="*/ 762275 w 1728428"/>
                <a:gd name="connsiteY1781" fmla="*/ 1026528 h 1320440"/>
                <a:gd name="connsiteX1782" fmla="*/ 776669 w 1728428"/>
                <a:gd name="connsiteY1782" fmla="*/ 1015002 h 1320440"/>
                <a:gd name="connsiteX1783" fmla="*/ 780267 w 1728428"/>
                <a:gd name="connsiteY1783" fmla="*/ 1012841 h 1320440"/>
                <a:gd name="connsiteX1784" fmla="*/ 781706 w 1728428"/>
                <a:gd name="connsiteY1784" fmla="*/ 1016443 h 1320440"/>
                <a:gd name="connsiteX1785" fmla="*/ 786024 w 1728428"/>
                <a:gd name="connsiteY1785" fmla="*/ 1017163 h 1320440"/>
                <a:gd name="connsiteX1786" fmla="*/ 788543 w 1728428"/>
                <a:gd name="connsiteY1786" fmla="*/ 1012841 h 1320440"/>
                <a:gd name="connsiteX1787" fmla="*/ 786024 w 1728428"/>
                <a:gd name="connsiteY1787" fmla="*/ 1008519 h 1320440"/>
                <a:gd name="connsiteX1788" fmla="*/ 795020 w 1728428"/>
                <a:gd name="connsiteY1788" fmla="*/ 1003837 h 1320440"/>
                <a:gd name="connsiteX1789" fmla="*/ 799338 w 1728428"/>
                <a:gd name="connsiteY1789" fmla="*/ 997353 h 1320440"/>
                <a:gd name="connsiteX1790" fmla="*/ 804016 w 1728428"/>
                <a:gd name="connsiteY1790" fmla="*/ 998434 h 1320440"/>
                <a:gd name="connsiteX1791" fmla="*/ 805455 w 1728428"/>
                <a:gd name="connsiteY1791" fmla="*/ 1002396 h 1320440"/>
                <a:gd name="connsiteX1792" fmla="*/ 809773 w 1728428"/>
                <a:gd name="connsiteY1792" fmla="*/ 1003837 h 1320440"/>
                <a:gd name="connsiteX1793" fmla="*/ 810853 w 1728428"/>
                <a:gd name="connsiteY1793" fmla="*/ 999154 h 1320440"/>
                <a:gd name="connsiteX1794" fmla="*/ 808694 w 1728428"/>
                <a:gd name="connsiteY1794" fmla="*/ 996633 h 1320440"/>
                <a:gd name="connsiteX1795" fmla="*/ 806535 w 1728428"/>
                <a:gd name="connsiteY1795" fmla="*/ 993391 h 1320440"/>
                <a:gd name="connsiteX1796" fmla="*/ 810853 w 1728428"/>
                <a:gd name="connsiteY1796" fmla="*/ 987268 h 1320440"/>
                <a:gd name="connsiteX1797" fmla="*/ 818769 w 1728428"/>
                <a:gd name="connsiteY1797" fmla="*/ 977903 h 1320440"/>
                <a:gd name="connsiteX1798" fmla="*/ 820928 w 1728428"/>
                <a:gd name="connsiteY1798" fmla="*/ 970339 h 1320440"/>
                <a:gd name="connsiteX1799" fmla="*/ 826686 w 1728428"/>
                <a:gd name="connsiteY1799" fmla="*/ 962775 h 1320440"/>
                <a:gd name="connsiteX1800" fmla="*/ 830644 w 1728428"/>
                <a:gd name="connsiteY1800" fmla="*/ 961335 h 1320440"/>
                <a:gd name="connsiteX1801" fmla="*/ 841439 w 1728428"/>
                <a:gd name="connsiteY1801" fmla="*/ 963136 h 1320440"/>
                <a:gd name="connsiteX1802" fmla="*/ 835322 w 1728428"/>
                <a:gd name="connsiteY1802" fmla="*/ 959174 h 1320440"/>
                <a:gd name="connsiteX1803" fmla="*/ 832803 w 1728428"/>
                <a:gd name="connsiteY1803" fmla="*/ 953771 h 1320440"/>
                <a:gd name="connsiteX1804" fmla="*/ 833882 w 1728428"/>
                <a:gd name="connsiteY1804" fmla="*/ 947648 h 1320440"/>
                <a:gd name="connsiteX1805" fmla="*/ 839280 w 1728428"/>
                <a:gd name="connsiteY1805" fmla="*/ 937562 h 1320440"/>
                <a:gd name="connsiteX1806" fmla="*/ 847196 w 1728428"/>
                <a:gd name="connsiteY1806" fmla="*/ 930719 h 1320440"/>
                <a:gd name="connsiteX1807" fmla="*/ 864828 w 1728428"/>
                <a:gd name="connsiteY1807" fmla="*/ 921354 h 1320440"/>
                <a:gd name="connsiteX1808" fmla="*/ 869146 w 1728428"/>
                <a:gd name="connsiteY1808" fmla="*/ 917032 h 1320440"/>
                <a:gd name="connsiteX1809" fmla="*/ 869146 w 1728428"/>
                <a:gd name="connsiteY1809" fmla="*/ 913430 h 1320440"/>
                <a:gd name="connsiteX1810" fmla="*/ 876343 w 1728428"/>
                <a:gd name="connsiteY1810" fmla="*/ 905506 h 1320440"/>
                <a:gd name="connsiteX1811" fmla="*/ 880301 w 1728428"/>
                <a:gd name="connsiteY1811" fmla="*/ 903705 h 1320440"/>
                <a:gd name="connsiteX1812" fmla="*/ 876343 w 1728428"/>
                <a:gd name="connsiteY1812" fmla="*/ 903705 h 1320440"/>
                <a:gd name="connsiteX1813" fmla="*/ 865188 w 1728428"/>
                <a:gd name="connsiteY1813" fmla="*/ 909108 h 1320440"/>
                <a:gd name="connsiteX1814" fmla="*/ 861230 w 1728428"/>
                <a:gd name="connsiteY1814" fmla="*/ 909108 h 1320440"/>
                <a:gd name="connsiteX1815" fmla="*/ 855112 w 1728428"/>
                <a:gd name="connsiteY1815" fmla="*/ 913790 h 1320440"/>
                <a:gd name="connsiteX1816" fmla="*/ 842518 w 1728428"/>
                <a:gd name="connsiteY1816" fmla="*/ 915951 h 1320440"/>
                <a:gd name="connsiteX1817" fmla="*/ 833522 w 1728428"/>
                <a:gd name="connsiteY1817" fmla="*/ 920274 h 1320440"/>
                <a:gd name="connsiteX1818" fmla="*/ 829204 w 1728428"/>
                <a:gd name="connsiteY1818" fmla="*/ 919553 h 1320440"/>
                <a:gd name="connsiteX1819" fmla="*/ 821288 w 1728428"/>
                <a:gd name="connsiteY1819" fmla="*/ 910188 h 1320440"/>
                <a:gd name="connsiteX1820" fmla="*/ 821648 w 1728428"/>
                <a:gd name="connsiteY1820" fmla="*/ 906587 h 1320440"/>
                <a:gd name="connsiteX1821" fmla="*/ 830644 w 1728428"/>
                <a:gd name="connsiteY1821" fmla="*/ 897222 h 1320440"/>
                <a:gd name="connsiteX1822" fmla="*/ 838560 w 1728428"/>
                <a:gd name="connsiteY1822" fmla="*/ 893260 h 1320440"/>
                <a:gd name="connsiteX1823" fmla="*/ 829564 w 1728428"/>
                <a:gd name="connsiteY1823" fmla="*/ 893620 h 1320440"/>
                <a:gd name="connsiteX1824" fmla="*/ 823087 w 1728428"/>
                <a:gd name="connsiteY1824" fmla="*/ 898302 h 1320440"/>
                <a:gd name="connsiteX1825" fmla="*/ 820928 w 1728428"/>
                <a:gd name="connsiteY1825" fmla="*/ 898662 h 1320440"/>
                <a:gd name="connsiteX1826" fmla="*/ 814091 w 1728428"/>
                <a:gd name="connsiteY1826" fmla="*/ 904425 h 1320440"/>
                <a:gd name="connsiteX1827" fmla="*/ 813012 w 1728428"/>
                <a:gd name="connsiteY1827" fmla="*/ 909468 h 1320440"/>
                <a:gd name="connsiteX1828" fmla="*/ 807255 w 1728428"/>
                <a:gd name="connsiteY1828" fmla="*/ 918833 h 1320440"/>
                <a:gd name="connsiteX1829" fmla="*/ 807974 w 1728428"/>
                <a:gd name="connsiteY1829" fmla="*/ 925316 h 1320440"/>
                <a:gd name="connsiteX1830" fmla="*/ 805096 w 1728428"/>
                <a:gd name="connsiteY1830" fmla="*/ 933240 h 1320440"/>
                <a:gd name="connsiteX1831" fmla="*/ 801497 w 1728428"/>
                <a:gd name="connsiteY1831" fmla="*/ 932520 h 1320440"/>
                <a:gd name="connsiteX1832" fmla="*/ 798259 w 1728428"/>
                <a:gd name="connsiteY1832" fmla="*/ 924236 h 1320440"/>
                <a:gd name="connsiteX1833" fmla="*/ 799698 w 1728428"/>
                <a:gd name="connsiteY1833" fmla="*/ 918473 h 1320440"/>
                <a:gd name="connsiteX1834" fmla="*/ 797899 w 1728428"/>
                <a:gd name="connsiteY1834" fmla="*/ 908387 h 1320440"/>
                <a:gd name="connsiteX1835" fmla="*/ 793581 w 1728428"/>
                <a:gd name="connsiteY1835" fmla="*/ 900824 h 1320440"/>
                <a:gd name="connsiteX1836" fmla="*/ 795740 w 1728428"/>
                <a:gd name="connsiteY1836" fmla="*/ 897942 h 1320440"/>
                <a:gd name="connsiteX1837" fmla="*/ 793221 w 1728428"/>
                <a:gd name="connsiteY1837" fmla="*/ 894700 h 1320440"/>
                <a:gd name="connsiteX1838" fmla="*/ 790342 w 1728428"/>
                <a:gd name="connsiteY1838" fmla="*/ 899743 h 1320440"/>
                <a:gd name="connsiteX1839" fmla="*/ 784945 w 1728428"/>
                <a:gd name="connsiteY1839" fmla="*/ 903705 h 1320440"/>
                <a:gd name="connsiteX1840" fmla="*/ 780267 w 1728428"/>
                <a:gd name="connsiteY1840" fmla="*/ 901184 h 1320440"/>
                <a:gd name="connsiteX1841" fmla="*/ 781347 w 1728428"/>
                <a:gd name="connsiteY1841" fmla="*/ 897942 h 1320440"/>
                <a:gd name="connsiteX1842" fmla="*/ 780267 w 1728428"/>
                <a:gd name="connsiteY1842" fmla="*/ 891459 h 1320440"/>
                <a:gd name="connsiteX1843" fmla="*/ 775229 w 1728428"/>
                <a:gd name="connsiteY1843" fmla="*/ 889658 h 1320440"/>
                <a:gd name="connsiteX1844" fmla="*/ 775229 w 1728428"/>
                <a:gd name="connsiteY1844" fmla="*/ 887137 h 1320440"/>
                <a:gd name="connsiteX1845" fmla="*/ 779907 w 1728428"/>
                <a:gd name="connsiteY1845" fmla="*/ 884255 h 1320440"/>
                <a:gd name="connsiteX1846" fmla="*/ 781347 w 1728428"/>
                <a:gd name="connsiteY1846" fmla="*/ 879933 h 1320440"/>
                <a:gd name="connsiteX1847" fmla="*/ 770911 w 1728428"/>
                <a:gd name="connsiteY1847" fmla="*/ 883895 h 1320440"/>
                <a:gd name="connsiteX1848" fmla="*/ 766234 w 1728428"/>
                <a:gd name="connsiteY1848" fmla="*/ 888577 h 1320440"/>
                <a:gd name="connsiteX1849" fmla="*/ 761556 w 1728428"/>
                <a:gd name="connsiteY1849" fmla="*/ 887857 h 1320440"/>
                <a:gd name="connsiteX1850" fmla="*/ 758677 w 1728428"/>
                <a:gd name="connsiteY1850" fmla="*/ 887497 h 1320440"/>
                <a:gd name="connsiteX1851" fmla="*/ 745723 w 1728428"/>
                <a:gd name="connsiteY1851" fmla="*/ 895781 h 1320440"/>
                <a:gd name="connsiteX1852" fmla="*/ 738526 w 1728428"/>
                <a:gd name="connsiteY1852" fmla="*/ 902624 h 1320440"/>
                <a:gd name="connsiteX1853" fmla="*/ 734568 w 1728428"/>
                <a:gd name="connsiteY1853" fmla="*/ 899383 h 1320440"/>
                <a:gd name="connsiteX1854" fmla="*/ 728811 w 1728428"/>
                <a:gd name="connsiteY1854" fmla="*/ 898662 h 1320440"/>
                <a:gd name="connsiteX1855" fmla="*/ 724493 w 1728428"/>
                <a:gd name="connsiteY1855" fmla="*/ 895781 h 1320440"/>
                <a:gd name="connsiteX1856" fmla="*/ 727372 w 1728428"/>
                <a:gd name="connsiteY1856" fmla="*/ 894340 h 1320440"/>
                <a:gd name="connsiteX1857" fmla="*/ 731330 w 1728428"/>
                <a:gd name="connsiteY1857" fmla="*/ 895421 h 1320440"/>
                <a:gd name="connsiteX1858" fmla="*/ 737087 w 1728428"/>
                <a:gd name="connsiteY1858" fmla="*/ 891819 h 1320440"/>
                <a:gd name="connsiteX1859" fmla="*/ 742125 w 1728428"/>
                <a:gd name="connsiteY1859" fmla="*/ 890738 h 1320440"/>
                <a:gd name="connsiteX1860" fmla="*/ 746083 w 1728428"/>
                <a:gd name="connsiteY1860" fmla="*/ 887857 h 1320440"/>
                <a:gd name="connsiteX1861" fmla="*/ 744284 w 1728428"/>
                <a:gd name="connsiteY1861" fmla="*/ 883174 h 1320440"/>
                <a:gd name="connsiteX1862" fmla="*/ 745003 w 1728428"/>
                <a:gd name="connsiteY1862" fmla="*/ 880653 h 1320440"/>
                <a:gd name="connsiteX1863" fmla="*/ 743564 w 1728428"/>
                <a:gd name="connsiteY1863" fmla="*/ 877051 h 1320440"/>
                <a:gd name="connsiteX1864" fmla="*/ 746443 w 1728428"/>
                <a:gd name="connsiteY1864" fmla="*/ 874170 h 1320440"/>
                <a:gd name="connsiteX1865" fmla="*/ 753639 w 1728428"/>
                <a:gd name="connsiteY1865" fmla="*/ 874170 h 1320440"/>
                <a:gd name="connsiteX1866" fmla="*/ 756878 w 1728428"/>
                <a:gd name="connsiteY1866" fmla="*/ 870568 h 1320440"/>
                <a:gd name="connsiteX1867" fmla="*/ 755798 w 1728428"/>
                <a:gd name="connsiteY1867" fmla="*/ 866966 h 1320440"/>
                <a:gd name="connsiteX1868" fmla="*/ 751480 w 1728428"/>
                <a:gd name="connsiteY1868" fmla="*/ 867326 h 1320440"/>
                <a:gd name="connsiteX1869" fmla="*/ 745723 w 1728428"/>
                <a:gd name="connsiteY1869" fmla="*/ 868767 h 1320440"/>
                <a:gd name="connsiteX1870" fmla="*/ 742844 w 1728428"/>
                <a:gd name="connsiteY1870" fmla="*/ 867687 h 1320440"/>
                <a:gd name="connsiteX1871" fmla="*/ 742485 w 1728428"/>
                <a:gd name="connsiteY1871" fmla="*/ 861203 h 1320440"/>
                <a:gd name="connsiteX1872" fmla="*/ 740326 w 1728428"/>
                <a:gd name="connsiteY1872" fmla="*/ 854720 h 1320440"/>
                <a:gd name="connsiteX1873" fmla="*/ 742844 w 1728428"/>
                <a:gd name="connsiteY1873" fmla="*/ 852919 h 1320440"/>
                <a:gd name="connsiteX1874" fmla="*/ 745723 w 1728428"/>
                <a:gd name="connsiteY1874" fmla="*/ 853999 h 1320440"/>
                <a:gd name="connsiteX1875" fmla="*/ 747522 w 1728428"/>
                <a:gd name="connsiteY1875" fmla="*/ 849317 h 1320440"/>
                <a:gd name="connsiteX1876" fmla="*/ 751121 w 1728428"/>
                <a:gd name="connsiteY1876" fmla="*/ 846075 h 1320440"/>
                <a:gd name="connsiteX1877" fmla="*/ 760116 w 1728428"/>
                <a:gd name="connsiteY1877" fmla="*/ 842834 h 1320440"/>
                <a:gd name="connsiteX1878" fmla="*/ 759037 w 1728428"/>
                <a:gd name="connsiteY1878" fmla="*/ 835990 h 1320440"/>
                <a:gd name="connsiteX1879" fmla="*/ 759397 w 1728428"/>
                <a:gd name="connsiteY1879" fmla="*/ 830587 h 1320440"/>
                <a:gd name="connsiteX1880" fmla="*/ 759037 w 1728428"/>
                <a:gd name="connsiteY1880" fmla="*/ 827346 h 1320440"/>
                <a:gd name="connsiteX1881" fmla="*/ 760836 w 1728428"/>
                <a:gd name="connsiteY1881" fmla="*/ 821223 h 1320440"/>
                <a:gd name="connsiteX1882" fmla="*/ 759397 w 1728428"/>
                <a:gd name="connsiteY1882" fmla="*/ 812938 h 1320440"/>
                <a:gd name="connsiteX1883" fmla="*/ 760476 w 1728428"/>
                <a:gd name="connsiteY1883" fmla="*/ 806095 h 1320440"/>
                <a:gd name="connsiteX1884" fmla="*/ 767313 w 1728428"/>
                <a:gd name="connsiteY1884" fmla="*/ 801773 h 1320440"/>
                <a:gd name="connsiteX1885" fmla="*/ 772711 w 1728428"/>
                <a:gd name="connsiteY1885" fmla="*/ 792408 h 1320440"/>
                <a:gd name="connsiteX1886" fmla="*/ 772711 w 1728428"/>
                <a:gd name="connsiteY1886" fmla="*/ 788806 h 1320440"/>
                <a:gd name="connsiteX1887" fmla="*/ 767313 w 1728428"/>
                <a:gd name="connsiteY1887" fmla="*/ 784123 h 1320440"/>
                <a:gd name="connsiteX1888" fmla="*/ 768033 w 1728428"/>
                <a:gd name="connsiteY1888" fmla="*/ 780522 h 1320440"/>
                <a:gd name="connsiteX1889" fmla="*/ 776309 w 1728428"/>
                <a:gd name="connsiteY1889" fmla="*/ 775839 h 1320440"/>
                <a:gd name="connsiteX1890" fmla="*/ 789623 w 1728428"/>
                <a:gd name="connsiteY1890" fmla="*/ 762512 h 1320440"/>
                <a:gd name="connsiteX1891" fmla="*/ 795740 w 1728428"/>
                <a:gd name="connsiteY1891" fmla="*/ 761792 h 1320440"/>
                <a:gd name="connsiteX1892" fmla="*/ 789983 w 1728428"/>
                <a:gd name="connsiteY1892" fmla="*/ 760351 h 1320440"/>
                <a:gd name="connsiteX1893" fmla="*/ 775589 w 1728428"/>
                <a:gd name="connsiteY1893" fmla="*/ 769716 h 1320440"/>
                <a:gd name="connsiteX1894" fmla="*/ 766593 w 1728428"/>
                <a:gd name="connsiteY1894" fmla="*/ 776920 h 1320440"/>
                <a:gd name="connsiteX1895" fmla="*/ 757957 w 1728428"/>
                <a:gd name="connsiteY1895" fmla="*/ 781242 h 1320440"/>
                <a:gd name="connsiteX1896" fmla="*/ 757957 w 1728428"/>
                <a:gd name="connsiteY1896" fmla="*/ 784123 h 1320440"/>
                <a:gd name="connsiteX1897" fmla="*/ 761196 w 1728428"/>
                <a:gd name="connsiteY1897" fmla="*/ 788806 h 1320440"/>
                <a:gd name="connsiteX1898" fmla="*/ 760836 w 1728428"/>
                <a:gd name="connsiteY1898" fmla="*/ 794569 h 1320440"/>
                <a:gd name="connsiteX1899" fmla="*/ 752560 w 1728428"/>
                <a:gd name="connsiteY1899" fmla="*/ 805735 h 1320440"/>
                <a:gd name="connsiteX1900" fmla="*/ 748602 w 1728428"/>
                <a:gd name="connsiteY1900" fmla="*/ 806095 h 1320440"/>
                <a:gd name="connsiteX1901" fmla="*/ 745003 w 1728428"/>
                <a:gd name="connsiteY1901" fmla="*/ 803934 h 1320440"/>
                <a:gd name="connsiteX1902" fmla="*/ 739966 w 1728428"/>
                <a:gd name="connsiteY1902" fmla="*/ 806095 h 1320440"/>
                <a:gd name="connsiteX1903" fmla="*/ 730250 w 1728428"/>
                <a:gd name="connsiteY1903" fmla="*/ 810057 h 1320440"/>
                <a:gd name="connsiteX1904" fmla="*/ 722334 w 1728428"/>
                <a:gd name="connsiteY1904" fmla="*/ 810057 h 1320440"/>
                <a:gd name="connsiteX1905" fmla="*/ 701104 w 1728428"/>
                <a:gd name="connsiteY1905" fmla="*/ 800332 h 1320440"/>
                <a:gd name="connsiteX1906" fmla="*/ 703263 w 1728428"/>
                <a:gd name="connsiteY1906" fmla="*/ 796730 h 1320440"/>
                <a:gd name="connsiteX1907" fmla="*/ 710100 w 1728428"/>
                <a:gd name="connsiteY1907" fmla="*/ 796010 h 1320440"/>
                <a:gd name="connsiteX1908" fmla="*/ 710100 w 1728428"/>
                <a:gd name="connsiteY1908" fmla="*/ 793488 h 1320440"/>
                <a:gd name="connsiteX1909" fmla="*/ 703982 w 1728428"/>
                <a:gd name="connsiteY1909" fmla="*/ 788446 h 1320440"/>
                <a:gd name="connsiteX1910" fmla="*/ 703982 w 1728428"/>
                <a:gd name="connsiteY1910" fmla="*/ 783763 h 1320440"/>
                <a:gd name="connsiteX1911" fmla="*/ 703263 w 1728428"/>
                <a:gd name="connsiteY1911" fmla="*/ 780161 h 1320440"/>
                <a:gd name="connsiteX1912" fmla="*/ 702543 w 1728428"/>
                <a:gd name="connsiteY1912" fmla="*/ 768996 h 1320440"/>
                <a:gd name="connsiteX1913" fmla="*/ 698225 w 1728428"/>
                <a:gd name="connsiteY1913" fmla="*/ 768636 h 1320440"/>
                <a:gd name="connsiteX1914" fmla="*/ 696426 w 1728428"/>
                <a:gd name="connsiteY1914" fmla="*/ 762873 h 1320440"/>
                <a:gd name="connsiteX1915" fmla="*/ 697505 w 1728428"/>
                <a:gd name="connsiteY1915" fmla="*/ 754588 h 1320440"/>
                <a:gd name="connsiteX1916" fmla="*/ 701464 w 1728428"/>
                <a:gd name="connsiteY1916" fmla="*/ 749546 h 1320440"/>
                <a:gd name="connsiteX1917" fmla="*/ 698225 w 1728428"/>
                <a:gd name="connsiteY1917" fmla="*/ 749185 h 1320440"/>
                <a:gd name="connsiteX1918" fmla="*/ 694987 w 1728428"/>
                <a:gd name="connsiteY1918" fmla="*/ 744143 h 1320440"/>
                <a:gd name="connsiteX1919" fmla="*/ 696426 w 1728428"/>
                <a:gd name="connsiteY1919" fmla="*/ 739460 h 1320440"/>
                <a:gd name="connsiteX1920" fmla="*/ 702903 w 1728428"/>
                <a:gd name="connsiteY1920" fmla="*/ 741261 h 1320440"/>
                <a:gd name="connsiteX1921" fmla="*/ 707581 w 1728428"/>
                <a:gd name="connsiteY1921" fmla="*/ 738020 h 1320440"/>
                <a:gd name="connsiteX1922" fmla="*/ 709380 w 1728428"/>
                <a:gd name="connsiteY1922" fmla="*/ 732617 h 1320440"/>
                <a:gd name="connsiteX1923" fmla="*/ 714777 w 1728428"/>
                <a:gd name="connsiteY1923" fmla="*/ 731536 h 1320440"/>
                <a:gd name="connsiteX1924" fmla="*/ 719455 w 1728428"/>
                <a:gd name="connsiteY1924" fmla="*/ 727574 h 1320440"/>
                <a:gd name="connsiteX1925" fmla="*/ 722694 w 1728428"/>
                <a:gd name="connsiteY1925" fmla="*/ 731897 h 1320440"/>
                <a:gd name="connsiteX1926" fmla="*/ 731690 w 1728428"/>
                <a:gd name="connsiteY1926" fmla="*/ 733698 h 1320440"/>
                <a:gd name="connsiteX1927" fmla="*/ 734928 w 1728428"/>
                <a:gd name="connsiteY1927" fmla="*/ 738740 h 1320440"/>
                <a:gd name="connsiteX1928" fmla="*/ 740326 w 1728428"/>
                <a:gd name="connsiteY1928" fmla="*/ 738380 h 1320440"/>
                <a:gd name="connsiteX1929" fmla="*/ 743204 w 1728428"/>
                <a:gd name="connsiteY1929" fmla="*/ 741622 h 1320440"/>
                <a:gd name="connsiteX1930" fmla="*/ 743204 w 1728428"/>
                <a:gd name="connsiteY1930" fmla="*/ 745584 h 1320440"/>
                <a:gd name="connsiteX1931" fmla="*/ 746083 w 1728428"/>
                <a:gd name="connsiteY1931" fmla="*/ 748105 h 1320440"/>
                <a:gd name="connsiteX1932" fmla="*/ 754719 w 1728428"/>
                <a:gd name="connsiteY1932" fmla="*/ 745944 h 1320440"/>
                <a:gd name="connsiteX1933" fmla="*/ 753999 w 1728428"/>
                <a:gd name="connsiteY1933" fmla="*/ 741622 h 1320440"/>
                <a:gd name="connsiteX1934" fmla="*/ 748242 w 1728428"/>
                <a:gd name="connsiteY1934" fmla="*/ 734778 h 1320440"/>
                <a:gd name="connsiteX1935" fmla="*/ 752200 w 1728428"/>
                <a:gd name="connsiteY1935" fmla="*/ 730816 h 1320440"/>
                <a:gd name="connsiteX1936" fmla="*/ 753280 w 1728428"/>
                <a:gd name="connsiteY1936" fmla="*/ 724693 h 1320440"/>
                <a:gd name="connsiteX1937" fmla="*/ 763715 w 1728428"/>
                <a:gd name="connsiteY1937" fmla="*/ 714608 h 1320440"/>
                <a:gd name="connsiteX1938" fmla="*/ 768752 w 1728428"/>
                <a:gd name="connsiteY1938" fmla="*/ 713887 h 1320440"/>
                <a:gd name="connsiteX1939" fmla="*/ 774510 w 1728428"/>
                <a:gd name="connsiteY1939" fmla="*/ 707404 h 1320440"/>
                <a:gd name="connsiteX1940" fmla="*/ 769472 w 1728428"/>
                <a:gd name="connsiteY1940" fmla="*/ 710646 h 1320440"/>
                <a:gd name="connsiteX1941" fmla="*/ 757957 w 1728428"/>
                <a:gd name="connsiteY1941" fmla="*/ 710646 h 1320440"/>
                <a:gd name="connsiteX1942" fmla="*/ 753999 w 1728428"/>
                <a:gd name="connsiteY1942" fmla="*/ 715328 h 1320440"/>
                <a:gd name="connsiteX1943" fmla="*/ 751121 w 1728428"/>
                <a:gd name="connsiteY1943" fmla="*/ 727214 h 1320440"/>
                <a:gd name="connsiteX1944" fmla="*/ 746083 w 1728428"/>
                <a:gd name="connsiteY1944" fmla="*/ 731536 h 1320440"/>
                <a:gd name="connsiteX1945" fmla="*/ 739606 w 1728428"/>
                <a:gd name="connsiteY1945" fmla="*/ 731897 h 1320440"/>
                <a:gd name="connsiteX1946" fmla="*/ 734208 w 1728428"/>
                <a:gd name="connsiteY1946" fmla="*/ 728295 h 1320440"/>
                <a:gd name="connsiteX1947" fmla="*/ 727372 w 1728428"/>
                <a:gd name="connsiteY1947" fmla="*/ 727574 h 1320440"/>
                <a:gd name="connsiteX1948" fmla="*/ 726652 w 1728428"/>
                <a:gd name="connsiteY1948" fmla="*/ 723973 h 1320440"/>
                <a:gd name="connsiteX1949" fmla="*/ 724493 w 1728428"/>
                <a:gd name="connsiteY1949" fmla="*/ 721811 h 1320440"/>
                <a:gd name="connsiteX1950" fmla="*/ 720895 w 1728428"/>
                <a:gd name="connsiteY1950" fmla="*/ 722172 h 1320440"/>
                <a:gd name="connsiteX1951" fmla="*/ 718016 w 1728428"/>
                <a:gd name="connsiteY1951" fmla="*/ 724693 h 1320440"/>
                <a:gd name="connsiteX1952" fmla="*/ 713698 w 1728428"/>
                <a:gd name="connsiteY1952" fmla="*/ 725053 h 1320440"/>
                <a:gd name="connsiteX1953" fmla="*/ 711899 w 1728428"/>
                <a:gd name="connsiteY1953" fmla="*/ 722892 h 1320440"/>
                <a:gd name="connsiteX1954" fmla="*/ 714058 w 1728428"/>
                <a:gd name="connsiteY1954" fmla="*/ 719650 h 1320440"/>
                <a:gd name="connsiteX1955" fmla="*/ 717296 w 1728428"/>
                <a:gd name="connsiteY1955" fmla="*/ 717849 h 1320440"/>
                <a:gd name="connsiteX1956" fmla="*/ 716217 w 1728428"/>
                <a:gd name="connsiteY1956" fmla="*/ 708845 h 1320440"/>
                <a:gd name="connsiteX1957" fmla="*/ 714777 w 1728428"/>
                <a:gd name="connsiteY1957" fmla="*/ 705603 h 1320440"/>
                <a:gd name="connsiteX1958" fmla="*/ 711179 w 1728428"/>
                <a:gd name="connsiteY1958" fmla="*/ 710285 h 1320440"/>
                <a:gd name="connsiteX1959" fmla="*/ 707221 w 1728428"/>
                <a:gd name="connsiteY1959" fmla="*/ 711366 h 1320440"/>
                <a:gd name="connsiteX1960" fmla="*/ 705782 w 1728428"/>
                <a:gd name="connsiteY1960" fmla="*/ 705963 h 1320440"/>
                <a:gd name="connsiteX1961" fmla="*/ 708660 w 1728428"/>
                <a:gd name="connsiteY1961" fmla="*/ 700200 h 1320440"/>
                <a:gd name="connsiteX1962" fmla="*/ 710100 w 1728428"/>
                <a:gd name="connsiteY1962" fmla="*/ 695158 h 1320440"/>
                <a:gd name="connsiteX1963" fmla="*/ 709020 w 1728428"/>
                <a:gd name="connsiteY1963" fmla="*/ 686873 h 1320440"/>
                <a:gd name="connsiteX1964" fmla="*/ 703623 w 1728428"/>
                <a:gd name="connsiteY1964" fmla="*/ 678949 h 1320440"/>
                <a:gd name="connsiteX1965" fmla="*/ 703623 w 1728428"/>
                <a:gd name="connsiteY1965" fmla="*/ 674987 h 1320440"/>
                <a:gd name="connsiteX1966" fmla="*/ 711179 w 1728428"/>
                <a:gd name="connsiteY1966" fmla="*/ 665622 h 1320440"/>
                <a:gd name="connsiteX1967" fmla="*/ 714058 w 1728428"/>
                <a:gd name="connsiteY1967" fmla="*/ 659860 h 1320440"/>
                <a:gd name="connsiteX1968" fmla="*/ 716936 w 1728428"/>
                <a:gd name="connsiteY1968" fmla="*/ 659499 h 1320440"/>
                <a:gd name="connsiteX1969" fmla="*/ 720175 w 1728428"/>
                <a:gd name="connsiteY1969" fmla="*/ 664902 h 1320440"/>
                <a:gd name="connsiteX1970" fmla="*/ 724133 w 1728428"/>
                <a:gd name="connsiteY1970" fmla="*/ 664542 h 1320440"/>
                <a:gd name="connsiteX1971" fmla="*/ 725572 w 1728428"/>
                <a:gd name="connsiteY1971" fmla="*/ 660220 h 1320440"/>
                <a:gd name="connsiteX1972" fmla="*/ 719095 w 1728428"/>
                <a:gd name="connsiteY1972" fmla="*/ 652656 h 1320440"/>
                <a:gd name="connsiteX1973" fmla="*/ 720535 w 1728428"/>
                <a:gd name="connsiteY1973" fmla="*/ 650855 h 1320440"/>
                <a:gd name="connsiteX1974" fmla="*/ 726652 w 1728428"/>
                <a:gd name="connsiteY1974" fmla="*/ 653376 h 1320440"/>
                <a:gd name="connsiteX1975" fmla="*/ 733489 w 1728428"/>
                <a:gd name="connsiteY1975" fmla="*/ 651575 h 1320440"/>
                <a:gd name="connsiteX1976" fmla="*/ 736367 w 1728428"/>
                <a:gd name="connsiteY1976" fmla="*/ 649774 h 1320440"/>
                <a:gd name="connsiteX1977" fmla="*/ 738886 w 1728428"/>
                <a:gd name="connsiteY1977" fmla="*/ 639689 h 1320440"/>
                <a:gd name="connsiteX1978" fmla="*/ 752920 w 1728428"/>
                <a:gd name="connsiteY1978" fmla="*/ 627083 h 1320440"/>
                <a:gd name="connsiteX1979" fmla="*/ 756878 w 1728428"/>
                <a:gd name="connsiteY1979" fmla="*/ 626722 h 1320440"/>
                <a:gd name="connsiteX1980" fmla="*/ 760476 w 1728428"/>
                <a:gd name="connsiteY1980" fmla="*/ 624922 h 1320440"/>
                <a:gd name="connsiteX1981" fmla="*/ 764075 w 1728428"/>
                <a:gd name="connsiteY1981" fmla="*/ 616997 h 1320440"/>
                <a:gd name="connsiteX1982" fmla="*/ 773430 w 1728428"/>
                <a:gd name="connsiteY1982" fmla="*/ 607633 h 1320440"/>
                <a:gd name="connsiteX1983" fmla="*/ 776309 w 1728428"/>
                <a:gd name="connsiteY1983" fmla="*/ 607633 h 1320440"/>
                <a:gd name="connsiteX1984" fmla="*/ 781347 w 1728428"/>
                <a:gd name="connsiteY1984" fmla="*/ 614116 h 1320440"/>
                <a:gd name="connsiteX1985" fmla="*/ 783865 w 1728428"/>
                <a:gd name="connsiteY1985" fmla="*/ 620239 h 1320440"/>
                <a:gd name="connsiteX1986" fmla="*/ 787104 w 1728428"/>
                <a:gd name="connsiteY1986" fmla="*/ 620239 h 1320440"/>
                <a:gd name="connsiteX1987" fmla="*/ 789983 w 1728428"/>
                <a:gd name="connsiteY1987" fmla="*/ 614836 h 1320440"/>
                <a:gd name="connsiteX1988" fmla="*/ 786024 w 1728428"/>
                <a:gd name="connsiteY1988" fmla="*/ 611234 h 1320440"/>
                <a:gd name="connsiteX1989" fmla="*/ 784945 w 1728428"/>
                <a:gd name="connsiteY1989" fmla="*/ 606552 h 1320440"/>
                <a:gd name="connsiteX1990" fmla="*/ 788903 w 1728428"/>
                <a:gd name="connsiteY1990" fmla="*/ 604751 h 1320440"/>
                <a:gd name="connsiteX1991" fmla="*/ 798259 w 1728428"/>
                <a:gd name="connsiteY1991" fmla="*/ 605111 h 1320440"/>
                <a:gd name="connsiteX1992" fmla="*/ 805455 w 1728428"/>
                <a:gd name="connsiteY1992" fmla="*/ 613035 h 1320440"/>
                <a:gd name="connsiteX1993" fmla="*/ 806175 w 1728428"/>
                <a:gd name="connsiteY1993" fmla="*/ 617358 h 1320440"/>
                <a:gd name="connsiteX1994" fmla="*/ 810853 w 1728428"/>
                <a:gd name="connsiteY1994" fmla="*/ 612315 h 1320440"/>
                <a:gd name="connsiteX1995" fmla="*/ 815171 w 1728428"/>
                <a:gd name="connsiteY1995" fmla="*/ 601509 h 1320440"/>
                <a:gd name="connsiteX1996" fmla="*/ 815531 w 1728428"/>
                <a:gd name="connsiteY1996" fmla="*/ 593225 h 1320440"/>
                <a:gd name="connsiteX1997" fmla="*/ 819849 w 1728428"/>
                <a:gd name="connsiteY1997" fmla="*/ 590344 h 1320440"/>
                <a:gd name="connsiteX1998" fmla="*/ 827045 w 1728428"/>
                <a:gd name="connsiteY1998" fmla="*/ 589623 h 1320440"/>
                <a:gd name="connsiteX1999" fmla="*/ 834962 w 1728428"/>
                <a:gd name="connsiteY1999" fmla="*/ 583500 h 1320440"/>
                <a:gd name="connsiteX2000" fmla="*/ 845037 w 1728428"/>
                <a:gd name="connsiteY2000" fmla="*/ 583500 h 1320440"/>
                <a:gd name="connsiteX2001" fmla="*/ 851154 w 1728428"/>
                <a:gd name="connsiteY2001" fmla="*/ 585301 h 1320440"/>
                <a:gd name="connsiteX2002" fmla="*/ 856552 w 1728428"/>
                <a:gd name="connsiteY2002" fmla="*/ 584941 h 1320440"/>
                <a:gd name="connsiteX2003" fmla="*/ 860150 w 1728428"/>
                <a:gd name="connsiteY2003" fmla="*/ 581699 h 1320440"/>
                <a:gd name="connsiteX2004" fmla="*/ 873104 w 1728428"/>
                <a:gd name="connsiteY2004" fmla="*/ 577377 h 1320440"/>
                <a:gd name="connsiteX2005" fmla="*/ 878142 w 1728428"/>
                <a:gd name="connsiteY2005" fmla="*/ 570894 h 1320440"/>
                <a:gd name="connsiteX2006" fmla="*/ 885338 w 1728428"/>
                <a:gd name="connsiteY2006" fmla="*/ 566211 h 1320440"/>
                <a:gd name="connsiteX2007" fmla="*/ 891815 w 1728428"/>
                <a:gd name="connsiteY2007" fmla="*/ 557927 h 1320440"/>
                <a:gd name="connsiteX2008" fmla="*/ 893615 w 1728428"/>
                <a:gd name="connsiteY2008" fmla="*/ 556846 h 1320440"/>
                <a:gd name="connsiteX2009" fmla="*/ 898652 w 1728428"/>
                <a:gd name="connsiteY2009" fmla="*/ 562609 h 1320440"/>
                <a:gd name="connsiteX2010" fmla="*/ 901171 w 1728428"/>
                <a:gd name="connsiteY2010" fmla="*/ 565851 h 1320440"/>
                <a:gd name="connsiteX2011" fmla="*/ 904050 w 1728428"/>
                <a:gd name="connsiteY2011" fmla="*/ 564771 h 1320440"/>
                <a:gd name="connsiteX2012" fmla="*/ 913765 w 1728428"/>
                <a:gd name="connsiteY2012" fmla="*/ 570173 h 1320440"/>
                <a:gd name="connsiteX2013" fmla="*/ 920242 w 1728428"/>
                <a:gd name="connsiteY2013" fmla="*/ 570894 h 1320440"/>
                <a:gd name="connsiteX2014" fmla="*/ 925280 w 1728428"/>
                <a:gd name="connsiteY2014" fmla="*/ 569453 h 1320440"/>
                <a:gd name="connsiteX2015" fmla="*/ 931757 w 1728428"/>
                <a:gd name="connsiteY2015" fmla="*/ 563330 h 1320440"/>
                <a:gd name="connsiteX2016" fmla="*/ 935715 w 1728428"/>
                <a:gd name="connsiteY2016" fmla="*/ 561169 h 1320440"/>
                <a:gd name="connsiteX2017" fmla="*/ 942192 w 1728428"/>
                <a:gd name="connsiteY2017" fmla="*/ 561529 h 1320440"/>
                <a:gd name="connsiteX2018" fmla="*/ 947230 w 1728428"/>
                <a:gd name="connsiteY2018" fmla="*/ 557567 h 1320440"/>
                <a:gd name="connsiteX2019" fmla="*/ 953707 w 1728428"/>
                <a:gd name="connsiteY2019" fmla="*/ 550003 h 1320440"/>
                <a:gd name="connsiteX2020" fmla="*/ 955506 w 1728428"/>
                <a:gd name="connsiteY2020" fmla="*/ 543520 h 1320440"/>
                <a:gd name="connsiteX2021" fmla="*/ 954426 w 1728428"/>
                <a:gd name="connsiteY2021" fmla="*/ 538477 h 1320440"/>
                <a:gd name="connsiteX2022" fmla="*/ 952627 w 1728428"/>
                <a:gd name="connsiteY2022" fmla="*/ 535596 h 1320440"/>
                <a:gd name="connsiteX2023" fmla="*/ 954426 w 1728428"/>
                <a:gd name="connsiteY2023" fmla="*/ 531994 h 1320440"/>
                <a:gd name="connsiteX2024" fmla="*/ 957665 w 1728428"/>
                <a:gd name="connsiteY2024" fmla="*/ 526951 h 1320440"/>
                <a:gd name="connsiteX2025" fmla="*/ 959104 w 1728428"/>
                <a:gd name="connsiteY2025" fmla="*/ 519387 h 1320440"/>
                <a:gd name="connsiteX2026" fmla="*/ 969180 w 1728428"/>
                <a:gd name="connsiteY2026" fmla="*/ 508221 h 1320440"/>
                <a:gd name="connsiteX2027" fmla="*/ 969899 w 1728428"/>
                <a:gd name="connsiteY2027" fmla="*/ 499217 h 1320440"/>
                <a:gd name="connsiteX2028" fmla="*/ 966301 w 1728428"/>
                <a:gd name="connsiteY2028" fmla="*/ 494895 h 1320440"/>
                <a:gd name="connsiteX2029" fmla="*/ 959104 w 1728428"/>
                <a:gd name="connsiteY2029" fmla="*/ 493814 h 1320440"/>
                <a:gd name="connsiteX2030" fmla="*/ 958385 w 1728428"/>
                <a:gd name="connsiteY2030" fmla="*/ 492373 h 1320440"/>
                <a:gd name="connsiteX2031" fmla="*/ 967021 w 1728428"/>
                <a:gd name="connsiteY2031" fmla="*/ 485530 h 1320440"/>
                <a:gd name="connsiteX2032" fmla="*/ 970979 w 1728428"/>
                <a:gd name="connsiteY2032" fmla="*/ 486250 h 1320440"/>
                <a:gd name="connsiteX2033" fmla="*/ 973857 w 1728428"/>
                <a:gd name="connsiteY2033" fmla="*/ 489132 h 1320440"/>
                <a:gd name="connsiteX2034" fmla="*/ 983213 w 1728428"/>
                <a:gd name="connsiteY2034" fmla="*/ 487691 h 1320440"/>
                <a:gd name="connsiteX2035" fmla="*/ 988970 w 1728428"/>
                <a:gd name="connsiteY2035" fmla="*/ 477245 h 1320440"/>
                <a:gd name="connsiteX2036" fmla="*/ 985372 w 1728428"/>
                <a:gd name="connsiteY2036" fmla="*/ 475084 h 1320440"/>
                <a:gd name="connsiteX2037" fmla="*/ 985372 w 1728428"/>
                <a:gd name="connsiteY2037" fmla="*/ 472563 h 1320440"/>
                <a:gd name="connsiteX2038" fmla="*/ 992569 w 1728428"/>
                <a:gd name="connsiteY2038" fmla="*/ 467520 h 1320440"/>
                <a:gd name="connsiteX2039" fmla="*/ 995088 w 1728428"/>
                <a:gd name="connsiteY2039" fmla="*/ 462838 h 1320440"/>
                <a:gd name="connsiteX2040" fmla="*/ 991849 w 1728428"/>
                <a:gd name="connsiteY2040" fmla="*/ 464999 h 1320440"/>
                <a:gd name="connsiteX2041" fmla="*/ 983573 w 1728428"/>
                <a:gd name="connsiteY2041" fmla="*/ 465720 h 1320440"/>
                <a:gd name="connsiteX2042" fmla="*/ 972778 w 1728428"/>
                <a:gd name="connsiteY2042" fmla="*/ 472203 h 1320440"/>
                <a:gd name="connsiteX2043" fmla="*/ 969539 w 1728428"/>
                <a:gd name="connsiteY2043" fmla="*/ 471122 h 1320440"/>
                <a:gd name="connsiteX2044" fmla="*/ 968100 w 1728428"/>
                <a:gd name="connsiteY2044" fmla="*/ 467160 h 1320440"/>
                <a:gd name="connsiteX2045" fmla="*/ 965581 w 1728428"/>
                <a:gd name="connsiteY2045" fmla="*/ 467160 h 1320440"/>
                <a:gd name="connsiteX2046" fmla="*/ 961623 w 1728428"/>
                <a:gd name="connsiteY2046" fmla="*/ 474004 h 1320440"/>
                <a:gd name="connsiteX2047" fmla="*/ 952267 w 1728428"/>
                <a:gd name="connsiteY2047" fmla="*/ 474724 h 1320440"/>
                <a:gd name="connsiteX2048" fmla="*/ 938954 w 1728428"/>
                <a:gd name="connsiteY2048" fmla="*/ 482648 h 1320440"/>
                <a:gd name="connsiteX2049" fmla="*/ 928518 w 1728428"/>
                <a:gd name="connsiteY2049" fmla="*/ 485170 h 1320440"/>
                <a:gd name="connsiteX2050" fmla="*/ 926359 w 1728428"/>
                <a:gd name="connsiteY2050" fmla="*/ 488771 h 1320440"/>
                <a:gd name="connsiteX2051" fmla="*/ 918083 w 1728428"/>
                <a:gd name="connsiteY2051" fmla="*/ 495975 h 1320440"/>
                <a:gd name="connsiteX2052" fmla="*/ 914485 w 1728428"/>
                <a:gd name="connsiteY2052" fmla="*/ 495975 h 1320440"/>
                <a:gd name="connsiteX2053" fmla="*/ 914485 w 1728428"/>
                <a:gd name="connsiteY2053" fmla="*/ 489852 h 1320440"/>
                <a:gd name="connsiteX2054" fmla="*/ 920962 w 1728428"/>
                <a:gd name="connsiteY2054" fmla="*/ 481928 h 1320440"/>
                <a:gd name="connsiteX2055" fmla="*/ 921322 w 1728428"/>
                <a:gd name="connsiteY2055" fmla="*/ 477966 h 1320440"/>
                <a:gd name="connsiteX2056" fmla="*/ 914485 w 1728428"/>
                <a:gd name="connsiteY2056" fmla="*/ 475805 h 1320440"/>
                <a:gd name="connsiteX2057" fmla="*/ 912686 w 1728428"/>
                <a:gd name="connsiteY2057" fmla="*/ 478686 h 1320440"/>
                <a:gd name="connsiteX2058" fmla="*/ 913046 w 1728428"/>
                <a:gd name="connsiteY2058" fmla="*/ 487331 h 1320440"/>
                <a:gd name="connsiteX2059" fmla="*/ 910167 w 1728428"/>
                <a:gd name="connsiteY2059" fmla="*/ 490933 h 1320440"/>
                <a:gd name="connsiteX2060" fmla="*/ 906928 w 1728428"/>
                <a:gd name="connsiteY2060" fmla="*/ 488771 h 1320440"/>
                <a:gd name="connsiteX2061" fmla="*/ 904769 w 1728428"/>
                <a:gd name="connsiteY2061" fmla="*/ 481208 h 1320440"/>
                <a:gd name="connsiteX2062" fmla="*/ 899372 w 1728428"/>
                <a:gd name="connsiteY2062" fmla="*/ 477606 h 1320440"/>
                <a:gd name="connsiteX2063" fmla="*/ 884979 w 1728428"/>
                <a:gd name="connsiteY2063" fmla="*/ 475445 h 1320440"/>
                <a:gd name="connsiteX2064" fmla="*/ 877782 w 1728428"/>
                <a:gd name="connsiteY2064" fmla="*/ 471483 h 1320440"/>
                <a:gd name="connsiteX2065" fmla="*/ 868426 w 1728428"/>
                <a:gd name="connsiteY2065" fmla="*/ 474364 h 1320440"/>
                <a:gd name="connsiteX2066" fmla="*/ 860150 w 1728428"/>
                <a:gd name="connsiteY2066" fmla="*/ 480487 h 1320440"/>
                <a:gd name="connsiteX2067" fmla="*/ 856192 w 1728428"/>
                <a:gd name="connsiteY2067" fmla="*/ 480127 h 1320440"/>
                <a:gd name="connsiteX2068" fmla="*/ 848995 w 1728428"/>
                <a:gd name="connsiteY2068" fmla="*/ 472563 h 1320440"/>
                <a:gd name="connsiteX2069" fmla="*/ 838560 w 1728428"/>
                <a:gd name="connsiteY2069" fmla="*/ 468601 h 1320440"/>
                <a:gd name="connsiteX2070" fmla="*/ 827405 w 1728428"/>
                <a:gd name="connsiteY2070" fmla="*/ 455995 h 1320440"/>
                <a:gd name="connsiteX2071" fmla="*/ 826686 w 1728428"/>
                <a:gd name="connsiteY2071" fmla="*/ 447350 h 1320440"/>
                <a:gd name="connsiteX2072" fmla="*/ 828125 w 1728428"/>
                <a:gd name="connsiteY2072" fmla="*/ 438345 h 1320440"/>
                <a:gd name="connsiteX2073" fmla="*/ 833163 w 1728428"/>
                <a:gd name="connsiteY2073" fmla="*/ 430421 h 1320440"/>
                <a:gd name="connsiteX2074" fmla="*/ 840359 w 1728428"/>
                <a:gd name="connsiteY2074" fmla="*/ 423578 h 1320440"/>
                <a:gd name="connsiteX2075" fmla="*/ 839999 w 1728428"/>
                <a:gd name="connsiteY2075" fmla="*/ 418895 h 1320440"/>
                <a:gd name="connsiteX2076" fmla="*/ 838200 w 1728428"/>
                <a:gd name="connsiteY2076" fmla="*/ 416374 h 1320440"/>
                <a:gd name="connsiteX2077" fmla="*/ 836761 w 1728428"/>
                <a:gd name="connsiteY2077" fmla="*/ 403768 h 1320440"/>
                <a:gd name="connsiteX2078" fmla="*/ 841439 w 1728428"/>
                <a:gd name="connsiteY2078" fmla="*/ 396924 h 1320440"/>
                <a:gd name="connsiteX2079" fmla="*/ 846476 w 1728428"/>
                <a:gd name="connsiteY2079" fmla="*/ 396564 h 1320440"/>
                <a:gd name="connsiteX2080" fmla="*/ 846476 w 1728428"/>
                <a:gd name="connsiteY2080" fmla="*/ 399085 h 1320440"/>
                <a:gd name="connsiteX2081" fmla="*/ 841079 w 1728428"/>
                <a:gd name="connsiteY2081" fmla="*/ 404848 h 1320440"/>
                <a:gd name="connsiteX2082" fmla="*/ 845397 w 1728428"/>
                <a:gd name="connsiteY2082" fmla="*/ 411332 h 1320440"/>
                <a:gd name="connsiteX2083" fmla="*/ 849355 w 1728428"/>
                <a:gd name="connsiteY2083" fmla="*/ 411332 h 1320440"/>
                <a:gd name="connsiteX2084" fmla="*/ 856552 w 1728428"/>
                <a:gd name="connsiteY2084" fmla="*/ 403768 h 1320440"/>
                <a:gd name="connsiteX2085" fmla="*/ 859790 w 1728428"/>
                <a:gd name="connsiteY2085" fmla="*/ 403407 h 1320440"/>
                <a:gd name="connsiteX2086" fmla="*/ 864108 w 1728428"/>
                <a:gd name="connsiteY2086" fmla="*/ 406649 h 1320440"/>
                <a:gd name="connsiteX2087" fmla="*/ 871665 w 1728428"/>
                <a:gd name="connsiteY2087" fmla="*/ 412052 h 1320440"/>
                <a:gd name="connsiteX2088" fmla="*/ 872744 w 1728428"/>
                <a:gd name="connsiteY2088" fmla="*/ 418535 h 1320440"/>
                <a:gd name="connsiteX2089" fmla="*/ 883539 w 1728428"/>
                <a:gd name="connsiteY2089" fmla="*/ 418175 h 1320440"/>
                <a:gd name="connsiteX2090" fmla="*/ 885698 w 1728428"/>
                <a:gd name="connsiteY2090" fmla="*/ 416374 h 1320440"/>
                <a:gd name="connsiteX2091" fmla="*/ 878142 w 1728428"/>
                <a:gd name="connsiteY2091" fmla="*/ 412412 h 1320440"/>
                <a:gd name="connsiteX2092" fmla="*/ 872025 w 1728428"/>
                <a:gd name="connsiteY2092" fmla="*/ 410971 h 1320440"/>
                <a:gd name="connsiteX2093" fmla="*/ 869146 w 1728428"/>
                <a:gd name="connsiteY2093" fmla="*/ 403047 h 1320440"/>
                <a:gd name="connsiteX2094" fmla="*/ 862309 w 1728428"/>
                <a:gd name="connsiteY2094" fmla="*/ 399445 h 1320440"/>
                <a:gd name="connsiteX2095" fmla="*/ 855472 w 1728428"/>
                <a:gd name="connsiteY2095" fmla="*/ 390081 h 1320440"/>
                <a:gd name="connsiteX2096" fmla="*/ 846476 w 1728428"/>
                <a:gd name="connsiteY2096" fmla="*/ 387559 h 1320440"/>
                <a:gd name="connsiteX2097" fmla="*/ 838200 w 1728428"/>
                <a:gd name="connsiteY2097" fmla="*/ 374953 h 1320440"/>
                <a:gd name="connsiteX2098" fmla="*/ 829204 w 1728428"/>
                <a:gd name="connsiteY2098" fmla="*/ 364147 h 1320440"/>
                <a:gd name="connsiteX2099" fmla="*/ 829564 w 1728428"/>
                <a:gd name="connsiteY2099" fmla="*/ 361626 h 1320440"/>
                <a:gd name="connsiteX2100" fmla="*/ 834602 w 1728428"/>
                <a:gd name="connsiteY2100" fmla="*/ 354062 h 1320440"/>
                <a:gd name="connsiteX2101" fmla="*/ 839999 w 1728428"/>
                <a:gd name="connsiteY2101" fmla="*/ 351901 h 1320440"/>
                <a:gd name="connsiteX2102" fmla="*/ 838200 w 1728428"/>
                <a:gd name="connsiteY2102" fmla="*/ 355503 h 1320440"/>
                <a:gd name="connsiteX2103" fmla="*/ 836761 w 1728428"/>
                <a:gd name="connsiteY2103" fmla="*/ 358024 h 1320440"/>
                <a:gd name="connsiteX2104" fmla="*/ 840719 w 1728428"/>
                <a:gd name="connsiteY2104" fmla="*/ 357304 h 1320440"/>
                <a:gd name="connsiteX2105" fmla="*/ 847556 w 1728428"/>
                <a:gd name="connsiteY2105" fmla="*/ 352981 h 1320440"/>
                <a:gd name="connsiteX2106" fmla="*/ 857271 w 1728428"/>
                <a:gd name="connsiteY2106" fmla="*/ 348299 h 1320440"/>
                <a:gd name="connsiteX2107" fmla="*/ 861949 w 1728428"/>
                <a:gd name="connsiteY2107" fmla="*/ 346498 h 1320440"/>
                <a:gd name="connsiteX2108" fmla="*/ 861949 w 1728428"/>
                <a:gd name="connsiteY2108" fmla="*/ 343256 h 1320440"/>
                <a:gd name="connsiteX2109" fmla="*/ 870945 w 1728428"/>
                <a:gd name="connsiteY2109" fmla="*/ 337854 h 1320440"/>
                <a:gd name="connsiteX2110" fmla="*/ 875623 w 1728428"/>
                <a:gd name="connsiteY2110" fmla="*/ 337854 h 1320440"/>
                <a:gd name="connsiteX2111" fmla="*/ 877422 w 1728428"/>
                <a:gd name="connsiteY2111" fmla="*/ 340015 h 1320440"/>
                <a:gd name="connsiteX2112" fmla="*/ 883899 w 1728428"/>
                <a:gd name="connsiteY2112" fmla="*/ 339655 h 1320440"/>
                <a:gd name="connsiteX2113" fmla="*/ 884259 w 1728428"/>
                <a:gd name="connsiteY2113" fmla="*/ 336413 h 1320440"/>
                <a:gd name="connsiteX2114" fmla="*/ 888217 w 1728428"/>
                <a:gd name="connsiteY2114" fmla="*/ 332811 h 1320440"/>
                <a:gd name="connsiteX2115" fmla="*/ 900811 w 1728428"/>
                <a:gd name="connsiteY2115" fmla="*/ 331010 h 1320440"/>
                <a:gd name="connsiteX2116" fmla="*/ 911966 w 1728428"/>
                <a:gd name="connsiteY2116" fmla="*/ 332811 h 1320440"/>
                <a:gd name="connsiteX2117" fmla="*/ 918083 w 1728428"/>
                <a:gd name="connsiteY2117" fmla="*/ 334972 h 1320440"/>
                <a:gd name="connsiteX2118" fmla="*/ 920242 w 1728428"/>
                <a:gd name="connsiteY2118" fmla="*/ 338214 h 1320440"/>
                <a:gd name="connsiteX2119" fmla="*/ 925640 w 1728428"/>
                <a:gd name="connsiteY2119" fmla="*/ 338214 h 1320440"/>
                <a:gd name="connsiteX2120" fmla="*/ 931037 w 1728428"/>
                <a:gd name="connsiteY2120" fmla="*/ 339294 h 1320440"/>
                <a:gd name="connsiteX2121" fmla="*/ 932477 w 1728428"/>
                <a:gd name="connsiteY2121" fmla="*/ 336773 h 1320440"/>
                <a:gd name="connsiteX2122" fmla="*/ 925280 w 1728428"/>
                <a:gd name="connsiteY2122" fmla="*/ 330650 h 1320440"/>
                <a:gd name="connsiteX2123" fmla="*/ 922041 w 1728428"/>
                <a:gd name="connsiteY2123" fmla="*/ 327408 h 1320440"/>
                <a:gd name="connsiteX2124" fmla="*/ 923481 w 1728428"/>
                <a:gd name="connsiteY2124" fmla="*/ 324167 h 1320440"/>
                <a:gd name="connsiteX2125" fmla="*/ 942912 w 1728428"/>
                <a:gd name="connsiteY2125" fmla="*/ 316243 h 1320440"/>
                <a:gd name="connsiteX2126" fmla="*/ 948309 w 1728428"/>
                <a:gd name="connsiteY2126" fmla="*/ 315882 h 1320440"/>
                <a:gd name="connsiteX2127" fmla="*/ 953707 w 1728428"/>
                <a:gd name="connsiteY2127" fmla="*/ 319484 h 1320440"/>
                <a:gd name="connsiteX2128" fmla="*/ 959464 w 1728428"/>
                <a:gd name="connsiteY2128" fmla="*/ 319484 h 1320440"/>
                <a:gd name="connsiteX2129" fmla="*/ 969539 w 1728428"/>
                <a:gd name="connsiteY2129" fmla="*/ 314081 h 1320440"/>
                <a:gd name="connsiteX2130" fmla="*/ 975657 w 1728428"/>
                <a:gd name="connsiteY2130" fmla="*/ 314081 h 1320440"/>
                <a:gd name="connsiteX2131" fmla="*/ 981054 w 1728428"/>
                <a:gd name="connsiteY2131" fmla="*/ 316603 h 1320440"/>
                <a:gd name="connsiteX2132" fmla="*/ 989330 w 1728428"/>
                <a:gd name="connsiteY2132" fmla="*/ 325247 h 1320440"/>
                <a:gd name="connsiteX2133" fmla="*/ 989690 w 1728428"/>
                <a:gd name="connsiteY2133" fmla="*/ 329209 h 1320440"/>
                <a:gd name="connsiteX2134" fmla="*/ 985732 w 1728428"/>
                <a:gd name="connsiteY2134" fmla="*/ 333892 h 1320440"/>
                <a:gd name="connsiteX2135" fmla="*/ 982134 w 1728428"/>
                <a:gd name="connsiteY2135" fmla="*/ 334612 h 1320440"/>
                <a:gd name="connsiteX2136" fmla="*/ 975297 w 1728428"/>
                <a:gd name="connsiteY2136" fmla="*/ 343977 h 1320440"/>
                <a:gd name="connsiteX2137" fmla="*/ 969539 w 1728428"/>
                <a:gd name="connsiteY2137" fmla="*/ 346498 h 1320440"/>
                <a:gd name="connsiteX2138" fmla="*/ 969180 w 1728428"/>
                <a:gd name="connsiteY2138" fmla="*/ 350100 h 1320440"/>
                <a:gd name="connsiteX2139" fmla="*/ 972058 w 1728428"/>
                <a:gd name="connsiteY2139" fmla="*/ 355143 h 1320440"/>
                <a:gd name="connsiteX2140" fmla="*/ 972418 w 1728428"/>
                <a:gd name="connsiteY2140" fmla="*/ 361986 h 1320440"/>
                <a:gd name="connsiteX2141" fmla="*/ 975297 w 1728428"/>
                <a:gd name="connsiteY2141" fmla="*/ 362707 h 1320440"/>
                <a:gd name="connsiteX2142" fmla="*/ 979615 w 1728428"/>
                <a:gd name="connsiteY2142" fmla="*/ 360185 h 1320440"/>
                <a:gd name="connsiteX2143" fmla="*/ 983933 w 1728428"/>
                <a:gd name="connsiteY2143" fmla="*/ 363067 h 1320440"/>
                <a:gd name="connsiteX2144" fmla="*/ 984652 w 1728428"/>
                <a:gd name="connsiteY2144" fmla="*/ 368109 h 1320440"/>
                <a:gd name="connsiteX2145" fmla="*/ 990050 w 1728428"/>
                <a:gd name="connsiteY2145" fmla="*/ 368469 h 1320440"/>
                <a:gd name="connsiteX2146" fmla="*/ 993648 w 1728428"/>
                <a:gd name="connsiteY2146" fmla="*/ 367029 h 1320440"/>
                <a:gd name="connsiteX2147" fmla="*/ 997966 w 1728428"/>
                <a:gd name="connsiteY2147" fmla="*/ 368109 h 1320440"/>
                <a:gd name="connsiteX2148" fmla="*/ 999046 w 1728428"/>
                <a:gd name="connsiteY2148" fmla="*/ 374953 h 1320440"/>
                <a:gd name="connsiteX2149" fmla="*/ 1003004 w 1728428"/>
                <a:gd name="connsiteY2149" fmla="*/ 376754 h 1320440"/>
                <a:gd name="connsiteX2150" fmla="*/ 1011280 w 1728428"/>
                <a:gd name="connsiteY2150" fmla="*/ 376394 h 1320440"/>
                <a:gd name="connsiteX2151" fmla="*/ 1013799 w 1728428"/>
                <a:gd name="connsiteY2151" fmla="*/ 377474 h 1320440"/>
                <a:gd name="connsiteX2152" fmla="*/ 1015598 w 1728428"/>
                <a:gd name="connsiteY2152" fmla="*/ 383597 h 1320440"/>
                <a:gd name="connsiteX2153" fmla="*/ 1020996 w 1728428"/>
                <a:gd name="connsiteY2153" fmla="*/ 380716 h 1320440"/>
                <a:gd name="connsiteX2154" fmla="*/ 1027113 w 1728428"/>
                <a:gd name="connsiteY2154" fmla="*/ 378915 h 1320440"/>
                <a:gd name="connsiteX2155" fmla="*/ 1027833 w 1728428"/>
                <a:gd name="connsiteY2155" fmla="*/ 373152 h 1320440"/>
                <a:gd name="connsiteX2156" fmla="*/ 1037548 w 1728428"/>
                <a:gd name="connsiteY2156" fmla="*/ 365588 h 1320440"/>
                <a:gd name="connsiteX2157" fmla="*/ 1041146 w 1728428"/>
                <a:gd name="connsiteY2157" fmla="*/ 362346 h 1320440"/>
                <a:gd name="connsiteX2158" fmla="*/ 1043665 w 1728428"/>
                <a:gd name="connsiteY2158" fmla="*/ 364868 h 1320440"/>
                <a:gd name="connsiteX2159" fmla="*/ 1047983 w 1728428"/>
                <a:gd name="connsiteY2159" fmla="*/ 366669 h 1320440"/>
                <a:gd name="connsiteX2160" fmla="*/ 1048343 w 1728428"/>
                <a:gd name="connsiteY2160" fmla="*/ 370270 h 1320440"/>
                <a:gd name="connsiteX2161" fmla="*/ 1040067 w 1728428"/>
                <a:gd name="connsiteY2161" fmla="*/ 381076 h 1320440"/>
                <a:gd name="connsiteX2162" fmla="*/ 1049423 w 1728428"/>
                <a:gd name="connsiteY2162" fmla="*/ 377474 h 1320440"/>
                <a:gd name="connsiteX2163" fmla="*/ 1055540 w 1728428"/>
                <a:gd name="connsiteY2163" fmla="*/ 370270 h 1320440"/>
                <a:gd name="connsiteX2164" fmla="*/ 1056259 w 1728428"/>
                <a:gd name="connsiteY2164" fmla="*/ 359105 h 1320440"/>
                <a:gd name="connsiteX2165" fmla="*/ 1053021 w 1728428"/>
                <a:gd name="connsiteY2165" fmla="*/ 351901 h 1320440"/>
                <a:gd name="connsiteX2166" fmla="*/ 1045105 w 1728428"/>
                <a:gd name="connsiteY2166" fmla="*/ 351901 h 1320440"/>
                <a:gd name="connsiteX2167" fmla="*/ 1042226 w 1728428"/>
                <a:gd name="connsiteY2167" fmla="*/ 348659 h 1320440"/>
                <a:gd name="connsiteX2168" fmla="*/ 1037548 w 1728428"/>
                <a:gd name="connsiteY2168" fmla="*/ 348659 h 1320440"/>
                <a:gd name="connsiteX2169" fmla="*/ 1033590 w 1728428"/>
                <a:gd name="connsiteY2169" fmla="*/ 355503 h 1320440"/>
                <a:gd name="connsiteX2170" fmla="*/ 1033590 w 1728428"/>
                <a:gd name="connsiteY2170" fmla="*/ 350460 h 1320440"/>
                <a:gd name="connsiteX2171" fmla="*/ 1039347 w 1728428"/>
                <a:gd name="connsiteY2171" fmla="*/ 343617 h 1320440"/>
                <a:gd name="connsiteX2172" fmla="*/ 1042226 w 1728428"/>
                <a:gd name="connsiteY2172" fmla="*/ 331370 h 1320440"/>
                <a:gd name="connsiteX2173" fmla="*/ 1042946 w 1728428"/>
                <a:gd name="connsiteY2173" fmla="*/ 313001 h 1320440"/>
                <a:gd name="connsiteX2174" fmla="*/ 1048343 w 1728428"/>
                <a:gd name="connsiteY2174" fmla="*/ 306878 h 1320440"/>
                <a:gd name="connsiteX2175" fmla="*/ 1050862 w 1728428"/>
                <a:gd name="connsiteY2175" fmla="*/ 306878 h 1320440"/>
                <a:gd name="connsiteX2176" fmla="*/ 1051941 w 1728428"/>
                <a:gd name="connsiteY2176" fmla="*/ 313001 h 1320440"/>
                <a:gd name="connsiteX2177" fmla="*/ 1045105 w 1728428"/>
                <a:gd name="connsiteY2177" fmla="*/ 332091 h 1320440"/>
                <a:gd name="connsiteX2178" fmla="*/ 1044385 w 1728428"/>
                <a:gd name="connsiteY2178" fmla="*/ 341816 h 1320440"/>
                <a:gd name="connsiteX2179" fmla="*/ 1051941 w 1728428"/>
                <a:gd name="connsiteY2179" fmla="*/ 347579 h 1320440"/>
                <a:gd name="connsiteX2180" fmla="*/ 1054820 w 1728428"/>
                <a:gd name="connsiteY2180" fmla="*/ 347219 h 1320440"/>
                <a:gd name="connsiteX2181" fmla="*/ 1060218 w 1728428"/>
                <a:gd name="connsiteY2181" fmla="*/ 349380 h 1320440"/>
                <a:gd name="connsiteX2182" fmla="*/ 1063456 w 1728428"/>
                <a:gd name="connsiteY2182" fmla="*/ 358384 h 1320440"/>
                <a:gd name="connsiteX2183" fmla="*/ 1066695 w 1728428"/>
                <a:gd name="connsiteY2183" fmla="*/ 361986 h 1320440"/>
                <a:gd name="connsiteX2184" fmla="*/ 1074971 w 1728428"/>
                <a:gd name="connsiteY2184" fmla="*/ 362707 h 1320440"/>
                <a:gd name="connsiteX2185" fmla="*/ 1078929 w 1728428"/>
                <a:gd name="connsiteY2185" fmla="*/ 360545 h 1320440"/>
                <a:gd name="connsiteX2186" fmla="*/ 1085766 w 1728428"/>
                <a:gd name="connsiteY2186" fmla="*/ 364147 h 1320440"/>
                <a:gd name="connsiteX2187" fmla="*/ 1084686 w 1728428"/>
                <a:gd name="connsiteY2187" fmla="*/ 368469 h 1320440"/>
                <a:gd name="connsiteX2188" fmla="*/ 1095481 w 1728428"/>
                <a:gd name="connsiteY2188" fmla="*/ 367389 h 1320440"/>
                <a:gd name="connsiteX2189" fmla="*/ 1097280 w 1728428"/>
                <a:gd name="connsiteY2189" fmla="*/ 360906 h 1320440"/>
                <a:gd name="connsiteX2190" fmla="*/ 1095481 w 1728428"/>
                <a:gd name="connsiteY2190" fmla="*/ 353702 h 1320440"/>
                <a:gd name="connsiteX2191" fmla="*/ 1103757 w 1728428"/>
                <a:gd name="connsiteY2191" fmla="*/ 349380 h 1320440"/>
                <a:gd name="connsiteX2192" fmla="*/ 1095481 w 1728428"/>
                <a:gd name="connsiteY2192" fmla="*/ 344697 h 1320440"/>
                <a:gd name="connsiteX2193" fmla="*/ 1085406 w 1728428"/>
                <a:gd name="connsiteY2193" fmla="*/ 341816 h 1320440"/>
                <a:gd name="connsiteX2194" fmla="*/ 1077130 w 1728428"/>
                <a:gd name="connsiteY2194" fmla="*/ 343977 h 1320440"/>
                <a:gd name="connsiteX2195" fmla="*/ 1074611 w 1728428"/>
                <a:gd name="connsiteY2195" fmla="*/ 340015 h 1320440"/>
                <a:gd name="connsiteX2196" fmla="*/ 1069573 w 1728428"/>
                <a:gd name="connsiteY2196" fmla="*/ 337854 h 1320440"/>
                <a:gd name="connsiteX2197" fmla="*/ 1062377 w 1728428"/>
                <a:gd name="connsiteY2197" fmla="*/ 340015 h 1320440"/>
                <a:gd name="connsiteX2198" fmla="*/ 1057699 w 1728428"/>
                <a:gd name="connsiteY2198" fmla="*/ 343617 h 1320440"/>
                <a:gd name="connsiteX2199" fmla="*/ 1054460 w 1728428"/>
                <a:gd name="connsiteY2199" fmla="*/ 341095 h 1320440"/>
                <a:gd name="connsiteX2200" fmla="*/ 1053741 w 1728428"/>
                <a:gd name="connsiteY2200" fmla="*/ 333892 h 1320440"/>
                <a:gd name="connsiteX2201" fmla="*/ 1054460 w 1728428"/>
                <a:gd name="connsiteY2201" fmla="*/ 317323 h 1320440"/>
                <a:gd name="connsiteX2202" fmla="*/ 1056259 w 1728428"/>
                <a:gd name="connsiteY2202" fmla="*/ 313001 h 1320440"/>
                <a:gd name="connsiteX2203" fmla="*/ 1063096 w 1728428"/>
                <a:gd name="connsiteY2203" fmla="*/ 313721 h 1320440"/>
                <a:gd name="connsiteX2204" fmla="*/ 1067054 w 1728428"/>
                <a:gd name="connsiteY2204" fmla="*/ 310840 h 1320440"/>
                <a:gd name="connsiteX2205" fmla="*/ 1051582 w 1728428"/>
                <a:gd name="connsiteY2205" fmla="*/ 298593 h 1320440"/>
                <a:gd name="connsiteX2206" fmla="*/ 1051941 w 1728428"/>
                <a:gd name="connsiteY2206" fmla="*/ 294271 h 1320440"/>
                <a:gd name="connsiteX2207" fmla="*/ 1056259 w 1728428"/>
                <a:gd name="connsiteY2207" fmla="*/ 290309 h 1320440"/>
                <a:gd name="connsiteX2208" fmla="*/ 1051941 w 1728428"/>
                <a:gd name="connsiteY2208" fmla="*/ 290309 h 1320440"/>
                <a:gd name="connsiteX2209" fmla="*/ 1046544 w 1728428"/>
                <a:gd name="connsiteY2209" fmla="*/ 293551 h 1320440"/>
                <a:gd name="connsiteX2210" fmla="*/ 1043305 w 1728428"/>
                <a:gd name="connsiteY2210" fmla="*/ 290309 h 1320440"/>
                <a:gd name="connsiteX2211" fmla="*/ 1043665 w 1728428"/>
                <a:gd name="connsiteY2211" fmla="*/ 297513 h 1320440"/>
                <a:gd name="connsiteX2212" fmla="*/ 1037188 w 1728428"/>
                <a:gd name="connsiteY2212" fmla="*/ 294631 h 1320440"/>
                <a:gd name="connsiteX2213" fmla="*/ 1024954 w 1728428"/>
                <a:gd name="connsiteY2213" fmla="*/ 279864 h 1320440"/>
                <a:gd name="connsiteX2214" fmla="*/ 1024954 w 1728428"/>
                <a:gd name="connsiteY2214" fmla="*/ 276262 h 1320440"/>
                <a:gd name="connsiteX2215" fmla="*/ 1030351 w 1728428"/>
                <a:gd name="connsiteY2215" fmla="*/ 268338 h 1320440"/>
                <a:gd name="connsiteX2216" fmla="*/ 1037908 w 1728428"/>
                <a:gd name="connsiteY2216" fmla="*/ 255011 h 1320440"/>
                <a:gd name="connsiteX2217" fmla="*/ 1039707 w 1728428"/>
                <a:gd name="connsiteY2217" fmla="*/ 237002 h 1320440"/>
                <a:gd name="connsiteX2218" fmla="*/ 1036469 w 1728428"/>
                <a:gd name="connsiteY2218" fmla="*/ 217552 h 1320440"/>
                <a:gd name="connsiteX2219" fmla="*/ 1028552 w 1728428"/>
                <a:gd name="connsiteY2219" fmla="*/ 195941 h 1320440"/>
                <a:gd name="connsiteX2220" fmla="*/ 1020636 w 1728428"/>
                <a:gd name="connsiteY2220" fmla="*/ 167486 h 1320440"/>
                <a:gd name="connsiteX2221" fmla="*/ 1015238 w 1728428"/>
                <a:gd name="connsiteY2221" fmla="*/ 153799 h 1320440"/>
                <a:gd name="connsiteX2222" fmla="*/ 1018837 w 1728428"/>
                <a:gd name="connsiteY2222" fmla="*/ 151278 h 1320440"/>
                <a:gd name="connsiteX2223" fmla="*/ 1022795 w 1728428"/>
                <a:gd name="connsiteY2223" fmla="*/ 154519 h 1320440"/>
                <a:gd name="connsiteX2224" fmla="*/ 1027833 w 1728428"/>
                <a:gd name="connsiteY2224" fmla="*/ 155240 h 1320440"/>
                <a:gd name="connsiteX2225" fmla="*/ 1030711 w 1728428"/>
                <a:gd name="connsiteY2225" fmla="*/ 147316 h 1320440"/>
                <a:gd name="connsiteX2226" fmla="*/ 1037188 w 1728428"/>
                <a:gd name="connsiteY2226" fmla="*/ 141192 h 1320440"/>
                <a:gd name="connsiteX2227" fmla="*/ 1040067 w 1728428"/>
                <a:gd name="connsiteY2227" fmla="*/ 133989 h 1320440"/>
                <a:gd name="connsiteX2228" fmla="*/ 1051582 w 1728428"/>
                <a:gd name="connsiteY2228" fmla="*/ 121742 h 1320440"/>
                <a:gd name="connsiteX2229" fmla="*/ 1059138 w 1728428"/>
                <a:gd name="connsiteY2229" fmla="*/ 114179 h 1320440"/>
                <a:gd name="connsiteX2230" fmla="*/ 1062736 w 1728428"/>
                <a:gd name="connsiteY2230" fmla="*/ 113098 h 1320440"/>
                <a:gd name="connsiteX2231" fmla="*/ 1072452 w 1728428"/>
                <a:gd name="connsiteY2231" fmla="*/ 118141 h 1320440"/>
                <a:gd name="connsiteX2232" fmla="*/ 1078929 w 1728428"/>
                <a:gd name="connsiteY2232" fmla="*/ 121742 h 1320440"/>
                <a:gd name="connsiteX2233" fmla="*/ 1087925 w 1728428"/>
                <a:gd name="connsiteY2233" fmla="*/ 126785 h 1320440"/>
                <a:gd name="connsiteX2234" fmla="*/ 1097280 w 1728428"/>
                <a:gd name="connsiteY2234" fmla="*/ 127866 h 1320440"/>
                <a:gd name="connsiteX2235" fmla="*/ 1101958 w 1728428"/>
                <a:gd name="connsiteY2235" fmla="*/ 131467 h 1320440"/>
                <a:gd name="connsiteX2236" fmla="*/ 1111674 w 1728428"/>
                <a:gd name="connsiteY2236" fmla="*/ 131467 h 1320440"/>
                <a:gd name="connsiteX2237" fmla="*/ 1122469 w 1728428"/>
                <a:gd name="connsiteY2237" fmla="*/ 124624 h 1320440"/>
                <a:gd name="connsiteX2238" fmla="*/ 1129665 w 1728428"/>
                <a:gd name="connsiteY2238" fmla="*/ 124264 h 1320440"/>
                <a:gd name="connsiteX2239" fmla="*/ 1139021 w 1728428"/>
                <a:gd name="connsiteY2239" fmla="*/ 118861 h 1320440"/>
                <a:gd name="connsiteX2240" fmla="*/ 1144419 w 1728428"/>
                <a:gd name="connsiteY2240" fmla="*/ 117780 h 1320440"/>
                <a:gd name="connsiteX2241" fmla="*/ 1154854 w 1728428"/>
                <a:gd name="connsiteY2241" fmla="*/ 113458 h 1320440"/>
                <a:gd name="connsiteX2242" fmla="*/ 1171046 w 1728428"/>
                <a:gd name="connsiteY2242" fmla="*/ 99051 h 1320440"/>
                <a:gd name="connsiteX2243" fmla="*/ 1184360 w 1728428"/>
                <a:gd name="connsiteY2243" fmla="*/ 86804 h 1320440"/>
                <a:gd name="connsiteX2244" fmla="*/ 1197314 w 1728428"/>
                <a:gd name="connsiteY2244" fmla="*/ 77440 h 1320440"/>
                <a:gd name="connsiteX2245" fmla="*/ 1215666 w 1728428"/>
                <a:gd name="connsiteY2245" fmla="*/ 68435 h 1320440"/>
                <a:gd name="connsiteX2246" fmla="*/ 1232578 w 1728428"/>
                <a:gd name="connsiteY2246" fmla="*/ 54748 h 1320440"/>
                <a:gd name="connsiteX2247" fmla="*/ 1245892 w 1728428"/>
                <a:gd name="connsiteY2247" fmla="*/ 48265 h 1320440"/>
                <a:gd name="connsiteX2248" fmla="*/ 1256687 w 1728428"/>
                <a:gd name="connsiteY2248" fmla="*/ 49705 h 1320440"/>
                <a:gd name="connsiteX2249" fmla="*/ 1266042 w 1728428"/>
                <a:gd name="connsiteY2249" fmla="*/ 51866 h 1320440"/>
                <a:gd name="connsiteX2250" fmla="*/ 1268921 w 1728428"/>
                <a:gd name="connsiteY2250" fmla="*/ 50426 h 1320440"/>
                <a:gd name="connsiteX2251" fmla="*/ 1265682 w 1728428"/>
                <a:gd name="connsiteY2251" fmla="*/ 46103 h 1320440"/>
                <a:gd name="connsiteX2252" fmla="*/ 1256327 w 1728428"/>
                <a:gd name="connsiteY2252" fmla="*/ 41781 h 1320440"/>
                <a:gd name="connsiteX2253" fmla="*/ 1255607 w 1728428"/>
                <a:gd name="connsiteY2253" fmla="*/ 39620 h 1320440"/>
                <a:gd name="connsiteX2254" fmla="*/ 1259205 w 1728428"/>
                <a:gd name="connsiteY2254" fmla="*/ 39260 h 1320440"/>
                <a:gd name="connsiteX2255" fmla="*/ 1267122 w 1728428"/>
                <a:gd name="connsiteY2255" fmla="*/ 41061 h 1320440"/>
                <a:gd name="connsiteX2256" fmla="*/ 1271800 w 1728428"/>
                <a:gd name="connsiteY2256" fmla="*/ 47904 h 1320440"/>
                <a:gd name="connsiteX2257" fmla="*/ 1276118 w 1728428"/>
                <a:gd name="connsiteY2257" fmla="*/ 49705 h 1320440"/>
                <a:gd name="connsiteX2258" fmla="*/ 1282595 w 1728428"/>
                <a:gd name="connsiteY2258" fmla="*/ 49705 h 1320440"/>
                <a:gd name="connsiteX2259" fmla="*/ 1298787 w 1728428"/>
                <a:gd name="connsiteY2259" fmla="*/ 42862 h 1320440"/>
                <a:gd name="connsiteX2260" fmla="*/ 1302385 w 1728428"/>
                <a:gd name="connsiteY2260" fmla="*/ 43222 h 1320440"/>
                <a:gd name="connsiteX2261" fmla="*/ 1301666 w 1728428"/>
                <a:gd name="connsiteY2261" fmla="*/ 47184 h 1320440"/>
                <a:gd name="connsiteX2262" fmla="*/ 1292310 w 1728428"/>
                <a:gd name="connsiteY2262" fmla="*/ 61591 h 1320440"/>
                <a:gd name="connsiteX2263" fmla="*/ 1290151 w 1728428"/>
                <a:gd name="connsiteY2263" fmla="*/ 72757 h 1320440"/>
                <a:gd name="connsiteX2264" fmla="*/ 1291590 w 1728428"/>
                <a:gd name="connsiteY2264" fmla="*/ 74918 h 1320440"/>
                <a:gd name="connsiteX2265" fmla="*/ 1294469 w 1728428"/>
                <a:gd name="connsiteY2265" fmla="*/ 74198 h 1320440"/>
                <a:gd name="connsiteX2266" fmla="*/ 1298067 w 1728428"/>
                <a:gd name="connsiteY2266" fmla="*/ 63392 h 1320440"/>
                <a:gd name="connsiteX2267" fmla="*/ 1304185 w 1728428"/>
                <a:gd name="connsiteY2267" fmla="*/ 49345 h 1320440"/>
                <a:gd name="connsiteX2268" fmla="*/ 1312461 w 1728428"/>
                <a:gd name="connsiteY2268" fmla="*/ 42141 h 1320440"/>
                <a:gd name="connsiteX2269" fmla="*/ 1320737 w 1728428"/>
                <a:gd name="connsiteY2269" fmla="*/ 42141 h 1320440"/>
                <a:gd name="connsiteX2270" fmla="*/ 1325055 w 1728428"/>
                <a:gd name="connsiteY2270" fmla="*/ 38540 h 1320440"/>
                <a:gd name="connsiteX2271" fmla="*/ 1317498 w 1728428"/>
                <a:gd name="connsiteY2271" fmla="*/ 36739 h 1320440"/>
                <a:gd name="connsiteX2272" fmla="*/ 1316059 w 1728428"/>
                <a:gd name="connsiteY2272" fmla="*/ 31336 h 1320440"/>
                <a:gd name="connsiteX2273" fmla="*/ 1319298 w 1728428"/>
                <a:gd name="connsiteY2273" fmla="*/ 24492 h 1320440"/>
                <a:gd name="connsiteX2274" fmla="*/ 1327934 w 1728428"/>
                <a:gd name="connsiteY2274" fmla="*/ 20170 h 1320440"/>
                <a:gd name="connsiteX2275" fmla="*/ 1340168 w 1728428"/>
                <a:gd name="connsiteY2275" fmla="*/ 13687 h 1320440"/>
                <a:gd name="connsiteX2276" fmla="*/ 1347724 w 1728428"/>
                <a:gd name="connsiteY2276" fmla="*/ 11526 h 1320440"/>
                <a:gd name="connsiteX2277" fmla="*/ 1350963 w 1728428"/>
                <a:gd name="connsiteY2277" fmla="*/ 14047 h 1320440"/>
                <a:gd name="connsiteX2278" fmla="*/ 1345206 w 1728428"/>
                <a:gd name="connsiteY2278" fmla="*/ 16568 h 1320440"/>
                <a:gd name="connsiteX2279" fmla="*/ 1343766 w 1728428"/>
                <a:gd name="connsiteY2279" fmla="*/ 20170 h 1320440"/>
                <a:gd name="connsiteX2280" fmla="*/ 1345565 w 1728428"/>
                <a:gd name="connsiteY2280" fmla="*/ 24492 h 1320440"/>
                <a:gd name="connsiteX2281" fmla="*/ 1348804 w 1728428"/>
                <a:gd name="connsiteY2281" fmla="*/ 24492 h 1320440"/>
                <a:gd name="connsiteX2282" fmla="*/ 1350603 w 1728428"/>
                <a:gd name="connsiteY2282" fmla="*/ 19090 h 1320440"/>
                <a:gd name="connsiteX2283" fmla="*/ 1356001 w 1728428"/>
                <a:gd name="connsiteY2283" fmla="*/ 16568 h 1320440"/>
                <a:gd name="connsiteX2284" fmla="*/ 1362478 w 1728428"/>
                <a:gd name="connsiteY2284" fmla="*/ 22331 h 1320440"/>
                <a:gd name="connsiteX2285" fmla="*/ 1367156 w 1728428"/>
                <a:gd name="connsiteY2285" fmla="*/ 22691 h 1320440"/>
                <a:gd name="connsiteX2286" fmla="*/ 1367875 w 1728428"/>
                <a:gd name="connsiteY2286" fmla="*/ 19450 h 1320440"/>
                <a:gd name="connsiteX2287" fmla="*/ 1371114 w 1728428"/>
                <a:gd name="connsiteY2287" fmla="*/ 21971 h 1320440"/>
                <a:gd name="connsiteX2288" fmla="*/ 1379750 w 1728428"/>
                <a:gd name="connsiteY2288" fmla="*/ 27374 h 1320440"/>
                <a:gd name="connsiteX2289" fmla="*/ 1394503 w 1728428"/>
                <a:gd name="connsiteY2289" fmla="*/ 27374 h 1320440"/>
                <a:gd name="connsiteX2290" fmla="*/ 1402779 w 1728428"/>
                <a:gd name="connsiteY2290" fmla="*/ 24492 h 1320440"/>
                <a:gd name="connsiteX2291" fmla="*/ 1416453 w 1728428"/>
                <a:gd name="connsiteY2291" fmla="*/ 13327 h 1320440"/>
                <a:gd name="connsiteX2292" fmla="*/ 1423290 w 1728428"/>
                <a:gd name="connsiteY2292" fmla="*/ 9365 h 1320440"/>
                <a:gd name="connsiteX2293" fmla="*/ 1431206 w 1728428"/>
                <a:gd name="connsiteY2293" fmla="*/ 8284 h 1320440"/>
                <a:gd name="connsiteX2294" fmla="*/ 1434444 w 1728428"/>
                <a:gd name="connsiteY2294" fmla="*/ 5763 h 132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</a:cxnLst>
              <a:rect l="l" t="t" r="r" b="b"/>
              <a:pathLst>
                <a:path w="1728428" h="1320440">
                  <a:moveTo>
                    <a:pt x="1504348" y="1304925"/>
                  </a:moveTo>
                  <a:lnTo>
                    <a:pt x="1509330" y="1307902"/>
                  </a:lnTo>
                  <a:lnTo>
                    <a:pt x="1504731" y="1312532"/>
                  </a:lnTo>
                  <a:lnTo>
                    <a:pt x="1498600" y="1308894"/>
                  </a:lnTo>
                  <a:close/>
                  <a:moveTo>
                    <a:pt x="1450446" y="1295400"/>
                  </a:moveTo>
                  <a:lnTo>
                    <a:pt x="1454680" y="1298315"/>
                  </a:lnTo>
                  <a:lnTo>
                    <a:pt x="1453974" y="1301958"/>
                  </a:lnTo>
                  <a:lnTo>
                    <a:pt x="1458560" y="1309610"/>
                  </a:lnTo>
                  <a:lnTo>
                    <a:pt x="1453269" y="1317261"/>
                  </a:lnTo>
                  <a:lnTo>
                    <a:pt x="1451152" y="1314710"/>
                  </a:lnTo>
                  <a:lnTo>
                    <a:pt x="1450799" y="1308517"/>
                  </a:lnTo>
                  <a:lnTo>
                    <a:pt x="1446213" y="1300865"/>
                  </a:lnTo>
                  <a:lnTo>
                    <a:pt x="1447977" y="1296493"/>
                  </a:lnTo>
                  <a:close/>
                  <a:moveTo>
                    <a:pt x="1505770" y="1289050"/>
                  </a:moveTo>
                  <a:lnTo>
                    <a:pt x="1509355" y="1295915"/>
                  </a:lnTo>
                  <a:lnTo>
                    <a:pt x="1503260" y="1301407"/>
                  </a:lnTo>
                  <a:lnTo>
                    <a:pt x="1498600" y="1298318"/>
                  </a:lnTo>
                  <a:lnTo>
                    <a:pt x="1502185" y="1295229"/>
                  </a:lnTo>
                  <a:lnTo>
                    <a:pt x="1500751" y="1291110"/>
                  </a:lnTo>
                  <a:close/>
                  <a:moveTo>
                    <a:pt x="1461655" y="1289050"/>
                  </a:moveTo>
                  <a:lnTo>
                    <a:pt x="1463386" y="1293019"/>
                  </a:lnTo>
                  <a:lnTo>
                    <a:pt x="1462232" y="1296627"/>
                  </a:lnTo>
                  <a:lnTo>
                    <a:pt x="1460500" y="1293741"/>
                  </a:lnTo>
                  <a:close/>
                  <a:moveTo>
                    <a:pt x="1451914" y="1285875"/>
                  </a:moveTo>
                  <a:lnTo>
                    <a:pt x="1454800" y="1286597"/>
                  </a:lnTo>
                  <a:lnTo>
                    <a:pt x="1456964" y="1291288"/>
                  </a:lnTo>
                  <a:lnTo>
                    <a:pt x="1451914" y="1293452"/>
                  </a:lnTo>
                  <a:lnTo>
                    <a:pt x="1449388" y="1287679"/>
                  </a:lnTo>
                  <a:close/>
                  <a:moveTo>
                    <a:pt x="1499539" y="1276350"/>
                  </a:moveTo>
                  <a:lnTo>
                    <a:pt x="1504589" y="1283607"/>
                  </a:lnTo>
                  <a:lnTo>
                    <a:pt x="1498817" y="1288687"/>
                  </a:lnTo>
                  <a:lnTo>
                    <a:pt x="1499539" y="1283245"/>
                  </a:lnTo>
                  <a:lnTo>
                    <a:pt x="1497013" y="1279616"/>
                  </a:lnTo>
                  <a:close/>
                  <a:moveTo>
                    <a:pt x="1450609" y="1274763"/>
                  </a:moveTo>
                  <a:lnTo>
                    <a:pt x="1450609" y="1282322"/>
                  </a:lnTo>
                  <a:lnTo>
                    <a:pt x="1446213" y="1280055"/>
                  </a:lnTo>
                  <a:close/>
                  <a:moveTo>
                    <a:pt x="3342" y="1271588"/>
                  </a:moveTo>
                  <a:lnTo>
                    <a:pt x="6016" y="1275599"/>
                  </a:lnTo>
                  <a:lnTo>
                    <a:pt x="0" y="1277604"/>
                  </a:lnTo>
                  <a:close/>
                  <a:moveTo>
                    <a:pt x="1442197" y="1270000"/>
                  </a:moveTo>
                  <a:lnTo>
                    <a:pt x="1447427" y="1271654"/>
                  </a:lnTo>
                  <a:lnTo>
                    <a:pt x="1441450" y="1277607"/>
                  </a:lnTo>
                  <a:close/>
                  <a:moveTo>
                    <a:pt x="9208" y="1257300"/>
                  </a:moveTo>
                  <a:lnTo>
                    <a:pt x="15505" y="1259826"/>
                  </a:lnTo>
                  <a:lnTo>
                    <a:pt x="8467" y="1264877"/>
                  </a:lnTo>
                  <a:lnTo>
                    <a:pt x="4763" y="1260187"/>
                  </a:lnTo>
                  <a:close/>
                  <a:moveTo>
                    <a:pt x="182417" y="1254125"/>
                  </a:moveTo>
                  <a:lnTo>
                    <a:pt x="198109" y="1257373"/>
                  </a:lnTo>
                  <a:lnTo>
                    <a:pt x="202489" y="1256290"/>
                  </a:lnTo>
                  <a:lnTo>
                    <a:pt x="207598" y="1259898"/>
                  </a:lnTo>
                  <a:lnTo>
                    <a:pt x="199934" y="1261702"/>
                  </a:lnTo>
                  <a:lnTo>
                    <a:pt x="185337" y="1258094"/>
                  </a:lnTo>
                  <a:lnTo>
                    <a:pt x="179862" y="1259538"/>
                  </a:lnTo>
                  <a:lnTo>
                    <a:pt x="176213" y="1256290"/>
                  </a:lnTo>
                  <a:cubicBezTo>
                    <a:pt x="176213" y="1256290"/>
                    <a:pt x="182417" y="1254486"/>
                    <a:pt x="182417" y="1254125"/>
                  </a:cubicBezTo>
                  <a:close/>
                  <a:moveTo>
                    <a:pt x="1520043" y="1252538"/>
                  </a:moveTo>
                  <a:lnTo>
                    <a:pt x="1527405" y="1252538"/>
                  </a:lnTo>
                  <a:lnTo>
                    <a:pt x="1529982" y="1259092"/>
                  </a:lnTo>
                  <a:lnTo>
                    <a:pt x="1527405" y="1266374"/>
                  </a:lnTo>
                  <a:lnTo>
                    <a:pt x="1529614" y="1271836"/>
                  </a:lnTo>
                  <a:lnTo>
                    <a:pt x="1521147" y="1284215"/>
                  </a:lnTo>
                  <a:lnTo>
                    <a:pt x="1511208" y="1291861"/>
                  </a:lnTo>
                  <a:lnTo>
                    <a:pt x="1507895" y="1288584"/>
                  </a:lnTo>
                  <a:lnTo>
                    <a:pt x="1512312" y="1281302"/>
                  </a:lnTo>
                  <a:lnTo>
                    <a:pt x="1518939" y="1276933"/>
                  </a:lnTo>
                  <a:lnTo>
                    <a:pt x="1518939" y="1274020"/>
                  </a:lnTo>
                  <a:lnTo>
                    <a:pt x="1507159" y="1279846"/>
                  </a:lnTo>
                  <a:lnTo>
                    <a:pt x="1504950" y="1276205"/>
                  </a:lnTo>
                  <a:lnTo>
                    <a:pt x="1510104" y="1270743"/>
                  </a:lnTo>
                  <a:lnTo>
                    <a:pt x="1509736" y="1267466"/>
                  </a:lnTo>
                  <a:lnTo>
                    <a:pt x="1513049" y="1258728"/>
                  </a:lnTo>
                  <a:lnTo>
                    <a:pt x="1519675" y="1255815"/>
                  </a:lnTo>
                  <a:close/>
                  <a:moveTo>
                    <a:pt x="1459473" y="1246188"/>
                  </a:moveTo>
                  <a:lnTo>
                    <a:pt x="1461715" y="1249865"/>
                  </a:lnTo>
                  <a:lnTo>
                    <a:pt x="1458353" y="1252204"/>
                  </a:lnTo>
                  <a:lnTo>
                    <a:pt x="1455738" y="1248862"/>
                  </a:lnTo>
                  <a:close/>
                  <a:moveTo>
                    <a:pt x="88087" y="1246188"/>
                  </a:moveTo>
                  <a:lnTo>
                    <a:pt x="91224" y="1247224"/>
                  </a:lnTo>
                  <a:lnTo>
                    <a:pt x="93314" y="1255161"/>
                  </a:lnTo>
                  <a:lnTo>
                    <a:pt x="85648" y="1261718"/>
                  </a:lnTo>
                  <a:lnTo>
                    <a:pt x="79375" y="1261718"/>
                  </a:lnTo>
                  <a:lnTo>
                    <a:pt x="82860" y="1254126"/>
                  </a:lnTo>
                  <a:lnTo>
                    <a:pt x="86345" y="1253090"/>
                  </a:lnTo>
                  <a:close/>
                  <a:moveTo>
                    <a:pt x="73378" y="1244600"/>
                  </a:moveTo>
                  <a:lnTo>
                    <a:pt x="75847" y="1245997"/>
                  </a:lnTo>
                  <a:lnTo>
                    <a:pt x="72319" y="1251236"/>
                  </a:lnTo>
                  <a:lnTo>
                    <a:pt x="71261" y="1256824"/>
                  </a:lnTo>
                  <a:lnTo>
                    <a:pt x="63853" y="1261714"/>
                  </a:lnTo>
                  <a:lnTo>
                    <a:pt x="60325" y="1259618"/>
                  </a:lnTo>
                  <a:lnTo>
                    <a:pt x="65264" y="1255777"/>
                  </a:lnTo>
                  <a:lnTo>
                    <a:pt x="67733" y="1250188"/>
                  </a:lnTo>
                  <a:close/>
                  <a:moveTo>
                    <a:pt x="228738" y="1243013"/>
                  </a:moveTo>
                  <a:lnTo>
                    <a:pt x="234605" y="1247171"/>
                  </a:lnTo>
                  <a:lnTo>
                    <a:pt x="228048" y="1250572"/>
                  </a:lnTo>
                  <a:lnTo>
                    <a:pt x="219075" y="1250572"/>
                  </a:lnTo>
                  <a:lnTo>
                    <a:pt x="221146" y="1243769"/>
                  </a:lnTo>
                  <a:close/>
                  <a:moveTo>
                    <a:pt x="21907" y="1239838"/>
                  </a:moveTo>
                  <a:lnTo>
                    <a:pt x="20955" y="1245854"/>
                  </a:lnTo>
                  <a:lnTo>
                    <a:pt x="17463" y="1241844"/>
                  </a:lnTo>
                  <a:close/>
                  <a:moveTo>
                    <a:pt x="44417" y="1238250"/>
                  </a:moveTo>
                  <a:lnTo>
                    <a:pt x="49147" y="1238622"/>
                  </a:lnTo>
                  <a:lnTo>
                    <a:pt x="56786" y="1247168"/>
                  </a:lnTo>
                  <a:lnTo>
                    <a:pt x="52784" y="1249397"/>
                  </a:lnTo>
                  <a:lnTo>
                    <a:pt x="48783" y="1254599"/>
                  </a:lnTo>
                  <a:lnTo>
                    <a:pt x="44053" y="1255342"/>
                  </a:lnTo>
                  <a:lnTo>
                    <a:pt x="42234" y="1250512"/>
                  </a:lnTo>
                  <a:lnTo>
                    <a:pt x="47691" y="1249025"/>
                  </a:lnTo>
                  <a:lnTo>
                    <a:pt x="40779" y="1246053"/>
                  </a:lnTo>
                  <a:lnTo>
                    <a:pt x="39688" y="1242337"/>
                  </a:lnTo>
                  <a:close/>
                  <a:moveTo>
                    <a:pt x="267891" y="1236663"/>
                  </a:moveTo>
                  <a:lnTo>
                    <a:pt x="271066" y="1244255"/>
                  </a:lnTo>
                  <a:lnTo>
                    <a:pt x="265113" y="1242185"/>
                  </a:lnTo>
                  <a:close/>
                  <a:moveTo>
                    <a:pt x="1501312" y="1235075"/>
                  </a:moveTo>
                  <a:lnTo>
                    <a:pt x="1504619" y="1236187"/>
                  </a:lnTo>
                  <a:lnTo>
                    <a:pt x="1504619" y="1242854"/>
                  </a:lnTo>
                  <a:lnTo>
                    <a:pt x="1500320" y="1245818"/>
                  </a:lnTo>
                  <a:lnTo>
                    <a:pt x="1497013" y="1245077"/>
                  </a:lnTo>
                  <a:close/>
                  <a:moveTo>
                    <a:pt x="1436688" y="1235075"/>
                  </a:moveTo>
                  <a:lnTo>
                    <a:pt x="1441110" y="1236980"/>
                  </a:lnTo>
                  <a:lnTo>
                    <a:pt x="1438049" y="1239521"/>
                  </a:lnTo>
                  <a:close/>
                  <a:moveTo>
                    <a:pt x="170092" y="1235075"/>
                  </a:moveTo>
                  <a:lnTo>
                    <a:pt x="174773" y="1236807"/>
                  </a:lnTo>
                  <a:lnTo>
                    <a:pt x="175853" y="1243042"/>
                  </a:lnTo>
                  <a:lnTo>
                    <a:pt x="171172" y="1246159"/>
                  </a:lnTo>
                  <a:lnTo>
                    <a:pt x="171532" y="1251354"/>
                  </a:lnTo>
                  <a:lnTo>
                    <a:pt x="163611" y="1250315"/>
                  </a:lnTo>
                  <a:lnTo>
                    <a:pt x="156050" y="1253086"/>
                  </a:lnTo>
                  <a:lnTo>
                    <a:pt x="149209" y="1252740"/>
                  </a:lnTo>
                  <a:lnTo>
                    <a:pt x="145609" y="1253779"/>
                  </a:lnTo>
                  <a:lnTo>
                    <a:pt x="141288" y="1250315"/>
                  </a:lnTo>
                  <a:lnTo>
                    <a:pt x="143088" y="1247544"/>
                  </a:lnTo>
                  <a:lnTo>
                    <a:pt x="148129" y="1248930"/>
                  </a:lnTo>
                  <a:lnTo>
                    <a:pt x="152450" y="1248930"/>
                  </a:lnTo>
                  <a:lnTo>
                    <a:pt x="157490" y="1244427"/>
                  </a:lnTo>
                  <a:lnTo>
                    <a:pt x="160371" y="1245813"/>
                  </a:lnTo>
                  <a:lnTo>
                    <a:pt x="163611" y="1243734"/>
                  </a:lnTo>
                  <a:lnTo>
                    <a:pt x="163611" y="1239232"/>
                  </a:lnTo>
                  <a:close/>
                  <a:moveTo>
                    <a:pt x="307181" y="1230313"/>
                  </a:moveTo>
                  <a:lnTo>
                    <a:pt x="310789" y="1233170"/>
                  </a:lnTo>
                  <a:lnTo>
                    <a:pt x="307542" y="1234758"/>
                  </a:lnTo>
                  <a:lnTo>
                    <a:pt x="303213" y="1232853"/>
                  </a:lnTo>
                  <a:close/>
                  <a:moveTo>
                    <a:pt x="1466699" y="1228725"/>
                  </a:moveTo>
                  <a:lnTo>
                    <a:pt x="1471235" y="1232430"/>
                  </a:lnTo>
                  <a:lnTo>
                    <a:pt x="1467455" y="1236504"/>
                  </a:lnTo>
                  <a:lnTo>
                    <a:pt x="1463676" y="1236504"/>
                  </a:lnTo>
                  <a:lnTo>
                    <a:pt x="1459140" y="1239468"/>
                  </a:lnTo>
                  <a:lnTo>
                    <a:pt x="1455738" y="1238357"/>
                  </a:lnTo>
                  <a:lnTo>
                    <a:pt x="1461030" y="1230577"/>
                  </a:lnTo>
                  <a:close/>
                  <a:moveTo>
                    <a:pt x="288744" y="1228725"/>
                  </a:moveTo>
                  <a:lnTo>
                    <a:pt x="294912" y="1234103"/>
                  </a:lnTo>
                  <a:lnTo>
                    <a:pt x="289832" y="1233744"/>
                  </a:lnTo>
                  <a:lnTo>
                    <a:pt x="282575" y="1239480"/>
                  </a:lnTo>
                  <a:lnTo>
                    <a:pt x="283301" y="1233744"/>
                  </a:lnTo>
                  <a:close/>
                  <a:moveTo>
                    <a:pt x="1503026" y="1225550"/>
                  </a:moveTo>
                  <a:lnTo>
                    <a:pt x="1503026" y="1230438"/>
                  </a:lnTo>
                  <a:lnTo>
                    <a:pt x="1499659" y="1233446"/>
                  </a:lnTo>
                  <a:lnTo>
                    <a:pt x="1496628" y="1239462"/>
                  </a:lnTo>
                  <a:lnTo>
                    <a:pt x="1492250" y="1238334"/>
                  </a:lnTo>
                  <a:lnTo>
                    <a:pt x="1492924" y="1232694"/>
                  </a:lnTo>
                  <a:close/>
                  <a:moveTo>
                    <a:pt x="1511950" y="1223963"/>
                  </a:moveTo>
                  <a:lnTo>
                    <a:pt x="1514114" y="1226161"/>
                  </a:lnTo>
                  <a:lnTo>
                    <a:pt x="1513754" y="1233122"/>
                  </a:lnTo>
                  <a:lnTo>
                    <a:pt x="1509785" y="1237884"/>
                  </a:lnTo>
                  <a:lnTo>
                    <a:pt x="1506538" y="1233122"/>
                  </a:lnTo>
                  <a:lnTo>
                    <a:pt x="1509064" y="1229458"/>
                  </a:lnTo>
                  <a:close/>
                  <a:moveTo>
                    <a:pt x="321028" y="1223963"/>
                  </a:moveTo>
                  <a:lnTo>
                    <a:pt x="323497" y="1227138"/>
                  </a:lnTo>
                  <a:lnTo>
                    <a:pt x="318911" y="1229960"/>
                  </a:lnTo>
                  <a:lnTo>
                    <a:pt x="314325" y="1226433"/>
                  </a:lnTo>
                  <a:close/>
                  <a:moveTo>
                    <a:pt x="1471512" y="1219200"/>
                  </a:moveTo>
                  <a:lnTo>
                    <a:pt x="1477186" y="1220640"/>
                  </a:lnTo>
                  <a:lnTo>
                    <a:pt x="1481087" y="1227480"/>
                  </a:lnTo>
                  <a:lnTo>
                    <a:pt x="1477186" y="1233240"/>
                  </a:lnTo>
                  <a:lnTo>
                    <a:pt x="1475767" y="1237200"/>
                  </a:lnTo>
                  <a:lnTo>
                    <a:pt x="1479314" y="1241160"/>
                  </a:lnTo>
                  <a:lnTo>
                    <a:pt x="1480733" y="1240080"/>
                  </a:lnTo>
                  <a:lnTo>
                    <a:pt x="1487826" y="1244040"/>
                  </a:lnTo>
                  <a:lnTo>
                    <a:pt x="1488181" y="1253760"/>
                  </a:lnTo>
                  <a:lnTo>
                    <a:pt x="1483925" y="1254120"/>
                  </a:lnTo>
                  <a:lnTo>
                    <a:pt x="1489244" y="1259879"/>
                  </a:lnTo>
                  <a:lnTo>
                    <a:pt x="1489244" y="1264559"/>
                  </a:lnTo>
                  <a:lnTo>
                    <a:pt x="1484634" y="1264919"/>
                  </a:lnTo>
                  <a:lnTo>
                    <a:pt x="1482861" y="1263479"/>
                  </a:lnTo>
                  <a:lnTo>
                    <a:pt x="1480023" y="1269239"/>
                  </a:lnTo>
                  <a:lnTo>
                    <a:pt x="1487117" y="1274639"/>
                  </a:lnTo>
                  <a:lnTo>
                    <a:pt x="1490308" y="1280039"/>
                  </a:lnTo>
                  <a:lnTo>
                    <a:pt x="1484279" y="1283999"/>
                  </a:lnTo>
                  <a:lnTo>
                    <a:pt x="1483215" y="1286159"/>
                  </a:lnTo>
                  <a:lnTo>
                    <a:pt x="1487826" y="1285439"/>
                  </a:lnTo>
                  <a:lnTo>
                    <a:pt x="1490308" y="1286879"/>
                  </a:lnTo>
                  <a:lnTo>
                    <a:pt x="1490308" y="1291199"/>
                  </a:lnTo>
                  <a:lnTo>
                    <a:pt x="1484634" y="1295519"/>
                  </a:lnTo>
                  <a:lnTo>
                    <a:pt x="1480733" y="1296239"/>
                  </a:lnTo>
                  <a:lnTo>
                    <a:pt x="1478250" y="1301279"/>
                  </a:lnTo>
                  <a:lnTo>
                    <a:pt x="1480733" y="1301639"/>
                  </a:lnTo>
                  <a:lnTo>
                    <a:pt x="1483215" y="1304878"/>
                  </a:lnTo>
                  <a:lnTo>
                    <a:pt x="1480733" y="1307758"/>
                  </a:lnTo>
                  <a:lnTo>
                    <a:pt x="1483215" y="1312078"/>
                  </a:lnTo>
                  <a:lnTo>
                    <a:pt x="1479669" y="1315318"/>
                  </a:lnTo>
                  <a:lnTo>
                    <a:pt x="1474703" y="1315678"/>
                  </a:lnTo>
                  <a:lnTo>
                    <a:pt x="1471512" y="1312798"/>
                  </a:lnTo>
                  <a:lnTo>
                    <a:pt x="1473285" y="1307758"/>
                  </a:lnTo>
                  <a:lnTo>
                    <a:pt x="1467610" y="1302719"/>
                  </a:lnTo>
                  <a:lnTo>
                    <a:pt x="1468320" y="1298039"/>
                  </a:lnTo>
                  <a:lnTo>
                    <a:pt x="1472575" y="1294439"/>
                  </a:lnTo>
                  <a:lnTo>
                    <a:pt x="1469029" y="1290479"/>
                  </a:lnTo>
                  <a:lnTo>
                    <a:pt x="1470093" y="1286879"/>
                  </a:lnTo>
                  <a:lnTo>
                    <a:pt x="1474703" y="1283999"/>
                  </a:lnTo>
                  <a:lnTo>
                    <a:pt x="1472221" y="1281119"/>
                  </a:lnTo>
                  <a:lnTo>
                    <a:pt x="1467965" y="1281839"/>
                  </a:lnTo>
                  <a:lnTo>
                    <a:pt x="1466192" y="1285439"/>
                  </a:lnTo>
                  <a:lnTo>
                    <a:pt x="1463709" y="1282199"/>
                  </a:lnTo>
                  <a:lnTo>
                    <a:pt x="1459098" y="1282199"/>
                  </a:lnTo>
                  <a:lnTo>
                    <a:pt x="1457325" y="1278959"/>
                  </a:lnTo>
                  <a:lnTo>
                    <a:pt x="1459453" y="1275719"/>
                  </a:lnTo>
                  <a:lnTo>
                    <a:pt x="1463000" y="1275719"/>
                  </a:lnTo>
                  <a:lnTo>
                    <a:pt x="1464773" y="1271039"/>
                  </a:lnTo>
                  <a:lnTo>
                    <a:pt x="1464773" y="1268519"/>
                  </a:lnTo>
                  <a:lnTo>
                    <a:pt x="1471157" y="1263479"/>
                  </a:lnTo>
                  <a:lnTo>
                    <a:pt x="1471157" y="1260599"/>
                  </a:lnTo>
                  <a:lnTo>
                    <a:pt x="1467610" y="1259519"/>
                  </a:lnTo>
                  <a:lnTo>
                    <a:pt x="1463709" y="1260959"/>
                  </a:lnTo>
                  <a:lnTo>
                    <a:pt x="1461936" y="1258079"/>
                  </a:lnTo>
                  <a:lnTo>
                    <a:pt x="1464064" y="1255200"/>
                  </a:lnTo>
                  <a:lnTo>
                    <a:pt x="1470093" y="1253760"/>
                  </a:lnTo>
                  <a:lnTo>
                    <a:pt x="1471512" y="1247640"/>
                  </a:lnTo>
                  <a:lnTo>
                    <a:pt x="1471157" y="1242960"/>
                  </a:lnTo>
                  <a:lnTo>
                    <a:pt x="1473994" y="1233960"/>
                  </a:lnTo>
                  <a:lnTo>
                    <a:pt x="1472575" y="1227840"/>
                  </a:lnTo>
                  <a:lnTo>
                    <a:pt x="1467965" y="1222800"/>
                  </a:lnTo>
                  <a:close/>
                  <a:moveTo>
                    <a:pt x="310621" y="1219200"/>
                  </a:moveTo>
                  <a:lnTo>
                    <a:pt x="312385" y="1223169"/>
                  </a:lnTo>
                  <a:lnTo>
                    <a:pt x="306388" y="1223566"/>
                  </a:lnTo>
                  <a:close/>
                  <a:moveTo>
                    <a:pt x="1490951" y="1216025"/>
                  </a:moveTo>
                  <a:lnTo>
                    <a:pt x="1501414" y="1216731"/>
                  </a:lnTo>
                  <a:lnTo>
                    <a:pt x="1500332" y="1220964"/>
                  </a:lnTo>
                  <a:lnTo>
                    <a:pt x="1494559" y="1228372"/>
                  </a:lnTo>
                  <a:lnTo>
                    <a:pt x="1489147" y="1226256"/>
                  </a:lnTo>
                  <a:lnTo>
                    <a:pt x="1485900" y="1221317"/>
                  </a:lnTo>
                  <a:close/>
                  <a:moveTo>
                    <a:pt x="1504553" y="1195388"/>
                  </a:moveTo>
                  <a:lnTo>
                    <a:pt x="1507768" y="1206012"/>
                  </a:lnTo>
                  <a:lnTo>
                    <a:pt x="1503839" y="1211874"/>
                  </a:lnTo>
                  <a:lnTo>
                    <a:pt x="1496338" y="1214072"/>
                  </a:lnTo>
                  <a:lnTo>
                    <a:pt x="1493838" y="1211141"/>
                  </a:lnTo>
                  <a:lnTo>
                    <a:pt x="1493838" y="1207111"/>
                  </a:lnTo>
                  <a:lnTo>
                    <a:pt x="1499910" y="1197586"/>
                  </a:lnTo>
                  <a:close/>
                  <a:moveTo>
                    <a:pt x="388835" y="1192213"/>
                  </a:moveTo>
                  <a:lnTo>
                    <a:pt x="390986" y="1198649"/>
                  </a:lnTo>
                  <a:lnTo>
                    <a:pt x="394929" y="1200079"/>
                  </a:lnTo>
                  <a:lnTo>
                    <a:pt x="388835" y="1202582"/>
                  </a:lnTo>
                  <a:lnTo>
                    <a:pt x="386685" y="1208660"/>
                  </a:lnTo>
                  <a:lnTo>
                    <a:pt x="377006" y="1212236"/>
                  </a:lnTo>
                  <a:lnTo>
                    <a:pt x="366969" y="1223319"/>
                  </a:lnTo>
                  <a:lnTo>
                    <a:pt x="358365" y="1223677"/>
                  </a:lnTo>
                  <a:lnTo>
                    <a:pt x="351554" y="1231543"/>
                  </a:lnTo>
                  <a:lnTo>
                    <a:pt x="339725" y="1231543"/>
                  </a:lnTo>
                  <a:lnTo>
                    <a:pt x="345819" y="1226180"/>
                  </a:lnTo>
                  <a:lnTo>
                    <a:pt x="349404" y="1225822"/>
                  </a:lnTo>
                  <a:lnTo>
                    <a:pt x="353705" y="1218671"/>
                  </a:lnTo>
                  <a:lnTo>
                    <a:pt x="357648" y="1216526"/>
                  </a:lnTo>
                  <a:lnTo>
                    <a:pt x="357648" y="1213308"/>
                  </a:lnTo>
                  <a:lnTo>
                    <a:pt x="365535" y="1206515"/>
                  </a:lnTo>
                  <a:lnTo>
                    <a:pt x="371987" y="1205442"/>
                  </a:lnTo>
                  <a:lnTo>
                    <a:pt x="374497" y="1199364"/>
                  </a:lnTo>
                  <a:lnTo>
                    <a:pt x="372704" y="1195789"/>
                  </a:lnTo>
                  <a:lnTo>
                    <a:pt x="382741" y="1195431"/>
                  </a:lnTo>
                  <a:cubicBezTo>
                    <a:pt x="382741" y="1195431"/>
                    <a:pt x="388835" y="1192571"/>
                    <a:pt x="388835" y="1192213"/>
                  </a:cubicBezTo>
                  <a:close/>
                  <a:moveTo>
                    <a:pt x="1462579" y="1177925"/>
                  </a:moveTo>
                  <a:lnTo>
                    <a:pt x="1465452" y="1177925"/>
                  </a:lnTo>
                  <a:lnTo>
                    <a:pt x="1470838" y="1185409"/>
                  </a:lnTo>
                  <a:lnTo>
                    <a:pt x="1468325" y="1190399"/>
                  </a:lnTo>
                  <a:lnTo>
                    <a:pt x="1469043" y="1193962"/>
                  </a:lnTo>
                  <a:lnTo>
                    <a:pt x="1472275" y="1190399"/>
                  </a:lnTo>
                  <a:lnTo>
                    <a:pt x="1474429" y="1193606"/>
                  </a:lnTo>
                  <a:lnTo>
                    <a:pt x="1469402" y="1206436"/>
                  </a:lnTo>
                  <a:lnTo>
                    <a:pt x="1460066" y="1216414"/>
                  </a:lnTo>
                  <a:lnTo>
                    <a:pt x="1460066" y="1221404"/>
                  </a:lnTo>
                  <a:lnTo>
                    <a:pt x="1456834" y="1226393"/>
                  </a:lnTo>
                  <a:lnTo>
                    <a:pt x="1450730" y="1228175"/>
                  </a:lnTo>
                  <a:lnTo>
                    <a:pt x="1452884" y="1222473"/>
                  </a:lnTo>
                  <a:lnTo>
                    <a:pt x="1450730" y="1218909"/>
                  </a:lnTo>
                  <a:lnTo>
                    <a:pt x="1447139" y="1229957"/>
                  </a:lnTo>
                  <a:lnTo>
                    <a:pt x="1444625" y="1227106"/>
                  </a:lnTo>
                  <a:lnTo>
                    <a:pt x="1445702" y="1222473"/>
                  </a:lnTo>
                  <a:lnTo>
                    <a:pt x="1448216" y="1217484"/>
                  </a:lnTo>
                  <a:lnTo>
                    <a:pt x="1447857" y="1214276"/>
                  </a:lnTo>
                  <a:lnTo>
                    <a:pt x="1450370" y="1209643"/>
                  </a:lnTo>
                  <a:lnTo>
                    <a:pt x="1453961" y="1212494"/>
                  </a:lnTo>
                  <a:lnTo>
                    <a:pt x="1457193" y="1209287"/>
                  </a:lnTo>
                  <a:lnTo>
                    <a:pt x="1457552" y="1205010"/>
                  </a:lnTo>
                  <a:lnTo>
                    <a:pt x="1452166" y="1201446"/>
                  </a:lnTo>
                  <a:lnTo>
                    <a:pt x="1456834" y="1195032"/>
                  </a:lnTo>
                  <a:lnTo>
                    <a:pt x="1453602" y="1192537"/>
                  </a:lnTo>
                  <a:lnTo>
                    <a:pt x="1454320" y="1185766"/>
                  </a:lnTo>
                  <a:lnTo>
                    <a:pt x="1456834" y="1181845"/>
                  </a:lnTo>
                  <a:lnTo>
                    <a:pt x="1462579" y="1183984"/>
                  </a:lnTo>
                  <a:close/>
                  <a:moveTo>
                    <a:pt x="487760" y="1173163"/>
                  </a:moveTo>
                  <a:lnTo>
                    <a:pt x="491728" y="1175985"/>
                  </a:lnTo>
                  <a:lnTo>
                    <a:pt x="484188" y="1175985"/>
                  </a:lnTo>
                  <a:close/>
                  <a:moveTo>
                    <a:pt x="457597" y="1173163"/>
                  </a:moveTo>
                  <a:lnTo>
                    <a:pt x="463153" y="1175837"/>
                  </a:lnTo>
                  <a:lnTo>
                    <a:pt x="463153" y="1179179"/>
                  </a:lnTo>
                  <a:lnTo>
                    <a:pt x="457200" y="1176505"/>
                  </a:lnTo>
                  <a:close/>
                  <a:moveTo>
                    <a:pt x="1482443" y="1171575"/>
                  </a:moveTo>
                  <a:lnTo>
                    <a:pt x="1489097" y="1178862"/>
                  </a:lnTo>
                  <a:lnTo>
                    <a:pt x="1495382" y="1178862"/>
                  </a:lnTo>
                  <a:lnTo>
                    <a:pt x="1499818" y="1184692"/>
                  </a:lnTo>
                  <a:lnTo>
                    <a:pt x="1499818" y="1193072"/>
                  </a:lnTo>
                  <a:lnTo>
                    <a:pt x="1494643" y="1201087"/>
                  </a:lnTo>
                  <a:lnTo>
                    <a:pt x="1491685" y="1202180"/>
                  </a:lnTo>
                  <a:lnTo>
                    <a:pt x="1490576" y="1193800"/>
                  </a:lnTo>
                  <a:lnTo>
                    <a:pt x="1487249" y="1195258"/>
                  </a:lnTo>
                  <a:lnTo>
                    <a:pt x="1487249" y="1202180"/>
                  </a:lnTo>
                  <a:lnTo>
                    <a:pt x="1484661" y="1205095"/>
                  </a:lnTo>
                  <a:lnTo>
                    <a:pt x="1487988" y="1210560"/>
                  </a:lnTo>
                  <a:lnTo>
                    <a:pt x="1483921" y="1213110"/>
                  </a:lnTo>
                  <a:lnTo>
                    <a:pt x="1481333" y="1210924"/>
                  </a:lnTo>
                  <a:lnTo>
                    <a:pt x="1477637" y="1215661"/>
                  </a:lnTo>
                  <a:lnTo>
                    <a:pt x="1473200" y="1214932"/>
                  </a:lnTo>
                  <a:lnTo>
                    <a:pt x="1473200" y="1206917"/>
                  </a:lnTo>
                  <a:lnTo>
                    <a:pt x="1477637" y="1191979"/>
                  </a:lnTo>
                  <a:lnTo>
                    <a:pt x="1480594" y="1187606"/>
                  </a:lnTo>
                  <a:lnTo>
                    <a:pt x="1474679" y="1185420"/>
                  </a:lnTo>
                  <a:lnTo>
                    <a:pt x="1475788" y="1179955"/>
                  </a:lnTo>
                  <a:lnTo>
                    <a:pt x="1473200" y="1176312"/>
                  </a:lnTo>
                  <a:lnTo>
                    <a:pt x="1474309" y="1171940"/>
                  </a:lnTo>
                  <a:close/>
                  <a:moveTo>
                    <a:pt x="495300" y="1171575"/>
                  </a:moveTo>
                  <a:lnTo>
                    <a:pt x="501073" y="1171942"/>
                  </a:lnTo>
                  <a:lnTo>
                    <a:pt x="502877" y="1174873"/>
                  </a:lnTo>
                  <a:lnTo>
                    <a:pt x="497104" y="1175972"/>
                  </a:lnTo>
                  <a:lnTo>
                    <a:pt x="495661" y="1174873"/>
                  </a:lnTo>
                  <a:close/>
                  <a:moveTo>
                    <a:pt x="442573" y="1171575"/>
                  </a:moveTo>
                  <a:lnTo>
                    <a:pt x="445078" y="1175934"/>
                  </a:lnTo>
                  <a:lnTo>
                    <a:pt x="451878" y="1178114"/>
                  </a:lnTo>
                  <a:lnTo>
                    <a:pt x="453667" y="1183926"/>
                  </a:lnTo>
                  <a:lnTo>
                    <a:pt x="447225" y="1188648"/>
                  </a:lnTo>
                  <a:lnTo>
                    <a:pt x="452236" y="1189738"/>
                  </a:lnTo>
                  <a:lnTo>
                    <a:pt x="452593" y="1192644"/>
                  </a:lnTo>
                  <a:lnTo>
                    <a:pt x="444362" y="1197002"/>
                  </a:lnTo>
                  <a:lnTo>
                    <a:pt x="438994" y="1203178"/>
                  </a:lnTo>
                  <a:lnTo>
                    <a:pt x="435773" y="1203904"/>
                  </a:lnTo>
                  <a:lnTo>
                    <a:pt x="433984" y="1200272"/>
                  </a:lnTo>
                  <a:lnTo>
                    <a:pt x="430405" y="1198819"/>
                  </a:lnTo>
                  <a:lnTo>
                    <a:pt x="428616" y="1204267"/>
                  </a:lnTo>
                  <a:lnTo>
                    <a:pt x="426469" y="1210443"/>
                  </a:lnTo>
                  <a:lnTo>
                    <a:pt x="423248" y="1208990"/>
                  </a:lnTo>
                  <a:lnTo>
                    <a:pt x="422174" y="1203178"/>
                  </a:lnTo>
                  <a:lnTo>
                    <a:pt x="415732" y="1211532"/>
                  </a:lnTo>
                  <a:lnTo>
                    <a:pt x="406428" y="1214075"/>
                  </a:lnTo>
                  <a:lnTo>
                    <a:pt x="396407" y="1214075"/>
                  </a:lnTo>
                  <a:lnTo>
                    <a:pt x="392113" y="1210079"/>
                  </a:lnTo>
                  <a:lnTo>
                    <a:pt x="396407" y="1208990"/>
                  </a:lnTo>
                  <a:lnTo>
                    <a:pt x="401775" y="1209353"/>
                  </a:lnTo>
                  <a:lnTo>
                    <a:pt x="409649" y="1204267"/>
                  </a:lnTo>
                  <a:lnTo>
                    <a:pt x="412869" y="1203541"/>
                  </a:lnTo>
                  <a:lnTo>
                    <a:pt x="418595" y="1196639"/>
                  </a:lnTo>
                  <a:lnTo>
                    <a:pt x="421816" y="1195913"/>
                  </a:lnTo>
                  <a:lnTo>
                    <a:pt x="421458" y="1191554"/>
                  </a:lnTo>
                  <a:lnTo>
                    <a:pt x="426827" y="1186468"/>
                  </a:lnTo>
                  <a:lnTo>
                    <a:pt x="433626" y="1189738"/>
                  </a:lnTo>
                  <a:lnTo>
                    <a:pt x="436131" y="1187921"/>
                  </a:lnTo>
                  <a:lnTo>
                    <a:pt x="430763" y="1182836"/>
                  </a:lnTo>
                  <a:lnTo>
                    <a:pt x="430763" y="1178114"/>
                  </a:lnTo>
                  <a:lnTo>
                    <a:pt x="437205" y="1172302"/>
                  </a:lnTo>
                  <a:close/>
                  <a:moveTo>
                    <a:pt x="469718" y="1165225"/>
                  </a:moveTo>
                  <a:lnTo>
                    <a:pt x="472258" y="1169266"/>
                  </a:lnTo>
                  <a:lnTo>
                    <a:pt x="475887" y="1170613"/>
                  </a:lnTo>
                  <a:lnTo>
                    <a:pt x="474436" y="1173644"/>
                  </a:lnTo>
                  <a:lnTo>
                    <a:pt x="469718" y="1176001"/>
                  </a:lnTo>
                  <a:lnTo>
                    <a:pt x="463913" y="1171624"/>
                  </a:lnTo>
                  <a:lnTo>
                    <a:pt x="463550" y="1166909"/>
                  </a:lnTo>
                  <a:close/>
                  <a:moveTo>
                    <a:pt x="570480" y="1160463"/>
                  </a:moveTo>
                  <a:lnTo>
                    <a:pt x="575923" y="1166559"/>
                  </a:lnTo>
                  <a:lnTo>
                    <a:pt x="571500" y="1169607"/>
                  </a:lnTo>
                  <a:lnTo>
                    <a:pt x="566738" y="1164273"/>
                  </a:lnTo>
                  <a:close/>
                  <a:moveTo>
                    <a:pt x="482600" y="1160463"/>
                  </a:moveTo>
                  <a:lnTo>
                    <a:pt x="485378" y="1161613"/>
                  </a:lnTo>
                  <a:lnTo>
                    <a:pt x="486966" y="1168510"/>
                  </a:lnTo>
                  <a:lnTo>
                    <a:pt x="481013" y="1171192"/>
                  </a:lnTo>
                  <a:lnTo>
                    <a:pt x="482600" y="1166211"/>
                  </a:lnTo>
                  <a:close/>
                  <a:moveTo>
                    <a:pt x="1452563" y="1149350"/>
                  </a:moveTo>
                  <a:lnTo>
                    <a:pt x="1456985" y="1149690"/>
                  </a:lnTo>
                  <a:lnTo>
                    <a:pt x="1455284" y="1153773"/>
                  </a:lnTo>
                  <a:close/>
                  <a:moveTo>
                    <a:pt x="1429727" y="1149350"/>
                  </a:moveTo>
                  <a:lnTo>
                    <a:pt x="1431559" y="1153983"/>
                  </a:lnTo>
                  <a:lnTo>
                    <a:pt x="1430093" y="1158616"/>
                  </a:lnTo>
                  <a:lnTo>
                    <a:pt x="1429361" y="1165031"/>
                  </a:lnTo>
                  <a:lnTo>
                    <a:pt x="1423866" y="1166457"/>
                  </a:lnTo>
                  <a:lnTo>
                    <a:pt x="1422400" y="1163606"/>
                  </a:lnTo>
                  <a:lnTo>
                    <a:pt x="1426064" y="1159685"/>
                  </a:lnTo>
                  <a:lnTo>
                    <a:pt x="1424965" y="1157547"/>
                  </a:lnTo>
                  <a:lnTo>
                    <a:pt x="1425697" y="1152558"/>
                  </a:lnTo>
                  <a:close/>
                  <a:moveTo>
                    <a:pt x="687099" y="1147763"/>
                  </a:moveTo>
                  <a:lnTo>
                    <a:pt x="687099" y="1152299"/>
                  </a:lnTo>
                  <a:lnTo>
                    <a:pt x="685079" y="1155322"/>
                  </a:lnTo>
                  <a:lnTo>
                    <a:pt x="684213" y="1151165"/>
                  </a:lnTo>
                  <a:close/>
                  <a:moveTo>
                    <a:pt x="1446823" y="1146175"/>
                  </a:moveTo>
                  <a:lnTo>
                    <a:pt x="1450120" y="1147621"/>
                  </a:lnTo>
                  <a:lnTo>
                    <a:pt x="1452685" y="1156298"/>
                  </a:lnTo>
                  <a:lnTo>
                    <a:pt x="1453784" y="1167504"/>
                  </a:lnTo>
                  <a:lnTo>
                    <a:pt x="1451586" y="1177988"/>
                  </a:lnTo>
                  <a:lnTo>
                    <a:pt x="1449021" y="1180880"/>
                  </a:lnTo>
                  <a:lnTo>
                    <a:pt x="1447190" y="1192087"/>
                  </a:lnTo>
                  <a:lnTo>
                    <a:pt x="1443526" y="1196064"/>
                  </a:lnTo>
                  <a:lnTo>
                    <a:pt x="1440596" y="1204378"/>
                  </a:lnTo>
                  <a:lnTo>
                    <a:pt x="1439863" y="1212332"/>
                  </a:lnTo>
                  <a:lnTo>
                    <a:pt x="1438398" y="1217393"/>
                  </a:lnTo>
                  <a:lnTo>
                    <a:pt x="1435467" y="1218839"/>
                  </a:lnTo>
                  <a:lnTo>
                    <a:pt x="1434734" y="1214139"/>
                  </a:lnTo>
                  <a:lnTo>
                    <a:pt x="1435833" y="1209078"/>
                  </a:lnTo>
                  <a:lnTo>
                    <a:pt x="1432902" y="1206909"/>
                  </a:lnTo>
                  <a:lnTo>
                    <a:pt x="1430704" y="1198233"/>
                  </a:lnTo>
                  <a:lnTo>
                    <a:pt x="1433269" y="1193533"/>
                  </a:lnTo>
                  <a:lnTo>
                    <a:pt x="1437665" y="1192449"/>
                  </a:lnTo>
                  <a:lnTo>
                    <a:pt x="1440962" y="1189918"/>
                  </a:lnTo>
                  <a:lnTo>
                    <a:pt x="1440229" y="1187026"/>
                  </a:lnTo>
                  <a:lnTo>
                    <a:pt x="1436566" y="1189195"/>
                  </a:lnTo>
                  <a:lnTo>
                    <a:pt x="1433269" y="1188833"/>
                  </a:lnTo>
                  <a:lnTo>
                    <a:pt x="1432902" y="1185218"/>
                  </a:lnTo>
                  <a:lnTo>
                    <a:pt x="1435833" y="1183411"/>
                  </a:lnTo>
                  <a:lnTo>
                    <a:pt x="1437299" y="1180519"/>
                  </a:lnTo>
                  <a:lnTo>
                    <a:pt x="1430338" y="1178711"/>
                  </a:lnTo>
                  <a:lnTo>
                    <a:pt x="1430338" y="1175819"/>
                  </a:lnTo>
                  <a:lnTo>
                    <a:pt x="1436200" y="1175096"/>
                  </a:lnTo>
                  <a:lnTo>
                    <a:pt x="1439130" y="1170396"/>
                  </a:lnTo>
                  <a:lnTo>
                    <a:pt x="1440229" y="1164251"/>
                  </a:lnTo>
                  <a:lnTo>
                    <a:pt x="1443893" y="1160274"/>
                  </a:lnTo>
                  <a:lnTo>
                    <a:pt x="1439130" y="1155936"/>
                  </a:lnTo>
                  <a:lnTo>
                    <a:pt x="1438398" y="1151959"/>
                  </a:lnTo>
                  <a:lnTo>
                    <a:pt x="1443893" y="1149790"/>
                  </a:lnTo>
                  <a:close/>
                  <a:moveTo>
                    <a:pt x="685460" y="1138238"/>
                  </a:moveTo>
                  <a:lnTo>
                    <a:pt x="684780" y="1143759"/>
                  </a:lnTo>
                  <a:cubicBezTo>
                    <a:pt x="684780" y="1143759"/>
                    <a:pt x="681038" y="1145830"/>
                    <a:pt x="681378" y="1145485"/>
                  </a:cubicBezTo>
                  <a:close/>
                  <a:moveTo>
                    <a:pt x="598563" y="1136650"/>
                  </a:moveTo>
                  <a:lnTo>
                    <a:pt x="599697" y="1141072"/>
                  </a:lnTo>
                  <a:lnTo>
                    <a:pt x="595539" y="1145835"/>
                  </a:lnTo>
                  <a:lnTo>
                    <a:pt x="592138" y="1140732"/>
                  </a:lnTo>
                  <a:close/>
                  <a:moveTo>
                    <a:pt x="674335" y="1135063"/>
                  </a:moveTo>
                  <a:lnTo>
                    <a:pt x="669749" y="1139919"/>
                  </a:lnTo>
                  <a:lnTo>
                    <a:pt x="668338" y="1144027"/>
                  </a:lnTo>
                  <a:lnTo>
                    <a:pt x="659871" y="1148510"/>
                  </a:lnTo>
                  <a:lnTo>
                    <a:pt x="655638" y="1153740"/>
                  </a:lnTo>
                  <a:lnTo>
                    <a:pt x="658813" y="1144775"/>
                  </a:lnTo>
                  <a:lnTo>
                    <a:pt x="665868" y="1138425"/>
                  </a:lnTo>
                  <a:lnTo>
                    <a:pt x="666221" y="1135810"/>
                  </a:lnTo>
                  <a:close/>
                  <a:moveTo>
                    <a:pt x="618142" y="1128713"/>
                  </a:moveTo>
                  <a:lnTo>
                    <a:pt x="621922" y="1133078"/>
                  </a:lnTo>
                  <a:lnTo>
                    <a:pt x="616631" y="1136253"/>
                  </a:lnTo>
                  <a:lnTo>
                    <a:pt x="614363" y="1129110"/>
                  </a:lnTo>
                  <a:close/>
                  <a:moveTo>
                    <a:pt x="658813" y="1123950"/>
                  </a:moveTo>
                  <a:lnTo>
                    <a:pt x="663178" y="1126191"/>
                  </a:lnTo>
                  <a:lnTo>
                    <a:pt x="659210" y="1129926"/>
                  </a:lnTo>
                  <a:close/>
                  <a:moveTo>
                    <a:pt x="552845" y="1123950"/>
                  </a:moveTo>
                  <a:lnTo>
                    <a:pt x="561455" y="1124314"/>
                  </a:lnTo>
                  <a:lnTo>
                    <a:pt x="565401" y="1130134"/>
                  </a:lnTo>
                  <a:lnTo>
                    <a:pt x="562531" y="1136319"/>
                  </a:lnTo>
                  <a:lnTo>
                    <a:pt x="571141" y="1144323"/>
                  </a:lnTo>
                  <a:lnTo>
                    <a:pt x="571141" y="1147597"/>
                  </a:lnTo>
                  <a:lnTo>
                    <a:pt x="562890" y="1145778"/>
                  </a:lnTo>
                  <a:lnTo>
                    <a:pt x="557867" y="1149780"/>
                  </a:lnTo>
                  <a:lnTo>
                    <a:pt x="548181" y="1151235"/>
                  </a:lnTo>
                  <a:lnTo>
                    <a:pt x="541364" y="1149053"/>
                  </a:lnTo>
                  <a:lnTo>
                    <a:pt x="529884" y="1149416"/>
                  </a:lnTo>
                  <a:lnTo>
                    <a:pt x="523068" y="1156692"/>
                  </a:lnTo>
                  <a:lnTo>
                    <a:pt x="520556" y="1156329"/>
                  </a:lnTo>
                  <a:lnTo>
                    <a:pt x="515893" y="1158511"/>
                  </a:lnTo>
                  <a:lnTo>
                    <a:pt x="509794" y="1155237"/>
                  </a:lnTo>
                  <a:lnTo>
                    <a:pt x="508000" y="1149780"/>
                  </a:lnTo>
                  <a:lnTo>
                    <a:pt x="510152" y="1143959"/>
                  </a:lnTo>
                  <a:lnTo>
                    <a:pt x="512664" y="1140685"/>
                  </a:lnTo>
                  <a:lnTo>
                    <a:pt x="515893" y="1141776"/>
                  </a:lnTo>
                  <a:lnTo>
                    <a:pt x="520915" y="1137774"/>
                  </a:lnTo>
                  <a:lnTo>
                    <a:pt x="523426" y="1136319"/>
                  </a:lnTo>
                  <a:lnTo>
                    <a:pt x="528808" y="1125405"/>
                  </a:lnTo>
                  <a:lnTo>
                    <a:pt x="531319" y="1125769"/>
                  </a:lnTo>
                  <a:lnTo>
                    <a:pt x="537059" y="1130862"/>
                  </a:lnTo>
                  <a:lnTo>
                    <a:pt x="539929" y="1128315"/>
                  </a:lnTo>
                  <a:lnTo>
                    <a:pt x="546028" y="1129043"/>
                  </a:lnTo>
                  <a:lnTo>
                    <a:pt x="551051" y="1126860"/>
                  </a:lnTo>
                  <a:close/>
                  <a:moveTo>
                    <a:pt x="651193" y="1120775"/>
                  </a:moveTo>
                  <a:lnTo>
                    <a:pt x="655267" y="1124040"/>
                  </a:lnTo>
                  <a:lnTo>
                    <a:pt x="652304" y="1129120"/>
                  </a:lnTo>
                  <a:lnTo>
                    <a:pt x="651934" y="1133112"/>
                  </a:lnTo>
                  <a:lnTo>
                    <a:pt x="647488" y="1133112"/>
                  </a:lnTo>
                  <a:lnTo>
                    <a:pt x="644525" y="1129120"/>
                  </a:lnTo>
                  <a:lnTo>
                    <a:pt x="646377" y="1122952"/>
                  </a:lnTo>
                  <a:close/>
                  <a:moveTo>
                    <a:pt x="667941" y="1119188"/>
                  </a:moveTo>
                  <a:lnTo>
                    <a:pt x="669528" y="1122074"/>
                  </a:lnTo>
                  <a:lnTo>
                    <a:pt x="665163" y="1120920"/>
                  </a:lnTo>
                  <a:close/>
                  <a:moveTo>
                    <a:pt x="818805" y="1116013"/>
                  </a:moveTo>
                  <a:lnTo>
                    <a:pt x="817425" y="1120357"/>
                  </a:lnTo>
                  <a:lnTo>
                    <a:pt x="813974" y="1122029"/>
                  </a:lnTo>
                  <a:lnTo>
                    <a:pt x="811213" y="1121694"/>
                  </a:lnTo>
                  <a:lnTo>
                    <a:pt x="811903" y="1118018"/>
                  </a:lnTo>
                  <a:close/>
                  <a:moveTo>
                    <a:pt x="1479479" y="1092200"/>
                  </a:moveTo>
                  <a:lnTo>
                    <a:pt x="1481606" y="1095438"/>
                  </a:lnTo>
                  <a:lnTo>
                    <a:pt x="1481606" y="1101555"/>
                  </a:lnTo>
                  <a:lnTo>
                    <a:pt x="1489401" y="1106593"/>
                  </a:lnTo>
                  <a:lnTo>
                    <a:pt x="1493299" y="1111991"/>
                  </a:lnTo>
                  <a:lnTo>
                    <a:pt x="1495071" y="1135380"/>
                  </a:lnTo>
                  <a:lnTo>
                    <a:pt x="1491527" y="1144736"/>
                  </a:lnTo>
                  <a:lnTo>
                    <a:pt x="1488693" y="1142577"/>
                  </a:lnTo>
                  <a:lnTo>
                    <a:pt x="1489756" y="1128183"/>
                  </a:lnTo>
                  <a:lnTo>
                    <a:pt x="1487275" y="1114869"/>
                  </a:lnTo>
                  <a:lnTo>
                    <a:pt x="1485858" y="1120987"/>
                  </a:lnTo>
                  <a:lnTo>
                    <a:pt x="1485503" y="1142937"/>
                  </a:lnTo>
                  <a:lnTo>
                    <a:pt x="1483732" y="1146895"/>
                  </a:lnTo>
                  <a:lnTo>
                    <a:pt x="1483023" y="1152293"/>
                  </a:lnTo>
                  <a:lnTo>
                    <a:pt x="1479834" y="1155171"/>
                  </a:lnTo>
                  <a:lnTo>
                    <a:pt x="1474873" y="1153012"/>
                  </a:lnTo>
                  <a:lnTo>
                    <a:pt x="1473456" y="1162728"/>
                  </a:lnTo>
                  <a:lnTo>
                    <a:pt x="1464242" y="1167766"/>
                  </a:lnTo>
                  <a:lnTo>
                    <a:pt x="1458927" y="1172803"/>
                  </a:lnTo>
                  <a:lnTo>
                    <a:pt x="1455738" y="1168126"/>
                  </a:lnTo>
                  <a:lnTo>
                    <a:pt x="1459282" y="1161289"/>
                  </a:lnTo>
                  <a:lnTo>
                    <a:pt x="1459636" y="1154452"/>
                  </a:lnTo>
                  <a:lnTo>
                    <a:pt x="1463888" y="1150134"/>
                  </a:lnTo>
                  <a:lnTo>
                    <a:pt x="1471329" y="1150494"/>
                  </a:lnTo>
                  <a:lnTo>
                    <a:pt x="1468849" y="1146535"/>
                  </a:lnTo>
                  <a:lnTo>
                    <a:pt x="1471684" y="1142577"/>
                  </a:lnTo>
                  <a:lnTo>
                    <a:pt x="1466723" y="1140058"/>
                  </a:lnTo>
                  <a:lnTo>
                    <a:pt x="1467786" y="1129263"/>
                  </a:lnTo>
                  <a:lnTo>
                    <a:pt x="1473810" y="1120627"/>
                  </a:lnTo>
                  <a:lnTo>
                    <a:pt x="1475227" y="1100836"/>
                  </a:lnTo>
                  <a:close/>
                  <a:moveTo>
                    <a:pt x="1433368" y="1092200"/>
                  </a:moveTo>
                  <a:lnTo>
                    <a:pt x="1435848" y="1098677"/>
                  </a:lnTo>
                  <a:lnTo>
                    <a:pt x="1439036" y="1097597"/>
                  </a:lnTo>
                  <a:lnTo>
                    <a:pt x="1440453" y="1094359"/>
                  </a:lnTo>
                  <a:lnTo>
                    <a:pt x="1448955" y="1092200"/>
                  </a:lnTo>
                  <a:lnTo>
                    <a:pt x="1454977" y="1095798"/>
                  </a:lnTo>
                  <a:lnTo>
                    <a:pt x="1454977" y="1100836"/>
                  </a:lnTo>
                  <a:lnTo>
                    <a:pt x="1452143" y="1105154"/>
                  </a:lnTo>
                  <a:lnTo>
                    <a:pt x="1453914" y="1108752"/>
                  </a:lnTo>
                  <a:lnTo>
                    <a:pt x="1456394" y="1105514"/>
                  </a:lnTo>
                  <a:lnTo>
                    <a:pt x="1461708" y="1103355"/>
                  </a:lnTo>
                  <a:lnTo>
                    <a:pt x="1468084" y="1108752"/>
                  </a:lnTo>
                  <a:lnTo>
                    <a:pt x="1468084" y="1113790"/>
                  </a:lnTo>
                  <a:lnTo>
                    <a:pt x="1462770" y="1115229"/>
                  </a:lnTo>
                  <a:lnTo>
                    <a:pt x="1464541" y="1118827"/>
                  </a:lnTo>
                  <a:lnTo>
                    <a:pt x="1460999" y="1122426"/>
                  </a:lnTo>
                  <a:lnTo>
                    <a:pt x="1456394" y="1120986"/>
                  </a:lnTo>
                  <a:lnTo>
                    <a:pt x="1452143" y="1114150"/>
                  </a:lnTo>
                  <a:lnTo>
                    <a:pt x="1444704" y="1107673"/>
                  </a:lnTo>
                  <a:lnTo>
                    <a:pt x="1443996" y="1109112"/>
                  </a:lnTo>
                  <a:lnTo>
                    <a:pt x="1452143" y="1121346"/>
                  </a:lnTo>
                  <a:lnTo>
                    <a:pt x="1452143" y="1126744"/>
                  </a:lnTo>
                  <a:lnTo>
                    <a:pt x="1458519" y="1127463"/>
                  </a:lnTo>
                  <a:lnTo>
                    <a:pt x="1462062" y="1132861"/>
                  </a:lnTo>
                  <a:lnTo>
                    <a:pt x="1458519" y="1135740"/>
                  </a:lnTo>
                  <a:lnTo>
                    <a:pt x="1458165" y="1145095"/>
                  </a:lnTo>
                  <a:lnTo>
                    <a:pt x="1454623" y="1145455"/>
                  </a:lnTo>
                  <a:lnTo>
                    <a:pt x="1448246" y="1138618"/>
                  </a:lnTo>
                  <a:lnTo>
                    <a:pt x="1448246" y="1132501"/>
                  </a:lnTo>
                  <a:lnTo>
                    <a:pt x="1440453" y="1118827"/>
                  </a:lnTo>
                  <a:lnTo>
                    <a:pt x="1439036" y="1124945"/>
                  </a:lnTo>
                  <a:lnTo>
                    <a:pt x="1442933" y="1134300"/>
                  </a:lnTo>
                  <a:lnTo>
                    <a:pt x="1443287" y="1140777"/>
                  </a:lnTo>
                  <a:lnTo>
                    <a:pt x="1439390" y="1145815"/>
                  </a:lnTo>
                  <a:lnTo>
                    <a:pt x="1433723" y="1145455"/>
                  </a:lnTo>
                  <a:lnTo>
                    <a:pt x="1428409" y="1138618"/>
                  </a:lnTo>
                  <a:lnTo>
                    <a:pt x="1431951" y="1133581"/>
                  </a:lnTo>
                  <a:lnTo>
                    <a:pt x="1428409" y="1130702"/>
                  </a:lnTo>
                  <a:lnTo>
                    <a:pt x="1429826" y="1124585"/>
                  </a:lnTo>
                  <a:lnTo>
                    <a:pt x="1425575" y="1116309"/>
                  </a:lnTo>
                  <a:lnTo>
                    <a:pt x="1428763" y="1110191"/>
                  </a:lnTo>
                  <a:lnTo>
                    <a:pt x="1432306" y="1113070"/>
                  </a:lnTo>
                  <a:lnTo>
                    <a:pt x="1434785" y="1109472"/>
                  </a:lnTo>
                  <a:lnTo>
                    <a:pt x="1431243" y="1106953"/>
                  </a:lnTo>
                  <a:lnTo>
                    <a:pt x="1430534" y="1099396"/>
                  </a:lnTo>
                  <a:close/>
                  <a:moveTo>
                    <a:pt x="1447073" y="1082675"/>
                  </a:moveTo>
                  <a:lnTo>
                    <a:pt x="1449057" y="1086455"/>
                  </a:lnTo>
                  <a:lnTo>
                    <a:pt x="1444758" y="1090235"/>
                  </a:lnTo>
                  <a:lnTo>
                    <a:pt x="1441450" y="1087967"/>
                  </a:lnTo>
                  <a:close/>
                  <a:moveTo>
                    <a:pt x="880723" y="1077913"/>
                  </a:moveTo>
                  <a:lnTo>
                    <a:pt x="878341" y="1082278"/>
                  </a:lnTo>
                  <a:lnTo>
                    <a:pt x="876300" y="1078706"/>
                  </a:lnTo>
                  <a:close/>
                  <a:moveTo>
                    <a:pt x="875927" y="1073150"/>
                  </a:moveTo>
                  <a:lnTo>
                    <a:pt x="863227" y="1084820"/>
                  </a:lnTo>
                  <a:lnTo>
                    <a:pt x="857250" y="1085507"/>
                  </a:lnTo>
                  <a:lnTo>
                    <a:pt x="862480" y="1077612"/>
                  </a:lnTo>
                  <a:close/>
                  <a:moveTo>
                    <a:pt x="796358" y="1065213"/>
                  </a:moveTo>
                  <a:lnTo>
                    <a:pt x="799760" y="1069182"/>
                  </a:lnTo>
                  <a:lnTo>
                    <a:pt x="795338" y="1071166"/>
                  </a:lnTo>
                  <a:lnTo>
                    <a:pt x="790575" y="1065610"/>
                  </a:lnTo>
                  <a:close/>
                  <a:moveTo>
                    <a:pt x="949830" y="995363"/>
                  </a:moveTo>
                  <a:lnTo>
                    <a:pt x="955242" y="999343"/>
                  </a:lnTo>
                  <a:lnTo>
                    <a:pt x="955242" y="1004046"/>
                  </a:lnTo>
                  <a:lnTo>
                    <a:pt x="952356" y="1006217"/>
                  </a:lnTo>
                  <a:lnTo>
                    <a:pt x="952356" y="1008749"/>
                  </a:lnTo>
                  <a:lnTo>
                    <a:pt x="955964" y="1009473"/>
                  </a:lnTo>
                  <a:lnTo>
                    <a:pt x="962097" y="1002599"/>
                  </a:lnTo>
                  <a:lnTo>
                    <a:pt x="967509" y="1001513"/>
                  </a:lnTo>
                  <a:lnTo>
                    <a:pt x="971839" y="1002961"/>
                  </a:lnTo>
                  <a:lnTo>
                    <a:pt x="974364" y="1009835"/>
                  </a:lnTo>
                  <a:lnTo>
                    <a:pt x="968952" y="1011282"/>
                  </a:lnTo>
                  <a:lnTo>
                    <a:pt x="962819" y="1011282"/>
                  </a:lnTo>
                  <a:lnTo>
                    <a:pt x="962819" y="1014900"/>
                  </a:lnTo>
                  <a:lnTo>
                    <a:pt x="965705" y="1017071"/>
                  </a:lnTo>
                  <a:lnTo>
                    <a:pt x="967509" y="1021412"/>
                  </a:lnTo>
                  <a:lnTo>
                    <a:pt x="963540" y="1028287"/>
                  </a:lnTo>
                  <a:lnTo>
                    <a:pt x="958489" y="1027201"/>
                  </a:lnTo>
                  <a:lnTo>
                    <a:pt x="957046" y="1024307"/>
                  </a:lnTo>
                  <a:lnTo>
                    <a:pt x="952717" y="1025754"/>
                  </a:lnTo>
                  <a:lnTo>
                    <a:pt x="948748" y="1023583"/>
                  </a:lnTo>
                  <a:lnTo>
                    <a:pt x="944058" y="1024307"/>
                  </a:lnTo>
                  <a:lnTo>
                    <a:pt x="941171" y="1027201"/>
                  </a:lnTo>
                  <a:lnTo>
                    <a:pt x="947305" y="1028648"/>
                  </a:lnTo>
                  <a:lnTo>
                    <a:pt x="950191" y="1035523"/>
                  </a:lnTo>
                  <a:lnTo>
                    <a:pt x="946583" y="1040950"/>
                  </a:lnTo>
                  <a:lnTo>
                    <a:pt x="941532" y="1040226"/>
                  </a:lnTo>
                  <a:lnTo>
                    <a:pt x="937924" y="1034075"/>
                  </a:lnTo>
                  <a:lnTo>
                    <a:pt x="929626" y="1033714"/>
                  </a:lnTo>
                  <a:lnTo>
                    <a:pt x="924935" y="1035523"/>
                  </a:lnTo>
                  <a:lnTo>
                    <a:pt x="931430" y="1038417"/>
                  </a:lnTo>
                  <a:lnTo>
                    <a:pt x="933234" y="1042397"/>
                  </a:lnTo>
                  <a:lnTo>
                    <a:pt x="929626" y="1045653"/>
                  </a:lnTo>
                  <a:lnTo>
                    <a:pt x="924214" y="1044206"/>
                  </a:lnTo>
                  <a:lnTo>
                    <a:pt x="918441" y="1045653"/>
                  </a:lnTo>
                  <a:lnTo>
                    <a:pt x="915555" y="1044929"/>
                  </a:lnTo>
                  <a:lnTo>
                    <a:pt x="912308" y="1051804"/>
                  </a:lnTo>
                  <a:lnTo>
                    <a:pt x="909060" y="1052165"/>
                  </a:lnTo>
                  <a:lnTo>
                    <a:pt x="905452" y="1054698"/>
                  </a:lnTo>
                  <a:lnTo>
                    <a:pt x="907256" y="1058316"/>
                  </a:lnTo>
                  <a:lnTo>
                    <a:pt x="900401" y="1062296"/>
                  </a:lnTo>
                  <a:lnTo>
                    <a:pt x="900040" y="1066637"/>
                  </a:lnTo>
                  <a:lnTo>
                    <a:pt x="896072" y="1068808"/>
                  </a:lnTo>
                  <a:lnTo>
                    <a:pt x="893185" y="1072788"/>
                  </a:lnTo>
                  <a:lnTo>
                    <a:pt x="886691" y="1071703"/>
                  </a:lnTo>
                  <a:lnTo>
                    <a:pt x="887773" y="1068808"/>
                  </a:lnTo>
                  <a:lnTo>
                    <a:pt x="898958" y="1059401"/>
                  </a:lnTo>
                  <a:lnTo>
                    <a:pt x="898958" y="1056145"/>
                  </a:lnTo>
                  <a:lnTo>
                    <a:pt x="902927" y="1050356"/>
                  </a:lnTo>
                  <a:lnTo>
                    <a:pt x="900401" y="1050356"/>
                  </a:lnTo>
                  <a:lnTo>
                    <a:pt x="895711" y="1054336"/>
                  </a:lnTo>
                  <a:lnTo>
                    <a:pt x="893185" y="1051804"/>
                  </a:lnTo>
                  <a:lnTo>
                    <a:pt x="894989" y="1048547"/>
                  </a:lnTo>
                  <a:lnTo>
                    <a:pt x="888134" y="1048186"/>
                  </a:lnTo>
                  <a:lnTo>
                    <a:pt x="884526" y="1051804"/>
                  </a:lnTo>
                  <a:lnTo>
                    <a:pt x="887773" y="1052527"/>
                  </a:lnTo>
                  <a:lnTo>
                    <a:pt x="889577" y="1054336"/>
                  </a:lnTo>
                  <a:lnTo>
                    <a:pt x="888495" y="1057954"/>
                  </a:lnTo>
                  <a:lnTo>
                    <a:pt x="884526" y="1059040"/>
                  </a:lnTo>
                  <a:lnTo>
                    <a:pt x="880197" y="1056869"/>
                  </a:lnTo>
                  <a:lnTo>
                    <a:pt x="879475" y="1050356"/>
                  </a:lnTo>
                  <a:lnTo>
                    <a:pt x="882722" y="1046377"/>
                  </a:lnTo>
                  <a:lnTo>
                    <a:pt x="884165" y="1039864"/>
                  </a:lnTo>
                  <a:lnTo>
                    <a:pt x="883444" y="1031905"/>
                  </a:lnTo>
                  <a:lnTo>
                    <a:pt x="881640" y="1028648"/>
                  </a:lnTo>
                  <a:lnTo>
                    <a:pt x="883083" y="1025030"/>
                  </a:lnTo>
                  <a:lnTo>
                    <a:pt x="891742" y="1018156"/>
                  </a:lnTo>
                  <a:lnTo>
                    <a:pt x="905452" y="1011282"/>
                  </a:lnTo>
                  <a:lnTo>
                    <a:pt x="913751" y="1010558"/>
                  </a:lnTo>
                  <a:lnTo>
                    <a:pt x="916276" y="1012006"/>
                  </a:lnTo>
                  <a:lnTo>
                    <a:pt x="916276" y="1024669"/>
                  </a:lnTo>
                  <a:lnTo>
                    <a:pt x="918802" y="1025754"/>
                  </a:lnTo>
                  <a:lnTo>
                    <a:pt x="924214" y="1018518"/>
                  </a:lnTo>
                  <a:lnTo>
                    <a:pt x="922410" y="1012729"/>
                  </a:lnTo>
                  <a:lnTo>
                    <a:pt x="923853" y="1011644"/>
                  </a:lnTo>
                  <a:lnTo>
                    <a:pt x="928183" y="1014538"/>
                  </a:lnTo>
                  <a:lnTo>
                    <a:pt x="929986" y="1009473"/>
                  </a:lnTo>
                  <a:lnTo>
                    <a:pt x="924575" y="1005855"/>
                  </a:lnTo>
                  <a:lnTo>
                    <a:pt x="922771" y="1002599"/>
                  </a:lnTo>
                  <a:lnTo>
                    <a:pt x="928904" y="996086"/>
                  </a:lnTo>
                  <a:lnTo>
                    <a:pt x="933234" y="996086"/>
                  </a:lnTo>
                  <a:lnTo>
                    <a:pt x="937202" y="998981"/>
                  </a:lnTo>
                  <a:lnTo>
                    <a:pt x="937202" y="1005493"/>
                  </a:lnTo>
                  <a:lnTo>
                    <a:pt x="934677" y="1008388"/>
                  </a:lnTo>
                  <a:lnTo>
                    <a:pt x="934677" y="1013091"/>
                  </a:lnTo>
                  <a:lnTo>
                    <a:pt x="938285" y="1012006"/>
                  </a:lnTo>
                  <a:lnTo>
                    <a:pt x="941532" y="1006940"/>
                  </a:lnTo>
                  <a:lnTo>
                    <a:pt x="944058" y="1005493"/>
                  </a:lnTo>
                  <a:lnTo>
                    <a:pt x="947305" y="1007302"/>
                  </a:lnTo>
                  <a:lnTo>
                    <a:pt x="948387" y="1001513"/>
                  </a:lnTo>
                  <a:lnTo>
                    <a:pt x="946583" y="997534"/>
                  </a:lnTo>
                  <a:close/>
                  <a:moveTo>
                    <a:pt x="977534" y="968375"/>
                  </a:moveTo>
                  <a:lnTo>
                    <a:pt x="981198" y="969834"/>
                  </a:lnTo>
                  <a:lnTo>
                    <a:pt x="980099" y="975669"/>
                  </a:lnTo>
                  <a:lnTo>
                    <a:pt x="983029" y="976398"/>
                  </a:lnTo>
                  <a:lnTo>
                    <a:pt x="984495" y="973481"/>
                  </a:lnTo>
                  <a:lnTo>
                    <a:pt x="988525" y="972022"/>
                  </a:lnTo>
                  <a:lnTo>
                    <a:pt x="991089" y="977128"/>
                  </a:lnTo>
                  <a:lnTo>
                    <a:pt x="988158" y="980045"/>
                  </a:lnTo>
                  <a:lnTo>
                    <a:pt x="985594" y="984422"/>
                  </a:lnTo>
                  <a:lnTo>
                    <a:pt x="989624" y="985880"/>
                  </a:lnTo>
                  <a:lnTo>
                    <a:pt x="991822" y="989892"/>
                  </a:lnTo>
                  <a:lnTo>
                    <a:pt x="986693" y="990986"/>
                  </a:lnTo>
                  <a:lnTo>
                    <a:pt x="983396" y="988798"/>
                  </a:lnTo>
                  <a:lnTo>
                    <a:pt x="978267" y="993539"/>
                  </a:lnTo>
                  <a:lnTo>
                    <a:pt x="974970" y="993539"/>
                  </a:lnTo>
                  <a:lnTo>
                    <a:pt x="973504" y="989528"/>
                  </a:lnTo>
                  <a:lnTo>
                    <a:pt x="967277" y="994633"/>
                  </a:lnTo>
                  <a:lnTo>
                    <a:pt x="962514" y="994998"/>
                  </a:lnTo>
                  <a:lnTo>
                    <a:pt x="955187" y="987704"/>
                  </a:lnTo>
                  <a:lnTo>
                    <a:pt x="954088" y="985151"/>
                  </a:lnTo>
                  <a:lnTo>
                    <a:pt x="957019" y="982233"/>
                  </a:lnTo>
                  <a:lnTo>
                    <a:pt x="961049" y="984057"/>
                  </a:lnTo>
                  <a:lnTo>
                    <a:pt x="964346" y="981504"/>
                  </a:lnTo>
                  <a:lnTo>
                    <a:pt x="968009" y="983328"/>
                  </a:lnTo>
                  <a:lnTo>
                    <a:pt x="971673" y="977857"/>
                  </a:lnTo>
                  <a:lnTo>
                    <a:pt x="968742" y="974575"/>
                  </a:lnTo>
                  <a:lnTo>
                    <a:pt x="971673" y="970198"/>
                  </a:lnTo>
                  <a:close/>
                  <a:moveTo>
                    <a:pt x="984074" y="955675"/>
                  </a:moveTo>
                  <a:lnTo>
                    <a:pt x="988660" y="956056"/>
                  </a:lnTo>
                  <a:lnTo>
                    <a:pt x="988308" y="961009"/>
                  </a:lnTo>
                  <a:lnTo>
                    <a:pt x="983016" y="964819"/>
                  </a:lnTo>
                  <a:lnTo>
                    <a:pt x="979488" y="961771"/>
                  </a:lnTo>
                  <a:lnTo>
                    <a:pt x="981252" y="956056"/>
                  </a:lnTo>
                  <a:close/>
                  <a:moveTo>
                    <a:pt x="1183570" y="947738"/>
                  </a:moveTo>
                  <a:lnTo>
                    <a:pt x="1187097" y="950047"/>
                  </a:lnTo>
                  <a:lnTo>
                    <a:pt x="1177925" y="950624"/>
                  </a:lnTo>
                  <a:close/>
                  <a:moveTo>
                    <a:pt x="1256121" y="931863"/>
                  </a:moveTo>
                  <a:lnTo>
                    <a:pt x="1260112" y="931863"/>
                  </a:lnTo>
                  <a:lnTo>
                    <a:pt x="1254307" y="937816"/>
                  </a:lnTo>
                  <a:lnTo>
                    <a:pt x="1247775" y="939469"/>
                  </a:lnTo>
                  <a:lnTo>
                    <a:pt x="1248138" y="934508"/>
                  </a:lnTo>
                  <a:close/>
                  <a:moveTo>
                    <a:pt x="1160951" y="901700"/>
                  </a:moveTo>
                  <a:lnTo>
                    <a:pt x="1161684" y="906330"/>
                  </a:lnTo>
                  <a:lnTo>
                    <a:pt x="1155822" y="909307"/>
                  </a:lnTo>
                  <a:cubicBezTo>
                    <a:pt x="1155822" y="909307"/>
                    <a:pt x="1152525" y="908315"/>
                    <a:pt x="1152525" y="907984"/>
                  </a:cubicBezTo>
                  <a:close/>
                  <a:moveTo>
                    <a:pt x="987085" y="900113"/>
                  </a:moveTo>
                  <a:lnTo>
                    <a:pt x="991848" y="901578"/>
                  </a:lnTo>
                  <a:lnTo>
                    <a:pt x="987085" y="904508"/>
                  </a:lnTo>
                  <a:lnTo>
                    <a:pt x="982663" y="901578"/>
                  </a:lnTo>
                  <a:close/>
                  <a:moveTo>
                    <a:pt x="771152" y="898525"/>
                  </a:moveTo>
                  <a:lnTo>
                    <a:pt x="769284" y="901927"/>
                  </a:lnTo>
                  <a:lnTo>
                    <a:pt x="767043" y="902948"/>
                  </a:lnTo>
                  <a:lnTo>
                    <a:pt x="765175" y="900566"/>
                  </a:lnTo>
                  <a:close/>
                  <a:moveTo>
                    <a:pt x="764130" y="890588"/>
                  </a:moveTo>
                  <a:lnTo>
                    <a:pt x="764827" y="893990"/>
                  </a:lnTo>
                  <a:lnTo>
                    <a:pt x="757857" y="903061"/>
                  </a:lnTo>
                  <a:lnTo>
                    <a:pt x="754024" y="906085"/>
                  </a:lnTo>
                  <a:lnTo>
                    <a:pt x="750888" y="904573"/>
                  </a:lnTo>
                  <a:lnTo>
                    <a:pt x="751237" y="898903"/>
                  </a:lnTo>
                  <a:lnTo>
                    <a:pt x="758903" y="893612"/>
                  </a:lnTo>
                  <a:close/>
                  <a:moveTo>
                    <a:pt x="1194084" y="887413"/>
                  </a:moveTo>
                  <a:lnTo>
                    <a:pt x="1195168" y="890958"/>
                  </a:lnTo>
                  <a:lnTo>
                    <a:pt x="1193723" y="894502"/>
                  </a:lnTo>
                  <a:lnTo>
                    <a:pt x="1196614" y="896984"/>
                  </a:lnTo>
                  <a:lnTo>
                    <a:pt x="1193361" y="900174"/>
                  </a:lnTo>
                  <a:lnTo>
                    <a:pt x="1186134" y="902656"/>
                  </a:lnTo>
                  <a:lnTo>
                    <a:pt x="1176376" y="913290"/>
                  </a:lnTo>
                  <a:lnTo>
                    <a:pt x="1170594" y="915063"/>
                  </a:lnTo>
                  <a:lnTo>
                    <a:pt x="1171678" y="918962"/>
                  </a:lnTo>
                  <a:lnTo>
                    <a:pt x="1170233" y="922507"/>
                  </a:lnTo>
                  <a:lnTo>
                    <a:pt x="1163005" y="921089"/>
                  </a:lnTo>
                  <a:lnTo>
                    <a:pt x="1159030" y="923570"/>
                  </a:lnTo>
                  <a:lnTo>
                    <a:pt x="1152525" y="923570"/>
                  </a:lnTo>
                  <a:lnTo>
                    <a:pt x="1153248" y="920734"/>
                  </a:lnTo>
                  <a:lnTo>
                    <a:pt x="1157584" y="919671"/>
                  </a:lnTo>
                  <a:lnTo>
                    <a:pt x="1159753" y="917898"/>
                  </a:lnTo>
                  <a:lnTo>
                    <a:pt x="1160837" y="914708"/>
                  </a:lnTo>
                  <a:lnTo>
                    <a:pt x="1172763" y="905137"/>
                  </a:lnTo>
                  <a:lnTo>
                    <a:pt x="1178183" y="903365"/>
                  </a:lnTo>
                  <a:lnTo>
                    <a:pt x="1185050" y="896275"/>
                  </a:lnTo>
                  <a:lnTo>
                    <a:pt x="1187941" y="895211"/>
                  </a:lnTo>
                  <a:close/>
                  <a:moveTo>
                    <a:pt x="1209071" y="881063"/>
                  </a:moveTo>
                  <a:lnTo>
                    <a:pt x="1213607" y="882805"/>
                  </a:lnTo>
                  <a:lnTo>
                    <a:pt x="1213607" y="888380"/>
                  </a:lnTo>
                  <a:lnTo>
                    <a:pt x="1218142" y="888380"/>
                  </a:lnTo>
                  <a:lnTo>
                    <a:pt x="1220410" y="892214"/>
                  </a:lnTo>
                  <a:lnTo>
                    <a:pt x="1214363" y="895001"/>
                  </a:lnTo>
                  <a:lnTo>
                    <a:pt x="1205291" y="893607"/>
                  </a:lnTo>
                  <a:lnTo>
                    <a:pt x="1204913" y="883850"/>
                  </a:lnTo>
                  <a:close/>
                  <a:moveTo>
                    <a:pt x="1182059" y="874713"/>
                  </a:moveTo>
                  <a:lnTo>
                    <a:pt x="1185653" y="874713"/>
                  </a:lnTo>
                  <a:lnTo>
                    <a:pt x="1187091" y="877511"/>
                  </a:lnTo>
                  <a:lnTo>
                    <a:pt x="1183137" y="881708"/>
                  </a:lnTo>
                  <a:lnTo>
                    <a:pt x="1180261" y="885906"/>
                  </a:lnTo>
                  <a:lnTo>
                    <a:pt x="1173792" y="891502"/>
                  </a:lnTo>
                  <a:lnTo>
                    <a:pt x="1172713" y="895000"/>
                  </a:lnTo>
                  <a:lnTo>
                    <a:pt x="1169838" y="894650"/>
                  </a:lnTo>
                  <a:lnTo>
                    <a:pt x="1168400" y="891502"/>
                  </a:lnTo>
                  <a:lnTo>
                    <a:pt x="1177386" y="882758"/>
                  </a:lnTo>
                  <a:lnTo>
                    <a:pt x="1177745" y="878910"/>
                  </a:lnTo>
                  <a:close/>
                  <a:moveTo>
                    <a:pt x="1198033" y="865188"/>
                  </a:moveTo>
                  <a:lnTo>
                    <a:pt x="1202267" y="865505"/>
                  </a:lnTo>
                  <a:lnTo>
                    <a:pt x="1202972" y="869632"/>
                  </a:lnTo>
                  <a:lnTo>
                    <a:pt x="1196975" y="868680"/>
                  </a:lnTo>
                  <a:close/>
                  <a:moveTo>
                    <a:pt x="1211335" y="852488"/>
                  </a:moveTo>
                  <a:lnTo>
                    <a:pt x="1215664" y="853953"/>
                  </a:lnTo>
                  <a:lnTo>
                    <a:pt x="1212417" y="856883"/>
                  </a:lnTo>
                  <a:lnTo>
                    <a:pt x="1208088" y="855418"/>
                  </a:lnTo>
                  <a:close/>
                  <a:moveTo>
                    <a:pt x="1181376" y="847725"/>
                  </a:moveTo>
                  <a:lnTo>
                    <a:pt x="1185518" y="849592"/>
                  </a:lnTo>
                  <a:lnTo>
                    <a:pt x="1184483" y="853701"/>
                  </a:lnTo>
                  <a:lnTo>
                    <a:pt x="1185518" y="857063"/>
                  </a:lnTo>
                  <a:lnTo>
                    <a:pt x="1183447" y="860051"/>
                  </a:lnTo>
                  <a:lnTo>
                    <a:pt x="1177925" y="852581"/>
                  </a:lnTo>
                  <a:close/>
                  <a:moveTo>
                    <a:pt x="1058398" y="846138"/>
                  </a:moveTo>
                  <a:lnTo>
                    <a:pt x="1062928" y="846138"/>
                  </a:lnTo>
                  <a:lnTo>
                    <a:pt x="1063277" y="851323"/>
                  </a:lnTo>
                  <a:lnTo>
                    <a:pt x="1055262" y="856879"/>
                  </a:lnTo>
                  <a:lnTo>
                    <a:pt x="1049338" y="856139"/>
                  </a:lnTo>
                  <a:close/>
                  <a:moveTo>
                    <a:pt x="665534" y="752475"/>
                  </a:moveTo>
                  <a:lnTo>
                    <a:pt x="664813" y="757622"/>
                  </a:lnTo>
                  <a:lnTo>
                    <a:pt x="672019" y="762768"/>
                  </a:lnTo>
                  <a:lnTo>
                    <a:pt x="672740" y="768651"/>
                  </a:lnTo>
                  <a:lnTo>
                    <a:pt x="666615" y="777474"/>
                  </a:lnTo>
                  <a:lnTo>
                    <a:pt x="664453" y="785562"/>
                  </a:lnTo>
                  <a:lnTo>
                    <a:pt x="655806" y="785562"/>
                  </a:lnTo>
                  <a:lnTo>
                    <a:pt x="649681" y="782988"/>
                  </a:lnTo>
                  <a:lnTo>
                    <a:pt x="644277" y="787032"/>
                  </a:lnTo>
                  <a:lnTo>
                    <a:pt x="638513" y="782621"/>
                  </a:lnTo>
                  <a:lnTo>
                    <a:pt x="632028" y="781518"/>
                  </a:lnTo>
                  <a:lnTo>
                    <a:pt x="625542" y="769753"/>
                  </a:lnTo>
                  <a:lnTo>
                    <a:pt x="622300" y="757254"/>
                  </a:lnTo>
                  <a:lnTo>
                    <a:pt x="629866" y="756886"/>
                  </a:lnTo>
                  <a:lnTo>
                    <a:pt x="637432" y="759460"/>
                  </a:lnTo>
                  <a:lnTo>
                    <a:pt x="643917" y="759092"/>
                  </a:lnTo>
                  <a:lnTo>
                    <a:pt x="648961" y="761298"/>
                  </a:lnTo>
                  <a:lnTo>
                    <a:pt x="656527" y="754681"/>
                  </a:lnTo>
                  <a:close/>
                  <a:moveTo>
                    <a:pt x="479778" y="695697"/>
                  </a:moveTo>
                  <a:lnTo>
                    <a:pt x="483305" y="697929"/>
                  </a:lnTo>
                  <a:lnTo>
                    <a:pt x="483305" y="703883"/>
                  </a:lnTo>
                  <a:lnTo>
                    <a:pt x="491772" y="713557"/>
                  </a:lnTo>
                  <a:lnTo>
                    <a:pt x="491067" y="718766"/>
                  </a:lnTo>
                  <a:lnTo>
                    <a:pt x="479425" y="709464"/>
                  </a:lnTo>
                  <a:lnTo>
                    <a:pt x="478367" y="702766"/>
                  </a:lnTo>
                  <a:lnTo>
                    <a:pt x="476250" y="697929"/>
                  </a:lnTo>
                  <a:cubicBezTo>
                    <a:pt x="476250" y="697929"/>
                    <a:pt x="479425" y="695325"/>
                    <a:pt x="479778" y="695697"/>
                  </a:cubicBezTo>
                  <a:close/>
                  <a:moveTo>
                    <a:pt x="481965" y="685800"/>
                  </a:moveTo>
                  <a:lnTo>
                    <a:pt x="483870" y="690656"/>
                  </a:lnTo>
                  <a:lnTo>
                    <a:pt x="480695" y="691776"/>
                  </a:lnTo>
                  <a:lnTo>
                    <a:pt x="479425" y="689162"/>
                  </a:lnTo>
                  <a:close/>
                  <a:moveTo>
                    <a:pt x="811091" y="571500"/>
                  </a:moveTo>
                  <a:lnTo>
                    <a:pt x="814022" y="574064"/>
                  </a:lnTo>
                  <a:lnTo>
                    <a:pt x="814022" y="587253"/>
                  </a:lnTo>
                  <a:lnTo>
                    <a:pt x="810358" y="594946"/>
                  </a:lnTo>
                  <a:lnTo>
                    <a:pt x="808893" y="609233"/>
                  </a:lnTo>
                  <a:lnTo>
                    <a:pt x="804130" y="606669"/>
                  </a:lnTo>
                  <a:lnTo>
                    <a:pt x="804497" y="602273"/>
                  </a:lnTo>
                  <a:lnTo>
                    <a:pt x="799734" y="599342"/>
                  </a:lnTo>
                  <a:lnTo>
                    <a:pt x="792041" y="601540"/>
                  </a:lnTo>
                  <a:lnTo>
                    <a:pt x="785813" y="597144"/>
                  </a:lnTo>
                  <a:lnTo>
                    <a:pt x="785813" y="593481"/>
                  </a:lnTo>
                  <a:lnTo>
                    <a:pt x="803398" y="575530"/>
                  </a:lnTo>
                  <a:close/>
                  <a:moveTo>
                    <a:pt x="830969" y="560388"/>
                  </a:moveTo>
                  <a:lnTo>
                    <a:pt x="841905" y="568304"/>
                  </a:lnTo>
                  <a:lnTo>
                    <a:pt x="842610" y="572262"/>
                  </a:lnTo>
                  <a:lnTo>
                    <a:pt x="835908" y="575141"/>
                  </a:lnTo>
                  <a:lnTo>
                    <a:pt x="823208" y="587015"/>
                  </a:lnTo>
                  <a:lnTo>
                    <a:pt x="818974" y="585216"/>
                  </a:lnTo>
                  <a:cubicBezTo>
                    <a:pt x="818621" y="585216"/>
                    <a:pt x="822149" y="581977"/>
                    <a:pt x="822149" y="581977"/>
                  </a:cubicBezTo>
                  <a:lnTo>
                    <a:pt x="822855" y="578739"/>
                  </a:lnTo>
                  <a:lnTo>
                    <a:pt x="818974" y="574781"/>
                  </a:lnTo>
                  <a:lnTo>
                    <a:pt x="819680" y="569743"/>
                  </a:lnTo>
                  <a:lnTo>
                    <a:pt x="814388" y="564346"/>
                  </a:lnTo>
                  <a:lnTo>
                    <a:pt x="818974" y="561467"/>
                  </a:lnTo>
                  <a:close/>
                  <a:moveTo>
                    <a:pt x="891517" y="542925"/>
                  </a:moveTo>
                  <a:lnTo>
                    <a:pt x="895002" y="548111"/>
                  </a:lnTo>
                  <a:lnTo>
                    <a:pt x="892911" y="552926"/>
                  </a:lnTo>
                  <a:lnTo>
                    <a:pt x="889078" y="553667"/>
                  </a:lnTo>
                  <a:lnTo>
                    <a:pt x="881063" y="545518"/>
                  </a:lnTo>
                  <a:lnTo>
                    <a:pt x="884199" y="543666"/>
                  </a:lnTo>
                  <a:close/>
                  <a:moveTo>
                    <a:pt x="648549" y="458788"/>
                  </a:moveTo>
                  <a:lnTo>
                    <a:pt x="652529" y="458788"/>
                  </a:lnTo>
                  <a:lnTo>
                    <a:pt x="652529" y="470581"/>
                  </a:lnTo>
                  <a:lnTo>
                    <a:pt x="649635" y="474512"/>
                  </a:lnTo>
                  <a:lnTo>
                    <a:pt x="657956" y="477728"/>
                  </a:lnTo>
                  <a:lnTo>
                    <a:pt x="657956" y="481659"/>
                  </a:lnTo>
                  <a:lnTo>
                    <a:pt x="665554" y="482731"/>
                  </a:lnTo>
                  <a:lnTo>
                    <a:pt x="668810" y="479872"/>
                  </a:lnTo>
                  <a:lnTo>
                    <a:pt x="680750" y="480944"/>
                  </a:lnTo>
                  <a:lnTo>
                    <a:pt x="687262" y="487019"/>
                  </a:lnTo>
                  <a:lnTo>
                    <a:pt x="686177" y="490950"/>
                  </a:lnTo>
                  <a:lnTo>
                    <a:pt x="682559" y="494166"/>
                  </a:lnTo>
                  <a:lnTo>
                    <a:pt x="686177" y="502386"/>
                  </a:lnTo>
                  <a:lnTo>
                    <a:pt x="692690" y="506674"/>
                  </a:lnTo>
                  <a:lnTo>
                    <a:pt x="692328" y="513106"/>
                  </a:lnTo>
                  <a:lnTo>
                    <a:pt x="704267" y="524542"/>
                  </a:lnTo>
                  <a:lnTo>
                    <a:pt x="706076" y="530260"/>
                  </a:lnTo>
                  <a:lnTo>
                    <a:pt x="700649" y="534191"/>
                  </a:lnTo>
                  <a:lnTo>
                    <a:pt x="692328" y="528830"/>
                  </a:lnTo>
                  <a:lnTo>
                    <a:pt x="688710" y="530260"/>
                  </a:lnTo>
                  <a:lnTo>
                    <a:pt x="686177" y="533118"/>
                  </a:lnTo>
                  <a:lnTo>
                    <a:pt x="680026" y="533833"/>
                  </a:lnTo>
                  <a:lnTo>
                    <a:pt x="670619" y="540980"/>
                  </a:lnTo>
                  <a:lnTo>
                    <a:pt x="665554" y="538479"/>
                  </a:lnTo>
                  <a:lnTo>
                    <a:pt x="670981" y="530260"/>
                  </a:lnTo>
                  <a:lnTo>
                    <a:pt x="669172" y="522398"/>
                  </a:lnTo>
                  <a:lnTo>
                    <a:pt x="661936" y="518824"/>
                  </a:lnTo>
                  <a:lnTo>
                    <a:pt x="663745" y="510962"/>
                  </a:lnTo>
                  <a:lnTo>
                    <a:pt x="661574" y="500241"/>
                  </a:lnTo>
                  <a:lnTo>
                    <a:pt x="654338" y="494524"/>
                  </a:lnTo>
                  <a:lnTo>
                    <a:pt x="643846" y="494524"/>
                  </a:lnTo>
                  <a:lnTo>
                    <a:pt x="641313" y="499884"/>
                  </a:lnTo>
                  <a:lnTo>
                    <a:pt x="634801" y="500241"/>
                  </a:lnTo>
                  <a:lnTo>
                    <a:pt x="628650" y="492380"/>
                  </a:lnTo>
                  <a:lnTo>
                    <a:pt x="628650" y="484518"/>
                  </a:lnTo>
                  <a:lnTo>
                    <a:pt x="643484" y="470938"/>
                  </a:lnTo>
                  <a:close/>
                  <a:moveTo>
                    <a:pt x="793751" y="403225"/>
                  </a:moveTo>
                  <a:lnTo>
                    <a:pt x="798173" y="403972"/>
                  </a:lnTo>
                  <a:lnTo>
                    <a:pt x="794091" y="409201"/>
                  </a:lnTo>
                  <a:lnTo>
                    <a:pt x="789668" y="404345"/>
                  </a:lnTo>
                  <a:cubicBezTo>
                    <a:pt x="788988" y="404345"/>
                    <a:pt x="793751" y="403225"/>
                    <a:pt x="793751" y="403225"/>
                  </a:cubicBezTo>
                  <a:close/>
                  <a:moveTo>
                    <a:pt x="1446319" y="0"/>
                  </a:moveTo>
                  <a:lnTo>
                    <a:pt x="1449198" y="720"/>
                  </a:lnTo>
                  <a:lnTo>
                    <a:pt x="1448118" y="3241"/>
                  </a:lnTo>
                  <a:lnTo>
                    <a:pt x="1444880" y="4322"/>
                  </a:lnTo>
                  <a:lnTo>
                    <a:pt x="1443800" y="6123"/>
                  </a:lnTo>
                  <a:lnTo>
                    <a:pt x="1445599" y="7924"/>
                  </a:lnTo>
                  <a:lnTo>
                    <a:pt x="1448478" y="10445"/>
                  </a:lnTo>
                  <a:lnTo>
                    <a:pt x="1448838" y="15488"/>
                  </a:lnTo>
                  <a:lnTo>
                    <a:pt x="1451357" y="15488"/>
                  </a:lnTo>
                  <a:lnTo>
                    <a:pt x="1458553" y="18729"/>
                  </a:lnTo>
                  <a:lnTo>
                    <a:pt x="1459993" y="21251"/>
                  </a:lnTo>
                  <a:lnTo>
                    <a:pt x="1458553" y="24492"/>
                  </a:lnTo>
                  <a:lnTo>
                    <a:pt x="1457474" y="27374"/>
                  </a:lnTo>
                  <a:lnTo>
                    <a:pt x="1451357" y="33857"/>
                  </a:lnTo>
                  <a:lnTo>
                    <a:pt x="1445599" y="35298"/>
                  </a:lnTo>
                  <a:lnTo>
                    <a:pt x="1436603" y="39260"/>
                  </a:lnTo>
                  <a:lnTo>
                    <a:pt x="1429767" y="33497"/>
                  </a:lnTo>
                  <a:lnTo>
                    <a:pt x="1423290" y="35298"/>
                  </a:lnTo>
                  <a:lnTo>
                    <a:pt x="1416093" y="41061"/>
                  </a:lnTo>
                  <a:lnTo>
                    <a:pt x="1415013" y="45383"/>
                  </a:lnTo>
                  <a:lnTo>
                    <a:pt x="1420411" y="44303"/>
                  </a:lnTo>
                  <a:lnTo>
                    <a:pt x="1424009" y="50426"/>
                  </a:lnTo>
                  <a:lnTo>
                    <a:pt x="1420411" y="60151"/>
                  </a:lnTo>
                  <a:lnTo>
                    <a:pt x="1425449" y="58710"/>
                  </a:lnTo>
                  <a:lnTo>
                    <a:pt x="1427248" y="54748"/>
                  </a:lnTo>
                  <a:lnTo>
                    <a:pt x="1431206" y="50066"/>
                  </a:lnTo>
                  <a:lnTo>
                    <a:pt x="1434444" y="51146"/>
                  </a:lnTo>
                  <a:lnTo>
                    <a:pt x="1431206" y="56549"/>
                  </a:lnTo>
                  <a:lnTo>
                    <a:pt x="1431206" y="63032"/>
                  </a:lnTo>
                  <a:lnTo>
                    <a:pt x="1433725" y="69876"/>
                  </a:lnTo>
                  <a:lnTo>
                    <a:pt x="1434085" y="63032"/>
                  </a:lnTo>
                  <a:lnTo>
                    <a:pt x="1437323" y="55108"/>
                  </a:lnTo>
                  <a:lnTo>
                    <a:pt x="1439122" y="57629"/>
                  </a:lnTo>
                  <a:lnTo>
                    <a:pt x="1442001" y="57269"/>
                  </a:lnTo>
                  <a:lnTo>
                    <a:pt x="1446319" y="52947"/>
                  </a:lnTo>
                  <a:lnTo>
                    <a:pt x="1445239" y="46464"/>
                  </a:lnTo>
                  <a:lnTo>
                    <a:pt x="1446319" y="43222"/>
                  </a:lnTo>
                  <a:lnTo>
                    <a:pt x="1452796" y="40701"/>
                  </a:lnTo>
                  <a:lnTo>
                    <a:pt x="1457114" y="43942"/>
                  </a:lnTo>
                  <a:lnTo>
                    <a:pt x="1458553" y="43942"/>
                  </a:lnTo>
                  <a:lnTo>
                    <a:pt x="1460352" y="38179"/>
                  </a:lnTo>
                  <a:lnTo>
                    <a:pt x="1467909" y="30976"/>
                  </a:lnTo>
                  <a:lnTo>
                    <a:pt x="1470068" y="31336"/>
                  </a:lnTo>
                  <a:lnTo>
                    <a:pt x="1471867" y="34938"/>
                  </a:lnTo>
                  <a:lnTo>
                    <a:pt x="1470068" y="40341"/>
                  </a:lnTo>
                  <a:lnTo>
                    <a:pt x="1469348" y="46464"/>
                  </a:lnTo>
                  <a:lnTo>
                    <a:pt x="1466110" y="48265"/>
                  </a:lnTo>
                  <a:lnTo>
                    <a:pt x="1463951" y="52587"/>
                  </a:lnTo>
                  <a:lnTo>
                    <a:pt x="1464311" y="58350"/>
                  </a:lnTo>
                  <a:lnTo>
                    <a:pt x="1461432" y="59791"/>
                  </a:lnTo>
                  <a:lnTo>
                    <a:pt x="1459273" y="65193"/>
                  </a:lnTo>
                  <a:lnTo>
                    <a:pt x="1463231" y="70236"/>
                  </a:lnTo>
                  <a:lnTo>
                    <a:pt x="1463231" y="67354"/>
                  </a:lnTo>
                  <a:lnTo>
                    <a:pt x="1466470" y="62312"/>
                  </a:lnTo>
                  <a:lnTo>
                    <a:pt x="1473666" y="62312"/>
                  </a:lnTo>
                  <a:lnTo>
                    <a:pt x="1478344" y="60871"/>
                  </a:lnTo>
                  <a:lnTo>
                    <a:pt x="1481942" y="61952"/>
                  </a:lnTo>
                  <a:lnTo>
                    <a:pt x="1489139" y="64833"/>
                  </a:lnTo>
                  <a:lnTo>
                    <a:pt x="1495256" y="64473"/>
                  </a:lnTo>
                  <a:lnTo>
                    <a:pt x="1500294" y="66634"/>
                  </a:lnTo>
                  <a:lnTo>
                    <a:pt x="1502813" y="70956"/>
                  </a:lnTo>
                  <a:lnTo>
                    <a:pt x="1506051" y="69516"/>
                  </a:lnTo>
                  <a:lnTo>
                    <a:pt x="1508930" y="69516"/>
                  </a:lnTo>
                  <a:lnTo>
                    <a:pt x="1512528" y="76359"/>
                  </a:lnTo>
                  <a:lnTo>
                    <a:pt x="1515767" y="80321"/>
                  </a:lnTo>
                  <a:lnTo>
                    <a:pt x="1511089" y="85004"/>
                  </a:lnTo>
                  <a:lnTo>
                    <a:pt x="1502453" y="89326"/>
                  </a:lnTo>
                  <a:lnTo>
                    <a:pt x="1499574" y="94008"/>
                  </a:lnTo>
                  <a:lnTo>
                    <a:pt x="1501014" y="98330"/>
                  </a:lnTo>
                  <a:lnTo>
                    <a:pt x="1516486" y="106615"/>
                  </a:lnTo>
                  <a:lnTo>
                    <a:pt x="1516846" y="109496"/>
                  </a:lnTo>
                  <a:lnTo>
                    <a:pt x="1511809" y="109856"/>
                  </a:lnTo>
                  <a:lnTo>
                    <a:pt x="1506051" y="112017"/>
                  </a:lnTo>
                  <a:lnTo>
                    <a:pt x="1506051" y="114539"/>
                  </a:lnTo>
                  <a:lnTo>
                    <a:pt x="1516127" y="120662"/>
                  </a:lnTo>
                  <a:lnTo>
                    <a:pt x="1516486" y="126425"/>
                  </a:lnTo>
                  <a:lnTo>
                    <a:pt x="1515047" y="133629"/>
                  </a:lnTo>
                  <a:lnTo>
                    <a:pt x="1516127" y="142273"/>
                  </a:lnTo>
                  <a:lnTo>
                    <a:pt x="1510009" y="149117"/>
                  </a:lnTo>
                  <a:lnTo>
                    <a:pt x="1517566" y="143354"/>
                  </a:lnTo>
                  <a:lnTo>
                    <a:pt x="1526202" y="133989"/>
                  </a:lnTo>
                  <a:lnTo>
                    <a:pt x="1535198" y="132548"/>
                  </a:lnTo>
                  <a:lnTo>
                    <a:pt x="1537717" y="130747"/>
                  </a:lnTo>
                  <a:lnTo>
                    <a:pt x="1542754" y="130747"/>
                  </a:lnTo>
                  <a:lnTo>
                    <a:pt x="1550671" y="127505"/>
                  </a:lnTo>
                  <a:lnTo>
                    <a:pt x="1558587" y="127505"/>
                  </a:lnTo>
                  <a:lnTo>
                    <a:pt x="1567223" y="133629"/>
                  </a:lnTo>
                  <a:lnTo>
                    <a:pt x="1571541" y="136150"/>
                  </a:lnTo>
                  <a:lnTo>
                    <a:pt x="1569742" y="144074"/>
                  </a:lnTo>
                  <a:lnTo>
                    <a:pt x="1562545" y="151278"/>
                  </a:lnTo>
                  <a:lnTo>
                    <a:pt x="1555348" y="162083"/>
                  </a:lnTo>
                  <a:lnTo>
                    <a:pt x="1543474" y="170367"/>
                  </a:lnTo>
                  <a:lnTo>
                    <a:pt x="1557148" y="163524"/>
                  </a:lnTo>
                  <a:lnTo>
                    <a:pt x="1569382" y="151998"/>
                  </a:lnTo>
                  <a:lnTo>
                    <a:pt x="1572261" y="149477"/>
                  </a:lnTo>
                  <a:lnTo>
                    <a:pt x="1576579" y="150917"/>
                  </a:lnTo>
                  <a:lnTo>
                    <a:pt x="1578378" y="153079"/>
                  </a:lnTo>
                  <a:lnTo>
                    <a:pt x="1577298" y="154879"/>
                  </a:lnTo>
                  <a:lnTo>
                    <a:pt x="1581616" y="160642"/>
                  </a:lnTo>
                  <a:lnTo>
                    <a:pt x="1587014" y="163884"/>
                  </a:lnTo>
                  <a:lnTo>
                    <a:pt x="1587733" y="166405"/>
                  </a:lnTo>
                  <a:lnTo>
                    <a:pt x="1585934" y="168927"/>
                  </a:lnTo>
                  <a:lnTo>
                    <a:pt x="1590612" y="167846"/>
                  </a:lnTo>
                  <a:lnTo>
                    <a:pt x="1595650" y="170007"/>
                  </a:lnTo>
                  <a:lnTo>
                    <a:pt x="1597449" y="172889"/>
                  </a:lnTo>
                  <a:lnTo>
                    <a:pt x="1595290" y="174690"/>
                  </a:lnTo>
                  <a:lnTo>
                    <a:pt x="1594930" y="178292"/>
                  </a:lnTo>
                  <a:lnTo>
                    <a:pt x="1598169" y="180813"/>
                  </a:lnTo>
                  <a:lnTo>
                    <a:pt x="1601767" y="175050"/>
                  </a:lnTo>
                  <a:lnTo>
                    <a:pt x="1606445" y="177571"/>
                  </a:lnTo>
                  <a:lnTo>
                    <a:pt x="1607524" y="180092"/>
                  </a:lnTo>
                  <a:lnTo>
                    <a:pt x="1606805" y="182254"/>
                  </a:lnTo>
                  <a:lnTo>
                    <a:pt x="1609683" y="179732"/>
                  </a:lnTo>
                  <a:lnTo>
                    <a:pt x="1612562" y="179732"/>
                  </a:lnTo>
                  <a:lnTo>
                    <a:pt x="1615081" y="181173"/>
                  </a:lnTo>
                  <a:lnTo>
                    <a:pt x="1617240" y="180813"/>
                  </a:lnTo>
                  <a:lnTo>
                    <a:pt x="1626595" y="187656"/>
                  </a:lnTo>
                  <a:lnTo>
                    <a:pt x="1631273" y="192339"/>
                  </a:lnTo>
                  <a:lnTo>
                    <a:pt x="1630913" y="195580"/>
                  </a:lnTo>
                  <a:lnTo>
                    <a:pt x="1635591" y="196661"/>
                  </a:lnTo>
                  <a:lnTo>
                    <a:pt x="1639549" y="196301"/>
                  </a:lnTo>
                  <a:lnTo>
                    <a:pt x="1642068" y="198462"/>
                  </a:lnTo>
                  <a:lnTo>
                    <a:pt x="1638830" y="200623"/>
                  </a:lnTo>
                  <a:lnTo>
                    <a:pt x="1638110" y="202784"/>
                  </a:lnTo>
                  <a:lnTo>
                    <a:pt x="1642428" y="204225"/>
                  </a:lnTo>
                  <a:lnTo>
                    <a:pt x="1646026" y="202064"/>
                  </a:lnTo>
                  <a:lnTo>
                    <a:pt x="1651424" y="206026"/>
                  </a:lnTo>
                  <a:lnTo>
                    <a:pt x="1651064" y="208907"/>
                  </a:lnTo>
                  <a:lnTo>
                    <a:pt x="1647826" y="209628"/>
                  </a:lnTo>
                  <a:lnTo>
                    <a:pt x="1648545" y="211429"/>
                  </a:lnTo>
                  <a:lnTo>
                    <a:pt x="1652144" y="211789"/>
                  </a:lnTo>
                  <a:lnTo>
                    <a:pt x="1654303" y="209988"/>
                  </a:lnTo>
                  <a:lnTo>
                    <a:pt x="1657181" y="211789"/>
                  </a:lnTo>
                  <a:lnTo>
                    <a:pt x="1659700" y="211068"/>
                  </a:lnTo>
                  <a:lnTo>
                    <a:pt x="1663298" y="213590"/>
                  </a:lnTo>
                  <a:lnTo>
                    <a:pt x="1671575" y="211789"/>
                  </a:lnTo>
                  <a:lnTo>
                    <a:pt x="1680571" y="212869"/>
                  </a:lnTo>
                  <a:lnTo>
                    <a:pt x="1682370" y="211068"/>
                  </a:lnTo>
                  <a:lnTo>
                    <a:pt x="1693884" y="211429"/>
                  </a:lnTo>
                  <a:lnTo>
                    <a:pt x="1696763" y="214310"/>
                  </a:lnTo>
                  <a:lnTo>
                    <a:pt x="1700721" y="222594"/>
                  </a:lnTo>
                  <a:lnTo>
                    <a:pt x="1702161" y="229438"/>
                  </a:lnTo>
                  <a:lnTo>
                    <a:pt x="1706479" y="231959"/>
                  </a:lnTo>
                  <a:lnTo>
                    <a:pt x="1709717" y="238803"/>
                  </a:lnTo>
                  <a:lnTo>
                    <a:pt x="1712236" y="251409"/>
                  </a:lnTo>
                  <a:lnTo>
                    <a:pt x="1715474" y="255371"/>
                  </a:lnTo>
                  <a:lnTo>
                    <a:pt x="1720512" y="254291"/>
                  </a:lnTo>
                  <a:lnTo>
                    <a:pt x="1727349" y="256452"/>
                  </a:lnTo>
                  <a:lnTo>
                    <a:pt x="1728428" y="259333"/>
                  </a:lnTo>
                  <a:lnTo>
                    <a:pt x="1356001" y="939003"/>
                  </a:lnTo>
                  <a:lnTo>
                    <a:pt x="1377231" y="939363"/>
                  </a:lnTo>
                  <a:lnTo>
                    <a:pt x="1384068" y="942965"/>
                  </a:lnTo>
                  <a:lnTo>
                    <a:pt x="1396302" y="936122"/>
                  </a:lnTo>
                  <a:lnTo>
                    <a:pt x="1412135" y="938283"/>
                  </a:lnTo>
                  <a:lnTo>
                    <a:pt x="1405298" y="952330"/>
                  </a:lnTo>
                  <a:lnTo>
                    <a:pt x="1407817" y="960254"/>
                  </a:lnTo>
                  <a:lnTo>
                    <a:pt x="1413934" y="976823"/>
                  </a:lnTo>
                  <a:lnTo>
                    <a:pt x="1423290" y="1013922"/>
                  </a:lnTo>
                  <a:lnTo>
                    <a:pt x="1426168" y="1021846"/>
                  </a:lnTo>
                  <a:lnTo>
                    <a:pt x="1420411" y="1030490"/>
                  </a:lnTo>
                  <a:lnTo>
                    <a:pt x="1420411" y="1035893"/>
                  </a:lnTo>
                  <a:lnTo>
                    <a:pt x="1422570" y="1035533"/>
                  </a:lnTo>
                  <a:lnTo>
                    <a:pt x="1434804" y="1033012"/>
                  </a:lnTo>
                  <a:lnTo>
                    <a:pt x="1445599" y="1031931"/>
                  </a:lnTo>
                  <a:lnTo>
                    <a:pt x="1453156" y="1027609"/>
                  </a:lnTo>
                  <a:lnTo>
                    <a:pt x="1462152" y="1014282"/>
                  </a:lnTo>
                  <a:lnTo>
                    <a:pt x="1469348" y="1007078"/>
                  </a:lnTo>
                  <a:lnTo>
                    <a:pt x="1481223" y="1003476"/>
                  </a:lnTo>
                  <a:lnTo>
                    <a:pt x="1483382" y="1001675"/>
                  </a:lnTo>
                  <a:lnTo>
                    <a:pt x="1494537" y="998434"/>
                  </a:lnTo>
                  <a:lnTo>
                    <a:pt x="1504252" y="997713"/>
                  </a:lnTo>
                  <a:lnTo>
                    <a:pt x="1511089" y="1003116"/>
                  </a:lnTo>
                  <a:lnTo>
                    <a:pt x="1511089" y="1009239"/>
                  </a:lnTo>
                  <a:lnTo>
                    <a:pt x="1512888" y="1013922"/>
                  </a:lnTo>
                  <a:lnTo>
                    <a:pt x="1508210" y="1022566"/>
                  </a:lnTo>
                  <a:lnTo>
                    <a:pt x="1506771" y="1026888"/>
                  </a:lnTo>
                  <a:lnTo>
                    <a:pt x="1513248" y="1045618"/>
                  </a:lnTo>
                  <a:lnTo>
                    <a:pt x="1511809" y="1051021"/>
                  </a:lnTo>
                  <a:lnTo>
                    <a:pt x="1513968" y="1062907"/>
                  </a:lnTo>
                  <a:lnTo>
                    <a:pt x="1521164" y="1071191"/>
                  </a:lnTo>
                  <a:lnTo>
                    <a:pt x="1522604" y="1082357"/>
                  </a:lnTo>
                  <a:lnTo>
                    <a:pt x="1525482" y="1087400"/>
                  </a:lnTo>
                  <a:lnTo>
                    <a:pt x="1526202" y="1093523"/>
                  </a:lnTo>
                  <a:lnTo>
                    <a:pt x="1523323" y="1099286"/>
                  </a:lnTo>
                  <a:lnTo>
                    <a:pt x="1524043" y="1105409"/>
                  </a:lnTo>
                  <a:lnTo>
                    <a:pt x="1525842" y="1110812"/>
                  </a:lnTo>
                  <a:lnTo>
                    <a:pt x="1523323" y="1129541"/>
                  </a:lnTo>
                  <a:lnTo>
                    <a:pt x="1523323" y="1152233"/>
                  </a:lnTo>
                  <a:lnTo>
                    <a:pt x="1524403" y="1175645"/>
                  </a:lnTo>
                  <a:lnTo>
                    <a:pt x="1519365" y="1179247"/>
                  </a:lnTo>
                  <a:lnTo>
                    <a:pt x="1519365" y="1182849"/>
                  </a:lnTo>
                  <a:lnTo>
                    <a:pt x="1522604" y="1182849"/>
                  </a:lnTo>
                  <a:lnTo>
                    <a:pt x="1526202" y="1185370"/>
                  </a:lnTo>
                  <a:lnTo>
                    <a:pt x="1526922" y="1188252"/>
                  </a:lnTo>
                  <a:lnTo>
                    <a:pt x="1525122" y="1188972"/>
                  </a:lnTo>
                  <a:lnTo>
                    <a:pt x="1521524" y="1192214"/>
                  </a:lnTo>
                  <a:lnTo>
                    <a:pt x="1522604" y="1195816"/>
                  </a:lnTo>
                  <a:lnTo>
                    <a:pt x="1525482" y="1198697"/>
                  </a:lnTo>
                  <a:lnTo>
                    <a:pt x="1526562" y="1203380"/>
                  </a:lnTo>
                  <a:lnTo>
                    <a:pt x="1524403" y="1206621"/>
                  </a:lnTo>
                  <a:lnTo>
                    <a:pt x="1524403" y="1208783"/>
                  </a:lnTo>
                  <a:lnTo>
                    <a:pt x="1529800" y="1208783"/>
                  </a:lnTo>
                  <a:lnTo>
                    <a:pt x="1534118" y="1210583"/>
                  </a:lnTo>
                  <a:lnTo>
                    <a:pt x="1540235" y="1218868"/>
                  </a:lnTo>
                  <a:lnTo>
                    <a:pt x="1541675" y="1222830"/>
                  </a:lnTo>
                  <a:lnTo>
                    <a:pt x="1545993" y="1226071"/>
                  </a:lnTo>
                  <a:lnTo>
                    <a:pt x="1552470" y="1231114"/>
                  </a:lnTo>
                  <a:lnTo>
                    <a:pt x="1556068" y="1237237"/>
                  </a:lnTo>
                  <a:lnTo>
                    <a:pt x="1556068" y="1243360"/>
                  </a:lnTo>
                  <a:lnTo>
                    <a:pt x="1559666" y="1245161"/>
                  </a:lnTo>
                  <a:lnTo>
                    <a:pt x="1561106" y="1248763"/>
                  </a:lnTo>
                  <a:lnTo>
                    <a:pt x="1559666" y="1251284"/>
                  </a:lnTo>
                  <a:lnTo>
                    <a:pt x="1559666" y="1254166"/>
                  </a:lnTo>
                  <a:lnTo>
                    <a:pt x="1557867" y="1255246"/>
                  </a:lnTo>
                  <a:lnTo>
                    <a:pt x="1557867" y="1260289"/>
                  </a:lnTo>
                  <a:lnTo>
                    <a:pt x="1557507" y="1262450"/>
                  </a:lnTo>
                  <a:lnTo>
                    <a:pt x="1554629" y="1264251"/>
                  </a:lnTo>
                  <a:lnTo>
                    <a:pt x="1547432" y="1279379"/>
                  </a:lnTo>
                  <a:lnTo>
                    <a:pt x="1544913" y="1292346"/>
                  </a:lnTo>
                  <a:lnTo>
                    <a:pt x="1538436" y="1302431"/>
                  </a:lnTo>
                  <a:lnTo>
                    <a:pt x="1530160" y="1311796"/>
                  </a:lnTo>
                  <a:lnTo>
                    <a:pt x="1524403" y="1313957"/>
                  </a:lnTo>
                  <a:lnTo>
                    <a:pt x="1520445" y="1313596"/>
                  </a:lnTo>
                  <a:lnTo>
                    <a:pt x="1519365" y="1317919"/>
                  </a:lnTo>
                  <a:lnTo>
                    <a:pt x="1515407" y="1320440"/>
                  </a:lnTo>
                  <a:lnTo>
                    <a:pt x="1512168" y="1313596"/>
                  </a:lnTo>
                  <a:lnTo>
                    <a:pt x="1513968" y="1306393"/>
                  </a:lnTo>
                  <a:lnTo>
                    <a:pt x="1516846" y="1303871"/>
                  </a:lnTo>
                  <a:lnTo>
                    <a:pt x="1520445" y="1303511"/>
                  </a:lnTo>
                  <a:lnTo>
                    <a:pt x="1524403" y="1303871"/>
                  </a:lnTo>
                  <a:lnTo>
                    <a:pt x="1529800" y="1299189"/>
                  </a:lnTo>
                  <a:lnTo>
                    <a:pt x="1529081" y="1297748"/>
                  </a:lnTo>
                  <a:lnTo>
                    <a:pt x="1522963" y="1297388"/>
                  </a:lnTo>
                  <a:lnTo>
                    <a:pt x="1520085" y="1298829"/>
                  </a:lnTo>
                  <a:lnTo>
                    <a:pt x="1515407" y="1298109"/>
                  </a:lnTo>
                  <a:lnTo>
                    <a:pt x="1515047" y="1295587"/>
                  </a:lnTo>
                  <a:lnTo>
                    <a:pt x="1519365" y="1290545"/>
                  </a:lnTo>
                  <a:lnTo>
                    <a:pt x="1525482" y="1290184"/>
                  </a:lnTo>
                  <a:lnTo>
                    <a:pt x="1529800" y="1290905"/>
                  </a:lnTo>
                  <a:lnTo>
                    <a:pt x="1528361" y="1287663"/>
                  </a:lnTo>
                  <a:lnTo>
                    <a:pt x="1526562" y="1284421"/>
                  </a:lnTo>
                  <a:lnTo>
                    <a:pt x="1528721" y="1279739"/>
                  </a:lnTo>
                  <a:lnTo>
                    <a:pt x="1533399" y="1272535"/>
                  </a:lnTo>
                  <a:lnTo>
                    <a:pt x="1531959" y="1268213"/>
                  </a:lnTo>
                  <a:lnTo>
                    <a:pt x="1531959" y="1262810"/>
                  </a:lnTo>
                  <a:lnTo>
                    <a:pt x="1538436" y="1256687"/>
                  </a:lnTo>
                  <a:lnTo>
                    <a:pt x="1538436" y="1254166"/>
                  </a:lnTo>
                  <a:lnTo>
                    <a:pt x="1531240" y="1253806"/>
                  </a:lnTo>
                  <a:lnTo>
                    <a:pt x="1530160" y="1252005"/>
                  </a:lnTo>
                  <a:lnTo>
                    <a:pt x="1535198" y="1246242"/>
                  </a:lnTo>
                  <a:lnTo>
                    <a:pt x="1526922" y="1246962"/>
                  </a:lnTo>
                  <a:lnTo>
                    <a:pt x="1522244" y="1247683"/>
                  </a:lnTo>
                  <a:lnTo>
                    <a:pt x="1521164" y="1244801"/>
                  </a:lnTo>
                  <a:lnTo>
                    <a:pt x="1513608" y="1252365"/>
                  </a:lnTo>
                  <a:lnTo>
                    <a:pt x="1508570" y="1253446"/>
                  </a:lnTo>
                  <a:lnTo>
                    <a:pt x="1507850" y="1255967"/>
                  </a:lnTo>
                  <a:lnTo>
                    <a:pt x="1503892" y="1265332"/>
                  </a:lnTo>
                  <a:lnTo>
                    <a:pt x="1497415" y="1271095"/>
                  </a:lnTo>
                  <a:lnTo>
                    <a:pt x="1494896" y="1264971"/>
                  </a:lnTo>
                  <a:lnTo>
                    <a:pt x="1494896" y="1258848"/>
                  </a:lnTo>
                  <a:lnTo>
                    <a:pt x="1502093" y="1253085"/>
                  </a:lnTo>
                  <a:lnTo>
                    <a:pt x="1511809" y="1242640"/>
                  </a:lnTo>
                  <a:lnTo>
                    <a:pt x="1515767" y="1233995"/>
                  </a:lnTo>
                  <a:lnTo>
                    <a:pt x="1519725" y="1233275"/>
                  </a:lnTo>
                  <a:lnTo>
                    <a:pt x="1526922" y="1234356"/>
                  </a:lnTo>
                  <a:lnTo>
                    <a:pt x="1533758" y="1230754"/>
                  </a:lnTo>
                  <a:lnTo>
                    <a:pt x="1530160" y="1229313"/>
                  </a:lnTo>
                  <a:lnTo>
                    <a:pt x="1522963" y="1229673"/>
                  </a:lnTo>
                  <a:lnTo>
                    <a:pt x="1518286" y="1226432"/>
                  </a:lnTo>
                  <a:lnTo>
                    <a:pt x="1512528" y="1217067"/>
                  </a:lnTo>
                  <a:lnTo>
                    <a:pt x="1511809" y="1210223"/>
                  </a:lnTo>
                  <a:lnTo>
                    <a:pt x="1515767" y="1204820"/>
                  </a:lnTo>
                  <a:lnTo>
                    <a:pt x="1519365" y="1204460"/>
                  </a:lnTo>
                  <a:lnTo>
                    <a:pt x="1523323" y="1202659"/>
                  </a:lnTo>
                  <a:lnTo>
                    <a:pt x="1520445" y="1202659"/>
                  </a:lnTo>
                  <a:lnTo>
                    <a:pt x="1515047" y="1197977"/>
                  </a:lnTo>
                  <a:lnTo>
                    <a:pt x="1512888" y="1192574"/>
                  </a:lnTo>
                  <a:lnTo>
                    <a:pt x="1508570" y="1189693"/>
                  </a:lnTo>
                  <a:lnTo>
                    <a:pt x="1507131" y="1186091"/>
                  </a:lnTo>
                  <a:lnTo>
                    <a:pt x="1509290" y="1184290"/>
                  </a:lnTo>
                  <a:lnTo>
                    <a:pt x="1514327" y="1184650"/>
                  </a:lnTo>
                  <a:lnTo>
                    <a:pt x="1514327" y="1182489"/>
                  </a:lnTo>
                  <a:lnTo>
                    <a:pt x="1511089" y="1179968"/>
                  </a:lnTo>
                  <a:lnTo>
                    <a:pt x="1507131" y="1180688"/>
                  </a:lnTo>
                  <a:lnTo>
                    <a:pt x="1503173" y="1176726"/>
                  </a:lnTo>
                  <a:lnTo>
                    <a:pt x="1501373" y="1170963"/>
                  </a:lnTo>
                  <a:lnTo>
                    <a:pt x="1497775" y="1171683"/>
                  </a:lnTo>
                  <a:lnTo>
                    <a:pt x="1493817" y="1170963"/>
                  </a:lnTo>
                  <a:lnTo>
                    <a:pt x="1492737" y="1168442"/>
                  </a:lnTo>
                  <a:lnTo>
                    <a:pt x="1495976" y="1163759"/>
                  </a:lnTo>
                  <a:lnTo>
                    <a:pt x="1499934" y="1163039"/>
                  </a:lnTo>
                  <a:lnTo>
                    <a:pt x="1502453" y="1159797"/>
                  </a:lnTo>
                  <a:lnTo>
                    <a:pt x="1500294" y="1157636"/>
                  </a:lnTo>
                  <a:lnTo>
                    <a:pt x="1500294" y="1150793"/>
                  </a:lnTo>
                  <a:lnTo>
                    <a:pt x="1503532" y="1145750"/>
                  </a:lnTo>
                  <a:lnTo>
                    <a:pt x="1502093" y="1141788"/>
                  </a:lnTo>
                  <a:lnTo>
                    <a:pt x="1503532" y="1139627"/>
                  </a:lnTo>
                  <a:lnTo>
                    <a:pt x="1506051" y="1144669"/>
                  </a:lnTo>
                  <a:lnTo>
                    <a:pt x="1510729" y="1148271"/>
                  </a:lnTo>
                  <a:lnTo>
                    <a:pt x="1513248" y="1147190"/>
                  </a:lnTo>
                  <a:lnTo>
                    <a:pt x="1513248" y="1141067"/>
                  </a:lnTo>
                  <a:lnTo>
                    <a:pt x="1508930" y="1133864"/>
                  </a:lnTo>
                  <a:lnTo>
                    <a:pt x="1508570" y="1130262"/>
                  </a:lnTo>
                  <a:lnTo>
                    <a:pt x="1513248" y="1129541"/>
                  </a:lnTo>
                  <a:lnTo>
                    <a:pt x="1516127" y="1127020"/>
                  </a:lnTo>
                  <a:lnTo>
                    <a:pt x="1511809" y="1123778"/>
                  </a:lnTo>
                  <a:lnTo>
                    <a:pt x="1511809" y="1121257"/>
                  </a:lnTo>
                  <a:lnTo>
                    <a:pt x="1515047" y="1119816"/>
                  </a:lnTo>
                  <a:lnTo>
                    <a:pt x="1523683" y="1114053"/>
                  </a:lnTo>
                  <a:lnTo>
                    <a:pt x="1524043" y="1112252"/>
                  </a:lnTo>
                  <a:lnTo>
                    <a:pt x="1516127" y="1112613"/>
                  </a:lnTo>
                  <a:lnTo>
                    <a:pt x="1510729" y="1115134"/>
                  </a:lnTo>
                  <a:lnTo>
                    <a:pt x="1507131" y="1112973"/>
                  </a:lnTo>
                  <a:lnTo>
                    <a:pt x="1503892" y="1115854"/>
                  </a:lnTo>
                  <a:lnTo>
                    <a:pt x="1499214" y="1111532"/>
                  </a:lnTo>
                  <a:lnTo>
                    <a:pt x="1498855" y="1104689"/>
                  </a:lnTo>
                  <a:lnTo>
                    <a:pt x="1495976" y="1104689"/>
                  </a:lnTo>
                  <a:lnTo>
                    <a:pt x="1494896" y="1097485"/>
                  </a:lnTo>
                  <a:lnTo>
                    <a:pt x="1489139" y="1092082"/>
                  </a:lnTo>
                  <a:lnTo>
                    <a:pt x="1487700" y="1085599"/>
                  </a:lnTo>
                  <a:lnTo>
                    <a:pt x="1486620" y="1080196"/>
                  </a:lnTo>
                  <a:lnTo>
                    <a:pt x="1486980" y="1070471"/>
                  </a:lnTo>
                  <a:lnTo>
                    <a:pt x="1491298" y="1066869"/>
                  </a:lnTo>
                  <a:lnTo>
                    <a:pt x="1489139" y="1062907"/>
                  </a:lnTo>
                  <a:lnTo>
                    <a:pt x="1489859" y="1055343"/>
                  </a:lnTo>
                  <a:lnTo>
                    <a:pt x="1495976" y="1043457"/>
                  </a:lnTo>
                  <a:lnTo>
                    <a:pt x="1494177" y="1034452"/>
                  </a:lnTo>
                  <a:lnTo>
                    <a:pt x="1496696" y="1023287"/>
                  </a:lnTo>
                  <a:lnTo>
                    <a:pt x="1501014" y="1014642"/>
                  </a:lnTo>
                  <a:lnTo>
                    <a:pt x="1494177" y="1019325"/>
                  </a:lnTo>
                  <a:lnTo>
                    <a:pt x="1491298" y="1027249"/>
                  </a:lnTo>
                  <a:lnTo>
                    <a:pt x="1487700" y="1025808"/>
                  </a:lnTo>
                  <a:lnTo>
                    <a:pt x="1484821" y="1017884"/>
                  </a:lnTo>
                  <a:lnTo>
                    <a:pt x="1482302" y="1016803"/>
                  </a:lnTo>
                  <a:lnTo>
                    <a:pt x="1481942" y="1017884"/>
                  </a:lnTo>
                  <a:lnTo>
                    <a:pt x="1484101" y="1022566"/>
                  </a:lnTo>
                  <a:lnTo>
                    <a:pt x="1485541" y="1031931"/>
                  </a:lnTo>
                  <a:lnTo>
                    <a:pt x="1485541" y="1045618"/>
                  </a:lnTo>
                  <a:lnTo>
                    <a:pt x="1481223" y="1058945"/>
                  </a:lnTo>
                  <a:lnTo>
                    <a:pt x="1479783" y="1074793"/>
                  </a:lnTo>
                  <a:lnTo>
                    <a:pt x="1477624" y="1079476"/>
                  </a:lnTo>
                  <a:lnTo>
                    <a:pt x="1476905" y="1087400"/>
                  </a:lnTo>
                  <a:lnTo>
                    <a:pt x="1471147" y="1097845"/>
                  </a:lnTo>
                  <a:lnTo>
                    <a:pt x="1467189" y="1094964"/>
                  </a:lnTo>
                  <a:lnTo>
                    <a:pt x="1465030" y="1087039"/>
                  </a:lnTo>
                  <a:lnTo>
                    <a:pt x="1467189" y="1084518"/>
                  </a:lnTo>
                  <a:lnTo>
                    <a:pt x="1466110" y="1079836"/>
                  </a:lnTo>
                  <a:lnTo>
                    <a:pt x="1463231" y="1084878"/>
                  </a:lnTo>
                  <a:lnTo>
                    <a:pt x="1462152" y="1087760"/>
                  </a:lnTo>
                  <a:lnTo>
                    <a:pt x="1455315" y="1085959"/>
                  </a:lnTo>
                  <a:lnTo>
                    <a:pt x="1453516" y="1082717"/>
                  </a:lnTo>
                  <a:lnTo>
                    <a:pt x="1456034" y="1075874"/>
                  </a:lnTo>
                  <a:lnTo>
                    <a:pt x="1454235" y="1070111"/>
                  </a:lnTo>
                  <a:lnTo>
                    <a:pt x="1453875" y="1065428"/>
                  </a:lnTo>
                  <a:lnTo>
                    <a:pt x="1458553" y="1061106"/>
                  </a:lnTo>
                  <a:lnTo>
                    <a:pt x="1460352" y="1056064"/>
                  </a:lnTo>
                  <a:lnTo>
                    <a:pt x="1457834" y="1056424"/>
                  </a:lnTo>
                  <a:lnTo>
                    <a:pt x="1452436" y="1061826"/>
                  </a:lnTo>
                  <a:lnTo>
                    <a:pt x="1448838" y="1061106"/>
                  </a:lnTo>
                  <a:lnTo>
                    <a:pt x="1447398" y="1056064"/>
                  </a:lnTo>
                  <a:lnTo>
                    <a:pt x="1449917" y="1049580"/>
                  </a:lnTo>
                  <a:lnTo>
                    <a:pt x="1447398" y="1045618"/>
                  </a:lnTo>
                  <a:lnTo>
                    <a:pt x="1445599" y="1041656"/>
                  </a:lnTo>
                  <a:lnTo>
                    <a:pt x="1441641" y="1047779"/>
                  </a:lnTo>
                  <a:lnTo>
                    <a:pt x="1439482" y="1043817"/>
                  </a:lnTo>
                  <a:lnTo>
                    <a:pt x="1439122" y="1037334"/>
                  </a:lnTo>
                  <a:lnTo>
                    <a:pt x="1435524" y="1036613"/>
                  </a:lnTo>
                  <a:lnTo>
                    <a:pt x="1434444" y="1043817"/>
                  </a:lnTo>
                  <a:lnTo>
                    <a:pt x="1432285" y="1047059"/>
                  </a:lnTo>
                  <a:lnTo>
                    <a:pt x="1432285" y="1050301"/>
                  </a:lnTo>
                  <a:lnTo>
                    <a:pt x="1436963" y="1052101"/>
                  </a:lnTo>
                  <a:lnTo>
                    <a:pt x="1438762" y="1056424"/>
                  </a:lnTo>
                  <a:lnTo>
                    <a:pt x="1439122" y="1060746"/>
                  </a:lnTo>
                  <a:lnTo>
                    <a:pt x="1434804" y="1066509"/>
                  </a:lnTo>
                  <a:lnTo>
                    <a:pt x="1436963" y="1068670"/>
                  </a:lnTo>
                  <a:lnTo>
                    <a:pt x="1439122" y="1067229"/>
                  </a:lnTo>
                  <a:lnTo>
                    <a:pt x="1442721" y="1066869"/>
                  </a:lnTo>
                  <a:lnTo>
                    <a:pt x="1446319" y="1075874"/>
                  </a:lnTo>
                  <a:lnTo>
                    <a:pt x="1444160" y="1080916"/>
                  </a:lnTo>
                  <a:lnTo>
                    <a:pt x="1440562" y="1080196"/>
                  </a:lnTo>
                  <a:lnTo>
                    <a:pt x="1438043" y="1077314"/>
                  </a:lnTo>
                  <a:lnTo>
                    <a:pt x="1435884" y="1079836"/>
                  </a:lnTo>
                  <a:lnTo>
                    <a:pt x="1438043" y="1082717"/>
                  </a:lnTo>
                  <a:lnTo>
                    <a:pt x="1433365" y="1084518"/>
                  </a:lnTo>
                  <a:lnTo>
                    <a:pt x="1429767" y="1079836"/>
                  </a:lnTo>
                  <a:lnTo>
                    <a:pt x="1426528" y="1082717"/>
                  </a:lnTo>
                  <a:lnTo>
                    <a:pt x="1425808" y="1079476"/>
                  </a:lnTo>
                  <a:lnTo>
                    <a:pt x="1422210" y="1077675"/>
                  </a:lnTo>
                  <a:lnTo>
                    <a:pt x="1412854" y="1066509"/>
                  </a:lnTo>
                  <a:lnTo>
                    <a:pt x="1411055" y="1061106"/>
                  </a:lnTo>
                  <a:lnTo>
                    <a:pt x="1412495" y="1055703"/>
                  </a:lnTo>
                  <a:lnTo>
                    <a:pt x="1408177" y="1055703"/>
                  </a:lnTo>
                  <a:lnTo>
                    <a:pt x="1404938" y="1052462"/>
                  </a:lnTo>
                  <a:lnTo>
                    <a:pt x="1405298" y="1037694"/>
                  </a:lnTo>
                  <a:lnTo>
                    <a:pt x="1407457" y="1034092"/>
                  </a:lnTo>
                  <a:lnTo>
                    <a:pt x="1402779" y="1030851"/>
                  </a:lnTo>
                  <a:lnTo>
                    <a:pt x="1401700" y="1026888"/>
                  </a:lnTo>
                  <a:lnTo>
                    <a:pt x="1406018" y="1021846"/>
                  </a:lnTo>
                  <a:lnTo>
                    <a:pt x="1409616" y="1019685"/>
                  </a:lnTo>
                  <a:lnTo>
                    <a:pt x="1411415" y="1015363"/>
                  </a:lnTo>
                  <a:lnTo>
                    <a:pt x="1411415" y="1008159"/>
                  </a:lnTo>
                  <a:lnTo>
                    <a:pt x="1414654" y="997713"/>
                  </a:lnTo>
                  <a:lnTo>
                    <a:pt x="1407097" y="1011400"/>
                  </a:lnTo>
                  <a:lnTo>
                    <a:pt x="1404218" y="1017524"/>
                  </a:lnTo>
                  <a:lnTo>
                    <a:pt x="1397022" y="1016803"/>
                  </a:lnTo>
                  <a:lnTo>
                    <a:pt x="1394143" y="1018604"/>
                  </a:lnTo>
                  <a:lnTo>
                    <a:pt x="1384787" y="1009600"/>
                  </a:lnTo>
                  <a:lnTo>
                    <a:pt x="1384787" y="1007078"/>
                  </a:lnTo>
                  <a:lnTo>
                    <a:pt x="1388386" y="1007078"/>
                  </a:lnTo>
                  <a:lnTo>
                    <a:pt x="1390545" y="1003116"/>
                  </a:lnTo>
                  <a:lnTo>
                    <a:pt x="1386946" y="1001315"/>
                  </a:lnTo>
                  <a:lnTo>
                    <a:pt x="1381189" y="1002756"/>
                  </a:lnTo>
                  <a:lnTo>
                    <a:pt x="1377591" y="999514"/>
                  </a:lnTo>
                  <a:lnTo>
                    <a:pt x="1375792" y="993391"/>
                  </a:lnTo>
                  <a:lnTo>
                    <a:pt x="1371474" y="985827"/>
                  </a:lnTo>
                  <a:lnTo>
                    <a:pt x="1373633" y="985107"/>
                  </a:lnTo>
                  <a:lnTo>
                    <a:pt x="1380469" y="988709"/>
                  </a:lnTo>
                  <a:lnTo>
                    <a:pt x="1384787" y="987988"/>
                  </a:lnTo>
                  <a:lnTo>
                    <a:pt x="1387306" y="981145"/>
                  </a:lnTo>
                  <a:lnTo>
                    <a:pt x="1388386" y="970339"/>
                  </a:lnTo>
                  <a:lnTo>
                    <a:pt x="1394503" y="965657"/>
                  </a:lnTo>
                  <a:lnTo>
                    <a:pt x="1397022" y="961335"/>
                  </a:lnTo>
                  <a:lnTo>
                    <a:pt x="1394143" y="961335"/>
                  </a:lnTo>
                  <a:lnTo>
                    <a:pt x="1385507" y="967458"/>
                  </a:lnTo>
                  <a:lnTo>
                    <a:pt x="1381909" y="972140"/>
                  </a:lnTo>
                  <a:lnTo>
                    <a:pt x="1380110" y="968899"/>
                  </a:lnTo>
                  <a:lnTo>
                    <a:pt x="1375072" y="970700"/>
                  </a:lnTo>
                  <a:lnTo>
                    <a:pt x="1363197" y="973581"/>
                  </a:lnTo>
                  <a:lnTo>
                    <a:pt x="1353842" y="970700"/>
                  </a:lnTo>
                  <a:lnTo>
                    <a:pt x="1349883" y="966737"/>
                  </a:lnTo>
                  <a:lnTo>
                    <a:pt x="1348444" y="960975"/>
                  </a:lnTo>
                  <a:lnTo>
                    <a:pt x="1339088" y="958813"/>
                  </a:lnTo>
                  <a:lnTo>
                    <a:pt x="1337649" y="955932"/>
                  </a:lnTo>
                  <a:lnTo>
                    <a:pt x="1343766" y="954131"/>
                  </a:lnTo>
                  <a:lnTo>
                    <a:pt x="1348444" y="950529"/>
                  </a:lnTo>
                  <a:lnTo>
                    <a:pt x="1348804" y="945487"/>
                  </a:lnTo>
                  <a:lnTo>
                    <a:pt x="1345925" y="944046"/>
                  </a:lnTo>
                  <a:lnTo>
                    <a:pt x="1343766" y="945847"/>
                  </a:lnTo>
                  <a:lnTo>
                    <a:pt x="1335130" y="950529"/>
                  </a:lnTo>
                  <a:lnTo>
                    <a:pt x="1329373" y="950529"/>
                  </a:lnTo>
                  <a:lnTo>
                    <a:pt x="1327934" y="946207"/>
                  </a:lnTo>
                  <a:lnTo>
                    <a:pt x="1323616" y="943325"/>
                  </a:lnTo>
                  <a:lnTo>
                    <a:pt x="1319657" y="938283"/>
                  </a:lnTo>
                  <a:lnTo>
                    <a:pt x="1314980" y="937562"/>
                  </a:lnTo>
                  <a:lnTo>
                    <a:pt x="1315339" y="932880"/>
                  </a:lnTo>
                  <a:lnTo>
                    <a:pt x="1312101" y="931800"/>
                  </a:lnTo>
                  <a:lnTo>
                    <a:pt x="1304904" y="933240"/>
                  </a:lnTo>
                  <a:lnTo>
                    <a:pt x="1296988" y="932520"/>
                  </a:lnTo>
                  <a:lnTo>
                    <a:pt x="1290511" y="933240"/>
                  </a:lnTo>
                  <a:lnTo>
                    <a:pt x="1285833" y="932160"/>
                  </a:lnTo>
                  <a:lnTo>
                    <a:pt x="1281515" y="933961"/>
                  </a:lnTo>
                  <a:lnTo>
                    <a:pt x="1266042" y="931079"/>
                  </a:lnTo>
                  <a:lnTo>
                    <a:pt x="1263883" y="927117"/>
                  </a:lnTo>
                  <a:lnTo>
                    <a:pt x="1267841" y="925676"/>
                  </a:lnTo>
                  <a:lnTo>
                    <a:pt x="1271080" y="927117"/>
                  </a:lnTo>
                  <a:lnTo>
                    <a:pt x="1273959" y="925316"/>
                  </a:lnTo>
                  <a:lnTo>
                    <a:pt x="1267841" y="919553"/>
                  </a:lnTo>
                  <a:lnTo>
                    <a:pt x="1275758" y="911629"/>
                  </a:lnTo>
                  <a:lnTo>
                    <a:pt x="1275398" y="907667"/>
                  </a:lnTo>
                  <a:lnTo>
                    <a:pt x="1280076" y="901544"/>
                  </a:lnTo>
                  <a:lnTo>
                    <a:pt x="1271800" y="901184"/>
                  </a:lnTo>
                  <a:lnTo>
                    <a:pt x="1270720" y="904065"/>
                  </a:lnTo>
                  <a:lnTo>
                    <a:pt x="1272159" y="906947"/>
                  </a:lnTo>
                  <a:lnTo>
                    <a:pt x="1268201" y="913070"/>
                  </a:lnTo>
                  <a:lnTo>
                    <a:pt x="1263164" y="911629"/>
                  </a:lnTo>
                  <a:lnTo>
                    <a:pt x="1262084" y="907667"/>
                  </a:lnTo>
                  <a:lnTo>
                    <a:pt x="1259205" y="906587"/>
                  </a:lnTo>
                  <a:lnTo>
                    <a:pt x="1258486" y="902624"/>
                  </a:lnTo>
                  <a:lnTo>
                    <a:pt x="1262444" y="900103"/>
                  </a:lnTo>
                  <a:lnTo>
                    <a:pt x="1262444" y="896862"/>
                  </a:lnTo>
                  <a:lnTo>
                    <a:pt x="1259565" y="893260"/>
                  </a:lnTo>
                  <a:lnTo>
                    <a:pt x="1250569" y="896862"/>
                  </a:lnTo>
                  <a:lnTo>
                    <a:pt x="1245172" y="894340"/>
                  </a:lnTo>
                  <a:lnTo>
                    <a:pt x="1239415" y="889298"/>
                  </a:lnTo>
                  <a:lnTo>
                    <a:pt x="1232938" y="892179"/>
                  </a:lnTo>
                  <a:lnTo>
                    <a:pt x="1226820" y="892179"/>
                  </a:lnTo>
                  <a:lnTo>
                    <a:pt x="1226101" y="888577"/>
                  </a:lnTo>
                  <a:lnTo>
                    <a:pt x="1231138" y="886776"/>
                  </a:lnTo>
                  <a:lnTo>
                    <a:pt x="1236176" y="884975"/>
                  </a:lnTo>
                  <a:lnTo>
                    <a:pt x="1232938" y="881013"/>
                  </a:lnTo>
                  <a:lnTo>
                    <a:pt x="1224302" y="878492"/>
                  </a:lnTo>
                  <a:lnTo>
                    <a:pt x="1223582" y="873810"/>
                  </a:lnTo>
                  <a:lnTo>
                    <a:pt x="1230059" y="873810"/>
                  </a:lnTo>
                  <a:lnTo>
                    <a:pt x="1233297" y="872009"/>
                  </a:lnTo>
                  <a:lnTo>
                    <a:pt x="1227900" y="868407"/>
                  </a:lnTo>
                  <a:lnTo>
                    <a:pt x="1222862" y="871288"/>
                  </a:lnTo>
                  <a:lnTo>
                    <a:pt x="1218184" y="869487"/>
                  </a:lnTo>
                  <a:lnTo>
                    <a:pt x="1218904" y="864445"/>
                  </a:lnTo>
                  <a:lnTo>
                    <a:pt x="1224302" y="861924"/>
                  </a:lnTo>
                  <a:lnTo>
                    <a:pt x="1232578" y="863004"/>
                  </a:lnTo>
                  <a:lnTo>
                    <a:pt x="1239774" y="868767"/>
                  </a:lnTo>
                  <a:lnTo>
                    <a:pt x="1240494" y="865525"/>
                  </a:lnTo>
                  <a:lnTo>
                    <a:pt x="1236176" y="861203"/>
                  </a:lnTo>
                  <a:lnTo>
                    <a:pt x="1224302" y="858682"/>
                  </a:lnTo>
                  <a:lnTo>
                    <a:pt x="1221783" y="855080"/>
                  </a:lnTo>
                  <a:lnTo>
                    <a:pt x="1225021" y="850758"/>
                  </a:lnTo>
                  <a:lnTo>
                    <a:pt x="1229339" y="850758"/>
                  </a:lnTo>
                  <a:lnTo>
                    <a:pt x="1236176" y="843914"/>
                  </a:lnTo>
                  <a:lnTo>
                    <a:pt x="1242653" y="843554"/>
                  </a:lnTo>
                  <a:lnTo>
                    <a:pt x="1244092" y="841393"/>
                  </a:lnTo>
                  <a:lnTo>
                    <a:pt x="1238695" y="839592"/>
                  </a:lnTo>
                  <a:lnTo>
                    <a:pt x="1231498" y="841033"/>
                  </a:lnTo>
                  <a:lnTo>
                    <a:pt x="1225021" y="844995"/>
                  </a:lnTo>
                  <a:lnTo>
                    <a:pt x="1222502" y="845355"/>
                  </a:lnTo>
                  <a:lnTo>
                    <a:pt x="1216385" y="850037"/>
                  </a:lnTo>
                  <a:lnTo>
                    <a:pt x="1211348" y="846436"/>
                  </a:lnTo>
                  <a:lnTo>
                    <a:pt x="1209908" y="850037"/>
                  </a:lnTo>
                  <a:lnTo>
                    <a:pt x="1202352" y="855800"/>
                  </a:lnTo>
                  <a:lnTo>
                    <a:pt x="1200912" y="851478"/>
                  </a:lnTo>
                  <a:lnTo>
                    <a:pt x="1204511" y="846436"/>
                  </a:lnTo>
                  <a:lnTo>
                    <a:pt x="1206310" y="842474"/>
                  </a:lnTo>
                  <a:lnTo>
                    <a:pt x="1203431" y="842474"/>
                  </a:lnTo>
                  <a:lnTo>
                    <a:pt x="1198394" y="846075"/>
                  </a:lnTo>
                  <a:lnTo>
                    <a:pt x="1194795" y="858322"/>
                  </a:lnTo>
                  <a:lnTo>
                    <a:pt x="1191557" y="858682"/>
                  </a:lnTo>
                  <a:lnTo>
                    <a:pt x="1189758" y="848236"/>
                  </a:lnTo>
                  <a:lnTo>
                    <a:pt x="1189038" y="842834"/>
                  </a:lnTo>
                  <a:lnTo>
                    <a:pt x="1200912" y="834910"/>
                  </a:lnTo>
                  <a:lnTo>
                    <a:pt x="1192996" y="834910"/>
                  </a:lnTo>
                  <a:lnTo>
                    <a:pt x="1188678" y="835990"/>
                  </a:lnTo>
                  <a:lnTo>
                    <a:pt x="1182561" y="831668"/>
                  </a:lnTo>
                  <a:lnTo>
                    <a:pt x="1172126" y="835990"/>
                  </a:lnTo>
                  <a:lnTo>
                    <a:pt x="1174285" y="843554"/>
                  </a:lnTo>
                  <a:lnTo>
                    <a:pt x="1173565" y="846436"/>
                  </a:lnTo>
                  <a:lnTo>
                    <a:pt x="1170686" y="844635"/>
                  </a:lnTo>
                  <a:lnTo>
                    <a:pt x="1167088" y="846436"/>
                  </a:lnTo>
                  <a:lnTo>
                    <a:pt x="1158812" y="847156"/>
                  </a:lnTo>
                  <a:lnTo>
                    <a:pt x="1158812" y="852199"/>
                  </a:lnTo>
                  <a:lnTo>
                    <a:pt x="1165649" y="857601"/>
                  </a:lnTo>
                  <a:lnTo>
                    <a:pt x="1171046" y="855440"/>
                  </a:lnTo>
                  <a:lnTo>
                    <a:pt x="1171046" y="860843"/>
                  </a:lnTo>
                  <a:lnTo>
                    <a:pt x="1168168" y="864445"/>
                  </a:lnTo>
                  <a:lnTo>
                    <a:pt x="1163490" y="862644"/>
                  </a:lnTo>
                  <a:lnTo>
                    <a:pt x="1157732" y="863004"/>
                  </a:lnTo>
                  <a:lnTo>
                    <a:pt x="1155214" y="866606"/>
                  </a:lnTo>
                  <a:lnTo>
                    <a:pt x="1162410" y="867687"/>
                  </a:lnTo>
                  <a:lnTo>
                    <a:pt x="1166368" y="870568"/>
                  </a:lnTo>
                  <a:lnTo>
                    <a:pt x="1172126" y="869487"/>
                  </a:lnTo>
                  <a:lnTo>
                    <a:pt x="1172126" y="875971"/>
                  </a:lnTo>
                  <a:lnTo>
                    <a:pt x="1169967" y="880293"/>
                  </a:lnTo>
                  <a:lnTo>
                    <a:pt x="1158452" y="884255"/>
                  </a:lnTo>
                  <a:lnTo>
                    <a:pt x="1156293" y="891099"/>
                  </a:lnTo>
                  <a:lnTo>
                    <a:pt x="1159891" y="893260"/>
                  </a:lnTo>
                  <a:lnTo>
                    <a:pt x="1154854" y="896862"/>
                  </a:lnTo>
                  <a:lnTo>
                    <a:pt x="1146218" y="897942"/>
                  </a:lnTo>
                  <a:lnTo>
                    <a:pt x="1143339" y="905146"/>
                  </a:lnTo>
                  <a:lnTo>
                    <a:pt x="1138301" y="909108"/>
                  </a:lnTo>
                  <a:lnTo>
                    <a:pt x="1135423" y="906947"/>
                  </a:lnTo>
                  <a:lnTo>
                    <a:pt x="1128586" y="905866"/>
                  </a:lnTo>
                  <a:lnTo>
                    <a:pt x="1128946" y="901904"/>
                  </a:lnTo>
                  <a:lnTo>
                    <a:pt x="1126787" y="897942"/>
                  </a:lnTo>
                  <a:lnTo>
                    <a:pt x="1118870" y="905506"/>
                  </a:lnTo>
                  <a:lnTo>
                    <a:pt x="1118511" y="902985"/>
                  </a:lnTo>
                  <a:lnTo>
                    <a:pt x="1122469" y="895421"/>
                  </a:lnTo>
                  <a:lnTo>
                    <a:pt x="1122829" y="890738"/>
                  </a:lnTo>
                  <a:lnTo>
                    <a:pt x="1118151" y="893260"/>
                  </a:lnTo>
                  <a:lnTo>
                    <a:pt x="1114193" y="904065"/>
                  </a:lnTo>
                  <a:lnTo>
                    <a:pt x="1107716" y="913070"/>
                  </a:lnTo>
                  <a:lnTo>
                    <a:pt x="1103757" y="915951"/>
                  </a:lnTo>
                  <a:lnTo>
                    <a:pt x="1103398" y="910549"/>
                  </a:lnTo>
                  <a:lnTo>
                    <a:pt x="1110954" y="902624"/>
                  </a:lnTo>
                  <a:lnTo>
                    <a:pt x="1107716" y="901904"/>
                  </a:lnTo>
                  <a:lnTo>
                    <a:pt x="1100519" y="906947"/>
                  </a:lnTo>
                  <a:lnTo>
                    <a:pt x="1098000" y="918112"/>
                  </a:lnTo>
                  <a:lnTo>
                    <a:pt x="1093682" y="920994"/>
                  </a:lnTo>
                  <a:lnTo>
                    <a:pt x="1092243" y="917392"/>
                  </a:lnTo>
                  <a:lnTo>
                    <a:pt x="1085406" y="917392"/>
                  </a:lnTo>
                  <a:lnTo>
                    <a:pt x="1075690" y="925316"/>
                  </a:lnTo>
                  <a:lnTo>
                    <a:pt x="1068494" y="925676"/>
                  </a:lnTo>
                  <a:lnTo>
                    <a:pt x="1065615" y="922075"/>
                  </a:lnTo>
                  <a:lnTo>
                    <a:pt x="1067774" y="918833"/>
                  </a:lnTo>
                  <a:lnTo>
                    <a:pt x="1067054" y="915231"/>
                  </a:lnTo>
                  <a:lnTo>
                    <a:pt x="1062736" y="919553"/>
                  </a:lnTo>
                  <a:lnTo>
                    <a:pt x="1062017" y="926757"/>
                  </a:lnTo>
                  <a:lnTo>
                    <a:pt x="1055900" y="931079"/>
                  </a:lnTo>
                  <a:lnTo>
                    <a:pt x="1050862" y="933600"/>
                  </a:lnTo>
                  <a:lnTo>
                    <a:pt x="1049782" y="937202"/>
                  </a:lnTo>
                  <a:lnTo>
                    <a:pt x="1045824" y="939724"/>
                  </a:lnTo>
                  <a:lnTo>
                    <a:pt x="1046184" y="934321"/>
                  </a:lnTo>
                  <a:lnTo>
                    <a:pt x="1041506" y="934321"/>
                  </a:lnTo>
                  <a:lnTo>
                    <a:pt x="1039347" y="941525"/>
                  </a:lnTo>
                  <a:lnTo>
                    <a:pt x="1035749" y="937562"/>
                  </a:lnTo>
                  <a:lnTo>
                    <a:pt x="1032870" y="941885"/>
                  </a:lnTo>
                  <a:lnTo>
                    <a:pt x="1029992" y="943686"/>
                  </a:lnTo>
                  <a:lnTo>
                    <a:pt x="1020996" y="933961"/>
                  </a:lnTo>
                  <a:lnTo>
                    <a:pt x="1020996" y="926037"/>
                  </a:lnTo>
                  <a:lnTo>
                    <a:pt x="1026033" y="924596"/>
                  </a:lnTo>
                  <a:lnTo>
                    <a:pt x="1030351" y="926037"/>
                  </a:lnTo>
                  <a:lnTo>
                    <a:pt x="1030351" y="920274"/>
                  </a:lnTo>
                  <a:lnTo>
                    <a:pt x="1035029" y="918473"/>
                  </a:lnTo>
                  <a:lnTo>
                    <a:pt x="1040067" y="918112"/>
                  </a:lnTo>
                  <a:lnTo>
                    <a:pt x="1045824" y="920994"/>
                  </a:lnTo>
                  <a:lnTo>
                    <a:pt x="1049063" y="915231"/>
                  </a:lnTo>
                  <a:lnTo>
                    <a:pt x="1054100" y="914871"/>
                  </a:lnTo>
                  <a:lnTo>
                    <a:pt x="1065255" y="905866"/>
                  </a:lnTo>
                  <a:lnTo>
                    <a:pt x="1065255" y="902624"/>
                  </a:lnTo>
                  <a:lnTo>
                    <a:pt x="1060218" y="901904"/>
                  </a:lnTo>
                  <a:lnTo>
                    <a:pt x="1054460" y="905506"/>
                  </a:lnTo>
                  <a:lnTo>
                    <a:pt x="1051582" y="905866"/>
                  </a:lnTo>
                  <a:lnTo>
                    <a:pt x="1047983" y="910909"/>
                  </a:lnTo>
                  <a:lnTo>
                    <a:pt x="1041506" y="901904"/>
                  </a:lnTo>
                  <a:lnTo>
                    <a:pt x="1040787" y="897222"/>
                  </a:lnTo>
                  <a:lnTo>
                    <a:pt x="1045824" y="890738"/>
                  </a:lnTo>
                  <a:lnTo>
                    <a:pt x="1064176" y="874890"/>
                  </a:lnTo>
                  <a:lnTo>
                    <a:pt x="1067054" y="865886"/>
                  </a:lnTo>
                  <a:lnTo>
                    <a:pt x="1074611" y="861563"/>
                  </a:lnTo>
                  <a:lnTo>
                    <a:pt x="1079649" y="851478"/>
                  </a:lnTo>
                  <a:lnTo>
                    <a:pt x="1078569" y="848597"/>
                  </a:lnTo>
                  <a:lnTo>
                    <a:pt x="1078929" y="842113"/>
                  </a:lnTo>
                  <a:lnTo>
                    <a:pt x="1085766" y="836350"/>
                  </a:lnTo>
                  <a:lnTo>
                    <a:pt x="1094042" y="836350"/>
                  </a:lnTo>
                  <a:lnTo>
                    <a:pt x="1103398" y="829507"/>
                  </a:lnTo>
                  <a:lnTo>
                    <a:pt x="1108435" y="829147"/>
                  </a:lnTo>
                  <a:lnTo>
                    <a:pt x="1118511" y="824464"/>
                  </a:lnTo>
                  <a:lnTo>
                    <a:pt x="1120310" y="832749"/>
                  </a:lnTo>
                  <a:lnTo>
                    <a:pt x="1126787" y="837071"/>
                  </a:lnTo>
                  <a:lnTo>
                    <a:pt x="1131824" y="837071"/>
                  </a:lnTo>
                  <a:lnTo>
                    <a:pt x="1134703" y="835630"/>
                  </a:lnTo>
                  <a:lnTo>
                    <a:pt x="1139741" y="836350"/>
                  </a:lnTo>
                  <a:lnTo>
                    <a:pt x="1146578" y="841393"/>
                  </a:lnTo>
                  <a:lnTo>
                    <a:pt x="1144419" y="834189"/>
                  </a:lnTo>
                  <a:lnTo>
                    <a:pt x="1137582" y="824104"/>
                  </a:lnTo>
                  <a:lnTo>
                    <a:pt x="1139021" y="818341"/>
                  </a:lnTo>
                  <a:lnTo>
                    <a:pt x="1152695" y="803934"/>
                  </a:lnTo>
                  <a:lnTo>
                    <a:pt x="1160251" y="803213"/>
                  </a:lnTo>
                  <a:lnTo>
                    <a:pt x="1169967" y="797450"/>
                  </a:lnTo>
                  <a:lnTo>
                    <a:pt x="1172845" y="790607"/>
                  </a:lnTo>
                  <a:lnTo>
                    <a:pt x="1168527" y="795289"/>
                  </a:lnTo>
                  <a:lnTo>
                    <a:pt x="1155214" y="798891"/>
                  </a:lnTo>
                  <a:lnTo>
                    <a:pt x="1149096" y="801412"/>
                  </a:lnTo>
                  <a:lnTo>
                    <a:pt x="1141180" y="810057"/>
                  </a:lnTo>
                  <a:lnTo>
                    <a:pt x="1139381" y="807896"/>
                  </a:lnTo>
                  <a:lnTo>
                    <a:pt x="1134343" y="807175"/>
                  </a:lnTo>
                  <a:lnTo>
                    <a:pt x="1131105" y="805014"/>
                  </a:lnTo>
                  <a:lnTo>
                    <a:pt x="1130745" y="797811"/>
                  </a:lnTo>
                  <a:lnTo>
                    <a:pt x="1134343" y="789526"/>
                  </a:lnTo>
                  <a:lnTo>
                    <a:pt x="1123548" y="803213"/>
                  </a:lnTo>
                  <a:lnTo>
                    <a:pt x="1113833" y="803934"/>
                  </a:lnTo>
                  <a:lnTo>
                    <a:pt x="1100519" y="815820"/>
                  </a:lnTo>
                  <a:lnTo>
                    <a:pt x="1089364" y="817261"/>
                  </a:lnTo>
                  <a:lnTo>
                    <a:pt x="1075690" y="827346"/>
                  </a:lnTo>
                  <a:lnTo>
                    <a:pt x="1075690" y="831308"/>
                  </a:lnTo>
                  <a:lnTo>
                    <a:pt x="1072812" y="834189"/>
                  </a:lnTo>
                  <a:lnTo>
                    <a:pt x="1066335" y="834549"/>
                  </a:lnTo>
                  <a:lnTo>
                    <a:pt x="1058059" y="841393"/>
                  </a:lnTo>
                  <a:lnTo>
                    <a:pt x="1043665" y="848597"/>
                  </a:lnTo>
                  <a:lnTo>
                    <a:pt x="1043665" y="852199"/>
                  </a:lnTo>
                  <a:lnTo>
                    <a:pt x="1037548" y="858322"/>
                  </a:lnTo>
                  <a:lnTo>
                    <a:pt x="1028912" y="858682"/>
                  </a:lnTo>
                  <a:lnTo>
                    <a:pt x="1024594" y="854720"/>
                  </a:lnTo>
                  <a:lnTo>
                    <a:pt x="1016318" y="855440"/>
                  </a:lnTo>
                  <a:lnTo>
                    <a:pt x="1012000" y="858682"/>
                  </a:lnTo>
                  <a:lnTo>
                    <a:pt x="1012000" y="860483"/>
                  </a:lnTo>
                  <a:lnTo>
                    <a:pt x="1015598" y="857601"/>
                  </a:lnTo>
                  <a:lnTo>
                    <a:pt x="1019197" y="857241"/>
                  </a:lnTo>
                  <a:lnTo>
                    <a:pt x="1028192" y="863724"/>
                  </a:lnTo>
                  <a:lnTo>
                    <a:pt x="1030711" y="870568"/>
                  </a:lnTo>
                  <a:lnTo>
                    <a:pt x="1028552" y="879212"/>
                  </a:lnTo>
                  <a:lnTo>
                    <a:pt x="1017397" y="882814"/>
                  </a:lnTo>
                  <a:lnTo>
                    <a:pt x="1011640" y="880293"/>
                  </a:lnTo>
                  <a:lnTo>
                    <a:pt x="1008401" y="881374"/>
                  </a:lnTo>
                  <a:lnTo>
                    <a:pt x="1009121" y="884975"/>
                  </a:lnTo>
                  <a:lnTo>
                    <a:pt x="1012719" y="886056"/>
                  </a:lnTo>
                  <a:lnTo>
                    <a:pt x="1014519" y="888577"/>
                  </a:lnTo>
                  <a:lnTo>
                    <a:pt x="1007682" y="896141"/>
                  </a:lnTo>
                  <a:lnTo>
                    <a:pt x="1003724" y="896862"/>
                  </a:lnTo>
                  <a:lnTo>
                    <a:pt x="1002284" y="893260"/>
                  </a:lnTo>
                  <a:lnTo>
                    <a:pt x="1003004" y="888577"/>
                  </a:lnTo>
                  <a:lnTo>
                    <a:pt x="995088" y="892899"/>
                  </a:lnTo>
                  <a:lnTo>
                    <a:pt x="989330" y="887857"/>
                  </a:lnTo>
                  <a:lnTo>
                    <a:pt x="981414" y="893620"/>
                  </a:lnTo>
                  <a:lnTo>
                    <a:pt x="974937" y="892179"/>
                  </a:lnTo>
                  <a:lnTo>
                    <a:pt x="971698" y="894700"/>
                  </a:lnTo>
                  <a:lnTo>
                    <a:pt x="972778" y="895421"/>
                  </a:lnTo>
                  <a:lnTo>
                    <a:pt x="971698" y="899383"/>
                  </a:lnTo>
                  <a:lnTo>
                    <a:pt x="967021" y="900463"/>
                  </a:lnTo>
                  <a:lnTo>
                    <a:pt x="965221" y="903705"/>
                  </a:lnTo>
                  <a:lnTo>
                    <a:pt x="956945" y="906947"/>
                  </a:lnTo>
                  <a:lnTo>
                    <a:pt x="957305" y="913070"/>
                  </a:lnTo>
                  <a:lnTo>
                    <a:pt x="955866" y="919193"/>
                  </a:lnTo>
                  <a:lnTo>
                    <a:pt x="964502" y="918833"/>
                  </a:lnTo>
                  <a:lnTo>
                    <a:pt x="967740" y="920994"/>
                  </a:lnTo>
                  <a:lnTo>
                    <a:pt x="969899" y="927837"/>
                  </a:lnTo>
                  <a:lnTo>
                    <a:pt x="972058" y="927837"/>
                  </a:lnTo>
                  <a:lnTo>
                    <a:pt x="974577" y="930359"/>
                  </a:lnTo>
                  <a:lnTo>
                    <a:pt x="974577" y="939724"/>
                  </a:lnTo>
                  <a:lnTo>
                    <a:pt x="966661" y="946927"/>
                  </a:lnTo>
                  <a:lnTo>
                    <a:pt x="961983" y="948008"/>
                  </a:lnTo>
                  <a:lnTo>
                    <a:pt x="955506" y="953050"/>
                  </a:lnTo>
                  <a:lnTo>
                    <a:pt x="947949" y="953050"/>
                  </a:lnTo>
                  <a:lnTo>
                    <a:pt x="941113" y="959894"/>
                  </a:lnTo>
                  <a:lnTo>
                    <a:pt x="935715" y="957733"/>
                  </a:lnTo>
                  <a:lnTo>
                    <a:pt x="932477" y="959534"/>
                  </a:lnTo>
                  <a:lnTo>
                    <a:pt x="936075" y="961335"/>
                  </a:lnTo>
                  <a:lnTo>
                    <a:pt x="938234" y="964937"/>
                  </a:lnTo>
                  <a:lnTo>
                    <a:pt x="937154" y="966737"/>
                  </a:lnTo>
                  <a:lnTo>
                    <a:pt x="934995" y="964937"/>
                  </a:lnTo>
                  <a:lnTo>
                    <a:pt x="931757" y="964937"/>
                  </a:lnTo>
                  <a:lnTo>
                    <a:pt x="925280" y="970339"/>
                  </a:lnTo>
                  <a:lnTo>
                    <a:pt x="923481" y="974662"/>
                  </a:lnTo>
                  <a:lnTo>
                    <a:pt x="926359" y="973221"/>
                  </a:lnTo>
                  <a:lnTo>
                    <a:pt x="929238" y="973221"/>
                  </a:lnTo>
                  <a:lnTo>
                    <a:pt x="926359" y="982225"/>
                  </a:lnTo>
                  <a:lnTo>
                    <a:pt x="923841" y="984026"/>
                  </a:lnTo>
                  <a:lnTo>
                    <a:pt x="921322" y="981505"/>
                  </a:lnTo>
                  <a:lnTo>
                    <a:pt x="918083" y="984387"/>
                  </a:lnTo>
                  <a:lnTo>
                    <a:pt x="915564" y="984747"/>
                  </a:lnTo>
                  <a:lnTo>
                    <a:pt x="915205" y="981145"/>
                  </a:lnTo>
                  <a:lnTo>
                    <a:pt x="912326" y="981505"/>
                  </a:lnTo>
                  <a:lnTo>
                    <a:pt x="910527" y="986908"/>
                  </a:lnTo>
                  <a:lnTo>
                    <a:pt x="901171" y="985827"/>
                  </a:lnTo>
                  <a:lnTo>
                    <a:pt x="899732" y="984747"/>
                  </a:lnTo>
                  <a:lnTo>
                    <a:pt x="897573" y="986908"/>
                  </a:lnTo>
                  <a:lnTo>
                    <a:pt x="892175" y="988349"/>
                  </a:lnTo>
                  <a:lnTo>
                    <a:pt x="892535" y="992311"/>
                  </a:lnTo>
                  <a:lnTo>
                    <a:pt x="890016" y="994472"/>
                  </a:lnTo>
                  <a:lnTo>
                    <a:pt x="884619" y="994472"/>
                  </a:lnTo>
                  <a:lnTo>
                    <a:pt x="882820" y="999154"/>
                  </a:lnTo>
                  <a:lnTo>
                    <a:pt x="880301" y="997353"/>
                  </a:lnTo>
                  <a:lnTo>
                    <a:pt x="878142" y="993751"/>
                  </a:lnTo>
                  <a:lnTo>
                    <a:pt x="873824" y="994472"/>
                  </a:lnTo>
                  <a:lnTo>
                    <a:pt x="871665" y="997353"/>
                  </a:lnTo>
                  <a:lnTo>
                    <a:pt x="868066" y="998794"/>
                  </a:lnTo>
                  <a:lnTo>
                    <a:pt x="865907" y="1003837"/>
                  </a:lnTo>
                  <a:lnTo>
                    <a:pt x="860150" y="1006358"/>
                  </a:lnTo>
                  <a:lnTo>
                    <a:pt x="853673" y="1013201"/>
                  </a:lnTo>
                  <a:lnTo>
                    <a:pt x="851514" y="1011040"/>
                  </a:lnTo>
                  <a:lnTo>
                    <a:pt x="848995" y="1010320"/>
                  </a:lnTo>
                  <a:lnTo>
                    <a:pt x="844677" y="1015723"/>
                  </a:lnTo>
                  <a:lnTo>
                    <a:pt x="838560" y="1017884"/>
                  </a:lnTo>
                  <a:lnTo>
                    <a:pt x="830284" y="1024367"/>
                  </a:lnTo>
                  <a:lnTo>
                    <a:pt x="831004" y="1025088"/>
                  </a:lnTo>
                  <a:lnTo>
                    <a:pt x="835681" y="1025088"/>
                  </a:lnTo>
                  <a:lnTo>
                    <a:pt x="837481" y="1025088"/>
                  </a:lnTo>
                  <a:lnTo>
                    <a:pt x="837121" y="1030130"/>
                  </a:lnTo>
                  <a:lnTo>
                    <a:pt x="830644" y="1038414"/>
                  </a:lnTo>
                  <a:lnTo>
                    <a:pt x="824886" y="1039495"/>
                  </a:lnTo>
                  <a:lnTo>
                    <a:pt x="822008" y="1036253"/>
                  </a:lnTo>
                  <a:lnTo>
                    <a:pt x="819849" y="1037694"/>
                  </a:lnTo>
                  <a:lnTo>
                    <a:pt x="816610" y="1043097"/>
                  </a:lnTo>
                  <a:lnTo>
                    <a:pt x="811932" y="1043097"/>
                  </a:lnTo>
                  <a:lnTo>
                    <a:pt x="809054" y="1047419"/>
                  </a:lnTo>
                  <a:lnTo>
                    <a:pt x="801497" y="1052822"/>
                  </a:lnTo>
                  <a:lnTo>
                    <a:pt x="797899" y="1050301"/>
                  </a:lnTo>
                  <a:lnTo>
                    <a:pt x="797899" y="1045978"/>
                  </a:lnTo>
                  <a:lnTo>
                    <a:pt x="795740" y="1043457"/>
                  </a:lnTo>
                  <a:lnTo>
                    <a:pt x="793221" y="1045618"/>
                  </a:lnTo>
                  <a:lnTo>
                    <a:pt x="792861" y="1051021"/>
                  </a:lnTo>
                  <a:lnTo>
                    <a:pt x="788183" y="1054983"/>
                  </a:lnTo>
                  <a:lnTo>
                    <a:pt x="789623" y="1056784"/>
                  </a:lnTo>
                  <a:lnTo>
                    <a:pt x="787104" y="1061106"/>
                  </a:lnTo>
                  <a:lnTo>
                    <a:pt x="784225" y="1061106"/>
                  </a:lnTo>
                  <a:lnTo>
                    <a:pt x="782426" y="1055703"/>
                  </a:lnTo>
                  <a:lnTo>
                    <a:pt x="779547" y="1055703"/>
                  </a:lnTo>
                  <a:lnTo>
                    <a:pt x="775229" y="1058225"/>
                  </a:lnTo>
                  <a:lnTo>
                    <a:pt x="770552" y="1059305"/>
                  </a:lnTo>
                  <a:lnTo>
                    <a:pt x="767673" y="1061106"/>
                  </a:lnTo>
                  <a:lnTo>
                    <a:pt x="770192" y="1061826"/>
                  </a:lnTo>
                  <a:lnTo>
                    <a:pt x="770911" y="1065789"/>
                  </a:lnTo>
                  <a:lnTo>
                    <a:pt x="767673" y="1068670"/>
                  </a:lnTo>
                  <a:lnTo>
                    <a:pt x="755439" y="1069390"/>
                  </a:lnTo>
                  <a:lnTo>
                    <a:pt x="745363" y="1074793"/>
                  </a:lnTo>
                  <a:lnTo>
                    <a:pt x="737447" y="1076594"/>
                  </a:lnTo>
                  <a:lnTo>
                    <a:pt x="739606" y="1078755"/>
                  </a:lnTo>
                  <a:lnTo>
                    <a:pt x="749321" y="1078755"/>
                  </a:lnTo>
                  <a:lnTo>
                    <a:pt x="749681" y="1081637"/>
                  </a:lnTo>
                  <a:lnTo>
                    <a:pt x="744644" y="1085239"/>
                  </a:lnTo>
                  <a:lnTo>
                    <a:pt x="747162" y="1086679"/>
                  </a:lnTo>
                  <a:lnTo>
                    <a:pt x="742125" y="1092082"/>
                  </a:lnTo>
                  <a:lnTo>
                    <a:pt x="738526" y="1093883"/>
                  </a:lnTo>
                  <a:lnTo>
                    <a:pt x="738526" y="1088120"/>
                  </a:lnTo>
                  <a:lnTo>
                    <a:pt x="739606" y="1083438"/>
                  </a:lnTo>
                  <a:lnTo>
                    <a:pt x="738167" y="1081637"/>
                  </a:lnTo>
                  <a:lnTo>
                    <a:pt x="734568" y="1084878"/>
                  </a:lnTo>
                  <a:lnTo>
                    <a:pt x="731330" y="1092082"/>
                  </a:lnTo>
                  <a:lnTo>
                    <a:pt x="729890" y="1090281"/>
                  </a:lnTo>
                  <a:lnTo>
                    <a:pt x="727731" y="1090641"/>
                  </a:lnTo>
                  <a:lnTo>
                    <a:pt x="721974" y="1097845"/>
                  </a:lnTo>
                  <a:lnTo>
                    <a:pt x="715497" y="1097845"/>
                  </a:lnTo>
                  <a:lnTo>
                    <a:pt x="711179" y="1096764"/>
                  </a:lnTo>
                  <a:lnTo>
                    <a:pt x="707221" y="1099286"/>
                  </a:lnTo>
                  <a:lnTo>
                    <a:pt x="703623" y="1095324"/>
                  </a:lnTo>
                  <a:lnTo>
                    <a:pt x="702543" y="1097485"/>
                  </a:lnTo>
                  <a:lnTo>
                    <a:pt x="702183" y="1106850"/>
                  </a:lnTo>
                  <a:lnTo>
                    <a:pt x="693187" y="1116214"/>
                  </a:lnTo>
                  <a:lnTo>
                    <a:pt x="690309" y="1116214"/>
                  </a:lnTo>
                  <a:lnTo>
                    <a:pt x="690309" y="1113693"/>
                  </a:lnTo>
                  <a:lnTo>
                    <a:pt x="694267" y="1106489"/>
                  </a:lnTo>
                  <a:lnTo>
                    <a:pt x="698585" y="1101087"/>
                  </a:lnTo>
                  <a:lnTo>
                    <a:pt x="698585" y="1097125"/>
                  </a:lnTo>
                  <a:lnTo>
                    <a:pt x="694627" y="1095324"/>
                  </a:lnTo>
                  <a:lnTo>
                    <a:pt x="688510" y="1098926"/>
                  </a:lnTo>
                  <a:lnTo>
                    <a:pt x="682752" y="1107570"/>
                  </a:lnTo>
                  <a:lnTo>
                    <a:pt x="676995" y="1107570"/>
                  </a:lnTo>
                  <a:lnTo>
                    <a:pt x="672317" y="1111532"/>
                  </a:lnTo>
                  <a:lnTo>
                    <a:pt x="667279" y="1110812"/>
                  </a:lnTo>
                  <a:lnTo>
                    <a:pt x="662961" y="1117295"/>
                  </a:lnTo>
                  <a:lnTo>
                    <a:pt x="660442" y="1116575"/>
                  </a:lnTo>
                  <a:lnTo>
                    <a:pt x="662601" y="1112613"/>
                  </a:lnTo>
                  <a:lnTo>
                    <a:pt x="661162" y="1108651"/>
                  </a:lnTo>
                  <a:lnTo>
                    <a:pt x="658283" y="1108651"/>
                  </a:lnTo>
                  <a:lnTo>
                    <a:pt x="656484" y="1111892"/>
                  </a:lnTo>
                  <a:lnTo>
                    <a:pt x="655045" y="1109011"/>
                  </a:lnTo>
                  <a:lnTo>
                    <a:pt x="651446" y="1110452"/>
                  </a:lnTo>
                  <a:lnTo>
                    <a:pt x="650007" y="1115134"/>
                  </a:lnTo>
                  <a:lnTo>
                    <a:pt x="640651" y="1121257"/>
                  </a:lnTo>
                  <a:lnTo>
                    <a:pt x="638492" y="1119816"/>
                  </a:lnTo>
                  <a:lnTo>
                    <a:pt x="638492" y="1114414"/>
                  </a:lnTo>
                  <a:lnTo>
                    <a:pt x="642091" y="1109011"/>
                  </a:lnTo>
                  <a:lnTo>
                    <a:pt x="647128" y="1108290"/>
                  </a:lnTo>
                  <a:lnTo>
                    <a:pt x="648928" y="1105409"/>
                  </a:lnTo>
                  <a:lnTo>
                    <a:pt x="642451" y="1100366"/>
                  </a:lnTo>
                  <a:lnTo>
                    <a:pt x="639212" y="1100366"/>
                  </a:lnTo>
                  <a:lnTo>
                    <a:pt x="633815" y="1106489"/>
                  </a:lnTo>
                  <a:lnTo>
                    <a:pt x="629137" y="1109731"/>
                  </a:lnTo>
                  <a:lnTo>
                    <a:pt x="629856" y="1114774"/>
                  </a:lnTo>
                  <a:lnTo>
                    <a:pt x="626258" y="1121977"/>
                  </a:lnTo>
                  <a:lnTo>
                    <a:pt x="620141" y="1125939"/>
                  </a:lnTo>
                  <a:lnTo>
                    <a:pt x="614024" y="1125579"/>
                  </a:lnTo>
                  <a:lnTo>
                    <a:pt x="610066" y="1128101"/>
                  </a:lnTo>
                  <a:lnTo>
                    <a:pt x="608986" y="1132423"/>
                  </a:lnTo>
                  <a:lnTo>
                    <a:pt x="606827" y="1132063"/>
                  </a:lnTo>
                  <a:lnTo>
                    <a:pt x="605748" y="1128101"/>
                  </a:lnTo>
                  <a:lnTo>
                    <a:pt x="602509" y="1133864"/>
                  </a:lnTo>
                  <a:lnTo>
                    <a:pt x="597112" y="1134224"/>
                  </a:lnTo>
                  <a:lnTo>
                    <a:pt x="596032" y="1131702"/>
                  </a:lnTo>
                  <a:lnTo>
                    <a:pt x="597471" y="1128101"/>
                  </a:lnTo>
                  <a:lnTo>
                    <a:pt x="594953" y="1123778"/>
                  </a:lnTo>
                  <a:lnTo>
                    <a:pt x="592074" y="1125219"/>
                  </a:lnTo>
                  <a:lnTo>
                    <a:pt x="586676" y="1135304"/>
                  </a:lnTo>
                  <a:lnTo>
                    <a:pt x="581279" y="1135304"/>
                  </a:lnTo>
                  <a:lnTo>
                    <a:pt x="580559" y="1133503"/>
                  </a:lnTo>
                  <a:lnTo>
                    <a:pt x="581279" y="1129181"/>
                  </a:lnTo>
                  <a:lnTo>
                    <a:pt x="579480" y="1126660"/>
                  </a:lnTo>
                  <a:lnTo>
                    <a:pt x="575162" y="1129181"/>
                  </a:lnTo>
                  <a:lnTo>
                    <a:pt x="575522" y="1133143"/>
                  </a:lnTo>
                  <a:lnTo>
                    <a:pt x="574082" y="1137105"/>
                  </a:lnTo>
                  <a:lnTo>
                    <a:pt x="569764" y="1138906"/>
                  </a:lnTo>
                  <a:lnTo>
                    <a:pt x="568325" y="1134944"/>
                  </a:lnTo>
                  <a:lnTo>
                    <a:pt x="569404" y="1128101"/>
                  </a:lnTo>
                  <a:lnTo>
                    <a:pt x="571563" y="1123778"/>
                  </a:lnTo>
                  <a:lnTo>
                    <a:pt x="577681" y="1122338"/>
                  </a:lnTo>
                  <a:lnTo>
                    <a:pt x="583438" y="1123778"/>
                  </a:lnTo>
                  <a:lnTo>
                    <a:pt x="585957" y="1123418"/>
                  </a:lnTo>
                  <a:lnTo>
                    <a:pt x="586676" y="1119456"/>
                  </a:lnTo>
                  <a:lnTo>
                    <a:pt x="590994" y="1116214"/>
                  </a:lnTo>
                  <a:lnTo>
                    <a:pt x="598911" y="1113333"/>
                  </a:lnTo>
                  <a:lnTo>
                    <a:pt x="601789" y="1114053"/>
                  </a:lnTo>
                  <a:lnTo>
                    <a:pt x="604308" y="1111172"/>
                  </a:lnTo>
                  <a:lnTo>
                    <a:pt x="602869" y="1108290"/>
                  </a:lnTo>
                  <a:lnTo>
                    <a:pt x="610785" y="1100006"/>
                  </a:lnTo>
                  <a:lnTo>
                    <a:pt x="617982" y="1095324"/>
                  </a:lnTo>
                  <a:lnTo>
                    <a:pt x="626258" y="1092082"/>
                  </a:lnTo>
                  <a:lnTo>
                    <a:pt x="630216" y="1086679"/>
                  </a:lnTo>
                  <a:lnTo>
                    <a:pt x="635974" y="1084158"/>
                  </a:lnTo>
                  <a:lnTo>
                    <a:pt x="645329" y="1083077"/>
                  </a:lnTo>
                  <a:lnTo>
                    <a:pt x="651806" y="1081276"/>
                  </a:lnTo>
                  <a:lnTo>
                    <a:pt x="655045" y="1082717"/>
                  </a:lnTo>
                  <a:lnTo>
                    <a:pt x="661162" y="1081997"/>
                  </a:lnTo>
                  <a:lnTo>
                    <a:pt x="665840" y="1084518"/>
                  </a:lnTo>
                  <a:lnTo>
                    <a:pt x="662961" y="1088840"/>
                  </a:lnTo>
                  <a:lnTo>
                    <a:pt x="662961" y="1094243"/>
                  </a:lnTo>
                  <a:lnTo>
                    <a:pt x="666559" y="1098926"/>
                  </a:lnTo>
                  <a:lnTo>
                    <a:pt x="669798" y="1097125"/>
                  </a:lnTo>
                  <a:lnTo>
                    <a:pt x="669078" y="1092442"/>
                  </a:lnTo>
                  <a:lnTo>
                    <a:pt x="670158" y="1089561"/>
                  </a:lnTo>
                  <a:lnTo>
                    <a:pt x="673396" y="1089561"/>
                  </a:lnTo>
                  <a:lnTo>
                    <a:pt x="676995" y="1094603"/>
                  </a:lnTo>
                  <a:lnTo>
                    <a:pt x="679154" y="1093523"/>
                  </a:lnTo>
                  <a:lnTo>
                    <a:pt x="679513" y="1088840"/>
                  </a:lnTo>
                  <a:lnTo>
                    <a:pt x="676995" y="1083798"/>
                  </a:lnTo>
                  <a:lnTo>
                    <a:pt x="677354" y="1080196"/>
                  </a:lnTo>
                  <a:lnTo>
                    <a:pt x="681313" y="1071551"/>
                  </a:lnTo>
                  <a:lnTo>
                    <a:pt x="691388" y="1063267"/>
                  </a:lnTo>
                  <a:lnTo>
                    <a:pt x="706501" y="1057864"/>
                  </a:lnTo>
                  <a:lnTo>
                    <a:pt x="715137" y="1049580"/>
                  </a:lnTo>
                  <a:lnTo>
                    <a:pt x="724133" y="1049580"/>
                  </a:lnTo>
                  <a:lnTo>
                    <a:pt x="729531" y="1047419"/>
                  </a:lnTo>
                  <a:lnTo>
                    <a:pt x="730250" y="1042737"/>
                  </a:lnTo>
                  <a:lnTo>
                    <a:pt x="736008" y="1040215"/>
                  </a:lnTo>
                  <a:lnTo>
                    <a:pt x="743204" y="1035533"/>
                  </a:lnTo>
                  <a:lnTo>
                    <a:pt x="752560" y="1031211"/>
                  </a:lnTo>
                  <a:lnTo>
                    <a:pt x="752560" y="1037694"/>
                  </a:lnTo>
                  <a:lnTo>
                    <a:pt x="757598" y="1039855"/>
                  </a:lnTo>
                  <a:lnTo>
                    <a:pt x="759757" y="1036613"/>
                  </a:lnTo>
                  <a:lnTo>
                    <a:pt x="759037" y="1033012"/>
                  </a:lnTo>
                  <a:lnTo>
                    <a:pt x="762275" y="1026528"/>
                  </a:lnTo>
                  <a:lnTo>
                    <a:pt x="776669" y="1015002"/>
                  </a:lnTo>
                  <a:lnTo>
                    <a:pt x="780267" y="1012841"/>
                  </a:lnTo>
                  <a:lnTo>
                    <a:pt x="781706" y="1016443"/>
                  </a:lnTo>
                  <a:lnTo>
                    <a:pt x="786024" y="1017163"/>
                  </a:lnTo>
                  <a:lnTo>
                    <a:pt x="788543" y="1012841"/>
                  </a:lnTo>
                  <a:lnTo>
                    <a:pt x="786024" y="1008519"/>
                  </a:lnTo>
                  <a:lnTo>
                    <a:pt x="795020" y="1003837"/>
                  </a:lnTo>
                  <a:lnTo>
                    <a:pt x="799338" y="997353"/>
                  </a:lnTo>
                  <a:lnTo>
                    <a:pt x="804016" y="998434"/>
                  </a:lnTo>
                  <a:lnTo>
                    <a:pt x="805455" y="1002396"/>
                  </a:lnTo>
                  <a:lnTo>
                    <a:pt x="809773" y="1003837"/>
                  </a:lnTo>
                  <a:lnTo>
                    <a:pt x="810853" y="999154"/>
                  </a:lnTo>
                  <a:lnTo>
                    <a:pt x="808694" y="996633"/>
                  </a:lnTo>
                  <a:lnTo>
                    <a:pt x="806535" y="993391"/>
                  </a:lnTo>
                  <a:lnTo>
                    <a:pt x="810853" y="987268"/>
                  </a:lnTo>
                  <a:lnTo>
                    <a:pt x="818769" y="977903"/>
                  </a:lnTo>
                  <a:lnTo>
                    <a:pt x="820928" y="970339"/>
                  </a:lnTo>
                  <a:lnTo>
                    <a:pt x="826686" y="962775"/>
                  </a:lnTo>
                  <a:lnTo>
                    <a:pt x="830644" y="961335"/>
                  </a:lnTo>
                  <a:lnTo>
                    <a:pt x="841439" y="963136"/>
                  </a:lnTo>
                  <a:lnTo>
                    <a:pt x="835322" y="959174"/>
                  </a:lnTo>
                  <a:lnTo>
                    <a:pt x="832803" y="953771"/>
                  </a:lnTo>
                  <a:lnTo>
                    <a:pt x="833882" y="947648"/>
                  </a:lnTo>
                  <a:lnTo>
                    <a:pt x="839280" y="937562"/>
                  </a:lnTo>
                  <a:lnTo>
                    <a:pt x="847196" y="930719"/>
                  </a:lnTo>
                  <a:lnTo>
                    <a:pt x="864828" y="921354"/>
                  </a:lnTo>
                  <a:lnTo>
                    <a:pt x="869146" y="917032"/>
                  </a:lnTo>
                  <a:lnTo>
                    <a:pt x="869146" y="913430"/>
                  </a:lnTo>
                  <a:lnTo>
                    <a:pt x="876343" y="905506"/>
                  </a:lnTo>
                  <a:lnTo>
                    <a:pt x="880301" y="903705"/>
                  </a:lnTo>
                  <a:lnTo>
                    <a:pt x="876343" y="903705"/>
                  </a:lnTo>
                  <a:lnTo>
                    <a:pt x="865188" y="909108"/>
                  </a:lnTo>
                  <a:lnTo>
                    <a:pt x="861230" y="909108"/>
                  </a:lnTo>
                  <a:lnTo>
                    <a:pt x="855112" y="913790"/>
                  </a:lnTo>
                  <a:lnTo>
                    <a:pt x="842518" y="915951"/>
                  </a:lnTo>
                  <a:lnTo>
                    <a:pt x="833522" y="920274"/>
                  </a:lnTo>
                  <a:lnTo>
                    <a:pt x="829204" y="919553"/>
                  </a:lnTo>
                  <a:lnTo>
                    <a:pt x="821288" y="910188"/>
                  </a:lnTo>
                  <a:lnTo>
                    <a:pt x="821648" y="906587"/>
                  </a:lnTo>
                  <a:lnTo>
                    <a:pt x="830644" y="897222"/>
                  </a:lnTo>
                  <a:lnTo>
                    <a:pt x="838560" y="893260"/>
                  </a:lnTo>
                  <a:lnTo>
                    <a:pt x="829564" y="893620"/>
                  </a:lnTo>
                  <a:lnTo>
                    <a:pt x="823087" y="898302"/>
                  </a:lnTo>
                  <a:lnTo>
                    <a:pt x="820928" y="898662"/>
                  </a:lnTo>
                  <a:lnTo>
                    <a:pt x="814091" y="904425"/>
                  </a:lnTo>
                  <a:lnTo>
                    <a:pt x="813012" y="909468"/>
                  </a:lnTo>
                  <a:lnTo>
                    <a:pt x="807255" y="918833"/>
                  </a:lnTo>
                  <a:lnTo>
                    <a:pt x="807974" y="925316"/>
                  </a:lnTo>
                  <a:lnTo>
                    <a:pt x="805096" y="933240"/>
                  </a:lnTo>
                  <a:lnTo>
                    <a:pt x="801497" y="932520"/>
                  </a:lnTo>
                  <a:lnTo>
                    <a:pt x="798259" y="924236"/>
                  </a:lnTo>
                  <a:lnTo>
                    <a:pt x="799698" y="918473"/>
                  </a:lnTo>
                  <a:lnTo>
                    <a:pt x="797899" y="908387"/>
                  </a:lnTo>
                  <a:lnTo>
                    <a:pt x="793581" y="900824"/>
                  </a:lnTo>
                  <a:lnTo>
                    <a:pt x="795740" y="897942"/>
                  </a:lnTo>
                  <a:lnTo>
                    <a:pt x="793221" y="894700"/>
                  </a:lnTo>
                  <a:lnTo>
                    <a:pt x="790342" y="899743"/>
                  </a:lnTo>
                  <a:lnTo>
                    <a:pt x="784945" y="903705"/>
                  </a:lnTo>
                  <a:lnTo>
                    <a:pt x="780267" y="901184"/>
                  </a:lnTo>
                  <a:lnTo>
                    <a:pt x="781347" y="897942"/>
                  </a:lnTo>
                  <a:lnTo>
                    <a:pt x="780267" y="891459"/>
                  </a:lnTo>
                  <a:lnTo>
                    <a:pt x="775229" y="889658"/>
                  </a:lnTo>
                  <a:lnTo>
                    <a:pt x="775229" y="887137"/>
                  </a:lnTo>
                  <a:lnTo>
                    <a:pt x="779907" y="884255"/>
                  </a:lnTo>
                  <a:lnTo>
                    <a:pt x="781347" y="879933"/>
                  </a:lnTo>
                  <a:lnTo>
                    <a:pt x="770911" y="883895"/>
                  </a:lnTo>
                  <a:lnTo>
                    <a:pt x="766234" y="888577"/>
                  </a:lnTo>
                  <a:lnTo>
                    <a:pt x="761556" y="887857"/>
                  </a:lnTo>
                  <a:lnTo>
                    <a:pt x="758677" y="887497"/>
                  </a:lnTo>
                  <a:lnTo>
                    <a:pt x="745723" y="895781"/>
                  </a:lnTo>
                  <a:lnTo>
                    <a:pt x="738526" y="902624"/>
                  </a:lnTo>
                  <a:lnTo>
                    <a:pt x="734568" y="899383"/>
                  </a:lnTo>
                  <a:lnTo>
                    <a:pt x="728811" y="898662"/>
                  </a:lnTo>
                  <a:lnTo>
                    <a:pt x="724493" y="895781"/>
                  </a:lnTo>
                  <a:lnTo>
                    <a:pt x="727372" y="894340"/>
                  </a:lnTo>
                  <a:lnTo>
                    <a:pt x="731330" y="895421"/>
                  </a:lnTo>
                  <a:lnTo>
                    <a:pt x="737087" y="891819"/>
                  </a:lnTo>
                  <a:lnTo>
                    <a:pt x="742125" y="890738"/>
                  </a:lnTo>
                  <a:lnTo>
                    <a:pt x="746083" y="887857"/>
                  </a:lnTo>
                  <a:lnTo>
                    <a:pt x="744284" y="883174"/>
                  </a:lnTo>
                  <a:lnTo>
                    <a:pt x="745003" y="880653"/>
                  </a:lnTo>
                  <a:lnTo>
                    <a:pt x="743564" y="877051"/>
                  </a:lnTo>
                  <a:lnTo>
                    <a:pt x="746443" y="874170"/>
                  </a:lnTo>
                  <a:lnTo>
                    <a:pt x="753639" y="874170"/>
                  </a:lnTo>
                  <a:lnTo>
                    <a:pt x="756878" y="870568"/>
                  </a:lnTo>
                  <a:lnTo>
                    <a:pt x="755798" y="866966"/>
                  </a:lnTo>
                  <a:lnTo>
                    <a:pt x="751480" y="867326"/>
                  </a:lnTo>
                  <a:lnTo>
                    <a:pt x="745723" y="868767"/>
                  </a:lnTo>
                  <a:lnTo>
                    <a:pt x="742844" y="867687"/>
                  </a:lnTo>
                  <a:lnTo>
                    <a:pt x="742485" y="861203"/>
                  </a:lnTo>
                  <a:lnTo>
                    <a:pt x="740326" y="854720"/>
                  </a:lnTo>
                  <a:lnTo>
                    <a:pt x="742844" y="852919"/>
                  </a:lnTo>
                  <a:lnTo>
                    <a:pt x="745723" y="853999"/>
                  </a:lnTo>
                  <a:lnTo>
                    <a:pt x="747522" y="849317"/>
                  </a:lnTo>
                  <a:lnTo>
                    <a:pt x="751121" y="846075"/>
                  </a:lnTo>
                  <a:lnTo>
                    <a:pt x="760116" y="842834"/>
                  </a:lnTo>
                  <a:lnTo>
                    <a:pt x="759037" y="835990"/>
                  </a:lnTo>
                  <a:lnTo>
                    <a:pt x="759397" y="830587"/>
                  </a:lnTo>
                  <a:lnTo>
                    <a:pt x="759037" y="827346"/>
                  </a:lnTo>
                  <a:lnTo>
                    <a:pt x="760836" y="821223"/>
                  </a:lnTo>
                  <a:lnTo>
                    <a:pt x="759397" y="812938"/>
                  </a:lnTo>
                  <a:lnTo>
                    <a:pt x="760476" y="806095"/>
                  </a:lnTo>
                  <a:lnTo>
                    <a:pt x="767313" y="801773"/>
                  </a:lnTo>
                  <a:lnTo>
                    <a:pt x="772711" y="792408"/>
                  </a:lnTo>
                  <a:lnTo>
                    <a:pt x="772711" y="788806"/>
                  </a:lnTo>
                  <a:lnTo>
                    <a:pt x="767313" y="784123"/>
                  </a:lnTo>
                  <a:lnTo>
                    <a:pt x="768033" y="780522"/>
                  </a:lnTo>
                  <a:lnTo>
                    <a:pt x="776309" y="775839"/>
                  </a:lnTo>
                  <a:lnTo>
                    <a:pt x="789623" y="762512"/>
                  </a:lnTo>
                  <a:lnTo>
                    <a:pt x="795740" y="761792"/>
                  </a:lnTo>
                  <a:lnTo>
                    <a:pt x="789983" y="760351"/>
                  </a:lnTo>
                  <a:lnTo>
                    <a:pt x="775589" y="769716"/>
                  </a:lnTo>
                  <a:lnTo>
                    <a:pt x="766593" y="776920"/>
                  </a:lnTo>
                  <a:lnTo>
                    <a:pt x="757957" y="781242"/>
                  </a:lnTo>
                  <a:lnTo>
                    <a:pt x="757957" y="784123"/>
                  </a:lnTo>
                  <a:lnTo>
                    <a:pt x="761196" y="788806"/>
                  </a:lnTo>
                  <a:lnTo>
                    <a:pt x="760836" y="794569"/>
                  </a:lnTo>
                  <a:lnTo>
                    <a:pt x="752560" y="805735"/>
                  </a:lnTo>
                  <a:lnTo>
                    <a:pt x="748602" y="806095"/>
                  </a:lnTo>
                  <a:lnTo>
                    <a:pt x="745003" y="803934"/>
                  </a:lnTo>
                  <a:lnTo>
                    <a:pt x="739966" y="806095"/>
                  </a:lnTo>
                  <a:lnTo>
                    <a:pt x="730250" y="810057"/>
                  </a:lnTo>
                  <a:lnTo>
                    <a:pt x="722334" y="810057"/>
                  </a:lnTo>
                  <a:lnTo>
                    <a:pt x="701104" y="800332"/>
                  </a:lnTo>
                  <a:lnTo>
                    <a:pt x="703263" y="796730"/>
                  </a:lnTo>
                  <a:lnTo>
                    <a:pt x="710100" y="796010"/>
                  </a:lnTo>
                  <a:lnTo>
                    <a:pt x="710100" y="793488"/>
                  </a:lnTo>
                  <a:lnTo>
                    <a:pt x="703982" y="788446"/>
                  </a:lnTo>
                  <a:lnTo>
                    <a:pt x="703982" y="783763"/>
                  </a:lnTo>
                  <a:lnTo>
                    <a:pt x="703263" y="780161"/>
                  </a:lnTo>
                  <a:lnTo>
                    <a:pt x="702543" y="768996"/>
                  </a:lnTo>
                  <a:lnTo>
                    <a:pt x="698225" y="768636"/>
                  </a:lnTo>
                  <a:lnTo>
                    <a:pt x="696426" y="762873"/>
                  </a:lnTo>
                  <a:lnTo>
                    <a:pt x="697505" y="754588"/>
                  </a:lnTo>
                  <a:lnTo>
                    <a:pt x="701464" y="749546"/>
                  </a:lnTo>
                  <a:lnTo>
                    <a:pt x="698225" y="749185"/>
                  </a:lnTo>
                  <a:lnTo>
                    <a:pt x="694987" y="744143"/>
                  </a:lnTo>
                  <a:lnTo>
                    <a:pt x="696426" y="739460"/>
                  </a:lnTo>
                  <a:lnTo>
                    <a:pt x="702903" y="741261"/>
                  </a:lnTo>
                  <a:lnTo>
                    <a:pt x="707581" y="738020"/>
                  </a:lnTo>
                  <a:lnTo>
                    <a:pt x="709380" y="732617"/>
                  </a:lnTo>
                  <a:lnTo>
                    <a:pt x="714777" y="731536"/>
                  </a:lnTo>
                  <a:lnTo>
                    <a:pt x="719455" y="727574"/>
                  </a:lnTo>
                  <a:lnTo>
                    <a:pt x="722694" y="731897"/>
                  </a:lnTo>
                  <a:lnTo>
                    <a:pt x="731690" y="733698"/>
                  </a:lnTo>
                  <a:lnTo>
                    <a:pt x="734928" y="738740"/>
                  </a:lnTo>
                  <a:lnTo>
                    <a:pt x="740326" y="738380"/>
                  </a:lnTo>
                  <a:lnTo>
                    <a:pt x="743204" y="741622"/>
                  </a:lnTo>
                  <a:lnTo>
                    <a:pt x="743204" y="745584"/>
                  </a:lnTo>
                  <a:lnTo>
                    <a:pt x="746083" y="748105"/>
                  </a:lnTo>
                  <a:lnTo>
                    <a:pt x="754719" y="745944"/>
                  </a:lnTo>
                  <a:lnTo>
                    <a:pt x="753999" y="741622"/>
                  </a:lnTo>
                  <a:lnTo>
                    <a:pt x="748242" y="734778"/>
                  </a:lnTo>
                  <a:lnTo>
                    <a:pt x="752200" y="730816"/>
                  </a:lnTo>
                  <a:lnTo>
                    <a:pt x="753280" y="724693"/>
                  </a:lnTo>
                  <a:lnTo>
                    <a:pt x="763715" y="714608"/>
                  </a:lnTo>
                  <a:lnTo>
                    <a:pt x="768752" y="713887"/>
                  </a:lnTo>
                  <a:lnTo>
                    <a:pt x="774510" y="707404"/>
                  </a:lnTo>
                  <a:lnTo>
                    <a:pt x="769472" y="710646"/>
                  </a:lnTo>
                  <a:lnTo>
                    <a:pt x="757957" y="710646"/>
                  </a:lnTo>
                  <a:lnTo>
                    <a:pt x="753999" y="715328"/>
                  </a:lnTo>
                  <a:lnTo>
                    <a:pt x="751121" y="727214"/>
                  </a:lnTo>
                  <a:lnTo>
                    <a:pt x="746083" y="731536"/>
                  </a:lnTo>
                  <a:lnTo>
                    <a:pt x="739606" y="731897"/>
                  </a:lnTo>
                  <a:lnTo>
                    <a:pt x="734208" y="728295"/>
                  </a:lnTo>
                  <a:lnTo>
                    <a:pt x="727372" y="727574"/>
                  </a:lnTo>
                  <a:lnTo>
                    <a:pt x="726652" y="723973"/>
                  </a:lnTo>
                  <a:lnTo>
                    <a:pt x="724493" y="721811"/>
                  </a:lnTo>
                  <a:lnTo>
                    <a:pt x="720895" y="722172"/>
                  </a:lnTo>
                  <a:lnTo>
                    <a:pt x="718016" y="724693"/>
                  </a:lnTo>
                  <a:lnTo>
                    <a:pt x="713698" y="725053"/>
                  </a:lnTo>
                  <a:lnTo>
                    <a:pt x="711899" y="722892"/>
                  </a:lnTo>
                  <a:lnTo>
                    <a:pt x="714058" y="719650"/>
                  </a:lnTo>
                  <a:lnTo>
                    <a:pt x="717296" y="717849"/>
                  </a:lnTo>
                  <a:lnTo>
                    <a:pt x="716217" y="708845"/>
                  </a:lnTo>
                  <a:lnTo>
                    <a:pt x="714777" y="705603"/>
                  </a:lnTo>
                  <a:lnTo>
                    <a:pt x="711179" y="710285"/>
                  </a:lnTo>
                  <a:lnTo>
                    <a:pt x="707221" y="711366"/>
                  </a:lnTo>
                  <a:lnTo>
                    <a:pt x="705782" y="705963"/>
                  </a:lnTo>
                  <a:lnTo>
                    <a:pt x="708660" y="700200"/>
                  </a:lnTo>
                  <a:lnTo>
                    <a:pt x="710100" y="695158"/>
                  </a:lnTo>
                  <a:lnTo>
                    <a:pt x="709020" y="686873"/>
                  </a:lnTo>
                  <a:lnTo>
                    <a:pt x="703623" y="678949"/>
                  </a:lnTo>
                  <a:lnTo>
                    <a:pt x="703623" y="674987"/>
                  </a:lnTo>
                  <a:lnTo>
                    <a:pt x="711179" y="665622"/>
                  </a:lnTo>
                  <a:lnTo>
                    <a:pt x="714058" y="659860"/>
                  </a:lnTo>
                  <a:lnTo>
                    <a:pt x="716936" y="659499"/>
                  </a:lnTo>
                  <a:lnTo>
                    <a:pt x="720175" y="664902"/>
                  </a:lnTo>
                  <a:lnTo>
                    <a:pt x="724133" y="664542"/>
                  </a:lnTo>
                  <a:lnTo>
                    <a:pt x="725572" y="660220"/>
                  </a:lnTo>
                  <a:lnTo>
                    <a:pt x="719095" y="652656"/>
                  </a:lnTo>
                  <a:lnTo>
                    <a:pt x="720535" y="650855"/>
                  </a:lnTo>
                  <a:lnTo>
                    <a:pt x="726652" y="653376"/>
                  </a:lnTo>
                  <a:lnTo>
                    <a:pt x="733489" y="651575"/>
                  </a:lnTo>
                  <a:lnTo>
                    <a:pt x="736367" y="649774"/>
                  </a:lnTo>
                  <a:lnTo>
                    <a:pt x="738886" y="639689"/>
                  </a:lnTo>
                  <a:lnTo>
                    <a:pt x="752920" y="627083"/>
                  </a:lnTo>
                  <a:lnTo>
                    <a:pt x="756878" y="626722"/>
                  </a:lnTo>
                  <a:lnTo>
                    <a:pt x="760476" y="624922"/>
                  </a:lnTo>
                  <a:lnTo>
                    <a:pt x="764075" y="616997"/>
                  </a:lnTo>
                  <a:lnTo>
                    <a:pt x="773430" y="607633"/>
                  </a:lnTo>
                  <a:lnTo>
                    <a:pt x="776309" y="607633"/>
                  </a:lnTo>
                  <a:lnTo>
                    <a:pt x="781347" y="614116"/>
                  </a:lnTo>
                  <a:lnTo>
                    <a:pt x="783865" y="620239"/>
                  </a:lnTo>
                  <a:lnTo>
                    <a:pt x="787104" y="620239"/>
                  </a:lnTo>
                  <a:lnTo>
                    <a:pt x="789983" y="614836"/>
                  </a:lnTo>
                  <a:lnTo>
                    <a:pt x="786024" y="611234"/>
                  </a:lnTo>
                  <a:lnTo>
                    <a:pt x="784945" y="606552"/>
                  </a:lnTo>
                  <a:lnTo>
                    <a:pt x="788903" y="604751"/>
                  </a:lnTo>
                  <a:lnTo>
                    <a:pt x="798259" y="605111"/>
                  </a:lnTo>
                  <a:lnTo>
                    <a:pt x="805455" y="613035"/>
                  </a:lnTo>
                  <a:lnTo>
                    <a:pt x="806175" y="617358"/>
                  </a:lnTo>
                  <a:lnTo>
                    <a:pt x="810853" y="612315"/>
                  </a:lnTo>
                  <a:lnTo>
                    <a:pt x="815171" y="601509"/>
                  </a:lnTo>
                  <a:lnTo>
                    <a:pt x="815531" y="593225"/>
                  </a:lnTo>
                  <a:lnTo>
                    <a:pt x="819849" y="590344"/>
                  </a:lnTo>
                  <a:lnTo>
                    <a:pt x="827045" y="589623"/>
                  </a:lnTo>
                  <a:lnTo>
                    <a:pt x="834962" y="583500"/>
                  </a:lnTo>
                  <a:lnTo>
                    <a:pt x="845037" y="583500"/>
                  </a:lnTo>
                  <a:lnTo>
                    <a:pt x="851154" y="585301"/>
                  </a:lnTo>
                  <a:lnTo>
                    <a:pt x="856552" y="584941"/>
                  </a:lnTo>
                  <a:lnTo>
                    <a:pt x="860150" y="581699"/>
                  </a:lnTo>
                  <a:lnTo>
                    <a:pt x="873104" y="577377"/>
                  </a:lnTo>
                  <a:lnTo>
                    <a:pt x="878142" y="570894"/>
                  </a:lnTo>
                  <a:lnTo>
                    <a:pt x="885338" y="566211"/>
                  </a:lnTo>
                  <a:lnTo>
                    <a:pt x="891815" y="557927"/>
                  </a:lnTo>
                  <a:lnTo>
                    <a:pt x="893615" y="556846"/>
                  </a:lnTo>
                  <a:lnTo>
                    <a:pt x="898652" y="562609"/>
                  </a:lnTo>
                  <a:lnTo>
                    <a:pt x="901171" y="565851"/>
                  </a:lnTo>
                  <a:lnTo>
                    <a:pt x="904050" y="564771"/>
                  </a:lnTo>
                  <a:lnTo>
                    <a:pt x="913765" y="570173"/>
                  </a:lnTo>
                  <a:lnTo>
                    <a:pt x="920242" y="570894"/>
                  </a:lnTo>
                  <a:lnTo>
                    <a:pt x="925280" y="569453"/>
                  </a:lnTo>
                  <a:lnTo>
                    <a:pt x="931757" y="563330"/>
                  </a:lnTo>
                  <a:lnTo>
                    <a:pt x="935715" y="561169"/>
                  </a:lnTo>
                  <a:lnTo>
                    <a:pt x="942192" y="561529"/>
                  </a:lnTo>
                  <a:lnTo>
                    <a:pt x="947230" y="557567"/>
                  </a:lnTo>
                  <a:lnTo>
                    <a:pt x="953707" y="550003"/>
                  </a:lnTo>
                  <a:lnTo>
                    <a:pt x="955506" y="543520"/>
                  </a:lnTo>
                  <a:lnTo>
                    <a:pt x="954426" y="538477"/>
                  </a:lnTo>
                  <a:lnTo>
                    <a:pt x="952627" y="535596"/>
                  </a:lnTo>
                  <a:lnTo>
                    <a:pt x="954426" y="531994"/>
                  </a:lnTo>
                  <a:lnTo>
                    <a:pt x="957665" y="526951"/>
                  </a:lnTo>
                  <a:lnTo>
                    <a:pt x="959104" y="519387"/>
                  </a:lnTo>
                  <a:lnTo>
                    <a:pt x="969180" y="508221"/>
                  </a:lnTo>
                  <a:lnTo>
                    <a:pt x="969899" y="499217"/>
                  </a:lnTo>
                  <a:lnTo>
                    <a:pt x="966301" y="494895"/>
                  </a:lnTo>
                  <a:lnTo>
                    <a:pt x="959104" y="493814"/>
                  </a:lnTo>
                  <a:lnTo>
                    <a:pt x="958385" y="492373"/>
                  </a:lnTo>
                  <a:lnTo>
                    <a:pt x="967021" y="485530"/>
                  </a:lnTo>
                  <a:lnTo>
                    <a:pt x="970979" y="486250"/>
                  </a:lnTo>
                  <a:lnTo>
                    <a:pt x="973857" y="489132"/>
                  </a:lnTo>
                  <a:lnTo>
                    <a:pt x="983213" y="487691"/>
                  </a:lnTo>
                  <a:lnTo>
                    <a:pt x="988970" y="477245"/>
                  </a:lnTo>
                  <a:lnTo>
                    <a:pt x="985372" y="475084"/>
                  </a:lnTo>
                  <a:lnTo>
                    <a:pt x="985372" y="472563"/>
                  </a:lnTo>
                  <a:lnTo>
                    <a:pt x="992569" y="467520"/>
                  </a:lnTo>
                  <a:lnTo>
                    <a:pt x="995088" y="462838"/>
                  </a:lnTo>
                  <a:lnTo>
                    <a:pt x="991849" y="464999"/>
                  </a:lnTo>
                  <a:lnTo>
                    <a:pt x="983573" y="465720"/>
                  </a:lnTo>
                  <a:lnTo>
                    <a:pt x="972778" y="472203"/>
                  </a:lnTo>
                  <a:lnTo>
                    <a:pt x="969539" y="471122"/>
                  </a:lnTo>
                  <a:lnTo>
                    <a:pt x="968100" y="467160"/>
                  </a:lnTo>
                  <a:lnTo>
                    <a:pt x="965581" y="467160"/>
                  </a:lnTo>
                  <a:lnTo>
                    <a:pt x="961623" y="474004"/>
                  </a:lnTo>
                  <a:lnTo>
                    <a:pt x="952267" y="474724"/>
                  </a:lnTo>
                  <a:lnTo>
                    <a:pt x="938954" y="482648"/>
                  </a:lnTo>
                  <a:lnTo>
                    <a:pt x="928518" y="485170"/>
                  </a:lnTo>
                  <a:lnTo>
                    <a:pt x="926359" y="488771"/>
                  </a:lnTo>
                  <a:lnTo>
                    <a:pt x="918083" y="495975"/>
                  </a:lnTo>
                  <a:lnTo>
                    <a:pt x="914485" y="495975"/>
                  </a:lnTo>
                  <a:lnTo>
                    <a:pt x="914485" y="489852"/>
                  </a:lnTo>
                  <a:lnTo>
                    <a:pt x="920962" y="481928"/>
                  </a:lnTo>
                  <a:lnTo>
                    <a:pt x="921322" y="477966"/>
                  </a:lnTo>
                  <a:lnTo>
                    <a:pt x="914485" y="475805"/>
                  </a:lnTo>
                  <a:lnTo>
                    <a:pt x="912686" y="478686"/>
                  </a:lnTo>
                  <a:lnTo>
                    <a:pt x="913046" y="487331"/>
                  </a:lnTo>
                  <a:lnTo>
                    <a:pt x="910167" y="490933"/>
                  </a:lnTo>
                  <a:lnTo>
                    <a:pt x="906928" y="488771"/>
                  </a:lnTo>
                  <a:lnTo>
                    <a:pt x="904769" y="481208"/>
                  </a:lnTo>
                  <a:lnTo>
                    <a:pt x="899372" y="477606"/>
                  </a:lnTo>
                  <a:lnTo>
                    <a:pt x="884979" y="475445"/>
                  </a:lnTo>
                  <a:lnTo>
                    <a:pt x="877782" y="471483"/>
                  </a:lnTo>
                  <a:lnTo>
                    <a:pt x="868426" y="474364"/>
                  </a:lnTo>
                  <a:lnTo>
                    <a:pt x="860150" y="480487"/>
                  </a:lnTo>
                  <a:lnTo>
                    <a:pt x="856192" y="480127"/>
                  </a:lnTo>
                  <a:lnTo>
                    <a:pt x="848995" y="472563"/>
                  </a:lnTo>
                  <a:lnTo>
                    <a:pt x="838560" y="468601"/>
                  </a:lnTo>
                  <a:lnTo>
                    <a:pt x="827405" y="455995"/>
                  </a:lnTo>
                  <a:lnTo>
                    <a:pt x="826686" y="447350"/>
                  </a:lnTo>
                  <a:lnTo>
                    <a:pt x="828125" y="438345"/>
                  </a:lnTo>
                  <a:lnTo>
                    <a:pt x="833163" y="430421"/>
                  </a:lnTo>
                  <a:lnTo>
                    <a:pt x="840359" y="423578"/>
                  </a:lnTo>
                  <a:lnTo>
                    <a:pt x="839999" y="418895"/>
                  </a:lnTo>
                  <a:lnTo>
                    <a:pt x="838200" y="416374"/>
                  </a:lnTo>
                  <a:lnTo>
                    <a:pt x="836761" y="403768"/>
                  </a:lnTo>
                  <a:lnTo>
                    <a:pt x="841439" y="396924"/>
                  </a:lnTo>
                  <a:lnTo>
                    <a:pt x="846476" y="396564"/>
                  </a:lnTo>
                  <a:lnTo>
                    <a:pt x="846476" y="399085"/>
                  </a:lnTo>
                  <a:lnTo>
                    <a:pt x="841079" y="404848"/>
                  </a:lnTo>
                  <a:lnTo>
                    <a:pt x="845397" y="411332"/>
                  </a:lnTo>
                  <a:lnTo>
                    <a:pt x="849355" y="411332"/>
                  </a:lnTo>
                  <a:lnTo>
                    <a:pt x="856552" y="403768"/>
                  </a:lnTo>
                  <a:lnTo>
                    <a:pt x="859790" y="403407"/>
                  </a:lnTo>
                  <a:lnTo>
                    <a:pt x="864108" y="406649"/>
                  </a:lnTo>
                  <a:lnTo>
                    <a:pt x="871665" y="412052"/>
                  </a:lnTo>
                  <a:lnTo>
                    <a:pt x="872744" y="418535"/>
                  </a:lnTo>
                  <a:lnTo>
                    <a:pt x="883539" y="418175"/>
                  </a:lnTo>
                  <a:lnTo>
                    <a:pt x="885698" y="416374"/>
                  </a:lnTo>
                  <a:lnTo>
                    <a:pt x="878142" y="412412"/>
                  </a:lnTo>
                  <a:lnTo>
                    <a:pt x="872025" y="410971"/>
                  </a:lnTo>
                  <a:lnTo>
                    <a:pt x="869146" y="403047"/>
                  </a:lnTo>
                  <a:lnTo>
                    <a:pt x="862309" y="399445"/>
                  </a:lnTo>
                  <a:lnTo>
                    <a:pt x="855472" y="390081"/>
                  </a:lnTo>
                  <a:lnTo>
                    <a:pt x="846476" y="387559"/>
                  </a:lnTo>
                  <a:lnTo>
                    <a:pt x="838200" y="374953"/>
                  </a:lnTo>
                  <a:lnTo>
                    <a:pt x="829204" y="364147"/>
                  </a:lnTo>
                  <a:lnTo>
                    <a:pt x="829564" y="361626"/>
                  </a:lnTo>
                  <a:lnTo>
                    <a:pt x="834602" y="354062"/>
                  </a:lnTo>
                  <a:lnTo>
                    <a:pt x="839999" y="351901"/>
                  </a:lnTo>
                  <a:lnTo>
                    <a:pt x="838200" y="355503"/>
                  </a:lnTo>
                  <a:lnTo>
                    <a:pt x="836761" y="358024"/>
                  </a:lnTo>
                  <a:lnTo>
                    <a:pt x="840719" y="357304"/>
                  </a:lnTo>
                  <a:lnTo>
                    <a:pt x="847556" y="352981"/>
                  </a:lnTo>
                  <a:lnTo>
                    <a:pt x="857271" y="348299"/>
                  </a:lnTo>
                  <a:lnTo>
                    <a:pt x="861949" y="346498"/>
                  </a:lnTo>
                  <a:lnTo>
                    <a:pt x="861949" y="343256"/>
                  </a:lnTo>
                  <a:lnTo>
                    <a:pt x="870945" y="337854"/>
                  </a:lnTo>
                  <a:lnTo>
                    <a:pt x="875623" y="337854"/>
                  </a:lnTo>
                  <a:lnTo>
                    <a:pt x="877422" y="340015"/>
                  </a:lnTo>
                  <a:lnTo>
                    <a:pt x="883899" y="339655"/>
                  </a:lnTo>
                  <a:lnTo>
                    <a:pt x="884259" y="336413"/>
                  </a:lnTo>
                  <a:lnTo>
                    <a:pt x="888217" y="332811"/>
                  </a:lnTo>
                  <a:lnTo>
                    <a:pt x="900811" y="331010"/>
                  </a:lnTo>
                  <a:lnTo>
                    <a:pt x="911966" y="332811"/>
                  </a:lnTo>
                  <a:lnTo>
                    <a:pt x="918083" y="334972"/>
                  </a:lnTo>
                  <a:lnTo>
                    <a:pt x="920242" y="338214"/>
                  </a:lnTo>
                  <a:lnTo>
                    <a:pt x="925640" y="338214"/>
                  </a:lnTo>
                  <a:lnTo>
                    <a:pt x="931037" y="339294"/>
                  </a:lnTo>
                  <a:lnTo>
                    <a:pt x="932477" y="336773"/>
                  </a:lnTo>
                  <a:lnTo>
                    <a:pt x="925280" y="330650"/>
                  </a:lnTo>
                  <a:lnTo>
                    <a:pt x="922041" y="327408"/>
                  </a:lnTo>
                  <a:lnTo>
                    <a:pt x="923481" y="324167"/>
                  </a:lnTo>
                  <a:lnTo>
                    <a:pt x="942912" y="316243"/>
                  </a:lnTo>
                  <a:lnTo>
                    <a:pt x="948309" y="315882"/>
                  </a:lnTo>
                  <a:lnTo>
                    <a:pt x="953707" y="319484"/>
                  </a:lnTo>
                  <a:lnTo>
                    <a:pt x="959464" y="319484"/>
                  </a:lnTo>
                  <a:lnTo>
                    <a:pt x="969539" y="314081"/>
                  </a:lnTo>
                  <a:lnTo>
                    <a:pt x="975657" y="314081"/>
                  </a:lnTo>
                  <a:lnTo>
                    <a:pt x="981054" y="316603"/>
                  </a:lnTo>
                  <a:lnTo>
                    <a:pt x="989330" y="325247"/>
                  </a:lnTo>
                  <a:lnTo>
                    <a:pt x="989690" y="329209"/>
                  </a:lnTo>
                  <a:lnTo>
                    <a:pt x="985732" y="333892"/>
                  </a:lnTo>
                  <a:lnTo>
                    <a:pt x="982134" y="334612"/>
                  </a:lnTo>
                  <a:lnTo>
                    <a:pt x="975297" y="343977"/>
                  </a:lnTo>
                  <a:lnTo>
                    <a:pt x="969539" y="346498"/>
                  </a:lnTo>
                  <a:lnTo>
                    <a:pt x="969180" y="350100"/>
                  </a:lnTo>
                  <a:lnTo>
                    <a:pt x="972058" y="355143"/>
                  </a:lnTo>
                  <a:lnTo>
                    <a:pt x="972418" y="361986"/>
                  </a:lnTo>
                  <a:lnTo>
                    <a:pt x="975297" y="362707"/>
                  </a:lnTo>
                  <a:lnTo>
                    <a:pt x="979615" y="360185"/>
                  </a:lnTo>
                  <a:lnTo>
                    <a:pt x="983933" y="363067"/>
                  </a:lnTo>
                  <a:lnTo>
                    <a:pt x="984652" y="368109"/>
                  </a:lnTo>
                  <a:lnTo>
                    <a:pt x="990050" y="368469"/>
                  </a:lnTo>
                  <a:lnTo>
                    <a:pt x="993648" y="367029"/>
                  </a:lnTo>
                  <a:lnTo>
                    <a:pt x="997966" y="368109"/>
                  </a:lnTo>
                  <a:lnTo>
                    <a:pt x="999046" y="374953"/>
                  </a:lnTo>
                  <a:lnTo>
                    <a:pt x="1003004" y="376754"/>
                  </a:lnTo>
                  <a:lnTo>
                    <a:pt x="1011280" y="376394"/>
                  </a:lnTo>
                  <a:lnTo>
                    <a:pt x="1013799" y="377474"/>
                  </a:lnTo>
                  <a:lnTo>
                    <a:pt x="1015598" y="383597"/>
                  </a:lnTo>
                  <a:lnTo>
                    <a:pt x="1020996" y="380716"/>
                  </a:lnTo>
                  <a:lnTo>
                    <a:pt x="1027113" y="378915"/>
                  </a:lnTo>
                  <a:lnTo>
                    <a:pt x="1027833" y="373152"/>
                  </a:lnTo>
                  <a:lnTo>
                    <a:pt x="1037548" y="365588"/>
                  </a:lnTo>
                  <a:lnTo>
                    <a:pt x="1041146" y="362346"/>
                  </a:lnTo>
                  <a:lnTo>
                    <a:pt x="1043665" y="364868"/>
                  </a:lnTo>
                  <a:lnTo>
                    <a:pt x="1047983" y="366669"/>
                  </a:lnTo>
                  <a:lnTo>
                    <a:pt x="1048343" y="370270"/>
                  </a:lnTo>
                  <a:lnTo>
                    <a:pt x="1040067" y="381076"/>
                  </a:lnTo>
                  <a:lnTo>
                    <a:pt x="1049423" y="377474"/>
                  </a:lnTo>
                  <a:lnTo>
                    <a:pt x="1055540" y="370270"/>
                  </a:lnTo>
                  <a:lnTo>
                    <a:pt x="1056259" y="359105"/>
                  </a:lnTo>
                  <a:lnTo>
                    <a:pt x="1053021" y="351901"/>
                  </a:lnTo>
                  <a:lnTo>
                    <a:pt x="1045105" y="351901"/>
                  </a:lnTo>
                  <a:lnTo>
                    <a:pt x="1042226" y="348659"/>
                  </a:lnTo>
                  <a:lnTo>
                    <a:pt x="1037548" y="348659"/>
                  </a:lnTo>
                  <a:lnTo>
                    <a:pt x="1033590" y="355503"/>
                  </a:lnTo>
                  <a:lnTo>
                    <a:pt x="1033590" y="350460"/>
                  </a:lnTo>
                  <a:lnTo>
                    <a:pt x="1039347" y="343617"/>
                  </a:lnTo>
                  <a:lnTo>
                    <a:pt x="1042226" y="331370"/>
                  </a:lnTo>
                  <a:lnTo>
                    <a:pt x="1042946" y="313001"/>
                  </a:lnTo>
                  <a:lnTo>
                    <a:pt x="1048343" y="306878"/>
                  </a:lnTo>
                  <a:lnTo>
                    <a:pt x="1050862" y="306878"/>
                  </a:lnTo>
                  <a:lnTo>
                    <a:pt x="1051941" y="313001"/>
                  </a:lnTo>
                  <a:lnTo>
                    <a:pt x="1045105" y="332091"/>
                  </a:lnTo>
                  <a:lnTo>
                    <a:pt x="1044385" y="341816"/>
                  </a:lnTo>
                  <a:lnTo>
                    <a:pt x="1051941" y="347579"/>
                  </a:lnTo>
                  <a:lnTo>
                    <a:pt x="1054820" y="347219"/>
                  </a:lnTo>
                  <a:lnTo>
                    <a:pt x="1060218" y="349380"/>
                  </a:lnTo>
                  <a:lnTo>
                    <a:pt x="1063456" y="358384"/>
                  </a:lnTo>
                  <a:lnTo>
                    <a:pt x="1066695" y="361986"/>
                  </a:lnTo>
                  <a:lnTo>
                    <a:pt x="1074971" y="362707"/>
                  </a:lnTo>
                  <a:lnTo>
                    <a:pt x="1078929" y="360545"/>
                  </a:lnTo>
                  <a:lnTo>
                    <a:pt x="1085766" y="364147"/>
                  </a:lnTo>
                  <a:lnTo>
                    <a:pt x="1084686" y="368469"/>
                  </a:lnTo>
                  <a:lnTo>
                    <a:pt x="1095481" y="367389"/>
                  </a:lnTo>
                  <a:lnTo>
                    <a:pt x="1097280" y="360906"/>
                  </a:lnTo>
                  <a:lnTo>
                    <a:pt x="1095481" y="353702"/>
                  </a:lnTo>
                  <a:lnTo>
                    <a:pt x="1103757" y="349380"/>
                  </a:lnTo>
                  <a:lnTo>
                    <a:pt x="1095481" y="344697"/>
                  </a:lnTo>
                  <a:lnTo>
                    <a:pt x="1085406" y="341816"/>
                  </a:lnTo>
                  <a:lnTo>
                    <a:pt x="1077130" y="343977"/>
                  </a:lnTo>
                  <a:lnTo>
                    <a:pt x="1074611" y="340015"/>
                  </a:lnTo>
                  <a:lnTo>
                    <a:pt x="1069573" y="337854"/>
                  </a:lnTo>
                  <a:lnTo>
                    <a:pt x="1062377" y="340015"/>
                  </a:lnTo>
                  <a:lnTo>
                    <a:pt x="1057699" y="343617"/>
                  </a:lnTo>
                  <a:lnTo>
                    <a:pt x="1054460" y="341095"/>
                  </a:lnTo>
                  <a:lnTo>
                    <a:pt x="1053741" y="333892"/>
                  </a:lnTo>
                  <a:lnTo>
                    <a:pt x="1054460" y="317323"/>
                  </a:lnTo>
                  <a:lnTo>
                    <a:pt x="1056259" y="313001"/>
                  </a:lnTo>
                  <a:lnTo>
                    <a:pt x="1063096" y="313721"/>
                  </a:lnTo>
                  <a:lnTo>
                    <a:pt x="1067054" y="310840"/>
                  </a:lnTo>
                  <a:lnTo>
                    <a:pt x="1051582" y="298593"/>
                  </a:lnTo>
                  <a:lnTo>
                    <a:pt x="1051941" y="294271"/>
                  </a:lnTo>
                  <a:lnTo>
                    <a:pt x="1056259" y="290309"/>
                  </a:lnTo>
                  <a:lnTo>
                    <a:pt x="1051941" y="290309"/>
                  </a:lnTo>
                  <a:lnTo>
                    <a:pt x="1046544" y="293551"/>
                  </a:lnTo>
                  <a:lnTo>
                    <a:pt x="1043305" y="290309"/>
                  </a:lnTo>
                  <a:lnTo>
                    <a:pt x="1043665" y="297513"/>
                  </a:lnTo>
                  <a:lnTo>
                    <a:pt x="1037188" y="294631"/>
                  </a:lnTo>
                  <a:lnTo>
                    <a:pt x="1024954" y="279864"/>
                  </a:lnTo>
                  <a:lnTo>
                    <a:pt x="1024954" y="276262"/>
                  </a:lnTo>
                  <a:lnTo>
                    <a:pt x="1030351" y="268338"/>
                  </a:lnTo>
                  <a:lnTo>
                    <a:pt x="1037908" y="255011"/>
                  </a:lnTo>
                  <a:lnTo>
                    <a:pt x="1039707" y="237002"/>
                  </a:lnTo>
                  <a:lnTo>
                    <a:pt x="1036469" y="217552"/>
                  </a:lnTo>
                  <a:lnTo>
                    <a:pt x="1028552" y="195941"/>
                  </a:lnTo>
                  <a:lnTo>
                    <a:pt x="1020636" y="167486"/>
                  </a:lnTo>
                  <a:lnTo>
                    <a:pt x="1015238" y="153799"/>
                  </a:lnTo>
                  <a:lnTo>
                    <a:pt x="1018837" y="151278"/>
                  </a:lnTo>
                  <a:lnTo>
                    <a:pt x="1022795" y="154519"/>
                  </a:lnTo>
                  <a:lnTo>
                    <a:pt x="1027833" y="155240"/>
                  </a:lnTo>
                  <a:lnTo>
                    <a:pt x="1030711" y="147316"/>
                  </a:lnTo>
                  <a:lnTo>
                    <a:pt x="1037188" y="141192"/>
                  </a:lnTo>
                  <a:lnTo>
                    <a:pt x="1040067" y="133989"/>
                  </a:lnTo>
                  <a:lnTo>
                    <a:pt x="1051582" y="121742"/>
                  </a:lnTo>
                  <a:lnTo>
                    <a:pt x="1059138" y="114179"/>
                  </a:lnTo>
                  <a:lnTo>
                    <a:pt x="1062736" y="113098"/>
                  </a:lnTo>
                  <a:lnTo>
                    <a:pt x="1072452" y="118141"/>
                  </a:lnTo>
                  <a:lnTo>
                    <a:pt x="1078929" y="121742"/>
                  </a:lnTo>
                  <a:lnTo>
                    <a:pt x="1087925" y="126785"/>
                  </a:lnTo>
                  <a:lnTo>
                    <a:pt x="1097280" y="127866"/>
                  </a:lnTo>
                  <a:lnTo>
                    <a:pt x="1101958" y="131467"/>
                  </a:lnTo>
                  <a:lnTo>
                    <a:pt x="1111674" y="131467"/>
                  </a:lnTo>
                  <a:lnTo>
                    <a:pt x="1122469" y="124624"/>
                  </a:lnTo>
                  <a:lnTo>
                    <a:pt x="1129665" y="124264"/>
                  </a:lnTo>
                  <a:lnTo>
                    <a:pt x="1139021" y="118861"/>
                  </a:lnTo>
                  <a:lnTo>
                    <a:pt x="1144419" y="117780"/>
                  </a:lnTo>
                  <a:lnTo>
                    <a:pt x="1154854" y="113458"/>
                  </a:lnTo>
                  <a:lnTo>
                    <a:pt x="1171046" y="99051"/>
                  </a:lnTo>
                  <a:lnTo>
                    <a:pt x="1184360" y="86804"/>
                  </a:lnTo>
                  <a:lnTo>
                    <a:pt x="1197314" y="77440"/>
                  </a:lnTo>
                  <a:lnTo>
                    <a:pt x="1215666" y="68435"/>
                  </a:lnTo>
                  <a:lnTo>
                    <a:pt x="1232578" y="54748"/>
                  </a:lnTo>
                  <a:lnTo>
                    <a:pt x="1245892" y="48265"/>
                  </a:lnTo>
                  <a:lnTo>
                    <a:pt x="1256687" y="49705"/>
                  </a:lnTo>
                  <a:lnTo>
                    <a:pt x="1266042" y="51866"/>
                  </a:lnTo>
                  <a:lnTo>
                    <a:pt x="1268921" y="50426"/>
                  </a:lnTo>
                  <a:lnTo>
                    <a:pt x="1265682" y="46103"/>
                  </a:lnTo>
                  <a:lnTo>
                    <a:pt x="1256327" y="41781"/>
                  </a:lnTo>
                  <a:lnTo>
                    <a:pt x="1255607" y="39620"/>
                  </a:lnTo>
                  <a:lnTo>
                    <a:pt x="1259205" y="39260"/>
                  </a:lnTo>
                  <a:lnTo>
                    <a:pt x="1267122" y="41061"/>
                  </a:lnTo>
                  <a:lnTo>
                    <a:pt x="1271800" y="47904"/>
                  </a:lnTo>
                  <a:lnTo>
                    <a:pt x="1276118" y="49705"/>
                  </a:lnTo>
                  <a:lnTo>
                    <a:pt x="1282595" y="49705"/>
                  </a:lnTo>
                  <a:lnTo>
                    <a:pt x="1298787" y="42862"/>
                  </a:lnTo>
                  <a:lnTo>
                    <a:pt x="1302385" y="43222"/>
                  </a:lnTo>
                  <a:lnTo>
                    <a:pt x="1301666" y="47184"/>
                  </a:lnTo>
                  <a:lnTo>
                    <a:pt x="1292310" y="61591"/>
                  </a:lnTo>
                  <a:lnTo>
                    <a:pt x="1290151" y="72757"/>
                  </a:lnTo>
                  <a:lnTo>
                    <a:pt x="1291590" y="74918"/>
                  </a:lnTo>
                  <a:lnTo>
                    <a:pt x="1294469" y="74198"/>
                  </a:lnTo>
                  <a:lnTo>
                    <a:pt x="1298067" y="63392"/>
                  </a:lnTo>
                  <a:lnTo>
                    <a:pt x="1304185" y="49345"/>
                  </a:lnTo>
                  <a:lnTo>
                    <a:pt x="1312461" y="42141"/>
                  </a:lnTo>
                  <a:lnTo>
                    <a:pt x="1320737" y="42141"/>
                  </a:lnTo>
                  <a:lnTo>
                    <a:pt x="1325055" y="38540"/>
                  </a:lnTo>
                  <a:lnTo>
                    <a:pt x="1317498" y="36739"/>
                  </a:lnTo>
                  <a:lnTo>
                    <a:pt x="1316059" y="31336"/>
                  </a:lnTo>
                  <a:lnTo>
                    <a:pt x="1319298" y="24492"/>
                  </a:lnTo>
                  <a:lnTo>
                    <a:pt x="1327934" y="20170"/>
                  </a:lnTo>
                  <a:lnTo>
                    <a:pt x="1340168" y="13687"/>
                  </a:lnTo>
                  <a:lnTo>
                    <a:pt x="1347724" y="11526"/>
                  </a:lnTo>
                  <a:lnTo>
                    <a:pt x="1350963" y="14047"/>
                  </a:lnTo>
                  <a:lnTo>
                    <a:pt x="1345206" y="16568"/>
                  </a:lnTo>
                  <a:lnTo>
                    <a:pt x="1343766" y="20170"/>
                  </a:lnTo>
                  <a:lnTo>
                    <a:pt x="1345565" y="24492"/>
                  </a:lnTo>
                  <a:lnTo>
                    <a:pt x="1348804" y="24492"/>
                  </a:lnTo>
                  <a:lnTo>
                    <a:pt x="1350603" y="19090"/>
                  </a:lnTo>
                  <a:lnTo>
                    <a:pt x="1356001" y="16568"/>
                  </a:lnTo>
                  <a:lnTo>
                    <a:pt x="1362478" y="22331"/>
                  </a:lnTo>
                  <a:lnTo>
                    <a:pt x="1367156" y="22691"/>
                  </a:lnTo>
                  <a:lnTo>
                    <a:pt x="1367875" y="19450"/>
                  </a:lnTo>
                  <a:lnTo>
                    <a:pt x="1371114" y="21971"/>
                  </a:lnTo>
                  <a:lnTo>
                    <a:pt x="1379750" y="27374"/>
                  </a:lnTo>
                  <a:lnTo>
                    <a:pt x="1394503" y="27374"/>
                  </a:lnTo>
                  <a:lnTo>
                    <a:pt x="1402779" y="24492"/>
                  </a:lnTo>
                  <a:lnTo>
                    <a:pt x="1416453" y="13327"/>
                  </a:lnTo>
                  <a:lnTo>
                    <a:pt x="1423290" y="9365"/>
                  </a:lnTo>
                  <a:lnTo>
                    <a:pt x="1431206" y="8284"/>
                  </a:lnTo>
                  <a:lnTo>
                    <a:pt x="1434444" y="5763"/>
                  </a:lnTo>
                  <a:close/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BB2D0A0-20B8-8A46-A4F8-DE2B1E7A9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1385" y="10702628"/>
              <a:ext cx="2551302" cy="1648152"/>
            </a:xfrm>
            <a:custGeom>
              <a:avLst/>
              <a:gdLst>
                <a:gd name="connsiteX0" fmla="*/ 924141 w 1142217"/>
                <a:gd name="connsiteY0" fmla="*/ 438625 h 737877"/>
                <a:gd name="connsiteX1" fmla="*/ 941099 w 1142217"/>
                <a:gd name="connsiteY1" fmla="*/ 449789 h 737877"/>
                <a:gd name="connsiteX2" fmla="*/ 946511 w 1142217"/>
                <a:gd name="connsiteY2" fmla="*/ 454110 h 737877"/>
                <a:gd name="connsiteX3" fmla="*/ 977178 w 1142217"/>
                <a:gd name="connsiteY3" fmla="*/ 465274 h 737877"/>
                <a:gd name="connsiteX4" fmla="*/ 1015783 w 1142217"/>
                <a:gd name="connsiteY4" fmla="*/ 480758 h 737877"/>
                <a:gd name="connsiteX5" fmla="*/ 1043925 w 1142217"/>
                <a:gd name="connsiteY5" fmla="*/ 496603 h 737877"/>
                <a:gd name="connsiteX6" fmla="*/ 1062326 w 1142217"/>
                <a:gd name="connsiteY6" fmla="*/ 508487 h 737877"/>
                <a:gd name="connsiteX7" fmla="*/ 1065934 w 1142217"/>
                <a:gd name="connsiteY7" fmla="*/ 511008 h 737877"/>
                <a:gd name="connsiteX8" fmla="*/ 1070985 w 1142217"/>
                <a:gd name="connsiteY8" fmla="*/ 514249 h 737877"/>
                <a:gd name="connsiteX9" fmla="*/ 1079644 w 1142217"/>
                <a:gd name="connsiteY9" fmla="*/ 531534 h 737877"/>
                <a:gd name="connsiteX10" fmla="*/ 1077840 w 1142217"/>
                <a:gd name="connsiteY10" fmla="*/ 543417 h 737877"/>
                <a:gd name="connsiteX11" fmla="*/ 1087582 w 1142217"/>
                <a:gd name="connsiteY11" fmla="*/ 552780 h 737877"/>
                <a:gd name="connsiteX12" fmla="*/ 1094076 w 1142217"/>
                <a:gd name="connsiteY12" fmla="*/ 552780 h 737877"/>
                <a:gd name="connsiteX13" fmla="*/ 1103457 w 1142217"/>
                <a:gd name="connsiteY13" fmla="*/ 562863 h 737877"/>
                <a:gd name="connsiteX14" fmla="*/ 1103096 w 1142217"/>
                <a:gd name="connsiteY14" fmla="*/ 567905 h 737877"/>
                <a:gd name="connsiteX15" fmla="*/ 1121136 w 1142217"/>
                <a:gd name="connsiteY15" fmla="*/ 589152 h 737877"/>
                <a:gd name="connsiteX16" fmla="*/ 1135928 w 1142217"/>
                <a:gd name="connsiteY16" fmla="*/ 596354 h 737877"/>
                <a:gd name="connsiteX17" fmla="*/ 1137371 w 1142217"/>
                <a:gd name="connsiteY17" fmla="*/ 613639 h 737877"/>
                <a:gd name="connsiteX18" fmla="*/ 1131238 w 1142217"/>
                <a:gd name="connsiteY18" fmla="*/ 618320 h 737877"/>
                <a:gd name="connsiteX19" fmla="*/ 1122940 w 1142217"/>
                <a:gd name="connsiteY19" fmla="*/ 624442 h 737877"/>
                <a:gd name="connsiteX20" fmla="*/ 1108508 w 1142217"/>
                <a:gd name="connsiteY20" fmla="*/ 635246 h 737877"/>
                <a:gd name="connsiteX21" fmla="*/ 1067016 w 1142217"/>
                <a:gd name="connsiteY21" fmla="*/ 654692 h 737877"/>
                <a:gd name="connsiteX22" fmla="*/ 1055832 w 1142217"/>
                <a:gd name="connsiteY22" fmla="*/ 654332 h 737877"/>
                <a:gd name="connsiteX23" fmla="*/ 1032380 w 1142217"/>
                <a:gd name="connsiteY23" fmla="*/ 664415 h 737877"/>
                <a:gd name="connsiteX24" fmla="*/ 1020474 w 1142217"/>
                <a:gd name="connsiteY24" fmla="*/ 674138 h 737877"/>
                <a:gd name="connsiteX25" fmla="*/ 1005320 w 1142217"/>
                <a:gd name="connsiteY25" fmla="*/ 681340 h 737877"/>
                <a:gd name="connsiteX26" fmla="*/ 997383 w 1142217"/>
                <a:gd name="connsiteY26" fmla="*/ 684941 h 737877"/>
                <a:gd name="connsiteX27" fmla="*/ 980786 w 1142217"/>
                <a:gd name="connsiteY27" fmla="*/ 702226 h 737877"/>
                <a:gd name="connsiteX28" fmla="*/ 963468 w 1142217"/>
                <a:gd name="connsiteY28" fmla="*/ 731395 h 737877"/>
                <a:gd name="connsiteX29" fmla="*/ 955530 w 1142217"/>
                <a:gd name="connsiteY29" fmla="*/ 737877 h 737877"/>
                <a:gd name="connsiteX30" fmla="*/ 953366 w 1142217"/>
                <a:gd name="connsiteY30" fmla="*/ 733556 h 737877"/>
                <a:gd name="connsiteX31" fmla="*/ 934243 w 1142217"/>
                <a:gd name="connsiteY31" fmla="*/ 717351 h 737877"/>
                <a:gd name="connsiteX32" fmla="*/ 915482 w 1142217"/>
                <a:gd name="connsiteY32" fmla="*/ 708348 h 737877"/>
                <a:gd name="connsiteX33" fmla="*/ 907184 w 1142217"/>
                <a:gd name="connsiteY33" fmla="*/ 681340 h 737877"/>
                <a:gd name="connsiteX34" fmla="*/ 907905 w 1142217"/>
                <a:gd name="connsiteY34" fmla="*/ 679899 h 737877"/>
                <a:gd name="connsiteX35" fmla="*/ 914761 w 1142217"/>
                <a:gd name="connsiteY35" fmla="*/ 657933 h 737877"/>
                <a:gd name="connsiteX36" fmla="*/ 909709 w 1142217"/>
                <a:gd name="connsiteY36" fmla="*/ 637766 h 737877"/>
                <a:gd name="connsiteX37" fmla="*/ 903576 w 1142217"/>
                <a:gd name="connsiteY37" fmla="*/ 624442 h 737877"/>
                <a:gd name="connsiteX38" fmla="*/ 902854 w 1142217"/>
                <a:gd name="connsiteY38" fmla="*/ 619401 h 737877"/>
                <a:gd name="connsiteX39" fmla="*/ 883732 w 1142217"/>
                <a:gd name="connsiteY39" fmla="*/ 569706 h 737877"/>
                <a:gd name="connsiteX40" fmla="*/ 882289 w 1142217"/>
                <a:gd name="connsiteY40" fmla="*/ 567905 h 737877"/>
                <a:gd name="connsiteX41" fmla="*/ 883732 w 1142217"/>
                <a:gd name="connsiteY41" fmla="*/ 541257 h 737877"/>
                <a:gd name="connsiteX42" fmla="*/ 894917 w 1142217"/>
                <a:gd name="connsiteY42" fmla="*/ 530814 h 737877"/>
                <a:gd name="connsiteX43" fmla="*/ 914761 w 1142217"/>
                <a:gd name="connsiteY43" fmla="*/ 511008 h 737877"/>
                <a:gd name="connsiteX44" fmla="*/ 919090 w 1142217"/>
                <a:gd name="connsiteY44" fmla="*/ 504886 h 737877"/>
                <a:gd name="connsiteX45" fmla="*/ 918729 w 1142217"/>
                <a:gd name="connsiteY45" fmla="*/ 481839 h 737877"/>
                <a:gd name="connsiteX46" fmla="*/ 908266 w 1142217"/>
                <a:gd name="connsiteY46" fmla="*/ 455551 h 737877"/>
                <a:gd name="connsiteX47" fmla="*/ 907905 w 1142217"/>
                <a:gd name="connsiteY47" fmla="*/ 454110 h 737877"/>
                <a:gd name="connsiteX48" fmla="*/ 908627 w 1142217"/>
                <a:gd name="connsiteY48" fmla="*/ 447628 h 737877"/>
                <a:gd name="connsiteX49" fmla="*/ 924141 w 1142217"/>
                <a:gd name="connsiteY49" fmla="*/ 438625 h 737877"/>
                <a:gd name="connsiteX50" fmla="*/ 766461 w 1142217"/>
                <a:gd name="connsiteY50" fmla="*/ 362589 h 737877"/>
                <a:gd name="connsiteX51" fmla="*/ 774289 w 1142217"/>
                <a:gd name="connsiteY51" fmla="*/ 373837 h 737877"/>
                <a:gd name="connsiteX52" fmla="*/ 777847 w 1142217"/>
                <a:gd name="connsiteY52" fmla="*/ 377466 h 737877"/>
                <a:gd name="connsiteX53" fmla="*/ 778203 w 1142217"/>
                <a:gd name="connsiteY53" fmla="*/ 382183 h 737877"/>
                <a:gd name="connsiteX54" fmla="*/ 771443 w 1142217"/>
                <a:gd name="connsiteY54" fmla="*/ 383272 h 737877"/>
                <a:gd name="connsiteX55" fmla="*/ 752940 w 1142217"/>
                <a:gd name="connsiteY55" fmla="*/ 384360 h 737877"/>
                <a:gd name="connsiteX56" fmla="*/ 746179 w 1142217"/>
                <a:gd name="connsiteY56" fmla="*/ 384723 h 737877"/>
                <a:gd name="connsiteX57" fmla="*/ 743689 w 1142217"/>
                <a:gd name="connsiteY57" fmla="*/ 377103 h 737877"/>
                <a:gd name="connsiteX58" fmla="*/ 766461 w 1142217"/>
                <a:gd name="connsiteY58" fmla="*/ 362589 h 737877"/>
                <a:gd name="connsiteX59" fmla="*/ 674426 w 1142217"/>
                <a:gd name="connsiteY59" fmla="*/ 291472 h 737877"/>
                <a:gd name="connsiteX60" fmla="*/ 708788 w 1142217"/>
                <a:gd name="connsiteY60" fmla="*/ 303249 h 737877"/>
                <a:gd name="connsiteX61" fmla="*/ 718193 w 1142217"/>
                <a:gd name="connsiteY61" fmla="*/ 321093 h 737877"/>
                <a:gd name="connsiteX62" fmla="*/ 701192 w 1142217"/>
                <a:gd name="connsiteY62" fmla="*/ 333584 h 737877"/>
                <a:gd name="connsiteX63" fmla="*/ 693958 w 1142217"/>
                <a:gd name="connsiteY63" fmla="*/ 334655 h 737877"/>
                <a:gd name="connsiteX64" fmla="*/ 684916 w 1142217"/>
                <a:gd name="connsiteY64" fmla="*/ 332870 h 737877"/>
                <a:gd name="connsiteX65" fmla="*/ 678043 w 1142217"/>
                <a:gd name="connsiteY65" fmla="*/ 319309 h 737877"/>
                <a:gd name="connsiteX66" fmla="*/ 672617 w 1142217"/>
                <a:gd name="connsiteY66" fmla="*/ 308602 h 737877"/>
                <a:gd name="connsiteX67" fmla="*/ 663936 w 1142217"/>
                <a:gd name="connsiteY67" fmla="*/ 299680 h 737877"/>
                <a:gd name="connsiteX68" fmla="*/ 674426 w 1142217"/>
                <a:gd name="connsiteY68" fmla="*/ 291472 h 737877"/>
                <a:gd name="connsiteX69" fmla="*/ 754893 w 1142217"/>
                <a:gd name="connsiteY69" fmla="*/ 271362 h 737877"/>
                <a:gd name="connsiteX70" fmla="*/ 776415 w 1142217"/>
                <a:gd name="connsiteY70" fmla="*/ 283227 h 737877"/>
                <a:gd name="connsiteX71" fmla="*/ 776774 w 1142217"/>
                <a:gd name="connsiteY71" fmla="*/ 283946 h 737877"/>
                <a:gd name="connsiteX72" fmla="*/ 783230 w 1142217"/>
                <a:gd name="connsiteY72" fmla="*/ 291856 h 737877"/>
                <a:gd name="connsiteX73" fmla="*/ 803317 w 1142217"/>
                <a:gd name="connsiteY73" fmla="*/ 295451 h 737877"/>
                <a:gd name="connsiteX74" fmla="*/ 841698 w 1142217"/>
                <a:gd name="connsiteY74" fmla="*/ 300125 h 737877"/>
                <a:gd name="connsiteX75" fmla="*/ 855687 w 1142217"/>
                <a:gd name="connsiteY75" fmla="*/ 306237 h 737877"/>
                <a:gd name="connsiteX76" fmla="*/ 859632 w 1142217"/>
                <a:gd name="connsiteY76" fmla="*/ 307316 h 737877"/>
                <a:gd name="connsiteX77" fmla="*/ 883665 w 1142217"/>
                <a:gd name="connsiteY77" fmla="*/ 316304 h 737877"/>
                <a:gd name="connsiteX78" fmla="*/ 891198 w 1142217"/>
                <a:gd name="connsiteY78" fmla="*/ 335001 h 737877"/>
                <a:gd name="connsiteX79" fmla="*/ 887611 w 1142217"/>
                <a:gd name="connsiteY79" fmla="*/ 340034 h 737877"/>
                <a:gd name="connsiteX80" fmla="*/ 858556 w 1142217"/>
                <a:gd name="connsiteY80" fmla="*/ 358011 h 737877"/>
                <a:gd name="connsiteX81" fmla="*/ 848154 w 1142217"/>
                <a:gd name="connsiteY81" fmla="*/ 356573 h 737877"/>
                <a:gd name="connsiteX82" fmla="*/ 838828 w 1142217"/>
                <a:gd name="connsiteY82" fmla="*/ 356932 h 737877"/>
                <a:gd name="connsiteX83" fmla="*/ 820176 w 1142217"/>
                <a:gd name="connsiteY83" fmla="*/ 366280 h 737877"/>
                <a:gd name="connsiteX84" fmla="*/ 788969 w 1142217"/>
                <a:gd name="connsiteY84" fmla="*/ 342910 h 737877"/>
                <a:gd name="connsiteX85" fmla="*/ 788969 w 1142217"/>
                <a:gd name="connsiteY85" fmla="*/ 340034 h 737877"/>
                <a:gd name="connsiteX86" fmla="*/ 788969 w 1142217"/>
                <a:gd name="connsiteY86" fmla="*/ 334281 h 737877"/>
                <a:gd name="connsiteX87" fmla="*/ 772828 w 1142217"/>
                <a:gd name="connsiteY87" fmla="*/ 320259 h 737877"/>
                <a:gd name="connsiteX88" fmla="*/ 767448 w 1142217"/>
                <a:gd name="connsiteY88" fmla="*/ 320619 h 737877"/>
                <a:gd name="connsiteX89" fmla="*/ 747719 w 1142217"/>
                <a:gd name="connsiteY89" fmla="*/ 313428 h 737877"/>
                <a:gd name="connsiteX90" fmla="*/ 736958 w 1142217"/>
                <a:gd name="connsiteY90" fmla="*/ 288260 h 737877"/>
                <a:gd name="connsiteX91" fmla="*/ 737317 w 1142217"/>
                <a:gd name="connsiteY91" fmla="*/ 283227 h 737877"/>
                <a:gd name="connsiteX92" fmla="*/ 754893 w 1142217"/>
                <a:gd name="connsiteY92" fmla="*/ 271362 h 737877"/>
                <a:gd name="connsiteX93" fmla="*/ 622206 w 1142217"/>
                <a:gd name="connsiteY93" fmla="*/ 223887 h 737877"/>
                <a:gd name="connsiteX94" fmla="*/ 632292 w 1142217"/>
                <a:gd name="connsiteY94" fmla="*/ 227166 h 737877"/>
                <a:gd name="connsiteX95" fmla="*/ 634453 w 1142217"/>
                <a:gd name="connsiteY95" fmla="*/ 227530 h 737877"/>
                <a:gd name="connsiteX96" fmla="*/ 647419 w 1142217"/>
                <a:gd name="connsiteY96" fmla="*/ 231174 h 737877"/>
                <a:gd name="connsiteX97" fmla="*/ 668671 w 1142217"/>
                <a:gd name="connsiteY97" fmla="*/ 234817 h 737877"/>
                <a:gd name="connsiteX98" fmla="*/ 680917 w 1142217"/>
                <a:gd name="connsiteY98" fmla="*/ 230809 h 737877"/>
                <a:gd name="connsiteX99" fmla="*/ 690642 w 1142217"/>
                <a:gd name="connsiteY99" fmla="*/ 232267 h 737877"/>
                <a:gd name="connsiteX100" fmla="*/ 702888 w 1142217"/>
                <a:gd name="connsiteY100" fmla="*/ 240647 h 737877"/>
                <a:gd name="connsiteX101" fmla="*/ 714054 w 1142217"/>
                <a:gd name="connsiteY101" fmla="*/ 238461 h 737877"/>
                <a:gd name="connsiteX102" fmla="*/ 723779 w 1142217"/>
                <a:gd name="connsiteY102" fmla="*/ 237003 h 737877"/>
                <a:gd name="connsiteX103" fmla="*/ 735665 w 1142217"/>
                <a:gd name="connsiteY103" fmla="*/ 242833 h 737877"/>
                <a:gd name="connsiteX104" fmla="*/ 730623 w 1142217"/>
                <a:gd name="connsiteY104" fmla="*/ 253763 h 737877"/>
                <a:gd name="connsiteX105" fmla="*/ 693884 w 1142217"/>
                <a:gd name="connsiteY105" fmla="*/ 265422 h 737877"/>
                <a:gd name="connsiteX106" fmla="*/ 681277 w 1142217"/>
                <a:gd name="connsiteY106" fmla="*/ 259957 h 737877"/>
                <a:gd name="connsiteX107" fmla="*/ 649581 w 1142217"/>
                <a:gd name="connsiteY107" fmla="*/ 253763 h 737877"/>
                <a:gd name="connsiteX108" fmla="*/ 621486 w 1142217"/>
                <a:gd name="connsiteY108" fmla="*/ 257406 h 737877"/>
                <a:gd name="connsiteX109" fmla="*/ 609600 w 1142217"/>
                <a:gd name="connsiteY109" fmla="*/ 254492 h 737877"/>
                <a:gd name="connsiteX110" fmla="*/ 615363 w 1142217"/>
                <a:gd name="connsiteY110" fmla="*/ 243926 h 737877"/>
                <a:gd name="connsiteX111" fmla="*/ 619325 w 1142217"/>
                <a:gd name="connsiteY111" fmla="*/ 239554 h 737877"/>
                <a:gd name="connsiteX112" fmla="*/ 624007 w 1142217"/>
                <a:gd name="connsiteY112" fmla="*/ 227166 h 737877"/>
                <a:gd name="connsiteX113" fmla="*/ 622206 w 1142217"/>
                <a:gd name="connsiteY113" fmla="*/ 223887 h 737877"/>
                <a:gd name="connsiteX114" fmla="*/ 471285 w 1142217"/>
                <a:gd name="connsiteY114" fmla="*/ 119735 h 737877"/>
                <a:gd name="connsiteX115" fmla="*/ 481139 w 1142217"/>
                <a:gd name="connsiteY115" fmla="*/ 124745 h 737877"/>
                <a:gd name="connsiteX116" fmla="*/ 489380 w 1142217"/>
                <a:gd name="connsiteY116" fmla="*/ 137021 h 737877"/>
                <a:gd name="connsiteX117" fmla="*/ 500130 w 1142217"/>
                <a:gd name="connsiteY117" fmla="*/ 150380 h 737877"/>
                <a:gd name="connsiteX118" fmla="*/ 504430 w 1142217"/>
                <a:gd name="connsiteY118" fmla="*/ 164461 h 737877"/>
                <a:gd name="connsiteX119" fmla="*/ 503713 w 1142217"/>
                <a:gd name="connsiteY119" fmla="*/ 170960 h 737877"/>
                <a:gd name="connsiteX120" fmla="*/ 506938 w 1142217"/>
                <a:gd name="connsiteY120" fmla="*/ 176376 h 737877"/>
                <a:gd name="connsiteX121" fmla="*/ 514105 w 1142217"/>
                <a:gd name="connsiteY121" fmla="*/ 185403 h 737877"/>
                <a:gd name="connsiteX122" fmla="*/ 516254 w 1142217"/>
                <a:gd name="connsiteY122" fmla="*/ 184680 h 737877"/>
                <a:gd name="connsiteX123" fmla="*/ 517688 w 1142217"/>
                <a:gd name="connsiteY123" fmla="*/ 175654 h 737877"/>
                <a:gd name="connsiteX124" fmla="*/ 518763 w 1142217"/>
                <a:gd name="connsiteY124" fmla="*/ 175293 h 737877"/>
                <a:gd name="connsiteX125" fmla="*/ 521988 w 1142217"/>
                <a:gd name="connsiteY125" fmla="*/ 180709 h 737877"/>
                <a:gd name="connsiteX126" fmla="*/ 525212 w 1142217"/>
                <a:gd name="connsiteY126" fmla="*/ 195151 h 737877"/>
                <a:gd name="connsiteX127" fmla="*/ 532737 w 1142217"/>
                <a:gd name="connsiteY127" fmla="*/ 202733 h 737877"/>
                <a:gd name="connsiteX128" fmla="*/ 539545 w 1142217"/>
                <a:gd name="connsiteY128" fmla="*/ 210677 h 737877"/>
                <a:gd name="connsiteX129" fmla="*/ 529154 w 1142217"/>
                <a:gd name="connsiteY129" fmla="*/ 215731 h 737877"/>
                <a:gd name="connsiteX130" fmla="*/ 518404 w 1142217"/>
                <a:gd name="connsiteY130" fmla="*/ 216454 h 737877"/>
                <a:gd name="connsiteX131" fmla="*/ 516254 w 1142217"/>
                <a:gd name="connsiteY131" fmla="*/ 216815 h 737877"/>
                <a:gd name="connsiteX132" fmla="*/ 506580 w 1142217"/>
                <a:gd name="connsiteY132" fmla="*/ 212121 h 737877"/>
                <a:gd name="connsiteX133" fmla="*/ 501205 w 1142217"/>
                <a:gd name="connsiteY133" fmla="*/ 206344 h 737877"/>
                <a:gd name="connsiteX134" fmla="*/ 487589 w 1142217"/>
                <a:gd name="connsiteY134" fmla="*/ 205261 h 737877"/>
                <a:gd name="connsiteX135" fmla="*/ 480422 w 1142217"/>
                <a:gd name="connsiteY135" fmla="*/ 207066 h 737877"/>
                <a:gd name="connsiteX136" fmla="*/ 479706 w 1142217"/>
                <a:gd name="connsiteY136" fmla="*/ 198401 h 737877"/>
                <a:gd name="connsiteX137" fmla="*/ 480064 w 1142217"/>
                <a:gd name="connsiteY137" fmla="*/ 197679 h 737877"/>
                <a:gd name="connsiteX138" fmla="*/ 480422 w 1142217"/>
                <a:gd name="connsiteY138" fmla="*/ 188291 h 737877"/>
                <a:gd name="connsiteX139" fmla="*/ 463940 w 1142217"/>
                <a:gd name="connsiteY139" fmla="*/ 191902 h 737877"/>
                <a:gd name="connsiteX140" fmla="*/ 466806 w 1142217"/>
                <a:gd name="connsiteY140" fmla="*/ 196595 h 737877"/>
                <a:gd name="connsiteX141" fmla="*/ 469315 w 1142217"/>
                <a:gd name="connsiteY141" fmla="*/ 197318 h 737877"/>
                <a:gd name="connsiteX142" fmla="*/ 474689 w 1142217"/>
                <a:gd name="connsiteY142" fmla="*/ 202011 h 737877"/>
                <a:gd name="connsiteX143" fmla="*/ 465731 w 1142217"/>
                <a:gd name="connsiteY143" fmla="*/ 208149 h 737877"/>
                <a:gd name="connsiteX144" fmla="*/ 458923 w 1142217"/>
                <a:gd name="connsiteY144" fmla="*/ 209593 h 737877"/>
                <a:gd name="connsiteX145" fmla="*/ 454623 w 1142217"/>
                <a:gd name="connsiteY145" fmla="*/ 209955 h 737877"/>
                <a:gd name="connsiteX146" fmla="*/ 452115 w 1142217"/>
                <a:gd name="connsiteY146" fmla="*/ 209955 h 737877"/>
                <a:gd name="connsiteX147" fmla="*/ 445665 w 1142217"/>
                <a:gd name="connsiteY147" fmla="*/ 207788 h 737877"/>
                <a:gd name="connsiteX148" fmla="*/ 442799 w 1142217"/>
                <a:gd name="connsiteY148" fmla="*/ 201289 h 737877"/>
                <a:gd name="connsiteX149" fmla="*/ 441724 w 1142217"/>
                <a:gd name="connsiteY149" fmla="*/ 196956 h 737877"/>
                <a:gd name="connsiteX150" fmla="*/ 439574 w 1142217"/>
                <a:gd name="connsiteY150" fmla="*/ 191902 h 737877"/>
                <a:gd name="connsiteX151" fmla="*/ 426316 w 1142217"/>
                <a:gd name="connsiteY151" fmla="*/ 172043 h 737877"/>
                <a:gd name="connsiteX152" fmla="*/ 425600 w 1142217"/>
                <a:gd name="connsiteY152" fmla="*/ 170960 h 737877"/>
                <a:gd name="connsiteX153" fmla="*/ 423091 w 1142217"/>
                <a:gd name="connsiteY153" fmla="*/ 165544 h 737877"/>
                <a:gd name="connsiteX154" fmla="*/ 421300 w 1142217"/>
                <a:gd name="connsiteY154" fmla="*/ 160851 h 737877"/>
                <a:gd name="connsiteX155" fmla="*/ 418791 w 1142217"/>
                <a:gd name="connsiteY155" fmla="*/ 154713 h 737877"/>
                <a:gd name="connsiteX156" fmla="*/ 423091 w 1142217"/>
                <a:gd name="connsiteY156" fmla="*/ 146769 h 737877"/>
                <a:gd name="connsiteX157" fmla="*/ 435274 w 1142217"/>
                <a:gd name="connsiteY157" fmla="*/ 147492 h 737877"/>
                <a:gd name="connsiteX158" fmla="*/ 443874 w 1142217"/>
                <a:gd name="connsiteY158" fmla="*/ 147492 h 737877"/>
                <a:gd name="connsiteX159" fmla="*/ 456057 w 1142217"/>
                <a:gd name="connsiteY159" fmla="*/ 137382 h 737877"/>
                <a:gd name="connsiteX160" fmla="*/ 461432 w 1142217"/>
                <a:gd name="connsiteY160" fmla="*/ 127272 h 737877"/>
                <a:gd name="connsiteX161" fmla="*/ 462506 w 1142217"/>
                <a:gd name="connsiteY161" fmla="*/ 125828 h 737877"/>
                <a:gd name="connsiteX162" fmla="*/ 471285 w 1142217"/>
                <a:gd name="connsiteY162" fmla="*/ 119735 h 737877"/>
                <a:gd name="connsiteX163" fmla="*/ 32691 w 1142217"/>
                <a:gd name="connsiteY163" fmla="*/ 50849 h 737877"/>
                <a:gd name="connsiteX164" fmla="*/ 38866 w 1142217"/>
                <a:gd name="connsiteY164" fmla="*/ 56535 h 737877"/>
                <a:gd name="connsiteX165" fmla="*/ 38503 w 1142217"/>
                <a:gd name="connsiteY165" fmla="*/ 57246 h 737877"/>
                <a:gd name="connsiteX166" fmla="*/ 39230 w 1142217"/>
                <a:gd name="connsiteY166" fmla="*/ 67198 h 737877"/>
                <a:gd name="connsiteX167" fmla="*/ 37413 w 1142217"/>
                <a:gd name="connsiteY167" fmla="*/ 78926 h 737877"/>
                <a:gd name="connsiteX168" fmla="*/ 37050 w 1142217"/>
                <a:gd name="connsiteY168" fmla="*/ 78926 h 737877"/>
                <a:gd name="connsiteX169" fmla="*/ 32691 w 1142217"/>
                <a:gd name="connsiteY169" fmla="*/ 79992 h 737877"/>
                <a:gd name="connsiteX170" fmla="*/ 11623 w 1142217"/>
                <a:gd name="connsiteY170" fmla="*/ 96341 h 737877"/>
                <a:gd name="connsiteX171" fmla="*/ 6538 w 1142217"/>
                <a:gd name="connsiteY171" fmla="*/ 97763 h 737877"/>
                <a:gd name="connsiteX172" fmla="*/ 0 w 1142217"/>
                <a:gd name="connsiteY172" fmla="*/ 82836 h 737877"/>
                <a:gd name="connsiteX173" fmla="*/ 363 w 1142217"/>
                <a:gd name="connsiteY173" fmla="*/ 79992 h 737877"/>
                <a:gd name="connsiteX174" fmla="*/ 1090 w 1142217"/>
                <a:gd name="connsiteY174" fmla="*/ 75372 h 737877"/>
                <a:gd name="connsiteX175" fmla="*/ 7265 w 1142217"/>
                <a:gd name="connsiteY175" fmla="*/ 69330 h 737877"/>
                <a:gd name="connsiteX176" fmla="*/ 23247 w 1142217"/>
                <a:gd name="connsiteY176" fmla="*/ 56535 h 737877"/>
                <a:gd name="connsiteX177" fmla="*/ 23247 w 1142217"/>
                <a:gd name="connsiteY177" fmla="*/ 56180 h 737877"/>
                <a:gd name="connsiteX178" fmla="*/ 32691 w 1142217"/>
                <a:gd name="connsiteY178" fmla="*/ 50849 h 737877"/>
                <a:gd name="connsiteX179" fmla="*/ 162483 w 1142217"/>
                <a:gd name="connsiteY179" fmla="*/ 1560 h 737877"/>
                <a:gd name="connsiteX180" fmla="*/ 198516 w 1142217"/>
                <a:gd name="connsiteY180" fmla="*/ 12735 h 737877"/>
                <a:gd name="connsiteX181" fmla="*/ 199957 w 1142217"/>
                <a:gd name="connsiteY181" fmla="*/ 28957 h 737877"/>
                <a:gd name="connsiteX182" fmla="*/ 194192 w 1142217"/>
                <a:gd name="connsiteY182" fmla="*/ 54911 h 737877"/>
                <a:gd name="connsiteX183" fmla="*/ 194552 w 1142217"/>
                <a:gd name="connsiteY183" fmla="*/ 56713 h 737877"/>
                <a:gd name="connsiteX184" fmla="*/ 194192 w 1142217"/>
                <a:gd name="connsiteY184" fmla="*/ 58516 h 737877"/>
                <a:gd name="connsiteX185" fmla="*/ 193471 w 1142217"/>
                <a:gd name="connsiteY185" fmla="*/ 61039 h 737877"/>
                <a:gd name="connsiteX186" fmla="*/ 185184 w 1142217"/>
                <a:gd name="connsiteY186" fmla="*/ 71854 h 737877"/>
                <a:gd name="connsiteX187" fmla="*/ 178698 w 1142217"/>
                <a:gd name="connsiteY187" fmla="*/ 75819 h 737877"/>
                <a:gd name="connsiteX188" fmla="*/ 170771 w 1142217"/>
                <a:gd name="connsiteY188" fmla="*/ 77621 h 737877"/>
                <a:gd name="connsiteX189" fmla="*/ 168609 w 1142217"/>
                <a:gd name="connsiteY189" fmla="*/ 77621 h 737877"/>
                <a:gd name="connsiteX190" fmla="*/ 165006 w 1142217"/>
                <a:gd name="connsiteY190" fmla="*/ 77621 h 737877"/>
                <a:gd name="connsiteX191" fmla="*/ 139783 w 1142217"/>
                <a:gd name="connsiteY191" fmla="*/ 79063 h 737877"/>
                <a:gd name="connsiteX192" fmla="*/ 129694 w 1142217"/>
                <a:gd name="connsiteY192" fmla="*/ 75098 h 737877"/>
                <a:gd name="connsiteX193" fmla="*/ 113480 w 1142217"/>
                <a:gd name="connsiteY193" fmla="*/ 65005 h 737877"/>
                <a:gd name="connsiteX194" fmla="*/ 103391 w 1142217"/>
                <a:gd name="connsiteY194" fmla="*/ 58876 h 737877"/>
                <a:gd name="connsiteX195" fmla="*/ 103030 w 1142217"/>
                <a:gd name="connsiteY195" fmla="*/ 58516 h 737877"/>
                <a:gd name="connsiteX196" fmla="*/ 100508 w 1142217"/>
                <a:gd name="connsiteY196" fmla="*/ 56713 h 737877"/>
                <a:gd name="connsiteX197" fmla="*/ 95103 w 1142217"/>
                <a:gd name="connsiteY197" fmla="*/ 49143 h 737877"/>
                <a:gd name="connsiteX198" fmla="*/ 93662 w 1142217"/>
                <a:gd name="connsiteY198" fmla="*/ 43015 h 737877"/>
                <a:gd name="connsiteX199" fmla="*/ 122848 w 1142217"/>
                <a:gd name="connsiteY199" fmla="*/ 9851 h 737877"/>
                <a:gd name="connsiteX200" fmla="*/ 131135 w 1142217"/>
                <a:gd name="connsiteY200" fmla="*/ 8409 h 737877"/>
                <a:gd name="connsiteX201" fmla="*/ 162483 w 1142217"/>
                <a:gd name="connsiteY201" fmla="*/ 1560 h 73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1142217" h="737877">
                  <a:moveTo>
                    <a:pt x="924141" y="438625"/>
                  </a:moveTo>
                  <a:cubicBezTo>
                    <a:pt x="930275" y="441146"/>
                    <a:pt x="936408" y="444747"/>
                    <a:pt x="941099" y="449789"/>
                  </a:cubicBezTo>
                  <a:cubicBezTo>
                    <a:pt x="942903" y="451229"/>
                    <a:pt x="944346" y="453030"/>
                    <a:pt x="946511" y="454110"/>
                  </a:cubicBezTo>
                  <a:cubicBezTo>
                    <a:pt x="955170" y="461312"/>
                    <a:pt x="965272" y="464913"/>
                    <a:pt x="977178" y="465274"/>
                  </a:cubicBezTo>
                  <a:cubicBezTo>
                    <a:pt x="991610" y="465634"/>
                    <a:pt x="1003877" y="473196"/>
                    <a:pt x="1015783" y="480758"/>
                  </a:cubicBezTo>
                  <a:cubicBezTo>
                    <a:pt x="1025164" y="486520"/>
                    <a:pt x="1034905" y="490841"/>
                    <a:pt x="1043925" y="496603"/>
                  </a:cubicBezTo>
                  <a:cubicBezTo>
                    <a:pt x="1050420" y="500204"/>
                    <a:pt x="1056553" y="504526"/>
                    <a:pt x="1062326" y="508487"/>
                  </a:cubicBezTo>
                  <a:cubicBezTo>
                    <a:pt x="1063769" y="509207"/>
                    <a:pt x="1064851" y="510287"/>
                    <a:pt x="1065934" y="511008"/>
                  </a:cubicBezTo>
                  <a:cubicBezTo>
                    <a:pt x="1067738" y="512088"/>
                    <a:pt x="1069181" y="513168"/>
                    <a:pt x="1070985" y="514249"/>
                  </a:cubicBezTo>
                  <a:cubicBezTo>
                    <a:pt x="1078922" y="518570"/>
                    <a:pt x="1081448" y="522531"/>
                    <a:pt x="1079644" y="531534"/>
                  </a:cubicBezTo>
                  <a:cubicBezTo>
                    <a:pt x="1078922" y="535495"/>
                    <a:pt x="1077840" y="539456"/>
                    <a:pt x="1077840" y="543417"/>
                  </a:cubicBezTo>
                  <a:cubicBezTo>
                    <a:pt x="1077479" y="550260"/>
                    <a:pt x="1080726" y="552780"/>
                    <a:pt x="1087582" y="552780"/>
                  </a:cubicBezTo>
                  <a:cubicBezTo>
                    <a:pt x="1089746" y="552780"/>
                    <a:pt x="1091911" y="552420"/>
                    <a:pt x="1094076" y="552780"/>
                  </a:cubicBezTo>
                  <a:cubicBezTo>
                    <a:pt x="1100570" y="553140"/>
                    <a:pt x="1104178" y="556381"/>
                    <a:pt x="1103457" y="562863"/>
                  </a:cubicBezTo>
                  <a:cubicBezTo>
                    <a:pt x="1103096" y="564664"/>
                    <a:pt x="1103096" y="566465"/>
                    <a:pt x="1103096" y="567905"/>
                  </a:cubicBezTo>
                  <a:cubicBezTo>
                    <a:pt x="1103457" y="578708"/>
                    <a:pt x="1110672" y="585190"/>
                    <a:pt x="1121136" y="589152"/>
                  </a:cubicBezTo>
                  <a:cubicBezTo>
                    <a:pt x="1126187" y="591312"/>
                    <a:pt x="1131238" y="593113"/>
                    <a:pt x="1135928" y="596354"/>
                  </a:cubicBezTo>
                  <a:cubicBezTo>
                    <a:pt x="1143866" y="601035"/>
                    <a:pt x="1144226" y="607877"/>
                    <a:pt x="1137371" y="613639"/>
                  </a:cubicBezTo>
                  <a:cubicBezTo>
                    <a:pt x="1135567" y="615440"/>
                    <a:pt x="1133403" y="616880"/>
                    <a:pt x="1131238" y="618320"/>
                  </a:cubicBezTo>
                  <a:cubicBezTo>
                    <a:pt x="1128712" y="620481"/>
                    <a:pt x="1125826" y="622282"/>
                    <a:pt x="1122940" y="624442"/>
                  </a:cubicBezTo>
                  <a:cubicBezTo>
                    <a:pt x="1117888" y="628043"/>
                    <a:pt x="1113198" y="631645"/>
                    <a:pt x="1108508" y="635246"/>
                  </a:cubicBezTo>
                  <a:cubicBezTo>
                    <a:pt x="1096241" y="644969"/>
                    <a:pt x="1081448" y="650010"/>
                    <a:pt x="1067016" y="654692"/>
                  </a:cubicBezTo>
                  <a:cubicBezTo>
                    <a:pt x="1063769" y="656132"/>
                    <a:pt x="1059440" y="655052"/>
                    <a:pt x="1055832" y="654332"/>
                  </a:cubicBezTo>
                  <a:cubicBezTo>
                    <a:pt x="1045729" y="652891"/>
                    <a:pt x="1038153" y="655412"/>
                    <a:pt x="1032380" y="664415"/>
                  </a:cubicBezTo>
                  <a:cubicBezTo>
                    <a:pt x="1029854" y="668736"/>
                    <a:pt x="1024803" y="671257"/>
                    <a:pt x="1020474" y="674138"/>
                  </a:cubicBezTo>
                  <a:cubicBezTo>
                    <a:pt x="1015422" y="676658"/>
                    <a:pt x="1010371" y="678819"/>
                    <a:pt x="1005320" y="681340"/>
                  </a:cubicBezTo>
                  <a:cubicBezTo>
                    <a:pt x="1002434" y="682780"/>
                    <a:pt x="999908" y="684221"/>
                    <a:pt x="997383" y="684941"/>
                  </a:cubicBezTo>
                  <a:cubicBezTo>
                    <a:pt x="987641" y="686741"/>
                    <a:pt x="982590" y="693223"/>
                    <a:pt x="980786" y="702226"/>
                  </a:cubicBezTo>
                  <a:cubicBezTo>
                    <a:pt x="978261" y="713750"/>
                    <a:pt x="971766" y="723113"/>
                    <a:pt x="963468" y="731395"/>
                  </a:cubicBezTo>
                  <a:cubicBezTo>
                    <a:pt x="961664" y="733916"/>
                    <a:pt x="958778" y="735356"/>
                    <a:pt x="955530" y="737877"/>
                  </a:cubicBezTo>
                  <a:cubicBezTo>
                    <a:pt x="954809" y="735716"/>
                    <a:pt x="953726" y="734636"/>
                    <a:pt x="953366" y="733556"/>
                  </a:cubicBezTo>
                  <a:cubicBezTo>
                    <a:pt x="950840" y="723473"/>
                    <a:pt x="943985" y="719872"/>
                    <a:pt x="934243" y="717351"/>
                  </a:cubicBezTo>
                  <a:cubicBezTo>
                    <a:pt x="927749" y="715910"/>
                    <a:pt x="920894" y="712669"/>
                    <a:pt x="915482" y="708348"/>
                  </a:cubicBezTo>
                  <a:cubicBezTo>
                    <a:pt x="905741" y="700426"/>
                    <a:pt x="902854" y="692863"/>
                    <a:pt x="907184" y="681340"/>
                  </a:cubicBezTo>
                  <a:cubicBezTo>
                    <a:pt x="907545" y="680620"/>
                    <a:pt x="907545" y="680259"/>
                    <a:pt x="907905" y="679899"/>
                  </a:cubicBezTo>
                  <a:cubicBezTo>
                    <a:pt x="910792" y="672697"/>
                    <a:pt x="912596" y="665495"/>
                    <a:pt x="914761" y="657933"/>
                  </a:cubicBezTo>
                  <a:cubicBezTo>
                    <a:pt x="916204" y="650730"/>
                    <a:pt x="914761" y="643528"/>
                    <a:pt x="909709" y="637766"/>
                  </a:cubicBezTo>
                  <a:cubicBezTo>
                    <a:pt x="905741" y="633805"/>
                    <a:pt x="903937" y="629484"/>
                    <a:pt x="903576" y="624442"/>
                  </a:cubicBezTo>
                  <a:cubicBezTo>
                    <a:pt x="903215" y="623002"/>
                    <a:pt x="902854" y="621201"/>
                    <a:pt x="902854" y="619401"/>
                  </a:cubicBezTo>
                  <a:cubicBezTo>
                    <a:pt x="902854" y="600675"/>
                    <a:pt x="895999" y="584110"/>
                    <a:pt x="883732" y="569706"/>
                  </a:cubicBezTo>
                  <a:cubicBezTo>
                    <a:pt x="883011" y="569345"/>
                    <a:pt x="882650" y="568625"/>
                    <a:pt x="882289" y="567905"/>
                  </a:cubicBezTo>
                  <a:cubicBezTo>
                    <a:pt x="874712" y="558182"/>
                    <a:pt x="874712" y="551340"/>
                    <a:pt x="883732" y="541257"/>
                  </a:cubicBezTo>
                  <a:cubicBezTo>
                    <a:pt x="887340" y="537296"/>
                    <a:pt x="890948" y="533695"/>
                    <a:pt x="894917" y="530814"/>
                  </a:cubicBezTo>
                  <a:cubicBezTo>
                    <a:pt x="902854" y="525052"/>
                    <a:pt x="908988" y="518570"/>
                    <a:pt x="914761" y="511008"/>
                  </a:cubicBezTo>
                  <a:cubicBezTo>
                    <a:pt x="916204" y="509207"/>
                    <a:pt x="918008" y="507406"/>
                    <a:pt x="919090" y="504886"/>
                  </a:cubicBezTo>
                  <a:cubicBezTo>
                    <a:pt x="926306" y="494803"/>
                    <a:pt x="926667" y="491922"/>
                    <a:pt x="918729" y="481839"/>
                  </a:cubicBezTo>
                  <a:cubicBezTo>
                    <a:pt x="912596" y="473916"/>
                    <a:pt x="908627" y="465634"/>
                    <a:pt x="908266" y="455551"/>
                  </a:cubicBezTo>
                  <a:cubicBezTo>
                    <a:pt x="908266" y="454830"/>
                    <a:pt x="907905" y="454830"/>
                    <a:pt x="907905" y="454110"/>
                  </a:cubicBezTo>
                  <a:cubicBezTo>
                    <a:pt x="907905" y="451949"/>
                    <a:pt x="908266" y="449789"/>
                    <a:pt x="908627" y="447628"/>
                  </a:cubicBezTo>
                  <a:cubicBezTo>
                    <a:pt x="910070" y="439346"/>
                    <a:pt x="916565" y="435024"/>
                    <a:pt x="924141" y="438625"/>
                  </a:cubicBezTo>
                  <a:close/>
                  <a:moveTo>
                    <a:pt x="766461" y="362589"/>
                  </a:moveTo>
                  <a:cubicBezTo>
                    <a:pt x="770375" y="360412"/>
                    <a:pt x="774645" y="365492"/>
                    <a:pt x="774289" y="373837"/>
                  </a:cubicBezTo>
                  <a:cubicBezTo>
                    <a:pt x="774645" y="374563"/>
                    <a:pt x="776068" y="376377"/>
                    <a:pt x="777847" y="377466"/>
                  </a:cubicBezTo>
                  <a:cubicBezTo>
                    <a:pt x="780694" y="379280"/>
                    <a:pt x="780338" y="381095"/>
                    <a:pt x="778203" y="382183"/>
                  </a:cubicBezTo>
                  <a:cubicBezTo>
                    <a:pt x="776068" y="382909"/>
                    <a:pt x="773933" y="382909"/>
                    <a:pt x="771443" y="383272"/>
                  </a:cubicBezTo>
                  <a:cubicBezTo>
                    <a:pt x="765394" y="383635"/>
                    <a:pt x="759345" y="383997"/>
                    <a:pt x="752940" y="384360"/>
                  </a:cubicBezTo>
                  <a:cubicBezTo>
                    <a:pt x="750805" y="384360"/>
                    <a:pt x="748314" y="385449"/>
                    <a:pt x="746179" y="384723"/>
                  </a:cubicBezTo>
                  <a:cubicBezTo>
                    <a:pt x="741198" y="383997"/>
                    <a:pt x="739775" y="380369"/>
                    <a:pt x="743689" y="377103"/>
                  </a:cubicBezTo>
                  <a:cubicBezTo>
                    <a:pt x="750805" y="372023"/>
                    <a:pt x="758277" y="366943"/>
                    <a:pt x="766461" y="362589"/>
                  </a:cubicBezTo>
                  <a:close/>
                  <a:moveTo>
                    <a:pt x="674426" y="291472"/>
                  </a:moveTo>
                  <a:cubicBezTo>
                    <a:pt x="687809" y="288974"/>
                    <a:pt x="698661" y="295755"/>
                    <a:pt x="708788" y="303249"/>
                  </a:cubicBezTo>
                  <a:cubicBezTo>
                    <a:pt x="714576" y="307175"/>
                    <a:pt x="720363" y="312885"/>
                    <a:pt x="718193" y="321093"/>
                  </a:cubicBezTo>
                  <a:cubicBezTo>
                    <a:pt x="716384" y="329302"/>
                    <a:pt x="708788" y="332157"/>
                    <a:pt x="701192" y="333584"/>
                  </a:cubicBezTo>
                  <a:cubicBezTo>
                    <a:pt x="699022" y="334298"/>
                    <a:pt x="696490" y="334298"/>
                    <a:pt x="693958" y="334655"/>
                  </a:cubicBezTo>
                  <a:cubicBezTo>
                    <a:pt x="691065" y="333941"/>
                    <a:pt x="687809" y="333941"/>
                    <a:pt x="684916" y="332870"/>
                  </a:cubicBezTo>
                  <a:cubicBezTo>
                    <a:pt x="678767" y="330372"/>
                    <a:pt x="676235" y="325376"/>
                    <a:pt x="678043" y="319309"/>
                  </a:cubicBezTo>
                  <a:cubicBezTo>
                    <a:pt x="679490" y="312885"/>
                    <a:pt x="678405" y="310387"/>
                    <a:pt x="672617" y="308602"/>
                  </a:cubicBezTo>
                  <a:cubicBezTo>
                    <a:pt x="667915" y="307175"/>
                    <a:pt x="663575" y="305747"/>
                    <a:pt x="663936" y="299680"/>
                  </a:cubicBezTo>
                  <a:cubicBezTo>
                    <a:pt x="664660" y="293970"/>
                    <a:pt x="669362" y="292186"/>
                    <a:pt x="674426" y="291472"/>
                  </a:cubicBezTo>
                  <a:close/>
                  <a:moveTo>
                    <a:pt x="754893" y="271362"/>
                  </a:moveTo>
                  <a:cubicBezTo>
                    <a:pt x="763861" y="272800"/>
                    <a:pt x="770676" y="276755"/>
                    <a:pt x="776415" y="283227"/>
                  </a:cubicBezTo>
                  <a:cubicBezTo>
                    <a:pt x="776415" y="283586"/>
                    <a:pt x="776415" y="283586"/>
                    <a:pt x="776774" y="283946"/>
                  </a:cubicBezTo>
                  <a:cubicBezTo>
                    <a:pt x="779285" y="286463"/>
                    <a:pt x="781078" y="289339"/>
                    <a:pt x="783230" y="291856"/>
                  </a:cubicBezTo>
                  <a:cubicBezTo>
                    <a:pt x="789328" y="297968"/>
                    <a:pt x="796502" y="300125"/>
                    <a:pt x="803317" y="295451"/>
                  </a:cubicBezTo>
                  <a:cubicBezTo>
                    <a:pt x="818024" y="285744"/>
                    <a:pt x="829861" y="288620"/>
                    <a:pt x="841698" y="300125"/>
                  </a:cubicBezTo>
                  <a:cubicBezTo>
                    <a:pt x="845285" y="303721"/>
                    <a:pt x="849948" y="306237"/>
                    <a:pt x="855687" y="306237"/>
                  </a:cubicBezTo>
                  <a:cubicBezTo>
                    <a:pt x="857122" y="305878"/>
                    <a:pt x="858915" y="306237"/>
                    <a:pt x="859632" y="307316"/>
                  </a:cubicBezTo>
                  <a:cubicBezTo>
                    <a:pt x="866448" y="313069"/>
                    <a:pt x="875057" y="314147"/>
                    <a:pt x="883665" y="316304"/>
                  </a:cubicBezTo>
                  <a:cubicBezTo>
                    <a:pt x="893350" y="318821"/>
                    <a:pt x="896579" y="326012"/>
                    <a:pt x="891198" y="335001"/>
                  </a:cubicBezTo>
                  <a:cubicBezTo>
                    <a:pt x="890122" y="336798"/>
                    <a:pt x="888687" y="338596"/>
                    <a:pt x="887611" y="340034"/>
                  </a:cubicBezTo>
                  <a:cubicBezTo>
                    <a:pt x="880079" y="349023"/>
                    <a:pt x="869676" y="354056"/>
                    <a:pt x="858556" y="358011"/>
                  </a:cubicBezTo>
                  <a:cubicBezTo>
                    <a:pt x="855328" y="358730"/>
                    <a:pt x="851024" y="358371"/>
                    <a:pt x="848154" y="356573"/>
                  </a:cubicBezTo>
                  <a:cubicBezTo>
                    <a:pt x="844567" y="354416"/>
                    <a:pt x="842056" y="355135"/>
                    <a:pt x="838828" y="356932"/>
                  </a:cubicBezTo>
                  <a:cubicBezTo>
                    <a:pt x="832730" y="360168"/>
                    <a:pt x="826991" y="364483"/>
                    <a:pt x="820176" y="366280"/>
                  </a:cubicBezTo>
                  <a:cubicBezTo>
                    <a:pt x="802241" y="372752"/>
                    <a:pt x="788969" y="361966"/>
                    <a:pt x="788969" y="342910"/>
                  </a:cubicBezTo>
                  <a:cubicBezTo>
                    <a:pt x="788969" y="342191"/>
                    <a:pt x="788969" y="340753"/>
                    <a:pt x="788969" y="340034"/>
                  </a:cubicBezTo>
                  <a:cubicBezTo>
                    <a:pt x="788969" y="338236"/>
                    <a:pt x="788969" y="336439"/>
                    <a:pt x="788969" y="334281"/>
                  </a:cubicBezTo>
                  <a:cubicBezTo>
                    <a:pt x="788969" y="325293"/>
                    <a:pt x="782872" y="319540"/>
                    <a:pt x="772828" y="320259"/>
                  </a:cubicBezTo>
                  <a:cubicBezTo>
                    <a:pt x="771752" y="320259"/>
                    <a:pt x="769600" y="320259"/>
                    <a:pt x="767448" y="320619"/>
                  </a:cubicBezTo>
                  <a:cubicBezTo>
                    <a:pt x="759556" y="322417"/>
                    <a:pt x="753100" y="319181"/>
                    <a:pt x="747719" y="313428"/>
                  </a:cubicBezTo>
                  <a:cubicBezTo>
                    <a:pt x="741263" y="306597"/>
                    <a:pt x="737676" y="297968"/>
                    <a:pt x="736958" y="288260"/>
                  </a:cubicBezTo>
                  <a:cubicBezTo>
                    <a:pt x="736600" y="286463"/>
                    <a:pt x="736958" y="285024"/>
                    <a:pt x="737317" y="283227"/>
                  </a:cubicBezTo>
                  <a:cubicBezTo>
                    <a:pt x="738393" y="274238"/>
                    <a:pt x="745208" y="269924"/>
                    <a:pt x="754893" y="271362"/>
                  </a:cubicBezTo>
                  <a:close/>
                  <a:moveTo>
                    <a:pt x="622206" y="223887"/>
                  </a:moveTo>
                  <a:cubicBezTo>
                    <a:pt x="626529" y="224980"/>
                    <a:pt x="629410" y="226437"/>
                    <a:pt x="632292" y="227166"/>
                  </a:cubicBezTo>
                  <a:cubicBezTo>
                    <a:pt x="633012" y="227166"/>
                    <a:pt x="633372" y="227530"/>
                    <a:pt x="634453" y="227530"/>
                  </a:cubicBezTo>
                  <a:cubicBezTo>
                    <a:pt x="638415" y="228988"/>
                    <a:pt x="642737" y="230445"/>
                    <a:pt x="647419" y="231174"/>
                  </a:cubicBezTo>
                  <a:cubicBezTo>
                    <a:pt x="654263" y="232995"/>
                    <a:pt x="661467" y="233724"/>
                    <a:pt x="668671" y="234817"/>
                  </a:cubicBezTo>
                  <a:cubicBezTo>
                    <a:pt x="673353" y="235910"/>
                    <a:pt x="677675" y="235181"/>
                    <a:pt x="680917" y="230809"/>
                  </a:cubicBezTo>
                  <a:cubicBezTo>
                    <a:pt x="684519" y="226437"/>
                    <a:pt x="688841" y="227166"/>
                    <a:pt x="690642" y="232267"/>
                  </a:cubicBezTo>
                  <a:cubicBezTo>
                    <a:pt x="692443" y="238096"/>
                    <a:pt x="696765" y="241011"/>
                    <a:pt x="702888" y="240647"/>
                  </a:cubicBezTo>
                  <a:cubicBezTo>
                    <a:pt x="706490" y="240282"/>
                    <a:pt x="710452" y="239189"/>
                    <a:pt x="714054" y="238461"/>
                  </a:cubicBezTo>
                  <a:cubicBezTo>
                    <a:pt x="717296" y="238096"/>
                    <a:pt x="720538" y="237003"/>
                    <a:pt x="723779" y="237003"/>
                  </a:cubicBezTo>
                  <a:cubicBezTo>
                    <a:pt x="728462" y="236639"/>
                    <a:pt x="733504" y="237732"/>
                    <a:pt x="735665" y="242833"/>
                  </a:cubicBezTo>
                  <a:cubicBezTo>
                    <a:pt x="737827" y="247569"/>
                    <a:pt x="733865" y="250848"/>
                    <a:pt x="730623" y="253763"/>
                  </a:cubicBezTo>
                  <a:cubicBezTo>
                    <a:pt x="720177" y="263236"/>
                    <a:pt x="708291" y="267972"/>
                    <a:pt x="693884" y="265422"/>
                  </a:cubicBezTo>
                  <a:cubicBezTo>
                    <a:pt x="689561" y="264693"/>
                    <a:pt x="684879" y="262507"/>
                    <a:pt x="681277" y="259957"/>
                  </a:cubicBezTo>
                  <a:cubicBezTo>
                    <a:pt x="671552" y="253034"/>
                    <a:pt x="661107" y="251577"/>
                    <a:pt x="649581" y="253763"/>
                  </a:cubicBezTo>
                  <a:cubicBezTo>
                    <a:pt x="640576" y="255220"/>
                    <a:pt x="631211" y="256678"/>
                    <a:pt x="621486" y="257406"/>
                  </a:cubicBezTo>
                  <a:cubicBezTo>
                    <a:pt x="617524" y="257771"/>
                    <a:pt x="613562" y="255585"/>
                    <a:pt x="609600" y="254492"/>
                  </a:cubicBezTo>
                  <a:cubicBezTo>
                    <a:pt x="611401" y="250848"/>
                    <a:pt x="613202" y="247205"/>
                    <a:pt x="615363" y="243926"/>
                  </a:cubicBezTo>
                  <a:cubicBezTo>
                    <a:pt x="616443" y="242104"/>
                    <a:pt x="617884" y="241011"/>
                    <a:pt x="619325" y="239554"/>
                  </a:cubicBezTo>
                  <a:cubicBezTo>
                    <a:pt x="622567" y="236274"/>
                    <a:pt x="626168" y="232995"/>
                    <a:pt x="624007" y="227166"/>
                  </a:cubicBezTo>
                  <a:cubicBezTo>
                    <a:pt x="623647" y="226073"/>
                    <a:pt x="622927" y="224980"/>
                    <a:pt x="622206" y="223887"/>
                  </a:cubicBezTo>
                  <a:close/>
                  <a:moveTo>
                    <a:pt x="471285" y="119735"/>
                  </a:moveTo>
                  <a:cubicBezTo>
                    <a:pt x="474510" y="119510"/>
                    <a:pt x="477914" y="121134"/>
                    <a:pt x="481139" y="124745"/>
                  </a:cubicBezTo>
                  <a:cubicBezTo>
                    <a:pt x="484722" y="128355"/>
                    <a:pt x="486514" y="133049"/>
                    <a:pt x="489380" y="137021"/>
                  </a:cubicBezTo>
                  <a:cubicBezTo>
                    <a:pt x="492605" y="141715"/>
                    <a:pt x="495830" y="146769"/>
                    <a:pt x="500130" y="150380"/>
                  </a:cubicBezTo>
                  <a:cubicBezTo>
                    <a:pt x="504430" y="154352"/>
                    <a:pt x="506938" y="158323"/>
                    <a:pt x="504430" y="164461"/>
                  </a:cubicBezTo>
                  <a:cubicBezTo>
                    <a:pt x="503355" y="166628"/>
                    <a:pt x="503355" y="169155"/>
                    <a:pt x="503713" y="170960"/>
                  </a:cubicBezTo>
                  <a:cubicBezTo>
                    <a:pt x="504430" y="172766"/>
                    <a:pt x="505505" y="174571"/>
                    <a:pt x="506938" y="176376"/>
                  </a:cubicBezTo>
                  <a:cubicBezTo>
                    <a:pt x="509446" y="179265"/>
                    <a:pt x="511238" y="182153"/>
                    <a:pt x="514105" y="185403"/>
                  </a:cubicBezTo>
                  <a:cubicBezTo>
                    <a:pt x="514821" y="185403"/>
                    <a:pt x="515538" y="185042"/>
                    <a:pt x="516254" y="184680"/>
                  </a:cubicBezTo>
                  <a:cubicBezTo>
                    <a:pt x="519479" y="182875"/>
                    <a:pt x="517688" y="178904"/>
                    <a:pt x="517688" y="175654"/>
                  </a:cubicBezTo>
                  <a:lnTo>
                    <a:pt x="518763" y="175293"/>
                  </a:lnTo>
                  <a:cubicBezTo>
                    <a:pt x="519838" y="177098"/>
                    <a:pt x="521271" y="178904"/>
                    <a:pt x="521988" y="180709"/>
                  </a:cubicBezTo>
                  <a:cubicBezTo>
                    <a:pt x="523063" y="185764"/>
                    <a:pt x="524138" y="190818"/>
                    <a:pt x="525212" y="195151"/>
                  </a:cubicBezTo>
                  <a:cubicBezTo>
                    <a:pt x="525929" y="199484"/>
                    <a:pt x="528796" y="202011"/>
                    <a:pt x="532737" y="202733"/>
                  </a:cubicBezTo>
                  <a:cubicBezTo>
                    <a:pt x="536679" y="203817"/>
                    <a:pt x="540978" y="205622"/>
                    <a:pt x="539545" y="210677"/>
                  </a:cubicBezTo>
                  <a:cubicBezTo>
                    <a:pt x="538112" y="215731"/>
                    <a:pt x="533812" y="216093"/>
                    <a:pt x="529154" y="215731"/>
                  </a:cubicBezTo>
                  <a:cubicBezTo>
                    <a:pt x="525571" y="215731"/>
                    <a:pt x="521988" y="215731"/>
                    <a:pt x="518404" y="216454"/>
                  </a:cubicBezTo>
                  <a:cubicBezTo>
                    <a:pt x="517688" y="216815"/>
                    <a:pt x="516971" y="216815"/>
                    <a:pt x="516254" y="216815"/>
                  </a:cubicBezTo>
                  <a:cubicBezTo>
                    <a:pt x="512313" y="217176"/>
                    <a:pt x="509088" y="215731"/>
                    <a:pt x="506580" y="212121"/>
                  </a:cubicBezTo>
                  <a:cubicBezTo>
                    <a:pt x="505147" y="209955"/>
                    <a:pt x="503355" y="207788"/>
                    <a:pt x="501205" y="206344"/>
                  </a:cubicBezTo>
                  <a:cubicBezTo>
                    <a:pt x="497264" y="202733"/>
                    <a:pt x="492605" y="201650"/>
                    <a:pt x="487589" y="205261"/>
                  </a:cubicBezTo>
                  <a:cubicBezTo>
                    <a:pt x="485439" y="206344"/>
                    <a:pt x="482572" y="206344"/>
                    <a:pt x="480422" y="207066"/>
                  </a:cubicBezTo>
                  <a:cubicBezTo>
                    <a:pt x="480064" y="203817"/>
                    <a:pt x="480064" y="201289"/>
                    <a:pt x="479706" y="198401"/>
                  </a:cubicBezTo>
                  <a:cubicBezTo>
                    <a:pt x="479348" y="198401"/>
                    <a:pt x="479706" y="198040"/>
                    <a:pt x="480064" y="197679"/>
                  </a:cubicBezTo>
                  <a:cubicBezTo>
                    <a:pt x="480781" y="194790"/>
                    <a:pt x="485081" y="191541"/>
                    <a:pt x="480422" y="188291"/>
                  </a:cubicBezTo>
                  <a:cubicBezTo>
                    <a:pt x="476839" y="186125"/>
                    <a:pt x="465731" y="189013"/>
                    <a:pt x="463940" y="191902"/>
                  </a:cubicBezTo>
                  <a:cubicBezTo>
                    <a:pt x="462506" y="195151"/>
                    <a:pt x="464298" y="196234"/>
                    <a:pt x="466806" y="196595"/>
                  </a:cubicBezTo>
                  <a:cubicBezTo>
                    <a:pt x="467523" y="196956"/>
                    <a:pt x="468598" y="197318"/>
                    <a:pt x="469315" y="197318"/>
                  </a:cubicBezTo>
                  <a:cubicBezTo>
                    <a:pt x="472181" y="197679"/>
                    <a:pt x="475406" y="198040"/>
                    <a:pt x="474689" y="202011"/>
                  </a:cubicBezTo>
                  <a:cubicBezTo>
                    <a:pt x="473973" y="204539"/>
                    <a:pt x="469315" y="207066"/>
                    <a:pt x="465731" y="208149"/>
                  </a:cubicBezTo>
                  <a:cubicBezTo>
                    <a:pt x="463581" y="209232"/>
                    <a:pt x="461432" y="209593"/>
                    <a:pt x="458923" y="209593"/>
                  </a:cubicBezTo>
                  <a:cubicBezTo>
                    <a:pt x="457490" y="209593"/>
                    <a:pt x="456057" y="209593"/>
                    <a:pt x="454623" y="209955"/>
                  </a:cubicBezTo>
                  <a:cubicBezTo>
                    <a:pt x="453907" y="209955"/>
                    <a:pt x="452832" y="209955"/>
                    <a:pt x="452115" y="209955"/>
                  </a:cubicBezTo>
                  <a:cubicBezTo>
                    <a:pt x="449249" y="209593"/>
                    <a:pt x="447457" y="209232"/>
                    <a:pt x="445665" y="207788"/>
                  </a:cubicBezTo>
                  <a:cubicBezTo>
                    <a:pt x="444232" y="206344"/>
                    <a:pt x="443516" y="204539"/>
                    <a:pt x="442799" y="201289"/>
                  </a:cubicBezTo>
                  <a:cubicBezTo>
                    <a:pt x="442441" y="199845"/>
                    <a:pt x="442082" y="198401"/>
                    <a:pt x="441724" y="196956"/>
                  </a:cubicBezTo>
                  <a:cubicBezTo>
                    <a:pt x="441007" y="195151"/>
                    <a:pt x="440291" y="193707"/>
                    <a:pt x="439574" y="191902"/>
                  </a:cubicBezTo>
                  <a:cubicBezTo>
                    <a:pt x="435991" y="184680"/>
                    <a:pt x="430974" y="178543"/>
                    <a:pt x="426316" y="172043"/>
                  </a:cubicBezTo>
                  <a:cubicBezTo>
                    <a:pt x="426316" y="171682"/>
                    <a:pt x="425958" y="171321"/>
                    <a:pt x="425600" y="170960"/>
                  </a:cubicBezTo>
                  <a:cubicBezTo>
                    <a:pt x="424525" y="169516"/>
                    <a:pt x="423808" y="167350"/>
                    <a:pt x="423091" y="165544"/>
                  </a:cubicBezTo>
                  <a:cubicBezTo>
                    <a:pt x="422375" y="164100"/>
                    <a:pt x="421658" y="162295"/>
                    <a:pt x="421300" y="160851"/>
                  </a:cubicBezTo>
                  <a:cubicBezTo>
                    <a:pt x="420225" y="158684"/>
                    <a:pt x="419866" y="156518"/>
                    <a:pt x="418791" y="154713"/>
                  </a:cubicBezTo>
                  <a:cubicBezTo>
                    <a:pt x="415925" y="149658"/>
                    <a:pt x="417000" y="146769"/>
                    <a:pt x="423091" y="146769"/>
                  </a:cubicBezTo>
                  <a:cubicBezTo>
                    <a:pt x="427033" y="146408"/>
                    <a:pt x="431333" y="147130"/>
                    <a:pt x="435274" y="147492"/>
                  </a:cubicBezTo>
                  <a:cubicBezTo>
                    <a:pt x="438499" y="147853"/>
                    <a:pt x="441366" y="147853"/>
                    <a:pt x="443874" y="147492"/>
                  </a:cubicBezTo>
                  <a:cubicBezTo>
                    <a:pt x="448890" y="146047"/>
                    <a:pt x="452832" y="142798"/>
                    <a:pt x="456057" y="137382"/>
                  </a:cubicBezTo>
                  <a:cubicBezTo>
                    <a:pt x="457848" y="134132"/>
                    <a:pt x="459640" y="130522"/>
                    <a:pt x="461432" y="127272"/>
                  </a:cubicBezTo>
                  <a:cubicBezTo>
                    <a:pt x="461790" y="126550"/>
                    <a:pt x="462148" y="126189"/>
                    <a:pt x="462506" y="125828"/>
                  </a:cubicBezTo>
                  <a:cubicBezTo>
                    <a:pt x="465015" y="122037"/>
                    <a:pt x="468060" y="119961"/>
                    <a:pt x="471285" y="119735"/>
                  </a:cubicBezTo>
                  <a:close/>
                  <a:moveTo>
                    <a:pt x="32691" y="50849"/>
                  </a:moveTo>
                  <a:cubicBezTo>
                    <a:pt x="37413" y="51560"/>
                    <a:pt x="39956" y="52626"/>
                    <a:pt x="38866" y="56535"/>
                  </a:cubicBezTo>
                  <a:lnTo>
                    <a:pt x="38503" y="57246"/>
                  </a:lnTo>
                  <a:cubicBezTo>
                    <a:pt x="37050" y="60800"/>
                    <a:pt x="37050" y="63288"/>
                    <a:pt x="39230" y="67198"/>
                  </a:cubicBezTo>
                  <a:cubicBezTo>
                    <a:pt x="42499" y="72884"/>
                    <a:pt x="41772" y="76794"/>
                    <a:pt x="37413" y="78926"/>
                  </a:cubicBezTo>
                  <a:lnTo>
                    <a:pt x="37050" y="78926"/>
                  </a:lnTo>
                  <a:cubicBezTo>
                    <a:pt x="35960" y="79637"/>
                    <a:pt x="34507" y="79992"/>
                    <a:pt x="32691" y="79992"/>
                  </a:cubicBezTo>
                  <a:cubicBezTo>
                    <a:pt x="22521" y="81769"/>
                    <a:pt x="17435" y="88878"/>
                    <a:pt x="11623" y="96341"/>
                  </a:cubicBezTo>
                  <a:cubicBezTo>
                    <a:pt x="10534" y="97408"/>
                    <a:pt x="7265" y="98118"/>
                    <a:pt x="6538" y="97763"/>
                  </a:cubicBezTo>
                  <a:cubicBezTo>
                    <a:pt x="726" y="94209"/>
                    <a:pt x="0" y="88522"/>
                    <a:pt x="0" y="82836"/>
                  </a:cubicBezTo>
                  <a:cubicBezTo>
                    <a:pt x="363" y="82125"/>
                    <a:pt x="363" y="81059"/>
                    <a:pt x="363" y="79992"/>
                  </a:cubicBezTo>
                  <a:cubicBezTo>
                    <a:pt x="363" y="78571"/>
                    <a:pt x="726" y="77149"/>
                    <a:pt x="1090" y="75372"/>
                  </a:cubicBezTo>
                  <a:cubicBezTo>
                    <a:pt x="2179" y="72884"/>
                    <a:pt x="3995" y="70396"/>
                    <a:pt x="7265" y="69330"/>
                  </a:cubicBezTo>
                  <a:cubicBezTo>
                    <a:pt x="14166" y="66842"/>
                    <a:pt x="19251" y="62577"/>
                    <a:pt x="23247" y="56535"/>
                  </a:cubicBezTo>
                  <a:lnTo>
                    <a:pt x="23247" y="56180"/>
                  </a:lnTo>
                  <a:cubicBezTo>
                    <a:pt x="25063" y="53337"/>
                    <a:pt x="30149" y="52270"/>
                    <a:pt x="32691" y="50849"/>
                  </a:cubicBezTo>
                  <a:close/>
                  <a:moveTo>
                    <a:pt x="162483" y="1560"/>
                  </a:moveTo>
                  <a:cubicBezTo>
                    <a:pt x="172933" y="-3126"/>
                    <a:pt x="191670" y="3362"/>
                    <a:pt x="198516" y="12735"/>
                  </a:cubicBezTo>
                  <a:cubicBezTo>
                    <a:pt x="202479" y="17782"/>
                    <a:pt x="202840" y="23189"/>
                    <a:pt x="199957" y="28957"/>
                  </a:cubicBezTo>
                  <a:cubicBezTo>
                    <a:pt x="195993" y="36887"/>
                    <a:pt x="193471" y="45539"/>
                    <a:pt x="194192" y="54911"/>
                  </a:cubicBezTo>
                  <a:cubicBezTo>
                    <a:pt x="194552" y="55632"/>
                    <a:pt x="194552" y="55993"/>
                    <a:pt x="194552" y="56713"/>
                  </a:cubicBezTo>
                  <a:cubicBezTo>
                    <a:pt x="194192" y="57434"/>
                    <a:pt x="194192" y="58155"/>
                    <a:pt x="194192" y="58516"/>
                  </a:cubicBezTo>
                  <a:cubicBezTo>
                    <a:pt x="193831" y="59597"/>
                    <a:pt x="193831" y="59958"/>
                    <a:pt x="193471" y="61039"/>
                  </a:cubicBezTo>
                  <a:cubicBezTo>
                    <a:pt x="192030" y="65005"/>
                    <a:pt x="188787" y="68609"/>
                    <a:pt x="185184" y="71854"/>
                  </a:cubicBezTo>
                  <a:cubicBezTo>
                    <a:pt x="183022" y="73296"/>
                    <a:pt x="181220" y="74738"/>
                    <a:pt x="178698" y="75819"/>
                  </a:cubicBezTo>
                  <a:cubicBezTo>
                    <a:pt x="175815" y="76900"/>
                    <a:pt x="173293" y="77621"/>
                    <a:pt x="170771" y="77621"/>
                  </a:cubicBezTo>
                  <a:cubicBezTo>
                    <a:pt x="170050" y="77621"/>
                    <a:pt x="169330" y="77621"/>
                    <a:pt x="168609" y="77621"/>
                  </a:cubicBezTo>
                  <a:cubicBezTo>
                    <a:pt x="167168" y="77621"/>
                    <a:pt x="166087" y="77621"/>
                    <a:pt x="165006" y="77621"/>
                  </a:cubicBezTo>
                  <a:cubicBezTo>
                    <a:pt x="156358" y="78342"/>
                    <a:pt x="148071" y="79063"/>
                    <a:pt x="139783" y="79063"/>
                  </a:cubicBezTo>
                  <a:cubicBezTo>
                    <a:pt x="136180" y="79063"/>
                    <a:pt x="132937" y="76900"/>
                    <a:pt x="129694" y="75098"/>
                  </a:cubicBezTo>
                  <a:cubicBezTo>
                    <a:pt x="123929" y="71854"/>
                    <a:pt x="118884" y="67888"/>
                    <a:pt x="113480" y="65005"/>
                  </a:cubicBezTo>
                  <a:cubicBezTo>
                    <a:pt x="109876" y="63202"/>
                    <a:pt x="106633" y="61039"/>
                    <a:pt x="103391" y="58876"/>
                  </a:cubicBezTo>
                  <a:cubicBezTo>
                    <a:pt x="103030" y="58876"/>
                    <a:pt x="103030" y="58876"/>
                    <a:pt x="103030" y="58516"/>
                  </a:cubicBezTo>
                  <a:cubicBezTo>
                    <a:pt x="101949" y="58155"/>
                    <a:pt x="101229" y="57434"/>
                    <a:pt x="100508" y="56713"/>
                  </a:cubicBezTo>
                  <a:cubicBezTo>
                    <a:pt x="98346" y="54551"/>
                    <a:pt x="96544" y="52388"/>
                    <a:pt x="95103" y="49143"/>
                  </a:cubicBezTo>
                  <a:cubicBezTo>
                    <a:pt x="94383" y="47341"/>
                    <a:pt x="93662" y="45178"/>
                    <a:pt x="93662" y="43015"/>
                  </a:cubicBezTo>
                  <a:cubicBezTo>
                    <a:pt x="94743" y="25352"/>
                    <a:pt x="105553" y="12735"/>
                    <a:pt x="122848" y="9851"/>
                  </a:cubicBezTo>
                  <a:cubicBezTo>
                    <a:pt x="125731" y="9130"/>
                    <a:pt x="128613" y="8409"/>
                    <a:pt x="131135" y="8409"/>
                  </a:cubicBezTo>
                  <a:cubicBezTo>
                    <a:pt x="142305" y="8770"/>
                    <a:pt x="152394" y="6246"/>
                    <a:pt x="162483" y="1560"/>
                  </a:cubicBezTo>
                  <a:close/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1D6B104-6DB4-2F4A-A55E-1EE532A4D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0875" y="7004363"/>
              <a:ext cx="4207979" cy="3998698"/>
            </a:xfrm>
            <a:custGeom>
              <a:avLst/>
              <a:gdLst>
                <a:gd name="connsiteX0" fmla="*/ 1395217 w 1883912"/>
                <a:gd name="connsiteY0" fmla="*/ 1452922 h 1790216"/>
                <a:gd name="connsiteX1" fmla="*/ 1396643 w 1883912"/>
                <a:gd name="connsiteY1" fmla="*/ 1456524 h 1790216"/>
                <a:gd name="connsiteX2" fmla="*/ 1394503 w 1883912"/>
                <a:gd name="connsiteY2" fmla="*/ 1458686 h 1790216"/>
                <a:gd name="connsiteX3" fmla="*/ 1389154 w 1883912"/>
                <a:gd name="connsiteY3" fmla="*/ 1466973 h 1790216"/>
                <a:gd name="connsiteX4" fmla="*/ 1381665 w 1883912"/>
                <a:gd name="connsiteY4" fmla="*/ 1478502 h 1790216"/>
                <a:gd name="connsiteX5" fmla="*/ 1375246 w 1883912"/>
                <a:gd name="connsiteY5" fmla="*/ 1491472 h 1790216"/>
                <a:gd name="connsiteX6" fmla="*/ 1367044 w 1883912"/>
                <a:gd name="connsiteY6" fmla="*/ 1511287 h 1790216"/>
                <a:gd name="connsiteX7" fmla="*/ 1360268 w 1883912"/>
                <a:gd name="connsiteY7" fmla="*/ 1529302 h 1790216"/>
                <a:gd name="connsiteX8" fmla="*/ 1355632 w 1883912"/>
                <a:gd name="connsiteY8" fmla="*/ 1551639 h 1790216"/>
                <a:gd name="connsiteX9" fmla="*/ 1352423 w 1883912"/>
                <a:gd name="connsiteY9" fmla="*/ 1571095 h 1790216"/>
                <a:gd name="connsiteX10" fmla="*/ 1352066 w 1883912"/>
                <a:gd name="connsiteY10" fmla="*/ 1585146 h 1790216"/>
                <a:gd name="connsiteX11" fmla="*/ 1352779 w 1883912"/>
                <a:gd name="connsiteY11" fmla="*/ 1603520 h 1790216"/>
                <a:gd name="connsiteX12" fmla="*/ 1355989 w 1883912"/>
                <a:gd name="connsiteY12" fmla="*/ 1625137 h 1790216"/>
                <a:gd name="connsiteX13" fmla="*/ 1359912 w 1883912"/>
                <a:gd name="connsiteY13" fmla="*/ 1640629 h 1790216"/>
                <a:gd name="connsiteX14" fmla="*/ 1364191 w 1883912"/>
                <a:gd name="connsiteY14" fmla="*/ 1653239 h 1790216"/>
                <a:gd name="connsiteX15" fmla="*/ 1369540 w 1883912"/>
                <a:gd name="connsiteY15" fmla="*/ 1666930 h 1790216"/>
                <a:gd name="connsiteX16" fmla="*/ 1373463 w 1883912"/>
                <a:gd name="connsiteY16" fmla="*/ 1677739 h 1790216"/>
                <a:gd name="connsiteX17" fmla="*/ 1379169 w 1883912"/>
                <a:gd name="connsiteY17" fmla="*/ 1694312 h 1790216"/>
                <a:gd name="connsiteX18" fmla="*/ 1382378 w 1883912"/>
                <a:gd name="connsiteY18" fmla="*/ 1705841 h 1790216"/>
                <a:gd name="connsiteX19" fmla="*/ 1387015 w 1883912"/>
                <a:gd name="connsiteY19" fmla="*/ 1720252 h 1790216"/>
                <a:gd name="connsiteX20" fmla="*/ 1389867 w 1883912"/>
                <a:gd name="connsiteY20" fmla="*/ 1741148 h 1790216"/>
                <a:gd name="connsiteX21" fmla="*/ 1390581 w 1883912"/>
                <a:gd name="connsiteY21" fmla="*/ 1751236 h 1790216"/>
                <a:gd name="connsiteX22" fmla="*/ 1390937 w 1883912"/>
                <a:gd name="connsiteY22" fmla="*/ 1756641 h 1790216"/>
                <a:gd name="connsiteX23" fmla="*/ 1388441 w 1883912"/>
                <a:gd name="connsiteY23" fmla="*/ 1755560 h 1790216"/>
                <a:gd name="connsiteX24" fmla="*/ 1387371 w 1883912"/>
                <a:gd name="connsiteY24" fmla="*/ 1753038 h 1790216"/>
                <a:gd name="connsiteX25" fmla="*/ 1387015 w 1883912"/>
                <a:gd name="connsiteY25" fmla="*/ 1747634 h 1790216"/>
                <a:gd name="connsiteX26" fmla="*/ 1386301 w 1883912"/>
                <a:gd name="connsiteY26" fmla="*/ 1744031 h 1790216"/>
                <a:gd name="connsiteX27" fmla="*/ 1384875 w 1883912"/>
                <a:gd name="connsiteY27" fmla="*/ 1740428 h 1790216"/>
                <a:gd name="connsiteX28" fmla="*/ 1385231 w 1883912"/>
                <a:gd name="connsiteY28" fmla="*/ 1736825 h 1790216"/>
                <a:gd name="connsiteX29" fmla="*/ 1384162 w 1883912"/>
                <a:gd name="connsiteY29" fmla="*/ 1727458 h 1790216"/>
                <a:gd name="connsiteX30" fmla="*/ 1381665 w 1883912"/>
                <a:gd name="connsiteY30" fmla="*/ 1717730 h 1790216"/>
                <a:gd name="connsiteX31" fmla="*/ 1379882 w 1883912"/>
                <a:gd name="connsiteY31" fmla="*/ 1708002 h 1790216"/>
                <a:gd name="connsiteX32" fmla="*/ 1377386 w 1883912"/>
                <a:gd name="connsiteY32" fmla="*/ 1701517 h 1790216"/>
                <a:gd name="connsiteX33" fmla="*/ 1373106 w 1883912"/>
                <a:gd name="connsiteY33" fmla="*/ 1693591 h 1790216"/>
                <a:gd name="connsiteX34" fmla="*/ 1373463 w 1883912"/>
                <a:gd name="connsiteY34" fmla="*/ 1687106 h 1790216"/>
                <a:gd name="connsiteX35" fmla="*/ 1369540 w 1883912"/>
                <a:gd name="connsiteY35" fmla="*/ 1682062 h 1790216"/>
                <a:gd name="connsiteX36" fmla="*/ 1367401 w 1883912"/>
                <a:gd name="connsiteY36" fmla="*/ 1676297 h 1790216"/>
                <a:gd name="connsiteX37" fmla="*/ 1362765 w 1883912"/>
                <a:gd name="connsiteY37" fmla="*/ 1671253 h 1790216"/>
                <a:gd name="connsiteX38" fmla="*/ 1362765 w 1883912"/>
                <a:gd name="connsiteY38" fmla="*/ 1664048 h 1790216"/>
                <a:gd name="connsiteX39" fmla="*/ 1360625 w 1883912"/>
                <a:gd name="connsiteY39" fmla="*/ 1659724 h 1790216"/>
                <a:gd name="connsiteX40" fmla="*/ 1358842 w 1883912"/>
                <a:gd name="connsiteY40" fmla="*/ 1657202 h 1790216"/>
                <a:gd name="connsiteX41" fmla="*/ 1358485 w 1883912"/>
                <a:gd name="connsiteY41" fmla="*/ 1649636 h 1790216"/>
                <a:gd name="connsiteX42" fmla="*/ 1356346 w 1883912"/>
                <a:gd name="connsiteY42" fmla="*/ 1646034 h 1790216"/>
                <a:gd name="connsiteX43" fmla="*/ 1353849 w 1883912"/>
                <a:gd name="connsiteY43" fmla="*/ 1645673 h 1790216"/>
                <a:gd name="connsiteX44" fmla="*/ 1352779 w 1883912"/>
                <a:gd name="connsiteY44" fmla="*/ 1637026 h 1790216"/>
                <a:gd name="connsiteX45" fmla="*/ 1353136 w 1883912"/>
                <a:gd name="connsiteY45" fmla="*/ 1630541 h 1790216"/>
                <a:gd name="connsiteX46" fmla="*/ 1350283 w 1883912"/>
                <a:gd name="connsiteY46" fmla="*/ 1627659 h 1790216"/>
                <a:gd name="connsiteX47" fmla="*/ 1349213 w 1883912"/>
                <a:gd name="connsiteY47" fmla="*/ 1624056 h 1790216"/>
                <a:gd name="connsiteX48" fmla="*/ 1348857 w 1883912"/>
                <a:gd name="connsiteY48" fmla="*/ 1614329 h 1790216"/>
                <a:gd name="connsiteX49" fmla="*/ 1348500 w 1883912"/>
                <a:gd name="connsiteY49" fmla="*/ 1604601 h 1790216"/>
                <a:gd name="connsiteX50" fmla="*/ 1348143 w 1883912"/>
                <a:gd name="connsiteY50" fmla="*/ 1592351 h 1790216"/>
                <a:gd name="connsiteX51" fmla="*/ 1347787 w 1883912"/>
                <a:gd name="connsiteY51" fmla="*/ 1584065 h 1790216"/>
                <a:gd name="connsiteX52" fmla="*/ 1348143 w 1883912"/>
                <a:gd name="connsiteY52" fmla="*/ 1576499 h 1790216"/>
                <a:gd name="connsiteX53" fmla="*/ 1347787 w 1883912"/>
                <a:gd name="connsiteY53" fmla="*/ 1570374 h 1790216"/>
                <a:gd name="connsiteX54" fmla="*/ 1348857 w 1883912"/>
                <a:gd name="connsiteY54" fmla="*/ 1565690 h 1790216"/>
                <a:gd name="connsiteX55" fmla="*/ 1347787 w 1883912"/>
                <a:gd name="connsiteY55" fmla="*/ 1561727 h 1790216"/>
                <a:gd name="connsiteX56" fmla="*/ 1350640 w 1883912"/>
                <a:gd name="connsiteY56" fmla="*/ 1557044 h 1790216"/>
                <a:gd name="connsiteX57" fmla="*/ 1350283 w 1883912"/>
                <a:gd name="connsiteY57" fmla="*/ 1549478 h 1790216"/>
                <a:gd name="connsiteX58" fmla="*/ 1351353 w 1883912"/>
                <a:gd name="connsiteY58" fmla="*/ 1541912 h 1790216"/>
                <a:gd name="connsiteX59" fmla="*/ 1352066 w 1883912"/>
                <a:gd name="connsiteY59" fmla="*/ 1536507 h 1790216"/>
                <a:gd name="connsiteX60" fmla="*/ 1353849 w 1883912"/>
                <a:gd name="connsiteY60" fmla="*/ 1531463 h 1790216"/>
                <a:gd name="connsiteX61" fmla="*/ 1354919 w 1883912"/>
                <a:gd name="connsiteY61" fmla="*/ 1525699 h 1790216"/>
                <a:gd name="connsiteX62" fmla="*/ 1356702 w 1883912"/>
                <a:gd name="connsiteY62" fmla="*/ 1518853 h 1790216"/>
                <a:gd name="connsiteX63" fmla="*/ 1360625 w 1883912"/>
                <a:gd name="connsiteY63" fmla="*/ 1514170 h 1790216"/>
                <a:gd name="connsiteX64" fmla="*/ 1363478 w 1883912"/>
                <a:gd name="connsiteY64" fmla="*/ 1506244 h 1790216"/>
                <a:gd name="connsiteX65" fmla="*/ 1365261 w 1883912"/>
                <a:gd name="connsiteY65" fmla="*/ 1500839 h 1790216"/>
                <a:gd name="connsiteX66" fmla="*/ 1367401 w 1883912"/>
                <a:gd name="connsiteY66" fmla="*/ 1499038 h 1790216"/>
                <a:gd name="connsiteX67" fmla="*/ 1368827 w 1883912"/>
                <a:gd name="connsiteY67" fmla="*/ 1492192 h 1790216"/>
                <a:gd name="connsiteX68" fmla="*/ 1370254 w 1883912"/>
                <a:gd name="connsiteY68" fmla="*/ 1489670 h 1790216"/>
                <a:gd name="connsiteX69" fmla="*/ 1372393 w 1883912"/>
                <a:gd name="connsiteY69" fmla="*/ 1488590 h 1790216"/>
                <a:gd name="connsiteX70" fmla="*/ 1372750 w 1883912"/>
                <a:gd name="connsiteY70" fmla="*/ 1485707 h 1790216"/>
                <a:gd name="connsiteX71" fmla="*/ 1373820 w 1883912"/>
                <a:gd name="connsiteY71" fmla="*/ 1481384 h 1790216"/>
                <a:gd name="connsiteX72" fmla="*/ 1376673 w 1883912"/>
                <a:gd name="connsiteY72" fmla="*/ 1477421 h 1790216"/>
                <a:gd name="connsiteX73" fmla="*/ 1378812 w 1883912"/>
                <a:gd name="connsiteY73" fmla="*/ 1473818 h 1790216"/>
                <a:gd name="connsiteX74" fmla="*/ 1382378 w 1883912"/>
                <a:gd name="connsiteY74" fmla="*/ 1468414 h 1790216"/>
                <a:gd name="connsiteX75" fmla="*/ 1386658 w 1883912"/>
                <a:gd name="connsiteY75" fmla="*/ 1463370 h 1790216"/>
                <a:gd name="connsiteX76" fmla="*/ 1387371 w 1883912"/>
                <a:gd name="connsiteY76" fmla="*/ 1459407 h 1790216"/>
                <a:gd name="connsiteX77" fmla="*/ 1384875 w 1883912"/>
                <a:gd name="connsiteY77" fmla="*/ 1459407 h 1790216"/>
                <a:gd name="connsiteX78" fmla="*/ 1382022 w 1883912"/>
                <a:gd name="connsiteY78" fmla="*/ 1458686 h 1790216"/>
                <a:gd name="connsiteX79" fmla="*/ 1382378 w 1883912"/>
                <a:gd name="connsiteY79" fmla="*/ 1456524 h 1790216"/>
                <a:gd name="connsiteX80" fmla="*/ 1387371 w 1883912"/>
                <a:gd name="connsiteY80" fmla="*/ 1455444 h 1790216"/>
                <a:gd name="connsiteX81" fmla="*/ 1391294 w 1883912"/>
                <a:gd name="connsiteY81" fmla="*/ 1454723 h 1790216"/>
                <a:gd name="connsiteX82" fmla="*/ 1395217 w 1883912"/>
                <a:gd name="connsiteY82" fmla="*/ 1452922 h 1790216"/>
                <a:gd name="connsiteX83" fmla="*/ 1486548 w 1883912"/>
                <a:gd name="connsiteY83" fmla="*/ 1362434 h 1790216"/>
                <a:gd name="connsiteX84" fmla="*/ 1488714 w 1883912"/>
                <a:gd name="connsiteY84" fmla="*/ 1365676 h 1790216"/>
                <a:gd name="connsiteX85" fmla="*/ 1484381 w 1883912"/>
                <a:gd name="connsiteY85" fmla="*/ 1371079 h 1790216"/>
                <a:gd name="connsiteX86" fmla="*/ 1467411 w 1883912"/>
                <a:gd name="connsiteY86" fmla="*/ 1379724 h 1790216"/>
                <a:gd name="connsiteX87" fmla="*/ 1454773 w 1883912"/>
                <a:gd name="connsiteY87" fmla="*/ 1388728 h 1790216"/>
                <a:gd name="connsiteX88" fmla="*/ 1437802 w 1883912"/>
                <a:gd name="connsiteY88" fmla="*/ 1402776 h 1790216"/>
                <a:gd name="connsiteX89" fmla="*/ 1426970 w 1883912"/>
                <a:gd name="connsiteY89" fmla="*/ 1413581 h 1790216"/>
                <a:gd name="connsiteX90" fmla="*/ 1418665 w 1883912"/>
                <a:gd name="connsiteY90" fmla="*/ 1422586 h 1790216"/>
                <a:gd name="connsiteX91" fmla="*/ 1412166 w 1883912"/>
                <a:gd name="connsiteY91" fmla="*/ 1428709 h 1790216"/>
                <a:gd name="connsiteX92" fmla="*/ 1407472 w 1883912"/>
                <a:gd name="connsiteY92" fmla="*/ 1434832 h 1790216"/>
                <a:gd name="connsiteX93" fmla="*/ 1403500 w 1883912"/>
                <a:gd name="connsiteY93" fmla="*/ 1442036 h 1790216"/>
                <a:gd name="connsiteX94" fmla="*/ 1400250 w 1883912"/>
                <a:gd name="connsiteY94" fmla="*/ 1447439 h 1790216"/>
                <a:gd name="connsiteX95" fmla="*/ 1397722 w 1883912"/>
                <a:gd name="connsiteY95" fmla="*/ 1446358 h 1790216"/>
                <a:gd name="connsiteX96" fmla="*/ 1399167 w 1883912"/>
                <a:gd name="connsiteY96" fmla="*/ 1440595 h 1790216"/>
                <a:gd name="connsiteX97" fmla="*/ 1400972 w 1883912"/>
                <a:gd name="connsiteY97" fmla="*/ 1437354 h 1790216"/>
                <a:gd name="connsiteX98" fmla="*/ 1403861 w 1883912"/>
                <a:gd name="connsiteY98" fmla="*/ 1434472 h 1790216"/>
                <a:gd name="connsiteX99" fmla="*/ 1404222 w 1883912"/>
                <a:gd name="connsiteY99" fmla="*/ 1427989 h 1790216"/>
                <a:gd name="connsiteX100" fmla="*/ 1404583 w 1883912"/>
                <a:gd name="connsiteY100" fmla="*/ 1425107 h 1790216"/>
                <a:gd name="connsiteX101" fmla="*/ 1408555 w 1883912"/>
                <a:gd name="connsiteY101" fmla="*/ 1423667 h 1790216"/>
                <a:gd name="connsiteX102" fmla="*/ 1411443 w 1883912"/>
                <a:gd name="connsiteY102" fmla="*/ 1420785 h 1790216"/>
                <a:gd name="connsiteX103" fmla="*/ 1411804 w 1883912"/>
                <a:gd name="connsiteY103" fmla="*/ 1417543 h 1790216"/>
                <a:gd name="connsiteX104" fmla="*/ 1415776 w 1883912"/>
                <a:gd name="connsiteY104" fmla="*/ 1415022 h 1790216"/>
                <a:gd name="connsiteX105" fmla="*/ 1417943 w 1883912"/>
                <a:gd name="connsiteY105" fmla="*/ 1412141 h 1790216"/>
                <a:gd name="connsiteX106" fmla="*/ 1417582 w 1883912"/>
                <a:gd name="connsiteY106" fmla="*/ 1406738 h 1790216"/>
                <a:gd name="connsiteX107" fmla="*/ 1419387 w 1883912"/>
                <a:gd name="connsiteY107" fmla="*/ 1404937 h 1790216"/>
                <a:gd name="connsiteX108" fmla="*/ 1422276 w 1883912"/>
                <a:gd name="connsiteY108" fmla="*/ 1406378 h 1790216"/>
                <a:gd name="connsiteX109" fmla="*/ 1424442 w 1883912"/>
                <a:gd name="connsiteY109" fmla="*/ 1408178 h 1790216"/>
                <a:gd name="connsiteX110" fmla="*/ 1427331 w 1883912"/>
                <a:gd name="connsiteY110" fmla="*/ 1407098 h 1790216"/>
                <a:gd name="connsiteX111" fmla="*/ 1428775 w 1883912"/>
                <a:gd name="connsiteY111" fmla="*/ 1403136 h 1790216"/>
                <a:gd name="connsiteX112" fmla="*/ 1426970 w 1883912"/>
                <a:gd name="connsiteY112" fmla="*/ 1400614 h 1790216"/>
                <a:gd name="connsiteX113" fmla="*/ 1429858 w 1883912"/>
                <a:gd name="connsiteY113" fmla="*/ 1395932 h 1790216"/>
                <a:gd name="connsiteX114" fmla="*/ 1433469 w 1883912"/>
                <a:gd name="connsiteY114" fmla="*/ 1394851 h 1790216"/>
                <a:gd name="connsiteX115" fmla="*/ 1438163 w 1883912"/>
                <a:gd name="connsiteY115" fmla="*/ 1394491 h 1790216"/>
                <a:gd name="connsiteX116" fmla="*/ 1442496 w 1883912"/>
                <a:gd name="connsiteY116" fmla="*/ 1392690 h 1790216"/>
                <a:gd name="connsiteX117" fmla="*/ 1445385 w 1883912"/>
                <a:gd name="connsiteY117" fmla="*/ 1389088 h 1790216"/>
                <a:gd name="connsiteX118" fmla="*/ 1448634 w 1883912"/>
                <a:gd name="connsiteY118" fmla="*/ 1386927 h 1790216"/>
                <a:gd name="connsiteX119" fmla="*/ 1450801 w 1883912"/>
                <a:gd name="connsiteY119" fmla="*/ 1383325 h 1790216"/>
                <a:gd name="connsiteX120" fmla="*/ 1455856 w 1883912"/>
                <a:gd name="connsiteY120" fmla="*/ 1379724 h 1790216"/>
                <a:gd name="connsiteX121" fmla="*/ 1459467 w 1883912"/>
                <a:gd name="connsiteY121" fmla="*/ 1376482 h 1790216"/>
                <a:gd name="connsiteX122" fmla="*/ 1462717 w 1883912"/>
                <a:gd name="connsiteY122" fmla="*/ 1375401 h 1790216"/>
                <a:gd name="connsiteX123" fmla="*/ 1469577 w 1883912"/>
                <a:gd name="connsiteY123" fmla="*/ 1371799 h 1790216"/>
                <a:gd name="connsiteX124" fmla="*/ 1473549 w 1883912"/>
                <a:gd name="connsiteY124" fmla="*/ 1369278 h 1790216"/>
                <a:gd name="connsiteX125" fmla="*/ 1477160 w 1883912"/>
                <a:gd name="connsiteY125" fmla="*/ 1369278 h 1790216"/>
                <a:gd name="connsiteX126" fmla="*/ 1481493 w 1883912"/>
                <a:gd name="connsiteY126" fmla="*/ 1367117 h 1790216"/>
                <a:gd name="connsiteX127" fmla="*/ 1483298 w 1883912"/>
                <a:gd name="connsiteY127" fmla="*/ 1363515 h 1790216"/>
                <a:gd name="connsiteX128" fmla="*/ 1486548 w 1883912"/>
                <a:gd name="connsiteY128" fmla="*/ 1362434 h 1790216"/>
                <a:gd name="connsiteX129" fmla="*/ 534275 w 1883912"/>
                <a:gd name="connsiteY129" fmla="*/ 0 h 1790216"/>
                <a:gd name="connsiteX130" fmla="*/ 538955 w 1883912"/>
                <a:gd name="connsiteY130" fmla="*/ 0 h 1790216"/>
                <a:gd name="connsiteX131" fmla="*/ 942181 w 1883912"/>
                <a:gd name="connsiteY131" fmla="*/ 3959 h 1790216"/>
                <a:gd name="connsiteX132" fmla="*/ 944701 w 1883912"/>
                <a:gd name="connsiteY132" fmla="*/ 332518 h 1790216"/>
                <a:gd name="connsiteX133" fmla="*/ 947942 w 1883912"/>
                <a:gd name="connsiteY133" fmla="*/ 332518 h 1790216"/>
                <a:gd name="connsiteX134" fmla="*/ 951182 w 1883912"/>
                <a:gd name="connsiteY134" fmla="*/ 331078 h 1790216"/>
                <a:gd name="connsiteX135" fmla="*/ 952982 w 1883912"/>
                <a:gd name="connsiteY135" fmla="*/ 329639 h 1790216"/>
                <a:gd name="connsiteX136" fmla="*/ 956582 w 1883912"/>
                <a:gd name="connsiteY136" fmla="*/ 331078 h 1790216"/>
                <a:gd name="connsiteX137" fmla="*/ 959462 w 1883912"/>
                <a:gd name="connsiteY137" fmla="*/ 332877 h 1790216"/>
                <a:gd name="connsiteX138" fmla="*/ 961622 w 1883912"/>
                <a:gd name="connsiteY138" fmla="*/ 335756 h 1790216"/>
                <a:gd name="connsiteX139" fmla="*/ 963423 w 1883912"/>
                <a:gd name="connsiteY139" fmla="*/ 339355 h 1790216"/>
                <a:gd name="connsiteX140" fmla="*/ 967383 w 1883912"/>
                <a:gd name="connsiteY140" fmla="*/ 342594 h 1790216"/>
                <a:gd name="connsiteX141" fmla="*/ 970623 w 1883912"/>
                <a:gd name="connsiteY141" fmla="*/ 345833 h 1790216"/>
                <a:gd name="connsiteX142" fmla="*/ 973503 w 1883912"/>
                <a:gd name="connsiteY142" fmla="*/ 350151 h 1790216"/>
                <a:gd name="connsiteX143" fmla="*/ 977103 w 1883912"/>
                <a:gd name="connsiteY143" fmla="*/ 353030 h 1790216"/>
                <a:gd name="connsiteX144" fmla="*/ 982144 w 1883912"/>
                <a:gd name="connsiteY144" fmla="*/ 356989 h 1790216"/>
                <a:gd name="connsiteX145" fmla="*/ 985744 w 1883912"/>
                <a:gd name="connsiteY145" fmla="*/ 360227 h 1790216"/>
                <a:gd name="connsiteX146" fmla="*/ 987544 w 1883912"/>
                <a:gd name="connsiteY146" fmla="*/ 363106 h 1790216"/>
                <a:gd name="connsiteX147" fmla="*/ 990784 w 1883912"/>
                <a:gd name="connsiteY147" fmla="*/ 363826 h 1790216"/>
                <a:gd name="connsiteX148" fmla="*/ 994025 w 1883912"/>
                <a:gd name="connsiteY148" fmla="*/ 363106 h 1790216"/>
                <a:gd name="connsiteX149" fmla="*/ 998705 w 1883912"/>
                <a:gd name="connsiteY149" fmla="*/ 363826 h 1790216"/>
                <a:gd name="connsiteX150" fmla="*/ 1001585 w 1883912"/>
                <a:gd name="connsiteY150" fmla="*/ 362387 h 1790216"/>
                <a:gd name="connsiteX151" fmla="*/ 1002665 w 1883912"/>
                <a:gd name="connsiteY151" fmla="*/ 359508 h 1790216"/>
                <a:gd name="connsiteX152" fmla="*/ 1003745 w 1883912"/>
                <a:gd name="connsiteY152" fmla="*/ 356629 h 1790216"/>
                <a:gd name="connsiteX153" fmla="*/ 1007705 w 1883912"/>
                <a:gd name="connsiteY153" fmla="*/ 356629 h 1790216"/>
                <a:gd name="connsiteX154" fmla="*/ 1009866 w 1883912"/>
                <a:gd name="connsiteY154" fmla="*/ 358068 h 1790216"/>
                <a:gd name="connsiteX155" fmla="*/ 1011666 w 1883912"/>
                <a:gd name="connsiteY155" fmla="*/ 356629 h 1790216"/>
                <a:gd name="connsiteX156" fmla="*/ 1014546 w 1883912"/>
                <a:gd name="connsiteY156" fmla="*/ 356629 h 1790216"/>
                <a:gd name="connsiteX157" fmla="*/ 1016346 w 1883912"/>
                <a:gd name="connsiteY157" fmla="*/ 359508 h 1790216"/>
                <a:gd name="connsiteX158" fmla="*/ 1019226 w 1883912"/>
                <a:gd name="connsiteY158" fmla="*/ 359868 h 1790216"/>
                <a:gd name="connsiteX159" fmla="*/ 1022826 w 1883912"/>
                <a:gd name="connsiteY159" fmla="*/ 361667 h 1790216"/>
                <a:gd name="connsiteX160" fmla="*/ 1024987 w 1883912"/>
                <a:gd name="connsiteY160" fmla="*/ 362747 h 1790216"/>
                <a:gd name="connsiteX161" fmla="*/ 1028227 w 1883912"/>
                <a:gd name="connsiteY161" fmla="*/ 361667 h 1790216"/>
                <a:gd name="connsiteX162" fmla="*/ 1029307 w 1883912"/>
                <a:gd name="connsiteY162" fmla="*/ 357708 h 1790216"/>
                <a:gd name="connsiteX163" fmla="*/ 1028227 w 1883912"/>
                <a:gd name="connsiteY163" fmla="*/ 353750 h 1790216"/>
                <a:gd name="connsiteX164" fmla="*/ 1029667 w 1883912"/>
                <a:gd name="connsiteY164" fmla="*/ 350151 h 1790216"/>
                <a:gd name="connsiteX165" fmla="*/ 1033627 w 1883912"/>
                <a:gd name="connsiteY165" fmla="*/ 348352 h 1790216"/>
                <a:gd name="connsiteX166" fmla="*/ 1035787 w 1883912"/>
                <a:gd name="connsiteY166" fmla="*/ 351231 h 1790216"/>
                <a:gd name="connsiteX167" fmla="*/ 1037587 w 1883912"/>
                <a:gd name="connsiteY167" fmla="*/ 355189 h 1790216"/>
                <a:gd name="connsiteX168" fmla="*/ 1040108 w 1883912"/>
                <a:gd name="connsiteY168" fmla="*/ 357708 h 1790216"/>
                <a:gd name="connsiteX169" fmla="*/ 1042988 w 1883912"/>
                <a:gd name="connsiteY169" fmla="*/ 356269 h 1790216"/>
                <a:gd name="connsiteX170" fmla="*/ 1045868 w 1883912"/>
                <a:gd name="connsiteY170" fmla="*/ 355909 h 1790216"/>
                <a:gd name="connsiteX171" fmla="*/ 1047308 w 1883912"/>
                <a:gd name="connsiteY171" fmla="*/ 357708 h 1790216"/>
                <a:gd name="connsiteX172" fmla="*/ 1048028 w 1883912"/>
                <a:gd name="connsiteY172" fmla="*/ 362027 h 1790216"/>
                <a:gd name="connsiteX173" fmla="*/ 1049828 w 1883912"/>
                <a:gd name="connsiteY173" fmla="*/ 363826 h 1790216"/>
                <a:gd name="connsiteX174" fmla="*/ 1051628 w 1883912"/>
                <a:gd name="connsiteY174" fmla="*/ 368145 h 1790216"/>
                <a:gd name="connsiteX175" fmla="*/ 1054868 w 1883912"/>
                <a:gd name="connsiteY175" fmla="*/ 369584 h 1790216"/>
                <a:gd name="connsiteX176" fmla="*/ 1054508 w 1883912"/>
                <a:gd name="connsiteY176" fmla="*/ 374262 h 1790216"/>
                <a:gd name="connsiteX177" fmla="*/ 1055589 w 1883912"/>
                <a:gd name="connsiteY177" fmla="*/ 377861 h 1790216"/>
                <a:gd name="connsiteX178" fmla="*/ 1057749 w 1883912"/>
                <a:gd name="connsiteY178" fmla="*/ 381100 h 1790216"/>
                <a:gd name="connsiteX179" fmla="*/ 1057029 w 1883912"/>
                <a:gd name="connsiteY179" fmla="*/ 386498 h 1790216"/>
                <a:gd name="connsiteX180" fmla="*/ 1062069 w 1883912"/>
                <a:gd name="connsiteY180" fmla="*/ 389737 h 1790216"/>
                <a:gd name="connsiteX181" fmla="*/ 1066389 w 1883912"/>
                <a:gd name="connsiteY181" fmla="*/ 389377 h 1790216"/>
                <a:gd name="connsiteX182" fmla="*/ 1068189 w 1883912"/>
                <a:gd name="connsiteY182" fmla="*/ 391896 h 1790216"/>
                <a:gd name="connsiteX183" fmla="*/ 1072870 w 1883912"/>
                <a:gd name="connsiteY183" fmla="*/ 389737 h 1790216"/>
                <a:gd name="connsiteX184" fmla="*/ 1077550 w 1883912"/>
                <a:gd name="connsiteY184" fmla="*/ 392975 h 1790216"/>
                <a:gd name="connsiteX185" fmla="*/ 1082590 w 1883912"/>
                <a:gd name="connsiteY185" fmla="*/ 390456 h 1790216"/>
                <a:gd name="connsiteX186" fmla="*/ 1085110 w 1883912"/>
                <a:gd name="connsiteY186" fmla="*/ 388297 h 1790216"/>
                <a:gd name="connsiteX187" fmla="*/ 1090511 w 1883912"/>
                <a:gd name="connsiteY187" fmla="*/ 389737 h 1790216"/>
                <a:gd name="connsiteX188" fmla="*/ 1095551 w 1883912"/>
                <a:gd name="connsiteY188" fmla="*/ 393335 h 1790216"/>
                <a:gd name="connsiteX189" fmla="*/ 1099151 w 1883912"/>
                <a:gd name="connsiteY189" fmla="*/ 394775 h 1790216"/>
                <a:gd name="connsiteX190" fmla="*/ 1102752 w 1883912"/>
                <a:gd name="connsiteY190" fmla="*/ 397294 h 1790216"/>
                <a:gd name="connsiteX191" fmla="*/ 1104552 w 1883912"/>
                <a:gd name="connsiteY191" fmla="*/ 398733 h 1790216"/>
                <a:gd name="connsiteX192" fmla="*/ 1107432 w 1883912"/>
                <a:gd name="connsiteY192" fmla="*/ 396934 h 1790216"/>
                <a:gd name="connsiteX193" fmla="*/ 1111752 w 1883912"/>
                <a:gd name="connsiteY193" fmla="*/ 397654 h 1790216"/>
                <a:gd name="connsiteX194" fmla="*/ 1116792 w 1883912"/>
                <a:gd name="connsiteY194" fmla="*/ 401972 h 1790216"/>
                <a:gd name="connsiteX195" fmla="*/ 1120033 w 1883912"/>
                <a:gd name="connsiteY195" fmla="*/ 404131 h 1790216"/>
                <a:gd name="connsiteX196" fmla="*/ 1123633 w 1883912"/>
                <a:gd name="connsiteY196" fmla="*/ 402332 h 1790216"/>
                <a:gd name="connsiteX197" fmla="*/ 1129393 w 1883912"/>
                <a:gd name="connsiteY197" fmla="*/ 401252 h 1790216"/>
                <a:gd name="connsiteX198" fmla="*/ 1131193 w 1883912"/>
                <a:gd name="connsiteY198" fmla="*/ 398373 h 1790216"/>
                <a:gd name="connsiteX199" fmla="*/ 1134074 w 1883912"/>
                <a:gd name="connsiteY199" fmla="*/ 396574 h 1790216"/>
                <a:gd name="connsiteX200" fmla="*/ 1137314 w 1883912"/>
                <a:gd name="connsiteY200" fmla="*/ 396934 h 1790216"/>
                <a:gd name="connsiteX201" fmla="*/ 1141274 w 1883912"/>
                <a:gd name="connsiteY201" fmla="*/ 396574 h 1790216"/>
                <a:gd name="connsiteX202" fmla="*/ 1144874 w 1883912"/>
                <a:gd name="connsiteY202" fmla="*/ 399093 h 1790216"/>
                <a:gd name="connsiteX203" fmla="*/ 1147754 w 1883912"/>
                <a:gd name="connsiteY203" fmla="*/ 404491 h 1790216"/>
                <a:gd name="connsiteX204" fmla="*/ 1150995 w 1883912"/>
                <a:gd name="connsiteY204" fmla="*/ 409529 h 1790216"/>
                <a:gd name="connsiteX205" fmla="*/ 1154955 w 1883912"/>
                <a:gd name="connsiteY205" fmla="*/ 413128 h 1790216"/>
                <a:gd name="connsiteX206" fmla="*/ 1158555 w 1883912"/>
                <a:gd name="connsiteY206" fmla="*/ 413128 h 1790216"/>
                <a:gd name="connsiteX207" fmla="*/ 1160355 w 1883912"/>
                <a:gd name="connsiteY207" fmla="*/ 412048 h 1790216"/>
                <a:gd name="connsiteX208" fmla="*/ 1163235 w 1883912"/>
                <a:gd name="connsiteY208" fmla="*/ 409169 h 1790216"/>
                <a:gd name="connsiteX209" fmla="*/ 1167196 w 1883912"/>
                <a:gd name="connsiteY209" fmla="*/ 408450 h 1790216"/>
                <a:gd name="connsiteX210" fmla="*/ 1168996 w 1883912"/>
                <a:gd name="connsiteY210" fmla="*/ 403771 h 1790216"/>
                <a:gd name="connsiteX211" fmla="*/ 1168996 w 1883912"/>
                <a:gd name="connsiteY211" fmla="*/ 400533 h 1790216"/>
                <a:gd name="connsiteX212" fmla="*/ 1171156 w 1883912"/>
                <a:gd name="connsiteY212" fmla="*/ 398373 h 1790216"/>
                <a:gd name="connsiteX213" fmla="*/ 1174756 w 1883912"/>
                <a:gd name="connsiteY213" fmla="*/ 397654 h 1790216"/>
                <a:gd name="connsiteX214" fmla="*/ 1178717 w 1883912"/>
                <a:gd name="connsiteY214" fmla="*/ 398373 h 1790216"/>
                <a:gd name="connsiteX215" fmla="*/ 1181597 w 1883912"/>
                <a:gd name="connsiteY215" fmla="*/ 401972 h 1790216"/>
                <a:gd name="connsiteX216" fmla="*/ 1186637 w 1883912"/>
                <a:gd name="connsiteY216" fmla="*/ 401612 h 1790216"/>
                <a:gd name="connsiteX217" fmla="*/ 1192037 w 1883912"/>
                <a:gd name="connsiteY217" fmla="*/ 400892 h 1790216"/>
                <a:gd name="connsiteX218" fmla="*/ 1194558 w 1883912"/>
                <a:gd name="connsiteY218" fmla="*/ 403052 h 1790216"/>
                <a:gd name="connsiteX219" fmla="*/ 1197798 w 1883912"/>
                <a:gd name="connsiteY219" fmla="*/ 404131 h 1790216"/>
                <a:gd name="connsiteX220" fmla="*/ 1201038 w 1883912"/>
                <a:gd name="connsiteY220" fmla="*/ 403771 h 1790216"/>
                <a:gd name="connsiteX221" fmla="*/ 1203918 w 1883912"/>
                <a:gd name="connsiteY221" fmla="*/ 400892 h 1790216"/>
                <a:gd name="connsiteX222" fmla="*/ 1204278 w 1883912"/>
                <a:gd name="connsiteY222" fmla="*/ 397654 h 1790216"/>
                <a:gd name="connsiteX223" fmla="*/ 1207158 w 1883912"/>
                <a:gd name="connsiteY223" fmla="*/ 396934 h 1790216"/>
                <a:gd name="connsiteX224" fmla="*/ 1210399 w 1883912"/>
                <a:gd name="connsiteY224" fmla="*/ 400173 h 1790216"/>
                <a:gd name="connsiteX225" fmla="*/ 1210399 w 1883912"/>
                <a:gd name="connsiteY225" fmla="*/ 404131 h 1790216"/>
                <a:gd name="connsiteX226" fmla="*/ 1208598 w 1883912"/>
                <a:gd name="connsiteY226" fmla="*/ 407010 h 1790216"/>
                <a:gd name="connsiteX227" fmla="*/ 1207158 w 1883912"/>
                <a:gd name="connsiteY227" fmla="*/ 410609 h 1790216"/>
                <a:gd name="connsiteX228" fmla="*/ 1208598 w 1883912"/>
                <a:gd name="connsiteY228" fmla="*/ 413128 h 1790216"/>
                <a:gd name="connsiteX229" fmla="*/ 1209318 w 1883912"/>
                <a:gd name="connsiteY229" fmla="*/ 418886 h 1790216"/>
                <a:gd name="connsiteX230" fmla="*/ 1212919 w 1883912"/>
                <a:gd name="connsiteY230" fmla="*/ 422485 h 1790216"/>
                <a:gd name="connsiteX231" fmla="*/ 1216519 w 1883912"/>
                <a:gd name="connsiteY231" fmla="*/ 423924 h 1790216"/>
                <a:gd name="connsiteX232" fmla="*/ 1221559 w 1883912"/>
                <a:gd name="connsiteY232" fmla="*/ 423924 h 1790216"/>
                <a:gd name="connsiteX233" fmla="*/ 1224079 w 1883912"/>
                <a:gd name="connsiteY233" fmla="*/ 422125 h 1790216"/>
                <a:gd name="connsiteX234" fmla="*/ 1228400 w 1883912"/>
                <a:gd name="connsiteY234" fmla="*/ 422125 h 1790216"/>
                <a:gd name="connsiteX235" fmla="*/ 1230920 w 1883912"/>
                <a:gd name="connsiteY235" fmla="*/ 424644 h 1790216"/>
                <a:gd name="connsiteX236" fmla="*/ 1230920 w 1883912"/>
                <a:gd name="connsiteY236" fmla="*/ 428962 h 1790216"/>
                <a:gd name="connsiteX237" fmla="*/ 1229120 w 1883912"/>
                <a:gd name="connsiteY237" fmla="*/ 432201 h 1790216"/>
                <a:gd name="connsiteX238" fmla="*/ 1231640 w 1883912"/>
                <a:gd name="connsiteY238" fmla="*/ 434000 h 1790216"/>
                <a:gd name="connsiteX239" fmla="*/ 1230560 w 1883912"/>
                <a:gd name="connsiteY239" fmla="*/ 437599 h 1790216"/>
                <a:gd name="connsiteX240" fmla="*/ 1227320 w 1883912"/>
                <a:gd name="connsiteY240" fmla="*/ 439038 h 1790216"/>
                <a:gd name="connsiteX241" fmla="*/ 1228400 w 1883912"/>
                <a:gd name="connsiteY241" fmla="*/ 442277 h 1790216"/>
                <a:gd name="connsiteX242" fmla="*/ 1231280 w 1883912"/>
                <a:gd name="connsiteY242" fmla="*/ 442997 h 1790216"/>
                <a:gd name="connsiteX243" fmla="*/ 1234880 w 1883912"/>
                <a:gd name="connsiteY243" fmla="*/ 441198 h 1790216"/>
                <a:gd name="connsiteX244" fmla="*/ 1237760 w 1883912"/>
                <a:gd name="connsiteY244" fmla="*/ 442997 h 1790216"/>
                <a:gd name="connsiteX245" fmla="*/ 1241001 w 1883912"/>
                <a:gd name="connsiteY245" fmla="*/ 446596 h 1790216"/>
                <a:gd name="connsiteX246" fmla="*/ 1245321 w 1883912"/>
                <a:gd name="connsiteY246" fmla="*/ 446955 h 1790216"/>
                <a:gd name="connsiteX247" fmla="*/ 1248921 w 1883912"/>
                <a:gd name="connsiteY247" fmla="*/ 444436 h 1790216"/>
                <a:gd name="connsiteX248" fmla="*/ 1251801 w 1883912"/>
                <a:gd name="connsiteY248" fmla="*/ 441917 h 1790216"/>
                <a:gd name="connsiteX249" fmla="*/ 1253961 w 1883912"/>
                <a:gd name="connsiteY249" fmla="*/ 440478 h 1790216"/>
                <a:gd name="connsiteX250" fmla="*/ 1255401 w 1883912"/>
                <a:gd name="connsiteY250" fmla="*/ 437599 h 1790216"/>
                <a:gd name="connsiteX251" fmla="*/ 1257202 w 1883912"/>
                <a:gd name="connsiteY251" fmla="*/ 434720 h 1790216"/>
                <a:gd name="connsiteX252" fmla="*/ 1259722 w 1883912"/>
                <a:gd name="connsiteY252" fmla="*/ 431841 h 1790216"/>
                <a:gd name="connsiteX253" fmla="*/ 1262602 w 1883912"/>
                <a:gd name="connsiteY253" fmla="*/ 431121 h 1790216"/>
                <a:gd name="connsiteX254" fmla="*/ 1265122 w 1883912"/>
                <a:gd name="connsiteY254" fmla="*/ 428242 h 1790216"/>
                <a:gd name="connsiteX255" fmla="*/ 1266922 w 1883912"/>
                <a:gd name="connsiteY255" fmla="*/ 424644 h 1790216"/>
                <a:gd name="connsiteX256" fmla="*/ 1270882 w 1883912"/>
                <a:gd name="connsiteY256" fmla="*/ 422485 h 1790216"/>
                <a:gd name="connsiteX257" fmla="*/ 1273043 w 1883912"/>
                <a:gd name="connsiteY257" fmla="*/ 423924 h 1790216"/>
                <a:gd name="connsiteX258" fmla="*/ 1277003 w 1883912"/>
                <a:gd name="connsiteY258" fmla="*/ 425004 h 1790216"/>
                <a:gd name="connsiteX259" fmla="*/ 1279523 w 1883912"/>
                <a:gd name="connsiteY259" fmla="*/ 427523 h 1790216"/>
                <a:gd name="connsiteX260" fmla="*/ 1280963 w 1883912"/>
                <a:gd name="connsiteY260" fmla="*/ 431841 h 1790216"/>
                <a:gd name="connsiteX261" fmla="*/ 1280243 w 1883912"/>
                <a:gd name="connsiteY261" fmla="*/ 435800 h 1790216"/>
                <a:gd name="connsiteX262" fmla="*/ 1283843 w 1883912"/>
                <a:gd name="connsiteY262" fmla="*/ 437959 h 1790216"/>
                <a:gd name="connsiteX263" fmla="*/ 1286363 w 1883912"/>
                <a:gd name="connsiteY263" fmla="*/ 438679 h 1790216"/>
                <a:gd name="connsiteX264" fmla="*/ 1288164 w 1883912"/>
                <a:gd name="connsiteY264" fmla="*/ 436879 h 1790216"/>
                <a:gd name="connsiteX265" fmla="*/ 1291404 w 1883912"/>
                <a:gd name="connsiteY265" fmla="*/ 433640 h 1790216"/>
                <a:gd name="connsiteX266" fmla="*/ 1297164 w 1883912"/>
                <a:gd name="connsiteY266" fmla="*/ 434360 h 1790216"/>
                <a:gd name="connsiteX267" fmla="*/ 1300764 w 1883912"/>
                <a:gd name="connsiteY267" fmla="*/ 436879 h 1790216"/>
                <a:gd name="connsiteX268" fmla="*/ 1301484 w 1883912"/>
                <a:gd name="connsiteY268" fmla="*/ 440838 h 1790216"/>
                <a:gd name="connsiteX269" fmla="*/ 1300044 w 1883912"/>
                <a:gd name="connsiteY269" fmla="*/ 444077 h 1790216"/>
                <a:gd name="connsiteX270" fmla="*/ 1300044 w 1883912"/>
                <a:gd name="connsiteY270" fmla="*/ 447315 h 1790216"/>
                <a:gd name="connsiteX271" fmla="*/ 1302204 w 1883912"/>
                <a:gd name="connsiteY271" fmla="*/ 448755 h 1790216"/>
                <a:gd name="connsiteX272" fmla="*/ 1303645 w 1883912"/>
                <a:gd name="connsiteY272" fmla="*/ 450554 h 1790216"/>
                <a:gd name="connsiteX273" fmla="*/ 1309405 w 1883912"/>
                <a:gd name="connsiteY273" fmla="*/ 451274 h 1790216"/>
                <a:gd name="connsiteX274" fmla="*/ 1313005 w 1883912"/>
                <a:gd name="connsiteY274" fmla="*/ 449475 h 1790216"/>
                <a:gd name="connsiteX275" fmla="*/ 1314805 w 1883912"/>
                <a:gd name="connsiteY275" fmla="*/ 443717 h 1790216"/>
                <a:gd name="connsiteX276" fmla="*/ 1317325 w 1883912"/>
                <a:gd name="connsiteY276" fmla="*/ 440478 h 1790216"/>
                <a:gd name="connsiteX277" fmla="*/ 1320566 w 1883912"/>
                <a:gd name="connsiteY277" fmla="*/ 439758 h 1790216"/>
                <a:gd name="connsiteX278" fmla="*/ 1323806 w 1883912"/>
                <a:gd name="connsiteY278" fmla="*/ 441917 h 1790216"/>
                <a:gd name="connsiteX279" fmla="*/ 1328126 w 1883912"/>
                <a:gd name="connsiteY279" fmla="*/ 441557 h 1790216"/>
                <a:gd name="connsiteX280" fmla="*/ 1329206 w 1883912"/>
                <a:gd name="connsiteY280" fmla="*/ 438319 h 1790216"/>
                <a:gd name="connsiteX281" fmla="*/ 1328846 w 1883912"/>
                <a:gd name="connsiteY281" fmla="*/ 435800 h 1790216"/>
                <a:gd name="connsiteX282" fmla="*/ 1330646 w 1883912"/>
                <a:gd name="connsiteY282" fmla="*/ 434000 h 1790216"/>
                <a:gd name="connsiteX283" fmla="*/ 1333887 w 1883912"/>
                <a:gd name="connsiteY283" fmla="*/ 433281 h 1790216"/>
                <a:gd name="connsiteX284" fmla="*/ 1337127 w 1883912"/>
                <a:gd name="connsiteY284" fmla="*/ 435440 h 1790216"/>
                <a:gd name="connsiteX285" fmla="*/ 1337847 w 1883912"/>
                <a:gd name="connsiteY285" fmla="*/ 438319 h 1790216"/>
                <a:gd name="connsiteX286" fmla="*/ 1340007 w 1883912"/>
                <a:gd name="connsiteY286" fmla="*/ 441198 h 1790216"/>
                <a:gd name="connsiteX287" fmla="*/ 1340007 w 1883912"/>
                <a:gd name="connsiteY287" fmla="*/ 445516 h 1790216"/>
                <a:gd name="connsiteX288" fmla="*/ 1338567 w 1883912"/>
                <a:gd name="connsiteY288" fmla="*/ 447675 h 1790216"/>
                <a:gd name="connsiteX289" fmla="*/ 1335687 w 1883912"/>
                <a:gd name="connsiteY289" fmla="*/ 448035 h 1790216"/>
                <a:gd name="connsiteX290" fmla="*/ 1334607 w 1883912"/>
                <a:gd name="connsiteY290" fmla="*/ 451994 h 1790216"/>
                <a:gd name="connsiteX291" fmla="*/ 1336767 w 1883912"/>
                <a:gd name="connsiteY291" fmla="*/ 455592 h 1790216"/>
                <a:gd name="connsiteX292" fmla="*/ 1338927 w 1883912"/>
                <a:gd name="connsiteY292" fmla="*/ 459191 h 1790216"/>
                <a:gd name="connsiteX293" fmla="*/ 1341447 w 1883912"/>
                <a:gd name="connsiteY293" fmla="*/ 464229 h 1790216"/>
                <a:gd name="connsiteX294" fmla="*/ 1344687 w 1883912"/>
                <a:gd name="connsiteY294" fmla="*/ 466388 h 1790216"/>
                <a:gd name="connsiteX295" fmla="*/ 1349008 w 1883912"/>
                <a:gd name="connsiteY295" fmla="*/ 465669 h 1790216"/>
                <a:gd name="connsiteX296" fmla="*/ 1352248 w 1883912"/>
                <a:gd name="connsiteY296" fmla="*/ 461710 h 1790216"/>
                <a:gd name="connsiteX297" fmla="*/ 1351888 w 1883912"/>
                <a:gd name="connsiteY297" fmla="*/ 458831 h 1790216"/>
                <a:gd name="connsiteX298" fmla="*/ 1351888 w 1883912"/>
                <a:gd name="connsiteY298" fmla="*/ 456312 h 1790216"/>
                <a:gd name="connsiteX299" fmla="*/ 1350088 w 1883912"/>
                <a:gd name="connsiteY299" fmla="*/ 453793 h 1790216"/>
                <a:gd name="connsiteX300" fmla="*/ 1350448 w 1883912"/>
                <a:gd name="connsiteY300" fmla="*/ 451274 h 1790216"/>
                <a:gd name="connsiteX301" fmla="*/ 1352608 w 1883912"/>
                <a:gd name="connsiteY301" fmla="*/ 450554 h 1790216"/>
                <a:gd name="connsiteX302" fmla="*/ 1356208 w 1883912"/>
                <a:gd name="connsiteY302" fmla="*/ 449115 h 1790216"/>
                <a:gd name="connsiteX303" fmla="*/ 1356928 w 1883912"/>
                <a:gd name="connsiteY303" fmla="*/ 444077 h 1790216"/>
                <a:gd name="connsiteX304" fmla="*/ 1359808 w 1883912"/>
                <a:gd name="connsiteY304" fmla="*/ 443717 h 1790216"/>
                <a:gd name="connsiteX305" fmla="*/ 1362688 w 1883912"/>
                <a:gd name="connsiteY305" fmla="*/ 439758 h 1790216"/>
                <a:gd name="connsiteX306" fmla="*/ 1365569 w 1883912"/>
                <a:gd name="connsiteY306" fmla="*/ 436159 h 1790216"/>
                <a:gd name="connsiteX307" fmla="*/ 1365569 w 1883912"/>
                <a:gd name="connsiteY307" fmla="*/ 433281 h 1790216"/>
                <a:gd name="connsiteX308" fmla="*/ 1364129 w 1883912"/>
                <a:gd name="connsiteY308" fmla="*/ 430042 h 1790216"/>
                <a:gd name="connsiteX309" fmla="*/ 1364489 w 1883912"/>
                <a:gd name="connsiteY309" fmla="*/ 427523 h 1790216"/>
                <a:gd name="connsiteX310" fmla="*/ 1366289 w 1883912"/>
                <a:gd name="connsiteY310" fmla="*/ 425723 h 1790216"/>
                <a:gd name="connsiteX311" fmla="*/ 1368089 w 1883912"/>
                <a:gd name="connsiteY311" fmla="*/ 427523 h 1790216"/>
                <a:gd name="connsiteX312" fmla="*/ 1370249 w 1883912"/>
                <a:gd name="connsiteY312" fmla="*/ 426803 h 1790216"/>
                <a:gd name="connsiteX313" fmla="*/ 1372409 w 1883912"/>
                <a:gd name="connsiteY313" fmla="*/ 423924 h 1790216"/>
                <a:gd name="connsiteX314" fmla="*/ 1376009 w 1883912"/>
                <a:gd name="connsiteY314" fmla="*/ 425004 h 1790216"/>
                <a:gd name="connsiteX315" fmla="*/ 1377449 w 1883912"/>
                <a:gd name="connsiteY315" fmla="*/ 428602 h 1790216"/>
                <a:gd name="connsiteX316" fmla="*/ 1377449 w 1883912"/>
                <a:gd name="connsiteY316" fmla="*/ 434000 h 1790216"/>
                <a:gd name="connsiteX317" fmla="*/ 1378889 w 1883912"/>
                <a:gd name="connsiteY317" fmla="*/ 437959 h 1790216"/>
                <a:gd name="connsiteX318" fmla="*/ 1381050 w 1883912"/>
                <a:gd name="connsiteY318" fmla="*/ 441198 h 1790216"/>
                <a:gd name="connsiteX319" fmla="*/ 1383570 w 1883912"/>
                <a:gd name="connsiteY319" fmla="*/ 442277 h 1790216"/>
                <a:gd name="connsiteX320" fmla="*/ 1385370 w 1883912"/>
                <a:gd name="connsiteY320" fmla="*/ 441198 h 1790216"/>
                <a:gd name="connsiteX321" fmla="*/ 1385730 w 1883912"/>
                <a:gd name="connsiteY321" fmla="*/ 437959 h 1790216"/>
                <a:gd name="connsiteX322" fmla="*/ 1387890 w 1883912"/>
                <a:gd name="connsiteY322" fmla="*/ 437239 h 1790216"/>
                <a:gd name="connsiteX323" fmla="*/ 1391130 w 1883912"/>
                <a:gd name="connsiteY323" fmla="*/ 437599 h 1790216"/>
                <a:gd name="connsiteX324" fmla="*/ 1393650 w 1883912"/>
                <a:gd name="connsiteY324" fmla="*/ 440118 h 1790216"/>
                <a:gd name="connsiteX325" fmla="*/ 1395091 w 1883912"/>
                <a:gd name="connsiteY325" fmla="*/ 444077 h 1790216"/>
                <a:gd name="connsiteX326" fmla="*/ 1397611 w 1883912"/>
                <a:gd name="connsiteY326" fmla="*/ 446236 h 1790216"/>
                <a:gd name="connsiteX327" fmla="*/ 1402651 w 1883912"/>
                <a:gd name="connsiteY327" fmla="*/ 445156 h 1790216"/>
                <a:gd name="connsiteX328" fmla="*/ 1405891 w 1883912"/>
                <a:gd name="connsiteY328" fmla="*/ 441917 h 1790216"/>
                <a:gd name="connsiteX329" fmla="*/ 1406611 w 1883912"/>
                <a:gd name="connsiteY329" fmla="*/ 438679 h 1790216"/>
                <a:gd name="connsiteX330" fmla="*/ 1406971 w 1883912"/>
                <a:gd name="connsiteY330" fmla="*/ 435440 h 1790216"/>
                <a:gd name="connsiteX331" fmla="*/ 1406611 w 1883912"/>
                <a:gd name="connsiteY331" fmla="*/ 432201 h 1790216"/>
                <a:gd name="connsiteX332" fmla="*/ 1408771 w 1883912"/>
                <a:gd name="connsiteY332" fmla="*/ 430402 h 1790216"/>
                <a:gd name="connsiteX333" fmla="*/ 1412372 w 1883912"/>
                <a:gd name="connsiteY333" fmla="*/ 431481 h 1790216"/>
                <a:gd name="connsiteX334" fmla="*/ 1413812 w 1883912"/>
                <a:gd name="connsiteY334" fmla="*/ 433281 h 1790216"/>
                <a:gd name="connsiteX335" fmla="*/ 1416692 w 1883912"/>
                <a:gd name="connsiteY335" fmla="*/ 433281 h 1790216"/>
                <a:gd name="connsiteX336" fmla="*/ 1420652 w 1883912"/>
                <a:gd name="connsiteY336" fmla="*/ 434360 h 1790216"/>
                <a:gd name="connsiteX337" fmla="*/ 1419932 w 1883912"/>
                <a:gd name="connsiteY337" fmla="*/ 437239 h 1790216"/>
                <a:gd name="connsiteX338" fmla="*/ 1417772 w 1883912"/>
                <a:gd name="connsiteY338" fmla="*/ 438319 h 1790216"/>
                <a:gd name="connsiteX339" fmla="*/ 1415612 w 1883912"/>
                <a:gd name="connsiteY339" fmla="*/ 440838 h 1790216"/>
                <a:gd name="connsiteX340" fmla="*/ 1416692 w 1883912"/>
                <a:gd name="connsiteY340" fmla="*/ 443357 h 1790216"/>
                <a:gd name="connsiteX341" fmla="*/ 1419932 w 1883912"/>
                <a:gd name="connsiteY341" fmla="*/ 443357 h 1790216"/>
                <a:gd name="connsiteX342" fmla="*/ 1421732 w 1883912"/>
                <a:gd name="connsiteY342" fmla="*/ 445516 h 1790216"/>
                <a:gd name="connsiteX343" fmla="*/ 1424972 w 1883912"/>
                <a:gd name="connsiteY343" fmla="*/ 446236 h 1790216"/>
                <a:gd name="connsiteX344" fmla="*/ 1428933 w 1883912"/>
                <a:gd name="connsiteY344" fmla="*/ 445156 h 1790216"/>
                <a:gd name="connsiteX345" fmla="*/ 1430733 w 1883912"/>
                <a:gd name="connsiteY345" fmla="*/ 446596 h 1790216"/>
                <a:gd name="connsiteX346" fmla="*/ 1431813 w 1883912"/>
                <a:gd name="connsiteY346" fmla="*/ 450554 h 1790216"/>
                <a:gd name="connsiteX347" fmla="*/ 1433613 w 1883912"/>
                <a:gd name="connsiteY347" fmla="*/ 453433 h 1790216"/>
                <a:gd name="connsiteX348" fmla="*/ 1436853 w 1883912"/>
                <a:gd name="connsiteY348" fmla="*/ 453793 h 1790216"/>
                <a:gd name="connsiteX349" fmla="*/ 1439733 w 1883912"/>
                <a:gd name="connsiteY349" fmla="*/ 452354 h 1790216"/>
                <a:gd name="connsiteX350" fmla="*/ 1443694 w 1883912"/>
                <a:gd name="connsiteY350" fmla="*/ 452354 h 1790216"/>
                <a:gd name="connsiteX351" fmla="*/ 1445494 w 1883912"/>
                <a:gd name="connsiteY351" fmla="*/ 455952 h 1790216"/>
                <a:gd name="connsiteX352" fmla="*/ 1448734 w 1883912"/>
                <a:gd name="connsiteY352" fmla="*/ 459191 h 1790216"/>
                <a:gd name="connsiteX353" fmla="*/ 1451614 w 1883912"/>
                <a:gd name="connsiteY353" fmla="*/ 461350 h 1790216"/>
                <a:gd name="connsiteX354" fmla="*/ 1453054 w 1883912"/>
                <a:gd name="connsiteY354" fmla="*/ 465669 h 1790216"/>
                <a:gd name="connsiteX355" fmla="*/ 1455574 w 1883912"/>
                <a:gd name="connsiteY355" fmla="*/ 466748 h 1790216"/>
                <a:gd name="connsiteX356" fmla="*/ 1459535 w 1883912"/>
                <a:gd name="connsiteY356" fmla="*/ 464589 h 1790216"/>
                <a:gd name="connsiteX357" fmla="*/ 1460975 w 1883912"/>
                <a:gd name="connsiteY357" fmla="*/ 462430 h 1790216"/>
                <a:gd name="connsiteX358" fmla="*/ 1460615 w 1883912"/>
                <a:gd name="connsiteY358" fmla="*/ 458471 h 1790216"/>
                <a:gd name="connsiteX359" fmla="*/ 1461335 w 1883912"/>
                <a:gd name="connsiteY359" fmla="*/ 455232 h 1790216"/>
                <a:gd name="connsiteX360" fmla="*/ 1463855 w 1883912"/>
                <a:gd name="connsiteY360" fmla="*/ 452713 h 1790216"/>
                <a:gd name="connsiteX361" fmla="*/ 1465655 w 1883912"/>
                <a:gd name="connsiteY361" fmla="*/ 451994 h 1790216"/>
                <a:gd name="connsiteX362" fmla="*/ 1468175 w 1883912"/>
                <a:gd name="connsiteY362" fmla="*/ 453073 h 1790216"/>
                <a:gd name="connsiteX363" fmla="*/ 1469975 w 1883912"/>
                <a:gd name="connsiteY363" fmla="*/ 455592 h 1790216"/>
                <a:gd name="connsiteX364" fmla="*/ 1473936 w 1883912"/>
                <a:gd name="connsiteY364" fmla="*/ 455592 h 1790216"/>
                <a:gd name="connsiteX365" fmla="*/ 1476816 w 1883912"/>
                <a:gd name="connsiteY365" fmla="*/ 454513 h 1790216"/>
                <a:gd name="connsiteX366" fmla="*/ 1478976 w 1883912"/>
                <a:gd name="connsiteY366" fmla="*/ 451994 h 1790216"/>
                <a:gd name="connsiteX367" fmla="*/ 1481136 w 1883912"/>
                <a:gd name="connsiteY367" fmla="*/ 449834 h 1790216"/>
                <a:gd name="connsiteX368" fmla="*/ 1480416 w 1883912"/>
                <a:gd name="connsiteY368" fmla="*/ 445876 h 1790216"/>
                <a:gd name="connsiteX369" fmla="*/ 1478256 w 1883912"/>
                <a:gd name="connsiteY369" fmla="*/ 444796 h 1790216"/>
                <a:gd name="connsiteX370" fmla="*/ 1481496 w 1883912"/>
                <a:gd name="connsiteY370" fmla="*/ 442637 h 1790216"/>
                <a:gd name="connsiteX371" fmla="*/ 1482576 w 1883912"/>
                <a:gd name="connsiteY371" fmla="*/ 440478 h 1790216"/>
                <a:gd name="connsiteX372" fmla="*/ 1485096 w 1883912"/>
                <a:gd name="connsiteY372" fmla="*/ 439038 h 1790216"/>
                <a:gd name="connsiteX373" fmla="*/ 1488697 w 1883912"/>
                <a:gd name="connsiteY373" fmla="*/ 439398 h 1790216"/>
                <a:gd name="connsiteX374" fmla="*/ 1490497 w 1883912"/>
                <a:gd name="connsiteY374" fmla="*/ 436879 h 1790216"/>
                <a:gd name="connsiteX375" fmla="*/ 1495177 w 1883912"/>
                <a:gd name="connsiteY375" fmla="*/ 438319 h 1790216"/>
                <a:gd name="connsiteX376" fmla="*/ 1498777 w 1883912"/>
                <a:gd name="connsiteY376" fmla="*/ 438319 h 1790216"/>
                <a:gd name="connsiteX377" fmla="*/ 1502737 w 1883912"/>
                <a:gd name="connsiteY377" fmla="*/ 437239 h 1790216"/>
                <a:gd name="connsiteX378" fmla="*/ 1504898 w 1883912"/>
                <a:gd name="connsiteY378" fmla="*/ 434360 h 1790216"/>
                <a:gd name="connsiteX379" fmla="*/ 1508138 w 1883912"/>
                <a:gd name="connsiteY379" fmla="*/ 436519 h 1790216"/>
                <a:gd name="connsiteX380" fmla="*/ 1510658 w 1883912"/>
                <a:gd name="connsiteY380" fmla="*/ 433281 h 1790216"/>
                <a:gd name="connsiteX381" fmla="*/ 1512458 w 1883912"/>
                <a:gd name="connsiteY381" fmla="*/ 431121 h 1790216"/>
                <a:gd name="connsiteX382" fmla="*/ 1515338 w 1883912"/>
                <a:gd name="connsiteY382" fmla="*/ 431121 h 1790216"/>
                <a:gd name="connsiteX383" fmla="*/ 1517138 w 1883912"/>
                <a:gd name="connsiteY383" fmla="*/ 433640 h 1790216"/>
                <a:gd name="connsiteX384" fmla="*/ 1520019 w 1883912"/>
                <a:gd name="connsiteY384" fmla="*/ 435080 h 1790216"/>
                <a:gd name="connsiteX385" fmla="*/ 1523979 w 1883912"/>
                <a:gd name="connsiteY385" fmla="*/ 437599 h 1790216"/>
                <a:gd name="connsiteX386" fmla="*/ 1526859 w 1883912"/>
                <a:gd name="connsiteY386" fmla="*/ 436879 h 1790216"/>
                <a:gd name="connsiteX387" fmla="*/ 1527219 w 1883912"/>
                <a:gd name="connsiteY387" fmla="*/ 435440 h 1790216"/>
                <a:gd name="connsiteX388" fmla="*/ 1529019 w 1883912"/>
                <a:gd name="connsiteY388" fmla="*/ 434000 h 1790216"/>
                <a:gd name="connsiteX389" fmla="*/ 1531899 w 1883912"/>
                <a:gd name="connsiteY389" fmla="*/ 434360 h 1790216"/>
                <a:gd name="connsiteX390" fmla="*/ 1534420 w 1883912"/>
                <a:gd name="connsiteY390" fmla="*/ 436519 h 1790216"/>
                <a:gd name="connsiteX391" fmla="*/ 1536940 w 1883912"/>
                <a:gd name="connsiteY391" fmla="*/ 435080 h 1790216"/>
                <a:gd name="connsiteX392" fmla="*/ 1537300 w 1883912"/>
                <a:gd name="connsiteY392" fmla="*/ 432201 h 1790216"/>
                <a:gd name="connsiteX393" fmla="*/ 1534420 w 1883912"/>
                <a:gd name="connsiteY393" fmla="*/ 431121 h 1790216"/>
                <a:gd name="connsiteX394" fmla="*/ 1534780 w 1883912"/>
                <a:gd name="connsiteY394" fmla="*/ 428242 h 1790216"/>
                <a:gd name="connsiteX395" fmla="*/ 1538020 w 1883912"/>
                <a:gd name="connsiteY395" fmla="*/ 426443 h 1790216"/>
                <a:gd name="connsiteX396" fmla="*/ 1540900 w 1883912"/>
                <a:gd name="connsiteY396" fmla="*/ 427883 h 1790216"/>
                <a:gd name="connsiteX397" fmla="*/ 1542700 w 1883912"/>
                <a:gd name="connsiteY397" fmla="*/ 428962 h 1790216"/>
                <a:gd name="connsiteX398" fmla="*/ 1545580 w 1883912"/>
                <a:gd name="connsiteY398" fmla="*/ 428242 h 1790216"/>
                <a:gd name="connsiteX399" fmla="*/ 1546660 w 1883912"/>
                <a:gd name="connsiteY399" fmla="*/ 426083 h 1790216"/>
                <a:gd name="connsiteX400" fmla="*/ 1548100 w 1883912"/>
                <a:gd name="connsiteY400" fmla="*/ 424644 h 1790216"/>
                <a:gd name="connsiteX401" fmla="*/ 1551701 w 1883912"/>
                <a:gd name="connsiteY401" fmla="*/ 425004 h 1790216"/>
                <a:gd name="connsiteX402" fmla="*/ 1553861 w 1883912"/>
                <a:gd name="connsiteY402" fmla="*/ 423924 h 1790216"/>
                <a:gd name="connsiteX403" fmla="*/ 1554941 w 1883912"/>
                <a:gd name="connsiteY403" fmla="*/ 420685 h 1790216"/>
                <a:gd name="connsiteX404" fmla="*/ 1557101 w 1883912"/>
                <a:gd name="connsiteY404" fmla="*/ 419246 h 1790216"/>
                <a:gd name="connsiteX405" fmla="*/ 1561421 w 1883912"/>
                <a:gd name="connsiteY405" fmla="*/ 419965 h 1790216"/>
                <a:gd name="connsiteX406" fmla="*/ 1563941 w 1883912"/>
                <a:gd name="connsiteY406" fmla="*/ 422125 h 1790216"/>
                <a:gd name="connsiteX407" fmla="*/ 1564301 w 1883912"/>
                <a:gd name="connsiteY407" fmla="*/ 426083 h 1790216"/>
                <a:gd name="connsiteX408" fmla="*/ 1567182 w 1883912"/>
                <a:gd name="connsiteY408" fmla="*/ 428242 h 1790216"/>
                <a:gd name="connsiteX409" fmla="*/ 1570062 w 1883912"/>
                <a:gd name="connsiteY409" fmla="*/ 427523 h 1790216"/>
                <a:gd name="connsiteX410" fmla="*/ 1572222 w 1883912"/>
                <a:gd name="connsiteY410" fmla="*/ 429682 h 1790216"/>
                <a:gd name="connsiteX411" fmla="*/ 1574022 w 1883912"/>
                <a:gd name="connsiteY411" fmla="*/ 427523 h 1790216"/>
                <a:gd name="connsiteX412" fmla="*/ 1576542 w 1883912"/>
                <a:gd name="connsiteY412" fmla="*/ 427163 h 1790216"/>
                <a:gd name="connsiteX413" fmla="*/ 1578342 w 1883912"/>
                <a:gd name="connsiteY413" fmla="*/ 429322 h 1790216"/>
                <a:gd name="connsiteX414" fmla="*/ 1584463 w 1883912"/>
                <a:gd name="connsiteY414" fmla="*/ 430402 h 1790216"/>
                <a:gd name="connsiteX415" fmla="*/ 1589863 w 1883912"/>
                <a:gd name="connsiteY415" fmla="*/ 429322 h 1790216"/>
                <a:gd name="connsiteX416" fmla="*/ 1593463 w 1883912"/>
                <a:gd name="connsiteY416" fmla="*/ 428962 h 1790216"/>
                <a:gd name="connsiteX417" fmla="*/ 1595263 w 1883912"/>
                <a:gd name="connsiteY417" fmla="*/ 426443 h 1790216"/>
                <a:gd name="connsiteX418" fmla="*/ 1597424 w 1883912"/>
                <a:gd name="connsiteY418" fmla="*/ 426083 h 1790216"/>
                <a:gd name="connsiteX419" fmla="*/ 1601744 w 1883912"/>
                <a:gd name="connsiteY419" fmla="*/ 427523 h 1790216"/>
                <a:gd name="connsiteX420" fmla="*/ 1601384 w 1883912"/>
                <a:gd name="connsiteY420" fmla="*/ 423204 h 1790216"/>
                <a:gd name="connsiteX421" fmla="*/ 1603904 w 1883912"/>
                <a:gd name="connsiteY421" fmla="*/ 422125 h 1790216"/>
                <a:gd name="connsiteX422" fmla="*/ 1606424 w 1883912"/>
                <a:gd name="connsiteY422" fmla="*/ 419965 h 1790216"/>
                <a:gd name="connsiteX423" fmla="*/ 1606424 w 1883912"/>
                <a:gd name="connsiteY423" fmla="*/ 416367 h 1790216"/>
                <a:gd name="connsiteX424" fmla="*/ 1607504 w 1883912"/>
                <a:gd name="connsiteY424" fmla="*/ 412768 h 1790216"/>
                <a:gd name="connsiteX425" fmla="*/ 1610384 w 1883912"/>
                <a:gd name="connsiteY425" fmla="*/ 412048 h 1790216"/>
                <a:gd name="connsiteX426" fmla="*/ 1613265 w 1883912"/>
                <a:gd name="connsiteY426" fmla="*/ 413128 h 1790216"/>
                <a:gd name="connsiteX427" fmla="*/ 1617225 w 1883912"/>
                <a:gd name="connsiteY427" fmla="*/ 416007 h 1790216"/>
                <a:gd name="connsiteX428" fmla="*/ 1619745 w 1883912"/>
                <a:gd name="connsiteY428" fmla="*/ 416007 h 1790216"/>
                <a:gd name="connsiteX429" fmla="*/ 1623345 w 1883912"/>
                <a:gd name="connsiteY429" fmla="*/ 417087 h 1790216"/>
                <a:gd name="connsiteX430" fmla="*/ 1627306 w 1883912"/>
                <a:gd name="connsiteY430" fmla="*/ 420325 h 1790216"/>
                <a:gd name="connsiteX431" fmla="*/ 1629466 w 1883912"/>
                <a:gd name="connsiteY431" fmla="*/ 422485 h 1790216"/>
                <a:gd name="connsiteX432" fmla="*/ 1633066 w 1883912"/>
                <a:gd name="connsiteY432" fmla="*/ 422844 h 1790216"/>
                <a:gd name="connsiteX433" fmla="*/ 1634866 w 1883912"/>
                <a:gd name="connsiteY433" fmla="*/ 427163 h 1790216"/>
                <a:gd name="connsiteX434" fmla="*/ 1637746 w 1883912"/>
                <a:gd name="connsiteY434" fmla="*/ 428242 h 1790216"/>
                <a:gd name="connsiteX435" fmla="*/ 1640626 w 1883912"/>
                <a:gd name="connsiteY435" fmla="*/ 427163 h 1790216"/>
                <a:gd name="connsiteX436" fmla="*/ 1644947 w 1883912"/>
                <a:gd name="connsiteY436" fmla="*/ 427523 h 1790216"/>
                <a:gd name="connsiteX437" fmla="*/ 1647107 w 1883912"/>
                <a:gd name="connsiteY437" fmla="*/ 431121 h 1790216"/>
                <a:gd name="connsiteX438" fmla="*/ 1648907 w 1883912"/>
                <a:gd name="connsiteY438" fmla="*/ 433640 h 1790216"/>
                <a:gd name="connsiteX439" fmla="*/ 1651787 w 1883912"/>
                <a:gd name="connsiteY439" fmla="*/ 435440 h 1790216"/>
                <a:gd name="connsiteX440" fmla="*/ 1653587 w 1883912"/>
                <a:gd name="connsiteY440" fmla="*/ 440118 h 1790216"/>
                <a:gd name="connsiteX441" fmla="*/ 1656827 w 1883912"/>
                <a:gd name="connsiteY441" fmla="*/ 441557 h 1790216"/>
                <a:gd name="connsiteX442" fmla="*/ 1658628 w 1883912"/>
                <a:gd name="connsiteY442" fmla="*/ 444436 h 1790216"/>
                <a:gd name="connsiteX443" fmla="*/ 1662588 w 1883912"/>
                <a:gd name="connsiteY443" fmla="*/ 446596 h 1790216"/>
                <a:gd name="connsiteX444" fmla="*/ 1666548 w 1883912"/>
                <a:gd name="connsiteY444" fmla="*/ 446236 h 1790216"/>
                <a:gd name="connsiteX445" fmla="*/ 1667268 w 1883912"/>
                <a:gd name="connsiteY445" fmla="*/ 444077 h 1790216"/>
                <a:gd name="connsiteX446" fmla="*/ 1670508 w 1883912"/>
                <a:gd name="connsiteY446" fmla="*/ 444796 h 1790216"/>
                <a:gd name="connsiteX447" fmla="*/ 1673749 w 1883912"/>
                <a:gd name="connsiteY447" fmla="*/ 443357 h 1790216"/>
                <a:gd name="connsiteX448" fmla="*/ 1676269 w 1883912"/>
                <a:gd name="connsiteY448" fmla="*/ 446236 h 1790216"/>
                <a:gd name="connsiteX449" fmla="*/ 1678069 w 1883912"/>
                <a:gd name="connsiteY449" fmla="*/ 448395 h 1790216"/>
                <a:gd name="connsiteX450" fmla="*/ 1679509 w 1883912"/>
                <a:gd name="connsiteY450" fmla="*/ 450914 h 1790216"/>
                <a:gd name="connsiteX451" fmla="*/ 1682029 w 1883912"/>
                <a:gd name="connsiteY451" fmla="*/ 451274 h 1790216"/>
                <a:gd name="connsiteX452" fmla="*/ 1683829 w 1883912"/>
                <a:gd name="connsiteY452" fmla="*/ 453433 h 1790216"/>
                <a:gd name="connsiteX453" fmla="*/ 1686349 w 1883912"/>
                <a:gd name="connsiteY453" fmla="*/ 454873 h 1790216"/>
                <a:gd name="connsiteX454" fmla="*/ 1687789 w 1883912"/>
                <a:gd name="connsiteY454" fmla="*/ 453073 h 1790216"/>
                <a:gd name="connsiteX455" fmla="*/ 1691390 w 1883912"/>
                <a:gd name="connsiteY455" fmla="*/ 453073 h 1790216"/>
                <a:gd name="connsiteX456" fmla="*/ 1694630 w 1883912"/>
                <a:gd name="connsiteY456" fmla="*/ 456672 h 1790216"/>
                <a:gd name="connsiteX457" fmla="*/ 1695710 w 1883912"/>
                <a:gd name="connsiteY457" fmla="*/ 455232 h 1790216"/>
                <a:gd name="connsiteX458" fmla="*/ 1698590 w 1883912"/>
                <a:gd name="connsiteY458" fmla="*/ 457032 h 1790216"/>
                <a:gd name="connsiteX459" fmla="*/ 1701110 w 1883912"/>
                <a:gd name="connsiteY459" fmla="*/ 455592 h 1790216"/>
                <a:gd name="connsiteX460" fmla="*/ 1702910 w 1883912"/>
                <a:gd name="connsiteY460" fmla="*/ 458111 h 1790216"/>
                <a:gd name="connsiteX461" fmla="*/ 1707951 w 1883912"/>
                <a:gd name="connsiteY461" fmla="*/ 460990 h 1790216"/>
                <a:gd name="connsiteX462" fmla="*/ 1709031 w 1883912"/>
                <a:gd name="connsiteY462" fmla="*/ 463509 h 1790216"/>
                <a:gd name="connsiteX463" fmla="*/ 1712631 w 1883912"/>
                <a:gd name="connsiteY463" fmla="*/ 465309 h 1790216"/>
                <a:gd name="connsiteX464" fmla="*/ 1714431 w 1883912"/>
                <a:gd name="connsiteY464" fmla="*/ 463150 h 1790216"/>
                <a:gd name="connsiteX465" fmla="*/ 1714791 w 1883912"/>
                <a:gd name="connsiteY465" fmla="*/ 462790 h 1790216"/>
                <a:gd name="connsiteX466" fmla="*/ 1716591 w 1883912"/>
                <a:gd name="connsiteY466" fmla="*/ 459911 h 1790216"/>
                <a:gd name="connsiteX467" fmla="*/ 1720192 w 1883912"/>
                <a:gd name="connsiteY467" fmla="*/ 459551 h 1790216"/>
                <a:gd name="connsiteX468" fmla="*/ 1720192 w 1883912"/>
                <a:gd name="connsiteY468" fmla="*/ 461710 h 1790216"/>
                <a:gd name="connsiteX469" fmla="*/ 1719472 w 1883912"/>
                <a:gd name="connsiteY469" fmla="*/ 464589 h 1790216"/>
                <a:gd name="connsiteX470" fmla="*/ 1720912 w 1883912"/>
                <a:gd name="connsiteY470" fmla="*/ 467468 h 1790216"/>
                <a:gd name="connsiteX471" fmla="*/ 1723792 w 1883912"/>
                <a:gd name="connsiteY471" fmla="*/ 468188 h 1790216"/>
                <a:gd name="connsiteX472" fmla="*/ 1725232 w 1883912"/>
                <a:gd name="connsiteY472" fmla="*/ 470707 h 1790216"/>
                <a:gd name="connsiteX473" fmla="*/ 1728112 w 1883912"/>
                <a:gd name="connsiteY473" fmla="*/ 472866 h 1790216"/>
                <a:gd name="connsiteX474" fmla="*/ 1730632 w 1883912"/>
                <a:gd name="connsiteY474" fmla="*/ 470707 h 1790216"/>
                <a:gd name="connsiteX475" fmla="*/ 1731712 w 1883912"/>
                <a:gd name="connsiteY475" fmla="*/ 474305 h 1790216"/>
                <a:gd name="connsiteX476" fmla="*/ 1734592 w 1883912"/>
                <a:gd name="connsiteY476" fmla="*/ 474305 h 1790216"/>
                <a:gd name="connsiteX477" fmla="*/ 1737113 w 1883912"/>
                <a:gd name="connsiteY477" fmla="*/ 471426 h 1790216"/>
                <a:gd name="connsiteX478" fmla="*/ 1738193 w 1883912"/>
                <a:gd name="connsiteY478" fmla="*/ 474305 h 1790216"/>
                <a:gd name="connsiteX479" fmla="*/ 1741433 w 1883912"/>
                <a:gd name="connsiteY479" fmla="*/ 473226 h 1790216"/>
                <a:gd name="connsiteX480" fmla="*/ 1742513 w 1883912"/>
                <a:gd name="connsiteY480" fmla="*/ 471067 h 1790216"/>
                <a:gd name="connsiteX481" fmla="*/ 1744673 w 1883912"/>
                <a:gd name="connsiteY481" fmla="*/ 469627 h 1790216"/>
                <a:gd name="connsiteX482" fmla="*/ 1748633 w 1883912"/>
                <a:gd name="connsiteY482" fmla="*/ 469627 h 1790216"/>
                <a:gd name="connsiteX483" fmla="*/ 1751154 w 1883912"/>
                <a:gd name="connsiteY483" fmla="*/ 472506 h 1790216"/>
                <a:gd name="connsiteX484" fmla="*/ 1755474 w 1883912"/>
                <a:gd name="connsiteY484" fmla="*/ 470707 h 1790216"/>
                <a:gd name="connsiteX485" fmla="*/ 1755834 w 1883912"/>
                <a:gd name="connsiteY485" fmla="*/ 467468 h 1790216"/>
                <a:gd name="connsiteX486" fmla="*/ 1758714 w 1883912"/>
                <a:gd name="connsiteY486" fmla="*/ 465309 h 1790216"/>
                <a:gd name="connsiteX487" fmla="*/ 1761594 w 1883912"/>
                <a:gd name="connsiteY487" fmla="*/ 466028 h 1790216"/>
                <a:gd name="connsiteX488" fmla="*/ 1764114 w 1883912"/>
                <a:gd name="connsiteY488" fmla="*/ 469627 h 1790216"/>
                <a:gd name="connsiteX489" fmla="*/ 1766275 w 1883912"/>
                <a:gd name="connsiteY489" fmla="*/ 471067 h 1790216"/>
                <a:gd name="connsiteX490" fmla="*/ 1768795 w 1883912"/>
                <a:gd name="connsiteY490" fmla="*/ 469627 h 1790216"/>
                <a:gd name="connsiteX491" fmla="*/ 1770595 w 1883912"/>
                <a:gd name="connsiteY491" fmla="*/ 467108 h 1790216"/>
                <a:gd name="connsiteX492" fmla="*/ 1773475 w 1883912"/>
                <a:gd name="connsiteY492" fmla="*/ 467108 h 1790216"/>
                <a:gd name="connsiteX493" fmla="*/ 1774555 w 1883912"/>
                <a:gd name="connsiteY493" fmla="*/ 470707 h 1790216"/>
                <a:gd name="connsiteX494" fmla="*/ 1777435 w 1883912"/>
                <a:gd name="connsiteY494" fmla="*/ 470707 h 1790216"/>
                <a:gd name="connsiteX495" fmla="*/ 1783916 w 1883912"/>
                <a:gd name="connsiteY495" fmla="*/ 561393 h 1790216"/>
                <a:gd name="connsiteX496" fmla="*/ 1796156 w 1883912"/>
                <a:gd name="connsiteY496" fmla="*/ 730891 h 1790216"/>
                <a:gd name="connsiteX497" fmla="*/ 1797237 w 1883912"/>
                <a:gd name="connsiteY497" fmla="*/ 733410 h 1790216"/>
                <a:gd name="connsiteX498" fmla="*/ 1800477 w 1883912"/>
                <a:gd name="connsiteY498" fmla="*/ 734490 h 1790216"/>
                <a:gd name="connsiteX499" fmla="*/ 1802637 w 1883912"/>
                <a:gd name="connsiteY499" fmla="*/ 737368 h 1790216"/>
                <a:gd name="connsiteX500" fmla="*/ 1805877 w 1883912"/>
                <a:gd name="connsiteY500" fmla="*/ 742766 h 1790216"/>
                <a:gd name="connsiteX501" fmla="*/ 1808037 w 1883912"/>
                <a:gd name="connsiteY501" fmla="*/ 746365 h 1790216"/>
                <a:gd name="connsiteX502" fmla="*/ 1812358 w 1883912"/>
                <a:gd name="connsiteY502" fmla="*/ 747085 h 1790216"/>
                <a:gd name="connsiteX503" fmla="*/ 1815238 w 1883912"/>
                <a:gd name="connsiteY503" fmla="*/ 749604 h 1790216"/>
                <a:gd name="connsiteX504" fmla="*/ 1818118 w 1883912"/>
                <a:gd name="connsiteY504" fmla="*/ 750684 h 1790216"/>
                <a:gd name="connsiteX505" fmla="*/ 1819558 w 1883912"/>
                <a:gd name="connsiteY505" fmla="*/ 754642 h 1790216"/>
                <a:gd name="connsiteX506" fmla="*/ 1821718 w 1883912"/>
                <a:gd name="connsiteY506" fmla="*/ 756801 h 1790216"/>
                <a:gd name="connsiteX507" fmla="*/ 1820998 w 1883912"/>
                <a:gd name="connsiteY507" fmla="*/ 760040 h 1790216"/>
                <a:gd name="connsiteX508" fmla="*/ 1822438 w 1883912"/>
                <a:gd name="connsiteY508" fmla="*/ 762559 h 1790216"/>
                <a:gd name="connsiteX509" fmla="*/ 1825678 w 1883912"/>
                <a:gd name="connsiteY509" fmla="*/ 763279 h 1790216"/>
                <a:gd name="connsiteX510" fmla="*/ 1828559 w 1883912"/>
                <a:gd name="connsiteY510" fmla="*/ 766158 h 1790216"/>
                <a:gd name="connsiteX511" fmla="*/ 1829639 w 1883912"/>
                <a:gd name="connsiteY511" fmla="*/ 769757 h 1790216"/>
                <a:gd name="connsiteX512" fmla="*/ 1829639 w 1883912"/>
                <a:gd name="connsiteY512" fmla="*/ 773355 h 1790216"/>
                <a:gd name="connsiteX513" fmla="*/ 1831799 w 1883912"/>
                <a:gd name="connsiteY513" fmla="*/ 774795 h 1790216"/>
                <a:gd name="connsiteX514" fmla="*/ 1833239 w 1883912"/>
                <a:gd name="connsiteY514" fmla="*/ 779113 h 1790216"/>
                <a:gd name="connsiteX515" fmla="*/ 1835039 w 1883912"/>
                <a:gd name="connsiteY515" fmla="*/ 781632 h 1790216"/>
                <a:gd name="connsiteX516" fmla="*/ 1833599 w 1883912"/>
                <a:gd name="connsiteY516" fmla="*/ 784871 h 1790216"/>
                <a:gd name="connsiteX517" fmla="*/ 1831439 w 1883912"/>
                <a:gd name="connsiteY517" fmla="*/ 785591 h 1790216"/>
                <a:gd name="connsiteX518" fmla="*/ 1831439 w 1883912"/>
                <a:gd name="connsiteY518" fmla="*/ 787750 h 1790216"/>
                <a:gd name="connsiteX519" fmla="*/ 1833239 w 1883912"/>
                <a:gd name="connsiteY519" fmla="*/ 790269 h 1790216"/>
                <a:gd name="connsiteX520" fmla="*/ 1833599 w 1883912"/>
                <a:gd name="connsiteY520" fmla="*/ 793868 h 1790216"/>
                <a:gd name="connsiteX521" fmla="*/ 1831439 w 1883912"/>
                <a:gd name="connsiteY521" fmla="*/ 796027 h 1790216"/>
                <a:gd name="connsiteX522" fmla="*/ 1830719 w 1883912"/>
                <a:gd name="connsiteY522" fmla="*/ 798546 h 1790216"/>
                <a:gd name="connsiteX523" fmla="*/ 1831799 w 1883912"/>
                <a:gd name="connsiteY523" fmla="*/ 801065 h 1790216"/>
                <a:gd name="connsiteX524" fmla="*/ 1832879 w 1883912"/>
                <a:gd name="connsiteY524" fmla="*/ 805024 h 1790216"/>
                <a:gd name="connsiteX525" fmla="*/ 1835399 w 1883912"/>
                <a:gd name="connsiteY525" fmla="*/ 807183 h 1790216"/>
                <a:gd name="connsiteX526" fmla="*/ 1837919 w 1883912"/>
                <a:gd name="connsiteY526" fmla="*/ 810062 h 1790216"/>
                <a:gd name="connsiteX527" fmla="*/ 1841519 w 1883912"/>
                <a:gd name="connsiteY527" fmla="*/ 809702 h 1790216"/>
                <a:gd name="connsiteX528" fmla="*/ 1844040 w 1883912"/>
                <a:gd name="connsiteY528" fmla="*/ 809702 h 1790216"/>
                <a:gd name="connsiteX529" fmla="*/ 1847280 w 1883912"/>
                <a:gd name="connsiteY529" fmla="*/ 812581 h 1790216"/>
                <a:gd name="connsiteX530" fmla="*/ 1846560 w 1883912"/>
                <a:gd name="connsiteY530" fmla="*/ 816899 h 1790216"/>
                <a:gd name="connsiteX531" fmla="*/ 1844400 w 1883912"/>
                <a:gd name="connsiteY531" fmla="*/ 819058 h 1790216"/>
                <a:gd name="connsiteX532" fmla="*/ 1846920 w 1883912"/>
                <a:gd name="connsiteY532" fmla="*/ 821218 h 1790216"/>
                <a:gd name="connsiteX533" fmla="*/ 1849800 w 1883912"/>
                <a:gd name="connsiteY533" fmla="*/ 821937 h 1790216"/>
                <a:gd name="connsiteX534" fmla="*/ 1851240 w 1883912"/>
                <a:gd name="connsiteY534" fmla="*/ 824096 h 1790216"/>
                <a:gd name="connsiteX535" fmla="*/ 1851600 w 1883912"/>
                <a:gd name="connsiteY535" fmla="*/ 827695 h 1790216"/>
                <a:gd name="connsiteX536" fmla="*/ 1854480 w 1883912"/>
                <a:gd name="connsiteY536" fmla="*/ 828415 h 1790216"/>
                <a:gd name="connsiteX537" fmla="*/ 1856640 w 1883912"/>
                <a:gd name="connsiteY537" fmla="*/ 830934 h 1790216"/>
                <a:gd name="connsiteX538" fmla="*/ 1856640 w 1883912"/>
                <a:gd name="connsiteY538" fmla="*/ 832733 h 1790216"/>
                <a:gd name="connsiteX539" fmla="*/ 1858080 w 1883912"/>
                <a:gd name="connsiteY539" fmla="*/ 835972 h 1790216"/>
                <a:gd name="connsiteX540" fmla="*/ 1857000 w 1883912"/>
                <a:gd name="connsiteY540" fmla="*/ 839931 h 1790216"/>
                <a:gd name="connsiteX541" fmla="*/ 1855560 w 1883912"/>
                <a:gd name="connsiteY541" fmla="*/ 842090 h 1790216"/>
                <a:gd name="connsiteX542" fmla="*/ 1855200 w 1883912"/>
                <a:gd name="connsiteY542" fmla="*/ 845689 h 1790216"/>
                <a:gd name="connsiteX543" fmla="*/ 1858080 w 1883912"/>
                <a:gd name="connsiteY543" fmla="*/ 846768 h 1790216"/>
                <a:gd name="connsiteX544" fmla="*/ 1859521 w 1883912"/>
                <a:gd name="connsiteY544" fmla="*/ 848927 h 1790216"/>
                <a:gd name="connsiteX545" fmla="*/ 1862041 w 1883912"/>
                <a:gd name="connsiteY545" fmla="*/ 851087 h 1790216"/>
                <a:gd name="connsiteX546" fmla="*/ 1866001 w 1883912"/>
                <a:gd name="connsiteY546" fmla="*/ 850727 h 1790216"/>
                <a:gd name="connsiteX547" fmla="*/ 1866721 w 1883912"/>
                <a:gd name="connsiteY547" fmla="*/ 855045 h 1790216"/>
                <a:gd name="connsiteX548" fmla="*/ 1868881 w 1883912"/>
                <a:gd name="connsiteY548" fmla="*/ 858644 h 1790216"/>
                <a:gd name="connsiteX549" fmla="*/ 1868881 w 1883912"/>
                <a:gd name="connsiteY549" fmla="*/ 863682 h 1790216"/>
                <a:gd name="connsiteX550" fmla="*/ 1869961 w 1883912"/>
                <a:gd name="connsiteY550" fmla="*/ 866921 h 1790216"/>
                <a:gd name="connsiteX551" fmla="*/ 1873201 w 1883912"/>
                <a:gd name="connsiteY551" fmla="*/ 868720 h 1790216"/>
                <a:gd name="connsiteX552" fmla="*/ 1875002 w 1883912"/>
                <a:gd name="connsiteY552" fmla="*/ 866201 h 1790216"/>
                <a:gd name="connsiteX553" fmla="*/ 1876442 w 1883912"/>
                <a:gd name="connsiteY553" fmla="*/ 863322 h 1790216"/>
                <a:gd name="connsiteX554" fmla="*/ 1878602 w 1883912"/>
                <a:gd name="connsiteY554" fmla="*/ 862962 h 1790216"/>
                <a:gd name="connsiteX555" fmla="*/ 1879682 w 1883912"/>
                <a:gd name="connsiteY555" fmla="*/ 868720 h 1790216"/>
                <a:gd name="connsiteX556" fmla="*/ 1877882 w 1883912"/>
                <a:gd name="connsiteY556" fmla="*/ 872319 h 1790216"/>
                <a:gd name="connsiteX557" fmla="*/ 1879682 w 1883912"/>
                <a:gd name="connsiteY557" fmla="*/ 874838 h 1790216"/>
                <a:gd name="connsiteX558" fmla="*/ 1877162 w 1883912"/>
                <a:gd name="connsiteY558" fmla="*/ 878077 h 1790216"/>
                <a:gd name="connsiteX559" fmla="*/ 1878242 w 1883912"/>
                <a:gd name="connsiteY559" fmla="*/ 881315 h 1790216"/>
                <a:gd name="connsiteX560" fmla="*/ 1880402 w 1883912"/>
                <a:gd name="connsiteY560" fmla="*/ 883834 h 1790216"/>
                <a:gd name="connsiteX561" fmla="*/ 1882562 w 1883912"/>
                <a:gd name="connsiteY561" fmla="*/ 887433 h 1790216"/>
                <a:gd name="connsiteX562" fmla="*/ 1882922 w 1883912"/>
                <a:gd name="connsiteY562" fmla="*/ 891392 h 1790216"/>
                <a:gd name="connsiteX563" fmla="*/ 1877882 w 1883912"/>
                <a:gd name="connsiteY563" fmla="*/ 895710 h 1790216"/>
                <a:gd name="connsiteX564" fmla="*/ 1876442 w 1883912"/>
                <a:gd name="connsiteY564" fmla="*/ 897869 h 1790216"/>
                <a:gd name="connsiteX565" fmla="*/ 1877162 w 1883912"/>
                <a:gd name="connsiteY565" fmla="*/ 901108 h 1790216"/>
                <a:gd name="connsiteX566" fmla="*/ 1880402 w 1883912"/>
                <a:gd name="connsiteY566" fmla="*/ 901828 h 1790216"/>
                <a:gd name="connsiteX567" fmla="*/ 1883642 w 1883912"/>
                <a:gd name="connsiteY567" fmla="*/ 904707 h 1790216"/>
                <a:gd name="connsiteX568" fmla="*/ 1883642 w 1883912"/>
                <a:gd name="connsiteY568" fmla="*/ 908665 h 1790216"/>
                <a:gd name="connsiteX569" fmla="*/ 1880402 w 1883912"/>
                <a:gd name="connsiteY569" fmla="*/ 909745 h 1790216"/>
                <a:gd name="connsiteX570" fmla="*/ 1877882 w 1883912"/>
                <a:gd name="connsiteY570" fmla="*/ 912264 h 1790216"/>
                <a:gd name="connsiteX571" fmla="*/ 1878242 w 1883912"/>
                <a:gd name="connsiteY571" fmla="*/ 916942 h 1790216"/>
                <a:gd name="connsiteX572" fmla="*/ 1879682 w 1883912"/>
                <a:gd name="connsiteY572" fmla="*/ 921261 h 1790216"/>
                <a:gd name="connsiteX573" fmla="*/ 1879682 w 1883912"/>
                <a:gd name="connsiteY573" fmla="*/ 924859 h 1790216"/>
                <a:gd name="connsiteX574" fmla="*/ 1878242 w 1883912"/>
                <a:gd name="connsiteY574" fmla="*/ 928458 h 1790216"/>
                <a:gd name="connsiteX575" fmla="*/ 1876082 w 1883912"/>
                <a:gd name="connsiteY575" fmla="*/ 930617 h 1790216"/>
                <a:gd name="connsiteX576" fmla="*/ 1875722 w 1883912"/>
                <a:gd name="connsiteY576" fmla="*/ 934576 h 1790216"/>
                <a:gd name="connsiteX577" fmla="*/ 1873922 w 1883912"/>
                <a:gd name="connsiteY577" fmla="*/ 936735 h 1790216"/>
                <a:gd name="connsiteX578" fmla="*/ 1871761 w 1883912"/>
                <a:gd name="connsiteY578" fmla="*/ 939254 h 1790216"/>
                <a:gd name="connsiteX579" fmla="*/ 1873201 w 1883912"/>
                <a:gd name="connsiteY579" fmla="*/ 942133 h 1790216"/>
                <a:gd name="connsiteX580" fmla="*/ 1873201 w 1883912"/>
                <a:gd name="connsiteY580" fmla="*/ 945012 h 1790216"/>
                <a:gd name="connsiteX581" fmla="*/ 1872841 w 1883912"/>
                <a:gd name="connsiteY581" fmla="*/ 948970 h 1790216"/>
                <a:gd name="connsiteX582" fmla="*/ 1869961 w 1883912"/>
                <a:gd name="connsiteY582" fmla="*/ 951849 h 1790216"/>
                <a:gd name="connsiteX583" fmla="*/ 1866361 w 1883912"/>
                <a:gd name="connsiteY583" fmla="*/ 953649 h 1790216"/>
                <a:gd name="connsiteX584" fmla="*/ 1864561 w 1883912"/>
                <a:gd name="connsiteY584" fmla="*/ 956888 h 1790216"/>
                <a:gd name="connsiteX585" fmla="*/ 1864561 w 1883912"/>
                <a:gd name="connsiteY585" fmla="*/ 960126 h 1790216"/>
                <a:gd name="connsiteX586" fmla="*/ 1864921 w 1883912"/>
                <a:gd name="connsiteY586" fmla="*/ 963725 h 1790216"/>
                <a:gd name="connsiteX587" fmla="*/ 1861681 w 1883912"/>
                <a:gd name="connsiteY587" fmla="*/ 966244 h 1790216"/>
                <a:gd name="connsiteX588" fmla="*/ 1859521 w 1883912"/>
                <a:gd name="connsiteY588" fmla="*/ 967324 h 1790216"/>
                <a:gd name="connsiteX589" fmla="*/ 1858441 w 1883912"/>
                <a:gd name="connsiteY589" fmla="*/ 972362 h 1790216"/>
                <a:gd name="connsiteX590" fmla="*/ 1858441 w 1883912"/>
                <a:gd name="connsiteY590" fmla="*/ 975961 h 1790216"/>
                <a:gd name="connsiteX591" fmla="*/ 1861321 w 1883912"/>
                <a:gd name="connsiteY591" fmla="*/ 978120 h 1790216"/>
                <a:gd name="connsiteX592" fmla="*/ 1861321 w 1883912"/>
                <a:gd name="connsiteY592" fmla="*/ 983878 h 1790216"/>
                <a:gd name="connsiteX593" fmla="*/ 1863121 w 1883912"/>
                <a:gd name="connsiteY593" fmla="*/ 987476 h 1790216"/>
                <a:gd name="connsiteX594" fmla="*/ 1864561 w 1883912"/>
                <a:gd name="connsiteY594" fmla="*/ 990355 h 1790216"/>
                <a:gd name="connsiteX595" fmla="*/ 1864561 w 1883912"/>
                <a:gd name="connsiteY595" fmla="*/ 993234 h 1790216"/>
                <a:gd name="connsiteX596" fmla="*/ 1861321 w 1883912"/>
                <a:gd name="connsiteY596" fmla="*/ 995393 h 1790216"/>
                <a:gd name="connsiteX597" fmla="*/ 1856640 w 1883912"/>
                <a:gd name="connsiteY597" fmla="*/ 1001511 h 1790216"/>
                <a:gd name="connsiteX598" fmla="*/ 1857000 w 1883912"/>
                <a:gd name="connsiteY598" fmla="*/ 1005470 h 1790216"/>
                <a:gd name="connsiteX599" fmla="*/ 1855920 w 1883912"/>
                <a:gd name="connsiteY599" fmla="*/ 1010148 h 1790216"/>
                <a:gd name="connsiteX600" fmla="*/ 1858801 w 1883912"/>
                <a:gd name="connsiteY600" fmla="*/ 1012667 h 1790216"/>
                <a:gd name="connsiteX601" fmla="*/ 1862401 w 1883912"/>
                <a:gd name="connsiteY601" fmla="*/ 1016266 h 1790216"/>
                <a:gd name="connsiteX602" fmla="*/ 1864561 w 1883912"/>
                <a:gd name="connsiteY602" fmla="*/ 1020224 h 1790216"/>
                <a:gd name="connsiteX603" fmla="*/ 1866001 w 1883912"/>
                <a:gd name="connsiteY603" fmla="*/ 1025262 h 1790216"/>
                <a:gd name="connsiteX604" fmla="*/ 1863481 w 1883912"/>
                <a:gd name="connsiteY604" fmla="*/ 1031740 h 1790216"/>
                <a:gd name="connsiteX605" fmla="*/ 1865641 w 1883912"/>
                <a:gd name="connsiteY605" fmla="*/ 1034619 h 1790216"/>
                <a:gd name="connsiteX606" fmla="*/ 1869241 w 1883912"/>
                <a:gd name="connsiteY606" fmla="*/ 1039297 h 1790216"/>
                <a:gd name="connsiteX607" fmla="*/ 1868881 w 1883912"/>
                <a:gd name="connsiteY607" fmla="*/ 1046135 h 1790216"/>
                <a:gd name="connsiteX608" fmla="*/ 1865641 w 1883912"/>
                <a:gd name="connsiteY608" fmla="*/ 1047934 h 1790216"/>
                <a:gd name="connsiteX609" fmla="*/ 1864921 w 1883912"/>
                <a:gd name="connsiteY609" fmla="*/ 1051173 h 1790216"/>
                <a:gd name="connsiteX610" fmla="*/ 1867441 w 1883912"/>
                <a:gd name="connsiteY610" fmla="*/ 1053332 h 1790216"/>
                <a:gd name="connsiteX611" fmla="*/ 1867441 w 1883912"/>
                <a:gd name="connsiteY611" fmla="*/ 1055491 h 1790216"/>
                <a:gd name="connsiteX612" fmla="*/ 1864561 w 1883912"/>
                <a:gd name="connsiteY612" fmla="*/ 1058010 h 1790216"/>
                <a:gd name="connsiteX613" fmla="*/ 1861321 w 1883912"/>
                <a:gd name="connsiteY613" fmla="*/ 1062689 h 1790216"/>
                <a:gd name="connsiteX614" fmla="*/ 1858080 w 1883912"/>
                <a:gd name="connsiteY614" fmla="*/ 1066287 h 1790216"/>
                <a:gd name="connsiteX615" fmla="*/ 1854840 w 1883912"/>
                <a:gd name="connsiteY615" fmla="*/ 1072405 h 1790216"/>
                <a:gd name="connsiteX616" fmla="*/ 1854480 w 1883912"/>
                <a:gd name="connsiteY616" fmla="*/ 1079242 h 1790216"/>
                <a:gd name="connsiteX617" fmla="*/ 1852320 w 1883912"/>
                <a:gd name="connsiteY617" fmla="*/ 1085360 h 1790216"/>
                <a:gd name="connsiteX618" fmla="*/ 1846920 w 1883912"/>
                <a:gd name="connsiteY618" fmla="*/ 1091118 h 1790216"/>
                <a:gd name="connsiteX619" fmla="*/ 1843320 w 1883912"/>
                <a:gd name="connsiteY619" fmla="*/ 1095077 h 1790216"/>
                <a:gd name="connsiteX620" fmla="*/ 1838999 w 1883912"/>
                <a:gd name="connsiteY620" fmla="*/ 1097596 h 1790216"/>
                <a:gd name="connsiteX621" fmla="*/ 1838999 w 1883912"/>
                <a:gd name="connsiteY621" fmla="*/ 1103354 h 1790216"/>
                <a:gd name="connsiteX622" fmla="*/ 1842960 w 1883912"/>
                <a:gd name="connsiteY622" fmla="*/ 1104793 h 1790216"/>
                <a:gd name="connsiteX623" fmla="*/ 1845840 w 1883912"/>
                <a:gd name="connsiteY623" fmla="*/ 1108392 h 1790216"/>
                <a:gd name="connsiteX624" fmla="*/ 1851240 w 1883912"/>
                <a:gd name="connsiteY624" fmla="*/ 1113070 h 1790216"/>
                <a:gd name="connsiteX625" fmla="*/ 1853400 w 1883912"/>
                <a:gd name="connsiteY625" fmla="*/ 1117028 h 1790216"/>
                <a:gd name="connsiteX626" fmla="*/ 1851240 w 1883912"/>
                <a:gd name="connsiteY626" fmla="*/ 1118828 h 1790216"/>
                <a:gd name="connsiteX627" fmla="*/ 1845480 w 1883912"/>
                <a:gd name="connsiteY627" fmla="*/ 1121347 h 1790216"/>
                <a:gd name="connsiteX628" fmla="*/ 1838999 w 1883912"/>
                <a:gd name="connsiteY628" fmla="*/ 1120987 h 1790216"/>
                <a:gd name="connsiteX629" fmla="*/ 1831439 w 1883912"/>
                <a:gd name="connsiteY629" fmla="*/ 1120627 h 1790216"/>
                <a:gd name="connsiteX630" fmla="*/ 1822078 w 1883912"/>
                <a:gd name="connsiteY630" fmla="*/ 1123146 h 1790216"/>
                <a:gd name="connsiteX631" fmla="*/ 1812358 w 1883912"/>
                <a:gd name="connsiteY631" fmla="*/ 1128184 h 1790216"/>
                <a:gd name="connsiteX632" fmla="*/ 1797237 w 1883912"/>
                <a:gd name="connsiteY632" fmla="*/ 1136101 h 1790216"/>
                <a:gd name="connsiteX633" fmla="*/ 1784636 w 1883912"/>
                <a:gd name="connsiteY633" fmla="*/ 1143299 h 1790216"/>
                <a:gd name="connsiteX634" fmla="*/ 1772395 w 1883912"/>
                <a:gd name="connsiteY634" fmla="*/ 1148697 h 1790216"/>
                <a:gd name="connsiteX635" fmla="*/ 1763034 w 1883912"/>
                <a:gd name="connsiteY635" fmla="*/ 1153735 h 1790216"/>
                <a:gd name="connsiteX636" fmla="*/ 1751514 w 1883912"/>
                <a:gd name="connsiteY636" fmla="*/ 1159133 h 1790216"/>
                <a:gd name="connsiteX637" fmla="*/ 1744313 w 1883912"/>
                <a:gd name="connsiteY637" fmla="*/ 1163811 h 1790216"/>
                <a:gd name="connsiteX638" fmla="*/ 1737473 w 1883912"/>
                <a:gd name="connsiteY638" fmla="*/ 1168849 h 1790216"/>
                <a:gd name="connsiteX639" fmla="*/ 1732792 w 1883912"/>
                <a:gd name="connsiteY639" fmla="*/ 1172808 h 1790216"/>
                <a:gd name="connsiteX640" fmla="*/ 1728832 w 1883912"/>
                <a:gd name="connsiteY640" fmla="*/ 1176047 h 1790216"/>
                <a:gd name="connsiteX641" fmla="*/ 1727032 w 1883912"/>
                <a:gd name="connsiteY641" fmla="*/ 1179645 h 1790216"/>
                <a:gd name="connsiteX642" fmla="*/ 1724512 w 1883912"/>
                <a:gd name="connsiteY642" fmla="*/ 1182164 h 1790216"/>
                <a:gd name="connsiteX643" fmla="*/ 1721272 w 1883912"/>
                <a:gd name="connsiteY643" fmla="*/ 1182164 h 1790216"/>
                <a:gd name="connsiteX644" fmla="*/ 1718751 w 1883912"/>
                <a:gd name="connsiteY644" fmla="*/ 1181085 h 1790216"/>
                <a:gd name="connsiteX645" fmla="*/ 1718031 w 1883912"/>
                <a:gd name="connsiteY645" fmla="*/ 1178566 h 1790216"/>
                <a:gd name="connsiteX646" fmla="*/ 1720192 w 1883912"/>
                <a:gd name="connsiteY646" fmla="*/ 1176047 h 1790216"/>
                <a:gd name="connsiteX647" fmla="*/ 1723072 w 1883912"/>
                <a:gd name="connsiteY647" fmla="*/ 1173168 h 1790216"/>
                <a:gd name="connsiteX648" fmla="*/ 1726312 w 1883912"/>
                <a:gd name="connsiteY648" fmla="*/ 1170289 h 1790216"/>
                <a:gd name="connsiteX649" fmla="*/ 1730632 w 1883912"/>
                <a:gd name="connsiteY649" fmla="*/ 1165251 h 1790216"/>
                <a:gd name="connsiteX650" fmla="*/ 1733512 w 1883912"/>
                <a:gd name="connsiteY650" fmla="*/ 1162372 h 1790216"/>
                <a:gd name="connsiteX651" fmla="*/ 1738193 w 1883912"/>
                <a:gd name="connsiteY651" fmla="*/ 1161652 h 1790216"/>
                <a:gd name="connsiteX652" fmla="*/ 1741793 w 1883912"/>
                <a:gd name="connsiteY652" fmla="*/ 1160213 h 1790216"/>
                <a:gd name="connsiteX653" fmla="*/ 1743953 w 1883912"/>
                <a:gd name="connsiteY653" fmla="*/ 1156974 h 1790216"/>
                <a:gd name="connsiteX654" fmla="*/ 1745753 w 1883912"/>
                <a:gd name="connsiteY654" fmla="*/ 1153015 h 1790216"/>
                <a:gd name="connsiteX655" fmla="*/ 1748993 w 1883912"/>
                <a:gd name="connsiteY655" fmla="*/ 1151936 h 1790216"/>
                <a:gd name="connsiteX656" fmla="*/ 1754034 w 1883912"/>
                <a:gd name="connsiteY656" fmla="*/ 1153015 h 1790216"/>
                <a:gd name="connsiteX657" fmla="*/ 1757634 w 1883912"/>
                <a:gd name="connsiteY657" fmla="*/ 1151936 h 1790216"/>
                <a:gd name="connsiteX658" fmla="*/ 1758714 w 1883912"/>
                <a:gd name="connsiteY658" fmla="*/ 1148697 h 1790216"/>
                <a:gd name="connsiteX659" fmla="*/ 1754394 w 1883912"/>
                <a:gd name="connsiteY659" fmla="*/ 1147617 h 1790216"/>
                <a:gd name="connsiteX660" fmla="*/ 1752594 w 1883912"/>
                <a:gd name="connsiteY660" fmla="*/ 1146178 h 1790216"/>
                <a:gd name="connsiteX661" fmla="*/ 1749713 w 1883912"/>
                <a:gd name="connsiteY661" fmla="*/ 1144738 h 1790216"/>
                <a:gd name="connsiteX662" fmla="*/ 1747193 w 1883912"/>
                <a:gd name="connsiteY662" fmla="*/ 1145458 h 1790216"/>
                <a:gd name="connsiteX663" fmla="*/ 1741793 w 1883912"/>
                <a:gd name="connsiteY663" fmla="*/ 1148697 h 1790216"/>
                <a:gd name="connsiteX664" fmla="*/ 1737473 w 1883912"/>
                <a:gd name="connsiteY664" fmla="*/ 1150856 h 1790216"/>
                <a:gd name="connsiteX665" fmla="*/ 1730272 w 1883912"/>
                <a:gd name="connsiteY665" fmla="*/ 1151936 h 1790216"/>
                <a:gd name="connsiteX666" fmla="*/ 1722352 w 1883912"/>
                <a:gd name="connsiteY666" fmla="*/ 1155174 h 1790216"/>
                <a:gd name="connsiteX667" fmla="*/ 1716591 w 1883912"/>
                <a:gd name="connsiteY667" fmla="*/ 1153015 h 1790216"/>
                <a:gd name="connsiteX668" fmla="*/ 1716951 w 1883912"/>
                <a:gd name="connsiteY668" fmla="*/ 1148697 h 1790216"/>
                <a:gd name="connsiteX669" fmla="*/ 1722352 w 1883912"/>
                <a:gd name="connsiteY669" fmla="*/ 1144738 h 1790216"/>
                <a:gd name="connsiteX670" fmla="*/ 1725232 w 1883912"/>
                <a:gd name="connsiteY670" fmla="*/ 1140060 h 1790216"/>
                <a:gd name="connsiteX671" fmla="*/ 1727392 w 1883912"/>
                <a:gd name="connsiteY671" fmla="*/ 1135022 h 1790216"/>
                <a:gd name="connsiteX672" fmla="*/ 1727032 w 1883912"/>
                <a:gd name="connsiteY672" fmla="*/ 1127465 h 1790216"/>
                <a:gd name="connsiteX673" fmla="*/ 1727752 w 1883912"/>
                <a:gd name="connsiteY673" fmla="*/ 1121347 h 1790216"/>
                <a:gd name="connsiteX674" fmla="*/ 1722712 w 1883912"/>
                <a:gd name="connsiteY674" fmla="*/ 1113070 h 1790216"/>
                <a:gd name="connsiteX675" fmla="*/ 1719832 w 1883912"/>
                <a:gd name="connsiteY675" fmla="*/ 1110551 h 1790216"/>
                <a:gd name="connsiteX676" fmla="*/ 1716591 w 1883912"/>
                <a:gd name="connsiteY676" fmla="*/ 1113070 h 1790216"/>
                <a:gd name="connsiteX677" fmla="*/ 1712991 w 1883912"/>
                <a:gd name="connsiteY677" fmla="*/ 1114509 h 1790216"/>
                <a:gd name="connsiteX678" fmla="*/ 1707591 w 1883912"/>
                <a:gd name="connsiteY678" fmla="*/ 1119548 h 1790216"/>
                <a:gd name="connsiteX679" fmla="*/ 1704351 w 1883912"/>
                <a:gd name="connsiteY679" fmla="*/ 1124226 h 1790216"/>
                <a:gd name="connsiteX680" fmla="*/ 1704351 w 1883912"/>
                <a:gd name="connsiteY680" fmla="*/ 1129984 h 1790216"/>
                <a:gd name="connsiteX681" fmla="*/ 1700750 w 1883912"/>
                <a:gd name="connsiteY681" fmla="*/ 1133582 h 1790216"/>
                <a:gd name="connsiteX682" fmla="*/ 1696790 w 1883912"/>
                <a:gd name="connsiteY682" fmla="*/ 1135382 h 1790216"/>
                <a:gd name="connsiteX683" fmla="*/ 1693550 w 1883912"/>
                <a:gd name="connsiteY683" fmla="*/ 1133582 h 1790216"/>
                <a:gd name="connsiteX684" fmla="*/ 1693190 w 1883912"/>
                <a:gd name="connsiteY684" fmla="*/ 1130344 h 1790216"/>
                <a:gd name="connsiteX685" fmla="*/ 1694630 w 1883912"/>
                <a:gd name="connsiteY685" fmla="*/ 1128184 h 1790216"/>
                <a:gd name="connsiteX686" fmla="*/ 1693550 w 1883912"/>
                <a:gd name="connsiteY686" fmla="*/ 1126385 h 1790216"/>
                <a:gd name="connsiteX687" fmla="*/ 1689950 w 1883912"/>
                <a:gd name="connsiteY687" fmla="*/ 1126025 h 1790216"/>
                <a:gd name="connsiteX688" fmla="*/ 1687789 w 1883912"/>
                <a:gd name="connsiteY688" fmla="*/ 1128184 h 1790216"/>
                <a:gd name="connsiteX689" fmla="*/ 1684909 w 1883912"/>
                <a:gd name="connsiteY689" fmla="*/ 1133942 h 1790216"/>
                <a:gd name="connsiteX690" fmla="*/ 1682389 w 1883912"/>
                <a:gd name="connsiteY690" fmla="*/ 1137541 h 1790216"/>
                <a:gd name="connsiteX691" fmla="*/ 1683109 w 1883912"/>
                <a:gd name="connsiteY691" fmla="*/ 1140060 h 1790216"/>
                <a:gd name="connsiteX692" fmla="*/ 1686709 w 1883912"/>
                <a:gd name="connsiteY692" fmla="*/ 1141859 h 1790216"/>
                <a:gd name="connsiteX693" fmla="*/ 1686709 w 1883912"/>
                <a:gd name="connsiteY693" fmla="*/ 1146178 h 1790216"/>
                <a:gd name="connsiteX694" fmla="*/ 1683109 w 1883912"/>
                <a:gd name="connsiteY694" fmla="*/ 1149776 h 1790216"/>
                <a:gd name="connsiteX695" fmla="*/ 1682389 w 1883912"/>
                <a:gd name="connsiteY695" fmla="*/ 1153375 h 1790216"/>
                <a:gd name="connsiteX696" fmla="*/ 1684189 w 1883912"/>
                <a:gd name="connsiteY696" fmla="*/ 1156254 h 1790216"/>
                <a:gd name="connsiteX697" fmla="*/ 1687429 w 1883912"/>
                <a:gd name="connsiteY697" fmla="*/ 1159133 h 1790216"/>
                <a:gd name="connsiteX698" fmla="*/ 1692470 w 1883912"/>
                <a:gd name="connsiteY698" fmla="*/ 1159853 h 1790216"/>
                <a:gd name="connsiteX699" fmla="*/ 1698230 w 1883912"/>
                <a:gd name="connsiteY699" fmla="*/ 1160932 h 1790216"/>
                <a:gd name="connsiteX700" fmla="*/ 1697870 w 1883912"/>
                <a:gd name="connsiteY700" fmla="*/ 1164891 h 1790216"/>
                <a:gd name="connsiteX701" fmla="*/ 1696430 w 1883912"/>
                <a:gd name="connsiteY701" fmla="*/ 1167770 h 1790216"/>
                <a:gd name="connsiteX702" fmla="*/ 1698950 w 1883912"/>
                <a:gd name="connsiteY702" fmla="*/ 1171009 h 1790216"/>
                <a:gd name="connsiteX703" fmla="*/ 1702190 w 1883912"/>
                <a:gd name="connsiteY703" fmla="*/ 1172808 h 1790216"/>
                <a:gd name="connsiteX704" fmla="*/ 1703270 w 1883912"/>
                <a:gd name="connsiteY704" fmla="*/ 1179645 h 1790216"/>
                <a:gd name="connsiteX705" fmla="*/ 1702910 w 1883912"/>
                <a:gd name="connsiteY705" fmla="*/ 1184324 h 1790216"/>
                <a:gd name="connsiteX706" fmla="*/ 1701830 w 1883912"/>
                <a:gd name="connsiteY706" fmla="*/ 1188642 h 1790216"/>
                <a:gd name="connsiteX707" fmla="*/ 1703270 w 1883912"/>
                <a:gd name="connsiteY707" fmla="*/ 1193320 h 1790216"/>
                <a:gd name="connsiteX708" fmla="*/ 1706151 w 1883912"/>
                <a:gd name="connsiteY708" fmla="*/ 1194760 h 1790216"/>
                <a:gd name="connsiteX709" fmla="*/ 1708671 w 1883912"/>
                <a:gd name="connsiteY709" fmla="*/ 1193680 h 1790216"/>
                <a:gd name="connsiteX710" fmla="*/ 1711551 w 1883912"/>
                <a:gd name="connsiteY710" fmla="*/ 1192960 h 1790216"/>
                <a:gd name="connsiteX711" fmla="*/ 1712991 w 1883912"/>
                <a:gd name="connsiteY711" fmla="*/ 1189362 h 1790216"/>
                <a:gd name="connsiteX712" fmla="*/ 1711911 w 1883912"/>
                <a:gd name="connsiteY712" fmla="*/ 1185403 h 1790216"/>
                <a:gd name="connsiteX713" fmla="*/ 1713711 w 1883912"/>
                <a:gd name="connsiteY713" fmla="*/ 1182524 h 1790216"/>
                <a:gd name="connsiteX714" fmla="*/ 1715511 w 1883912"/>
                <a:gd name="connsiteY714" fmla="*/ 1184684 h 1790216"/>
                <a:gd name="connsiteX715" fmla="*/ 1719472 w 1883912"/>
                <a:gd name="connsiteY715" fmla="*/ 1186483 h 1790216"/>
                <a:gd name="connsiteX716" fmla="*/ 1723792 w 1883912"/>
                <a:gd name="connsiteY716" fmla="*/ 1186123 h 1790216"/>
                <a:gd name="connsiteX717" fmla="*/ 1727392 w 1883912"/>
                <a:gd name="connsiteY717" fmla="*/ 1186483 h 1790216"/>
                <a:gd name="connsiteX718" fmla="*/ 1726672 w 1883912"/>
                <a:gd name="connsiteY718" fmla="*/ 1190082 h 1790216"/>
                <a:gd name="connsiteX719" fmla="*/ 1721632 w 1883912"/>
                <a:gd name="connsiteY719" fmla="*/ 1193320 h 1790216"/>
                <a:gd name="connsiteX720" fmla="*/ 1715511 w 1883912"/>
                <a:gd name="connsiteY720" fmla="*/ 1198359 h 1790216"/>
                <a:gd name="connsiteX721" fmla="*/ 1709391 w 1883912"/>
                <a:gd name="connsiteY721" fmla="*/ 1203397 h 1790216"/>
                <a:gd name="connsiteX722" fmla="*/ 1700030 w 1883912"/>
                <a:gd name="connsiteY722" fmla="*/ 1209874 h 1790216"/>
                <a:gd name="connsiteX723" fmla="*/ 1691750 w 1883912"/>
                <a:gd name="connsiteY723" fmla="*/ 1217072 h 1790216"/>
                <a:gd name="connsiteX724" fmla="*/ 1682389 w 1883912"/>
                <a:gd name="connsiteY724" fmla="*/ 1223549 h 1790216"/>
                <a:gd name="connsiteX725" fmla="*/ 1675549 w 1883912"/>
                <a:gd name="connsiteY725" fmla="*/ 1230747 h 1790216"/>
                <a:gd name="connsiteX726" fmla="*/ 1668348 w 1883912"/>
                <a:gd name="connsiteY726" fmla="*/ 1239743 h 1790216"/>
                <a:gd name="connsiteX727" fmla="*/ 1658628 w 1883912"/>
                <a:gd name="connsiteY727" fmla="*/ 1247660 h 1790216"/>
                <a:gd name="connsiteX728" fmla="*/ 1647467 w 1883912"/>
                <a:gd name="connsiteY728" fmla="*/ 1258816 h 1790216"/>
                <a:gd name="connsiteX729" fmla="*/ 1640626 w 1883912"/>
                <a:gd name="connsiteY729" fmla="*/ 1264934 h 1790216"/>
                <a:gd name="connsiteX730" fmla="*/ 1636666 w 1883912"/>
                <a:gd name="connsiteY730" fmla="*/ 1269612 h 1790216"/>
                <a:gd name="connsiteX731" fmla="*/ 1634146 w 1883912"/>
                <a:gd name="connsiteY731" fmla="*/ 1272131 h 1790216"/>
                <a:gd name="connsiteX732" fmla="*/ 1629826 w 1883912"/>
                <a:gd name="connsiteY732" fmla="*/ 1273571 h 1790216"/>
                <a:gd name="connsiteX733" fmla="*/ 1625505 w 1883912"/>
                <a:gd name="connsiteY733" fmla="*/ 1274291 h 1790216"/>
                <a:gd name="connsiteX734" fmla="*/ 1618665 w 1883912"/>
                <a:gd name="connsiteY734" fmla="*/ 1279689 h 1790216"/>
                <a:gd name="connsiteX735" fmla="*/ 1610744 w 1883912"/>
                <a:gd name="connsiteY735" fmla="*/ 1284727 h 1790216"/>
                <a:gd name="connsiteX736" fmla="*/ 1596704 w 1883912"/>
                <a:gd name="connsiteY736" fmla="*/ 1294443 h 1790216"/>
                <a:gd name="connsiteX737" fmla="*/ 1585543 w 1883912"/>
                <a:gd name="connsiteY737" fmla="*/ 1300921 h 1790216"/>
                <a:gd name="connsiteX738" fmla="*/ 1571502 w 1883912"/>
                <a:gd name="connsiteY738" fmla="*/ 1310997 h 1790216"/>
                <a:gd name="connsiteX739" fmla="*/ 1557101 w 1883912"/>
                <a:gd name="connsiteY739" fmla="*/ 1317834 h 1790216"/>
                <a:gd name="connsiteX740" fmla="*/ 1544500 w 1883912"/>
                <a:gd name="connsiteY740" fmla="*/ 1324672 h 1790216"/>
                <a:gd name="connsiteX741" fmla="*/ 1537300 w 1883912"/>
                <a:gd name="connsiteY741" fmla="*/ 1328990 h 1790216"/>
                <a:gd name="connsiteX742" fmla="*/ 1529019 w 1883912"/>
                <a:gd name="connsiteY742" fmla="*/ 1332949 h 1790216"/>
                <a:gd name="connsiteX743" fmla="*/ 1520379 w 1883912"/>
                <a:gd name="connsiteY743" fmla="*/ 1337627 h 1790216"/>
                <a:gd name="connsiteX744" fmla="*/ 1510298 w 1883912"/>
                <a:gd name="connsiteY744" fmla="*/ 1345184 h 1790216"/>
                <a:gd name="connsiteX745" fmla="*/ 1505978 w 1883912"/>
                <a:gd name="connsiteY745" fmla="*/ 1347703 h 1790216"/>
                <a:gd name="connsiteX746" fmla="*/ 1500937 w 1883912"/>
                <a:gd name="connsiteY746" fmla="*/ 1352742 h 1790216"/>
                <a:gd name="connsiteX747" fmla="*/ 1496257 w 1883912"/>
                <a:gd name="connsiteY747" fmla="*/ 1356700 h 1790216"/>
                <a:gd name="connsiteX748" fmla="*/ 1493017 w 1883912"/>
                <a:gd name="connsiteY748" fmla="*/ 1358140 h 1790216"/>
                <a:gd name="connsiteX749" fmla="*/ 1491577 w 1883912"/>
                <a:gd name="connsiteY749" fmla="*/ 1358140 h 1790216"/>
                <a:gd name="connsiteX750" fmla="*/ 1490497 w 1883912"/>
                <a:gd name="connsiteY750" fmla="*/ 1356700 h 1790216"/>
                <a:gd name="connsiteX751" fmla="*/ 1491937 w 1883912"/>
                <a:gd name="connsiteY751" fmla="*/ 1354181 h 1790216"/>
                <a:gd name="connsiteX752" fmla="*/ 1495897 w 1883912"/>
                <a:gd name="connsiteY752" fmla="*/ 1350942 h 1790216"/>
                <a:gd name="connsiteX753" fmla="*/ 1502377 w 1883912"/>
                <a:gd name="connsiteY753" fmla="*/ 1344105 h 1790216"/>
                <a:gd name="connsiteX754" fmla="*/ 1513178 w 1883912"/>
                <a:gd name="connsiteY754" fmla="*/ 1336188 h 1790216"/>
                <a:gd name="connsiteX755" fmla="*/ 1528659 w 1883912"/>
                <a:gd name="connsiteY755" fmla="*/ 1327191 h 1790216"/>
                <a:gd name="connsiteX756" fmla="*/ 1536580 w 1883912"/>
                <a:gd name="connsiteY756" fmla="*/ 1322873 h 1790216"/>
                <a:gd name="connsiteX757" fmla="*/ 1544140 w 1883912"/>
                <a:gd name="connsiteY757" fmla="*/ 1319634 h 1790216"/>
                <a:gd name="connsiteX758" fmla="*/ 1547380 w 1883912"/>
                <a:gd name="connsiteY758" fmla="*/ 1318194 h 1790216"/>
                <a:gd name="connsiteX759" fmla="*/ 1547380 w 1883912"/>
                <a:gd name="connsiteY759" fmla="*/ 1314596 h 1790216"/>
                <a:gd name="connsiteX760" fmla="*/ 1546660 w 1883912"/>
                <a:gd name="connsiteY760" fmla="*/ 1310997 h 1790216"/>
                <a:gd name="connsiteX761" fmla="*/ 1542340 w 1883912"/>
                <a:gd name="connsiteY761" fmla="*/ 1310637 h 1790216"/>
                <a:gd name="connsiteX762" fmla="*/ 1538740 w 1883912"/>
                <a:gd name="connsiteY762" fmla="*/ 1311717 h 1790216"/>
                <a:gd name="connsiteX763" fmla="*/ 1535140 w 1883912"/>
                <a:gd name="connsiteY763" fmla="*/ 1314236 h 1790216"/>
                <a:gd name="connsiteX764" fmla="*/ 1530459 w 1883912"/>
                <a:gd name="connsiteY764" fmla="*/ 1317115 h 1790216"/>
                <a:gd name="connsiteX765" fmla="*/ 1523259 w 1883912"/>
                <a:gd name="connsiteY765" fmla="*/ 1319274 h 1790216"/>
                <a:gd name="connsiteX766" fmla="*/ 1515698 w 1883912"/>
                <a:gd name="connsiteY766" fmla="*/ 1325392 h 1790216"/>
                <a:gd name="connsiteX767" fmla="*/ 1512458 w 1883912"/>
                <a:gd name="connsiteY767" fmla="*/ 1325392 h 1790216"/>
                <a:gd name="connsiteX768" fmla="*/ 1511018 w 1883912"/>
                <a:gd name="connsiteY768" fmla="*/ 1322513 h 1790216"/>
                <a:gd name="connsiteX769" fmla="*/ 1511738 w 1883912"/>
                <a:gd name="connsiteY769" fmla="*/ 1319994 h 1790216"/>
                <a:gd name="connsiteX770" fmla="*/ 1513538 w 1883912"/>
                <a:gd name="connsiteY770" fmla="*/ 1318914 h 1790216"/>
                <a:gd name="connsiteX771" fmla="*/ 1513538 w 1883912"/>
                <a:gd name="connsiteY771" fmla="*/ 1316395 h 1790216"/>
                <a:gd name="connsiteX772" fmla="*/ 1511738 w 1883912"/>
                <a:gd name="connsiteY772" fmla="*/ 1314236 h 1790216"/>
                <a:gd name="connsiteX773" fmla="*/ 1512818 w 1883912"/>
                <a:gd name="connsiteY773" fmla="*/ 1311717 h 1790216"/>
                <a:gd name="connsiteX774" fmla="*/ 1515338 w 1883912"/>
                <a:gd name="connsiteY774" fmla="*/ 1309198 h 1790216"/>
                <a:gd name="connsiteX775" fmla="*/ 1516058 w 1883912"/>
                <a:gd name="connsiteY775" fmla="*/ 1305599 h 1790216"/>
                <a:gd name="connsiteX776" fmla="*/ 1512098 w 1883912"/>
                <a:gd name="connsiteY776" fmla="*/ 1305599 h 1790216"/>
                <a:gd name="connsiteX777" fmla="*/ 1507778 w 1883912"/>
                <a:gd name="connsiteY777" fmla="*/ 1306319 h 1790216"/>
                <a:gd name="connsiteX778" fmla="*/ 1504178 w 1883912"/>
                <a:gd name="connsiteY778" fmla="*/ 1307398 h 1790216"/>
                <a:gd name="connsiteX779" fmla="*/ 1501297 w 1883912"/>
                <a:gd name="connsiteY779" fmla="*/ 1309917 h 1790216"/>
                <a:gd name="connsiteX780" fmla="*/ 1499497 w 1883912"/>
                <a:gd name="connsiteY780" fmla="*/ 1314236 h 1790216"/>
                <a:gd name="connsiteX781" fmla="*/ 1495897 w 1883912"/>
                <a:gd name="connsiteY781" fmla="*/ 1316755 h 1790216"/>
                <a:gd name="connsiteX782" fmla="*/ 1490137 w 1883912"/>
                <a:gd name="connsiteY782" fmla="*/ 1317834 h 1790216"/>
                <a:gd name="connsiteX783" fmla="*/ 1482936 w 1883912"/>
                <a:gd name="connsiteY783" fmla="*/ 1324672 h 1790216"/>
                <a:gd name="connsiteX784" fmla="*/ 1477176 w 1883912"/>
                <a:gd name="connsiteY784" fmla="*/ 1327551 h 1790216"/>
                <a:gd name="connsiteX785" fmla="*/ 1473936 w 1883912"/>
                <a:gd name="connsiteY785" fmla="*/ 1328990 h 1790216"/>
                <a:gd name="connsiteX786" fmla="*/ 1474656 w 1883912"/>
                <a:gd name="connsiteY786" fmla="*/ 1326111 h 1790216"/>
                <a:gd name="connsiteX787" fmla="*/ 1474296 w 1883912"/>
                <a:gd name="connsiteY787" fmla="*/ 1322873 h 1790216"/>
                <a:gd name="connsiteX788" fmla="*/ 1472496 w 1883912"/>
                <a:gd name="connsiteY788" fmla="*/ 1321433 h 1790216"/>
                <a:gd name="connsiteX789" fmla="*/ 1471775 w 1883912"/>
                <a:gd name="connsiteY789" fmla="*/ 1318914 h 1790216"/>
                <a:gd name="connsiteX790" fmla="*/ 1471775 w 1883912"/>
                <a:gd name="connsiteY790" fmla="*/ 1316395 h 1790216"/>
                <a:gd name="connsiteX791" fmla="*/ 1464935 w 1883912"/>
                <a:gd name="connsiteY791" fmla="*/ 1316395 h 1790216"/>
                <a:gd name="connsiteX792" fmla="*/ 1460975 w 1883912"/>
                <a:gd name="connsiteY792" fmla="*/ 1314596 h 1790216"/>
                <a:gd name="connsiteX793" fmla="*/ 1460615 w 1883912"/>
                <a:gd name="connsiteY793" fmla="*/ 1310997 h 1790216"/>
                <a:gd name="connsiteX794" fmla="*/ 1461695 w 1883912"/>
                <a:gd name="connsiteY794" fmla="*/ 1310277 h 1790216"/>
                <a:gd name="connsiteX795" fmla="*/ 1462775 w 1883912"/>
                <a:gd name="connsiteY795" fmla="*/ 1307758 h 1790216"/>
                <a:gd name="connsiteX796" fmla="*/ 1460255 w 1883912"/>
                <a:gd name="connsiteY796" fmla="*/ 1306319 h 1790216"/>
                <a:gd name="connsiteX797" fmla="*/ 1457375 w 1883912"/>
                <a:gd name="connsiteY797" fmla="*/ 1303080 h 1790216"/>
                <a:gd name="connsiteX798" fmla="*/ 1453774 w 1883912"/>
                <a:gd name="connsiteY798" fmla="*/ 1305239 h 1790216"/>
                <a:gd name="connsiteX799" fmla="*/ 1450174 w 1883912"/>
                <a:gd name="connsiteY799" fmla="*/ 1306319 h 1790216"/>
                <a:gd name="connsiteX800" fmla="*/ 1448734 w 1883912"/>
                <a:gd name="connsiteY800" fmla="*/ 1309198 h 1790216"/>
                <a:gd name="connsiteX801" fmla="*/ 1450534 w 1883912"/>
                <a:gd name="connsiteY801" fmla="*/ 1313516 h 1790216"/>
                <a:gd name="connsiteX802" fmla="*/ 1454854 w 1883912"/>
                <a:gd name="connsiteY802" fmla="*/ 1317834 h 1790216"/>
                <a:gd name="connsiteX803" fmla="*/ 1454134 w 1883912"/>
                <a:gd name="connsiteY803" fmla="*/ 1321793 h 1790216"/>
                <a:gd name="connsiteX804" fmla="*/ 1455574 w 1883912"/>
                <a:gd name="connsiteY804" fmla="*/ 1325032 h 1790216"/>
                <a:gd name="connsiteX805" fmla="*/ 1458095 w 1883912"/>
                <a:gd name="connsiteY805" fmla="*/ 1327191 h 1790216"/>
                <a:gd name="connsiteX806" fmla="*/ 1462775 w 1883912"/>
                <a:gd name="connsiteY806" fmla="*/ 1327551 h 1790216"/>
                <a:gd name="connsiteX807" fmla="*/ 1466015 w 1883912"/>
                <a:gd name="connsiteY807" fmla="*/ 1331150 h 1790216"/>
                <a:gd name="connsiteX808" fmla="*/ 1470695 w 1883912"/>
                <a:gd name="connsiteY808" fmla="*/ 1334748 h 1790216"/>
                <a:gd name="connsiteX809" fmla="*/ 1476816 w 1883912"/>
                <a:gd name="connsiteY809" fmla="*/ 1339427 h 1790216"/>
                <a:gd name="connsiteX810" fmla="*/ 1482936 w 1883912"/>
                <a:gd name="connsiteY810" fmla="*/ 1342305 h 1790216"/>
                <a:gd name="connsiteX811" fmla="*/ 1486896 w 1883912"/>
                <a:gd name="connsiteY811" fmla="*/ 1346984 h 1790216"/>
                <a:gd name="connsiteX812" fmla="*/ 1486896 w 1883912"/>
                <a:gd name="connsiteY812" fmla="*/ 1349503 h 1790216"/>
                <a:gd name="connsiteX813" fmla="*/ 1482576 w 1883912"/>
                <a:gd name="connsiteY813" fmla="*/ 1352382 h 1790216"/>
                <a:gd name="connsiteX814" fmla="*/ 1476096 w 1883912"/>
                <a:gd name="connsiteY814" fmla="*/ 1354901 h 1790216"/>
                <a:gd name="connsiteX815" fmla="*/ 1467815 w 1883912"/>
                <a:gd name="connsiteY815" fmla="*/ 1358859 h 1790216"/>
                <a:gd name="connsiteX816" fmla="*/ 1462775 w 1883912"/>
                <a:gd name="connsiteY816" fmla="*/ 1362458 h 1790216"/>
                <a:gd name="connsiteX817" fmla="*/ 1459535 w 1883912"/>
                <a:gd name="connsiteY817" fmla="*/ 1365337 h 1790216"/>
                <a:gd name="connsiteX818" fmla="*/ 1454134 w 1883912"/>
                <a:gd name="connsiteY818" fmla="*/ 1366417 h 1790216"/>
                <a:gd name="connsiteX819" fmla="*/ 1447654 w 1883912"/>
                <a:gd name="connsiteY819" fmla="*/ 1369296 h 1790216"/>
                <a:gd name="connsiteX820" fmla="*/ 1443334 w 1883912"/>
                <a:gd name="connsiteY820" fmla="*/ 1367136 h 1790216"/>
                <a:gd name="connsiteX821" fmla="*/ 1443334 w 1883912"/>
                <a:gd name="connsiteY821" fmla="*/ 1363538 h 1790216"/>
                <a:gd name="connsiteX822" fmla="*/ 1443334 w 1883912"/>
                <a:gd name="connsiteY822" fmla="*/ 1359939 h 1790216"/>
                <a:gd name="connsiteX823" fmla="*/ 1441534 w 1883912"/>
                <a:gd name="connsiteY823" fmla="*/ 1357780 h 1790216"/>
                <a:gd name="connsiteX824" fmla="*/ 1439373 w 1883912"/>
                <a:gd name="connsiteY824" fmla="*/ 1357420 h 1790216"/>
                <a:gd name="connsiteX825" fmla="*/ 1433253 w 1883912"/>
                <a:gd name="connsiteY825" fmla="*/ 1358140 h 1790216"/>
                <a:gd name="connsiteX826" fmla="*/ 1430013 w 1883912"/>
                <a:gd name="connsiteY826" fmla="*/ 1361019 h 1790216"/>
                <a:gd name="connsiteX827" fmla="*/ 1429653 w 1883912"/>
                <a:gd name="connsiteY827" fmla="*/ 1366057 h 1790216"/>
                <a:gd name="connsiteX828" fmla="*/ 1430733 w 1883912"/>
                <a:gd name="connsiteY828" fmla="*/ 1369296 h 1790216"/>
                <a:gd name="connsiteX829" fmla="*/ 1430013 w 1883912"/>
                <a:gd name="connsiteY829" fmla="*/ 1373614 h 1790216"/>
                <a:gd name="connsiteX830" fmla="*/ 1427493 w 1883912"/>
                <a:gd name="connsiteY830" fmla="*/ 1376493 h 1790216"/>
                <a:gd name="connsiteX831" fmla="*/ 1428933 w 1883912"/>
                <a:gd name="connsiteY831" fmla="*/ 1379732 h 1790216"/>
                <a:gd name="connsiteX832" fmla="*/ 1432533 w 1883912"/>
                <a:gd name="connsiteY832" fmla="*/ 1382970 h 1790216"/>
                <a:gd name="connsiteX833" fmla="*/ 1430733 w 1883912"/>
                <a:gd name="connsiteY833" fmla="*/ 1388009 h 1790216"/>
                <a:gd name="connsiteX834" fmla="*/ 1428573 w 1883912"/>
                <a:gd name="connsiteY834" fmla="*/ 1390888 h 1790216"/>
                <a:gd name="connsiteX835" fmla="*/ 1423172 w 1883912"/>
                <a:gd name="connsiteY835" fmla="*/ 1394486 h 1790216"/>
                <a:gd name="connsiteX836" fmla="*/ 1416692 w 1883912"/>
                <a:gd name="connsiteY836" fmla="*/ 1398085 h 1790216"/>
                <a:gd name="connsiteX837" fmla="*/ 1412732 w 1883912"/>
                <a:gd name="connsiteY837" fmla="*/ 1403843 h 1790216"/>
                <a:gd name="connsiteX838" fmla="*/ 1409131 w 1883912"/>
                <a:gd name="connsiteY838" fmla="*/ 1406362 h 1790216"/>
                <a:gd name="connsiteX839" fmla="*/ 1404451 w 1883912"/>
                <a:gd name="connsiteY839" fmla="*/ 1406722 h 1790216"/>
                <a:gd name="connsiteX840" fmla="*/ 1401931 w 1883912"/>
                <a:gd name="connsiteY840" fmla="*/ 1404922 h 1790216"/>
                <a:gd name="connsiteX841" fmla="*/ 1399051 w 1883912"/>
                <a:gd name="connsiteY841" fmla="*/ 1404203 h 1790216"/>
                <a:gd name="connsiteX842" fmla="*/ 1395811 w 1883912"/>
                <a:gd name="connsiteY842" fmla="*/ 1407441 h 1790216"/>
                <a:gd name="connsiteX843" fmla="*/ 1397971 w 1883912"/>
                <a:gd name="connsiteY843" fmla="*/ 1410680 h 1790216"/>
                <a:gd name="connsiteX844" fmla="*/ 1395811 w 1883912"/>
                <a:gd name="connsiteY844" fmla="*/ 1414639 h 1790216"/>
                <a:gd name="connsiteX845" fmla="*/ 1396891 w 1883912"/>
                <a:gd name="connsiteY845" fmla="*/ 1418237 h 1790216"/>
                <a:gd name="connsiteX846" fmla="*/ 1396171 w 1883912"/>
                <a:gd name="connsiteY846" fmla="*/ 1422196 h 1790216"/>
                <a:gd name="connsiteX847" fmla="*/ 1393290 w 1883912"/>
                <a:gd name="connsiteY847" fmla="*/ 1426874 h 1790216"/>
                <a:gd name="connsiteX848" fmla="*/ 1386090 w 1883912"/>
                <a:gd name="connsiteY848" fmla="*/ 1436591 h 1790216"/>
                <a:gd name="connsiteX849" fmla="*/ 1381050 w 1883912"/>
                <a:gd name="connsiteY849" fmla="*/ 1444868 h 1790216"/>
                <a:gd name="connsiteX850" fmla="*/ 1378529 w 1883912"/>
                <a:gd name="connsiteY850" fmla="*/ 1448826 h 1790216"/>
                <a:gd name="connsiteX851" fmla="*/ 1377449 w 1883912"/>
                <a:gd name="connsiteY851" fmla="*/ 1454224 h 1790216"/>
                <a:gd name="connsiteX852" fmla="*/ 1373129 w 1883912"/>
                <a:gd name="connsiteY852" fmla="*/ 1458902 h 1790216"/>
                <a:gd name="connsiteX853" fmla="*/ 1368089 w 1883912"/>
                <a:gd name="connsiteY853" fmla="*/ 1456024 h 1790216"/>
                <a:gd name="connsiteX854" fmla="*/ 1367009 w 1883912"/>
                <a:gd name="connsiteY854" fmla="*/ 1452065 h 1790216"/>
                <a:gd name="connsiteX855" fmla="*/ 1364489 w 1883912"/>
                <a:gd name="connsiteY855" fmla="*/ 1448466 h 1790216"/>
                <a:gd name="connsiteX856" fmla="*/ 1359088 w 1883912"/>
                <a:gd name="connsiteY856" fmla="*/ 1449906 h 1790216"/>
                <a:gd name="connsiteX857" fmla="*/ 1353688 w 1883912"/>
                <a:gd name="connsiteY857" fmla="*/ 1450266 h 1790216"/>
                <a:gd name="connsiteX858" fmla="*/ 1347567 w 1883912"/>
                <a:gd name="connsiteY858" fmla="*/ 1455304 h 1790216"/>
                <a:gd name="connsiteX859" fmla="*/ 1343247 w 1883912"/>
                <a:gd name="connsiteY859" fmla="*/ 1462861 h 1790216"/>
                <a:gd name="connsiteX860" fmla="*/ 1344687 w 1883912"/>
                <a:gd name="connsiteY860" fmla="*/ 1468259 h 1790216"/>
                <a:gd name="connsiteX861" fmla="*/ 1351168 w 1883912"/>
                <a:gd name="connsiteY861" fmla="*/ 1474017 h 1790216"/>
                <a:gd name="connsiteX862" fmla="*/ 1357288 w 1883912"/>
                <a:gd name="connsiteY862" fmla="*/ 1477975 h 1790216"/>
                <a:gd name="connsiteX863" fmla="*/ 1362688 w 1883912"/>
                <a:gd name="connsiteY863" fmla="*/ 1477975 h 1790216"/>
                <a:gd name="connsiteX864" fmla="*/ 1365209 w 1883912"/>
                <a:gd name="connsiteY864" fmla="*/ 1480854 h 1790216"/>
                <a:gd name="connsiteX865" fmla="*/ 1363048 w 1883912"/>
                <a:gd name="connsiteY865" fmla="*/ 1486612 h 1790216"/>
                <a:gd name="connsiteX866" fmla="*/ 1358728 w 1883912"/>
                <a:gd name="connsiteY866" fmla="*/ 1495609 h 1790216"/>
                <a:gd name="connsiteX867" fmla="*/ 1353688 w 1883912"/>
                <a:gd name="connsiteY867" fmla="*/ 1508204 h 1790216"/>
                <a:gd name="connsiteX868" fmla="*/ 1350808 w 1883912"/>
                <a:gd name="connsiteY868" fmla="*/ 1517201 h 1790216"/>
                <a:gd name="connsiteX869" fmla="*/ 1348648 w 1883912"/>
                <a:gd name="connsiteY869" fmla="*/ 1528357 h 1790216"/>
                <a:gd name="connsiteX870" fmla="*/ 1346487 w 1883912"/>
                <a:gd name="connsiteY870" fmla="*/ 1536994 h 1790216"/>
                <a:gd name="connsiteX871" fmla="*/ 1343967 w 1883912"/>
                <a:gd name="connsiteY871" fmla="*/ 1541312 h 1790216"/>
                <a:gd name="connsiteX872" fmla="*/ 1341087 w 1883912"/>
                <a:gd name="connsiteY872" fmla="*/ 1544191 h 1790216"/>
                <a:gd name="connsiteX873" fmla="*/ 1336407 w 1883912"/>
                <a:gd name="connsiteY873" fmla="*/ 1545271 h 1790216"/>
                <a:gd name="connsiteX874" fmla="*/ 1332806 w 1883912"/>
                <a:gd name="connsiteY874" fmla="*/ 1548869 h 1790216"/>
                <a:gd name="connsiteX875" fmla="*/ 1329206 w 1883912"/>
                <a:gd name="connsiteY875" fmla="*/ 1549949 h 1790216"/>
                <a:gd name="connsiteX876" fmla="*/ 1325606 w 1883912"/>
                <a:gd name="connsiteY876" fmla="*/ 1549949 h 1790216"/>
                <a:gd name="connsiteX877" fmla="*/ 1323446 w 1883912"/>
                <a:gd name="connsiteY877" fmla="*/ 1548869 h 1790216"/>
                <a:gd name="connsiteX878" fmla="*/ 1325966 w 1883912"/>
                <a:gd name="connsiteY878" fmla="*/ 1546350 h 1790216"/>
                <a:gd name="connsiteX879" fmla="*/ 1329926 w 1883912"/>
                <a:gd name="connsiteY879" fmla="*/ 1543471 h 1790216"/>
                <a:gd name="connsiteX880" fmla="*/ 1332086 w 1883912"/>
                <a:gd name="connsiteY880" fmla="*/ 1541672 h 1790216"/>
                <a:gd name="connsiteX881" fmla="*/ 1333167 w 1883912"/>
                <a:gd name="connsiteY881" fmla="*/ 1539153 h 1790216"/>
                <a:gd name="connsiteX882" fmla="*/ 1332446 w 1883912"/>
                <a:gd name="connsiteY882" fmla="*/ 1536274 h 1790216"/>
                <a:gd name="connsiteX883" fmla="*/ 1329206 w 1883912"/>
                <a:gd name="connsiteY883" fmla="*/ 1535914 h 1790216"/>
                <a:gd name="connsiteX884" fmla="*/ 1327766 w 1883912"/>
                <a:gd name="connsiteY884" fmla="*/ 1539153 h 1790216"/>
                <a:gd name="connsiteX885" fmla="*/ 1323446 w 1883912"/>
                <a:gd name="connsiteY885" fmla="*/ 1541312 h 1790216"/>
                <a:gd name="connsiteX886" fmla="*/ 1320206 w 1883912"/>
                <a:gd name="connsiteY886" fmla="*/ 1544911 h 1790216"/>
                <a:gd name="connsiteX887" fmla="*/ 1315165 w 1883912"/>
                <a:gd name="connsiteY887" fmla="*/ 1548509 h 1790216"/>
                <a:gd name="connsiteX888" fmla="*/ 1311925 w 1883912"/>
                <a:gd name="connsiteY888" fmla="*/ 1548509 h 1790216"/>
                <a:gd name="connsiteX889" fmla="*/ 1310485 w 1883912"/>
                <a:gd name="connsiteY889" fmla="*/ 1553548 h 1790216"/>
                <a:gd name="connsiteX890" fmla="*/ 1313365 w 1883912"/>
                <a:gd name="connsiteY890" fmla="*/ 1557146 h 1790216"/>
                <a:gd name="connsiteX891" fmla="*/ 1317685 w 1883912"/>
                <a:gd name="connsiteY891" fmla="*/ 1558226 h 1790216"/>
                <a:gd name="connsiteX892" fmla="*/ 1322366 w 1883912"/>
                <a:gd name="connsiteY892" fmla="*/ 1557146 h 1790216"/>
                <a:gd name="connsiteX893" fmla="*/ 1327406 w 1883912"/>
                <a:gd name="connsiteY893" fmla="*/ 1558946 h 1790216"/>
                <a:gd name="connsiteX894" fmla="*/ 1331726 w 1883912"/>
                <a:gd name="connsiteY894" fmla="*/ 1557866 h 1790216"/>
                <a:gd name="connsiteX895" fmla="*/ 1333887 w 1883912"/>
                <a:gd name="connsiteY895" fmla="*/ 1554987 h 1790216"/>
                <a:gd name="connsiteX896" fmla="*/ 1338207 w 1883912"/>
                <a:gd name="connsiteY896" fmla="*/ 1552468 h 1790216"/>
                <a:gd name="connsiteX897" fmla="*/ 1343247 w 1883912"/>
                <a:gd name="connsiteY897" fmla="*/ 1552108 h 1790216"/>
                <a:gd name="connsiteX898" fmla="*/ 1342887 w 1883912"/>
                <a:gd name="connsiteY898" fmla="*/ 1556067 h 1790216"/>
                <a:gd name="connsiteX899" fmla="*/ 1341087 w 1883912"/>
                <a:gd name="connsiteY899" fmla="*/ 1562184 h 1790216"/>
                <a:gd name="connsiteX900" fmla="*/ 1341447 w 1883912"/>
                <a:gd name="connsiteY900" fmla="*/ 1570101 h 1790216"/>
                <a:gd name="connsiteX901" fmla="*/ 1340727 w 1883912"/>
                <a:gd name="connsiteY901" fmla="*/ 1576219 h 1790216"/>
                <a:gd name="connsiteX902" fmla="*/ 1337127 w 1883912"/>
                <a:gd name="connsiteY902" fmla="*/ 1580178 h 1790216"/>
                <a:gd name="connsiteX903" fmla="*/ 1332806 w 1883912"/>
                <a:gd name="connsiteY903" fmla="*/ 1580538 h 1790216"/>
                <a:gd name="connsiteX904" fmla="*/ 1332806 w 1883912"/>
                <a:gd name="connsiteY904" fmla="*/ 1583776 h 1790216"/>
                <a:gd name="connsiteX905" fmla="*/ 1335327 w 1883912"/>
                <a:gd name="connsiteY905" fmla="*/ 1585936 h 1790216"/>
                <a:gd name="connsiteX906" fmla="*/ 1333167 w 1883912"/>
                <a:gd name="connsiteY906" fmla="*/ 1587735 h 1790216"/>
                <a:gd name="connsiteX907" fmla="*/ 1334607 w 1883912"/>
                <a:gd name="connsiteY907" fmla="*/ 1589534 h 1790216"/>
                <a:gd name="connsiteX908" fmla="*/ 1335687 w 1883912"/>
                <a:gd name="connsiteY908" fmla="*/ 1591334 h 1790216"/>
                <a:gd name="connsiteX909" fmla="*/ 1336767 w 1883912"/>
                <a:gd name="connsiteY909" fmla="*/ 1594213 h 1790216"/>
                <a:gd name="connsiteX910" fmla="*/ 1334607 w 1883912"/>
                <a:gd name="connsiteY910" fmla="*/ 1597092 h 1790216"/>
                <a:gd name="connsiteX911" fmla="*/ 1330646 w 1883912"/>
                <a:gd name="connsiteY911" fmla="*/ 1596012 h 1790216"/>
                <a:gd name="connsiteX912" fmla="*/ 1325966 w 1883912"/>
                <a:gd name="connsiteY912" fmla="*/ 1597451 h 1790216"/>
                <a:gd name="connsiteX913" fmla="*/ 1324526 w 1883912"/>
                <a:gd name="connsiteY913" fmla="*/ 1602490 h 1790216"/>
                <a:gd name="connsiteX914" fmla="*/ 1324526 w 1883912"/>
                <a:gd name="connsiteY914" fmla="*/ 1606088 h 1790216"/>
                <a:gd name="connsiteX915" fmla="*/ 1327046 w 1883912"/>
                <a:gd name="connsiteY915" fmla="*/ 1611846 h 1790216"/>
                <a:gd name="connsiteX916" fmla="*/ 1326326 w 1883912"/>
                <a:gd name="connsiteY916" fmla="*/ 1619403 h 1790216"/>
                <a:gd name="connsiteX917" fmla="*/ 1325246 w 1883912"/>
                <a:gd name="connsiteY917" fmla="*/ 1624801 h 1790216"/>
                <a:gd name="connsiteX918" fmla="*/ 1328486 w 1883912"/>
                <a:gd name="connsiteY918" fmla="*/ 1626601 h 1790216"/>
                <a:gd name="connsiteX919" fmla="*/ 1331006 w 1883912"/>
                <a:gd name="connsiteY919" fmla="*/ 1629839 h 1790216"/>
                <a:gd name="connsiteX920" fmla="*/ 1336047 w 1883912"/>
                <a:gd name="connsiteY920" fmla="*/ 1636677 h 1790216"/>
                <a:gd name="connsiteX921" fmla="*/ 1338927 w 1883912"/>
                <a:gd name="connsiteY921" fmla="*/ 1643155 h 1790216"/>
                <a:gd name="connsiteX922" fmla="*/ 1341087 w 1883912"/>
                <a:gd name="connsiteY922" fmla="*/ 1649992 h 1790216"/>
                <a:gd name="connsiteX923" fmla="*/ 1342527 w 1883912"/>
                <a:gd name="connsiteY923" fmla="*/ 1655390 h 1790216"/>
                <a:gd name="connsiteX924" fmla="*/ 1342527 w 1883912"/>
                <a:gd name="connsiteY924" fmla="*/ 1662947 h 1790216"/>
                <a:gd name="connsiteX925" fmla="*/ 1346847 w 1883912"/>
                <a:gd name="connsiteY925" fmla="*/ 1669425 h 1790216"/>
                <a:gd name="connsiteX926" fmla="*/ 1347207 w 1883912"/>
                <a:gd name="connsiteY926" fmla="*/ 1674463 h 1790216"/>
                <a:gd name="connsiteX927" fmla="*/ 1347207 w 1883912"/>
                <a:gd name="connsiteY927" fmla="*/ 1679501 h 1790216"/>
                <a:gd name="connsiteX928" fmla="*/ 1345407 w 1883912"/>
                <a:gd name="connsiteY928" fmla="*/ 1683820 h 1790216"/>
                <a:gd name="connsiteX929" fmla="*/ 1346127 w 1883912"/>
                <a:gd name="connsiteY929" fmla="*/ 1687418 h 1790216"/>
                <a:gd name="connsiteX930" fmla="*/ 1349008 w 1883912"/>
                <a:gd name="connsiteY930" fmla="*/ 1688858 h 1790216"/>
                <a:gd name="connsiteX931" fmla="*/ 1348648 w 1883912"/>
                <a:gd name="connsiteY931" fmla="*/ 1693176 h 1790216"/>
                <a:gd name="connsiteX932" fmla="*/ 1350448 w 1883912"/>
                <a:gd name="connsiteY932" fmla="*/ 1695335 h 1790216"/>
                <a:gd name="connsiteX933" fmla="*/ 1353688 w 1883912"/>
                <a:gd name="connsiteY933" fmla="*/ 1693896 h 1790216"/>
                <a:gd name="connsiteX934" fmla="*/ 1355488 w 1883912"/>
                <a:gd name="connsiteY934" fmla="*/ 1696775 h 1790216"/>
                <a:gd name="connsiteX935" fmla="*/ 1353688 w 1883912"/>
                <a:gd name="connsiteY935" fmla="*/ 1701813 h 1790216"/>
                <a:gd name="connsiteX936" fmla="*/ 1352248 w 1883912"/>
                <a:gd name="connsiteY936" fmla="*/ 1705771 h 1790216"/>
                <a:gd name="connsiteX937" fmla="*/ 1354768 w 1883912"/>
                <a:gd name="connsiteY937" fmla="*/ 1707931 h 1790216"/>
                <a:gd name="connsiteX938" fmla="*/ 1356928 w 1883912"/>
                <a:gd name="connsiteY938" fmla="*/ 1706491 h 1790216"/>
                <a:gd name="connsiteX939" fmla="*/ 1358368 w 1883912"/>
                <a:gd name="connsiteY939" fmla="*/ 1703612 h 1790216"/>
                <a:gd name="connsiteX940" fmla="*/ 1361608 w 1883912"/>
                <a:gd name="connsiteY940" fmla="*/ 1702533 h 1790216"/>
                <a:gd name="connsiteX941" fmla="*/ 1363408 w 1883912"/>
                <a:gd name="connsiteY941" fmla="*/ 1705771 h 1790216"/>
                <a:gd name="connsiteX942" fmla="*/ 1359808 w 1883912"/>
                <a:gd name="connsiteY942" fmla="*/ 1709370 h 1790216"/>
                <a:gd name="connsiteX943" fmla="*/ 1359808 w 1883912"/>
                <a:gd name="connsiteY943" fmla="*/ 1714048 h 1790216"/>
                <a:gd name="connsiteX944" fmla="*/ 1361608 w 1883912"/>
                <a:gd name="connsiteY944" fmla="*/ 1718007 h 1790216"/>
                <a:gd name="connsiteX945" fmla="*/ 1365209 w 1883912"/>
                <a:gd name="connsiteY945" fmla="*/ 1716927 h 1790216"/>
                <a:gd name="connsiteX946" fmla="*/ 1366289 w 1883912"/>
                <a:gd name="connsiteY946" fmla="*/ 1720886 h 1790216"/>
                <a:gd name="connsiteX947" fmla="*/ 1364129 w 1883912"/>
                <a:gd name="connsiteY947" fmla="*/ 1723405 h 1790216"/>
                <a:gd name="connsiteX948" fmla="*/ 1365569 w 1883912"/>
                <a:gd name="connsiteY948" fmla="*/ 1727723 h 1790216"/>
                <a:gd name="connsiteX949" fmla="*/ 1367729 w 1883912"/>
                <a:gd name="connsiteY949" fmla="*/ 1729163 h 1790216"/>
                <a:gd name="connsiteX950" fmla="*/ 1368089 w 1883912"/>
                <a:gd name="connsiteY950" fmla="*/ 1733121 h 1790216"/>
                <a:gd name="connsiteX951" fmla="*/ 1366649 w 1883912"/>
                <a:gd name="connsiteY951" fmla="*/ 1735640 h 1790216"/>
                <a:gd name="connsiteX952" fmla="*/ 1368089 w 1883912"/>
                <a:gd name="connsiteY952" fmla="*/ 1738519 h 1790216"/>
                <a:gd name="connsiteX953" fmla="*/ 1369169 w 1883912"/>
                <a:gd name="connsiteY953" fmla="*/ 1741398 h 1790216"/>
                <a:gd name="connsiteX954" fmla="*/ 1370249 w 1883912"/>
                <a:gd name="connsiteY954" fmla="*/ 1745717 h 1790216"/>
                <a:gd name="connsiteX955" fmla="*/ 1374209 w 1883912"/>
                <a:gd name="connsiteY955" fmla="*/ 1747876 h 1790216"/>
                <a:gd name="connsiteX956" fmla="*/ 1377809 w 1883912"/>
                <a:gd name="connsiteY956" fmla="*/ 1748596 h 1790216"/>
                <a:gd name="connsiteX957" fmla="*/ 1380330 w 1883912"/>
                <a:gd name="connsiteY957" fmla="*/ 1747876 h 1790216"/>
                <a:gd name="connsiteX958" fmla="*/ 1383570 w 1883912"/>
                <a:gd name="connsiteY958" fmla="*/ 1748596 h 1790216"/>
                <a:gd name="connsiteX959" fmla="*/ 1384650 w 1883912"/>
                <a:gd name="connsiteY959" fmla="*/ 1754354 h 1790216"/>
                <a:gd name="connsiteX960" fmla="*/ 1382850 w 1883912"/>
                <a:gd name="connsiteY960" fmla="*/ 1756513 h 1790216"/>
                <a:gd name="connsiteX961" fmla="*/ 1380330 w 1883912"/>
                <a:gd name="connsiteY961" fmla="*/ 1759032 h 1790216"/>
                <a:gd name="connsiteX962" fmla="*/ 1381770 w 1883912"/>
                <a:gd name="connsiteY962" fmla="*/ 1762990 h 1790216"/>
                <a:gd name="connsiteX963" fmla="*/ 1385370 w 1883912"/>
                <a:gd name="connsiteY963" fmla="*/ 1762631 h 1790216"/>
                <a:gd name="connsiteX964" fmla="*/ 1388610 w 1883912"/>
                <a:gd name="connsiteY964" fmla="*/ 1760111 h 1790216"/>
                <a:gd name="connsiteX965" fmla="*/ 1392930 w 1883912"/>
                <a:gd name="connsiteY965" fmla="*/ 1761551 h 1790216"/>
                <a:gd name="connsiteX966" fmla="*/ 1394010 w 1883912"/>
                <a:gd name="connsiteY966" fmla="*/ 1765150 h 1790216"/>
                <a:gd name="connsiteX967" fmla="*/ 1392570 w 1883912"/>
                <a:gd name="connsiteY967" fmla="*/ 1768748 h 1790216"/>
                <a:gd name="connsiteX968" fmla="*/ 1389330 w 1883912"/>
                <a:gd name="connsiteY968" fmla="*/ 1769108 h 1790216"/>
                <a:gd name="connsiteX969" fmla="*/ 1382850 w 1883912"/>
                <a:gd name="connsiteY969" fmla="*/ 1767669 h 1790216"/>
                <a:gd name="connsiteX970" fmla="*/ 1378889 w 1883912"/>
                <a:gd name="connsiteY970" fmla="*/ 1769468 h 1790216"/>
                <a:gd name="connsiteX971" fmla="*/ 1376369 w 1883912"/>
                <a:gd name="connsiteY971" fmla="*/ 1769108 h 1790216"/>
                <a:gd name="connsiteX972" fmla="*/ 1372769 w 1883912"/>
                <a:gd name="connsiteY972" fmla="*/ 1769108 h 1790216"/>
                <a:gd name="connsiteX973" fmla="*/ 1369529 w 1883912"/>
                <a:gd name="connsiteY973" fmla="*/ 1771627 h 1790216"/>
                <a:gd name="connsiteX974" fmla="*/ 1366289 w 1883912"/>
                <a:gd name="connsiteY974" fmla="*/ 1772347 h 1790216"/>
                <a:gd name="connsiteX975" fmla="*/ 1363408 w 1883912"/>
                <a:gd name="connsiteY975" fmla="*/ 1774506 h 1790216"/>
                <a:gd name="connsiteX976" fmla="*/ 1359808 w 1883912"/>
                <a:gd name="connsiteY976" fmla="*/ 1775226 h 1790216"/>
                <a:gd name="connsiteX977" fmla="*/ 1358368 w 1883912"/>
                <a:gd name="connsiteY977" fmla="*/ 1778465 h 1790216"/>
                <a:gd name="connsiteX978" fmla="*/ 1359808 w 1883912"/>
                <a:gd name="connsiteY978" fmla="*/ 1781704 h 1790216"/>
                <a:gd name="connsiteX979" fmla="*/ 1359448 w 1883912"/>
                <a:gd name="connsiteY979" fmla="*/ 1786022 h 1790216"/>
                <a:gd name="connsiteX980" fmla="*/ 1355848 w 1883912"/>
                <a:gd name="connsiteY980" fmla="*/ 1789621 h 1790216"/>
                <a:gd name="connsiteX981" fmla="*/ 1351528 w 1883912"/>
                <a:gd name="connsiteY981" fmla="*/ 1789980 h 1790216"/>
                <a:gd name="connsiteX982" fmla="*/ 1346847 w 1883912"/>
                <a:gd name="connsiteY982" fmla="*/ 1786382 h 1790216"/>
                <a:gd name="connsiteX983" fmla="*/ 1346487 w 1883912"/>
                <a:gd name="connsiteY983" fmla="*/ 1783503 h 1790216"/>
                <a:gd name="connsiteX984" fmla="*/ 1343247 w 1883912"/>
                <a:gd name="connsiteY984" fmla="*/ 1782423 h 1790216"/>
                <a:gd name="connsiteX985" fmla="*/ 1338927 w 1883912"/>
                <a:gd name="connsiteY985" fmla="*/ 1782423 h 1790216"/>
                <a:gd name="connsiteX986" fmla="*/ 1334247 w 1883912"/>
                <a:gd name="connsiteY986" fmla="*/ 1780264 h 1790216"/>
                <a:gd name="connsiteX987" fmla="*/ 1333167 w 1883912"/>
                <a:gd name="connsiteY987" fmla="*/ 1776665 h 1790216"/>
                <a:gd name="connsiteX988" fmla="*/ 1330646 w 1883912"/>
                <a:gd name="connsiteY988" fmla="*/ 1774506 h 1790216"/>
                <a:gd name="connsiteX989" fmla="*/ 1324886 w 1883912"/>
                <a:gd name="connsiteY989" fmla="*/ 1773067 h 1790216"/>
                <a:gd name="connsiteX990" fmla="*/ 1320206 w 1883912"/>
                <a:gd name="connsiteY990" fmla="*/ 1766229 h 1790216"/>
                <a:gd name="connsiteX991" fmla="*/ 1316605 w 1883912"/>
                <a:gd name="connsiteY991" fmla="*/ 1761551 h 1790216"/>
                <a:gd name="connsiteX992" fmla="*/ 1312645 w 1883912"/>
                <a:gd name="connsiteY992" fmla="*/ 1759392 h 1790216"/>
                <a:gd name="connsiteX993" fmla="*/ 1305085 w 1883912"/>
                <a:gd name="connsiteY993" fmla="*/ 1758672 h 1790216"/>
                <a:gd name="connsiteX994" fmla="*/ 1299324 w 1883912"/>
                <a:gd name="connsiteY994" fmla="*/ 1759032 h 1790216"/>
                <a:gd name="connsiteX995" fmla="*/ 1294644 w 1883912"/>
                <a:gd name="connsiteY995" fmla="*/ 1757952 h 1790216"/>
                <a:gd name="connsiteX996" fmla="*/ 1292844 w 1883912"/>
                <a:gd name="connsiteY996" fmla="*/ 1754713 h 1790216"/>
                <a:gd name="connsiteX997" fmla="*/ 1291044 w 1883912"/>
                <a:gd name="connsiteY997" fmla="*/ 1753634 h 1790216"/>
                <a:gd name="connsiteX998" fmla="*/ 1287444 w 1883912"/>
                <a:gd name="connsiteY998" fmla="*/ 1755793 h 1790216"/>
                <a:gd name="connsiteX999" fmla="*/ 1282403 w 1883912"/>
                <a:gd name="connsiteY999" fmla="*/ 1756513 h 1790216"/>
                <a:gd name="connsiteX1000" fmla="*/ 1279523 w 1883912"/>
                <a:gd name="connsiteY1000" fmla="*/ 1753994 h 1790216"/>
                <a:gd name="connsiteX1001" fmla="*/ 1276643 w 1883912"/>
                <a:gd name="connsiteY1001" fmla="*/ 1753634 h 1790216"/>
                <a:gd name="connsiteX1002" fmla="*/ 1274843 w 1883912"/>
                <a:gd name="connsiteY1002" fmla="*/ 1755793 h 1790216"/>
                <a:gd name="connsiteX1003" fmla="*/ 1270162 w 1883912"/>
                <a:gd name="connsiteY1003" fmla="*/ 1753634 h 1790216"/>
                <a:gd name="connsiteX1004" fmla="*/ 1268002 w 1883912"/>
                <a:gd name="connsiteY1004" fmla="*/ 1755793 h 1790216"/>
                <a:gd name="connsiteX1005" fmla="*/ 1264402 w 1883912"/>
                <a:gd name="connsiteY1005" fmla="*/ 1755793 h 1790216"/>
                <a:gd name="connsiteX1006" fmla="*/ 1259362 w 1883912"/>
                <a:gd name="connsiteY1006" fmla="*/ 1754354 h 1790216"/>
                <a:gd name="connsiteX1007" fmla="*/ 1256482 w 1883912"/>
                <a:gd name="connsiteY1007" fmla="*/ 1754354 h 1790216"/>
                <a:gd name="connsiteX1008" fmla="*/ 1253601 w 1883912"/>
                <a:gd name="connsiteY1008" fmla="*/ 1757592 h 1790216"/>
                <a:gd name="connsiteX1009" fmla="*/ 1250001 w 1883912"/>
                <a:gd name="connsiteY1009" fmla="*/ 1755793 h 1790216"/>
                <a:gd name="connsiteX1010" fmla="*/ 1247841 w 1883912"/>
                <a:gd name="connsiteY1010" fmla="*/ 1754354 h 1790216"/>
                <a:gd name="connsiteX1011" fmla="*/ 1243881 w 1883912"/>
                <a:gd name="connsiteY1011" fmla="*/ 1753634 h 1790216"/>
                <a:gd name="connsiteX1012" fmla="*/ 1241001 w 1883912"/>
                <a:gd name="connsiteY1012" fmla="*/ 1755793 h 1790216"/>
                <a:gd name="connsiteX1013" fmla="*/ 1237760 w 1883912"/>
                <a:gd name="connsiteY1013" fmla="*/ 1756513 h 1790216"/>
                <a:gd name="connsiteX1014" fmla="*/ 1235240 w 1883912"/>
                <a:gd name="connsiteY1014" fmla="*/ 1753634 h 1790216"/>
                <a:gd name="connsiteX1015" fmla="*/ 1233440 w 1883912"/>
                <a:gd name="connsiteY1015" fmla="*/ 1754713 h 1790216"/>
                <a:gd name="connsiteX1016" fmla="*/ 1231280 w 1883912"/>
                <a:gd name="connsiteY1016" fmla="*/ 1756513 h 1790216"/>
                <a:gd name="connsiteX1017" fmla="*/ 1229120 w 1883912"/>
                <a:gd name="connsiteY1017" fmla="*/ 1754354 h 1790216"/>
                <a:gd name="connsiteX1018" fmla="*/ 1226600 w 1883912"/>
                <a:gd name="connsiteY1018" fmla="*/ 1753274 h 1790216"/>
                <a:gd name="connsiteX1019" fmla="*/ 1222279 w 1883912"/>
                <a:gd name="connsiteY1019" fmla="*/ 1753634 h 1790216"/>
                <a:gd name="connsiteX1020" fmla="*/ 1220119 w 1883912"/>
                <a:gd name="connsiteY1020" fmla="*/ 1750755 h 1790216"/>
                <a:gd name="connsiteX1021" fmla="*/ 1220479 w 1883912"/>
                <a:gd name="connsiteY1021" fmla="*/ 1747876 h 1790216"/>
                <a:gd name="connsiteX1022" fmla="*/ 1219039 w 1883912"/>
                <a:gd name="connsiteY1022" fmla="*/ 1746796 h 1790216"/>
                <a:gd name="connsiteX1023" fmla="*/ 1215799 w 1883912"/>
                <a:gd name="connsiteY1023" fmla="*/ 1747516 h 1790216"/>
                <a:gd name="connsiteX1024" fmla="*/ 1212199 w 1883912"/>
                <a:gd name="connsiteY1024" fmla="*/ 1746796 h 1790216"/>
                <a:gd name="connsiteX1025" fmla="*/ 1209679 w 1883912"/>
                <a:gd name="connsiteY1025" fmla="*/ 1743917 h 1790216"/>
                <a:gd name="connsiteX1026" fmla="*/ 1209679 w 1883912"/>
                <a:gd name="connsiteY1026" fmla="*/ 1740319 h 1790216"/>
                <a:gd name="connsiteX1027" fmla="*/ 1207518 w 1883912"/>
                <a:gd name="connsiteY1027" fmla="*/ 1739599 h 1790216"/>
                <a:gd name="connsiteX1028" fmla="*/ 1205718 w 1883912"/>
                <a:gd name="connsiteY1028" fmla="*/ 1741398 h 1790216"/>
                <a:gd name="connsiteX1029" fmla="*/ 1202838 w 1883912"/>
                <a:gd name="connsiteY1029" fmla="*/ 1741038 h 1790216"/>
                <a:gd name="connsiteX1030" fmla="*/ 1199958 w 1883912"/>
                <a:gd name="connsiteY1030" fmla="*/ 1737440 h 1790216"/>
                <a:gd name="connsiteX1031" fmla="*/ 1196358 w 1883912"/>
                <a:gd name="connsiteY1031" fmla="*/ 1735281 h 1790216"/>
                <a:gd name="connsiteX1032" fmla="*/ 1192757 w 1883912"/>
                <a:gd name="connsiteY1032" fmla="*/ 1732402 h 1790216"/>
                <a:gd name="connsiteX1033" fmla="*/ 1191677 w 1883912"/>
                <a:gd name="connsiteY1033" fmla="*/ 1729883 h 1790216"/>
                <a:gd name="connsiteX1034" fmla="*/ 1189517 w 1883912"/>
                <a:gd name="connsiteY1034" fmla="*/ 1729523 h 1790216"/>
                <a:gd name="connsiteX1035" fmla="*/ 1185917 w 1883912"/>
                <a:gd name="connsiteY1035" fmla="*/ 1730962 h 1790216"/>
                <a:gd name="connsiteX1036" fmla="*/ 1182317 w 1883912"/>
                <a:gd name="connsiteY1036" fmla="*/ 1730602 h 1790216"/>
                <a:gd name="connsiteX1037" fmla="*/ 1178356 w 1883912"/>
                <a:gd name="connsiteY1037" fmla="*/ 1728803 h 1790216"/>
                <a:gd name="connsiteX1038" fmla="*/ 1175116 w 1883912"/>
                <a:gd name="connsiteY1038" fmla="*/ 1729163 h 1790216"/>
                <a:gd name="connsiteX1039" fmla="*/ 1172236 w 1883912"/>
                <a:gd name="connsiteY1039" fmla="*/ 1726644 h 1790216"/>
                <a:gd name="connsiteX1040" fmla="*/ 1168636 w 1883912"/>
                <a:gd name="connsiteY1040" fmla="*/ 1724844 h 1790216"/>
                <a:gd name="connsiteX1041" fmla="*/ 1165036 w 1883912"/>
                <a:gd name="connsiteY1041" fmla="*/ 1724844 h 1790216"/>
                <a:gd name="connsiteX1042" fmla="*/ 1162875 w 1883912"/>
                <a:gd name="connsiteY1042" fmla="*/ 1727004 h 1790216"/>
                <a:gd name="connsiteX1043" fmla="*/ 1160355 w 1883912"/>
                <a:gd name="connsiteY1043" fmla="*/ 1728803 h 1790216"/>
                <a:gd name="connsiteX1044" fmla="*/ 1158195 w 1883912"/>
                <a:gd name="connsiteY1044" fmla="*/ 1728083 h 1790216"/>
                <a:gd name="connsiteX1045" fmla="*/ 1157835 w 1883912"/>
                <a:gd name="connsiteY1045" fmla="*/ 1724485 h 1790216"/>
                <a:gd name="connsiteX1046" fmla="*/ 1154955 w 1883912"/>
                <a:gd name="connsiteY1046" fmla="*/ 1722685 h 1790216"/>
                <a:gd name="connsiteX1047" fmla="*/ 1151715 w 1883912"/>
                <a:gd name="connsiteY1047" fmla="*/ 1723045 h 1790216"/>
                <a:gd name="connsiteX1048" fmla="*/ 1150995 w 1883912"/>
                <a:gd name="connsiteY1048" fmla="*/ 1719806 h 1790216"/>
                <a:gd name="connsiteX1049" fmla="*/ 1149555 w 1883912"/>
                <a:gd name="connsiteY1049" fmla="*/ 1718007 h 1790216"/>
                <a:gd name="connsiteX1050" fmla="*/ 1145954 w 1883912"/>
                <a:gd name="connsiteY1050" fmla="*/ 1718367 h 1790216"/>
                <a:gd name="connsiteX1051" fmla="*/ 1145954 w 1883912"/>
                <a:gd name="connsiteY1051" fmla="*/ 1715128 h 1790216"/>
                <a:gd name="connsiteX1052" fmla="*/ 1144514 w 1883912"/>
                <a:gd name="connsiteY1052" fmla="*/ 1713689 h 1790216"/>
                <a:gd name="connsiteX1053" fmla="*/ 1140194 w 1883912"/>
                <a:gd name="connsiteY1053" fmla="*/ 1713329 h 1790216"/>
                <a:gd name="connsiteX1054" fmla="*/ 1138754 w 1883912"/>
                <a:gd name="connsiteY1054" fmla="*/ 1710090 h 1790216"/>
                <a:gd name="connsiteX1055" fmla="*/ 1138394 w 1883912"/>
                <a:gd name="connsiteY1055" fmla="*/ 1707211 h 1790216"/>
                <a:gd name="connsiteX1056" fmla="*/ 1134074 w 1883912"/>
                <a:gd name="connsiteY1056" fmla="*/ 1706131 h 1790216"/>
                <a:gd name="connsiteX1057" fmla="*/ 1130833 w 1883912"/>
                <a:gd name="connsiteY1057" fmla="*/ 1708291 h 1790216"/>
                <a:gd name="connsiteX1058" fmla="*/ 1127593 w 1883912"/>
                <a:gd name="connsiteY1058" fmla="*/ 1707211 h 1790216"/>
                <a:gd name="connsiteX1059" fmla="*/ 1123993 w 1883912"/>
                <a:gd name="connsiteY1059" fmla="*/ 1707931 h 1790216"/>
                <a:gd name="connsiteX1060" fmla="*/ 1121473 w 1883912"/>
                <a:gd name="connsiteY1060" fmla="*/ 1707211 h 1790216"/>
                <a:gd name="connsiteX1061" fmla="*/ 1119313 w 1883912"/>
                <a:gd name="connsiteY1061" fmla="*/ 1704692 h 1790216"/>
                <a:gd name="connsiteX1062" fmla="*/ 1115712 w 1883912"/>
                <a:gd name="connsiteY1062" fmla="*/ 1706131 h 1790216"/>
                <a:gd name="connsiteX1063" fmla="*/ 1114632 w 1883912"/>
                <a:gd name="connsiteY1063" fmla="*/ 1703612 h 1790216"/>
                <a:gd name="connsiteX1064" fmla="*/ 1113192 w 1883912"/>
                <a:gd name="connsiteY1064" fmla="*/ 1702533 h 1790216"/>
                <a:gd name="connsiteX1065" fmla="*/ 1109952 w 1883912"/>
                <a:gd name="connsiteY1065" fmla="*/ 1702893 h 1790216"/>
                <a:gd name="connsiteX1066" fmla="*/ 1106352 w 1883912"/>
                <a:gd name="connsiteY1066" fmla="*/ 1702533 h 1790216"/>
                <a:gd name="connsiteX1067" fmla="*/ 1104552 w 1883912"/>
                <a:gd name="connsiteY1067" fmla="*/ 1700733 h 1790216"/>
                <a:gd name="connsiteX1068" fmla="*/ 1100951 w 1883912"/>
                <a:gd name="connsiteY1068" fmla="*/ 1700014 h 1790216"/>
                <a:gd name="connsiteX1069" fmla="*/ 1099151 w 1883912"/>
                <a:gd name="connsiteY1069" fmla="*/ 1702893 h 1790216"/>
                <a:gd name="connsiteX1070" fmla="*/ 1095911 w 1883912"/>
                <a:gd name="connsiteY1070" fmla="*/ 1703612 h 1790216"/>
                <a:gd name="connsiteX1071" fmla="*/ 1093751 w 1883912"/>
                <a:gd name="connsiteY1071" fmla="*/ 1700733 h 1790216"/>
                <a:gd name="connsiteX1072" fmla="*/ 1090511 w 1883912"/>
                <a:gd name="connsiteY1072" fmla="*/ 1699294 h 1790216"/>
                <a:gd name="connsiteX1073" fmla="*/ 1089791 w 1883912"/>
                <a:gd name="connsiteY1073" fmla="*/ 1695335 h 1790216"/>
                <a:gd name="connsiteX1074" fmla="*/ 1092311 w 1883912"/>
                <a:gd name="connsiteY1074" fmla="*/ 1692816 h 1790216"/>
                <a:gd name="connsiteX1075" fmla="*/ 1093751 w 1883912"/>
                <a:gd name="connsiteY1075" fmla="*/ 1688858 h 1790216"/>
                <a:gd name="connsiteX1076" fmla="*/ 1089791 w 1883912"/>
                <a:gd name="connsiteY1076" fmla="*/ 1684179 h 1790216"/>
                <a:gd name="connsiteX1077" fmla="*/ 1086911 w 1883912"/>
                <a:gd name="connsiteY1077" fmla="*/ 1682020 h 1790216"/>
                <a:gd name="connsiteX1078" fmla="*/ 1083670 w 1883912"/>
                <a:gd name="connsiteY1078" fmla="*/ 1680581 h 1790216"/>
                <a:gd name="connsiteX1079" fmla="*/ 1081150 w 1883912"/>
                <a:gd name="connsiteY1079" fmla="*/ 1678781 h 1790216"/>
                <a:gd name="connsiteX1080" fmla="*/ 1079710 w 1883912"/>
                <a:gd name="connsiteY1080" fmla="*/ 1673024 h 1790216"/>
                <a:gd name="connsiteX1081" fmla="*/ 1080070 w 1883912"/>
                <a:gd name="connsiteY1081" fmla="*/ 1669065 h 1790216"/>
                <a:gd name="connsiteX1082" fmla="*/ 1080070 w 1883912"/>
                <a:gd name="connsiteY1082" fmla="*/ 1665466 h 1790216"/>
                <a:gd name="connsiteX1083" fmla="*/ 1077190 w 1883912"/>
                <a:gd name="connsiteY1083" fmla="*/ 1661868 h 1790216"/>
                <a:gd name="connsiteX1084" fmla="*/ 1076470 w 1883912"/>
                <a:gd name="connsiteY1084" fmla="*/ 1658629 h 1790216"/>
                <a:gd name="connsiteX1085" fmla="*/ 1073950 w 1883912"/>
                <a:gd name="connsiteY1085" fmla="*/ 1654310 h 1790216"/>
                <a:gd name="connsiteX1086" fmla="*/ 1075030 w 1883912"/>
                <a:gd name="connsiteY1086" fmla="*/ 1651432 h 1790216"/>
                <a:gd name="connsiteX1087" fmla="*/ 1073950 w 1883912"/>
                <a:gd name="connsiteY1087" fmla="*/ 1647473 h 1790216"/>
                <a:gd name="connsiteX1088" fmla="*/ 1070710 w 1883912"/>
                <a:gd name="connsiteY1088" fmla="*/ 1646034 h 1790216"/>
                <a:gd name="connsiteX1089" fmla="*/ 1069989 w 1883912"/>
                <a:gd name="connsiteY1089" fmla="*/ 1644234 h 1790216"/>
                <a:gd name="connsiteX1090" fmla="*/ 1070349 w 1883912"/>
                <a:gd name="connsiteY1090" fmla="*/ 1640276 h 1790216"/>
                <a:gd name="connsiteX1091" fmla="*/ 1070349 w 1883912"/>
                <a:gd name="connsiteY1091" fmla="*/ 1637397 h 1790216"/>
                <a:gd name="connsiteX1092" fmla="*/ 1066749 w 1883912"/>
                <a:gd name="connsiteY1092" fmla="*/ 1633078 h 1790216"/>
                <a:gd name="connsiteX1093" fmla="*/ 1066389 w 1883912"/>
                <a:gd name="connsiteY1093" fmla="*/ 1629480 h 1790216"/>
                <a:gd name="connsiteX1094" fmla="*/ 1063149 w 1883912"/>
                <a:gd name="connsiteY1094" fmla="*/ 1625881 h 1790216"/>
                <a:gd name="connsiteX1095" fmla="*/ 1060269 w 1883912"/>
                <a:gd name="connsiteY1095" fmla="*/ 1625161 h 1790216"/>
                <a:gd name="connsiteX1096" fmla="*/ 1055949 w 1883912"/>
                <a:gd name="connsiteY1096" fmla="*/ 1623722 h 1790216"/>
                <a:gd name="connsiteX1097" fmla="*/ 1055229 w 1883912"/>
                <a:gd name="connsiteY1097" fmla="*/ 1621203 h 1790216"/>
                <a:gd name="connsiteX1098" fmla="*/ 1057389 w 1883912"/>
                <a:gd name="connsiteY1098" fmla="*/ 1616884 h 1790216"/>
                <a:gd name="connsiteX1099" fmla="*/ 1055949 w 1883912"/>
                <a:gd name="connsiteY1099" fmla="*/ 1615085 h 1790216"/>
                <a:gd name="connsiteX1100" fmla="*/ 1052708 w 1883912"/>
                <a:gd name="connsiteY1100" fmla="*/ 1615085 h 1790216"/>
                <a:gd name="connsiteX1101" fmla="*/ 1048028 w 1883912"/>
                <a:gd name="connsiteY1101" fmla="*/ 1614365 h 1790216"/>
                <a:gd name="connsiteX1102" fmla="*/ 1047308 w 1883912"/>
                <a:gd name="connsiteY1102" fmla="*/ 1610407 h 1790216"/>
                <a:gd name="connsiteX1103" fmla="*/ 1048028 w 1883912"/>
                <a:gd name="connsiteY1103" fmla="*/ 1606088 h 1790216"/>
                <a:gd name="connsiteX1104" fmla="*/ 1045148 w 1883912"/>
                <a:gd name="connsiteY1104" fmla="*/ 1606088 h 1790216"/>
                <a:gd name="connsiteX1105" fmla="*/ 1044068 w 1883912"/>
                <a:gd name="connsiteY1105" fmla="*/ 1602490 h 1790216"/>
                <a:gd name="connsiteX1106" fmla="*/ 1041188 w 1883912"/>
                <a:gd name="connsiteY1106" fmla="*/ 1601050 h 1790216"/>
                <a:gd name="connsiteX1107" fmla="*/ 1038667 w 1883912"/>
                <a:gd name="connsiteY1107" fmla="*/ 1600330 h 1790216"/>
                <a:gd name="connsiteX1108" fmla="*/ 1037587 w 1883912"/>
                <a:gd name="connsiteY1108" fmla="*/ 1595652 h 1790216"/>
                <a:gd name="connsiteX1109" fmla="*/ 1037587 w 1883912"/>
                <a:gd name="connsiteY1109" fmla="*/ 1592413 h 1790216"/>
                <a:gd name="connsiteX1110" fmla="*/ 1038667 w 1883912"/>
                <a:gd name="connsiteY1110" fmla="*/ 1589894 h 1790216"/>
                <a:gd name="connsiteX1111" fmla="*/ 1039027 w 1883912"/>
                <a:gd name="connsiteY1111" fmla="*/ 1587375 h 1790216"/>
                <a:gd name="connsiteX1112" fmla="*/ 1038667 w 1883912"/>
                <a:gd name="connsiteY1112" fmla="*/ 1584856 h 1790216"/>
                <a:gd name="connsiteX1113" fmla="*/ 1040468 w 1883912"/>
                <a:gd name="connsiteY1113" fmla="*/ 1581617 h 1790216"/>
                <a:gd name="connsiteX1114" fmla="*/ 1039027 w 1883912"/>
                <a:gd name="connsiteY1114" fmla="*/ 1578378 h 1790216"/>
                <a:gd name="connsiteX1115" fmla="*/ 1040468 w 1883912"/>
                <a:gd name="connsiteY1115" fmla="*/ 1576939 h 1790216"/>
                <a:gd name="connsiteX1116" fmla="*/ 1040468 w 1883912"/>
                <a:gd name="connsiteY1116" fmla="*/ 1570461 h 1790216"/>
                <a:gd name="connsiteX1117" fmla="*/ 1038307 w 1883912"/>
                <a:gd name="connsiteY1117" fmla="*/ 1567942 h 1790216"/>
                <a:gd name="connsiteX1118" fmla="*/ 1038307 w 1883912"/>
                <a:gd name="connsiteY1118" fmla="*/ 1563624 h 1790216"/>
                <a:gd name="connsiteX1119" fmla="*/ 1037227 w 1883912"/>
                <a:gd name="connsiteY1119" fmla="*/ 1560385 h 1790216"/>
                <a:gd name="connsiteX1120" fmla="*/ 1033987 w 1883912"/>
                <a:gd name="connsiteY1120" fmla="*/ 1558586 h 1790216"/>
                <a:gd name="connsiteX1121" fmla="*/ 1031827 w 1883912"/>
                <a:gd name="connsiteY1121" fmla="*/ 1561105 h 1790216"/>
                <a:gd name="connsiteX1122" fmla="*/ 1030387 w 1883912"/>
                <a:gd name="connsiteY1122" fmla="*/ 1558586 h 1790216"/>
                <a:gd name="connsiteX1123" fmla="*/ 1031827 w 1883912"/>
                <a:gd name="connsiteY1123" fmla="*/ 1555707 h 1790216"/>
                <a:gd name="connsiteX1124" fmla="*/ 1030387 w 1883912"/>
                <a:gd name="connsiteY1124" fmla="*/ 1553188 h 1790216"/>
                <a:gd name="connsiteX1125" fmla="*/ 1027507 w 1883912"/>
                <a:gd name="connsiteY1125" fmla="*/ 1553188 h 1790216"/>
                <a:gd name="connsiteX1126" fmla="*/ 1023907 w 1883912"/>
                <a:gd name="connsiteY1126" fmla="*/ 1551388 h 1790216"/>
                <a:gd name="connsiteX1127" fmla="*/ 1024987 w 1883912"/>
                <a:gd name="connsiteY1127" fmla="*/ 1548509 h 1790216"/>
                <a:gd name="connsiteX1128" fmla="*/ 1028587 w 1883912"/>
                <a:gd name="connsiteY1128" fmla="*/ 1545990 h 1790216"/>
                <a:gd name="connsiteX1129" fmla="*/ 1029307 w 1883912"/>
                <a:gd name="connsiteY1129" fmla="*/ 1542032 h 1790216"/>
                <a:gd name="connsiteX1130" fmla="*/ 1030747 w 1883912"/>
                <a:gd name="connsiteY1130" fmla="*/ 1539873 h 1790216"/>
                <a:gd name="connsiteX1131" fmla="*/ 1032187 w 1883912"/>
                <a:gd name="connsiteY1131" fmla="*/ 1536274 h 1790216"/>
                <a:gd name="connsiteX1132" fmla="*/ 1030387 w 1883912"/>
                <a:gd name="connsiteY1132" fmla="*/ 1531596 h 1790216"/>
                <a:gd name="connsiteX1133" fmla="*/ 1029667 w 1883912"/>
                <a:gd name="connsiteY1133" fmla="*/ 1528717 h 1790216"/>
                <a:gd name="connsiteX1134" fmla="*/ 1030747 w 1883912"/>
                <a:gd name="connsiteY1134" fmla="*/ 1525118 h 1790216"/>
                <a:gd name="connsiteX1135" fmla="*/ 1032907 w 1883912"/>
                <a:gd name="connsiteY1135" fmla="*/ 1522599 h 1790216"/>
                <a:gd name="connsiteX1136" fmla="*/ 1032187 w 1883912"/>
                <a:gd name="connsiteY1136" fmla="*/ 1519720 h 1790216"/>
                <a:gd name="connsiteX1137" fmla="*/ 1027867 w 1883912"/>
                <a:gd name="connsiteY1137" fmla="*/ 1519720 h 1790216"/>
                <a:gd name="connsiteX1138" fmla="*/ 1024987 w 1883912"/>
                <a:gd name="connsiteY1138" fmla="*/ 1517201 h 1790216"/>
                <a:gd name="connsiteX1139" fmla="*/ 1025347 w 1883912"/>
                <a:gd name="connsiteY1139" fmla="*/ 1513962 h 1790216"/>
                <a:gd name="connsiteX1140" fmla="*/ 1026787 w 1883912"/>
                <a:gd name="connsiteY1140" fmla="*/ 1511443 h 1790216"/>
                <a:gd name="connsiteX1141" fmla="*/ 1027147 w 1883912"/>
                <a:gd name="connsiteY1141" fmla="*/ 1508564 h 1790216"/>
                <a:gd name="connsiteX1142" fmla="*/ 1024987 w 1883912"/>
                <a:gd name="connsiteY1142" fmla="*/ 1506765 h 1790216"/>
                <a:gd name="connsiteX1143" fmla="*/ 1023907 w 1883912"/>
                <a:gd name="connsiteY1143" fmla="*/ 1503166 h 1790216"/>
                <a:gd name="connsiteX1144" fmla="*/ 1019226 w 1883912"/>
                <a:gd name="connsiteY1144" fmla="*/ 1500647 h 1790216"/>
                <a:gd name="connsiteX1145" fmla="*/ 1016706 w 1883912"/>
                <a:gd name="connsiteY1145" fmla="*/ 1502446 h 1790216"/>
                <a:gd name="connsiteX1146" fmla="*/ 1015266 w 1883912"/>
                <a:gd name="connsiteY1146" fmla="*/ 1498848 h 1790216"/>
                <a:gd name="connsiteX1147" fmla="*/ 1013466 w 1883912"/>
                <a:gd name="connsiteY1147" fmla="*/ 1496329 h 1790216"/>
                <a:gd name="connsiteX1148" fmla="*/ 1011306 w 1883912"/>
                <a:gd name="connsiteY1148" fmla="*/ 1497048 h 1790216"/>
                <a:gd name="connsiteX1149" fmla="*/ 1007705 w 1883912"/>
                <a:gd name="connsiteY1149" fmla="*/ 1499567 h 1790216"/>
                <a:gd name="connsiteX1150" fmla="*/ 1004105 w 1883912"/>
                <a:gd name="connsiteY1150" fmla="*/ 1497048 h 1790216"/>
                <a:gd name="connsiteX1151" fmla="*/ 1004105 w 1883912"/>
                <a:gd name="connsiteY1151" fmla="*/ 1494529 h 1790216"/>
                <a:gd name="connsiteX1152" fmla="*/ 1001225 w 1883912"/>
                <a:gd name="connsiteY1152" fmla="*/ 1492370 h 1790216"/>
                <a:gd name="connsiteX1153" fmla="*/ 999065 w 1883912"/>
                <a:gd name="connsiteY1153" fmla="*/ 1493450 h 1790216"/>
                <a:gd name="connsiteX1154" fmla="*/ 996545 w 1883912"/>
                <a:gd name="connsiteY1154" fmla="*/ 1493810 h 1790216"/>
                <a:gd name="connsiteX1155" fmla="*/ 994745 w 1883912"/>
                <a:gd name="connsiteY1155" fmla="*/ 1490571 h 1790216"/>
                <a:gd name="connsiteX1156" fmla="*/ 990784 w 1883912"/>
                <a:gd name="connsiteY1156" fmla="*/ 1485893 h 1790216"/>
                <a:gd name="connsiteX1157" fmla="*/ 988984 w 1883912"/>
                <a:gd name="connsiteY1157" fmla="*/ 1482294 h 1790216"/>
                <a:gd name="connsiteX1158" fmla="*/ 985024 w 1883912"/>
                <a:gd name="connsiteY1158" fmla="*/ 1481574 h 1790216"/>
                <a:gd name="connsiteX1159" fmla="*/ 983944 w 1883912"/>
                <a:gd name="connsiteY1159" fmla="*/ 1478695 h 1790216"/>
                <a:gd name="connsiteX1160" fmla="*/ 982144 w 1883912"/>
                <a:gd name="connsiteY1160" fmla="*/ 1475097 h 1790216"/>
                <a:gd name="connsiteX1161" fmla="*/ 980344 w 1883912"/>
                <a:gd name="connsiteY1161" fmla="*/ 1476176 h 1790216"/>
                <a:gd name="connsiteX1162" fmla="*/ 977464 w 1883912"/>
                <a:gd name="connsiteY1162" fmla="*/ 1475816 h 1790216"/>
                <a:gd name="connsiteX1163" fmla="*/ 976383 w 1883912"/>
                <a:gd name="connsiteY1163" fmla="*/ 1472218 h 1790216"/>
                <a:gd name="connsiteX1164" fmla="*/ 973863 w 1883912"/>
                <a:gd name="connsiteY1164" fmla="*/ 1471498 h 1790216"/>
                <a:gd name="connsiteX1165" fmla="*/ 971343 w 1883912"/>
                <a:gd name="connsiteY1165" fmla="*/ 1468619 h 1790216"/>
                <a:gd name="connsiteX1166" fmla="*/ 972423 w 1883912"/>
                <a:gd name="connsiteY1166" fmla="*/ 1465020 h 1790216"/>
                <a:gd name="connsiteX1167" fmla="*/ 971343 w 1883912"/>
                <a:gd name="connsiteY1167" fmla="*/ 1461422 h 1790216"/>
                <a:gd name="connsiteX1168" fmla="*/ 968463 w 1883912"/>
                <a:gd name="connsiteY1168" fmla="*/ 1459982 h 1790216"/>
                <a:gd name="connsiteX1169" fmla="*/ 968463 w 1883912"/>
                <a:gd name="connsiteY1169" fmla="*/ 1456743 h 1790216"/>
                <a:gd name="connsiteX1170" fmla="*/ 969903 w 1883912"/>
                <a:gd name="connsiteY1170" fmla="*/ 1455304 h 1790216"/>
                <a:gd name="connsiteX1171" fmla="*/ 968463 w 1883912"/>
                <a:gd name="connsiteY1171" fmla="*/ 1451705 h 1790216"/>
                <a:gd name="connsiteX1172" fmla="*/ 966303 w 1883912"/>
                <a:gd name="connsiteY1172" fmla="*/ 1450626 h 1790216"/>
                <a:gd name="connsiteX1173" fmla="*/ 963783 w 1883912"/>
                <a:gd name="connsiteY1173" fmla="*/ 1448106 h 1790216"/>
                <a:gd name="connsiteX1174" fmla="*/ 963783 w 1883912"/>
                <a:gd name="connsiteY1174" fmla="*/ 1444508 h 1790216"/>
                <a:gd name="connsiteX1175" fmla="*/ 961622 w 1883912"/>
                <a:gd name="connsiteY1175" fmla="*/ 1439470 h 1790216"/>
                <a:gd name="connsiteX1176" fmla="*/ 959462 w 1883912"/>
                <a:gd name="connsiteY1176" fmla="*/ 1438030 h 1790216"/>
                <a:gd name="connsiteX1177" fmla="*/ 955502 w 1883912"/>
                <a:gd name="connsiteY1177" fmla="*/ 1438030 h 1790216"/>
                <a:gd name="connsiteX1178" fmla="*/ 953342 w 1883912"/>
                <a:gd name="connsiteY1178" fmla="*/ 1435151 h 1790216"/>
                <a:gd name="connsiteX1179" fmla="*/ 951542 w 1883912"/>
                <a:gd name="connsiteY1179" fmla="*/ 1430833 h 1790216"/>
                <a:gd name="connsiteX1180" fmla="*/ 950822 w 1883912"/>
                <a:gd name="connsiteY1180" fmla="*/ 1426874 h 1790216"/>
                <a:gd name="connsiteX1181" fmla="*/ 949382 w 1883912"/>
                <a:gd name="connsiteY1181" fmla="*/ 1423995 h 1790216"/>
                <a:gd name="connsiteX1182" fmla="*/ 945421 w 1883912"/>
                <a:gd name="connsiteY1182" fmla="*/ 1422916 h 1790216"/>
                <a:gd name="connsiteX1183" fmla="*/ 943261 w 1883912"/>
                <a:gd name="connsiteY1183" fmla="*/ 1420037 h 1790216"/>
                <a:gd name="connsiteX1184" fmla="*/ 941461 w 1883912"/>
                <a:gd name="connsiteY1184" fmla="*/ 1415359 h 1790216"/>
                <a:gd name="connsiteX1185" fmla="*/ 939661 w 1883912"/>
                <a:gd name="connsiteY1185" fmla="*/ 1412480 h 1790216"/>
                <a:gd name="connsiteX1186" fmla="*/ 935701 w 1883912"/>
                <a:gd name="connsiteY1186" fmla="*/ 1410680 h 1790216"/>
                <a:gd name="connsiteX1187" fmla="*/ 932101 w 1883912"/>
                <a:gd name="connsiteY1187" fmla="*/ 1408881 h 1790216"/>
                <a:gd name="connsiteX1188" fmla="*/ 928140 w 1883912"/>
                <a:gd name="connsiteY1188" fmla="*/ 1408161 h 1790216"/>
                <a:gd name="connsiteX1189" fmla="*/ 923820 w 1883912"/>
                <a:gd name="connsiteY1189" fmla="*/ 1404922 h 1790216"/>
                <a:gd name="connsiteX1190" fmla="*/ 921660 w 1883912"/>
                <a:gd name="connsiteY1190" fmla="*/ 1405282 h 1790216"/>
                <a:gd name="connsiteX1191" fmla="*/ 920220 w 1883912"/>
                <a:gd name="connsiteY1191" fmla="*/ 1403483 h 1790216"/>
                <a:gd name="connsiteX1192" fmla="*/ 920940 w 1883912"/>
                <a:gd name="connsiteY1192" fmla="*/ 1398445 h 1790216"/>
                <a:gd name="connsiteX1193" fmla="*/ 919140 w 1883912"/>
                <a:gd name="connsiteY1193" fmla="*/ 1396286 h 1790216"/>
                <a:gd name="connsiteX1194" fmla="*/ 913739 w 1883912"/>
                <a:gd name="connsiteY1194" fmla="*/ 1397005 h 1790216"/>
                <a:gd name="connsiteX1195" fmla="*/ 911579 w 1883912"/>
                <a:gd name="connsiteY1195" fmla="*/ 1393766 h 1790216"/>
                <a:gd name="connsiteX1196" fmla="*/ 908699 w 1883912"/>
                <a:gd name="connsiteY1196" fmla="*/ 1389808 h 1790216"/>
                <a:gd name="connsiteX1197" fmla="*/ 908699 w 1883912"/>
                <a:gd name="connsiteY1197" fmla="*/ 1384050 h 1790216"/>
                <a:gd name="connsiteX1198" fmla="*/ 907259 w 1883912"/>
                <a:gd name="connsiteY1198" fmla="*/ 1380811 h 1790216"/>
                <a:gd name="connsiteX1199" fmla="*/ 905099 w 1883912"/>
                <a:gd name="connsiteY1199" fmla="*/ 1378292 h 1790216"/>
                <a:gd name="connsiteX1200" fmla="*/ 903299 w 1883912"/>
                <a:gd name="connsiteY1200" fmla="*/ 1373974 h 1790216"/>
                <a:gd name="connsiteX1201" fmla="*/ 900779 w 1883912"/>
                <a:gd name="connsiteY1201" fmla="*/ 1370735 h 1790216"/>
                <a:gd name="connsiteX1202" fmla="*/ 901139 w 1883912"/>
                <a:gd name="connsiteY1202" fmla="*/ 1367136 h 1790216"/>
                <a:gd name="connsiteX1203" fmla="*/ 903299 w 1883912"/>
                <a:gd name="connsiteY1203" fmla="*/ 1364977 h 1790216"/>
                <a:gd name="connsiteX1204" fmla="*/ 902939 w 1883912"/>
                <a:gd name="connsiteY1204" fmla="*/ 1361738 h 1790216"/>
                <a:gd name="connsiteX1205" fmla="*/ 899338 w 1883912"/>
                <a:gd name="connsiteY1205" fmla="*/ 1361019 h 1790216"/>
                <a:gd name="connsiteX1206" fmla="*/ 897898 w 1883912"/>
                <a:gd name="connsiteY1206" fmla="*/ 1357780 h 1790216"/>
                <a:gd name="connsiteX1207" fmla="*/ 901859 w 1883912"/>
                <a:gd name="connsiteY1207" fmla="*/ 1354541 h 1790216"/>
                <a:gd name="connsiteX1208" fmla="*/ 901139 w 1883912"/>
                <a:gd name="connsiteY1208" fmla="*/ 1352382 h 1790216"/>
                <a:gd name="connsiteX1209" fmla="*/ 898618 w 1883912"/>
                <a:gd name="connsiteY1209" fmla="*/ 1351662 h 1790216"/>
                <a:gd name="connsiteX1210" fmla="*/ 895018 w 1883912"/>
                <a:gd name="connsiteY1210" fmla="*/ 1350942 h 1790216"/>
                <a:gd name="connsiteX1211" fmla="*/ 892498 w 1883912"/>
                <a:gd name="connsiteY1211" fmla="*/ 1347344 h 1790216"/>
                <a:gd name="connsiteX1212" fmla="*/ 892138 w 1883912"/>
                <a:gd name="connsiteY1212" fmla="*/ 1343745 h 1790216"/>
                <a:gd name="connsiteX1213" fmla="*/ 892858 w 1883912"/>
                <a:gd name="connsiteY1213" fmla="*/ 1339786 h 1790216"/>
                <a:gd name="connsiteX1214" fmla="*/ 890338 w 1883912"/>
                <a:gd name="connsiteY1214" fmla="*/ 1337987 h 1790216"/>
                <a:gd name="connsiteX1215" fmla="*/ 887458 w 1883912"/>
                <a:gd name="connsiteY1215" fmla="*/ 1336188 h 1790216"/>
                <a:gd name="connsiteX1216" fmla="*/ 886378 w 1883912"/>
                <a:gd name="connsiteY1216" fmla="*/ 1332589 h 1790216"/>
                <a:gd name="connsiteX1217" fmla="*/ 886018 w 1883912"/>
                <a:gd name="connsiteY1217" fmla="*/ 1329710 h 1790216"/>
                <a:gd name="connsiteX1218" fmla="*/ 880977 w 1883912"/>
                <a:gd name="connsiteY1218" fmla="*/ 1327911 h 1790216"/>
                <a:gd name="connsiteX1219" fmla="*/ 877737 w 1883912"/>
                <a:gd name="connsiteY1219" fmla="*/ 1326471 h 1790216"/>
                <a:gd name="connsiteX1220" fmla="*/ 875577 w 1883912"/>
                <a:gd name="connsiteY1220" fmla="*/ 1319274 h 1790216"/>
                <a:gd name="connsiteX1221" fmla="*/ 876657 w 1883912"/>
                <a:gd name="connsiteY1221" fmla="*/ 1315315 h 1790216"/>
                <a:gd name="connsiteX1222" fmla="*/ 876297 w 1883912"/>
                <a:gd name="connsiteY1222" fmla="*/ 1312796 h 1790216"/>
                <a:gd name="connsiteX1223" fmla="*/ 873777 w 1883912"/>
                <a:gd name="connsiteY1223" fmla="*/ 1310277 h 1790216"/>
                <a:gd name="connsiteX1224" fmla="*/ 873057 w 1883912"/>
                <a:gd name="connsiteY1224" fmla="*/ 1307038 h 1790216"/>
                <a:gd name="connsiteX1225" fmla="*/ 873057 w 1883912"/>
                <a:gd name="connsiteY1225" fmla="*/ 1302720 h 1790216"/>
                <a:gd name="connsiteX1226" fmla="*/ 870177 w 1883912"/>
                <a:gd name="connsiteY1226" fmla="*/ 1300201 h 1790216"/>
                <a:gd name="connsiteX1227" fmla="*/ 866576 w 1883912"/>
                <a:gd name="connsiteY1227" fmla="*/ 1297682 h 1790216"/>
                <a:gd name="connsiteX1228" fmla="*/ 866936 w 1883912"/>
                <a:gd name="connsiteY1228" fmla="*/ 1295163 h 1790216"/>
                <a:gd name="connsiteX1229" fmla="*/ 864416 w 1883912"/>
                <a:gd name="connsiteY1229" fmla="*/ 1293363 h 1790216"/>
                <a:gd name="connsiteX1230" fmla="*/ 862616 w 1883912"/>
                <a:gd name="connsiteY1230" fmla="*/ 1287965 h 1790216"/>
                <a:gd name="connsiteX1231" fmla="*/ 860816 w 1883912"/>
                <a:gd name="connsiteY1231" fmla="*/ 1285806 h 1790216"/>
                <a:gd name="connsiteX1232" fmla="*/ 856496 w 1883912"/>
                <a:gd name="connsiteY1232" fmla="*/ 1284007 h 1790216"/>
                <a:gd name="connsiteX1233" fmla="*/ 856136 w 1883912"/>
                <a:gd name="connsiteY1233" fmla="*/ 1281128 h 1790216"/>
                <a:gd name="connsiteX1234" fmla="*/ 855416 w 1883912"/>
                <a:gd name="connsiteY1234" fmla="*/ 1278249 h 1790216"/>
                <a:gd name="connsiteX1235" fmla="*/ 856136 w 1883912"/>
                <a:gd name="connsiteY1235" fmla="*/ 1275370 h 1790216"/>
                <a:gd name="connsiteX1236" fmla="*/ 856136 w 1883912"/>
                <a:gd name="connsiteY1236" fmla="*/ 1270332 h 1790216"/>
                <a:gd name="connsiteX1237" fmla="*/ 854696 w 1883912"/>
                <a:gd name="connsiteY1237" fmla="*/ 1266014 h 1790216"/>
                <a:gd name="connsiteX1238" fmla="*/ 853976 w 1883912"/>
                <a:gd name="connsiteY1238" fmla="*/ 1261695 h 1790216"/>
                <a:gd name="connsiteX1239" fmla="*/ 853976 w 1883912"/>
                <a:gd name="connsiteY1239" fmla="*/ 1258096 h 1790216"/>
                <a:gd name="connsiteX1240" fmla="*/ 853615 w 1883912"/>
                <a:gd name="connsiteY1240" fmla="*/ 1254858 h 1790216"/>
                <a:gd name="connsiteX1241" fmla="*/ 851815 w 1883912"/>
                <a:gd name="connsiteY1241" fmla="*/ 1251259 h 1790216"/>
                <a:gd name="connsiteX1242" fmla="*/ 846775 w 1883912"/>
                <a:gd name="connsiteY1242" fmla="*/ 1249460 h 1790216"/>
                <a:gd name="connsiteX1243" fmla="*/ 843895 w 1883912"/>
                <a:gd name="connsiteY1243" fmla="*/ 1247660 h 1790216"/>
                <a:gd name="connsiteX1244" fmla="*/ 842095 w 1883912"/>
                <a:gd name="connsiteY1244" fmla="*/ 1244062 h 1790216"/>
                <a:gd name="connsiteX1245" fmla="*/ 839575 w 1883912"/>
                <a:gd name="connsiteY1245" fmla="*/ 1244062 h 1790216"/>
                <a:gd name="connsiteX1246" fmla="*/ 838134 w 1883912"/>
                <a:gd name="connsiteY1246" fmla="*/ 1240823 h 1790216"/>
                <a:gd name="connsiteX1247" fmla="*/ 838855 w 1883912"/>
                <a:gd name="connsiteY1247" fmla="*/ 1236145 h 1790216"/>
                <a:gd name="connsiteX1248" fmla="*/ 837414 w 1883912"/>
                <a:gd name="connsiteY1248" fmla="*/ 1233266 h 1790216"/>
                <a:gd name="connsiteX1249" fmla="*/ 833814 w 1883912"/>
                <a:gd name="connsiteY1249" fmla="*/ 1227868 h 1790216"/>
                <a:gd name="connsiteX1250" fmla="*/ 828774 w 1883912"/>
                <a:gd name="connsiteY1250" fmla="*/ 1225708 h 1790216"/>
                <a:gd name="connsiteX1251" fmla="*/ 823734 w 1883912"/>
                <a:gd name="connsiteY1251" fmla="*/ 1223549 h 1790216"/>
                <a:gd name="connsiteX1252" fmla="*/ 821933 w 1883912"/>
                <a:gd name="connsiteY1252" fmla="*/ 1221030 h 1790216"/>
                <a:gd name="connsiteX1253" fmla="*/ 821213 w 1883912"/>
                <a:gd name="connsiteY1253" fmla="*/ 1218511 h 1790216"/>
                <a:gd name="connsiteX1254" fmla="*/ 816533 w 1883912"/>
                <a:gd name="connsiteY1254" fmla="*/ 1216712 h 1790216"/>
                <a:gd name="connsiteX1255" fmla="*/ 814733 w 1883912"/>
                <a:gd name="connsiteY1255" fmla="*/ 1213833 h 1790216"/>
                <a:gd name="connsiteX1256" fmla="*/ 811853 w 1883912"/>
                <a:gd name="connsiteY1256" fmla="*/ 1212393 h 1790216"/>
                <a:gd name="connsiteX1257" fmla="*/ 808973 w 1883912"/>
                <a:gd name="connsiteY1257" fmla="*/ 1210954 h 1790216"/>
                <a:gd name="connsiteX1258" fmla="*/ 806452 w 1883912"/>
                <a:gd name="connsiteY1258" fmla="*/ 1208795 h 1790216"/>
                <a:gd name="connsiteX1259" fmla="*/ 803932 w 1883912"/>
                <a:gd name="connsiteY1259" fmla="*/ 1207715 h 1790216"/>
                <a:gd name="connsiteX1260" fmla="*/ 799612 w 1883912"/>
                <a:gd name="connsiteY1260" fmla="*/ 1205196 h 1790216"/>
                <a:gd name="connsiteX1261" fmla="*/ 797812 w 1883912"/>
                <a:gd name="connsiteY1261" fmla="*/ 1199078 h 1790216"/>
                <a:gd name="connsiteX1262" fmla="*/ 797092 w 1883912"/>
                <a:gd name="connsiteY1262" fmla="*/ 1194400 h 1790216"/>
                <a:gd name="connsiteX1263" fmla="*/ 792051 w 1883912"/>
                <a:gd name="connsiteY1263" fmla="*/ 1190801 h 1790216"/>
                <a:gd name="connsiteX1264" fmla="*/ 788091 w 1883912"/>
                <a:gd name="connsiteY1264" fmla="*/ 1190082 h 1790216"/>
                <a:gd name="connsiteX1265" fmla="*/ 783411 w 1883912"/>
                <a:gd name="connsiteY1265" fmla="*/ 1189722 h 1790216"/>
                <a:gd name="connsiteX1266" fmla="*/ 780531 w 1883912"/>
                <a:gd name="connsiteY1266" fmla="*/ 1187562 h 1790216"/>
                <a:gd name="connsiteX1267" fmla="*/ 779451 w 1883912"/>
                <a:gd name="connsiteY1267" fmla="*/ 1183604 h 1790216"/>
                <a:gd name="connsiteX1268" fmla="*/ 774050 w 1883912"/>
                <a:gd name="connsiteY1268" fmla="*/ 1182884 h 1790216"/>
                <a:gd name="connsiteX1269" fmla="*/ 770090 w 1883912"/>
                <a:gd name="connsiteY1269" fmla="*/ 1183244 h 1790216"/>
                <a:gd name="connsiteX1270" fmla="*/ 766490 w 1883912"/>
                <a:gd name="connsiteY1270" fmla="*/ 1180725 h 1790216"/>
                <a:gd name="connsiteX1271" fmla="*/ 766850 w 1883912"/>
                <a:gd name="connsiteY1271" fmla="*/ 1177486 h 1790216"/>
                <a:gd name="connsiteX1272" fmla="*/ 769010 w 1883912"/>
                <a:gd name="connsiteY1272" fmla="*/ 1176047 h 1790216"/>
                <a:gd name="connsiteX1273" fmla="*/ 769010 w 1883912"/>
                <a:gd name="connsiteY1273" fmla="*/ 1172448 h 1790216"/>
                <a:gd name="connsiteX1274" fmla="*/ 768650 w 1883912"/>
                <a:gd name="connsiteY1274" fmla="*/ 1169209 h 1790216"/>
                <a:gd name="connsiteX1275" fmla="*/ 764690 w 1883912"/>
                <a:gd name="connsiteY1275" fmla="*/ 1168130 h 1790216"/>
                <a:gd name="connsiteX1276" fmla="*/ 761810 w 1883912"/>
                <a:gd name="connsiteY1276" fmla="*/ 1171009 h 1790216"/>
                <a:gd name="connsiteX1277" fmla="*/ 759289 w 1883912"/>
                <a:gd name="connsiteY1277" fmla="*/ 1171368 h 1790216"/>
                <a:gd name="connsiteX1278" fmla="*/ 757849 w 1883912"/>
                <a:gd name="connsiteY1278" fmla="*/ 1167770 h 1790216"/>
                <a:gd name="connsiteX1279" fmla="*/ 760009 w 1883912"/>
                <a:gd name="connsiteY1279" fmla="*/ 1164531 h 1790216"/>
                <a:gd name="connsiteX1280" fmla="*/ 759289 w 1883912"/>
                <a:gd name="connsiteY1280" fmla="*/ 1160932 h 1790216"/>
                <a:gd name="connsiteX1281" fmla="*/ 757489 w 1883912"/>
                <a:gd name="connsiteY1281" fmla="*/ 1159133 h 1790216"/>
                <a:gd name="connsiteX1282" fmla="*/ 754249 w 1883912"/>
                <a:gd name="connsiteY1282" fmla="*/ 1159853 h 1790216"/>
                <a:gd name="connsiteX1283" fmla="*/ 750649 w 1883912"/>
                <a:gd name="connsiteY1283" fmla="*/ 1158413 h 1790216"/>
                <a:gd name="connsiteX1284" fmla="*/ 749569 w 1883912"/>
                <a:gd name="connsiteY1284" fmla="*/ 1153375 h 1790216"/>
                <a:gd name="connsiteX1285" fmla="*/ 747769 w 1883912"/>
                <a:gd name="connsiteY1285" fmla="*/ 1151216 h 1790216"/>
                <a:gd name="connsiteX1286" fmla="*/ 745969 w 1883912"/>
                <a:gd name="connsiteY1286" fmla="*/ 1147977 h 1790216"/>
                <a:gd name="connsiteX1287" fmla="*/ 745608 w 1883912"/>
                <a:gd name="connsiteY1287" fmla="*/ 1145458 h 1790216"/>
                <a:gd name="connsiteX1288" fmla="*/ 742368 w 1883912"/>
                <a:gd name="connsiteY1288" fmla="*/ 1142579 h 1790216"/>
                <a:gd name="connsiteX1289" fmla="*/ 738408 w 1883912"/>
                <a:gd name="connsiteY1289" fmla="*/ 1142219 h 1790216"/>
                <a:gd name="connsiteX1290" fmla="*/ 737688 w 1883912"/>
                <a:gd name="connsiteY1290" fmla="*/ 1140420 h 1790216"/>
                <a:gd name="connsiteX1291" fmla="*/ 736608 w 1883912"/>
                <a:gd name="connsiteY1291" fmla="*/ 1138261 h 1790216"/>
                <a:gd name="connsiteX1292" fmla="*/ 734448 w 1883912"/>
                <a:gd name="connsiteY1292" fmla="*/ 1138261 h 1790216"/>
                <a:gd name="connsiteX1293" fmla="*/ 731928 w 1883912"/>
                <a:gd name="connsiteY1293" fmla="*/ 1140780 h 1790216"/>
                <a:gd name="connsiteX1294" fmla="*/ 729767 w 1883912"/>
                <a:gd name="connsiteY1294" fmla="*/ 1141859 h 1790216"/>
                <a:gd name="connsiteX1295" fmla="*/ 726527 w 1883912"/>
                <a:gd name="connsiteY1295" fmla="*/ 1141140 h 1790216"/>
                <a:gd name="connsiteX1296" fmla="*/ 726527 w 1883912"/>
                <a:gd name="connsiteY1296" fmla="*/ 1137901 h 1790216"/>
                <a:gd name="connsiteX1297" fmla="*/ 725447 w 1883912"/>
                <a:gd name="connsiteY1297" fmla="*/ 1135022 h 1790216"/>
                <a:gd name="connsiteX1298" fmla="*/ 722567 w 1883912"/>
                <a:gd name="connsiteY1298" fmla="*/ 1137181 h 1790216"/>
                <a:gd name="connsiteX1299" fmla="*/ 719327 w 1883912"/>
                <a:gd name="connsiteY1299" fmla="*/ 1138980 h 1790216"/>
                <a:gd name="connsiteX1300" fmla="*/ 714646 w 1883912"/>
                <a:gd name="connsiteY1300" fmla="*/ 1139340 h 1790216"/>
                <a:gd name="connsiteX1301" fmla="*/ 710686 w 1883912"/>
                <a:gd name="connsiteY1301" fmla="*/ 1141859 h 1790216"/>
                <a:gd name="connsiteX1302" fmla="*/ 707086 w 1883912"/>
                <a:gd name="connsiteY1302" fmla="*/ 1140780 h 1790216"/>
                <a:gd name="connsiteX1303" fmla="*/ 703126 w 1883912"/>
                <a:gd name="connsiteY1303" fmla="*/ 1141140 h 1790216"/>
                <a:gd name="connsiteX1304" fmla="*/ 697365 w 1883912"/>
                <a:gd name="connsiteY1304" fmla="*/ 1140060 h 1790216"/>
                <a:gd name="connsiteX1305" fmla="*/ 694845 w 1883912"/>
                <a:gd name="connsiteY1305" fmla="*/ 1137541 h 1790216"/>
                <a:gd name="connsiteX1306" fmla="*/ 690885 w 1883912"/>
                <a:gd name="connsiteY1306" fmla="*/ 1136101 h 1790216"/>
                <a:gd name="connsiteX1307" fmla="*/ 689085 w 1883912"/>
                <a:gd name="connsiteY1307" fmla="*/ 1137541 h 1790216"/>
                <a:gd name="connsiteX1308" fmla="*/ 685125 w 1883912"/>
                <a:gd name="connsiteY1308" fmla="*/ 1135742 h 1790216"/>
                <a:gd name="connsiteX1309" fmla="*/ 682244 w 1883912"/>
                <a:gd name="connsiteY1309" fmla="*/ 1135742 h 1790216"/>
                <a:gd name="connsiteX1310" fmla="*/ 680804 w 1883912"/>
                <a:gd name="connsiteY1310" fmla="*/ 1134662 h 1790216"/>
                <a:gd name="connsiteX1311" fmla="*/ 677924 w 1883912"/>
                <a:gd name="connsiteY1311" fmla="*/ 1134662 h 1790216"/>
                <a:gd name="connsiteX1312" fmla="*/ 675044 w 1883912"/>
                <a:gd name="connsiteY1312" fmla="*/ 1135742 h 1790216"/>
                <a:gd name="connsiteX1313" fmla="*/ 672884 w 1883912"/>
                <a:gd name="connsiteY1313" fmla="*/ 1134662 h 1790216"/>
                <a:gd name="connsiteX1314" fmla="*/ 669284 w 1883912"/>
                <a:gd name="connsiteY1314" fmla="*/ 1137181 h 1790216"/>
                <a:gd name="connsiteX1315" fmla="*/ 667123 w 1883912"/>
                <a:gd name="connsiteY1315" fmla="*/ 1135022 h 1790216"/>
                <a:gd name="connsiteX1316" fmla="*/ 662443 w 1883912"/>
                <a:gd name="connsiteY1316" fmla="*/ 1132863 h 1790216"/>
                <a:gd name="connsiteX1317" fmla="*/ 658483 w 1883912"/>
                <a:gd name="connsiteY1317" fmla="*/ 1133942 h 1790216"/>
                <a:gd name="connsiteX1318" fmla="*/ 655963 w 1883912"/>
                <a:gd name="connsiteY1318" fmla="*/ 1133582 h 1790216"/>
                <a:gd name="connsiteX1319" fmla="*/ 651282 w 1883912"/>
                <a:gd name="connsiteY1319" fmla="*/ 1135382 h 1790216"/>
                <a:gd name="connsiteX1320" fmla="*/ 647682 w 1883912"/>
                <a:gd name="connsiteY1320" fmla="*/ 1136101 h 1790216"/>
                <a:gd name="connsiteX1321" fmla="*/ 645882 w 1883912"/>
                <a:gd name="connsiteY1321" fmla="*/ 1133942 h 1790216"/>
                <a:gd name="connsiteX1322" fmla="*/ 639762 w 1883912"/>
                <a:gd name="connsiteY1322" fmla="*/ 1134662 h 1790216"/>
                <a:gd name="connsiteX1323" fmla="*/ 635801 w 1883912"/>
                <a:gd name="connsiteY1323" fmla="*/ 1131783 h 1790216"/>
                <a:gd name="connsiteX1324" fmla="*/ 634721 w 1883912"/>
                <a:gd name="connsiteY1324" fmla="*/ 1129624 h 1790216"/>
                <a:gd name="connsiteX1325" fmla="*/ 631841 w 1883912"/>
                <a:gd name="connsiteY1325" fmla="*/ 1126385 h 1790216"/>
                <a:gd name="connsiteX1326" fmla="*/ 629321 w 1883912"/>
                <a:gd name="connsiteY1326" fmla="*/ 1127825 h 1790216"/>
                <a:gd name="connsiteX1327" fmla="*/ 622120 w 1883912"/>
                <a:gd name="connsiteY1327" fmla="*/ 1125665 h 1790216"/>
                <a:gd name="connsiteX1328" fmla="*/ 618880 w 1883912"/>
                <a:gd name="connsiteY1328" fmla="*/ 1123506 h 1790216"/>
                <a:gd name="connsiteX1329" fmla="*/ 616000 w 1883912"/>
                <a:gd name="connsiteY1329" fmla="*/ 1120267 h 1790216"/>
                <a:gd name="connsiteX1330" fmla="*/ 610960 w 1883912"/>
                <a:gd name="connsiteY1330" fmla="*/ 1120627 h 1790216"/>
                <a:gd name="connsiteX1331" fmla="*/ 606639 w 1883912"/>
                <a:gd name="connsiteY1331" fmla="*/ 1124226 h 1790216"/>
                <a:gd name="connsiteX1332" fmla="*/ 604479 w 1883912"/>
                <a:gd name="connsiteY1332" fmla="*/ 1128544 h 1790216"/>
                <a:gd name="connsiteX1333" fmla="*/ 603759 w 1883912"/>
                <a:gd name="connsiteY1333" fmla="*/ 1133582 h 1790216"/>
                <a:gd name="connsiteX1334" fmla="*/ 601599 w 1883912"/>
                <a:gd name="connsiteY1334" fmla="*/ 1138261 h 1790216"/>
                <a:gd name="connsiteX1335" fmla="*/ 598359 w 1883912"/>
                <a:gd name="connsiteY1335" fmla="*/ 1139700 h 1790216"/>
                <a:gd name="connsiteX1336" fmla="*/ 594759 w 1883912"/>
                <a:gd name="connsiteY1336" fmla="*/ 1137181 h 1790216"/>
                <a:gd name="connsiteX1337" fmla="*/ 590078 w 1883912"/>
                <a:gd name="connsiteY1337" fmla="*/ 1136461 h 1790216"/>
                <a:gd name="connsiteX1338" fmla="*/ 587918 w 1883912"/>
                <a:gd name="connsiteY1338" fmla="*/ 1136101 h 1790216"/>
                <a:gd name="connsiteX1339" fmla="*/ 584318 w 1883912"/>
                <a:gd name="connsiteY1339" fmla="*/ 1136461 h 1790216"/>
                <a:gd name="connsiteX1340" fmla="*/ 581438 w 1883912"/>
                <a:gd name="connsiteY1340" fmla="*/ 1140060 h 1790216"/>
                <a:gd name="connsiteX1341" fmla="*/ 578558 w 1883912"/>
                <a:gd name="connsiteY1341" fmla="*/ 1141499 h 1790216"/>
                <a:gd name="connsiteX1342" fmla="*/ 575317 w 1883912"/>
                <a:gd name="connsiteY1342" fmla="*/ 1138621 h 1790216"/>
                <a:gd name="connsiteX1343" fmla="*/ 572437 w 1883912"/>
                <a:gd name="connsiteY1343" fmla="*/ 1140780 h 1790216"/>
                <a:gd name="connsiteX1344" fmla="*/ 568477 w 1883912"/>
                <a:gd name="connsiteY1344" fmla="*/ 1141859 h 1790216"/>
                <a:gd name="connsiteX1345" fmla="*/ 567037 w 1883912"/>
                <a:gd name="connsiteY1345" fmla="*/ 1143659 h 1790216"/>
                <a:gd name="connsiteX1346" fmla="*/ 564877 w 1883912"/>
                <a:gd name="connsiteY1346" fmla="*/ 1145458 h 1790216"/>
                <a:gd name="connsiteX1347" fmla="*/ 560557 w 1883912"/>
                <a:gd name="connsiteY1347" fmla="*/ 1143299 h 1790216"/>
                <a:gd name="connsiteX1348" fmla="*/ 556956 w 1883912"/>
                <a:gd name="connsiteY1348" fmla="*/ 1146178 h 1790216"/>
                <a:gd name="connsiteX1349" fmla="*/ 555156 w 1883912"/>
                <a:gd name="connsiteY1349" fmla="*/ 1150136 h 1790216"/>
                <a:gd name="connsiteX1350" fmla="*/ 555156 w 1883912"/>
                <a:gd name="connsiteY1350" fmla="*/ 1155174 h 1790216"/>
                <a:gd name="connsiteX1351" fmla="*/ 552996 w 1883912"/>
                <a:gd name="connsiteY1351" fmla="*/ 1158053 h 1790216"/>
                <a:gd name="connsiteX1352" fmla="*/ 549396 w 1883912"/>
                <a:gd name="connsiteY1352" fmla="*/ 1160572 h 1790216"/>
                <a:gd name="connsiteX1353" fmla="*/ 550476 w 1883912"/>
                <a:gd name="connsiteY1353" fmla="*/ 1166330 h 1790216"/>
                <a:gd name="connsiteX1354" fmla="*/ 546156 w 1883912"/>
                <a:gd name="connsiteY1354" fmla="*/ 1168490 h 1790216"/>
                <a:gd name="connsiteX1355" fmla="*/ 544715 w 1883912"/>
                <a:gd name="connsiteY1355" fmla="*/ 1171009 h 1790216"/>
                <a:gd name="connsiteX1356" fmla="*/ 544355 w 1883912"/>
                <a:gd name="connsiteY1356" fmla="*/ 1173888 h 1790216"/>
                <a:gd name="connsiteX1357" fmla="*/ 542195 w 1883912"/>
                <a:gd name="connsiteY1357" fmla="*/ 1176766 h 1790216"/>
                <a:gd name="connsiteX1358" fmla="*/ 540035 w 1883912"/>
                <a:gd name="connsiteY1358" fmla="*/ 1178566 h 1790216"/>
                <a:gd name="connsiteX1359" fmla="*/ 539315 w 1883912"/>
                <a:gd name="connsiteY1359" fmla="*/ 1182524 h 1790216"/>
                <a:gd name="connsiteX1360" fmla="*/ 537875 w 1883912"/>
                <a:gd name="connsiteY1360" fmla="*/ 1187203 h 1790216"/>
                <a:gd name="connsiteX1361" fmla="*/ 535355 w 1883912"/>
                <a:gd name="connsiteY1361" fmla="*/ 1194760 h 1790216"/>
                <a:gd name="connsiteX1362" fmla="*/ 536075 w 1883912"/>
                <a:gd name="connsiteY1362" fmla="*/ 1199078 h 1790216"/>
                <a:gd name="connsiteX1363" fmla="*/ 534995 w 1883912"/>
                <a:gd name="connsiteY1363" fmla="*/ 1203397 h 1790216"/>
                <a:gd name="connsiteX1364" fmla="*/ 531395 w 1883912"/>
                <a:gd name="connsiteY1364" fmla="*/ 1207715 h 1790216"/>
                <a:gd name="connsiteX1365" fmla="*/ 527794 w 1883912"/>
                <a:gd name="connsiteY1365" fmla="*/ 1208795 h 1790216"/>
                <a:gd name="connsiteX1366" fmla="*/ 527434 w 1883912"/>
                <a:gd name="connsiteY1366" fmla="*/ 1213833 h 1790216"/>
                <a:gd name="connsiteX1367" fmla="*/ 525634 w 1883912"/>
                <a:gd name="connsiteY1367" fmla="*/ 1217431 h 1790216"/>
                <a:gd name="connsiteX1368" fmla="*/ 522394 w 1883912"/>
                <a:gd name="connsiteY1368" fmla="*/ 1220670 h 1790216"/>
                <a:gd name="connsiteX1369" fmla="*/ 523834 w 1883912"/>
                <a:gd name="connsiteY1369" fmla="*/ 1223549 h 1790216"/>
                <a:gd name="connsiteX1370" fmla="*/ 526714 w 1883912"/>
                <a:gd name="connsiteY1370" fmla="*/ 1224629 h 1790216"/>
                <a:gd name="connsiteX1371" fmla="*/ 528874 w 1883912"/>
                <a:gd name="connsiteY1371" fmla="*/ 1226428 h 1790216"/>
                <a:gd name="connsiteX1372" fmla="*/ 527794 w 1883912"/>
                <a:gd name="connsiteY1372" fmla="*/ 1230027 h 1790216"/>
                <a:gd name="connsiteX1373" fmla="*/ 525274 w 1883912"/>
                <a:gd name="connsiteY1373" fmla="*/ 1231466 h 1790216"/>
                <a:gd name="connsiteX1374" fmla="*/ 522034 w 1883912"/>
                <a:gd name="connsiteY1374" fmla="*/ 1231106 h 1790216"/>
                <a:gd name="connsiteX1375" fmla="*/ 520594 w 1883912"/>
                <a:gd name="connsiteY1375" fmla="*/ 1233626 h 1790216"/>
                <a:gd name="connsiteX1376" fmla="*/ 518794 w 1883912"/>
                <a:gd name="connsiteY1376" fmla="*/ 1233626 h 1790216"/>
                <a:gd name="connsiteX1377" fmla="*/ 515554 w 1883912"/>
                <a:gd name="connsiteY1377" fmla="*/ 1236504 h 1790216"/>
                <a:gd name="connsiteX1378" fmla="*/ 511593 w 1883912"/>
                <a:gd name="connsiteY1378" fmla="*/ 1235065 h 1790216"/>
                <a:gd name="connsiteX1379" fmla="*/ 509793 w 1883912"/>
                <a:gd name="connsiteY1379" fmla="*/ 1236864 h 1790216"/>
                <a:gd name="connsiteX1380" fmla="*/ 508713 w 1883912"/>
                <a:gd name="connsiteY1380" fmla="*/ 1241902 h 1790216"/>
                <a:gd name="connsiteX1381" fmla="*/ 506193 w 1883912"/>
                <a:gd name="connsiteY1381" fmla="*/ 1245141 h 1790216"/>
                <a:gd name="connsiteX1382" fmla="*/ 504753 w 1883912"/>
                <a:gd name="connsiteY1382" fmla="*/ 1248740 h 1790216"/>
                <a:gd name="connsiteX1383" fmla="*/ 501513 w 1883912"/>
                <a:gd name="connsiteY1383" fmla="*/ 1250539 h 1790216"/>
                <a:gd name="connsiteX1384" fmla="*/ 498993 w 1883912"/>
                <a:gd name="connsiteY1384" fmla="*/ 1250899 h 1790216"/>
                <a:gd name="connsiteX1385" fmla="*/ 496832 w 1883912"/>
                <a:gd name="connsiteY1385" fmla="*/ 1253778 h 1790216"/>
                <a:gd name="connsiteX1386" fmla="*/ 495032 w 1883912"/>
                <a:gd name="connsiteY1386" fmla="*/ 1255218 h 1790216"/>
                <a:gd name="connsiteX1387" fmla="*/ 494672 w 1883912"/>
                <a:gd name="connsiteY1387" fmla="*/ 1258456 h 1790216"/>
                <a:gd name="connsiteX1388" fmla="*/ 493232 w 1883912"/>
                <a:gd name="connsiteY1388" fmla="*/ 1262055 h 1790216"/>
                <a:gd name="connsiteX1389" fmla="*/ 491432 w 1883912"/>
                <a:gd name="connsiteY1389" fmla="*/ 1264214 h 1790216"/>
                <a:gd name="connsiteX1390" fmla="*/ 490352 w 1883912"/>
                <a:gd name="connsiteY1390" fmla="*/ 1268173 h 1790216"/>
                <a:gd name="connsiteX1391" fmla="*/ 486752 w 1883912"/>
                <a:gd name="connsiteY1391" fmla="*/ 1269612 h 1790216"/>
                <a:gd name="connsiteX1392" fmla="*/ 482431 w 1883912"/>
                <a:gd name="connsiteY1392" fmla="*/ 1268533 h 1790216"/>
                <a:gd name="connsiteX1393" fmla="*/ 480271 w 1883912"/>
                <a:gd name="connsiteY1393" fmla="*/ 1267093 h 1790216"/>
                <a:gd name="connsiteX1394" fmla="*/ 474871 w 1883912"/>
                <a:gd name="connsiteY1394" fmla="*/ 1266733 h 1790216"/>
                <a:gd name="connsiteX1395" fmla="*/ 470191 w 1883912"/>
                <a:gd name="connsiteY1395" fmla="*/ 1267813 h 1790216"/>
                <a:gd name="connsiteX1396" fmla="*/ 466230 w 1883912"/>
                <a:gd name="connsiteY1396" fmla="*/ 1266733 h 1790216"/>
                <a:gd name="connsiteX1397" fmla="*/ 464070 w 1883912"/>
                <a:gd name="connsiteY1397" fmla="*/ 1264214 h 1790216"/>
                <a:gd name="connsiteX1398" fmla="*/ 461190 w 1883912"/>
                <a:gd name="connsiteY1398" fmla="*/ 1262775 h 1790216"/>
                <a:gd name="connsiteX1399" fmla="*/ 461190 w 1883912"/>
                <a:gd name="connsiteY1399" fmla="*/ 1259896 h 1790216"/>
                <a:gd name="connsiteX1400" fmla="*/ 458310 w 1883912"/>
                <a:gd name="connsiteY1400" fmla="*/ 1257377 h 1790216"/>
                <a:gd name="connsiteX1401" fmla="*/ 455430 w 1883912"/>
                <a:gd name="connsiteY1401" fmla="*/ 1260616 h 1790216"/>
                <a:gd name="connsiteX1402" fmla="*/ 451469 w 1883912"/>
                <a:gd name="connsiteY1402" fmla="*/ 1259536 h 1790216"/>
                <a:gd name="connsiteX1403" fmla="*/ 446789 w 1883912"/>
                <a:gd name="connsiteY1403" fmla="*/ 1258456 h 1790216"/>
                <a:gd name="connsiteX1404" fmla="*/ 444629 w 1883912"/>
                <a:gd name="connsiteY1404" fmla="*/ 1255577 h 1790216"/>
                <a:gd name="connsiteX1405" fmla="*/ 442829 w 1883912"/>
                <a:gd name="connsiteY1405" fmla="*/ 1253418 h 1790216"/>
                <a:gd name="connsiteX1406" fmla="*/ 439229 w 1883912"/>
                <a:gd name="connsiteY1406" fmla="*/ 1251259 h 1790216"/>
                <a:gd name="connsiteX1407" fmla="*/ 437069 w 1883912"/>
                <a:gd name="connsiteY1407" fmla="*/ 1246221 h 1790216"/>
                <a:gd name="connsiteX1408" fmla="*/ 432028 w 1883912"/>
                <a:gd name="connsiteY1408" fmla="*/ 1242622 h 1790216"/>
                <a:gd name="connsiteX1409" fmla="*/ 429508 w 1883912"/>
                <a:gd name="connsiteY1409" fmla="*/ 1239383 h 1790216"/>
                <a:gd name="connsiteX1410" fmla="*/ 425548 w 1883912"/>
                <a:gd name="connsiteY1410" fmla="*/ 1237584 h 1790216"/>
                <a:gd name="connsiteX1411" fmla="*/ 421588 w 1883912"/>
                <a:gd name="connsiteY1411" fmla="*/ 1239024 h 1790216"/>
                <a:gd name="connsiteX1412" fmla="*/ 418347 w 1883912"/>
                <a:gd name="connsiteY1412" fmla="*/ 1236504 h 1790216"/>
                <a:gd name="connsiteX1413" fmla="*/ 413667 w 1883912"/>
                <a:gd name="connsiteY1413" fmla="*/ 1236504 h 1790216"/>
                <a:gd name="connsiteX1414" fmla="*/ 411147 w 1883912"/>
                <a:gd name="connsiteY1414" fmla="*/ 1233626 h 1790216"/>
                <a:gd name="connsiteX1415" fmla="*/ 406826 w 1883912"/>
                <a:gd name="connsiteY1415" fmla="*/ 1232546 h 1790216"/>
                <a:gd name="connsiteX1416" fmla="*/ 402146 w 1883912"/>
                <a:gd name="connsiteY1416" fmla="*/ 1230027 h 1790216"/>
                <a:gd name="connsiteX1417" fmla="*/ 397466 w 1883912"/>
                <a:gd name="connsiteY1417" fmla="*/ 1227148 h 1790216"/>
                <a:gd name="connsiteX1418" fmla="*/ 394946 w 1883912"/>
                <a:gd name="connsiteY1418" fmla="*/ 1222110 h 1790216"/>
                <a:gd name="connsiteX1419" fmla="*/ 393146 w 1883912"/>
                <a:gd name="connsiteY1419" fmla="*/ 1219231 h 1790216"/>
                <a:gd name="connsiteX1420" fmla="*/ 389545 w 1883912"/>
                <a:gd name="connsiteY1420" fmla="*/ 1216352 h 1790216"/>
                <a:gd name="connsiteX1421" fmla="*/ 382705 w 1883912"/>
                <a:gd name="connsiteY1421" fmla="*/ 1215992 h 1790216"/>
                <a:gd name="connsiteX1422" fmla="*/ 378385 w 1883912"/>
                <a:gd name="connsiteY1422" fmla="*/ 1213833 h 1790216"/>
                <a:gd name="connsiteX1423" fmla="*/ 373704 w 1883912"/>
                <a:gd name="connsiteY1423" fmla="*/ 1212753 h 1790216"/>
                <a:gd name="connsiteX1424" fmla="*/ 368664 w 1883912"/>
                <a:gd name="connsiteY1424" fmla="*/ 1211674 h 1790216"/>
                <a:gd name="connsiteX1425" fmla="*/ 364344 w 1883912"/>
                <a:gd name="connsiteY1425" fmla="*/ 1211674 h 1790216"/>
                <a:gd name="connsiteX1426" fmla="*/ 360383 w 1883912"/>
                <a:gd name="connsiteY1426" fmla="*/ 1209155 h 1790216"/>
                <a:gd name="connsiteX1427" fmla="*/ 354623 w 1883912"/>
                <a:gd name="connsiteY1427" fmla="*/ 1205196 h 1790216"/>
                <a:gd name="connsiteX1428" fmla="*/ 351023 w 1883912"/>
                <a:gd name="connsiteY1428" fmla="*/ 1203757 h 1790216"/>
                <a:gd name="connsiteX1429" fmla="*/ 348863 w 1883912"/>
                <a:gd name="connsiteY1429" fmla="*/ 1200878 h 1790216"/>
                <a:gd name="connsiteX1430" fmla="*/ 346343 w 1883912"/>
                <a:gd name="connsiteY1430" fmla="*/ 1197639 h 1790216"/>
                <a:gd name="connsiteX1431" fmla="*/ 342382 w 1883912"/>
                <a:gd name="connsiteY1431" fmla="*/ 1196919 h 1790216"/>
                <a:gd name="connsiteX1432" fmla="*/ 339142 w 1883912"/>
                <a:gd name="connsiteY1432" fmla="*/ 1193680 h 1790216"/>
                <a:gd name="connsiteX1433" fmla="*/ 337702 w 1883912"/>
                <a:gd name="connsiteY1433" fmla="*/ 1192601 h 1790216"/>
                <a:gd name="connsiteX1434" fmla="*/ 336982 w 1883912"/>
                <a:gd name="connsiteY1434" fmla="*/ 1189362 h 1790216"/>
                <a:gd name="connsiteX1435" fmla="*/ 335902 w 1883912"/>
                <a:gd name="connsiteY1435" fmla="*/ 1186843 h 1790216"/>
                <a:gd name="connsiteX1436" fmla="*/ 333022 w 1883912"/>
                <a:gd name="connsiteY1436" fmla="*/ 1185403 h 1790216"/>
                <a:gd name="connsiteX1437" fmla="*/ 331582 w 1883912"/>
                <a:gd name="connsiteY1437" fmla="*/ 1181085 h 1790216"/>
                <a:gd name="connsiteX1438" fmla="*/ 328341 w 1883912"/>
                <a:gd name="connsiteY1438" fmla="*/ 1176407 h 1790216"/>
                <a:gd name="connsiteX1439" fmla="*/ 323661 w 1883912"/>
                <a:gd name="connsiteY1439" fmla="*/ 1173168 h 1790216"/>
                <a:gd name="connsiteX1440" fmla="*/ 319701 w 1883912"/>
                <a:gd name="connsiteY1440" fmla="*/ 1171728 h 1790216"/>
                <a:gd name="connsiteX1441" fmla="*/ 315741 w 1883912"/>
                <a:gd name="connsiteY1441" fmla="*/ 1172448 h 1790216"/>
                <a:gd name="connsiteX1442" fmla="*/ 312500 w 1883912"/>
                <a:gd name="connsiteY1442" fmla="*/ 1170289 h 1790216"/>
                <a:gd name="connsiteX1443" fmla="*/ 309260 w 1883912"/>
                <a:gd name="connsiteY1443" fmla="*/ 1169209 h 1790216"/>
                <a:gd name="connsiteX1444" fmla="*/ 306740 w 1883912"/>
                <a:gd name="connsiteY1444" fmla="*/ 1165611 h 1790216"/>
                <a:gd name="connsiteX1445" fmla="*/ 303860 w 1883912"/>
                <a:gd name="connsiteY1445" fmla="*/ 1161652 h 1790216"/>
                <a:gd name="connsiteX1446" fmla="*/ 298459 w 1883912"/>
                <a:gd name="connsiteY1446" fmla="*/ 1159133 h 1790216"/>
                <a:gd name="connsiteX1447" fmla="*/ 294499 w 1883912"/>
                <a:gd name="connsiteY1447" fmla="*/ 1153735 h 1790216"/>
                <a:gd name="connsiteX1448" fmla="*/ 289099 w 1883912"/>
                <a:gd name="connsiteY1448" fmla="*/ 1149417 h 1790216"/>
                <a:gd name="connsiteX1449" fmla="*/ 286579 w 1883912"/>
                <a:gd name="connsiteY1449" fmla="*/ 1145098 h 1790216"/>
                <a:gd name="connsiteX1450" fmla="*/ 285499 w 1883912"/>
                <a:gd name="connsiteY1450" fmla="*/ 1141140 h 1790216"/>
                <a:gd name="connsiteX1451" fmla="*/ 283338 w 1883912"/>
                <a:gd name="connsiteY1451" fmla="*/ 1137541 h 1790216"/>
                <a:gd name="connsiteX1452" fmla="*/ 283338 w 1883912"/>
                <a:gd name="connsiteY1452" fmla="*/ 1130344 h 1790216"/>
                <a:gd name="connsiteX1453" fmla="*/ 280098 w 1883912"/>
                <a:gd name="connsiteY1453" fmla="*/ 1122786 h 1790216"/>
                <a:gd name="connsiteX1454" fmla="*/ 275058 w 1883912"/>
                <a:gd name="connsiteY1454" fmla="*/ 1118108 h 1790216"/>
                <a:gd name="connsiteX1455" fmla="*/ 273978 w 1883912"/>
                <a:gd name="connsiteY1455" fmla="*/ 1115229 h 1790216"/>
                <a:gd name="connsiteX1456" fmla="*/ 271818 w 1883912"/>
                <a:gd name="connsiteY1456" fmla="*/ 1111630 h 1790216"/>
                <a:gd name="connsiteX1457" fmla="*/ 270018 w 1883912"/>
                <a:gd name="connsiteY1457" fmla="*/ 1109471 h 1790216"/>
                <a:gd name="connsiteX1458" fmla="*/ 268938 w 1883912"/>
                <a:gd name="connsiteY1458" fmla="*/ 1105873 h 1790216"/>
                <a:gd name="connsiteX1459" fmla="*/ 267497 w 1883912"/>
                <a:gd name="connsiteY1459" fmla="*/ 1100115 h 1790216"/>
                <a:gd name="connsiteX1460" fmla="*/ 266057 w 1883912"/>
                <a:gd name="connsiteY1460" fmla="*/ 1095796 h 1790216"/>
                <a:gd name="connsiteX1461" fmla="*/ 267857 w 1883912"/>
                <a:gd name="connsiteY1461" fmla="*/ 1091478 h 1790216"/>
                <a:gd name="connsiteX1462" fmla="*/ 266417 w 1883912"/>
                <a:gd name="connsiteY1462" fmla="*/ 1089319 h 1790216"/>
                <a:gd name="connsiteX1463" fmla="*/ 264257 w 1883912"/>
                <a:gd name="connsiteY1463" fmla="*/ 1086080 h 1790216"/>
                <a:gd name="connsiteX1464" fmla="*/ 263897 w 1883912"/>
                <a:gd name="connsiteY1464" fmla="*/ 1081042 h 1790216"/>
                <a:gd name="connsiteX1465" fmla="*/ 264977 w 1883912"/>
                <a:gd name="connsiteY1465" fmla="*/ 1078163 h 1790216"/>
                <a:gd name="connsiteX1466" fmla="*/ 267497 w 1883912"/>
                <a:gd name="connsiteY1466" fmla="*/ 1076723 h 1790216"/>
                <a:gd name="connsiteX1467" fmla="*/ 268218 w 1883912"/>
                <a:gd name="connsiteY1467" fmla="*/ 1073485 h 1790216"/>
                <a:gd name="connsiteX1468" fmla="*/ 265697 w 1883912"/>
                <a:gd name="connsiteY1468" fmla="*/ 1068087 h 1790216"/>
                <a:gd name="connsiteX1469" fmla="*/ 266417 w 1883912"/>
                <a:gd name="connsiteY1469" fmla="*/ 1064848 h 1790216"/>
                <a:gd name="connsiteX1470" fmla="*/ 267857 w 1883912"/>
                <a:gd name="connsiteY1470" fmla="*/ 1062329 h 1790216"/>
                <a:gd name="connsiteX1471" fmla="*/ 267857 w 1883912"/>
                <a:gd name="connsiteY1471" fmla="*/ 1058010 h 1790216"/>
                <a:gd name="connsiteX1472" fmla="*/ 264257 w 1883912"/>
                <a:gd name="connsiteY1472" fmla="*/ 1054052 h 1790216"/>
                <a:gd name="connsiteX1473" fmla="*/ 263897 w 1883912"/>
                <a:gd name="connsiteY1473" fmla="*/ 1050093 h 1790216"/>
                <a:gd name="connsiteX1474" fmla="*/ 261737 w 1883912"/>
                <a:gd name="connsiteY1474" fmla="*/ 1046495 h 1790216"/>
                <a:gd name="connsiteX1475" fmla="*/ 258137 w 1883912"/>
                <a:gd name="connsiteY1475" fmla="*/ 1045415 h 1790216"/>
                <a:gd name="connsiteX1476" fmla="*/ 258857 w 1883912"/>
                <a:gd name="connsiteY1476" fmla="*/ 1041097 h 1790216"/>
                <a:gd name="connsiteX1477" fmla="*/ 256697 w 1883912"/>
                <a:gd name="connsiteY1477" fmla="*/ 1037498 h 1790216"/>
                <a:gd name="connsiteX1478" fmla="*/ 254177 w 1883912"/>
                <a:gd name="connsiteY1478" fmla="*/ 1034259 h 1790216"/>
                <a:gd name="connsiteX1479" fmla="*/ 250936 w 1883912"/>
                <a:gd name="connsiteY1479" fmla="*/ 1032460 h 1790216"/>
                <a:gd name="connsiteX1480" fmla="*/ 250936 w 1883912"/>
                <a:gd name="connsiteY1480" fmla="*/ 1028501 h 1790216"/>
                <a:gd name="connsiteX1481" fmla="*/ 249136 w 1883912"/>
                <a:gd name="connsiteY1481" fmla="*/ 1025982 h 1790216"/>
                <a:gd name="connsiteX1482" fmla="*/ 245176 w 1883912"/>
                <a:gd name="connsiteY1482" fmla="*/ 1024902 h 1790216"/>
                <a:gd name="connsiteX1483" fmla="*/ 243736 w 1883912"/>
                <a:gd name="connsiteY1483" fmla="*/ 1021664 h 1790216"/>
                <a:gd name="connsiteX1484" fmla="*/ 244816 w 1883912"/>
                <a:gd name="connsiteY1484" fmla="*/ 1017345 h 1790216"/>
                <a:gd name="connsiteX1485" fmla="*/ 243736 w 1883912"/>
                <a:gd name="connsiteY1485" fmla="*/ 1012667 h 1790216"/>
                <a:gd name="connsiteX1486" fmla="*/ 244456 w 1883912"/>
                <a:gd name="connsiteY1486" fmla="*/ 1009068 h 1790216"/>
                <a:gd name="connsiteX1487" fmla="*/ 241576 w 1883912"/>
                <a:gd name="connsiteY1487" fmla="*/ 1002591 h 1790216"/>
                <a:gd name="connsiteX1488" fmla="*/ 240496 w 1883912"/>
                <a:gd name="connsiteY1488" fmla="*/ 995753 h 1790216"/>
                <a:gd name="connsiteX1489" fmla="*/ 238336 w 1883912"/>
                <a:gd name="connsiteY1489" fmla="*/ 990715 h 1790216"/>
                <a:gd name="connsiteX1490" fmla="*/ 235815 w 1883912"/>
                <a:gd name="connsiteY1490" fmla="*/ 987116 h 1790216"/>
                <a:gd name="connsiteX1491" fmla="*/ 233295 w 1883912"/>
                <a:gd name="connsiteY1491" fmla="*/ 987116 h 1790216"/>
                <a:gd name="connsiteX1492" fmla="*/ 230055 w 1883912"/>
                <a:gd name="connsiteY1492" fmla="*/ 986397 h 1790216"/>
                <a:gd name="connsiteX1493" fmla="*/ 227535 w 1883912"/>
                <a:gd name="connsiteY1493" fmla="*/ 982438 h 1790216"/>
                <a:gd name="connsiteX1494" fmla="*/ 227535 w 1883912"/>
                <a:gd name="connsiteY1494" fmla="*/ 979199 h 1790216"/>
                <a:gd name="connsiteX1495" fmla="*/ 227175 w 1883912"/>
                <a:gd name="connsiteY1495" fmla="*/ 975241 h 1790216"/>
                <a:gd name="connsiteX1496" fmla="*/ 223935 w 1883912"/>
                <a:gd name="connsiteY1496" fmla="*/ 972722 h 1790216"/>
                <a:gd name="connsiteX1497" fmla="*/ 219254 w 1883912"/>
                <a:gd name="connsiteY1497" fmla="*/ 972002 h 1790216"/>
                <a:gd name="connsiteX1498" fmla="*/ 215654 w 1883912"/>
                <a:gd name="connsiteY1498" fmla="*/ 969843 h 1790216"/>
                <a:gd name="connsiteX1499" fmla="*/ 212054 w 1883912"/>
                <a:gd name="connsiteY1499" fmla="*/ 966604 h 1790216"/>
                <a:gd name="connsiteX1500" fmla="*/ 210254 w 1883912"/>
                <a:gd name="connsiteY1500" fmla="*/ 961566 h 1790216"/>
                <a:gd name="connsiteX1501" fmla="*/ 203773 w 1883912"/>
                <a:gd name="connsiteY1501" fmla="*/ 960126 h 1790216"/>
                <a:gd name="connsiteX1502" fmla="*/ 199813 w 1883912"/>
                <a:gd name="connsiteY1502" fmla="*/ 956168 h 1790216"/>
                <a:gd name="connsiteX1503" fmla="*/ 195493 w 1883912"/>
                <a:gd name="connsiteY1503" fmla="*/ 953649 h 1790216"/>
                <a:gd name="connsiteX1504" fmla="*/ 193693 w 1883912"/>
                <a:gd name="connsiteY1504" fmla="*/ 951490 h 1790216"/>
                <a:gd name="connsiteX1505" fmla="*/ 190092 w 1883912"/>
                <a:gd name="connsiteY1505" fmla="*/ 952929 h 1790216"/>
                <a:gd name="connsiteX1506" fmla="*/ 187932 w 1883912"/>
                <a:gd name="connsiteY1506" fmla="*/ 951130 h 1790216"/>
                <a:gd name="connsiteX1507" fmla="*/ 185412 w 1883912"/>
                <a:gd name="connsiteY1507" fmla="*/ 947891 h 1790216"/>
                <a:gd name="connsiteX1508" fmla="*/ 180732 w 1883912"/>
                <a:gd name="connsiteY1508" fmla="*/ 948251 h 1790216"/>
                <a:gd name="connsiteX1509" fmla="*/ 178932 w 1883912"/>
                <a:gd name="connsiteY1509" fmla="*/ 946092 h 1790216"/>
                <a:gd name="connsiteX1510" fmla="*/ 176772 w 1883912"/>
                <a:gd name="connsiteY1510" fmla="*/ 942853 h 1790216"/>
                <a:gd name="connsiteX1511" fmla="*/ 171731 w 1883912"/>
                <a:gd name="connsiteY1511" fmla="*/ 942133 h 1790216"/>
                <a:gd name="connsiteX1512" fmla="*/ 171731 w 1883912"/>
                <a:gd name="connsiteY1512" fmla="*/ 938174 h 1790216"/>
                <a:gd name="connsiteX1513" fmla="*/ 169571 w 1883912"/>
                <a:gd name="connsiteY1513" fmla="*/ 934576 h 1790216"/>
                <a:gd name="connsiteX1514" fmla="*/ 164531 w 1883912"/>
                <a:gd name="connsiteY1514" fmla="*/ 932417 h 1790216"/>
                <a:gd name="connsiteX1515" fmla="*/ 159490 w 1883912"/>
                <a:gd name="connsiteY1515" fmla="*/ 927378 h 1790216"/>
                <a:gd name="connsiteX1516" fmla="*/ 156610 w 1883912"/>
                <a:gd name="connsiteY1516" fmla="*/ 923420 h 1790216"/>
                <a:gd name="connsiteX1517" fmla="*/ 153010 w 1883912"/>
                <a:gd name="connsiteY1517" fmla="*/ 919101 h 1790216"/>
                <a:gd name="connsiteX1518" fmla="*/ 147970 w 1883912"/>
                <a:gd name="connsiteY1518" fmla="*/ 916942 h 1790216"/>
                <a:gd name="connsiteX1519" fmla="*/ 144730 w 1883912"/>
                <a:gd name="connsiteY1519" fmla="*/ 912264 h 1790216"/>
                <a:gd name="connsiteX1520" fmla="*/ 145090 w 1883912"/>
                <a:gd name="connsiteY1520" fmla="*/ 907226 h 1790216"/>
                <a:gd name="connsiteX1521" fmla="*/ 144009 w 1883912"/>
                <a:gd name="connsiteY1521" fmla="*/ 903987 h 1790216"/>
                <a:gd name="connsiteX1522" fmla="*/ 140769 w 1883912"/>
                <a:gd name="connsiteY1522" fmla="*/ 900028 h 1790216"/>
                <a:gd name="connsiteX1523" fmla="*/ 136449 w 1883912"/>
                <a:gd name="connsiteY1523" fmla="*/ 898229 h 1790216"/>
                <a:gd name="connsiteX1524" fmla="*/ 134649 w 1883912"/>
                <a:gd name="connsiteY1524" fmla="*/ 895350 h 1790216"/>
                <a:gd name="connsiteX1525" fmla="*/ 131769 w 1883912"/>
                <a:gd name="connsiteY1525" fmla="*/ 894271 h 1790216"/>
                <a:gd name="connsiteX1526" fmla="*/ 126728 w 1883912"/>
                <a:gd name="connsiteY1526" fmla="*/ 891752 h 1790216"/>
                <a:gd name="connsiteX1527" fmla="*/ 124568 w 1883912"/>
                <a:gd name="connsiteY1527" fmla="*/ 889232 h 1790216"/>
                <a:gd name="connsiteX1528" fmla="*/ 122048 w 1883912"/>
                <a:gd name="connsiteY1528" fmla="*/ 887433 h 1790216"/>
                <a:gd name="connsiteX1529" fmla="*/ 118448 w 1883912"/>
                <a:gd name="connsiteY1529" fmla="*/ 885634 h 1790216"/>
                <a:gd name="connsiteX1530" fmla="*/ 116648 w 1883912"/>
                <a:gd name="connsiteY1530" fmla="*/ 880236 h 1790216"/>
                <a:gd name="connsiteX1531" fmla="*/ 112327 w 1883912"/>
                <a:gd name="connsiteY1531" fmla="*/ 876277 h 1790216"/>
                <a:gd name="connsiteX1532" fmla="*/ 109807 w 1883912"/>
                <a:gd name="connsiteY1532" fmla="*/ 870879 h 1790216"/>
                <a:gd name="connsiteX1533" fmla="*/ 108007 w 1883912"/>
                <a:gd name="connsiteY1533" fmla="*/ 865481 h 1790216"/>
                <a:gd name="connsiteX1534" fmla="*/ 102967 w 1883912"/>
                <a:gd name="connsiteY1534" fmla="*/ 864761 h 1790216"/>
                <a:gd name="connsiteX1535" fmla="*/ 100447 w 1883912"/>
                <a:gd name="connsiteY1535" fmla="*/ 861883 h 1790216"/>
                <a:gd name="connsiteX1536" fmla="*/ 96846 w 1883912"/>
                <a:gd name="connsiteY1536" fmla="*/ 859363 h 1790216"/>
                <a:gd name="connsiteX1537" fmla="*/ 96846 w 1883912"/>
                <a:gd name="connsiteY1537" fmla="*/ 855405 h 1790216"/>
                <a:gd name="connsiteX1538" fmla="*/ 94686 w 1883912"/>
                <a:gd name="connsiteY1538" fmla="*/ 851806 h 1790216"/>
                <a:gd name="connsiteX1539" fmla="*/ 90726 w 1883912"/>
                <a:gd name="connsiteY1539" fmla="*/ 851806 h 1790216"/>
                <a:gd name="connsiteX1540" fmla="*/ 87486 w 1883912"/>
                <a:gd name="connsiteY1540" fmla="*/ 847128 h 1790216"/>
                <a:gd name="connsiteX1541" fmla="*/ 83886 w 1883912"/>
                <a:gd name="connsiteY1541" fmla="*/ 846048 h 1790216"/>
                <a:gd name="connsiteX1542" fmla="*/ 79205 w 1883912"/>
                <a:gd name="connsiteY1542" fmla="*/ 846408 h 1790216"/>
                <a:gd name="connsiteX1543" fmla="*/ 75245 w 1883912"/>
                <a:gd name="connsiteY1543" fmla="*/ 843169 h 1790216"/>
                <a:gd name="connsiteX1544" fmla="*/ 72725 w 1883912"/>
                <a:gd name="connsiteY1544" fmla="*/ 841010 h 1790216"/>
                <a:gd name="connsiteX1545" fmla="*/ 69485 w 1883912"/>
                <a:gd name="connsiteY1545" fmla="*/ 840291 h 1790216"/>
                <a:gd name="connsiteX1546" fmla="*/ 66604 w 1883912"/>
                <a:gd name="connsiteY1546" fmla="*/ 838131 h 1790216"/>
                <a:gd name="connsiteX1547" fmla="*/ 65524 w 1883912"/>
                <a:gd name="connsiteY1547" fmla="*/ 834893 h 1790216"/>
                <a:gd name="connsiteX1548" fmla="*/ 60484 w 1883912"/>
                <a:gd name="connsiteY1548" fmla="*/ 833813 h 1790216"/>
                <a:gd name="connsiteX1549" fmla="*/ 57604 w 1883912"/>
                <a:gd name="connsiteY1549" fmla="*/ 830934 h 1790216"/>
                <a:gd name="connsiteX1550" fmla="*/ 57604 w 1883912"/>
                <a:gd name="connsiteY1550" fmla="*/ 826256 h 1790216"/>
                <a:gd name="connsiteX1551" fmla="*/ 55084 w 1883912"/>
                <a:gd name="connsiteY1551" fmla="*/ 821577 h 1790216"/>
                <a:gd name="connsiteX1552" fmla="*/ 54364 w 1883912"/>
                <a:gd name="connsiteY1552" fmla="*/ 818339 h 1790216"/>
                <a:gd name="connsiteX1553" fmla="*/ 50043 w 1883912"/>
                <a:gd name="connsiteY1553" fmla="*/ 815820 h 1790216"/>
                <a:gd name="connsiteX1554" fmla="*/ 48603 w 1883912"/>
                <a:gd name="connsiteY1554" fmla="*/ 811861 h 1790216"/>
                <a:gd name="connsiteX1555" fmla="*/ 47523 w 1883912"/>
                <a:gd name="connsiteY1555" fmla="*/ 807183 h 1790216"/>
                <a:gd name="connsiteX1556" fmla="*/ 44283 w 1883912"/>
                <a:gd name="connsiteY1556" fmla="*/ 802145 h 1790216"/>
                <a:gd name="connsiteX1557" fmla="*/ 42843 w 1883912"/>
                <a:gd name="connsiteY1557" fmla="*/ 797466 h 1790216"/>
                <a:gd name="connsiteX1558" fmla="*/ 41763 w 1883912"/>
                <a:gd name="connsiteY1558" fmla="*/ 793868 h 1790216"/>
                <a:gd name="connsiteX1559" fmla="*/ 38883 w 1883912"/>
                <a:gd name="connsiteY1559" fmla="*/ 789549 h 1790216"/>
                <a:gd name="connsiteX1560" fmla="*/ 36723 w 1883912"/>
                <a:gd name="connsiteY1560" fmla="*/ 784871 h 1790216"/>
                <a:gd name="connsiteX1561" fmla="*/ 32402 w 1883912"/>
                <a:gd name="connsiteY1561" fmla="*/ 783791 h 1790216"/>
                <a:gd name="connsiteX1562" fmla="*/ 28802 w 1883912"/>
                <a:gd name="connsiteY1562" fmla="*/ 780912 h 1790216"/>
                <a:gd name="connsiteX1563" fmla="*/ 25562 w 1883912"/>
                <a:gd name="connsiteY1563" fmla="*/ 780553 h 1790216"/>
                <a:gd name="connsiteX1564" fmla="*/ 22322 w 1883912"/>
                <a:gd name="connsiteY1564" fmla="*/ 783431 h 1790216"/>
                <a:gd name="connsiteX1565" fmla="*/ 18361 w 1883912"/>
                <a:gd name="connsiteY1565" fmla="*/ 780553 h 1790216"/>
                <a:gd name="connsiteX1566" fmla="*/ 16201 w 1883912"/>
                <a:gd name="connsiteY1566" fmla="*/ 775874 h 1790216"/>
                <a:gd name="connsiteX1567" fmla="*/ 14761 w 1883912"/>
                <a:gd name="connsiteY1567" fmla="*/ 772995 h 1790216"/>
                <a:gd name="connsiteX1568" fmla="*/ 13321 w 1883912"/>
                <a:gd name="connsiteY1568" fmla="*/ 771556 h 1790216"/>
                <a:gd name="connsiteX1569" fmla="*/ 10441 w 1883912"/>
                <a:gd name="connsiteY1569" fmla="*/ 770836 h 1790216"/>
                <a:gd name="connsiteX1570" fmla="*/ 9361 w 1883912"/>
                <a:gd name="connsiteY1570" fmla="*/ 769037 h 1790216"/>
                <a:gd name="connsiteX1571" fmla="*/ 6481 w 1883912"/>
                <a:gd name="connsiteY1571" fmla="*/ 768677 h 1790216"/>
                <a:gd name="connsiteX1572" fmla="*/ 6121 w 1883912"/>
                <a:gd name="connsiteY1572" fmla="*/ 765798 h 1790216"/>
                <a:gd name="connsiteX1573" fmla="*/ 3600 w 1883912"/>
                <a:gd name="connsiteY1573" fmla="*/ 764358 h 1790216"/>
                <a:gd name="connsiteX1574" fmla="*/ 2160 w 1883912"/>
                <a:gd name="connsiteY1574" fmla="*/ 761839 h 1790216"/>
                <a:gd name="connsiteX1575" fmla="*/ 2880 w 1883912"/>
                <a:gd name="connsiteY1575" fmla="*/ 758241 h 1790216"/>
                <a:gd name="connsiteX1576" fmla="*/ 0 w 1883912"/>
                <a:gd name="connsiteY1576" fmla="*/ 756801 h 1790216"/>
                <a:gd name="connsiteX1577" fmla="*/ 1440 w 1883912"/>
                <a:gd name="connsiteY1577" fmla="*/ 755002 h 1790216"/>
                <a:gd name="connsiteX1578" fmla="*/ 4320 w 1883912"/>
                <a:gd name="connsiteY1578" fmla="*/ 753562 h 1790216"/>
                <a:gd name="connsiteX1579" fmla="*/ 5040 w 1883912"/>
                <a:gd name="connsiteY1579" fmla="*/ 751043 h 1790216"/>
                <a:gd name="connsiteX1580" fmla="*/ 3960 w 1883912"/>
                <a:gd name="connsiteY1580" fmla="*/ 748164 h 1790216"/>
                <a:gd name="connsiteX1581" fmla="*/ 5040 w 1883912"/>
                <a:gd name="connsiteY1581" fmla="*/ 745645 h 1790216"/>
                <a:gd name="connsiteX1582" fmla="*/ 3600 w 1883912"/>
                <a:gd name="connsiteY1582" fmla="*/ 742047 h 1790216"/>
                <a:gd name="connsiteX1583" fmla="*/ 6481 w 1883912"/>
                <a:gd name="connsiteY1583" fmla="*/ 740247 h 1790216"/>
                <a:gd name="connsiteX1584" fmla="*/ 11521 w 1883912"/>
                <a:gd name="connsiteY1584" fmla="*/ 739528 h 1790216"/>
                <a:gd name="connsiteX1585" fmla="*/ 511593 w 1883912"/>
                <a:gd name="connsiteY1585" fmla="*/ 760760 h 179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</a:cxnLst>
              <a:rect l="l" t="t" r="r" b="b"/>
              <a:pathLst>
                <a:path w="1883912" h="1790216">
                  <a:moveTo>
                    <a:pt x="1395217" y="1452922"/>
                  </a:moveTo>
                  <a:cubicBezTo>
                    <a:pt x="1396287" y="1453282"/>
                    <a:pt x="1396643" y="1455804"/>
                    <a:pt x="1396643" y="1456524"/>
                  </a:cubicBezTo>
                  <a:cubicBezTo>
                    <a:pt x="1396287" y="1457245"/>
                    <a:pt x="1394860" y="1458326"/>
                    <a:pt x="1394503" y="1458686"/>
                  </a:cubicBezTo>
                  <a:cubicBezTo>
                    <a:pt x="1393077" y="1460848"/>
                    <a:pt x="1390581" y="1465171"/>
                    <a:pt x="1389154" y="1466973"/>
                  </a:cubicBezTo>
                  <a:cubicBezTo>
                    <a:pt x="1387371" y="1469855"/>
                    <a:pt x="1383448" y="1475259"/>
                    <a:pt x="1381665" y="1478502"/>
                  </a:cubicBezTo>
                  <a:cubicBezTo>
                    <a:pt x="1379882" y="1481384"/>
                    <a:pt x="1376673" y="1488229"/>
                    <a:pt x="1375246" y="1491472"/>
                  </a:cubicBezTo>
                  <a:cubicBezTo>
                    <a:pt x="1373106" y="1496516"/>
                    <a:pt x="1369184" y="1506244"/>
                    <a:pt x="1367044" y="1511287"/>
                  </a:cubicBezTo>
                  <a:cubicBezTo>
                    <a:pt x="1365261" y="1515611"/>
                    <a:pt x="1361695" y="1524618"/>
                    <a:pt x="1360268" y="1529302"/>
                  </a:cubicBezTo>
                  <a:cubicBezTo>
                    <a:pt x="1358485" y="1534706"/>
                    <a:pt x="1356346" y="1546235"/>
                    <a:pt x="1355632" y="1551639"/>
                  </a:cubicBezTo>
                  <a:cubicBezTo>
                    <a:pt x="1354562" y="1556683"/>
                    <a:pt x="1352779" y="1566051"/>
                    <a:pt x="1352423" y="1571095"/>
                  </a:cubicBezTo>
                  <a:cubicBezTo>
                    <a:pt x="1352423" y="1574337"/>
                    <a:pt x="1352066" y="1581543"/>
                    <a:pt x="1352066" y="1585146"/>
                  </a:cubicBezTo>
                  <a:cubicBezTo>
                    <a:pt x="1352066" y="1589829"/>
                    <a:pt x="1352423" y="1598836"/>
                    <a:pt x="1352779" y="1603520"/>
                  </a:cubicBezTo>
                  <a:cubicBezTo>
                    <a:pt x="1353493" y="1609285"/>
                    <a:pt x="1354919" y="1619733"/>
                    <a:pt x="1355989" y="1625137"/>
                  </a:cubicBezTo>
                  <a:cubicBezTo>
                    <a:pt x="1357059" y="1629100"/>
                    <a:pt x="1359198" y="1636666"/>
                    <a:pt x="1359912" y="1640629"/>
                  </a:cubicBezTo>
                  <a:cubicBezTo>
                    <a:pt x="1360982" y="1643872"/>
                    <a:pt x="1363121" y="1649997"/>
                    <a:pt x="1364191" y="1653239"/>
                  </a:cubicBezTo>
                  <a:cubicBezTo>
                    <a:pt x="1365261" y="1656842"/>
                    <a:pt x="1368114" y="1663327"/>
                    <a:pt x="1369540" y="1666930"/>
                  </a:cubicBezTo>
                  <a:cubicBezTo>
                    <a:pt x="1370610" y="1669452"/>
                    <a:pt x="1372393" y="1674856"/>
                    <a:pt x="1373463" y="1677739"/>
                  </a:cubicBezTo>
                  <a:cubicBezTo>
                    <a:pt x="1374890" y="1682062"/>
                    <a:pt x="1377742" y="1689988"/>
                    <a:pt x="1379169" y="1694312"/>
                  </a:cubicBezTo>
                  <a:cubicBezTo>
                    <a:pt x="1379882" y="1697194"/>
                    <a:pt x="1381665" y="1702958"/>
                    <a:pt x="1382378" y="1705841"/>
                  </a:cubicBezTo>
                  <a:cubicBezTo>
                    <a:pt x="1383448" y="1709444"/>
                    <a:pt x="1385945" y="1716649"/>
                    <a:pt x="1387015" y="1720252"/>
                  </a:cubicBezTo>
                  <a:cubicBezTo>
                    <a:pt x="1388084" y="1725296"/>
                    <a:pt x="1389154" y="1735744"/>
                    <a:pt x="1389867" y="1741148"/>
                  </a:cubicBezTo>
                  <a:cubicBezTo>
                    <a:pt x="1389867" y="1743670"/>
                    <a:pt x="1390581" y="1748714"/>
                    <a:pt x="1390581" y="1751236"/>
                  </a:cubicBezTo>
                  <a:cubicBezTo>
                    <a:pt x="1390937" y="1752678"/>
                    <a:pt x="1392007" y="1755560"/>
                    <a:pt x="1390937" y="1756641"/>
                  </a:cubicBezTo>
                  <a:cubicBezTo>
                    <a:pt x="1390581" y="1757001"/>
                    <a:pt x="1388798" y="1756280"/>
                    <a:pt x="1388441" y="1755560"/>
                  </a:cubicBezTo>
                  <a:cubicBezTo>
                    <a:pt x="1388084" y="1755200"/>
                    <a:pt x="1387371" y="1753758"/>
                    <a:pt x="1387371" y="1753038"/>
                  </a:cubicBezTo>
                  <a:cubicBezTo>
                    <a:pt x="1387015" y="1751597"/>
                    <a:pt x="1387015" y="1749075"/>
                    <a:pt x="1387015" y="1747634"/>
                  </a:cubicBezTo>
                  <a:cubicBezTo>
                    <a:pt x="1386658" y="1746553"/>
                    <a:pt x="1386658" y="1745112"/>
                    <a:pt x="1386301" y="1744031"/>
                  </a:cubicBezTo>
                  <a:cubicBezTo>
                    <a:pt x="1386301" y="1743310"/>
                    <a:pt x="1385231" y="1741509"/>
                    <a:pt x="1384875" y="1740428"/>
                  </a:cubicBezTo>
                  <a:cubicBezTo>
                    <a:pt x="1384875" y="1739347"/>
                    <a:pt x="1385231" y="1737546"/>
                    <a:pt x="1385231" y="1736825"/>
                  </a:cubicBezTo>
                  <a:cubicBezTo>
                    <a:pt x="1385231" y="1734303"/>
                    <a:pt x="1384518" y="1729980"/>
                    <a:pt x="1384162" y="1727458"/>
                  </a:cubicBezTo>
                  <a:cubicBezTo>
                    <a:pt x="1383805" y="1724936"/>
                    <a:pt x="1382378" y="1720252"/>
                    <a:pt x="1381665" y="1717730"/>
                  </a:cubicBezTo>
                  <a:cubicBezTo>
                    <a:pt x="1381309" y="1715208"/>
                    <a:pt x="1380595" y="1710164"/>
                    <a:pt x="1379882" y="1708002"/>
                  </a:cubicBezTo>
                  <a:cubicBezTo>
                    <a:pt x="1379526" y="1706201"/>
                    <a:pt x="1377742" y="1702958"/>
                    <a:pt x="1377386" y="1701517"/>
                  </a:cubicBezTo>
                  <a:cubicBezTo>
                    <a:pt x="1376316" y="1699356"/>
                    <a:pt x="1373820" y="1695753"/>
                    <a:pt x="1373106" y="1693591"/>
                  </a:cubicBezTo>
                  <a:cubicBezTo>
                    <a:pt x="1373106" y="1691790"/>
                    <a:pt x="1374176" y="1688547"/>
                    <a:pt x="1373463" y="1687106"/>
                  </a:cubicBezTo>
                  <a:cubicBezTo>
                    <a:pt x="1373106" y="1685665"/>
                    <a:pt x="1370254" y="1683143"/>
                    <a:pt x="1369540" y="1682062"/>
                  </a:cubicBezTo>
                  <a:cubicBezTo>
                    <a:pt x="1368827" y="1680621"/>
                    <a:pt x="1368114" y="1677739"/>
                    <a:pt x="1367401" y="1676297"/>
                  </a:cubicBezTo>
                  <a:cubicBezTo>
                    <a:pt x="1366687" y="1674856"/>
                    <a:pt x="1363478" y="1672695"/>
                    <a:pt x="1362765" y="1671253"/>
                  </a:cubicBezTo>
                  <a:cubicBezTo>
                    <a:pt x="1362051" y="1669452"/>
                    <a:pt x="1363121" y="1665489"/>
                    <a:pt x="1362765" y="1664048"/>
                  </a:cubicBezTo>
                  <a:cubicBezTo>
                    <a:pt x="1362408" y="1662967"/>
                    <a:pt x="1360982" y="1660805"/>
                    <a:pt x="1360625" y="1659724"/>
                  </a:cubicBezTo>
                  <a:cubicBezTo>
                    <a:pt x="1359912" y="1659364"/>
                    <a:pt x="1359198" y="1657923"/>
                    <a:pt x="1358842" y="1657202"/>
                  </a:cubicBezTo>
                  <a:cubicBezTo>
                    <a:pt x="1358485" y="1655401"/>
                    <a:pt x="1359198" y="1651438"/>
                    <a:pt x="1358485" y="1649636"/>
                  </a:cubicBezTo>
                  <a:cubicBezTo>
                    <a:pt x="1358485" y="1648556"/>
                    <a:pt x="1357059" y="1646754"/>
                    <a:pt x="1356346" y="1646034"/>
                  </a:cubicBezTo>
                  <a:cubicBezTo>
                    <a:pt x="1355989" y="1645673"/>
                    <a:pt x="1354562" y="1646034"/>
                    <a:pt x="1353849" y="1645673"/>
                  </a:cubicBezTo>
                  <a:cubicBezTo>
                    <a:pt x="1352423" y="1643872"/>
                    <a:pt x="1352779" y="1639188"/>
                    <a:pt x="1352779" y="1637026"/>
                  </a:cubicBezTo>
                  <a:cubicBezTo>
                    <a:pt x="1352779" y="1635585"/>
                    <a:pt x="1353849" y="1632343"/>
                    <a:pt x="1353136" y="1630541"/>
                  </a:cubicBezTo>
                  <a:cubicBezTo>
                    <a:pt x="1352779" y="1629461"/>
                    <a:pt x="1350996" y="1628380"/>
                    <a:pt x="1350283" y="1627659"/>
                  </a:cubicBezTo>
                  <a:cubicBezTo>
                    <a:pt x="1349926" y="1626578"/>
                    <a:pt x="1349213" y="1624777"/>
                    <a:pt x="1349213" y="1624056"/>
                  </a:cubicBezTo>
                  <a:cubicBezTo>
                    <a:pt x="1348857" y="1621534"/>
                    <a:pt x="1348857" y="1616851"/>
                    <a:pt x="1348857" y="1614329"/>
                  </a:cubicBezTo>
                  <a:cubicBezTo>
                    <a:pt x="1348857" y="1612167"/>
                    <a:pt x="1348500" y="1606763"/>
                    <a:pt x="1348500" y="1604601"/>
                  </a:cubicBezTo>
                  <a:cubicBezTo>
                    <a:pt x="1348500" y="1601358"/>
                    <a:pt x="1348500" y="1595594"/>
                    <a:pt x="1348143" y="1592351"/>
                  </a:cubicBezTo>
                  <a:cubicBezTo>
                    <a:pt x="1348143" y="1590190"/>
                    <a:pt x="1347787" y="1585866"/>
                    <a:pt x="1347787" y="1584065"/>
                  </a:cubicBezTo>
                  <a:cubicBezTo>
                    <a:pt x="1347787" y="1582263"/>
                    <a:pt x="1348143" y="1578300"/>
                    <a:pt x="1348143" y="1576499"/>
                  </a:cubicBezTo>
                  <a:cubicBezTo>
                    <a:pt x="1348143" y="1575058"/>
                    <a:pt x="1347787" y="1572175"/>
                    <a:pt x="1347787" y="1570374"/>
                  </a:cubicBezTo>
                  <a:cubicBezTo>
                    <a:pt x="1347787" y="1569293"/>
                    <a:pt x="1348857" y="1566771"/>
                    <a:pt x="1348857" y="1565690"/>
                  </a:cubicBezTo>
                  <a:cubicBezTo>
                    <a:pt x="1348857" y="1564249"/>
                    <a:pt x="1347787" y="1562448"/>
                    <a:pt x="1347787" y="1561727"/>
                  </a:cubicBezTo>
                  <a:cubicBezTo>
                    <a:pt x="1347787" y="1560286"/>
                    <a:pt x="1350283" y="1558485"/>
                    <a:pt x="1350640" y="1557044"/>
                  </a:cubicBezTo>
                  <a:cubicBezTo>
                    <a:pt x="1351353" y="1555242"/>
                    <a:pt x="1350283" y="1551279"/>
                    <a:pt x="1350283" y="1549478"/>
                  </a:cubicBezTo>
                  <a:cubicBezTo>
                    <a:pt x="1350640" y="1547676"/>
                    <a:pt x="1351353" y="1543713"/>
                    <a:pt x="1351353" y="1541912"/>
                  </a:cubicBezTo>
                  <a:cubicBezTo>
                    <a:pt x="1351710" y="1540470"/>
                    <a:pt x="1351353" y="1537588"/>
                    <a:pt x="1352066" y="1536507"/>
                  </a:cubicBezTo>
                  <a:cubicBezTo>
                    <a:pt x="1352066" y="1535066"/>
                    <a:pt x="1353493" y="1532905"/>
                    <a:pt x="1353849" y="1531463"/>
                  </a:cubicBezTo>
                  <a:cubicBezTo>
                    <a:pt x="1354206" y="1530022"/>
                    <a:pt x="1354562" y="1527140"/>
                    <a:pt x="1354919" y="1525699"/>
                  </a:cubicBezTo>
                  <a:cubicBezTo>
                    <a:pt x="1355276" y="1523897"/>
                    <a:pt x="1355989" y="1520655"/>
                    <a:pt x="1356702" y="1518853"/>
                  </a:cubicBezTo>
                  <a:cubicBezTo>
                    <a:pt x="1357415" y="1517773"/>
                    <a:pt x="1359555" y="1515611"/>
                    <a:pt x="1360625" y="1514170"/>
                  </a:cubicBezTo>
                  <a:cubicBezTo>
                    <a:pt x="1361695" y="1512368"/>
                    <a:pt x="1362765" y="1508045"/>
                    <a:pt x="1363478" y="1506244"/>
                  </a:cubicBezTo>
                  <a:cubicBezTo>
                    <a:pt x="1363834" y="1504802"/>
                    <a:pt x="1364548" y="1501920"/>
                    <a:pt x="1365261" y="1500839"/>
                  </a:cubicBezTo>
                  <a:cubicBezTo>
                    <a:pt x="1365618" y="1500479"/>
                    <a:pt x="1367044" y="1499758"/>
                    <a:pt x="1367401" y="1499038"/>
                  </a:cubicBezTo>
                  <a:cubicBezTo>
                    <a:pt x="1368470" y="1497597"/>
                    <a:pt x="1368470" y="1493994"/>
                    <a:pt x="1368827" y="1492192"/>
                  </a:cubicBezTo>
                  <a:cubicBezTo>
                    <a:pt x="1369184" y="1491472"/>
                    <a:pt x="1369897" y="1490031"/>
                    <a:pt x="1370254" y="1489670"/>
                  </a:cubicBezTo>
                  <a:cubicBezTo>
                    <a:pt x="1370610" y="1489310"/>
                    <a:pt x="1372037" y="1489310"/>
                    <a:pt x="1372393" y="1488590"/>
                  </a:cubicBezTo>
                  <a:cubicBezTo>
                    <a:pt x="1372750" y="1487869"/>
                    <a:pt x="1372750" y="1486428"/>
                    <a:pt x="1372750" y="1485707"/>
                  </a:cubicBezTo>
                  <a:cubicBezTo>
                    <a:pt x="1373106" y="1484626"/>
                    <a:pt x="1373106" y="1482105"/>
                    <a:pt x="1373820" y="1481384"/>
                  </a:cubicBezTo>
                  <a:cubicBezTo>
                    <a:pt x="1374176" y="1479943"/>
                    <a:pt x="1375959" y="1478502"/>
                    <a:pt x="1376673" y="1477421"/>
                  </a:cubicBezTo>
                  <a:cubicBezTo>
                    <a:pt x="1377386" y="1476340"/>
                    <a:pt x="1378099" y="1474539"/>
                    <a:pt x="1378812" y="1473818"/>
                  </a:cubicBezTo>
                  <a:cubicBezTo>
                    <a:pt x="1379882" y="1472017"/>
                    <a:pt x="1381309" y="1469495"/>
                    <a:pt x="1382378" y="1468414"/>
                  </a:cubicBezTo>
                  <a:cubicBezTo>
                    <a:pt x="1383448" y="1466973"/>
                    <a:pt x="1385945" y="1464811"/>
                    <a:pt x="1386658" y="1463370"/>
                  </a:cubicBezTo>
                  <a:cubicBezTo>
                    <a:pt x="1387015" y="1462649"/>
                    <a:pt x="1388084" y="1460127"/>
                    <a:pt x="1387371" y="1459407"/>
                  </a:cubicBezTo>
                  <a:cubicBezTo>
                    <a:pt x="1387015" y="1458686"/>
                    <a:pt x="1385231" y="1459407"/>
                    <a:pt x="1384875" y="1459407"/>
                  </a:cubicBezTo>
                  <a:cubicBezTo>
                    <a:pt x="1384162" y="1459407"/>
                    <a:pt x="1382378" y="1459407"/>
                    <a:pt x="1382022" y="1458686"/>
                  </a:cubicBezTo>
                  <a:cubicBezTo>
                    <a:pt x="1381665" y="1458326"/>
                    <a:pt x="1382022" y="1456885"/>
                    <a:pt x="1382378" y="1456524"/>
                  </a:cubicBezTo>
                  <a:cubicBezTo>
                    <a:pt x="1383448" y="1455804"/>
                    <a:pt x="1386301" y="1455804"/>
                    <a:pt x="1387371" y="1455444"/>
                  </a:cubicBezTo>
                  <a:cubicBezTo>
                    <a:pt x="1388441" y="1455083"/>
                    <a:pt x="1390224" y="1455083"/>
                    <a:pt x="1391294" y="1454723"/>
                  </a:cubicBezTo>
                  <a:cubicBezTo>
                    <a:pt x="1392364" y="1454363"/>
                    <a:pt x="1394147" y="1452561"/>
                    <a:pt x="1395217" y="1452922"/>
                  </a:cubicBezTo>
                  <a:close/>
                  <a:moveTo>
                    <a:pt x="1486548" y="1362434"/>
                  </a:moveTo>
                  <a:cubicBezTo>
                    <a:pt x="1487270" y="1362795"/>
                    <a:pt x="1488714" y="1364596"/>
                    <a:pt x="1488714" y="1365676"/>
                  </a:cubicBezTo>
                  <a:cubicBezTo>
                    <a:pt x="1488353" y="1367117"/>
                    <a:pt x="1485826" y="1369998"/>
                    <a:pt x="1484381" y="1371079"/>
                  </a:cubicBezTo>
                  <a:cubicBezTo>
                    <a:pt x="1480770" y="1374321"/>
                    <a:pt x="1471743" y="1377202"/>
                    <a:pt x="1467411" y="1379724"/>
                  </a:cubicBezTo>
                  <a:cubicBezTo>
                    <a:pt x="1464161" y="1381524"/>
                    <a:pt x="1458023" y="1386567"/>
                    <a:pt x="1454773" y="1388728"/>
                  </a:cubicBezTo>
                  <a:cubicBezTo>
                    <a:pt x="1450440" y="1391970"/>
                    <a:pt x="1441774" y="1398814"/>
                    <a:pt x="1437802" y="1402776"/>
                  </a:cubicBezTo>
                  <a:cubicBezTo>
                    <a:pt x="1434913" y="1405297"/>
                    <a:pt x="1429858" y="1410700"/>
                    <a:pt x="1426970" y="1413581"/>
                  </a:cubicBezTo>
                  <a:cubicBezTo>
                    <a:pt x="1424803" y="1415742"/>
                    <a:pt x="1420831" y="1420065"/>
                    <a:pt x="1418665" y="1422586"/>
                  </a:cubicBezTo>
                  <a:cubicBezTo>
                    <a:pt x="1417221" y="1424027"/>
                    <a:pt x="1413610" y="1427268"/>
                    <a:pt x="1412166" y="1428709"/>
                  </a:cubicBezTo>
                  <a:cubicBezTo>
                    <a:pt x="1410721" y="1430150"/>
                    <a:pt x="1408555" y="1433392"/>
                    <a:pt x="1407472" y="1434832"/>
                  </a:cubicBezTo>
                  <a:cubicBezTo>
                    <a:pt x="1406388" y="1436633"/>
                    <a:pt x="1404944" y="1440595"/>
                    <a:pt x="1403500" y="1442036"/>
                  </a:cubicBezTo>
                  <a:cubicBezTo>
                    <a:pt x="1402778" y="1443477"/>
                    <a:pt x="1401694" y="1446719"/>
                    <a:pt x="1400250" y="1447439"/>
                  </a:cubicBezTo>
                  <a:cubicBezTo>
                    <a:pt x="1399528" y="1447439"/>
                    <a:pt x="1398083" y="1447079"/>
                    <a:pt x="1397722" y="1446358"/>
                  </a:cubicBezTo>
                  <a:cubicBezTo>
                    <a:pt x="1397000" y="1444918"/>
                    <a:pt x="1398806" y="1442036"/>
                    <a:pt x="1399167" y="1440595"/>
                  </a:cubicBezTo>
                  <a:cubicBezTo>
                    <a:pt x="1399528" y="1439875"/>
                    <a:pt x="1400611" y="1438074"/>
                    <a:pt x="1400972" y="1437354"/>
                  </a:cubicBezTo>
                  <a:cubicBezTo>
                    <a:pt x="1401694" y="1436633"/>
                    <a:pt x="1403139" y="1435553"/>
                    <a:pt x="1403861" y="1434472"/>
                  </a:cubicBezTo>
                  <a:cubicBezTo>
                    <a:pt x="1404222" y="1433031"/>
                    <a:pt x="1404222" y="1429790"/>
                    <a:pt x="1404222" y="1427989"/>
                  </a:cubicBezTo>
                  <a:cubicBezTo>
                    <a:pt x="1404222" y="1427268"/>
                    <a:pt x="1404222" y="1425468"/>
                    <a:pt x="1404583" y="1425107"/>
                  </a:cubicBezTo>
                  <a:cubicBezTo>
                    <a:pt x="1405305" y="1424027"/>
                    <a:pt x="1407833" y="1424387"/>
                    <a:pt x="1408555" y="1423667"/>
                  </a:cubicBezTo>
                  <a:cubicBezTo>
                    <a:pt x="1409638" y="1423306"/>
                    <a:pt x="1410721" y="1421866"/>
                    <a:pt x="1411443" y="1420785"/>
                  </a:cubicBezTo>
                  <a:cubicBezTo>
                    <a:pt x="1411804" y="1420065"/>
                    <a:pt x="1411443" y="1418264"/>
                    <a:pt x="1411804" y="1417543"/>
                  </a:cubicBezTo>
                  <a:cubicBezTo>
                    <a:pt x="1412527" y="1416823"/>
                    <a:pt x="1414693" y="1415742"/>
                    <a:pt x="1415776" y="1415022"/>
                  </a:cubicBezTo>
                  <a:cubicBezTo>
                    <a:pt x="1416137" y="1414302"/>
                    <a:pt x="1417582" y="1413221"/>
                    <a:pt x="1417943" y="1412141"/>
                  </a:cubicBezTo>
                  <a:cubicBezTo>
                    <a:pt x="1418304" y="1411060"/>
                    <a:pt x="1417221" y="1408178"/>
                    <a:pt x="1417582" y="1406738"/>
                  </a:cubicBezTo>
                  <a:cubicBezTo>
                    <a:pt x="1417582" y="1406017"/>
                    <a:pt x="1418665" y="1404937"/>
                    <a:pt x="1419387" y="1404937"/>
                  </a:cubicBezTo>
                  <a:cubicBezTo>
                    <a:pt x="1420109" y="1404577"/>
                    <a:pt x="1421554" y="1406017"/>
                    <a:pt x="1422276" y="1406378"/>
                  </a:cubicBezTo>
                  <a:cubicBezTo>
                    <a:pt x="1422998" y="1406378"/>
                    <a:pt x="1423720" y="1408178"/>
                    <a:pt x="1424442" y="1408178"/>
                  </a:cubicBezTo>
                  <a:cubicBezTo>
                    <a:pt x="1425164" y="1408539"/>
                    <a:pt x="1426970" y="1407458"/>
                    <a:pt x="1427331" y="1407098"/>
                  </a:cubicBezTo>
                  <a:cubicBezTo>
                    <a:pt x="1428053" y="1406017"/>
                    <a:pt x="1428775" y="1404216"/>
                    <a:pt x="1428775" y="1403136"/>
                  </a:cubicBezTo>
                  <a:cubicBezTo>
                    <a:pt x="1428775" y="1402415"/>
                    <a:pt x="1426970" y="1401335"/>
                    <a:pt x="1426970" y="1400614"/>
                  </a:cubicBezTo>
                  <a:cubicBezTo>
                    <a:pt x="1426970" y="1399174"/>
                    <a:pt x="1428775" y="1397013"/>
                    <a:pt x="1429858" y="1395932"/>
                  </a:cubicBezTo>
                  <a:cubicBezTo>
                    <a:pt x="1430581" y="1395572"/>
                    <a:pt x="1432386" y="1395212"/>
                    <a:pt x="1433469" y="1394851"/>
                  </a:cubicBezTo>
                  <a:cubicBezTo>
                    <a:pt x="1434552" y="1394851"/>
                    <a:pt x="1437080" y="1394851"/>
                    <a:pt x="1438163" y="1394491"/>
                  </a:cubicBezTo>
                  <a:cubicBezTo>
                    <a:pt x="1439246" y="1394131"/>
                    <a:pt x="1441413" y="1393411"/>
                    <a:pt x="1442496" y="1392690"/>
                  </a:cubicBezTo>
                  <a:cubicBezTo>
                    <a:pt x="1443218" y="1391970"/>
                    <a:pt x="1444302" y="1389809"/>
                    <a:pt x="1445385" y="1389088"/>
                  </a:cubicBezTo>
                  <a:cubicBezTo>
                    <a:pt x="1446107" y="1388368"/>
                    <a:pt x="1447912" y="1387648"/>
                    <a:pt x="1448634" y="1386927"/>
                  </a:cubicBezTo>
                  <a:cubicBezTo>
                    <a:pt x="1449357" y="1386207"/>
                    <a:pt x="1450079" y="1384046"/>
                    <a:pt x="1450801" y="1383325"/>
                  </a:cubicBezTo>
                  <a:cubicBezTo>
                    <a:pt x="1452245" y="1382245"/>
                    <a:pt x="1454412" y="1380804"/>
                    <a:pt x="1455856" y="1379724"/>
                  </a:cubicBezTo>
                  <a:cubicBezTo>
                    <a:pt x="1456939" y="1379003"/>
                    <a:pt x="1458023" y="1376842"/>
                    <a:pt x="1459467" y="1376482"/>
                  </a:cubicBezTo>
                  <a:cubicBezTo>
                    <a:pt x="1460189" y="1375761"/>
                    <a:pt x="1461994" y="1375761"/>
                    <a:pt x="1462717" y="1375401"/>
                  </a:cubicBezTo>
                  <a:cubicBezTo>
                    <a:pt x="1464522" y="1374681"/>
                    <a:pt x="1467772" y="1372880"/>
                    <a:pt x="1469577" y="1371799"/>
                  </a:cubicBezTo>
                  <a:cubicBezTo>
                    <a:pt x="1470660" y="1371079"/>
                    <a:pt x="1472466" y="1369278"/>
                    <a:pt x="1473549" y="1369278"/>
                  </a:cubicBezTo>
                  <a:cubicBezTo>
                    <a:pt x="1474632" y="1368558"/>
                    <a:pt x="1476438" y="1369638"/>
                    <a:pt x="1477160" y="1369278"/>
                  </a:cubicBezTo>
                  <a:cubicBezTo>
                    <a:pt x="1478604" y="1368918"/>
                    <a:pt x="1480770" y="1367837"/>
                    <a:pt x="1481493" y="1367117"/>
                  </a:cubicBezTo>
                  <a:cubicBezTo>
                    <a:pt x="1482215" y="1366397"/>
                    <a:pt x="1482576" y="1364235"/>
                    <a:pt x="1483298" y="1363515"/>
                  </a:cubicBezTo>
                  <a:cubicBezTo>
                    <a:pt x="1484020" y="1362795"/>
                    <a:pt x="1485826" y="1362074"/>
                    <a:pt x="1486548" y="1362434"/>
                  </a:cubicBezTo>
                  <a:close/>
                  <a:moveTo>
                    <a:pt x="534275" y="0"/>
                  </a:moveTo>
                  <a:lnTo>
                    <a:pt x="538955" y="0"/>
                  </a:lnTo>
                  <a:lnTo>
                    <a:pt x="942181" y="3959"/>
                  </a:lnTo>
                  <a:lnTo>
                    <a:pt x="944701" y="332518"/>
                  </a:lnTo>
                  <a:cubicBezTo>
                    <a:pt x="944701" y="332518"/>
                    <a:pt x="947222" y="332518"/>
                    <a:pt x="947942" y="332518"/>
                  </a:cubicBezTo>
                  <a:cubicBezTo>
                    <a:pt x="948662" y="332158"/>
                    <a:pt x="950462" y="331438"/>
                    <a:pt x="951182" y="331078"/>
                  </a:cubicBezTo>
                  <a:cubicBezTo>
                    <a:pt x="951542" y="330718"/>
                    <a:pt x="952262" y="329639"/>
                    <a:pt x="952982" y="329639"/>
                  </a:cubicBezTo>
                  <a:cubicBezTo>
                    <a:pt x="954062" y="329279"/>
                    <a:pt x="955502" y="330718"/>
                    <a:pt x="956582" y="331078"/>
                  </a:cubicBezTo>
                  <a:cubicBezTo>
                    <a:pt x="957302" y="331438"/>
                    <a:pt x="959102" y="332518"/>
                    <a:pt x="959462" y="332877"/>
                  </a:cubicBezTo>
                  <a:cubicBezTo>
                    <a:pt x="960182" y="333237"/>
                    <a:pt x="961262" y="335037"/>
                    <a:pt x="961622" y="335756"/>
                  </a:cubicBezTo>
                  <a:cubicBezTo>
                    <a:pt x="962343" y="336476"/>
                    <a:pt x="962703" y="338635"/>
                    <a:pt x="963423" y="339355"/>
                  </a:cubicBezTo>
                  <a:cubicBezTo>
                    <a:pt x="964143" y="340075"/>
                    <a:pt x="966303" y="341514"/>
                    <a:pt x="967383" y="342594"/>
                  </a:cubicBezTo>
                  <a:cubicBezTo>
                    <a:pt x="968463" y="343314"/>
                    <a:pt x="969903" y="344753"/>
                    <a:pt x="970623" y="345833"/>
                  </a:cubicBezTo>
                  <a:cubicBezTo>
                    <a:pt x="971343" y="346912"/>
                    <a:pt x="972783" y="349072"/>
                    <a:pt x="973503" y="350151"/>
                  </a:cubicBezTo>
                  <a:cubicBezTo>
                    <a:pt x="974583" y="350871"/>
                    <a:pt x="976383" y="352310"/>
                    <a:pt x="977103" y="353030"/>
                  </a:cubicBezTo>
                  <a:cubicBezTo>
                    <a:pt x="978544" y="354110"/>
                    <a:pt x="981064" y="355909"/>
                    <a:pt x="982144" y="356989"/>
                  </a:cubicBezTo>
                  <a:cubicBezTo>
                    <a:pt x="983224" y="357708"/>
                    <a:pt x="984664" y="359148"/>
                    <a:pt x="985744" y="360227"/>
                  </a:cubicBezTo>
                  <a:cubicBezTo>
                    <a:pt x="986104" y="360587"/>
                    <a:pt x="986824" y="362747"/>
                    <a:pt x="987544" y="363106"/>
                  </a:cubicBezTo>
                  <a:cubicBezTo>
                    <a:pt x="988264" y="363826"/>
                    <a:pt x="990064" y="363826"/>
                    <a:pt x="990784" y="363826"/>
                  </a:cubicBezTo>
                  <a:cubicBezTo>
                    <a:pt x="991504" y="363826"/>
                    <a:pt x="993305" y="363106"/>
                    <a:pt x="994025" y="363106"/>
                  </a:cubicBezTo>
                  <a:cubicBezTo>
                    <a:pt x="995105" y="363106"/>
                    <a:pt x="997625" y="363826"/>
                    <a:pt x="998705" y="363826"/>
                  </a:cubicBezTo>
                  <a:cubicBezTo>
                    <a:pt x="999425" y="363826"/>
                    <a:pt x="1001225" y="363106"/>
                    <a:pt x="1001585" y="362387"/>
                  </a:cubicBezTo>
                  <a:cubicBezTo>
                    <a:pt x="1002305" y="361667"/>
                    <a:pt x="1002665" y="360227"/>
                    <a:pt x="1002665" y="359508"/>
                  </a:cubicBezTo>
                  <a:cubicBezTo>
                    <a:pt x="1003025" y="358788"/>
                    <a:pt x="1003025" y="356989"/>
                    <a:pt x="1003745" y="356629"/>
                  </a:cubicBezTo>
                  <a:cubicBezTo>
                    <a:pt x="1004465" y="355909"/>
                    <a:pt x="1006625" y="356269"/>
                    <a:pt x="1007705" y="356629"/>
                  </a:cubicBezTo>
                  <a:cubicBezTo>
                    <a:pt x="1008426" y="356629"/>
                    <a:pt x="1009146" y="358068"/>
                    <a:pt x="1009866" y="358068"/>
                  </a:cubicBezTo>
                  <a:cubicBezTo>
                    <a:pt x="1010226" y="358068"/>
                    <a:pt x="1010946" y="356989"/>
                    <a:pt x="1011666" y="356629"/>
                  </a:cubicBezTo>
                  <a:cubicBezTo>
                    <a:pt x="1012386" y="356629"/>
                    <a:pt x="1013826" y="356629"/>
                    <a:pt x="1014546" y="356629"/>
                  </a:cubicBezTo>
                  <a:cubicBezTo>
                    <a:pt x="1015266" y="356989"/>
                    <a:pt x="1015626" y="359148"/>
                    <a:pt x="1016346" y="359508"/>
                  </a:cubicBezTo>
                  <a:cubicBezTo>
                    <a:pt x="1016706" y="359868"/>
                    <a:pt x="1018506" y="359508"/>
                    <a:pt x="1019226" y="359868"/>
                  </a:cubicBezTo>
                  <a:cubicBezTo>
                    <a:pt x="1019946" y="360227"/>
                    <a:pt x="1021386" y="361307"/>
                    <a:pt x="1022826" y="361667"/>
                  </a:cubicBezTo>
                  <a:cubicBezTo>
                    <a:pt x="1023186" y="362027"/>
                    <a:pt x="1024627" y="362747"/>
                    <a:pt x="1024987" y="362747"/>
                  </a:cubicBezTo>
                  <a:cubicBezTo>
                    <a:pt x="1026067" y="362747"/>
                    <a:pt x="1027867" y="362027"/>
                    <a:pt x="1028227" y="361667"/>
                  </a:cubicBezTo>
                  <a:cubicBezTo>
                    <a:pt x="1028947" y="360587"/>
                    <a:pt x="1029307" y="358788"/>
                    <a:pt x="1029307" y="357708"/>
                  </a:cubicBezTo>
                  <a:cubicBezTo>
                    <a:pt x="1029307" y="356629"/>
                    <a:pt x="1027867" y="354829"/>
                    <a:pt x="1028227" y="353750"/>
                  </a:cubicBezTo>
                  <a:cubicBezTo>
                    <a:pt x="1028227" y="352670"/>
                    <a:pt x="1028947" y="350871"/>
                    <a:pt x="1029667" y="350151"/>
                  </a:cubicBezTo>
                  <a:cubicBezTo>
                    <a:pt x="1030387" y="349431"/>
                    <a:pt x="1032547" y="347992"/>
                    <a:pt x="1033627" y="348352"/>
                  </a:cubicBezTo>
                  <a:cubicBezTo>
                    <a:pt x="1034347" y="348352"/>
                    <a:pt x="1035427" y="350511"/>
                    <a:pt x="1035787" y="351231"/>
                  </a:cubicBezTo>
                  <a:cubicBezTo>
                    <a:pt x="1036507" y="351951"/>
                    <a:pt x="1036867" y="354110"/>
                    <a:pt x="1037587" y="355189"/>
                  </a:cubicBezTo>
                  <a:cubicBezTo>
                    <a:pt x="1037947" y="355909"/>
                    <a:pt x="1039388" y="357349"/>
                    <a:pt x="1040108" y="357708"/>
                  </a:cubicBezTo>
                  <a:cubicBezTo>
                    <a:pt x="1041188" y="357708"/>
                    <a:pt x="1042268" y="356629"/>
                    <a:pt x="1042988" y="356269"/>
                  </a:cubicBezTo>
                  <a:cubicBezTo>
                    <a:pt x="1043708" y="355909"/>
                    <a:pt x="1045148" y="355909"/>
                    <a:pt x="1045868" y="355909"/>
                  </a:cubicBezTo>
                  <a:cubicBezTo>
                    <a:pt x="1046228" y="356269"/>
                    <a:pt x="1047308" y="356989"/>
                    <a:pt x="1047308" y="357708"/>
                  </a:cubicBezTo>
                  <a:cubicBezTo>
                    <a:pt x="1047668" y="358788"/>
                    <a:pt x="1047308" y="361307"/>
                    <a:pt x="1048028" y="362027"/>
                  </a:cubicBezTo>
                  <a:cubicBezTo>
                    <a:pt x="1048388" y="362747"/>
                    <a:pt x="1049468" y="363106"/>
                    <a:pt x="1049828" y="363826"/>
                  </a:cubicBezTo>
                  <a:cubicBezTo>
                    <a:pt x="1050548" y="364906"/>
                    <a:pt x="1050908" y="367065"/>
                    <a:pt x="1051628" y="368145"/>
                  </a:cubicBezTo>
                  <a:cubicBezTo>
                    <a:pt x="1052348" y="368864"/>
                    <a:pt x="1054148" y="368864"/>
                    <a:pt x="1054868" y="369584"/>
                  </a:cubicBezTo>
                  <a:cubicBezTo>
                    <a:pt x="1055589" y="370664"/>
                    <a:pt x="1054148" y="373183"/>
                    <a:pt x="1054508" y="374262"/>
                  </a:cubicBezTo>
                  <a:cubicBezTo>
                    <a:pt x="1054868" y="375342"/>
                    <a:pt x="1054868" y="377141"/>
                    <a:pt x="1055589" y="377861"/>
                  </a:cubicBezTo>
                  <a:cubicBezTo>
                    <a:pt x="1055949" y="378941"/>
                    <a:pt x="1057389" y="380020"/>
                    <a:pt x="1057749" y="381100"/>
                  </a:cubicBezTo>
                  <a:cubicBezTo>
                    <a:pt x="1057749" y="382179"/>
                    <a:pt x="1056669" y="385058"/>
                    <a:pt x="1057029" y="386498"/>
                  </a:cubicBezTo>
                  <a:cubicBezTo>
                    <a:pt x="1057749" y="387577"/>
                    <a:pt x="1060629" y="389377"/>
                    <a:pt x="1062069" y="389737"/>
                  </a:cubicBezTo>
                  <a:cubicBezTo>
                    <a:pt x="1063149" y="390096"/>
                    <a:pt x="1064949" y="388657"/>
                    <a:pt x="1066389" y="389377"/>
                  </a:cubicBezTo>
                  <a:cubicBezTo>
                    <a:pt x="1067109" y="389737"/>
                    <a:pt x="1067469" y="391896"/>
                    <a:pt x="1068189" y="391896"/>
                  </a:cubicBezTo>
                  <a:cubicBezTo>
                    <a:pt x="1069269" y="392256"/>
                    <a:pt x="1071430" y="389737"/>
                    <a:pt x="1072870" y="389737"/>
                  </a:cubicBezTo>
                  <a:cubicBezTo>
                    <a:pt x="1073950" y="389737"/>
                    <a:pt x="1076110" y="392616"/>
                    <a:pt x="1077550" y="392975"/>
                  </a:cubicBezTo>
                  <a:cubicBezTo>
                    <a:pt x="1078990" y="392975"/>
                    <a:pt x="1081510" y="390816"/>
                    <a:pt x="1082590" y="390456"/>
                  </a:cubicBezTo>
                  <a:cubicBezTo>
                    <a:pt x="1083310" y="389737"/>
                    <a:pt x="1084390" y="388657"/>
                    <a:pt x="1085110" y="388297"/>
                  </a:cubicBezTo>
                  <a:cubicBezTo>
                    <a:pt x="1086551" y="388297"/>
                    <a:pt x="1089431" y="389017"/>
                    <a:pt x="1090511" y="389737"/>
                  </a:cubicBezTo>
                  <a:cubicBezTo>
                    <a:pt x="1091951" y="390456"/>
                    <a:pt x="1094111" y="392256"/>
                    <a:pt x="1095551" y="393335"/>
                  </a:cubicBezTo>
                  <a:cubicBezTo>
                    <a:pt x="1096271" y="393695"/>
                    <a:pt x="1098071" y="394415"/>
                    <a:pt x="1099151" y="394775"/>
                  </a:cubicBezTo>
                  <a:cubicBezTo>
                    <a:pt x="1100231" y="395494"/>
                    <a:pt x="1102032" y="396574"/>
                    <a:pt x="1102752" y="397294"/>
                  </a:cubicBezTo>
                  <a:cubicBezTo>
                    <a:pt x="1103112" y="397654"/>
                    <a:pt x="1104192" y="398733"/>
                    <a:pt x="1104552" y="398733"/>
                  </a:cubicBezTo>
                  <a:cubicBezTo>
                    <a:pt x="1105632" y="398733"/>
                    <a:pt x="1106712" y="396934"/>
                    <a:pt x="1107432" y="396934"/>
                  </a:cubicBezTo>
                  <a:cubicBezTo>
                    <a:pt x="1108512" y="396574"/>
                    <a:pt x="1111032" y="396934"/>
                    <a:pt x="1111752" y="397654"/>
                  </a:cubicBezTo>
                  <a:cubicBezTo>
                    <a:pt x="1113192" y="398373"/>
                    <a:pt x="1115352" y="401252"/>
                    <a:pt x="1116792" y="401972"/>
                  </a:cubicBezTo>
                  <a:cubicBezTo>
                    <a:pt x="1117513" y="402692"/>
                    <a:pt x="1119313" y="404131"/>
                    <a:pt x="1120033" y="404131"/>
                  </a:cubicBezTo>
                  <a:cubicBezTo>
                    <a:pt x="1121113" y="404131"/>
                    <a:pt x="1122553" y="402692"/>
                    <a:pt x="1123633" y="402332"/>
                  </a:cubicBezTo>
                  <a:cubicBezTo>
                    <a:pt x="1125073" y="401972"/>
                    <a:pt x="1128313" y="401972"/>
                    <a:pt x="1129393" y="401252"/>
                  </a:cubicBezTo>
                  <a:cubicBezTo>
                    <a:pt x="1130113" y="400892"/>
                    <a:pt x="1130473" y="399093"/>
                    <a:pt x="1131193" y="398373"/>
                  </a:cubicBezTo>
                  <a:cubicBezTo>
                    <a:pt x="1131913" y="397654"/>
                    <a:pt x="1132994" y="396574"/>
                    <a:pt x="1134074" y="396574"/>
                  </a:cubicBezTo>
                  <a:cubicBezTo>
                    <a:pt x="1134794" y="396214"/>
                    <a:pt x="1136594" y="396934"/>
                    <a:pt x="1137314" y="396934"/>
                  </a:cubicBezTo>
                  <a:cubicBezTo>
                    <a:pt x="1138394" y="396934"/>
                    <a:pt x="1140554" y="396574"/>
                    <a:pt x="1141274" y="396574"/>
                  </a:cubicBezTo>
                  <a:cubicBezTo>
                    <a:pt x="1142714" y="396934"/>
                    <a:pt x="1144154" y="398373"/>
                    <a:pt x="1144874" y="399093"/>
                  </a:cubicBezTo>
                  <a:cubicBezTo>
                    <a:pt x="1145954" y="400533"/>
                    <a:pt x="1147034" y="403052"/>
                    <a:pt x="1147754" y="404491"/>
                  </a:cubicBezTo>
                  <a:cubicBezTo>
                    <a:pt x="1148475" y="405571"/>
                    <a:pt x="1149915" y="408450"/>
                    <a:pt x="1150995" y="409529"/>
                  </a:cubicBezTo>
                  <a:cubicBezTo>
                    <a:pt x="1151715" y="410609"/>
                    <a:pt x="1153875" y="412768"/>
                    <a:pt x="1154955" y="413128"/>
                  </a:cubicBezTo>
                  <a:cubicBezTo>
                    <a:pt x="1155675" y="413488"/>
                    <a:pt x="1157835" y="413488"/>
                    <a:pt x="1158555" y="413128"/>
                  </a:cubicBezTo>
                  <a:cubicBezTo>
                    <a:pt x="1158915" y="413128"/>
                    <a:pt x="1159995" y="412408"/>
                    <a:pt x="1160355" y="412048"/>
                  </a:cubicBezTo>
                  <a:cubicBezTo>
                    <a:pt x="1161435" y="411329"/>
                    <a:pt x="1162515" y="409529"/>
                    <a:pt x="1163235" y="409169"/>
                  </a:cubicBezTo>
                  <a:cubicBezTo>
                    <a:pt x="1163956" y="408810"/>
                    <a:pt x="1166476" y="409169"/>
                    <a:pt x="1167196" y="408450"/>
                  </a:cubicBezTo>
                  <a:cubicBezTo>
                    <a:pt x="1168276" y="407730"/>
                    <a:pt x="1168636" y="404851"/>
                    <a:pt x="1168996" y="403771"/>
                  </a:cubicBezTo>
                  <a:cubicBezTo>
                    <a:pt x="1169356" y="403052"/>
                    <a:pt x="1168636" y="401252"/>
                    <a:pt x="1168996" y="400533"/>
                  </a:cubicBezTo>
                  <a:cubicBezTo>
                    <a:pt x="1169356" y="399813"/>
                    <a:pt x="1170436" y="398733"/>
                    <a:pt x="1171156" y="398373"/>
                  </a:cubicBezTo>
                  <a:cubicBezTo>
                    <a:pt x="1171876" y="398014"/>
                    <a:pt x="1173676" y="397654"/>
                    <a:pt x="1174756" y="397654"/>
                  </a:cubicBezTo>
                  <a:cubicBezTo>
                    <a:pt x="1175836" y="397654"/>
                    <a:pt x="1177996" y="398014"/>
                    <a:pt x="1178717" y="398373"/>
                  </a:cubicBezTo>
                  <a:cubicBezTo>
                    <a:pt x="1179797" y="399093"/>
                    <a:pt x="1180517" y="401252"/>
                    <a:pt x="1181597" y="401972"/>
                  </a:cubicBezTo>
                  <a:cubicBezTo>
                    <a:pt x="1183037" y="402332"/>
                    <a:pt x="1185557" y="401972"/>
                    <a:pt x="1186637" y="401612"/>
                  </a:cubicBezTo>
                  <a:cubicBezTo>
                    <a:pt x="1188077" y="401612"/>
                    <a:pt x="1190957" y="400533"/>
                    <a:pt x="1192037" y="400892"/>
                  </a:cubicBezTo>
                  <a:cubicBezTo>
                    <a:pt x="1193117" y="401252"/>
                    <a:pt x="1193837" y="402692"/>
                    <a:pt x="1194558" y="403052"/>
                  </a:cubicBezTo>
                  <a:cubicBezTo>
                    <a:pt x="1195278" y="403771"/>
                    <a:pt x="1196718" y="404131"/>
                    <a:pt x="1197798" y="404131"/>
                  </a:cubicBezTo>
                  <a:cubicBezTo>
                    <a:pt x="1198518" y="404131"/>
                    <a:pt x="1200318" y="403771"/>
                    <a:pt x="1201038" y="403771"/>
                  </a:cubicBezTo>
                  <a:cubicBezTo>
                    <a:pt x="1202118" y="403052"/>
                    <a:pt x="1203558" y="401612"/>
                    <a:pt x="1203918" y="400892"/>
                  </a:cubicBezTo>
                  <a:cubicBezTo>
                    <a:pt x="1204278" y="400173"/>
                    <a:pt x="1203918" y="398014"/>
                    <a:pt x="1204278" y="397654"/>
                  </a:cubicBezTo>
                  <a:cubicBezTo>
                    <a:pt x="1204998" y="396934"/>
                    <a:pt x="1206438" y="396934"/>
                    <a:pt x="1207158" y="396934"/>
                  </a:cubicBezTo>
                  <a:cubicBezTo>
                    <a:pt x="1208238" y="397654"/>
                    <a:pt x="1210039" y="399093"/>
                    <a:pt x="1210399" y="400173"/>
                  </a:cubicBezTo>
                  <a:cubicBezTo>
                    <a:pt x="1210759" y="400892"/>
                    <a:pt x="1210759" y="403052"/>
                    <a:pt x="1210399" y="404131"/>
                  </a:cubicBezTo>
                  <a:cubicBezTo>
                    <a:pt x="1210039" y="404851"/>
                    <a:pt x="1208958" y="406290"/>
                    <a:pt x="1208598" y="407010"/>
                  </a:cubicBezTo>
                  <a:cubicBezTo>
                    <a:pt x="1208238" y="408090"/>
                    <a:pt x="1207158" y="409889"/>
                    <a:pt x="1207158" y="410609"/>
                  </a:cubicBezTo>
                  <a:cubicBezTo>
                    <a:pt x="1207158" y="411329"/>
                    <a:pt x="1208238" y="412408"/>
                    <a:pt x="1208598" y="413128"/>
                  </a:cubicBezTo>
                  <a:cubicBezTo>
                    <a:pt x="1208958" y="414567"/>
                    <a:pt x="1208958" y="417446"/>
                    <a:pt x="1209318" y="418886"/>
                  </a:cubicBezTo>
                  <a:cubicBezTo>
                    <a:pt x="1210039" y="419965"/>
                    <a:pt x="1211839" y="421765"/>
                    <a:pt x="1212919" y="422485"/>
                  </a:cubicBezTo>
                  <a:cubicBezTo>
                    <a:pt x="1213639" y="423204"/>
                    <a:pt x="1215439" y="423564"/>
                    <a:pt x="1216519" y="423924"/>
                  </a:cubicBezTo>
                  <a:cubicBezTo>
                    <a:pt x="1217959" y="423924"/>
                    <a:pt x="1220479" y="424284"/>
                    <a:pt x="1221559" y="423924"/>
                  </a:cubicBezTo>
                  <a:cubicBezTo>
                    <a:pt x="1222279" y="423564"/>
                    <a:pt x="1223359" y="422485"/>
                    <a:pt x="1224079" y="422125"/>
                  </a:cubicBezTo>
                  <a:cubicBezTo>
                    <a:pt x="1225160" y="421765"/>
                    <a:pt x="1227320" y="421405"/>
                    <a:pt x="1228400" y="422125"/>
                  </a:cubicBezTo>
                  <a:cubicBezTo>
                    <a:pt x="1229120" y="422125"/>
                    <a:pt x="1230920" y="423924"/>
                    <a:pt x="1230920" y="424644"/>
                  </a:cubicBezTo>
                  <a:cubicBezTo>
                    <a:pt x="1231280" y="425723"/>
                    <a:pt x="1231280" y="427883"/>
                    <a:pt x="1230920" y="428962"/>
                  </a:cubicBezTo>
                  <a:cubicBezTo>
                    <a:pt x="1230920" y="429682"/>
                    <a:pt x="1229120" y="431121"/>
                    <a:pt x="1229120" y="432201"/>
                  </a:cubicBezTo>
                  <a:cubicBezTo>
                    <a:pt x="1229480" y="432921"/>
                    <a:pt x="1231280" y="433281"/>
                    <a:pt x="1231640" y="434000"/>
                  </a:cubicBezTo>
                  <a:cubicBezTo>
                    <a:pt x="1231640" y="434720"/>
                    <a:pt x="1231280" y="436879"/>
                    <a:pt x="1230560" y="437599"/>
                  </a:cubicBezTo>
                  <a:cubicBezTo>
                    <a:pt x="1229840" y="437959"/>
                    <a:pt x="1227680" y="438319"/>
                    <a:pt x="1227320" y="439038"/>
                  </a:cubicBezTo>
                  <a:cubicBezTo>
                    <a:pt x="1226960" y="439758"/>
                    <a:pt x="1227680" y="441557"/>
                    <a:pt x="1228400" y="442277"/>
                  </a:cubicBezTo>
                  <a:cubicBezTo>
                    <a:pt x="1229120" y="442637"/>
                    <a:pt x="1230560" y="443357"/>
                    <a:pt x="1231280" y="442997"/>
                  </a:cubicBezTo>
                  <a:cubicBezTo>
                    <a:pt x="1232360" y="442997"/>
                    <a:pt x="1233800" y="441198"/>
                    <a:pt x="1234880" y="441198"/>
                  </a:cubicBezTo>
                  <a:cubicBezTo>
                    <a:pt x="1235600" y="441557"/>
                    <a:pt x="1237040" y="442637"/>
                    <a:pt x="1237760" y="442997"/>
                  </a:cubicBezTo>
                  <a:cubicBezTo>
                    <a:pt x="1238840" y="443717"/>
                    <a:pt x="1239920" y="445876"/>
                    <a:pt x="1241001" y="446596"/>
                  </a:cubicBezTo>
                  <a:cubicBezTo>
                    <a:pt x="1242081" y="446955"/>
                    <a:pt x="1244241" y="447315"/>
                    <a:pt x="1245321" y="446955"/>
                  </a:cubicBezTo>
                  <a:cubicBezTo>
                    <a:pt x="1246401" y="446596"/>
                    <a:pt x="1248201" y="445156"/>
                    <a:pt x="1248921" y="444436"/>
                  </a:cubicBezTo>
                  <a:cubicBezTo>
                    <a:pt x="1249641" y="443717"/>
                    <a:pt x="1250721" y="442277"/>
                    <a:pt x="1251801" y="441917"/>
                  </a:cubicBezTo>
                  <a:cubicBezTo>
                    <a:pt x="1252161" y="441557"/>
                    <a:pt x="1253601" y="441198"/>
                    <a:pt x="1253961" y="440478"/>
                  </a:cubicBezTo>
                  <a:cubicBezTo>
                    <a:pt x="1254681" y="440118"/>
                    <a:pt x="1255041" y="438319"/>
                    <a:pt x="1255401" y="437599"/>
                  </a:cubicBezTo>
                  <a:cubicBezTo>
                    <a:pt x="1255761" y="436879"/>
                    <a:pt x="1256842" y="435440"/>
                    <a:pt x="1257202" y="434720"/>
                  </a:cubicBezTo>
                  <a:cubicBezTo>
                    <a:pt x="1257922" y="434000"/>
                    <a:pt x="1258642" y="432201"/>
                    <a:pt x="1259722" y="431841"/>
                  </a:cubicBezTo>
                  <a:cubicBezTo>
                    <a:pt x="1260442" y="431121"/>
                    <a:pt x="1261882" y="431481"/>
                    <a:pt x="1262602" y="431121"/>
                  </a:cubicBezTo>
                  <a:cubicBezTo>
                    <a:pt x="1263682" y="430761"/>
                    <a:pt x="1264402" y="428962"/>
                    <a:pt x="1265122" y="428242"/>
                  </a:cubicBezTo>
                  <a:cubicBezTo>
                    <a:pt x="1265482" y="427163"/>
                    <a:pt x="1266202" y="425363"/>
                    <a:pt x="1266922" y="424644"/>
                  </a:cubicBezTo>
                  <a:cubicBezTo>
                    <a:pt x="1267642" y="423924"/>
                    <a:pt x="1269442" y="422485"/>
                    <a:pt x="1270882" y="422485"/>
                  </a:cubicBezTo>
                  <a:cubicBezTo>
                    <a:pt x="1271603" y="422485"/>
                    <a:pt x="1272683" y="423924"/>
                    <a:pt x="1273043" y="423924"/>
                  </a:cubicBezTo>
                  <a:cubicBezTo>
                    <a:pt x="1274123" y="424644"/>
                    <a:pt x="1276283" y="424644"/>
                    <a:pt x="1277003" y="425004"/>
                  </a:cubicBezTo>
                  <a:cubicBezTo>
                    <a:pt x="1277723" y="425723"/>
                    <a:pt x="1279163" y="426803"/>
                    <a:pt x="1279523" y="427523"/>
                  </a:cubicBezTo>
                  <a:cubicBezTo>
                    <a:pt x="1280243" y="428602"/>
                    <a:pt x="1280963" y="430761"/>
                    <a:pt x="1280963" y="431841"/>
                  </a:cubicBezTo>
                  <a:cubicBezTo>
                    <a:pt x="1280963" y="432921"/>
                    <a:pt x="1279883" y="435080"/>
                    <a:pt x="1280243" y="435800"/>
                  </a:cubicBezTo>
                  <a:cubicBezTo>
                    <a:pt x="1280963" y="436879"/>
                    <a:pt x="1282763" y="437599"/>
                    <a:pt x="1283843" y="437959"/>
                  </a:cubicBezTo>
                  <a:cubicBezTo>
                    <a:pt x="1284563" y="437959"/>
                    <a:pt x="1285643" y="439038"/>
                    <a:pt x="1286363" y="438679"/>
                  </a:cubicBezTo>
                  <a:cubicBezTo>
                    <a:pt x="1287084" y="438319"/>
                    <a:pt x="1287804" y="437239"/>
                    <a:pt x="1288164" y="436879"/>
                  </a:cubicBezTo>
                  <a:cubicBezTo>
                    <a:pt x="1289244" y="435800"/>
                    <a:pt x="1290324" y="434000"/>
                    <a:pt x="1291404" y="433640"/>
                  </a:cubicBezTo>
                  <a:cubicBezTo>
                    <a:pt x="1292844" y="433281"/>
                    <a:pt x="1295724" y="434000"/>
                    <a:pt x="1297164" y="434360"/>
                  </a:cubicBezTo>
                  <a:cubicBezTo>
                    <a:pt x="1298244" y="434720"/>
                    <a:pt x="1300404" y="435800"/>
                    <a:pt x="1300764" y="436879"/>
                  </a:cubicBezTo>
                  <a:cubicBezTo>
                    <a:pt x="1301484" y="437599"/>
                    <a:pt x="1301844" y="439758"/>
                    <a:pt x="1301484" y="440838"/>
                  </a:cubicBezTo>
                  <a:cubicBezTo>
                    <a:pt x="1301484" y="441557"/>
                    <a:pt x="1300404" y="442997"/>
                    <a:pt x="1300044" y="444077"/>
                  </a:cubicBezTo>
                  <a:cubicBezTo>
                    <a:pt x="1300044" y="444796"/>
                    <a:pt x="1299324" y="446596"/>
                    <a:pt x="1300044" y="447315"/>
                  </a:cubicBezTo>
                  <a:cubicBezTo>
                    <a:pt x="1300404" y="448035"/>
                    <a:pt x="1301844" y="448395"/>
                    <a:pt x="1302204" y="448755"/>
                  </a:cubicBezTo>
                  <a:cubicBezTo>
                    <a:pt x="1302925" y="449115"/>
                    <a:pt x="1303285" y="450194"/>
                    <a:pt x="1303645" y="450554"/>
                  </a:cubicBezTo>
                  <a:cubicBezTo>
                    <a:pt x="1305085" y="451274"/>
                    <a:pt x="1307965" y="451634"/>
                    <a:pt x="1309405" y="451274"/>
                  </a:cubicBezTo>
                  <a:cubicBezTo>
                    <a:pt x="1310125" y="451274"/>
                    <a:pt x="1312285" y="450194"/>
                    <a:pt x="1313005" y="449475"/>
                  </a:cubicBezTo>
                  <a:cubicBezTo>
                    <a:pt x="1313725" y="448395"/>
                    <a:pt x="1314085" y="445156"/>
                    <a:pt x="1314805" y="443717"/>
                  </a:cubicBezTo>
                  <a:cubicBezTo>
                    <a:pt x="1315165" y="442997"/>
                    <a:pt x="1316245" y="441198"/>
                    <a:pt x="1317325" y="440478"/>
                  </a:cubicBezTo>
                  <a:cubicBezTo>
                    <a:pt x="1317685" y="440118"/>
                    <a:pt x="1319846" y="439398"/>
                    <a:pt x="1320566" y="439758"/>
                  </a:cubicBezTo>
                  <a:cubicBezTo>
                    <a:pt x="1321646" y="440118"/>
                    <a:pt x="1322726" y="441557"/>
                    <a:pt x="1323806" y="441917"/>
                  </a:cubicBezTo>
                  <a:cubicBezTo>
                    <a:pt x="1324886" y="441917"/>
                    <a:pt x="1327046" y="442277"/>
                    <a:pt x="1328126" y="441557"/>
                  </a:cubicBezTo>
                  <a:cubicBezTo>
                    <a:pt x="1328486" y="441198"/>
                    <a:pt x="1329206" y="439398"/>
                    <a:pt x="1329206" y="438319"/>
                  </a:cubicBezTo>
                  <a:cubicBezTo>
                    <a:pt x="1329206" y="437599"/>
                    <a:pt x="1328486" y="436519"/>
                    <a:pt x="1328846" y="435800"/>
                  </a:cubicBezTo>
                  <a:cubicBezTo>
                    <a:pt x="1328846" y="435080"/>
                    <a:pt x="1329926" y="434000"/>
                    <a:pt x="1330646" y="434000"/>
                  </a:cubicBezTo>
                  <a:cubicBezTo>
                    <a:pt x="1331006" y="433281"/>
                    <a:pt x="1332806" y="432921"/>
                    <a:pt x="1333887" y="433281"/>
                  </a:cubicBezTo>
                  <a:cubicBezTo>
                    <a:pt x="1334607" y="433281"/>
                    <a:pt x="1336407" y="434720"/>
                    <a:pt x="1337127" y="435440"/>
                  </a:cubicBezTo>
                  <a:cubicBezTo>
                    <a:pt x="1337487" y="436159"/>
                    <a:pt x="1337847" y="437599"/>
                    <a:pt x="1337847" y="438319"/>
                  </a:cubicBezTo>
                  <a:cubicBezTo>
                    <a:pt x="1338207" y="439398"/>
                    <a:pt x="1340007" y="440478"/>
                    <a:pt x="1340007" y="441198"/>
                  </a:cubicBezTo>
                  <a:cubicBezTo>
                    <a:pt x="1340367" y="442277"/>
                    <a:pt x="1340367" y="444796"/>
                    <a:pt x="1340007" y="445516"/>
                  </a:cubicBezTo>
                  <a:cubicBezTo>
                    <a:pt x="1340007" y="446236"/>
                    <a:pt x="1339287" y="447315"/>
                    <a:pt x="1338567" y="447675"/>
                  </a:cubicBezTo>
                  <a:cubicBezTo>
                    <a:pt x="1337847" y="448035"/>
                    <a:pt x="1336407" y="447675"/>
                    <a:pt x="1335687" y="448035"/>
                  </a:cubicBezTo>
                  <a:cubicBezTo>
                    <a:pt x="1334967" y="448755"/>
                    <a:pt x="1334607" y="450554"/>
                    <a:pt x="1334607" y="451994"/>
                  </a:cubicBezTo>
                  <a:cubicBezTo>
                    <a:pt x="1334967" y="452713"/>
                    <a:pt x="1336047" y="454873"/>
                    <a:pt x="1336767" y="455592"/>
                  </a:cubicBezTo>
                  <a:cubicBezTo>
                    <a:pt x="1337127" y="456672"/>
                    <a:pt x="1338567" y="458111"/>
                    <a:pt x="1338927" y="459191"/>
                  </a:cubicBezTo>
                  <a:cubicBezTo>
                    <a:pt x="1339647" y="460630"/>
                    <a:pt x="1340367" y="463150"/>
                    <a:pt x="1341447" y="464229"/>
                  </a:cubicBezTo>
                  <a:cubicBezTo>
                    <a:pt x="1341807" y="464949"/>
                    <a:pt x="1343607" y="466028"/>
                    <a:pt x="1344687" y="466388"/>
                  </a:cubicBezTo>
                  <a:cubicBezTo>
                    <a:pt x="1345767" y="466748"/>
                    <a:pt x="1348287" y="466388"/>
                    <a:pt x="1349008" y="465669"/>
                  </a:cubicBezTo>
                  <a:cubicBezTo>
                    <a:pt x="1350088" y="464949"/>
                    <a:pt x="1351888" y="463150"/>
                    <a:pt x="1352248" y="461710"/>
                  </a:cubicBezTo>
                  <a:cubicBezTo>
                    <a:pt x="1352248" y="460990"/>
                    <a:pt x="1352248" y="459551"/>
                    <a:pt x="1351888" y="458831"/>
                  </a:cubicBezTo>
                  <a:cubicBezTo>
                    <a:pt x="1351888" y="458111"/>
                    <a:pt x="1352248" y="457032"/>
                    <a:pt x="1351888" y="456312"/>
                  </a:cubicBezTo>
                  <a:cubicBezTo>
                    <a:pt x="1351528" y="455592"/>
                    <a:pt x="1350088" y="454873"/>
                    <a:pt x="1350088" y="453793"/>
                  </a:cubicBezTo>
                  <a:cubicBezTo>
                    <a:pt x="1349728" y="453433"/>
                    <a:pt x="1349728" y="451634"/>
                    <a:pt x="1350448" y="451274"/>
                  </a:cubicBezTo>
                  <a:cubicBezTo>
                    <a:pt x="1350808" y="450554"/>
                    <a:pt x="1352248" y="450554"/>
                    <a:pt x="1352608" y="450554"/>
                  </a:cubicBezTo>
                  <a:cubicBezTo>
                    <a:pt x="1353688" y="450194"/>
                    <a:pt x="1355848" y="449834"/>
                    <a:pt x="1356208" y="449115"/>
                  </a:cubicBezTo>
                  <a:cubicBezTo>
                    <a:pt x="1356928" y="448395"/>
                    <a:pt x="1355848" y="445156"/>
                    <a:pt x="1356928" y="444077"/>
                  </a:cubicBezTo>
                  <a:cubicBezTo>
                    <a:pt x="1357288" y="443717"/>
                    <a:pt x="1359448" y="444077"/>
                    <a:pt x="1359808" y="443717"/>
                  </a:cubicBezTo>
                  <a:cubicBezTo>
                    <a:pt x="1360888" y="442997"/>
                    <a:pt x="1361968" y="440838"/>
                    <a:pt x="1362688" y="439758"/>
                  </a:cubicBezTo>
                  <a:cubicBezTo>
                    <a:pt x="1363408" y="439038"/>
                    <a:pt x="1365209" y="437239"/>
                    <a:pt x="1365569" y="436159"/>
                  </a:cubicBezTo>
                  <a:cubicBezTo>
                    <a:pt x="1365569" y="435440"/>
                    <a:pt x="1365929" y="434000"/>
                    <a:pt x="1365569" y="433281"/>
                  </a:cubicBezTo>
                  <a:cubicBezTo>
                    <a:pt x="1365569" y="432201"/>
                    <a:pt x="1364129" y="430761"/>
                    <a:pt x="1364129" y="430042"/>
                  </a:cubicBezTo>
                  <a:cubicBezTo>
                    <a:pt x="1364129" y="429322"/>
                    <a:pt x="1364129" y="427883"/>
                    <a:pt x="1364489" y="427523"/>
                  </a:cubicBezTo>
                  <a:cubicBezTo>
                    <a:pt x="1364849" y="426803"/>
                    <a:pt x="1365569" y="425723"/>
                    <a:pt x="1366289" y="425723"/>
                  </a:cubicBezTo>
                  <a:cubicBezTo>
                    <a:pt x="1367009" y="425723"/>
                    <a:pt x="1367369" y="427523"/>
                    <a:pt x="1368089" y="427523"/>
                  </a:cubicBezTo>
                  <a:cubicBezTo>
                    <a:pt x="1368809" y="427523"/>
                    <a:pt x="1369889" y="426803"/>
                    <a:pt x="1370249" y="426803"/>
                  </a:cubicBezTo>
                  <a:cubicBezTo>
                    <a:pt x="1370969" y="426083"/>
                    <a:pt x="1371689" y="424644"/>
                    <a:pt x="1372409" y="423924"/>
                  </a:cubicBezTo>
                  <a:cubicBezTo>
                    <a:pt x="1373129" y="423924"/>
                    <a:pt x="1375289" y="424284"/>
                    <a:pt x="1376009" y="425004"/>
                  </a:cubicBezTo>
                  <a:cubicBezTo>
                    <a:pt x="1376729" y="425723"/>
                    <a:pt x="1377449" y="427523"/>
                    <a:pt x="1377449" y="428602"/>
                  </a:cubicBezTo>
                  <a:cubicBezTo>
                    <a:pt x="1377809" y="430042"/>
                    <a:pt x="1377089" y="432921"/>
                    <a:pt x="1377449" y="434000"/>
                  </a:cubicBezTo>
                  <a:cubicBezTo>
                    <a:pt x="1377449" y="435080"/>
                    <a:pt x="1378529" y="436879"/>
                    <a:pt x="1378889" y="437959"/>
                  </a:cubicBezTo>
                  <a:cubicBezTo>
                    <a:pt x="1379610" y="439038"/>
                    <a:pt x="1380330" y="440478"/>
                    <a:pt x="1381050" y="441198"/>
                  </a:cubicBezTo>
                  <a:cubicBezTo>
                    <a:pt x="1381410" y="441557"/>
                    <a:pt x="1383210" y="442637"/>
                    <a:pt x="1383570" y="442277"/>
                  </a:cubicBezTo>
                  <a:cubicBezTo>
                    <a:pt x="1384290" y="442277"/>
                    <a:pt x="1385010" y="441557"/>
                    <a:pt x="1385370" y="441198"/>
                  </a:cubicBezTo>
                  <a:cubicBezTo>
                    <a:pt x="1385730" y="440478"/>
                    <a:pt x="1385370" y="438319"/>
                    <a:pt x="1385730" y="437959"/>
                  </a:cubicBezTo>
                  <a:cubicBezTo>
                    <a:pt x="1386090" y="437599"/>
                    <a:pt x="1387530" y="437239"/>
                    <a:pt x="1387890" y="437239"/>
                  </a:cubicBezTo>
                  <a:cubicBezTo>
                    <a:pt x="1388610" y="436879"/>
                    <a:pt x="1390050" y="437599"/>
                    <a:pt x="1391130" y="437599"/>
                  </a:cubicBezTo>
                  <a:cubicBezTo>
                    <a:pt x="1391850" y="437959"/>
                    <a:pt x="1393290" y="439398"/>
                    <a:pt x="1393650" y="440118"/>
                  </a:cubicBezTo>
                  <a:cubicBezTo>
                    <a:pt x="1394370" y="441198"/>
                    <a:pt x="1394370" y="442997"/>
                    <a:pt x="1395091" y="444077"/>
                  </a:cubicBezTo>
                  <a:cubicBezTo>
                    <a:pt x="1395451" y="444796"/>
                    <a:pt x="1396891" y="445876"/>
                    <a:pt x="1397611" y="446236"/>
                  </a:cubicBezTo>
                  <a:cubicBezTo>
                    <a:pt x="1398691" y="446236"/>
                    <a:pt x="1401211" y="445516"/>
                    <a:pt x="1402651" y="445156"/>
                  </a:cubicBezTo>
                  <a:cubicBezTo>
                    <a:pt x="1403371" y="444436"/>
                    <a:pt x="1405531" y="442997"/>
                    <a:pt x="1405891" y="441917"/>
                  </a:cubicBezTo>
                  <a:cubicBezTo>
                    <a:pt x="1406251" y="441557"/>
                    <a:pt x="1406251" y="439398"/>
                    <a:pt x="1406611" y="438679"/>
                  </a:cubicBezTo>
                  <a:cubicBezTo>
                    <a:pt x="1406611" y="437959"/>
                    <a:pt x="1406971" y="436159"/>
                    <a:pt x="1406971" y="435440"/>
                  </a:cubicBezTo>
                  <a:cubicBezTo>
                    <a:pt x="1406971" y="434360"/>
                    <a:pt x="1406611" y="432921"/>
                    <a:pt x="1406611" y="432201"/>
                  </a:cubicBezTo>
                  <a:cubicBezTo>
                    <a:pt x="1406971" y="431841"/>
                    <a:pt x="1408051" y="430402"/>
                    <a:pt x="1408771" y="430402"/>
                  </a:cubicBezTo>
                  <a:cubicBezTo>
                    <a:pt x="1409851" y="430042"/>
                    <a:pt x="1411292" y="430761"/>
                    <a:pt x="1412372" y="431481"/>
                  </a:cubicBezTo>
                  <a:cubicBezTo>
                    <a:pt x="1412732" y="431841"/>
                    <a:pt x="1413092" y="432921"/>
                    <a:pt x="1413812" y="433281"/>
                  </a:cubicBezTo>
                  <a:cubicBezTo>
                    <a:pt x="1414172" y="433640"/>
                    <a:pt x="1415972" y="433281"/>
                    <a:pt x="1416692" y="433281"/>
                  </a:cubicBezTo>
                  <a:cubicBezTo>
                    <a:pt x="1417772" y="433281"/>
                    <a:pt x="1420292" y="433281"/>
                    <a:pt x="1420652" y="434360"/>
                  </a:cubicBezTo>
                  <a:cubicBezTo>
                    <a:pt x="1421012" y="434720"/>
                    <a:pt x="1420292" y="436519"/>
                    <a:pt x="1419932" y="437239"/>
                  </a:cubicBezTo>
                  <a:cubicBezTo>
                    <a:pt x="1419572" y="437599"/>
                    <a:pt x="1418132" y="437959"/>
                    <a:pt x="1417772" y="438319"/>
                  </a:cubicBezTo>
                  <a:cubicBezTo>
                    <a:pt x="1417052" y="439038"/>
                    <a:pt x="1415972" y="440118"/>
                    <a:pt x="1415612" y="440838"/>
                  </a:cubicBezTo>
                  <a:cubicBezTo>
                    <a:pt x="1415612" y="441557"/>
                    <a:pt x="1416332" y="442997"/>
                    <a:pt x="1416692" y="443357"/>
                  </a:cubicBezTo>
                  <a:cubicBezTo>
                    <a:pt x="1417412" y="443717"/>
                    <a:pt x="1419212" y="442997"/>
                    <a:pt x="1419932" y="443357"/>
                  </a:cubicBezTo>
                  <a:cubicBezTo>
                    <a:pt x="1420652" y="443717"/>
                    <a:pt x="1421372" y="445156"/>
                    <a:pt x="1421732" y="445516"/>
                  </a:cubicBezTo>
                  <a:cubicBezTo>
                    <a:pt x="1422452" y="445516"/>
                    <a:pt x="1423892" y="446236"/>
                    <a:pt x="1424972" y="446236"/>
                  </a:cubicBezTo>
                  <a:cubicBezTo>
                    <a:pt x="1426053" y="446236"/>
                    <a:pt x="1428213" y="444796"/>
                    <a:pt x="1428933" y="445156"/>
                  </a:cubicBezTo>
                  <a:cubicBezTo>
                    <a:pt x="1429653" y="445156"/>
                    <a:pt x="1430733" y="446236"/>
                    <a:pt x="1430733" y="446596"/>
                  </a:cubicBezTo>
                  <a:cubicBezTo>
                    <a:pt x="1431453" y="447675"/>
                    <a:pt x="1431453" y="449834"/>
                    <a:pt x="1431813" y="450554"/>
                  </a:cubicBezTo>
                  <a:cubicBezTo>
                    <a:pt x="1432173" y="451274"/>
                    <a:pt x="1433253" y="453073"/>
                    <a:pt x="1433613" y="453433"/>
                  </a:cubicBezTo>
                  <a:cubicBezTo>
                    <a:pt x="1434333" y="453793"/>
                    <a:pt x="1436133" y="453793"/>
                    <a:pt x="1436853" y="453793"/>
                  </a:cubicBezTo>
                  <a:cubicBezTo>
                    <a:pt x="1437573" y="453433"/>
                    <a:pt x="1439013" y="452713"/>
                    <a:pt x="1439733" y="452354"/>
                  </a:cubicBezTo>
                  <a:cubicBezTo>
                    <a:pt x="1440813" y="452354"/>
                    <a:pt x="1442974" y="451994"/>
                    <a:pt x="1443694" y="452354"/>
                  </a:cubicBezTo>
                  <a:cubicBezTo>
                    <a:pt x="1444774" y="453073"/>
                    <a:pt x="1445134" y="455232"/>
                    <a:pt x="1445494" y="455952"/>
                  </a:cubicBezTo>
                  <a:cubicBezTo>
                    <a:pt x="1446214" y="457032"/>
                    <a:pt x="1448014" y="458471"/>
                    <a:pt x="1448734" y="459191"/>
                  </a:cubicBezTo>
                  <a:cubicBezTo>
                    <a:pt x="1449454" y="459911"/>
                    <a:pt x="1450894" y="460630"/>
                    <a:pt x="1451614" y="461350"/>
                  </a:cubicBezTo>
                  <a:cubicBezTo>
                    <a:pt x="1452334" y="462430"/>
                    <a:pt x="1452334" y="464589"/>
                    <a:pt x="1453054" y="465669"/>
                  </a:cubicBezTo>
                  <a:cubicBezTo>
                    <a:pt x="1453414" y="466028"/>
                    <a:pt x="1454854" y="466748"/>
                    <a:pt x="1455574" y="466748"/>
                  </a:cubicBezTo>
                  <a:cubicBezTo>
                    <a:pt x="1456654" y="466748"/>
                    <a:pt x="1458455" y="465669"/>
                    <a:pt x="1459535" y="464589"/>
                  </a:cubicBezTo>
                  <a:cubicBezTo>
                    <a:pt x="1459895" y="464229"/>
                    <a:pt x="1460975" y="463150"/>
                    <a:pt x="1460975" y="462430"/>
                  </a:cubicBezTo>
                  <a:cubicBezTo>
                    <a:pt x="1461335" y="461350"/>
                    <a:pt x="1460615" y="459551"/>
                    <a:pt x="1460615" y="458471"/>
                  </a:cubicBezTo>
                  <a:cubicBezTo>
                    <a:pt x="1460615" y="457752"/>
                    <a:pt x="1460975" y="455952"/>
                    <a:pt x="1461335" y="455232"/>
                  </a:cubicBezTo>
                  <a:cubicBezTo>
                    <a:pt x="1461695" y="454153"/>
                    <a:pt x="1463135" y="453073"/>
                    <a:pt x="1463855" y="452713"/>
                  </a:cubicBezTo>
                  <a:cubicBezTo>
                    <a:pt x="1464215" y="452354"/>
                    <a:pt x="1465295" y="451994"/>
                    <a:pt x="1465655" y="451994"/>
                  </a:cubicBezTo>
                  <a:cubicBezTo>
                    <a:pt x="1466375" y="451994"/>
                    <a:pt x="1467455" y="452713"/>
                    <a:pt x="1468175" y="453073"/>
                  </a:cubicBezTo>
                  <a:cubicBezTo>
                    <a:pt x="1468895" y="453433"/>
                    <a:pt x="1469615" y="455232"/>
                    <a:pt x="1469975" y="455592"/>
                  </a:cubicBezTo>
                  <a:cubicBezTo>
                    <a:pt x="1471055" y="455952"/>
                    <a:pt x="1473216" y="455592"/>
                    <a:pt x="1473936" y="455592"/>
                  </a:cubicBezTo>
                  <a:cubicBezTo>
                    <a:pt x="1474656" y="455592"/>
                    <a:pt x="1476096" y="454873"/>
                    <a:pt x="1476816" y="454513"/>
                  </a:cubicBezTo>
                  <a:cubicBezTo>
                    <a:pt x="1477536" y="453793"/>
                    <a:pt x="1478256" y="452354"/>
                    <a:pt x="1478976" y="451994"/>
                  </a:cubicBezTo>
                  <a:cubicBezTo>
                    <a:pt x="1479336" y="451274"/>
                    <a:pt x="1480776" y="450554"/>
                    <a:pt x="1481136" y="449834"/>
                  </a:cubicBezTo>
                  <a:cubicBezTo>
                    <a:pt x="1481496" y="448755"/>
                    <a:pt x="1481136" y="446596"/>
                    <a:pt x="1480416" y="445876"/>
                  </a:cubicBezTo>
                  <a:cubicBezTo>
                    <a:pt x="1480056" y="445516"/>
                    <a:pt x="1478256" y="445156"/>
                    <a:pt x="1478256" y="444796"/>
                  </a:cubicBezTo>
                  <a:cubicBezTo>
                    <a:pt x="1478256" y="443717"/>
                    <a:pt x="1480776" y="443357"/>
                    <a:pt x="1481496" y="442637"/>
                  </a:cubicBezTo>
                  <a:cubicBezTo>
                    <a:pt x="1481856" y="441917"/>
                    <a:pt x="1481856" y="440838"/>
                    <a:pt x="1482576" y="440478"/>
                  </a:cubicBezTo>
                  <a:cubicBezTo>
                    <a:pt x="1482936" y="440118"/>
                    <a:pt x="1484376" y="439038"/>
                    <a:pt x="1485096" y="439038"/>
                  </a:cubicBezTo>
                  <a:cubicBezTo>
                    <a:pt x="1486176" y="439038"/>
                    <a:pt x="1487617" y="439758"/>
                    <a:pt x="1488697" y="439398"/>
                  </a:cubicBezTo>
                  <a:cubicBezTo>
                    <a:pt x="1489417" y="439038"/>
                    <a:pt x="1489777" y="436879"/>
                    <a:pt x="1490497" y="436879"/>
                  </a:cubicBezTo>
                  <a:cubicBezTo>
                    <a:pt x="1491937" y="436519"/>
                    <a:pt x="1494097" y="438319"/>
                    <a:pt x="1495177" y="438319"/>
                  </a:cubicBezTo>
                  <a:cubicBezTo>
                    <a:pt x="1495897" y="438679"/>
                    <a:pt x="1497697" y="438319"/>
                    <a:pt x="1498777" y="438319"/>
                  </a:cubicBezTo>
                  <a:cubicBezTo>
                    <a:pt x="1499857" y="437959"/>
                    <a:pt x="1501657" y="437959"/>
                    <a:pt x="1502737" y="437239"/>
                  </a:cubicBezTo>
                  <a:cubicBezTo>
                    <a:pt x="1503458" y="436879"/>
                    <a:pt x="1504178" y="434360"/>
                    <a:pt x="1504898" y="434360"/>
                  </a:cubicBezTo>
                  <a:cubicBezTo>
                    <a:pt x="1505618" y="434360"/>
                    <a:pt x="1507058" y="436519"/>
                    <a:pt x="1508138" y="436519"/>
                  </a:cubicBezTo>
                  <a:cubicBezTo>
                    <a:pt x="1508858" y="436519"/>
                    <a:pt x="1509938" y="434360"/>
                    <a:pt x="1510658" y="433281"/>
                  </a:cubicBezTo>
                  <a:cubicBezTo>
                    <a:pt x="1511378" y="432921"/>
                    <a:pt x="1512098" y="431121"/>
                    <a:pt x="1512458" y="431121"/>
                  </a:cubicBezTo>
                  <a:cubicBezTo>
                    <a:pt x="1513178" y="430761"/>
                    <a:pt x="1514618" y="430761"/>
                    <a:pt x="1515338" y="431121"/>
                  </a:cubicBezTo>
                  <a:cubicBezTo>
                    <a:pt x="1516058" y="431841"/>
                    <a:pt x="1516778" y="433281"/>
                    <a:pt x="1517138" y="433640"/>
                  </a:cubicBezTo>
                  <a:cubicBezTo>
                    <a:pt x="1517858" y="434360"/>
                    <a:pt x="1519299" y="434720"/>
                    <a:pt x="1520019" y="435080"/>
                  </a:cubicBezTo>
                  <a:cubicBezTo>
                    <a:pt x="1521099" y="435800"/>
                    <a:pt x="1522899" y="437239"/>
                    <a:pt x="1523979" y="437599"/>
                  </a:cubicBezTo>
                  <a:cubicBezTo>
                    <a:pt x="1524699" y="437599"/>
                    <a:pt x="1526499" y="437599"/>
                    <a:pt x="1526859" y="436879"/>
                  </a:cubicBezTo>
                  <a:cubicBezTo>
                    <a:pt x="1527219" y="436879"/>
                    <a:pt x="1527219" y="435800"/>
                    <a:pt x="1527219" y="435440"/>
                  </a:cubicBezTo>
                  <a:cubicBezTo>
                    <a:pt x="1527939" y="434720"/>
                    <a:pt x="1528299" y="434000"/>
                    <a:pt x="1529019" y="434000"/>
                  </a:cubicBezTo>
                  <a:cubicBezTo>
                    <a:pt x="1529739" y="433281"/>
                    <a:pt x="1531179" y="434000"/>
                    <a:pt x="1531899" y="434360"/>
                  </a:cubicBezTo>
                  <a:cubicBezTo>
                    <a:pt x="1532619" y="434720"/>
                    <a:pt x="1533699" y="436159"/>
                    <a:pt x="1534420" y="436519"/>
                  </a:cubicBezTo>
                  <a:cubicBezTo>
                    <a:pt x="1535140" y="436519"/>
                    <a:pt x="1536220" y="435800"/>
                    <a:pt x="1536940" y="435080"/>
                  </a:cubicBezTo>
                  <a:cubicBezTo>
                    <a:pt x="1537300" y="434720"/>
                    <a:pt x="1537300" y="432921"/>
                    <a:pt x="1537300" y="432201"/>
                  </a:cubicBezTo>
                  <a:cubicBezTo>
                    <a:pt x="1536940" y="431841"/>
                    <a:pt x="1534780" y="431841"/>
                    <a:pt x="1534420" y="431121"/>
                  </a:cubicBezTo>
                  <a:cubicBezTo>
                    <a:pt x="1534060" y="430761"/>
                    <a:pt x="1534420" y="428962"/>
                    <a:pt x="1534780" y="428242"/>
                  </a:cubicBezTo>
                  <a:cubicBezTo>
                    <a:pt x="1535140" y="427523"/>
                    <a:pt x="1537300" y="426443"/>
                    <a:pt x="1538020" y="426443"/>
                  </a:cubicBezTo>
                  <a:cubicBezTo>
                    <a:pt x="1538740" y="426443"/>
                    <a:pt x="1540180" y="427523"/>
                    <a:pt x="1540900" y="427883"/>
                  </a:cubicBezTo>
                  <a:cubicBezTo>
                    <a:pt x="1541260" y="428242"/>
                    <a:pt x="1542340" y="428962"/>
                    <a:pt x="1542700" y="428962"/>
                  </a:cubicBezTo>
                  <a:cubicBezTo>
                    <a:pt x="1543420" y="428962"/>
                    <a:pt x="1544860" y="428602"/>
                    <a:pt x="1545580" y="428242"/>
                  </a:cubicBezTo>
                  <a:cubicBezTo>
                    <a:pt x="1545940" y="427523"/>
                    <a:pt x="1546300" y="426803"/>
                    <a:pt x="1546660" y="426083"/>
                  </a:cubicBezTo>
                  <a:cubicBezTo>
                    <a:pt x="1547020" y="425723"/>
                    <a:pt x="1547740" y="425004"/>
                    <a:pt x="1548100" y="424644"/>
                  </a:cubicBezTo>
                  <a:cubicBezTo>
                    <a:pt x="1548820" y="424284"/>
                    <a:pt x="1550621" y="425004"/>
                    <a:pt x="1551701" y="425004"/>
                  </a:cubicBezTo>
                  <a:cubicBezTo>
                    <a:pt x="1552061" y="424644"/>
                    <a:pt x="1553501" y="424284"/>
                    <a:pt x="1553861" y="423924"/>
                  </a:cubicBezTo>
                  <a:cubicBezTo>
                    <a:pt x="1554221" y="423204"/>
                    <a:pt x="1554581" y="421405"/>
                    <a:pt x="1554941" y="420685"/>
                  </a:cubicBezTo>
                  <a:cubicBezTo>
                    <a:pt x="1555301" y="420325"/>
                    <a:pt x="1556741" y="419246"/>
                    <a:pt x="1557101" y="419246"/>
                  </a:cubicBezTo>
                  <a:cubicBezTo>
                    <a:pt x="1558181" y="419246"/>
                    <a:pt x="1560341" y="419606"/>
                    <a:pt x="1561421" y="419965"/>
                  </a:cubicBezTo>
                  <a:cubicBezTo>
                    <a:pt x="1562141" y="420325"/>
                    <a:pt x="1563581" y="421405"/>
                    <a:pt x="1563941" y="422125"/>
                  </a:cubicBezTo>
                  <a:cubicBezTo>
                    <a:pt x="1564301" y="423204"/>
                    <a:pt x="1563941" y="425363"/>
                    <a:pt x="1564301" y="426083"/>
                  </a:cubicBezTo>
                  <a:cubicBezTo>
                    <a:pt x="1564661" y="427163"/>
                    <a:pt x="1566462" y="428242"/>
                    <a:pt x="1567182" y="428242"/>
                  </a:cubicBezTo>
                  <a:cubicBezTo>
                    <a:pt x="1567902" y="428602"/>
                    <a:pt x="1569342" y="427163"/>
                    <a:pt x="1570062" y="427523"/>
                  </a:cubicBezTo>
                  <a:cubicBezTo>
                    <a:pt x="1570782" y="427523"/>
                    <a:pt x="1571502" y="429682"/>
                    <a:pt x="1572222" y="429682"/>
                  </a:cubicBezTo>
                  <a:cubicBezTo>
                    <a:pt x="1572942" y="429682"/>
                    <a:pt x="1573662" y="427883"/>
                    <a:pt x="1574022" y="427523"/>
                  </a:cubicBezTo>
                  <a:cubicBezTo>
                    <a:pt x="1574742" y="427523"/>
                    <a:pt x="1575822" y="427163"/>
                    <a:pt x="1576542" y="427163"/>
                  </a:cubicBezTo>
                  <a:cubicBezTo>
                    <a:pt x="1577262" y="427523"/>
                    <a:pt x="1577622" y="428962"/>
                    <a:pt x="1578342" y="429322"/>
                  </a:cubicBezTo>
                  <a:cubicBezTo>
                    <a:pt x="1579782" y="430042"/>
                    <a:pt x="1582663" y="430402"/>
                    <a:pt x="1584463" y="430402"/>
                  </a:cubicBezTo>
                  <a:cubicBezTo>
                    <a:pt x="1585903" y="430402"/>
                    <a:pt x="1588423" y="429682"/>
                    <a:pt x="1589863" y="429322"/>
                  </a:cubicBezTo>
                  <a:cubicBezTo>
                    <a:pt x="1590943" y="429322"/>
                    <a:pt x="1592383" y="429322"/>
                    <a:pt x="1593463" y="428962"/>
                  </a:cubicBezTo>
                  <a:cubicBezTo>
                    <a:pt x="1594183" y="428602"/>
                    <a:pt x="1594543" y="426803"/>
                    <a:pt x="1595263" y="426443"/>
                  </a:cubicBezTo>
                  <a:cubicBezTo>
                    <a:pt x="1595623" y="426083"/>
                    <a:pt x="1597064" y="426083"/>
                    <a:pt x="1597424" y="426083"/>
                  </a:cubicBezTo>
                  <a:cubicBezTo>
                    <a:pt x="1598504" y="426443"/>
                    <a:pt x="1600664" y="428242"/>
                    <a:pt x="1601744" y="427523"/>
                  </a:cubicBezTo>
                  <a:cubicBezTo>
                    <a:pt x="1602464" y="427163"/>
                    <a:pt x="1600664" y="423924"/>
                    <a:pt x="1601384" y="423204"/>
                  </a:cubicBezTo>
                  <a:cubicBezTo>
                    <a:pt x="1601744" y="422485"/>
                    <a:pt x="1603184" y="422485"/>
                    <a:pt x="1603904" y="422125"/>
                  </a:cubicBezTo>
                  <a:cubicBezTo>
                    <a:pt x="1604984" y="421765"/>
                    <a:pt x="1606064" y="420685"/>
                    <a:pt x="1606424" y="419965"/>
                  </a:cubicBezTo>
                  <a:cubicBezTo>
                    <a:pt x="1606784" y="419246"/>
                    <a:pt x="1606064" y="417087"/>
                    <a:pt x="1606424" y="416367"/>
                  </a:cubicBezTo>
                  <a:cubicBezTo>
                    <a:pt x="1606424" y="415647"/>
                    <a:pt x="1606784" y="413128"/>
                    <a:pt x="1607504" y="412768"/>
                  </a:cubicBezTo>
                  <a:cubicBezTo>
                    <a:pt x="1607864" y="412048"/>
                    <a:pt x="1610024" y="412048"/>
                    <a:pt x="1610384" y="412048"/>
                  </a:cubicBezTo>
                  <a:cubicBezTo>
                    <a:pt x="1611465" y="412048"/>
                    <a:pt x="1612545" y="412768"/>
                    <a:pt x="1613265" y="413128"/>
                  </a:cubicBezTo>
                  <a:cubicBezTo>
                    <a:pt x="1614345" y="413848"/>
                    <a:pt x="1616145" y="415647"/>
                    <a:pt x="1617225" y="416007"/>
                  </a:cubicBezTo>
                  <a:cubicBezTo>
                    <a:pt x="1617585" y="416367"/>
                    <a:pt x="1619025" y="416007"/>
                    <a:pt x="1619745" y="416007"/>
                  </a:cubicBezTo>
                  <a:cubicBezTo>
                    <a:pt x="1620825" y="416367"/>
                    <a:pt x="1622625" y="416727"/>
                    <a:pt x="1623345" y="417087"/>
                  </a:cubicBezTo>
                  <a:cubicBezTo>
                    <a:pt x="1624785" y="417806"/>
                    <a:pt x="1626225" y="419606"/>
                    <a:pt x="1627306" y="420325"/>
                  </a:cubicBezTo>
                  <a:cubicBezTo>
                    <a:pt x="1628026" y="420685"/>
                    <a:pt x="1628746" y="422125"/>
                    <a:pt x="1629466" y="422485"/>
                  </a:cubicBezTo>
                  <a:cubicBezTo>
                    <a:pt x="1630546" y="423204"/>
                    <a:pt x="1632346" y="422125"/>
                    <a:pt x="1633066" y="422844"/>
                  </a:cubicBezTo>
                  <a:cubicBezTo>
                    <a:pt x="1634146" y="423564"/>
                    <a:pt x="1634146" y="426443"/>
                    <a:pt x="1634866" y="427163"/>
                  </a:cubicBezTo>
                  <a:cubicBezTo>
                    <a:pt x="1635586" y="427523"/>
                    <a:pt x="1636666" y="428242"/>
                    <a:pt x="1637746" y="428242"/>
                  </a:cubicBezTo>
                  <a:cubicBezTo>
                    <a:pt x="1638466" y="428242"/>
                    <a:pt x="1639906" y="427163"/>
                    <a:pt x="1640626" y="427163"/>
                  </a:cubicBezTo>
                  <a:cubicBezTo>
                    <a:pt x="1641706" y="427163"/>
                    <a:pt x="1643867" y="426803"/>
                    <a:pt x="1644947" y="427523"/>
                  </a:cubicBezTo>
                  <a:cubicBezTo>
                    <a:pt x="1646027" y="427883"/>
                    <a:pt x="1646387" y="430402"/>
                    <a:pt x="1647107" y="431121"/>
                  </a:cubicBezTo>
                  <a:cubicBezTo>
                    <a:pt x="1647467" y="431841"/>
                    <a:pt x="1648547" y="432921"/>
                    <a:pt x="1648907" y="433640"/>
                  </a:cubicBezTo>
                  <a:cubicBezTo>
                    <a:pt x="1649627" y="434000"/>
                    <a:pt x="1651427" y="434720"/>
                    <a:pt x="1651787" y="435440"/>
                  </a:cubicBezTo>
                  <a:cubicBezTo>
                    <a:pt x="1652507" y="436519"/>
                    <a:pt x="1652507" y="439038"/>
                    <a:pt x="1653587" y="440118"/>
                  </a:cubicBezTo>
                  <a:cubicBezTo>
                    <a:pt x="1653947" y="440478"/>
                    <a:pt x="1656107" y="440838"/>
                    <a:pt x="1656827" y="441557"/>
                  </a:cubicBezTo>
                  <a:cubicBezTo>
                    <a:pt x="1657548" y="441917"/>
                    <a:pt x="1658268" y="443717"/>
                    <a:pt x="1658628" y="444436"/>
                  </a:cubicBezTo>
                  <a:cubicBezTo>
                    <a:pt x="1659708" y="445156"/>
                    <a:pt x="1661508" y="446596"/>
                    <a:pt x="1662588" y="446596"/>
                  </a:cubicBezTo>
                  <a:cubicBezTo>
                    <a:pt x="1663668" y="446955"/>
                    <a:pt x="1665828" y="446955"/>
                    <a:pt x="1666548" y="446236"/>
                  </a:cubicBezTo>
                  <a:cubicBezTo>
                    <a:pt x="1666908" y="445876"/>
                    <a:pt x="1666908" y="444436"/>
                    <a:pt x="1667268" y="444077"/>
                  </a:cubicBezTo>
                  <a:cubicBezTo>
                    <a:pt x="1667988" y="443717"/>
                    <a:pt x="1669428" y="444796"/>
                    <a:pt x="1670508" y="444796"/>
                  </a:cubicBezTo>
                  <a:cubicBezTo>
                    <a:pt x="1671228" y="444796"/>
                    <a:pt x="1673029" y="442997"/>
                    <a:pt x="1673749" y="443357"/>
                  </a:cubicBezTo>
                  <a:cubicBezTo>
                    <a:pt x="1674469" y="443357"/>
                    <a:pt x="1675549" y="445516"/>
                    <a:pt x="1676269" y="446236"/>
                  </a:cubicBezTo>
                  <a:cubicBezTo>
                    <a:pt x="1676629" y="446596"/>
                    <a:pt x="1677709" y="447675"/>
                    <a:pt x="1678069" y="448395"/>
                  </a:cubicBezTo>
                  <a:cubicBezTo>
                    <a:pt x="1678789" y="448755"/>
                    <a:pt x="1679149" y="450554"/>
                    <a:pt x="1679509" y="450914"/>
                  </a:cubicBezTo>
                  <a:cubicBezTo>
                    <a:pt x="1680229" y="451274"/>
                    <a:pt x="1681309" y="451274"/>
                    <a:pt x="1682029" y="451274"/>
                  </a:cubicBezTo>
                  <a:cubicBezTo>
                    <a:pt x="1682749" y="451994"/>
                    <a:pt x="1683109" y="453073"/>
                    <a:pt x="1683829" y="453433"/>
                  </a:cubicBezTo>
                  <a:cubicBezTo>
                    <a:pt x="1684189" y="453793"/>
                    <a:pt x="1685629" y="454873"/>
                    <a:pt x="1686349" y="454873"/>
                  </a:cubicBezTo>
                  <a:cubicBezTo>
                    <a:pt x="1686709" y="454873"/>
                    <a:pt x="1687429" y="453433"/>
                    <a:pt x="1687789" y="453073"/>
                  </a:cubicBezTo>
                  <a:cubicBezTo>
                    <a:pt x="1688870" y="452713"/>
                    <a:pt x="1690670" y="452713"/>
                    <a:pt x="1691390" y="453073"/>
                  </a:cubicBezTo>
                  <a:cubicBezTo>
                    <a:pt x="1692470" y="453793"/>
                    <a:pt x="1693550" y="456672"/>
                    <a:pt x="1694630" y="456672"/>
                  </a:cubicBezTo>
                  <a:cubicBezTo>
                    <a:pt x="1694990" y="456672"/>
                    <a:pt x="1695350" y="455592"/>
                    <a:pt x="1695710" y="455232"/>
                  </a:cubicBezTo>
                  <a:cubicBezTo>
                    <a:pt x="1696790" y="455232"/>
                    <a:pt x="1697870" y="457032"/>
                    <a:pt x="1698590" y="457032"/>
                  </a:cubicBezTo>
                  <a:cubicBezTo>
                    <a:pt x="1699310" y="457032"/>
                    <a:pt x="1700390" y="455592"/>
                    <a:pt x="1701110" y="455592"/>
                  </a:cubicBezTo>
                  <a:cubicBezTo>
                    <a:pt x="1701830" y="455952"/>
                    <a:pt x="1702190" y="457752"/>
                    <a:pt x="1702910" y="458111"/>
                  </a:cubicBezTo>
                  <a:cubicBezTo>
                    <a:pt x="1703991" y="459191"/>
                    <a:pt x="1706871" y="459911"/>
                    <a:pt x="1707951" y="460990"/>
                  </a:cubicBezTo>
                  <a:cubicBezTo>
                    <a:pt x="1708311" y="461350"/>
                    <a:pt x="1708311" y="463150"/>
                    <a:pt x="1709031" y="463509"/>
                  </a:cubicBezTo>
                  <a:cubicBezTo>
                    <a:pt x="1709751" y="464229"/>
                    <a:pt x="1711551" y="465669"/>
                    <a:pt x="1712631" y="465309"/>
                  </a:cubicBezTo>
                  <a:cubicBezTo>
                    <a:pt x="1712991" y="464949"/>
                    <a:pt x="1714071" y="463869"/>
                    <a:pt x="1714431" y="463150"/>
                  </a:cubicBezTo>
                  <a:cubicBezTo>
                    <a:pt x="1714431" y="463150"/>
                    <a:pt x="1714431" y="463150"/>
                    <a:pt x="1714791" y="462790"/>
                  </a:cubicBezTo>
                  <a:cubicBezTo>
                    <a:pt x="1715151" y="462070"/>
                    <a:pt x="1716231" y="460630"/>
                    <a:pt x="1716591" y="459911"/>
                  </a:cubicBezTo>
                  <a:cubicBezTo>
                    <a:pt x="1717671" y="459551"/>
                    <a:pt x="1719111" y="459191"/>
                    <a:pt x="1720192" y="459551"/>
                  </a:cubicBezTo>
                  <a:cubicBezTo>
                    <a:pt x="1720192" y="459911"/>
                    <a:pt x="1720192" y="461350"/>
                    <a:pt x="1720192" y="461710"/>
                  </a:cubicBezTo>
                  <a:cubicBezTo>
                    <a:pt x="1720192" y="462430"/>
                    <a:pt x="1719472" y="463509"/>
                    <a:pt x="1719472" y="464589"/>
                  </a:cubicBezTo>
                  <a:cubicBezTo>
                    <a:pt x="1719472" y="465309"/>
                    <a:pt x="1720192" y="467108"/>
                    <a:pt x="1720912" y="467468"/>
                  </a:cubicBezTo>
                  <a:cubicBezTo>
                    <a:pt x="1721632" y="468188"/>
                    <a:pt x="1723072" y="467828"/>
                    <a:pt x="1723792" y="468188"/>
                  </a:cubicBezTo>
                  <a:cubicBezTo>
                    <a:pt x="1724512" y="468548"/>
                    <a:pt x="1724872" y="469987"/>
                    <a:pt x="1725232" y="470707"/>
                  </a:cubicBezTo>
                  <a:cubicBezTo>
                    <a:pt x="1725952" y="471067"/>
                    <a:pt x="1727392" y="472866"/>
                    <a:pt x="1728112" y="472866"/>
                  </a:cubicBezTo>
                  <a:cubicBezTo>
                    <a:pt x="1728832" y="472866"/>
                    <a:pt x="1729912" y="470347"/>
                    <a:pt x="1730632" y="470707"/>
                  </a:cubicBezTo>
                  <a:cubicBezTo>
                    <a:pt x="1731712" y="470707"/>
                    <a:pt x="1730992" y="473946"/>
                    <a:pt x="1731712" y="474305"/>
                  </a:cubicBezTo>
                  <a:cubicBezTo>
                    <a:pt x="1732432" y="474665"/>
                    <a:pt x="1733872" y="474305"/>
                    <a:pt x="1734592" y="474305"/>
                  </a:cubicBezTo>
                  <a:cubicBezTo>
                    <a:pt x="1735313" y="473946"/>
                    <a:pt x="1736033" y="471426"/>
                    <a:pt x="1737113" y="471426"/>
                  </a:cubicBezTo>
                  <a:cubicBezTo>
                    <a:pt x="1737473" y="471786"/>
                    <a:pt x="1737473" y="473946"/>
                    <a:pt x="1738193" y="474305"/>
                  </a:cubicBezTo>
                  <a:cubicBezTo>
                    <a:pt x="1738913" y="474665"/>
                    <a:pt x="1740713" y="473946"/>
                    <a:pt x="1741433" y="473226"/>
                  </a:cubicBezTo>
                  <a:cubicBezTo>
                    <a:pt x="1741793" y="472866"/>
                    <a:pt x="1742153" y="471426"/>
                    <a:pt x="1742513" y="471067"/>
                  </a:cubicBezTo>
                  <a:cubicBezTo>
                    <a:pt x="1743233" y="470707"/>
                    <a:pt x="1744313" y="469627"/>
                    <a:pt x="1744673" y="469627"/>
                  </a:cubicBezTo>
                  <a:cubicBezTo>
                    <a:pt x="1745753" y="469267"/>
                    <a:pt x="1747913" y="469267"/>
                    <a:pt x="1748633" y="469627"/>
                  </a:cubicBezTo>
                  <a:cubicBezTo>
                    <a:pt x="1749353" y="469987"/>
                    <a:pt x="1750434" y="472146"/>
                    <a:pt x="1751154" y="472506"/>
                  </a:cubicBezTo>
                  <a:cubicBezTo>
                    <a:pt x="1752594" y="472866"/>
                    <a:pt x="1754754" y="471786"/>
                    <a:pt x="1755474" y="470707"/>
                  </a:cubicBezTo>
                  <a:cubicBezTo>
                    <a:pt x="1756194" y="470347"/>
                    <a:pt x="1755474" y="468188"/>
                    <a:pt x="1755834" y="467468"/>
                  </a:cubicBezTo>
                  <a:cubicBezTo>
                    <a:pt x="1756554" y="466748"/>
                    <a:pt x="1757994" y="465669"/>
                    <a:pt x="1758714" y="465309"/>
                  </a:cubicBezTo>
                  <a:cubicBezTo>
                    <a:pt x="1759434" y="464949"/>
                    <a:pt x="1760874" y="465669"/>
                    <a:pt x="1761594" y="466028"/>
                  </a:cubicBezTo>
                  <a:cubicBezTo>
                    <a:pt x="1762674" y="466748"/>
                    <a:pt x="1763394" y="468548"/>
                    <a:pt x="1764114" y="469627"/>
                  </a:cubicBezTo>
                  <a:cubicBezTo>
                    <a:pt x="1764474" y="469987"/>
                    <a:pt x="1765554" y="471067"/>
                    <a:pt x="1766275" y="471067"/>
                  </a:cubicBezTo>
                  <a:cubicBezTo>
                    <a:pt x="1766995" y="471067"/>
                    <a:pt x="1768075" y="470347"/>
                    <a:pt x="1768795" y="469627"/>
                  </a:cubicBezTo>
                  <a:cubicBezTo>
                    <a:pt x="1769515" y="469267"/>
                    <a:pt x="1769875" y="467468"/>
                    <a:pt x="1770595" y="467108"/>
                  </a:cubicBezTo>
                  <a:cubicBezTo>
                    <a:pt x="1771315" y="466748"/>
                    <a:pt x="1772755" y="466748"/>
                    <a:pt x="1773475" y="467108"/>
                  </a:cubicBezTo>
                  <a:cubicBezTo>
                    <a:pt x="1774195" y="467468"/>
                    <a:pt x="1773835" y="470347"/>
                    <a:pt x="1774555" y="470707"/>
                  </a:cubicBezTo>
                  <a:cubicBezTo>
                    <a:pt x="1775275" y="471067"/>
                    <a:pt x="1777435" y="470707"/>
                    <a:pt x="1777435" y="470707"/>
                  </a:cubicBezTo>
                  <a:lnTo>
                    <a:pt x="1783916" y="561393"/>
                  </a:lnTo>
                  <a:lnTo>
                    <a:pt x="1796156" y="730891"/>
                  </a:lnTo>
                  <a:cubicBezTo>
                    <a:pt x="1796156" y="730891"/>
                    <a:pt x="1796877" y="733050"/>
                    <a:pt x="1797237" y="733410"/>
                  </a:cubicBezTo>
                  <a:cubicBezTo>
                    <a:pt x="1797957" y="733770"/>
                    <a:pt x="1800117" y="733770"/>
                    <a:pt x="1800477" y="734490"/>
                  </a:cubicBezTo>
                  <a:cubicBezTo>
                    <a:pt x="1801557" y="734849"/>
                    <a:pt x="1802277" y="736649"/>
                    <a:pt x="1802637" y="737368"/>
                  </a:cubicBezTo>
                  <a:cubicBezTo>
                    <a:pt x="1803357" y="738808"/>
                    <a:pt x="1804797" y="741687"/>
                    <a:pt x="1805877" y="742766"/>
                  </a:cubicBezTo>
                  <a:cubicBezTo>
                    <a:pt x="1806237" y="743846"/>
                    <a:pt x="1807317" y="745645"/>
                    <a:pt x="1808037" y="746365"/>
                  </a:cubicBezTo>
                  <a:cubicBezTo>
                    <a:pt x="1809477" y="746725"/>
                    <a:pt x="1811637" y="746365"/>
                    <a:pt x="1812358" y="747085"/>
                  </a:cubicBezTo>
                  <a:cubicBezTo>
                    <a:pt x="1813438" y="747445"/>
                    <a:pt x="1814518" y="748884"/>
                    <a:pt x="1815238" y="749604"/>
                  </a:cubicBezTo>
                  <a:cubicBezTo>
                    <a:pt x="1815958" y="749964"/>
                    <a:pt x="1817398" y="750324"/>
                    <a:pt x="1818118" y="750684"/>
                  </a:cubicBezTo>
                  <a:cubicBezTo>
                    <a:pt x="1818478" y="751403"/>
                    <a:pt x="1818838" y="753562"/>
                    <a:pt x="1819558" y="754642"/>
                  </a:cubicBezTo>
                  <a:cubicBezTo>
                    <a:pt x="1819918" y="755002"/>
                    <a:pt x="1821718" y="756082"/>
                    <a:pt x="1821718" y="756801"/>
                  </a:cubicBezTo>
                  <a:cubicBezTo>
                    <a:pt x="1822078" y="757521"/>
                    <a:pt x="1820998" y="759320"/>
                    <a:pt x="1820998" y="760040"/>
                  </a:cubicBezTo>
                  <a:cubicBezTo>
                    <a:pt x="1820998" y="760760"/>
                    <a:pt x="1822078" y="762199"/>
                    <a:pt x="1822438" y="762559"/>
                  </a:cubicBezTo>
                  <a:cubicBezTo>
                    <a:pt x="1823158" y="763279"/>
                    <a:pt x="1825318" y="762919"/>
                    <a:pt x="1825678" y="763279"/>
                  </a:cubicBezTo>
                  <a:cubicBezTo>
                    <a:pt x="1826758" y="763999"/>
                    <a:pt x="1827839" y="765438"/>
                    <a:pt x="1828559" y="766158"/>
                  </a:cubicBezTo>
                  <a:cubicBezTo>
                    <a:pt x="1828919" y="766878"/>
                    <a:pt x="1829279" y="769037"/>
                    <a:pt x="1829639" y="769757"/>
                  </a:cubicBezTo>
                  <a:cubicBezTo>
                    <a:pt x="1829639" y="770836"/>
                    <a:pt x="1829279" y="772635"/>
                    <a:pt x="1829639" y="773355"/>
                  </a:cubicBezTo>
                  <a:cubicBezTo>
                    <a:pt x="1829639" y="774075"/>
                    <a:pt x="1831439" y="774435"/>
                    <a:pt x="1831799" y="774795"/>
                  </a:cubicBezTo>
                  <a:cubicBezTo>
                    <a:pt x="1832519" y="775874"/>
                    <a:pt x="1832879" y="778393"/>
                    <a:pt x="1833239" y="779113"/>
                  </a:cubicBezTo>
                  <a:cubicBezTo>
                    <a:pt x="1833599" y="779833"/>
                    <a:pt x="1835039" y="780912"/>
                    <a:pt x="1835039" y="781632"/>
                  </a:cubicBezTo>
                  <a:cubicBezTo>
                    <a:pt x="1835039" y="782352"/>
                    <a:pt x="1834319" y="784151"/>
                    <a:pt x="1833599" y="784871"/>
                  </a:cubicBezTo>
                  <a:cubicBezTo>
                    <a:pt x="1833239" y="785231"/>
                    <a:pt x="1831799" y="785231"/>
                    <a:pt x="1831439" y="785591"/>
                  </a:cubicBezTo>
                  <a:cubicBezTo>
                    <a:pt x="1831439" y="785951"/>
                    <a:pt x="1831079" y="787030"/>
                    <a:pt x="1831439" y="787750"/>
                  </a:cubicBezTo>
                  <a:cubicBezTo>
                    <a:pt x="1831439" y="788110"/>
                    <a:pt x="1832879" y="789189"/>
                    <a:pt x="1833239" y="790269"/>
                  </a:cubicBezTo>
                  <a:cubicBezTo>
                    <a:pt x="1833239" y="790989"/>
                    <a:pt x="1833959" y="792788"/>
                    <a:pt x="1833599" y="793868"/>
                  </a:cubicBezTo>
                  <a:cubicBezTo>
                    <a:pt x="1833239" y="794587"/>
                    <a:pt x="1831799" y="795307"/>
                    <a:pt x="1831439" y="796027"/>
                  </a:cubicBezTo>
                  <a:cubicBezTo>
                    <a:pt x="1830719" y="796387"/>
                    <a:pt x="1830359" y="798186"/>
                    <a:pt x="1830719" y="798546"/>
                  </a:cubicBezTo>
                  <a:cubicBezTo>
                    <a:pt x="1830719" y="799266"/>
                    <a:pt x="1831799" y="800345"/>
                    <a:pt x="1831799" y="801065"/>
                  </a:cubicBezTo>
                  <a:cubicBezTo>
                    <a:pt x="1832519" y="802145"/>
                    <a:pt x="1832519" y="803944"/>
                    <a:pt x="1832879" y="805024"/>
                  </a:cubicBezTo>
                  <a:cubicBezTo>
                    <a:pt x="1833239" y="805743"/>
                    <a:pt x="1835039" y="806463"/>
                    <a:pt x="1835399" y="807183"/>
                  </a:cubicBezTo>
                  <a:cubicBezTo>
                    <a:pt x="1836119" y="807543"/>
                    <a:pt x="1836839" y="809702"/>
                    <a:pt x="1837919" y="810062"/>
                  </a:cubicBezTo>
                  <a:cubicBezTo>
                    <a:pt x="1838639" y="810422"/>
                    <a:pt x="1840439" y="809702"/>
                    <a:pt x="1841519" y="809702"/>
                  </a:cubicBezTo>
                  <a:cubicBezTo>
                    <a:pt x="1842239" y="809702"/>
                    <a:pt x="1843680" y="809702"/>
                    <a:pt x="1844040" y="809702"/>
                  </a:cubicBezTo>
                  <a:cubicBezTo>
                    <a:pt x="1845120" y="810422"/>
                    <a:pt x="1846920" y="812221"/>
                    <a:pt x="1847280" y="812581"/>
                  </a:cubicBezTo>
                  <a:cubicBezTo>
                    <a:pt x="1847280" y="812941"/>
                    <a:pt x="1846920" y="815820"/>
                    <a:pt x="1846560" y="816899"/>
                  </a:cubicBezTo>
                  <a:cubicBezTo>
                    <a:pt x="1846200" y="817619"/>
                    <a:pt x="1844400" y="817979"/>
                    <a:pt x="1844400" y="819058"/>
                  </a:cubicBezTo>
                  <a:cubicBezTo>
                    <a:pt x="1844400" y="819418"/>
                    <a:pt x="1846200" y="820498"/>
                    <a:pt x="1846920" y="821218"/>
                  </a:cubicBezTo>
                  <a:cubicBezTo>
                    <a:pt x="1847280" y="821577"/>
                    <a:pt x="1849080" y="821577"/>
                    <a:pt x="1849800" y="821937"/>
                  </a:cubicBezTo>
                  <a:cubicBezTo>
                    <a:pt x="1850160" y="822297"/>
                    <a:pt x="1851240" y="823737"/>
                    <a:pt x="1851240" y="824096"/>
                  </a:cubicBezTo>
                  <a:cubicBezTo>
                    <a:pt x="1851600" y="825176"/>
                    <a:pt x="1851240" y="826975"/>
                    <a:pt x="1851600" y="827695"/>
                  </a:cubicBezTo>
                  <a:cubicBezTo>
                    <a:pt x="1851960" y="828055"/>
                    <a:pt x="1853760" y="828055"/>
                    <a:pt x="1854480" y="828415"/>
                  </a:cubicBezTo>
                  <a:cubicBezTo>
                    <a:pt x="1854840" y="828775"/>
                    <a:pt x="1856280" y="830214"/>
                    <a:pt x="1856640" y="830934"/>
                  </a:cubicBezTo>
                  <a:cubicBezTo>
                    <a:pt x="1857000" y="831294"/>
                    <a:pt x="1856280" y="832373"/>
                    <a:pt x="1856640" y="832733"/>
                  </a:cubicBezTo>
                  <a:cubicBezTo>
                    <a:pt x="1857000" y="833813"/>
                    <a:pt x="1858080" y="834893"/>
                    <a:pt x="1858080" y="835972"/>
                  </a:cubicBezTo>
                  <a:cubicBezTo>
                    <a:pt x="1858441" y="836692"/>
                    <a:pt x="1857720" y="838851"/>
                    <a:pt x="1857000" y="839931"/>
                  </a:cubicBezTo>
                  <a:cubicBezTo>
                    <a:pt x="1857000" y="840291"/>
                    <a:pt x="1855920" y="841370"/>
                    <a:pt x="1855560" y="842090"/>
                  </a:cubicBezTo>
                  <a:cubicBezTo>
                    <a:pt x="1855200" y="843169"/>
                    <a:pt x="1854840" y="844969"/>
                    <a:pt x="1855200" y="845689"/>
                  </a:cubicBezTo>
                  <a:cubicBezTo>
                    <a:pt x="1855920" y="846408"/>
                    <a:pt x="1857360" y="846408"/>
                    <a:pt x="1858080" y="846768"/>
                  </a:cubicBezTo>
                  <a:cubicBezTo>
                    <a:pt x="1858441" y="847128"/>
                    <a:pt x="1859161" y="848208"/>
                    <a:pt x="1859521" y="848927"/>
                  </a:cubicBezTo>
                  <a:cubicBezTo>
                    <a:pt x="1859881" y="849287"/>
                    <a:pt x="1861321" y="850727"/>
                    <a:pt x="1862041" y="851087"/>
                  </a:cubicBezTo>
                  <a:cubicBezTo>
                    <a:pt x="1862761" y="851446"/>
                    <a:pt x="1865281" y="850007"/>
                    <a:pt x="1866001" y="850727"/>
                  </a:cubicBezTo>
                  <a:cubicBezTo>
                    <a:pt x="1866721" y="851446"/>
                    <a:pt x="1866001" y="853965"/>
                    <a:pt x="1866721" y="855045"/>
                  </a:cubicBezTo>
                  <a:cubicBezTo>
                    <a:pt x="1866721" y="856125"/>
                    <a:pt x="1868521" y="857564"/>
                    <a:pt x="1868881" y="858644"/>
                  </a:cubicBezTo>
                  <a:cubicBezTo>
                    <a:pt x="1869241" y="859723"/>
                    <a:pt x="1868521" y="862602"/>
                    <a:pt x="1868881" y="863682"/>
                  </a:cubicBezTo>
                  <a:cubicBezTo>
                    <a:pt x="1868881" y="864761"/>
                    <a:pt x="1869241" y="866201"/>
                    <a:pt x="1869961" y="866921"/>
                  </a:cubicBezTo>
                  <a:cubicBezTo>
                    <a:pt x="1870321" y="867640"/>
                    <a:pt x="1872481" y="868720"/>
                    <a:pt x="1873201" y="868720"/>
                  </a:cubicBezTo>
                  <a:cubicBezTo>
                    <a:pt x="1873561" y="868360"/>
                    <a:pt x="1874642" y="866561"/>
                    <a:pt x="1875002" y="866201"/>
                  </a:cubicBezTo>
                  <a:cubicBezTo>
                    <a:pt x="1875362" y="865481"/>
                    <a:pt x="1875722" y="863682"/>
                    <a:pt x="1876442" y="863322"/>
                  </a:cubicBezTo>
                  <a:cubicBezTo>
                    <a:pt x="1876802" y="862962"/>
                    <a:pt x="1877882" y="862602"/>
                    <a:pt x="1878602" y="862962"/>
                  </a:cubicBezTo>
                  <a:cubicBezTo>
                    <a:pt x="1879682" y="863682"/>
                    <a:pt x="1880042" y="867281"/>
                    <a:pt x="1879682" y="868720"/>
                  </a:cubicBezTo>
                  <a:cubicBezTo>
                    <a:pt x="1879682" y="869440"/>
                    <a:pt x="1877882" y="871239"/>
                    <a:pt x="1877882" y="872319"/>
                  </a:cubicBezTo>
                  <a:cubicBezTo>
                    <a:pt x="1877882" y="873038"/>
                    <a:pt x="1879682" y="874118"/>
                    <a:pt x="1879682" y="874838"/>
                  </a:cubicBezTo>
                  <a:cubicBezTo>
                    <a:pt x="1879682" y="875917"/>
                    <a:pt x="1877522" y="877357"/>
                    <a:pt x="1877162" y="878077"/>
                  </a:cubicBezTo>
                  <a:cubicBezTo>
                    <a:pt x="1877162" y="879156"/>
                    <a:pt x="1877882" y="880596"/>
                    <a:pt x="1878242" y="881315"/>
                  </a:cubicBezTo>
                  <a:cubicBezTo>
                    <a:pt x="1878602" y="882035"/>
                    <a:pt x="1880042" y="883115"/>
                    <a:pt x="1880402" y="883834"/>
                  </a:cubicBezTo>
                  <a:cubicBezTo>
                    <a:pt x="1881122" y="884554"/>
                    <a:pt x="1882202" y="886713"/>
                    <a:pt x="1882562" y="887433"/>
                  </a:cubicBezTo>
                  <a:cubicBezTo>
                    <a:pt x="1882922" y="888513"/>
                    <a:pt x="1883282" y="890312"/>
                    <a:pt x="1882922" y="891392"/>
                  </a:cubicBezTo>
                  <a:cubicBezTo>
                    <a:pt x="1882202" y="892831"/>
                    <a:pt x="1878962" y="894271"/>
                    <a:pt x="1877882" y="895710"/>
                  </a:cubicBezTo>
                  <a:cubicBezTo>
                    <a:pt x="1877162" y="896070"/>
                    <a:pt x="1876442" y="897150"/>
                    <a:pt x="1876442" y="897869"/>
                  </a:cubicBezTo>
                  <a:cubicBezTo>
                    <a:pt x="1876082" y="898589"/>
                    <a:pt x="1876802" y="900388"/>
                    <a:pt x="1877162" y="901108"/>
                  </a:cubicBezTo>
                  <a:cubicBezTo>
                    <a:pt x="1877882" y="901468"/>
                    <a:pt x="1880042" y="901108"/>
                    <a:pt x="1880402" y="901828"/>
                  </a:cubicBezTo>
                  <a:cubicBezTo>
                    <a:pt x="1881482" y="902188"/>
                    <a:pt x="1883282" y="903987"/>
                    <a:pt x="1883642" y="904707"/>
                  </a:cubicBezTo>
                  <a:cubicBezTo>
                    <a:pt x="1884002" y="905786"/>
                    <a:pt x="1884002" y="907946"/>
                    <a:pt x="1883642" y="908665"/>
                  </a:cubicBezTo>
                  <a:cubicBezTo>
                    <a:pt x="1883282" y="909385"/>
                    <a:pt x="1881122" y="909385"/>
                    <a:pt x="1880402" y="909745"/>
                  </a:cubicBezTo>
                  <a:cubicBezTo>
                    <a:pt x="1879682" y="910105"/>
                    <a:pt x="1878602" y="911544"/>
                    <a:pt x="1877882" y="912264"/>
                  </a:cubicBezTo>
                  <a:cubicBezTo>
                    <a:pt x="1877522" y="912984"/>
                    <a:pt x="1877882" y="915863"/>
                    <a:pt x="1878242" y="916942"/>
                  </a:cubicBezTo>
                  <a:cubicBezTo>
                    <a:pt x="1878602" y="918022"/>
                    <a:pt x="1879322" y="920181"/>
                    <a:pt x="1879682" y="921261"/>
                  </a:cubicBezTo>
                  <a:cubicBezTo>
                    <a:pt x="1879682" y="922340"/>
                    <a:pt x="1879682" y="924140"/>
                    <a:pt x="1879682" y="924859"/>
                  </a:cubicBezTo>
                  <a:cubicBezTo>
                    <a:pt x="1879682" y="926299"/>
                    <a:pt x="1878962" y="927738"/>
                    <a:pt x="1878242" y="928458"/>
                  </a:cubicBezTo>
                  <a:cubicBezTo>
                    <a:pt x="1877882" y="929178"/>
                    <a:pt x="1876082" y="929897"/>
                    <a:pt x="1876082" y="930617"/>
                  </a:cubicBezTo>
                  <a:cubicBezTo>
                    <a:pt x="1875362" y="931697"/>
                    <a:pt x="1876082" y="933856"/>
                    <a:pt x="1875722" y="934576"/>
                  </a:cubicBezTo>
                  <a:cubicBezTo>
                    <a:pt x="1875362" y="935295"/>
                    <a:pt x="1874282" y="936375"/>
                    <a:pt x="1873922" y="936735"/>
                  </a:cubicBezTo>
                  <a:cubicBezTo>
                    <a:pt x="1873561" y="937455"/>
                    <a:pt x="1872121" y="938534"/>
                    <a:pt x="1871761" y="939254"/>
                  </a:cubicBezTo>
                  <a:cubicBezTo>
                    <a:pt x="1871761" y="939974"/>
                    <a:pt x="1872841" y="941413"/>
                    <a:pt x="1873201" y="942133"/>
                  </a:cubicBezTo>
                  <a:cubicBezTo>
                    <a:pt x="1873201" y="942853"/>
                    <a:pt x="1873201" y="944292"/>
                    <a:pt x="1873201" y="945012"/>
                  </a:cubicBezTo>
                  <a:cubicBezTo>
                    <a:pt x="1873201" y="946092"/>
                    <a:pt x="1873201" y="948251"/>
                    <a:pt x="1872841" y="948970"/>
                  </a:cubicBezTo>
                  <a:cubicBezTo>
                    <a:pt x="1872481" y="949690"/>
                    <a:pt x="1870681" y="951490"/>
                    <a:pt x="1869961" y="951849"/>
                  </a:cubicBezTo>
                  <a:cubicBezTo>
                    <a:pt x="1869241" y="952569"/>
                    <a:pt x="1867081" y="952929"/>
                    <a:pt x="1866361" y="953649"/>
                  </a:cubicBezTo>
                  <a:cubicBezTo>
                    <a:pt x="1865641" y="954368"/>
                    <a:pt x="1864561" y="955808"/>
                    <a:pt x="1864561" y="956888"/>
                  </a:cubicBezTo>
                  <a:cubicBezTo>
                    <a:pt x="1864201" y="957967"/>
                    <a:pt x="1864561" y="959407"/>
                    <a:pt x="1864561" y="960126"/>
                  </a:cubicBezTo>
                  <a:cubicBezTo>
                    <a:pt x="1864561" y="961206"/>
                    <a:pt x="1865281" y="963005"/>
                    <a:pt x="1864921" y="963725"/>
                  </a:cubicBezTo>
                  <a:cubicBezTo>
                    <a:pt x="1864561" y="964805"/>
                    <a:pt x="1862401" y="965524"/>
                    <a:pt x="1861681" y="966244"/>
                  </a:cubicBezTo>
                  <a:cubicBezTo>
                    <a:pt x="1861321" y="966604"/>
                    <a:pt x="1859881" y="966964"/>
                    <a:pt x="1859521" y="967324"/>
                  </a:cubicBezTo>
                  <a:cubicBezTo>
                    <a:pt x="1858441" y="968403"/>
                    <a:pt x="1858441" y="970922"/>
                    <a:pt x="1858441" y="972362"/>
                  </a:cubicBezTo>
                  <a:cubicBezTo>
                    <a:pt x="1858080" y="973441"/>
                    <a:pt x="1858080" y="975241"/>
                    <a:pt x="1858441" y="975961"/>
                  </a:cubicBezTo>
                  <a:cubicBezTo>
                    <a:pt x="1858801" y="977040"/>
                    <a:pt x="1860601" y="977760"/>
                    <a:pt x="1861321" y="978120"/>
                  </a:cubicBezTo>
                  <a:cubicBezTo>
                    <a:pt x="1861681" y="979919"/>
                    <a:pt x="1860601" y="982798"/>
                    <a:pt x="1861321" y="983878"/>
                  </a:cubicBezTo>
                  <a:cubicBezTo>
                    <a:pt x="1861321" y="984957"/>
                    <a:pt x="1862761" y="986757"/>
                    <a:pt x="1863121" y="987476"/>
                  </a:cubicBezTo>
                  <a:cubicBezTo>
                    <a:pt x="1863481" y="988556"/>
                    <a:pt x="1864561" y="989635"/>
                    <a:pt x="1864561" y="990355"/>
                  </a:cubicBezTo>
                  <a:cubicBezTo>
                    <a:pt x="1864921" y="991075"/>
                    <a:pt x="1865281" y="992514"/>
                    <a:pt x="1864561" y="993234"/>
                  </a:cubicBezTo>
                  <a:cubicBezTo>
                    <a:pt x="1864201" y="993954"/>
                    <a:pt x="1862041" y="994674"/>
                    <a:pt x="1861321" y="995393"/>
                  </a:cubicBezTo>
                  <a:cubicBezTo>
                    <a:pt x="1859881" y="996833"/>
                    <a:pt x="1857000" y="999712"/>
                    <a:pt x="1856640" y="1001511"/>
                  </a:cubicBezTo>
                  <a:cubicBezTo>
                    <a:pt x="1856280" y="1002591"/>
                    <a:pt x="1857000" y="1004750"/>
                    <a:pt x="1857000" y="1005470"/>
                  </a:cubicBezTo>
                  <a:cubicBezTo>
                    <a:pt x="1857000" y="1006909"/>
                    <a:pt x="1855560" y="1009068"/>
                    <a:pt x="1855920" y="1010148"/>
                  </a:cubicBezTo>
                  <a:cubicBezTo>
                    <a:pt x="1856280" y="1010868"/>
                    <a:pt x="1858441" y="1011947"/>
                    <a:pt x="1858801" y="1012667"/>
                  </a:cubicBezTo>
                  <a:cubicBezTo>
                    <a:pt x="1859881" y="1013747"/>
                    <a:pt x="1862041" y="1015186"/>
                    <a:pt x="1862401" y="1016266"/>
                  </a:cubicBezTo>
                  <a:cubicBezTo>
                    <a:pt x="1863121" y="1017345"/>
                    <a:pt x="1864201" y="1019145"/>
                    <a:pt x="1864561" y="1020224"/>
                  </a:cubicBezTo>
                  <a:cubicBezTo>
                    <a:pt x="1864921" y="1021664"/>
                    <a:pt x="1866001" y="1023823"/>
                    <a:pt x="1866001" y="1025262"/>
                  </a:cubicBezTo>
                  <a:cubicBezTo>
                    <a:pt x="1866001" y="1027062"/>
                    <a:pt x="1863481" y="1029941"/>
                    <a:pt x="1863481" y="1031740"/>
                  </a:cubicBezTo>
                  <a:cubicBezTo>
                    <a:pt x="1863481" y="1032460"/>
                    <a:pt x="1865281" y="1034259"/>
                    <a:pt x="1865641" y="1034619"/>
                  </a:cubicBezTo>
                  <a:cubicBezTo>
                    <a:pt x="1866721" y="1036058"/>
                    <a:pt x="1868881" y="1038218"/>
                    <a:pt x="1869241" y="1039297"/>
                  </a:cubicBezTo>
                  <a:cubicBezTo>
                    <a:pt x="1869601" y="1041097"/>
                    <a:pt x="1869601" y="1044695"/>
                    <a:pt x="1868881" y="1046135"/>
                  </a:cubicBezTo>
                  <a:cubicBezTo>
                    <a:pt x="1868161" y="1046854"/>
                    <a:pt x="1866001" y="1047214"/>
                    <a:pt x="1865641" y="1047934"/>
                  </a:cubicBezTo>
                  <a:cubicBezTo>
                    <a:pt x="1865281" y="1048654"/>
                    <a:pt x="1864561" y="1050453"/>
                    <a:pt x="1864921" y="1051173"/>
                  </a:cubicBezTo>
                  <a:cubicBezTo>
                    <a:pt x="1865281" y="1051892"/>
                    <a:pt x="1867081" y="1052612"/>
                    <a:pt x="1867441" y="1053332"/>
                  </a:cubicBezTo>
                  <a:cubicBezTo>
                    <a:pt x="1867801" y="1053692"/>
                    <a:pt x="1867801" y="1055131"/>
                    <a:pt x="1867441" y="1055491"/>
                  </a:cubicBezTo>
                  <a:cubicBezTo>
                    <a:pt x="1867081" y="1056571"/>
                    <a:pt x="1865281" y="1057650"/>
                    <a:pt x="1864561" y="1058010"/>
                  </a:cubicBezTo>
                  <a:cubicBezTo>
                    <a:pt x="1863841" y="1059090"/>
                    <a:pt x="1862401" y="1061609"/>
                    <a:pt x="1861321" y="1062689"/>
                  </a:cubicBezTo>
                  <a:cubicBezTo>
                    <a:pt x="1860601" y="1063768"/>
                    <a:pt x="1858801" y="1065208"/>
                    <a:pt x="1858080" y="1066287"/>
                  </a:cubicBezTo>
                  <a:cubicBezTo>
                    <a:pt x="1857000" y="1067727"/>
                    <a:pt x="1855200" y="1070965"/>
                    <a:pt x="1854840" y="1072405"/>
                  </a:cubicBezTo>
                  <a:cubicBezTo>
                    <a:pt x="1854480" y="1073844"/>
                    <a:pt x="1854480" y="1077443"/>
                    <a:pt x="1854480" y="1079242"/>
                  </a:cubicBezTo>
                  <a:cubicBezTo>
                    <a:pt x="1854120" y="1080682"/>
                    <a:pt x="1853400" y="1083921"/>
                    <a:pt x="1852320" y="1085360"/>
                  </a:cubicBezTo>
                  <a:cubicBezTo>
                    <a:pt x="1851240" y="1087159"/>
                    <a:pt x="1848000" y="1089679"/>
                    <a:pt x="1846920" y="1091118"/>
                  </a:cubicBezTo>
                  <a:cubicBezTo>
                    <a:pt x="1845840" y="1091838"/>
                    <a:pt x="1844400" y="1093997"/>
                    <a:pt x="1843320" y="1095077"/>
                  </a:cubicBezTo>
                  <a:cubicBezTo>
                    <a:pt x="1842239" y="1095796"/>
                    <a:pt x="1839719" y="1096516"/>
                    <a:pt x="1838999" y="1097596"/>
                  </a:cubicBezTo>
                  <a:cubicBezTo>
                    <a:pt x="1838639" y="1099035"/>
                    <a:pt x="1837919" y="1102274"/>
                    <a:pt x="1838999" y="1103354"/>
                  </a:cubicBezTo>
                  <a:cubicBezTo>
                    <a:pt x="1839719" y="1104433"/>
                    <a:pt x="1842239" y="1104433"/>
                    <a:pt x="1842960" y="1104793"/>
                  </a:cubicBezTo>
                  <a:cubicBezTo>
                    <a:pt x="1843680" y="1105513"/>
                    <a:pt x="1845120" y="1107312"/>
                    <a:pt x="1845840" y="1108392"/>
                  </a:cubicBezTo>
                  <a:cubicBezTo>
                    <a:pt x="1846920" y="1109471"/>
                    <a:pt x="1850160" y="1111630"/>
                    <a:pt x="1851240" y="1113070"/>
                  </a:cubicBezTo>
                  <a:cubicBezTo>
                    <a:pt x="1851600" y="1113790"/>
                    <a:pt x="1852680" y="1115589"/>
                    <a:pt x="1853400" y="1117028"/>
                  </a:cubicBezTo>
                  <a:cubicBezTo>
                    <a:pt x="1852680" y="1117748"/>
                    <a:pt x="1851960" y="1118468"/>
                    <a:pt x="1851240" y="1118828"/>
                  </a:cubicBezTo>
                  <a:cubicBezTo>
                    <a:pt x="1849800" y="1119548"/>
                    <a:pt x="1846920" y="1120987"/>
                    <a:pt x="1845480" y="1121347"/>
                  </a:cubicBezTo>
                  <a:cubicBezTo>
                    <a:pt x="1843680" y="1121707"/>
                    <a:pt x="1840439" y="1120987"/>
                    <a:pt x="1838999" y="1120987"/>
                  </a:cubicBezTo>
                  <a:cubicBezTo>
                    <a:pt x="1837199" y="1120987"/>
                    <a:pt x="1833239" y="1120627"/>
                    <a:pt x="1831439" y="1120627"/>
                  </a:cubicBezTo>
                  <a:cubicBezTo>
                    <a:pt x="1828919" y="1120987"/>
                    <a:pt x="1824598" y="1122426"/>
                    <a:pt x="1822078" y="1123146"/>
                  </a:cubicBezTo>
                  <a:cubicBezTo>
                    <a:pt x="1819558" y="1124226"/>
                    <a:pt x="1814518" y="1126745"/>
                    <a:pt x="1812358" y="1128184"/>
                  </a:cubicBezTo>
                  <a:cubicBezTo>
                    <a:pt x="1808397" y="1129984"/>
                    <a:pt x="1800837" y="1133942"/>
                    <a:pt x="1797237" y="1136101"/>
                  </a:cubicBezTo>
                  <a:cubicBezTo>
                    <a:pt x="1793996" y="1137541"/>
                    <a:pt x="1787876" y="1141499"/>
                    <a:pt x="1784636" y="1143299"/>
                  </a:cubicBezTo>
                  <a:cubicBezTo>
                    <a:pt x="1781756" y="1144738"/>
                    <a:pt x="1775275" y="1147257"/>
                    <a:pt x="1772395" y="1148697"/>
                  </a:cubicBezTo>
                  <a:cubicBezTo>
                    <a:pt x="1770235" y="1149776"/>
                    <a:pt x="1765194" y="1152655"/>
                    <a:pt x="1763034" y="1153735"/>
                  </a:cubicBezTo>
                  <a:cubicBezTo>
                    <a:pt x="1760154" y="1155174"/>
                    <a:pt x="1754394" y="1157693"/>
                    <a:pt x="1751514" y="1159133"/>
                  </a:cubicBezTo>
                  <a:cubicBezTo>
                    <a:pt x="1749713" y="1160213"/>
                    <a:pt x="1745753" y="1162372"/>
                    <a:pt x="1744313" y="1163811"/>
                  </a:cubicBezTo>
                  <a:cubicBezTo>
                    <a:pt x="1742153" y="1164891"/>
                    <a:pt x="1738913" y="1167770"/>
                    <a:pt x="1737473" y="1168849"/>
                  </a:cubicBezTo>
                  <a:cubicBezTo>
                    <a:pt x="1736033" y="1169929"/>
                    <a:pt x="1733872" y="1171728"/>
                    <a:pt x="1732792" y="1172808"/>
                  </a:cubicBezTo>
                  <a:cubicBezTo>
                    <a:pt x="1731712" y="1173528"/>
                    <a:pt x="1729912" y="1174967"/>
                    <a:pt x="1728832" y="1176047"/>
                  </a:cubicBezTo>
                  <a:cubicBezTo>
                    <a:pt x="1728112" y="1176766"/>
                    <a:pt x="1727752" y="1178926"/>
                    <a:pt x="1727032" y="1179645"/>
                  </a:cubicBezTo>
                  <a:cubicBezTo>
                    <a:pt x="1726312" y="1180365"/>
                    <a:pt x="1725232" y="1181805"/>
                    <a:pt x="1724512" y="1182164"/>
                  </a:cubicBezTo>
                  <a:cubicBezTo>
                    <a:pt x="1723792" y="1182164"/>
                    <a:pt x="1722352" y="1182164"/>
                    <a:pt x="1721272" y="1182164"/>
                  </a:cubicBezTo>
                  <a:cubicBezTo>
                    <a:pt x="1720552" y="1182164"/>
                    <a:pt x="1719111" y="1181805"/>
                    <a:pt x="1718751" y="1181085"/>
                  </a:cubicBezTo>
                  <a:cubicBezTo>
                    <a:pt x="1718031" y="1180725"/>
                    <a:pt x="1718031" y="1178926"/>
                    <a:pt x="1718031" y="1178566"/>
                  </a:cubicBezTo>
                  <a:cubicBezTo>
                    <a:pt x="1718391" y="1177846"/>
                    <a:pt x="1719472" y="1176407"/>
                    <a:pt x="1720192" y="1176047"/>
                  </a:cubicBezTo>
                  <a:cubicBezTo>
                    <a:pt x="1720912" y="1175327"/>
                    <a:pt x="1722352" y="1173888"/>
                    <a:pt x="1723072" y="1173168"/>
                  </a:cubicBezTo>
                  <a:cubicBezTo>
                    <a:pt x="1723792" y="1172448"/>
                    <a:pt x="1725952" y="1171009"/>
                    <a:pt x="1726312" y="1170289"/>
                  </a:cubicBezTo>
                  <a:cubicBezTo>
                    <a:pt x="1727752" y="1169209"/>
                    <a:pt x="1729552" y="1166330"/>
                    <a:pt x="1730632" y="1165251"/>
                  </a:cubicBezTo>
                  <a:cubicBezTo>
                    <a:pt x="1731352" y="1164171"/>
                    <a:pt x="1732432" y="1162732"/>
                    <a:pt x="1733512" y="1162372"/>
                  </a:cubicBezTo>
                  <a:cubicBezTo>
                    <a:pt x="1734592" y="1161652"/>
                    <a:pt x="1737113" y="1161652"/>
                    <a:pt x="1738193" y="1161652"/>
                  </a:cubicBezTo>
                  <a:cubicBezTo>
                    <a:pt x="1738913" y="1161292"/>
                    <a:pt x="1741073" y="1160572"/>
                    <a:pt x="1741793" y="1160213"/>
                  </a:cubicBezTo>
                  <a:cubicBezTo>
                    <a:pt x="1742513" y="1159493"/>
                    <a:pt x="1743593" y="1157693"/>
                    <a:pt x="1743953" y="1156974"/>
                  </a:cubicBezTo>
                  <a:cubicBezTo>
                    <a:pt x="1744673" y="1156254"/>
                    <a:pt x="1745033" y="1153735"/>
                    <a:pt x="1745753" y="1153015"/>
                  </a:cubicBezTo>
                  <a:cubicBezTo>
                    <a:pt x="1746473" y="1152655"/>
                    <a:pt x="1748273" y="1151936"/>
                    <a:pt x="1748993" y="1151936"/>
                  </a:cubicBezTo>
                  <a:cubicBezTo>
                    <a:pt x="1750073" y="1151936"/>
                    <a:pt x="1752594" y="1153015"/>
                    <a:pt x="1754034" y="1153015"/>
                  </a:cubicBezTo>
                  <a:cubicBezTo>
                    <a:pt x="1754754" y="1152655"/>
                    <a:pt x="1756914" y="1152655"/>
                    <a:pt x="1757634" y="1151936"/>
                  </a:cubicBezTo>
                  <a:cubicBezTo>
                    <a:pt x="1758354" y="1151576"/>
                    <a:pt x="1759074" y="1149417"/>
                    <a:pt x="1758714" y="1148697"/>
                  </a:cubicBezTo>
                  <a:cubicBezTo>
                    <a:pt x="1758354" y="1147617"/>
                    <a:pt x="1755474" y="1148337"/>
                    <a:pt x="1754394" y="1147617"/>
                  </a:cubicBezTo>
                  <a:cubicBezTo>
                    <a:pt x="1754034" y="1147257"/>
                    <a:pt x="1752954" y="1146178"/>
                    <a:pt x="1752594" y="1146178"/>
                  </a:cubicBezTo>
                  <a:cubicBezTo>
                    <a:pt x="1751874" y="1145818"/>
                    <a:pt x="1750434" y="1144738"/>
                    <a:pt x="1749713" y="1144738"/>
                  </a:cubicBezTo>
                  <a:cubicBezTo>
                    <a:pt x="1748993" y="1144378"/>
                    <a:pt x="1747913" y="1145098"/>
                    <a:pt x="1747193" y="1145458"/>
                  </a:cubicBezTo>
                  <a:cubicBezTo>
                    <a:pt x="1745753" y="1145818"/>
                    <a:pt x="1742873" y="1147977"/>
                    <a:pt x="1741793" y="1148697"/>
                  </a:cubicBezTo>
                  <a:cubicBezTo>
                    <a:pt x="1740713" y="1149417"/>
                    <a:pt x="1738553" y="1150496"/>
                    <a:pt x="1737473" y="1150856"/>
                  </a:cubicBezTo>
                  <a:cubicBezTo>
                    <a:pt x="1736033" y="1151576"/>
                    <a:pt x="1731712" y="1151576"/>
                    <a:pt x="1730272" y="1151936"/>
                  </a:cubicBezTo>
                  <a:cubicBezTo>
                    <a:pt x="1728112" y="1152655"/>
                    <a:pt x="1724152" y="1155174"/>
                    <a:pt x="1722352" y="1155174"/>
                  </a:cubicBezTo>
                  <a:cubicBezTo>
                    <a:pt x="1720552" y="1155174"/>
                    <a:pt x="1716951" y="1154095"/>
                    <a:pt x="1716591" y="1153015"/>
                  </a:cubicBezTo>
                  <a:cubicBezTo>
                    <a:pt x="1715871" y="1151936"/>
                    <a:pt x="1716591" y="1149417"/>
                    <a:pt x="1716951" y="1148697"/>
                  </a:cubicBezTo>
                  <a:cubicBezTo>
                    <a:pt x="1717671" y="1147257"/>
                    <a:pt x="1720912" y="1145818"/>
                    <a:pt x="1722352" y="1144738"/>
                  </a:cubicBezTo>
                  <a:cubicBezTo>
                    <a:pt x="1723072" y="1143659"/>
                    <a:pt x="1724512" y="1141140"/>
                    <a:pt x="1725232" y="1140060"/>
                  </a:cubicBezTo>
                  <a:cubicBezTo>
                    <a:pt x="1725952" y="1138621"/>
                    <a:pt x="1727392" y="1136461"/>
                    <a:pt x="1727392" y="1135022"/>
                  </a:cubicBezTo>
                  <a:cubicBezTo>
                    <a:pt x="1727752" y="1133223"/>
                    <a:pt x="1727032" y="1129264"/>
                    <a:pt x="1727032" y="1127465"/>
                  </a:cubicBezTo>
                  <a:cubicBezTo>
                    <a:pt x="1727032" y="1126025"/>
                    <a:pt x="1728112" y="1122786"/>
                    <a:pt x="1727752" y="1121347"/>
                  </a:cubicBezTo>
                  <a:cubicBezTo>
                    <a:pt x="1727392" y="1119188"/>
                    <a:pt x="1724152" y="1115229"/>
                    <a:pt x="1722712" y="1113070"/>
                  </a:cubicBezTo>
                  <a:cubicBezTo>
                    <a:pt x="1721992" y="1112350"/>
                    <a:pt x="1720552" y="1110551"/>
                    <a:pt x="1719832" y="1110551"/>
                  </a:cubicBezTo>
                  <a:cubicBezTo>
                    <a:pt x="1718751" y="1110551"/>
                    <a:pt x="1717671" y="1112350"/>
                    <a:pt x="1716591" y="1113070"/>
                  </a:cubicBezTo>
                  <a:cubicBezTo>
                    <a:pt x="1715511" y="1113430"/>
                    <a:pt x="1713711" y="1113790"/>
                    <a:pt x="1712991" y="1114509"/>
                  </a:cubicBezTo>
                  <a:cubicBezTo>
                    <a:pt x="1711551" y="1115589"/>
                    <a:pt x="1708671" y="1118468"/>
                    <a:pt x="1707591" y="1119548"/>
                  </a:cubicBezTo>
                  <a:cubicBezTo>
                    <a:pt x="1706511" y="1120627"/>
                    <a:pt x="1704711" y="1122786"/>
                    <a:pt x="1704351" y="1124226"/>
                  </a:cubicBezTo>
                  <a:cubicBezTo>
                    <a:pt x="1703630" y="1125305"/>
                    <a:pt x="1704711" y="1128904"/>
                    <a:pt x="1704351" y="1129984"/>
                  </a:cubicBezTo>
                  <a:cubicBezTo>
                    <a:pt x="1703630" y="1131063"/>
                    <a:pt x="1701830" y="1132863"/>
                    <a:pt x="1700750" y="1133582"/>
                  </a:cubicBezTo>
                  <a:cubicBezTo>
                    <a:pt x="1700030" y="1133942"/>
                    <a:pt x="1698230" y="1135382"/>
                    <a:pt x="1696790" y="1135382"/>
                  </a:cubicBezTo>
                  <a:cubicBezTo>
                    <a:pt x="1696070" y="1135382"/>
                    <a:pt x="1694270" y="1134302"/>
                    <a:pt x="1693550" y="1133582"/>
                  </a:cubicBezTo>
                  <a:cubicBezTo>
                    <a:pt x="1693190" y="1132863"/>
                    <a:pt x="1692830" y="1131423"/>
                    <a:pt x="1693190" y="1130344"/>
                  </a:cubicBezTo>
                  <a:cubicBezTo>
                    <a:pt x="1693190" y="1129984"/>
                    <a:pt x="1694630" y="1128904"/>
                    <a:pt x="1694630" y="1128184"/>
                  </a:cubicBezTo>
                  <a:cubicBezTo>
                    <a:pt x="1694990" y="1127825"/>
                    <a:pt x="1694270" y="1126745"/>
                    <a:pt x="1693550" y="1126385"/>
                  </a:cubicBezTo>
                  <a:cubicBezTo>
                    <a:pt x="1693190" y="1126025"/>
                    <a:pt x="1691030" y="1125665"/>
                    <a:pt x="1689950" y="1126025"/>
                  </a:cubicBezTo>
                  <a:cubicBezTo>
                    <a:pt x="1689590" y="1126385"/>
                    <a:pt x="1688149" y="1127465"/>
                    <a:pt x="1687789" y="1128184"/>
                  </a:cubicBezTo>
                  <a:cubicBezTo>
                    <a:pt x="1687069" y="1129264"/>
                    <a:pt x="1685989" y="1132503"/>
                    <a:pt x="1684909" y="1133942"/>
                  </a:cubicBezTo>
                  <a:cubicBezTo>
                    <a:pt x="1684189" y="1135022"/>
                    <a:pt x="1682389" y="1136461"/>
                    <a:pt x="1682389" y="1137541"/>
                  </a:cubicBezTo>
                  <a:cubicBezTo>
                    <a:pt x="1682029" y="1138261"/>
                    <a:pt x="1682749" y="1139700"/>
                    <a:pt x="1683109" y="1140060"/>
                  </a:cubicBezTo>
                  <a:cubicBezTo>
                    <a:pt x="1683829" y="1140780"/>
                    <a:pt x="1686349" y="1140780"/>
                    <a:pt x="1686709" y="1141859"/>
                  </a:cubicBezTo>
                  <a:cubicBezTo>
                    <a:pt x="1687429" y="1142579"/>
                    <a:pt x="1687069" y="1145458"/>
                    <a:pt x="1686709" y="1146178"/>
                  </a:cubicBezTo>
                  <a:cubicBezTo>
                    <a:pt x="1686349" y="1147257"/>
                    <a:pt x="1683829" y="1148697"/>
                    <a:pt x="1683109" y="1149776"/>
                  </a:cubicBezTo>
                  <a:cubicBezTo>
                    <a:pt x="1682749" y="1150496"/>
                    <a:pt x="1682389" y="1152655"/>
                    <a:pt x="1682389" y="1153375"/>
                  </a:cubicBezTo>
                  <a:cubicBezTo>
                    <a:pt x="1682749" y="1154095"/>
                    <a:pt x="1683829" y="1155534"/>
                    <a:pt x="1684189" y="1156254"/>
                  </a:cubicBezTo>
                  <a:cubicBezTo>
                    <a:pt x="1684909" y="1156974"/>
                    <a:pt x="1686709" y="1158773"/>
                    <a:pt x="1687429" y="1159133"/>
                  </a:cubicBezTo>
                  <a:cubicBezTo>
                    <a:pt x="1688870" y="1159493"/>
                    <a:pt x="1691030" y="1159493"/>
                    <a:pt x="1692470" y="1159853"/>
                  </a:cubicBezTo>
                  <a:cubicBezTo>
                    <a:pt x="1693910" y="1160213"/>
                    <a:pt x="1697510" y="1159853"/>
                    <a:pt x="1698230" y="1160932"/>
                  </a:cubicBezTo>
                  <a:cubicBezTo>
                    <a:pt x="1698950" y="1161652"/>
                    <a:pt x="1698230" y="1164171"/>
                    <a:pt x="1697870" y="1164891"/>
                  </a:cubicBezTo>
                  <a:cubicBezTo>
                    <a:pt x="1697510" y="1165611"/>
                    <a:pt x="1696430" y="1167410"/>
                    <a:pt x="1696430" y="1167770"/>
                  </a:cubicBezTo>
                  <a:cubicBezTo>
                    <a:pt x="1696790" y="1168849"/>
                    <a:pt x="1698230" y="1170289"/>
                    <a:pt x="1698950" y="1171009"/>
                  </a:cubicBezTo>
                  <a:cubicBezTo>
                    <a:pt x="1699670" y="1171368"/>
                    <a:pt x="1701830" y="1171728"/>
                    <a:pt x="1702190" y="1172808"/>
                  </a:cubicBezTo>
                  <a:cubicBezTo>
                    <a:pt x="1703270" y="1173888"/>
                    <a:pt x="1703270" y="1177846"/>
                    <a:pt x="1703270" y="1179645"/>
                  </a:cubicBezTo>
                  <a:cubicBezTo>
                    <a:pt x="1703270" y="1180725"/>
                    <a:pt x="1703270" y="1182884"/>
                    <a:pt x="1702910" y="1184324"/>
                  </a:cubicBezTo>
                  <a:cubicBezTo>
                    <a:pt x="1702550" y="1185403"/>
                    <a:pt x="1701830" y="1187562"/>
                    <a:pt x="1701830" y="1188642"/>
                  </a:cubicBezTo>
                  <a:cubicBezTo>
                    <a:pt x="1701830" y="1189722"/>
                    <a:pt x="1702550" y="1192241"/>
                    <a:pt x="1703270" y="1193320"/>
                  </a:cubicBezTo>
                  <a:cubicBezTo>
                    <a:pt x="1703991" y="1193680"/>
                    <a:pt x="1705431" y="1194760"/>
                    <a:pt x="1706151" y="1194760"/>
                  </a:cubicBezTo>
                  <a:cubicBezTo>
                    <a:pt x="1706871" y="1194760"/>
                    <a:pt x="1707951" y="1193680"/>
                    <a:pt x="1708671" y="1193680"/>
                  </a:cubicBezTo>
                  <a:cubicBezTo>
                    <a:pt x="1709391" y="1193320"/>
                    <a:pt x="1710831" y="1193320"/>
                    <a:pt x="1711551" y="1192960"/>
                  </a:cubicBezTo>
                  <a:cubicBezTo>
                    <a:pt x="1712271" y="1192601"/>
                    <a:pt x="1712991" y="1190082"/>
                    <a:pt x="1712991" y="1189362"/>
                  </a:cubicBezTo>
                  <a:cubicBezTo>
                    <a:pt x="1712991" y="1188282"/>
                    <a:pt x="1711551" y="1186483"/>
                    <a:pt x="1711911" y="1185403"/>
                  </a:cubicBezTo>
                  <a:cubicBezTo>
                    <a:pt x="1711911" y="1184684"/>
                    <a:pt x="1712991" y="1182524"/>
                    <a:pt x="1713711" y="1182524"/>
                  </a:cubicBezTo>
                  <a:cubicBezTo>
                    <a:pt x="1714431" y="1182524"/>
                    <a:pt x="1715151" y="1184324"/>
                    <a:pt x="1715511" y="1184684"/>
                  </a:cubicBezTo>
                  <a:cubicBezTo>
                    <a:pt x="1716591" y="1185403"/>
                    <a:pt x="1718391" y="1186123"/>
                    <a:pt x="1719472" y="1186483"/>
                  </a:cubicBezTo>
                  <a:cubicBezTo>
                    <a:pt x="1720552" y="1186483"/>
                    <a:pt x="1722712" y="1186123"/>
                    <a:pt x="1723792" y="1186123"/>
                  </a:cubicBezTo>
                  <a:cubicBezTo>
                    <a:pt x="1724512" y="1186123"/>
                    <a:pt x="1726672" y="1185763"/>
                    <a:pt x="1727392" y="1186483"/>
                  </a:cubicBezTo>
                  <a:cubicBezTo>
                    <a:pt x="1727752" y="1187203"/>
                    <a:pt x="1727032" y="1189362"/>
                    <a:pt x="1726672" y="1190082"/>
                  </a:cubicBezTo>
                  <a:cubicBezTo>
                    <a:pt x="1725952" y="1191521"/>
                    <a:pt x="1722712" y="1192601"/>
                    <a:pt x="1721632" y="1193320"/>
                  </a:cubicBezTo>
                  <a:cubicBezTo>
                    <a:pt x="1720192" y="1194400"/>
                    <a:pt x="1716951" y="1196919"/>
                    <a:pt x="1715511" y="1198359"/>
                  </a:cubicBezTo>
                  <a:cubicBezTo>
                    <a:pt x="1714071" y="1199798"/>
                    <a:pt x="1710831" y="1201957"/>
                    <a:pt x="1709391" y="1203397"/>
                  </a:cubicBezTo>
                  <a:cubicBezTo>
                    <a:pt x="1706871" y="1204836"/>
                    <a:pt x="1702190" y="1208075"/>
                    <a:pt x="1700030" y="1209874"/>
                  </a:cubicBezTo>
                  <a:cubicBezTo>
                    <a:pt x="1697870" y="1211674"/>
                    <a:pt x="1693910" y="1215272"/>
                    <a:pt x="1691750" y="1217072"/>
                  </a:cubicBezTo>
                  <a:cubicBezTo>
                    <a:pt x="1689590" y="1218511"/>
                    <a:pt x="1684549" y="1221750"/>
                    <a:pt x="1682389" y="1223549"/>
                  </a:cubicBezTo>
                  <a:cubicBezTo>
                    <a:pt x="1680589" y="1225349"/>
                    <a:pt x="1677349" y="1228947"/>
                    <a:pt x="1675549" y="1230747"/>
                  </a:cubicBezTo>
                  <a:cubicBezTo>
                    <a:pt x="1673749" y="1232906"/>
                    <a:pt x="1670508" y="1237584"/>
                    <a:pt x="1668348" y="1239743"/>
                  </a:cubicBezTo>
                  <a:cubicBezTo>
                    <a:pt x="1666188" y="1241902"/>
                    <a:pt x="1661148" y="1245501"/>
                    <a:pt x="1658628" y="1247660"/>
                  </a:cubicBezTo>
                  <a:cubicBezTo>
                    <a:pt x="1655747" y="1250539"/>
                    <a:pt x="1649987" y="1256297"/>
                    <a:pt x="1647467" y="1258816"/>
                  </a:cubicBezTo>
                  <a:cubicBezTo>
                    <a:pt x="1645667" y="1260616"/>
                    <a:pt x="1642427" y="1263135"/>
                    <a:pt x="1640626" y="1264934"/>
                  </a:cubicBezTo>
                  <a:cubicBezTo>
                    <a:pt x="1639546" y="1266014"/>
                    <a:pt x="1637746" y="1268533"/>
                    <a:pt x="1636666" y="1269612"/>
                  </a:cubicBezTo>
                  <a:cubicBezTo>
                    <a:pt x="1635946" y="1270332"/>
                    <a:pt x="1634866" y="1271771"/>
                    <a:pt x="1634146" y="1272131"/>
                  </a:cubicBezTo>
                  <a:cubicBezTo>
                    <a:pt x="1633066" y="1272851"/>
                    <a:pt x="1630906" y="1273211"/>
                    <a:pt x="1629826" y="1273571"/>
                  </a:cubicBezTo>
                  <a:cubicBezTo>
                    <a:pt x="1628746" y="1273931"/>
                    <a:pt x="1626225" y="1273931"/>
                    <a:pt x="1625505" y="1274291"/>
                  </a:cubicBezTo>
                  <a:cubicBezTo>
                    <a:pt x="1623705" y="1275370"/>
                    <a:pt x="1620465" y="1278249"/>
                    <a:pt x="1618665" y="1279689"/>
                  </a:cubicBezTo>
                  <a:cubicBezTo>
                    <a:pt x="1616865" y="1280768"/>
                    <a:pt x="1612545" y="1283287"/>
                    <a:pt x="1610744" y="1284727"/>
                  </a:cubicBezTo>
                  <a:cubicBezTo>
                    <a:pt x="1607144" y="1287246"/>
                    <a:pt x="1600304" y="1292284"/>
                    <a:pt x="1596704" y="1294443"/>
                  </a:cubicBezTo>
                  <a:cubicBezTo>
                    <a:pt x="1594183" y="1296242"/>
                    <a:pt x="1588423" y="1299121"/>
                    <a:pt x="1585543" y="1300921"/>
                  </a:cubicBezTo>
                  <a:cubicBezTo>
                    <a:pt x="1581583" y="1303080"/>
                    <a:pt x="1575102" y="1308838"/>
                    <a:pt x="1571502" y="1310997"/>
                  </a:cubicBezTo>
                  <a:cubicBezTo>
                    <a:pt x="1567902" y="1312796"/>
                    <a:pt x="1560701" y="1316035"/>
                    <a:pt x="1557101" y="1317834"/>
                  </a:cubicBezTo>
                  <a:cubicBezTo>
                    <a:pt x="1554221" y="1319634"/>
                    <a:pt x="1547740" y="1323232"/>
                    <a:pt x="1544500" y="1324672"/>
                  </a:cubicBezTo>
                  <a:cubicBezTo>
                    <a:pt x="1542700" y="1326111"/>
                    <a:pt x="1539100" y="1327911"/>
                    <a:pt x="1537300" y="1328990"/>
                  </a:cubicBezTo>
                  <a:cubicBezTo>
                    <a:pt x="1535140" y="1330430"/>
                    <a:pt x="1530819" y="1331869"/>
                    <a:pt x="1529019" y="1332949"/>
                  </a:cubicBezTo>
                  <a:cubicBezTo>
                    <a:pt x="1526859" y="1334029"/>
                    <a:pt x="1522539" y="1336188"/>
                    <a:pt x="1520379" y="1337627"/>
                  </a:cubicBezTo>
                  <a:cubicBezTo>
                    <a:pt x="1517498" y="1339427"/>
                    <a:pt x="1512818" y="1343385"/>
                    <a:pt x="1510298" y="1345184"/>
                  </a:cubicBezTo>
                  <a:cubicBezTo>
                    <a:pt x="1509218" y="1345904"/>
                    <a:pt x="1507058" y="1346984"/>
                    <a:pt x="1505978" y="1347703"/>
                  </a:cubicBezTo>
                  <a:cubicBezTo>
                    <a:pt x="1504538" y="1349143"/>
                    <a:pt x="1502377" y="1351662"/>
                    <a:pt x="1500937" y="1352742"/>
                  </a:cubicBezTo>
                  <a:cubicBezTo>
                    <a:pt x="1499857" y="1353821"/>
                    <a:pt x="1497337" y="1356340"/>
                    <a:pt x="1496257" y="1356700"/>
                  </a:cubicBezTo>
                  <a:cubicBezTo>
                    <a:pt x="1495177" y="1357420"/>
                    <a:pt x="1493737" y="1357780"/>
                    <a:pt x="1493017" y="1358140"/>
                  </a:cubicBezTo>
                  <a:cubicBezTo>
                    <a:pt x="1492657" y="1358140"/>
                    <a:pt x="1491937" y="1358140"/>
                    <a:pt x="1491577" y="1358140"/>
                  </a:cubicBezTo>
                  <a:cubicBezTo>
                    <a:pt x="1490857" y="1357780"/>
                    <a:pt x="1490497" y="1357420"/>
                    <a:pt x="1490497" y="1356700"/>
                  </a:cubicBezTo>
                  <a:cubicBezTo>
                    <a:pt x="1490497" y="1356340"/>
                    <a:pt x="1491577" y="1354541"/>
                    <a:pt x="1491937" y="1354181"/>
                  </a:cubicBezTo>
                  <a:cubicBezTo>
                    <a:pt x="1492657" y="1353101"/>
                    <a:pt x="1494817" y="1351662"/>
                    <a:pt x="1495897" y="1350942"/>
                  </a:cubicBezTo>
                  <a:cubicBezTo>
                    <a:pt x="1497697" y="1349143"/>
                    <a:pt x="1500937" y="1345544"/>
                    <a:pt x="1502377" y="1344105"/>
                  </a:cubicBezTo>
                  <a:cubicBezTo>
                    <a:pt x="1504898" y="1341946"/>
                    <a:pt x="1510658" y="1337987"/>
                    <a:pt x="1513178" y="1336188"/>
                  </a:cubicBezTo>
                  <a:cubicBezTo>
                    <a:pt x="1516778" y="1333669"/>
                    <a:pt x="1524699" y="1329350"/>
                    <a:pt x="1528659" y="1327191"/>
                  </a:cubicBezTo>
                  <a:cubicBezTo>
                    <a:pt x="1530459" y="1326111"/>
                    <a:pt x="1534420" y="1323952"/>
                    <a:pt x="1536580" y="1322873"/>
                  </a:cubicBezTo>
                  <a:cubicBezTo>
                    <a:pt x="1538380" y="1321793"/>
                    <a:pt x="1541980" y="1320354"/>
                    <a:pt x="1544140" y="1319634"/>
                  </a:cubicBezTo>
                  <a:cubicBezTo>
                    <a:pt x="1544860" y="1319274"/>
                    <a:pt x="1546660" y="1318914"/>
                    <a:pt x="1547380" y="1318194"/>
                  </a:cubicBezTo>
                  <a:cubicBezTo>
                    <a:pt x="1547740" y="1317475"/>
                    <a:pt x="1547380" y="1315675"/>
                    <a:pt x="1547380" y="1314596"/>
                  </a:cubicBezTo>
                  <a:cubicBezTo>
                    <a:pt x="1547020" y="1313876"/>
                    <a:pt x="1547740" y="1311717"/>
                    <a:pt x="1546660" y="1310997"/>
                  </a:cubicBezTo>
                  <a:cubicBezTo>
                    <a:pt x="1545940" y="1310277"/>
                    <a:pt x="1543420" y="1310277"/>
                    <a:pt x="1542340" y="1310637"/>
                  </a:cubicBezTo>
                  <a:cubicBezTo>
                    <a:pt x="1541620" y="1310637"/>
                    <a:pt x="1539820" y="1311357"/>
                    <a:pt x="1538740" y="1311717"/>
                  </a:cubicBezTo>
                  <a:cubicBezTo>
                    <a:pt x="1537660" y="1312436"/>
                    <a:pt x="1535860" y="1313876"/>
                    <a:pt x="1535140" y="1314236"/>
                  </a:cubicBezTo>
                  <a:cubicBezTo>
                    <a:pt x="1533699" y="1314956"/>
                    <a:pt x="1531539" y="1316395"/>
                    <a:pt x="1530459" y="1317115"/>
                  </a:cubicBezTo>
                  <a:cubicBezTo>
                    <a:pt x="1528659" y="1317834"/>
                    <a:pt x="1524699" y="1318194"/>
                    <a:pt x="1523259" y="1319274"/>
                  </a:cubicBezTo>
                  <a:cubicBezTo>
                    <a:pt x="1521099" y="1320354"/>
                    <a:pt x="1517858" y="1324672"/>
                    <a:pt x="1515698" y="1325392"/>
                  </a:cubicBezTo>
                  <a:cubicBezTo>
                    <a:pt x="1514978" y="1325392"/>
                    <a:pt x="1513178" y="1325752"/>
                    <a:pt x="1512458" y="1325392"/>
                  </a:cubicBezTo>
                  <a:cubicBezTo>
                    <a:pt x="1512098" y="1325032"/>
                    <a:pt x="1511378" y="1323592"/>
                    <a:pt x="1511018" y="1322513"/>
                  </a:cubicBezTo>
                  <a:cubicBezTo>
                    <a:pt x="1510658" y="1321793"/>
                    <a:pt x="1511378" y="1320354"/>
                    <a:pt x="1511738" y="1319994"/>
                  </a:cubicBezTo>
                  <a:cubicBezTo>
                    <a:pt x="1512098" y="1319634"/>
                    <a:pt x="1513538" y="1319634"/>
                    <a:pt x="1513538" y="1318914"/>
                  </a:cubicBezTo>
                  <a:cubicBezTo>
                    <a:pt x="1514258" y="1318554"/>
                    <a:pt x="1513898" y="1317115"/>
                    <a:pt x="1513538" y="1316395"/>
                  </a:cubicBezTo>
                  <a:cubicBezTo>
                    <a:pt x="1513178" y="1316035"/>
                    <a:pt x="1511738" y="1314956"/>
                    <a:pt x="1511738" y="1314236"/>
                  </a:cubicBezTo>
                  <a:cubicBezTo>
                    <a:pt x="1511738" y="1313516"/>
                    <a:pt x="1512458" y="1312436"/>
                    <a:pt x="1512818" y="1311717"/>
                  </a:cubicBezTo>
                  <a:cubicBezTo>
                    <a:pt x="1513178" y="1310637"/>
                    <a:pt x="1514618" y="1309917"/>
                    <a:pt x="1515338" y="1309198"/>
                  </a:cubicBezTo>
                  <a:cubicBezTo>
                    <a:pt x="1515698" y="1308478"/>
                    <a:pt x="1516778" y="1305959"/>
                    <a:pt x="1516058" y="1305599"/>
                  </a:cubicBezTo>
                  <a:cubicBezTo>
                    <a:pt x="1515338" y="1304519"/>
                    <a:pt x="1513178" y="1305239"/>
                    <a:pt x="1512098" y="1305599"/>
                  </a:cubicBezTo>
                  <a:cubicBezTo>
                    <a:pt x="1511018" y="1305599"/>
                    <a:pt x="1508858" y="1305959"/>
                    <a:pt x="1507778" y="1306319"/>
                  </a:cubicBezTo>
                  <a:cubicBezTo>
                    <a:pt x="1507058" y="1306679"/>
                    <a:pt x="1504898" y="1306679"/>
                    <a:pt x="1504178" y="1307398"/>
                  </a:cubicBezTo>
                  <a:cubicBezTo>
                    <a:pt x="1503098" y="1307758"/>
                    <a:pt x="1501657" y="1309198"/>
                    <a:pt x="1501297" y="1309917"/>
                  </a:cubicBezTo>
                  <a:cubicBezTo>
                    <a:pt x="1500577" y="1310637"/>
                    <a:pt x="1500217" y="1313156"/>
                    <a:pt x="1499497" y="1314236"/>
                  </a:cubicBezTo>
                  <a:cubicBezTo>
                    <a:pt x="1498777" y="1314956"/>
                    <a:pt x="1496977" y="1316395"/>
                    <a:pt x="1495897" y="1316755"/>
                  </a:cubicBezTo>
                  <a:cubicBezTo>
                    <a:pt x="1494097" y="1317475"/>
                    <a:pt x="1491217" y="1317475"/>
                    <a:pt x="1490137" y="1317834"/>
                  </a:cubicBezTo>
                  <a:cubicBezTo>
                    <a:pt x="1487977" y="1318914"/>
                    <a:pt x="1485096" y="1323232"/>
                    <a:pt x="1482936" y="1324672"/>
                  </a:cubicBezTo>
                  <a:cubicBezTo>
                    <a:pt x="1481496" y="1325392"/>
                    <a:pt x="1478616" y="1327191"/>
                    <a:pt x="1477176" y="1327551"/>
                  </a:cubicBezTo>
                  <a:cubicBezTo>
                    <a:pt x="1476096" y="1327911"/>
                    <a:pt x="1474656" y="1329350"/>
                    <a:pt x="1473936" y="1328990"/>
                  </a:cubicBezTo>
                  <a:cubicBezTo>
                    <a:pt x="1473216" y="1328271"/>
                    <a:pt x="1474296" y="1326831"/>
                    <a:pt x="1474656" y="1326111"/>
                  </a:cubicBezTo>
                  <a:cubicBezTo>
                    <a:pt x="1474656" y="1325032"/>
                    <a:pt x="1474656" y="1323592"/>
                    <a:pt x="1474296" y="1322873"/>
                  </a:cubicBezTo>
                  <a:cubicBezTo>
                    <a:pt x="1474296" y="1322513"/>
                    <a:pt x="1473216" y="1321793"/>
                    <a:pt x="1472496" y="1321433"/>
                  </a:cubicBezTo>
                  <a:cubicBezTo>
                    <a:pt x="1472135" y="1321073"/>
                    <a:pt x="1471775" y="1319634"/>
                    <a:pt x="1471775" y="1318914"/>
                  </a:cubicBezTo>
                  <a:cubicBezTo>
                    <a:pt x="1471415" y="1318194"/>
                    <a:pt x="1472135" y="1316755"/>
                    <a:pt x="1471775" y="1316395"/>
                  </a:cubicBezTo>
                  <a:cubicBezTo>
                    <a:pt x="1470695" y="1314956"/>
                    <a:pt x="1466375" y="1316755"/>
                    <a:pt x="1464935" y="1316395"/>
                  </a:cubicBezTo>
                  <a:cubicBezTo>
                    <a:pt x="1463855" y="1316395"/>
                    <a:pt x="1461335" y="1315675"/>
                    <a:pt x="1460975" y="1314596"/>
                  </a:cubicBezTo>
                  <a:cubicBezTo>
                    <a:pt x="1460255" y="1313876"/>
                    <a:pt x="1460255" y="1311717"/>
                    <a:pt x="1460615" y="1310997"/>
                  </a:cubicBezTo>
                  <a:cubicBezTo>
                    <a:pt x="1460975" y="1310637"/>
                    <a:pt x="1461335" y="1310277"/>
                    <a:pt x="1461695" y="1310277"/>
                  </a:cubicBezTo>
                  <a:cubicBezTo>
                    <a:pt x="1462055" y="1309558"/>
                    <a:pt x="1462775" y="1308118"/>
                    <a:pt x="1462775" y="1307758"/>
                  </a:cubicBezTo>
                  <a:cubicBezTo>
                    <a:pt x="1462415" y="1307038"/>
                    <a:pt x="1460975" y="1306679"/>
                    <a:pt x="1460255" y="1306319"/>
                  </a:cubicBezTo>
                  <a:cubicBezTo>
                    <a:pt x="1459535" y="1305599"/>
                    <a:pt x="1458095" y="1303440"/>
                    <a:pt x="1457375" y="1303080"/>
                  </a:cubicBezTo>
                  <a:cubicBezTo>
                    <a:pt x="1456294" y="1303080"/>
                    <a:pt x="1454494" y="1304519"/>
                    <a:pt x="1453774" y="1305239"/>
                  </a:cubicBezTo>
                  <a:cubicBezTo>
                    <a:pt x="1453054" y="1305239"/>
                    <a:pt x="1450894" y="1305599"/>
                    <a:pt x="1450174" y="1306319"/>
                  </a:cubicBezTo>
                  <a:cubicBezTo>
                    <a:pt x="1449814" y="1307038"/>
                    <a:pt x="1448734" y="1308478"/>
                    <a:pt x="1448734" y="1309198"/>
                  </a:cubicBezTo>
                  <a:cubicBezTo>
                    <a:pt x="1448734" y="1310637"/>
                    <a:pt x="1449814" y="1312796"/>
                    <a:pt x="1450534" y="1313516"/>
                  </a:cubicBezTo>
                  <a:cubicBezTo>
                    <a:pt x="1451254" y="1314596"/>
                    <a:pt x="1454134" y="1316395"/>
                    <a:pt x="1454854" y="1317834"/>
                  </a:cubicBezTo>
                  <a:cubicBezTo>
                    <a:pt x="1455214" y="1318554"/>
                    <a:pt x="1454134" y="1320713"/>
                    <a:pt x="1454134" y="1321793"/>
                  </a:cubicBezTo>
                  <a:cubicBezTo>
                    <a:pt x="1454494" y="1322513"/>
                    <a:pt x="1455214" y="1323952"/>
                    <a:pt x="1455574" y="1325032"/>
                  </a:cubicBezTo>
                  <a:cubicBezTo>
                    <a:pt x="1455934" y="1325392"/>
                    <a:pt x="1457375" y="1326831"/>
                    <a:pt x="1458095" y="1327191"/>
                  </a:cubicBezTo>
                  <a:cubicBezTo>
                    <a:pt x="1459535" y="1327551"/>
                    <a:pt x="1461695" y="1327191"/>
                    <a:pt x="1462775" y="1327551"/>
                  </a:cubicBezTo>
                  <a:cubicBezTo>
                    <a:pt x="1463855" y="1327911"/>
                    <a:pt x="1464935" y="1330430"/>
                    <a:pt x="1466015" y="1331150"/>
                  </a:cubicBezTo>
                  <a:cubicBezTo>
                    <a:pt x="1467095" y="1332229"/>
                    <a:pt x="1469615" y="1334029"/>
                    <a:pt x="1470695" y="1334748"/>
                  </a:cubicBezTo>
                  <a:cubicBezTo>
                    <a:pt x="1472135" y="1336188"/>
                    <a:pt x="1475376" y="1338347"/>
                    <a:pt x="1476816" y="1339427"/>
                  </a:cubicBezTo>
                  <a:cubicBezTo>
                    <a:pt x="1478256" y="1340506"/>
                    <a:pt x="1481496" y="1341586"/>
                    <a:pt x="1482936" y="1342305"/>
                  </a:cubicBezTo>
                  <a:cubicBezTo>
                    <a:pt x="1484016" y="1343385"/>
                    <a:pt x="1486536" y="1345544"/>
                    <a:pt x="1486896" y="1346984"/>
                  </a:cubicBezTo>
                  <a:cubicBezTo>
                    <a:pt x="1486896" y="1347703"/>
                    <a:pt x="1486896" y="1349143"/>
                    <a:pt x="1486896" y="1349503"/>
                  </a:cubicBezTo>
                  <a:cubicBezTo>
                    <a:pt x="1486176" y="1350582"/>
                    <a:pt x="1483656" y="1351662"/>
                    <a:pt x="1482576" y="1352382"/>
                  </a:cubicBezTo>
                  <a:cubicBezTo>
                    <a:pt x="1481136" y="1353101"/>
                    <a:pt x="1477896" y="1354181"/>
                    <a:pt x="1476096" y="1354901"/>
                  </a:cubicBezTo>
                  <a:cubicBezTo>
                    <a:pt x="1474296" y="1355980"/>
                    <a:pt x="1469975" y="1357780"/>
                    <a:pt x="1467815" y="1358859"/>
                  </a:cubicBezTo>
                  <a:cubicBezTo>
                    <a:pt x="1466375" y="1359939"/>
                    <a:pt x="1464215" y="1361738"/>
                    <a:pt x="1462775" y="1362458"/>
                  </a:cubicBezTo>
                  <a:cubicBezTo>
                    <a:pt x="1462055" y="1363538"/>
                    <a:pt x="1460615" y="1364977"/>
                    <a:pt x="1459535" y="1365337"/>
                  </a:cubicBezTo>
                  <a:cubicBezTo>
                    <a:pt x="1458095" y="1366057"/>
                    <a:pt x="1455574" y="1366057"/>
                    <a:pt x="1454134" y="1366417"/>
                  </a:cubicBezTo>
                  <a:cubicBezTo>
                    <a:pt x="1452334" y="1366776"/>
                    <a:pt x="1449814" y="1369296"/>
                    <a:pt x="1447654" y="1369296"/>
                  </a:cubicBezTo>
                  <a:cubicBezTo>
                    <a:pt x="1446574" y="1369296"/>
                    <a:pt x="1444414" y="1368216"/>
                    <a:pt x="1443334" y="1367136"/>
                  </a:cubicBezTo>
                  <a:cubicBezTo>
                    <a:pt x="1442974" y="1366417"/>
                    <a:pt x="1443334" y="1364257"/>
                    <a:pt x="1443334" y="1363538"/>
                  </a:cubicBezTo>
                  <a:cubicBezTo>
                    <a:pt x="1443334" y="1362458"/>
                    <a:pt x="1443334" y="1360659"/>
                    <a:pt x="1443334" y="1359939"/>
                  </a:cubicBezTo>
                  <a:cubicBezTo>
                    <a:pt x="1442974" y="1359219"/>
                    <a:pt x="1441894" y="1357780"/>
                    <a:pt x="1441534" y="1357780"/>
                  </a:cubicBezTo>
                  <a:cubicBezTo>
                    <a:pt x="1440813" y="1357420"/>
                    <a:pt x="1440093" y="1357420"/>
                    <a:pt x="1439373" y="1357420"/>
                  </a:cubicBezTo>
                  <a:cubicBezTo>
                    <a:pt x="1437933" y="1357420"/>
                    <a:pt x="1434693" y="1357780"/>
                    <a:pt x="1433253" y="1358140"/>
                  </a:cubicBezTo>
                  <a:cubicBezTo>
                    <a:pt x="1432173" y="1358499"/>
                    <a:pt x="1430733" y="1359939"/>
                    <a:pt x="1430013" y="1361019"/>
                  </a:cubicBezTo>
                  <a:cubicBezTo>
                    <a:pt x="1429293" y="1361738"/>
                    <a:pt x="1429653" y="1364617"/>
                    <a:pt x="1429653" y="1366057"/>
                  </a:cubicBezTo>
                  <a:cubicBezTo>
                    <a:pt x="1429653" y="1366776"/>
                    <a:pt x="1430733" y="1368576"/>
                    <a:pt x="1430733" y="1369296"/>
                  </a:cubicBezTo>
                  <a:cubicBezTo>
                    <a:pt x="1430733" y="1370375"/>
                    <a:pt x="1430373" y="1372534"/>
                    <a:pt x="1430013" y="1373614"/>
                  </a:cubicBezTo>
                  <a:cubicBezTo>
                    <a:pt x="1429653" y="1374694"/>
                    <a:pt x="1427853" y="1375773"/>
                    <a:pt x="1427493" y="1376493"/>
                  </a:cubicBezTo>
                  <a:cubicBezTo>
                    <a:pt x="1427493" y="1377213"/>
                    <a:pt x="1428573" y="1379372"/>
                    <a:pt x="1428933" y="1379732"/>
                  </a:cubicBezTo>
                  <a:cubicBezTo>
                    <a:pt x="1429653" y="1380811"/>
                    <a:pt x="1432173" y="1381891"/>
                    <a:pt x="1432533" y="1382970"/>
                  </a:cubicBezTo>
                  <a:cubicBezTo>
                    <a:pt x="1432893" y="1384050"/>
                    <a:pt x="1431453" y="1386569"/>
                    <a:pt x="1430733" y="1388009"/>
                  </a:cubicBezTo>
                  <a:cubicBezTo>
                    <a:pt x="1430373" y="1388728"/>
                    <a:pt x="1429293" y="1390528"/>
                    <a:pt x="1428573" y="1390888"/>
                  </a:cubicBezTo>
                  <a:cubicBezTo>
                    <a:pt x="1427493" y="1392327"/>
                    <a:pt x="1424612" y="1393766"/>
                    <a:pt x="1423172" y="1394486"/>
                  </a:cubicBezTo>
                  <a:cubicBezTo>
                    <a:pt x="1421372" y="1395566"/>
                    <a:pt x="1418132" y="1396645"/>
                    <a:pt x="1416692" y="1398085"/>
                  </a:cubicBezTo>
                  <a:cubicBezTo>
                    <a:pt x="1415252" y="1399524"/>
                    <a:pt x="1414172" y="1402763"/>
                    <a:pt x="1412732" y="1403843"/>
                  </a:cubicBezTo>
                  <a:cubicBezTo>
                    <a:pt x="1412012" y="1404563"/>
                    <a:pt x="1410211" y="1406002"/>
                    <a:pt x="1409131" y="1406362"/>
                  </a:cubicBezTo>
                  <a:cubicBezTo>
                    <a:pt x="1408051" y="1406722"/>
                    <a:pt x="1405891" y="1407082"/>
                    <a:pt x="1404451" y="1406722"/>
                  </a:cubicBezTo>
                  <a:cubicBezTo>
                    <a:pt x="1403731" y="1406362"/>
                    <a:pt x="1402651" y="1404922"/>
                    <a:pt x="1401931" y="1404922"/>
                  </a:cubicBezTo>
                  <a:cubicBezTo>
                    <a:pt x="1401571" y="1404563"/>
                    <a:pt x="1399771" y="1403843"/>
                    <a:pt x="1399051" y="1404203"/>
                  </a:cubicBezTo>
                  <a:cubicBezTo>
                    <a:pt x="1397971" y="1404563"/>
                    <a:pt x="1396171" y="1406362"/>
                    <a:pt x="1395811" y="1407441"/>
                  </a:cubicBezTo>
                  <a:cubicBezTo>
                    <a:pt x="1395811" y="1408521"/>
                    <a:pt x="1397971" y="1409601"/>
                    <a:pt x="1397971" y="1410680"/>
                  </a:cubicBezTo>
                  <a:cubicBezTo>
                    <a:pt x="1397971" y="1411760"/>
                    <a:pt x="1395811" y="1413559"/>
                    <a:pt x="1395811" y="1414639"/>
                  </a:cubicBezTo>
                  <a:cubicBezTo>
                    <a:pt x="1395451" y="1415718"/>
                    <a:pt x="1396891" y="1417158"/>
                    <a:pt x="1396891" y="1418237"/>
                  </a:cubicBezTo>
                  <a:cubicBezTo>
                    <a:pt x="1396891" y="1419317"/>
                    <a:pt x="1396891" y="1421476"/>
                    <a:pt x="1396171" y="1422196"/>
                  </a:cubicBezTo>
                  <a:cubicBezTo>
                    <a:pt x="1395811" y="1423276"/>
                    <a:pt x="1394010" y="1425435"/>
                    <a:pt x="1393290" y="1426874"/>
                  </a:cubicBezTo>
                  <a:cubicBezTo>
                    <a:pt x="1391490" y="1429393"/>
                    <a:pt x="1387530" y="1434072"/>
                    <a:pt x="1386090" y="1436591"/>
                  </a:cubicBezTo>
                  <a:cubicBezTo>
                    <a:pt x="1384650" y="1438750"/>
                    <a:pt x="1382490" y="1443068"/>
                    <a:pt x="1381050" y="1444868"/>
                  </a:cubicBezTo>
                  <a:cubicBezTo>
                    <a:pt x="1380690" y="1445947"/>
                    <a:pt x="1378889" y="1447747"/>
                    <a:pt x="1378529" y="1448826"/>
                  </a:cubicBezTo>
                  <a:cubicBezTo>
                    <a:pt x="1378169" y="1449906"/>
                    <a:pt x="1377809" y="1452785"/>
                    <a:pt x="1377449" y="1454224"/>
                  </a:cubicBezTo>
                  <a:cubicBezTo>
                    <a:pt x="1376729" y="1455304"/>
                    <a:pt x="1374929" y="1458902"/>
                    <a:pt x="1373129" y="1458902"/>
                  </a:cubicBezTo>
                  <a:cubicBezTo>
                    <a:pt x="1371689" y="1459262"/>
                    <a:pt x="1368809" y="1457463"/>
                    <a:pt x="1368089" y="1456024"/>
                  </a:cubicBezTo>
                  <a:cubicBezTo>
                    <a:pt x="1367369" y="1455304"/>
                    <a:pt x="1367369" y="1453145"/>
                    <a:pt x="1367009" y="1452065"/>
                  </a:cubicBezTo>
                  <a:cubicBezTo>
                    <a:pt x="1366649" y="1450985"/>
                    <a:pt x="1365569" y="1448826"/>
                    <a:pt x="1364489" y="1448466"/>
                  </a:cubicBezTo>
                  <a:cubicBezTo>
                    <a:pt x="1363048" y="1448106"/>
                    <a:pt x="1360168" y="1449546"/>
                    <a:pt x="1359088" y="1449906"/>
                  </a:cubicBezTo>
                  <a:cubicBezTo>
                    <a:pt x="1357648" y="1449906"/>
                    <a:pt x="1354768" y="1449906"/>
                    <a:pt x="1353688" y="1450266"/>
                  </a:cubicBezTo>
                  <a:cubicBezTo>
                    <a:pt x="1351888" y="1450985"/>
                    <a:pt x="1348648" y="1453504"/>
                    <a:pt x="1347567" y="1455304"/>
                  </a:cubicBezTo>
                  <a:cubicBezTo>
                    <a:pt x="1346127" y="1456743"/>
                    <a:pt x="1343607" y="1460702"/>
                    <a:pt x="1343247" y="1462861"/>
                  </a:cubicBezTo>
                  <a:cubicBezTo>
                    <a:pt x="1343247" y="1464300"/>
                    <a:pt x="1343967" y="1466820"/>
                    <a:pt x="1344687" y="1468259"/>
                  </a:cubicBezTo>
                  <a:cubicBezTo>
                    <a:pt x="1345767" y="1470058"/>
                    <a:pt x="1349368" y="1472937"/>
                    <a:pt x="1351168" y="1474017"/>
                  </a:cubicBezTo>
                  <a:cubicBezTo>
                    <a:pt x="1352608" y="1475097"/>
                    <a:pt x="1355488" y="1477256"/>
                    <a:pt x="1357288" y="1477975"/>
                  </a:cubicBezTo>
                  <a:cubicBezTo>
                    <a:pt x="1358368" y="1478335"/>
                    <a:pt x="1361608" y="1477256"/>
                    <a:pt x="1362688" y="1477975"/>
                  </a:cubicBezTo>
                  <a:cubicBezTo>
                    <a:pt x="1363408" y="1478335"/>
                    <a:pt x="1365209" y="1479775"/>
                    <a:pt x="1365209" y="1480854"/>
                  </a:cubicBezTo>
                  <a:cubicBezTo>
                    <a:pt x="1365569" y="1482294"/>
                    <a:pt x="1363408" y="1485173"/>
                    <a:pt x="1363048" y="1486612"/>
                  </a:cubicBezTo>
                  <a:cubicBezTo>
                    <a:pt x="1361968" y="1488771"/>
                    <a:pt x="1359448" y="1493450"/>
                    <a:pt x="1358728" y="1495609"/>
                  </a:cubicBezTo>
                  <a:cubicBezTo>
                    <a:pt x="1357288" y="1498848"/>
                    <a:pt x="1354768" y="1504966"/>
                    <a:pt x="1353688" y="1508204"/>
                  </a:cubicBezTo>
                  <a:cubicBezTo>
                    <a:pt x="1352608" y="1510364"/>
                    <a:pt x="1351168" y="1514682"/>
                    <a:pt x="1350808" y="1517201"/>
                  </a:cubicBezTo>
                  <a:cubicBezTo>
                    <a:pt x="1349728" y="1519720"/>
                    <a:pt x="1349008" y="1525478"/>
                    <a:pt x="1348648" y="1528357"/>
                  </a:cubicBezTo>
                  <a:cubicBezTo>
                    <a:pt x="1348287" y="1530516"/>
                    <a:pt x="1347207" y="1534834"/>
                    <a:pt x="1346487" y="1536994"/>
                  </a:cubicBezTo>
                  <a:cubicBezTo>
                    <a:pt x="1346127" y="1538073"/>
                    <a:pt x="1344687" y="1540233"/>
                    <a:pt x="1343967" y="1541312"/>
                  </a:cubicBezTo>
                  <a:cubicBezTo>
                    <a:pt x="1343607" y="1542032"/>
                    <a:pt x="1341807" y="1543471"/>
                    <a:pt x="1341087" y="1544191"/>
                  </a:cubicBezTo>
                  <a:cubicBezTo>
                    <a:pt x="1340007" y="1544911"/>
                    <a:pt x="1337487" y="1544911"/>
                    <a:pt x="1336407" y="1545271"/>
                  </a:cubicBezTo>
                  <a:cubicBezTo>
                    <a:pt x="1335327" y="1545990"/>
                    <a:pt x="1333887" y="1548509"/>
                    <a:pt x="1332806" y="1548869"/>
                  </a:cubicBezTo>
                  <a:cubicBezTo>
                    <a:pt x="1331726" y="1549589"/>
                    <a:pt x="1329926" y="1549949"/>
                    <a:pt x="1329206" y="1549949"/>
                  </a:cubicBezTo>
                  <a:cubicBezTo>
                    <a:pt x="1328126" y="1549949"/>
                    <a:pt x="1326326" y="1549949"/>
                    <a:pt x="1325606" y="1549949"/>
                  </a:cubicBezTo>
                  <a:cubicBezTo>
                    <a:pt x="1324886" y="1549589"/>
                    <a:pt x="1323446" y="1549589"/>
                    <a:pt x="1323446" y="1548869"/>
                  </a:cubicBezTo>
                  <a:cubicBezTo>
                    <a:pt x="1323446" y="1547790"/>
                    <a:pt x="1325606" y="1547070"/>
                    <a:pt x="1325966" y="1546350"/>
                  </a:cubicBezTo>
                  <a:cubicBezTo>
                    <a:pt x="1327046" y="1545990"/>
                    <a:pt x="1329206" y="1544191"/>
                    <a:pt x="1329926" y="1543471"/>
                  </a:cubicBezTo>
                  <a:cubicBezTo>
                    <a:pt x="1330646" y="1543111"/>
                    <a:pt x="1331726" y="1542392"/>
                    <a:pt x="1332086" y="1541672"/>
                  </a:cubicBezTo>
                  <a:cubicBezTo>
                    <a:pt x="1332446" y="1541312"/>
                    <a:pt x="1333167" y="1539873"/>
                    <a:pt x="1333167" y="1539153"/>
                  </a:cubicBezTo>
                  <a:cubicBezTo>
                    <a:pt x="1333167" y="1538433"/>
                    <a:pt x="1333167" y="1536634"/>
                    <a:pt x="1332446" y="1536274"/>
                  </a:cubicBezTo>
                  <a:cubicBezTo>
                    <a:pt x="1331726" y="1535554"/>
                    <a:pt x="1329926" y="1535554"/>
                    <a:pt x="1329206" y="1535914"/>
                  </a:cubicBezTo>
                  <a:cubicBezTo>
                    <a:pt x="1328486" y="1536634"/>
                    <a:pt x="1328126" y="1538793"/>
                    <a:pt x="1327766" y="1539153"/>
                  </a:cubicBezTo>
                  <a:cubicBezTo>
                    <a:pt x="1327046" y="1540233"/>
                    <a:pt x="1324526" y="1540592"/>
                    <a:pt x="1323446" y="1541312"/>
                  </a:cubicBezTo>
                  <a:cubicBezTo>
                    <a:pt x="1322726" y="1542392"/>
                    <a:pt x="1321286" y="1544191"/>
                    <a:pt x="1320206" y="1544911"/>
                  </a:cubicBezTo>
                  <a:cubicBezTo>
                    <a:pt x="1319126" y="1545990"/>
                    <a:pt x="1316605" y="1547790"/>
                    <a:pt x="1315165" y="1548509"/>
                  </a:cubicBezTo>
                  <a:cubicBezTo>
                    <a:pt x="1314445" y="1548509"/>
                    <a:pt x="1312645" y="1548150"/>
                    <a:pt x="1311925" y="1548509"/>
                  </a:cubicBezTo>
                  <a:cubicBezTo>
                    <a:pt x="1311205" y="1549589"/>
                    <a:pt x="1310125" y="1552468"/>
                    <a:pt x="1310485" y="1553548"/>
                  </a:cubicBezTo>
                  <a:cubicBezTo>
                    <a:pt x="1310845" y="1554987"/>
                    <a:pt x="1312285" y="1556786"/>
                    <a:pt x="1313365" y="1557146"/>
                  </a:cubicBezTo>
                  <a:cubicBezTo>
                    <a:pt x="1314085" y="1557506"/>
                    <a:pt x="1316245" y="1558226"/>
                    <a:pt x="1317685" y="1558226"/>
                  </a:cubicBezTo>
                  <a:cubicBezTo>
                    <a:pt x="1318766" y="1558226"/>
                    <a:pt x="1321286" y="1557146"/>
                    <a:pt x="1322366" y="1557146"/>
                  </a:cubicBezTo>
                  <a:cubicBezTo>
                    <a:pt x="1323806" y="1557506"/>
                    <a:pt x="1325966" y="1558586"/>
                    <a:pt x="1327406" y="1558946"/>
                  </a:cubicBezTo>
                  <a:cubicBezTo>
                    <a:pt x="1328486" y="1558946"/>
                    <a:pt x="1330646" y="1558586"/>
                    <a:pt x="1331726" y="1557866"/>
                  </a:cubicBezTo>
                  <a:cubicBezTo>
                    <a:pt x="1332446" y="1557506"/>
                    <a:pt x="1333167" y="1555707"/>
                    <a:pt x="1333887" y="1554987"/>
                  </a:cubicBezTo>
                  <a:cubicBezTo>
                    <a:pt x="1334607" y="1554267"/>
                    <a:pt x="1336767" y="1552828"/>
                    <a:pt x="1338207" y="1552468"/>
                  </a:cubicBezTo>
                  <a:cubicBezTo>
                    <a:pt x="1339647" y="1552108"/>
                    <a:pt x="1342527" y="1551029"/>
                    <a:pt x="1343247" y="1552108"/>
                  </a:cubicBezTo>
                  <a:cubicBezTo>
                    <a:pt x="1343967" y="1552828"/>
                    <a:pt x="1343247" y="1554987"/>
                    <a:pt x="1342887" y="1556067"/>
                  </a:cubicBezTo>
                  <a:cubicBezTo>
                    <a:pt x="1342527" y="1557506"/>
                    <a:pt x="1341087" y="1560745"/>
                    <a:pt x="1341087" y="1562184"/>
                  </a:cubicBezTo>
                  <a:cubicBezTo>
                    <a:pt x="1340727" y="1564344"/>
                    <a:pt x="1341447" y="1568302"/>
                    <a:pt x="1341447" y="1570101"/>
                  </a:cubicBezTo>
                  <a:cubicBezTo>
                    <a:pt x="1341447" y="1571541"/>
                    <a:pt x="1341447" y="1574780"/>
                    <a:pt x="1340727" y="1576219"/>
                  </a:cubicBezTo>
                  <a:cubicBezTo>
                    <a:pt x="1340007" y="1577659"/>
                    <a:pt x="1338207" y="1579458"/>
                    <a:pt x="1337127" y="1580178"/>
                  </a:cubicBezTo>
                  <a:cubicBezTo>
                    <a:pt x="1336047" y="1580538"/>
                    <a:pt x="1333527" y="1580178"/>
                    <a:pt x="1332806" y="1580538"/>
                  </a:cubicBezTo>
                  <a:cubicBezTo>
                    <a:pt x="1332446" y="1581257"/>
                    <a:pt x="1332446" y="1583057"/>
                    <a:pt x="1332806" y="1583776"/>
                  </a:cubicBezTo>
                  <a:cubicBezTo>
                    <a:pt x="1332806" y="1584496"/>
                    <a:pt x="1335327" y="1584856"/>
                    <a:pt x="1335327" y="1585936"/>
                  </a:cubicBezTo>
                  <a:cubicBezTo>
                    <a:pt x="1335327" y="1586655"/>
                    <a:pt x="1333167" y="1587015"/>
                    <a:pt x="1333167" y="1587735"/>
                  </a:cubicBezTo>
                  <a:cubicBezTo>
                    <a:pt x="1333167" y="1588455"/>
                    <a:pt x="1334247" y="1589174"/>
                    <a:pt x="1334607" y="1589534"/>
                  </a:cubicBezTo>
                  <a:cubicBezTo>
                    <a:pt x="1334967" y="1589894"/>
                    <a:pt x="1335327" y="1590974"/>
                    <a:pt x="1335687" y="1591334"/>
                  </a:cubicBezTo>
                  <a:cubicBezTo>
                    <a:pt x="1336047" y="1591694"/>
                    <a:pt x="1336767" y="1593493"/>
                    <a:pt x="1336767" y="1594213"/>
                  </a:cubicBezTo>
                  <a:cubicBezTo>
                    <a:pt x="1336767" y="1594932"/>
                    <a:pt x="1335687" y="1596732"/>
                    <a:pt x="1334607" y="1597092"/>
                  </a:cubicBezTo>
                  <a:cubicBezTo>
                    <a:pt x="1333887" y="1597451"/>
                    <a:pt x="1331366" y="1596012"/>
                    <a:pt x="1330646" y="1596012"/>
                  </a:cubicBezTo>
                  <a:cubicBezTo>
                    <a:pt x="1329566" y="1596012"/>
                    <a:pt x="1327046" y="1596732"/>
                    <a:pt x="1325966" y="1597451"/>
                  </a:cubicBezTo>
                  <a:cubicBezTo>
                    <a:pt x="1325246" y="1598531"/>
                    <a:pt x="1324886" y="1601050"/>
                    <a:pt x="1324526" y="1602490"/>
                  </a:cubicBezTo>
                  <a:cubicBezTo>
                    <a:pt x="1324526" y="1603209"/>
                    <a:pt x="1324526" y="1605368"/>
                    <a:pt x="1324526" y="1606088"/>
                  </a:cubicBezTo>
                  <a:cubicBezTo>
                    <a:pt x="1324886" y="1607888"/>
                    <a:pt x="1326686" y="1610407"/>
                    <a:pt x="1327046" y="1611846"/>
                  </a:cubicBezTo>
                  <a:cubicBezTo>
                    <a:pt x="1327046" y="1613645"/>
                    <a:pt x="1326326" y="1617604"/>
                    <a:pt x="1326326" y="1619403"/>
                  </a:cubicBezTo>
                  <a:cubicBezTo>
                    <a:pt x="1325966" y="1620843"/>
                    <a:pt x="1324886" y="1623722"/>
                    <a:pt x="1325246" y="1624801"/>
                  </a:cubicBezTo>
                  <a:cubicBezTo>
                    <a:pt x="1325606" y="1625881"/>
                    <a:pt x="1327406" y="1626241"/>
                    <a:pt x="1328486" y="1626601"/>
                  </a:cubicBezTo>
                  <a:cubicBezTo>
                    <a:pt x="1329206" y="1627320"/>
                    <a:pt x="1330646" y="1629120"/>
                    <a:pt x="1331006" y="1629839"/>
                  </a:cubicBezTo>
                  <a:cubicBezTo>
                    <a:pt x="1332806" y="1631279"/>
                    <a:pt x="1335327" y="1634878"/>
                    <a:pt x="1336047" y="1636677"/>
                  </a:cubicBezTo>
                  <a:cubicBezTo>
                    <a:pt x="1336767" y="1638116"/>
                    <a:pt x="1338207" y="1641715"/>
                    <a:pt x="1338927" y="1643155"/>
                  </a:cubicBezTo>
                  <a:cubicBezTo>
                    <a:pt x="1339647" y="1644954"/>
                    <a:pt x="1340367" y="1648193"/>
                    <a:pt x="1341087" y="1649992"/>
                  </a:cubicBezTo>
                  <a:cubicBezTo>
                    <a:pt x="1341447" y="1651432"/>
                    <a:pt x="1342167" y="1653951"/>
                    <a:pt x="1342527" y="1655390"/>
                  </a:cubicBezTo>
                  <a:cubicBezTo>
                    <a:pt x="1342527" y="1657189"/>
                    <a:pt x="1341807" y="1661148"/>
                    <a:pt x="1342527" y="1662947"/>
                  </a:cubicBezTo>
                  <a:cubicBezTo>
                    <a:pt x="1343247" y="1664747"/>
                    <a:pt x="1346127" y="1667626"/>
                    <a:pt x="1346847" y="1669425"/>
                  </a:cubicBezTo>
                  <a:cubicBezTo>
                    <a:pt x="1347207" y="1670864"/>
                    <a:pt x="1347207" y="1673024"/>
                    <a:pt x="1347207" y="1674463"/>
                  </a:cubicBezTo>
                  <a:cubicBezTo>
                    <a:pt x="1347567" y="1675543"/>
                    <a:pt x="1347567" y="1678422"/>
                    <a:pt x="1347207" y="1679501"/>
                  </a:cubicBezTo>
                  <a:cubicBezTo>
                    <a:pt x="1346847" y="1680581"/>
                    <a:pt x="1345407" y="1682380"/>
                    <a:pt x="1345407" y="1683820"/>
                  </a:cubicBezTo>
                  <a:cubicBezTo>
                    <a:pt x="1345407" y="1684539"/>
                    <a:pt x="1345407" y="1686699"/>
                    <a:pt x="1346127" y="1687418"/>
                  </a:cubicBezTo>
                  <a:cubicBezTo>
                    <a:pt x="1346847" y="1688138"/>
                    <a:pt x="1348648" y="1687778"/>
                    <a:pt x="1349008" y="1688858"/>
                  </a:cubicBezTo>
                  <a:cubicBezTo>
                    <a:pt x="1349728" y="1689577"/>
                    <a:pt x="1348287" y="1692097"/>
                    <a:pt x="1348648" y="1693176"/>
                  </a:cubicBezTo>
                  <a:cubicBezTo>
                    <a:pt x="1349008" y="1693896"/>
                    <a:pt x="1349728" y="1694975"/>
                    <a:pt x="1350448" y="1695335"/>
                  </a:cubicBezTo>
                  <a:cubicBezTo>
                    <a:pt x="1351168" y="1695335"/>
                    <a:pt x="1352608" y="1693176"/>
                    <a:pt x="1353688" y="1693896"/>
                  </a:cubicBezTo>
                  <a:cubicBezTo>
                    <a:pt x="1354408" y="1693896"/>
                    <a:pt x="1355488" y="1696055"/>
                    <a:pt x="1355488" y="1696775"/>
                  </a:cubicBezTo>
                  <a:cubicBezTo>
                    <a:pt x="1355488" y="1697854"/>
                    <a:pt x="1354048" y="1700373"/>
                    <a:pt x="1353688" y="1701813"/>
                  </a:cubicBezTo>
                  <a:cubicBezTo>
                    <a:pt x="1353328" y="1702533"/>
                    <a:pt x="1352248" y="1704692"/>
                    <a:pt x="1352248" y="1705771"/>
                  </a:cubicBezTo>
                  <a:cubicBezTo>
                    <a:pt x="1352608" y="1706491"/>
                    <a:pt x="1354048" y="1707931"/>
                    <a:pt x="1354768" y="1707931"/>
                  </a:cubicBezTo>
                  <a:cubicBezTo>
                    <a:pt x="1355488" y="1707931"/>
                    <a:pt x="1356568" y="1707211"/>
                    <a:pt x="1356928" y="1706491"/>
                  </a:cubicBezTo>
                  <a:cubicBezTo>
                    <a:pt x="1357288" y="1705771"/>
                    <a:pt x="1357648" y="1703972"/>
                    <a:pt x="1358368" y="1703612"/>
                  </a:cubicBezTo>
                  <a:cubicBezTo>
                    <a:pt x="1359088" y="1702893"/>
                    <a:pt x="1360888" y="1702533"/>
                    <a:pt x="1361608" y="1702533"/>
                  </a:cubicBezTo>
                  <a:cubicBezTo>
                    <a:pt x="1362328" y="1702893"/>
                    <a:pt x="1363408" y="1704692"/>
                    <a:pt x="1363408" y="1705771"/>
                  </a:cubicBezTo>
                  <a:cubicBezTo>
                    <a:pt x="1363408" y="1706851"/>
                    <a:pt x="1360528" y="1707931"/>
                    <a:pt x="1359808" y="1709370"/>
                  </a:cubicBezTo>
                  <a:cubicBezTo>
                    <a:pt x="1359448" y="1710450"/>
                    <a:pt x="1359448" y="1712969"/>
                    <a:pt x="1359808" y="1714048"/>
                  </a:cubicBezTo>
                  <a:cubicBezTo>
                    <a:pt x="1359808" y="1715128"/>
                    <a:pt x="1360528" y="1717287"/>
                    <a:pt x="1361608" y="1718007"/>
                  </a:cubicBezTo>
                  <a:cubicBezTo>
                    <a:pt x="1362328" y="1718367"/>
                    <a:pt x="1364129" y="1716568"/>
                    <a:pt x="1365209" y="1716927"/>
                  </a:cubicBezTo>
                  <a:cubicBezTo>
                    <a:pt x="1365929" y="1717287"/>
                    <a:pt x="1366649" y="1719806"/>
                    <a:pt x="1366289" y="1720886"/>
                  </a:cubicBezTo>
                  <a:cubicBezTo>
                    <a:pt x="1366289" y="1721606"/>
                    <a:pt x="1364129" y="1722685"/>
                    <a:pt x="1364129" y="1723405"/>
                  </a:cubicBezTo>
                  <a:cubicBezTo>
                    <a:pt x="1363768" y="1724485"/>
                    <a:pt x="1365209" y="1726644"/>
                    <a:pt x="1365569" y="1727723"/>
                  </a:cubicBezTo>
                  <a:cubicBezTo>
                    <a:pt x="1366289" y="1728083"/>
                    <a:pt x="1367369" y="1728803"/>
                    <a:pt x="1367729" y="1729163"/>
                  </a:cubicBezTo>
                  <a:cubicBezTo>
                    <a:pt x="1368089" y="1730242"/>
                    <a:pt x="1368089" y="1732402"/>
                    <a:pt x="1368089" y="1733121"/>
                  </a:cubicBezTo>
                  <a:cubicBezTo>
                    <a:pt x="1367729" y="1733841"/>
                    <a:pt x="1366649" y="1734921"/>
                    <a:pt x="1366649" y="1735640"/>
                  </a:cubicBezTo>
                  <a:cubicBezTo>
                    <a:pt x="1366649" y="1736360"/>
                    <a:pt x="1367369" y="1737800"/>
                    <a:pt x="1368089" y="1738519"/>
                  </a:cubicBezTo>
                  <a:cubicBezTo>
                    <a:pt x="1368089" y="1739239"/>
                    <a:pt x="1368809" y="1740319"/>
                    <a:pt x="1369169" y="1741398"/>
                  </a:cubicBezTo>
                  <a:cubicBezTo>
                    <a:pt x="1369529" y="1742478"/>
                    <a:pt x="1369889" y="1744997"/>
                    <a:pt x="1370249" y="1745717"/>
                  </a:cubicBezTo>
                  <a:cubicBezTo>
                    <a:pt x="1370969" y="1746796"/>
                    <a:pt x="1373129" y="1747516"/>
                    <a:pt x="1374209" y="1747876"/>
                  </a:cubicBezTo>
                  <a:cubicBezTo>
                    <a:pt x="1374929" y="1748236"/>
                    <a:pt x="1376729" y="1748596"/>
                    <a:pt x="1377809" y="1748596"/>
                  </a:cubicBezTo>
                  <a:cubicBezTo>
                    <a:pt x="1378169" y="1748596"/>
                    <a:pt x="1379610" y="1747876"/>
                    <a:pt x="1380330" y="1747876"/>
                  </a:cubicBezTo>
                  <a:cubicBezTo>
                    <a:pt x="1381050" y="1747876"/>
                    <a:pt x="1383210" y="1747876"/>
                    <a:pt x="1383570" y="1748596"/>
                  </a:cubicBezTo>
                  <a:cubicBezTo>
                    <a:pt x="1384650" y="1749675"/>
                    <a:pt x="1385010" y="1752914"/>
                    <a:pt x="1384650" y="1754354"/>
                  </a:cubicBezTo>
                  <a:cubicBezTo>
                    <a:pt x="1384650" y="1755073"/>
                    <a:pt x="1383210" y="1755793"/>
                    <a:pt x="1382850" y="1756513"/>
                  </a:cubicBezTo>
                  <a:cubicBezTo>
                    <a:pt x="1382490" y="1757233"/>
                    <a:pt x="1380690" y="1758312"/>
                    <a:pt x="1380330" y="1759032"/>
                  </a:cubicBezTo>
                  <a:cubicBezTo>
                    <a:pt x="1380330" y="1759752"/>
                    <a:pt x="1381050" y="1762271"/>
                    <a:pt x="1381770" y="1762990"/>
                  </a:cubicBezTo>
                  <a:cubicBezTo>
                    <a:pt x="1382490" y="1763350"/>
                    <a:pt x="1384650" y="1762990"/>
                    <a:pt x="1385370" y="1762631"/>
                  </a:cubicBezTo>
                  <a:cubicBezTo>
                    <a:pt x="1386450" y="1762271"/>
                    <a:pt x="1387530" y="1760471"/>
                    <a:pt x="1388610" y="1760111"/>
                  </a:cubicBezTo>
                  <a:cubicBezTo>
                    <a:pt x="1389690" y="1759752"/>
                    <a:pt x="1392210" y="1760471"/>
                    <a:pt x="1392930" y="1761551"/>
                  </a:cubicBezTo>
                  <a:cubicBezTo>
                    <a:pt x="1393650" y="1761911"/>
                    <a:pt x="1394010" y="1764070"/>
                    <a:pt x="1394010" y="1765150"/>
                  </a:cubicBezTo>
                  <a:cubicBezTo>
                    <a:pt x="1394010" y="1765869"/>
                    <a:pt x="1393290" y="1768029"/>
                    <a:pt x="1392570" y="1768748"/>
                  </a:cubicBezTo>
                  <a:cubicBezTo>
                    <a:pt x="1392210" y="1769108"/>
                    <a:pt x="1390050" y="1769108"/>
                    <a:pt x="1389330" y="1769108"/>
                  </a:cubicBezTo>
                  <a:cubicBezTo>
                    <a:pt x="1387530" y="1769108"/>
                    <a:pt x="1384650" y="1767669"/>
                    <a:pt x="1382850" y="1767669"/>
                  </a:cubicBezTo>
                  <a:cubicBezTo>
                    <a:pt x="1381770" y="1768029"/>
                    <a:pt x="1379970" y="1769468"/>
                    <a:pt x="1378889" y="1769468"/>
                  </a:cubicBezTo>
                  <a:cubicBezTo>
                    <a:pt x="1378169" y="1769828"/>
                    <a:pt x="1376729" y="1769108"/>
                    <a:pt x="1376369" y="1769108"/>
                  </a:cubicBezTo>
                  <a:cubicBezTo>
                    <a:pt x="1375289" y="1769108"/>
                    <a:pt x="1373489" y="1769108"/>
                    <a:pt x="1372769" y="1769108"/>
                  </a:cubicBezTo>
                  <a:cubicBezTo>
                    <a:pt x="1371689" y="1769468"/>
                    <a:pt x="1370249" y="1771267"/>
                    <a:pt x="1369529" y="1771627"/>
                  </a:cubicBezTo>
                  <a:cubicBezTo>
                    <a:pt x="1368809" y="1771987"/>
                    <a:pt x="1367009" y="1771987"/>
                    <a:pt x="1366289" y="1772347"/>
                  </a:cubicBezTo>
                  <a:cubicBezTo>
                    <a:pt x="1365569" y="1772707"/>
                    <a:pt x="1364129" y="1774146"/>
                    <a:pt x="1363408" y="1774506"/>
                  </a:cubicBezTo>
                  <a:cubicBezTo>
                    <a:pt x="1362688" y="1774866"/>
                    <a:pt x="1360888" y="1774866"/>
                    <a:pt x="1359808" y="1775226"/>
                  </a:cubicBezTo>
                  <a:cubicBezTo>
                    <a:pt x="1359448" y="1775946"/>
                    <a:pt x="1358368" y="1777385"/>
                    <a:pt x="1358368" y="1778465"/>
                  </a:cubicBezTo>
                  <a:cubicBezTo>
                    <a:pt x="1358008" y="1779544"/>
                    <a:pt x="1359808" y="1780624"/>
                    <a:pt x="1359808" y="1781704"/>
                  </a:cubicBezTo>
                  <a:cubicBezTo>
                    <a:pt x="1360168" y="1782783"/>
                    <a:pt x="1359808" y="1784942"/>
                    <a:pt x="1359448" y="1786022"/>
                  </a:cubicBezTo>
                  <a:cubicBezTo>
                    <a:pt x="1359088" y="1787102"/>
                    <a:pt x="1356928" y="1789261"/>
                    <a:pt x="1355848" y="1789621"/>
                  </a:cubicBezTo>
                  <a:cubicBezTo>
                    <a:pt x="1354768" y="1790340"/>
                    <a:pt x="1352608" y="1790340"/>
                    <a:pt x="1351528" y="1789980"/>
                  </a:cubicBezTo>
                  <a:cubicBezTo>
                    <a:pt x="1350088" y="1789621"/>
                    <a:pt x="1347567" y="1787461"/>
                    <a:pt x="1346847" y="1786382"/>
                  </a:cubicBezTo>
                  <a:cubicBezTo>
                    <a:pt x="1346487" y="1785662"/>
                    <a:pt x="1346847" y="1783863"/>
                    <a:pt x="1346487" y="1783503"/>
                  </a:cubicBezTo>
                  <a:cubicBezTo>
                    <a:pt x="1345767" y="1782423"/>
                    <a:pt x="1343967" y="1782423"/>
                    <a:pt x="1343247" y="1782423"/>
                  </a:cubicBezTo>
                  <a:cubicBezTo>
                    <a:pt x="1341807" y="1782423"/>
                    <a:pt x="1340007" y="1782783"/>
                    <a:pt x="1338927" y="1782423"/>
                  </a:cubicBezTo>
                  <a:cubicBezTo>
                    <a:pt x="1337847" y="1782423"/>
                    <a:pt x="1334967" y="1781344"/>
                    <a:pt x="1334247" y="1780264"/>
                  </a:cubicBezTo>
                  <a:cubicBezTo>
                    <a:pt x="1333887" y="1779544"/>
                    <a:pt x="1333887" y="1777745"/>
                    <a:pt x="1333167" y="1776665"/>
                  </a:cubicBezTo>
                  <a:cubicBezTo>
                    <a:pt x="1332806" y="1776305"/>
                    <a:pt x="1331366" y="1774866"/>
                    <a:pt x="1330646" y="1774506"/>
                  </a:cubicBezTo>
                  <a:cubicBezTo>
                    <a:pt x="1329566" y="1773786"/>
                    <a:pt x="1325966" y="1773786"/>
                    <a:pt x="1324886" y="1773067"/>
                  </a:cubicBezTo>
                  <a:cubicBezTo>
                    <a:pt x="1323086" y="1771627"/>
                    <a:pt x="1321286" y="1768029"/>
                    <a:pt x="1320206" y="1766229"/>
                  </a:cubicBezTo>
                  <a:cubicBezTo>
                    <a:pt x="1319486" y="1765150"/>
                    <a:pt x="1317685" y="1762631"/>
                    <a:pt x="1316605" y="1761551"/>
                  </a:cubicBezTo>
                  <a:cubicBezTo>
                    <a:pt x="1315885" y="1760831"/>
                    <a:pt x="1313725" y="1759392"/>
                    <a:pt x="1312645" y="1759392"/>
                  </a:cubicBezTo>
                  <a:cubicBezTo>
                    <a:pt x="1310845" y="1758672"/>
                    <a:pt x="1306885" y="1758672"/>
                    <a:pt x="1305085" y="1758672"/>
                  </a:cubicBezTo>
                  <a:cubicBezTo>
                    <a:pt x="1303645" y="1758672"/>
                    <a:pt x="1300764" y="1759392"/>
                    <a:pt x="1299324" y="1759032"/>
                  </a:cubicBezTo>
                  <a:cubicBezTo>
                    <a:pt x="1298244" y="1759032"/>
                    <a:pt x="1295724" y="1758672"/>
                    <a:pt x="1294644" y="1757952"/>
                  </a:cubicBezTo>
                  <a:cubicBezTo>
                    <a:pt x="1293564" y="1757233"/>
                    <a:pt x="1293204" y="1755433"/>
                    <a:pt x="1292844" y="1754713"/>
                  </a:cubicBezTo>
                  <a:cubicBezTo>
                    <a:pt x="1292124" y="1754354"/>
                    <a:pt x="1291764" y="1753634"/>
                    <a:pt x="1291044" y="1753634"/>
                  </a:cubicBezTo>
                  <a:cubicBezTo>
                    <a:pt x="1289964" y="1753634"/>
                    <a:pt x="1288524" y="1755073"/>
                    <a:pt x="1287444" y="1755793"/>
                  </a:cubicBezTo>
                  <a:cubicBezTo>
                    <a:pt x="1286003" y="1756153"/>
                    <a:pt x="1283843" y="1756873"/>
                    <a:pt x="1282403" y="1756513"/>
                  </a:cubicBezTo>
                  <a:cubicBezTo>
                    <a:pt x="1281683" y="1756513"/>
                    <a:pt x="1280243" y="1754354"/>
                    <a:pt x="1279523" y="1753994"/>
                  </a:cubicBezTo>
                  <a:cubicBezTo>
                    <a:pt x="1278803" y="1753634"/>
                    <a:pt x="1277363" y="1753274"/>
                    <a:pt x="1276643" y="1753634"/>
                  </a:cubicBezTo>
                  <a:cubicBezTo>
                    <a:pt x="1275923" y="1753634"/>
                    <a:pt x="1275563" y="1755433"/>
                    <a:pt x="1274843" y="1755793"/>
                  </a:cubicBezTo>
                  <a:cubicBezTo>
                    <a:pt x="1273763" y="1755793"/>
                    <a:pt x="1271242" y="1753274"/>
                    <a:pt x="1270162" y="1753634"/>
                  </a:cubicBezTo>
                  <a:cubicBezTo>
                    <a:pt x="1269082" y="1753634"/>
                    <a:pt x="1268722" y="1755793"/>
                    <a:pt x="1268002" y="1755793"/>
                  </a:cubicBezTo>
                  <a:cubicBezTo>
                    <a:pt x="1267282" y="1756513"/>
                    <a:pt x="1265482" y="1755793"/>
                    <a:pt x="1264402" y="1755793"/>
                  </a:cubicBezTo>
                  <a:cubicBezTo>
                    <a:pt x="1263322" y="1755433"/>
                    <a:pt x="1260442" y="1754713"/>
                    <a:pt x="1259362" y="1754354"/>
                  </a:cubicBezTo>
                  <a:cubicBezTo>
                    <a:pt x="1258642" y="1754354"/>
                    <a:pt x="1257202" y="1754354"/>
                    <a:pt x="1256482" y="1754354"/>
                  </a:cubicBezTo>
                  <a:cubicBezTo>
                    <a:pt x="1255401" y="1755073"/>
                    <a:pt x="1254681" y="1757233"/>
                    <a:pt x="1253601" y="1757592"/>
                  </a:cubicBezTo>
                  <a:cubicBezTo>
                    <a:pt x="1252881" y="1757952"/>
                    <a:pt x="1251081" y="1756513"/>
                    <a:pt x="1250001" y="1755793"/>
                  </a:cubicBezTo>
                  <a:cubicBezTo>
                    <a:pt x="1249641" y="1755793"/>
                    <a:pt x="1248561" y="1754354"/>
                    <a:pt x="1247841" y="1754354"/>
                  </a:cubicBezTo>
                  <a:cubicBezTo>
                    <a:pt x="1246761" y="1753634"/>
                    <a:pt x="1244961" y="1753634"/>
                    <a:pt x="1243881" y="1753634"/>
                  </a:cubicBezTo>
                  <a:cubicBezTo>
                    <a:pt x="1242801" y="1753994"/>
                    <a:pt x="1241721" y="1755073"/>
                    <a:pt x="1241001" y="1755793"/>
                  </a:cubicBezTo>
                  <a:cubicBezTo>
                    <a:pt x="1240280" y="1756153"/>
                    <a:pt x="1238480" y="1756873"/>
                    <a:pt x="1237760" y="1756513"/>
                  </a:cubicBezTo>
                  <a:cubicBezTo>
                    <a:pt x="1236680" y="1756513"/>
                    <a:pt x="1235960" y="1753634"/>
                    <a:pt x="1235240" y="1753634"/>
                  </a:cubicBezTo>
                  <a:cubicBezTo>
                    <a:pt x="1234880" y="1753634"/>
                    <a:pt x="1233800" y="1754354"/>
                    <a:pt x="1233440" y="1754713"/>
                  </a:cubicBezTo>
                  <a:cubicBezTo>
                    <a:pt x="1232720" y="1755073"/>
                    <a:pt x="1231640" y="1756513"/>
                    <a:pt x="1231280" y="1756513"/>
                  </a:cubicBezTo>
                  <a:cubicBezTo>
                    <a:pt x="1230200" y="1756513"/>
                    <a:pt x="1229480" y="1754713"/>
                    <a:pt x="1229120" y="1754354"/>
                  </a:cubicBezTo>
                  <a:cubicBezTo>
                    <a:pt x="1228400" y="1753994"/>
                    <a:pt x="1227320" y="1753274"/>
                    <a:pt x="1226600" y="1753274"/>
                  </a:cubicBezTo>
                  <a:cubicBezTo>
                    <a:pt x="1225520" y="1752914"/>
                    <a:pt x="1223719" y="1754354"/>
                    <a:pt x="1222279" y="1753634"/>
                  </a:cubicBezTo>
                  <a:cubicBezTo>
                    <a:pt x="1221559" y="1753634"/>
                    <a:pt x="1220479" y="1751475"/>
                    <a:pt x="1220119" y="1750755"/>
                  </a:cubicBezTo>
                  <a:cubicBezTo>
                    <a:pt x="1220119" y="1750035"/>
                    <a:pt x="1220479" y="1748596"/>
                    <a:pt x="1220479" y="1747876"/>
                  </a:cubicBezTo>
                  <a:cubicBezTo>
                    <a:pt x="1220119" y="1747156"/>
                    <a:pt x="1219399" y="1746796"/>
                    <a:pt x="1219039" y="1746796"/>
                  </a:cubicBezTo>
                  <a:cubicBezTo>
                    <a:pt x="1217959" y="1746437"/>
                    <a:pt x="1216519" y="1747516"/>
                    <a:pt x="1215799" y="1747516"/>
                  </a:cubicBezTo>
                  <a:cubicBezTo>
                    <a:pt x="1214719" y="1747516"/>
                    <a:pt x="1212919" y="1747156"/>
                    <a:pt x="1212199" y="1746796"/>
                  </a:cubicBezTo>
                  <a:cubicBezTo>
                    <a:pt x="1211119" y="1746437"/>
                    <a:pt x="1210039" y="1744637"/>
                    <a:pt x="1209679" y="1743917"/>
                  </a:cubicBezTo>
                  <a:cubicBezTo>
                    <a:pt x="1209679" y="1743198"/>
                    <a:pt x="1210039" y="1741038"/>
                    <a:pt x="1209679" y="1740319"/>
                  </a:cubicBezTo>
                  <a:cubicBezTo>
                    <a:pt x="1209318" y="1739959"/>
                    <a:pt x="1208238" y="1739239"/>
                    <a:pt x="1207518" y="1739599"/>
                  </a:cubicBezTo>
                  <a:cubicBezTo>
                    <a:pt x="1206798" y="1739599"/>
                    <a:pt x="1206078" y="1740679"/>
                    <a:pt x="1205718" y="1741398"/>
                  </a:cubicBezTo>
                  <a:cubicBezTo>
                    <a:pt x="1204998" y="1741398"/>
                    <a:pt x="1203558" y="1741398"/>
                    <a:pt x="1202838" y="1741038"/>
                  </a:cubicBezTo>
                  <a:cubicBezTo>
                    <a:pt x="1202118" y="1740319"/>
                    <a:pt x="1201038" y="1738519"/>
                    <a:pt x="1199958" y="1737440"/>
                  </a:cubicBezTo>
                  <a:cubicBezTo>
                    <a:pt x="1199238" y="1736720"/>
                    <a:pt x="1197078" y="1736000"/>
                    <a:pt x="1196358" y="1735281"/>
                  </a:cubicBezTo>
                  <a:cubicBezTo>
                    <a:pt x="1195278" y="1734561"/>
                    <a:pt x="1193117" y="1733481"/>
                    <a:pt x="1192757" y="1732402"/>
                  </a:cubicBezTo>
                  <a:cubicBezTo>
                    <a:pt x="1192037" y="1732042"/>
                    <a:pt x="1192037" y="1730242"/>
                    <a:pt x="1191677" y="1729883"/>
                  </a:cubicBezTo>
                  <a:cubicBezTo>
                    <a:pt x="1191317" y="1729523"/>
                    <a:pt x="1190237" y="1729523"/>
                    <a:pt x="1189517" y="1729523"/>
                  </a:cubicBezTo>
                  <a:cubicBezTo>
                    <a:pt x="1188437" y="1729523"/>
                    <a:pt x="1186997" y="1730962"/>
                    <a:pt x="1185917" y="1730962"/>
                  </a:cubicBezTo>
                  <a:cubicBezTo>
                    <a:pt x="1185197" y="1731322"/>
                    <a:pt x="1183397" y="1730602"/>
                    <a:pt x="1182317" y="1730602"/>
                  </a:cubicBezTo>
                  <a:cubicBezTo>
                    <a:pt x="1181237" y="1730242"/>
                    <a:pt x="1179437" y="1729163"/>
                    <a:pt x="1178356" y="1728803"/>
                  </a:cubicBezTo>
                  <a:cubicBezTo>
                    <a:pt x="1177636" y="1728803"/>
                    <a:pt x="1175836" y="1729523"/>
                    <a:pt x="1175116" y="1729163"/>
                  </a:cubicBezTo>
                  <a:cubicBezTo>
                    <a:pt x="1174396" y="1729163"/>
                    <a:pt x="1173316" y="1727004"/>
                    <a:pt x="1172236" y="1726644"/>
                  </a:cubicBezTo>
                  <a:cubicBezTo>
                    <a:pt x="1171516" y="1725924"/>
                    <a:pt x="1169716" y="1725204"/>
                    <a:pt x="1168636" y="1724844"/>
                  </a:cubicBezTo>
                  <a:cubicBezTo>
                    <a:pt x="1167556" y="1724485"/>
                    <a:pt x="1165756" y="1724485"/>
                    <a:pt x="1165036" y="1724844"/>
                  </a:cubicBezTo>
                  <a:cubicBezTo>
                    <a:pt x="1164316" y="1725204"/>
                    <a:pt x="1163596" y="1726644"/>
                    <a:pt x="1162875" y="1727004"/>
                  </a:cubicBezTo>
                  <a:cubicBezTo>
                    <a:pt x="1162155" y="1727723"/>
                    <a:pt x="1161075" y="1728443"/>
                    <a:pt x="1160355" y="1728803"/>
                  </a:cubicBezTo>
                  <a:cubicBezTo>
                    <a:pt x="1159635" y="1728803"/>
                    <a:pt x="1158555" y="1728803"/>
                    <a:pt x="1158195" y="1728083"/>
                  </a:cubicBezTo>
                  <a:cubicBezTo>
                    <a:pt x="1157475" y="1727723"/>
                    <a:pt x="1158195" y="1725564"/>
                    <a:pt x="1157835" y="1724485"/>
                  </a:cubicBezTo>
                  <a:cubicBezTo>
                    <a:pt x="1157115" y="1723765"/>
                    <a:pt x="1155675" y="1723045"/>
                    <a:pt x="1154955" y="1722685"/>
                  </a:cubicBezTo>
                  <a:cubicBezTo>
                    <a:pt x="1154235" y="1722685"/>
                    <a:pt x="1152435" y="1723405"/>
                    <a:pt x="1151715" y="1723045"/>
                  </a:cubicBezTo>
                  <a:cubicBezTo>
                    <a:pt x="1151355" y="1722325"/>
                    <a:pt x="1150995" y="1720526"/>
                    <a:pt x="1150995" y="1719806"/>
                  </a:cubicBezTo>
                  <a:cubicBezTo>
                    <a:pt x="1150635" y="1719446"/>
                    <a:pt x="1149915" y="1718007"/>
                    <a:pt x="1149555" y="1718007"/>
                  </a:cubicBezTo>
                  <a:cubicBezTo>
                    <a:pt x="1148475" y="1717647"/>
                    <a:pt x="1146674" y="1718727"/>
                    <a:pt x="1145954" y="1718367"/>
                  </a:cubicBezTo>
                  <a:cubicBezTo>
                    <a:pt x="1145594" y="1718007"/>
                    <a:pt x="1145954" y="1716208"/>
                    <a:pt x="1145954" y="1715128"/>
                  </a:cubicBezTo>
                  <a:cubicBezTo>
                    <a:pt x="1145594" y="1714768"/>
                    <a:pt x="1144874" y="1714048"/>
                    <a:pt x="1144514" y="1713689"/>
                  </a:cubicBezTo>
                  <a:cubicBezTo>
                    <a:pt x="1143794" y="1713329"/>
                    <a:pt x="1140914" y="1713689"/>
                    <a:pt x="1140194" y="1713329"/>
                  </a:cubicBezTo>
                  <a:cubicBezTo>
                    <a:pt x="1139474" y="1712969"/>
                    <a:pt x="1139114" y="1710810"/>
                    <a:pt x="1138754" y="1710090"/>
                  </a:cubicBezTo>
                  <a:cubicBezTo>
                    <a:pt x="1138394" y="1709370"/>
                    <a:pt x="1139114" y="1707571"/>
                    <a:pt x="1138394" y="1707211"/>
                  </a:cubicBezTo>
                  <a:cubicBezTo>
                    <a:pt x="1137674" y="1706131"/>
                    <a:pt x="1135154" y="1706131"/>
                    <a:pt x="1134074" y="1706131"/>
                  </a:cubicBezTo>
                  <a:cubicBezTo>
                    <a:pt x="1132994" y="1706491"/>
                    <a:pt x="1131913" y="1707931"/>
                    <a:pt x="1130833" y="1708291"/>
                  </a:cubicBezTo>
                  <a:cubicBezTo>
                    <a:pt x="1129753" y="1708291"/>
                    <a:pt x="1128673" y="1707211"/>
                    <a:pt x="1127593" y="1707211"/>
                  </a:cubicBezTo>
                  <a:cubicBezTo>
                    <a:pt x="1126873" y="1707211"/>
                    <a:pt x="1125073" y="1708291"/>
                    <a:pt x="1123993" y="1707931"/>
                  </a:cubicBezTo>
                  <a:cubicBezTo>
                    <a:pt x="1123273" y="1707931"/>
                    <a:pt x="1122193" y="1707571"/>
                    <a:pt x="1121473" y="1707211"/>
                  </a:cubicBezTo>
                  <a:cubicBezTo>
                    <a:pt x="1121113" y="1706491"/>
                    <a:pt x="1120033" y="1705052"/>
                    <a:pt x="1119313" y="1704692"/>
                  </a:cubicBezTo>
                  <a:cubicBezTo>
                    <a:pt x="1118593" y="1704332"/>
                    <a:pt x="1116792" y="1706491"/>
                    <a:pt x="1115712" y="1706131"/>
                  </a:cubicBezTo>
                  <a:cubicBezTo>
                    <a:pt x="1114992" y="1706131"/>
                    <a:pt x="1114992" y="1704332"/>
                    <a:pt x="1114632" y="1703612"/>
                  </a:cubicBezTo>
                  <a:cubicBezTo>
                    <a:pt x="1114272" y="1703252"/>
                    <a:pt x="1113552" y="1702533"/>
                    <a:pt x="1113192" y="1702533"/>
                  </a:cubicBezTo>
                  <a:cubicBezTo>
                    <a:pt x="1112112" y="1702173"/>
                    <a:pt x="1111032" y="1702893"/>
                    <a:pt x="1109952" y="1702893"/>
                  </a:cubicBezTo>
                  <a:cubicBezTo>
                    <a:pt x="1109232" y="1702893"/>
                    <a:pt x="1107432" y="1702893"/>
                    <a:pt x="1106352" y="1702533"/>
                  </a:cubicBezTo>
                  <a:cubicBezTo>
                    <a:pt x="1105632" y="1702533"/>
                    <a:pt x="1104912" y="1701093"/>
                    <a:pt x="1104552" y="1700733"/>
                  </a:cubicBezTo>
                  <a:cubicBezTo>
                    <a:pt x="1103832" y="1700373"/>
                    <a:pt x="1101672" y="1699654"/>
                    <a:pt x="1100951" y="1700014"/>
                  </a:cubicBezTo>
                  <a:cubicBezTo>
                    <a:pt x="1100231" y="1700373"/>
                    <a:pt x="1099511" y="1702533"/>
                    <a:pt x="1099151" y="1702893"/>
                  </a:cubicBezTo>
                  <a:cubicBezTo>
                    <a:pt x="1098431" y="1703612"/>
                    <a:pt x="1096631" y="1703972"/>
                    <a:pt x="1095911" y="1703612"/>
                  </a:cubicBezTo>
                  <a:cubicBezTo>
                    <a:pt x="1094831" y="1703252"/>
                    <a:pt x="1094111" y="1701453"/>
                    <a:pt x="1093751" y="1700733"/>
                  </a:cubicBezTo>
                  <a:cubicBezTo>
                    <a:pt x="1093031" y="1700014"/>
                    <a:pt x="1091231" y="1700014"/>
                    <a:pt x="1090511" y="1699294"/>
                  </a:cubicBezTo>
                  <a:cubicBezTo>
                    <a:pt x="1090151" y="1698574"/>
                    <a:pt x="1089431" y="1696415"/>
                    <a:pt x="1089791" y="1695335"/>
                  </a:cubicBezTo>
                  <a:cubicBezTo>
                    <a:pt x="1089791" y="1694616"/>
                    <a:pt x="1091951" y="1693536"/>
                    <a:pt x="1092311" y="1692816"/>
                  </a:cubicBezTo>
                  <a:cubicBezTo>
                    <a:pt x="1092671" y="1691737"/>
                    <a:pt x="1093751" y="1689577"/>
                    <a:pt x="1093751" y="1688858"/>
                  </a:cubicBezTo>
                  <a:cubicBezTo>
                    <a:pt x="1093391" y="1687058"/>
                    <a:pt x="1090871" y="1685259"/>
                    <a:pt x="1089791" y="1684179"/>
                  </a:cubicBezTo>
                  <a:cubicBezTo>
                    <a:pt x="1089431" y="1683460"/>
                    <a:pt x="1087631" y="1682380"/>
                    <a:pt x="1086911" y="1682020"/>
                  </a:cubicBezTo>
                  <a:cubicBezTo>
                    <a:pt x="1086191" y="1681660"/>
                    <a:pt x="1084030" y="1680941"/>
                    <a:pt x="1083670" y="1680581"/>
                  </a:cubicBezTo>
                  <a:cubicBezTo>
                    <a:pt x="1082950" y="1680221"/>
                    <a:pt x="1081510" y="1679501"/>
                    <a:pt x="1081150" y="1678781"/>
                  </a:cubicBezTo>
                  <a:cubicBezTo>
                    <a:pt x="1080430" y="1677702"/>
                    <a:pt x="1080070" y="1674463"/>
                    <a:pt x="1079710" y="1673024"/>
                  </a:cubicBezTo>
                  <a:cubicBezTo>
                    <a:pt x="1079710" y="1671584"/>
                    <a:pt x="1080070" y="1670145"/>
                    <a:pt x="1080070" y="1669065"/>
                  </a:cubicBezTo>
                  <a:cubicBezTo>
                    <a:pt x="1080070" y="1667985"/>
                    <a:pt x="1080430" y="1666186"/>
                    <a:pt x="1080070" y="1665466"/>
                  </a:cubicBezTo>
                  <a:cubicBezTo>
                    <a:pt x="1079350" y="1664387"/>
                    <a:pt x="1077550" y="1662947"/>
                    <a:pt x="1077190" y="1661868"/>
                  </a:cubicBezTo>
                  <a:cubicBezTo>
                    <a:pt x="1076830" y="1661148"/>
                    <a:pt x="1076830" y="1659349"/>
                    <a:pt x="1076470" y="1658629"/>
                  </a:cubicBezTo>
                  <a:cubicBezTo>
                    <a:pt x="1075750" y="1657549"/>
                    <a:pt x="1074310" y="1655390"/>
                    <a:pt x="1073950" y="1654310"/>
                  </a:cubicBezTo>
                  <a:cubicBezTo>
                    <a:pt x="1073950" y="1653591"/>
                    <a:pt x="1075030" y="1652151"/>
                    <a:pt x="1075030" y="1651432"/>
                  </a:cubicBezTo>
                  <a:cubicBezTo>
                    <a:pt x="1075030" y="1650352"/>
                    <a:pt x="1074670" y="1648193"/>
                    <a:pt x="1073950" y="1647473"/>
                  </a:cubicBezTo>
                  <a:cubicBezTo>
                    <a:pt x="1073230" y="1646753"/>
                    <a:pt x="1071430" y="1646753"/>
                    <a:pt x="1070710" y="1646034"/>
                  </a:cubicBezTo>
                  <a:cubicBezTo>
                    <a:pt x="1070349" y="1645674"/>
                    <a:pt x="1069989" y="1644954"/>
                    <a:pt x="1069989" y="1644234"/>
                  </a:cubicBezTo>
                  <a:cubicBezTo>
                    <a:pt x="1069629" y="1643155"/>
                    <a:pt x="1070349" y="1640995"/>
                    <a:pt x="1070349" y="1640276"/>
                  </a:cubicBezTo>
                  <a:cubicBezTo>
                    <a:pt x="1070349" y="1639556"/>
                    <a:pt x="1070349" y="1638116"/>
                    <a:pt x="1070349" y="1637397"/>
                  </a:cubicBezTo>
                  <a:cubicBezTo>
                    <a:pt x="1069629" y="1635957"/>
                    <a:pt x="1067109" y="1634158"/>
                    <a:pt x="1066749" y="1633078"/>
                  </a:cubicBezTo>
                  <a:cubicBezTo>
                    <a:pt x="1066389" y="1631999"/>
                    <a:pt x="1066749" y="1630199"/>
                    <a:pt x="1066389" y="1629480"/>
                  </a:cubicBezTo>
                  <a:cubicBezTo>
                    <a:pt x="1065669" y="1628400"/>
                    <a:pt x="1064229" y="1626601"/>
                    <a:pt x="1063149" y="1625881"/>
                  </a:cubicBezTo>
                  <a:cubicBezTo>
                    <a:pt x="1062429" y="1625521"/>
                    <a:pt x="1060989" y="1625521"/>
                    <a:pt x="1060269" y="1625161"/>
                  </a:cubicBezTo>
                  <a:cubicBezTo>
                    <a:pt x="1059189" y="1625161"/>
                    <a:pt x="1056669" y="1624801"/>
                    <a:pt x="1055949" y="1623722"/>
                  </a:cubicBezTo>
                  <a:cubicBezTo>
                    <a:pt x="1055589" y="1623362"/>
                    <a:pt x="1055229" y="1621922"/>
                    <a:pt x="1055229" y="1621203"/>
                  </a:cubicBezTo>
                  <a:cubicBezTo>
                    <a:pt x="1055589" y="1620123"/>
                    <a:pt x="1057389" y="1618324"/>
                    <a:pt x="1057389" y="1616884"/>
                  </a:cubicBezTo>
                  <a:cubicBezTo>
                    <a:pt x="1057389" y="1616524"/>
                    <a:pt x="1056669" y="1615085"/>
                    <a:pt x="1055949" y="1615085"/>
                  </a:cubicBezTo>
                  <a:cubicBezTo>
                    <a:pt x="1054868" y="1614365"/>
                    <a:pt x="1053428" y="1615085"/>
                    <a:pt x="1052708" y="1615085"/>
                  </a:cubicBezTo>
                  <a:cubicBezTo>
                    <a:pt x="1051268" y="1615085"/>
                    <a:pt x="1048748" y="1615085"/>
                    <a:pt x="1048028" y="1614365"/>
                  </a:cubicBezTo>
                  <a:cubicBezTo>
                    <a:pt x="1047308" y="1613286"/>
                    <a:pt x="1047308" y="1611486"/>
                    <a:pt x="1047308" y="1610407"/>
                  </a:cubicBezTo>
                  <a:cubicBezTo>
                    <a:pt x="1047308" y="1609327"/>
                    <a:pt x="1048748" y="1607168"/>
                    <a:pt x="1048028" y="1606088"/>
                  </a:cubicBezTo>
                  <a:cubicBezTo>
                    <a:pt x="1047668" y="1605728"/>
                    <a:pt x="1045868" y="1606448"/>
                    <a:pt x="1045148" y="1606088"/>
                  </a:cubicBezTo>
                  <a:cubicBezTo>
                    <a:pt x="1044788" y="1605728"/>
                    <a:pt x="1044788" y="1603209"/>
                    <a:pt x="1044068" y="1602490"/>
                  </a:cubicBezTo>
                  <a:cubicBezTo>
                    <a:pt x="1043348" y="1601770"/>
                    <a:pt x="1041908" y="1601410"/>
                    <a:pt x="1041188" y="1601050"/>
                  </a:cubicBezTo>
                  <a:cubicBezTo>
                    <a:pt x="1040468" y="1600690"/>
                    <a:pt x="1039027" y="1600690"/>
                    <a:pt x="1038667" y="1600330"/>
                  </a:cubicBezTo>
                  <a:cubicBezTo>
                    <a:pt x="1037947" y="1599611"/>
                    <a:pt x="1037947" y="1596732"/>
                    <a:pt x="1037587" y="1595652"/>
                  </a:cubicBezTo>
                  <a:cubicBezTo>
                    <a:pt x="1037587" y="1594932"/>
                    <a:pt x="1037227" y="1593133"/>
                    <a:pt x="1037587" y="1592413"/>
                  </a:cubicBezTo>
                  <a:cubicBezTo>
                    <a:pt x="1037587" y="1591694"/>
                    <a:pt x="1038667" y="1590254"/>
                    <a:pt x="1038667" y="1589894"/>
                  </a:cubicBezTo>
                  <a:cubicBezTo>
                    <a:pt x="1038667" y="1589174"/>
                    <a:pt x="1039027" y="1587735"/>
                    <a:pt x="1039027" y="1587375"/>
                  </a:cubicBezTo>
                  <a:cubicBezTo>
                    <a:pt x="1039027" y="1586655"/>
                    <a:pt x="1038667" y="1585216"/>
                    <a:pt x="1038667" y="1584856"/>
                  </a:cubicBezTo>
                  <a:cubicBezTo>
                    <a:pt x="1038667" y="1583776"/>
                    <a:pt x="1040468" y="1582697"/>
                    <a:pt x="1040468" y="1581617"/>
                  </a:cubicBezTo>
                  <a:cubicBezTo>
                    <a:pt x="1040468" y="1580898"/>
                    <a:pt x="1039027" y="1579098"/>
                    <a:pt x="1039027" y="1578378"/>
                  </a:cubicBezTo>
                  <a:cubicBezTo>
                    <a:pt x="1039388" y="1578019"/>
                    <a:pt x="1040468" y="1577659"/>
                    <a:pt x="1040468" y="1576939"/>
                  </a:cubicBezTo>
                  <a:cubicBezTo>
                    <a:pt x="1041188" y="1575500"/>
                    <a:pt x="1040828" y="1571901"/>
                    <a:pt x="1040468" y="1570461"/>
                  </a:cubicBezTo>
                  <a:cubicBezTo>
                    <a:pt x="1040108" y="1569742"/>
                    <a:pt x="1038667" y="1568662"/>
                    <a:pt x="1038307" y="1567942"/>
                  </a:cubicBezTo>
                  <a:cubicBezTo>
                    <a:pt x="1037947" y="1566863"/>
                    <a:pt x="1038667" y="1564703"/>
                    <a:pt x="1038307" y="1563624"/>
                  </a:cubicBezTo>
                  <a:cubicBezTo>
                    <a:pt x="1038307" y="1562544"/>
                    <a:pt x="1037587" y="1561105"/>
                    <a:pt x="1037227" y="1560385"/>
                  </a:cubicBezTo>
                  <a:cubicBezTo>
                    <a:pt x="1036507" y="1559665"/>
                    <a:pt x="1035067" y="1558226"/>
                    <a:pt x="1033987" y="1558586"/>
                  </a:cubicBezTo>
                  <a:cubicBezTo>
                    <a:pt x="1033267" y="1558586"/>
                    <a:pt x="1032547" y="1561105"/>
                    <a:pt x="1031827" y="1561105"/>
                  </a:cubicBezTo>
                  <a:cubicBezTo>
                    <a:pt x="1030747" y="1561105"/>
                    <a:pt x="1030387" y="1558946"/>
                    <a:pt x="1030387" y="1558586"/>
                  </a:cubicBezTo>
                  <a:cubicBezTo>
                    <a:pt x="1030387" y="1557506"/>
                    <a:pt x="1031827" y="1556427"/>
                    <a:pt x="1031827" y="1555707"/>
                  </a:cubicBezTo>
                  <a:cubicBezTo>
                    <a:pt x="1031827" y="1554987"/>
                    <a:pt x="1031107" y="1553548"/>
                    <a:pt x="1030387" y="1553188"/>
                  </a:cubicBezTo>
                  <a:cubicBezTo>
                    <a:pt x="1030027" y="1552828"/>
                    <a:pt x="1028227" y="1553188"/>
                    <a:pt x="1027507" y="1553188"/>
                  </a:cubicBezTo>
                  <a:cubicBezTo>
                    <a:pt x="1026787" y="1552828"/>
                    <a:pt x="1024267" y="1552108"/>
                    <a:pt x="1023907" y="1551388"/>
                  </a:cubicBezTo>
                  <a:cubicBezTo>
                    <a:pt x="1023546" y="1550669"/>
                    <a:pt x="1024627" y="1548869"/>
                    <a:pt x="1024987" y="1548509"/>
                  </a:cubicBezTo>
                  <a:cubicBezTo>
                    <a:pt x="1025707" y="1547430"/>
                    <a:pt x="1028227" y="1546710"/>
                    <a:pt x="1028587" y="1545990"/>
                  </a:cubicBezTo>
                  <a:cubicBezTo>
                    <a:pt x="1029307" y="1544911"/>
                    <a:pt x="1028947" y="1542752"/>
                    <a:pt x="1029307" y="1542032"/>
                  </a:cubicBezTo>
                  <a:cubicBezTo>
                    <a:pt x="1029667" y="1541312"/>
                    <a:pt x="1030387" y="1540233"/>
                    <a:pt x="1030747" y="1539873"/>
                  </a:cubicBezTo>
                  <a:cubicBezTo>
                    <a:pt x="1031467" y="1539153"/>
                    <a:pt x="1032187" y="1537354"/>
                    <a:pt x="1032187" y="1536274"/>
                  </a:cubicBezTo>
                  <a:cubicBezTo>
                    <a:pt x="1032187" y="1535194"/>
                    <a:pt x="1030747" y="1532675"/>
                    <a:pt x="1030387" y="1531596"/>
                  </a:cubicBezTo>
                  <a:cubicBezTo>
                    <a:pt x="1030387" y="1530876"/>
                    <a:pt x="1029667" y="1529436"/>
                    <a:pt x="1029667" y="1528717"/>
                  </a:cubicBezTo>
                  <a:cubicBezTo>
                    <a:pt x="1029667" y="1527997"/>
                    <a:pt x="1030387" y="1526198"/>
                    <a:pt x="1030747" y="1525118"/>
                  </a:cubicBezTo>
                  <a:cubicBezTo>
                    <a:pt x="1030747" y="1524398"/>
                    <a:pt x="1032547" y="1523319"/>
                    <a:pt x="1032907" y="1522599"/>
                  </a:cubicBezTo>
                  <a:cubicBezTo>
                    <a:pt x="1032907" y="1521879"/>
                    <a:pt x="1032907" y="1520440"/>
                    <a:pt x="1032187" y="1519720"/>
                  </a:cubicBezTo>
                  <a:cubicBezTo>
                    <a:pt x="1031467" y="1519000"/>
                    <a:pt x="1028947" y="1519720"/>
                    <a:pt x="1027867" y="1519720"/>
                  </a:cubicBezTo>
                  <a:cubicBezTo>
                    <a:pt x="1027147" y="1519000"/>
                    <a:pt x="1025347" y="1517921"/>
                    <a:pt x="1024987" y="1517201"/>
                  </a:cubicBezTo>
                  <a:cubicBezTo>
                    <a:pt x="1024627" y="1516841"/>
                    <a:pt x="1024987" y="1515042"/>
                    <a:pt x="1025347" y="1513962"/>
                  </a:cubicBezTo>
                  <a:cubicBezTo>
                    <a:pt x="1025707" y="1513602"/>
                    <a:pt x="1026427" y="1512163"/>
                    <a:pt x="1026787" y="1511443"/>
                  </a:cubicBezTo>
                  <a:cubicBezTo>
                    <a:pt x="1026787" y="1510723"/>
                    <a:pt x="1027507" y="1509284"/>
                    <a:pt x="1027147" y="1508564"/>
                  </a:cubicBezTo>
                  <a:cubicBezTo>
                    <a:pt x="1026787" y="1507844"/>
                    <a:pt x="1025347" y="1507485"/>
                    <a:pt x="1024987" y="1506765"/>
                  </a:cubicBezTo>
                  <a:cubicBezTo>
                    <a:pt x="1024267" y="1506045"/>
                    <a:pt x="1024627" y="1503526"/>
                    <a:pt x="1023907" y="1503166"/>
                  </a:cubicBezTo>
                  <a:cubicBezTo>
                    <a:pt x="1022826" y="1502087"/>
                    <a:pt x="1020306" y="1500647"/>
                    <a:pt x="1019226" y="1500647"/>
                  </a:cubicBezTo>
                  <a:cubicBezTo>
                    <a:pt x="1018506" y="1500647"/>
                    <a:pt x="1017426" y="1502446"/>
                    <a:pt x="1016706" y="1502446"/>
                  </a:cubicBezTo>
                  <a:cubicBezTo>
                    <a:pt x="1015626" y="1502087"/>
                    <a:pt x="1015626" y="1499567"/>
                    <a:pt x="1015266" y="1498848"/>
                  </a:cubicBezTo>
                  <a:cubicBezTo>
                    <a:pt x="1014906" y="1498128"/>
                    <a:pt x="1014186" y="1496689"/>
                    <a:pt x="1013466" y="1496329"/>
                  </a:cubicBezTo>
                  <a:cubicBezTo>
                    <a:pt x="1013106" y="1495969"/>
                    <a:pt x="1011666" y="1497048"/>
                    <a:pt x="1011306" y="1497048"/>
                  </a:cubicBezTo>
                  <a:cubicBezTo>
                    <a:pt x="1010226" y="1497768"/>
                    <a:pt x="1008786" y="1499567"/>
                    <a:pt x="1007705" y="1499567"/>
                  </a:cubicBezTo>
                  <a:cubicBezTo>
                    <a:pt x="1006625" y="1499567"/>
                    <a:pt x="1004825" y="1498128"/>
                    <a:pt x="1004105" y="1497048"/>
                  </a:cubicBezTo>
                  <a:cubicBezTo>
                    <a:pt x="1003745" y="1496329"/>
                    <a:pt x="1004465" y="1494889"/>
                    <a:pt x="1004105" y="1494529"/>
                  </a:cubicBezTo>
                  <a:cubicBezTo>
                    <a:pt x="1003745" y="1493450"/>
                    <a:pt x="1002305" y="1492370"/>
                    <a:pt x="1001225" y="1492370"/>
                  </a:cubicBezTo>
                  <a:cubicBezTo>
                    <a:pt x="1000505" y="1492370"/>
                    <a:pt x="999425" y="1493450"/>
                    <a:pt x="999065" y="1493450"/>
                  </a:cubicBezTo>
                  <a:cubicBezTo>
                    <a:pt x="998345" y="1493810"/>
                    <a:pt x="997265" y="1494169"/>
                    <a:pt x="996545" y="1493810"/>
                  </a:cubicBezTo>
                  <a:cubicBezTo>
                    <a:pt x="995825" y="1493450"/>
                    <a:pt x="995105" y="1491291"/>
                    <a:pt x="994745" y="1490571"/>
                  </a:cubicBezTo>
                  <a:cubicBezTo>
                    <a:pt x="993665" y="1489491"/>
                    <a:pt x="991504" y="1487332"/>
                    <a:pt x="990784" y="1485893"/>
                  </a:cubicBezTo>
                  <a:cubicBezTo>
                    <a:pt x="990424" y="1485173"/>
                    <a:pt x="990064" y="1483014"/>
                    <a:pt x="988984" y="1482294"/>
                  </a:cubicBezTo>
                  <a:cubicBezTo>
                    <a:pt x="988264" y="1481574"/>
                    <a:pt x="985744" y="1482294"/>
                    <a:pt x="985024" y="1481574"/>
                  </a:cubicBezTo>
                  <a:cubicBezTo>
                    <a:pt x="984304" y="1481214"/>
                    <a:pt x="984304" y="1479415"/>
                    <a:pt x="983944" y="1478695"/>
                  </a:cubicBezTo>
                  <a:cubicBezTo>
                    <a:pt x="983584" y="1477616"/>
                    <a:pt x="983224" y="1475097"/>
                    <a:pt x="982144" y="1475097"/>
                  </a:cubicBezTo>
                  <a:cubicBezTo>
                    <a:pt x="981424" y="1474737"/>
                    <a:pt x="981064" y="1476176"/>
                    <a:pt x="980344" y="1476176"/>
                  </a:cubicBezTo>
                  <a:cubicBezTo>
                    <a:pt x="979624" y="1476176"/>
                    <a:pt x="978184" y="1476176"/>
                    <a:pt x="977464" y="1475816"/>
                  </a:cubicBezTo>
                  <a:cubicBezTo>
                    <a:pt x="976743" y="1475097"/>
                    <a:pt x="977103" y="1472577"/>
                    <a:pt x="976383" y="1472218"/>
                  </a:cubicBezTo>
                  <a:cubicBezTo>
                    <a:pt x="975663" y="1471498"/>
                    <a:pt x="974223" y="1471858"/>
                    <a:pt x="973863" y="1471498"/>
                  </a:cubicBezTo>
                  <a:cubicBezTo>
                    <a:pt x="973143" y="1470778"/>
                    <a:pt x="971343" y="1469339"/>
                    <a:pt x="971343" y="1468619"/>
                  </a:cubicBezTo>
                  <a:cubicBezTo>
                    <a:pt x="970983" y="1467539"/>
                    <a:pt x="972423" y="1466100"/>
                    <a:pt x="972423" y="1465020"/>
                  </a:cubicBezTo>
                  <a:cubicBezTo>
                    <a:pt x="972423" y="1463941"/>
                    <a:pt x="972063" y="1461781"/>
                    <a:pt x="971343" y="1461422"/>
                  </a:cubicBezTo>
                  <a:cubicBezTo>
                    <a:pt x="970983" y="1460702"/>
                    <a:pt x="968823" y="1460702"/>
                    <a:pt x="968463" y="1459982"/>
                  </a:cubicBezTo>
                  <a:cubicBezTo>
                    <a:pt x="968103" y="1459262"/>
                    <a:pt x="967743" y="1457463"/>
                    <a:pt x="968463" y="1456743"/>
                  </a:cubicBezTo>
                  <a:cubicBezTo>
                    <a:pt x="968463" y="1456024"/>
                    <a:pt x="969543" y="1455664"/>
                    <a:pt x="969903" y="1455304"/>
                  </a:cubicBezTo>
                  <a:cubicBezTo>
                    <a:pt x="969903" y="1454224"/>
                    <a:pt x="969183" y="1452425"/>
                    <a:pt x="968463" y="1451705"/>
                  </a:cubicBezTo>
                  <a:cubicBezTo>
                    <a:pt x="968103" y="1450985"/>
                    <a:pt x="966663" y="1450985"/>
                    <a:pt x="966303" y="1450626"/>
                  </a:cubicBezTo>
                  <a:cubicBezTo>
                    <a:pt x="965223" y="1449906"/>
                    <a:pt x="963783" y="1448826"/>
                    <a:pt x="963783" y="1448106"/>
                  </a:cubicBezTo>
                  <a:cubicBezTo>
                    <a:pt x="963063" y="1447027"/>
                    <a:pt x="963783" y="1445228"/>
                    <a:pt x="963783" y="1444508"/>
                  </a:cubicBezTo>
                  <a:cubicBezTo>
                    <a:pt x="963783" y="1443068"/>
                    <a:pt x="962703" y="1440189"/>
                    <a:pt x="961622" y="1439470"/>
                  </a:cubicBezTo>
                  <a:cubicBezTo>
                    <a:pt x="961262" y="1438750"/>
                    <a:pt x="960182" y="1438390"/>
                    <a:pt x="959462" y="1438030"/>
                  </a:cubicBezTo>
                  <a:cubicBezTo>
                    <a:pt x="958742" y="1438030"/>
                    <a:pt x="956582" y="1438390"/>
                    <a:pt x="955502" y="1438030"/>
                  </a:cubicBezTo>
                  <a:cubicBezTo>
                    <a:pt x="954782" y="1437670"/>
                    <a:pt x="953702" y="1435871"/>
                    <a:pt x="953342" y="1435151"/>
                  </a:cubicBezTo>
                  <a:cubicBezTo>
                    <a:pt x="952622" y="1434072"/>
                    <a:pt x="951902" y="1431912"/>
                    <a:pt x="951542" y="1430833"/>
                  </a:cubicBezTo>
                  <a:cubicBezTo>
                    <a:pt x="951182" y="1430113"/>
                    <a:pt x="951542" y="1427954"/>
                    <a:pt x="950822" y="1426874"/>
                  </a:cubicBezTo>
                  <a:cubicBezTo>
                    <a:pt x="950822" y="1426155"/>
                    <a:pt x="950102" y="1424355"/>
                    <a:pt x="949382" y="1423995"/>
                  </a:cubicBezTo>
                  <a:cubicBezTo>
                    <a:pt x="948302" y="1423276"/>
                    <a:pt x="946501" y="1423635"/>
                    <a:pt x="945421" y="1422916"/>
                  </a:cubicBezTo>
                  <a:cubicBezTo>
                    <a:pt x="944701" y="1422556"/>
                    <a:pt x="943621" y="1420757"/>
                    <a:pt x="943261" y="1420037"/>
                  </a:cubicBezTo>
                  <a:cubicBezTo>
                    <a:pt x="942901" y="1418957"/>
                    <a:pt x="942181" y="1416438"/>
                    <a:pt x="941461" y="1415359"/>
                  </a:cubicBezTo>
                  <a:cubicBezTo>
                    <a:pt x="941101" y="1414639"/>
                    <a:pt x="940381" y="1413199"/>
                    <a:pt x="939661" y="1412480"/>
                  </a:cubicBezTo>
                  <a:cubicBezTo>
                    <a:pt x="938941" y="1412120"/>
                    <a:pt x="936781" y="1411040"/>
                    <a:pt x="935701" y="1410680"/>
                  </a:cubicBezTo>
                  <a:cubicBezTo>
                    <a:pt x="934621" y="1410320"/>
                    <a:pt x="932821" y="1409241"/>
                    <a:pt x="932101" y="1408881"/>
                  </a:cubicBezTo>
                  <a:cubicBezTo>
                    <a:pt x="931020" y="1408521"/>
                    <a:pt x="928860" y="1408521"/>
                    <a:pt x="928140" y="1408161"/>
                  </a:cubicBezTo>
                  <a:cubicBezTo>
                    <a:pt x="926700" y="1407801"/>
                    <a:pt x="925260" y="1405282"/>
                    <a:pt x="923820" y="1404922"/>
                  </a:cubicBezTo>
                  <a:cubicBezTo>
                    <a:pt x="923100" y="1404922"/>
                    <a:pt x="922380" y="1405282"/>
                    <a:pt x="921660" y="1405282"/>
                  </a:cubicBezTo>
                  <a:cubicBezTo>
                    <a:pt x="921300" y="1404922"/>
                    <a:pt x="920220" y="1403843"/>
                    <a:pt x="920220" y="1403483"/>
                  </a:cubicBezTo>
                  <a:cubicBezTo>
                    <a:pt x="919500" y="1402043"/>
                    <a:pt x="921300" y="1399884"/>
                    <a:pt x="920940" y="1398445"/>
                  </a:cubicBezTo>
                  <a:cubicBezTo>
                    <a:pt x="920580" y="1397725"/>
                    <a:pt x="919500" y="1396645"/>
                    <a:pt x="919140" y="1396286"/>
                  </a:cubicBezTo>
                  <a:cubicBezTo>
                    <a:pt x="917700" y="1395926"/>
                    <a:pt x="915179" y="1397725"/>
                    <a:pt x="913739" y="1397005"/>
                  </a:cubicBezTo>
                  <a:cubicBezTo>
                    <a:pt x="913019" y="1396645"/>
                    <a:pt x="911939" y="1394486"/>
                    <a:pt x="911579" y="1393766"/>
                  </a:cubicBezTo>
                  <a:cubicBezTo>
                    <a:pt x="910859" y="1392687"/>
                    <a:pt x="908699" y="1390888"/>
                    <a:pt x="908699" y="1389808"/>
                  </a:cubicBezTo>
                  <a:cubicBezTo>
                    <a:pt x="908339" y="1388368"/>
                    <a:pt x="909419" y="1385490"/>
                    <a:pt x="908699" y="1384050"/>
                  </a:cubicBezTo>
                  <a:cubicBezTo>
                    <a:pt x="908699" y="1382970"/>
                    <a:pt x="907619" y="1381531"/>
                    <a:pt x="907259" y="1380811"/>
                  </a:cubicBezTo>
                  <a:cubicBezTo>
                    <a:pt x="906899" y="1380092"/>
                    <a:pt x="905459" y="1379012"/>
                    <a:pt x="905099" y="1378292"/>
                  </a:cubicBezTo>
                  <a:cubicBezTo>
                    <a:pt x="904739" y="1377213"/>
                    <a:pt x="904019" y="1375053"/>
                    <a:pt x="903299" y="1373974"/>
                  </a:cubicBezTo>
                  <a:cubicBezTo>
                    <a:pt x="902939" y="1373254"/>
                    <a:pt x="901139" y="1371815"/>
                    <a:pt x="900779" y="1370735"/>
                  </a:cubicBezTo>
                  <a:cubicBezTo>
                    <a:pt x="900419" y="1370015"/>
                    <a:pt x="900779" y="1368216"/>
                    <a:pt x="901139" y="1367136"/>
                  </a:cubicBezTo>
                  <a:cubicBezTo>
                    <a:pt x="901139" y="1366776"/>
                    <a:pt x="902939" y="1365697"/>
                    <a:pt x="903299" y="1364977"/>
                  </a:cubicBezTo>
                  <a:cubicBezTo>
                    <a:pt x="903299" y="1364617"/>
                    <a:pt x="903659" y="1362458"/>
                    <a:pt x="902939" y="1361738"/>
                  </a:cubicBezTo>
                  <a:cubicBezTo>
                    <a:pt x="902219" y="1361378"/>
                    <a:pt x="900058" y="1361738"/>
                    <a:pt x="899338" y="1361019"/>
                  </a:cubicBezTo>
                  <a:cubicBezTo>
                    <a:pt x="898618" y="1360299"/>
                    <a:pt x="897538" y="1358499"/>
                    <a:pt x="897898" y="1357780"/>
                  </a:cubicBezTo>
                  <a:cubicBezTo>
                    <a:pt x="898258" y="1356700"/>
                    <a:pt x="901139" y="1355980"/>
                    <a:pt x="901859" y="1354541"/>
                  </a:cubicBezTo>
                  <a:cubicBezTo>
                    <a:pt x="901859" y="1354181"/>
                    <a:pt x="901499" y="1352742"/>
                    <a:pt x="901139" y="1352382"/>
                  </a:cubicBezTo>
                  <a:cubicBezTo>
                    <a:pt x="900779" y="1352022"/>
                    <a:pt x="899338" y="1351662"/>
                    <a:pt x="898618" y="1351662"/>
                  </a:cubicBezTo>
                  <a:cubicBezTo>
                    <a:pt x="897898" y="1351302"/>
                    <a:pt x="896098" y="1351302"/>
                    <a:pt x="895018" y="1350942"/>
                  </a:cubicBezTo>
                  <a:cubicBezTo>
                    <a:pt x="893938" y="1350223"/>
                    <a:pt x="892858" y="1348423"/>
                    <a:pt x="892498" y="1347344"/>
                  </a:cubicBezTo>
                  <a:cubicBezTo>
                    <a:pt x="892138" y="1346624"/>
                    <a:pt x="891778" y="1344465"/>
                    <a:pt x="892138" y="1343745"/>
                  </a:cubicBezTo>
                  <a:cubicBezTo>
                    <a:pt x="892138" y="1342665"/>
                    <a:pt x="892858" y="1340506"/>
                    <a:pt x="892858" y="1339786"/>
                  </a:cubicBezTo>
                  <a:cubicBezTo>
                    <a:pt x="892498" y="1338707"/>
                    <a:pt x="891058" y="1337987"/>
                    <a:pt x="890338" y="1337987"/>
                  </a:cubicBezTo>
                  <a:cubicBezTo>
                    <a:pt x="889618" y="1337267"/>
                    <a:pt x="887818" y="1336907"/>
                    <a:pt x="887458" y="1336188"/>
                  </a:cubicBezTo>
                  <a:cubicBezTo>
                    <a:pt x="886738" y="1335468"/>
                    <a:pt x="886378" y="1333669"/>
                    <a:pt x="886378" y="1332589"/>
                  </a:cubicBezTo>
                  <a:cubicBezTo>
                    <a:pt x="886018" y="1331869"/>
                    <a:pt x="886378" y="1330430"/>
                    <a:pt x="886018" y="1329710"/>
                  </a:cubicBezTo>
                  <a:cubicBezTo>
                    <a:pt x="885298" y="1328630"/>
                    <a:pt x="882057" y="1328630"/>
                    <a:pt x="880977" y="1327911"/>
                  </a:cubicBezTo>
                  <a:cubicBezTo>
                    <a:pt x="880257" y="1327551"/>
                    <a:pt x="878457" y="1327191"/>
                    <a:pt x="877737" y="1326471"/>
                  </a:cubicBezTo>
                  <a:cubicBezTo>
                    <a:pt x="876657" y="1325032"/>
                    <a:pt x="875577" y="1321073"/>
                    <a:pt x="875577" y="1319274"/>
                  </a:cubicBezTo>
                  <a:cubicBezTo>
                    <a:pt x="875577" y="1318194"/>
                    <a:pt x="876657" y="1316395"/>
                    <a:pt x="876657" y="1315315"/>
                  </a:cubicBezTo>
                  <a:cubicBezTo>
                    <a:pt x="876657" y="1314596"/>
                    <a:pt x="876657" y="1313156"/>
                    <a:pt x="876297" y="1312796"/>
                  </a:cubicBezTo>
                  <a:cubicBezTo>
                    <a:pt x="875937" y="1311717"/>
                    <a:pt x="874137" y="1310997"/>
                    <a:pt x="873777" y="1310277"/>
                  </a:cubicBezTo>
                  <a:cubicBezTo>
                    <a:pt x="873417" y="1309558"/>
                    <a:pt x="873057" y="1307758"/>
                    <a:pt x="873057" y="1307038"/>
                  </a:cubicBezTo>
                  <a:cubicBezTo>
                    <a:pt x="872697" y="1305959"/>
                    <a:pt x="873777" y="1303440"/>
                    <a:pt x="873057" y="1302720"/>
                  </a:cubicBezTo>
                  <a:cubicBezTo>
                    <a:pt x="872697" y="1302000"/>
                    <a:pt x="870897" y="1300561"/>
                    <a:pt x="870177" y="1300201"/>
                  </a:cubicBezTo>
                  <a:cubicBezTo>
                    <a:pt x="869457" y="1299481"/>
                    <a:pt x="866936" y="1298762"/>
                    <a:pt x="866576" y="1297682"/>
                  </a:cubicBezTo>
                  <a:cubicBezTo>
                    <a:pt x="866576" y="1297322"/>
                    <a:pt x="867296" y="1295883"/>
                    <a:pt x="866936" y="1295163"/>
                  </a:cubicBezTo>
                  <a:cubicBezTo>
                    <a:pt x="866936" y="1294443"/>
                    <a:pt x="864776" y="1294083"/>
                    <a:pt x="864416" y="1293363"/>
                  </a:cubicBezTo>
                  <a:cubicBezTo>
                    <a:pt x="863336" y="1292284"/>
                    <a:pt x="863336" y="1289045"/>
                    <a:pt x="862616" y="1287965"/>
                  </a:cubicBezTo>
                  <a:cubicBezTo>
                    <a:pt x="862256" y="1287246"/>
                    <a:pt x="861536" y="1286166"/>
                    <a:pt x="860816" y="1285806"/>
                  </a:cubicBezTo>
                  <a:cubicBezTo>
                    <a:pt x="860096" y="1285087"/>
                    <a:pt x="857216" y="1285087"/>
                    <a:pt x="856496" y="1284007"/>
                  </a:cubicBezTo>
                  <a:cubicBezTo>
                    <a:pt x="856136" y="1283647"/>
                    <a:pt x="856496" y="1281848"/>
                    <a:pt x="856136" y="1281128"/>
                  </a:cubicBezTo>
                  <a:cubicBezTo>
                    <a:pt x="856136" y="1280408"/>
                    <a:pt x="855416" y="1278969"/>
                    <a:pt x="855416" y="1278249"/>
                  </a:cubicBezTo>
                  <a:cubicBezTo>
                    <a:pt x="855416" y="1277529"/>
                    <a:pt x="856136" y="1276090"/>
                    <a:pt x="856136" y="1275370"/>
                  </a:cubicBezTo>
                  <a:cubicBezTo>
                    <a:pt x="856496" y="1273931"/>
                    <a:pt x="856136" y="1271771"/>
                    <a:pt x="856136" y="1270332"/>
                  </a:cubicBezTo>
                  <a:cubicBezTo>
                    <a:pt x="855776" y="1269252"/>
                    <a:pt x="855056" y="1267093"/>
                    <a:pt x="854696" y="1266014"/>
                  </a:cubicBezTo>
                  <a:cubicBezTo>
                    <a:pt x="854696" y="1265294"/>
                    <a:pt x="853976" y="1262775"/>
                    <a:pt x="853976" y="1261695"/>
                  </a:cubicBezTo>
                  <a:cubicBezTo>
                    <a:pt x="853976" y="1260616"/>
                    <a:pt x="853976" y="1258816"/>
                    <a:pt x="853976" y="1258096"/>
                  </a:cubicBezTo>
                  <a:cubicBezTo>
                    <a:pt x="853976" y="1257377"/>
                    <a:pt x="853615" y="1255937"/>
                    <a:pt x="853615" y="1254858"/>
                  </a:cubicBezTo>
                  <a:cubicBezTo>
                    <a:pt x="852895" y="1254138"/>
                    <a:pt x="852535" y="1251979"/>
                    <a:pt x="851815" y="1251259"/>
                  </a:cubicBezTo>
                  <a:cubicBezTo>
                    <a:pt x="851095" y="1250539"/>
                    <a:pt x="848215" y="1250179"/>
                    <a:pt x="846775" y="1249460"/>
                  </a:cubicBezTo>
                  <a:cubicBezTo>
                    <a:pt x="846055" y="1249100"/>
                    <a:pt x="844615" y="1248380"/>
                    <a:pt x="843895" y="1247660"/>
                  </a:cubicBezTo>
                  <a:cubicBezTo>
                    <a:pt x="843175" y="1247300"/>
                    <a:pt x="842815" y="1244422"/>
                    <a:pt x="842095" y="1244062"/>
                  </a:cubicBezTo>
                  <a:cubicBezTo>
                    <a:pt x="841375" y="1243702"/>
                    <a:pt x="839935" y="1244422"/>
                    <a:pt x="839575" y="1244062"/>
                  </a:cubicBezTo>
                  <a:cubicBezTo>
                    <a:pt x="838855" y="1243702"/>
                    <a:pt x="838134" y="1241902"/>
                    <a:pt x="838134" y="1240823"/>
                  </a:cubicBezTo>
                  <a:cubicBezTo>
                    <a:pt x="837774" y="1240103"/>
                    <a:pt x="839215" y="1237224"/>
                    <a:pt x="838855" y="1236145"/>
                  </a:cubicBezTo>
                  <a:cubicBezTo>
                    <a:pt x="838495" y="1235425"/>
                    <a:pt x="837774" y="1233985"/>
                    <a:pt x="837414" y="1233266"/>
                  </a:cubicBezTo>
                  <a:cubicBezTo>
                    <a:pt x="836694" y="1231826"/>
                    <a:pt x="834894" y="1228947"/>
                    <a:pt x="833814" y="1227868"/>
                  </a:cubicBezTo>
                  <a:cubicBezTo>
                    <a:pt x="832734" y="1226788"/>
                    <a:pt x="830214" y="1226068"/>
                    <a:pt x="828774" y="1225708"/>
                  </a:cubicBezTo>
                  <a:cubicBezTo>
                    <a:pt x="827334" y="1225349"/>
                    <a:pt x="824814" y="1224629"/>
                    <a:pt x="823734" y="1223549"/>
                  </a:cubicBezTo>
                  <a:cubicBezTo>
                    <a:pt x="823014" y="1223189"/>
                    <a:pt x="821933" y="1221750"/>
                    <a:pt x="821933" y="1221030"/>
                  </a:cubicBezTo>
                  <a:cubicBezTo>
                    <a:pt x="821213" y="1220670"/>
                    <a:pt x="821573" y="1218871"/>
                    <a:pt x="821213" y="1218511"/>
                  </a:cubicBezTo>
                  <a:cubicBezTo>
                    <a:pt x="820133" y="1217431"/>
                    <a:pt x="817613" y="1217431"/>
                    <a:pt x="816533" y="1216712"/>
                  </a:cubicBezTo>
                  <a:cubicBezTo>
                    <a:pt x="816173" y="1216352"/>
                    <a:pt x="815093" y="1214553"/>
                    <a:pt x="814733" y="1213833"/>
                  </a:cubicBezTo>
                  <a:cubicBezTo>
                    <a:pt x="814013" y="1213473"/>
                    <a:pt x="812573" y="1212753"/>
                    <a:pt x="811853" y="1212393"/>
                  </a:cubicBezTo>
                  <a:cubicBezTo>
                    <a:pt x="811133" y="1211674"/>
                    <a:pt x="809693" y="1211314"/>
                    <a:pt x="808973" y="1210954"/>
                  </a:cubicBezTo>
                  <a:cubicBezTo>
                    <a:pt x="808613" y="1210594"/>
                    <a:pt x="807172" y="1209155"/>
                    <a:pt x="806452" y="1208795"/>
                  </a:cubicBezTo>
                  <a:cubicBezTo>
                    <a:pt x="805732" y="1208435"/>
                    <a:pt x="804652" y="1208075"/>
                    <a:pt x="803932" y="1207715"/>
                  </a:cubicBezTo>
                  <a:cubicBezTo>
                    <a:pt x="802852" y="1207355"/>
                    <a:pt x="800332" y="1206276"/>
                    <a:pt x="799612" y="1205196"/>
                  </a:cubicBezTo>
                  <a:cubicBezTo>
                    <a:pt x="798532" y="1203757"/>
                    <a:pt x="798172" y="1200518"/>
                    <a:pt x="797812" y="1199078"/>
                  </a:cubicBezTo>
                  <a:cubicBezTo>
                    <a:pt x="797452" y="1197999"/>
                    <a:pt x="797452" y="1195480"/>
                    <a:pt x="797092" y="1194400"/>
                  </a:cubicBezTo>
                  <a:cubicBezTo>
                    <a:pt x="796012" y="1193320"/>
                    <a:pt x="793492" y="1191521"/>
                    <a:pt x="792051" y="1190801"/>
                  </a:cubicBezTo>
                  <a:cubicBezTo>
                    <a:pt x="790971" y="1190441"/>
                    <a:pt x="789171" y="1190082"/>
                    <a:pt x="788091" y="1190082"/>
                  </a:cubicBezTo>
                  <a:cubicBezTo>
                    <a:pt x="787011" y="1190082"/>
                    <a:pt x="784491" y="1190082"/>
                    <a:pt x="783411" y="1189722"/>
                  </a:cubicBezTo>
                  <a:cubicBezTo>
                    <a:pt x="782691" y="1189722"/>
                    <a:pt x="781251" y="1188282"/>
                    <a:pt x="780531" y="1187562"/>
                  </a:cubicBezTo>
                  <a:cubicBezTo>
                    <a:pt x="779811" y="1186483"/>
                    <a:pt x="779811" y="1184324"/>
                    <a:pt x="779451" y="1183604"/>
                  </a:cubicBezTo>
                  <a:cubicBezTo>
                    <a:pt x="778371" y="1182884"/>
                    <a:pt x="775130" y="1183244"/>
                    <a:pt x="774050" y="1182884"/>
                  </a:cubicBezTo>
                  <a:cubicBezTo>
                    <a:pt x="772970" y="1182884"/>
                    <a:pt x="771170" y="1183604"/>
                    <a:pt x="770090" y="1183244"/>
                  </a:cubicBezTo>
                  <a:cubicBezTo>
                    <a:pt x="769010" y="1182884"/>
                    <a:pt x="766850" y="1181805"/>
                    <a:pt x="766490" y="1180725"/>
                  </a:cubicBezTo>
                  <a:cubicBezTo>
                    <a:pt x="766130" y="1179645"/>
                    <a:pt x="766490" y="1178206"/>
                    <a:pt x="766850" y="1177486"/>
                  </a:cubicBezTo>
                  <a:cubicBezTo>
                    <a:pt x="767210" y="1177126"/>
                    <a:pt x="769010" y="1176407"/>
                    <a:pt x="769010" y="1176047"/>
                  </a:cubicBezTo>
                  <a:cubicBezTo>
                    <a:pt x="769370" y="1174967"/>
                    <a:pt x="769010" y="1173168"/>
                    <a:pt x="769010" y="1172448"/>
                  </a:cubicBezTo>
                  <a:cubicBezTo>
                    <a:pt x="768650" y="1171728"/>
                    <a:pt x="769010" y="1169929"/>
                    <a:pt x="768650" y="1169209"/>
                  </a:cubicBezTo>
                  <a:cubicBezTo>
                    <a:pt x="767930" y="1168490"/>
                    <a:pt x="765410" y="1168130"/>
                    <a:pt x="764690" y="1168130"/>
                  </a:cubicBezTo>
                  <a:cubicBezTo>
                    <a:pt x="763610" y="1168490"/>
                    <a:pt x="762890" y="1170649"/>
                    <a:pt x="761810" y="1171009"/>
                  </a:cubicBezTo>
                  <a:cubicBezTo>
                    <a:pt x="761450" y="1171368"/>
                    <a:pt x="760009" y="1171728"/>
                    <a:pt x="759289" y="1171368"/>
                  </a:cubicBezTo>
                  <a:cubicBezTo>
                    <a:pt x="758569" y="1171009"/>
                    <a:pt x="757489" y="1168849"/>
                    <a:pt x="757849" y="1167770"/>
                  </a:cubicBezTo>
                  <a:cubicBezTo>
                    <a:pt x="757849" y="1166690"/>
                    <a:pt x="759649" y="1165611"/>
                    <a:pt x="760009" y="1164531"/>
                  </a:cubicBezTo>
                  <a:cubicBezTo>
                    <a:pt x="760369" y="1163811"/>
                    <a:pt x="759649" y="1161652"/>
                    <a:pt x="759289" y="1160932"/>
                  </a:cubicBezTo>
                  <a:cubicBezTo>
                    <a:pt x="758569" y="1160213"/>
                    <a:pt x="757849" y="1159133"/>
                    <a:pt x="757489" y="1159133"/>
                  </a:cubicBezTo>
                  <a:cubicBezTo>
                    <a:pt x="756769" y="1159133"/>
                    <a:pt x="754969" y="1160213"/>
                    <a:pt x="754249" y="1159853"/>
                  </a:cubicBezTo>
                  <a:cubicBezTo>
                    <a:pt x="753169" y="1159853"/>
                    <a:pt x="751009" y="1159133"/>
                    <a:pt x="750649" y="1158413"/>
                  </a:cubicBezTo>
                  <a:cubicBezTo>
                    <a:pt x="749929" y="1157334"/>
                    <a:pt x="750289" y="1154815"/>
                    <a:pt x="749569" y="1153375"/>
                  </a:cubicBezTo>
                  <a:cubicBezTo>
                    <a:pt x="749209" y="1153015"/>
                    <a:pt x="748129" y="1151936"/>
                    <a:pt x="747769" y="1151216"/>
                  </a:cubicBezTo>
                  <a:cubicBezTo>
                    <a:pt x="747409" y="1150136"/>
                    <a:pt x="745969" y="1148697"/>
                    <a:pt x="745969" y="1147977"/>
                  </a:cubicBezTo>
                  <a:cubicBezTo>
                    <a:pt x="745608" y="1147257"/>
                    <a:pt x="745969" y="1146178"/>
                    <a:pt x="745608" y="1145458"/>
                  </a:cubicBezTo>
                  <a:cubicBezTo>
                    <a:pt x="745248" y="1144738"/>
                    <a:pt x="743448" y="1143299"/>
                    <a:pt x="742368" y="1142579"/>
                  </a:cubicBezTo>
                  <a:cubicBezTo>
                    <a:pt x="741648" y="1142219"/>
                    <a:pt x="739488" y="1142939"/>
                    <a:pt x="738408" y="1142219"/>
                  </a:cubicBezTo>
                  <a:cubicBezTo>
                    <a:pt x="738408" y="1141859"/>
                    <a:pt x="738048" y="1140780"/>
                    <a:pt x="737688" y="1140420"/>
                  </a:cubicBezTo>
                  <a:cubicBezTo>
                    <a:pt x="737688" y="1139700"/>
                    <a:pt x="736968" y="1138621"/>
                    <a:pt x="736608" y="1138261"/>
                  </a:cubicBezTo>
                  <a:cubicBezTo>
                    <a:pt x="736248" y="1137901"/>
                    <a:pt x="734808" y="1137901"/>
                    <a:pt x="734448" y="1138261"/>
                  </a:cubicBezTo>
                  <a:cubicBezTo>
                    <a:pt x="733728" y="1138621"/>
                    <a:pt x="732648" y="1140060"/>
                    <a:pt x="731928" y="1140780"/>
                  </a:cubicBezTo>
                  <a:cubicBezTo>
                    <a:pt x="731568" y="1141140"/>
                    <a:pt x="730488" y="1141859"/>
                    <a:pt x="729767" y="1141859"/>
                  </a:cubicBezTo>
                  <a:cubicBezTo>
                    <a:pt x="729047" y="1142219"/>
                    <a:pt x="726887" y="1141859"/>
                    <a:pt x="726527" y="1141140"/>
                  </a:cubicBezTo>
                  <a:cubicBezTo>
                    <a:pt x="725807" y="1140420"/>
                    <a:pt x="726527" y="1138621"/>
                    <a:pt x="726527" y="1137901"/>
                  </a:cubicBezTo>
                  <a:cubicBezTo>
                    <a:pt x="726167" y="1137181"/>
                    <a:pt x="725807" y="1135382"/>
                    <a:pt x="725447" y="1135022"/>
                  </a:cubicBezTo>
                  <a:cubicBezTo>
                    <a:pt x="724367" y="1135022"/>
                    <a:pt x="723287" y="1136461"/>
                    <a:pt x="722567" y="1137181"/>
                  </a:cubicBezTo>
                  <a:cubicBezTo>
                    <a:pt x="721847" y="1137541"/>
                    <a:pt x="720407" y="1138621"/>
                    <a:pt x="719327" y="1138980"/>
                  </a:cubicBezTo>
                  <a:cubicBezTo>
                    <a:pt x="718247" y="1139700"/>
                    <a:pt x="715727" y="1138980"/>
                    <a:pt x="714646" y="1139340"/>
                  </a:cubicBezTo>
                  <a:cubicBezTo>
                    <a:pt x="713566" y="1139700"/>
                    <a:pt x="712126" y="1141859"/>
                    <a:pt x="710686" y="1141859"/>
                  </a:cubicBezTo>
                  <a:cubicBezTo>
                    <a:pt x="709606" y="1142219"/>
                    <a:pt x="707806" y="1140780"/>
                    <a:pt x="707086" y="1140780"/>
                  </a:cubicBezTo>
                  <a:cubicBezTo>
                    <a:pt x="706006" y="1140420"/>
                    <a:pt x="704206" y="1141140"/>
                    <a:pt x="703126" y="1141140"/>
                  </a:cubicBezTo>
                  <a:cubicBezTo>
                    <a:pt x="702046" y="1141140"/>
                    <a:pt x="698805" y="1140780"/>
                    <a:pt x="697365" y="1140060"/>
                  </a:cubicBezTo>
                  <a:cubicBezTo>
                    <a:pt x="696645" y="1139700"/>
                    <a:pt x="695565" y="1137901"/>
                    <a:pt x="694845" y="1137541"/>
                  </a:cubicBezTo>
                  <a:cubicBezTo>
                    <a:pt x="693765" y="1137181"/>
                    <a:pt x="691965" y="1136101"/>
                    <a:pt x="690885" y="1136101"/>
                  </a:cubicBezTo>
                  <a:cubicBezTo>
                    <a:pt x="690525" y="1136101"/>
                    <a:pt x="689445" y="1137541"/>
                    <a:pt x="689085" y="1137541"/>
                  </a:cubicBezTo>
                  <a:cubicBezTo>
                    <a:pt x="688005" y="1137541"/>
                    <a:pt x="686205" y="1136101"/>
                    <a:pt x="685125" y="1135742"/>
                  </a:cubicBezTo>
                  <a:cubicBezTo>
                    <a:pt x="684405" y="1135742"/>
                    <a:pt x="682964" y="1136101"/>
                    <a:pt x="682244" y="1135742"/>
                  </a:cubicBezTo>
                  <a:cubicBezTo>
                    <a:pt x="681884" y="1135382"/>
                    <a:pt x="681164" y="1135022"/>
                    <a:pt x="680804" y="1134662"/>
                  </a:cubicBezTo>
                  <a:cubicBezTo>
                    <a:pt x="680084" y="1134662"/>
                    <a:pt x="678644" y="1134662"/>
                    <a:pt x="677924" y="1134662"/>
                  </a:cubicBezTo>
                  <a:cubicBezTo>
                    <a:pt x="677204" y="1134662"/>
                    <a:pt x="675764" y="1135742"/>
                    <a:pt x="675044" y="1135742"/>
                  </a:cubicBezTo>
                  <a:cubicBezTo>
                    <a:pt x="674324" y="1135742"/>
                    <a:pt x="673244" y="1134662"/>
                    <a:pt x="672884" y="1134662"/>
                  </a:cubicBezTo>
                  <a:cubicBezTo>
                    <a:pt x="671444" y="1135022"/>
                    <a:pt x="670364" y="1137541"/>
                    <a:pt x="669284" y="1137181"/>
                  </a:cubicBezTo>
                  <a:cubicBezTo>
                    <a:pt x="668203" y="1137181"/>
                    <a:pt x="667483" y="1135382"/>
                    <a:pt x="667123" y="1135022"/>
                  </a:cubicBezTo>
                  <a:cubicBezTo>
                    <a:pt x="666043" y="1134302"/>
                    <a:pt x="663883" y="1133223"/>
                    <a:pt x="662443" y="1132863"/>
                  </a:cubicBezTo>
                  <a:cubicBezTo>
                    <a:pt x="661363" y="1132863"/>
                    <a:pt x="659563" y="1133582"/>
                    <a:pt x="658483" y="1133942"/>
                  </a:cubicBezTo>
                  <a:cubicBezTo>
                    <a:pt x="657763" y="1133942"/>
                    <a:pt x="656323" y="1133582"/>
                    <a:pt x="655963" y="1133582"/>
                  </a:cubicBezTo>
                  <a:cubicBezTo>
                    <a:pt x="654523" y="1133942"/>
                    <a:pt x="652362" y="1135382"/>
                    <a:pt x="651282" y="1135382"/>
                  </a:cubicBezTo>
                  <a:cubicBezTo>
                    <a:pt x="650202" y="1135742"/>
                    <a:pt x="648762" y="1136101"/>
                    <a:pt x="647682" y="1136101"/>
                  </a:cubicBezTo>
                  <a:cubicBezTo>
                    <a:pt x="646962" y="1135382"/>
                    <a:pt x="646602" y="1134302"/>
                    <a:pt x="645882" y="1133942"/>
                  </a:cubicBezTo>
                  <a:cubicBezTo>
                    <a:pt x="644442" y="1133582"/>
                    <a:pt x="641202" y="1135022"/>
                    <a:pt x="639762" y="1134662"/>
                  </a:cubicBezTo>
                  <a:cubicBezTo>
                    <a:pt x="638322" y="1134302"/>
                    <a:pt x="636521" y="1132863"/>
                    <a:pt x="635801" y="1131783"/>
                  </a:cubicBezTo>
                  <a:cubicBezTo>
                    <a:pt x="635081" y="1131423"/>
                    <a:pt x="635081" y="1130344"/>
                    <a:pt x="634721" y="1129624"/>
                  </a:cubicBezTo>
                  <a:cubicBezTo>
                    <a:pt x="634361" y="1128904"/>
                    <a:pt x="632921" y="1126385"/>
                    <a:pt x="631841" y="1126385"/>
                  </a:cubicBezTo>
                  <a:cubicBezTo>
                    <a:pt x="631121" y="1126025"/>
                    <a:pt x="630041" y="1127825"/>
                    <a:pt x="629321" y="1127825"/>
                  </a:cubicBezTo>
                  <a:cubicBezTo>
                    <a:pt x="627161" y="1128184"/>
                    <a:pt x="623561" y="1126385"/>
                    <a:pt x="622120" y="1125665"/>
                  </a:cubicBezTo>
                  <a:cubicBezTo>
                    <a:pt x="621040" y="1125305"/>
                    <a:pt x="619600" y="1124226"/>
                    <a:pt x="618880" y="1123506"/>
                  </a:cubicBezTo>
                  <a:cubicBezTo>
                    <a:pt x="617800" y="1122786"/>
                    <a:pt x="616720" y="1120627"/>
                    <a:pt x="616000" y="1120267"/>
                  </a:cubicBezTo>
                  <a:cubicBezTo>
                    <a:pt x="614560" y="1119907"/>
                    <a:pt x="612040" y="1120267"/>
                    <a:pt x="610960" y="1120627"/>
                  </a:cubicBezTo>
                  <a:cubicBezTo>
                    <a:pt x="609520" y="1120987"/>
                    <a:pt x="607360" y="1123146"/>
                    <a:pt x="606639" y="1124226"/>
                  </a:cubicBezTo>
                  <a:cubicBezTo>
                    <a:pt x="605559" y="1125305"/>
                    <a:pt x="604479" y="1127465"/>
                    <a:pt x="604479" y="1128544"/>
                  </a:cubicBezTo>
                  <a:cubicBezTo>
                    <a:pt x="604119" y="1129984"/>
                    <a:pt x="604119" y="1132503"/>
                    <a:pt x="603759" y="1133582"/>
                  </a:cubicBezTo>
                  <a:cubicBezTo>
                    <a:pt x="603039" y="1134662"/>
                    <a:pt x="602319" y="1137181"/>
                    <a:pt x="601599" y="1138261"/>
                  </a:cubicBezTo>
                  <a:cubicBezTo>
                    <a:pt x="600879" y="1138621"/>
                    <a:pt x="599079" y="1139700"/>
                    <a:pt x="598359" y="1139700"/>
                  </a:cubicBezTo>
                  <a:cubicBezTo>
                    <a:pt x="597279" y="1139700"/>
                    <a:pt x="595839" y="1137541"/>
                    <a:pt x="594759" y="1137181"/>
                  </a:cubicBezTo>
                  <a:cubicBezTo>
                    <a:pt x="593679" y="1136821"/>
                    <a:pt x="591158" y="1136821"/>
                    <a:pt x="590078" y="1136461"/>
                  </a:cubicBezTo>
                  <a:cubicBezTo>
                    <a:pt x="589718" y="1136461"/>
                    <a:pt x="588278" y="1136101"/>
                    <a:pt x="587918" y="1136101"/>
                  </a:cubicBezTo>
                  <a:cubicBezTo>
                    <a:pt x="587198" y="1136101"/>
                    <a:pt x="585038" y="1136101"/>
                    <a:pt x="584318" y="1136461"/>
                  </a:cubicBezTo>
                  <a:cubicBezTo>
                    <a:pt x="583238" y="1137181"/>
                    <a:pt x="582518" y="1139340"/>
                    <a:pt x="581438" y="1140060"/>
                  </a:cubicBezTo>
                  <a:cubicBezTo>
                    <a:pt x="581078" y="1140780"/>
                    <a:pt x="579278" y="1141499"/>
                    <a:pt x="578558" y="1141499"/>
                  </a:cubicBezTo>
                  <a:cubicBezTo>
                    <a:pt x="577478" y="1141140"/>
                    <a:pt x="576398" y="1138980"/>
                    <a:pt x="575317" y="1138621"/>
                  </a:cubicBezTo>
                  <a:cubicBezTo>
                    <a:pt x="574597" y="1138621"/>
                    <a:pt x="573157" y="1140060"/>
                    <a:pt x="572437" y="1140780"/>
                  </a:cubicBezTo>
                  <a:cubicBezTo>
                    <a:pt x="571357" y="1141140"/>
                    <a:pt x="569197" y="1141140"/>
                    <a:pt x="568477" y="1141859"/>
                  </a:cubicBezTo>
                  <a:cubicBezTo>
                    <a:pt x="568117" y="1141859"/>
                    <a:pt x="567397" y="1143299"/>
                    <a:pt x="567037" y="1143659"/>
                  </a:cubicBezTo>
                  <a:cubicBezTo>
                    <a:pt x="566677" y="1144378"/>
                    <a:pt x="565597" y="1145098"/>
                    <a:pt x="564877" y="1145458"/>
                  </a:cubicBezTo>
                  <a:cubicBezTo>
                    <a:pt x="563797" y="1145458"/>
                    <a:pt x="561637" y="1142939"/>
                    <a:pt x="560557" y="1143299"/>
                  </a:cubicBezTo>
                  <a:cubicBezTo>
                    <a:pt x="559476" y="1143299"/>
                    <a:pt x="558036" y="1145458"/>
                    <a:pt x="556956" y="1146178"/>
                  </a:cubicBezTo>
                  <a:cubicBezTo>
                    <a:pt x="556596" y="1146897"/>
                    <a:pt x="555516" y="1149057"/>
                    <a:pt x="555156" y="1150136"/>
                  </a:cubicBezTo>
                  <a:cubicBezTo>
                    <a:pt x="555156" y="1151576"/>
                    <a:pt x="555516" y="1153735"/>
                    <a:pt x="555156" y="1155174"/>
                  </a:cubicBezTo>
                  <a:cubicBezTo>
                    <a:pt x="554796" y="1156254"/>
                    <a:pt x="553356" y="1157334"/>
                    <a:pt x="552996" y="1158053"/>
                  </a:cubicBezTo>
                  <a:cubicBezTo>
                    <a:pt x="551916" y="1158773"/>
                    <a:pt x="549756" y="1159493"/>
                    <a:pt x="549396" y="1160572"/>
                  </a:cubicBezTo>
                  <a:cubicBezTo>
                    <a:pt x="548676" y="1162012"/>
                    <a:pt x="551196" y="1164891"/>
                    <a:pt x="550476" y="1166330"/>
                  </a:cubicBezTo>
                  <a:cubicBezTo>
                    <a:pt x="549756" y="1167410"/>
                    <a:pt x="546876" y="1167770"/>
                    <a:pt x="546156" y="1168490"/>
                  </a:cubicBezTo>
                  <a:cubicBezTo>
                    <a:pt x="545796" y="1168849"/>
                    <a:pt x="545076" y="1170289"/>
                    <a:pt x="544715" y="1171009"/>
                  </a:cubicBezTo>
                  <a:cubicBezTo>
                    <a:pt x="544715" y="1171728"/>
                    <a:pt x="544715" y="1173168"/>
                    <a:pt x="544355" y="1173888"/>
                  </a:cubicBezTo>
                  <a:cubicBezTo>
                    <a:pt x="543995" y="1174607"/>
                    <a:pt x="542915" y="1176047"/>
                    <a:pt x="542195" y="1176766"/>
                  </a:cubicBezTo>
                  <a:cubicBezTo>
                    <a:pt x="541835" y="1177486"/>
                    <a:pt x="540395" y="1178206"/>
                    <a:pt x="540035" y="1178566"/>
                  </a:cubicBezTo>
                  <a:cubicBezTo>
                    <a:pt x="539315" y="1179645"/>
                    <a:pt x="539315" y="1181805"/>
                    <a:pt x="539315" y="1182524"/>
                  </a:cubicBezTo>
                  <a:cubicBezTo>
                    <a:pt x="538955" y="1183964"/>
                    <a:pt x="538235" y="1186123"/>
                    <a:pt x="537875" y="1187203"/>
                  </a:cubicBezTo>
                  <a:cubicBezTo>
                    <a:pt x="537515" y="1189002"/>
                    <a:pt x="535715" y="1192601"/>
                    <a:pt x="535355" y="1194760"/>
                  </a:cubicBezTo>
                  <a:cubicBezTo>
                    <a:pt x="535355" y="1195839"/>
                    <a:pt x="536435" y="1197999"/>
                    <a:pt x="536075" y="1199078"/>
                  </a:cubicBezTo>
                  <a:cubicBezTo>
                    <a:pt x="536075" y="1200518"/>
                    <a:pt x="535355" y="1202317"/>
                    <a:pt x="534995" y="1203397"/>
                  </a:cubicBezTo>
                  <a:cubicBezTo>
                    <a:pt x="533915" y="1204476"/>
                    <a:pt x="532115" y="1206995"/>
                    <a:pt x="531395" y="1207715"/>
                  </a:cubicBezTo>
                  <a:cubicBezTo>
                    <a:pt x="530315" y="1208075"/>
                    <a:pt x="528154" y="1207715"/>
                    <a:pt x="527794" y="1208795"/>
                  </a:cubicBezTo>
                  <a:cubicBezTo>
                    <a:pt x="527074" y="1209874"/>
                    <a:pt x="527794" y="1212753"/>
                    <a:pt x="527434" y="1213833"/>
                  </a:cubicBezTo>
                  <a:cubicBezTo>
                    <a:pt x="527074" y="1214912"/>
                    <a:pt x="526354" y="1216712"/>
                    <a:pt x="525634" y="1217431"/>
                  </a:cubicBezTo>
                  <a:cubicBezTo>
                    <a:pt x="525274" y="1218511"/>
                    <a:pt x="523114" y="1219591"/>
                    <a:pt x="522394" y="1220670"/>
                  </a:cubicBezTo>
                  <a:cubicBezTo>
                    <a:pt x="522394" y="1221390"/>
                    <a:pt x="523114" y="1223189"/>
                    <a:pt x="523834" y="1223549"/>
                  </a:cubicBezTo>
                  <a:cubicBezTo>
                    <a:pt x="524194" y="1224269"/>
                    <a:pt x="525994" y="1224269"/>
                    <a:pt x="526714" y="1224629"/>
                  </a:cubicBezTo>
                  <a:cubicBezTo>
                    <a:pt x="527434" y="1225349"/>
                    <a:pt x="528874" y="1226068"/>
                    <a:pt x="528874" y="1226428"/>
                  </a:cubicBezTo>
                  <a:cubicBezTo>
                    <a:pt x="528874" y="1227508"/>
                    <a:pt x="528154" y="1229307"/>
                    <a:pt x="527794" y="1230027"/>
                  </a:cubicBezTo>
                  <a:cubicBezTo>
                    <a:pt x="527434" y="1230387"/>
                    <a:pt x="525994" y="1231466"/>
                    <a:pt x="525274" y="1231466"/>
                  </a:cubicBezTo>
                  <a:cubicBezTo>
                    <a:pt x="524554" y="1231466"/>
                    <a:pt x="522754" y="1230747"/>
                    <a:pt x="522034" y="1231106"/>
                  </a:cubicBezTo>
                  <a:cubicBezTo>
                    <a:pt x="521314" y="1231466"/>
                    <a:pt x="521674" y="1233266"/>
                    <a:pt x="520594" y="1233626"/>
                  </a:cubicBezTo>
                  <a:cubicBezTo>
                    <a:pt x="520234" y="1234345"/>
                    <a:pt x="519154" y="1233626"/>
                    <a:pt x="518794" y="1233626"/>
                  </a:cubicBezTo>
                  <a:cubicBezTo>
                    <a:pt x="517714" y="1234345"/>
                    <a:pt x="516634" y="1236145"/>
                    <a:pt x="515554" y="1236504"/>
                  </a:cubicBezTo>
                  <a:cubicBezTo>
                    <a:pt x="514474" y="1236504"/>
                    <a:pt x="512673" y="1234705"/>
                    <a:pt x="511593" y="1235065"/>
                  </a:cubicBezTo>
                  <a:cubicBezTo>
                    <a:pt x="510873" y="1235065"/>
                    <a:pt x="510153" y="1236504"/>
                    <a:pt x="509793" y="1236864"/>
                  </a:cubicBezTo>
                  <a:cubicBezTo>
                    <a:pt x="509073" y="1237944"/>
                    <a:pt x="509433" y="1240463"/>
                    <a:pt x="508713" y="1241902"/>
                  </a:cubicBezTo>
                  <a:cubicBezTo>
                    <a:pt x="508353" y="1242622"/>
                    <a:pt x="506553" y="1244062"/>
                    <a:pt x="506193" y="1245141"/>
                  </a:cubicBezTo>
                  <a:cubicBezTo>
                    <a:pt x="505833" y="1245861"/>
                    <a:pt x="505113" y="1248020"/>
                    <a:pt x="504753" y="1248740"/>
                  </a:cubicBezTo>
                  <a:cubicBezTo>
                    <a:pt x="504033" y="1249460"/>
                    <a:pt x="502233" y="1250179"/>
                    <a:pt x="501513" y="1250539"/>
                  </a:cubicBezTo>
                  <a:cubicBezTo>
                    <a:pt x="500793" y="1250539"/>
                    <a:pt x="499353" y="1250539"/>
                    <a:pt x="498993" y="1250899"/>
                  </a:cubicBezTo>
                  <a:cubicBezTo>
                    <a:pt x="497912" y="1251259"/>
                    <a:pt x="497552" y="1253058"/>
                    <a:pt x="496832" y="1253778"/>
                  </a:cubicBezTo>
                  <a:cubicBezTo>
                    <a:pt x="496472" y="1254138"/>
                    <a:pt x="495392" y="1254858"/>
                    <a:pt x="495032" y="1255218"/>
                  </a:cubicBezTo>
                  <a:cubicBezTo>
                    <a:pt x="494672" y="1255937"/>
                    <a:pt x="494672" y="1257377"/>
                    <a:pt x="494672" y="1258456"/>
                  </a:cubicBezTo>
                  <a:cubicBezTo>
                    <a:pt x="494312" y="1259176"/>
                    <a:pt x="493952" y="1260975"/>
                    <a:pt x="493232" y="1262055"/>
                  </a:cubicBezTo>
                  <a:cubicBezTo>
                    <a:pt x="492872" y="1262415"/>
                    <a:pt x="491792" y="1263495"/>
                    <a:pt x="491432" y="1264214"/>
                  </a:cubicBezTo>
                  <a:cubicBezTo>
                    <a:pt x="491072" y="1265294"/>
                    <a:pt x="491072" y="1267813"/>
                    <a:pt x="490352" y="1268173"/>
                  </a:cubicBezTo>
                  <a:cubicBezTo>
                    <a:pt x="489632" y="1269252"/>
                    <a:pt x="487832" y="1269612"/>
                    <a:pt x="486752" y="1269612"/>
                  </a:cubicBezTo>
                  <a:cubicBezTo>
                    <a:pt x="485672" y="1269972"/>
                    <a:pt x="483512" y="1269252"/>
                    <a:pt x="482431" y="1268533"/>
                  </a:cubicBezTo>
                  <a:cubicBezTo>
                    <a:pt x="481711" y="1268173"/>
                    <a:pt x="480991" y="1267453"/>
                    <a:pt x="480271" y="1267093"/>
                  </a:cubicBezTo>
                  <a:cubicBezTo>
                    <a:pt x="478831" y="1266733"/>
                    <a:pt x="476311" y="1266733"/>
                    <a:pt x="474871" y="1266733"/>
                  </a:cubicBezTo>
                  <a:cubicBezTo>
                    <a:pt x="473791" y="1266733"/>
                    <a:pt x="471271" y="1267813"/>
                    <a:pt x="470191" y="1267813"/>
                  </a:cubicBezTo>
                  <a:cubicBezTo>
                    <a:pt x="469471" y="1267453"/>
                    <a:pt x="466950" y="1267093"/>
                    <a:pt x="466230" y="1266733"/>
                  </a:cubicBezTo>
                  <a:cubicBezTo>
                    <a:pt x="465510" y="1266014"/>
                    <a:pt x="464790" y="1264574"/>
                    <a:pt x="464070" y="1264214"/>
                  </a:cubicBezTo>
                  <a:cubicBezTo>
                    <a:pt x="463710" y="1263495"/>
                    <a:pt x="461910" y="1263495"/>
                    <a:pt x="461190" y="1262775"/>
                  </a:cubicBezTo>
                  <a:cubicBezTo>
                    <a:pt x="460830" y="1262415"/>
                    <a:pt x="461190" y="1260616"/>
                    <a:pt x="461190" y="1259896"/>
                  </a:cubicBezTo>
                  <a:cubicBezTo>
                    <a:pt x="460470" y="1259176"/>
                    <a:pt x="459030" y="1257377"/>
                    <a:pt x="458310" y="1257377"/>
                  </a:cubicBezTo>
                  <a:cubicBezTo>
                    <a:pt x="456870" y="1257737"/>
                    <a:pt x="456150" y="1260256"/>
                    <a:pt x="455430" y="1260616"/>
                  </a:cubicBezTo>
                  <a:cubicBezTo>
                    <a:pt x="454350" y="1260975"/>
                    <a:pt x="452190" y="1259536"/>
                    <a:pt x="451469" y="1259536"/>
                  </a:cubicBezTo>
                  <a:cubicBezTo>
                    <a:pt x="450389" y="1259176"/>
                    <a:pt x="447869" y="1258816"/>
                    <a:pt x="446789" y="1258456"/>
                  </a:cubicBezTo>
                  <a:cubicBezTo>
                    <a:pt x="445709" y="1258096"/>
                    <a:pt x="444989" y="1256297"/>
                    <a:pt x="444629" y="1255577"/>
                  </a:cubicBezTo>
                  <a:cubicBezTo>
                    <a:pt x="444269" y="1255218"/>
                    <a:pt x="443549" y="1254138"/>
                    <a:pt x="442829" y="1253418"/>
                  </a:cubicBezTo>
                  <a:cubicBezTo>
                    <a:pt x="442109" y="1252698"/>
                    <a:pt x="439949" y="1251979"/>
                    <a:pt x="439229" y="1251259"/>
                  </a:cubicBezTo>
                  <a:cubicBezTo>
                    <a:pt x="438509" y="1250179"/>
                    <a:pt x="437789" y="1247300"/>
                    <a:pt x="437069" y="1246221"/>
                  </a:cubicBezTo>
                  <a:cubicBezTo>
                    <a:pt x="435988" y="1245141"/>
                    <a:pt x="433108" y="1243702"/>
                    <a:pt x="432028" y="1242622"/>
                  </a:cubicBezTo>
                  <a:cubicBezTo>
                    <a:pt x="431308" y="1241902"/>
                    <a:pt x="430228" y="1240103"/>
                    <a:pt x="429508" y="1239383"/>
                  </a:cubicBezTo>
                  <a:cubicBezTo>
                    <a:pt x="428788" y="1238664"/>
                    <a:pt x="426628" y="1237584"/>
                    <a:pt x="425548" y="1237584"/>
                  </a:cubicBezTo>
                  <a:cubicBezTo>
                    <a:pt x="424468" y="1237584"/>
                    <a:pt x="422668" y="1239024"/>
                    <a:pt x="421588" y="1239024"/>
                  </a:cubicBezTo>
                  <a:cubicBezTo>
                    <a:pt x="420507" y="1239024"/>
                    <a:pt x="419427" y="1236864"/>
                    <a:pt x="418347" y="1236504"/>
                  </a:cubicBezTo>
                  <a:cubicBezTo>
                    <a:pt x="417267" y="1236145"/>
                    <a:pt x="414747" y="1236864"/>
                    <a:pt x="413667" y="1236504"/>
                  </a:cubicBezTo>
                  <a:cubicBezTo>
                    <a:pt x="412587" y="1236145"/>
                    <a:pt x="411867" y="1233985"/>
                    <a:pt x="411147" y="1233626"/>
                  </a:cubicBezTo>
                  <a:cubicBezTo>
                    <a:pt x="410067" y="1232906"/>
                    <a:pt x="407907" y="1232906"/>
                    <a:pt x="406826" y="1232546"/>
                  </a:cubicBezTo>
                  <a:cubicBezTo>
                    <a:pt x="405386" y="1232186"/>
                    <a:pt x="403226" y="1230747"/>
                    <a:pt x="402146" y="1230027"/>
                  </a:cubicBezTo>
                  <a:cubicBezTo>
                    <a:pt x="401066" y="1229307"/>
                    <a:pt x="398546" y="1228227"/>
                    <a:pt x="397466" y="1227148"/>
                  </a:cubicBezTo>
                  <a:cubicBezTo>
                    <a:pt x="396746" y="1226068"/>
                    <a:pt x="396026" y="1223549"/>
                    <a:pt x="394946" y="1222110"/>
                  </a:cubicBezTo>
                  <a:cubicBezTo>
                    <a:pt x="394586" y="1221750"/>
                    <a:pt x="393866" y="1219951"/>
                    <a:pt x="393146" y="1219231"/>
                  </a:cubicBezTo>
                  <a:cubicBezTo>
                    <a:pt x="392426" y="1218511"/>
                    <a:pt x="390265" y="1216712"/>
                    <a:pt x="389545" y="1216352"/>
                  </a:cubicBezTo>
                  <a:cubicBezTo>
                    <a:pt x="387745" y="1215632"/>
                    <a:pt x="384505" y="1216352"/>
                    <a:pt x="382705" y="1215992"/>
                  </a:cubicBezTo>
                  <a:cubicBezTo>
                    <a:pt x="381625" y="1215632"/>
                    <a:pt x="379465" y="1214553"/>
                    <a:pt x="378385" y="1213833"/>
                  </a:cubicBezTo>
                  <a:cubicBezTo>
                    <a:pt x="377305" y="1213473"/>
                    <a:pt x="375144" y="1212753"/>
                    <a:pt x="373704" y="1212753"/>
                  </a:cubicBezTo>
                  <a:cubicBezTo>
                    <a:pt x="372264" y="1212393"/>
                    <a:pt x="369744" y="1211674"/>
                    <a:pt x="368664" y="1211674"/>
                  </a:cubicBezTo>
                  <a:cubicBezTo>
                    <a:pt x="367584" y="1211674"/>
                    <a:pt x="365064" y="1212393"/>
                    <a:pt x="364344" y="1211674"/>
                  </a:cubicBezTo>
                  <a:cubicBezTo>
                    <a:pt x="362904" y="1211674"/>
                    <a:pt x="361104" y="1209874"/>
                    <a:pt x="360383" y="1209155"/>
                  </a:cubicBezTo>
                  <a:cubicBezTo>
                    <a:pt x="358583" y="1208075"/>
                    <a:pt x="356063" y="1206276"/>
                    <a:pt x="354623" y="1205196"/>
                  </a:cubicBezTo>
                  <a:cubicBezTo>
                    <a:pt x="353903" y="1204836"/>
                    <a:pt x="352103" y="1204116"/>
                    <a:pt x="351023" y="1203757"/>
                  </a:cubicBezTo>
                  <a:cubicBezTo>
                    <a:pt x="350303" y="1203397"/>
                    <a:pt x="349583" y="1201597"/>
                    <a:pt x="348863" y="1200878"/>
                  </a:cubicBezTo>
                  <a:cubicBezTo>
                    <a:pt x="348143" y="1200158"/>
                    <a:pt x="347063" y="1197999"/>
                    <a:pt x="346343" y="1197639"/>
                  </a:cubicBezTo>
                  <a:cubicBezTo>
                    <a:pt x="345262" y="1196919"/>
                    <a:pt x="343102" y="1197639"/>
                    <a:pt x="342382" y="1196919"/>
                  </a:cubicBezTo>
                  <a:cubicBezTo>
                    <a:pt x="341302" y="1196559"/>
                    <a:pt x="340222" y="1194400"/>
                    <a:pt x="339142" y="1193680"/>
                  </a:cubicBezTo>
                  <a:cubicBezTo>
                    <a:pt x="339142" y="1193320"/>
                    <a:pt x="338062" y="1192960"/>
                    <a:pt x="337702" y="1192601"/>
                  </a:cubicBezTo>
                  <a:cubicBezTo>
                    <a:pt x="337342" y="1191521"/>
                    <a:pt x="337342" y="1189722"/>
                    <a:pt x="336982" y="1189362"/>
                  </a:cubicBezTo>
                  <a:cubicBezTo>
                    <a:pt x="336982" y="1188642"/>
                    <a:pt x="336262" y="1187203"/>
                    <a:pt x="335902" y="1186843"/>
                  </a:cubicBezTo>
                  <a:cubicBezTo>
                    <a:pt x="335182" y="1186123"/>
                    <a:pt x="333382" y="1186123"/>
                    <a:pt x="333022" y="1185403"/>
                  </a:cubicBezTo>
                  <a:cubicBezTo>
                    <a:pt x="331942" y="1184684"/>
                    <a:pt x="331942" y="1182164"/>
                    <a:pt x="331582" y="1181085"/>
                  </a:cubicBezTo>
                  <a:cubicBezTo>
                    <a:pt x="330862" y="1180005"/>
                    <a:pt x="329421" y="1177486"/>
                    <a:pt x="328341" y="1176407"/>
                  </a:cubicBezTo>
                  <a:cubicBezTo>
                    <a:pt x="327621" y="1175327"/>
                    <a:pt x="324741" y="1173888"/>
                    <a:pt x="323661" y="1173168"/>
                  </a:cubicBezTo>
                  <a:cubicBezTo>
                    <a:pt x="322581" y="1172448"/>
                    <a:pt x="320781" y="1171728"/>
                    <a:pt x="319701" y="1171728"/>
                  </a:cubicBezTo>
                  <a:cubicBezTo>
                    <a:pt x="318621" y="1171728"/>
                    <a:pt x="316821" y="1172448"/>
                    <a:pt x="315741" y="1172448"/>
                  </a:cubicBezTo>
                  <a:cubicBezTo>
                    <a:pt x="314661" y="1172448"/>
                    <a:pt x="313580" y="1170649"/>
                    <a:pt x="312500" y="1170289"/>
                  </a:cubicBezTo>
                  <a:cubicBezTo>
                    <a:pt x="311780" y="1169929"/>
                    <a:pt x="309980" y="1169569"/>
                    <a:pt x="309260" y="1169209"/>
                  </a:cubicBezTo>
                  <a:cubicBezTo>
                    <a:pt x="308540" y="1168490"/>
                    <a:pt x="307460" y="1166330"/>
                    <a:pt x="306740" y="1165611"/>
                  </a:cubicBezTo>
                  <a:cubicBezTo>
                    <a:pt x="306020" y="1164531"/>
                    <a:pt x="304940" y="1162732"/>
                    <a:pt x="303860" y="1161652"/>
                  </a:cubicBezTo>
                  <a:cubicBezTo>
                    <a:pt x="302780" y="1160932"/>
                    <a:pt x="299540" y="1160213"/>
                    <a:pt x="298459" y="1159133"/>
                  </a:cubicBezTo>
                  <a:cubicBezTo>
                    <a:pt x="297019" y="1158053"/>
                    <a:pt x="295579" y="1154815"/>
                    <a:pt x="294499" y="1153735"/>
                  </a:cubicBezTo>
                  <a:cubicBezTo>
                    <a:pt x="293419" y="1152655"/>
                    <a:pt x="290179" y="1150856"/>
                    <a:pt x="289099" y="1149417"/>
                  </a:cubicBezTo>
                  <a:cubicBezTo>
                    <a:pt x="288379" y="1148337"/>
                    <a:pt x="286939" y="1146178"/>
                    <a:pt x="286579" y="1145098"/>
                  </a:cubicBezTo>
                  <a:cubicBezTo>
                    <a:pt x="286219" y="1144378"/>
                    <a:pt x="285859" y="1141859"/>
                    <a:pt x="285499" y="1141140"/>
                  </a:cubicBezTo>
                  <a:cubicBezTo>
                    <a:pt x="285139" y="1140060"/>
                    <a:pt x="283699" y="1138261"/>
                    <a:pt x="283338" y="1137541"/>
                  </a:cubicBezTo>
                  <a:cubicBezTo>
                    <a:pt x="282978" y="1135742"/>
                    <a:pt x="283699" y="1132143"/>
                    <a:pt x="283338" y="1130344"/>
                  </a:cubicBezTo>
                  <a:cubicBezTo>
                    <a:pt x="282978" y="1128184"/>
                    <a:pt x="281538" y="1124226"/>
                    <a:pt x="280098" y="1122786"/>
                  </a:cubicBezTo>
                  <a:cubicBezTo>
                    <a:pt x="279378" y="1120987"/>
                    <a:pt x="276138" y="1119548"/>
                    <a:pt x="275058" y="1118108"/>
                  </a:cubicBezTo>
                  <a:cubicBezTo>
                    <a:pt x="274338" y="1117388"/>
                    <a:pt x="274338" y="1115589"/>
                    <a:pt x="273978" y="1115229"/>
                  </a:cubicBezTo>
                  <a:cubicBezTo>
                    <a:pt x="273618" y="1113790"/>
                    <a:pt x="272538" y="1111990"/>
                    <a:pt x="271818" y="1111630"/>
                  </a:cubicBezTo>
                  <a:cubicBezTo>
                    <a:pt x="271458" y="1110911"/>
                    <a:pt x="270018" y="1109831"/>
                    <a:pt x="270018" y="1109471"/>
                  </a:cubicBezTo>
                  <a:cubicBezTo>
                    <a:pt x="269658" y="1108752"/>
                    <a:pt x="269298" y="1106952"/>
                    <a:pt x="268938" y="1105873"/>
                  </a:cubicBezTo>
                  <a:cubicBezTo>
                    <a:pt x="268578" y="1104433"/>
                    <a:pt x="267857" y="1101914"/>
                    <a:pt x="267497" y="1100115"/>
                  </a:cubicBezTo>
                  <a:cubicBezTo>
                    <a:pt x="267137" y="1099035"/>
                    <a:pt x="266057" y="1097236"/>
                    <a:pt x="266057" y="1095796"/>
                  </a:cubicBezTo>
                  <a:cubicBezTo>
                    <a:pt x="266057" y="1094717"/>
                    <a:pt x="267857" y="1092917"/>
                    <a:pt x="267857" y="1091478"/>
                  </a:cubicBezTo>
                  <a:cubicBezTo>
                    <a:pt x="267857" y="1091118"/>
                    <a:pt x="266777" y="1090038"/>
                    <a:pt x="266417" y="1089319"/>
                  </a:cubicBezTo>
                  <a:cubicBezTo>
                    <a:pt x="266057" y="1088239"/>
                    <a:pt x="264257" y="1086800"/>
                    <a:pt x="264257" y="1086080"/>
                  </a:cubicBezTo>
                  <a:cubicBezTo>
                    <a:pt x="263897" y="1084640"/>
                    <a:pt x="263537" y="1082481"/>
                    <a:pt x="263897" y="1081042"/>
                  </a:cubicBezTo>
                  <a:cubicBezTo>
                    <a:pt x="263897" y="1080322"/>
                    <a:pt x="264617" y="1078883"/>
                    <a:pt x="264977" y="1078163"/>
                  </a:cubicBezTo>
                  <a:cubicBezTo>
                    <a:pt x="265697" y="1077803"/>
                    <a:pt x="267137" y="1077443"/>
                    <a:pt x="267497" y="1076723"/>
                  </a:cubicBezTo>
                  <a:cubicBezTo>
                    <a:pt x="267857" y="1076004"/>
                    <a:pt x="268218" y="1074564"/>
                    <a:pt x="268218" y="1073485"/>
                  </a:cubicBezTo>
                  <a:cubicBezTo>
                    <a:pt x="267857" y="1072045"/>
                    <a:pt x="265697" y="1069526"/>
                    <a:pt x="265697" y="1068087"/>
                  </a:cubicBezTo>
                  <a:cubicBezTo>
                    <a:pt x="265337" y="1067367"/>
                    <a:pt x="266417" y="1065567"/>
                    <a:pt x="266417" y="1064848"/>
                  </a:cubicBezTo>
                  <a:cubicBezTo>
                    <a:pt x="266777" y="1064128"/>
                    <a:pt x="267857" y="1063048"/>
                    <a:pt x="267857" y="1062329"/>
                  </a:cubicBezTo>
                  <a:cubicBezTo>
                    <a:pt x="268218" y="1061249"/>
                    <a:pt x="268218" y="1059090"/>
                    <a:pt x="267857" y="1058010"/>
                  </a:cubicBezTo>
                  <a:cubicBezTo>
                    <a:pt x="267497" y="1056931"/>
                    <a:pt x="264977" y="1055131"/>
                    <a:pt x="264257" y="1054052"/>
                  </a:cubicBezTo>
                  <a:cubicBezTo>
                    <a:pt x="263897" y="1053332"/>
                    <a:pt x="264257" y="1051173"/>
                    <a:pt x="263897" y="1050093"/>
                  </a:cubicBezTo>
                  <a:cubicBezTo>
                    <a:pt x="263537" y="1049014"/>
                    <a:pt x="262457" y="1047214"/>
                    <a:pt x="261737" y="1046495"/>
                  </a:cubicBezTo>
                  <a:cubicBezTo>
                    <a:pt x="261017" y="1046135"/>
                    <a:pt x="258857" y="1046135"/>
                    <a:pt x="258137" y="1045415"/>
                  </a:cubicBezTo>
                  <a:cubicBezTo>
                    <a:pt x="257777" y="1044335"/>
                    <a:pt x="259217" y="1042536"/>
                    <a:pt x="258857" y="1041097"/>
                  </a:cubicBezTo>
                  <a:cubicBezTo>
                    <a:pt x="258857" y="1040377"/>
                    <a:pt x="257417" y="1038218"/>
                    <a:pt x="256697" y="1037498"/>
                  </a:cubicBezTo>
                  <a:cubicBezTo>
                    <a:pt x="255977" y="1036418"/>
                    <a:pt x="254897" y="1034979"/>
                    <a:pt x="254177" y="1034259"/>
                  </a:cubicBezTo>
                  <a:cubicBezTo>
                    <a:pt x="253457" y="1033539"/>
                    <a:pt x="251656" y="1033179"/>
                    <a:pt x="250936" y="1032460"/>
                  </a:cubicBezTo>
                  <a:cubicBezTo>
                    <a:pt x="250576" y="1031740"/>
                    <a:pt x="251296" y="1029581"/>
                    <a:pt x="250936" y="1028501"/>
                  </a:cubicBezTo>
                  <a:cubicBezTo>
                    <a:pt x="250576" y="1027781"/>
                    <a:pt x="249856" y="1026342"/>
                    <a:pt x="249136" y="1025982"/>
                  </a:cubicBezTo>
                  <a:cubicBezTo>
                    <a:pt x="248416" y="1025262"/>
                    <a:pt x="246256" y="1025262"/>
                    <a:pt x="245176" y="1024902"/>
                  </a:cubicBezTo>
                  <a:cubicBezTo>
                    <a:pt x="244816" y="1024183"/>
                    <a:pt x="243736" y="1022743"/>
                    <a:pt x="243736" y="1021664"/>
                  </a:cubicBezTo>
                  <a:cubicBezTo>
                    <a:pt x="243376" y="1020584"/>
                    <a:pt x="244816" y="1018425"/>
                    <a:pt x="244816" y="1017345"/>
                  </a:cubicBezTo>
                  <a:cubicBezTo>
                    <a:pt x="244816" y="1016266"/>
                    <a:pt x="243736" y="1013747"/>
                    <a:pt x="243736" y="1012667"/>
                  </a:cubicBezTo>
                  <a:cubicBezTo>
                    <a:pt x="243736" y="1011587"/>
                    <a:pt x="244456" y="1009788"/>
                    <a:pt x="244456" y="1009068"/>
                  </a:cubicBezTo>
                  <a:cubicBezTo>
                    <a:pt x="243736" y="1007269"/>
                    <a:pt x="241936" y="1004390"/>
                    <a:pt x="241576" y="1002591"/>
                  </a:cubicBezTo>
                  <a:cubicBezTo>
                    <a:pt x="240856" y="1000791"/>
                    <a:pt x="240856" y="997193"/>
                    <a:pt x="240496" y="995753"/>
                  </a:cubicBezTo>
                  <a:cubicBezTo>
                    <a:pt x="240136" y="994314"/>
                    <a:pt x="239056" y="991795"/>
                    <a:pt x="238336" y="990715"/>
                  </a:cubicBezTo>
                  <a:cubicBezTo>
                    <a:pt x="237616" y="989635"/>
                    <a:pt x="236535" y="987476"/>
                    <a:pt x="235815" y="987116"/>
                  </a:cubicBezTo>
                  <a:cubicBezTo>
                    <a:pt x="235095" y="986757"/>
                    <a:pt x="234015" y="987116"/>
                    <a:pt x="233295" y="987116"/>
                  </a:cubicBezTo>
                  <a:cubicBezTo>
                    <a:pt x="232575" y="987116"/>
                    <a:pt x="230775" y="986757"/>
                    <a:pt x="230055" y="986397"/>
                  </a:cubicBezTo>
                  <a:cubicBezTo>
                    <a:pt x="228975" y="985677"/>
                    <a:pt x="227895" y="983518"/>
                    <a:pt x="227535" y="982438"/>
                  </a:cubicBezTo>
                  <a:cubicBezTo>
                    <a:pt x="227535" y="981718"/>
                    <a:pt x="227535" y="979919"/>
                    <a:pt x="227535" y="979199"/>
                  </a:cubicBezTo>
                  <a:cubicBezTo>
                    <a:pt x="227535" y="978120"/>
                    <a:pt x="227535" y="976320"/>
                    <a:pt x="227175" y="975241"/>
                  </a:cubicBezTo>
                  <a:cubicBezTo>
                    <a:pt x="226815" y="974521"/>
                    <a:pt x="225015" y="973082"/>
                    <a:pt x="223935" y="972722"/>
                  </a:cubicBezTo>
                  <a:cubicBezTo>
                    <a:pt x="222855" y="972002"/>
                    <a:pt x="220334" y="972722"/>
                    <a:pt x="219254" y="972002"/>
                  </a:cubicBezTo>
                  <a:cubicBezTo>
                    <a:pt x="218174" y="971642"/>
                    <a:pt x="216374" y="970562"/>
                    <a:pt x="215654" y="969843"/>
                  </a:cubicBezTo>
                  <a:cubicBezTo>
                    <a:pt x="214574" y="969123"/>
                    <a:pt x="212774" y="967684"/>
                    <a:pt x="212054" y="966604"/>
                  </a:cubicBezTo>
                  <a:cubicBezTo>
                    <a:pt x="211334" y="965524"/>
                    <a:pt x="210974" y="962645"/>
                    <a:pt x="210254" y="961566"/>
                  </a:cubicBezTo>
                  <a:cubicBezTo>
                    <a:pt x="208814" y="960486"/>
                    <a:pt x="205213" y="960846"/>
                    <a:pt x="203773" y="960126"/>
                  </a:cubicBezTo>
                  <a:cubicBezTo>
                    <a:pt x="202693" y="959407"/>
                    <a:pt x="201253" y="956888"/>
                    <a:pt x="199813" y="956168"/>
                  </a:cubicBezTo>
                  <a:cubicBezTo>
                    <a:pt x="199093" y="955448"/>
                    <a:pt x="196573" y="954728"/>
                    <a:pt x="195493" y="953649"/>
                  </a:cubicBezTo>
                  <a:cubicBezTo>
                    <a:pt x="194773" y="953289"/>
                    <a:pt x="194413" y="951849"/>
                    <a:pt x="193693" y="951490"/>
                  </a:cubicBezTo>
                  <a:cubicBezTo>
                    <a:pt x="192613" y="951130"/>
                    <a:pt x="191173" y="952929"/>
                    <a:pt x="190092" y="952929"/>
                  </a:cubicBezTo>
                  <a:cubicBezTo>
                    <a:pt x="189372" y="952929"/>
                    <a:pt x="188292" y="951849"/>
                    <a:pt x="187932" y="951130"/>
                  </a:cubicBezTo>
                  <a:cubicBezTo>
                    <a:pt x="186852" y="950410"/>
                    <a:pt x="186132" y="948251"/>
                    <a:pt x="185412" y="947891"/>
                  </a:cubicBezTo>
                  <a:cubicBezTo>
                    <a:pt x="184332" y="947531"/>
                    <a:pt x="181812" y="948611"/>
                    <a:pt x="180732" y="948251"/>
                  </a:cubicBezTo>
                  <a:cubicBezTo>
                    <a:pt x="180012" y="947891"/>
                    <a:pt x="179292" y="946451"/>
                    <a:pt x="178932" y="946092"/>
                  </a:cubicBezTo>
                  <a:cubicBezTo>
                    <a:pt x="178212" y="945372"/>
                    <a:pt x="177492" y="943572"/>
                    <a:pt x="176772" y="942853"/>
                  </a:cubicBezTo>
                  <a:cubicBezTo>
                    <a:pt x="175692" y="942493"/>
                    <a:pt x="172451" y="943213"/>
                    <a:pt x="171731" y="942133"/>
                  </a:cubicBezTo>
                  <a:cubicBezTo>
                    <a:pt x="171011" y="941413"/>
                    <a:pt x="171731" y="938894"/>
                    <a:pt x="171731" y="938174"/>
                  </a:cubicBezTo>
                  <a:cubicBezTo>
                    <a:pt x="171011" y="937095"/>
                    <a:pt x="170291" y="935295"/>
                    <a:pt x="169571" y="934576"/>
                  </a:cubicBezTo>
                  <a:cubicBezTo>
                    <a:pt x="168491" y="933856"/>
                    <a:pt x="165611" y="933496"/>
                    <a:pt x="164531" y="932417"/>
                  </a:cubicBezTo>
                  <a:cubicBezTo>
                    <a:pt x="163091" y="931337"/>
                    <a:pt x="160571" y="928818"/>
                    <a:pt x="159490" y="927378"/>
                  </a:cubicBezTo>
                  <a:cubicBezTo>
                    <a:pt x="158770" y="926659"/>
                    <a:pt x="157330" y="924499"/>
                    <a:pt x="156610" y="923420"/>
                  </a:cubicBezTo>
                  <a:cubicBezTo>
                    <a:pt x="155890" y="922700"/>
                    <a:pt x="154450" y="919821"/>
                    <a:pt x="153010" y="919101"/>
                  </a:cubicBezTo>
                  <a:cubicBezTo>
                    <a:pt x="152290" y="918022"/>
                    <a:pt x="149050" y="918022"/>
                    <a:pt x="147970" y="916942"/>
                  </a:cubicBezTo>
                  <a:cubicBezTo>
                    <a:pt x="146530" y="916223"/>
                    <a:pt x="145090" y="913703"/>
                    <a:pt x="144730" y="912264"/>
                  </a:cubicBezTo>
                  <a:cubicBezTo>
                    <a:pt x="144369" y="911184"/>
                    <a:pt x="145090" y="908665"/>
                    <a:pt x="145090" y="907226"/>
                  </a:cubicBezTo>
                  <a:cubicBezTo>
                    <a:pt x="144730" y="906506"/>
                    <a:pt x="144369" y="905067"/>
                    <a:pt x="144009" y="903987"/>
                  </a:cubicBezTo>
                  <a:cubicBezTo>
                    <a:pt x="143289" y="902907"/>
                    <a:pt x="141849" y="900748"/>
                    <a:pt x="140769" y="900028"/>
                  </a:cubicBezTo>
                  <a:cubicBezTo>
                    <a:pt x="139689" y="899309"/>
                    <a:pt x="137529" y="898949"/>
                    <a:pt x="136449" y="898229"/>
                  </a:cubicBezTo>
                  <a:cubicBezTo>
                    <a:pt x="135729" y="897869"/>
                    <a:pt x="135369" y="896070"/>
                    <a:pt x="134649" y="895350"/>
                  </a:cubicBezTo>
                  <a:cubicBezTo>
                    <a:pt x="133929" y="894990"/>
                    <a:pt x="132489" y="894630"/>
                    <a:pt x="131769" y="894271"/>
                  </a:cubicBezTo>
                  <a:cubicBezTo>
                    <a:pt x="130689" y="893911"/>
                    <a:pt x="127808" y="892831"/>
                    <a:pt x="126728" y="891752"/>
                  </a:cubicBezTo>
                  <a:cubicBezTo>
                    <a:pt x="126008" y="891392"/>
                    <a:pt x="125288" y="889592"/>
                    <a:pt x="124568" y="889232"/>
                  </a:cubicBezTo>
                  <a:cubicBezTo>
                    <a:pt x="123848" y="888513"/>
                    <a:pt x="122408" y="888153"/>
                    <a:pt x="122048" y="887433"/>
                  </a:cubicBezTo>
                  <a:cubicBezTo>
                    <a:pt x="120968" y="887073"/>
                    <a:pt x="118808" y="886354"/>
                    <a:pt x="118448" y="885634"/>
                  </a:cubicBezTo>
                  <a:cubicBezTo>
                    <a:pt x="117368" y="884554"/>
                    <a:pt x="117368" y="881675"/>
                    <a:pt x="116648" y="880236"/>
                  </a:cubicBezTo>
                  <a:cubicBezTo>
                    <a:pt x="115928" y="879156"/>
                    <a:pt x="113047" y="877357"/>
                    <a:pt x="112327" y="876277"/>
                  </a:cubicBezTo>
                  <a:cubicBezTo>
                    <a:pt x="111607" y="875198"/>
                    <a:pt x="110527" y="872319"/>
                    <a:pt x="109807" y="870879"/>
                  </a:cubicBezTo>
                  <a:cubicBezTo>
                    <a:pt x="109447" y="869440"/>
                    <a:pt x="109087" y="866201"/>
                    <a:pt x="108007" y="865481"/>
                  </a:cubicBezTo>
                  <a:cubicBezTo>
                    <a:pt x="106927" y="864761"/>
                    <a:pt x="104047" y="865121"/>
                    <a:pt x="102967" y="864761"/>
                  </a:cubicBezTo>
                  <a:cubicBezTo>
                    <a:pt x="102247" y="864042"/>
                    <a:pt x="101167" y="862602"/>
                    <a:pt x="100447" y="861883"/>
                  </a:cubicBezTo>
                  <a:cubicBezTo>
                    <a:pt x="99727" y="861163"/>
                    <a:pt x="97566" y="860443"/>
                    <a:pt x="96846" y="859363"/>
                  </a:cubicBezTo>
                  <a:cubicBezTo>
                    <a:pt x="96126" y="858284"/>
                    <a:pt x="96846" y="856485"/>
                    <a:pt x="96846" y="855405"/>
                  </a:cubicBezTo>
                  <a:cubicBezTo>
                    <a:pt x="96486" y="854325"/>
                    <a:pt x="95406" y="852166"/>
                    <a:pt x="94686" y="851806"/>
                  </a:cubicBezTo>
                  <a:cubicBezTo>
                    <a:pt x="93966" y="851087"/>
                    <a:pt x="91446" y="852166"/>
                    <a:pt x="90726" y="851806"/>
                  </a:cubicBezTo>
                  <a:cubicBezTo>
                    <a:pt x="89646" y="851087"/>
                    <a:pt x="88566" y="848208"/>
                    <a:pt x="87486" y="847128"/>
                  </a:cubicBezTo>
                  <a:cubicBezTo>
                    <a:pt x="86766" y="846768"/>
                    <a:pt x="84966" y="846048"/>
                    <a:pt x="83886" y="846048"/>
                  </a:cubicBezTo>
                  <a:cubicBezTo>
                    <a:pt x="82805" y="845689"/>
                    <a:pt x="80285" y="846768"/>
                    <a:pt x="79205" y="846408"/>
                  </a:cubicBezTo>
                  <a:cubicBezTo>
                    <a:pt x="77765" y="846048"/>
                    <a:pt x="76325" y="843889"/>
                    <a:pt x="75245" y="843169"/>
                  </a:cubicBezTo>
                  <a:cubicBezTo>
                    <a:pt x="74885" y="842450"/>
                    <a:pt x="73805" y="841370"/>
                    <a:pt x="72725" y="841010"/>
                  </a:cubicBezTo>
                  <a:cubicBezTo>
                    <a:pt x="72005" y="840291"/>
                    <a:pt x="70565" y="841010"/>
                    <a:pt x="69485" y="840291"/>
                  </a:cubicBezTo>
                  <a:cubicBezTo>
                    <a:pt x="68765" y="840291"/>
                    <a:pt x="67324" y="838851"/>
                    <a:pt x="66604" y="838131"/>
                  </a:cubicBezTo>
                  <a:cubicBezTo>
                    <a:pt x="66244" y="837412"/>
                    <a:pt x="65884" y="835612"/>
                    <a:pt x="65524" y="834893"/>
                  </a:cubicBezTo>
                  <a:cubicBezTo>
                    <a:pt x="64444" y="834533"/>
                    <a:pt x="61564" y="834533"/>
                    <a:pt x="60484" y="833813"/>
                  </a:cubicBezTo>
                  <a:cubicBezTo>
                    <a:pt x="59764" y="833453"/>
                    <a:pt x="57964" y="831654"/>
                    <a:pt x="57604" y="830934"/>
                  </a:cubicBezTo>
                  <a:cubicBezTo>
                    <a:pt x="57604" y="829854"/>
                    <a:pt x="57964" y="827335"/>
                    <a:pt x="57604" y="826256"/>
                  </a:cubicBezTo>
                  <a:cubicBezTo>
                    <a:pt x="57244" y="825176"/>
                    <a:pt x="55444" y="823017"/>
                    <a:pt x="55084" y="821577"/>
                  </a:cubicBezTo>
                  <a:cubicBezTo>
                    <a:pt x="54724" y="820858"/>
                    <a:pt x="54724" y="819058"/>
                    <a:pt x="54364" y="818339"/>
                  </a:cubicBezTo>
                  <a:cubicBezTo>
                    <a:pt x="53644" y="817259"/>
                    <a:pt x="50763" y="816899"/>
                    <a:pt x="50043" y="815820"/>
                  </a:cubicBezTo>
                  <a:cubicBezTo>
                    <a:pt x="49323" y="814740"/>
                    <a:pt x="48963" y="812941"/>
                    <a:pt x="48603" y="811861"/>
                  </a:cubicBezTo>
                  <a:cubicBezTo>
                    <a:pt x="48603" y="810422"/>
                    <a:pt x="47883" y="808262"/>
                    <a:pt x="47523" y="807183"/>
                  </a:cubicBezTo>
                  <a:cubicBezTo>
                    <a:pt x="47163" y="805743"/>
                    <a:pt x="45003" y="803584"/>
                    <a:pt x="44283" y="802145"/>
                  </a:cubicBezTo>
                  <a:cubicBezTo>
                    <a:pt x="43923" y="801065"/>
                    <a:pt x="43203" y="798546"/>
                    <a:pt x="42843" y="797466"/>
                  </a:cubicBezTo>
                  <a:cubicBezTo>
                    <a:pt x="42483" y="796387"/>
                    <a:pt x="42123" y="794587"/>
                    <a:pt x="41763" y="793868"/>
                  </a:cubicBezTo>
                  <a:cubicBezTo>
                    <a:pt x="41043" y="792788"/>
                    <a:pt x="39603" y="790629"/>
                    <a:pt x="38883" y="789549"/>
                  </a:cubicBezTo>
                  <a:cubicBezTo>
                    <a:pt x="38163" y="788470"/>
                    <a:pt x="37803" y="785591"/>
                    <a:pt x="36723" y="784871"/>
                  </a:cubicBezTo>
                  <a:cubicBezTo>
                    <a:pt x="36002" y="784151"/>
                    <a:pt x="33122" y="784151"/>
                    <a:pt x="32402" y="783791"/>
                  </a:cubicBezTo>
                  <a:cubicBezTo>
                    <a:pt x="31322" y="783072"/>
                    <a:pt x="29882" y="781272"/>
                    <a:pt x="28802" y="780912"/>
                  </a:cubicBezTo>
                  <a:cubicBezTo>
                    <a:pt x="28082" y="780553"/>
                    <a:pt x="26282" y="780193"/>
                    <a:pt x="25562" y="780553"/>
                  </a:cubicBezTo>
                  <a:cubicBezTo>
                    <a:pt x="24842" y="780912"/>
                    <a:pt x="23402" y="783431"/>
                    <a:pt x="22322" y="783431"/>
                  </a:cubicBezTo>
                  <a:cubicBezTo>
                    <a:pt x="21242" y="783431"/>
                    <a:pt x="19441" y="781632"/>
                    <a:pt x="18361" y="780553"/>
                  </a:cubicBezTo>
                  <a:cubicBezTo>
                    <a:pt x="17641" y="779473"/>
                    <a:pt x="16201" y="775874"/>
                    <a:pt x="16201" y="775874"/>
                  </a:cubicBezTo>
                  <a:cubicBezTo>
                    <a:pt x="15841" y="774795"/>
                    <a:pt x="15121" y="773715"/>
                    <a:pt x="14761" y="772995"/>
                  </a:cubicBezTo>
                  <a:cubicBezTo>
                    <a:pt x="14401" y="772635"/>
                    <a:pt x="13681" y="771916"/>
                    <a:pt x="13321" y="771556"/>
                  </a:cubicBezTo>
                  <a:cubicBezTo>
                    <a:pt x="12601" y="771196"/>
                    <a:pt x="10801" y="771196"/>
                    <a:pt x="10441" y="770836"/>
                  </a:cubicBezTo>
                  <a:cubicBezTo>
                    <a:pt x="10081" y="770476"/>
                    <a:pt x="9721" y="769397"/>
                    <a:pt x="9361" y="769037"/>
                  </a:cubicBezTo>
                  <a:cubicBezTo>
                    <a:pt x="8641" y="768677"/>
                    <a:pt x="7201" y="769397"/>
                    <a:pt x="6481" y="768677"/>
                  </a:cubicBezTo>
                  <a:cubicBezTo>
                    <a:pt x="6121" y="768317"/>
                    <a:pt x="6481" y="766518"/>
                    <a:pt x="6121" y="765798"/>
                  </a:cubicBezTo>
                  <a:cubicBezTo>
                    <a:pt x="5760" y="765438"/>
                    <a:pt x="3960" y="764718"/>
                    <a:pt x="3600" y="764358"/>
                  </a:cubicBezTo>
                  <a:cubicBezTo>
                    <a:pt x="2880" y="763639"/>
                    <a:pt x="2520" y="762199"/>
                    <a:pt x="2160" y="761839"/>
                  </a:cubicBezTo>
                  <a:cubicBezTo>
                    <a:pt x="2160" y="760760"/>
                    <a:pt x="3240" y="758960"/>
                    <a:pt x="2880" y="758241"/>
                  </a:cubicBezTo>
                  <a:cubicBezTo>
                    <a:pt x="2520" y="757521"/>
                    <a:pt x="360" y="757881"/>
                    <a:pt x="0" y="756801"/>
                  </a:cubicBezTo>
                  <a:cubicBezTo>
                    <a:pt x="0" y="756441"/>
                    <a:pt x="720" y="755362"/>
                    <a:pt x="1440" y="755002"/>
                  </a:cubicBezTo>
                  <a:cubicBezTo>
                    <a:pt x="2160" y="754642"/>
                    <a:pt x="3960" y="754282"/>
                    <a:pt x="4320" y="753562"/>
                  </a:cubicBezTo>
                  <a:cubicBezTo>
                    <a:pt x="4680" y="752843"/>
                    <a:pt x="5040" y="751403"/>
                    <a:pt x="5040" y="751043"/>
                  </a:cubicBezTo>
                  <a:cubicBezTo>
                    <a:pt x="5040" y="750324"/>
                    <a:pt x="3960" y="748884"/>
                    <a:pt x="3960" y="748164"/>
                  </a:cubicBezTo>
                  <a:cubicBezTo>
                    <a:pt x="3960" y="747445"/>
                    <a:pt x="5040" y="746365"/>
                    <a:pt x="5040" y="745645"/>
                  </a:cubicBezTo>
                  <a:cubicBezTo>
                    <a:pt x="5040" y="744566"/>
                    <a:pt x="3240" y="742766"/>
                    <a:pt x="3600" y="742047"/>
                  </a:cubicBezTo>
                  <a:cubicBezTo>
                    <a:pt x="3600" y="740967"/>
                    <a:pt x="5760" y="740607"/>
                    <a:pt x="6481" y="740247"/>
                  </a:cubicBezTo>
                  <a:cubicBezTo>
                    <a:pt x="7561" y="739888"/>
                    <a:pt x="11521" y="739528"/>
                    <a:pt x="11521" y="739528"/>
                  </a:cubicBezTo>
                  <a:lnTo>
                    <a:pt x="511593" y="760760"/>
                  </a:lnTo>
                  <a:close/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21" name="Freeform 235">
              <a:extLst>
                <a:ext uri="{FF2B5EF4-FFF2-40B4-BE49-F238E27FC236}">
                  <a16:creationId xmlns:a16="http://schemas.microsoft.com/office/drawing/2014/main" id="{22DF7058-54B2-9240-A523-AC83364DD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2934" y="6770332"/>
              <a:ext cx="2627516" cy="1280070"/>
            </a:xfrm>
            <a:custGeom>
              <a:avLst/>
              <a:gdLst>
                <a:gd name="T0" fmla="*/ 3265 w 3266"/>
                <a:gd name="T1" fmla="*/ 1581 h 1592"/>
                <a:gd name="T2" fmla="*/ 3228 w 3266"/>
                <a:gd name="T3" fmla="*/ 1560 h 1592"/>
                <a:gd name="T4" fmla="*/ 3187 w 3266"/>
                <a:gd name="T5" fmla="*/ 1558 h 1592"/>
                <a:gd name="T6" fmla="*/ 3159 w 3266"/>
                <a:gd name="T7" fmla="*/ 1534 h 1592"/>
                <a:gd name="T8" fmla="*/ 3110 w 3266"/>
                <a:gd name="T9" fmla="*/ 1529 h 1592"/>
                <a:gd name="T10" fmla="*/ 3078 w 3266"/>
                <a:gd name="T11" fmla="*/ 1492 h 1592"/>
                <a:gd name="T12" fmla="*/ 3029 w 3266"/>
                <a:gd name="T13" fmla="*/ 1468 h 1592"/>
                <a:gd name="T14" fmla="*/ 2984 w 3266"/>
                <a:gd name="T15" fmla="*/ 1442 h 1592"/>
                <a:gd name="T16" fmla="*/ 2951 w 3266"/>
                <a:gd name="T17" fmla="*/ 1470 h 1592"/>
                <a:gd name="T18" fmla="*/ 2919 w 3266"/>
                <a:gd name="T19" fmla="*/ 1487 h 1592"/>
                <a:gd name="T20" fmla="*/ 2864 w 3266"/>
                <a:gd name="T21" fmla="*/ 1482 h 1592"/>
                <a:gd name="T22" fmla="*/ 2828 w 3266"/>
                <a:gd name="T23" fmla="*/ 1459 h 1592"/>
                <a:gd name="T24" fmla="*/ 2796 w 3266"/>
                <a:gd name="T25" fmla="*/ 1484 h 1592"/>
                <a:gd name="T26" fmla="*/ 2765 w 3266"/>
                <a:gd name="T27" fmla="*/ 1492 h 1592"/>
                <a:gd name="T28" fmla="*/ 2745 w 3266"/>
                <a:gd name="T29" fmla="*/ 1504 h 1592"/>
                <a:gd name="T30" fmla="*/ 2712 w 3266"/>
                <a:gd name="T31" fmla="*/ 1492 h 1592"/>
                <a:gd name="T32" fmla="*/ 2666 w 3266"/>
                <a:gd name="T33" fmla="*/ 1512 h 1592"/>
                <a:gd name="T34" fmla="*/ 2621 w 3266"/>
                <a:gd name="T35" fmla="*/ 1518 h 1592"/>
                <a:gd name="T36" fmla="*/ 2605 w 3266"/>
                <a:gd name="T37" fmla="*/ 1557 h 1592"/>
                <a:gd name="T38" fmla="*/ 2569 w 3266"/>
                <a:gd name="T39" fmla="*/ 1552 h 1592"/>
                <a:gd name="T40" fmla="*/ 2539 w 3266"/>
                <a:gd name="T41" fmla="*/ 1588 h 1592"/>
                <a:gd name="T42" fmla="*/ 2502 w 3266"/>
                <a:gd name="T43" fmla="*/ 1551 h 1592"/>
                <a:gd name="T44" fmla="*/ 2461 w 3266"/>
                <a:gd name="T45" fmla="*/ 1534 h 1592"/>
                <a:gd name="T46" fmla="*/ 2441 w 3266"/>
                <a:gd name="T47" fmla="*/ 1512 h 1592"/>
                <a:gd name="T48" fmla="*/ 2416 w 3266"/>
                <a:gd name="T49" fmla="*/ 1490 h 1592"/>
                <a:gd name="T50" fmla="*/ 2399 w 3266"/>
                <a:gd name="T51" fmla="*/ 1531 h 1592"/>
                <a:gd name="T52" fmla="*/ 2352 w 3266"/>
                <a:gd name="T53" fmla="*/ 1511 h 1592"/>
                <a:gd name="T54" fmla="*/ 2329 w 3266"/>
                <a:gd name="T55" fmla="*/ 1500 h 1592"/>
                <a:gd name="T56" fmla="*/ 2298 w 3266"/>
                <a:gd name="T57" fmla="*/ 1477 h 1592"/>
                <a:gd name="T58" fmla="*/ 2288 w 3266"/>
                <a:gd name="T59" fmla="*/ 1516 h 1592"/>
                <a:gd name="T60" fmla="*/ 2253 w 3266"/>
                <a:gd name="T61" fmla="*/ 1555 h 1592"/>
                <a:gd name="T62" fmla="*/ 2238 w 3266"/>
                <a:gd name="T63" fmla="*/ 1590 h 1592"/>
                <a:gd name="T64" fmla="*/ 2221 w 3266"/>
                <a:gd name="T65" fmla="*/ 1538 h 1592"/>
                <a:gd name="T66" fmla="*/ 2208 w 3266"/>
                <a:gd name="T67" fmla="*/ 1498 h 1592"/>
                <a:gd name="T68" fmla="*/ 2171 w 3266"/>
                <a:gd name="T69" fmla="*/ 1516 h 1592"/>
                <a:gd name="T70" fmla="*/ 2124 w 3266"/>
                <a:gd name="T71" fmla="*/ 1546 h 1592"/>
                <a:gd name="T72" fmla="*/ 2106 w 3266"/>
                <a:gd name="T73" fmla="*/ 1501 h 1592"/>
                <a:gd name="T74" fmla="*/ 2059 w 3266"/>
                <a:gd name="T75" fmla="*/ 1505 h 1592"/>
                <a:gd name="T76" fmla="*/ 2022 w 3266"/>
                <a:gd name="T77" fmla="*/ 1474 h 1592"/>
                <a:gd name="T78" fmla="*/ 1990 w 3266"/>
                <a:gd name="T79" fmla="*/ 1510 h 1592"/>
                <a:gd name="T80" fmla="*/ 1941 w 3266"/>
                <a:gd name="T81" fmla="*/ 1525 h 1592"/>
                <a:gd name="T82" fmla="*/ 1921 w 3266"/>
                <a:gd name="T83" fmla="*/ 1510 h 1592"/>
                <a:gd name="T84" fmla="*/ 1903 w 3266"/>
                <a:gd name="T85" fmla="*/ 1467 h 1592"/>
                <a:gd name="T86" fmla="*/ 1860 w 3266"/>
                <a:gd name="T87" fmla="*/ 1442 h 1592"/>
                <a:gd name="T88" fmla="*/ 1848 w 3266"/>
                <a:gd name="T89" fmla="*/ 1399 h 1592"/>
                <a:gd name="T90" fmla="*/ 1814 w 3266"/>
                <a:gd name="T91" fmla="*/ 1408 h 1592"/>
                <a:gd name="T92" fmla="*/ 1750 w 3266"/>
                <a:gd name="T93" fmla="*/ 1407 h 1592"/>
                <a:gd name="T94" fmla="*/ 1721 w 3266"/>
                <a:gd name="T95" fmla="*/ 1442 h 1592"/>
                <a:gd name="T96" fmla="*/ 1662 w 3266"/>
                <a:gd name="T97" fmla="*/ 1397 h 1592"/>
                <a:gd name="T98" fmla="*/ 1614 w 3266"/>
                <a:gd name="T99" fmla="*/ 1417 h 1592"/>
                <a:gd name="T100" fmla="*/ 1556 w 3266"/>
                <a:gd name="T101" fmla="*/ 1391 h 1592"/>
                <a:gd name="T102" fmla="*/ 1496 w 3266"/>
                <a:gd name="T103" fmla="*/ 1386 h 1592"/>
                <a:gd name="T104" fmla="*/ 1441 w 3266"/>
                <a:gd name="T105" fmla="*/ 1353 h 1592"/>
                <a:gd name="T106" fmla="*/ 1419 w 3266"/>
                <a:gd name="T107" fmla="*/ 1305 h 1592"/>
                <a:gd name="T108" fmla="*/ 1385 w 3266"/>
                <a:gd name="T109" fmla="*/ 1281 h 1592"/>
                <a:gd name="T110" fmla="*/ 1362 w 3266"/>
                <a:gd name="T111" fmla="*/ 1288 h 1592"/>
                <a:gd name="T112" fmla="*/ 1321 w 3266"/>
                <a:gd name="T113" fmla="*/ 1285 h 1592"/>
                <a:gd name="T114" fmla="*/ 1288 w 3266"/>
                <a:gd name="T115" fmla="*/ 1293 h 1592"/>
                <a:gd name="T116" fmla="*/ 1241 w 3266"/>
                <a:gd name="T117" fmla="*/ 1295 h 1592"/>
                <a:gd name="T118" fmla="*/ 1190 w 3266"/>
                <a:gd name="T119" fmla="*/ 1246 h 1592"/>
                <a:gd name="T120" fmla="*/ 1145 w 3266"/>
                <a:gd name="T121" fmla="*/ 1214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66" h="1592">
                  <a:moveTo>
                    <a:pt x="361" y="72"/>
                  </a:moveTo>
                  <a:lnTo>
                    <a:pt x="369" y="72"/>
                  </a:lnTo>
                  <a:lnTo>
                    <a:pt x="1087" y="70"/>
                  </a:lnTo>
                  <a:lnTo>
                    <a:pt x="1731" y="63"/>
                  </a:lnTo>
                  <a:lnTo>
                    <a:pt x="2177" y="50"/>
                  </a:lnTo>
                  <a:lnTo>
                    <a:pt x="2620" y="30"/>
                  </a:lnTo>
                  <a:lnTo>
                    <a:pt x="3116" y="0"/>
                  </a:lnTo>
                  <a:lnTo>
                    <a:pt x="3130" y="235"/>
                  </a:lnTo>
                  <a:lnTo>
                    <a:pt x="3130" y="236"/>
                  </a:lnTo>
                  <a:lnTo>
                    <a:pt x="3233" y="746"/>
                  </a:lnTo>
                  <a:lnTo>
                    <a:pt x="3265" y="1581"/>
                  </a:lnTo>
                  <a:lnTo>
                    <a:pt x="3265" y="1581"/>
                  </a:lnTo>
                  <a:cubicBezTo>
                    <a:pt x="3264" y="1583"/>
                    <a:pt x="3261" y="1586"/>
                    <a:pt x="3260" y="1587"/>
                  </a:cubicBezTo>
                  <a:lnTo>
                    <a:pt x="3260" y="1587"/>
                  </a:lnTo>
                  <a:cubicBezTo>
                    <a:pt x="3257" y="1588"/>
                    <a:pt x="3252" y="1584"/>
                    <a:pt x="3250" y="1582"/>
                  </a:cubicBezTo>
                  <a:lnTo>
                    <a:pt x="3250" y="1582"/>
                  </a:lnTo>
                  <a:cubicBezTo>
                    <a:pt x="3248" y="1581"/>
                    <a:pt x="3248" y="1576"/>
                    <a:pt x="3247" y="1575"/>
                  </a:cubicBezTo>
                  <a:lnTo>
                    <a:pt x="3247" y="1575"/>
                  </a:lnTo>
                  <a:cubicBezTo>
                    <a:pt x="3244" y="1572"/>
                    <a:pt x="3236" y="1570"/>
                    <a:pt x="3233" y="1567"/>
                  </a:cubicBezTo>
                  <a:lnTo>
                    <a:pt x="3233" y="1567"/>
                  </a:lnTo>
                  <a:cubicBezTo>
                    <a:pt x="3231" y="1566"/>
                    <a:pt x="3230" y="1561"/>
                    <a:pt x="3228" y="1560"/>
                  </a:cubicBezTo>
                  <a:lnTo>
                    <a:pt x="3228" y="1560"/>
                  </a:lnTo>
                  <a:cubicBezTo>
                    <a:pt x="3226" y="1560"/>
                    <a:pt x="3223" y="1564"/>
                    <a:pt x="3221" y="1564"/>
                  </a:cubicBezTo>
                  <a:lnTo>
                    <a:pt x="3221" y="1564"/>
                  </a:lnTo>
                  <a:cubicBezTo>
                    <a:pt x="3219" y="1564"/>
                    <a:pt x="3216" y="1559"/>
                    <a:pt x="3213" y="1559"/>
                  </a:cubicBezTo>
                  <a:lnTo>
                    <a:pt x="3213" y="1559"/>
                  </a:lnTo>
                  <a:cubicBezTo>
                    <a:pt x="3212" y="1560"/>
                    <a:pt x="3211" y="1563"/>
                    <a:pt x="3210" y="1563"/>
                  </a:cubicBezTo>
                  <a:lnTo>
                    <a:pt x="3210" y="1563"/>
                  </a:lnTo>
                  <a:cubicBezTo>
                    <a:pt x="3207" y="1563"/>
                    <a:pt x="3204" y="1555"/>
                    <a:pt x="3201" y="1553"/>
                  </a:cubicBezTo>
                  <a:lnTo>
                    <a:pt x="3201" y="1553"/>
                  </a:lnTo>
                  <a:cubicBezTo>
                    <a:pt x="3199" y="1552"/>
                    <a:pt x="3194" y="1552"/>
                    <a:pt x="3191" y="1553"/>
                  </a:cubicBezTo>
                  <a:lnTo>
                    <a:pt x="3191" y="1553"/>
                  </a:lnTo>
                  <a:cubicBezTo>
                    <a:pt x="3190" y="1554"/>
                    <a:pt x="3188" y="1558"/>
                    <a:pt x="3187" y="1558"/>
                  </a:cubicBezTo>
                  <a:lnTo>
                    <a:pt x="3187" y="1558"/>
                  </a:lnTo>
                  <a:cubicBezTo>
                    <a:pt x="3185" y="1558"/>
                    <a:pt x="3181" y="1555"/>
                    <a:pt x="3180" y="1554"/>
                  </a:cubicBezTo>
                  <a:lnTo>
                    <a:pt x="3180" y="1554"/>
                  </a:lnTo>
                  <a:cubicBezTo>
                    <a:pt x="3178" y="1553"/>
                    <a:pt x="3177" y="1550"/>
                    <a:pt x="3175" y="1548"/>
                  </a:cubicBezTo>
                  <a:lnTo>
                    <a:pt x="3175" y="1548"/>
                  </a:lnTo>
                  <a:cubicBezTo>
                    <a:pt x="3173" y="1548"/>
                    <a:pt x="3170" y="1548"/>
                    <a:pt x="3168" y="1547"/>
                  </a:cubicBezTo>
                  <a:lnTo>
                    <a:pt x="3168" y="1547"/>
                  </a:lnTo>
                  <a:cubicBezTo>
                    <a:pt x="3167" y="1546"/>
                    <a:pt x="3166" y="1541"/>
                    <a:pt x="3164" y="1539"/>
                  </a:cubicBezTo>
                  <a:lnTo>
                    <a:pt x="3164" y="1539"/>
                  </a:lnTo>
                  <a:cubicBezTo>
                    <a:pt x="3163" y="1538"/>
                    <a:pt x="3160" y="1535"/>
                    <a:pt x="3159" y="1534"/>
                  </a:cubicBezTo>
                  <a:lnTo>
                    <a:pt x="3159" y="1534"/>
                  </a:lnTo>
                  <a:cubicBezTo>
                    <a:pt x="3157" y="1532"/>
                    <a:pt x="3154" y="1526"/>
                    <a:pt x="3152" y="1526"/>
                  </a:cubicBezTo>
                  <a:lnTo>
                    <a:pt x="3152" y="1526"/>
                  </a:lnTo>
                  <a:cubicBezTo>
                    <a:pt x="3150" y="1525"/>
                    <a:pt x="3145" y="1530"/>
                    <a:pt x="3143" y="1530"/>
                  </a:cubicBezTo>
                  <a:lnTo>
                    <a:pt x="3143" y="1530"/>
                  </a:lnTo>
                  <a:cubicBezTo>
                    <a:pt x="3140" y="1530"/>
                    <a:pt x="3136" y="1527"/>
                    <a:pt x="3134" y="1528"/>
                  </a:cubicBezTo>
                  <a:lnTo>
                    <a:pt x="3134" y="1528"/>
                  </a:lnTo>
                  <a:cubicBezTo>
                    <a:pt x="3133" y="1529"/>
                    <a:pt x="3133" y="1533"/>
                    <a:pt x="3132" y="1534"/>
                  </a:cubicBezTo>
                  <a:lnTo>
                    <a:pt x="3132" y="1534"/>
                  </a:lnTo>
                  <a:cubicBezTo>
                    <a:pt x="3130" y="1536"/>
                    <a:pt x="3124" y="1536"/>
                    <a:pt x="3121" y="1535"/>
                  </a:cubicBezTo>
                  <a:lnTo>
                    <a:pt x="3121" y="1535"/>
                  </a:lnTo>
                  <a:cubicBezTo>
                    <a:pt x="3118" y="1535"/>
                    <a:pt x="3113" y="1531"/>
                    <a:pt x="3110" y="1529"/>
                  </a:cubicBezTo>
                  <a:lnTo>
                    <a:pt x="3110" y="1529"/>
                  </a:lnTo>
                  <a:cubicBezTo>
                    <a:pt x="3109" y="1527"/>
                    <a:pt x="3107" y="1522"/>
                    <a:pt x="3105" y="1521"/>
                  </a:cubicBezTo>
                  <a:lnTo>
                    <a:pt x="3105" y="1521"/>
                  </a:lnTo>
                  <a:cubicBezTo>
                    <a:pt x="3103" y="1519"/>
                    <a:pt x="3097" y="1518"/>
                    <a:pt x="3096" y="1517"/>
                  </a:cubicBezTo>
                  <a:lnTo>
                    <a:pt x="3096" y="1517"/>
                  </a:lnTo>
                  <a:cubicBezTo>
                    <a:pt x="3093" y="1514"/>
                    <a:pt x="3093" y="1507"/>
                    <a:pt x="3091" y="1504"/>
                  </a:cubicBezTo>
                  <a:lnTo>
                    <a:pt x="3091" y="1504"/>
                  </a:lnTo>
                  <a:cubicBezTo>
                    <a:pt x="3090" y="1502"/>
                    <a:pt x="3085" y="1500"/>
                    <a:pt x="3083" y="1499"/>
                  </a:cubicBezTo>
                  <a:lnTo>
                    <a:pt x="3083" y="1499"/>
                  </a:lnTo>
                  <a:cubicBezTo>
                    <a:pt x="3082" y="1497"/>
                    <a:pt x="3079" y="1494"/>
                    <a:pt x="3078" y="1492"/>
                  </a:cubicBezTo>
                  <a:lnTo>
                    <a:pt x="3078" y="1492"/>
                  </a:lnTo>
                  <a:cubicBezTo>
                    <a:pt x="3076" y="1490"/>
                    <a:pt x="3075" y="1483"/>
                    <a:pt x="3072" y="1482"/>
                  </a:cubicBezTo>
                  <a:lnTo>
                    <a:pt x="3072" y="1482"/>
                  </a:lnTo>
                  <a:cubicBezTo>
                    <a:pt x="3069" y="1480"/>
                    <a:pt x="3063" y="1481"/>
                    <a:pt x="3060" y="1481"/>
                  </a:cubicBezTo>
                  <a:lnTo>
                    <a:pt x="3060" y="1481"/>
                  </a:lnTo>
                  <a:cubicBezTo>
                    <a:pt x="3058" y="1481"/>
                    <a:pt x="3054" y="1484"/>
                    <a:pt x="3052" y="1484"/>
                  </a:cubicBezTo>
                  <a:lnTo>
                    <a:pt x="3052" y="1484"/>
                  </a:lnTo>
                  <a:cubicBezTo>
                    <a:pt x="3049" y="1484"/>
                    <a:pt x="3046" y="1482"/>
                    <a:pt x="3044" y="1481"/>
                  </a:cubicBezTo>
                  <a:lnTo>
                    <a:pt x="3044" y="1481"/>
                  </a:lnTo>
                  <a:cubicBezTo>
                    <a:pt x="3042" y="1479"/>
                    <a:pt x="3042" y="1471"/>
                    <a:pt x="3039" y="1469"/>
                  </a:cubicBezTo>
                  <a:lnTo>
                    <a:pt x="3039" y="1469"/>
                  </a:lnTo>
                  <a:cubicBezTo>
                    <a:pt x="3037" y="1467"/>
                    <a:pt x="3032" y="1470"/>
                    <a:pt x="3029" y="1468"/>
                  </a:cubicBezTo>
                  <a:lnTo>
                    <a:pt x="3029" y="1468"/>
                  </a:lnTo>
                  <a:cubicBezTo>
                    <a:pt x="3027" y="1467"/>
                    <a:pt x="3025" y="1463"/>
                    <a:pt x="3023" y="1462"/>
                  </a:cubicBezTo>
                  <a:lnTo>
                    <a:pt x="3023" y="1462"/>
                  </a:lnTo>
                  <a:cubicBezTo>
                    <a:pt x="3020" y="1460"/>
                    <a:pt x="3016" y="1455"/>
                    <a:pt x="3012" y="1453"/>
                  </a:cubicBezTo>
                  <a:lnTo>
                    <a:pt x="3012" y="1453"/>
                  </a:lnTo>
                  <a:cubicBezTo>
                    <a:pt x="3010" y="1452"/>
                    <a:pt x="3005" y="1451"/>
                    <a:pt x="3002" y="1450"/>
                  </a:cubicBezTo>
                  <a:lnTo>
                    <a:pt x="3002" y="1450"/>
                  </a:lnTo>
                  <a:cubicBezTo>
                    <a:pt x="3000" y="1450"/>
                    <a:pt x="2996" y="1451"/>
                    <a:pt x="2995" y="1450"/>
                  </a:cubicBezTo>
                  <a:lnTo>
                    <a:pt x="2995" y="1450"/>
                  </a:lnTo>
                  <a:cubicBezTo>
                    <a:pt x="2992" y="1449"/>
                    <a:pt x="2987" y="1444"/>
                    <a:pt x="2984" y="1442"/>
                  </a:cubicBezTo>
                  <a:lnTo>
                    <a:pt x="2984" y="1442"/>
                  </a:lnTo>
                  <a:cubicBezTo>
                    <a:pt x="2982" y="1441"/>
                    <a:pt x="2979" y="1439"/>
                    <a:pt x="2976" y="1439"/>
                  </a:cubicBezTo>
                  <a:lnTo>
                    <a:pt x="2976" y="1439"/>
                  </a:lnTo>
                  <a:cubicBezTo>
                    <a:pt x="2975" y="1439"/>
                    <a:pt x="2969" y="1439"/>
                    <a:pt x="2968" y="1441"/>
                  </a:cubicBezTo>
                  <a:lnTo>
                    <a:pt x="2968" y="1441"/>
                  </a:lnTo>
                  <a:cubicBezTo>
                    <a:pt x="2966" y="1442"/>
                    <a:pt x="2965" y="1449"/>
                    <a:pt x="2965" y="1451"/>
                  </a:cubicBezTo>
                  <a:lnTo>
                    <a:pt x="2965" y="1451"/>
                  </a:lnTo>
                  <a:cubicBezTo>
                    <a:pt x="2964" y="1453"/>
                    <a:pt x="2966" y="1459"/>
                    <a:pt x="2965" y="1461"/>
                  </a:cubicBezTo>
                  <a:lnTo>
                    <a:pt x="2965" y="1461"/>
                  </a:lnTo>
                  <a:cubicBezTo>
                    <a:pt x="2964" y="1463"/>
                    <a:pt x="2961" y="1466"/>
                    <a:pt x="2958" y="1467"/>
                  </a:cubicBezTo>
                  <a:lnTo>
                    <a:pt x="2958" y="1467"/>
                  </a:lnTo>
                  <a:cubicBezTo>
                    <a:pt x="2956" y="1468"/>
                    <a:pt x="2952" y="1468"/>
                    <a:pt x="2951" y="1470"/>
                  </a:cubicBezTo>
                  <a:lnTo>
                    <a:pt x="2951" y="1470"/>
                  </a:lnTo>
                  <a:cubicBezTo>
                    <a:pt x="2949" y="1472"/>
                    <a:pt x="2954" y="1481"/>
                    <a:pt x="2952" y="1482"/>
                  </a:cubicBezTo>
                  <a:lnTo>
                    <a:pt x="2952" y="1482"/>
                  </a:lnTo>
                  <a:cubicBezTo>
                    <a:pt x="2949" y="1484"/>
                    <a:pt x="2943" y="1479"/>
                    <a:pt x="2940" y="1478"/>
                  </a:cubicBezTo>
                  <a:lnTo>
                    <a:pt x="2940" y="1478"/>
                  </a:lnTo>
                  <a:cubicBezTo>
                    <a:pt x="2939" y="1478"/>
                    <a:pt x="2935" y="1478"/>
                    <a:pt x="2934" y="1479"/>
                  </a:cubicBezTo>
                  <a:lnTo>
                    <a:pt x="2934" y="1479"/>
                  </a:lnTo>
                  <a:cubicBezTo>
                    <a:pt x="2932" y="1480"/>
                    <a:pt x="2931" y="1485"/>
                    <a:pt x="2929" y="1486"/>
                  </a:cubicBezTo>
                  <a:lnTo>
                    <a:pt x="2929" y="1486"/>
                  </a:lnTo>
                  <a:cubicBezTo>
                    <a:pt x="2926" y="1487"/>
                    <a:pt x="2922" y="1487"/>
                    <a:pt x="2919" y="1487"/>
                  </a:cubicBezTo>
                  <a:lnTo>
                    <a:pt x="2919" y="1487"/>
                  </a:lnTo>
                  <a:cubicBezTo>
                    <a:pt x="2915" y="1488"/>
                    <a:pt x="2908" y="1490"/>
                    <a:pt x="2904" y="1490"/>
                  </a:cubicBezTo>
                  <a:lnTo>
                    <a:pt x="2904" y="1490"/>
                  </a:lnTo>
                  <a:cubicBezTo>
                    <a:pt x="2899" y="1490"/>
                    <a:pt x="2891" y="1489"/>
                    <a:pt x="2887" y="1487"/>
                  </a:cubicBezTo>
                  <a:lnTo>
                    <a:pt x="2887" y="1487"/>
                  </a:lnTo>
                  <a:cubicBezTo>
                    <a:pt x="2885" y="1486"/>
                    <a:pt x="2884" y="1482"/>
                    <a:pt x="2882" y="1481"/>
                  </a:cubicBezTo>
                  <a:lnTo>
                    <a:pt x="2882" y="1481"/>
                  </a:lnTo>
                  <a:cubicBezTo>
                    <a:pt x="2880" y="1481"/>
                    <a:pt x="2877" y="1482"/>
                    <a:pt x="2875" y="1482"/>
                  </a:cubicBezTo>
                  <a:lnTo>
                    <a:pt x="2875" y="1482"/>
                  </a:lnTo>
                  <a:cubicBezTo>
                    <a:pt x="2874" y="1483"/>
                    <a:pt x="2872" y="1488"/>
                    <a:pt x="2870" y="1488"/>
                  </a:cubicBezTo>
                  <a:lnTo>
                    <a:pt x="2870" y="1488"/>
                  </a:lnTo>
                  <a:cubicBezTo>
                    <a:pt x="2868" y="1488"/>
                    <a:pt x="2866" y="1482"/>
                    <a:pt x="2864" y="1482"/>
                  </a:cubicBezTo>
                  <a:lnTo>
                    <a:pt x="2864" y="1482"/>
                  </a:lnTo>
                  <a:cubicBezTo>
                    <a:pt x="2862" y="1481"/>
                    <a:pt x="2858" y="1485"/>
                    <a:pt x="2856" y="1484"/>
                  </a:cubicBezTo>
                  <a:lnTo>
                    <a:pt x="2856" y="1484"/>
                  </a:lnTo>
                  <a:cubicBezTo>
                    <a:pt x="2854" y="1484"/>
                    <a:pt x="2849" y="1481"/>
                    <a:pt x="2848" y="1478"/>
                  </a:cubicBezTo>
                  <a:lnTo>
                    <a:pt x="2848" y="1478"/>
                  </a:lnTo>
                  <a:cubicBezTo>
                    <a:pt x="2847" y="1476"/>
                    <a:pt x="2848" y="1470"/>
                    <a:pt x="2847" y="1467"/>
                  </a:cubicBezTo>
                  <a:lnTo>
                    <a:pt x="2847" y="1467"/>
                  </a:lnTo>
                  <a:cubicBezTo>
                    <a:pt x="2846" y="1465"/>
                    <a:pt x="2842" y="1462"/>
                    <a:pt x="2840" y="1461"/>
                  </a:cubicBezTo>
                  <a:lnTo>
                    <a:pt x="2840" y="1461"/>
                  </a:lnTo>
                  <a:cubicBezTo>
                    <a:pt x="2837" y="1460"/>
                    <a:pt x="2831" y="1459"/>
                    <a:pt x="2828" y="1459"/>
                  </a:cubicBezTo>
                  <a:lnTo>
                    <a:pt x="2828" y="1459"/>
                  </a:lnTo>
                  <a:cubicBezTo>
                    <a:pt x="2827" y="1459"/>
                    <a:pt x="2823" y="1462"/>
                    <a:pt x="2822" y="1463"/>
                  </a:cubicBezTo>
                  <a:lnTo>
                    <a:pt x="2822" y="1463"/>
                  </a:lnTo>
                  <a:cubicBezTo>
                    <a:pt x="2821" y="1465"/>
                    <a:pt x="2820" y="1470"/>
                    <a:pt x="2819" y="1472"/>
                  </a:cubicBezTo>
                  <a:lnTo>
                    <a:pt x="2819" y="1472"/>
                  </a:lnTo>
                  <a:cubicBezTo>
                    <a:pt x="2818" y="1473"/>
                    <a:pt x="2814" y="1474"/>
                    <a:pt x="2813" y="1475"/>
                  </a:cubicBezTo>
                  <a:lnTo>
                    <a:pt x="2813" y="1475"/>
                  </a:lnTo>
                  <a:cubicBezTo>
                    <a:pt x="2810" y="1475"/>
                    <a:pt x="2805" y="1473"/>
                    <a:pt x="2803" y="1474"/>
                  </a:cubicBezTo>
                  <a:lnTo>
                    <a:pt x="2803" y="1474"/>
                  </a:lnTo>
                  <a:cubicBezTo>
                    <a:pt x="2802" y="1475"/>
                    <a:pt x="2800" y="1477"/>
                    <a:pt x="2799" y="1478"/>
                  </a:cubicBezTo>
                  <a:lnTo>
                    <a:pt x="2799" y="1478"/>
                  </a:lnTo>
                  <a:cubicBezTo>
                    <a:pt x="2798" y="1480"/>
                    <a:pt x="2797" y="1482"/>
                    <a:pt x="2796" y="1484"/>
                  </a:cubicBezTo>
                  <a:lnTo>
                    <a:pt x="2796" y="1484"/>
                  </a:lnTo>
                  <a:cubicBezTo>
                    <a:pt x="2794" y="1485"/>
                    <a:pt x="2790" y="1486"/>
                    <a:pt x="2788" y="1486"/>
                  </a:cubicBezTo>
                  <a:lnTo>
                    <a:pt x="2788" y="1486"/>
                  </a:lnTo>
                  <a:cubicBezTo>
                    <a:pt x="2787" y="1486"/>
                    <a:pt x="2784" y="1484"/>
                    <a:pt x="2783" y="1483"/>
                  </a:cubicBezTo>
                  <a:lnTo>
                    <a:pt x="2783" y="1483"/>
                  </a:lnTo>
                  <a:cubicBezTo>
                    <a:pt x="2781" y="1482"/>
                    <a:pt x="2777" y="1479"/>
                    <a:pt x="2775" y="1479"/>
                  </a:cubicBezTo>
                  <a:lnTo>
                    <a:pt x="2775" y="1479"/>
                  </a:lnTo>
                  <a:cubicBezTo>
                    <a:pt x="2773" y="1479"/>
                    <a:pt x="2767" y="1482"/>
                    <a:pt x="2766" y="1484"/>
                  </a:cubicBezTo>
                  <a:lnTo>
                    <a:pt x="2766" y="1484"/>
                  </a:lnTo>
                  <a:cubicBezTo>
                    <a:pt x="2765" y="1486"/>
                    <a:pt x="2764" y="1491"/>
                    <a:pt x="2765" y="1492"/>
                  </a:cubicBezTo>
                  <a:lnTo>
                    <a:pt x="2765" y="1492"/>
                  </a:lnTo>
                  <a:cubicBezTo>
                    <a:pt x="2766" y="1494"/>
                    <a:pt x="2772" y="1494"/>
                    <a:pt x="2773" y="1495"/>
                  </a:cubicBezTo>
                  <a:lnTo>
                    <a:pt x="2773" y="1495"/>
                  </a:lnTo>
                  <a:cubicBezTo>
                    <a:pt x="2773" y="1497"/>
                    <a:pt x="2773" y="1501"/>
                    <a:pt x="2772" y="1503"/>
                  </a:cubicBezTo>
                  <a:lnTo>
                    <a:pt x="2772" y="1503"/>
                  </a:lnTo>
                  <a:cubicBezTo>
                    <a:pt x="2770" y="1505"/>
                    <a:pt x="2767" y="1507"/>
                    <a:pt x="2765" y="1507"/>
                  </a:cubicBezTo>
                  <a:lnTo>
                    <a:pt x="2765" y="1507"/>
                  </a:lnTo>
                  <a:cubicBezTo>
                    <a:pt x="2763" y="1506"/>
                    <a:pt x="2760" y="1502"/>
                    <a:pt x="2758" y="1501"/>
                  </a:cubicBezTo>
                  <a:lnTo>
                    <a:pt x="2758" y="1501"/>
                  </a:lnTo>
                  <a:cubicBezTo>
                    <a:pt x="2756" y="1500"/>
                    <a:pt x="2752" y="1498"/>
                    <a:pt x="2750" y="1500"/>
                  </a:cubicBezTo>
                  <a:lnTo>
                    <a:pt x="2750" y="1500"/>
                  </a:lnTo>
                  <a:cubicBezTo>
                    <a:pt x="2748" y="1500"/>
                    <a:pt x="2747" y="1502"/>
                    <a:pt x="2745" y="1504"/>
                  </a:cubicBezTo>
                  <a:lnTo>
                    <a:pt x="2745" y="1504"/>
                  </a:lnTo>
                  <a:cubicBezTo>
                    <a:pt x="2745" y="1505"/>
                    <a:pt x="2745" y="1508"/>
                    <a:pt x="2744" y="1508"/>
                  </a:cubicBezTo>
                  <a:lnTo>
                    <a:pt x="2744" y="1508"/>
                  </a:lnTo>
                  <a:cubicBezTo>
                    <a:pt x="2743" y="1510"/>
                    <a:pt x="2738" y="1510"/>
                    <a:pt x="2736" y="1510"/>
                  </a:cubicBezTo>
                  <a:lnTo>
                    <a:pt x="2736" y="1510"/>
                  </a:lnTo>
                  <a:cubicBezTo>
                    <a:pt x="2733" y="1509"/>
                    <a:pt x="2728" y="1505"/>
                    <a:pt x="2725" y="1503"/>
                  </a:cubicBezTo>
                  <a:lnTo>
                    <a:pt x="2725" y="1503"/>
                  </a:lnTo>
                  <a:cubicBezTo>
                    <a:pt x="2723" y="1502"/>
                    <a:pt x="2719" y="1501"/>
                    <a:pt x="2717" y="1499"/>
                  </a:cubicBezTo>
                  <a:lnTo>
                    <a:pt x="2717" y="1499"/>
                  </a:lnTo>
                  <a:cubicBezTo>
                    <a:pt x="2716" y="1498"/>
                    <a:pt x="2714" y="1494"/>
                    <a:pt x="2712" y="1492"/>
                  </a:cubicBezTo>
                  <a:lnTo>
                    <a:pt x="2712" y="1492"/>
                  </a:lnTo>
                  <a:cubicBezTo>
                    <a:pt x="2710" y="1491"/>
                    <a:pt x="2706" y="1491"/>
                    <a:pt x="2704" y="1492"/>
                  </a:cubicBezTo>
                  <a:lnTo>
                    <a:pt x="2704" y="1492"/>
                  </a:lnTo>
                  <a:cubicBezTo>
                    <a:pt x="2703" y="1492"/>
                    <a:pt x="2701" y="1497"/>
                    <a:pt x="2699" y="1498"/>
                  </a:cubicBezTo>
                  <a:lnTo>
                    <a:pt x="2699" y="1498"/>
                  </a:lnTo>
                  <a:cubicBezTo>
                    <a:pt x="2697" y="1501"/>
                    <a:pt x="2694" y="1507"/>
                    <a:pt x="2692" y="1507"/>
                  </a:cubicBezTo>
                  <a:lnTo>
                    <a:pt x="2692" y="1507"/>
                  </a:lnTo>
                  <a:cubicBezTo>
                    <a:pt x="2689" y="1507"/>
                    <a:pt x="2685" y="1501"/>
                    <a:pt x="2683" y="1501"/>
                  </a:cubicBezTo>
                  <a:lnTo>
                    <a:pt x="2683" y="1501"/>
                  </a:lnTo>
                  <a:cubicBezTo>
                    <a:pt x="2681" y="1501"/>
                    <a:pt x="2679" y="1508"/>
                    <a:pt x="2677" y="1509"/>
                  </a:cubicBezTo>
                  <a:lnTo>
                    <a:pt x="2677" y="1509"/>
                  </a:lnTo>
                  <a:cubicBezTo>
                    <a:pt x="2674" y="1511"/>
                    <a:pt x="2669" y="1511"/>
                    <a:pt x="2666" y="1512"/>
                  </a:cubicBezTo>
                  <a:lnTo>
                    <a:pt x="2666" y="1512"/>
                  </a:lnTo>
                  <a:cubicBezTo>
                    <a:pt x="2663" y="1512"/>
                    <a:pt x="2658" y="1513"/>
                    <a:pt x="2656" y="1512"/>
                  </a:cubicBezTo>
                  <a:lnTo>
                    <a:pt x="2656" y="1512"/>
                  </a:lnTo>
                  <a:cubicBezTo>
                    <a:pt x="2653" y="1512"/>
                    <a:pt x="2647" y="1507"/>
                    <a:pt x="2643" y="1508"/>
                  </a:cubicBezTo>
                  <a:lnTo>
                    <a:pt x="2643" y="1508"/>
                  </a:lnTo>
                  <a:cubicBezTo>
                    <a:pt x="2641" y="1508"/>
                    <a:pt x="2640" y="1514"/>
                    <a:pt x="2638" y="1515"/>
                  </a:cubicBezTo>
                  <a:lnTo>
                    <a:pt x="2638" y="1515"/>
                  </a:lnTo>
                  <a:cubicBezTo>
                    <a:pt x="2635" y="1516"/>
                    <a:pt x="2631" y="1514"/>
                    <a:pt x="2628" y="1514"/>
                  </a:cubicBezTo>
                  <a:lnTo>
                    <a:pt x="2628" y="1514"/>
                  </a:lnTo>
                  <a:cubicBezTo>
                    <a:pt x="2626" y="1514"/>
                    <a:pt x="2622" y="1517"/>
                    <a:pt x="2621" y="1518"/>
                  </a:cubicBezTo>
                  <a:lnTo>
                    <a:pt x="2621" y="1518"/>
                  </a:lnTo>
                  <a:cubicBezTo>
                    <a:pt x="2619" y="1519"/>
                    <a:pt x="2619" y="1522"/>
                    <a:pt x="2618" y="1524"/>
                  </a:cubicBezTo>
                  <a:lnTo>
                    <a:pt x="2618" y="1524"/>
                  </a:lnTo>
                  <a:cubicBezTo>
                    <a:pt x="2616" y="1526"/>
                    <a:pt x="2609" y="1527"/>
                    <a:pt x="2609" y="1530"/>
                  </a:cubicBezTo>
                  <a:lnTo>
                    <a:pt x="2609" y="1530"/>
                  </a:lnTo>
                  <a:cubicBezTo>
                    <a:pt x="2609" y="1531"/>
                    <a:pt x="2614" y="1532"/>
                    <a:pt x="2615" y="1533"/>
                  </a:cubicBezTo>
                  <a:lnTo>
                    <a:pt x="2615" y="1533"/>
                  </a:lnTo>
                  <a:cubicBezTo>
                    <a:pt x="2617" y="1535"/>
                    <a:pt x="2618" y="1541"/>
                    <a:pt x="2617" y="1544"/>
                  </a:cubicBezTo>
                  <a:lnTo>
                    <a:pt x="2617" y="1544"/>
                  </a:lnTo>
                  <a:cubicBezTo>
                    <a:pt x="2616" y="1546"/>
                    <a:pt x="2612" y="1548"/>
                    <a:pt x="2611" y="1550"/>
                  </a:cubicBezTo>
                  <a:lnTo>
                    <a:pt x="2611" y="1550"/>
                  </a:lnTo>
                  <a:cubicBezTo>
                    <a:pt x="2609" y="1551"/>
                    <a:pt x="2607" y="1555"/>
                    <a:pt x="2605" y="1557"/>
                  </a:cubicBezTo>
                  <a:lnTo>
                    <a:pt x="2605" y="1557"/>
                  </a:lnTo>
                  <a:cubicBezTo>
                    <a:pt x="2603" y="1558"/>
                    <a:pt x="2599" y="1560"/>
                    <a:pt x="2597" y="1560"/>
                  </a:cubicBezTo>
                  <a:lnTo>
                    <a:pt x="2597" y="1560"/>
                  </a:lnTo>
                  <a:cubicBezTo>
                    <a:pt x="2595" y="1560"/>
                    <a:pt x="2589" y="1561"/>
                    <a:pt x="2586" y="1560"/>
                  </a:cubicBezTo>
                  <a:lnTo>
                    <a:pt x="2586" y="1560"/>
                  </a:lnTo>
                  <a:cubicBezTo>
                    <a:pt x="2585" y="1559"/>
                    <a:pt x="2583" y="1554"/>
                    <a:pt x="2581" y="1553"/>
                  </a:cubicBezTo>
                  <a:lnTo>
                    <a:pt x="2581" y="1553"/>
                  </a:lnTo>
                  <a:cubicBezTo>
                    <a:pt x="2579" y="1552"/>
                    <a:pt x="2576" y="1550"/>
                    <a:pt x="2574" y="1550"/>
                  </a:cubicBezTo>
                  <a:lnTo>
                    <a:pt x="2574" y="1550"/>
                  </a:lnTo>
                  <a:cubicBezTo>
                    <a:pt x="2573" y="1550"/>
                    <a:pt x="2570" y="1551"/>
                    <a:pt x="2569" y="1552"/>
                  </a:cubicBezTo>
                  <a:lnTo>
                    <a:pt x="2569" y="1552"/>
                  </a:lnTo>
                  <a:cubicBezTo>
                    <a:pt x="2567" y="1553"/>
                    <a:pt x="2563" y="1556"/>
                    <a:pt x="2562" y="1559"/>
                  </a:cubicBezTo>
                  <a:lnTo>
                    <a:pt x="2562" y="1559"/>
                  </a:lnTo>
                  <a:cubicBezTo>
                    <a:pt x="2561" y="1561"/>
                    <a:pt x="2560" y="1566"/>
                    <a:pt x="2560" y="1568"/>
                  </a:cubicBezTo>
                  <a:lnTo>
                    <a:pt x="2560" y="1568"/>
                  </a:lnTo>
                  <a:cubicBezTo>
                    <a:pt x="2560" y="1571"/>
                    <a:pt x="2562" y="1576"/>
                    <a:pt x="2561" y="1579"/>
                  </a:cubicBezTo>
                  <a:lnTo>
                    <a:pt x="2561" y="1579"/>
                  </a:lnTo>
                  <a:cubicBezTo>
                    <a:pt x="2561" y="1581"/>
                    <a:pt x="2558" y="1584"/>
                    <a:pt x="2557" y="1585"/>
                  </a:cubicBezTo>
                  <a:lnTo>
                    <a:pt x="2557" y="1585"/>
                  </a:lnTo>
                  <a:cubicBezTo>
                    <a:pt x="2554" y="1588"/>
                    <a:pt x="2549" y="1591"/>
                    <a:pt x="2546" y="1591"/>
                  </a:cubicBezTo>
                  <a:lnTo>
                    <a:pt x="2546" y="1591"/>
                  </a:lnTo>
                  <a:cubicBezTo>
                    <a:pt x="2544" y="1591"/>
                    <a:pt x="2540" y="1589"/>
                    <a:pt x="2539" y="1588"/>
                  </a:cubicBezTo>
                  <a:lnTo>
                    <a:pt x="2539" y="1588"/>
                  </a:lnTo>
                  <a:cubicBezTo>
                    <a:pt x="2537" y="1585"/>
                    <a:pt x="2537" y="1579"/>
                    <a:pt x="2535" y="1576"/>
                  </a:cubicBezTo>
                  <a:lnTo>
                    <a:pt x="2535" y="1576"/>
                  </a:lnTo>
                  <a:cubicBezTo>
                    <a:pt x="2533" y="1574"/>
                    <a:pt x="2529" y="1572"/>
                    <a:pt x="2527" y="1570"/>
                  </a:cubicBezTo>
                  <a:lnTo>
                    <a:pt x="2527" y="1570"/>
                  </a:lnTo>
                  <a:cubicBezTo>
                    <a:pt x="2525" y="1568"/>
                    <a:pt x="2520" y="1564"/>
                    <a:pt x="2518" y="1561"/>
                  </a:cubicBezTo>
                  <a:lnTo>
                    <a:pt x="2518" y="1561"/>
                  </a:lnTo>
                  <a:cubicBezTo>
                    <a:pt x="2517" y="1559"/>
                    <a:pt x="2516" y="1553"/>
                    <a:pt x="2513" y="1551"/>
                  </a:cubicBezTo>
                  <a:lnTo>
                    <a:pt x="2513" y="1551"/>
                  </a:lnTo>
                  <a:cubicBezTo>
                    <a:pt x="2511" y="1550"/>
                    <a:pt x="2505" y="1551"/>
                    <a:pt x="2502" y="1551"/>
                  </a:cubicBezTo>
                  <a:lnTo>
                    <a:pt x="2502" y="1551"/>
                  </a:lnTo>
                  <a:cubicBezTo>
                    <a:pt x="2500" y="1552"/>
                    <a:pt x="2496" y="1554"/>
                    <a:pt x="2494" y="1555"/>
                  </a:cubicBezTo>
                  <a:lnTo>
                    <a:pt x="2494" y="1555"/>
                  </a:lnTo>
                  <a:cubicBezTo>
                    <a:pt x="2492" y="1555"/>
                    <a:pt x="2487" y="1555"/>
                    <a:pt x="2485" y="1554"/>
                  </a:cubicBezTo>
                  <a:lnTo>
                    <a:pt x="2485" y="1554"/>
                  </a:lnTo>
                  <a:cubicBezTo>
                    <a:pt x="2484" y="1553"/>
                    <a:pt x="2481" y="1548"/>
                    <a:pt x="2480" y="1546"/>
                  </a:cubicBezTo>
                  <a:lnTo>
                    <a:pt x="2480" y="1546"/>
                  </a:lnTo>
                  <a:cubicBezTo>
                    <a:pt x="2479" y="1544"/>
                    <a:pt x="2479" y="1538"/>
                    <a:pt x="2477" y="1535"/>
                  </a:cubicBezTo>
                  <a:lnTo>
                    <a:pt x="2477" y="1535"/>
                  </a:lnTo>
                  <a:cubicBezTo>
                    <a:pt x="2477" y="1534"/>
                    <a:pt x="2474" y="1531"/>
                    <a:pt x="2472" y="1531"/>
                  </a:cubicBezTo>
                  <a:lnTo>
                    <a:pt x="2472" y="1531"/>
                  </a:lnTo>
                  <a:cubicBezTo>
                    <a:pt x="2470" y="1530"/>
                    <a:pt x="2464" y="1534"/>
                    <a:pt x="2461" y="1534"/>
                  </a:cubicBezTo>
                  <a:lnTo>
                    <a:pt x="2461" y="1534"/>
                  </a:lnTo>
                  <a:cubicBezTo>
                    <a:pt x="2458" y="1534"/>
                    <a:pt x="2454" y="1532"/>
                    <a:pt x="2452" y="1532"/>
                  </a:cubicBezTo>
                  <a:lnTo>
                    <a:pt x="2452" y="1532"/>
                  </a:lnTo>
                  <a:cubicBezTo>
                    <a:pt x="2451" y="1531"/>
                    <a:pt x="2449" y="1527"/>
                    <a:pt x="2447" y="1526"/>
                  </a:cubicBezTo>
                  <a:lnTo>
                    <a:pt x="2447" y="1526"/>
                  </a:lnTo>
                  <a:cubicBezTo>
                    <a:pt x="2445" y="1525"/>
                    <a:pt x="2440" y="1527"/>
                    <a:pt x="2438" y="1526"/>
                  </a:cubicBezTo>
                  <a:lnTo>
                    <a:pt x="2438" y="1526"/>
                  </a:lnTo>
                  <a:cubicBezTo>
                    <a:pt x="2437" y="1525"/>
                    <a:pt x="2435" y="1521"/>
                    <a:pt x="2435" y="1519"/>
                  </a:cubicBezTo>
                  <a:lnTo>
                    <a:pt x="2435" y="1519"/>
                  </a:lnTo>
                  <a:cubicBezTo>
                    <a:pt x="2436" y="1517"/>
                    <a:pt x="2439" y="1514"/>
                    <a:pt x="2441" y="1512"/>
                  </a:cubicBezTo>
                  <a:lnTo>
                    <a:pt x="2441" y="1512"/>
                  </a:lnTo>
                  <a:cubicBezTo>
                    <a:pt x="2442" y="1511"/>
                    <a:pt x="2446" y="1510"/>
                    <a:pt x="2447" y="1509"/>
                  </a:cubicBezTo>
                  <a:lnTo>
                    <a:pt x="2447" y="1509"/>
                  </a:lnTo>
                  <a:cubicBezTo>
                    <a:pt x="2448" y="1507"/>
                    <a:pt x="2450" y="1502"/>
                    <a:pt x="2449" y="1501"/>
                  </a:cubicBezTo>
                  <a:lnTo>
                    <a:pt x="2449" y="1501"/>
                  </a:lnTo>
                  <a:cubicBezTo>
                    <a:pt x="2448" y="1498"/>
                    <a:pt x="2441" y="1498"/>
                    <a:pt x="2438" y="1498"/>
                  </a:cubicBezTo>
                  <a:lnTo>
                    <a:pt x="2438" y="1498"/>
                  </a:lnTo>
                  <a:cubicBezTo>
                    <a:pt x="2436" y="1498"/>
                    <a:pt x="2431" y="1499"/>
                    <a:pt x="2430" y="1498"/>
                  </a:cubicBezTo>
                  <a:lnTo>
                    <a:pt x="2430" y="1498"/>
                  </a:lnTo>
                  <a:cubicBezTo>
                    <a:pt x="2428" y="1497"/>
                    <a:pt x="2427" y="1494"/>
                    <a:pt x="2426" y="1493"/>
                  </a:cubicBezTo>
                  <a:lnTo>
                    <a:pt x="2426" y="1493"/>
                  </a:lnTo>
                  <a:cubicBezTo>
                    <a:pt x="2423" y="1491"/>
                    <a:pt x="2419" y="1489"/>
                    <a:pt x="2416" y="1490"/>
                  </a:cubicBezTo>
                  <a:lnTo>
                    <a:pt x="2416" y="1490"/>
                  </a:lnTo>
                  <a:cubicBezTo>
                    <a:pt x="2414" y="1490"/>
                    <a:pt x="2411" y="1494"/>
                    <a:pt x="2410" y="1495"/>
                  </a:cubicBezTo>
                  <a:lnTo>
                    <a:pt x="2410" y="1495"/>
                  </a:lnTo>
                  <a:cubicBezTo>
                    <a:pt x="2410" y="1497"/>
                    <a:pt x="2411" y="1501"/>
                    <a:pt x="2411" y="1504"/>
                  </a:cubicBezTo>
                  <a:lnTo>
                    <a:pt x="2411" y="1504"/>
                  </a:lnTo>
                  <a:cubicBezTo>
                    <a:pt x="2411" y="1506"/>
                    <a:pt x="2410" y="1511"/>
                    <a:pt x="2410" y="1513"/>
                  </a:cubicBezTo>
                  <a:lnTo>
                    <a:pt x="2410" y="1513"/>
                  </a:lnTo>
                  <a:cubicBezTo>
                    <a:pt x="2409" y="1515"/>
                    <a:pt x="2409" y="1521"/>
                    <a:pt x="2408" y="1522"/>
                  </a:cubicBezTo>
                  <a:lnTo>
                    <a:pt x="2408" y="1522"/>
                  </a:lnTo>
                  <a:cubicBezTo>
                    <a:pt x="2407" y="1525"/>
                    <a:pt x="2401" y="1529"/>
                    <a:pt x="2399" y="1531"/>
                  </a:cubicBezTo>
                  <a:lnTo>
                    <a:pt x="2399" y="1531"/>
                  </a:lnTo>
                  <a:cubicBezTo>
                    <a:pt x="2395" y="1532"/>
                    <a:pt x="2388" y="1534"/>
                    <a:pt x="2385" y="1534"/>
                  </a:cubicBezTo>
                  <a:lnTo>
                    <a:pt x="2385" y="1534"/>
                  </a:lnTo>
                  <a:cubicBezTo>
                    <a:pt x="2383" y="1533"/>
                    <a:pt x="2379" y="1530"/>
                    <a:pt x="2378" y="1528"/>
                  </a:cubicBezTo>
                  <a:lnTo>
                    <a:pt x="2378" y="1528"/>
                  </a:lnTo>
                  <a:cubicBezTo>
                    <a:pt x="2376" y="1525"/>
                    <a:pt x="2376" y="1520"/>
                    <a:pt x="2374" y="1517"/>
                  </a:cubicBezTo>
                  <a:lnTo>
                    <a:pt x="2374" y="1517"/>
                  </a:lnTo>
                  <a:cubicBezTo>
                    <a:pt x="2373" y="1515"/>
                    <a:pt x="2369" y="1511"/>
                    <a:pt x="2367" y="1510"/>
                  </a:cubicBezTo>
                  <a:lnTo>
                    <a:pt x="2367" y="1510"/>
                  </a:lnTo>
                  <a:cubicBezTo>
                    <a:pt x="2364" y="1510"/>
                    <a:pt x="2360" y="1508"/>
                    <a:pt x="2358" y="1509"/>
                  </a:cubicBezTo>
                  <a:lnTo>
                    <a:pt x="2358" y="1509"/>
                  </a:lnTo>
                  <a:cubicBezTo>
                    <a:pt x="2357" y="1509"/>
                    <a:pt x="2353" y="1510"/>
                    <a:pt x="2352" y="1511"/>
                  </a:cubicBezTo>
                  <a:lnTo>
                    <a:pt x="2352" y="1511"/>
                  </a:lnTo>
                  <a:cubicBezTo>
                    <a:pt x="2351" y="1512"/>
                    <a:pt x="2352" y="1518"/>
                    <a:pt x="2351" y="1520"/>
                  </a:cubicBezTo>
                  <a:lnTo>
                    <a:pt x="2351" y="1520"/>
                  </a:lnTo>
                  <a:cubicBezTo>
                    <a:pt x="2350" y="1521"/>
                    <a:pt x="2348" y="1523"/>
                    <a:pt x="2346" y="1523"/>
                  </a:cubicBezTo>
                  <a:lnTo>
                    <a:pt x="2346" y="1523"/>
                  </a:lnTo>
                  <a:cubicBezTo>
                    <a:pt x="2345" y="1524"/>
                    <a:pt x="2340" y="1521"/>
                    <a:pt x="2339" y="1520"/>
                  </a:cubicBezTo>
                  <a:lnTo>
                    <a:pt x="2339" y="1520"/>
                  </a:lnTo>
                  <a:cubicBezTo>
                    <a:pt x="2337" y="1518"/>
                    <a:pt x="2335" y="1514"/>
                    <a:pt x="2333" y="1511"/>
                  </a:cubicBezTo>
                  <a:lnTo>
                    <a:pt x="2333" y="1511"/>
                  </a:lnTo>
                  <a:cubicBezTo>
                    <a:pt x="2332" y="1508"/>
                    <a:pt x="2329" y="1503"/>
                    <a:pt x="2329" y="1500"/>
                  </a:cubicBezTo>
                  <a:lnTo>
                    <a:pt x="2329" y="1500"/>
                  </a:lnTo>
                  <a:cubicBezTo>
                    <a:pt x="2328" y="1497"/>
                    <a:pt x="2330" y="1489"/>
                    <a:pt x="2329" y="1485"/>
                  </a:cubicBezTo>
                  <a:lnTo>
                    <a:pt x="2329" y="1485"/>
                  </a:lnTo>
                  <a:cubicBezTo>
                    <a:pt x="2329" y="1482"/>
                    <a:pt x="2327" y="1477"/>
                    <a:pt x="2325" y="1475"/>
                  </a:cubicBezTo>
                  <a:lnTo>
                    <a:pt x="2325" y="1475"/>
                  </a:lnTo>
                  <a:cubicBezTo>
                    <a:pt x="2323" y="1473"/>
                    <a:pt x="2317" y="1472"/>
                    <a:pt x="2315" y="1472"/>
                  </a:cubicBezTo>
                  <a:lnTo>
                    <a:pt x="2315" y="1472"/>
                  </a:lnTo>
                  <a:cubicBezTo>
                    <a:pt x="2313" y="1474"/>
                    <a:pt x="2311" y="1478"/>
                    <a:pt x="2309" y="1480"/>
                  </a:cubicBezTo>
                  <a:lnTo>
                    <a:pt x="2309" y="1480"/>
                  </a:lnTo>
                  <a:cubicBezTo>
                    <a:pt x="2308" y="1480"/>
                    <a:pt x="2305" y="1482"/>
                    <a:pt x="2303" y="1482"/>
                  </a:cubicBezTo>
                  <a:lnTo>
                    <a:pt x="2303" y="1482"/>
                  </a:lnTo>
                  <a:cubicBezTo>
                    <a:pt x="2301" y="1482"/>
                    <a:pt x="2300" y="1477"/>
                    <a:pt x="2298" y="1477"/>
                  </a:cubicBezTo>
                  <a:lnTo>
                    <a:pt x="2298" y="1477"/>
                  </a:lnTo>
                  <a:cubicBezTo>
                    <a:pt x="2296" y="1477"/>
                    <a:pt x="2294" y="1480"/>
                    <a:pt x="2293" y="1481"/>
                  </a:cubicBezTo>
                  <a:lnTo>
                    <a:pt x="2293" y="1481"/>
                  </a:lnTo>
                  <a:cubicBezTo>
                    <a:pt x="2292" y="1483"/>
                    <a:pt x="2292" y="1487"/>
                    <a:pt x="2292" y="1489"/>
                  </a:cubicBezTo>
                  <a:lnTo>
                    <a:pt x="2292" y="1489"/>
                  </a:lnTo>
                  <a:cubicBezTo>
                    <a:pt x="2292" y="1491"/>
                    <a:pt x="2296" y="1495"/>
                    <a:pt x="2296" y="1498"/>
                  </a:cubicBezTo>
                  <a:lnTo>
                    <a:pt x="2296" y="1498"/>
                  </a:lnTo>
                  <a:cubicBezTo>
                    <a:pt x="2297" y="1500"/>
                    <a:pt x="2296" y="1504"/>
                    <a:pt x="2296" y="1506"/>
                  </a:cubicBezTo>
                  <a:lnTo>
                    <a:pt x="2296" y="1506"/>
                  </a:lnTo>
                  <a:cubicBezTo>
                    <a:pt x="2295" y="1509"/>
                    <a:pt x="2290" y="1514"/>
                    <a:pt x="2288" y="1516"/>
                  </a:cubicBezTo>
                  <a:lnTo>
                    <a:pt x="2288" y="1516"/>
                  </a:lnTo>
                  <a:cubicBezTo>
                    <a:pt x="2286" y="1519"/>
                    <a:pt x="2283" y="1525"/>
                    <a:pt x="2280" y="1527"/>
                  </a:cubicBezTo>
                  <a:lnTo>
                    <a:pt x="2280" y="1527"/>
                  </a:lnTo>
                  <a:cubicBezTo>
                    <a:pt x="2279" y="1528"/>
                    <a:pt x="2273" y="1527"/>
                    <a:pt x="2272" y="1528"/>
                  </a:cubicBezTo>
                  <a:lnTo>
                    <a:pt x="2272" y="1528"/>
                  </a:lnTo>
                  <a:cubicBezTo>
                    <a:pt x="2269" y="1531"/>
                    <a:pt x="2272" y="1540"/>
                    <a:pt x="2270" y="1542"/>
                  </a:cubicBezTo>
                  <a:lnTo>
                    <a:pt x="2270" y="1542"/>
                  </a:lnTo>
                  <a:cubicBezTo>
                    <a:pt x="2269" y="1544"/>
                    <a:pt x="2263" y="1545"/>
                    <a:pt x="2260" y="1546"/>
                  </a:cubicBezTo>
                  <a:lnTo>
                    <a:pt x="2260" y="1546"/>
                  </a:lnTo>
                  <a:cubicBezTo>
                    <a:pt x="2259" y="1546"/>
                    <a:pt x="2255" y="1546"/>
                    <a:pt x="2254" y="1548"/>
                  </a:cubicBezTo>
                  <a:lnTo>
                    <a:pt x="2254" y="1548"/>
                  </a:lnTo>
                  <a:cubicBezTo>
                    <a:pt x="2252" y="1549"/>
                    <a:pt x="2252" y="1554"/>
                    <a:pt x="2253" y="1555"/>
                  </a:cubicBezTo>
                  <a:lnTo>
                    <a:pt x="2253" y="1555"/>
                  </a:lnTo>
                  <a:cubicBezTo>
                    <a:pt x="2253" y="1558"/>
                    <a:pt x="2257" y="1560"/>
                    <a:pt x="2258" y="1562"/>
                  </a:cubicBezTo>
                  <a:lnTo>
                    <a:pt x="2258" y="1562"/>
                  </a:lnTo>
                  <a:cubicBezTo>
                    <a:pt x="2259" y="1564"/>
                    <a:pt x="2258" y="1567"/>
                    <a:pt x="2258" y="1569"/>
                  </a:cubicBezTo>
                  <a:lnTo>
                    <a:pt x="2258" y="1569"/>
                  </a:lnTo>
                  <a:cubicBezTo>
                    <a:pt x="2259" y="1571"/>
                    <a:pt x="2259" y="1575"/>
                    <a:pt x="2259" y="1577"/>
                  </a:cubicBezTo>
                  <a:lnTo>
                    <a:pt x="2259" y="1577"/>
                  </a:lnTo>
                  <a:cubicBezTo>
                    <a:pt x="2258" y="1581"/>
                    <a:pt x="2253" y="1586"/>
                    <a:pt x="2250" y="1588"/>
                  </a:cubicBezTo>
                  <a:lnTo>
                    <a:pt x="2250" y="1588"/>
                  </a:lnTo>
                  <a:cubicBezTo>
                    <a:pt x="2248" y="1590"/>
                    <a:pt x="2241" y="1591"/>
                    <a:pt x="2238" y="1590"/>
                  </a:cubicBezTo>
                  <a:lnTo>
                    <a:pt x="2238" y="1590"/>
                  </a:lnTo>
                  <a:cubicBezTo>
                    <a:pt x="2235" y="1589"/>
                    <a:pt x="2230" y="1586"/>
                    <a:pt x="2229" y="1584"/>
                  </a:cubicBezTo>
                  <a:lnTo>
                    <a:pt x="2229" y="1584"/>
                  </a:lnTo>
                  <a:cubicBezTo>
                    <a:pt x="2226" y="1581"/>
                    <a:pt x="2224" y="1573"/>
                    <a:pt x="2222" y="1570"/>
                  </a:cubicBezTo>
                  <a:lnTo>
                    <a:pt x="2222" y="1570"/>
                  </a:lnTo>
                  <a:cubicBezTo>
                    <a:pt x="2221" y="1567"/>
                    <a:pt x="2217" y="1563"/>
                    <a:pt x="2216" y="1560"/>
                  </a:cubicBezTo>
                  <a:lnTo>
                    <a:pt x="2216" y="1560"/>
                  </a:lnTo>
                  <a:cubicBezTo>
                    <a:pt x="2214" y="1558"/>
                    <a:pt x="2211" y="1552"/>
                    <a:pt x="2210" y="1550"/>
                  </a:cubicBezTo>
                  <a:lnTo>
                    <a:pt x="2210" y="1550"/>
                  </a:lnTo>
                  <a:cubicBezTo>
                    <a:pt x="2210" y="1546"/>
                    <a:pt x="2211" y="1541"/>
                    <a:pt x="2213" y="1539"/>
                  </a:cubicBezTo>
                  <a:lnTo>
                    <a:pt x="2213" y="1539"/>
                  </a:lnTo>
                  <a:cubicBezTo>
                    <a:pt x="2215" y="1538"/>
                    <a:pt x="2219" y="1539"/>
                    <a:pt x="2221" y="1538"/>
                  </a:cubicBezTo>
                  <a:lnTo>
                    <a:pt x="2221" y="1538"/>
                  </a:lnTo>
                  <a:cubicBezTo>
                    <a:pt x="2223" y="1537"/>
                    <a:pt x="2225" y="1534"/>
                    <a:pt x="2225" y="1532"/>
                  </a:cubicBezTo>
                  <a:lnTo>
                    <a:pt x="2225" y="1532"/>
                  </a:lnTo>
                  <a:cubicBezTo>
                    <a:pt x="2226" y="1530"/>
                    <a:pt x="2226" y="1523"/>
                    <a:pt x="2225" y="1520"/>
                  </a:cubicBezTo>
                  <a:lnTo>
                    <a:pt x="2225" y="1520"/>
                  </a:lnTo>
                  <a:cubicBezTo>
                    <a:pt x="2225" y="1518"/>
                    <a:pt x="2220" y="1515"/>
                    <a:pt x="2219" y="1512"/>
                  </a:cubicBezTo>
                  <a:lnTo>
                    <a:pt x="2219" y="1512"/>
                  </a:lnTo>
                  <a:cubicBezTo>
                    <a:pt x="2219" y="1510"/>
                    <a:pt x="2218" y="1506"/>
                    <a:pt x="2217" y="1504"/>
                  </a:cubicBezTo>
                  <a:lnTo>
                    <a:pt x="2217" y="1504"/>
                  </a:lnTo>
                  <a:cubicBezTo>
                    <a:pt x="2215" y="1502"/>
                    <a:pt x="2210" y="1498"/>
                    <a:pt x="2208" y="1498"/>
                  </a:cubicBezTo>
                  <a:lnTo>
                    <a:pt x="2208" y="1498"/>
                  </a:lnTo>
                  <a:cubicBezTo>
                    <a:pt x="2205" y="1497"/>
                    <a:pt x="2200" y="1498"/>
                    <a:pt x="2199" y="1500"/>
                  </a:cubicBezTo>
                  <a:lnTo>
                    <a:pt x="2199" y="1500"/>
                  </a:lnTo>
                  <a:cubicBezTo>
                    <a:pt x="2197" y="1500"/>
                    <a:pt x="2194" y="1503"/>
                    <a:pt x="2194" y="1505"/>
                  </a:cubicBezTo>
                  <a:lnTo>
                    <a:pt x="2194" y="1505"/>
                  </a:lnTo>
                  <a:cubicBezTo>
                    <a:pt x="2193" y="1507"/>
                    <a:pt x="2195" y="1510"/>
                    <a:pt x="2195" y="1512"/>
                  </a:cubicBezTo>
                  <a:lnTo>
                    <a:pt x="2195" y="1512"/>
                  </a:lnTo>
                  <a:cubicBezTo>
                    <a:pt x="2195" y="1514"/>
                    <a:pt x="2193" y="1520"/>
                    <a:pt x="2192" y="1521"/>
                  </a:cubicBezTo>
                  <a:lnTo>
                    <a:pt x="2192" y="1521"/>
                  </a:lnTo>
                  <a:cubicBezTo>
                    <a:pt x="2189" y="1523"/>
                    <a:pt x="2183" y="1522"/>
                    <a:pt x="2180" y="1522"/>
                  </a:cubicBezTo>
                  <a:lnTo>
                    <a:pt x="2180" y="1522"/>
                  </a:lnTo>
                  <a:cubicBezTo>
                    <a:pt x="2177" y="1521"/>
                    <a:pt x="2174" y="1517"/>
                    <a:pt x="2171" y="1516"/>
                  </a:cubicBezTo>
                  <a:lnTo>
                    <a:pt x="2171" y="1516"/>
                  </a:lnTo>
                  <a:cubicBezTo>
                    <a:pt x="2169" y="1515"/>
                    <a:pt x="2163" y="1517"/>
                    <a:pt x="2162" y="1518"/>
                  </a:cubicBezTo>
                  <a:lnTo>
                    <a:pt x="2162" y="1518"/>
                  </a:lnTo>
                  <a:cubicBezTo>
                    <a:pt x="2159" y="1520"/>
                    <a:pt x="2156" y="1525"/>
                    <a:pt x="2155" y="1527"/>
                  </a:cubicBezTo>
                  <a:lnTo>
                    <a:pt x="2155" y="1527"/>
                  </a:lnTo>
                  <a:cubicBezTo>
                    <a:pt x="2153" y="1531"/>
                    <a:pt x="2152" y="1540"/>
                    <a:pt x="2150" y="1543"/>
                  </a:cubicBezTo>
                  <a:lnTo>
                    <a:pt x="2150" y="1543"/>
                  </a:lnTo>
                  <a:cubicBezTo>
                    <a:pt x="2148" y="1545"/>
                    <a:pt x="2142" y="1548"/>
                    <a:pt x="2140" y="1548"/>
                  </a:cubicBezTo>
                  <a:lnTo>
                    <a:pt x="2140" y="1548"/>
                  </a:lnTo>
                  <a:cubicBezTo>
                    <a:pt x="2136" y="1549"/>
                    <a:pt x="2128" y="1548"/>
                    <a:pt x="2124" y="1546"/>
                  </a:cubicBezTo>
                  <a:lnTo>
                    <a:pt x="2124" y="1546"/>
                  </a:lnTo>
                  <a:cubicBezTo>
                    <a:pt x="2123" y="1545"/>
                    <a:pt x="2122" y="1542"/>
                    <a:pt x="2120" y="1541"/>
                  </a:cubicBezTo>
                  <a:lnTo>
                    <a:pt x="2120" y="1541"/>
                  </a:lnTo>
                  <a:cubicBezTo>
                    <a:pt x="2119" y="1540"/>
                    <a:pt x="2115" y="1539"/>
                    <a:pt x="2114" y="1537"/>
                  </a:cubicBezTo>
                  <a:lnTo>
                    <a:pt x="2114" y="1537"/>
                  </a:lnTo>
                  <a:cubicBezTo>
                    <a:pt x="2112" y="1535"/>
                    <a:pt x="2114" y="1530"/>
                    <a:pt x="2114" y="1528"/>
                  </a:cubicBezTo>
                  <a:lnTo>
                    <a:pt x="2114" y="1528"/>
                  </a:lnTo>
                  <a:cubicBezTo>
                    <a:pt x="2115" y="1525"/>
                    <a:pt x="2118" y="1521"/>
                    <a:pt x="2118" y="1519"/>
                  </a:cubicBezTo>
                  <a:lnTo>
                    <a:pt x="2118" y="1519"/>
                  </a:lnTo>
                  <a:cubicBezTo>
                    <a:pt x="2119" y="1516"/>
                    <a:pt x="2118" y="1510"/>
                    <a:pt x="2116" y="1508"/>
                  </a:cubicBezTo>
                  <a:lnTo>
                    <a:pt x="2116" y="1508"/>
                  </a:lnTo>
                  <a:cubicBezTo>
                    <a:pt x="2115" y="1505"/>
                    <a:pt x="2109" y="1502"/>
                    <a:pt x="2106" y="1501"/>
                  </a:cubicBezTo>
                  <a:lnTo>
                    <a:pt x="2106" y="1501"/>
                  </a:lnTo>
                  <a:cubicBezTo>
                    <a:pt x="2102" y="1500"/>
                    <a:pt x="2094" y="1498"/>
                    <a:pt x="2090" y="1499"/>
                  </a:cubicBezTo>
                  <a:lnTo>
                    <a:pt x="2090" y="1499"/>
                  </a:lnTo>
                  <a:cubicBezTo>
                    <a:pt x="2087" y="1500"/>
                    <a:pt x="2084" y="1505"/>
                    <a:pt x="2081" y="1508"/>
                  </a:cubicBezTo>
                  <a:lnTo>
                    <a:pt x="2081" y="1508"/>
                  </a:lnTo>
                  <a:cubicBezTo>
                    <a:pt x="2080" y="1509"/>
                    <a:pt x="2078" y="1512"/>
                    <a:pt x="2076" y="1513"/>
                  </a:cubicBezTo>
                  <a:lnTo>
                    <a:pt x="2076" y="1513"/>
                  </a:lnTo>
                  <a:cubicBezTo>
                    <a:pt x="2074" y="1514"/>
                    <a:pt x="2071" y="1511"/>
                    <a:pt x="2069" y="1511"/>
                  </a:cubicBezTo>
                  <a:lnTo>
                    <a:pt x="2069" y="1511"/>
                  </a:lnTo>
                  <a:cubicBezTo>
                    <a:pt x="2066" y="1510"/>
                    <a:pt x="2061" y="1508"/>
                    <a:pt x="2059" y="1505"/>
                  </a:cubicBezTo>
                  <a:lnTo>
                    <a:pt x="2059" y="1505"/>
                  </a:lnTo>
                  <a:cubicBezTo>
                    <a:pt x="2058" y="1503"/>
                    <a:pt x="2061" y="1497"/>
                    <a:pt x="2061" y="1494"/>
                  </a:cubicBezTo>
                  <a:lnTo>
                    <a:pt x="2061" y="1494"/>
                  </a:lnTo>
                  <a:cubicBezTo>
                    <a:pt x="2061" y="1491"/>
                    <a:pt x="2059" y="1485"/>
                    <a:pt x="2057" y="1482"/>
                  </a:cubicBezTo>
                  <a:lnTo>
                    <a:pt x="2057" y="1482"/>
                  </a:lnTo>
                  <a:cubicBezTo>
                    <a:pt x="2056" y="1480"/>
                    <a:pt x="2052" y="1477"/>
                    <a:pt x="2050" y="1475"/>
                  </a:cubicBezTo>
                  <a:lnTo>
                    <a:pt x="2050" y="1475"/>
                  </a:lnTo>
                  <a:cubicBezTo>
                    <a:pt x="2048" y="1474"/>
                    <a:pt x="2042" y="1474"/>
                    <a:pt x="2039" y="1472"/>
                  </a:cubicBezTo>
                  <a:lnTo>
                    <a:pt x="2039" y="1472"/>
                  </a:lnTo>
                  <a:cubicBezTo>
                    <a:pt x="2038" y="1472"/>
                    <a:pt x="2035" y="1468"/>
                    <a:pt x="2033" y="1468"/>
                  </a:cubicBezTo>
                  <a:lnTo>
                    <a:pt x="2033" y="1468"/>
                  </a:lnTo>
                  <a:cubicBezTo>
                    <a:pt x="2029" y="1468"/>
                    <a:pt x="2024" y="1472"/>
                    <a:pt x="2022" y="1474"/>
                  </a:cubicBezTo>
                  <a:lnTo>
                    <a:pt x="2022" y="1474"/>
                  </a:lnTo>
                  <a:cubicBezTo>
                    <a:pt x="2020" y="1476"/>
                    <a:pt x="2018" y="1481"/>
                    <a:pt x="2017" y="1484"/>
                  </a:cubicBezTo>
                  <a:lnTo>
                    <a:pt x="2017" y="1484"/>
                  </a:lnTo>
                  <a:cubicBezTo>
                    <a:pt x="2015" y="1486"/>
                    <a:pt x="2013" y="1491"/>
                    <a:pt x="2010" y="1492"/>
                  </a:cubicBezTo>
                  <a:lnTo>
                    <a:pt x="2010" y="1492"/>
                  </a:lnTo>
                  <a:cubicBezTo>
                    <a:pt x="2008" y="1493"/>
                    <a:pt x="2004" y="1492"/>
                    <a:pt x="2002" y="1494"/>
                  </a:cubicBezTo>
                  <a:lnTo>
                    <a:pt x="2002" y="1494"/>
                  </a:lnTo>
                  <a:cubicBezTo>
                    <a:pt x="1999" y="1495"/>
                    <a:pt x="1997" y="1500"/>
                    <a:pt x="1995" y="1501"/>
                  </a:cubicBezTo>
                  <a:lnTo>
                    <a:pt x="1995" y="1501"/>
                  </a:lnTo>
                  <a:cubicBezTo>
                    <a:pt x="1994" y="1504"/>
                    <a:pt x="1991" y="1508"/>
                    <a:pt x="1990" y="1510"/>
                  </a:cubicBezTo>
                  <a:lnTo>
                    <a:pt x="1990" y="1510"/>
                  </a:lnTo>
                  <a:cubicBezTo>
                    <a:pt x="1989" y="1512"/>
                    <a:pt x="1988" y="1517"/>
                    <a:pt x="1986" y="1518"/>
                  </a:cubicBezTo>
                  <a:lnTo>
                    <a:pt x="1986" y="1518"/>
                  </a:lnTo>
                  <a:cubicBezTo>
                    <a:pt x="1985" y="1520"/>
                    <a:pt x="1981" y="1521"/>
                    <a:pt x="1980" y="1522"/>
                  </a:cubicBezTo>
                  <a:lnTo>
                    <a:pt x="1980" y="1522"/>
                  </a:lnTo>
                  <a:cubicBezTo>
                    <a:pt x="1977" y="1523"/>
                    <a:pt x="1974" y="1527"/>
                    <a:pt x="1972" y="1529"/>
                  </a:cubicBezTo>
                  <a:lnTo>
                    <a:pt x="1972" y="1529"/>
                  </a:lnTo>
                  <a:cubicBezTo>
                    <a:pt x="1970" y="1531"/>
                    <a:pt x="1965" y="1535"/>
                    <a:pt x="1962" y="1536"/>
                  </a:cubicBezTo>
                  <a:lnTo>
                    <a:pt x="1962" y="1536"/>
                  </a:lnTo>
                  <a:cubicBezTo>
                    <a:pt x="1959" y="1537"/>
                    <a:pt x="1953" y="1536"/>
                    <a:pt x="1950" y="1535"/>
                  </a:cubicBezTo>
                  <a:lnTo>
                    <a:pt x="1950" y="1535"/>
                  </a:lnTo>
                  <a:cubicBezTo>
                    <a:pt x="1947" y="1533"/>
                    <a:pt x="1944" y="1527"/>
                    <a:pt x="1941" y="1525"/>
                  </a:cubicBezTo>
                  <a:lnTo>
                    <a:pt x="1941" y="1525"/>
                  </a:lnTo>
                  <a:cubicBezTo>
                    <a:pt x="1939" y="1524"/>
                    <a:pt x="1935" y="1521"/>
                    <a:pt x="1933" y="1520"/>
                  </a:cubicBezTo>
                  <a:lnTo>
                    <a:pt x="1933" y="1520"/>
                  </a:lnTo>
                  <a:cubicBezTo>
                    <a:pt x="1930" y="1520"/>
                    <a:pt x="1926" y="1525"/>
                    <a:pt x="1923" y="1525"/>
                  </a:cubicBezTo>
                  <a:lnTo>
                    <a:pt x="1923" y="1525"/>
                  </a:lnTo>
                  <a:cubicBezTo>
                    <a:pt x="1921" y="1526"/>
                    <a:pt x="1917" y="1524"/>
                    <a:pt x="1915" y="1523"/>
                  </a:cubicBezTo>
                  <a:lnTo>
                    <a:pt x="1915" y="1523"/>
                  </a:lnTo>
                  <a:cubicBezTo>
                    <a:pt x="1913" y="1521"/>
                    <a:pt x="1911" y="1516"/>
                    <a:pt x="1912" y="1514"/>
                  </a:cubicBezTo>
                  <a:lnTo>
                    <a:pt x="1912" y="1514"/>
                  </a:lnTo>
                  <a:cubicBezTo>
                    <a:pt x="1913" y="1512"/>
                    <a:pt x="1919" y="1511"/>
                    <a:pt x="1921" y="1510"/>
                  </a:cubicBezTo>
                  <a:lnTo>
                    <a:pt x="1921" y="1510"/>
                  </a:lnTo>
                  <a:cubicBezTo>
                    <a:pt x="1923" y="1508"/>
                    <a:pt x="1924" y="1502"/>
                    <a:pt x="1924" y="1500"/>
                  </a:cubicBezTo>
                  <a:lnTo>
                    <a:pt x="1924" y="1500"/>
                  </a:lnTo>
                  <a:cubicBezTo>
                    <a:pt x="1923" y="1498"/>
                    <a:pt x="1918" y="1497"/>
                    <a:pt x="1917" y="1495"/>
                  </a:cubicBezTo>
                  <a:lnTo>
                    <a:pt x="1917" y="1495"/>
                  </a:lnTo>
                  <a:cubicBezTo>
                    <a:pt x="1917" y="1492"/>
                    <a:pt x="1922" y="1488"/>
                    <a:pt x="1922" y="1486"/>
                  </a:cubicBezTo>
                  <a:lnTo>
                    <a:pt x="1922" y="1486"/>
                  </a:lnTo>
                  <a:cubicBezTo>
                    <a:pt x="1923" y="1483"/>
                    <a:pt x="1923" y="1477"/>
                    <a:pt x="1922" y="1474"/>
                  </a:cubicBezTo>
                  <a:lnTo>
                    <a:pt x="1922" y="1474"/>
                  </a:lnTo>
                  <a:cubicBezTo>
                    <a:pt x="1922" y="1472"/>
                    <a:pt x="1917" y="1467"/>
                    <a:pt x="1915" y="1467"/>
                  </a:cubicBezTo>
                  <a:lnTo>
                    <a:pt x="1915" y="1467"/>
                  </a:lnTo>
                  <a:cubicBezTo>
                    <a:pt x="1912" y="1465"/>
                    <a:pt x="1906" y="1466"/>
                    <a:pt x="1903" y="1467"/>
                  </a:cubicBezTo>
                  <a:lnTo>
                    <a:pt x="1903" y="1467"/>
                  </a:lnTo>
                  <a:cubicBezTo>
                    <a:pt x="1901" y="1468"/>
                    <a:pt x="1898" y="1471"/>
                    <a:pt x="1896" y="1472"/>
                  </a:cubicBezTo>
                  <a:lnTo>
                    <a:pt x="1896" y="1472"/>
                  </a:lnTo>
                  <a:cubicBezTo>
                    <a:pt x="1893" y="1473"/>
                    <a:pt x="1886" y="1472"/>
                    <a:pt x="1882" y="1472"/>
                  </a:cubicBezTo>
                  <a:lnTo>
                    <a:pt x="1882" y="1472"/>
                  </a:lnTo>
                  <a:cubicBezTo>
                    <a:pt x="1879" y="1471"/>
                    <a:pt x="1874" y="1470"/>
                    <a:pt x="1872" y="1468"/>
                  </a:cubicBezTo>
                  <a:lnTo>
                    <a:pt x="1872" y="1468"/>
                  </a:lnTo>
                  <a:cubicBezTo>
                    <a:pt x="1869" y="1466"/>
                    <a:pt x="1864" y="1461"/>
                    <a:pt x="1862" y="1458"/>
                  </a:cubicBezTo>
                  <a:lnTo>
                    <a:pt x="1862" y="1458"/>
                  </a:lnTo>
                  <a:cubicBezTo>
                    <a:pt x="1861" y="1454"/>
                    <a:pt x="1861" y="1446"/>
                    <a:pt x="1860" y="1442"/>
                  </a:cubicBezTo>
                  <a:lnTo>
                    <a:pt x="1860" y="1442"/>
                  </a:lnTo>
                  <a:cubicBezTo>
                    <a:pt x="1859" y="1440"/>
                    <a:pt x="1856" y="1437"/>
                    <a:pt x="1856" y="1435"/>
                  </a:cubicBezTo>
                  <a:lnTo>
                    <a:pt x="1856" y="1435"/>
                  </a:lnTo>
                  <a:cubicBezTo>
                    <a:pt x="1856" y="1433"/>
                    <a:pt x="1859" y="1428"/>
                    <a:pt x="1860" y="1425"/>
                  </a:cubicBezTo>
                  <a:lnTo>
                    <a:pt x="1860" y="1425"/>
                  </a:lnTo>
                  <a:cubicBezTo>
                    <a:pt x="1861" y="1423"/>
                    <a:pt x="1864" y="1419"/>
                    <a:pt x="1865" y="1417"/>
                  </a:cubicBezTo>
                  <a:lnTo>
                    <a:pt x="1865" y="1417"/>
                  </a:lnTo>
                  <a:cubicBezTo>
                    <a:pt x="1866" y="1414"/>
                    <a:pt x="1866" y="1408"/>
                    <a:pt x="1865" y="1406"/>
                  </a:cubicBezTo>
                  <a:lnTo>
                    <a:pt x="1865" y="1406"/>
                  </a:lnTo>
                  <a:cubicBezTo>
                    <a:pt x="1864" y="1403"/>
                    <a:pt x="1859" y="1399"/>
                    <a:pt x="1856" y="1397"/>
                  </a:cubicBezTo>
                  <a:lnTo>
                    <a:pt x="1856" y="1397"/>
                  </a:lnTo>
                  <a:cubicBezTo>
                    <a:pt x="1854" y="1397"/>
                    <a:pt x="1850" y="1397"/>
                    <a:pt x="1848" y="1399"/>
                  </a:cubicBezTo>
                  <a:lnTo>
                    <a:pt x="1848" y="1399"/>
                  </a:lnTo>
                  <a:cubicBezTo>
                    <a:pt x="1847" y="1400"/>
                    <a:pt x="1848" y="1406"/>
                    <a:pt x="1847" y="1408"/>
                  </a:cubicBezTo>
                  <a:lnTo>
                    <a:pt x="1847" y="1408"/>
                  </a:lnTo>
                  <a:cubicBezTo>
                    <a:pt x="1846" y="1410"/>
                    <a:pt x="1842" y="1414"/>
                    <a:pt x="1839" y="1416"/>
                  </a:cubicBezTo>
                  <a:lnTo>
                    <a:pt x="1839" y="1416"/>
                  </a:lnTo>
                  <a:cubicBezTo>
                    <a:pt x="1837" y="1416"/>
                    <a:pt x="1832" y="1417"/>
                    <a:pt x="1830" y="1417"/>
                  </a:cubicBezTo>
                  <a:lnTo>
                    <a:pt x="1830" y="1417"/>
                  </a:lnTo>
                  <a:cubicBezTo>
                    <a:pt x="1827" y="1417"/>
                    <a:pt x="1823" y="1416"/>
                    <a:pt x="1821" y="1414"/>
                  </a:cubicBezTo>
                  <a:lnTo>
                    <a:pt x="1821" y="1414"/>
                  </a:lnTo>
                  <a:cubicBezTo>
                    <a:pt x="1819" y="1413"/>
                    <a:pt x="1817" y="1409"/>
                    <a:pt x="1814" y="1408"/>
                  </a:cubicBezTo>
                  <a:lnTo>
                    <a:pt x="1814" y="1408"/>
                  </a:lnTo>
                  <a:cubicBezTo>
                    <a:pt x="1811" y="1407"/>
                    <a:pt x="1803" y="1410"/>
                    <a:pt x="1799" y="1410"/>
                  </a:cubicBezTo>
                  <a:lnTo>
                    <a:pt x="1799" y="1410"/>
                  </a:lnTo>
                  <a:cubicBezTo>
                    <a:pt x="1796" y="1411"/>
                    <a:pt x="1789" y="1412"/>
                    <a:pt x="1785" y="1410"/>
                  </a:cubicBezTo>
                  <a:lnTo>
                    <a:pt x="1785" y="1410"/>
                  </a:lnTo>
                  <a:cubicBezTo>
                    <a:pt x="1782" y="1409"/>
                    <a:pt x="1780" y="1403"/>
                    <a:pt x="1777" y="1401"/>
                  </a:cubicBezTo>
                  <a:lnTo>
                    <a:pt x="1777" y="1401"/>
                  </a:lnTo>
                  <a:cubicBezTo>
                    <a:pt x="1775" y="1400"/>
                    <a:pt x="1769" y="1399"/>
                    <a:pt x="1766" y="1399"/>
                  </a:cubicBezTo>
                  <a:lnTo>
                    <a:pt x="1766" y="1399"/>
                  </a:lnTo>
                  <a:cubicBezTo>
                    <a:pt x="1763" y="1399"/>
                    <a:pt x="1758" y="1400"/>
                    <a:pt x="1756" y="1401"/>
                  </a:cubicBezTo>
                  <a:lnTo>
                    <a:pt x="1756" y="1401"/>
                  </a:lnTo>
                  <a:cubicBezTo>
                    <a:pt x="1754" y="1402"/>
                    <a:pt x="1751" y="1405"/>
                    <a:pt x="1750" y="1407"/>
                  </a:cubicBezTo>
                  <a:lnTo>
                    <a:pt x="1750" y="1407"/>
                  </a:lnTo>
                  <a:cubicBezTo>
                    <a:pt x="1749" y="1409"/>
                    <a:pt x="1751" y="1414"/>
                    <a:pt x="1750" y="1416"/>
                  </a:cubicBezTo>
                  <a:lnTo>
                    <a:pt x="1750" y="1416"/>
                  </a:lnTo>
                  <a:cubicBezTo>
                    <a:pt x="1749" y="1419"/>
                    <a:pt x="1748" y="1427"/>
                    <a:pt x="1745" y="1429"/>
                  </a:cubicBezTo>
                  <a:lnTo>
                    <a:pt x="1745" y="1429"/>
                  </a:lnTo>
                  <a:cubicBezTo>
                    <a:pt x="1743" y="1431"/>
                    <a:pt x="1736" y="1430"/>
                    <a:pt x="1734" y="1431"/>
                  </a:cubicBezTo>
                  <a:lnTo>
                    <a:pt x="1734" y="1431"/>
                  </a:lnTo>
                  <a:cubicBezTo>
                    <a:pt x="1732" y="1432"/>
                    <a:pt x="1729" y="1437"/>
                    <a:pt x="1726" y="1439"/>
                  </a:cubicBezTo>
                  <a:lnTo>
                    <a:pt x="1726" y="1439"/>
                  </a:lnTo>
                  <a:cubicBezTo>
                    <a:pt x="1725" y="1440"/>
                    <a:pt x="1722" y="1442"/>
                    <a:pt x="1721" y="1442"/>
                  </a:cubicBezTo>
                  <a:lnTo>
                    <a:pt x="1721" y="1442"/>
                  </a:lnTo>
                  <a:cubicBezTo>
                    <a:pt x="1719" y="1443"/>
                    <a:pt x="1713" y="1443"/>
                    <a:pt x="1711" y="1442"/>
                  </a:cubicBezTo>
                  <a:lnTo>
                    <a:pt x="1711" y="1442"/>
                  </a:lnTo>
                  <a:cubicBezTo>
                    <a:pt x="1708" y="1441"/>
                    <a:pt x="1702" y="1435"/>
                    <a:pt x="1700" y="1432"/>
                  </a:cubicBezTo>
                  <a:lnTo>
                    <a:pt x="1700" y="1432"/>
                  </a:lnTo>
                  <a:cubicBezTo>
                    <a:pt x="1697" y="1429"/>
                    <a:pt x="1693" y="1421"/>
                    <a:pt x="1691" y="1418"/>
                  </a:cubicBezTo>
                  <a:lnTo>
                    <a:pt x="1691" y="1418"/>
                  </a:lnTo>
                  <a:cubicBezTo>
                    <a:pt x="1689" y="1414"/>
                    <a:pt x="1686" y="1407"/>
                    <a:pt x="1683" y="1403"/>
                  </a:cubicBezTo>
                  <a:lnTo>
                    <a:pt x="1683" y="1403"/>
                  </a:lnTo>
                  <a:cubicBezTo>
                    <a:pt x="1681" y="1401"/>
                    <a:pt x="1677" y="1397"/>
                    <a:pt x="1673" y="1396"/>
                  </a:cubicBezTo>
                  <a:lnTo>
                    <a:pt x="1673" y="1396"/>
                  </a:lnTo>
                  <a:cubicBezTo>
                    <a:pt x="1671" y="1396"/>
                    <a:pt x="1665" y="1397"/>
                    <a:pt x="1662" y="1397"/>
                  </a:cubicBezTo>
                  <a:lnTo>
                    <a:pt x="1662" y="1397"/>
                  </a:lnTo>
                  <a:cubicBezTo>
                    <a:pt x="1660" y="1397"/>
                    <a:pt x="1655" y="1395"/>
                    <a:pt x="1653" y="1396"/>
                  </a:cubicBezTo>
                  <a:lnTo>
                    <a:pt x="1653" y="1396"/>
                  </a:lnTo>
                  <a:cubicBezTo>
                    <a:pt x="1650" y="1396"/>
                    <a:pt x="1647" y="1399"/>
                    <a:pt x="1645" y="1401"/>
                  </a:cubicBezTo>
                  <a:lnTo>
                    <a:pt x="1645" y="1401"/>
                  </a:lnTo>
                  <a:cubicBezTo>
                    <a:pt x="1643" y="1403"/>
                    <a:pt x="1642" y="1408"/>
                    <a:pt x="1640" y="1409"/>
                  </a:cubicBezTo>
                  <a:lnTo>
                    <a:pt x="1640" y="1409"/>
                  </a:lnTo>
                  <a:cubicBezTo>
                    <a:pt x="1637" y="1411"/>
                    <a:pt x="1628" y="1411"/>
                    <a:pt x="1624" y="1412"/>
                  </a:cubicBezTo>
                  <a:lnTo>
                    <a:pt x="1624" y="1412"/>
                  </a:lnTo>
                  <a:cubicBezTo>
                    <a:pt x="1621" y="1413"/>
                    <a:pt x="1617" y="1417"/>
                    <a:pt x="1614" y="1417"/>
                  </a:cubicBezTo>
                  <a:lnTo>
                    <a:pt x="1614" y="1417"/>
                  </a:lnTo>
                  <a:cubicBezTo>
                    <a:pt x="1612" y="1417"/>
                    <a:pt x="1607" y="1413"/>
                    <a:pt x="1605" y="1411"/>
                  </a:cubicBezTo>
                  <a:lnTo>
                    <a:pt x="1605" y="1411"/>
                  </a:lnTo>
                  <a:cubicBezTo>
                    <a:pt x="1601" y="1409"/>
                    <a:pt x="1595" y="1401"/>
                    <a:pt x="1591" y="1399"/>
                  </a:cubicBezTo>
                  <a:lnTo>
                    <a:pt x="1591" y="1399"/>
                  </a:lnTo>
                  <a:cubicBezTo>
                    <a:pt x="1589" y="1397"/>
                    <a:pt x="1582" y="1396"/>
                    <a:pt x="1579" y="1397"/>
                  </a:cubicBezTo>
                  <a:lnTo>
                    <a:pt x="1579" y="1397"/>
                  </a:lnTo>
                  <a:cubicBezTo>
                    <a:pt x="1577" y="1397"/>
                    <a:pt x="1574" y="1402"/>
                    <a:pt x="1571" y="1402"/>
                  </a:cubicBezTo>
                  <a:lnTo>
                    <a:pt x="1571" y="1402"/>
                  </a:lnTo>
                  <a:cubicBezTo>
                    <a:pt x="1570" y="1402"/>
                    <a:pt x="1567" y="1399"/>
                    <a:pt x="1566" y="1398"/>
                  </a:cubicBezTo>
                  <a:lnTo>
                    <a:pt x="1566" y="1398"/>
                  </a:lnTo>
                  <a:cubicBezTo>
                    <a:pt x="1564" y="1396"/>
                    <a:pt x="1559" y="1393"/>
                    <a:pt x="1556" y="1391"/>
                  </a:cubicBezTo>
                  <a:lnTo>
                    <a:pt x="1556" y="1391"/>
                  </a:lnTo>
                  <a:cubicBezTo>
                    <a:pt x="1553" y="1390"/>
                    <a:pt x="1548" y="1388"/>
                    <a:pt x="1546" y="1387"/>
                  </a:cubicBezTo>
                  <a:lnTo>
                    <a:pt x="1546" y="1387"/>
                  </a:lnTo>
                  <a:cubicBezTo>
                    <a:pt x="1542" y="1384"/>
                    <a:pt x="1536" y="1379"/>
                    <a:pt x="1532" y="1377"/>
                  </a:cubicBezTo>
                  <a:lnTo>
                    <a:pt x="1532" y="1377"/>
                  </a:lnTo>
                  <a:cubicBezTo>
                    <a:pt x="1529" y="1375"/>
                    <a:pt x="1521" y="1373"/>
                    <a:pt x="1517" y="1373"/>
                  </a:cubicBezTo>
                  <a:lnTo>
                    <a:pt x="1517" y="1373"/>
                  </a:lnTo>
                  <a:cubicBezTo>
                    <a:pt x="1515" y="1374"/>
                    <a:pt x="1512" y="1377"/>
                    <a:pt x="1510" y="1379"/>
                  </a:cubicBezTo>
                  <a:lnTo>
                    <a:pt x="1510" y="1379"/>
                  </a:lnTo>
                  <a:cubicBezTo>
                    <a:pt x="1507" y="1380"/>
                    <a:pt x="1500" y="1386"/>
                    <a:pt x="1496" y="1386"/>
                  </a:cubicBezTo>
                  <a:lnTo>
                    <a:pt x="1496" y="1386"/>
                  </a:lnTo>
                  <a:cubicBezTo>
                    <a:pt x="1492" y="1385"/>
                    <a:pt x="1486" y="1377"/>
                    <a:pt x="1483" y="1377"/>
                  </a:cubicBezTo>
                  <a:lnTo>
                    <a:pt x="1483" y="1377"/>
                  </a:lnTo>
                  <a:cubicBezTo>
                    <a:pt x="1479" y="1377"/>
                    <a:pt x="1473" y="1384"/>
                    <a:pt x="1470" y="1383"/>
                  </a:cubicBezTo>
                  <a:lnTo>
                    <a:pt x="1470" y="1383"/>
                  </a:lnTo>
                  <a:cubicBezTo>
                    <a:pt x="1468" y="1383"/>
                    <a:pt x="1467" y="1377"/>
                    <a:pt x="1465" y="1376"/>
                  </a:cubicBezTo>
                  <a:lnTo>
                    <a:pt x="1465" y="1376"/>
                  </a:lnTo>
                  <a:cubicBezTo>
                    <a:pt x="1461" y="1374"/>
                    <a:pt x="1456" y="1378"/>
                    <a:pt x="1453" y="1377"/>
                  </a:cubicBezTo>
                  <a:lnTo>
                    <a:pt x="1453" y="1377"/>
                  </a:lnTo>
                  <a:cubicBezTo>
                    <a:pt x="1449" y="1376"/>
                    <a:pt x="1441" y="1371"/>
                    <a:pt x="1439" y="1368"/>
                  </a:cubicBezTo>
                  <a:lnTo>
                    <a:pt x="1439" y="1368"/>
                  </a:lnTo>
                  <a:cubicBezTo>
                    <a:pt x="1438" y="1364"/>
                    <a:pt x="1441" y="1356"/>
                    <a:pt x="1441" y="1353"/>
                  </a:cubicBezTo>
                  <a:lnTo>
                    <a:pt x="1441" y="1353"/>
                  </a:lnTo>
                  <a:cubicBezTo>
                    <a:pt x="1440" y="1350"/>
                    <a:pt x="1436" y="1347"/>
                    <a:pt x="1435" y="1344"/>
                  </a:cubicBezTo>
                  <a:lnTo>
                    <a:pt x="1435" y="1344"/>
                  </a:lnTo>
                  <a:cubicBezTo>
                    <a:pt x="1433" y="1342"/>
                    <a:pt x="1433" y="1337"/>
                    <a:pt x="1432" y="1334"/>
                  </a:cubicBezTo>
                  <a:lnTo>
                    <a:pt x="1432" y="1334"/>
                  </a:lnTo>
                  <a:cubicBezTo>
                    <a:pt x="1431" y="1331"/>
                    <a:pt x="1435" y="1324"/>
                    <a:pt x="1433" y="1321"/>
                  </a:cubicBezTo>
                  <a:lnTo>
                    <a:pt x="1433" y="1321"/>
                  </a:lnTo>
                  <a:cubicBezTo>
                    <a:pt x="1431" y="1319"/>
                    <a:pt x="1426" y="1319"/>
                    <a:pt x="1424" y="1317"/>
                  </a:cubicBezTo>
                  <a:lnTo>
                    <a:pt x="1424" y="1317"/>
                  </a:lnTo>
                  <a:cubicBezTo>
                    <a:pt x="1422" y="1314"/>
                    <a:pt x="1421" y="1308"/>
                    <a:pt x="1419" y="1305"/>
                  </a:cubicBezTo>
                  <a:lnTo>
                    <a:pt x="1419" y="1305"/>
                  </a:lnTo>
                  <a:cubicBezTo>
                    <a:pt x="1418" y="1303"/>
                    <a:pt x="1415" y="1302"/>
                    <a:pt x="1414" y="1300"/>
                  </a:cubicBezTo>
                  <a:lnTo>
                    <a:pt x="1414" y="1300"/>
                  </a:lnTo>
                  <a:cubicBezTo>
                    <a:pt x="1412" y="1298"/>
                    <a:pt x="1413" y="1291"/>
                    <a:pt x="1412" y="1288"/>
                  </a:cubicBezTo>
                  <a:lnTo>
                    <a:pt x="1412" y="1288"/>
                  </a:lnTo>
                  <a:cubicBezTo>
                    <a:pt x="1412" y="1286"/>
                    <a:pt x="1409" y="1284"/>
                    <a:pt x="1408" y="1283"/>
                  </a:cubicBezTo>
                  <a:lnTo>
                    <a:pt x="1408" y="1283"/>
                  </a:lnTo>
                  <a:cubicBezTo>
                    <a:pt x="1406" y="1283"/>
                    <a:pt x="1402" y="1283"/>
                    <a:pt x="1400" y="1284"/>
                  </a:cubicBezTo>
                  <a:lnTo>
                    <a:pt x="1400" y="1284"/>
                  </a:lnTo>
                  <a:cubicBezTo>
                    <a:pt x="1398" y="1285"/>
                    <a:pt x="1395" y="1288"/>
                    <a:pt x="1392" y="1288"/>
                  </a:cubicBezTo>
                  <a:lnTo>
                    <a:pt x="1392" y="1288"/>
                  </a:lnTo>
                  <a:cubicBezTo>
                    <a:pt x="1390" y="1287"/>
                    <a:pt x="1386" y="1283"/>
                    <a:pt x="1385" y="1281"/>
                  </a:cubicBezTo>
                  <a:lnTo>
                    <a:pt x="1385" y="1281"/>
                  </a:lnTo>
                  <a:cubicBezTo>
                    <a:pt x="1383" y="1278"/>
                    <a:pt x="1382" y="1272"/>
                    <a:pt x="1380" y="1270"/>
                  </a:cubicBezTo>
                  <a:lnTo>
                    <a:pt x="1380" y="1270"/>
                  </a:lnTo>
                  <a:cubicBezTo>
                    <a:pt x="1379" y="1268"/>
                    <a:pt x="1376" y="1262"/>
                    <a:pt x="1374" y="1262"/>
                  </a:cubicBezTo>
                  <a:lnTo>
                    <a:pt x="1374" y="1262"/>
                  </a:lnTo>
                  <a:cubicBezTo>
                    <a:pt x="1371" y="1261"/>
                    <a:pt x="1365" y="1265"/>
                    <a:pt x="1363" y="1267"/>
                  </a:cubicBezTo>
                  <a:lnTo>
                    <a:pt x="1363" y="1267"/>
                  </a:lnTo>
                  <a:cubicBezTo>
                    <a:pt x="1361" y="1269"/>
                    <a:pt x="1359" y="1274"/>
                    <a:pt x="1359" y="1277"/>
                  </a:cubicBezTo>
                  <a:lnTo>
                    <a:pt x="1359" y="1277"/>
                  </a:lnTo>
                  <a:cubicBezTo>
                    <a:pt x="1358" y="1280"/>
                    <a:pt x="1362" y="1285"/>
                    <a:pt x="1362" y="1288"/>
                  </a:cubicBezTo>
                  <a:lnTo>
                    <a:pt x="1362" y="1288"/>
                  </a:lnTo>
                  <a:cubicBezTo>
                    <a:pt x="1362" y="1291"/>
                    <a:pt x="1361" y="1296"/>
                    <a:pt x="1359" y="1299"/>
                  </a:cubicBezTo>
                  <a:lnTo>
                    <a:pt x="1359" y="1299"/>
                  </a:lnTo>
                  <a:cubicBezTo>
                    <a:pt x="1358" y="1300"/>
                    <a:pt x="1353" y="1302"/>
                    <a:pt x="1350" y="1302"/>
                  </a:cubicBezTo>
                  <a:lnTo>
                    <a:pt x="1350" y="1302"/>
                  </a:lnTo>
                  <a:cubicBezTo>
                    <a:pt x="1349" y="1302"/>
                    <a:pt x="1345" y="1300"/>
                    <a:pt x="1344" y="1299"/>
                  </a:cubicBezTo>
                  <a:lnTo>
                    <a:pt x="1344" y="1299"/>
                  </a:lnTo>
                  <a:cubicBezTo>
                    <a:pt x="1340" y="1298"/>
                    <a:pt x="1336" y="1295"/>
                    <a:pt x="1334" y="1294"/>
                  </a:cubicBezTo>
                  <a:lnTo>
                    <a:pt x="1334" y="1294"/>
                  </a:lnTo>
                  <a:cubicBezTo>
                    <a:pt x="1332" y="1293"/>
                    <a:pt x="1327" y="1294"/>
                    <a:pt x="1326" y="1293"/>
                  </a:cubicBezTo>
                  <a:lnTo>
                    <a:pt x="1326" y="1293"/>
                  </a:lnTo>
                  <a:cubicBezTo>
                    <a:pt x="1324" y="1292"/>
                    <a:pt x="1323" y="1286"/>
                    <a:pt x="1321" y="1285"/>
                  </a:cubicBezTo>
                  <a:lnTo>
                    <a:pt x="1321" y="1285"/>
                  </a:lnTo>
                  <a:cubicBezTo>
                    <a:pt x="1319" y="1285"/>
                    <a:pt x="1315" y="1285"/>
                    <a:pt x="1313" y="1285"/>
                  </a:cubicBezTo>
                  <a:lnTo>
                    <a:pt x="1313" y="1285"/>
                  </a:lnTo>
                  <a:cubicBezTo>
                    <a:pt x="1311" y="1286"/>
                    <a:pt x="1309" y="1289"/>
                    <a:pt x="1308" y="1289"/>
                  </a:cubicBezTo>
                  <a:lnTo>
                    <a:pt x="1308" y="1289"/>
                  </a:lnTo>
                  <a:cubicBezTo>
                    <a:pt x="1306" y="1289"/>
                    <a:pt x="1304" y="1285"/>
                    <a:pt x="1302" y="1285"/>
                  </a:cubicBezTo>
                  <a:lnTo>
                    <a:pt x="1302" y="1285"/>
                  </a:lnTo>
                  <a:cubicBezTo>
                    <a:pt x="1299" y="1284"/>
                    <a:pt x="1293" y="1283"/>
                    <a:pt x="1291" y="1285"/>
                  </a:cubicBezTo>
                  <a:lnTo>
                    <a:pt x="1291" y="1285"/>
                  </a:lnTo>
                  <a:cubicBezTo>
                    <a:pt x="1289" y="1286"/>
                    <a:pt x="1289" y="1291"/>
                    <a:pt x="1288" y="1293"/>
                  </a:cubicBezTo>
                  <a:lnTo>
                    <a:pt x="1288" y="1293"/>
                  </a:lnTo>
                  <a:cubicBezTo>
                    <a:pt x="1288" y="1295"/>
                    <a:pt x="1287" y="1299"/>
                    <a:pt x="1285" y="1301"/>
                  </a:cubicBezTo>
                  <a:lnTo>
                    <a:pt x="1285" y="1301"/>
                  </a:lnTo>
                  <a:cubicBezTo>
                    <a:pt x="1284" y="1303"/>
                    <a:pt x="1279" y="1305"/>
                    <a:pt x="1277" y="1305"/>
                  </a:cubicBezTo>
                  <a:lnTo>
                    <a:pt x="1277" y="1305"/>
                  </a:lnTo>
                  <a:cubicBezTo>
                    <a:pt x="1274" y="1305"/>
                    <a:pt x="1267" y="1303"/>
                    <a:pt x="1264" y="1303"/>
                  </a:cubicBezTo>
                  <a:lnTo>
                    <a:pt x="1264" y="1303"/>
                  </a:lnTo>
                  <a:cubicBezTo>
                    <a:pt x="1262" y="1303"/>
                    <a:pt x="1257" y="1305"/>
                    <a:pt x="1255" y="1305"/>
                  </a:cubicBezTo>
                  <a:lnTo>
                    <a:pt x="1255" y="1305"/>
                  </a:lnTo>
                  <a:cubicBezTo>
                    <a:pt x="1253" y="1305"/>
                    <a:pt x="1248" y="1305"/>
                    <a:pt x="1246" y="1303"/>
                  </a:cubicBezTo>
                  <a:lnTo>
                    <a:pt x="1246" y="1303"/>
                  </a:lnTo>
                  <a:cubicBezTo>
                    <a:pt x="1244" y="1302"/>
                    <a:pt x="1242" y="1296"/>
                    <a:pt x="1241" y="1295"/>
                  </a:cubicBezTo>
                  <a:lnTo>
                    <a:pt x="1241" y="1295"/>
                  </a:lnTo>
                  <a:cubicBezTo>
                    <a:pt x="1238" y="1292"/>
                    <a:pt x="1234" y="1288"/>
                    <a:pt x="1231" y="1286"/>
                  </a:cubicBezTo>
                  <a:lnTo>
                    <a:pt x="1231" y="1286"/>
                  </a:lnTo>
                  <a:cubicBezTo>
                    <a:pt x="1228" y="1283"/>
                    <a:pt x="1221" y="1278"/>
                    <a:pt x="1217" y="1275"/>
                  </a:cubicBezTo>
                  <a:lnTo>
                    <a:pt x="1217" y="1275"/>
                  </a:lnTo>
                  <a:cubicBezTo>
                    <a:pt x="1215" y="1273"/>
                    <a:pt x="1210" y="1269"/>
                    <a:pt x="1207" y="1267"/>
                  </a:cubicBezTo>
                  <a:lnTo>
                    <a:pt x="1207" y="1267"/>
                  </a:lnTo>
                  <a:cubicBezTo>
                    <a:pt x="1205" y="1264"/>
                    <a:pt x="1201" y="1258"/>
                    <a:pt x="1199" y="1255"/>
                  </a:cubicBezTo>
                  <a:lnTo>
                    <a:pt x="1199" y="1255"/>
                  </a:lnTo>
                  <a:cubicBezTo>
                    <a:pt x="1197" y="1252"/>
                    <a:pt x="1193" y="1248"/>
                    <a:pt x="1190" y="1246"/>
                  </a:cubicBezTo>
                  <a:lnTo>
                    <a:pt x="1190" y="1246"/>
                  </a:lnTo>
                  <a:cubicBezTo>
                    <a:pt x="1187" y="1243"/>
                    <a:pt x="1181" y="1239"/>
                    <a:pt x="1179" y="1237"/>
                  </a:cubicBezTo>
                  <a:lnTo>
                    <a:pt x="1179" y="1237"/>
                  </a:lnTo>
                  <a:cubicBezTo>
                    <a:pt x="1177" y="1235"/>
                    <a:pt x="1176" y="1229"/>
                    <a:pt x="1174" y="1227"/>
                  </a:cubicBezTo>
                  <a:lnTo>
                    <a:pt x="1174" y="1227"/>
                  </a:lnTo>
                  <a:cubicBezTo>
                    <a:pt x="1173" y="1225"/>
                    <a:pt x="1170" y="1220"/>
                    <a:pt x="1168" y="1219"/>
                  </a:cubicBezTo>
                  <a:lnTo>
                    <a:pt x="1168" y="1219"/>
                  </a:lnTo>
                  <a:cubicBezTo>
                    <a:pt x="1167" y="1218"/>
                    <a:pt x="1162" y="1215"/>
                    <a:pt x="1160" y="1214"/>
                  </a:cubicBezTo>
                  <a:lnTo>
                    <a:pt x="1160" y="1214"/>
                  </a:lnTo>
                  <a:cubicBezTo>
                    <a:pt x="1157" y="1213"/>
                    <a:pt x="1153" y="1209"/>
                    <a:pt x="1150" y="1210"/>
                  </a:cubicBezTo>
                  <a:lnTo>
                    <a:pt x="1150" y="1210"/>
                  </a:lnTo>
                  <a:cubicBezTo>
                    <a:pt x="1148" y="1210"/>
                    <a:pt x="1146" y="1213"/>
                    <a:pt x="1145" y="1214"/>
                  </a:cubicBezTo>
                  <a:lnTo>
                    <a:pt x="1145" y="1214"/>
                  </a:lnTo>
                  <a:cubicBezTo>
                    <a:pt x="1143" y="1215"/>
                    <a:pt x="1138" y="1217"/>
                    <a:pt x="1136" y="1218"/>
                  </a:cubicBezTo>
                  <a:lnTo>
                    <a:pt x="1136" y="1218"/>
                  </a:lnTo>
                  <a:cubicBezTo>
                    <a:pt x="1134" y="1218"/>
                    <a:pt x="1127" y="1218"/>
                    <a:pt x="1127" y="1218"/>
                  </a:cubicBezTo>
                  <a:lnTo>
                    <a:pt x="1120" y="305"/>
                  </a:lnTo>
                  <a:lnTo>
                    <a:pt x="0" y="294"/>
                  </a:lnTo>
                  <a:lnTo>
                    <a:pt x="6" y="62"/>
                  </a:lnTo>
                  <a:lnTo>
                    <a:pt x="361" y="72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2" name="Freeform 237">
              <a:extLst>
                <a:ext uri="{FF2B5EF4-FFF2-40B4-BE49-F238E27FC236}">
                  <a16:creationId xmlns:a16="http://schemas.microsoft.com/office/drawing/2014/main" id="{65DA7449-CCDA-B549-A130-0C4B27495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3697" y="5646282"/>
              <a:ext cx="2216191" cy="1184331"/>
            </a:xfrm>
            <a:custGeom>
              <a:avLst/>
              <a:gdLst>
                <a:gd name="T0" fmla="*/ 2259 w 2756"/>
                <a:gd name="T1" fmla="*/ 1429 h 1472"/>
                <a:gd name="T2" fmla="*/ 726 w 2756"/>
                <a:gd name="T3" fmla="*/ 1469 h 1472"/>
                <a:gd name="T4" fmla="*/ 19 w 2756"/>
                <a:gd name="T5" fmla="*/ 48 h 1472"/>
                <a:gd name="T6" fmla="*/ 1524 w 2756"/>
                <a:gd name="T7" fmla="*/ 40 h 1472"/>
                <a:gd name="T8" fmla="*/ 2414 w 2756"/>
                <a:gd name="T9" fmla="*/ 0 h 1472"/>
                <a:gd name="T10" fmla="*/ 2419 w 2756"/>
                <a:gd name="T11" fmla="*/ 7 h 1472"/>
                <a:gd name="T12" fmla="*/ 2426 w 2756"/>
                <a:gd name="T13" fmla="*/ 12 h 1472"/>
                <a:gd name="T14" fmla="*/ 2441 w 2756"/>
                <a:gd name="T15" fmla="*/ 23 h 1472"/>
                <a:gd name="T16" fmla="*/ 2451 w 2756"/>
                <a:gd name="T17" fmla="*/ 25 h 1472"/>
                <a:gd name="T18" fmla="*/ 2458 w 2756"/>
                <a:gd name="T19" fmla="*/ 44 h 1472"/>
                <a:gd name="T20" fmla="*/ 2468 w 2756"/>
                <a:gd name="T21" fmla="*/ 48 h 1472"/>
                <a:gd name="T22" fmla="*/ 2484 w 2756"/>
                <a:gd name="T23" fmla="*/ 55 h 1472"/>
                <a:gd name="T24" fmla="*/ 2498 w 2756"/>
                <a:gd name="T25" fmla="*/ 62 h 1472"/>
                <a:gd name="T26" fmla="*/ 2519 w 2756"/>
                <a:gd name="T27" fmla="*/ 58 h 1472"/>
                <a:gd name="T28" fmla="*/ 2523 w 2756"/>
                <a:gd name="T29" fmla="*/ 50 h 1472"/>
                <a:gd name="T30" fmla="*/ 2534 w 2756"/>
                <a:gd name="T31" fmla="*/ 43 h 1472"/>
                <a:gd name="T32" fmla="*/ 2540 w 2756"/>
                <a:gd name="T33" fmla="*/ 40 h 1472"/>
                <a:gd name="T34" fmla="*/ 2557 w 2756"/>
                <a:gd name="T35" fmla="*/ 47 h 1472"/>
                <a:gd name="T36" fmla="*/ 2553 w 2756"/>
                <a:gd name="T37" fmla="*/ 61 h 1472"/>
                <a:gd name="T38" fmla="*/ 2567 w 2756"/>
                <a:gd name="T39" fmla="*/ 67 h 1472"/>
                <a:gd name="T40" fmla="*/ 2575 w 2756"/>
                <a:gd name="T41" fmla="*/ 70 h 1472"/>
                <a:gd name="T42" fmla="*/ 2574 w 2756"/>
                <a:gd name="T43" fmla="*/ 87 h 1472"/>
                <a:gd name="T44" fmla="*/ 2571 w 2756"/>
                <a:gd name="T45" fmla="*/ 92 h 1472"/>
                <a:gd name="T46" fmla="*/ 2553 w 2756"/>
                <a:gd name="T47" fmla="*/ 98 h 1472"/>
                <a:gd name="T48" fmla="*/ 2560 w 2756"/>
                <a:gd name="T49" fmla="*/ 105 h 1472"/>
                <a:gd name="T50" fmla="*/ 2574 w 2756"/>
                <a:gd name="T51" fmla="*/ 103 h 1472"/>
                <a:gd name="T52" fmla="*/ 2582 w 2756"/>
                <a:gd name="T53" fmla="*/ 101 h 1472"/>
                <a:gd name="T54" fmla="*/ 2585 w 2756"/>
                <a:gd name="T55" fmla="*/ 117 h 1472"/>
                <a:gd name="T56" fmla="*/ 2577 w 2756"/>
                <a:gd name="T57" fmla="*/ 125 h 1472"/>
                <a:gd name="T58" fmla="*/ 2560 w 2756"/>
                <a:gd name="T59" fmla="*/ 119 h 1472"/>
                <a:gd name="T60" fmla="*/ 2553 w 2756"/>
                <a:gd name="T61" fmla="*/ 114 h 1472"/>
                <a:gd name="T62" fmla="*/ 2544 w 2756"/>
                <a:gd name="T63" fmla="*/ 126 h 1472"/>
                <a:gd name="T64" fmla="*/ 2548 w 2756"/>
                <a:gd name="T65" fmla="*/ 140 h 1472"/>
                <a:gd name="T66" fmla="*/ 2532 w 2756"/>
                <a:gd name="T67" fmla="*/ 147 h 1472"/>
                <a:gd name="T68" fmla="*/ 2523 w 2756"/>
                <a:gd name="T69" fmla="*/ 154 h 1472"/>
                <a:gd name="T70" fmla="*/ 2518 w 2756"/>
                <a:gd name="T71" fmla="*/ 176 h 1472"/>
                <a:gd name="T72" fmla="*/ 2526 w 2756"/>
                <a:gd name="T73" fmla="*/ 184 h 1472"/>
                <a:gd name="T74" fmla="*/ 2513 w 2756"/>
                <a:gd name="T75" fmla="*/ 194 h 1472"/>
                <a:gd name="T76" fmla="*/ 2501 w 2756"/>
                <a:gd name="T77" fmla="*/ 197 h 1472"/>
                <a:gd name="T78" fmla="*/ 2508 w 2756"/>
                <a:gd name="T79" fmla="*/ 221 h 1472"/>
                <a:gd name="T80" fmla="*/ 2517 w 2756"/>
                <a:gd name="T81" fmla="*/ 227 h 1472"/>
                <a:gd name="T82" fmla="*/ 2529 w 2756"/>
                <a:gd name="T83" fmla="*/ 244 h 1472"/>
                <a:gd name="T84" fmla="*/ 2534 w 2756"/>
                <a:gd name="T85" fmla="*/ 251 h 1472"/>
                <a:gd name="T86" fmla="*/ 2552 w 2756"/>
                <a:gd name="T87" fmla="*/ 266 h 1472"/>
                <a:gd name="T88" fmla="*/ 2562 w 2756"/>
                <a:gd name="T89" fmla="*/ 271 h 1472"/>
                <a:gd name="T90" fmla="*/ 2574 w 2756"/>
                <a:gd name="T91" fmla="*/ 284 h 1472"/>
                <a:gd name="T92" fmla="*/ 2581 w 2756"/>
                <a:gd name="T93" fmla="*/ 277 h 1472"/>
                <a:gd name="T94" fmla="*/ 2592 w 2756"/>
                <a:gd name="T95" fmla="*/ 291 h 1472"/>
                <a:gd name="T96" fmla="*/ 2581 w 2756"/>
                <a:gd name="T97" fmla="*/ 298 h 1472"/>
                <a:gd name="T98" fmla="*/ 2583 w 2756"/>
                <a:gd name="T99" fmla="*/ 320 h 1472"/>
                <a:gd name="T100" fmla="*/ 2591 w 2756"/>
                <a:gd name="T101" fmla="*/ 330 h 1472"/>
                <a:gd name="T102" fmla="*/ 2610 w 2756"/>
                <a:gd name="T103" fmla="*/ 338 h 1472"/>
                <a:gd name="T104" fmla="*/ 2614 w 2756"/>
                <a:gd name="T105" fmla="*/ 349 h 1472"/>
                <a:gd name="T106" fmla="*/ 2618 w 2756"/>
                <a:gd name="T107" fmla="*/ 365 h 1472"/>
                <a:gd name="T108" fmla="*/ 2627 w 2756"/>
                <a:gd name="T109" fmla="*/ 364 h 1472"/>
                <a:gd name="T110" fmla="*/ 2641 w 2756"/>
                <a:gd name="T111" fmla="*/ 380 h 1472"/>
                <a:gd name="T112" fmla="*/ 2653 w 2756"/>
                <a:gd name="T113" fmla="*/ 380 h 1472"/>
                <a:gd name="T114" fmla="*/ 2666 w 2756"/>
                <a:gd name="T115" fmla="*/ 372 h 1472"/>
                <a:gd name="T116" fmla="*/ 2672 w 2756"/>
                <a:gd name="T117" fmla="*/ 376 h 1472"/>
                <a:gd name="T118" fmla="*/ 2686 w 2756"/>
                <a:gd name="T119" fmla="*/ 384 h 1472"/>
                <a:gd name="T120" fmla="*/ 2689 w 2756"/>
                <a:gd name="T121" fmla="*/ 381 h 1472"/>
                <a:gd name="T122" fmla="*/ 2699 w 2756"/>
                <a:gd name="T123" fmla="*/ 387 h 1472"/>
                <a:gd name="T124" fmla="*/ 2698 w 2756"/>
                <a:gd name="T125" fmla="*/ 394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56" h="1472">
                  <a:moveTo>
                    <a:pt x="2694" y="400"/>
                  </a:moveTo>
                  <a:lnTo>
                    <a:pt x="2755" y="1399"/>
                  </a:lnTo>
                  <a:lnTo>
                    <a:pt x="2259" y="1429"/>
                  </a:lnTo>
                  <a:lnTo>
                    <a:pt x="1816" y="1449"/>
                  </a:lnTo>
                  <a:lnTo>
                    <a:pt x="1370" y="1462"/>
                  </a:lnTo>
                  <a:lnTo>
                    <a:pt x="726" y="1469"/>
                  </a:lnTo>
                  <a:lnTo>
                    <a:pt x="8" y="1471"/>
                  </a:lnTo>
                  <a:lnTo>
                    <a:pt x="0" y="1471"/>
                  </a:lnTo>
                  <a:lnTo>
                    <a:pt x="19" y="48"/>
                  </a:lnTo>
                  <a:lnTo>
                    <a:pt x="483" y="54"/>
                  </a:lnTo>
                  <a:lnTo>
                    <a:pt x="883" y="52"/>
                  </a:lnTo>
                  <a:lnTo>
                    <a:pt x="1524" y="40"/>
                  </a:lnTo>
                  <a:lnTo>
                    <a:pt x="2006" y="23"/>
                  </a:lnTo>
                  <a:lnTo>
                    <a:pt x="2414" y="0"/>
                  </a:lnTo>
                  <a:lnTo>
                    <a:pt x="2414" y="0"/>
                  </a:lnTo>
                  <a:lnTo>
                    <a:pt x="2414" y="1"/>
                  </a:lnTo>
                  <a:lnTo>
                    <a:pt x="2414" y="1"/>
                  </a:lnTo>
                  <a:cubicBezTo>
                    <a:pt x="2416" y="3"/>
                    <a:pt x="2417" y="6"/>
                    <a:pt x="2419" y="7"/>
                  </a:cubicBezTo>
                  <a:lnTo>
                    <a:pt x="2419" y="7"/>
                  </a:lnTo>
                  <a:cubicBezTo>
                    <a:pt x="2421" y="9"/>
                    <a:pt x="2424" y="10"/>
                    <a:pt x="2426" y="12"/>
                  </a:cubicBezTo>
                  <a:lnTo>
                    <a:pt x="2426" y="12"/>
                  </a:lnTo>
                  <a:cubicBezTo>
                    <a:pt x="2428" y="13"/>
                    <a:pt x="2433" y="16"/>
                    <a:pt x="2435" y="17"/>
                  </a:cubicBezTo>
                  <a:lnTo>
                    <a:pt x="2435" y="17"/>
                  </a:lnTo>
                  <a:cubicBezTo>
                    <a:pt x="2436" y="19"/>
                    <a:pt x="2439" y="23"/>
                    <a:pt x="2441" y="23"/>
                  </a:cubicBezTo>
                  <a:lnTo>
                    <a:pt x="2441" y="23"/>
                  </a:lnTo>
                  <a:cubicBezTo>
                    <a:pt x="2443" y="25"/>
                    <a:pt x="2448" y="24"/>
                    <a:pt x="2451" y="25"/>
                  </a:cubicBezTo>
                  <a:lnTo>
                    <a:pt x="2451" y="25"/>
                  </a:lnTo>
                  <a:cubicBezTo>
                    <a:pt x="2452" y="26"/>
                    <a:pt x="2455" y="31"/>
                    <a:pt x="2456" y="33"/>
                  </a:cubicBezTo>
                  <a:lnTo>
                    <a:pt x="2456" y="33"/>
                  </a:lnTo>
                  <a:cubicBezTo>
                    <a:pt x="2457" y="36"/>
                    <a:pt x="2456" y="42"/>
                    <a:pt x="2458" y="44"/>
                  </a:cubicBezTo>
                  <a:lnTo>
                    <a:pt x="2458" y="44"/>
                  </a:lnTo>
                  <a:cubicBezTo>
                    <a:pt x="2460" y="46"/>
                    <a:pt x="2466" y="48"/>
                    <a:pt x="2468" y="48"/>
                  </a:cubicBezTo>
                  <a:lnTo>
                    <a:pt x="2468" y="48"/>
                  </a:lnTo>
                  <a:cubicBezTo>
                    <a:pt x="2471" y="47"/>
                    <a:pt x="2475" y="43"/>
                    <a:pt x="2477" y="44"/>
                  </a:cubicBezTo>
                  <a:lnTo>
                    <a:pt x="2477" y="44"/>
                  </a:lnTo>
                  <a:cubicBezTo>
                    <a:pt x="2480" y="45"/>
                    <a:pt x="2482" y="53"/>
                    <a:pt x="2484" y="55"/>
                  </a:cubicBezTo>
                  <a:lnTo>
                    <a:pt x="2484" y="55"/>
                  </a:lnTo>
                  <a:cubicBezTo>
                    <a:pt x="2487" y="58"/>
                    <a:pt x="2494" y="62"/>
                    <a:pt x="2498" y="62"/>
                  </a:cubicBezTo>
                  <a:lnTo>
                    <a:pt x="2498" y="62"/>
                  </a:lnTo>
                  <a:cubicBezTo>
                    <a:pt x="2501" y="63"/>
                    <a:pt x="2507" y="62"/>
                    <a:pt x="2510" y="62"/>
                  </a:cubicBezTo>
                  <a:lnTo>
                    <a:pt x="2510" y="62"/>
                  </a:lnTo>
                  <a:cubicBezTo>
                    <a:pt x="2512" y="62"/>
                    <a:pt x="2517" y="60"/>
                    <a:pt x="2519" y="58"/>
                  </a:cubicBezTo>
                  <a:lnTo>
                    <a:pt x="2519" y="58"/>
                  </a:lnTo>
                  <a:cubicBezTo>
                    <a:pt x="2521" y="57"/>
                    <a:pt x="2523" y="52"/>
                    <a:pt x="2523" y="50"/>
                  </a:cubicBezTo>
                  <a:lnTo>
                    <a:pt x="2523" y="50"/>
                  </a:lnTo>
                  <a:cubicBezTo>
                    <a:pt x="2524" y="48"/>
                    <a:pt x="2523" y="45"/>
                    <a:pt x="2524" y="44"/>
                  </a:cubicBezTo>
                  <a:lnTo>
                    <a:pt x="2524" y="44"/>
                  </a:lnTo>
                  <a:cubicBezTo>
                    <a:pt x="2525" y="42"/>
                    <a:pt x="2532" y="44"/>
                    <a:pt x="2534" y="43"/>
                  </a:cubicBezTo>
                  <a:lnTo>
                    <a:pt x="2534" y="43"/>
                  </a:lnTo>
                  <a:cubicBezTo>
                    <a:pt x="2536" y="43"/>
                    <a:pt x="2538" y="40"/>
                    <a:pt x="2540" y="40"/>
                  </a:cubicBezTo>
                  <a:lnTo>
                    <a:pt x="2540" y="40"/>
                  </a:lnTo>
                  <a:cubicBezTo>
                    <a:pt x="2543" y="39"/>
                    <a:pt x="2548" y="38"/>
                    <a:pt x="2550" y="39"/>
                  </a:cubicBezTo>
                  <a:lnTo>
                    <a:pt x="2550" y="39"/>
                  </a:lnTo>
                  <a:cubicBezTo>
                    <a:pt x="2553" y="40"/>
                    <a:pt x="2557" y="45"/>
                    <a:pt x="2557" y="47"/>
                  </a:cubicBezTo>
                  <a:lnTo>
                    <a:pt x="2557" y="47"/>
                  </a:lnTo>
                  <a:cubicBezTo>
                    <a:pt x="2558" y="50"/>
                    <a:pt x="2552" y="57"/>
                    <a:pt x="2553" y="61"/>
                  </a:cubicBezTo>
                  <a:lnTo>
                    <a:pt x="2553" y="61"/>
                  </a:lnTo>
                  <a:cubicBezTo>
                    <a:pt x="2553" y="63"/>
                    <a:pt x="2555" y="67"/>
                    <a:pt x="2558" y="68"/>
                  </a:cubicBezTo>
                  <a:lnTo>
                    <a:pt x="2558" y="68"/>
                  </a:lnTo>
                  <a:cubicBezTo>
                    <a:pt x="2560" y="69"/>
                    <a:pt x="2565" y="67"/>
                    <a:pt x="2567" y="67"/>
                  </a:cubicBezTo>
                  <a:lnTo>
                    <a:pt x="2567" y="67"/>
                  </a:lnTo>
                  <a:cubicBezTo>
                    <a:pt x="2570" y="67"/>
                    <a:pt x="2573" y="68"/>
                    <a:pt x="2575" y="70"/>
                  </a:cubicBezTo>
                  <a:lnTo>
                    <a:pt x="2575" y="70"/>
                  </a:lnTo>
                  <a:cubicBezTo>
                    <a:pt x="2576" y="72"/>
                    <a:pt x="2578" y="75"/>
                    <a:pt x="2578" y="77"/>
                  </a:cubicBezTo>
                  <a:lnTo>
                    <a:pt x="2578" y="77"/>
                  </a:lnTo>
                  <a:cubicBezTo>
                    <a:pt x="2578" y="80"/>
                    <a:pt x="2575" y="85"/>
                    <a:pt x="2574" y="87"/>
                  </a:cubicBezTo>
                  <a:lnTo>
                    <a:pt x="2574" y="87"/>
                  </a:lnTo>
                  <a:cubicBezTo>
                    <a:pt x="2574" y="88"/>
                    <a:pt x="2573" y="91"/>
                    <a:pt x="2571" y="92"/>
                  </a:cubicBezTo>
                  <a:lnTo>
                    <a:pt x="2571" y="92"/>
                  </a:lnTo>
                  <a:cubicBezTo>
                    <a:pt x="2568" y="94"/>
                    <a:pt x="2562" y="91"/>
                    <a:pt x="2559" y="93"/>
                  </a:cubicBezTo>
                  <a:lnTo>
                    <a:pt x="2559" y="93"/>
                  </a:lnTo>
                  <a:cubicBezTo>
                    <a:pt x="2557" y="93"/>
                    <a:pt x="2553" y="96"/>
                    <a:pt x="2553" y="98"/>
                  </a:cubicBezTo>
                  <a:lnTo>
                    <a:pt x="2553" y="98"/>
                  </a:lnTo>
                  <a:cubicBezTo>
                    <a:pt x="2553" y="100"/>
                    <a:pt x="2558" y="103"/>
                    <a:pt x="2560" y="105"/>
                  </a:cubicBezTo>
                  <a:lnTo>
                    <a:pt x="2560" y="105"/>
                  </a:lnTo>
                  <a:cubicBezTo>
                    <a:pt x="2562" y="106"/>
                    <a:pt x="2567" y="108"/>
                    <a:pt x="2568" y="107"/>
                  </a:cubicBezTo>
                  <a:lnTo>
                    <a:pt x="2568" y="107"/>
                  </a:lnTo>
                  <a:cubicBezTo>
                    <a:pt x="2571" y="107"/>
                    <a:pt x="2573" y="103"/>
                    <a:pt x="2574" y="103"/>
                  </a:cubicBezTo>
                  <a:lnTo>
                    <a:pt x="2574" y="103"/>
                  </a:lnTo>
                  <a:cubicBezTo>
                    <a:pt x="2576" y="101"/>
                    <a:pt x="2580" y="100"/>
                    <a:pt x="2582" y="101"/>
                  </a:cubicBezTo>
                  <a:lnTo>
                    <a:pt x="2582" y="101"/>
                  </a:lnTo>
                  <a:cubicBezTo>
                    <a:pt x="2584" y="102"/>
                    <a:pt x="2585" y="107"/>
                    <a:pt x="2586" y="109"/>
                  </a:cubicBezTo>
                  <a:lnTo>
                    <a:pt x="2586" y="109"/>
                  </a:lnTo>
                  <a:cubicBezTo>
                    <a:pt x="2586" y="111"/>
                    <a:pt x="2585" y="116"/>
                    <a:pt x="2585" y="117"/>
                  </a:cubicBezTo>
                  <a:lnTo>
                    <a:pt x="2585" y="117"/>
                  </a:lnTo>
                  <a:cubicBezTo>
                    <a:pt x="2584" y="120"/>
                    <a:pt x="2580" y="124"/>
                    <a:pt x="2577" y="125"/>
                  </a:cubicBezTo>
                  <a:lnTo>
                    <a:pt x="2577" y="125"/>
                  </a:lnTo>
                  <a:cubicBezTo>
                    <a:pt x="2574" y="126"/>
                    <a:pt x="2569" y="126"/>
                    <a:pt x="2566" y="125"/>
                  </a:cubicBezTo>
                  <a:lnTo>
                    <a:pt x="2566" y="125"/>
                  </a:lnTo>
                  <a:cubicBezTo>
                    <a:pt x="2564" y="124"/>
                    <a:pt x="2561" y="121"/>
                    <a:pt x="2560" y="119"/>
                  </a:cubicBezTo>
                  <a:lnTo>
                    <a:pt x="2560" y="119"/>
                  </a:lnTo>
                  <a:cubicBezTo>
                    <a:pt x="2558" y="118"/>
                    <a:pt x="2555" y="114"/>
                    <a:pt x="2553" y="114"/>
                  </a:cubicBezTo>
                  <a:lnTo>
                    <a:pt x="2553" y="114"/>
                  </a:lnTo>
                  <a:cubicBezTo>
                    <a:pt x="2552" y="113"/>
                    <a:pt x="2548" y="114"/>
                    <a:pt x="2547" y="116"/>
                  </a:cubicBezTo>
                  <a:lnTo>
                    <a:pt x="2547" y="116"/>
                  </a:lnTo>
                  <a:cubicBezTo>
                    <a:pt x="2545" y="117"/>
                    <a:pt x="2544" y="123"/>
                    <a:pt x="2544" y="126"/>
                  </a:cubicBezTo>
                  <a:lnTo>
                    <a:pt x="2544" y="126"/>
                  </a:lnTo>
                  <a:cubicBezTo>
                    <a:pt x="2544" y="130"/>
                    <a:pt x="2548" y="137"/>
                    <a:pt x="2548" y="140"/>
                  </a:cubicBezTo>
                  <a:lnTo>
                    <a:pt x="2548" y="140"/>
                  </a:lnTo>
                  <a:cubicBezTo>
                    <a:pt x="2547" y="142"/>
                    <a:pt x="2546" y="146"/>
                    <a:pt x="2545" y="147"/>
                  </a:cubicBezTo>
                  <a:lnTo>
                    <a:pt x="2545" y="147"/>
                  </a:lnTo>
                  <a:cubicBezTo>
                    <a:pt x="2542" y="148"/>
                    <a:pt x="2535" y="146"/>
                    <a:pt x="2532" y="147"/>
                  </a:cubicBezTo>
                  <a:lnTo>
                    <a:pt x="2532" y="147"/>
                  </a:lnTo>
                  <a:cubicBezTo>
                    <a:pt x="2529" y="148"/>
                    <a:pt x="2524" y="151"/>
                    <a:pt x="2523" y="154"/>
                  </a:cubicBezTo>
                  <a:lnTo>
                    <a:pt x="2523" y="154"/>
                  </a:lnTo>
                  <a:cubicBezTo>
                    <a:pt x="2521" y="156"/>
                    <a:pt x="2519" y="162"/>
                    <a:pt x="2518" y="165"/>
                  </a:cubicBezTo>
                  <a:lnTo>
                    <a:pt x="2518" y="165"/>
                  </a:lnTo>
                  <a:cubicBezTo>
                    <a:pt x="2518" y="168"/>
                    <a:pt x="2517" y="173"/>
                    <a:pt x="2518" y="176"/>
                  </a:cubicBezTo>
                  <a:lnTo>
                    <a:pt x="2518" y="176"/>
                  </a:lnTo>
                  <a:cubicBezTo>
                    <a:pt x="2519" y="178"/>
                    <a:pt x="2525" y="181"/>
                    <a:pt x="2526" y="184"/>
                  </a:cubicBezTo>
                  <a:lnTo>
                    <a:pt x="2526" y="184"/>
                  </a:lnTo>
                  <a:cubicBezTo>
                    <a:pt x="2526" y="187"/>
                    <a:pt x="2523" y="193"/>
                    <a:pt x="2520" y="195"/>
                  </a:cubicBezTo>
                  <a:lnTo>
                    <a:pt x="2520" y="195"/>
                  </a:lnTo>
                  <a:cubicBezTo>
                    <a:pt x="2518" y="196"/>
                    <a:pt x="2514" y="194"/>
                    <a:pt x="2513" y="194"/>
                  </a:cubicBezTo>
                  <a:lnTo>
                    <a:pt x="2513" y="194"/>
                  </a:lnTo>
                  <a:cubicBezTo>
                    <a:pt x="2510" y="194"/>
                    <a:pt x="2503" y="194"/>
                    <a:pt x="2501" y="197"/>
                  </a:cubicBezTo>
                  <a:lnTo>
                    <a:pt x="2501" y="197"/>
                  </a:lnTo>
                  <a:cubicBezTo>
                    <a:pt x="2499" y="200"/>
                    <a:pt x="2501" y="208"/>
                    <a:pt x="2502" y="212"/>
                  </a:cubicBezTo>
                  <a:lnTo>
                    <a:pt x="2502" y="212"/>
                  </a:lnTo>
                  <a:cubicBezTo>
                    <a:pt x="2503" y="215"/>
                    <a:pt x="2507" y="219"/>
                    <a:pt x="2508" y="221"/>
                  </a:cubicBezTo>
                  <a:lnTo>
                    <a:pt x="2508" y="221"/>
                  </a:lnTo>
                  <a:cubicBezTo>
                    <a:pt x="2510" y="223"/>
                    <a:pt x="2515" y="225"/>
                    <a:pt x="2517" y="227"/>
                  </a:cubicBezTo>
                  <a:lnTo>
                    <a:pt x="2517" y="227"/>
                  </a:lnTo>
                  <a:cubicBezTo>
                    <a:pt x="2519" y="228"/>
                    <a:pt x="2522" y="231"/>
                    <a:pt x="2523" y="232"/>
                  </a:cubicBezTo>
                  <a:lnTo>
                    <a:pt x="2523" y="232"/>
                  </a:lnTo>
                  <a:cubicBezTo>
                    <a:pt x="2525" y="236"/>
                    <a:pt x="2527" y="242"/>
                    <a:pt x="2529" y="244"/>
                  </a:cubicBezTo>
                  <a:lnTo>
                    <a:pt x="2529" y="244"/>
                  </a:lnTo>
                  <a:cubicBezTo>
                    <a:pt x="2530" y="246"/>
                    <a:pt x="2533" y="249"/>
                    <a:pt x="2534" y="251"/>
                  </a:cubicBezTo>
                  <a:lnTo>
                    <a:pt x="2534" y="251"/>
                  </a:lnTo>
                  <a:cubicBezTo>
                    <a:pt x="2537" y="252"/>
                    <a:pt x="2543" y="250"/>
                    <a:pt x="2545" y="252"/>
                  </a:cubicBezTo>
                  <a:lnTo>
                    <a:pt x="2545" y="252"/>
                  </a:lnTo>
                  <a:cubicBezTo>
                    <a:pt x="2548" y="254"/>
                    <a:pt x="2549" y="263"/>
                    <a:pt x="2552" y="266"/>
                  </a:cubicBezTo>
                  <a:lnTo>
                    <a:pt x="2552" y="266"/>
                  </a:lnTo>
                  <a:cubicBezTo>
                    <a:pt x="2554" y="268"/>
                    <a:pt x="2560" y="269"/>
                    <a:pt x="2562" y="271"/>
                  </a:cubicBezTo>
                  <a:lnTo>
                    <a:pt x="2562" y="271"/>
                  </a:lnTo>
                  <a:cubicBezTo>
                    <a:pt x="2564" y="273"/>
                    <a:pt x="2565" y="279"/>
                    <a:pt x="2567" y="281"/>
                  </a:cubicBezTo>
                  <a:lnTo>
                    <a:pt x="2567" y="281"/>
                  </a:lnTo>
                  <a:cubicBezTo>
                    <a:pt x="2569" y="282"/>
                    <a:pt x="2573" y="284"/>
                    <a:pt x="2574" y="284"/>
                  </a:cubicBezTo>
                  <a:lnTo>
                    <a:pt x="2574" y="284"/>
                  </a:lnTo>
                  <a:cubicBezTo>
                    <a:pt x="2577" y="283"/>
                    <a:pt x="2579" y="278"/>
                    <a:pt x="2581" y="277"/>
                  </a:cubicBezTo>
                  <a:lnTo>
                    <a:pt x="2581" y="277"/>
                  </a:lnTo>
                  <a:cubicBezTo>
                    <a:pt x="2583" y="277"/>
                    <a:pt x="2587" y="278"/>
                    <a:pt x="2588" y="279"/>
                  </a:cubicBezTo>
                  <a:lnTo>
                    <a:pt x="2588" y="279"/>
                  </a:lnTo>
                  <a:cubicBezTo>
                    <a:pt x="2590" y="282"/>
                    <a:pt x="2593" y="288"/>
                    <a:pt x="2592" y="291"/>
                  </a:cubicBezTo>
                  <a:lnTo>
                    <a:pt x="2592" y="291"/>
                  </a:lnTo>
                  <a:cubicBezTo>
                    <a:pt x="2591" y="294"/>
                    <a:pt x="2583" y="295"/>
                    <a:pt x="2581" y="298"/>
                  </a:cubicBezTo>
                  <a:lnTo>
                    <a:pt x="2581" y="298"/>
                  </a:lnTo>
                  <a:cubicBezTo>
                    <a:pt x="2580" y="299"/>
                    <a:pt x="2580" y="303"/>
                    <a:pt x="2580" y="305"/>
                  </a:cubicBezTo>
                  <a:lnTo>
                    <a:pt x="2580" y="305"/>
                  </a:lnTo>
                  <a:cubicBezTo>
                    <a:pt x="2580" y="309"/>
                    <a:pt x="2581" y="317"/>
                    <a:pt x="2583" y="320"/>
                  </a:cubicBezTo>
                  <a:lnTo>
                    <a:pt x="2583" y="320"/>
                  </a:lnTo>
                  <a:cubicBezTo>
                    <a:pt x="2584" y="323"/>
                    <a:pt x="2588" y="329"/>
                    <a:pt x="2591" y="330"/>
                  </a:cubicBezTo>
                  <a:lnTo>
                    <a:pt x="2591" y="330"/>
                  </a:lnTo>
                  <a:cubicBezTo>
                    <a:pt x="2593" y="332"/>
                    <a:pt x="2598" y="332"/>
                    <a:pt x="2601" y="332"/>
                  </a:cubicBezTo>
                  <a:lnTo>
                    <a:pt x="2601" y="332"/>
                  </a:lnTo>
                  <a:cubicBezTo>
                    <a:pt x="2603" y="333"/>
                    <a:pt x="2608" y="337"/>
                    <a:pt x="2610" y="338"/>
                  </a:cubicBezTo>
                  <a:lnTo>
                    <a:pt x="2610" y="338"/>
                  </a:lnTo>
                  <a:cubicBezTo>
                    <a:pt x="2611" y="340"/>
                    <a:pt x="2614" y="346"/>
                    <a:pt x="2614" y="349"/>
                  </a:cubicBezTo>
                  <a:lnTo>
                    <a:pt x="2614" y="349"/>
                  </a:lnTo>
                  <a:cubicBezTo>
                    <a:pt x="2615" y="352"/>
                    <a:pt x="2612" y="358"/>
                    <a:pt x="2613" y="360"/>
                  </a:cubicBezTo>
                  <a:lnTo>
                    <a:pt x="2613" y="360"/>
                  </a:lnTo>
                  <a:cubicBezTo>
                    <a:pt x="2614" y="362"/>
                    <a:pt x="2616" y="365"/>
                    <a:pt x="2618" y="365"/>
                  </a:cubicBezTo>
                  <a:lnTo>
                    <a:pt x="2618" y="365"/>
                  </a:lnTo>
                  <a:cubicBezTo>
                    <a:pt x="2619" y="366"/>
                    <a:pt x="2625" y="363"/>
                    <a:pt x="2627" y="364"/>
                  </a:cubicBezTo>
                  <a:lnTo>
                    <a:pt x="2627" y="364"/>
                  </a:lnTo>
                  <a:cubicBezTo>
                    <a:pt x="2629" y="365"/>
                    <a:pt x="2631" y="371"/>
                    <a:pt x="2633" y="373"/>
                  </a:cubicBezTo>
                  <a:lnTo>
                    <a:pt x="2633" y="373"/>
                  </a:lnTo>
                  <a:cubicBezTo>
                    <a:pt x="2635" y="375"/>
                    <a:pt x="2639" y="379"/>
                    <a:pt x="2641" y="380"/>
                  </a:cubicBezTo>
                  <a:lnTo>
                    <a:pt x="2641" y="380"/>
                  </a:lnTo>
                  <a:cubicBezTo>
                    <a:pt x="2644" y="381"/>
                    <a:pt x="2650" y="382"/>
                    <a:pt x="2653" y="380"/>
                  </a:cubicBezTo>
                  <a:lnTo>
                    <a:pt x="2653" y="380"/>
                  </a:lnTo>
                  <a:cubicBezTo>
                    <a:pt x="2655" y="380"/>
                    <a:pt x="2657" y="376"/>
                    <a:pt x="2659" y="375"/>
                  </a:cubicBezTo>
                  <a:lnTo>
                    <a:pt x="2659" y="375"/>
                  </a:lnTo>
                  <a:cubicBezTo>
                    <a:pt x="2661" y="374"/>
                    <a:pt x="2664" y="372"/>
                    <a:pt x="2666" y="372"/>
                  </a:cubicBezTo>
                  <a:lnTo>
                    <a:pt x="2666" y="372"/>
                  </a:lnTo>
                  <a:cubicBezTo>
                    <a:pt x="2668" y="373"/>
                    <a:pt x="2671" y="375"/>
                    <a:pt x="2672" y="376"/>
                  </a:cubicBezTo>
                  <a:lnTo>
                    <a:pt x="2672" y="376"/>
                  </a:lnTo>
                  <a:cubicBezTo>
                    <a:pt x="2674" y="378"/>
                    <a:pt x="2673" y="384"/>
                    <a:pt x="2675" y="385"/>
                  </a:cubicBezTo>
                  <a:lnTo>
                    <a:pt x="2675" y="385"/>
                  </a:lnTo>
                  <a:cubicBezTo>
                    <a:pt x="2678" y="387"/>
                    <a:pt x="2684" y="385"/>
                    <a:pt x="2686" y="384"/>
                  </a:cubicBezTo>
                  <a:lnTo>
                    <a:pt x="2686" y="384"/>
                  </a:lnTo>
                  <a:cubicBezTo>
                    <a:pt x="2687" y="383"/>
                    <a:pt x="2688" y="382"/>
                    <a:pt x="2689" y="381"/>
                  </a:cubicBezTo>
                  <a:lnTo>
                    <a:pt x="2689" y="381"/>
                  </a:lnTo>
                  <a:cubicBezTo>
                    <a:pt x="2691" y="380"/>
                    <a:pt x="2694" y="380"/>
                    <a:pt x="2695" y="381"/>
                  </a:cubicBezTo>
                  <a:lnTo>
                    <a:pt x="2695" y="381"/>
                  </a:lnTo>
                  <a:cubicBezTo>
                    <a:pt x="2696" y="382"/>
                    <a:pt x="2698" y="385"/>
                    <a:pt x="2699" y="387"/>
                  </a:cubicBezTo>
                  <a:lnTo>
                    <a:pt x="2699" y="387"/>
                  </a:lnTo>
                  <a:cubicBezTo>
                    <a:pt x="2699" y="389"/>
                    <a:pt x="2699" y="393"/>
                    <a:pt x="2698" y="394"/>
                  </a:cubicBezTo>
                  <a:lnTo>
                    <a:pt x="2698" y="394"/>
                  </a:lnTo>
                  <a:cubicBezTo>
                    <a:pt x="2698" y="396"/>
                    <a:pt x="2694" y="400"/>
                    <a:pt x="2694" y="400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3" name="Freeform 239">
              <a:extLst>
                <a:ext uri="{FF2B5EF4-FFF2-40B4-BE49-F238E27FC236}">
                  <a16:creationId xmlns:a16="http://schemas.microsoft.com/office/drawing/2014/main" id="{AF99B091-D734-DB4D-91EB-720288E9C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1177" y="4536415"/>
              <a:ext cx="2485676" cy="1152417"/>
            </a:xfrm>
            <a:custGeom>
              <a:avLst/>
              <a:gdLst>
                <a:gd name="T0" fmla="*/ 2649 w 3093"/>
                <a:gd name="T1" fmla="*/ 224 h 1432"/>
                <a:gd name="T2" fmla="*/ 2652 w 3093"/>
                <a:gd name="T3" fmla="*/ 269 h 1432"/>
                <a:gd name="T4" fmla="*/ 2662 w 3093"/>
                <a:gd name="T5" fmla="*/ 303 h 1432"/>
                <a:gd name="T6" fmla="*/ 2687 w 3093"/>
                <a:gd name="T7" fmla="*/ 344 h 1432"/>
                <a:gd name="T8" fmla="*/ 2681 w 3093"/>
                <a:gd name="T9" fmla="*/ 382 h 1432"/>
                <a:gd name="T10" fmla="*/ 2709 w 3093"/>
                <a:gd name="T11" fmla="*/ 410 h 1432"/>
                <a:gd name="T12" fmla="*/ 2723 w 3093"/>
                <a:gd name="T13" fmla="*/ 443 h 1432"/>
                <a:gd name="T14" fmla="*/ 2741 w 3093"/>
                <a:gd name="T15" fmla="*/ 463 h 1432"/>
                <a:gd name="T16" fmla="*/ 2753 w 3093"/>
                <a:gd name="T17" fmla="*/ 492 h 1432"/>
                <a:gd name="T18" fmla="*/ 2769 w 3093"/>
                <a:gd name="T19" fmla="*/ 526 h 1432"/>
                <a:gd name="T20" fmla="*/ 2783 w 3093"/>
                <a:gd name="T21" fmla="*/ 556 h 1432"/>
                <a:gd name="T22" fmla="*/ 2777 w 3093"/>
                <a:gd name="T23" fmla="*/ 579 h 1432"/>
                <a:gd name="T24" fmla="*/ 2766 w 3093"/>
                <a:gd name="T25" fmla="*/ 602 h 1432"/>
                <a:gd name="T26" fmla="*/ 2775 w 3093"/>
                <a:gd name="T27" fmla="*/ 628 h 1432"/>
                <a:gd name="T28" fmla="*/ 2787 w 3093"/>
                <a:gd name="T29" fmla="*/ 650 h 1432"/>
                <a:gd name="T30" fmla="*/ 2798 w 3093"/>
                <a:gd name="T31" fmla="*/ 682 h 1432"/>
                <a:gd name="T32" fmla="*/ 2819 w 3093"/>
                <a:gd name="T33" fmla="*/ 668 h 1432"/>
                <a:gd name="T34" fmla="*/ 2815 w 3093"/>
                <a:gd name="T35" fmla="*/ 702 h 1432"/>
                <a:gd name="T36" fmla="*/ 2839 w 3093"/>
                <a:gd name="T37" fmla="*/ 720 h 1432"/>
                <a:gd name="T38" fmla="*/ 2838 w 3093"/>
                <a:gd name="T39" fmla="*/ 765 h 1432"/>
                <a:gd name="T40" fmla="*/ 2863 w 3093"/>
                <a:gd name="T41" fmla="*/ 788 h 1432"/>
                <a:gd name="T42" fmla="*/ 2846 w 3093"/>
                <a:gd name="T43" fmla="*/ 819 h 1432"/>
                <a:gd name="T44" fmla="*/ 2875 w 3093"/>
                <a:gd name="T45" fmla="*/ 829 h 1432"/>
                <a:gd name="T46" fmla="*/ 2871 w 3093"/>
                <a:gd name="T47" fmla="*/ 863 h 1432"/>
                <a:gd name="T48" fmla="*/ 2875 w 3093"/>
                <a:gd name="T49" fmla="*/ 904 h 1432"/>
                <a:gd name="T50" fmla="*/ 2883 w 3093"/>
                <a:gd name="T51" fmla="*/ 941 h 1432"/>
                <a:gd name="T52" fmla="*/ 2895 w 3093"/>
                <a:gd name="T53" fmla="*/ 975 h 1432"/>
                <a:gd name="T54" fmla="*/ 2885 w 3093"/>
                <a:gd name="T55" fmla="*/ 1007 h 1432"/>
                <a:gd name="T56" fmla="*/ 2873 w 3093"/>
                <a:gd name="T57" fmla="*/ 1045 h 1432"/>
                <a:gd name="T58" fmla="*/ 2896 w 3093"/>
                <a:gd name="T59" fmla="*/ 1076 h 1432"/>
                <a:gd name="T60" fmla="*/ 2919 w 3093"/>
                <a:gd name="T61" fmla="*/ 1110 h 1432"/>
                <a:gd name="T62" fmla="*/ 2923 w 3093"/>
                <a:gd name="T63" fmla="*/ 1137 h 1432"/>
                <a:gd name="T64" fmla="*/ 2945 w 3093"/>
                <a:gd name="T65" fmla="*/ 1125 h 1432"/>
                <a:gd name="T66" fmla="*/ 2961 w 3093"/>
                <a:gd name="T67" fmla="*/ 1143 h 1432"/>
                <a:gd name="T68" fmla="*/ 2951 w 3093"/>
                <a:gd name="T69" fmla="*/ 1170 h 1432"/>
                <a:gd name="T70" fmla="*/ 2965 w 3093"/>
                <a:gd name="T71" fmla="*/ 1201 h 1432"/>
                <a:gd name="T72" fmla="*/ 2965 w 3093"/>
                <a:gd name="T73" fmla="*/ 1234 h 1432"/>
                <a:gd name="T74" fmla="*/ 2991 w 3093"/>
                <a:gd name="T75" fmla="*/ 1242 h 1432"/>
                <a:gd name="T76" fmla="*/ 3014 w 3093"/>
                <a:gd name="T77" fmla="*/ 1265 h 1432"/>
                <a:gd name="T78" fmla="*/ 3028 w 3093"/>
                <a:gd name="T79" fmla="*/ 1289 h 1432"/>
                <a:gd name="T80" fmla="*/ 3049 w 3093"/>
                <a:gd name="T81" fmla="*/ 1316 h 1432"/>
                <a:gd name="T82" fmla="*/ 3056 w 3093"/>
                <a:gd name="T83" fmla="*/ 1350 h 1432"/>
                <a:gd name="T84" fmla="*/ 3081 w 3093"/>
                <a:gd name="T85" fmla="*/ 1364 h 1432"/>
                <a:gd name="T86" fmla="*/ 697 w 3093"/>
                <a:gd name="T87" fmla="*/ 1425 h 1432"/>
                <a:gd name="T88" fmla="*/ 1939 w 3093"/>
                <a:gd name="T89" fmla="*/ 35 h 1432"/>
                <a:gd name="T90" fmla="*/ 1990 w 3093"/>
                <a:gd name="T91" fmla="*/ 65 h 1432"/>
                <a:gd name="T92" fmla="*/ 2041 w 3093"/>
                <a:gd name="T93" fmla="*/ 85 h 1432"/>
                <a:gd name="T94" fmla="*/ 2096 w 3093"/>
                <a:gd name="T95" fmla="*/ 122 h 1432"/>
                <a:gd name="T96" fmla="*/ 2140 w 3093"/>
                <a:gd name="T97" fmla="*/ 86 h 1432"/>
                <a:gd name="T98" fmla="*/ 2173 w 3093"/>
                <a:gd name="T99" fmla="*/ 75 h 1432"/>
                <a:gd name="T100" fmla="*/ 2224 w 3093"/>
                <a:gd name="T101" fmla="*/ 71 h 1432"/>
                <a:gd name="T102" fmla="*/ 2270 w 3093"/>
                <a:gd name="T103" fmla="*/ 67 h 1432"/>
                <a:gd name="T104" fmla="*/ 2313 w 3093"/>
                <a:gd name="T105" fmla="*/ 64 h 1432"/>
                <a:gd name="T106" fmla="*/ 2351 w 3093"/>
                <a:gd name="T107" fmla="*/ 71 h 1432"/>
                <a:gd name="T108" fmla="*/ 2375 w 3093"/>
                <a:gd name="T109" fmla="*/ 91 h 1432"/>
                <a:gd name="T110" fmla="*/ 2409 w 3093"/>
                <a:gd name="T111" fmla="*/ 105 h 1432"/>
                <a:gd name="T112" fmla="*/ 2455 w 3093"/>
                <a:gd name="T113" fmla="*/ 109 h 1432"/>
                <a:gd name="T114" fmla="*/ 2479 w 3093"/>
                <a:gd name="T115" fmla="*/ 119 h 1432"/>
                <a:gd name="T116" fmla="*/ 2516 w 3093"/>
                <a:gd name="T117" fmla="*/ 145 h 1432"/>
                <a:gd name="T118" fmla="*/ 2550 w 3093"/>
                <a:gd name="T119" fmla="*/ 150 h 1432"/>
                <a:gd name="T120" fmla="*/ 2553 w 3093"/>
                <a:gd name="T121" fmla="*/ 190 h 1432"/>
                <a:gd name="T122" fmla="*/ 2581 w 3093"/>
                <a:gd name="T123" fmla="*/ 225 h 1432"/>
                <a:gd name="T124" fmla="*/ 2614 w 3093"/>
                <a:gd name="T125" fmla="*/ 222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93" h="1432">
                  <a:moveTo>
                    <a:pt x="2633" y="232"/>
                  </a:moveTo>
                  <a:lnTo>
                    <a:pt x="2633" y="232"/>
                  </a:lnTo>
                  <a:cubicBezTo>
                    <a:pt x="2633" y="231"/>
                    <a:pt x="2634" y="231"/>
                    <a:pt x="2634" y="231"/>
                  </a:cubicBezTo>
                  <a:lnTo>
                    <a:pt x="2634" y="231"/>
                  </a:lnTo>
                  <a:cubicBezTo>
                    <a:pt x="2635" y="230"/>
                    <a:pt x="2634" y="226"/>
                    <a:pt x="2635" y="225"/>
                  </a:cubicBezTo>
                  <a:lnTo>
                    <a:pt x="2635" y="225"/>
                  </a:lnTo>
                  <a:cubicBezTo>
                    <a:pt x="2638" y="223"/>
                    <a:pt x="2646" y="223"/>
                    <a:pt x="2649" y="224"/>
                  </a:cubicBezTo>
                  <a:lnTo>
                    <a:pt x="2649" y="224"/>
                  </a:lnTo>
                  <a:cubicBezTo>
                    <a:pt x="2653" y="225"/>
                    <a:pt x="2662" y="228"/>
                    <a:pt x="2664" y="231"/>
                  </a:cubicBezTo>
                  <a:lnTo>
                    <a:pt x="2664" y="231"/>
                  </a:lnTo>
                  <a:cubicBezTo>
                    <a:pt x="2666" y="234"/>
                    <a:pt x="2668" y="242"/>
                    <a:pt x="2667" y="246"/>
                  </a:cubicBezTo>
                  <a:lnTo>
                    <a:pt x="2667" y="246"/>
                  </a:lnTo>
                  <a:cubicBezTo>
                    <a:pt x="2666" y="250"/>
                    <a:pt x="2658" y="255"/>
                    <a:pt x="2656" y="259"/>
                  </a:cubicBezTo>
                  <a:lnTo>
                    <a:pt x="2656" y="259"/>
                  </a:lnTo>
                  <a:cubicBezTo>
                    <a:pt x="2655" y="261"/>
                    <a:pt x="2652" y="267"/>
                    <a:pt x="2652" y="269"/>
                  </a:cubicBezTo>
                  <a:lnTo>
                    <a:pt x="2652" y="269"/>
                  </a:lnTo>
                  <a:cubicBezTo>
                    <a:pt x="2652" y="271"/>
                    <a:pt x="2656" y="276"/>
                    <a:pt x="2656" y="278"/>
                  </a:cubicBezTo>
                  <a:lnTo>
                    <a:pt x="2656" y="278"/>
                  </a:lnTo>
                  <a:cubicBezTo>
                    <a:pt x="2656" y="280"/>
                    <a:pt x="2652" y="284"/>
                    <a:pt x="2652" y="287"/>
                  </a:cubicBezTo>
                  <a:lnTo>
                    <a:pt x="2652" y="287"/>
                  </a:lnTo>
                  <a:cubicBezTo>
                    <a:pt x="2652" y="290"/>
                    <a:pt x="2652" y="296"/>
                    <a:pt x="2654" y="298"/>
                  </a:cubicBezTo>
                  <a:lnTo>
                    <a:pt x="2654" y="298"/>
                  </a:lnTo>
                  <a:cubicBezTo>
                    <a:pt x="2655" y="300"/>
                    <a:pt x="2660" y="301"/>
                    <a:pt x="2662" y="303"/>
                  </a:cubicBezTo>
                  <a:lnTo>
                    <a:pt x="2662" y="303"/>
                  </a:lnTo>
                  <a:cubicBezTo>
                    <a:pt x="2664" y="305"/>
                    <a:pt x="2667" y="309"/>
                    <a:pt x="2667" y="311"/>
                  </a:cubicBezTo>
                  <a:lnTo>
                    <a:pt x="2667" y="311"/>
                  </a:lnTo>
                  <a:cubicBezTo>
                    <a:pt x="2669" y="315"/>
                    <a:pt x="2668" y="324"/>
                    <a:pt x="2670" y="327"/>
                  </a:cubicBezTo>
                  <a:lnTo>
                    <a:pt x="2670" y="327"/>
                  </a:lnTo>
                  <a:cubicBezTo>
                    <a:pt x="2673" y="330"/>
                    <a:pt x="2683" y="330"/>
                    <a:pt x="2685" y="332"/>
                  </a:cubicBezTo>
                  <a:lnTo>
                    <a:pt x="2685" y="332"/>
                  </a:lnTo>
                  <a:cubicBezTo>
                    <a:pt x="2687" y="335"/>
                    <a:pt x="2687" y="341"/>
                    <a:pt x="2687" y="344"/>
                  </a:cubicBezTo>
                  <a:lnTo>
                    <a:pt x="2687" y="344"/>
                  </a:lnTo>
                  <a:cubicBezTo>
                    <a:pt x="2688" y="346"/>
                    <a:pt x="2687" y="351"/>
                    <a:pt x="2686" y="353"/>
                  </a:cubicBezTo>
                  <a:lnTo>
                    <a:pt x="2686" y="353"/>
                  </a:lnTo>
                  <a:cubicBezTo>
                    <a:pt x="2684" y="356"/>
                    <a:pt x="2677" y="357"/>
                    <a:pt x="2676" y="360"/>
                  </a:cubicBezTo>
                  <a:lnTo>
                    <a:pt x="2676" y="360"/>
                  </a:lnTo>
                  <a:cubicBezTo>
                    <a:pt x="2674" y="362"/>
                    <a:pt x="2676" y="367"/>
                    <a:pt x="2677" y="369"/>
                  </a:cubicBezTo>
                  <a:lnTo>
                    <a:pt x="2677" y="369"/>
                  </a:lnTo>
                  <a:cubicBezTo>
                    <a:pt x="2677" y="372"/>
                    <a:pt x="2679" y="380"/>
                    <a:pt x="2681" y="382"/>
                  </a:cubicBezTo>
                  <a:lnTo>
                    <a:pt x="2681" y="382"/>
                  </a:lnTo>
                  <a:cubicBezTo>
                    <a:pt x="2683" y="384"/>
                    <a:pt x="2686" y="384"/>
                    <a:pt x="2688" y="385"/>
                  </a:cubicBezTo>
                  <a:lnTo>
                    <a:pt x="2688" y="385"/>
                  </a:lnTo>
                  <a:cubicBezTo>
                    <a:pt x="2690" y="388"/>
                    <a:pt x="2692" y="394"/>
                    <a:pt x="2694" y="396"/>
                  </a:cubicBezTo>
                  <a:lnTo>
                    <a:pt x="2694" y="396"/>
                  </a:lnTo>
                  <a:cubicBezTo>
                    <a:pt x="2697" y="397"/>
                    <a:pt x="2704" y="396"/>
                    <a:pt x="2706" y="398"/>
                  </a:cubicBezTo>
                  <a:lnTo>
                    <a:pt x="2706" y="398"/>
                  </a:lnTo>
                  <a:cubicBezTo>
                    <a:pt x="2708" y="400"/>
                    <a:pt x="2710" y="407"/>
                    <a:pt x="2709" y="410"/>
                  </a:cubicBezTo>
                  <a:lnTo>
                    <a:pt x="2709" y="410"/>
                  </a:lnTo>
                  <a:cubicBezTo>
                    <a:pt x="2709" y="413"/>
                    <a:pt x="2704" y="417"/>
                    <a:pt x="2704" y="420"/>
                  </a:cubicBezTo>
                  <a:lnTo>
                    <a:pt x="2704" y="420"/>
                  </a:lnTo>
                  <a:cubicBezTo>
                    <a:pt x="2703" y="424"/>
                    <a:pt x="2707" y="432"/>
                    <a:pt x="2710" y="435"/>
                  </a:cubicBezTo>
                  <a:lnTo>
                    <a:pt x="2710" y="435"/>
                  </a:lnTo>
                  <a:cubicBezTo>
                    <a:pt x="2712" y="437"/>
                    <a:pt x="2718" y="435"/>
                    <a:pt x="2720" y="437"/>
                  </a:cubicBezTo>
                  <a:lnTo>
                    <a:pt x="2720" y="437"/>
                  </a:lnTo>
                  <a:cubicBezTo>
                    <a:pt x="2722" y="438"/>
                    <a:pt x="2723" y="441"/>
                    <a:pt x="2723" y="443"/>
                  </a:cubicBezTo>
                  <a:lnTo>
                    <a:pt x="2723" y="443"/>
                  </a:lnTo>
                  <a:cubicBezTo>
                    <a:pt x="2723" y="445"/>
                    <a:pt x="2720" y="450"/>
                    <a:pt x="2721" y="452"/>
                  </a:cubicBezTo>
                  <a:lnTo>
                    <a:pt x="2721" y="452"/>
                  </a:lnTo>
                  <a:cubicBezTo>
                    <a:pt x="2721" y="454"/>
                    <a:pt x="2726" y="457"/>
                    <a:pt x="2728" y="457"/>
                  </a:cubicBezTo>
                  <a:lnTo>
                    <a:pt x="2728" y="457"/>
                  </a:lnTo>
                  <a:cubicBezTo>
                    <a:pt x="2730" y="458"/>
                    <a:pt x="2734" y="452"/>
                    <a:pt x="2737" y="452"/>
                  </a:cubicBezTo>
                  <a:lnTo>
                    <a:pt x="2737" y="452"/>
                  </a:lnTo>
                  <a:cubicBezTo>
                    <a:pt x="2739" y="453"/>
                    <a:pt x="2739" y="462"/>
                    <a:pt x="2741" y="463"/>
                  </a:cubicBezTo>
                  <a:lnTo>
                    <a:pt x="2741" y="463"/>
                  </a:lnTo>
                  <a:cubicBezTo>
                    <a:pt x="2743" y="464"/>
                    <a:pt x="2748" y="461"/>
                    <a:pt x="2750" y="462"/>
                  </a:cubicBezTo>
                  <a:lnTo>
                    <a:pt x="2750" y="462"/>
                  </a:lnTo>
                  <a:cubicBezTo>
                    <a:pt x="2753" y="463"/>
                    <a:pt x="2758" y="470"/>
                    <a:pt x="2759" y="473"/>
                  </a:cubicBezTo>
                  <a:lnTo>
                    <a:pt x="2759" y="473"/>
                  </a:lnTo>
                  <a:cubicBezTo>
                    <a:pt x="2761" y="477"/>
                    <a:pt x="2763" y="484"/>
                    <a:pt x="2762" y="487"/>
                  </a:cubicBezTo>
                  <a:lnTo>
                    <a:pt x="2762" y="487"/>
                  </a:lnTo>
                  <a:cubicBezTo>
                    <a:pt x="2761" y="489"/>
                    <a:pt x="2755" y="490"/>
                    <a:pt x="2753" y="492"/>
                  </a:cubicBezTo>
                  <a:lnTo>
                    <a:pt x="2753" y="492"/>
                  </a:lnTo>
                  <a:cubicBezTo>
                    <a:pt x="2751" y="494"/>
                    <a:pt x="2749" y="501"/>
                    <a:pt x="2749" y="504"/>
                  </a:cubicBezTo>
                  <a:lnTo>
                    <a:pt x="2749" y="504"/>
                  </a:lnTo>
                  <a:cubicBezTo>
                    <a:pt x="2749" y="506"/>
                    <a:pt x="2751" y="511"/>
                    <a:pt x="2753" y="513"/>
                  </a:cubicBezTo>
                  <a:lnTo>
                    <a:pt x="2753" y="513"/>
                  </a:lnTo>
                  <a:cubicBezTo>
                    <a:pt x="2754" y="516"/>
                    <a:pt x="2760" y="519"/>
                    <a:pt x="2763" y="522"/>
                  </a:cubicBezTo>
                  <a:lnTo>
                    <a:pt x="2763" y="522"/>
                  </a:lnTo>
                  <a:cubicBezTo>
                    <a:pt x="2764" y="523"/>
                    <a:pt x="2768" y="525"/>
                    <a:pt x="2769" y="526"/>
                  </a:cubicBezTo>
                  <a:lnTo>
                    <a:pt x="2769" y="526"/>
                  </a:lnTo>
                  <a:cubicBezTo>
                    <a:pt x="2770" y="529"/>
                    <a:pt x="2767" y="534"/>
                    <a:pt x="2768" y="537"/>
                  </a:cubicBezTo>
                  <a:lnTo>
                    <a:pt x="2768" y="537"/>
                  </a:lnTo>
                  <a:cubicBezTo>
                    <a:pt x="2770" y="539"/>
                    <a:pt x="2777" y="539"/>
                    <a:pt x="2779" y="541"/>
                  </a:cubicBezTo>
                  <a:lnTo>
                    <a:pt x="2779" y="541"/>
                  </a:lnTo>
                  <a:cubicBezTo>
                    <a:pt x="2781" y="542"/>
                    <a:pt x="2787" y="546"/>
                    <a:pt x="2787" y="549"/>
                  </a:cubicBezTo>
                  <a:lnTo>
                    <a:pt x="2787" y="549"/>
                  </a:lnTo>
                  <a:cubicBezTo>
                    <a:pt x="2787" y="551"/>
                    <a:pt x="2784" y="554"/>
                    <a:pt x="2783" y="556"/>
                  </a:cubicBezTo>
                  <a:lnTo>
                    <a:pt x="2783" y="556"/>
                  </a:lnTo>
                  <a:cubicBezTo>
                    <a:pt x="2782" y="559"/>
                    <a:pt x="2785" y="563"/>
                    <a:pt x="2784" y="564"/>
                  </a:cubicBezTo>
                  <a:lnTo>
                    <a:pt x="2784" y="564"/>
                  </a:lnTo>
                  <a:cubicBezTo>
                    <a:pt x="2782" y="566"/>
                    <a:pt x="2777" y="566"/>
                    <a:pt x="2775" y="568"/>
                  </a:cubicBezTo>
                  <a:lnTo>
                    <a:pt x="2775" y="568"/>
                  </a:lnTo>
                  <a:cubicBezTo>
                    <a:pt x="2773" y="569"/>
                    <a:pt x="2769" y="573"/>
                    <a:pt x="2770" y="576"/>
                  </a:cubicBezTo>
                  <a:lnTo>
                    <a:pt x="2770" y="576"/>
                  </a:lnTo>
                  <a:cubicBezTo>
                    <a:pt x="2771" y="578"/>
                    <a:pt x="2775" y="578"/>
                    <a:pt x="2777" y="579"/>
                  </a:cubicBezTo>
                  <a:lnTo>
                    <a:pt x="2777" y="579"/>
                  </a:lnTo>
                  <a:cubicBezTo>
                    <a:pt x="2780" y="581"/>
                    <a:pt x="2787" y="584"/>
                    <a:pt x="2787" y="587"/>
                  </a:cubicBezTo>
                  <a:lnTo>
                    <a:pt x="2787" y="587"/>
                  </a:lnTo>
                  <a:cubicBezTo>
                    <a:pt x="2787" y="591"/>
                    <a:pt x="2781" y="594"/>
                    <a:pt x="2779" y="595"/>
                  </a:cubicBezTo>
                  <a:lnTo>
                    <a:pt x="2779" y="595"/>
                  </a:lnTo>
                  <a:cubicBezTo>
                    <a:pt x="2777" y="596"/>
                    <a:pt x="2770" y="594"/>
                    <a:pt x="2768" y="596"/>
                  </a:cubicBezTo>
                  <a:lnTo>
                    <a:pt x="2768" y="596"/>
                  </a:lnTo>
                  <a:cubicBezTo>
                    <a:pt x="2767" y="597"/>
                    <a:pt x="2766" y="600"/>
                    <a:pt x="2766" y="602"/>
                  </a:cubicBezTo>
                  <a:lnTo>
                    <a:pt x="2766" y="602"/>
                  </a:lnTo>
                  <a:cubicBezTo>
                    <a:pt x="2766" y="603"/>
                    <a:pt x="2768" y="606"/>
                    <a:pt x="2769" y="607"/>
                  </a:cubicBezTo>
                  <a:lnTo>
                    <a:pt x="2769" y="607"/>
                  </a:lnTo>
                  <a:cubicBezTo>
                    <a:pt x="2771" y="609"/>
                    <a:pt x="2776" y="610"/>
                    <a:pt x="2778" y="612"/>
                  </a:cubicBezTo>
                  <a:lnTo>
                    <a:pt x="2778" y="612"/>
                  </a:lnTo>
                  <a:cubicBezTo>
                    <a:pt x="2779" y="613"/>
                    <a:pt x="2780" y="618"/>
                    <a:pt x="2779" y="620"/>
                  </a:cubicBezTo>
                  <a:lnTo>
                    <a:pt x="2779" y="620"/>
                  </a:lnTo>
                  <a:cubicBezTo>
                    <a:pt x="2779" y="622"/>
                    <a:pt x="2777" y="626"/>
                    <a:pt x="2775" y="628"/>
                  </a:cubicBezTo>
                  <a:lnTo>
                    <a:pt x="2775" y="628"/>
                  </a:lnTo>
                  <a:cubicBezTo>
                    <a:pt x="2774" y="629"/>
                    <a:pt x="2770" y="631"/>
                    <a:pt x="2770" y="633"/>
                  </a:cubicBezTo>
                  <a:lnTo>
                    <a:pt x="2770" y="633"/>
                  </a:lnTo>
                  <a:cubicBezTo>
                    <a:pt x="2769" y="635"/>
                    <a:pt x="2772" y="640"/>
                    <a:pt x="2774" y="641"/>
                  </a:cubicBezTo>
                  <a:lnTo>
                    <a:pt x="2774" y="641"/>
                  </a:lnTo>
                  <a:cubicBezTo>
                    <a:pt x="2775" y="643"/>
                    <a:pt x="2779" y="643"/>
                    <a:pt x="2781" y="644"/>
                  </a:cubicBezTo>
                  <a:lnTo>
                    <a:pt x="2781" y="644"/>
                  </a:lnTo>
                  <a:cubicBezTo>
                    <a:pt x="2783" y="645"/>
                    <a:pt x="2787" y="648"/>
                    <a:pt x="2787" y="650"/>
                  </a:cubicBezTo>
                  <a:lnTo>
                    <a:pt x="2787" y="650"/>
                  </a:lnTo>
                  <a:cubicBezTo>
                    <a:pt x="2788" y="654"/>
                    <a:pt x="2778" y="660"/>
                    <a:pt x="2778" y="663"/>
                  </a:cubicBezTo>
                  <a:lnTo>
                    <a:pt x="2778" y="663"/>
                  </a:lnTo>
                  <a:cubicBezTo>
                    <a:pt x="2779" y="665"/>
                    <a:pt x="2783" y="667"/>
                    <a:pt x="2784" y="669"/>
                  </a:cubicBezTo>
                  <a:lnTo>
                    <a:pt x="2784" y="669"/>
                  </a:lnTo>
                  <a:cubicBezTo>
                    <a:pt x="2787" y="670"/>
                    <a:pt x="2789" y="676"/>
                    <a:pt x="2791" y="678"/>
                  </a:cubicBezTo>
                  <a:lnTo>
                    <a:pt x="2791" y="678"/>
                  </a:lnTo>
                  <a:cubicBezTo>
                    <a:pt x="2792" y="679"/>
                    <a:pt x="2796" y="683"/>
                    <a:pt x="2798" y="682"/>
                  </a:cubicBezTo>
                  <a:lnTo>
                    <a:pt x="2798" y="682"/>
                  </a:lnTo>
                  <a:cubicBezTo>
                    <a:pt x="2800" y="682"/>
                    <a:pt x="2801" y="675"/>
                    <a:pt x="2802" y="673"/>
                  </a:cubicBezTo>
                  <a:lnTo>
                    <a:pt x="2802" y="673"/>
                  </a:lnTo>
                  <a:cubicBezTo>
                    <a:pt x="2802" y="672"/>
                    <a:pt x="2802" y="668"/>
                    <a:pt x="2803" y="666"/>
                  </a:cubicBezTo>
                  <a:lnTo>
                    <a:pt x="2803" y="666"/>
                  </a:lnTo>
                  <a:cubicBezTo>
                    <a:pt x="2804" y="665"/>
                    <a:pt x="2808" y="663"/>
                    <a:pt x="2809" y="663"/>
                  </a:cubicBezTo>
                  <a:lnTo>
                    <a:pt x="2809" y="663"/>
                  </a:lnTo>
                  <a:cubicBezTo>
                    <a:pt x="2812" y="663"/>
                    <a:pt x="2817" y="665"/>
                    <a:pt x="2819" y="668"/>
                  </a:cubicBezTo>
                  <a:lnTo>
                    <a:pt x="2819" y="668"/>
                  </a:lnTo>
                  <a:cubicBezTo>
                    <a:pt x="2820" y="671"/>
                    <a:pt x="2819" y="677"/>
                    <a:pt x="2819" y="680"/>
                  </a:cubicBezTo>
                  <a:lnTo>
                    <a:pt x="2819" y="680"/>
                  </a:lnTo>
                  <a:cubicBezTo>
                    <a:pt x="2818" y="683"/>
                    <a:pt x="2815" y="685"/>
                    <a:pt x="2814" y="688"/>
                  </a:cubicBezTo>
                  <a:lnTo>
                    <a:pt x="2814" y="688"/>
                  </a:lnTo>
                  <a:cubicBezTo>
                    <a:pt x="2813" y="690"/>
                    <a:pt x="2810" y="693"/>
                    <a:pt x="2811" y="695"/>
                  </a:cubicBezTo>
                  <a:lnTo>
                    <a:pt x="2811" y="695"/>
                  </a:lnTo>
                  <a:cubicBezTo>
                    <a:pt x="2811" y="697"/>
                    <a:pt x="2813" y="700"/>
                    <a:pt x="2815" y="702"/>
                  </a:cubicBezTo>
                  <a:lnTo>
                    <a:pt x="2815" y="702"/>
                  </a:lnTo>
                  <a:cubicBezTo>
                    <a:pt x="2817" y="703"/>
                    <a:pt x="2823" y="703"/>
                    <a:pt x="2825" y="702"/>
                  </a:cubicBezTo>
                  <a:lnTo>
                    <a:pt x="2825" y="702"/>
                  </a:lnTo>
                  <a:cubicBezTo>
                    <a:pt x="2828" y="702"/>
                    <a:pt x="2833" y="698"/>
                    <a:pt x="2835" y="698"/>
                  </a:cubicBezTo>
                  <a:lnTo>
                    <a:pt x="2835" y="698"/>
                  </a:lnTo>
                  <a:cubicBezTo>
                    <a:pt x="2838" y="700"/>
                    <a:pt x="2842" y="705"/>
                    <a:pt x="2842" y="708"/>
                  </a:cubicBezTo>
                  <a:lnTo>
                    <a:pt x="2842" y="708"/>
                  </a:lnTo>
                  <a:cubicBezTo>
                    <a:pt x="2843" y="711"/>
                    <a:pt x="2839" y="717"/>
                    <a:pt x="2839" y="720"/>
                  </a:cubicBezTo>
                  <a:lnTo>
                    <a:pt x="2839" y="720"/>
                  </a:lnTo>
                  <a:cubicBezTo>
                    <a:pt x="2838" y="724"/>
                    <a:pt x="2840" y="733"/>
                    <a:pt x="2840" y="737"/>
                  </a:cubicBezTo>
                  <a:lnTo>
                    <a:pt x="2840" y="737"/>
                  </a:lnTo>
                  <a:cubicBezTo>
                    <a:pt x="2840" y="740"/>
                    <a:pt x="2841" y="746"/>
                    <a:pt x="2840" y="749"/>
                  </a:cubicBezTo>
                  <a:lnTo>
                    <a:pt x="2840" y="749"/>
                  </a:lnTo>
                  <a:cubicBezTo>
                    <a:pt x="2839" y="751"/>
                    <a:pt x="2833" y="755"/>
                    <a:pt x="2832" y="758"/>
                  </a:cubicBezTo>
                  <a:lnTo>
                    <a:pt x="2832" y="758"/>
                  </a:lnTo>
                  <a:cubicBezTo>
                    <a:pt x="2832" y="760"/>
                    <a:pt x="2836" y="764"/>
                    <a:pt x="2838" y="765"/>
                  </a:cubicBezTo>
                  <a:lnTo>
                    <a:pt x="2838" y="765"/>
                  </a:lnTo>
                  <a:cubicBezTo>
                    <a:pt x="2839" y="767"/>
                    <a:pt x="2845" y="771"/>
                    <a:pt x="2848" y="772"/>
                  </a:cubicBezTo>
                  <a:lnTo>
                    <a:pt x="2848" y="772"/>
                  </a:lnTo>
                  <a:cubicBezTo>
                    <a:pt x="2849" y="773"/>
                    <a:pt x="2854" y="769"/>
                    <a:pt x="2857" y="770"/>
                  </a:cubicBezTo>
                  <a:lnTo>
                    <a:pt x="2857" y="770"/>
                  </a:lnTo>
                  <a:cubicBezTo>
                    <a:pt x="2859" y="770"/>
                    <a:pt x="2864" y="774"/>
                    <a:pt x="2864" y="776"/>
                  </a:cubicBezTo>
                  <a:lnTo>
                    <a:pt x="2864" y="776"/>
                  </a:lnTo>
                  <a:cubicBezTo>
                    <a:pt x="2865" y="780"/>
                    <a:pt x="2865" y="786"/>
                    <a:pt x="2863" y="788"/>
                  </a:cubicBezTo>
                  <a:lnTo>
                    <a:pt x="2863" y="788"/>
                  </a:lnTo>
                  <a:cubicBezTo>
                    <a:pt x="2861" y="790"/>
                    <a:pt x="2856" y="791"/>
                    <a:pt x="2854" y="792"/>
                  </a:cubicBezTo>
                  <a:lnTo>
                    <a:pt x="2854" y="792"/>
                  </a:lnTo>
                  <a:cubicBezTo>
                    <a:pt x="2852" y="793"/>
                    <a:pt x="2848" y="795"/>
                    <a:pt x="2847" y="798"/>
                  </a:cubicBezTo>
                  <a:lnTo>
                    <a:pt x="2847" y="798"/>
                  </a:lnTo>
                  <a:cubicBezTo>
                    <a:pt x="2846" y="801"/>
                    <a:pt x="2852" y="809"/>
                    <a:pt x="2852" y="813"/>
                  </a:cubicBezTo>
                  <a:lnTo>
                    <a:pt x="2852" y="813"/>
                  </a:lnTo>
                  <a:cubicBezTo>
                    <a:pt x="2851" y="814"/>
                    <a:pt x="2847" y="816"/>
                    <a:pt x="2846" y="819"/>
                  </a:cubicBezTo>
                  <a:lnTo>
                    <a:pt x="2846" y="819"/>
                  </a:lnTo>
                  <a:cubicBezTo>
                    <a:pt x="2845" y="822"/>
                    <a:pt x="2847" y="830"/>
                    <a:pt x="2849" y="833"/>
                  </a:cubicBezTo>
                  <a:lnTo>
                    <a:pt x="2849" y="833"/>
                  </a:lnTo>
                  <a:cubicBezTo>
                    <a:pt x="2852" y="834"/>
                    <a:pt x="2858" y="834"/>
                    <a:pt x="2860" y="833"/>
                  </a:cubicBezTo>
                  <a:lnTo>
                    <a:pt x="2860" y="833"/>
                  </a:lnTo>
                  <a:cubicBezTo>
                    <a:pt x="2863" y="833"/>
                    <a:pt x="2865" y="828"/>
                    <a:pt x="2867" y="827"/>
                  </a:cubicBezTo>
                  <a:lnTo>
                    <a:pt x="2867" y="827"/>
                  </a:lnTo>
                  <a:cubicBezTo>
                    <a:pt x="2869" y="826"/>
                    <a:pt x="2874" y="828"/>
                    <a:pt x="2875" y="829"/>
                  </a:cubicBezTo>
                  <a:lnTo>
                    <a:pt x="2875" y="829"/>
                  </a:lnTo>
                  <a:cubicBezTo>
                    <a:pt x="2878" y="831"/>
                    <a:pt x="2883" y="839"/>
                    <a:pt x="2881" y="842"/>
                  </a:cubicBezTo>
                  <a:lnTo>
                    <a:pt x="2881" y="842"/>
                  </a:lnTo>
                  <a:cubicBezTo>
                    <a:pt x="2879" y="845"/>
                    <a:pt x="2870" y="842"/>
                    <a:pt x="2868" y="845"/>
                  </a:cubicBezTo>
                  <a:lnTo>
                    <a:pt x="2868" y="845"/>
                  </a:lnTo>
                  <a:cubicBezTo>
                    <a:pt x="2866" y="846"/>
                    <a:pt x="2864" y="851"/>
                    <a:pt x="2864" y="853"/>
                  </a:cubicBezTo>
                  <a:lnTo>
                    <a:pt x="2864" y="853"/>
                  </a:lnTo>
                  <a:cubicBezTo>
                    <a:pt x="2864" y="856"/>
                    <a:pt x="2870" y="860"/>
                    <a:pt x="2871" y="863"/>
                  </a:cubicBezTo>
                  <a:lnTo>
                    <a:pt x="2871" y="863"/>
                  </a:lnTo>
                  <a:cubicBezTo>
                    <a:pt x="2872" y="868"/>
                    <a:pt x="2872" y="877"/>
                    <a:pt x="2870" y="882"/>
                  </a:cubicBezTo>
                  <a:lnTo>
                    <a:pt x="2870" y="882"/>
                  </a:lnTo>
                  <a:cubicBezTo>
                    <a:pt x="2870" y="884"/>
                    <a:pt x="2865" y="889"/>
                    <a:pt x="2866" y="892"/>
                  </a:cubicBezTo>
                  <a:lnTo>
                    <a:pt x="2866" y="892"/>
                  </a:lnTo>
                  <a:cubicBezTo>
                    <a:pt x="2866" y="894"/>
                    <a:pt x="2869" y="896"/>
                    <a:pt x="2870" y="898"/>
                  </a:cubicBezTo>
                  <a:lnTo>
                    <a:pt x="2870" y="898"/>
                  </a:lnTo>
                  <a:cubicBezTo>
                    <a:pt x="2872" y="899"/>
                    <a:pt x="2875" y="902"/>
                    <a:pt x="2875" y="904"/>
                  </a:cubicBezTo>
                  <a:lnTo>
                    <a:pt x="2875" y="904"/>
                  </a:lnTo>
                  <a:cubicBezTo>
                    <a:pt x="2875" y="907"/>
                    <a:pt x="2870" y="911"/>
                    <a:pt x="2870" y="914"/>
                  </a:cubicBezTo>
                  <a:lnTo>
                    <a:pt x="2870" y="914"/>
                  </a:lnTo>
                  <a:cubicBezTo>
                    <a:pt x="2870" y="916"/>
                    <a:pt x="2875" y="919"/>
                    <a:pt x="2877" y="920"/>
                  </a:cubicBezTo>
                  <a:lnTo>
                    <a:pt x="2877" y="920"/>
                  </a:lnTo>
                  <a:cubicBezTo>
                    <a:pt x="2878" y="922"/>
                    <a:pt x="2882" y="925"/>
                    <a:pt x="2883" y="927"/>
                  </a:cubicBezTo>
                  <a:lnTo>
                    <a:pt x="2883" y="927"/>
                  </a:lnTo>
                  <a:cubicBezTo>
                    <a:pt x="2885" y="930"/>
                    <a:pt x="2883" y="937"/>
                    <a:pt x="2883" y="941"/>
                  </a:cubicBezTo>
                  <a:lnTo>
                    <a:pt x="2883" y="941"/>
                  </a:lnTo>
                  <a:cubicBezTo>
                    <a:pt x="2883" y="944"/>
                    <a:pt x="2884" y="950"/>
                    <a:pt x="2885" y="952"/>
                  </a:cubicBezTo>
                  <a:lnTo>
                    <a:pt x="2885" y="952"/>
                  </a:lnTo>
                  <a:cubicBezTo>
                    <a:pt x="2887" y="953"/>
                    <a:pt x="2891" y="955"/>
                    <a:pt x="2893" y="956"/>
                  </a:cubicBezTo>
                  <a:lnTo>
                    <a:pt x="2893" y="956"/>
                  </a:lnTo>
                  <a:cubicBezTo>
                    <a:pt x="2895" y="958"/>
                    <a:pt x="2896" y="962"/>
                    <a:pt x="2897" y="965"/>
                  </a:cubicBezTo>
                  <a:lnTo>
                    <a:pt x="2897" y="965"/>
                  </a:lnTo>
                  <a:cubicBezTo>
                    <a:pt x="2897" y="967"/>
                    <a:pt x="2897" y="973"/>
                    <a:pt x="2895" y="975"/>
                  </a:cubicBezTo>
                  <a:lnTo>
                    <a:pt x="2895" y="975"/>
                  </a:lnTo>
                  <a:cubicBezTo>
                    <a:pt x="2893" y="976"/>
                    <a:pt x="2889" y="976"/>
                    <a:pt x="2888" y="977"/>
                  </a:cubicBezTo>
                  <a:lnTo>
                    <a:pt x="2888" y="977"/>
                  </a:lnTo>
                  <a:cubicBezTo>
                    <a:pt x="2885" y="979"/>
                    <a:pt x="2883" y="983"/>
                    <a:pt x="2882" y="986"/>
                  </a:cubicBezTo>
                  <a:lnTo>
                    <a:pt x="2882" y="986"/>
                  </a:lnTo>
                  <a:cubicBezTo>
                    <a:pt x="2882" y="989"/>
                    <a:pt x="2887" y="993"/>
                    <a:pt x="2887" y="995"/>
                  </a:cubicBezTo>
                  <a:lnTo>
                    <a:pt x="2887" y="995"/>
                  </a:lnTo>
                  <a:cubicBezTo>
                    <a:pt x="2888" y="998"/>
                    <a:pt x="2885" y="1004"/>
                    <a:pt x="2885" y="1007"/>
                  </a:cubicBezTo>
                  <a:lnTo>
                    <a:pt x="2885" y="1007"/>
                  </a:lnTo>
                  <a:cubicBezTo>
                    <a:pt x="2886" y="1010"/>
                    <a:pt x="2890" y="1015"/>
                    <a:pt x="2890" y="1017"/>
                  </a:cubicBezTo>
                  <a:lnTo>
                    <a:pt x="2890" y="1017"/>
                  </a:lnTo>
                  <a:cubicBezTo>
                    <a:pt x="2890" y="1020"/>
                    <a:pt x="2888" y="1025"/>
                    <a:pt x="2887" y="1026"/>
                  </a:cubicBezTo>
                  <a:lnTo>
                    <a:pt x="2887" y="1026"/>
                  </a:lnTo>
                  <a:cubicBezTo>
                    <a:pt x="2885" y="1028"/>
                    <a:pt x="2881" y="1030"/>
                    <a:pt x="2880" y="1031"/>
                  </a:cubicBezTo>
                  <a:lnTo>
                    <a:pt x="2880" y="1031"/>
                  </a:lnTo>
                  <a:cubicBezTo>
                    <a:pt x="2878" y="1035"/>
                    <a:pt x="2874" y="1041"/>
                    <a:pt x="2873" y="1045"/>
                  </a:cubicBezTo>
                  <a:lnTo>
                    <a:pt x="2873" y="1045"/>
                  </a:lnTo>
                  <a:cubicBezTo>
                    <a:pt x="2873" y="1047"/>
                    <a:pt x="2875" y="1051"/>
                    <a:pt x="2876" y="1052"/>
                  </a:cubicBezTo>
                  <a:lnTo>
                    <a:pt x="2876" y="1052"/>
                  </a:lnTo>
                  <a:cubicBezTo>
                    <a:pt x="2878" y="1054"/>
                    <a:pt x="2883" y="1053"/>
                    <a:pt x="2885" y="1055"/>
                  </a:cubicBezTo>
                  <a:lnTo>
                    <a:pt x="2885" y="1055"/>
                  </a:lnTo>
                  <a:cubicBezTo>
                    <a:pt x="2888" y="1058"/>
                    <a:pt x="2888" y="1067"/>
                    <a:pt x="2890" y="1070"/>
                  </a:cubicBezTo>
                  <a:lnTo>
                    <a:pt x="2890" y="1070"/>
                  </a:lnTo>
                  <a:cubicBezTo>
                    <a:pt x="2892" y="1072"/>
                    <a:pt x="2895" y="1075"/>
                    <a:pt x="2896" y="1076"/>
                  </a:cubicBezTo>
                  <a:lnTo>
                    <a:pt x="2896" y="1076"/>
                  </a:lnTo>
                  <a:cubicBezTo>
                    <a:pt x="2899" y="1077"/>
                    <a:pt x="2906" y="1073"/>
                    <a:pt x="2909" y="1074"/>
                  </a:cubicBezTo>
                  <a:lnTo>
                    <a:pt x="2909" y="1074"/>
                  </a:lnTo>
                  <a:cubicBezTo>
                    <a:pt x="2913" y="1077"/>
                    <a:pt x="2916" y="1087"/>
                    <a:pt x="2918" y="1091"/>
                  </a:cubicBezTo>
                  <a:lnTo>
                    <a:pt x="2918" y="1091"/>
                  </a:lnTo>
                  <a:cubicBezTo>
                    <a:pt x="2919" y="1093"/>
                    <a:pt x="2923" y="1098"/>
                    <a:pt x="2923" y="1101"/>
                  </a:cubicBezTo>
                  <a:lnTo>
                    <a:pt x="2923" y="1101"/>
                  </a:lnTo>
                  <a:cubicBezTo>
                    <a:pt x="2923" y="1104"/>
                    <a:pt x="2921" y="1107"/>
                    <a:pt x="2919" y="1110"/>
                  </a:cubicBezTo>
                  <a:lnTo>
                    <a:pt x="2919" y="1110"/>
                  </a:lnTo>
                  <a:cubicBezTo>
                    <a:pt x="2919" y="1111"/>
                    <a:pt x="2919" y="1111"/>
                    <a:pt x="2919" y="1111"/>
                  </a:cubicBezTo>
                  <a:lnTo>
                    <a:pt x="2919" y="1111"/>
                  </a:lnTo>
                  <a:cubicBezTo>
                    <a:pt x="2918" y="1113"/>
                    <a:pt x="2915" y="1116"/>
                    <a:pt x="2915" y="1118"/>
                  </a:cubicBezTo>
                  <a:lnTo>
                    <a:pt x="2915" y="1118"/>
                  </a:lnTo>
                  <a:cubicBezTo>
                    <a:pt x="2915" y="1121"/>
                    <a:pt x="2919" y="1126"/>
                    <a:pt x="2920" y="1128"/>
                  </a:cubicBezTo>
                  <a:lnTo>
                    <a:pt x="2920" y="1128"/>
                  </a:lnTo>
                  <a:cubicBezTo>
                    <a:pt x="2922" y="1131"/>
                    <a:pt x="2921" y="1136"/>
                    <a:pt x="2923" y="1137"/>
                  </a:cubicBezTo>
                  <a:lnTo>
                    <a:pt x="2923" y="1137"/>
                  </a:lnTo>
                  <a:cubicBezTo>
                    <a:pt x="2924" y="1139"/>
                    <a:pt x="2929" y="1140"/>
                    <a:pt x="2931" y="1140"/>
                  </a:cubicBezTo>
                  <a:lnTo>
                    <a:pt x="2931" y="1140"/>
                  </a:lnTo>
                  <a:cubicBezTo>
                    <a:pt x="2934" y="1140"/>
                    <a:pt x="2938" y="1138"/>
                    <a:pt x="2940" y="1137"/>
                  </a:cubicBezTo>
                  <a:lnTo>
                    <a:pt x="2940" y="1137"/>
                  </a:lnTo>
                  <a:cubicBezTo>
                    <a:pt x="2941" y="1137"/>
                    <a:pt x="2944" y="1134"/>
                    <a:pt x="2945" y="1133"/>
                  </a:cubicBezTo>
                  <a:lnTo>
                    <a:pt x="2945" y="1133"/>
                  </a:lnTo>
                  <a:cubicBezTo>
                    <a:pt x="2945" y="1131"/>
                    <a:pt x="2943" y="1127"/>
                    <a:pt x="2945" y="1125"/>
                  </a:cubicBezTo>
                  <a:lnTo>
                    <a:pt x="2945" y="1125"/>
                  </a:lnTo>
                  <a:cubicBezTo>
                    <a:pt x="2946" y="1122"/>
                    <a:pt x="2950" y="1121"/>
                    <a:pt x="2952" y="1121"/>
                  </a:cubicBezTo>
                  <a:lnTo>
                    <a:pt x="2952" y="1121"/>
                  </a:lnTo>
                  <a:cubicBezTo>
                    <a:pt x="2954" y="1121"/>
                    <a:pt x="2957" y="1124"/>
                    <a:pt x="2958" y="1126"/>
                  </a:cubicBezTo>
                  <a:lnTo>
                    <a:pt x="2958" y="1126"/>
                  </a:lnTo>
                  <a:cubicBezTo>
                    <a:pt x="2960" y="1127"/>
                    <a:pt x="2963" y="1130"/>
                    <a:pt x="2964" y="1132"/>
                  </a:cubicBezTo>
                  <a:lnTo>
                    <a:pt x="2964" y="1132"/>
                  </a:lnTo>
                  <a:cubicBezTo>
                    <a:pt x="2965" y="1136"/>
                    <a:pt x="2962" y="1141"/>
                    <a:pt x="2961" y="1143"/>
                  </a:cubicBezTo>
                  <a:lnTo>
                    <a:pt x="2961" y="1143"/>
                  </a:lnTo>
                  <a:cubicBezTo>
                    <a:pt x="2959" y="1145"/>
                    <a:pt x="2955" y="1147"/>
                    <a:pt x="2953" y="1148"/>
                  </a:cubicBezTo>
                  <a:lnTo>
                    <a:pt x="2953" y="1148"/>
                  </a:lnTo>
                  <a:cubicBezTo>
                    <a:pt x="2951" y="1150"/>
                    <a:pt x="2949" y="1153"/>
                    <a:pt x="2948" y="1155"/>
                  </a:cubicBezTo>
                  <a:lnTo>
                    <a:pt x="2948" y="1155"/>
                  </a:lnTo>
                  <a:cubicBezTo>
                    <a:pt x="2947" y="1157"/>
                    <a:pt x="2946" y="1162"/>
                    <a:pt x="2947" y="1165"/>
                  </a:cubicBezTo>
                  <a:lnTo>
                    <a:pt x="2947" y="1165"/>
                  </a:lnTo>
                  <a:cubicBezTo>
                    <a:pt x="2948" y="1167"/>
                    <a:pt x="2950" y="1169"/>
                    <a:pt x="2951" y="1170"/>
                  </a:cubicBezTo>
                  <a:lnTo>
                    <a:pt x="2951" y="1170"/>
                  </a:lnTo>
                  <a:cubicBezTo>
                    <a:pt x="2954" y="1171"/>
                    <a:pt x="2960" y="1171"/>
                    <a:pt x="2962" y="1173"/>
                  </a:cubicBezTo>
                  <a:lnTo>
                    <a:pt x="2962" y="1173"/>
                  </a:lnTo>
                  <a:cubicBezTo>
                    <a:pt x="2964" y="1174"/>
                    <a:pt x="2964" y="1179"/>
                    <a:pt x="2964" y="1181"/>
                  </a:cubicBezTo>
                  <a:lnTo>
                    <a:pt x="2964" y="1181"/>
                  </a:lnTo>
                  <a:cubicBezTo>
                    <a:pt x="2964" y="1184"/>
                    <a:pt x="2961" y="1190"/>
                    <a:pt x="2961" y="1192"/>
                  </a:cubicBezTo>
                  <a:lnTo>
                    <a:pt x="2961" y="1192"/>
                  </a:lnTo>
                  <a:cubicBezTo>
                    <a:pt x="2961" y="1195"/>
                    <a:pt x="2964" y="1199"/>
                    <a:pt x="2965" y="1201"/>
                  </a:cubicBezTo>
                  <a:lnTo>
                    <a:pt x="2965" y="1201"/>
                  </a:lnTo>
                  <a:cubicBezTo>
                    <a:pt x="2966" y="1203"/>
                    <a:pt x="2967" y="1208"/>
                    <a:pt x="2968" y="1211"/>
                  </a:cubicBezTo>
                  <a:lnTo>
                    <a:pt x="2968" y="1211"/>
                  </a:lnTo>
                  <a:cubicBezTo>
                    <a:pt x="2970" y="1213"/>
                    <a:pt x="2976" y="1216"/>
                    <a:pt x="2976" y="1218"/>
                  </a:cubicBezTo>
                  <a:lnTo>
                    <a:pt x="2976" y="1218"/>
                  </a:lnTo>
                  <a:cubicBezTo>
                    <a:pt x="2976" y="1221"/>
                    <a:pt x="2973" y="1225"/>
                    <a:pt x="2971" y="1228"/>
                  </a:cubicBezTo>
                  <a:lnTo>
                    <a:pt x="2971" y="1228"/>
                  </a:lnTo>
                  <a:cubicBezTo>
                    <a:pt x="2970" y="1229"/>
                    <a:pt x="2966" y="1232"/>
                    <a:pt x="2965" y="1234"/>
                  </a:cubicBezTo>
                  <a:lnTo>
                    <a:pt x="2965" y="1234"/>
                  </a:lnTo>
                  <a:cubicBezTo>
                    <a:pt x="2965" y="1236"/>
                    <a:pt x="2967" y="1239"/>
                    <a:pt x="2968" y="1239"/>
                  </a:cubicBezTo>
                  <a:lnTo>
                    <a:pt x="2968" y="1239"/>
                  </a:lnTo>
                  <a:cubicBezTo>
                    <a:pt x="2970" y="1241"/>
                    <a:pt x="2974" y="1240"/>
                    <a:pt x="2976" y="1239"/>
                  </a:cubicBezTo>
                  <a:lnTo>
                    <a:pt x="2976" y="1239"/>
                  </a:lnTo>
                  <a:cubicBezTo>
                    <a:pt x="2979" y="1239"/>
                    <a:pt x="2983" y="1236"/>
                    <a:pt x="2986" y="1237"/>
                  </a:cubicBezTo>
                  <a:lnTo>
                    <a:pt x="2986" y="1237"/>
                  </a:lnTo>
                  <a:cubicBezTo>
                    <a:pt x="2988" y="1237"/>
                    <a:pt x="2990" y="1241"/>
                    <a:pt x="2991" y="1242"/>
                  </a:cubicBezTo>
                  <a:lnTo>
                    <a:pt x="2991" y="1242"/>
                  </a:lnTo>
                  <a:cubicBezTo>
                    <a:pt x="2994" y="1242"/>
                    <a:pt x="2999" y="1242"/>
                    <a:pt x="3000" y="1243"/>
                  </a:cubicBezTo>
                  <a:lnTo>
                    <a:pt x="3000" y="1243"/>
                  </a:lnTo>
                  <a:cubicBezTo>
                    <a:pt x="3001" y="1245"/>
                    <a:pt x="2999" y="1251"/>
                    <a:pt x="3000" y="1253"/>
                  </a:cubicBezTo>
                  <a:lnTo>
                    <a:pt x="3000" y="1253"/>
                  </a:lnTo>
                  <a:cubicBezTo>
                    <a:pt x="3000" y="1255"/>
                    <a:pt x="3002" y="1259"/>
                    <a:pt x="3003" y="1261"/>
                  </a:cubicBezTo>
                  <a:lnTo>
                    <a:pt x="3003" y="1261"/>
                  </a:lnTo>
                  <a:cubicBezTo>
                    <a:pt x="3006" y="1262"/>
                    <a:pt x="3011" y="1265"/>
                    <a:pt x="3014" y="1265"/>
                  </a:cubicBezTo>
                  <a:lnTo>
                    <a:pt x="3014" y="1265"/>
                  </a:lnTo>
                  <a:cubicBezTo>
                    <a:pt x="3016" y="1265"/>
                    <a:pt x="3021" y="1263"/>
                    <a:pt x="3023" y="1263"/>
                  </a:cubicBezTo>
                  <a:lnTo>
                    <a:pt x="3023" y="1263"/>
                  </a:lnTo>
                  <a:cubicBezTo>
                    <a:pt x="3025" y="1264"/>
                    <a:pt x="3029" y="1267"/>
                    <a:pt x="3030" y="1269"/>
                  </a:cubicBezTo>
                  <a:lnTo>
                    <a:pt x="3030" y="1269"/>
                  </a:lnTo>
                  <a:cubicBezTo>
                    <a:pt x="3031" y="1271"/>
                    <a:pt x="3031" y="1276"/>
                    <a:pt x="3031" y="1279"/>
                  </a:cubicBezTo>
                  <a:lnTo>
                    <a:pt x="3031" y="1279"/>
                  </a:lnTo>
                  <a:cubicBezTo>
                    <a:pt x="3031" y="1282"/>
                    <a:pt x="3028" y="1287"/>
                    <a:pt x="3028" y="1289"/>
                  </a:cubicBezTo>
                  <a:lnTo>
                    <a:pt x="3028" y="1289"/>
                  </a:lnTo>
                  <a:cubicBezTo>
                    <a:pt x="3028" y="1292"/>
                    <a:pt x="3030" y="1295"/>
                    <a:pt x="3031" y="1296"/>
                  </a:cubicBezTo>
                  <a:lnTo>
                    <a:pt x="3031" y="1296"/>
                  </a:lnTo>
                  <a:cubicBezTo>
                    <a:pt x="3033" y="1298"/>
                    <a:pt x="3037" y="1300"/>
                    <a:pt x="3039" y="1301"/>
                  </a:cubicBezTo>
                  <a:lnTo>
                    <a:pt x="3039" y="1301"/>
                  </a:lnTo>
                  <a:cubicBezTo>
                    <a:pt x="3041" y="1303"/>
                    <a:pt x="3044" y="1306"/>
                    <a:pt x="3045" y="1308"/>
                  </a:cubicBezTo>
                  <a:lnTo>
                    <a:pt x="3045" y="1308"/>
                  </a:lnTo>
                  <a:cubicBezTo>
                    <a:pt x="3046" y="1310"/>
                    <a:pt x="3047" y="1314"/>
                    <a:pt x="3049" y="1316"/>
                  </a:cubicBezTo>
                  <a:lnTo>
                    <a:pt x="3049" y="1316"/>
                  </a:lnTo>
                  <a:cubicBezTo>
                    <a:pt x="3051" y="1318"/>
                    <a:pt x="3057" y="1319"/>
                    <a:pt x="3060" y="1321"/>
                  </a:cubicBezTo>
                  <a:lnTo>
                    <a:pt x="3060" y="1321"/>
                  </a:lnTo>
                  <a:cubicBezTo>
                    <a:pt x="3062" y="1323"/>
                    <a:pt x="3066" y="1331"/>
                    <a:pt x="3066" y="1334"/>
                  </a:cubicBezTo>
                  <a:lnTo>
                    <a:pt x="3066" y="1334"/>
                  </a:lnTo>
                  <a:cubicBezTo>
                    <a:pt x="3066" y="1337"/>
                    <a:pt x="3064" y="1343"/>
                    <a:pt x="3062" y="1345"/>
                  </a:cubicBezTo>
                  <a:lnTo>
                    <a:pt x="3062" y="1345"/>
                  </a:lnTo>
                  <a:cubicBezTo>
                    <a:pt x="3061" y="1347"/>
                    <a:pt x="3056" y="1348"/>
                    <a:pt x="3056" y="1350"/>
                  </a:cubicBezTo>
                  <a:lnTo>
                    <a:pt x="3056" y="1350"/>
                  </a:lnTo>
                  <a:cubicBezTo>
                    <a:pt x="3054" y="1353"/>
                    <a:pt x="3057" y="1360"/>
                    <a:pt x="3059" y="1362"/>
                  </a:cubicBezTo>
                  <a:lnTo>
                    <a:pt x="3059" y="1362"/>
                  </a:lnTo>
                  <a:cubicBezTo>
                    <a:pt x="3060" y="1364"/>
                    <a:pt x="3064" y="1367"/>
                    <a:pt x="3066" y="1367"/>
                  </a:cubicBezTo>
                  <a:lnTo>
                    <a:pt x="3066" y="1367"/>
                  </a:lnTo>
                  <a:cubicBezTo>
                    <a:pt x="3067" y="1368"/>
                    <a:pt x="3071" y="1367"/>
                    <a:pt x="3073" y="1367"/>
                  </a:cubicBezTo>
                  <a:lnTo>
                    <a:pt x="3073" y="1367"/>
                  </a:lnTo>
                  <a:cubicBezTo>
                    <a:pt x="3075" y="1366"/>
                    <a:pt x="3079" y="1364"/>
                    <a:pt x="3081" y="1364"/>
                  </a:cubicBezTo>
                  <a:lnTo>
                    <a:pt x="3081" y="1364"/>
                  </a:lnTo>
                  <a:cubicBezTo>
                    <a:pt x="3083" y="1364"/>
                    <a:pt x="3086" y="1367"/>
                    <a:pt x="3087" y="1369"/>
                  </a:cubicBezTo>
                  <a:lnTo>
                    <a:pt x="3087" y="1369"/>
                  </a:lnTo>
                  <a:cubicBezTo>
                    <a:pt x="3089" y="1370"/>
                    <a:pt x="3091" y="1374"/>
                    <a:pt x="3092" y="1377"/>
                  </a:cubicBezTo>
                  <a:lnTo>
                    <a:pt x="2685" y="1400"/>
                  </a:lnTo>
                  <a:lnTo>
                    <a:pt x="2202" y="1417"/>
                  </a:lnTo>
                  <a:lnTo>
                    <a:pt x="1561" y="1429"/>
                  </a:lnTo>
                  <a:lnTo>
                    <a:pt x="1161" y="1431"/>
                  </a:lnTo>
                  <a:lnTo>
                    <a:pt x="697" y="1425"/>
                  </a:lnTo>
                  <a:lnTo>
                    <a:pt x="703" y="957"/>
                  </a:lnTo>
                  <a:lnTo>
                    <a:pt x="0" y="936"/>
                  </a:lnTo>
                  <a:lnTo>
                    <a:pt x="35" y="0"/>
                  </a:lnTo>
                  <a:lnTo>
                    <a:pt x="463" y="14"/>
                  </a:lnTo>
                  <a:lnTo>
                    <a:pt x="1349" y="21"/>
                  </a:lnTo>
                  <a:lnTo>
                    <a:pt x="1927" y="12"/>
                  </a:lnTo>
                  <a:lnTo>
                    <a:pt x="1927" y="12"/>
                  </a:lnTo>
                  <a:cubicBezTo>
                    <a:pt x="1927" y="12"/>
                    <a:pt x="1934" y="30"/>
                    <a:pt x="1939" y="35"/>
                  </a:cubicBezTo>
                  <a:lnTo>
                    <a:pt x="1939" y="35"/>
                  </a:lnTo>
                  <a:cubicBezTo>
                    <a:pt x="1941" y="38"/>
                    <a:pt x="1949" y="40"/>
                    <a:pt x="1952" y="42"/>
                  </a:cubicBezTo>
                  <a:lnTo>
                    <a:pt x="1952" y="42"/>
                  </a:lnTo>
                  <a:cubicBezTo>
                    <a:pt x="1957" y="44"/>
                    <a:pt x="1966" y="46"/>
                    <a:pt x="1970" y="48"/>
                  </a:cubicBezTo>
                  <a:lnTo>
                    <a:pt x="1970" y="48"/>
                  </a:lnTo>
                  <a:cubicBezTo>
                    <a:pt x="1974" y="50"/>
                    <a:pt x="1982" y="54"/>
                    <a:pt x="1985" y="57"/>
                  </a:cubicBezTo>
                  <a:lnTo>
                    <a:pt x="1985" y="57"/>
                  </a:lnTo>
                  <a:cubicBezTo>
                    <a:pt x="1987" y="59"/>
                    <a:pt x="1989" y="63"/>
                    <a:pt x="1990" y="65"/>
                  </a:cubicBezTo>
                  <a:lnTo>
                    <a:pt x="1990" y="65"/>
                  </a:lnTo>
                  <a:cubicBezTo>
                    <a:pt x="1993" y="66"/>
                    <a:pt x="1998" y="67"/>
                    <a:pt x="2001" y="68"/>
                  </a:cubicBezTo>
                  <a:lnTo>
                    <a:pt x="2001" y="68"/>
                  </a:lnTo>
                  <a:cubicBezTo>
                    <a:pt x="2004" y="69"/>
                    <a:pt x="2010" y="69"/>
                    <a:pt x="2013" y="70"/>
                  </a:cubicBezTo>
                  <a:lnTo>
                    <a:pt x="2013" y="70"/>
                  </a:lnTo>
                  <a:cubicBezTo>
                    <a:pt x="2017" y="72"/>
                    <a:pt x="2023" y="78"/>
                    <a:pt x="2026" y="80"/>
                  </a:cubicBezTo>
                  <a:lnTo>
                    <a:pt x="2026" y="80"/>
                  </a:lnTo>
                  <a:cubicBezTo>
                    <a:pt x="2029" y="82"/>
                    <a:pt x="2037" y="85"/>
                    <a:pt x="2041" y="85"/>
                  </a:cubicBezTo>
                  <a:lnTo>
                    <a:pt x="2041" y="85"/>
                  </a:lnTo>
                  <a:cubicBezTo>
                    <a:pt x="2044" y="86"/>
                    <a:pt x="2052" y="84"/>
                    <a:pt x="2055" y="85"/>
                  </a:cubicBezTo>
                  <a:lnTo>
                    <a:pt x="2055" y="85"/>
                  </a:lnTo>
                  <a:cubicBezTo>
                    <a:pt x="2059" y="86"/>
                    <a:pt x="2064" y="92"/>
                    <a:pt x="2067" y="95"/>
                  </a:cubicBezTo>
                  <a:lnTo>
                    <a:pt x="2067" y="95"/>
                  </a:lnTo>
                  <a:cubicBezTo>
                    <a:pt x="2070" y="99"/>
                    <a:pt x="2075" y="107"/>
                    <a:pt x="2079" y="111"/>
                  </a:cubicBezTo>
                  <a:lnTo>
                    <a:pt x="2079" y="111"/>
                  </a:lnTo>
                  <a:cubicBezTo>
                    <a:pt x="2083" y="114"/>
                    <a:pt x="2092" y="121"/>
                    <a:pt x="2096" y="122"/>
                  </a:cubicBezTo>
                  <a:lnTo>
                    <a:pt x="2096" y="122"/>
                  </a:lnTo>
                  <a:cubicBezTo>
                    <a:pt x="2100" y="122"/>
                    <a:pt x="2106" y="119"/>
                    <a:pt x="2110" y="118"/>
                  </a:cubicBezTo>
                  <a:lnTo>
                    <a:pt x="2110" y="118"/>
                  </a:lnTo>
                  <a:cubicBezTo>
                    <a:pt x="2113" y="116"/>
                    <a:pt x="2119" y="115"/>
                    <a:pt x="2121" y="114"/>
                  </a:cubicBezTo>
                  <a:lnTo>
                    <a:pt x="2121" y="114"/>
                  </a:lnTo>
                  <a:cubicBezTo>
                    <a:pt x="2125" y="112"/>
                    <a:pt x="2131" y="105"/>
                    <a:pt x="2134" y="102"/>
                  </a:cubicBezTo>
                  <a:lnTo>
                    <a:pt x="2134" y="102"/>
                  </a:lnTo>
                  <a:cubicBezTo>
                    <a:pt x="2136" y="98"/>
                    <a:pt x="2139" y="90"/>
                    <a:pt x="2140" y="86"/>
                  </a:cubicBezTo>
                  <a:lnTo>
                    <a:pt x="2140" y="86"/>
                  </a:lnTo>
                  <a:cubicBezTo>
                    <a:pt x="2141" y="82"/>
                    <a:pt x="2144" y="75"/>
                    <a:pt x="2146" y="72"/>
                  </a:cubicBezTo>
                  <a:lnTo>
                    <a:pt x="2146" y="72"/>
                  </a:lnTo>
                  <a:cubicBezTo>
                    <a:pt x="2148" y="70"/>
                    <a:pt x="2151" y="65"/>
                    <a:pt x="2154" y="64"/>
                  </a:cubicBezTo>
                  <a:lnTo>
                    <a:pt x="2154" y="64"/>
                  </a:lnTo>
                  <a:cubicBezTo>
                    <a:pt x="2157" y="64"/>
                    <a:pt x="2161" y="68"/>
                    <a:pt x="2163" y="69"/>
                  </a:cubicBezTo>
                  <a:lnTo>
                    <a:pt x="2163" y="69"/>
                  </a:lnTo>
                  <a:cubicBezTo>
                    <a:pt x="2166" y="70"/>
                    <a:pt x="2170" y="74"/>
                    <a:pt x="2173" y="75"/>
                  </a:cubicBezTo>
                  <a:lnTo>
                    <a:pt x="2173" y="75"/>
                  </a:lnTo>
                  <a:cubicBezTo>
                    <a:pt x="2176" y="75"/>
                    <a:pt x="2183" y="72"/>
                    <a:pt x="2186" y="72"/>
                  </a:cubicBezTo>
                  <a:lnTo>
                    <a:pt x="2186" y="72"/>
                  </a:lnTo>
                  <a:cubicBezTo>
                    <a:pt x="2189" y="72"/>
                    <a:pt x="2195" y="72"/>
                    <a:pt x="2198" y="73"/>
                  </a:cubicBezTo>
                  <a:lnTo>
                    <a:pt x="2198" y="73"/>
                  </a:lnTo>
                  <a:cubicBezTo>
                    <a:pt x="2202" y="74"/>
                    <a:pt x="2210" y="79"/>
                    <a:pt x="2215" y="79"/>
                  </a:cubicBezTo>
                  <a:lnTo>
                    <a:pt x="2215" y="79"/>
                  </a:lnTo>
                  <a:cubicBezTo>
                    <a:pt x="2218" y="78"/>
                    <a:pt x="2221" y="72"/>
                    <a:pt x="2224" y="71"/>
                  </a:cubicBezTo>
                  <a:lnTo>
                    <a:pt x="2224" y="71"/>
                  </a:lnTo>
                  <a:cubicBezTo>
                    <a:pt x="2227" y="70"/>
                    <a:pt x="2235" y="68"/>
                    <a:pt x="2239" y="69"/>
                  </a:cubicBezTo>
                  <a:lnTo>
                    <a:pt x="2239" y="69"/>
                  </a:lnTo>
                  <a:cubicBezTo>
                    <a:pt x="2241" y="69"/>
                    <a:pt x="2245" y="73"/>
                    <a:pt x="2248" y="74"/>
                  </a:cubicBezTo>
                  <a:lnTo>
                    <a:pt x="2248" y="74"/>
                  </a:lnTo>
                  <a:cubicBezTo>
                    <a:pt x="2251" y="75"/>
                    <a:pt x="2258" y="77"/>
                    <a:pt x="2261" y="76"/>
                  </a:cubicBezTo>
                  <a:lnTo>
                    <a:pt x="2261" y="76"/>
                  </a:lnTo>
                  <a:cubicBezTo>
                    <a:pt x="2264" y="75"/>
                    <a:pt x="2267" y="68"/>
                    <a:pt x="2270" y="67"/>
                  </a:cubicBezTo>
                  <a:lnTo>
                    <a:pt x="2270" y="67"/>
                  </a:lnTo>
                  <a:cubicBezTo>
                    <a:pt x="2273" y="66"/>
                    <a:pt x="2279" y="68"/>
                    <a:pt x="2282" y="69"/>
                  </a:cubicBezTo>
                  <a:lnTo>
                    <a:pt x="2282" y="69"/>
                  </a:lnTo>
                  <a:cubicBezTo>
                    <a:pt x="2285" y="69"/>
                    <a:pt x="2291" y="73"/>
                    <a:pt x="2294" y="72"/>
                  </a:cubicBezTo>
                  <a:lnTo>
                    <a:pt x="2294" y="72"/>
                  </a:lnTo>
                  <a:cubicBezTo>
                    <a:pt x="2297" y="72"/>
                    <a:pt x="2300" y="65"/>
                    <a:pt x="2303" y="64"/>
                  </a:cubicBezTo>
                  <a:lnTo>
                    <a:pt x="2303" y="64"/>
                  </a:lnTo>
                  <a:cubicBezTo>
                    <a:pt x="2305" y="63"/>
                    <a:pt x="2311" y="63"/>
                    <a:pt x="2313" y="64"/>
                  </a:cubicBezTo>
                  <a:lnTo>
                    <a:pt x="2313" y="64"/>
                  </a:lnTo>
                  <a:cubicBezTo>
                    <a:pt x="2317" y="65"/>
                    <a:pt x="2322" y="74"/>
                    <a:pt x="2326" y="73"/>
                  </a:cubicBezTo>
                  <a:lnTo>
                    <a:pt x="2326" y="73"/>
                  </a:lnTo>
                  <a:cubicBezTo>
                    <a:pt x="2328" y="72"/>
                    <a:pt x="2328" y="67"/>
                    <a:pt x="2330" y="66"/>
                  </a:cubicBezTo>
                  <a:lnTo>
                    <a:pt x="2330" y="66"/>
                  </a:lnTo>
                  <a:cubicBezTo>
                    <a:pt x="2331" y="64"/>
                    <a:pt x="2338" y="63"/>
                    <a:pt x="2341" y="63"/>
                  </a:cubicBezTo>
                  <a:lnTo>
                    <a:pt x="2341" y="63"/>
                  </a:lnTo>
                  <a:cubicBezTo>
                    <a:pt x="2344" y="64"/>
                    <a:pt x="2348" y="71"/>
                    <a:pt x="2351" y="71"/>
                  </a:cubicBezTo>
                  <a:lnTo>
                    <a:pt x="2351" y="71"/>
                  </a:lnTo>
                  <a:cubicBezTo>
                    <a:pt x="2354" y="71"/>
                    <a:pt x="2357" y="65"/>
                    <a:pt x="2360" y="65"/>
                  </a:cubicBezTo>
                  <a:lnTo>
                    <a:pt x="2360" y="65"/>
                  </a:lnTo>
                  <a:cubicBezTo>
                    <a:pt x="2362" y="65"/>
                    <a:pt x="2367" y="69"/>
                    <a:pt x="2368" y="72"/>
                  </a:cubicBezTo>
                  <a:lnTo>
                    <a:pt x="2368" y="72"/>
                  </a:lnTo>
                  <a:cubicBezTo>
                    <a:pt x="2370" y="74"/>
                    <a:pt x="2369" y="81"/>
                    <a:pt x="2369" y="84"/>
                  </a:cubicBezTo>
                  <a:lnTo>
                    <a:pt x="2369" y="84"/>
                  </a:lnTo>
                  <a:cubicBezTo>
                    <a:pt x="2371" y="85"/>
                    <a:pt x="2373" y="89"/>
                    <a:pt x="2375" y="91"/>
                  </a:cubicBezTo>
                  <a:lnTo>
                    <a:pt x="2375" y="91"/>
                  </a:lnTo>
                  <a:cubicBezTo>
                    <a:pt x="2377" y="91"/>
                    <a:pt x="2382" y="89"/>
                    <a:pt x="2383" y="89"/>
                  </a:cubicBezTo>
                  <a:lnTo>
                    <a:pt x="2383" y="89"/>
                  </a:lnTo>
                  <a:cubicBezTo>
                    <a:pt x="2386" y="89"/>
                    <a:pt x="2389" y="91"/>
                    <a:pt x="2391" y="92"/>
                  </a:cubicBezTo>
                  <a:lnTo>
                    <a:pt x="2391" y="92"/>
                  </a:lnTo>
                  <a:cubicBezTo>
                    <a:pt x="2393" y="94"/>
                    <a:pt x="2395" y="99"/>
                    <a:pt x="2397" y="100"/>
                  </a:cubicBezTo>
                  <a:lnTo>
                    <a:pt x="2397" y="100"/>
                  </a:lnTo>
                  <a:cubicBezTo>
                    <a:pt x="2399" y="102"/>
                    <a:pt x="2406" y="105"/>
                    <a:pt x="2409" y="105"/>
                  </a:cubicBezTo>
                  <a:lnTo>
                    <a:pt x="2409" y="105"/>
                  </a:lnTo>
                  <a:cubicBezTo>
                    <a:pt x="2412" y="105"/>
                    <a:pt x="2417" y="103"/>
                    <a:pt x="2419" y="103"/>
                  </a:cubicBezTo>
                  <a:lnTo>
                    <a:pt x="2419" y="103"/>
                  </a:lnTo>
                  <a:cubicBezTo>
                    <a:pt x="2422" y="103"/>
                    <a:pt x="2427" y="104"/>
                    <a:pt x="2429" y="104"/>
                  </a:cubicBezTo>
                  <a:lnTo>
                    <a:pt x="2429" y="104"/>
                  </a:lnTo>
                  <a:cubicBezTo>
                    <a:pt x="2433" y="105"/>
                    <a:pt x="2439" y="108"/>
                    <a:pt x="2443" y="109"/>
                  </a:cubicBezTo>
                  <a:lnTo>
                    <a:pt x="2443" y="109"/>
                  </a:lnTo>
                  <a:cubicBezTo>
                    <a:pt x="2446" y="110"/>
                    <a:pt x="2452" y="108"/>
                    <a:pt x="2455" y="109"/>
                  </a:cubicBezTo>
                  <a:lnTo>
                    <a:pt x="2455" y="109"/>
                  </a:lnTo>
                  <a:cubicBezTo>
                    <a:pt x="2456" y="111"/>
                    <a:pt x="2456" y="118"/>
                    <a:pt x="2457" y="121"/>
                  </a:cubicBezTo>
                  <a:lnTo>
                    <a:pt x="2457" y="121"/>
                  </a:lnTo>
                  <a:cubicBezTo>
                    <a:pt x="2457" y="123"/>
                    <a:pt x="2460" y="129"/>
                    <a:pt x="2463" y="129"/>
                  </a:cubicBezTo>
                  <a:lnTo>
                    <a:pt x="2463" y="129"/>
                  </a:lnTo>
                  <a:cubicBezTo>
                    <a:pt x="2465" y="129"/>
                    <a:pt x="2466" y="124"/>
                    <a:pt x="2467" y="123"/>
                  </a:cubicBezTo>
                  <a:lnTo>
                    <a:pt x="2467" y="123"/>
                  </a:lnTo>
                  <a:cubicBezTo>
                    <a:pt x="2470" y="121"/>
                    <a:pt x="2476" y="119"/>
                    <a:pt x="2479" y="119"/>
                  </a:cubicBezTo>
                  <a:lnTo>
                    <a:pt x="2479" y="119"/>
                  </a:lnTo>
                  <a:cubicBezTo>
                    <a:pt x="2483" y="119"/>
                    <a:pt x="2489" y="123"/>
                    <a:pt x="2491" y="125"/>
                  </a:cubicBezTo>
                  <a:lnTo>
                    <a:pt x="2491" y="125"/>
                  </a:lnTo>
                  <a:cubicBezTo>
                    <a:pt x="2493" y="126"/>
                    <a:pt x="2497" y="130"/>
                    <a:pt x="2499" y="132"/>
                  </a:cubicBezTo>
                  <a:lnTo>
                    <a:pt x="2499" y="132"/>
                  </a:lnTo>
                  <a:cubicBezTo>
                    <a:pt x="2503" y="134"/>
                    <a:pt x="2512" y="132"/>
                    <a:pt x="2514" y="134"/>
                  </a:cubicBezTo>
                  <a:lnTo>
                    <a:pt x="2514" y="134"/>
                  </a:lnTo>
                  <a:cubicBezTo>
                    <a:pt x="2516" y="136"/>
                    <a:pt x="2514" y="142"/>
                    <a:pt x="2516" y="145"/>
                  </a:cubicBezTo>
                  <a:lnTo>
                    <a:pt x="2516" y="145"/>
                  </a:lnTo>
                  <a:cubicBezTo>
                    <a:pt x="2516" y="146"/>
                    <a:pt x="2518" y="150"/>
                    <a:pt x="2520" y="150"/>
                  </a:cubicBezTo>
                  <a:lnTo>
                    <a:pt x="2520" y="150"/>
                  </a:lnTo>
                  <a:cubicBezTo>
                    <a:pt x="2522" y="152"/>
                    <a:pt x="2527" y="152"/>
                    <a:pt x="2529" y="151"/>
                  </a:cubicBezTo>
                  <a:lnTo>
                    <a:pt x="2529" y="151"/>
                  </a:lnTo>
                  <a:cubicBezTo>
                    <a:pt x="2532" y="150"/>
                    <a:pt x="2537" y="146"/>
                    <a:pt x="2541" y="146"/>
                  </a:cubicBezTo>
                  <a:lnTo>
                    <a:pt x="2541" y="146"/>
                  </a:lnTo>
                  <a:cubicBezTo>
                    <a:pt x="2543" y="146"/>
                    <a:pt x="2548" y="148"/>
                    <a:pt x="2550" y="150"/>
                  </a:cubicBezTo>
                  <a:lnTo>
                    <a:pt x="2550" y="150"/>
                  </a:lnTo>
                  <a:cubicBezTo>
                    <a:pt x="2552" y="152"/>
                    <a:pt x="2556" y="158"/>
                    <a:pt x="2555" y="162"/>
                  </a:cubicBezTo>
                  <a:lnTo>
                    <a:pt x="2555" y="162"/>
                  </a:lnTo>
                  <a:cubicBezTo>
                    <a:pt x="2555" y="164"/>
                    <a:pt x="2547" y="166"/>
                    <a:pt x="2546" y="169"/>
                  </a:cubicBezTo>
                  <a:lnTo>
                    <a:pt x="2546" y="169"/>
                  </a:lnTo>
                  <a:cubicBezTo>
                    <a:pt x="2545" y="171"/>
                    <a:pt x="2545" y="177"/>
                    <a:pt x="2546" y="180"/>
                  </a:cubicBezTo>
                  <a:lnTo>
                    <a:pt x="2546" y="180"/>
                  </a:lnTo>
                  <a:cubicBezTo>
                    <a:pt x="2546" y="183"/>
                    <a:pt x="2551" y="188"/>
                    <a:pt x="2553" y="190"/>
                  </a:cubicBezTo>
                  <a:lnTo>
                    <a:pt x="2553" y="190"/>
                  </a:lnTo>
                  <a:cubicBezTo>
                    <a:pt x="2555" y="192"/>
                    <a:pt x="2562" y="193"/>
                    <a:pt x="2564" y="195"/>
                  </a:cubicBezTo>
                  <a:lnTo>
                    <a:pt x="2564" y="195"/>
                  </a:lnTo>
                  <a:cubicBezTo>
                    <a:pt x="2566" y="196"/>
                    <a:pt x="2569" y="199"/>
                    <a:pt x="2570" y="201"/>
                  </a:cubicBezTo>
                  <a:lnTo>
                    <a:pt x="2570" y="201"/>
                  </a:lnTo>
                  <a:cubicBezTo>
                    <a:pt x="2572" y="205"/>
                    <a:pt x="2573" y="215"/>
                    <a:pt x="2575" y="219"/>
                  </a:cubicBezTo>
                  <a:lnTo>
                    <a:pt x="2575" y="219"/>
                  </a:lnTo>
                  <a:cubicBezTo>
                    <a:pt x="2576" y="220"/>
                    <a:pt x="2579" y="225"/>
                    <a:pt x="2581" y="225"/>
                  </a:cubicBezTo>
                  <a:lnTo>
                    <a:pt x="2581" y="225"/>
                  </a:lnTo>
                  <a:cubicBezTo>
                    <a:pt x="2583" y="225"/>
                    <a:pt x="2587" y="223"/>
                    <a:pt x="2589" y="222"/>
                  </a:cubicBezTo>
                  <a:lnTo>
                    <a:pt x="2589" y="222"/>
                  </a:lnTo>
                  <a:cubicBezTo>
                    <a:pt x="2591" y="221"/>
                    <a:pt x="2595" y="216"/>
                    <a:pt x="2597" y="216"/>
                  </a:cubicBezTo>
                  <a:lnTo>
                    <a:pt x="2597" y="216"/>
                  </a:lnTo>
                  <a:cubicBezTo>
                    <a:pt x="2600" y="215"/>
                    <a:pt x="2606" y="216"/>
                    <a:pt x="2608" y="217"/>
                  </a:cubicBezTo>
                  <a:lnTo>
                    <a:pt x="2608" y="217"/>
                  </a:lnTo>
                  <a:cubicBezTo>
                    <a:pt x="2610" y="219"/>
                    <a:pt x="2613" y="221"/>
                    <a:pt x="2614" y="222"/>
                  </a:cubicBezTo>
                  <a:lnTo>
                    <a:pt x="2614" y="222"/>
                  </a:lnTo>
                  <a:cubicBezTo>
                    <a:pt x="2616" y="225"/>
                    <a:pt x="2616" y="230"/>
                    <a:pt x="2617" y="231"/>
                  </a:cubicBezTo>
                  <a:lnTo>
                    <a:pt x="2617" y="231"/>
                  </a:lnTo>
                  <a:cubicBezTo>
                    <a:pt x="2619" y="233"/>
                    <a:pt x="2624" y="235"/>
                    <a:pt x="2626" y="235"/>
                  </a:cubicBezTo>
                  <a:lnTo>
                    <a:pt x="2626" y="235"/>
                  </a:lnTo>
                  <a:cubicBezTo>
                    <a:pt x="2628" y="235"/>
                    <a:pt x="2631" y="234"/>
                    <a:pt x="2633" y="232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4" name="Freeform 241">
              <a:extLst>
                <a:ext uri="{FF2B5EF4-FFF2-40B4-BE49-F238E27FC236}">
                  <a16:creationId xmlns:a16="http://schemas.microsoft.com/office/drawing/2014/main" id="{F479BFB0-F2A1-934B-BA7D-607669AC5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5997" y="3423001"/>
              <a:ext cx="2088538" cy="1301345"/>
            </a:xfrm>
            <a:custGeom>
              <a:avLst/>
              <a:gdLst>
                <a:gd name="T0" fmla="*/ 2591 w 2599"/>
                <a:gd name="T1" fmla="*/ 1619 h 1620"/>
                <a:gd name="T2" fmla="*/ 2573 w 2599"/>
                <a:gd name="T3" fmla="*/ 1601 h 1620"/>
                <a:gd name="T4" fmla="*/ 2546 w 2599"/>
                <a:gd name="T5" fmla="*/ 1609 h 1620"/>
                <a:gd name="T6" fmla="*/ 2529 w 2599"/>
                <a:gd name="T7" fmla="*/ 1579 h 1620"/>
                <a:gd name="T8" fmla="*/ 2511 w 2599"/>
                <a:gd name="T9" fmla="*/ 1553 h 1620"/>
                <a:gd name="T10" fmla="*/ 2506 w 2599"/>
                <a:gd name="T11" fmla="*/ 1530 h 1620"/>
                <a:gd name="T12" fmla="*/ 2481 w 2599"/>
                <a:gd name="T13" fmla="*/ 1529 h 1620"/>
                <a:gd name="T14" fmla="*/ 2456 w 2599"/>
                <a:gd name="T15" fmla="*/ 1509 h 1620"/>
                <a:gd name="T16" fmla="*/ 2428 w 2599"/>
                <a:gd name="T17" fmla="*/ 1513 h 1620"/>
                <a:gd name="T18" fmla="*/ 2408 w 2599"/>
                <a:gd name="T19" fmla="*/ 1493 h 1620"/>
                <a:gd name="T20" fmla="*/ 2374 w 2599"/>
                <a:gd name="T21" fmla="*/ 1489 h 1620"/>
                <a:gd name="T22" fmla="*/ 2348 w 2599"/>
                <a:gd name="T23" fmla="*/ 1473 h 1620"/>
                <a:gd name="T24" fmla="*/ 2333 w 2599"/>
                <a:gd name="T25" fmla="*/ 1456 h 1620"/>
                <a:gd name="T26" fmla="*/ 2306 w 2599"/>
                <a:gd name="T27" fmla="*/ 1447 h 1620"/>
                <a:gd name="T28" fmla="*/ 2278 w 2599"/>
                <a:gd name="T29" fmla="*/ 1448 h 1620"/>
                <a:gd name="T30" fmla="*/ 2247 w 2599"/>
                <a:gd name="T31" fmla="*/ 1453 h 1620"/>
                <a:gd name="T32" fmla="*/ 2213 w 2599"/>
                <a:gd name="T33" fmla="*/ 1458 h 1620"/>
                <a:gd name="T34" fmla="*/ 2180 w 2599"/>
                <a:gd name="T35" fmla="*/ 1463 h 1620"/>
                <a:gd name="T36" fmla="*/ 2138 w 2599"/>
                <a:gd name="T37" fmla="*/ 1459 h 1620"/>
                <a:gd name="T38" fmla="*/ 2111 w 2599"/>
                <a:gd name="T39" fmla="*/ 1456 h 1620"/>
                <a:gd name="T40" fmla="*/ 2086 w 2599"/>
                <a:gd name="T41" fmla="*/ 1498 h 1620"/>
                <a:gd name="T42" fmla="*/ 2044 w 2599"/>
                <a:gd name="T43" fmla="*/ 1495 h 1620"/>
                <a:gd name="T44" fmla="*/ 2006 w 2599"/>
                <a:gd name="T45" fmla="*/ 1469 h 1620"/>
                <a:gd name="T46" fmla="*/ 1966 w 2599"/>
                <a:gd name="T47" fmla="*/ 1452 h 1620"/>
                <a:gd name="T48" fmla="*/ 1935 w 2599"/>
                <a:gd name="T49" fmla="*/ 1432 h 1620"/>
                <a:gd name="T50" fmla="*/ 1314 w 2599"/>
                <a:gd name="T51" fmla="*/ 1405 h 1620"/>
                <a:gd name="T52" fmla="*/ 51 w 2599"/>
                <a:gd name="T53" fmla="*/ 4 h 1620"/>
                <a:gd name="T54" fmla="*/ 2492 w 2599"/>
                <a:gd name="T55" fmla="*/ 10 h 1620"/>
                <a:gd name="T56" fmla="*/ 2478 w 2599"/>
                <a:gd name="T57" fmla="*/ 67 h 1620"/>
                <a:gd name="T58" fmla="*/ 2451 w 2599"/>
                <a:gd name="T59" fmla="*/ 99 h 1620"/>
                <a:gd name="T60" fmla="*/ 2408 w 2599"/>
                <a:gd name="T61" fmla="*/ 142 h 1620"/>
                <a:gd name="T62" fmla="*/ 2430 w 2599"/>
                <a:gd name="T63" fmla="*/ 186 h 1620"/>
                <a:gd name="T64" fmla="*/ 2461 w 2599"/>
                <a:gd name="T65" fmla="*/ 240 h 1620"/>
                <a:gd name="T66" fmla="*/ 2500 w 2599"/>
                <a:gd name="T67" fmla="*/ 252 h 1620"/>
                <a:gd name="T68" fmla="*/ 2581 w 2599"/>
                <a:gd name="T69" fmla="*/ 1136 h 1620"/>
                <a:gd name="T70" fmla="*/ 2529 w 2599"/>
                <a:gd name="T71" fmla="*/ 1163 h 1620"/>
                <a:gd name="T72" fmla="*/ 2545 w 2599"/>
                <a:gd name="T73" fmla="*/ 1183 h 1620"/>
                <a:gd name="T74" fmla="*/ 2554 w 2599"/>
                <a:gd name="T75" fmla="*/ 1216 h 1620"/>
                <a:gd name="T76" fmla="*/ 2541 w 2599"/>
                <a:gd name="T77" fmla="*/ 1238 h 1620"/>
                <a:gd name="T78" fmla="*/ 2545 w 2599"/>
                <a:gd name="T79" fmla="*/ 1262 h 1620"/>
                <a:gd name="T80" fmla="*/ 2566 w 2599"/>
                <a:gd name="T81" fmla="*/ 1273 h 1620"/>
                <a:gd name="T82" fmla="*/ 2582 w 2599"/>
                <a:gd name="T83" fmla="*/ 1291 h 1620"/>
                <a:gd name="T84" fmla="*/ 2593 w 2599"/>
                <a:gd name="T85" fmla="*/ 1319 h 1620"/>
                <a:gd name="T86" fmla="*/ 2583 w 2599"/>
                <a:gd name="T87" fmla="*/ 1344 h 1620"/>
                <a:gd name="T88" fmla="*/ 2578 w 2599"/>
                <a:gd name="T89" fmla="*/ 1367 h 1620"/>
                <a:gd name="T90" fmla="*/ 2575 w 2599"/>
                <a:gd name="T91" fmla="*/ 1388 h 1620"/>
                <a:gd name="T92" fmla="*/ 2562 w 2599"/>
                <a:gd name="T93" fmla="*/ 1412 h 1620"/>
                <a:gd name="T94" fmla="*/ 2557 w 2599"/>
                <a:gd name="T95" fmla="*/ 1450 h 1620"/>
                <a:gd name="T96" fmla="*/ 2545 w 2599"/>
                <a:gd name="T97" fmla="*/ 1475 h 1620"/>
                <a:gd name="T98" fmla="*/ 2532 w 2599"/>
                <a:gd name="T99" fmla="*/ 1498 h 1620"/>
                <a:gd name="T100" fmla="*/ 2550 w 2599"/>
                <a:gd name="T101" fmla="*/ 1520 h 1620"/>
                <a:gd name="T102" fmla="*/ 2567 w 2599"/>
                <a:gd name="T103" fmla="*/ 1536 h 1620"/>
                <a:gd name="T104" fmla="*/ 2581 w 2599"/>
                <a:gd name="T105" fmla="*/ 1559 h 1620"/>
                <a:gd name="T106" fmla="*/ 2592 w 2599"/>
                <a:gd name="T107" fmla="*/ 1590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99" h="1620">
                  <a:moveTo>
                    <a:pt x="2593" y="1610"/>
                  </a:moveTo>
                  <a:lnTo>
                    <a:pt x="2593" y="1610"/>
                  </a:lnTo>
                  <a:cubicBezTo>
                    <a:pt x="2594" y="1611"/>
                    <a:pt x="2596" y="1614"/>
                    <a:pt x="2598" y="1616"/>
                  </a:cubicBezTo>
                  <a:lnTo>
                    <a:pt x="2598" y="1616"/>
                  </a:lnTo>
                  <a:cubicBezTo>
                    <a:pt x="2596" y="1618"/>
                    <a:pt x="2593" y="1619"/>
                    <a:pt x="2591" y="1619"/>
                  </a:cubicBezTo>
                  <a:lnTo>
                    <a:pt x="2591" y="1619"/>
                  </a:lnTo>
                  <a:cubicBezTo>
                    <a:pt x="2589" y="1619"/>
                    <a:pt x="2584" y="1617"/>
                    <a:pt x="2582" y="1615"/>
                  </a:cubicBezTo>
                  <a:lnTo>
                    <a:pt x="2582" y="1615"/>
                  </a:lnTo>
                  <a:cubicBezTo>
                    <a:pt x="2581" y="1614"/>
                    <a:pt x="2581" y="1609"/>
                    <a:pt x="2579" y="1606"/>
                  </a:cubicBezTo>
                  <a:lnTo>
                    <a:pt x="2579" y="1606"/>
                  </a:lnTo>
                  <a:cubicBezTo>
                    <a:pt x="2578" y="1605"/>
                    <a:pt x="2575" y="1603"/>
                    <a:pt x="2573" y="1601"/>
                  </a:cubicBezTo>
                  <a:lnTo>
                    <a:pt x="2573" y="1601"/>
                  </a:lnTo>
                  <a:cubicBezTo>
                    <a:pt x="2571" y="1600"/>
                    <a:pt x="2565" y="1599"/>
                    <a:pt x="2562" y="1600"/>
                  </a:cubicBezTo>
                  <a:lnTo>
                    <a:pt x="2562" y="1600"/>
                  </a:lnTo>
                  <a:cubicBezTo>
                    <a:pt x="2560" y="1600"/>
                    <a:pt x="2556" y="1605"/>
                    <a:pt x="2554" y="1606"/>
                  </a:cubicBezTo>
                  <a:lnTo>
                    <a:pt x="2554" y="1606"/>
                  </a:lnTo>
                  <a:cubicBezTo>
                    <a:pt x="2552" y="1607"/>
                    <a:pt x="2548" y="1609"/>
                    <a:pt x="2546" y="1609"/>
                  </a:cubicBezTo>
                  <a:lnTo>
                    <a:pt x="2546" y="1609"/>
                  </a:lnTo>
                  <a:cubicBezTo>
                    <a:pt x="2544" y="1609"/>
                    <a:pt x="2541" y="1604"/>
                    <a:pt x="2540" y="1603"/>
                  </a:cubicBezTo>
                  <a:lnTo>
                    <a:pt x="2540" y="1603"/>
                  </a:lnTo>
                  <a:cubicBezTo>
                    <a:pt x="2538" y="1599"/>
                    <a:pt x="2537" y="1589"/>
                    <a:pt x="2535" y="1585"/>
                  </a:cubicBezTo>
                  <a:lnTo>
                    <a:pt x="2535" y="1585"/>
                  </a:lnTo>
                  <a:cubicBezTo>
                    <a:pt x="2534" y="1583"/>
                    <a:pt x="2531" y="1580"/>
                    <a:pt x="2529" y="1579"/>
                  </a:cubicBezTo>
                  <a:lnTo>
                    <a:pt x="2529" y="1579"/>
                  </a:lnTo>
                  <a:cubicBezTo>
                    <a:pt x="2527" y="1577"/>
                    <a:pt x="2520" y="1576"/>
                    <a:pt x="2518" y="1574"/>
                  </a:cubicBezTo>
                  <a:lnTo>
                    <a:pt x="2518" y="1574"/>
                  </a:lnTo>
                  <a:cubicBezTo>
                    <a:pt x="2516" y="1572"/>
                    <a:pt x="2511" y="1567"/>
                    <a:pt x="2511" y="1564"/>
                  </a:cubicBezTo>
                  <a:lnTo>
                    <a:pt x="2511" y="1564"/>
                  </a:lnTo>
                  <a:cubicBezTo>
                    <a:pt x="2510" y="1561"/>
                    <a:pt x="2510" y="1555"/>
                    <a:pt x="2511" y="1553"/>
                  </a:cubicBezTo>
                  <a:lnTo>
                    <a:pt x="2511" y="1553"/>
                  </a:lnTo>
                  <a:cubicBezTo>
                    <a:pt x="2512" y="1550"/>
                    <a:pt x="2520" y="1548"/>
                    <a:pt x="2520" y="1546"/>
                  </a:cubicBezTo>
                  <a:lnTo>
                    <a:pt x="2520" y="1546"/>
                  </a:lnTo>
                  <a:cubicBezTo>
                    <a:pt x="2521" y="1542"/>
                    <a:pt x="2517" y="1536"/>
                    <a:pt x="2515" y="1534"/>
                  </a:cubicBezTo>
                  <a:lnTo>
                    <a:pt x="2515" y="1534"/>
                  </a:lnTo>
                  <a:cubicBezTo>
                    <a:pt x="2513" y="1532"/>
                    <a:pt x="2508" y="1530"/>
                    <a:pt x="2506" y="1530"/>
                  </a:cubicBezTo>
                  <a:lnTo>
                    <a:pt x="2506" y="1530"/>
                  </a:lnTo>
                  <a:cubicBezTo>
                    <a:pt x="2502" y="1530"/>
                    <a:pt x="2497" y="1534"/>
                    <a:pt x="2494" y="1535"/>
                  </a:cubicBezTo>
                  <a:lnTo>
                    <a:pt x="2494" y="1535"/>
                  </a:lnTo>
                  <a:cubicBezTo>
                    <a:pt x="2492" y="1536"/>
                    <a:pt x="2487" y="1536"/>
                    <a:pt x="2485" y="1534"/>
                  </a:cubicBezTo>
                  <a:lnTo>
                    <a:pt x="2485" y="1534"/>
                  </a:lnTo>
                  <a:cubicBezTo>
                    <a:pt x="2483" y="1534"/>
                    <a:pt x="2481" y="1530"/>
                    <a:pt x="2481" y="1529"/>
                  </a:cubicBezTo>
                  <a:lnTo>
                    <a:pt x="2481" y="1529"/>
                  </a:lnTo>
                  <a:cubicBezTo>
                    <a:pt x="2479" y="1526"/>
                    <a:pt x="2481" y="1520"/>
                    <a:pt x="2479" y="1518"/>
                  </a:cubicBezTo>
                  <a:lnTo>
                    <a:pt x="2479" y="1518"/>
                  </a:lnTo>
                  <a:cubicBezTo>
                    <a:pt x="2477" y="1516"/>
                    <a:pt x="2468" y="1518"/>
                    <a:pt x="2464" y="1516"/>
                  </a:cubicBezTo>
                  <a:lnTo>
                    <a:pt x="2464" y="1516"/>
                  </a:lnTo>
                  <a:cubicBezTo>
                    <a:pt x="2462" y="1514"/>
                    <a:pt x="2458" y="1510"/>
                    <a:pt x="2456" y="1509"/>
                  </a:cubicBezTo>
                  <a:lnTo>
                    <a:pt x="2456" y="1509"/>
                  </a:lnTo>
                  <a:cubicBezTo>
                    <a:pt x="2454" y="1507"/>
                    <a:pt x="2448" y="1503"/>
                    <a:pt x="2444" y="1503"/>
                  </a:cubicBezTo>
                  <a:lnTo>
                    <a:pt x="2444" y="1503"/>
                  </a:lnTo>
                  <a:cubicBezTo>
                    <a:pt x="2441" y="1503"/>
                    <a:pt x="2435" y="1505"/>
                    <a:pt x="2432" y="1507"/>
                  </a:cubicBezTo>
                  <a:lnTo>
                    <a:pt x="2432" y="1507"/>
                  </a:lnTo>
                  <a:cubicBezTo>
                    <a:pt x="2431" y="1508"/>
                    <a:pt x="2430" y="1513"/>
                    <a:pt x="2428" y="1513"/>
                  </a:cubicBezTo>
                  <a:lnTo>
                    <a:pt x="2428" y="1513"/>
                  </a:lnTo>
                  <a:cubicBezTo>
                    <a:pt x="2425" y="1513"/>
                    <a:pt x="2422" y="1507"/>
                    <a:pt x="2422" y="1505"/>
                  </a:cubicBezTo>
                  <a:lnTo>
                    <a:pt x="2422" y="1505"/>
                  </a:lnTo>
                  <a:cubicBezTo>
                    <a:pt x="2421" y="1502"/>
                    <a:pt x="2421" y="1495"/>
                    <a:pt x="2420" y="1493"/>
                  </a:cubicBezTo>
                  <a:lnTo>
                    <a:pt x="2420" y="1493"/>
                  </a:lnTo>
                  <a:cubicBezTo>
                    <a:pt x="2417" y="1492"/>
                    <a:pt x="2411" y="1494"/>
                    <a:pt x="2408" y="1493"/>
                  </a:cubicBezTo>
                  <a:lnTo>
                    <a:pt x="2408" y="1493"/>
                  </a:lnTo>
                  <a:cubicBezTo>
                    <a:pt x="2404" y="1492"/>
                    <a:pt x="2398" y="1489"/>
                    <a:pt x="2394" y="1488"/>
                  </a:cubicBezTo>
                  <a:lnTo>
                    <a:pt x="2394" y="1488"/>
                  </a:lnTo>
                  <a:cubicBezTo>
                    <a:pt x="2392" y="1488"/>
                    <a:pt x="2387" y="1487"/>
                    <a:pt x="2384" y="1487"/>
                  </a:cubicBezTo>
                  <a:lnTo>
                    <a:pt x="2384" y="1487"/>
                  </a:lnTo>
                  <a:cubicBezTo>
                    <a:pt x="2382" y="1487"/>
                    <a:pt x="2377" y="1489"/>
                    <a:pt x="2374" y="1489"/>
                  </a:cubicBezTo>
                  <a:lnTo>
                    <a:pt x="2374" y="1489"/>
                  </a:lnTo>
                  <a:cubicBezTo>
                    <a:pt x="2371" y="1489"/>
                    <a:pt x="2364" y="1486"/>
                    <a:pt x="2362" y="1484"/>
                  </a:cubicBezTo>
                  <a:lnTo>
                    <a:pt x="2362" y="1484"/>
                  </a:lnTo>
                  <a:cubicBezTo>
                    <a:pt x="2360" y="1483"/>
                    <a:pt x="2358" y="1478"/>
                    <a:pt x="2356" y="1476"/>
                  </a:cubicBezTo>
                  <a:lnTo>
                    <a:pt x="2356" y="1476"/>
                  </a:lnTo>
                  <a:cubicBezTo>
                    <a:pt x="2354" y="1475"/>
                    <a:pt x="2351" y="1473"/>
                    <a:pt x="2348" y="1473"/>
                  </a:cubicBezTo>
                  <a:lnTo>
                    <a:pt x="2348" y="1473"/>
                  </a:lnTo>
                  <a:cubicBezTo>
                    <a:pt x="2347" y="1473"/>
                    <a:pt x="2342" y="1475"/>
                    <a:pt x="2340" y="1475"/>
                  </a:cubicBezTo>
                  <a:lnTo>
                    <a:pt x="2340" y="1475"/>
                  </a:lnTo>
                  <a:cubicBezTo>
                    <a:pt x="2338" y="1473"/>
                    <a:pt x="2336" y="1469"/>
                    <a:pt x="2334" y="1468"/>
                  </a:cubicBezTo>
                  <a:lnTo>
                    <a:pt x="2334" y="1468"/>
                  </a:lnTo>
                  <a:cubicBezTo>
                    <a:pt x="2334" y="1465"/>
                    <a:pt x="2335" y="1458"/>
                    <a:pt x="2333" y="1456"/>
                  </a:cubicBezTo>
                  <a:lnTo>
                    <a:pt x="2333" y="1456"/>
                  </a:lnTo>
                  <a:cubicBezTo>
                    <a:pt x="2332" y="1453"/>
                    <a:pt x="2327" y="1449"/>
                    <a:pt x="2325" y="1449"/>
                  </a:cubicBezTo>
                  <a:lnTo>
                    <a:pt x="2325" y="1449"/>
                  </a:lnTo>
                  <a:cubicBezTo>
                    <a:pt x="2322" y="1449"/>
                    <a:pt x="2319" y="1455"/>
                    <a:pt x="2316" y="1455"/>
                  </a:cubicBezTo>
                  <a:lnTo>
                    <a:pt x="2316" y="1455"/>
                  </a:lnTo>
                  <a:cubicBezTo>
                    <a:pt x="2313" y="1455"/>
                    <a:pt x="2309" y="1448"/>
                    <a:pt x="2306" y="1447"/>
                  </a:cubicBezTo>
                  <a:lnTo>
                    <a:pt x="2306" y="1447"/>
                  </a:lnTo>
                  <a:cubicBezTo>
                    <a:pt x="2303" y="1447"/>
                    <a:pt x="2296" y="1448"/>
                    <a:pt x="2295" y="1450"/>
                  </a:cubicBezTo>
                  <a:lnTo>
                    <a:pt x="2295" y="1450"/>
                  </a:lnTo>
                  <a:cubicBezTo>
                    <a:pt x="2293" y="1451"/>
                    <a:pt x="2293" y="1456"/>
                    <a:pt x="2291" y="1457"/>
                  </a:cubicBezTo>
                  <a:lnTo>
                    <a:pt x="2291" y="1457"/>
                  </a:lnTo>
                  <a:cubicBezTo>
                    <a:pt x="2287" y="1458"/>
                    <a:pt x="2282" y="1449"/>
                    <a:pt x="2278" y="1448"/>
                  </a:cubicBezTo>
                  <a:lnTo>
                    <a:pt x="2278" y="1448"/>
                  </a:lnTo>
                  <a:cubicBezTo>
                    <a:pt x="2276" y="1447"/>
                    <a:pt x="2270" y="1447"/>
                    <a:pt x="2268" y="1448"/>
                  </a:cubicBezTo>
                  <a:lnTo>
                    <a:pt x="2268" y="1448"/>
                  </a:lnTo>
                  <a:cubicBezTo>
                    <a:pt x="2265" y="1449"/>
                    <a:pt x="2262" y="1456"/>
                    <a:pt x="2259" y="1456"/>
                  </a:cubicBezTo>
                  <a:lnTo>
                    <a:pt x="2259" y="1456"/>
                  </a:lnTo>
                  <a:cubicBezTo>
                    <a:pt x="2256" y="1457"/>
                    <a:pt x="2250" y="1453"/>
                    <a:pt x="2247" y="1453"/>
                  </a:cubicBezTo>
                  <a:lnTo>
                    <a:pt x="2247" y="1453"/>
                  </a:lnTo>
                  <a:cubicBezTo>
                    <a:pt x="2244" y="1452"/>
                    <a:pt x="2238" y="1450"/>
                    <a:pt x="2235" y="1451"/>
                  </a:cubicBezTo>
                  <a:lnTo>
                    <a:pt x="2235" y="1451"/>
                  </a:lnTo>
                  <a:cubicBezTo>
                    <a:pt x="2232" y="1452"/>
                    <a:pt x="2229" y="1459"/>
                    <a:pt x="2226" y="1460"/>
                  </a:cubicBezTo>
                  <a:lnTo>
                    <a:pt x="2226" y="1460"/>
                  </a:lnTo>
                  <a:cubicBezTo>
                    <a:pt x="2223" y="1461"/>
                    <a:pt x="2216" y="1459"/>
                    <a:pt x="2213" y="1458"/>
                  </a:cubicBezTo>
                  <a:lnTo>
                    <a:pt x="2213" y="1458"/>
                  </a:lnTo>
                  <a:cubicBezTo>
                    <a:pt x="2210" y="1457"/>
                    <a:pt x="2206" y="1453"/>
                    <a:pt x="2204" y="1453"/>
                  </a:cubicBezTo>
                  <a:lnTo>
                    <a:pt x="2204" y="1453"/>
                  </a:lnTo>
                  <a:cubicBezTo>
                    <a:pt x="2200" y="1452"/>
                    <a:pt x="2192" y="1454"/>
                    <a:pt x="2189" y="1455"/>
                  </a:cubicBezTo>
                  <a:lnTo>
                    <a:pt x="2189" y="1455"/>
                  </a:lnTo>
                  <a:cubicBezTo>
                    <a:pt x="2186" y="1456"/>
                    <a:pt x="2183" y="1462"/>
                    <a:pt x="2180" y="1463"/>
                  </a:cubicBezTo>
                  <a:lnTo>
                    <a:pt x="2180" y="1463"/>
                  </a:lnTo>
                  <a:cubicBezTo>
                    <a:pt x="2175" y="1463"/>
                    <a:pt x="2167" y="1458"/>
                    <a:pt x="2163" y="1457"/>
                  </a:cubicBezTo>
                  <a:lnTo>
                    <a:pt x="2163" y="1457"/>
                  </a:lnTo>
                  <a:cubicBezTo>
                    <a:pt x="2160" y="1456"/>
                    <a:pt x="2154" y="1456"/>
                    <a:pt x="2151" y="1456"/>
                  </a:cubicBezTo>
                  <a:lnTo>
                    <a:pt x="2151" y="1456"/>
                  </a:lnTo>
                  <a:cubicBezTo>
                    <a:pt x="2148" y="1456"/>
                    <a:pt x="2141" y="1459"/>
                    <a:pt x="2138" y="1459"/>
                  </a:cubicBezTo>
                  <a:lnTo>
                    <a:pt x="2138" y="1459"/>
                  </a:lnTo>
                  <a:cubicBezTo>
                    <a:pt x="2135" y="1458"/>
                    <a:pt x="2131" y="1454"/>
                    <a:pt x="2128" y="1453"/>
                  </a:cubicBezTo>
                  <a:lnTo>
                    <a:pt x="2128" y="1453"/>
                  </a:lnTo>
                  <a:cubicBezTo>
                    <a:pt x="2126" y="1452"/>
                    <a:pt x="2122" y="1448"/>
                    <a:pt x="2119" y="1448"/>
                  </a:cubicBezTo>
                  <a:lnTo>
                    <a:pt x="2119" y="1448"/>
                  </a:lnTo>
                  <a:cubicBezTo>
                    <a:pt x="2116" y="1449"/>
                    <a:pt x="2113" y="1454"/>
                    <a:pt x="2111" y="1456"/>
                  </a:cubicBezTo>
                  <a:lnTo>
                    <a:pt x="2111" y="1456"/>
                  </a:lnTo>
                  <a:cubicBezTo>
                    <a:pt x="2109" y="1459"/>
                    <a:pt x="2106" y="1466"/>
                    <a:pt x="2105" y="1470"/>
                  </a:cubicBezTo>
                  <a:lnTo>
                    <a:pt x="2105" y="1470"/>
                  </a:lnTo>
                  <a:cubicBezTo>
                    <a:pt x="2104" y="1474"/>
                    <a:pt x="2101" y="1482"/>
                    <a:pt x="2099" y="1486"/>
                  </a:cubicBezTo>
                  <a:lnTo>
                    <a:pt x="2099" y="1486"/>
                  </a:lnTo>
                  <a:cubicBezTo>
                    <a:pt x="2096" y="1489"/>
                    <a:pt x="2090" y="1496"/>
                    <a:pt x="2086" y="1498"/>
                  </a:cubicBezTo>
                  <a:lnTo>
                    <a:pt x="2086" y="1498"/>
                  </a:lnTo>
                  <a:cubicBezTo>
                    <a:pt x="2084" y="1499"/>
                    <a:pt x="2078" y="1500"/>
                    <a:pt x="2075" y="1502"/>
                  </a:cubicBezTo>
                  <a:lnTo>
                    <a:pt x="2075" y="1502"/>
                  </a:lnTo>
                  <a:cubicBezTo>
                    <a:pt x="2071" y="1503"/>
                    <a:pt x="2065" y="1506"/>
                    <a:pt x="2061" y="1506"/>
                  </a:cubicBezTo>
                  <a:lnTo>
                    <a:pt x="2061" y="1506"/>
                  </a:lnTo>
                  <a:cubicBezTo>
                    <a:pt x="2057" y="1505"/>
                    <a:pt x="2048" y="1498"/>
                    <a:pt x="2044" y="1495"/>
                  </a:cubicBezTo>
                  <a:lnTo>
                    <a:pt x="2044" y="1495"/>
                  </a:lnTo>
                  <a:cubicBezTo>
                    <a:pt x="2040" y="1491"/>
                    <a:pt x="2035" y="1483"/>
                    <a:pt x="2032" y="1479"/>
                  </a:cubicBezTo>
                  <a:lnTo>
                    <a:pt x="2032" y="1479"/>
                  </a:lnTo>
                  <a:cubicBezTo>
                    <a:pt x="2029" y="1476"/>
                    <a:pt x="2024" y="1470"/>
                    <a:pt x="2020" y="1469"/>
                  </a:cubicBezTo>
                  <a:lnTo>
                    <a:pt x="2020" y="1469"/>
                  </a:lnTo>
                  <a:cubicBezTo>
                    <a:pt x="2017" y="1468"/>
                    <a:pt x="2009" y="1470"/>
                    <a:pt x="2006" y="1469"/>
                  </a:cubicBezTo>
                  <a:lnTo>
                    <a:pt x="2006" y="1469"/>
                  </a:lnTo>
                  <a:cubicBezTo>
                    <a:pt x="2002" y="1469"/>
                    <a:pt x="1994" y="1466"/>
                    <a:pt x="1991" y="1464"/>
                  </a:cubicBezTo>
                  <a:lnTo>
                    <a:pt x="1991" y="1464"/>
                  </a:lnTo>
                  <a:cubicBezTo>
                    <a:pt x="1988" y="1462"/>
                    <a:pt x="1982" y="1456"/>
                    <a:pt x="1978" y="1454"/>
                  </a:cubicBezTo>
                  <a:lnTo>
                    <a:pt x="1978" y="1454"/>
                  </a:lnTo>
                  <a:cubicBezTo>
                    <a:pt x="1975" y="1453"/>
                    <a:pt x="1969" y="1453"/>
                    <a:pt x="1966" y="1452"/>
                  </a:cubicBezTo>
                  <a:lnTo>
                    <a:pt x="1966" y="1452"/>
                  </a:lnTo>
                  <a:cubicBezTo>
                    <a:pt x="1963" y="1451"/>
                    <a:pt x="1958" y="1450"/>
                    <a:pt x="1955" y="1449"/>
                  </a:cubicBezTo>
                  <a:lnTo>
                    <a:pt x="1955" y="1449"/>
                  </a:lnTo>
                  <a:cubicBezTo>
                    <a:pt x="1954" y="1447"/>
                    <a:pt x="1952" y="1443"/>
                    <a:pt x="1950" y="1441"/>
                  </a:cubicBezTo>
                  <a:lnTo>
                    <a:pt x="1950" y="1441"/>
                  </a:lnTo>
                  <a:cubicBezTo>
                    <a:pt x="1947" y="1438"/>
                    <a:pt x="1939" y="1434"/>
                    <a:pt x="1935" y="1432"/>
                  </a:cubicBezTo>
                  <a:lnTo>
                    <a:pt x="1935" y="1432"/>
                  </a:lnTo>
                  <a:cubicBezTo>
                    <a:pt x="1931" y="1430"/>
                    <a:pt x="1922" y="1428"/>
                    <a:pt x="1917" y="1426"/>
                  </a:cubicBezTo>
                  <a:lnTo>
                    <a:pt x="1917" y="1426"/>
                  </a:lnTo>
                  <a:cubicBezTo>
                    <a:pt x="1914" y="1424"/>
                    <a:pt x="1906" y="1422"/>
                    <a:pt x="1904" y="1419"/>
                  </a:cubicBezTo>
                  <a:lnTo>
                    <a:pt x="1904" y="1419"/>
                  </a:lnTo>
                  <a:cubicBezTo>
                    <a:pt x="1899" y="1414"/>
                    <a:pt x="1892" y="1396"/>
                    <a:pt x="1892" y="1396"/>
                  </a:cubicBezTo>
                  <a:lnTo>
                    <a:pt x="1314" y="1405"/>
                  </a:lnTo>
                  <a:lnTo>
                    <a:pt x="428" y="1398"/>
                  </a:lnTo>
                  <a:lnTo>
                    <a:pt x="0" y="1384"/>
                  </a:lnTo>
                  <a:lnTo>
                    <a:pt x="0" y="1384"/>
                  </a:lnTo>
                  <a:lnTo>
                    <a:pt x="29" y="447"/>
                  </a:lnTo>
                  <a:lnTo>
                    <a:pt x="36" y="447"/>
                  </a:lnTo>
                  <a:lnTo>
                    <a:pt x="51" y="4"/>
                  </a:lnTo>
                  <a:lnTo>
                    <a:pt x="719" y="22"/>
                  </a:lnTo>
                  <a:lnTo>
                    <a:pt x="1788" y="19"/>
                  </a:lnTo>
                  <a:lnTo>
                    <a:pt x="2491" y="0"/>
                  </a:lnTo>
                  <a:lnTo>
                    <a:pt x="2491" y="0"/>
                  </a:lnTo>
                  <a:cubicBezTo>
                    <a:pt x="2491" y="4"/>
                    <a:pt x="2491" y="8"/>
                    <a:pt x="2492" y="10"/>
                  </a:cubicBezTo>
                  <a:lnTo>
                    <a:pt x="2492" y="10"/>
                  </a:lnTo>
                  <a:cubicBezTo>
                    <a:pt x="2492" y="16"/>
                    <a:pt x="2496" y="27"/>
                    <a:pt x="2495" y="33"/>
                  </a:cubicBezTo>
                  <a:lnTo>
                    <a:pt x="2495" y="33"/>
                  </a:lnTo>
                  <a:cubicBezTo>
                    <a:pt x="2494" y="39"/>
                    <a:pt x="2491" y="50"/>
                    <a:pt x="2488" y="54"/>
                  </a:cubicBezTo>
                  <a:lnTo>
                    <a:pt x="2488" y="54"/>
                  </a:lnTo>
                  <a:cubicBezTo>
                    <a:pt x="2486" y="59"/>
                    <a:pt x="2480" y="64"/>
                    <a:pt x="2478" y="67"/>
                  </a:cubicBezTo>
                  <a:lnTo>
                    <a:pt x="2478" y="67"/>
                  </a:lnTo>
                  <a:cubicBezTo>
                    <a:pt x="2476" y="71"/>
                    <a:pt x="2475" y="81"/>
                    <a:pt x="2473" y="85"/>
                  </a:cubicBezTo>
                  <a:lnTo>
                    <a:pt x="2473" y="85"/>
                  </a:lnTo>
                  <a:cubicBezTo>
                    <a:pt x="2471" y="88"/>
                    <a:pt x="2467" y="93"/>
                    <a:pt x="2465" y="95"/>
                  </a:cubicBezTo>
                  <a:lnTo>
                    <a:pt x="2465" y="95"/>
                  </a:lnTo>
                  <a:cubicBezTo>
                    <a:pt x="2462" y="97"/>
                    <a:pt x="2454" y="97"/>
                    <a:pt x="2451" y="99"/>
                  </a:cubicBezTo>
                  <a:lnTo>
                    <a:pt x="2451" y="99"/>
                  </a:lnTo>
                  <a:cubicBezTo>
                    <a:pt x="2447" y="101"/>
                    <a:pt x="2440" y="109"/>
                    <a:pt x="2437" y="112"/>
                  </a:cubicBezTo>
                  <a:lnTo>
                    <a:pt x="2437" y="112"/>
                  </a:lnTo>
                  <a:cubicBezTo>
                    <a:pt x="2433" y="115"/>
                    <a:pt x="2426" y="123"/>
                    <a:pt x="2422" y="127"/>
                  </a:cubicBezTo>
                  <a:lnTo>
                    <a:pt x="2422" y="127"/>
                  </a:lnTo>
                  <a:cubicBezTo>
                    <a:pt x="2418" y="131"/>
                    <a:pt x="2410" y="137"/>
                    <a:pt x="2408" y="142"/>
                  </a:cubicBezTo>
                  <a:lnTo>
                    <a:pt x="2408" y="142"/>
                  </a:lnTo>
                  <a:cubicBezTo>
                    <a:pt x="2407" y="146"/>
                    <a:pt x="2408" y="156"/>
                    <a:pt x="2409" y="161"/>
                  </a:cubicBezTo>
                  <a:lnTo>
                    <a:pt x="2409" y="161"/>
                  </a:lnTo>
                  <a:cubicBezTo>
                    <a:pt x="2410" y="164"/>
                    <a:pt x="2415" y="170"/>
                    <a:pt x="2417" y="173"/>
                  </a:cubicBezTo>
                  <a:lnTo>
                    <a:pt x="2417" y="173"/>
                  </a:lnTo>
                  <a:cubicBezTo>
                    <a:pt x="2420" y="176"/>
                    <a:pt x="2427" y="183"/>
                    <a:pt x="2430" y="186"/>
                  </a:cubicBezTo>
                  <a:lnTo>
                    <a:pt x="2430" y="186"/>
                  </a:lnTo>
                  <a:cubicBezTo>
                    <a:pt x="2433" y="191"/>
                    <a:pt x="2438" y="200"/>
                    <a:pt x="2441" y="204"/>
                  </a:cubicBezTo>
                  <a:lnTo>
                    <a:pt x="2441" y="204"/>
                  </a:lnTo>
                  <a:cubicBezTo>
                    <a:pt x="2442" y="209"/>
                    <a:pt x="2445" y="218"/>
                    <a:pt x="2448" y="222"/>
                  </a:cubicBezTo>
                  <a:lnTo>
                    <a:pt x="2448" y="222"/>
                  </a:lnTo>
                  <a:cubicBezTo>
                    <a:pt x="2450" y="227"/>
                    <a:pt x="2457" y="236"/>
                    <a:pt x="2461" y="240"/>
                  </a:cubicBezTo>
                  <a:lnTo>
                    <a:pt x="2461" y="240"/>
                  </a:lnTo>
                  <a:cubicBezTo>
                    <a:pt x="2463" y="242"/>
                    <a:pt x="2468" y="247"/>
                    <a:pt x="2472" y="248"/>
                  </a:cubicBezTo>
                  <a:lnTo>
                    <a:pt x="2472" y="248"/>
                  </a:lnTo>
                  <a:cubicBezTo>
                    <a:pt x="2477" y="250"/>
                    <a:pt x="2487" y="246"/>
                    <a:pt x="2492" y="247"/>
                  </a:cubicBezTo>
                  <a:lnTo>
                    <a:pt x="2492" y="247"/>
                  </a:lnTo>
                  <a:cubicBezTo>
                    <a:pt x="2494" y="248"/>
                    <a:pt x="2498" y="251"/>
                    <a:pt x="2500" y="252"/>
                  </a:cubicBezTo>
                  <a:lnTo>
                    <a:pt x="2500" y="252"/>
                  </a:lnTo>
                  <a:cubicBezTo>
                    <a:pt x="2504" y="255"/>
                    <a:pt x="2512" y="257"/>
                    <a:pt x="2517" y="260"/>
                  </a:cubicBezTo>
                  <a:lnTo>
                    <a:pt x="2517" y="260"/>
                  </a:lnTo>
                  <a:cubicBezTo>
                    <a:pt x="2520" y="262"/>
                    <a:pt x="2526" y="268"/>
                    <a:pt x="2529" y="272"/>
                  </a:cubicBezTo>
                  <a:lnTo>
                    <a:pt x="2529" y="272"/>
                  </a:lnTo>
                  <a:cubicBezTo>
                    <a:pt x="2533" y="277"/>
                    <a:pt x="2542" y="296"/>
                    <a:pt x="2542" y="296"/>
                  </a:cubicBezTo>
                  <a:lnTo>
                    <a:pt x="2581" y="1136"/>
                  </a:lnTo>
                  <a:lnTo>
                    <a:pt x="2537" y="1139"/>
                  </a:lnTo>
                  <a:lnTo>
                    <a:pt x="2537" y="1139"/>
                  </a:lnTo>
                  <a:cubicBezTo>
                    <a:pt x="2537" y="1139"/>
                    <a:pt x="2538" y="1150"/>
                    <a:pt x="2537" y="1154"/>
                  </a:cubicBezTo>
                  <a:lnTo>
                    <a:pt x="2537" y="1154"/>
                  </a:lnTo>
                  <a:cubicBezTo>
                    <a:pt x="2536" y="1157"/>
                    <a:pt x="2529" y="1160"/>
                    <a:pt x="2529" y="1163"/>
                  </a:cubicBezTo>
                  <a:lnTo>
                    <a:pt x="2529" y="1163"/>
                  </a:lnTo>
                  <a:cubicBezTo>
                    <a:pt x="2528" y="1166"/>
                    <a:pt x="2532" y="1168"/>
                    <a:pt x="2534" y="1170"/>
                  </a:cubicBezTo>
                  <a:lnTo>
                    <a:pt x="2534" y="1170"/>
                  </a:lnTo>
                  <a:cubicBezTo>
                    <a:pt x="2535" y="1171"/>
                    <a:pt x="2538" y="1172"/>
                    <a:pt x="2540" y="1173"/>
                  </a:cubicBezTo>
                  <a:lnTo>
                    <a:pt x="2540" y="1173"/>
                  </a:lnTo>
                  <a:cubicBezTo>
                    <a:pt x="2542" y="1175"/>
                    <a:pt x="2544" y="1181"/>
                    <a:pt x="2545" y="1183"/>
                  </a:cubicBezTo>
                  <a:lnTo>
                    <a:pt x="2545" y="1183"/>
                  </a:lnTo>
                  <a:cubicBezTo>
                    <a:pt x="2548" y="1186"/>
                    <a:pt x="2554" y="1190"/>
                    <a:pt x="2556" y="1193"/>
                  </a:cubicBezTo>
                  <a:lnTo>
                    <a:pt x="2556" y="1193"/>
                  </a:lnTo>
                  <a:cubicBezTo>
                    <a:pt x="2558" y="1196"/>
                    <a:pt x="2558" y="1204"/>
                    <a:pt x="2558" y="1208"/>
                  </a:cubicBezTo>
                  <a:lnTo>
                    <a:pt x="2558" y="1208"/>
                  </a:lnTo>
                  <a:cubicBezTo>
                    <a:pt x="2557" y="1210"/>
                    <a:pt x="2554" y="1213"/>
                    <a:pt x="2554" y="1216"/>
                  </a:cubicBezTo>
                  <a:lnTo>
                    <a:pt x="2554" y="1216"/>
                  </a:lnTo>
                  <a:cubicBezTo>
                    <a:pt x="2554" y="1219"/>
                    <a:pt x="2558" y="1226"/>
                    <a:pt x="2557" y="1229"/>
                  </a:cubicBezTo>
                  <a:lnTo>
                    <a:pt x="2557" y="1229"/>
                  </a:lnTo>
                  <a:cubicBezTo>
                    <a:pt x="2557" y="1231"/>
                    <a:pt x="2555" y="1235"/>
                    <a:pt x="2553" y="1236"/>
                  </a:cubicBezTo>
                  <a:lnTo>
                    <a:pt x="2553" y="1236"/>
                  </a:lnTo>
                  <a:cubicBezTo>
                    <a:pt x="2551" y="1238"/>
                    <a:pt x="2544" y="1236"/>
                    <a:pt x="2541" y="1238"/>
                  </a:cubicBezTo>
                  <a:lnTo>
                    <a:pt x="2541" y="1238"/>
                  </a:lnTo>
                  <a:cubicBezTo>
                    <a:pt x="2540" y="1240"/>
                    <a:pt x="2541" y="1246"/>
                    <a:pt x="2541" y="1248"/>
                  </a:cubicBezTo>
                  <a:lnTo>
                    <a:pt x="2541" y="1248"/>
                  </a:lnTo>
                  <a:cubicBezTo>
                    <a:pt x="2542" y="1250"/>
                    <a:pt x="2545" y="1252"/>
                    <a:pt x="2546" y="1254"/>
                  </a:cubicBezTo>
                  <a:lnTo>
                    <a:pt x="2546" y="1254"/>
                  </a:lnTo>
                  <a:cubicBezTo>
                    <a:pt x="2547" y="1256"/>
                    <a:pt x="2544" y="1260"/>
                    <a:pt x="2545" y="1262"/>
                  </a:cubicBezTo>
                  <a:lnTo>
                    <a:pt x="2545" y="1262"/>
                  </a:lnTo>
                  <a:cubicBezTo>
                    <a:pt x="2545" y="1264"/>
                    <a:pt x="2548" y="1269"/>
                    <a:pt x="2551" y="1270"/>
                  </a:cubicBezTo>
                  <a:lnTo>
                    <a:pt x="2551" y="1270"/>
                  </a:lnTo>
                  <a:cubicBezTo>
                    <a:pt x="2553" y="1271"/>
                    <a:pt x="2557" y="1267"/>
                    <a:pt x="2559" y="1267"/>
                  </a:cubicBezTo>
                  <a:lnTo>
                    <a:pt x="2559" y="1267"/>
                  </a:lnTo>
                  <a:cubicBezTo>
                    <a:pt x="2561" y="1267"/>
                    <a:pt x="2564" y="1273"/>
                    <a:pt x="2566" y="1273"/>
                  </a:cubicBezTo>
                  <a:lnTo>
                    <a:pt x="2566" y="1273"/>
                  </a:lnTo>
                  <a:cubicBezTo>
                    <a:pt x="2568" y="1273"/>
                    <a:pt x="2570" y="1268"/>
                    <a:pt x="2571" y="1268"/>
                  </a:cubicBezTo>
                  <a:lnTo>
                    <a:pt x="2571" y="1268"/>
                  </a:lnTo>
                  <a:cubicBezTo>
                    <a:pt x="2575" y="1268"/>
                    <a:pt x="2581" y="1273"/>
                    <a:pt x="2582" y="1276"/>
                  </a:cubicBezTo>
                  <a:lnTo>
                    <a:pt x="2582" y="1276"/>
                  </a:lnTo>
                  <a:cubicBezTo>
                    <a:pt x="2584" y="1279"/>
                    <a:pt x="2582" y="1287"/>
                    <a:pt x="2582" y="1291"/>
                  </a:cubicBezTo>
                  <a:lnTo>
                    <a:pt x="2582" y="1291"/>
                  </a:lnTo>
                  <a:cubicBezTo>
                    <a:pt x="2582" y="1294"/>
                    <a:pt x="2582" y="1299"/>
                    <a:pt x="2584" y="1301"/>
                  </a:cubicBezTo>
                  <a:lnTo>
                    <a:pt x="2584" y="1301"/>
                  </a:lnTo>
                  <a:cubicBezTo>
                    <a:pt x="2585" y="1303"/>
                    <a:pt x="2590" y="1304"/>
                    <a:pt x="2591" y="1305"/>
                  </a:cubicBezTo>
                  <a:lnTo>
                    <a:pt x="2591" y="1305"/>
                  </a:lnTo>
                  <a:cubicBezTo>
                    <a:pt x="2593" y="1308"/>
                    <a:pt x="2595" y="1316"/>
                    <a:pt x="2593" y="1319"/>
                  </a:cubicBezTo>
                  <a:lnTo>
                    <a:pt x="2593" y="1319"/>
                  </a:lnTo>
                  <a:cubicBezTo>
                    <a:pt x="2593" y="1322"/>
                    <a:pt x="2587" y="1324"/>
                    <a:pt x="2587" y="1327"/>
                  </a:cubicBezTo>
                  <a:lnTo>
                    <a:pt x="2587" y="1327"/>
                  </a:lnTo>
                  <a:cubicBezTo>
                    <a:pt x="2586" y="1329"/>
                    <a:pt x="2589" y="1333"/>
                    <a:pt x="2588" y="1336"/>
                  </a:cubicBezTo>
                  <a:lnTo>
                    <a:pt x="2588" y="1336"/>
                  </a:lnTo>
                  <a:cubicBezTo>
                    <a:pt x="2588" y="1338"/>
                    <a:pt x="2585" y="1342"/>
                    <a:pt x="2583" y="1344"/>
                  </a:cubicBezTo>
                  <a:lnTo>
                    <a:pt x="2583" y="1344"/>
                  </a:lnTo>
                  <a:cubicBezTo>
                    <a:pt x="2580" y="1346"/>
                    <a:pt x="2573" y="1347"/>
                    <a:pt x="2571" y="1349"/>
                  </a:cubicBezTo>
                  <a:lnTo>
                    <a:pt x="2571" y="1349"/>
                  </a:lnTo>
                  <a:cubicBezTo>
                    <a:pt x="2569" y="1352"/>
                    <a:pt x="2568" y="1358"/>
                    <a:pt x="2570" y="1361"/>
                  </a:cubicBezTo>
                  <a:lnTo>
                    <a:pt x="2570" y="1361"/>
                  </a:lnTo>
                  <a:cubicBezTo>
                    <a:pt x="2571" y="1364"/>
                    <a:pt x="2578" y="1364"/>
                    <a:pt x="2578" y="1367"/>
                  </a:cubicBezTo>
                  <a:lnTo>
                    <a:pt x="2578" y="1367"/>
                  </a:lnTo>
                  <a:cubicBezTo>
                    <a:pt x="2578" y="1369"/>
                    <a:pt x="2573" y="1373"/>
                    <a:pt x="2572" y="1375"/>
                  </a:cubicBezTo>
                  <a:lnTo>
                    <a:pt x="2572" y="1375"/>
                  </a:lnTo>
                  <a:cubicBezTo>
                    <a:pt x="2571" y="1377"/>
                    <a:pt x="2568" y="1381"/>
                    <a:pt x="2568" y="1383"/>
                  </a:cubicBezTo>
                  <a:lnTo>
                    <a:pt x="2568" y="1383"/>
                  </a:lnTo>
                  <a:cubicBezTo>
                    <a:pt x="2569" y="1385"/>
                    <a:pt x="2574" y="1387"/>
                    <a:pt x="2575" y="1388"/>
                  </a:cubicBezTo>
                  <a:lnTo>
                    <a:pt x="2575" y="1388"/>
                  </a:lnTo>
                  <a:cubicBezTo>
                    <a:pt x="2576" y="1390"/>
                    <a:pt x="2577" y="1395"/>
                    <a:pt x="2577" y="1397"/>
                  </a:cubicBezTo>
                  <a:lnTo>
                    <a:pt x="2577" y="1397"/>
                  </a:lnTo>
                  <a:cubicBezTo>
                    <a:pt x="2576" y="1399"/>
                    <a:pt x="2572" y="1402"/>
                    <a:pt x="2570" y="1404"/>
                  </a:cubicBezTo>
                  <a:lnTo>
                    <a:pt x="2570" y="1404"/>
                  </a:lnTo>
                  <a:cubicBezTo>
                    <a:pt x="2568" y="1406"/>
                    <a:pt x="2562" y="1409"/>
                    <a:pt x="2562" y="1412"/>
                  </a:cubicBezTo>
                  <a:lnTo>
                    <a:pt x="2562" y="1412"/>
                  </a:lnTo>
                  <a:cubicBezTo>
                    <a:pt x="2560" y="1416"/>
                    <a:pt x="2564" y="1425"/>
                    <a:pt x="2564" y="1430"/>
                  </a:cubicBezTo>
                  <a:lnTo>
                    <a:pt x="2564" y="1430"/>
                  </a:lnTo>
                  <a:cubicBezTo>
                    <a:pt x="2564" y="1432"/>
                    <a:pt x="2562" y="1437"/>
                    <a:pt x="2562" y="1438"/>
                  </a:cubicBezTo>
                  <a:lnTo>
                    <a:pt x="2562" y="1438"/>
                  </a:lnTo>
                  <a:cubicBezTo>
                    <a:pt x="2561" y="1441"/>
                    <a:pt x="2559" y="1448"/>
                    <a:pt x="2557" y="1450"/>
                  </a:cubicBezTo>
                  <a:lnTo>
                    <a:pt x="2557" y="1450"/>
                  </a:lnTo>
                  <a:cubicBezTo>
                    <a:pt x="2556" y="1452"/>
                    <a:pt x="2551" y="1453"/>
                    <a:pt x="2550" y="1455"/>
                  </a:cubicBezTo>
                  <a:lnTo>
                    <a:pt x="2550" y="1455"/>
                  </a:lnTo>
                  <a:cubicBezTo>
                    <a:pt x="2548" y="1456"/>
                    <a:pt x="2547" y="1460"/>
                    <a:pt x="2547" y="1463"/>
                  </a:cubicBezTo>
                  <a:lnTo>
                    <a:pt x="2547" y="1463"/>
                  </a:lnTo>
                  <a:cubicBezTo>
                    <a:pt x="2546" y="1466"/>
                    <a:pt x="2547" y="1473"/>
                    <a:pt x="2545" y="1475"/>
                  </a:cubicBezTo>
                  <a:lnTo>
                    <a:pt x="2545" y="1475"/>
                  </a:lnTo>
                  <a:cubicBezTo>
                    <a:pt x="2544" y="1477"/>
                    <a:pt x="2538" y="1476"/>
                    <a:pt x="2537" y="1479"/>
                  </a:cubicBezTo>
                  <a:lnTo>
                    <a:pt x="2537" y="1479"/>
                  </a:lnTo>
                  <a:cubicBezTo>
                    <a:pt x="2535" y="1480"/>
                    <a:pt x="2538" y="1486"/>
                    <a:pt x="2537" y="1489"/>
                  </a:cubicBezTo>
                  <a:lnTo>
                    <a:pt x="2537" y="1489"/>
                  </a:lnTo>
                  <a:cubicBezTo>
                    <a:pt x="2537" y="1491"/>
                    <a:pt x="2533" y="1496"/>
                    <a:pt x="2532" y="1498"/>
                  </a:cubicBezTo>
                  <a:lnTo>
                    <a:pt x="2532" y="1498"/>
                  </a:lnTo>
                  <a:cubicBezTo>
                    <a:pt x="2532" y="1502"/>
                    <a:pt x="2534" y="1509"/>
                    <a:pt x="2536" y="1512"/>
                  </a:cubicBezTo>
                  <a:lnTo>
                    <a:pt x="2536" y="1512"/>
                  </a:lnTo>
                  <a:cubicBezTo>
                    <a:pt x="2537" y="1514"/>
                    <a:pt x="2541" y="1516"/>
                    <a:pt x="2542" y="1517"/>
                  </a:cubicBezTo>
                  <a:lnTo>
                    <a:pt x="2542" y="1517"/>
                  </a:lnTo>
                  <a:cubicBezTo>
                    <a:pt x="2544" y="1518"/>
                    <a:pt x="2548" y="1519"/>
                    <a:pt x="2550" y="1520"/>
                  </a:cubicBezTo>
                  <a:lnTo>
                    <a:pt x="2550" y="1520"/>
                  </a:lnTo>
                  <a:cubicBezTo>
                    <a:pt x="2552" y="1521"/>
                    <a:pt x="2554" y="1524"/>
                    <a:pt x="2555" y="1526"/>
                  </a:cubicBezTo>
                  <a:lnTo>
                    <a:pt x="2555" y="1526"/>
                  </a:lnTo>
                  <a:cubicBezTo>
                    <a:pt x="2556" y="1528"/>
                    <a:pt x="2558" y="1532"/>
                    <a:pt x="2560" y="1533"/>
                  </a:cubicBezTo>
                  <a:lnTo>
                    <a:pt x="2560" y="1533"/>
                  </a:lnTo>
                  <a:cubicBezTo>
                    <a:pt x="2561" y="1534"/>
                    <a:pt x="2565" y="1535"/>
                    <a:pt x="2567" y="1536"/>
                  </a:cubicBezTo>
                  <a:lnTo>
                    <a:pt x="2567" y="1536"/>
                  </a:lnTo>
                  <a:cubicBezTo>
                    <a:pt x="2569" y="1538"/>
                    <a:pt x="2571" y="1542"/>
                    <a:pt x="2571" y="1543"/>
                  </a:cubicBezTo>
                  <a:lnTo>
                    <a:pt x="2571" y="1543"/>
                  </a:lnTo>
                  <a:cubicBezTo>
                    <a:pt x="2572" y="1546"/>
                    <a:pt x="2572" y="1551"/>
                    <a:pt x="2574" y="1554"/>
                  </a:cubicBezTo>
                  <a:lnTo>
                    <a:pt x="2574" y="1554"/>
                  </a:lnTo>
                  <a:cubicBezTo>
                    <a:pt x="2575" y="1556"/>
                    <a:pt x="2580" y="1557"/>
                    <a:pt x="2581" y="1559"/>
                  </a:cubicBezTo>
                  <a:lnTo>
                    <a:pt x="2581" y="1559"/>
                  </a:lnTo>
                  <a:cubicBezTo>
                    <a:pt x="2582" y="1560"/>
                    <a:pt x="2584" y="1566"/>
                    <a:pt x="2585" y="1569"/>
                  </a:cubicBezTo>
                  <a:lnTo>
                    <a:pt x="2585" y="1569"/>
                  </a:lnTo>
                  <a:cubicBezTo>
                    <a:pt x="2585" y="1572"/>
                    <a:pt x="2583" y="1579"/>
                    <a:pt x="2585" y="1581"/>
                  </a:cubicBezTo>
                  <a:lnTo>
                    <a:pt x="2585" y="1581"/>
                  </a:lnTo>
                  <a:cubicBezTo>
                    <a:pt x="2586" y="1584"/>
                    <a:pt x="2591" y="1587"/>
                    <a:pt x="2592" y="1590"/>
                  </a:cubicBezTo>
                  <a:lnTo>
                    <a:pt x="2592" y="1590"/>
                  </a:lnTo>
                  <a:cubicBezTo>
                    <a:pt x="2592" y="1593"/>
                    <a:pt x="2590" y="1599"/>
                    <a:pt x="2590" y="1601"/>
                  </a:cubicBezTo>
                  <a:lnTo>
                    <a:pt x="2590" y="1601"/>
                  </a:lnTo>
                  <a:cubicBezTo>
                    <a:pt x="2590" y="1604"/>
                    <a:pt x="2592" y="1609"/>
                    <a:pt x="2593" y="1610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5" name="Freeform 243">
              <a:extLst>
                <a:ext uri="{FF2B5EF4-FFF2-40B4-BE49-F238E27FC236}">
                  <a16:creationId xmlns:a16="http://schemas.microsoft.com/office/drawing/2014/main" id="{2F80FE8D-3DAB-6F42-950C-BD1270F2B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13131" y="2121654"/>
              <a:ext cx="1967979" cy="2219734"/>
            </a:xfrm>
            <a:custGeom>
              <a:avLst/>
              <a:gdLst>
                <a:gd name="T0" fmla="*/ 254 w 2446"/>
                <a:gd name="T1" fmla="*/ 1467 h 2759"/>
                <a:gd name="T2" fmla="*/ 203 w 2446"/>
                <a:gd name="T3" fmla="*/ 1353 h 2759"/>
                <a:gd name="T4" fmla="*/ 180 w 2446"/>
                <a:gd name="T5" fmla="*/ 1215 h 2759"/>
                <a:gd name="T6" fmla="*/ 164 w 2446"/>
                <a:gd name="T7" fmla="*/ 1124 h 2759"/>
                <a:gd name="T8" fmla="*/ 162 w 2446"/>
                <a:gd name="T9" fmla="*/ 980 h 2759"/>
                <a:gd name="T10" fmla="*/ 146 w 2446"/>
                <a:gd name="T11" fmla="*/ 870 h 2759"/>
                <a:gd name="T12" fmla="*/ 103 w 2446"/>
                <a:gd name="T13" fmla="*/ 756 h 2759"/>
                <a:gd name="T14" fmla="*/ 68 w 2446"/>
                <a:gd name="T15" fmla="*/ 657 h 2759"/>
                <a:gd name="T16" fmla="*/ 45 w 2446"/>
                <a:gd name="T17" fmla="*/ 559 h 2759"/>
                <a:gd name="T18" fmla="*/ 33 w 2446"/>
                <a:gd name="T19" fmla="*/ 432 h 2759"/>
                <a:gd name="T20" fmla="*/ 28 w 2446"/>
                <a:gd name="T21" fmla="*/ 298 h 2759"/>
                <a:gd name="T22" fmla="*/ 648 w 2446"/>
                <a:gd name="T23" fmla="*/ 175 h 2759"/>
                <a:gd name="T24" fmla="*/ 727 w 2446"/>
                <a:gd name="T25" fmla="*/ 19 h 2759"/>
                <a:gd name="T26" fmla="*/ 774 w 2446"/>
                <a:gd name="T27" fmla="*/ 124 h 2759"/>
                <a:gd name="T28" fmla="*/ 800 w 2446"/>
                <a:gd name="T29" fmla="*/ 231 h 2759"/>
                <a:gd name="T30" fmla="*/ 863 w 2446"/>
                <a:gd name="T31" fmla="*/ 301 h 2759"/>
                <a:gd name="T32" fmla="*/ 933 w 2446"/>
                <a:gd name="T33" fmla="*/ 296 h 2759"/>
                <a:gd name="T34" fmla="*/ 1023 w 2446"/>
                <a:gd name="T35" fmla="*/ 319 h 2759"/>
                <a:gd name="T36" fmla="*/ 1096 w 2446"/>
                <a:gd name="T37" fmla="*/ 371 h 2759"/>
                <a:gd name="T38" fmla="*/ 1179 w 2446"/>
                <a:gd name="T39" fmla="*/ 354 h 2759"/>
                <a:gd name="T40" fmla="*/ 1227 w 2446"/>
                <a:gd name="T41" fmla="*/ 309 h 2759"/>
                <a:gd name="T42" fmla="*/ 1302 w 2446"/>
                <a:gd name="T43" fmla="*/ 303 h 2759"/>
                <a:gd name="T44" fmla="*/ 1432 w 2446"/>
                <a:gd name="T45" fmla="*/ 332 h 2759"/>
                <a:gd name="T46" fmla="*/ 1430 w 2446"/>
                <a:gd name="T47" fmla="*/ 354 h 2759"/>
                <a:gd name="T48" fmla="*/ 1508 w 2446"/>
                <a:gd name="T49" fmla="*/ 381 h 2759"/>
                <a:gd name="T50" fmla="*/ 1544 w 2446"/>
                <a:gd name="T51" fmla="*/ 474 h 2759"/>
                <a:gd name="T52" fmla="*/ 1585 w 2446"/>
                <a:gd name="T53" fmla="*/ 405 h 2759"/>
                <a:gd name="T54" fmla="*/ 1647 w 2446"/>
                <a:gd name="T55" fmla="*/ 405 h 2759"/>
                <a:gd name="T56" fmla="*/ 1691 w 2446"/>
                <a:gd name="T57" fmla="*/ 451 h 2759"/>
                <a:gd name="T58" fmla="*/ 1761 w 2446"/>
                <a:gd name="T59" fmla="*/ 489 h 2759"/>
                <a:gd name="T60" fmla="*/ 1809 w 2446"/>
                <a:gd name="T61" fmla="*/ 531 h 2759"/>
                <a:gd name="T62" fmla="*/ 1877 w 2446"/>
                <a:gd name="T63" fmla="*/ 509 h 2759"/>
                <a:gd name="T64" fmla="*/ 1978 w 2446"/>
                <a:gd name="T65" fmla="*/ 434 h 2759"/>
                <a:gd name="T66" fmla="*/ 2045 w 2446"/>
                <a:gd name="T67" fmla="*/ 449 h 2759"/>
                <a:gd name="T68" fmla="*/ 2118 w 2446"/>
                <a:gd name="T69" fmla="*/ 462 h 2759"/>
                <a:gd name="T70" fmla="*/ 2194 w 2446"/>
                <a:gd name="T71" fmla="*/ 462 h 2759"/>
                <a:gd name="T72" fmla="*/ 2312 w 2446"/>
                <a:gd name="T73" fmla="*/ 492 h 2759"/>
                <a:gd name="T74" fmla="*/ 2396 w 2446"/>
                <a:gd name="T75" fmla="*/ 484 h 2759"/>
                <a:gd name="T76" fmla="*/ 2413 w 2446"/>
                <a:gd name="T77" fmla="*/ 503 h 2759"/>
                <a:gd name="T78" fmla="*/ 2247 w 2446"/>
                <a:gd name="T79" fmla="*/ 608 h 2759"/>
                <a:gd name="T80" fmla="*/ 1978 w 2446"/>
                <a:gd name="T81" fmla="*/ 815 h 2759"/>
                <a:gd name="T82" fmla="*/ 1889 w 2446"/>
                <a:gd name="T83" fmla="*/ 931 h 2759"/>
                <a:gd name="T84" fmla="*/ 1792 w 2446"/>
                <a:gd name="T85" fmla="*/ 1033 h 2759"/>
                <a:gd name="T86" fmla="*/ 1699 w 2446"/>
                <a:gd name="T87" fmla="*/ 1145 h 2759"/>
                <a:gd name="T88" fmla="*/ 1656 w 2446"/>
                <a:gd name="T89" fmla="*/ 1197 h 2759"/>
                <a:gd name="T90" fmla="*/ 1631 w 2446"/>
                <a:gd name="T91" fmla="*/ 1493 h 2759"/>
                <a:gd name="T92" fmla="*/ 1578 w 2446"/>
                <a:gd name="T93" fmla="*/ 1516 h 2759"/>
                <a:gd name="T94" fmla="*/ 1513 w 2446"/>
                <a:gd name="T95" fmla="*/ 1611 h 2759"/>
                <a:gd name="T96" fmla="*/ 1482 w 2446"/>
                <a:gd name="T97" fmla="*/ 1711 h 2759"/>
                <a:gd name="T98" fmla="*/ 1563 w 2446"/>
                <a:gd name="T99" fmla="*/ 1762 h 2759"/>
                <a:gd name="T100" fmla="*/ 1540 w 2446"/>
                <a:gd name="T101" fmla="*/ 1856 h 2759"/>
                <a:gd name="T102" fmla="*/ 1534 w 2446"/>
                <a:gd name="T103" fmla="*/ 1952 h 2759"/>
                <a:gd name="T104" fmla="*/ 1555 w 2446"/>
                <a:gd name="T105" fmla="*/ 2044 h 2759"/>
                <a:gd name="T106" fmla="*/ 1603 w 2446"/>
                <a:gd name="T107" fmla="*/ 2139 h 2759"/>
                <a:gd name="T108" fmla="*/ 1687 w 2446"/>
                <a:gd name="T109" fmla="*/ 2176 h 2759"/>
                <a:gd name="T110" fmla="*/ 1853 w 2446"/>
                <a:gd name="T111" fmla="*/ 2261 h 2759"/>
                <a:gd name="T112" fmla="*/ 1907 w 2446"/>
                <a:gd name="T113" fmla="*/ 2342 h 2759"/>
                <a:gd name="T114" fmla="*/ 2049 w 2446"/>
                <a:gd name="T115" fmla="*/ 2426 h 2759"/>
                <a:gd name="T116" fmla="*/ 2101 w 2446"/>
                <a:gd name="T117" fmla="*/ 2556 h 2759"/>
                <a:gd name="T118" fmla="*/ 902 w 2446"/>
                <a:gd name="T119" fmla="*/ 2729 h 2759"/>
                <a:gd name="T120" fmla="*/ 240 w 2446"/>
                <a:gd name="T121" fmla="*/ 1862 h 2759"/>
                <a:gd name="T122" fmla="*/ 201 w 2446"/>
                <a:gd name="T123" fmla="*/ 1749 h 2759"/>
                <a:gd name="T124" fmla="*/ 271 w 2446"/>
                <a:gd name="T125" fmla="*/ 1632 h 2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6" h="2759">
                  <a:moveTo>
                    <a:pt x="270" y="1622"/>
                  </a:moveTo>
                  <a:lnTo>
                    <a:pt x="270" y="1622"/>
                  </a:lnTo>
                  <a:cubicBezTo>
                    <a:pt x="269" y="1618"/>
                    <a:pt x="269" y="1612"/>
                    <a:pt x="268" y="1609"/>
                  </a:cubicBezTo>
                  <a:lnTo>
                    <a:pt x="268" y="1609"/>
                  </a:lnTo>
                  <a:cubicBezTo>
                    <a:pt x="267" y="1604"/>
                    <a:pt x="265" y="1592"/>
                    <a:pt x="265" y="1586"/>
                  </a:cubicBezTo>
                  <a:lnTo>
                    <a:pt x="265" y="1586"/>
                  </a:lnTo>
                  <a:cubicBezTo>
                    <a:pt x="266" y="1582"/>
                    <a:pt x="270" y="1574"/>
                    <a:pt x="271" y="1570"/>
                  </a:cubicBezTo>
                  <a:lnTo>
                    <a:pt x="271" y="1570"/>
                  </a:lnTo>
                  <a:cubicBezTo>
                    <a:pt x="272" y="1564"/>
                    <a:pt x="273" y="1552"/>
                    <a:pt x="272" y="1547"/>
                  </a:cubicBezTo>
                  <a:lnTo>
                    <a:pt x="272" y="1547"/>
                  </a:lnTo>
                  <a:cubicBezTo>
                    <a:pt x="271" y="1541"/>
                    <a:pt x="268" y="1529"/>
                    <a:pt x="266" y="1524"/>
                  </a:cubicBezTo>
                  <a:lnTo>
                    <a:pt x="266" y="1524"/>
                  </a:lnTo>
                  <a:cubicBezTo>
                    <a:pt x="264" y="1517"/>
                    <a:pt x="258" y="1504"/>
                    <a:pt x="257" y="1497"/>
                  </a:cubicBezTo>
                  <a:lnTo>
                    <a:pt x="257" y="1497"/>
                  </a:lnTo>
                  <a:cubicBezTo>
                    <a:pt x="255" y="1490"/>
                    <a:pt x="254" y="1475"/>
                    <a:pt x="254" y="1467"/>
                  </a:cubicBezTo>
                  <a:lnTo>
                    <a:pt x="254" y="1467"/>
                  </a:lnTo>
                  <a:cubicBezTo>
                    <a:pt x="254" y="1461"/>
                    <a:pt x="256" y="1450"/>
                    <a:pt x="254" y="1445"/>
                  </a:cubicBezTo>
                  <a:lnTo>
                    <a:pt x="254" y="1445"/>
                  </a:lnTo>
                  <a:cubicBezTo>
                    <a:pt x="253" y="1440"/>
                    <a:pt x="247" y="1432"/>
                    <a:pt x="244" y="1429"/>
                  </a:cubicBezTo>
                  <a:lnTo>
                    <a:pt x="244" y="1429"/>
                  </a:lnTo>
                  <a:cubicBezTo>
                    <a:pt x="242" y="1426"/>
                    <a:pt x="236" y="1423"/>
                    <a:pt x="234" y="1420"/>
                  </a:cubicBezTo>
                  <a:lnTo>
                    <a:pt x="234" y="1420"/>
                  </a:lnTo>
                  <a:cubicBezTo>
                    <a:pt x="231" y="1417"/>
                    <a:pt x="228" y="1407"/>
                    <a:pt x="225" y="1403"/>
                  </a:cubicBezTo>
                  <a:lnTo>
                    <a:pt x="225" y="1403"/>
                  </a:lnTo>
                  <a:cubicBezTo>
                    <a:pt x="223" y="1400"/>
                    <a:pt x="217" y="1394"/>
                    <a:pt x="216" y="1391"/>
                  </a:cubicBezTo>
                  <a:lnTo>
                    <a:pt x="216" y="1391"/>
                  </a:lnTo>
                  <a:cubicBezTo>
                    <a:pt x="214" y="1388"/>
                    <a:pt x="214" y="1381"/>
                    <a:pt x="213" y="1379"/>
                  </a:cubicBezTo>
                  <a:lnTo>
                    <a:pt x="213" y="1379"/>
                  </a:lnTo>
                  <a:cubicBezTo>
                    <a:pt x="211" y="1372"/>
                    <a:pt x="205" y="1360"/>
                    <a:pt x="203" y="1353"/>
                  </a:cubicBezTo>
                  <a:lnTo>
                    <a:pt x="203" y="1353"/>
                  </a:lnTo>
                  <a:cubicBezTo>
                    <a:pt x="201" y="1346"/>
                    <a:pt x="206" y="1330"/>
                    <a:pt x="204" y="1322"/>
                  </a:cubicBezTo>
                  <a:lnTo>
                    <a:pt x="204" y="1322"/>
                  </a:lnTo>
                  <a:cubicBezTo>
                    <a:pt x="202" y="1317"/>
                    <a:pt x="193" y="1310"/>
                    <a:pt x="190" y="1305"/>
                  </a:cubicBezTo>
                  <a:lnTo>
                    <a:pt x="190" y="1305"/>
                  </a:lnTo>
                  <a:cubicBezTo>
                    <a:pt x="188" y="1301"/>
                    <a:pt x="185" y="1293"/>
                    <a:pt x="185" y="1289"/>
                  </a:cubicBezTo>
                  <a:lnTo>
                    <a:pt x="185" y="1289"/>
                  </a:lnTo>
                  <a:cubicBezTo>
                    <a:pt x="185" y="1285"/>
                    <a:pt x="189" y="1279"/>
                    <a:pt x="189" y="1276"/>
                  </a:cubicBezTo>
                  <a:lnTo>
                    <a:pt x="189" y="1276"/>
                  </a:lnTo>
                  <a:cubicBezTo>
                    <a:pt x="189" y="1273"/>
                    <a:pt x="185" y="1268"/>
                    <a:pt x="185" y="1265"/>
                  </a:cubicBezTo>
                  <a:lnTo>
                    <a:pt x="185" y="1265"/>
                  </a:lnTo>
                  <a:cubicBezTo>
                    <a:pt x="185" y="1262"/>
                    <a:pt x="187" y="1259"/>
                    <a:pt x="187" y="1257"/>
                  </a:cubicBezTo>
                  <a:lnTo>
                    <a:pt x="187" y="1257"/>
                  </a:lnTo>
                  <a:cubicBezTo>
                    <a:pt x="187" y="1252"/>
                    <a:pt x="187" y="1243"/>
                    <a:pt x="187" y="1239"/>
                  </a:cubicBezTo>
                  <a:lnTo>
                    <a:pt x="187" y="1239"/>
                  </a:lnTo>
                  <a:cubicBezTo>
                    <a:pt x="186" y="1233"/>
                    <a:pt x="179" y="1221"/>
                    <a:pt x="180" y="1215"/>
                  </a:cubicBezTo>
                  <a:lnTo>
                    <a:pt x="180" y="1215"/>
                  </a:lnTo>
                  <a:cubicBezTo>
                    <a:pt x="180" y="1212"/>
                    <a:pt x="186" y="1208"/>
                    <a:pt x="187" y="1205"/>
                  </a:cubicBezTo>
                  <a:lnTo>
                    <a:pt x="187" y="1205"/>
                  </a:lnTo>
                  <a:cubicBezTo>
                    <a:pt x="188" y="1201"/>
                    <a:pt x="183" y="1192"/>
                    <a:pt x="184" y="1188"/>
                  </a:cubicBezTo>
                  <a:lnTo>
                    <a:pt x="184" y="1188"/>
                  </a:lnTo>
                  <a:cubicBezTo>
                    <a:pt x="184" y="1182"/>
                    <a:pt x="195" y="1171"/>
                    <a:pt x="192" y="1166"/>
                  </a:cubicBezTo>
                  <a:lnTo>
                    <a:pt x="192" y="1166"/>
                  </a:lnTo>
                  <a:cubicBezTo>
                    <a:pt x="191" y="1163"/>
                    <a:pt x="181" y="1162"/>
                    <a:pt x="179" y="1159"/>
                  </a:cubicBezTo>
                  <a:lnTo>
                    <a:pt x="179" y="1159"/>
                  </a:lnTo>
                  <a:cubicBezTo>
                    <a:pt x="177" y="1156"/>
                    <a:pt x="179" y="1148"/>
                    <a:pt x="176" y="1145"/>
                  </a:cubicBezTo>
                  <a:lnTo>
                    <a:pt x="176" y="1145"/>
                  </a:lnTo>
                  <a:cubicBezTo>
                    <a:pt x="175" y="1143"/>
                    <a:pt x="170" y="1142"/>
                    <a:pt x="169" y="1140"/>
                  </a:cubicBezTo>
                  <a:lnTo>
                    <a:pt x="169" y="1140"/>
                  </a:lnTo>
                  <a:cubicBezTo>
                    <a:pt x="167" y="1137"/>
                    <a:pt x="164" y="1128"/>
                    <a:pt x="164" y="1124"/>
                  </a:cubicBezTo>
                  <a:lnTo>
                    <a:pt x="164" y="1124"/>
                  </a:lnTo>
                  <a:cubicBezTo>
                    <a:pt x="164" y="1119"/>
                    <a:pt x="167" y="1110"/>
                    <a:pt x="168" y="1104"/>
                  </a:cubicBezTo>
                  <a:lnTo>
                    <a:pt x="168" y="1104"/>
                  </a:lnTo>
                  <a:cubicBezTo>
                    <a:pt x="169" y="1099"/>
                    <a:pt x="169" y="1088"/>
                    <a:pt x="167" y="1082"/>
                  </a:cubicBezTo>
                  <a:lnTo>
                    <a:pt x="167" y="1082"/>
                  </a:lnTo>
                  <a:cubicBezTo>
                    <a:pt x="167" y="1078"/>
                    <a:pt x="163" y="1070"/>
                    <a:pt x="162" y="1066"/>
                  </a:cubicBezTo>
                  <a:lnTo>
                    <a:pt x="162" y="1066"/>
                  </a:lnTo>
                  <a:cubicBezTo>
                    <a:pt x="162" y="1063"/>
                    <a:pt x="165" y="1058"/>
                    <a:pt x="164" y="1055"/>
                  </a:cubicBezTo>
                  <a:lnTo>
                    <a:pt x="164" y="1055"/>
                  </a:lnTo>
                  <a:cubicBezTo>
                    <a:pt x="163" y="1051"/>
                    <a:pt x="155" y="1044"/>
                    <a:pt x="155" y="1040"/>
                  </a:cubicBezTo>
                  <a:lnTo>
                    <a:pt x="155" y="1040"/>
                  </a:lnTo>
                  <a:cubicBezTo>
                    <a:pt x="154" y="1035"/>
                    <a:pt x="160" y="1024"/>
                    <a:pt x="160" y="1018"/>
                  </a:cubicBezTo>
                  <a:lnTo>
                    <a:pt x="160" y="1018"/>
                  </a:lnTo>
                  <a:cubicBezTo>
                    <a:pt x="160" y="1014"/>
                    <a:pt x="157" y="1005"/>
                    <a:pt x="157" y="1000"/>
                  </a:cubicBezTo>
                  <a:lnTo>
                    <a:pt x="157" y="1000"/>
                  </a:lnTo>
                  <a:cubicBezTo>
                    <a:pt x="157" y="995"/>
                    <a:pt x="163" y="985"/>
                    <a:pt x="162" y="980"/>
                  </a:cubicBezTo>
                  <a:lnTo>
                    <a:pt x="162" y="980"/>
                  </a:lnTo>
                  <a:cubicBezTo>
                    <a:pt x="161" y="975"/>
                    <a:pt x="152" y="967"/>
                    <a:pt x="151" y="962"/>
                  </a:cubicBezTo>
                  <a:lnTo>
                    <a:pt x="151" y="962"/>
                  </a:lnTo>
                  <a:cubicBezTo>
                    <a:pt x="150" y="957"/>
                    <a:pt x="156" y="947"/>
                    <a:pt x="155" y="942"/>
                  </a:cubicBezTo>
                  <a:lnTo>
                    <a:pt x="155" y="942"/>
                  </a:lnTo>
                  <a:cubicBezTo>
                    <a:pt x="155" y="940"/>
                    <a:pt x="149" y="936"/>
                    <a:pt x="147" y="934"/>
                  </a:cubicBezTo>
                  <a:lnTo>
                    <a:pt x="147" y="934"/>
                  </a:lnTo>
                  <a:cubicBezTo>
                    <a:pt x="146" y="930"/>
                    <a:pt x="148" y="921"/>
                    <a:pt x="149" y="917"/>
                  </a:cubicBezTo>
                  <a:lnTo>
                    <a:pt x="149" y="917"/>
                  </a:lnTo>
                  <a:cubicBezTo>
                    <a:pt x="149" y="913"/>
                    <a:pt x="153" y="905"/>
                    <a:pt x="153" y="901"/>
                  </a:cubicBezTo>
                  <a:lnTo>
                    <a:pt x="153" y="901"/>
                  </a:lnTo>
                  <a:cubicBezTo>
                    <a:pt x="152" y="896"/>
                    <a:pt x="146" y="889"/>
                    <a:pt x="146" y="885"/>
                  </a:cubicBezTo>
                  <a:lnTo>
                    <a:pt x="146" y="885"/>
                  </a:lnTo>
                  <a:cubicBezTo>
                    <a:pt x="145" y="881"/>
                    <a:pt x="146" y="874"/>
                    <a:pt x="146" y="870"/>
                  </a:cubicBezTo>
                  <a:lnTo>
                    <a:pt x="146" y="870"/>
                  </a:lnTo>
                  <a:cubicBezTo>
                    <a:pt x="146" y="865"/>
                    <a:pt x="149" y="856"/>
                    <a:pt x="148" y="851"/>
                  </a:cubicBezTo>
                  <a:lnTo>
                    <a:pt x="148" y="851"/>
                  </a:lnTo>
                  <a:cubicBezTo>
                    <a:pt x="147" y="848"/>
                    <a:pt x="145" y="843"/>
                    <a:pt x="143" y="841"/>
                  </a:cubicBezTo>
                  <a:lnTo>
                    <a:pt x="143" y="841"/>
                  </a:lnTo>
                  <a:cubicBezTo>
                    <a:pt x="141" y="838"/>
                    <a:pt x="136" y="835"/>
                    <a:pt x="135" y="833"/>
                  </a:cubicBezTo>
                  <a:lnTo>
                    <a:pt x="135" y="833"/>
                  </a:lnTo>
                  <a:cubicBezTo>
                    <a:pt x="132" y="828"/>
                    <a:pt x="133" y="817"/>
                    <a:pt x="131" y="812"/>
                  </a:cubicBezTo>
                  <a:lnTo>
                    <a:pt x="131" y="812"/>
                  </a:lnTo>
                  <a:cubicBezTo>
                    <a:pt x="129" y="809"/>
                    <a:pt x="123" y="804"/>
                    <a:pt x="122" y="801"/>
                  </a:cubicBezTo>
                  <a:lnTo>
                    <a:pt x="122" y="801"/>
                  </a:lnTo>
                  <a:cubicBezTo>
                    <a:pt x="120" y="796"/>
                    <a:pt x="121" y="785"/>
                    <a:pt x="119" y="780"/>
                  </a:cubicBezTo>
                  <a:lnTo>
                    <a:pt x="119" y="780"/>
                  </a:lnTo>
                  <a:cubicBezTo>
                    <a:pt x="118" y="776"/>
                    <a:pt x="112" y="769"/>
                    <a:pt x="109" y="765"/>
                  </a:cubicBezTo>
                  <a:lnTo>
                    <a:pt x="109" y="765"/>
                  </a:lnTo>
                  <a:cubicBezTo>
                    <a:pt x="107" y="763"/>
                    <a:pt x="104" y="758"/>
                    <a:pt x="103" y="756"/>
                  </a:cubicBezTo>
                  <a:lnTo>
                    <a:pt x="103" y="756"/>
                  </a:lnTo>
                  <a:cubicBezTo>
                    <a:pt x="102" y="752"/>
                    <a:pt x="104" y="744"/>
                    <a:pt x="104" y="740"/>
                  </a:cubicBezTo>
                  <a:lnTo>
                    <a:pt x="104" y="740"/>
                  </a:lnTo>
                  <a:cubicBezTo>
                    <a:pt x="102" y="736"/>
                    <a:pt x="98" y="728"/>
                    <a:pt x="96" y="724"/>
                  </a:cubicBezTo>
                  <a:lnTo>
                    <a:pt x="96" y="724"/>
                  </a:lnTo>
                  <a:cubicBezTo>
                    <a:pt x="94" y="722"/>
                    <a:pt x="88" y="720"/>
                    <a:pt x="86" y="717"/>
                  </a:cubicBezTo>
                  <a:lnTo>
                    <a:pt x="86" y="717"/>
                  </a:lnTo>
                  <a:cubicBezTo>
                    <a:pt x="84" y="714"/>
                    <a:pt x="89" y="704"/>
                    <a:pt x="86" y="700"/>
                  </a:cubicBezTo>
                  <a:lnTo>
                    <a:pt x="86" y="700"/>
                  </a:lnTo>
                  <a:cubicBezTo>
                    <a:pt x="85" y="698"/>
                    <a:pt x="79" y="697"/>
                    <a:pt x="78" y="694"/>
                  </a:cubicBezTo>
                  <a:lnTo>
                    <a:pt x="78" y="694"/>
                  </a:lnTo>
                  <a:cubicBezTo>
                    <a:pt x="75" y="691"/>
                    <a:pt x="77" y="683"/>
                    <a:pt x="76" y="679"/>
                  </a:cubicBezTo>
                  <a:lnTo>
                    <a:pt x="76" y="679"/>
                  </a:lnTo>
                  <a:cubicBezTo>
                    <a:pt x="75" y="673"/>
                    <a:pt x="69" y="663"/>
                    <a:pt x="68" y="657"/>
                  </a:cubicBezTo>
                  <a:lnTo>
                    <a:pt x="68" y="657"/>
                  </a:lnTo>
                  <a:cubicBezTo>
                    <a:pt x="66" y="653"/>
                    <a:pt x="68" y="646"/>
                    <a:pt x="66" y="642"/>
                  </a:cubicBezTo>
                  <a:lnTo>
                    <a:pt x="66" y="642"/>
                  </a:lnTo>
                  <a:cubicBezTo>
                    <a:pt x="66" y="640"/>
                    <a:pt x="63" y="636"/>
                    <a:pt x="62" y="633"/>
                  </a:cubicBezTo>
                  <a:lnTo>
                    <a:pt x="62" y="633"/>
                  </a:lnTo>
                  <a:cubicBezTo>
                    <a:pt x="60" y="630"/>
                    <a:pt x="59" y="626"/>
                    <a:pt x="58" y="623"/>
                  </a:cubicBezTo>
                  <a:lnTo>
                    <a:pt x="58" y="623"/>
                  </a:lnTo>
                  <a:cubicBezTo>
                    <a:pt x="56" y="621"/>
                    <a:pt x="54" y="618"/>
                    <a:pt x="53" y="616"/>
                  </a:cubicBezTo>
                  <a:lnTo>
                    <a:pt x="53" y="616"/>
                  </a:lnTo>
                  <a:cubicBezTo>
                    <a:pt x="52" y="614"/>
                    <a:pt x="54" y="608"/>
                    <a:pt x="52" y="606"/>
                  </a:cubicBezTo>
                  <a:lnTo>
                    <a:pt x="52" y="606"/>
                  </a:lnTo>
                  <a:cubicBezTo>
                    <a:pt x="52" y="604"/>
                    <a:pt x="48" y="601"/>
                    <a:pt x="47" y="599"/>
                  </a:cubicBezTo>
                  <a:lnTo>
                    <a:pt x="47" y="599"/>
                  </a:lnTo>
                  <a:cubicBezTo>
                    <a:pt x="45" y="593"/>
                    <a:pt x="46" y="582"/>
                    <a:pt x="46" y="577"/>
                  </a:cubicBezTo>
                  <a:lnTo>
                    <a:pt x="46" y="577"/>
                  </a:lnTo>
                  <a:cubicBezTo>
                    <a:pt x="45" y="572"/>
                    <a:pt x="45" y="563"/>
                    <a:pt x="45" y="559"/>
                  </a:cubicBezTo>
                  <a:lnTo>
                    <a:pt x="45" y="559"/>
                  </a:lnTo>
                  <a:cubicBezTo>
                    <a:pt x="45" y="555"/>
                    <a:pt x="48" y="549"/>
                    <a:pt x="48" y="547"/>
                  </a:cubicBezTo>
                  <a:lnTo>
                    <a:pt x="48" y="547"/>
                  </a:lnTo>
                  <a:cubicBezTo>
                    <a:pt x="49" y="542"/>
                    <a:pt x="53" y="532"/>
                    <a:pt x="52" y="528"/>
                  </a:cubicBezTo>
                  <a:lnTo>
                    <a:pt x="52" y="528"/>
                  </a:lnTo>
                  <a:cubicBezTo>
                    <a:pt x="51" y="521"/>
                    <a:pt x="42" y="512"/>
                    <a:pt x="41" y="507"/>
                  </a:cubicBezTo>
                  <a:lnTo>
                    <a:pt x="41" y="507"/>
                  </a:lnTo>
                  <a:cubicBezTo>
                    <a:pt x="40" y="502"/>
                    <a:pt x="41" y="494"/>
                    <a:pt x="41" y="490"/>
                  </a:cubicBezTo>
                  <a:lnTo>
                    <a:pt x="41" y="490"/>
                  </a:lnTo>
                  <a:cubicBezTo>
                    <a:pt x="42" y="487"/>
                    <a:pt x="45" y="481"/>
                    <a:pt x="45" y="478"/>
                  </a:cubicBezTo>
                  <a:lnTo>
                    <a:pt x="45" y="478"/>
                  </a:lnTo>
                  <a:cubicBezTo>
                    <a:pt x="46" y="471"/>
                    <a:pt x="47" y="458"/>
                    <a:pt x="45" y="452"/>
                  </a:cubicBezTo>
                  <a:lnTo>
                    <a:pt x="45" y="452"/>
                  </a:lnTo>
                  <a:cubicBezTo>
                    <a:pt x="44" y="447"/>
                    <a:pt x="35" y="438"/>
                    <a:pt x="33" y="432"/>
                  </a:cubicBezTo>
                  <a:lnTo>
                    <a:pt x="33" y="432"/>
                  </a:lnTo>
                  <a:cubicBezTo>
                    <a:pt x="32" y="428"/>
                    <a:pt x="29" y="419"/>
                    <a:pt x="30" y="415"/>
                  </a:cubicBezTo>
                  <a:lnTo>
                    <a:pt x="30" y="415"/>
                  </a:lnTo>
                  <a:cubicBezTo>
                    <a:pt x="31" y="409"/>
                    <a:pt x="38" y="401"/>
                    <a:pt x="39" y="397"/>
                  </a:cubicBezTo>
                  <a:lnTo>
                    <a:pt x="39" y="397"/>
                  </a:lnTo>
                  <a:cubicBezTo>
                    <a:pt x="41" y="392"/>
                    <a:pt x="42" y="383"/>
                    <a:pt x="44" y="378"/>
                  </a:cubicBezTo>
                  <a:lnTo>
                    <a:pt x="44" y="378"/>
                  </a:lnTo>
                  <a:cubicBezTo>
                    <a:pt x="45" y="375"/>
                    <a:pt x="49" y="369"/>
                    <a:pt x="51" y="367"/>
                  </a:cubicBezTo>
                  <a:lnTo>
                    <a:pt x="51" y="367"/>
                  </a:lnTo>
                  <a:cubicBezTo>
                    <a:pt x="51" y="364"/>
                    <a:pt x="51" y="358"/>
                    <a:pt x="51" y="355"/>
                  </a:cubicBezTo>
                  <a:lnTo>
                    <a:pt x="51" y="355"/>
                  </a:lnTo>
                  <a:cubicBezTo>
                    <a:pt x="50" y="351"/>
                    <a:pt x="46" y="344"/>
                    <a:pt x="44" y="341"/>
                  </a:cubicBezTo>
                  <a:lnTo>
                    <a:pt x="44" y="341"/>
                  </a:lnTo>
                  <a:cubicBezTo>
                    <a:pt x="41" y="336"/>
                    <a:pt x="33" y="326"/>
                    <a:pt x="31" y="320"/>
                  </a:cubicBezTo>
                  <a:lnTo>
                    <a:pt x="31" y="320"/>
                  </a:lnTo>
                  <a:cubicBezTo>
                    <a:pt x="29" y="315"/>
                    <a:pt x="30" y="303"/>
                    <a:pt x="28" y="298"/>
                  </a:cubicBezTo>
                  <a:lnTo>
                    <a:pt x="28" y="298"/>
                  </a:lnTo>
                  <a:cubicBezTo>
                    <a:pt x="28" y="296"/>
                    <a:pt x="24" y="291"/>
                    <a:pt x="22" y="288"/>
                  </a:cubicBezTo>
                  <a:lnTo>
                    <a:pt x="22" y="288"/>
                  </a:lnTo>
                  <a:cubicBezTo>
                    <a:pt x="21" y="285"/>
                    <a:pt x="22" y="277"/>
                    <a:pt x="21" y="273"/>
                  </a:cubicBezTo>
                  <a:lnTo>
                    <a:pt x="21" y="273"/>
                  </a:lnTo>
                  <a:cubicBezTo>
                    <a:pt x="19" y="268"/>
                    <a:pt x="15" y="258"/>
                    <a:pt x="13" y="254"/>
                  </a:cubicBezTo>
                  <a:lnTo>
                    <a:pt x="13" y="254"/>
                  </a:lnTo>
                  <a:cubicBezTo>
                    <a:pt x="11" y="247"/>
                    <a:pt x="4" y="235"/>
                    <a:pt x="2" y="229"/>
                  </a:cubicBezTo>
                  <a:lnTo>
                    <a:pt x="2" y="229"/>
                  </a:lnTo>
                  <a:cubicBezTo>
                    <a:pt x="2" y="225"/>
                    <a:pt x="2" y="219"/>
                    <a:pt x="2" y="216"/>
                  </a:cubicBezTo>
                  <a:lnTo>
                    <a:pt x="2" y="216"/>
                  </a:lnTo>
                  <a:cubicBezTo>
                    <a:pt x="2" y="213"/>
                    <a:pt x="1" y="207"/>
                    <a:pt x="0" y="203"/>
                  </a:cubicBezTo>
                  <a:lnTo>
                    <a:pt x="261" y="194"/>
                  </a:lnTo>
                  <a:lnTo>
                    <a:pt x="648" y="175"/>
                  </a:lnTo>
                  <a:lnTo>
                    <a:pt x="648" y="175"/>
                  </a:lnTo>
                  <a:cubicBezTo>
                    <a:pt x="648" y="175"/>
                    <a:pt x="605" y="26"/>
                    <a:pt x="641" y="1"/>
                  </a:cubicBezTo>
                  <a:lnTo>
                    <a:pt x="641" y="1"/>
                  </a:lnTo>
                  <a:cubicBezTo>
                    <a:pt x="642" y="0"/>
                    <a:pt x="646" y="3"/>
                    <a:pt x="647" y="4"/>
                  </a:cubicBezTo>
                  <a:lnTo>
                    <a:pt x="647" y="4"/>
                  </a:lnTo>
                  <a:cubicBezTo>
                    <a:pt x="652" y="5"/>
                    <a:pt x="658" y="12"/>
                    <a:pt x="662" y="13"/>
                  </a:cubicBezTo>
                  <a:lnTo>
                    <a:pt x="662" y="13"/>
                  </a:lnTo>
                  <a:cubicBezTo>
                    <a:pt x="666" y="14"/>
                    <a:pt x="673" y="13"/>
                    <a:pt x="676" y="11"/>
                  </a:cubicBezTo>
                  <a:lnTo>
                    <a:pt x="676" y="11"/>
                  </a:lnTo>
                  <a:cubicBezTo>
                    <a:pt x="679" y="10"/>
                    <a:pt x="682" y="5"/>
                    <a:pt x="684" y="4"/>
                  </a:cubicBezTo>
                  <a:lnTo>
                    <a:pt x="684" y="4"/>
                  </a:lnTo>
                  <a:cubicBezTo>
                    <a:pt x="689" y="2"/>
                    <a:pt x="698" y="0"/>
                    <a:pt x="702" y="1"/>
                  </a:cubicBezTo>
                  <a:lnTo>
                    <a:pt x="702" y="1"/>
                  </a:lnTo>
                  <a:cubicBezTo>
                    <a:pt x="707" y="2"/>
                    <a:pt x="714" y="9"/>
                    <a:pt x="718" y="12"/>
                  </a:cubicBezTo>
                  <a:lnTo>
                    <a:pt x="718" y="12"/>
                  </a:lnTo>
                  <a:cubicBezTo>
                    <a:pt x="720" y="14"/>
                    <a:pt x="724" y="18"/>
                    <a:pt x="727" y="19"/>
                  </a:cubicBezTo>
                  <a:lnTo>
                    <a:pt x="727" y="19"/>
                  </a:lnTo>
                  <a:cubicBezTo>
                    <a:pt x="730" y="20"/>
                    <a:pt x="735" y="18"/>
                    <a:pt x="738" y="18"/>
                  </a:cubicBezTo>
                  <a:lnTo>
                    <a:pt x="738" y="18"/>
                  </a:lnTo>
                  <a:cubicBezTo>
                    <a:pt x="742" y="20"/>
                    <a:pt x="747" y="24"/>
                    <a:pt x="748" y="27"/>
                  </a:cubicBezTo>
                  <a:lnTo>
                    <a:pt x="748" y="27"/>
                  </a:lnTo>
                  <a:cubicBezTo>
                    <a:pt x="749" y="30"/>
                    <a:pt x="746" y="38"/>
                    <a:pt x="747" y="41"/>
                  </a:cubicBezTo>
                  <a:lnTo>
                    <a:pt x="747" y="41"/>
                  </a:lnTo>
                  <a:cubicBezTo>
                    <a:pt x="747" y="44"/>
                    <a:pt x="752" y="50"/>
                    <a:pt x="752" y="54"/>
                  </a:cubicBezTo>
                  <a:lnTo>
                    <a:pt x="752" y="54"/>
                  </a:lnTo>
                  <a:cubicBezTo>
                    <a:pt x="755" y="62"/>
                    <a:pt x="755" y="81"/>
                    <a:pt x="757" y="89"/>
                  </a:cubicBezTo>
                  <a:lnTo>
                    <a:pt x="757" y="89"/>
                  </a:lnTo>
                  <a:cubicBezTo>
                    <a:pt x="759" y="95"/>
                    <a:pt x="764" y="106"/>
                    <a:pt x="766" y="112"/>
                  </a:cubicBezTo>
                  <a:lnTo>
                    <a:pt x="766" y="112"/>
                  </a:lnTo>
                  <a:cubicBezTo>
                    <a:pt x="768" y="115"/>
                    <a:pt x="772" y="121"/>
                    <a:pt x="774" y="124"/>
                  </a:cubicBezTo>
                  <a:lnTo>
                    <a:pt x="774" y="124"/>
                  </a:lnTo>
                  <a:cubicBezTo>
                    <a:pt x="774" y="126"/>
                    <a:pt x="776" y="132"/>
                    <a:pt x="776" y="135"/>
                  </a:cubicBezTo>
                  <a:lnTo>
                    <a:pt x="776" y="135"/>
                  </a:lnTo>
                  <a:cubicBezTo>
                    <a:pt x="777" y="140"/>
                    <a:pt x="774" y="150"/>
                    <a:pt x="774" y="155"/>
                  </a:cubicBezTo>
                  <a:lnTo>
                    <a:pt x="774" y="155"/>
                  </a:lnTo>
                  <a:cubicBezTo>
                    <a:pt x="775" y="158"/>
                    <a:pt x="776" y="165"/>
                    <a:pt x="778" y="168"/>
                  </a:cubicBezTo>
                  <a:lnTo>
                    <a:pt x="778" y="168"/>
                  </a:lnTo>
                  <a:cubicBezTo>
                    <a:pt x="779" y="169"/>
                    <a:pt x="783" y="171"/>
                    <a:pt x="784" y="172"/>
                  </a:cubicBezTo>
                  <a:lnTo>
                    <a:pt x="784" y="172"/>
                  </a:lnTo>
                  <a:cubicBezTo>
                    <a:pt x="785" y="173"/>
                    <a:pt x="788" y="179"/>
                    <a:pt x="790" y="181"/>
                  </a:cubicBezTo>
                  <a:lnTo>
                    <a:pt x="790" y="181"/>
                  </a:lnTo>
                  <a:cubicBezTo>
                    <a:pt x="791" y="185"/>
                    <a:pt x="793" y="192"/>
                    <a:pt x="794" y="196"/>
                  </a:cubicBezTo>
                  <a:lnTo>
                    <a:pt x="794" y="196"/>
                  </a:lnTo>
                  <a:cubicBezTo>
                    <a:pt x="794" y="200"/>
                    <a:pt x="795" y="211"/>
                    <a:pt x="796" y="216"/>
                  </a:cubicBezTo>
                  <a:lnTo>
                    <a:pt x="796" y="216"/>
                  </a:lnTo>
                  <a:cubicBezTo>
                    <a:pt x="797" y="220"/>
                    <a:pt x="799" y="227"/>
                    <a:pt x="800" y="231"/>
                  </a:cubicBezTo>
                  <a:lnTo>
                    <a:pt x="800" y="231"/>
                  </a:lnTo>
                  <a:cubicBezTo>
                    <a:pt x="800" y="235"/>
                    <a:pt x="798" y="241"/>
                    <a:pt x="797" y="244"/>
                  </a:cubicBezTo>
                  <a:lnTo>
                    <a:pt x="797" y="244"/>
                  </a:lnTo>
                  <a:cubicBezTo>
                    <a:pt x="797" y="246"/>
                    <a:pt x="794" y="251"/>
                    <a:pt x="794" y="254"/>
                  </a:cubicBezTo>
                  <a:lnTo>
                    <a:pt x="794" y="254"/>
                  </a:lnTo>
                  <a:cubicBezTo>
                    <a:pt x="794" y="257"/>
                    <a:pt x="797" y="266"/>
                    <a:pt x="799" y="268"/>
                  </a:cubicBezTo>
                  <a:lnTo>
                    <a:pt x="799" y="268"/>
                  </a:lnTo>
                  <a:cubicBezTo>
                    <a:pt x="800" y="272"/>
                    <a:pt x="805" y="276"/>
                    <a:pt x="807" y="277"/>
                  </a:cubicBezTo>
                  <a:lnTo>
                    <a:pt x="807" y="277"/>
                  </a:lnTo>
                  <a:cubicBezTo>
                    <a:pt x="810" y="280"/>
                    <a:pt x="818" y="284"/>
                    <a:pt x="821" y="286"/>
                  </a:cubicBezTo>
                  <a:lnTo>
                    <a:pt x="821" y="286"/>
                  </a:lnTo>
                  <a:cubicBezTo>
                    <a:pt x="825" y="288"/>
                    <a:pt x="831" y="293"/>
                    <a:pt x="835" y="295"/>
                  </a:cubicBezTo>
                  <a:lnTo>
                    <a:pt x="835" y="295"/>
                  </a:lnTo>
                  <a:cubicBezTo>
                    <a:pt x="841" y="297"/>
                    <a:pt x="855" y="299"/>
                    <a:pt x="863" y="301"/>
                  </a:cubicBezTo>
                  <a:lnTo>
                    <a:pt x="863" y="301"/>
                  </a:lnTo>
                  <a:cubicBezTo>
                    <a:pt x="865" y="302"/>
                    <a:pt x="871" y="306"/>
                    <a:pt x="874" y="306"/>
                  </a:cubicBezTo>
                  <a:lnTo>
                    <a:pt x="874" y="306"/>
                  </a:lnTo>
                  <a:cubicBezTo>
                    <a:pt x="876" y="306"/>
                    <a:pt x="880" y="304"/>
                    <a:pt x="882" y="303"/>
                  </a:cubicBezTo>
                  <a:lnTo>
                    <a:pt x="882" y="303"/>
                  </a:lnTo>
                  <a:cubicBezTo>
                    <a:pt x="884" y="301"/>
                    <a:pt x="884" y="297"/>
                    <a:pt x="886" y="296"/>
                  </a:cubicBezTo>
                  <a:lnTo>
                    <a:pt x="886" y="296"/>
                  </a:lnTo>
                  <a:cubicBezTo>
                    <a:pt x="888" y="295"/>
                    <a:pt x="895" y="294"/>
                    <a:pt x="898" y="294"/>
                  </a:cubicBezTo>
                  <a:lnTo>
                    <a:pt x="898" y="294"/>
                  </a:lnTo>
                  <a:cubicBezTo>
                    <a:pt x="900" y="295"/>
                    <a:pt x="904" y="299"/>
                    <a:pt x="906" y="299"/>
                  </a:cubicBezTo>
                  <a:lnTo>
                    <a:pt x="906" y="299"/>
                  </a:lnTo>
                  <a:cubicBezTo>
                    <a:pt x="909" y="299"/>
                    <a:pt x="914" y="295"/>
                    <a:pt x="916" y="293"/>
                  </a:cubicBezTo>
                  <a:lnTo>
                    <a:pt x="916" y="293"/>
                  </a:lnTo>
                  <a:cubicBezTo>
                    <a:pt x="918" y="293"/>
                    <a:pt x="922" y="290"/>
                    <a:pt x="924" y="291"/>
                  </a:cubicBezTo>
                  <a:lnTo>
                    <a:pt x="924" y="291"/>
                  </a:lnTo>
                  <a:cubicBezTo>
                    <a:pt x="926" y="291"/>
                    <a:pt x="931" y="294"/>
                    <a:pt x="933" y="296"/>
                  </a:cubicBezTo>
                  <a:lnTo>
                    <a:pt x="933" y="296"/>
                  </a:lnTo>
                  <a:cubicBezTo>
                    <a:pt x="935" y="297"/>
                    <a:pt x="937" y="301"/>
                    <a:pt x="938" y="304"/>
                  </a:cubicBezTo>
                  <a:lnTo>
                    <a:pt x="938" y="304"/>
                  </a:lnTo>
                  <a:cubicBezTo>
                    <a:pt x="939" y="307"/>
                    <a:pt x="940" y="313"/>
                    <a:pt x="942" y="316"/>
                  </a:cubicBezTo>
                  <a:lnTo>
                    <a:pt x="942" y="316"/>
                  </a:lnTo>
                  <a:cubicBezTo>
                    <a:pt x="944" y="319"/>
                    <a:pt x="949" y="323"/>
                    <a:pt x="952" y="324"/>
                  </a:cubicBezTo>
                  <a:lnTo>
                    <a:pt x="952" y="324"/>
                  </a:lnTo>
                  <a:cubicBezTo>
                    <a:pt x="957" y="326"/>
                    <a:pt x="966" y="323"/>
                    <a:pt x="972" y="323"/>
                  </a:cubicBezTo>
                  <a:lnTo>
                    <a:pt x="972" y="323"/>
                  </a:lnTo>
                  <a:cubicBezTo>
                    <a:pt x="976" y="322"/>
                    <a:pt x="985" y="322"/>
                    <a:pt x="989" y="321"/>
                  </a:cubicBezTo>
                  <a:lnTo>
                    <a:pt x="989" y="321"/>
                  </a:lnTo>
                  <a:cubicBezTo>
                    <a:pt x="993" y="320"/>
                    <a:pt x="1001" y="316"/>
                    <a:pt x="1006" y="316"/>
                  </a:cubicBezTo>
                  <a:lnTo>
                    <a:pt x="1006" y="316"/>
                  </a:lnTo>
                  <a:cubicBezTo>
                    <a:pt x="1010" y="316"/>
                    <a:pt x="1019" y="318"/>
                    <a:pt x="1023" y="319"/>
                  </a:cubicBezTo>
                  <a:lnTo>
                    <a:pt x="1023" y="319"/>
                  </a:lnTo>
                  <a:cubicBezTo>
                    <a:pt x="1029" y="321"/>
                    <a:pt x="1037" y="327"/>
                    <a:pt x="1042" y="328"/>
                  </a:cubicBezTo>
                  <a:lnTo>
                    <a:pt x="1042" y="328"/>
                  </a:lnTo>
                  <a:cubicBezTo>
                    <a:pt x="1048" y="328"/>
                    <a:pt x="1058" y="318"/>
                    <a:pt x="1063" y="319"/>
                  </a:cubicBezTo>
                  <a:lnTo>
                    <a:pt x="1063" y="319"/>
                  </a:lnTo>
                  <a:cubicBezTo>
                    <a:pt x="1066" y="319"/>
                    <a:pt x="1069" y="321"/>
                    <a:pt x="1071" y="323"/>
                  </a:cubicBezTo>
                  <a:lnTo>
                    <a:pt x="1071" y="323"/>
                  </a:lnTo>
                  <a:cubicBezTo>
                    <a:pt x="1073" y="325"/>
                    <a:pt x="1077" y="330"/>
                    <a:pt x="1078" y="333"/>
                  </a:cubicBezTo>
                  <a:lnTo>
                    <a:pt x="1078" y="333"/>
                  </a:lnTo>
                  <a:cubicBezTo>
                    <a:pt x="1080" y="337"/>
                    <a:pt x="1083" y="345"/>
                    <a:pt x="1084" y="349"/>
                  </a:cubicBezTo>
                  <a:lnTo>
                    <a:pt x="1084" y="349"/>
                  </a:lnTo>
                  <a:cubicBezTo>
                    <a:pt x="1084" y="352"/>
                    <a:pt x="1080" y="358"/>
                    <a:pt x="1081" y="361"/>
                  </a:cubicBezTo>
                  <a:lnTo>
                    <a:pt x="1081" y="361"/>
                  </a:lnTo>
                  <a:cubicBezTo>
                    <a:pt x="1081" y="364"/>
                    <a:pt x="1085" y="369"/>
                    <a:pt x="1087" y="371"/>
                  </a:cubicBezTo>
                  <a:lnTo>
                    <a:pt x="1087" y="371"/>
                  </a:lnTo>
                  <a:cubicBezTo>
                    <a:pt x="1089" y="371"/>
                    <a:pt x="1094" y="371"/>
                    <a:pt x="1096" y="371"/>
                  </a:cubicBezTo>
                  <a:lnTo>
                    <a:pt x="1096" y="371"/>
                  </a:lnTo>
                  <a:cubicBezTo>
                    <a:pt x="1098" y="371"/>
                    <a:pt x="1103" y="368"/>
                    <a:pt x="1106" y="368"/>
                  </a:cubicBezTo>
                  <a:lnTo>
                    <a:pt x="1106" y="368"/>
                  </a:lnTo>
                  <a:cubicBezTo>
                    <a:pt x="1108" y="368"/>
                    <a:pt x="1114" y="369"/>
                    <a:pt x="1117" y="369"/>
                  </a:cubicBezTo>
                  <a:lnTo>
                    <a:pt x="1117" y="369"/>
                  </a:lnTo>
                  <a:cubicBezTo>
                    <a:pt x="1120" y="369"/>
                    <a:pt x="1124" y="371"/>
                    <a:pt x="1126" y="370"/>
                  </a:cubicBezTo>
                  <a:lnTo>
                    <a:pt x="1126" y="370"/>
                  </a:lnTo>
                  <a:cubicBezTo>
                    <a:pt x="1128" y="370"/>
                    <a:pt x="1133" y="368"/>
                    <a:pt x="1136" y="367"/>
                  </a:cubicBezTo>
                  <a:lnTo>
                    <a:pt x="1136" y="367"/>
                  </a:lnTo>
                  <a:cubicBezTo>
                    <a:pt x="1138" y="366"/>
                    <a:pt x="1142" y="364"/>
                    <a:pt x="1144" y="363"/>
                  </a:cubicBezTo>
                  <a:lnTo>
                    <a:pt x="1144" y="363"/>
                  </a:lnTo>
                  <a:cubicBezTo>
                    <a:pt x="1147" y="363"/>
                    <a:pt x="1154" y="364"/>
                    <a:pt x="1157" y="363"/>
                  </a:cubicBezTo>
                  <a:lnTo>
                    <a:pt x="1157" y="363"/>
                  </a:lnTo>
                  <a:cubicBezTo>
                    <a:pt x="1163" y="362"/>
                    <a:pt x="1174" y="357"/>
                    <a:pt x="1179" y="354"/>
                  </a:cubicBezTo>
                  <a:lnTo>
                    <a:pt x="1179" y="354"/>
                  </a:lnTo>
                  <a:cubicBezTo>
                    <a:pt x="1181" y="353"/>
                    <a:pt x="1186" y="351"/>
                    <a:pt x="1187" y="349"/>
                  </a:cubicBezTo>
                  <a:lnTo>
                    <a:pt x="1187" y="349"/>
                  </a:lnTo>
                  <a:cubicBezTo>
                    <a:pt x="1188" y="348"/>
                    <a:pt x="1191" y="344"/>
                    <a:pt x="1191" y="342"/>
                  </a:cubicBezTo>
                  <a:lnTo>
                    <a:pt x="1191" y="342"/>
                  </a:lnTo>
                  <a:cubicBezTo>
                    <a:pt x="1192" y="340"/>
                    <a:pt x="1190" y="336"/>
                    <a:pt x="1190" y="334"/>
                  </a:cubicBezTo>
                  <a:lnTo>
                    <a:pt x="1190" y="334"/>
                  </a:lnTo>
                  <a:cubicBezTo>
                    <a:pt x="1190" y="332"/>
                    <a:pt x="1190" y="328"/>
                    <a:pt x="1191" y="327"/>
                  </a:cubicBezTo>
                  <a:lnTo>
                    <a:pt x="1191" y="327"/>
                  </a:lnTo>
                  <a:cubicBezTo>
                    <a:pt x="1194" y="325"/>
                    <a:pt x="1199" y="323"/>
                    <a:pt x="1202" y="322"/>
                  </a:cubicBezTo>
                  <a:lnTo>
                    <a:pt x="1202" y="322"/>
                  </a:lnTo>
                  <a:cubicBezTo>
                    <a:pt x="1206" y="321"/>
                    <a:pt x="1215" y="323"/>
                    <a:pt x="1219" y="321"/>
                  </a:cubicBezTo>
                  <a:lnTo>
                    <a:pt x="1219" y="321"/>
                  </a:lnTo>
                  <a:cubicBezTo>
                    <a:pt x="1221" y="320"/>
                    <a:pt x="1223" y="316"/>
                    <a:pt x="1224" y="315"/>
                  </a:cubicBezTo>
                  <a:lnTo>
                    <a:pt x="1224" y="315"/>
                  </a:lnTo>
                  <a:cubicBezTo>
                    <a:pt x="1225" y="313"/>
                    <a:pt x="1225" y="310"/>
                    <a:pt x="1227" y="309"/>
                  </a:cubicBezTo>
                  <a:lnTo>
                    <a:pt x="1227" y="309"/>
                  </a:lnTo>
                  <a:cubicBezTo>
                    <a:pt x="1228" y="307"/>
                    <a:pt x="1231" y="305"/>
                    <a:pt x="1234" y="304"/>
                  </a:cubicBezTo>
                  <a:lnTo>
                    <a:pt x="1234" y="304"/>
                  </a:lnTo>
                  <a:cubicBezTo>
                    <a:pt x="1235" y="303"/>
                    <a:pt x="1241" y="301"/>
                    <a:pt x="1243" y="301"/>
                  </a:cubicBezTo>
                  <a:lnTo>
                    <a:pt x="1243" y="301"/>
                  </a:lnTo>
                  <a:cubicBezTo>
                    <a:pt x="1247" y="301"/>
                    <a:pt x="1253" y="303"/>
                    <a:pt x="1256" y="301"/>
                  </a:cubicBezTo>
                  <a:lnTo>
                    <a:pt x="1256" y="301"/>
                  </a:lnTo>
                  <a:cubicBezTo>
                    <a:pt x="1259" y="301"/>
                    <a:pt x="1263" y="296"/>
                    <a:pt x="1267" y="296"/>
                  </a:cubicBezTo>
                  <a:lnTo>
                    <a:pt x="1267" y="296"/>
                  </a:lnTo>
                  <a:cubicBezTo>
                    <a:pt x="1269" y="297"/>
                    <a:pt x="1273" y="303"/>
                    <a:pt x="1276" y="305"/>
                  </a:cubicBezTo>
                  <a:lnTo>
                    <a:pt x="1276" y="305"/>
                  </a:lnTo>
                  <a:cubicBezTo>
                    <a:pt x="1277" y="306"/>
                    <a:pt x="1281" y="308"/>
                    <a:pt x="1283" y="309"/>
                  </a:cubicBezTo>
                  <a:lnTo>
                    <a:pt x="1283" y="309"/>
                  </a:lnTo>
                  <a:cubicBezTo>
                    <a:pt x="1288" y="309"/>
                    <a:pt x="1297" y="304"/>
                    <a:pt x="1302" y="303"/>
                  </a:cubicBezTo>
                  <a:lnTo>
                    <a:pt x="1302" y="303"/>
                  </a:lnTo>
                  <a:cubicBezTo>
                    <a:pt x="1309" y="301"/>
                    <a:pt x="1323" y="302"/>
                    <a:pt x="1330" y="301"/>
                  </a:cubicBezTo>
                  <a:lnTo>
                    <a:pt x="1330" y="301"/>
                  </a:lnTo>
                  <a:cubicBezTo>
                    <a:pt x="1335" y="301"/>
                    <a:pt x="1344" y="296"/>
                    <a:pt x="1348" y="298"/>
                  </a:cubicBezTo>
                  <a:lnTo>
                    <a:pt x="1348" y="298"/>
                  </a:lnTo>
                  <a:cubicBezTo>
                    <a:pt x="1350" y="299"/>
                    <a:pt x="1350" y="306"/>
                    <a:pt x="1352" y="307"/>
                  </a:cubicBezTo>
                  <a:lnTo>
                    <a:pt x="1352" y="307"/>
                  </a:lnTo>
                  <a:cubicBezTo>
                    <a:pt x="1354" y="308"/>
                    <a:pt x="1360" y="307"/>
                    <a:pt x="1363" y="307"/>
                  </a:cubicBezTo>
                  <a:lnTo>
                    <a:pt x="1363" y="307"/>
                  </a:lnTo>
                  <a:cubicBezTo>
                    <a:pt x="1368" y="309"/>
                    <a:pt x="1378" y="316"/>
                    <a:pt x="1382" y="319"/>
                  </a:cubicBezTo>
                  <a:lnTo>
                    <a:pt x="1382" y="319"/>
                  </a:lnTo>
                  <a:cubicBezTo>
                    <a:pt x="1387" y="321"/>
                    <a:pt x="1396" y="326"/>
                    <a:pt x="1400" y="328"/>
                  </a:cubicBezTo>
                  <a:lnTo>
                    <a:pt x="1400" y="328"/>
                  </a:lnTo>
                  <a:cubicBezTo>
                    <a:pt x="1404" y="330"/>
                    <a:pt x="1412" y="333"/>
                    <a:pt x="1415" y="334"/>
                  </a:cubicBezTo>
                  <a:lnTo>
                    <a:pt x="1415" y="334"/>
                  </a:lnTo>
                  <a:cubicBezTo>
                    <a:pt x="1419" y="334"/>
                    <a:pt x="1428" y="334"/>
                    <a:pt x="1432" y="332"/>
                  </a:cubicBezTo>
                  <a:lnTo>
                    <a:pt x="1432" y="332"/>
                  </a:lnTo>
                  <a:cubicBezTo>
                    <a:pt x="1433" y="331"/>
                    <a:pt x="1436" y="329"/>
                    <a:pt x="1437" y="328"/>
                  </a:cubicBezTo>
                  <a:lnTo>
                    <a:pt x="1437" y="328"/>
                  </a:lnTo>
                  <a:cubicBezTo>
                    <a:pt x="1439" y="327"/>
                    <a:pt x="1443" y="326"/>
                    <a:pt x="1445" y="326"/>
                  </a:cubicBezTo>
                  <a:lnTo>
                    <a:pt x="1445" y="326"/>
                  </a:lnTo>
                  <a:cubicBezTo>
                    <a:pt x="1448" y="327"/>
                    <a:pt x="1453" y="328"/>
                    <a:pt x="1454" y="331"/>
                  </a:cubicBezTo>
                  <a:lnTo>
                    <a:pt x="1454" y="331"/>
                  </a:lnTo>
                  <a:cubicBezTo>
                    <a:pt x="1455" y="333"/>
                    <a:pt x="1455" y="339"/>
                    <a:pt x="1455" y="342"/>
                  </a:cubicBezTo>
                  <a:lnTo>
                    <a:pt x="1455" y="342"/>
                  </a:lnTo>
                  <a:cubicBezTo>
                    <a:pt x="1455" y="344"/>
                    <a:pt x="1455" y="348"/>
                    <a:pt x="1453" y="349"/>
                  </a:cubicBezTo>
                  <a:lnTo>
                    <a:pt x="1453" y="349"/>
                  </a:lnTo>
                  <a:cubicBezTo>
                    <a:pt x="1452" y="351"/>
                    <a:pt x="1447" y="353"/>
                    <a:pt x="1444" y="354"/>
                  </a:cubicBezTo>
                  <a:lnTo>
                    <a:pt x="1444" y="354"/>
                  </a:lnTo>
                  <a:cubicBezTo>
                    <a:pt x="1441" y="354"/>
                    <a:pt x="1433" y="351"/>
                    <a:pt x="1430" y="354"/>
                  </a:cubicBezTo>
                  <a:lnTo>
                    <a:pt x="1430" y="354"/>
                  </a:lnTo>
                  <a:cubicBezTo>
                    <a:pt x="1428" y="356"/>
                    <a:pt x="1427" y="362"/>
                    <a:pt x="1427" y="365"/>
                  </a:cubicBezTo>
                  <a:lnTo>
                    <a:pt x="1427" y="365"/>
                  </a:lnTo>
                  <a:cubicBezTo>
                    <a:pt x="1427" y="367"/>
                    <a:pt x="1429" y="373"/>
                    <a:pt x="1431" y="375"/>
                  </a:cubicBezTo>
                  <a:lnTo>
                    <a:pt x="1431" y="375"/>
                  </a:lnTo>
                  <a:cubicBezTo>
                    <a:pt x="1434" y="378"/>
                    <a:pt x="1440" y="384"/>
                    <a:pt x="1444" y="385"/>
                  </a:cubicBezTo>
                  <a:lnTo>
                    <a:pt x="1444" y="385"/>
                  </a:lnTo>
                  <a:cubicBezTo>
                    <a:pt x="1449" y="386"/>
                    <a:pt x="1459" y="381"/>
                    <a:pt x="1464" y="379"/>
                  </a:cubicBezTo>
                  <a:lnTo>
                    <a:pt x="1464" y="379"/>
                  </a:lnTo>
                  <a:cubicBezTo>
                    <a:pt x="1467" y="379"/>
                    <a:pt x="1471" y="378"/>
                    <a:pt x="1474" y="377"/>
                  </a:cubicBezTo>
                  <a:lnTo>
                    <a:pt x="1474" y="377"/>
                  </a:lnTo>
                  <a:cubicBezTo>
                    <a:pt x="1477" y="376"/>
                    <a:pt x="1481" y="370"/>
                    <a:pt x="1484" y="369"/>
                  </a:cubicBezTo>
                  <a:lnTo>
                    <a:pt x="1484" y="369"/>
                  </a:lnTo>
                  <a:cubicBezTo>
                    <a:pt x="1487" y="369"/>
                    <a:pt x="1495" y="371"/>
                    <a:pt x="1498" y="373"/>
                  </a:cubicBezTo>
                  <a:lnTo>
                    <a:pt x="1498" y="373"/>
                  </a:lnTo>
                  <a:cubicBezTo>
                    <a:pt x="1501" y="375"/>
                    <a:pt x="1506" y="378"/>
                    <a:pt x="1508" y="381"/>
                  </a:cubicBezTo>
                  <a:lnTo>
                    <a:pt x="1508" y="381"/>
                  </a:lnTo>
                  <a:cubicBezTo>
                    <a:pt x="1509" y="384"/>
                    <a:pt x="1508" y="390"/>
                    <a:pt x="1508" y="393"/>
                  </a:cubicBezTo>
                  <a:lnTo>
                    <a:pt x="1508" y="393"/>
                  </a:lnTo>
                  <a:cubicBezTo>
                    <a:pt x="1508" y="397"/>
                    <a:pt x="1503" y="403"/>
                    <a:pt x="1504" y="407"/>
                  </a:cubicBezTo>
                  <a:lnTo>
                    <a:pt x="1504" y="407"/>
                  </a:lnTo>
                  <a:cubicBezTo>
                    <a:pt x="1504" y="410"/>
                    <a:pt x="1508" y="417"/>
                    <a:pt x="1511" y="420"/>
                  </a:cubicBezTo>
                  <a:lnTo>
                    <a:pt x="1511" y="420"/>
                  </a:lnTo>
                  <a:cubicBezTo>
                    <a:pt x="1513" y="424"/>
                    <a:pt x="1520" y="429"/>
                    <a:pt x="1522" y="432"/>
                  </a:cubicBezTo>
                  <a:lnTo>
                    <a:pt x="1522" y="432"/>
                  </a:lnTo>
                  <a:cubicBezTo>
                    <a:pt x="1525" y="435"/>
                    <a:pt x="1531" y="441"/>
                    <a:pt x="1533" y="445"/>
                  </a:cubicBezTo>
                  <a:lnTo>
                    <a:pt x="1533" y="445"/>
                  </a:lnTo>
                  <a:cubicBezTo>
                    <a:pt x="1535" y="449"/>
                    <a:pt x="1536" y="458"/>
                    <a:pt x="1538" y="462"/>
                  </a:cubicBezTo>
                  <a:lnTo>
                    <a:pt x="1538" y="462"/>
                  </a:lnTo>
                  <a:cubicBezTo>
                    <a:pt x="1539" y="465"/>
                    <a:pt x="1541" y="472"/>
                    <a:pt x="1544" y="474"/>
                  </a:cubicBezTo>
                  <a:lnTo>
                    <a:pt x="1544" y="474"/>
                  </a:lnTo>
                  <a:cubicBezTo>
                    <a:pt x="1547" y="475"/>
                    <a:pt x="1554" y="472"/>
                    <a:pt x="1556" y="471"/>
                  </a:cubicBezTo>
                  <a:lnTo>
                    <a:pt x="1556" y="471"/>
                  </a:lnTo>
                  <a:cubicBezTo>
                    <a:pt x="1559" y="469"/>
                    <a:pt x="1561" y="462"/>
                    <a:pt x="1564" y="461"/>
                  </a:cubicBezTo>
                  <a:lnTo>
                    <a:pt x="1564" y="461"/>
                  </a:lnTo>
                  <a:cubicBezTo>
                    <a:pt x="1566" y="459"/>
                    <a:pt x="1574" y="460"/>
                    <a:pt x="1576" y="458"/>
                  </a:cubicBezTo>
                  <a:lnTo>
                    <a:pt x="1576" y="458"/>
                  </a:lnTo>
                  <a:cubicBezTo>
                    <a:pt x="1578" y="455"/>
                    <a:pt x="1578" y="449"/>
                    <a:pt x="1577" y="446"/>
                  </a:cubicBezTo>
                  <a:lnTo>
                    <a:pt x="1577" y="446"/>
                  </a:lnTo>
                  <a:cubicBezTo>
                    <a:pt x="1576" y="443"/>
                    <a:pt x="1570" y="439"/>
                    <a:pt x="1568" y="437"/>
                  </a:cubicBezTo>
                  <a:lnTo>
                    <a:pt x="1568" y="437"/>
                  </a:lnTo>
                  <a:cubicBezTo>
                    <a:pt x="1565" y="434"/>
                    <a:pt x="1559" y="428"/>
                    <a:pt x="1558" y="424"/>
                  </a:cubicBezTo>
                  <a:lnTo>
                    <a:pt x="1558" y="424"/>
                  </a:lnTo>
                  <a:cubicBezTo>
                    <a:pt x="1558" y="418"/>
                    <a:pt x="1563" y="407"/>
                    <a:pt x="1566" y="404"/>
                  </a:cubicBezTo>
                  <a:lnTo>
                    <a:pt x="1566" y="404"/>
                  </a:lnTo>
                  <a:cubicBezTo>
                    <a:pt x="1571" y="401"/>
                    <a:pt x="1581" y="404"/>
                    <a:pt x="1585" y="405"/>
                  </a:cubicBezTo>
                  <a:lnTo>
                    <a:pt x="1585" y="405"/>
                  </a:lnTo>
                  <a:cubicBezTo>
                    <a:pt x="1588" y="406"/>
                    <a:pt x="1594" y="409"/>
                    <a:pt x="1596" y="408"/>
                  </a:cubicBezTo>
                  <a:lnTo>
                    <a:pt x="1596" y="408"/>
                  </a:lnTo>
                  <a:cubicBezTo>
                    <a:pt x="1599" y="407"/>
                    <a:pt x="1599" y="402"/>
                    <a:pt x="1601" y="401"/>
                  </a:cubicBezTo>
                  <a:lnTo>
                    <a:pt x="1601" y="401"/>
                  </a:lnTo>
                  <a:cubicBezTo>
                    <a:pt x="1601" y="399"/>
                    <a:pt x="1604" y="397"/>
                    <a:pt x="1605" y="397"/>
                  </a:cubicBezTo>
                  <a:lnTo>
                    <a:pt x="1605" y="397"/>
                  </a:lnTo>
                  <a:cubicBezTo>
                    <a:pt x="1608" y="397"/>
                    <a:pt x="1612" y="401"/>
                    <a:pt x="1614" y="401"/>
                  </a:cubicBezTo>
                  <a:lnTo>
                    <a:pt x="1614" y="401"/>
                  </a:lnTo>
                  <a:cubicBezTo>
                    <a:pt x="1618" y="402"/>
                    <a:pt x="1624" y="405"/>
                    <a:pt x="1628" y="405"/>
                  </a:cubicBezTo>
                  <a:lnTo>
                    <a:pt x="1628" y="405"/>
                  </a:lnTo>
                  <a:cubicBezTo>
                    <a:pt x="1631" y="404"/>
                    <a:pt x="1636" y="399"/>
                    <a:pt x="1640" y="399"/>
                  </a:cubicBezTo>
                  <a:lnTo>
                    <a:pt x="1640" y="399"/>
                  </a:lnTo>
                  <a:cubicBezTo>
                    <a:pt x="1642" y="399"/>
                    <a:pt x="1646" y="403"/>
                    <a:pt x="1647" y="405"/>
                  </a:cubicBezTo>
                  <a:lnTo>
                    <a:pt x="1647" y="405"/>
                  </a:lnTo>
                  <a:cubicBezTo>
                    <a:pt x="1648" y="407"/>
                    <a:pt x="1646" y="412"/>
                    <a:pt x="1648" y="414"/>
                  </a:cubicBezTo>
                  <a:lnTo>
                    <a:pt x="1648" y="414"/>
                  </a:lnTo>
                  <a:cubicBezTo>
                    <a:pt x="1650" y="416"/>
                    <a:pt x="1655" y="411"/>
                    <a:pt x="1657" y="412"/>
                  </a:cubicBezTo>
                  <a:lnTo>
                    <a:pt x="1657" y="412"/>
                  </a:lnTo>
                  <a:cubicBezTo>
                    <a:pt x="1659" y="413"/>
                    <a:pt x="1661" y="418"/>
                    <a:pt x="1661" y="420"/>
                  </a:cubicBezTo>
                  <a:lnTo>
                    <a:pt x="1661" y="420"/>
                  </a:lnTo>
                  <a:cubicBezTo>
                    <a:pt x="1661" y="423"/>
                    <a:pt x="1656" y="428"/>
                    <a:pt x="1656" y="431"/>
                  </a:cubicBezTo>
                  <a:lnTo>
                    <a:pt x="1656" y="431"/>
                  </a:lnTo>
                  <a:cubicBezTo>
                    <a:pt x="1656" y="433"/>
                    <a:pt x="1658" y="437"/>
                    <a:pt x="1659" y="439"/>
                  </a:cubicBezTo>
                  <a:lnTo>
                    <a:pt x="1659" y="439"/>
                  </a:lnTo>
                  <a:cubicBezTo>
                    <a:pt x="1661" y="442"/>
                    <a:pt x="1665" y="446"/>
                    <a:pt x="1668" y="448"/>
                  </a:cubicBezTo>
                  <a:lnTo>
                    <a:pt x="1668" y="448"/>
                  </a:lnTo>
                  <a:cubicBezTo>
                    <a:pt x="1671" y="450"/>
                    <a:pt x="1676" y="454"/>
                    <a:pt x="1679" y="454"/>
                  </a:cubicBezTo>
                  <a:lnTo>
                    <a:pt x="1679" y="454"/>
                  </a:lnTo>
                  <a:cubicBezTo>
                    <a:pt x="1682" y="454"/>
                    <a:pt x="1687" y="451"/>
                    <a:pt x="1691" y="451"/>
                  </a:cubicBezTo>
                  <a:lnTo>
                    <a:pt x="1691" y="451"/>
                  </a:lnTo>
                  <a:cubicBezTo>
                    <a:pt x="1696" y="452"/>
                    <a:pt x="1704" y="464"/>
                    <a:pt x="1709" y="465"/>
                  </a:cubicBezTo>
                  <a:lnTo>
                    <a:pt x="1709" y="465"/>
                  </a:lnTo>
                  <a:cubicBezTo>
                    <a:pt x="1713" y="467"/>
                    <a:pt x="1722" y="464"/>
                    <a:pt x="1725" y="465"/>
                  </a:cubicBezTo>
                  <a:lnTo>
                    <a:pt x="1725" y="465"/>
                  </a:lnTo>
                  <a:cubicBezTo>
                    <a:pt x="1727" y="465"/>
                    <a:pt x="1730" y="470"/>
                    <a:pt x="1734" y="471"/>
                  </a:cubicBezTo>
                  <a:lnTo>
                    <a:pt x="1734" y="471"/>
                  </a:lnTo>
                  <a:cubicBezTo>
                    <a:pt x="1737" y="471"/>
                    <a:pt x="1743" y="462"/>
                    <a:pt x="1747" y="462"/>
                  </a:cubicBezTo>
                  <a:lnTo>
                    <a:pt x="1747" y="462"/>
                  </a:lnTo>
                  <a:cubicBezTo>
                    <a:pt x="1749" y="463"/>
                    <a:pt x="1753" y="466"/>
                    <a:pt x="1755" y="468"/>
                  </a:cubicBezTo>
                  <a:lnTo>
                    <a:pt x="1755" y="468"/>
                  </a:lnTo>
                  <a:cubicBezTo>
                    <a:pt x="1756" y="471"/>
                    <a:pt x="1754" y="479"/>
                    <a:pt x="1756" y="482"/>
                  </a:cubicBezTo>
                  <a:lnTo>
                    <a:pt x="1756" y="482"/>
                  </a:lnTo>
                  <a:cubicBezTo>
                    <a:pt x="1756" y="484"/>
                    <a:pt x="1761" y="487"/>
                    <a:pt x="1761" y="489"/>
                  </a:cubicBezTo>
                  <a:lnTo>
                    <a:pt x="1761" y="489"/>
                  </a:lnTo>
                  <a:cubicBezTo>
                    <a:pt x="1762" y="492"/>
                    <a:pt x="1756" y="498"/>
                    <a:pt x="1758" y="500"/>
                  </a:cubicBezTo>
                  <a:lnTo>
                    <a:pt x="1758" y="500"/>
                  </a:lnTo>
                  <a:cubicBezTo>
                    <a:pt x="1759" y="502"/>
                    <a:pt x="1765" y="502"/>
                    <a:pt x="1767" y="502"/>
                  </a:cubicBezTo>
                  <a:lnTo>
                    <a:pt x="1767" y="502"/>
                  </a:lnTo>
                  <a:cubicBezTo>
                    <a:pt x="1769" y="502"/>
                    <a:pt x="1773" y="501"/>
                    <a:pt x="1776" y="501"/>
                  </a:cubicBezTo>
                  <a:lnTo>
                    <a:pt x="1776" y="501"/>
                  </a:lnTo>
                  <a:cubicBezTo>
                    <a:pt x="1778" y="502"/>
                    <a:pt x="1782" y="506"/>
                    <a:pt x="1785" y="506"/>
                  </a:cubicBezTo>
                  <a:lnTo>
                    <a:pt x="1785" y="506"/>
                  </a:lnTo>
                  <a:cubicBezTo>
                    <a:pt x="1787" y="507"/>
                    <a:pt x="1792" y="503"/>
                    <a:pt x="1794" y="502"/>
                  </a:cubicBezTo>
                  <a:lnTo>
                    <a:pt x="1794" y="502"/>
                  </a:lnTo>
                  <a:cubicBezTo>
                    <a:pt x="1797" y="502"/>
                    <a:pt x="1803" y="502"/>
                    <a:pt x="1804" y="504"/>
                  </a:cubicBezTo>
                  <a:lnTo>
                    <a:pt x="1804" y="504"/>
                  </a:lnTo>
                  <a:cubicBezTo>
                    <a:pt x="1806" y="508"/>
                    <a:pt x="1799" y="515"/>
                    <a:pt x="1800" y="518"/>
                  </a:cubicBezTo>
                  <a:lnTo>
                    <a:pt x="1800" y="518"/>
                  </a:lnTo>
                  <a:cubicBezTo>
                    <a:pt x="1800" y="522"/>
                    <a:pt x="1805" y="530"/>
                    <a:pt x="1809" y="531"/>
                  </a:cubicBezTo>
                  <a:lnTo>
                    <a:pt x="1809" y="531"/>
                  </a:lnTo>
                  <a:cubicBezTo>
                    <a:pt x="1811" y="531"/>
                    <a:pt x="1815" y="527"/>
                    <a:pt x="1816" y="525"/>
                  </a:cubicBezTo>
                  <a:lnTo>
                    <a:pt x="1816" y="525"/>
                  </a:lnTo>
                  <a:cubicBezTo>
                    <a:pt x="1818" y="523"/>
                    <a:pt x="1821" y="518"/>
                    <a:pt x="1824" y="516"/>
                  </a:cubicBezTo>
                  <a:lnTo>
                    <a:pt x="1824" y="516"/>
                  </a:lnTo>
                  <a:cubicBezTo>
                    <a:pt x="1827" y="514"/>
                    <a:pt x="1835" y="511"/>
                    <a:pt x="1838" y="513"/>
                  </a:cubicBezTo>
                  <a:lnTo>
                    <a:pt x="1838" y="513"/>
                  </a:lnTo>
                  <a:cubicBezTo>
                    <a:pt x="1841" y="515"/>
                    <a:pt x="1841" y="526"/>
                    <a:pt x="1845" y="528"/>
                  </a:cubicBezTo>
                  <a:lnTo>
                    <a:pt x="1845" y="528"/>
                  </a:lnTo>
                  <a:cubicBezTo>
                    <a:pt x="1848" y="529"/>
                    <a:pt x="1857" y="525"/>
                    <a:pt x="1861" y="522"/>
                  </a:cubicBezTo>
                  <a:lnTo>
                    <a:pt x="1861" y="522"/>
                  </a:lnTo>
                  <a:cubicBezTo>
                    <a:pt x="1864" y="520"/>
                    <a:pt x="1870" y="515"/>
                    <a:pt x="1873" y="512"/>
                  </a:cubicBezTo>
                  <a:lnTo>
                    <a:pt x="1873" y="512"/>
                  </a:lnTo>
                  <a:cubicBezTo>
                    <a:pt x="1874" y="512"/>
                    <a:pt x="1876" y="509"/>
                    <a:pt x="1877" y="509"/>
                  </a:cubicBezTo>
                  <a:lnTo>
                    <a:pt x="1877" y="509"/>
                  </a:lnTo>
                  <a:cubicBezTo>
                    <a:pt x="1881" y="507"/>
                    <a:pt x="1890" y="508"/>
                    <a:pt x="1894" y="507"/>
                  </a:cubicBezTo>
                  <a:lnTo>
                    <a:pt x="1894" y="507"/>
                  </a:lnTo>
                  <a:cubicBezTo>
                    <a:pt x="1898" y="505"/>
                    <a:pt x="1904" y="500"/>
                    <a:pt x="1907" y="498"/>
                  </a:cubicBezTo>
                  <a:lnTo>
                    <a:pt x="1907" y="498"/>
                  </a:lnTo>
                  <a:cubicBezTo>
                    <a:pt x="1909" y="495"/>
                    <a:pt x="1915" y="491"/>
                    <a:pt x="1917" y="489"/>
                  </a:cubicBezTo>
                  <a:lnTo>
                    <a:pt x="1917" y="489"/>
                  </a:lnTo>
                  <a:cubicBezTo>
                    <a:pt x="1921" y="485"/>
                    <a:pt x="1927" y="475"/>
                    <a:pt x="1931" y="471"/>
                  </a:cubicBezTo>
                  <a:lnTo>
                    <a:pt x="1931" y="471"/>
                  </a:lnTo>
                  <a:cubicBezTo>
                    <a:pt x="1934" y="468"/>
                    <a:pt x="1942" y="462"/>
                    <a:pt x="1946" y="459"/>
                  </a:cubicBezTo>
                  <a:lnTo>
                    <a:pt x="1946" y="459"/>
                  </a:lnTo>
                  <a:cubicBezTo>
                    <a:pt x="1949" y="457"/>
                    <a:pt x="1957" y="453"/>
                    <a:pt x="1961" y="451"/>
                  </a:cubicBezTo>
                  <a:lnTo>
                    <a:pt x="1961" y="451"/>
                  </a:lnTo>
                  <a:cubicBezTo>
                    <a:pt x="1963" y="449"/>
                    <a:pt x="1969" y="447"/>
                    <a:pt x="1971" y="446"/>
                  </a:cubicBezTo>
                  <a:lnTo>
                    <a:pt x="1971" y="446"/>
                  </a:lnTo>
                  <a:cubicBezTo>
                    <a:pt x="1973" y="443"/>
                    <a:pt x="1976" y="437"/>
                    <a:pt x="1978" y="434"/>
                  </a:cubicBezTo>
                  <a:lnTo>
                    <a:pt x="1978" y="434"/>
                  </a:lnTo>
                  <a:cubicBezTo>
                    <a:pt x="1981" y="432"/>
                    <a:pt x="1988" y="430"/>
                    <a:pt x="1991" y="428"/>
                  </a:cubicBezTo>
                  <a:lnTo>
                    <a:pt x="1991" y="428"/>
                  </a:lnTo>
                  <a:cubicBezTo>
                    <a:pt x="1994" y="427"/>
                    <a:pt x="2000" y="422"/>
                    <a:pt x="2004" y="421"/>
                  </a:cubicBezTo>
                  <a:lnTo>
                    <a:pt x="2004" y="421"/>
                  </a:lnTo>
                  <a:cubicBezTo>
                    <a:pt x="2007" y="420"/>
                    <a:pt x="2013" y="418"/>
                    <a:pt x="2017" y="418"/>
                  </a:cubicBezTo>
                  <a:lnTo>
                    <a:pt x="2017" y="418"/>
                  </a:lnTo>
                  <a:cubicBezTo>
                    <a:pt x="2019" y="419"/>
                    <a:pt x="2026" y="421"/>
                    <a:pt x="2028" y="423"/>
                  </a:cubicBezTo>
                  <a:lnTo>
                    <a:pt x="2028" y="423"/>
                  </a:lnTo>
                  <a:cubicBezTo>
                    <a:pt x="2029" y="426"/>
                    <a:pt x="2028" y="432"/>
                    <a:pt x="2029" y="436"/>
                  </a:cubicBezTo>
                  <a:lnTo>
                    <a:pt x="2029" y="436"/>
                  </a:lnTo>
                  <a:cubicBezTo>
                    <a:pt x="2031" y="438"/>
                    <a:pt x="2033" y="444"/>
                    <a:pt x="2035" y="446"/>
                  </a:cubicBezTo>
                  <a:lnTo>
                    <a:pt x="2035" y="446"/>
                  </a:lnTo>
                  <a:cubicBezTo>
                    <a:pt x="2037" y="448"/>
                    <a:pt x="2043" y="448"/>
                    <a:pt x="2045" y="449"/>
                  </a:cubicBezTo>
                  <a:lnTo>
                    <a:pt x="2045" y="449"/>
                  </a:lnTo>
                  <a:cubicBezTo>
                    <a:pt x="2047" y="452"/>
                    <a:pt x="2050" y="457"/>
                    <a:pt x="2050" y="460"/>
                  </a:cubicBezTo>
                  <a:lnTo>
                    <a:pt x="2050" y="460"/>
                  </a:lnTo>
                  <a:cubicBezTo>
                    <a:pt x="2050" y="462"/>
                    <a:pt x="2047" y="466"/>
                    <a:pt x="2048" y="468"/>
                  </a:cubicBezTo>
                  <a:lnTo>
                    <a:pt x="2048" y="468"/>
                  </a:lnTo>
                  <a:cubicBezTo>
                    <a:pt x="2048" y="471"/>
                    <a:pt x="2053" y="474"/>
                    <a:pt x="2055" y="476"/>
                  </a:cubicBezTo>
                  <a:lnTo>
                    <a:pt x="2055" y="476"/>
                  </a:lnTo>
                  <a:cubicBezTo>
                    <a:pt x="2057" y="479"/>
                    <a:pt x="2058" y="486"/>
                    <a:pt x="2061" y="487"/>
                  </a:cubicBezTo>
                  <a:lnTo>
                    <a:pt x="2061" y="487"/>
                  </a:lnTo>
                  <a:cubicBezTo>
                    <a:pt x="2065" y="488"/>
                    <a:pt x="2071" y="479"/>
                    <a:pt x="2075" y="478"/>
                  </a:cubicBezTo>
                  <a:lnTo>
                    <a:pt x="2075" y="478"/>
                  </a:lnTo>
                  <a:cubicBezTo>
                    <a:pt x="2079" y="477"/>
                    <a:pt x="2088" y="478"/>
                    <a:pt x="2092" y="477"/>
                  </a:cubicBezTo>
                  <a:lnTo>
                    <a:pt x="2092" y="477"/>
                  </a:lnTo>
                  <a:cubicBezTo>
                    <a:pt x="2095" y="475"/>
                    <a:pt x="2100" y="469"/>
                    <a:pt x="2103" y="467"/>
                  </a:cubicBezTo>
                  <a:lnTo>
                    <a:pt x="2103" y="467"/>
                  </a:lnTo>
                  <a:cubicBezTo>
                    <a:pt x="2106" y="465"/>
                    <a:pt x="2114" y="461"/>
                    <a:pt x="2118" y="462"/>
                  </a:cubicBezTo>
                  <a:lnTo>
                    <a:pt x="2118" y="462"/>
                  </a:lnTo>
                  <a:cubicBezTo>
                    <a:pt x="2122" y="464"/>
                    <a:pt x="2122" y="475"/>
                    <a:pt x="2125" y="476"/>
                  </a:cubicBezTo>
                  <a:lnTo>
                    <a:pt x="2125" y="476"/>
                  </a:lnTo>
                  <a:cubicBezTo>
                    <a:pt x="2128" y="477"/>
                    <a:pt x="2134" y="472"/>
                    <a:pt x="2137" y="471"/>
                  </a:cubicBezTo>
                  <a:lnTo>
                    <a:pt x="2137" y="471"/>
                  </a:lnTo>
                  <a:cubicBezTo>
                    <a:pt x="2140" y="469"/>
                    <a:pt x="2146" y="465"/>
                    <a:pt x="2150" y="465"/>
                  </a:cubicBezTo>
                  <a:lnTo>
                    <a:pt x="2150" y="465"/>
                  </a:lnTo>
                  <a:cubicBezTo>
                    <a:pt x="2153" y="465"/>
                    <a:pt x="2159" y="469"/>
                    <a:pt x="2162" y="468"/>
                  </a:cubicBezTo>
                  <a:lnTo>
                    <a:pt x="2162" y="468"/>
                  </a:lnTo>
                  <a:cubicBezTo>
                    <a:pt x="2164" y="468"/>
                    <a:pt x="2168" y="464"/>
                    <a:pt x="2170" y="464"/>
                  </a:cubicBezTo>
                  <a:lnTo>
                    <a:pt x="2170" y="464"/>
                  </a:lnTo>
                  <a:cubicBezTo>
                    <a:pt x="2174" y="464"/>
                    <a:pt x="2179" y="469"/>
                    <a:pt x="2182" y="469"/>
                  </a:cubicBezTo>
                  <a:lnTo>
                    <a:pt x="2182" y="469"/>
                  </a:lnTo>
                  <a:cubicBezTo>
                    <a:pt x="2186" y="468"/>
                    <a:pt x="2191" y="463"/>
                    <a:pt x="2194" y="462"/>
                  </a:cubicBezTo>
                  <a:lnTo>
                    <a:pt x="2194" y="462"/>
                  </a:lnTo>
                  <a:cubicBezTo>
                    <a:pt x="2199" y="461"/>
                    <a:pt x="2209" y="462"/>
                    <a:pt x="2214" y="461"/>
                  </a:cubicBezTo>
                  <a:lnTo>
                    <a:pt x="2214" y="461"/>
                  </a:lnTo>
                  <a:cubicBezTo>
                    <a:pt x="2219" y="461"/>
                    <a:pt x="2230" y="459"/>
                    <a:pt x="2234" y="457"/>
                  </a:cubicBezTo>
                  <a:lnTo>
                    <a:pt x="2234" y="457"/>
                  </a:lnTo>
                  <a:cubicBezTo>
                    <a:pt x="2238" y="455"/>
                    <a:pt x="2244" y="449"/>
                    <a:pt x="2248" y="449"/>
                  </a:cubicBezTo>
                  <a:lnTo>
                    <a:pt x="2248" y="449"/>
                  </a:lnTo>
                  <a:cubicBezTo>
                    <a:pt x="2254" y="448"/>
                    <a:pt x="2267" y="452"/>
                    <a:pt x="2273" y="454"/>
                  </a:cubicBezTo>
                  <a:lnTo>
                    <a:pt x="2273" y="454"/>
                  </a:lnTo>
                  <a:cubicBezTo>
                    <a:pt x="2277" y="455"/>
                    <a:pt x="2284" y="458"/>
                    <a:pt x="2287" y="460"/>
                  </a:cubicBezTo>
                  <a:lnTo>
                    <a:pt x="2287" y="460"/>
                  </a:lnTo>
                  <a:cubicBezTo>
                    <a:pt x="2290" y="462"/>
                    <a:pt x="2294" y="468"/>
                    <a:pt x="2296" y="471"/>
                  </a:cubicBezTo>
                  <a:lnTo>
                    <a:pt x="2296" y="471"/>
                  </a:lnTo>
                  <a:cubicBezTo>
                    <a:pt x="2298" y="475"/>
                    <a:pt x="2299" y="485"/>
                    <a:pt x="2302" y="488"/>
                  </a:cubicBezTo>
                  <a:lnTo>
                    <a:pt x="2302" y="488"/>
                  </a:lnTo>
                  <a:cubicBezTo>
                    <a:pt x="2304" y="490"/>
                    <a:pt x="2309" y="492"/>
                    <a:pt x="2312" y="492"/>
                  </a:cubicBezTo>
                  <a:lnTo>
                    <a:pt x="2312" y="492"/>
                  </a:lnTo>
                  <a:cubicBezTo>
                    <a:pt x="2314" y="493"/>
                    <a:pt x="2320" y="490"/>
                    <a:pt x="2322" y="490"/>
                  </a:cubicBezTo>
                  <a:lnTo>
                    <a:pt x="2322" y="490"/>
                  </a:lnTo>
                  <a:cubicBezTo>
                    <a:pt x="2325" y="491"/>
                    <a:pt x="2328" y="495"/>
                    <a:pt x="2330" y="497"/>
                  </a:cubicBezTo>
                  <a:lnTo>
                    <a:pt x="2330" y="497"/>
                  </a:lnTo>
                  <a:cubicBezTo>
                    <a:pt x="2332" y="498"/>
                    <a:pt x="2338" y="500"/>
                    <a:pt x="2341" y="500"/>
                  </a:cubicBezTo>
                  <a:lnTo>
                    <a:pt x="2341" y="500"/>
                  </a:lnTo>
                  <a:cubicBezTo>
                    <a:pt x="2344" y="500"/>
                    <a:pt x="2350" y="497"/>
                    <a:pt x="2353" y="495"/>
                  </a:cubicBezTo>
                  <a:lnTo>
                    <a:pt x="2353" y="495"/>
                  </a:lnTo>
                  <a:cubicBezTo>
                    <a:pt x="2356" y="492"/>
                    <a:pt x="2362" y="484"/>
                    <a:pt x="2366" y="481"/>
                  </a:cubicBezTo>
                  <a:lnTo>
                    <a:pt x="2366" y="481"/>
                  </a:lnTo>
                  <a:cubicBezTo>
                    <a:pt x="2369" y="479"/>
                    <a:pt x="2376" y="475"/>
                    <a:pt x="2380" y="475"/>
                  </a:cubicBezTo>
                  <a:lnTo>
                    <a:pt x="2380" y="475"/>
                  </a:lnTo>
                  <a:cubicBezTo>
                    <a:pt x="2385" y="475"/>
                    <a:pt x="2392" y="483"/>
                    <a:pt x="2396" y="484"/>
                  </a:cubicBezTo>
                  <a:lnTo>
                    <a:pt x="2396" y="484"/>
                  </a:lnTo>
                  <a:cubicBezTo>
                    <a:pt x="2401" y="485"/>
                    <a:pt x="2409" y="485"/>
                    <a:pt x="2412" y="484"/>
                  </a:cubicBezTo>
                  <a:lnTo>
                    <a:pt x="2412" y="484"/>
                  </a:lnTo>
                  <a:cubicBezTo>
                    <a:pt x="2415" y="483"/>
                    <a:pt x="2419" y="477"/>
                    <a:pt x="2422" y="477"/>
                  </a:cubicBezTo>
                  <a:lnTo>
                    <a:pt x="2422" y="477"/>
                  </a:lnTo>
                  <a:cubicBezTo>
                    <a:pt x="2425" y="477"/>
                    <a:pt x="2428" y="480"/>
                    <a:pt x="2430" y="481"/>
                  </a:cubicBezTo>
                  <a:lnTo>
                    <a:pt x="2430" y="481"/>
                  </a:lnTo>
                  <a:cubicBezTo>
                    <a:pt x="2434" y="482"/>
                    <a:pt x="2441" y="481"/>
                    <a:pt x="2443" y="484"/>
                  </a:cubicBezTo>
                  <a:lnTo>
                    <a:pt x="2443" y="484"/>
                  </a:lnTo>
                  <a:cubicBezTo>
                    <a:pt x="2445" y="486"/>
                    <a:pt x="2445" y="493"/>
                    <a:pt x="2443" y="495"/>
                  </a:cubicBezTo>
                  <a:lnTo>
                    <a:pt x="2443" y="495"/>
                  </a:lnTo>
                  <a:cubicBezTo>
                    <a:pt x="2441" y="498"/>
                    <a:pt x="2434" y="497"/>
                    <a:pt x="2430" y="496"/>
                  </a:cubicBezTo>
                  <a:lnTo>
                    <a:pt x="2430" y="496"/>
                  </a:lnTo>
                  <a:cubicBezTo>
                    <a:pt x="2427" y="496"/>
                    <a:pt x="2423" y="492"/>
                    <a:pt x="2421" y="492"/>
                  </a:cubicBezTo>
                  <a:lnTo>
                    <a:pt x="2421" y="492"/>
                  </a:lnTo>
                  <a:cubicBezTo>
                    <a:pt x="2418" y="494"/>
                    <a:pt x="2415" y="500"/>
                    <a:pt x="2413" y="503"/>
                  </a:cubicBezTo>
                  <a:lnTo>
                    <a:pt x="2413" y="503"/>
                  </a:lnTo>
                  <a:cubicBezTo>
                    <a:pt x="2409" y="508"/>
                    <a:pt x="2399" y="517"/>
                    <a:pt x="2394" y="520"/>
                  </a:cubicBezTo>
                  <a:lnTo>
                    <a:pt x="2394" y="520"/>
                  </a:lnTo>
                  <a:cubicBezTo>
                    <a:pt x="2389" y="525"/>
                    <a:pt x="2379" y="533"/>
                    <a:pt x="2375" y="538"/>
                  </a:cubicBezTo>
                  <a:lnTo>
                    <a:pt x="2375" y="538"/>
                  </a:lnTo>
                  <a:cubicBezTo>
                    <a:pt x="2372" y="540"/>
                    <a:pt x="2368" y="548"/>
                    <a:pt x="2365" y="550"/>
                  </a:cubicBezTo>
                  <a:lnTo>
                    <a:pt x="2365" y="550"/>
                  </a:lnTo>
                  <a:cubicBezTo>
                    <a:pt x="2361" y="553"/>
                    <a:pt x="2350" y="553"/>
                    <a:pt x="2345" y="556"/>
                  </a:cubicBezTo>
                  <a:lnTo>
                    <a:pt x="2345" y="556"/>
                  </a:lnTo>
                  <a:cubicBezTo>
                    <a:pt x="2340" y="558"/>
                    <a:pt x="2331" y="566"/>
                    <a:pt x="2326" y="569"/>
                  </a:cubicBezTo>
                  <a:lnTo>
                    <a:pt x="2326" y="569"/>
                  </a:lnTo>
                  <a:cubicBezTo>
                    <a:pt x="2320" y="573"/>
                    <a:pt x="2306" y="582"/>
                    <a:pt x="2299" y="585"/>
                  </a:cubicBezTo>
                  <a:lnTo>
                    <a:pt x="2299" y="585"/>
                  </a:lnTo>
                  <a:cubicBezTo>
                    <a:pt x="2287" y="592"/>
                    <a:pt x="2260" y="602"/>
                    <a:pt x="2247" y="608"/>
                  </a:cubicBezTo>
                  <a:lnTo>
                    <a:pt x="2247" y="608"/>
                  </a:lnTo>
                  <a:cubicBezTo>
                    <a:pt x="2224" y="618"/>
                    <a:pt x="2178" y="638"/>
                    <a:pt x="2156" y="651"/>
                  </a:cubicBezTo>
                  <a:lnTo>
                    <a:pt x="2156" y="651"/>
                  </a:lnTo>
                  <a:cubicBezTo>
                    <a:pt x="2146" y="657"/>
                    <a:pt x="2128" y="671"/>
                    <a:pt x="2118" y="679"/>
                  </a:cubicBezTo>
                  <a:lnTo>
                    <a:pt x="2118" y="679"/>
                  </a:lnTo>
                  <a:cubicBezTo>
                    <a:pt x="2106" y="687"/>
                    <a:pt x="2080" y="703"/>
                    <a:pt x="2070" y="713"/>
                  </a:cubicBezTo>
                  <a:lnTo>
                    <a:pt x="2070" y="713"/>
                  </a:lnTo>
                  <a:cubicBezTo>
                    <a:pt x="2062" y="720"/>
                    <a:pt x="2048" y="738"/>
                    <a:pt x="2040" y="746"/>
                  </a:cubicBezTo>
                  <a:lnTo>
                    <a:pt x="2040" y="746"/>
                  </a:lnTo>
                  <a:cubicBezTo>
                    <a:pt x="2035" y="752"/>
                    <a:pt x="2023" y="763"/>
                    <a:pt x="2018" y="768"/>
                  </a:cubicBezTo>
                  <a:lnTo>
                    <a:pt x="2018" y="768"/>
                  </a:lnTo>
                  <a:cubicBezTo>
                    <a:pt x="2012" y="772"/>
                    <a:pt x="2001" y="778"/>
                    <a:pt x="1997" y="784"/>
                  </a:cubicBezTo>
                  <a:lnTo>
                    <a:pt x="1997" y="784"/>
                  </a:lnTo>
                  <a:cubicBezTo>
                    <a:pt x="1994" y="787"/>
                    <a:pt x="1991" y="794"/>
                    <a:pt x="1989" y="798"/>
                  </a:cubicBezTo>
                  <a:lnTo>
                    <a:pt x="1989" y="798"/>
                  </a:lnTo>
                  <a:cubicBezTo>
                    <a:pt x="1987" y="802"/>
                    <a:pt x="1981" y="812"/>
                    <a:pt x="1978" y="815"/>
                  </a:cubicBezTo>
                  <a:lnTo>
                    <a:pt x="1978" y="815"/>
                  </a:lnTo>
                  <a:cubicBezTo>
                    <a:pt x="1975" y="818"/>
                    <a:pt x="1968" y="822"/>
                    <a:pt x="1966" y="825"/>
                  </a:cubicBezTo>
                  <a:lnTo>
                    <a:pt x="1966" y="825"/>
                  </a:lnTo>
                  <a:cubicBezTo>
                    <a:pt x="1963" y="828"/>
                    <a:pt x="1961" y="837"/>
                    <a:pt x="1958" y="841"/>
                  </a:cubicBezTo>
                  <a:lnTo>
                    <a:pt x="1958" y="841"/>
                  </a:lnTo>
                  <a:cubicBezTo>
                    <a:pt x="1957" y="843"/>
                    <a:pt x="1953" y="847"/>
                    <a:pt x="1951" y="850"/>
                  </a:cubicBezTo>
                  <a:lnTo>
                    <a:pt x="1951" y="850"/>
                  </a:lnTo>
                  <a:cubicBezTo>
                    <a:pt x="1948" y="855"/>
                    <a:pt x="1944" y="866"/>
                    <a:pt x="1940" y="871"/>
                  </a:cubicBezTo>
                  <a:lnTo>
                    <a:pt x="1940" y="871"/>
                  </a:lnTo>
                  <a:cubicBezTo>
                    <a:pt x="1937" y="876"/>
                    <a:pt x="1929" y="883"/>
                    <a:pt x="1926" y="888"/>
                  </a:cubicBezTo>
                  <a:lnTo>
                    <a:pt x="1926" y="888"/>
                  </a:lnTo>
                  <a:cubicBezTo>
                    <a:pt x="1920" y="895"/>
                    <a:pt x="1912" y="912"/>
                    <a:pt x="1906" y="918"/>
                  </a:cubicBezTo>
                  <a:lnTo>
                    <a:pt x="1906" y="918"/>
                  </a:lnTo>
                  <a:cubicBezTo>
                    <a:pt x="1902" y="922"/>
                    <a:pt x="1892" y="927"/>
                    <a:pt x="1889" y="931"/>
                  </a:cubicBezTo>
                  <a:lnTo>
                    <a:pt x="1889" y="931"/>
                  </a:lnTo>
                  <a:cubicBezTo>
                    <a:pt x="1887" y="935"/>
                    <a:pt x="1888" y="942"/>
                    <a:pt x="1886" y="945"/>
                  </a:cubicBezTo>
                  <a:lnTo>
                    <a:pt x="1886" y="945"/>
                  </a:lnTo>
                  <a:cubicBezTo>
                    <a:pt x="1884" y="949"/>
                    <a:pt x="1876" y="953"/>
                    <a:pt x="1873" y="956"/>
                  </a:cubicBezTo>
                  <a:lnTo>
                    <a:pt x="1873" y="956"/>
                  </a:lnTo>
                  <a:cubicBezTo>
                    <a:pt x="1868" y="959"/>
                    <a:pt x="1858" y="965"/>
                    <a:pt x="1855" y="968"/>
                  </a:cubicBezTo>
                  <a:lnTo>
                    <a:pt x="1855" y="968"/>
                  </a:lnTo>
                  <a:cubicBezTo>
                    <a:pt x="1850" y="972"/>
                    <a:pt x="1843" y="979"/>
                    <a:pt x="1840" y="984"/>
                  </a:cubicBezTo>
                  <a:lnTo>
                    <a:pt x="1840" y="984"/>
                  </a:lnTo>
                  <a:cubicBezTo>
                    <a:pt x="1837" y="988"/>
                    <a:pt x="1833" y="997"/>
                    <a:pt x="1830" y="1002"/>
                  </a:cubicBezTo>
                  <a:lnTo>
                    <a:pt x="1830" y="1002"/>
                  </a:lnTo>
                  <a:cubicBezTo>
                    <a:pt x="1827" y="1005"/>
                    <a:pt x="1821" y="1010"/>
                    <a:pt x="1818" y="1012"/>
                  </a:cubicBezTo>
                  <a:lnTo>
                    <a:pt x="1818" y="1012"/>
                  </a:lnTo>
                  <a:cubicBezTo>
                    <a:pt x="1816" y="1013"/>
                    <a:pt x="1810" y="1013"/>
                    <a:pt x="1808" y="1015"/>
                  </a:cubicBezTo>
                  <a:lnTo>
                    <a:pt x="1808" y="1015"/>
                  </a:lnTo>
                  <a:cubicBezTo>
                    <a:pt x="1803" y="1017"/>
                    <a:pt x="1795" y="1027"/>
                    <a:pt x="1792" y="1033"/>
                  </a:cubicBezTo>
                  <a:lnTo>
                    <a:pt x="1792" y="1033"/>
                  </a:lnTo>
                  <a:cubicBezTo>
                    <a:pt x="1790" y="1036"/>
                    <a:pt x="1789" y="1045"/>
                    <a:pt x="1787" y="1048"/>
                  </a:cubicBezTo>
                  <a:lnTo>
                    <a:pt x="1787" y="1048"/>
                  </a:lnTo>
                  <a:cubicBezTo>
                    <a:pt x="1784" y="1052"/>
                    <a:pt x="1775" y="1053"/>
                    <a:pt x="1771" y="1056"/>
                  </a:cubicBezTo>
                  <a:lnTo>
                    <a:pt x="1771" y="1056"/>
                  </a:lnTo>
                  <a:cubicBezTo>
                    <a:pt x="1757" y="1066"/>
                    <a:pt x="1734" y="1090"/>
                    <a:pt x="1722" y="1101"/>
                  </a:cubicBezTo>
                  <a:lnTo>
                    <a:pt x="1722" y="1101"/>
                  </a:lnTo>
                  <a:cubicBezTo>
                    <a:pt x="1716" y="1106"/>
                    <a:pt x="1705" y="1116"/>
                    <a:pt x="1699" y="1121"/>
                  </a:cubicBezTo>
                  <a:lnTo>
                    <a:pt x="1699" y="1121"/>
                  </a:lnTo>
                  <a:cubicBezTo>
                    <a:pt x="1698" y="1123"/>
                    <a:pt x="1695" y="1127"/>
                    <a:pt x="1695" y="1129"/>
                  </a:cubicBezTo>
                  <a:lnTo>
                    <a:pt x="1695" y="1129"/>
                  </a:lnTo>
                  <a:cubicBezTo>
                    <a:pt x="1694" y="1132"/>
                    <a:pt x="1696" y="1138"/>
                    <a:pt x="1697" y="1141"/>
                  </a:cubicBezTo>
                  <a:lnTo>
                    <a:pt x="1697" y="1141"/>
                  </a:lnTo>
                  <a:cubicBezTo>
                    <a:pt x="1697" y="1143"/>
                    <a:pt x="1698" y="1144"/>
                    <a:pt x="1699" y="1145"/>
                  </a:cubicBezTo>
                  <a:lnTo>
                    <a:pt x="1699" y="1145"/>
                  </a:lnTo>
                  <a:cubicBezTo>
                    <a:pt x="1697" y="1146"/>
                    <a:pt x="1695" y="1146"/>
                    <a:pt x="1694" y="1146"/>
                  </a:cubicBezTo>
                  <a:lnTo>
                    <a:pt x="1694" y="1146"/>
                  </a:lnTo>
                  <a:cubicBezTo>
                    <a:pt x="1691" y="1147"/>
                    <a:pt x="1683" y="1146"/>
                    <a:pt x="1680" y="1148"/>
                  </a:cubicBezTo>
                  <a:lnTo>
                    <a:pt x="1680" y="1148"/>
                  </a:lnTo>
                  <a:cubicBezTo>
                    <a:pt x="1677" y="1150"/>
                    <a:pt x="1677" y="1158"/>
                    <a:pt x="1675" y="1160"/>
                  </a:cubicBezTo>
                  <a:lnTo>
                    <a:pt x="1675" y="1160"/>
                  </a:lnTo>
                  <a:cubicBezTo>
                    <a:pt x="1673" y="1162"/>
                    <a:pt x="1666" y="1159"/>
                    <a:pt x="1664" y="1160"/>
                  </a:cubicBezTo>
                  <a:lnTo>
                    <a:pt x="1664" y="1160"/>
                  </a:lnTo>
                  <a:cubicBezTo>
                    <a:pt x="1662" y="1161"/>
                    <a:pt x="1659" y="1167"/>
                    <a:pt x="1660" y="1168"/>
                  </a:cubicBezTo>
                  <a:lnTo>
                    <a:pt x="1660" y="1168"/>
                  </a:lnTo>
                  <a:cubicBezTo>
                    <a:pt x="1661" y="1171"/>
                    <a:pt x="1667" y="1171"/>
                    <a:pt x="1669" y="1172"/>
                  </a:cubicBezTo>
                  <a:lnTo>
                    <a:pt x="1669" y="1172"/>
                  </a:lnTo>
                  <a:cubicBezTo>
                    <a:pt x="1671" y="1175"/>
                    <a:pt x="1671" y="1181"/>
                    <a:pt x="1669" y="1184"/>
                  </a:cubicBezTo>
                  <a:lnTo>
                    <a:pt x="1669" y="1184"/>
                  </a:lnTo>
                  <a:cubicBezTo>
                    <a:pt x="1667" y="1188"/>
                    <a:pt x="1661" y="1196"/>
                    <a:pt x="1656" y="1197"/>
                  </a:cubicBezTo>
                  <a:lnTo>
                    <a:pt x="1656" y="1197"/>
                  </a:lnTo>
                  <a:cubicBezTo>
                    <a:pt x="1652" y="1198"/>
                    <a:pt x="1645" y="1194"/>
                    <a:pt x="1641" y="1192"/>
                  </a:cubicBezTo>
                  <a:lnTo>
                    <a:pt x="1641" y="1192"/>
                  </a:lnTo>
                  <a:cubicBezTo>
                    <a:pt x="1638" y="1192"/>
                    <a:pt x="1631" y="1189"/>
                    <a:pt x="1631" y="1189"/>
                  </a:cubicBezTo>
                  <a:lnTo>
                    <a:pt x="1656" y="1453"/>
                  </a:lnTo>
                  <a:lnTo>
                    <a:pt x="1656" y="1453"/>
                  </a:lnTo>
                  <a:cubicBezTo>
                    <a:pt x="1656" y="1453"/>
                    <a:pt x="1656" y="1464"/>
                    <a:pt x="1654" y="1466"/>
                  </a:cubicBezTo>
                  <a:lnTo>
                    <a:pt x="1654" y="1466"/>
                  </a:lnTo>
                  <a:cubicBezTo>
                    <a:pt x="1652" y="1467"/>
                    <a:pt x="1646" y="1464"/>
                    <a:pt x="1644" y="1466"/>
                  </a:cubicBezTo>
                  <a:lnTo>
                    <a:pt x="1644" y="1466"/>
                  </a:lnTo>
                  <a:cubicBezTo>
                    <a:pt x="1642" y="1469"/>
                    <a:pt x="1644" y="1476"/>
                    <a:pt x="1643" y="1480"/>
                  </a:cubicBezTo>
                  <a:lnTo>
                    <a:pt x="1643" y="1480"/>
                  </a:lnTo>
                  <a:cubicBezTo>
                    <a:pt x="1642" y="1483"/>
                    <a:pt x="1642" y="1489"/>
                    <a:pt x="1639" y="1491"/>
                  </a:cubicBezTo>
                  <a:lnTo>
                    <a:pt x="1639" y="1491"/>
                  </a:lnTo>
                  <a:cubicBezTo>
                    <a:pt x="1638" y="1493"/>
                    <a:pt x="1634" y="1493"/>
                    <a:pt x="1631" y="1493"/>
                  </a:cubicBezTo>
                  <a:lnTo>
                    <a:pt x="1631" y="1493"/>
                  </a:lnTo>
                  <a:cubicBezTo>
                    <a:pt x="1629" y="1493"/>
                    <a:pt x="1626" y="1491"/>
                    <a:pt x="1625" y="1491"/>
                  </a:cubicBezTo>
                  <a:lnTo>
                    <a:pt x="1625" y="1491"/>
                  </a:lnTo>
                  <a:cubicBezTo>
                    <a:pt x="1623" y="1490"/>
                    <a:pt x="1619" y="1490"/>
                    <a:pt x="1617" y="1491"/>
                  </a:cubicBezTo>
                  <a:lnTo>
                    <a:pt x="1617" y="1491"/>
                  </a:lnTo>
                  <a:cubicBezTo>
                    <a:pt x="1615" y="1491"/>
                    <a:pt x="1611" y="1495"/>
                    <a:pt x="1610" y="1497"/>
                  </a:cubicBezTo>
                  <a:lnTo>
                    <a:pt x="1610" y="1497"/>
                  </a:lnTo>
                  <a:cubicBezTo>
                    <a:pt x="1609" y="1500"/>
                    <a:pt x="1609" y="1507"/>
                    <a:pt x="1608" y="1510"/>
                  </a:cubicBezTo>
                  <a:lnTo>
                    <a:pt x="1608" y="1510"/>
                  </a:lnTo>
                  <a:cubicBezTo>
                    <a:pt x="1606" y="1513"/>
                    <a:pt x="1603" y="1517"/>
                    <a:pt x="1600" y="1517"/>
                  </a:cubicBezTo>
                  <a:lnTo>
                    <a:pt x="1600" y="1517"/>
                  </a:lnTo>
                  <a:cubicBezTo>
                    <a:pt x="1597" y="1518"/>
                    <a:pt x="1591" y="1514"/>
                    <a:pt x="1588" y="1514"/>
                  </a:cubicBezTo>
                  <a:lnTo>
                    <a:pt x="1588" y="1514"/>
                  </a:lnTo>
                  <a:cubicBezTo>
                    <a:pt x="1585" y="1514"/>
                    <a:pt x="1580" y="1514"/>
                    <a:pt x="1578" y="1516"/>
                  </a:cubicBezTo>
                  <a:lnTo>
                    <a:pt x="1578" y="1516"/>
                  </a:lnTo>
                  <a:cubicBezTo>
                    <a:pt x="1575" y="1519"/>
                    <a:pt x="1576" y="1525"/>
                    <a:pt x="1574" y="1528"/>
                  </a:cubicBezTo>
                  <a:lnTo>
                    <a:pt x="1574" y="1528"/>
                  </a:lnTo>
                  <a:cubicBezTo>
                    <a:pt x="1573" y="1531"/>
                    <a:pt x="1566" y="1536"/>
                    <a:pt x="1564" y="1538"/>
                  </a:cubicBezTo>
                  <a:lnTo>
                    <a:pt x="1564" y="1538"/>
                  </a:lnTo>
                  <a:cubicBezTo>
                    <a:pt x="1559" y="1541"/>
                    <a:pt x="1548" y="1545"/>
                    <a:pt x="1544" y="1548"/>
                  </a:cubicBezTo>
                  <a:lnTo>
                    <a:pt x="1544" y="1548"/>
                  </a:lnTo>
                  <a:cubicBezTo>
                    <a:pt x="1539" y="1552"/>
                    <a:pt x="1528" y="1561"/>
                    <a:pt x="1525" y="1567"/>
                  </a:cubicBezTo>
                  <a:lnTo>
                    <a:pt x="1525" y="1567"/>
                  </a:lnTo>
                  <a:cubicBezTo>
                    <a:pt x="1524" y="1571"/>
                    <a:pt x="1525" y="1581"/>
                    <a:pt x="1523" y="1585"/>
                  </a:cubicBezTo>
                  <a:lnTo>
                    <a:pt x="1523" y="1585"/>
                  </a:lnTo>
                  <a:cubicBezTo>
                    <a:pt x="1521" y="1588"/>
                    <a:pt x="1516" y="1589"/>
                    <a:pt x="1515" y="1591"/>
                  </a:cubicBezTo>
                  <a:lnTo>
                    <a:pt x="1515" y="1591"/>
                  </a:lnTo>
                  <a:cubicBezTo>
                    <a:pt x="1514" y="1594"/>
                    <a:pt x="1516" y="1600"/>
                    <a:pt x="1515" y="1603"/>
                  </a:cubicBezTo>
                  <a:lnTo>
                    <a:pt x="1515" y="1603"/>
                  </a:lnTo>
                  <a:cubicBezTo>
                    <a:pt x="1515" y="1605"/>
                    <a:pt x="1513" y="1609"/>
                    <a:pt x="1513" y="1611"/>
                  </a:cubicBezTo>
                  <a:lnTo>
                    <a:pt x="1513" y="1611"/>
                  </a:lnTo>
                  <a:cubicBezTo>
                    <a:pt x="1512" y="1614"/>
                    <a:pt x="1513" y="1619"/>
                    <a:pt x="1513" y="1622"/>
                  </a:cubicBezTo>
                  <a:lnTo>
                    <a:pt x="1513" y="1622"/>
                  </a:lnTo>
                  <a:cubicBezTo>
                    <a:pt x="1511" y="1625"/>
                    <a:pt x="1507" y="1631"/>
                    <a:pt x="1504" y="1634"/>
                  </a:cubicBezTo>
                  <a:lnTo>
                    <a:pt x="1504" y="1634"/>
                  </a:lnTo>
                  <a:cubicBezTo>
                    <a:pt x="1501" y="1637"/>
                    <a:pt x="1492" y="1641"/>
                    <a:pt x="1489" y="1644"/>
                  </a:cubicBezTo>
                  <a:lnTo>
                    <a:pt x="1489" y="1644"/>
                  </a:lnTo>
                  <a:cubicBezTo>
                    <a:pt x="1487" y="1647"/>
                    <a:pt x="1483" y="1654"/>
                    <a:pt x="1483" y="1658"/>
                  </a:cubicBezTo>
                  <a:lnTo>
                    <a:pt x="1483" y="1658"/>
                  </a:lnTo>
                  <a:cubicBezTo>
                    <a:pt x="1481" y="1664"/>
                    <a:pt x="1480" y="1676"/>
                    <a:pt x="1481" y="1682"/>
                  </a:cubicBezTo>
                  <a:lnTo>
                    <a:pt x="1481" y="1682"/>
                  </a:lnTo>
                  <a:cubicBezTo>
                    <a:pt x="1483" y="1685"/>
                    <a:pt x="1487" y="1689"/>
                    <a:pt x="1487" y="1692"/>
                  </a:cubicBezTo>
                  <a:lnTo>
                    <a:pt x="1487" y="1692"/>
                  </a:lnTo>
                  <a:cubicBezTo>
                    <a:pt x="1488" y="1697"/>
                    <a:pt x="1480" y="1706"/>
                    <a:pt x="1482" y="1711"/>
                  </a:cubicBezTo>
                  <a:lnTo>
                    <a:pt x="1482" y="1711"/>
                  </a:lnTo>
                  <a:cubicBezTo>
                    <a:pt x="1484" y="1715"/>
                    <a:pt x="1493" y="1719"/>
                    <a:pt x="1497" y="1719"/>
                  </a:cubicBezTo>
                  <a:lnTo>
                    <a:pt x="1497" y="1719"/>
                  </a:lnTo>
                  <a:cubicBezTo>
                    <a:pt x="1501" y="1721"/>
                    <a:pt x="1508" y="1721"/>
                    <a:pt x="1513" y="1720"/>
                  </a:cubicBezTo>
                  <a:lnTo>
                    <a:pt x="1513" y="1720"/>
                  </a:lnTo>
                  <a:cubicBezTo>
                    <a:pt x="1515" y="1719"/>
                    <a:pt x="1521" y="1712"/>
                    <a:pt x="1524" y="1712"/>
                  </a:cubicBezTo>
                  <a:lnTo>
                    <a:pt x="1524" y="1712"/>
                  </a:lnTo>
                  <a:cubicBezTo>
                    <a:pt x="1528" y="1712"/>
                    <a:pt x="1534" y="1719"/>
                    <a:pt x="1536" y="1722"/>
                  </a:cubicBezTo>
                  <a:lnTo>
                    <a:pt x="1536" y="1722"/>
                  </a:lnTo>
                  <a:cubicBezTo>
                    <a:pt x="1538" y="1724"/>
                    <a:pt x="1539" y="1729"/>
                    <a:pt x="1540" y="1731"/>
                  </a:cubicBezTo>
                  <a:lnTo>
                    <a:pt x="1540" y="1731"/>
                  </a:lnTo>
                  <a:cubicBezTo>
                    <a:pt x="1541" y="1734"/>
                    <a:pt x="1541" y="1740"/>
                    <a:pt x="1543" y="1743"/>
                  </a:cubicBezTo>
                  <a:lnTo>
                    <a:pt x="1543" y="1743"/>
                  </a:lnTo>
                  <a:cubicBezTo>
                    <a:pt x="1545" y="1747"/>
                    <a:pt x="1551" y="1752"/>
                    <a:pt x="1553" y="1755"/>
                  </a:cubicBezTo>
                  <a:lnTo>
                    <a:pt x="1553" y="1755"/>
                  </a:lnTo>
                  <a:cubicBezTo>
                    <a:pt x="1555" y="1757"/>
                    <a:pt x="1561" y="1760"/>
                    <a:pt x="1563" y="1762"/>
                  </a:cubicBezTo>
                  <a:lnTo>
                    <a:pt x="1563" y="1762"/>
                  </a:lnTo>
                  <a:cubicBezTo>
                    <a:pt x="1565" y="1766"/>
                    <a:pt x="1568" y="1773"/>
                    <a:pt x="1568" y="1777"/>
                  </a:cubicBezTo>
                  <a:lnTo>
                    <a:pt x="1568" y="1777"/>
                  </a:lnTo>
                  <a:cubicBezTo>
                    <a:pt x="1569" y="1781"/>
                    <a:pt x="1567" y="1788"/>
                    <a:pt x="1566" y="1792"/>
                  </a:cubicBezTo>
                  <a:lnTo>
                    <a:pt x="1566" y="1792"/>
                  </a:lnTo>
                  <a:cubicBezTo>
                    <a:pt x="1565" y="1794"/>
                    <a:pt x="1560" y="1797"/>
                    <a:pt x="1558" y="1800"/>
                  </a:cubicBezTo>
                  <a:lnTo>
                    <a:pt x="1558" y="1800"/>
                  </a:lnTo>
                  <a:cubicBezTo>
                    <a:pt x="1556" y="1802"/>
                    <a:pt x="1554" y="1807"/>
                    <a:pt x="1554" y="1810"/>
                  </a:cubicBezTo>
                  <a:lnTo>
                    <a:pt x="1554" y="1810"/>
                  </a:lnTo>
                  <a:cubicBezTo>
                    <a:pt x="1553" y="1814"/>
                    <a:pt x="1556" y="1821"/>
                    <a:pt x="1555" y="1824"/>
                  </a:cubicBezTo>
                  <a:lnTo>
                    <a:pt x="1555" y="1824"/>
                  </a:lnTo>
                  <a:cubicBezTo>
                    <a:pt x="1554" y="1828"/>
                    <a:pt x="1547" y="1834"/>
                    <a:pt x="1545" y="1837"/>
                  </a:cubicBezTo>
                  <a:lnTo>
                    <a:pt x="1545" y="1837"/>
                  </a:lnTo>
                  <a:cubicBezTo>
                    <a:pt x="1543" y="1842"/>
                    <a:pt x="1539" y="1851"/>
                    <a:pt x="1540" y="1856"/>
                  </a:cubicBezTo>
                  <a:lnTo>
                    <a:pt x="1540" y="1856"/>
                  </a:lnTo>
                  <a:cubicBezTo>
                    <a:pt x="1540" y="1861"/>
                    <a:pt x="1547" y="1871"/>
                    <a:pt x="1547" y="1877"/>
                  </a:cubicBezTo>
                  <a:lnTo>
                    <a:pt x="1547" y="1877"/>
                  </a:lnTo>
                  <a:cubicBezTo>
                    <a:pt x="1547" y="1880"/>
                    <a:pt x="1543" y="1885"/>
                    <a:pt x="1542" y="1888"/>
                  </a:cubicBezTo>
                  <a:lnTo>
                    <a:pt x="1542" y="1888"/>
                  </a:lnTo>
                  <a:cubicBezTo>
                    <a:pt x="1542" y="1891"/>
                    <a:pt x="1546" y="1896"/>
                    <a:pt x="1546" y="1899"/>
                  </a:cubicBezTo>
                  <a:lnTo>
                    <a:pt x="1546" y="1899"/>
                  </a:lnTo>
                  <a:cubicBezTo>
                    <a:pt x="1547" y="1902"/>
                    <a:pt x="1544" y="1907"/>
                    <a:pt x="1544" y="1909"/>
                  </a:cubicBezTo>
                  <a:lnTo>
                    <a:pt x="1544" y="1909"/>
                  </a:lnTo>
                  <a:cubicBezTo>
                    <a:pt x="1545" y="1913"/>
                    <a:pt x="1550" y="1917"/>
                    <a:pt x="1551" y="1919"/>
                  </a:cubicBezTo>
                  <a:lnTo>
                    <a:pt x="1551" y="1919"/>
                  </a:lnTo>
                  <a:cubicBezTo>
                    <a:pt x="1552" y="1922"/>
                    <a:pt x="1551" y="1928"/>
                    <a:pt x="1550" y="1930"/>
                  </a:cubicBezTo>
                  <a:lnTo>
                    <a:pt x="1550" y="1930"/>
                  </a:lnTo>
                  <a:cubicBezTo>
                    <a:pt x="1548" y="1934"/>
                    <a:pt x="1540" y="1937"/>
                    <a:pt x="1538" y="1939"/>
                  </a:cubicBezTo>
                  <a:lnTo>
                    <a:pt x="1538" y="1939"/>
                  </a:lnTo>
                  <a:cubicBezTo>
                    <a:pt x="1536" y="1942"/>
                    <a:pt x="1533" y="1949"/>
                    <a:pt x="1534" y="1952"/>
                  </a:cubicBezTo>
                  <a:lnTo>
                    <a:pt x="1534" y="1952"/>
                  </a:lnTo>
                  <a:cubicBezTo>
                    <a:pt x="1534" y="1955"/>
                    <a:pt x="1539" y="1958"/>
                    <a:pt x="1541" y="1960"/>
                  </a:cubicBezTo>
                  <a:lnTo>
                    <a:pt x="1541" y="1960"/>
                  </a:lnTo>
                  <a:cubicBezTo>
                    <a:pt x="1543" y="1963"/>
                    <a:pt x="1549" y="1969"/>
                    <a:pt x="1550" y="1972"/>
                  </a:cubicBezTo>
                  <a:lnTo>
                    <a:pt x="1550" y="1972"/>
                  </a:lnTo>
                  <a:cubicBezTo>
                    <a:pt x="1551" y="1977"/>
                    <a:pt x="1547" y="1987"/>
                    <a:pt x="1548" y="1991"/>
                  </a:cubicBezTo>
                  <a:lnTo>
                    <a:pt x="1548" y="1991"/>
                  </a:lnTo>
                  <a:cubicBezTo>
                    <a:pt x="1548" y="1994"/>
                    <a:pt x="1553" y="1997"/>
                    <a:pt x="1554" y="2000"/>
                  </a:cubicBezTo>
                  <a:lnTo>
                    <a:pt x="1554" y="2000"/>
                  </a:lnTo>
                  <a:cubicBezTo>
                    <a:pt x="1556" y="2004"/>
                    <a:pt x="1558" y="2013"/>
                    <a:pt x="1557" y="2018"/>
                  </a:cubicBezTo>
                  <a:lnTo>
                    <a:pt x="1557" y="2018"/>
                  </a:lnTo>
                  <a:cubicBezTo>
                    <a:pt x="1556" y="2021"/>
                    <a:pt x="1550" y="2027"/>
                    <a:pt x="1550" y="2031"/>
                  </a:cubicBezTo>
                  <a:lnTo>
                    <a:pt x="1550" y="2031"/>
                  </a:lnTo>
                  <a:cubicBezTo>
                    <a:pt x="1550" y="2034"/>
                    <a:pt x="1555" y="2040"/>
                    <a:pt x="1555" y="2044"/>
                  </a:cubicBezTo>
                  <a:lnTo>
                    <a:pt x="1555" y="2044"/>
                  </a:lnTo>
                  <a:cubicBezTo>
                    <a:pt x="1556" y="2048"/>
                    <a:pt x="1553" y="2057"/>
                    <a:pt x="1552" y="2062"/>
                  </a:cubicBezTo>
                  <a:lnTo>
                    <a:pt x="1552" y="2062"/>
                  </a:lnTo>
                  <a:cubicBezTo>
                    <a:pt x="1552" y="2065"/>
                    <a:pt x="1553" y="2072"/>
                    <a:pt x="1552" y="2076"/>
                  </a:cubicBezTo>
                  <a:lnTo>
                    <a:pt x="1552" y="2076"/>
                  </a:lnTo>
                  <a:cubicBezTo>
                    <a:pt x="1551" y="2079"/>
                    <a:pt x="1544" y="2083"/>
                    <a:pt x="1543" y="2087"/>
                  </a:cubicBezTo>
                  <a:lnTo>
                    <a:pt x="1543" y="2087"/>
                  </a:lnTo>
                  <a:cubicBezTo>
                    <a:pt x="1543" y="2090"/>
                    <a:pt x="1544" y="2095"/>
                    <a:pt x="1546" y="2098"/>
                  </a:cubicBezTo>
                  <a:lnTo>
                    <a:pt x="1546" y="2098"/>
                  </a:lnTo>
                  <a:cubicBezTo>
                    <a:pt x="1548" y="2101"/>
                    <a:pt x="1557" y="2103"/>
                    <a:pt x="1561" y="2106"/>
                  </a:cubicBezTo>
                  <a:lnTo>
                    <a:pt x="1561" y="2106"/>
                  </a:lnTo>
                  <a:cubicBezTo>
                    <a:pt x="1564" y="2108"/>
                    <a:pt x="1569" y="2112"/>
                    <a:pt x="1572" y="2115"/>
                  </a:cubicBezTo>
                  <a:lnTo>
                    <a:pt x="1572" y="2115"/>
                  </a:lnTo>
                  <a:cubicBezTo>
                    <a:pt x="1575" y="2118"/>
                    <a:pt x="1582" y="2125"/>
                    <a:pt x="1585" y="2127"/>
                  </a:cubicBezTo>
                  <a:lnTo>
                    <a:pt x="1585" y="2127"/>
                  </a:lnTo>
                  <a:cubicBezTo>
                    <a:pt x="1590" y="2130"/>
                    <a:pt x="1599" y="2135"/>
                    <a:pt x="1603" y="2139"/>
                  </a:cubicBezTo>
                  <a:lnTo>
                    <a:pt x="1603" y="2139"/>
                  </a:lnTo>
                  <a:cubicBezTo>
                    <a:pt x="1605" y="2141"/>
                    <a:pt x="1608" y="2148"/>
                    <a:pt x="1611" y="2150"/>
                  </a:cubicBezTo>
                  <a:lnTo>
                    <a:pt x="1611" y="2150"/>
                  </a:lnTo>
                  <a:cubicBezTo>
                    <a:pt x="1613" y="2153"/>
                    <a:pt x="1618" y="2157"/>
                    <a:pt x="1621" y="2159"/>
                  </a:cubicBezTo>
                  <a:lnTo>
                    <a:pt x="1621" y="2159"/>
                  </a:lnTo>
                  <a:cubicBezTo>
                    <a:pt x="1624" y="2160"/>
                    <a:pt x="1631" y="2160"/>
                    <a:pt x="1634" y="2162"/>
                  </a:cubicBezTo>
                  <a:lnTo>
                    <a:pt x="1634" y="2162"/>
                  </a:lnTo>
                  <a:cubicBezTo>
                    <a:pt x="1636" y="2164"/>
                    <a:pt x="1639" y="2172"/>
                    <a:pt x="1642" y="2173"/>
                  </a:cubicBezTo>
                  <a:lnTo>
                    <a:pt x="1642" y="2173"/>
                  </a:lnTo>
                  <a:cubicBezTo>
                    <a:pt x="1646" y="2175"/>
                    <a:pt x="1654" y="2171"/>
                    <a:pt x="1658" y="2171"/>
                  </a:cubicBezTo>
                  <a:lnTo>
                    <a:pt x="1658" y="2171"/>
                  </a:lnTo>
                  <a:cubicBezTo>
                    <a:pt x="1663" y="2170"/>
                    <a:pt x="1672" y="2171"/>
                    <a:pt x="1677" y="2171"/>
                  </a:cubicBezTo>
                  <a:lnTo>
                    <a:pt x="1677" y="2171"/>
                  </a:lnTo>
                  <a:cubicBezTo>
                    <a:pt x="1680" y="2173"/>
                    <a:pt x="1685" y="2176"/>
                    <a:pt x="1687" y="2176"/>
                  </a:cubicBezTo>
                  <a:lnTo>
                    <a:pt x="1687" y="2176"/>
                  </a:lnTo>
                  <a:cubicBezTo>
                    <a:pt x="1693" y="2178"/>
                    <a:pt x="1704" y="2173"/>
                    <a:pt x="1708" y="2175"/>
                  </a:cubicBezTo>
                  <a:lnTo>
                    <a:pt x="1708" y="2175"/>
                  </a:lnTo>
                  <a:cubicBezTo>
                    <a:pt x="1713" y="2178"/>
                    <a:pt x="1716" y="2189"/>
                    <a:pt x="1719" y="2193"/>
                  </a:cubicBezTo>
                  <a:lnTo>
                    <a:pt x="1719" y="2193"/>
                  </a:lnTo>
                  <a:cubicBezTo>
                    <a:pt x="1722" y="2198"/>
                    <a:pt x="1727" y="2207"/>
                    <a:pt x="1731" y="2211"/>
                  </a:cubicBezTo>
                  <a:lnTo>
                    <a:pt x="1731" y="2211"/>
                  </a:lnTo>
                  <a:cubicBezTo>
                    <a:pt x="1735" y="2216"/>
                    <a:pt x="1743" y="2224"/>
                    <a:pt x="1749" y="2227"/>
                  </a:cubicBezTo>
                  <a:lnTo>
                    <a:pt x="1749" y="2227"/>
                  </a:lnTo>
                  <a:cubicBezTo>
                    <a:pt x="1756" y="2231"/>
                    <a:pt x="1775" y="2230"/>
                    <a:pt x="1783" y="2233"/>
                  </a:cubicBezTo>
                  <a:lnTo>
                    <a:pt x="1783" y="2233"/>
                  </a:lnTo>
                  <a:cubicBezTo>
                    <a:pt x="1791" y="2234"/>
                    <a:pt x="1806" y="2241"/>
                    <a:pt x="1813" y="2244"/>
                  </a:cubicBezTo>
                  <a:lnTo>
                    <a:pt x="1813" y="2244"/>
                  </a:lnTo>
                  <a:cubicBezTo>
                    <a:pt x="1818" y="2246"/>
                    <a:pt x="1828" y="2249"/>
                    <a:pt x="1833" y="2251"/>
                  </a:cubicBezTo>
                  <a:lnTo>
                    <a:pt x="1833" y="2251"/>
                  </a:lnTo>
                  <a:cubicBezTo>
                    <a:pt x="1838" y="2253"/>
                    <a:pt x="1849" y="2257"/>
                    <a:pt x="1853" y="2261"/>
                  </a:cubicBezTo>
                  <a:lnTo>
                    <a:pt x="1853" y="2261"/>
                  </a:lnTo>
                  <a:cubicBezTo>
                    <a:pt x="1855" y="2264"/>
                    <a:pt x="1858" y="2271"/>
                    <a:pt x="1858" y="2274"/>
                  </a:cubicBezTo>
                  <a:lnTo>
                    <a:pt x="1858" y="2274"/>
                  </a:lnTo>
                  <a:cubicBezTo>
                    <a:pt x="1859" y="2277"/>
                    <a:pt x="1856" y="2284"/>
                    <a:pt x="1858" y="2287"/>
                  </a:cubicBezTo>
                  <a:lnTo>
                    <a:pt x="1858" y="2287"/>
                  </a:lnTo>
                  <a:cubicBezTo>
                    <a:pt x="1858" y="2289"/>
                    <a:pt x="1864" y="2291"/>
                    <a:pt x="1866" y="2292"/>
                  </a:cubicBezTo>
                  <a:lnTo>
                    <a:pt x="1866" y="2292"/>
                  </a:lnTo>
                  <a:cubicBezTo>
                    <a:pt x="1868" y="2296"/>
                    <a:pt x="1870" y="2304"/>
                    <a:pt x="1871" y="2308"/>
                  </a:cubicBezTo>
                  <a:lnTo>
                    <a:pt x="1871" y="2308"/>
                  </a:lnTo>
                  <a:cubicBezTo>
                    <a:pt x="1873" y="2311"/>
                    <a:pt x="1876" y="2318"/>
                    <a:pt x="1878" y="2322"/>
                  </a:cubicBezTo>
                  <a:lnTo>
                    <a:pt x="1878" y="2322"/>
                  </a:lnTo>
                  <a:cubicBezTo>
                    <a:pt x="1881" y="2325"/>
                    <a:pt x="1885" y="2332"/>
                    <a:pt x="1888" y="2335"/>
                  </a:cubicBezTo>
                  <a:lnTo>
                    <a:pt x="1888" y="2335"/>
                  </a:lnTo>
                  <a:cubicBezTo>
                    <a:pt x="1892" y="2338"/>
                    <a:pt x="1903" y="2340"/>
                    <a:pt x="1907" y="2342"/>
                  </a:cubicBezTo>
                  <a:lnTo>
                    <a:pt x="1907" y="2342"/>
                  </a:lnTo>
                  <a:cubicBezTo>
                    <a:pt x="1912" y="2345"/>
                    <a:pt x="1922" y="2351"/>
                    <a:pt x="1927" y="2354"/>
                  </a:cubicBezTo>
                  <a:lnTo>
                    <a:pt x="1927" y="2354"/>
                  </a:lnTo>
                  <a:cubicBezTo>
                    <a:pt x="1929" y="2355"/>
                    <a:pt x="1932" y="2358"/>
                    <a:pt x="1934" y="2360"/>
                  </a:cubicBezTo>
                  <a:lnTo>
                    <a:pt x="1934" y="2360"/>
                  </a:lnTo>
                  <a:cubicBezTo>
                    <a:pt x="1937" y="2362"/>
                    <a:pt x="1943" y="2365"/>
                    <a:pt x="1946" y="2367"/>
                  </a:cubicBezTo>
                  <a:lnTo>
                    <a:pt x="1946" y="2367"/>
                  </a:lnTo>
                  <a:cubicBezTo>
                    <a:pt x="1949" y="2371"/>
                    <a:pt x="1957" y="2381"/>
                    <a:pt x="1961" y="2384"/>
                  </a:cubicBezTo>
                  <a:lnTo>
                    <a:pt x="1961" y="2384"/>
                  </a:lnTo>
                  <a:cubicBezTo>
                    <a:pt x="1965" y="2388"/>
                    <a:pt x="1975" y="2396"/>
                    <a:pt x="1981" y="2398"/>
                  </a:cubicBezTo>
                  <a:lnTo>
                    <a:pt x="1981" y="2398"/>
                  </a:lnTo>
                  <a:cubicBezTo>
                    <a:pt x="1986" y="2399"/>
                    <a:pt x="1999" y="2396"/>
                    <a:pt x="2005" y="2396"/>
                  </a:cubicBezTo>
                  <a:lnTo>
                    <a:pt x="2005" y="2396"/>
                  </a:lnTo>
                  <a:cubicBezTo>
                    <a:pt x="2011" y="2397"/>
                    <a:pt x="2025" y="2398"/>
                    <a:pt x="2031" y="2401"/>
                  </a:cubicBezTo>
                  <a:lnTo>
                    <a:pt x="2031" y="2401"/>
                  </a:lnTo>
                  <a:cubicBezTo>
                    <a:pt x="2037" y="2405"/>
                    <a:pt x="2044" y="2420"/>
                    <a:pt x="2049" y="2426"/>
                  </a:cubicBezTo>
                  <a:lnTo>
                    <a:pt x="2049" y="2426"/>
                  </a:lnTo>
                  <a:cubicBezTo>
                    <a:pt x="2055" y="2432"/>
                    <a:pt x="2066" y="2445"/>
                    <a:pt x="2072" y="2451"/>
                  </a:cubicBezTo>
                  <a:lnTo>
                    <a:pt x="2072" y="2451"/>
                  </a:lnTo>
                  <a:cubicBezTo>
                    <a:pt x="2077" y="2456"/>
                    <a:pt x="2087" y="2466"/>
                    <a:pt x="2091" y="2472"/>
                  </a:cubicBezTo>
                  <a:lnTo>
                    <a:pt x="2091" y="2472"/>
                  </a:lnTo>
                  <a:cubicBezTo>
                    <a:pt x="2093" y="2475"/>
                    <a:pt x="2096" y="2483"/>
                    <a:pt x="2099" y="2487"/>
                  </a:cubicBezTo>
                  <a:lnTo>
                    <a:pt x="2099" y="2487"/>
                  </a:lnTo>
                  <a:cubicBezTo>
                    <a:pt x="2100" y="2491"/>
                    <a:pt x="2107" y="2497"/>
                    <a:pt x="2108" y="2502"/>
                  </a:cubicBezTo>
                  <a:lnTo>
                    <a:pt x="2108" y="2502"/>
                  </a:lnTo>
                  <a:cubicBezTo>
                    <a:pt x="2109" y="2506"/>
                    <a:pt x="2106" y="2516"/>
                    <a:pt x="2105" y="2520"/>
                  </a:cubicBezTo>
                  <a:lnTo>
                    <a:pt x="2105" y="2520"/>
                  </a:lnTo>
                  <a:cubicBezTo>
                    <a:pt x="2104" y="2525"/>
                    <a:pt x="2100" y="2533"/>
                    <a:pt x="2099" y="2537"/>
                  </a:cubicBezTo>
                  <a:lnTo>
                    <a:pt x="2099" y="2537"/>
                  </a:lnTo>
                  <a:cubicBezTo>
                    <a:pt x="2099" y="2542"/>
                    <a:pt x="2099" y="2552"/>
                    <a:pt x="2101" y="2556"/>
                  </a:cubicBezTo>
                  <a:lnTo>
                    <a:pt x="2101" y="2556"/>
                  </a:lnTo>
                  <a:cubicBezTo>
                    <a:pt x="2102" y="2559"/>
                    <a:pt x="2106" y="2564"/>
                    <a:pt x="2107" y="2567"/>
                  </a:cubicBezTo>
                  <a:lnTo>
                    <a:pt x="2107" y="2567"/>
                  </a:lnTo>
                  <a:cubicBezTo>
                    <a:pt x="2108" y="2571"/>
                    <a:pt x="2106" y="2580"/>
                    <a:pt x="2108" y="2583"/>
                  </a:cubicBezTo>
                  <a:lnTo>
                    <a:pt x="2108" y="2583"/>
                  </a:lnTo>
                  <a:cubicBezTo>
                    <a:pt x="2109" y="2587"/>
                    <a:pt x="2114" y="2594"/>
                    <a:pt x="2115" y="2597"/>
                  </a:cubicBezTo>
                  <a:lnTo>
                    <a:pt x="2115" y="2597"/>
                  </a:lnTo>
                  <a:cubicBezTo>
                    <a:pt x="2116" y="2602"/>
                    <a:pt x="2114" y="2609"/>
                    <a:pt x="2115" y="2613"/>
                  </a:cubicBezTo>
                  <a:lnTo>
                    <a:pt x="2115" y="2613"/>
                  </a:lnTo>
                  <a:cubicBezTo>
                    <a:pt x="2116" y="2616"/>
                    <a:pt x="2122" y="2620"/>
                    <a:pt x="2124" y="2623"/>
                  </a:cubicBezTo>
                  <a:lnTo>
                    <a:pt x="2124" y="2623"/>
                  </a:lnTo>
                  <a:cubicBezTo>
                    <a:pt x="2124" y="2624"/>
                    <a:pt x="2126" y="2626"/>
                    <a:pt x="2127" y="2629"/>
                  </a:cubicBezTo>
                  <a:lnTo>
                    <a:pt x="1956" y="2645"/>
                  </a:lnTo>
                  <a:lnTo>
                    <a:pt x="1511" y="2688"/>
                  </a:lnTo>
                  <a:lnTo>
                    <a:pt x="1106" y="2718"/>
                  </a:lnTo>
                  <a:lnTo>
                    <a:pt x="902" y="2729"/>
                  </a:lnTo>
                  <a:lnTo>
                    <a:pt x="695" y="2742"/>
                  </a:lnTo>
                  <a:lnTo>
                    <a:pt x="360" y="2758"/>
                  </a:lnTo>
                  <a:lnTo>
                    <a:pt x="321" y="1918"/>
                  </a:lnTo>
                  <a:lnTo>
                    <a:pt x="321" y="1918"/>
                  </a:lnTo>
                  <a:cubicBezTo>
                    <a:pt x="321" y="1918"/>
                    <a:pt x="312" y="1899"/>
                    <a:pt x="308" y="1894"/>
                  </a:cubicBezTo>
                  <a:lnTo>
                    <a:pt x="308" y="1894"/>
                  </a:lnTo>
                  <a:cubicBezTo>
                    <a:pt x="305" y="1890"/>
                    <a:pt x="299" y="1884"/>
                    <a:pt x="296" y="1882"/>
                  </a:cubicBezTo>
                  <a:lnTo>
                    <a:pt x="296" y="1882"/>
                  </a:lnTo>
                  <a:cubicBezTo>
                    <a:pt x="291" y="1879"/>
                    <a:pt x="283" y="1877"/>
                    <a:pt x="279" y="1874"/>
                  </a:cubicBezTo>
                  <a:lnTo>
                    <a:pt x="279" y="1874"/>
                  </a:lnTo>
                  <a:cubicBezTo>
                    <a:pt x="277" y="1873"/>
                    <a:pt x="273" y="1870"/>
                    <a:pt x="271" y="1869"/>
                  </a:cubicBezTo>
                  <a:lnTo>
                    <a:pt x="271" y="1869"/>
                  </a:lnTo>
                  <a:cubicBezTo>
                    <a:pt x="266" y="1868"/>
                    <a:pt x="256" y="1872"/>
                    <a:pt x="251" y="1870"/>
                  </a:cubicBezTo>
                  <a:lnTo>
                    <a:pt x="251" y="1870"/>
                  </a:lnTo>
                  <a:cubicBezTo>
                    <a:pt x="247" y="1869"/>
                    <a:pt x="242" y="1864"/>
                    <a:pt x="240" y="1862"/>
                  </a:cubicBezTo>
                  <a:lnTo>
                    <a:pt x="240" y="1862"/>
                  </a:lnTo>
                  <a:cubicBezTo>
                    <a:pt x="236" y="1858"/>
                    <a:pt x="229" y="1849"/>
                    <a:pt x="227" y="1844"/>
                  </a:cubicBezTo>
                  <a:lnTo>
                    <a:pt x="227" y="1844"/>
                  </a:lnTo>
                  <a:cubicBezTo>
                    <a:pt x="224" y="1840"/>
                    <a:pt x="221" y="1831"/>
                    <a:pt x="220" y="1826"/>
                  </a:cubicBezTo>
                  <a:lnTo>
                    <a:pt x="220" y="1826"/>
                  </a:lnTo>
                  <a:cubicBezTo>
                    <a:pt x="217" y="1822"/>
                    <a:pt x="212" y="1813"/>
                    <a:pt x="209" y="1808"/>
                  </a:cubicBezTo>
                  <a:lnTo>
                    <a:pt x="209" y="1808"/>
                  </a:lnTo>
                  <a:cubicBezTo>
                    <a:pt x="206" y="1805"/>
                    <a:pt x="199" y="1798"/>
                    <a:pt x="196" y="1795"/>
                  </a:cubicBezTo>
                  <a:lnTo>
                    <a:pt x="196" y="1795"/>
                  </a:lnTo>
                  <a:cubicBezTo>
                    <a:pt x="194" y="1792"/>
                    <a:pt x="189" y="1786"/>
                    <a:pt x="188" y="1783"/>
                  </a:cubicBezTo>
                  <a:lnTo>
                    <a:pt x="188" y="1783"/>
                  </a:lnTo>
                  <a:cubicBezTo>
                    <a:pt x="187" y="1778"/>
                    <a:pt x="186" y="1768"/>
                    <a:pt x="187" y="1764"/>
                  </a:cubicBezTo>
                  <a:lnTo>
                    <a:pt x="187" y="1764"/>
                  </a:lnTo>
                  <a:cubicBezTo>
                    <a:pt x="189" y="1759"/>
                    <a:pt x="197" y="1753"/>
                    <a:pt x="201" y="1749"/>
                  </a:cubicBezTo>
                  <a:lnTo>
                    <a:pt x="201" y="1749"/>
                  </a:lnTo>
                  <a:cubicBezTo>
                    <a:pt x="205" y="1745"/>
                    <a:pt x="212" y="1737"/>
                    <a:pt x="216" y="1734"/>
                  </a:cubicBezTo>
                  <a:lnTo>
                    <a:pt x="216" y="1734"/>
                  </a:lnTo>
                  <a:cubicBezTo>
                    <a:pt x="219" y="1731"/>
                    <a:pt x="226" y="1723"/>
                    <a:pt x="230" y="1721"/>
                  </a:cubicBezTo>
                  <a:lnTo>
                    <a:pt x="230" y="1721"/>
                  </a:lnTo>
                  <a:cubicBezTo>
                    <a:pt x="233" y="1719"/>
                    <a:pt x="241" y="1719"/>
                    <a:pt x="244" y="1717"/>
                  </a:cubicBezTo>
                  <a:lnTo>
                    <a:pt x="244" y="1717"/>
                  </a:lnTo>
                  <a:cubicBezTo>
                    <a:pt x="246" y="1715"/>
                    <a:pt x="250" y="1710"/>
                    <a:pt x="252" y="1707"/>
                  </a:cubicBezTo>
                  <a:lnTo>
                    <a:pt x="252" y="1707"/>
                  </a:lnTo>
                  <a:cubicBezTo>
                    <a:pt x="254" y="1703"/>
                    <a:pt x="255" y="1693"/>
                    <a:pt x="257" y="1689"/>
                  </a:cubicBezTo>
                  <a:lnTo>
                    <a:pt x="257" y="1689"/>
                  </a:lnTo>
                  <a:cubicBezTo>
                    <a:pt x="259" y="1686"/>
                    <a:pt x="265" y="1681"/>
                    <a:pt x="267" y="1676"/>
                  </a:cubicBezTo>
                  <a:lnTo>
                    <a:pt x="267" y="1676"/>
                  </a:lnTo>
                  <a:cubicBezTo>
                    <a:pt x="270" y="1672"/>
                    <a:pt x="273" y="1661"/>
                    <a:pt x="274" y="1655"/>
                  </a:cubicBezTo>
                  <a:lnTo>
                    <a:pt x="274" y="1655"/>
                  </a:lnTo>
                  <a:cubicBezTo>
                    <a:pt x="275" y="1649"/>
                    <a:pt x="271" y="1638"/>
                    <a:pt x="271" y="1632"/>
                  </a:cubicBezTo>
                  <a:lnTo>
                    <a:pt x="271" y="1632"/>
                  </a:lnTo>
                  <a:cubicBezTo>
                    <a:pt x="270" y="1630"/>
                    <a:pt x="270" y="1626"/>
                    <a:pt x="270" y="1622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6" name="Freeform 245">
              <a:extLst>
                <a:ext uri="{FF2B5EF4-FFF2-40B4-BE49-F238E27FC236}">
                  <a16:creationId xmlns:a16="http://schemas.microsoft.com/office/drawing/2014/main" id="{9777A346-4588-EA44-BFCE-4A3021FDA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1344" y="4235011"/>
              <a:ext cx="1822594" cy="1194971"/>
            </a:xfrm>
            <a:custGeom>
              <a:avLst/>
              <a:gdLst>
                <a:gd name="T0" fmla="*/ 1817 w 2266"/>
                <a:gd name="T1" fmla="*/ 23 h 1488"/>
                <a:gd name="T2" fmla="*/ 1845 w 2266"/>
                <a:gd name="T3" fmla="*/ 76 h 1488"/>
                <a:gd name="T4" fmla="*/ 1864 w 2266"/>
                <a:gd name="T5" fmla="*/ 158 h 1488"/>
                <a:gd name="T6" fmla="*/ 1878 w 2266"/>
                <a:gd name="T7" fmla="*/ 282 h 1488"/>
                <a:gd name="T8" fmla="*/ 1973 w 2266"/>
                <a:gd name="T9" fmla="*/ 378 h 1488"/>
                <a:gd name="T10" fmla="*/ 2061 w 2266"/>
                <a:gd name="T11" fmla="*/ 443 h 1488"/>
                <a:gd name="T12" fmla="*/ 2096 w 2266"/>
                <a:gd name="T13" fmla="*/ 483 h 1488"/>
                <a:gd name="T14" fmla="*/ 2152 w 2266"/>
                <a:gd name="T15" fmla="*/ 560 h 1488"/>
                <a:gd name="T16" fmla="*/ 2248 w 2266"/>
                <a:gd name="T17" fmla="*/ 610 h 1488"/>
                <a:gd name="T18" fmla="*/ 2255 w 2266"/>
                <a:gd name="T19" fmla="*/ 686 h 1488"/>
                <a:gd name="T20" fmla="*/ 2230 w 2266"/>
                <a:gd name="T21" fmla="*/ 775 h 1488"/>
                <a:gd name="T22" fmla="*/ 2212 w 2266"/>
                <a:gd name="T23" fmla="*/ 845 h 1488"/>
                <a:gd name="T24" fmla="*/ 2164 w 2266"/>
                <a:gd name="T25" fmla="*/ 902 h 1488"/>
                <a:gd name="T26" fmla="*/ 2092 w 2266"/>
                <a:gd name="T27" fmla="*/ 942 h 1488"/>
                <a:gd name="T28" fmla="*/ 1997 w 2266"/>
                <a:gd name="T29" fmla="*/ 959 h 1488"/>
                <a:gd name="T30" fmla="*/ 1973 w 2266"/>
                <a:gd name="T31" fmla="*/ 1024 h 1488"/>
                <a:gd name="T32" fmla="*/ 1994 w 2266"/>
                <a:gd name="T33" fmla="*/ 1094 h 1488"/>
                <a:gd name="T34" fmla="*/ 2028 w 2266"/>
                <a:gd name="T35" fmla="*/ 1153 h 1488"/>
                <a:gd name="T36" fmla="*/ 1992 w 2266"/>
                <a:gd name="T37" fmla="*/ 1271 h 1488"/>
                <a:gd name="T38" fmla="*/ 1978 w 2266"/>
                <a:gd name="T39" fmla="*/ 1329 h 1488"/>
                <a:gd name="T40" fmla="*/ 1893 w 2266"/>
                <a:gd name="T41" fmla="*/ 1397 h 1488"/>
                <a:gd name="T42" fmla="*/ 1903 w 2266"/>
                <a:gd name="T43" fmla="*/ 1465 h 1488"/>
                <a:gd name="T44" fmla="*/ 1855 w 2266"/>
                <a:gd name="T45" fmla="*/ 1458 h 1488"/>
                <a:gd name="T46" fmla="*/ 1831 w 2266"/>
                <a:gd name="T47" fmla="*/ 1420 h 1488"/>
                <a:gd name="T48" fmla="*/ 1788 w 2266"/>
                <a:gd name="T49" fmla="*/ 1376 h 1488"/>
                <a:gd name="T50" fmla="*/ 814 w 2266"/>
                <a:gd name="T51" fmla="*/ 1470 h 1488"/>
                <a:gd name="T52" fmla="*/ 333 w 2266"/>
                <a:gd name="T53" fmla="*/ 1453 h 1488"/>
                <a:gd name="T54" fmla="*/ 317 w 2266"/>
                <a:gd name="T55" fmla="*/ 1408 h 1488"/>
                <a:gd name="T56" fmla="*/ 325 w 2266"/>
                <a:gd name="T57" fmla="*/ 1354 h 1488"/>
                <a:gd name="T58" fmla="*/ 320 w 2266"/>
                <a:gd name="T59" fmla="*/ 1318 h 1488"/>
                <a:gd name="T60" fmla="*/ 303 w 2266"/>
                <a:gd name="T61" fmla="*/ 1269 h 1488"/>
                <a:gd name="T62" fmla="*/ 318 w 2266"/>
                <a:gd name="T63" fmla="*/ 1219 h 1488"/>
                <a:gd name="T64" fmla="*/ 289 w 2266"/>
                <a:gd name="T65" fmla="*/ 1190 h 1488"/>
                <a:gd name="T66" fmla="*/ 294 w 2266"/>
                <a:gd name="T67" fmla="*/ 1147 h 1488"/>
                <a:gd name="T68" fmla="*/ 276 w 2266"/>
                <a:gd name="T69" fmla="*/ 1097 h 1488"/>
                <a:gd name="T70" fmla="*/ 248 w 2266"/>
                <a:gd name="T71" fmla="*/ 1072 h 1488"/>
                <a:gd name="T72" fmla="*/ 239 w 2266"/>
                <a:gd name="T73" fmla="*/ 1050 h 1488"/>
                <a:gd name="T74" fmla="*/ 224 w 2266"/>
                <a:gd name="T75" fmla="*/ 1027 h 1488"/>
                <a:gd name="T76" fmla="*/ 215 w 2266"/>
                <a:gd name="T77" fmla="*/ 989 h 1488"/>
                <a:gd name="T78" fmla="*/ 224 w 2266"/>
                <a:gd name="T79" fmla="*/ 964 h 1488"/>
                <a:gd name="T80" fmla="*/ 224 w 2266"/>
                <a:gd name="T81" fmla="*/ 926 h 1488"/>
                <a:gd name="T82" fmla="*/ 190 w 2266"/>
                <a:gd name="T83" fmla="*/ 890 h 1488"/>
                <a:gd name="T84" fmla="*/ 178 w 2266"/>
                <a:gd name="T85" fmla="*/ 840 h 1488"/>
                <a:gd name="T86" fmla="*/ 157 w 2266"/>
                <a:gd name="T87" fmla="*/ 814 h 1488"/>
                <a:gd name="T88" fmla="*/ 125 w 2266"/>
                <a:gd name="T89" fmla="*/ 762 h 1488"/>
                <a:gd name="T90" fmla="*/ 124 w 2266"/>
                <a:gd name="T91" fmla="*/ 721 h 1488"/>
                <a:gd name="T92" fmla="*/ 89 w 2266"/>
                <a:gd name="T93" fmla="*/ 664 h 1488"/>
                <a:gd name="T94" fmla="*/ 101 w 2266"/>
                <a:gd name="T95" fmla="*/ 608 h 1488"/>
                <a:gd name="T96" fmla="*/ 62 w 2266"/>
                <a:gd name="T97" fmla="*/ 594 h 1488"/>
                <a:gd name="T98" fmla="*/ 46 w 2266"/>
                <a:gd name="T99" fmla="*/ 547 h 1488"/>
                <a:gd name="T100" fmla="*/ 14 w 2266"/>
                <a:gd name="T101" fmla="*/ 510 h 1488"/>
                <a:gd name="T102" fmla="*/ 17 w 2266"/>
                <a:gd name="T103" fmla="*/ 468 h 1488"/>
                <a:gd name="T104" fmla="*/ 34 w 2266"/>
                <a:gd name="T105" fmla="*/ 405 h 1488"/>
                <a:gd name="T106" fmla="*/ 44 w 2266"/>
                <a:gd name="T107" fmla="*/ 368 h 1488"/>
                <a:gd name="T108" fmla="*/ 59 w 2266"/>
                <a:gd name="T109" fmla="*/ 320 h 1488"/>
                <a:gd name="T110" fmla="*/ 54 w 2266"/>
                <a:gd name="T111" fmla="*/ 269 h 1488"/>
                <a:gd name="T112" fmla="*/ 18 w 2266"/>
                <a:gd name="T113" fmla="*/ 247 h 1488"/>
                <a:gd name="T114" fmla="*/ 26 w 2266"/>
                <a:gd name="T115" fmla="*/ 209 h 1488"/>
                <a:gd name="T116" fmla="*/ 1 w 2266"/>
                <a:gd name="T117" fmla="*/ 156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66" h="1488">
                  <a:moveTo>
                    <a:pt x="53" y="129"/>
                  </a:moveTo>
                  <a:lnTo>
                    <a:pt x="388" y="113"/>
                  </a:lnTo>
                  <a:lnTo>
                    <a:pt x="595" y="100"/>
                  </a:lnTo>
                  <a:lnTo>
                    <a:pt x="799" y="89"/>
                  </a:lnTo>
                  <a:lnTo>
                    <a:pt x="1204" y="59"/>
                  </a:lnTo>
                  <a:lnTo>
                    <a:pt x="1649" y="16"/>
                  </a:lnTo>
                  <a:lnTo>
                    <a:pt x="1820" y="0"/>
                  </a:lnTo>
                  <a:lnTo>
                    <a:pt x="1820" y="0"/>
                  </a:lnTo>
                  <a:cubicBezTo>
                    <a:pt x="1821" y="2"/>
                    <a:pt x="1822" y="5"/>
                    <a:pt x="1822" y="8"/>
                  </a:cubicBezTo>
                  <a:lnTo>
                    <a:pt x="1822" y="8"/>
                  </a:lnTo>
                  <a:cubicBezTo>
                    <a:pt x="1822" y="12"/>
                    <a:pt x="1816" y="19"/>
                    <a:pt x="1817" y="23"/>
                  </a:cubicBezTo>
                  <a:lnTo>
                    <a:pt x="1817" y="23"/>
                  </a:lnTo>
                  <a:cubicBezTo>
                    <a:pt x="1818" y="27"/>
                    <a:pt x="1827" y="31"/>
                    <a:pt x="1829" y="35"/>
                  </a:cubicBezTo>
                  <a:lnTo>
                    <a:pt x="1829" y="35"/>
                  </a:lnTo>
                  <a:cubicBezTo>
                    <a:pt x="1831" y="39"/>
                    <a:pt x="1829" y="47"/>
                    <a:pt x="1829" y="51"/>
                  </a:cubicBezTo>
                  <a:lnTo>
                    <a:pt x="1829" y="51"/>
                  </a:lnTo>
                  <a:cubicBezTo>
                    <a:pt x="1828" y="54"/>
                    <a:pt x="1825" y="59"/>
                    <a:pt x="1825" y="62"/>
                  </a:cubicBezTo>
                  <a:lnTo>
                    <a:pt x="1825" y="62"/>
                  </a:lnTo>
                  <a:cubicBezTo>
                    <a:pt x="1825" y="64"/>
                    <a:pt x="1825" y="68"/>
                    <a:pt x="1827" y="69"/>
                  </a:cubicBezTo>
                  <a:lnTo>
                    <a:pt x="1827" y="69"/>
                  </a:lnTo>
                  <a:cubicBezTo>
                    <a:pt x="1831" y="74"/>
                    <a:pt x="1841" y="75"/>
                    <a:pt x="1845" y="76"/>
                  </a:cubicBezTo>
                  <a:lnTo>
                    <a:pt x="1845" y="76"/>
                  </a:lnTo>
                  <a:cubicBezTo>
                    <a:pt x="1850" y="78"/>
                    <a:pt x="1859" y="82"/>
                    <a:pt x="1863" y="85"/>
                  </a:cubicBezTo>
                  <a:lnTo>
                    <a:pt x="1863" y="85"/>
                  </a:lnTo>
                  <a:cubicBezTo>
                    <a:pt x="1867" y="88"/>
                    <a:pt x="1875" y="96"/>
                    <a:pt x="1877" y="101"/>
                  </a:cubicBezTo>
                  <a:lnTo>
                    <a:pt x="1877" y="101"/>
                  </a:lnTo>
                  <a:cubicBezTo>
                    <a:pt x="1879" y="104"/>
                    <a:pt x="1881" y="110"/>
                    <a:pt x="1881" y="113"/>
                  </a:cubicBezTo>
                  <a:lnTo>
                    <a:pt x="1881" y="113"/>
                  </a:lnTo>
                  <a:cubicBezTo>
                    <a:pt x="1881" y="117"/>
                    <a:pt x="1880" y="123"/>
                    <a:pt x="1879" y="126"/>
                  </a:cubicBezTo>
                  <a:lnTo>
                    <a:pt x="1879" y="126"/>
                  </a:lnTo>
                  <a:cubicBezTo>
                    <a:pt x="1877" y="129"/>
                    <a:pt x="1872" y="135"/>
                    <a:pt x="1870" y="138"/>
                  </a:cubicBezTo>
                  <a:lnTo>
                    <a:pt x="1870" y="138"/>
                  </a:lnTo>
                  <a:cubicBezTo>
                    <a:pt x="1868" y="143"/>
                    <a:pt x="1866" y="153"/>
                    <a:pt x="1864" y="158"/>
                  </a:cubicBezTo>
                  <a:lnTo>
                    <a:pt x="1864" y="158"/>
                  </a:lnTo>
                  <a:cubicBezTo>
                    <a:pt x="1862" y="163"/>
                    <a:pt x="1854" y="172"/>
                    <a:pt x="1853" y="178"/>
                  </a:cubicBezTo>
                  <a:lnTo>
                    <a:pt x="1853" y="178"/>
                  </a:lnTo>
                  <a:cubicBezTo>
                    <a:pt x="1851" y="189"/>
                    <a:pt x="1855" y="210"/>
                    <a:pt x="1857" y="221"/>
                  </a:cubicBezTo>
                  <a:lnTo>
                    <a:pt x="1857" y="221"/>
                  </a:lnTo>
                  <a:cubicBezTo>
                    <a:pt x="1859" y="227"/>
                    <a:pt x="1866" y="238"/>
                    <a:pt x="1867" y="244"/>
                  </a:cubicBezTo>
                  <a:lnTo>
                    <a:pt x="1867" y="244"/>
                  </a:lnTo>
                  <a:cubicBezTo>
                    <a:pt x="1869" y="250"/>
                    <a:pt x="1869" y="264"/>
                    <a:pt x="1871" y="270"/>
                  </a:cubicBezTo>
                  <a:lnTo>
                    <a:pt x="1871" y="270"/>
                  </a:lnTo>
                  <a:cubicBezTo>
                    <a:pt x="1872" y="274"/>
                    <a:pt x="1876" y="280"/>
                    <a:pt x="1878" y="282"/>
                  </a:cubicBezTo>
                  <a:lnTo>
                    <a:pt x="1878" y="282"/>
                  </a:lnTo>
                  <a:cubicBezTo>
                    <a:pt x="1881" y="286"/>
                    <a:pt x="1889" y="289"/>
                    <a:pt x="1892" y="292"/>
                  </a:cubicBezTo>
                  <a:lnTo>
                    <a:pt x="1892" y="292"/>
                  </a:lnTo>
                  <a:cubicBezTo>
                    <a:pt x="1894" y="297"/>
                    <a:pt x="1894" y="308"/>
                    <a:pt x="1896" y="313"/>
                  </a:cubicBezTo>
                  <a:lnTo>
                    <a:pt x="1896" y="313"/>
                  </a:lnTo>
                  <a:cubicBezTo>
                    <a:pt x="1897" y="321"/>
                    <a:pt x="1901" y="338"/>
                    <a:pt x="1906" y="344"/>
                  </a:cubicBezTo>
                  <a:lnTo>
                    <a:pt x="1906" y="344"/>
                  </a:lnTo>
                  <a:cubicBezTo>
                    <a:pt x="1908" y="348"/>
                    <a:pt x="1915" y="353"/>
                    <a:pt x="1918" y="355"/>
                  </a:cubicBezTo>
                  <a:lnTo>
                    <a:pt x="1918" y="355"/>
                  </a:lnTo>
                  <a:cubicBezTo>
                    <a:pt x="1924" y="360"/>
                    <a:pt x="1938" y="367"/>
                    <a:pt x="1946" y="370"/>
                  </a:cubicBezTo>
                  <a:lnTo>
                    <a:pt x="1946" y="370"/>
                  </a:lnTo>
                  <a:cubicBezTo>
                    <a:pt x="1952" y="372"/>
                    <a:pt x="1966" y="377"/>
                    <a:pt x="1973" y="378"/>
                  </a:cubicBezTo>
                  <a:lnTo>
                    <a:pt x="1973" y="378"/>
                  </a:lnTo>
                  <a:cubicBezTo>
                    <a:pt x="1983" y="381"/>
                    <a:pt x="2003" y="380"/>
                    <a:pt x="2013" y="382"/>
                  </a:cubicBezTo>
                  <a:lnTo>
                    <a:pt x="2013" y="382"/>
                  </a:lnTo>
                  <a:cubicBezTo>
                    <a:pt x="2018" y="383"/>
                    <a:pt x="2029" y="385"/>
                    <a:pt x="2034" y="389"/>
                  </a:cubicBezTo>
                  <a:lnTo>
                    <a:pt x="2034" y="389"/>
                  </a:lnTo>
                  <a:cubicBezTo>
                    <a:pt x="2039" y="394"/>
                    <a:pt x="2045" y="407"/>
                    <a:pt x="2049" y="413"/>
                  </a:cubicBezTo>
                  <a:lnTo>
                    <a:pt x="2049" y="413"/>
                  </a:lnTo>
                  <a:cubicBezTo>
                    <a:pt x="2051" y="418"/>
                    <a:pt x="2057" y="425"/>
                    <a:pt x="2058" y="430"/>
                  </a:cubicBezTo>
                  <a:lnTo>
                    <a:pt x="2058" y="430"/>
                  </a:lnTo>
                  <a:cubicBezTo>
                    <a:pt x="2059" y="433"/>
                    <a:pt x="2062" y="440"/>
                    <a:pt x="2061" y="443"/>
                  </a:cubicBezTo>
                  <a:lnTo>
                    <a:pt x="2061" y="443"/>
                  </a:lnTo>
                  <a:cubicBezTo>
                    <a:pt x="2061" y="443"/>
                    <a:pt x="2061" y="443"/>
                    <a:pt x="2061" y="444"/>
                  </a:cubicBezTo>
                  <a:lnTo>
                    <a:pt x="2061" y="444"/>
                  </a:lnTo>
                  <a:cubicBezTo>
                    <a:pt x="2060" y="446"/>
                    <a:pt x="2058" y="450"/>
                    <a:pt x="2058" y="452"/>
                  </a:cubicBezTo>
                  <a:lnTo>
                    <a:pt x="2058" y="452"/>
                  </a:lnTo>
                  <a:cubicBezTo>
                    <a:pt x="2057" y="455"/>
                    <a:pt x="2058" y="459"/>
                    <a:pt x="2059" y="461"/>
                  </a:cubicBezTo>
                  <a:lnTo>
                    <a:pt x="2059" y="461"/>
                  </a:lnTo>
                  <a:cubicBezTo>
                    <a:pt x="2062" y="465"/>
                    <a:pt x="2070" y="469"/>
                    <a:pt x="2074" y="471"/>
                  </a:cubicBezTo>
                  <a:lnTo>
                    <a:pt x="2074" y="471"/>
                  </a:lnTo>
                  <a:cubicBezTo>
                    <a:pt x="2077" y="472"/>
                    <a:pt x="2082" y="472"/>
                    <a:pt x="2084" y="473"/>
                  </a:cubicBezTo>
                  <a:lnTo>
                    <a:pt x="2084" y="473"/>
                  </a:lnTo>
                  <a:cubicBezTo>
                    <a:pt x="2088" y="475"/>
                    <a:pt x="2092" y="481"/>
                    <a:pt x="2096" y="483"/>
                  </a:cubicBezTo>
                  <a:lnTo>
                    <a:pt x="2096" y="483"/>
                  </a:lnTo>
                  <a:cubicBezTo>
                    <a:pt x="2100" y="485"/>
                    <a:pt x="2109" y="486"/>
                    <a:pt x="2113" y="488"/>
                  </a:cubicBezTo>
                  <a:lnTo>
                    <a:pt x="2113" y="488"/>
                  </a:lnTo>
                  <a:cubicBezTo>
                    <a:pt x="2119" y="491"/>
                    <a:pt x="2129" y="497"/>
                    <a:pt x="2135" y="501"/>
                  </a:cubicBezTo>
                  <a:lnTo>
                    <a:pt x="2135" y="501"/>
                  </a:lnTo>
                  <a:cubicBezTo>
                    <a:pt x="2139" y="505"/>
                    <a:pt x="2148" y="512"/>
                    <a:pt x="2150" y="517"/>
                  </a:cubicBezTo>
                  <a:lnTo>
                    <a:pt x="2150" y="517"/>
                  </a:lnTo>
                  <a:cubicBezTo>
                    <a:pt x="2152" y="523"/>
                    <a:pt x="2145" y="534"/>
                    <a:pt x="2145" y="540"/>
                  </a:cubicBezTo>
                  <a:lnTo>
                    <a:pt x="2145" y="540"/>
                  </a:lnTo>
                  <a:cubicBezTo>
                    <a:pt x="2146" y="545"/>
                    <a:pt x="2149" y="556"/>
                    <a:pt x="2152" y="560"/>
                  </a:cubicBezTo>
                  <a:lnTo>
                    <a:pt x="2152" y="560"/>
                  </a:lnTo>
                  <a:cubicBezTo>
                    <a:pt x="2156" y="564"/>
                    <a:pt x="2165" y="570"/>
                    <a:pt x="2170" y="573"/>
                  </a:cubicBezTo>
                  <a:lnTo>
                    <a:pt x="2170" y="573"/>
                  </a:lnTo>
                  <a:cubicBezTo>
                    <a:pt x="2174" y="574"/>
                    <a:pt x="2183" y="577"/>
                    <a:pt x="2187" y="579"/>
                  </a:cubicBezTo>
                  <a:lnTo>
                    <a:pt x="2187" y="579"/>
                  </a:lnTo>
                  <a:cubicBezTo>
                    <a:pt x="2192" y="580"/>
                    <a:pt x="2203" y="582"/>
                    <a:pt x="2209" y="584"/>
                  </a:cubicBezTo>
                  <a:lnTo>
                    <a:pt x="2209" y="584"/>
                  </a:lnTo>
                  <a:cubicBezTo>
                    <a:pt x="2213" y="586"/>
                    <a:pt x="2221" y="590"/>
                    <a:pt x="2225" y="593"/>
                  </a:cubicBezTo>
                  <a:lnTo>
                    <a:pt x="2225" y="593"/>
                  </a:lnTo>
                  <a:cubicBezTo>
                    <a:pt x="2229" y="596"/>
                    <a:pt x="2233" y="602"/>
                    <a:pt x="2236" y="604"/>
                  </a:cubicBezTo>
                  <a:lnTo>
                    <a:pt x="2236" y="604"/>
                  </a:lnTo>
                  <a:cubicBezTo>
                    <a:pt x="2239" y="606"/>
                    <a:pt x="2246" y="607"/>
                    <a:pt x="2248" y="610"/>
                  </a:cubicBezTo>
                  <a:lnTo>
                    <a:pt x="2248" y="610"/>
                  </a:lnTo>
                  <a:cubicBezTo>
                    <a:pt x="2250" y="613"/>
                    <a:pt x="2251" y="620"/>
                    <a:pt x="2251" y="624"/>
                  </a:cubicBezTo>
                  <a:lnTo>
                    <a:pt x="2251" y="624"/>
                  </a:lnTo>
                  <a:cubicBezTo>
                    <a:pt x="2252" y="628"/>
                    <a:pt x="2248" y="637"/>
                    <a:pt x="2249" y="642"/>
                  </a:cubicBezTo>
                  <a:lnTo>
                    <a:pt x="2249" y="642"/>
                  </a:lnTo>
                  <a:cubicBezTo>
                    <a:pt x="2250" y="645"/>
                    <a:pt x="2259" y="647"/>
                    <a:pt x="2261" y="651"/>
                  </a:cubicBezTo>
                  <a:lnTo>
                    <a:pt x="2261" y="651"/>
                  </a:lnTo>
                  <a:cubicBezTo>
                    <a:pt x="2263" y="656"/>
                    <a:pt x="2265" y="668"/>
                    <a:pt x="2263" y="673"/>
                  </a:cubicBezTo>
                  <a:lnTo>
                    <a:pt x="2263" y="673"/>
                  </a:lnTo>
                  <a:cubicBezTo>
                    <a:pt x="2262" y="677"/>
                    <a:pt x="2255" y="682"/>
                    <a:pt x="2255" y="686"/>
                  </a:cubicBezTo>
                  <a:lnTo>
                    <a:pt x="2255" y="686"/>
                  </a:lnTo>
                  <a:cubicBezTo>
                    <a:pt x="2255" y="690"/>
                    <a:pt x="2260" y="695"/>
                    <a:pt x="2260" y="698"/>
                  </a:cubicBezTo>
                  <a:lnTo>
                    <a:pt x="2260" y="698"/>
                  </a:lnTo>
                  <a:cubicBezTo>
                    <a:pt x="2261" y="703"/>
                    <a:pt x="2260" y="714"/>
                    <a:pt x="2260" y="719"/>
                  </a:cubicBezTo>
                  <a:lnTo>
                    <a:pt x="2260" y="719"/>
                  </a:lnTo>
                  <a:cubicBezTo>
                    <a:pt x="2259" y="723"/>
                    <a:pt x="2256" y="731"/>
                    <a:pt x="2255" y="736"/>
                  </a:cubicBezTo>
                  <a:lnTo>
                    <a:pt x="2255" y="736"/>
                  </a:lnTo>
                  <a:cubicBezTo>
                    <a:pt x="2255" y="741"/>
                    <a:pt x="2256" y="752"/>
                    <a:pt x="2254" y="756"/>
                  </a:cubicBezTo>
                  <a:lnTo>
                    <a:pt x="2254" y="756"/>
                  </a:lnTo>
                  <a:cubicBezTo>
                    <a:pt x="2252" y="759"/>
                    <a:pt x="2245" y="762"/>
                    <a:pt x="2241" y="765"/>
                  </a:cubicBezTo>
                  <a:lnTo>
                    <a:pt x="2241" y="765"/>
                  </a:lnTo>
                  <a:cubicBezTo>
                    <a:pt x="2239" y="767"/>
                    <a:pt x="2232" y="772"/>
                    <a:pt x="2230" y="775"/>
                  </a:cubicBezTo>
                  <a:lnTo>
                    <a:pt x="2230" y="775"/>
                  </a:lnTo>
                  <a:cubicBezTo>
                    <a:pt x="2226" y="779"/>
                    <a:pt x="2218" y="786"/>
                    <a:pt x="2216" y="791"/>
                  </a:cubicBezTo>
                  <a:lnTo>
                    <a:pt x="2216" y="791"/>
                  </a:lnTo>
                  <a:cubicBezTo>
                    <a:pt x="2215" y="795"/>
                    <a:pt x="2218" y="804"/>
                    <a:pt x="2217" y="808"/>
                  </a:cubicBezTo>
                  <a:lnTo>
                    <a:pt x="2217" y="808"/>
                  </a:lnTo>
                  <a:cubicBezTo>
                    <a:pt x="2216" y="812"/>
                    <a:pt x="2209" y="818"/>
                    <a:pt x="2208" y="821"/>
                  </a:cubicBezTo>
                  <a:lnTo>
                    <a:pt x="2208" y="821"/>
                  </a:lnTo>
                  <a:cubicBezTo>
                    <a:pt x="2207" y="825"/>
                    <a:pt x="2208" y="833"/>
                    <a:pt x="2209" y="837"/>
                  </a:cubicBezTo>
                  <a:lnTo>
                    <a:pt x="2209" y="837"/>
                  </a:lnTo>
                  <a:cubicBezTo>
                    <a:pt x="2209" y="839"/>
                    <a:pt x="2212" y="843"/>
                    <a:pt x="2212" y="845"/>
                  </a:cubicBezTo>
                  <a:lnTo>
                    <a:pt x="2212" y="845"/>
                  </a:lnTo>
                  <a:cubicBezTo>
                    <a:pt x="2213" y="849"/>
                    <a:pt x="2213" y="856"/>
                    <a:pt x="2212" y="860"/>
                  </a:cubicBezTo>
                  <a:lnTo>
                    <a:pt x="2212" y="860"/>
                  </a:lnTo>
                  <a:cubicBezTo>
                    <a:pt x="2212" y="863"/>
                    <a:pt x="2208" y="869"/>
                    <a:pt x="2205" y="872"/>
                  </a:cubicBezTo>
                  <a:lnTo>
                    <a:pt x="2205" y="872"/>
                  </a:lnTo>
                  <a:cubicBezTo>
                    <a:pt x="2202" y="873"/>
                    <a:pt x="2195" y="873"/>
                    <a:pt x="2192" y="875"/>
                  </a:cubicBezTo>
                  <a:lnTo>
                    <a:pt x="2192" y="875"/>
                  </a:lnTo>
                  <a:cubicBezTo>
                    <a:pt x="2189" y="876"/>
                    <a:pt x="2184" y="882"/>
                    <a:pt x="2182" y="886"/>
                  </a:cubicBezTo>
                  <a:lnTo>
                    <a:pt x="2182" y="886"/>
                  </a:lnTo>
                  <a:cubicBezTo>
                    <a:pt x="2180" y="889"/>
                    <a:pt x="2182" y="896"/>
                    <a:pt x="2179" y="898"/>
                  </a:cubicBezTo>
                  <a:lnTo>
                    <a:pt x="2179" y="898"/>
                  </a:lnTo>
                  <a:cubicBezTo>
                    <a:pt x="2176" y="901"/>
                    <a:pt x="2168" y="902"/>
                    <a:pt x="2164" y="902"/>
                  </a:cubicBezTo>
                  <a:lnTo>
                    <a:pt x="2164" y="902"/>
                  </a:lnTo>
                  <a:cubicBezTo>
                    <a:pt x="2160" y="902"/>
                    <a:pt x="2153" y="902"/>
                    <a:pt x="2149" y="902"/>
                  </a:cubicBezTo>
                  <a:lnTo>
                    <a:pt x="2149" y="902"/>
                  </a:lnTo>
                  <a:cubicBezTo>
                    <a:pt x="2146" y="901"/>
                    <a:pt x="2139" y="900"/>
                    <a:pt x="2136" y="902"/>
                  </a:cubicBezTo>
                  <a:lnTo>
                    <a:pt x="2136" y="902"/>
                  </a:lnTo>
                  <a:cubicBezTo>
                    <a:pt x="2134" y="903"/>
                    <a:pt x="2129" y="908"/>
                    <a:pt x="2127" y="910"/>
                  </a:cubicBezTo>
                  <a:lnTo>
                    <a:pt x="2127" y="910"/>
                  </a:lnTo>
                  <a:cubicBezTo>
                    <a:pt x="2124" y="915"/>
                    <a:pt x="2122" y="928"/>
                    <a:pt x="2118" y="931"/>
                  </a:cubicBezTo>
                  <a:lnTo>
                    <a:pt x="2118" y="931"/>
                  </a:lnTo>
                  <a:cubicBezTo>
                    <a:pt x="2114" y="936"/>
                    <a:pt x="2099" y="940"/>
                    <a:pt x="2092" y="942"/>
                  </a:cubicBezTo>
                  <a:lnTo>
                    <a:pt x="2092" y="942"/>
                  </a:lnTo>
                  <a:cubicBezTo>
                    <a:pt x="2088" y="944"/>
                    <a:pt x="2079" y="945"/>
                    <a:pt x="2074" y="945"/>
                  </a:cubicBezTo>
                  <a:lnTo>
                    <a:pt x="2074" y="945"/>
                  </a:lnTo>
                  <a:cubicBezTo>
                    <a:pt x="2069" y="945"/>
                    <a:pt x="2058" y="942"/>
                    <a:pt x="2054" y="943"/>
                  </a:cubicBezTo>
                  <a:lnTo>
                    <a:pt x="2054" y="943"/>
                  </a:lnTo>
                  <a:cubicBezTo>
                    <a:pt x="2049" y="944"/>
                    <a:pt x="2041" y="947"/>
                    <a:pt x="2037" y="949"/>
                  </a:cubicBezTo>
                  <a:lnTo>
                    <a:pt x="2037" y="949"/>
                  </a:lnTo>
                  <a:cubicBezTo>
                    <a:pt x="2033" y="951"/>
                    <a:pt x="2027" y="960"/>
                    <a:pt x="2023" y="961"/>
                  </a:cubicBezTo>
                  <a:lnTo>
                    <a:pt x="2023" y="961"/>
                  </a:lnTo>
                  <a:cubicBezTo>
                    <a:pt x="2019" y="963"/>
                    <a:pt x="2011" y="962"/>
                    <a:pt x="2007" y="961"/>
                  </a:cubicBezTo>
                  <a:lnTo>
                    <a:pt x="2007" y="961"/>
                  </a:lnTo>
                  <a:cubicBezTo>
                    <a:pt x="2004" y="961"/>
                    <a:pt x="1999" y="959"/>
                    <a:pt x="1997" y="959"/>
                  </a:cubicBezTo>
                  <a:lnTo>
                    <a:pt x="1997" y="959"/>
                  </a:lnTo>
                  <a:cubicBezTo>
                    <a:pt x="1994" y="960"/>
                    <a:pt x="1993" y="966"/>
                    <a:pt x="1991" y="968"/>
                  </a:cubicBezTo>
                  <a:lnTo>
                    <a:pt x="1991" y="968"/>
                  </a:lnTo>
                  <a:cubicBezTo>
                    <a:pt x="1988" y="970"/>
                    <a:pt x="1980" y="969"/>
                    <a:pt x="1978" y="972"/>
                  </a:cubicBezTo>
                  <a:lnTo>
                    <a:pt x="1978" y="972"/>
                  </a:lnTo>
                  <a:cubicBezTo>
                    <a:pt x="1975" y="975"/>
                    <a:pt x="1977" y="984"/>
                    <a:pt x="1977" y="989"/>
                  </a:cubicBezTo>
                  <a:lnTo>
                    <a:pt x="1977" y="989"/>
                  </a:lnTo>
                  <a:cubicBezTo>
                    <a:pt x="1977" y="994"/>
                    <a:pt x="1977" y="1004"/>
                    <a:pt x="1977" y="1009"/>
                  </a:cubicBezTo>
                  <a:lnTo>
                    <a:pt x="1977" y="1009"/>
                  </a:lnTo>
                  <a:cubicBezTo>
                    <a:pt x="1976" y="1013"/>
                    <a:pt x="1975" y="1021"/>
                    <a:pt x="1973" y="1024"/>
                  </a:cubicBezTo>
                  <a:lnTo>
                    <a:pt x="1973" y="1024"/>
                  </a:lnTo>
                  <a:cubicBezTo>
                    <a:pt x="1972" y="1027"/>
                    <a:pt x="1968" y="1032"/>
                    <a:pt x="1967" y="1034"/>
                  </a:cubicBezTo>
                  <a:lnTo>
                    <a:pt x="1967" y="1034"/>
                  </a:lnTo>
                  <a:cubicBezTo>
                    <a:pt x="1965" y="1039"/>
                    <a:pt x="1959" y="1048"/>
                    <a:pt x="1960" y="1052"/>
                  </a:cubicBezTo>
                  <a:lnTo>
                    <a:pt x="1960" y="1052"/>
                  </a:lnTo>
                  <a:cubicBezTo>
                    <a:pt x="1960" y="1056"/>
                    <a:pt x="1965" y="1060"/>
                    <a:pt x="1967" y="1062"/>
                  </a:cubicBezTo>
                  <a:lnTo>
                    <a:pt x="1967" y="1062"/>
                  </a:lnTo>
                  <a:cubicBezTo>
                    <a:pt x="1970" y="1065"/>
                    <a:pt x="1977" y="1067"/>
                    <a:pt x="1979" y="1070"/>
                  </a:cubicBezTo>
                  <a:lnTo>
                    <a:pt x="1979" y="1070"/>
                  </a:lnTo>
                  <a:cubicBezTo>
                    <a:pt x="1982" y="1072"/>
                    <a:pt x="1984" y="1081"/>
                    <a:pt x="1986" y="1084"/>
                  </a:cubicBezTo>
                  <a:lnTo>
                    <a:pt x="1986" y="1084"/>
                  </a:lnTo>
                  <a:cubicBezTo>
                    <a:pt x="1987" y="1087"/>
                    <a:pt x="1990" y="1093"/>
                    <a:pt x="1994" y="1094"/>
                  </a:cubicBezTo>
                  <a:lnTo>
                    <a:pt x="1994" y="1094"/>
                  </a:lnTo>
                  <a:cubicBezTo>
                    <a:pt x="1997" y="1095"/>
                    <a:pt x="2004" y="1090"/>
                    <a:pt x="2007" y="1091"/>
                  </a:cubicBezTo>
                  <a:lnTo>
                    <a:pt x="2007" y="1091"/>
                  </a:lnTo>
                  <a:cubicBezTo>
                    <a:pt x="2010" y="1092"/>
                    <a:pt x="2012" y="1098"/>
                    <a:pt x="2014" y="1100"/>
                  </a:cubicBezTo>
                  <a:lnTo>
                    <a:pt x="2014" y="1100"/>
                  </a:lnTo>
                  <a:cubicBezTo>
                    <a:pt x="2015" y="1103"/>
                    <a:pt x="2021" y="1107"/>
                    <a:pt x="2023" y="1111"/>
                  </a:cubicBezTo>
                  <a:lnTo>
                    <a:pt x="2023" y="1111"/>
                  </a:lnTo>
                  <a:cubicBezTo>
                    <a:pt x="2025" y="1115"/>
                    <a:pt x="2025" y="1125"/>
                    <a:pt x="2026" y="1130"/>
                  </a:cubicBezTo>
                  <a:lnTo>
                    <a:pt x="2026" y="1130"/>
                  </a:lnTo>
                  <a:cubicBezTo>
                    <a:pt x="2027" y="1136"/>
                    <a:pt x="2028" y="1148"/>
                    <a:pt x="2028" y="1153"/>
                  </a:cubicBezTo>
                  <a:lnTo>
                    <a:pt x="2028" y="1153"/>
                  </a:lnTo>
                  <a:cubicBezTo>
                    <a:pt x="2029" y="1160"/>
                    <a:pt x="2031" y="1172"/>
                    <a:pt x="2031" y="1178"/>
                  </a:cubicBezTo>
                  <a:lnTo>
                    <a:pt x="2031" y="1178"/>
                  </a:lnTo>
                  <a:cubicBezTo>
                    <a:pt x="2031" y="1182"/>
                    <a:pt x="2032" y="1190"/>
                    <a:pt x="2031" y="1193"/>
                  </a:cubicBezTo>
                  <a:lnTo>
                    <a:pt x="2031" y="1193"/>
                  </a:lnTo>
                  <a:cubicBezTo>
                    <a:pt x="2029" y="1197"/>
                    <a:pt x="2024" y="1204"/>
                    <a:pt x="2022" y="1207"/>
                  </a:cubicBezTo>
                  <a:lnTo>
                    <a:pt x="2022" y="1207"/>
                  </a:lnTo>
                  <a:cubicBezTo>
                    <a:pt x="2018" y="1212"/>
                    <a:pt x="2010" y="1219"/>
                    <a:pt x="2007" y="1223"/>
                  </a:cubicBezTo>
                  <a:lnTo>
                    <a:pt x="2007" y="1223"/>
                  </a:lnTo>
                  <a:cubicBezTo>
                    <a:pt x="2002" y="1229"/>
                    <a:pt x="1991" y="1241"/>
                    <a:pt x="1990" y="1248"/>
                  </a:cubicBezTo>
                  <a:lnTo>
                    <a:pt x="1990" y="1248"/>
                  </a:lnTo>
                  <a:cubicBezTo>
                    <a:pt x="1988" y="1253"/>
                    <a:pt x="1993" y="1265"/>
                    <a:pt x="1992" y="1271"/>
                  </a:cubicBezTo>
                  <a:lnTo>
                    <a:pt x="1992" y="1271"/>
                  </a:lnTo>
                  <a:cubicBezTo>
                    <a:pt x="1992" y="1274"/>
                    <a:pt x="1989" y="1280"/>
                    <a:pt x="1988" y="1283"/>
                  </a:cubicBezTo>
                  <a:lnTo>
                    <a:pt x="1988" y="1283"/>
                  </a:lnTo>
                  <a:cubicBezTo>
                    <a:pt x="1987" y="1286"/>
                    <a:pt x="1986" y="1292"/>
                    <a:pt x="1986" y="1294"/>
                  </a:cubicBezTo>
                  <a:lnTo>
                    <a:pt x="1986" y="1294"/>
                  </a:lnTo>
                  <a:cubicBezTo>
                    <a:pt x="1986" y="1297"/>
                    <a:pt x="1991" y="1304"/>
                    <a:pt x="1991" y="1307"/>
                  </a:cubicBezTo>
                  <a:lnTo>
                    <a:pt x="1991" y="1307"/>
                  </a:lnTo>
                  <a:cubicBezTo>
                    <a:pt x="1992" y="1312"/>
                    <a:pt x="1991" y="1320"/>
                    <a:pt x="1989" y="1323"/>
                  </a:cubicBezTo>
                  <a:lnTo>
                    <a:pt x="1989" y="1323"/>
                  </a:lnTo>
                  <a:cubicBezTo>
                    <a:pt x="1987" y="1326"/>
                    <a:pt x="1981" y="1327"/>
                    <a:pt x="1978" y="1329"/>
                  </a:cubicBezTo>
                  <a:lnTo>
                    <a:pt x="1978" y="1329"/>
                  </a:lnTo>
                  <a:cubicBezTo>
                    <a:pt x="1974" y="1331"/>
                    <a:pt x="1968" y="1339"/>
                    <a:pt x="1964" y="1341"/>
                  </a:cubicBezTo>
                  <a:lnTo>
                    <a:pt x="1964" y="1341"/>
                  </a:lnTo>
                  <a:cubicBezTo>
                    <a:pt x="1960" y="1343"/>
                    <a:pt x="1949" y="1342"/>
                    <a:pt x="1944" y="1343"/>
                  </a:cubicBezTo>
                  <a:lnTo>
                    <a:pt x="1944" y="1343"/>
                  </a:lnTo>
                  <a:cubicBezTo>
                    <a:pt x="1938" y="1344"/>
                    <a:pt x="1927" y="1347"/>
                    <a:pt x="1922" y="1350"/>
                  </a:cubicBezTo>
                  <a:lnTo>
                    <a:pt x="1922" y="1350"/>
                  </a:lnTo>
                  <a:cubicBezTo>
                    <a:pt x="1917" y="1353"/>
                    <a:pt x="1908" y="1360"/>
                    <a:pt x="1904" y="1364"/>
                  </a:cubicBezTo>
                  <a:lnTo>
                    <a:pt x="1904" y="1364"/>
                  </a:lnTo>
                  <a:cubicBezTo>
                    <a:pt x="1900" y="1368"/>
                    <a:pt x="1894" y="1378"/>
                    <a:pt x="1893" y="1383"/>
                  </a:cubicBezTo>
                  <a:lnTo>
                    <a:pt x="1893" y="1383"/>
                  </a:lnTo>
                  <a:cubicBezTo>
                    <a:pt x="1892" y="1387"/>
                    <a:pt x="1891" y="1394"/>
                    <a:pt x="1893" y="1397"/>
                  </a:cubicBezTo>
                  <a:lnTo>
                    <a:pt x="1893" y="1397"/>
                  </a:lnTo>
                  <a:cubicBezTo>
                    <a:pt x="1895" y="1400"/>
                    <a:pt x="1905" y="1400"/>
                    <a:pt x="1907" y="1403"/>
                  </a:cubicBezTo>
                  <a:lnTo>
                    <a:pt x="1907" y="1403"/>
                  </a:lnTo>
                  <a:cubicBezTo>
                    <a:pt x="1911" y="1407"/>
                    <a:pt x="1913" y="1418"/>
                    <a:pt x="1913" y="1424"/>
                  </a:cubicBezTo>
                  <a:lnTo>
                    <a:pt x="1913" y="1424"/>
                  </a:lnTo>
                  <a:cubicBezTo>
                    <a:pt x="1913" y="1428"/>
                    <a:pt x="1908" y="1437"/>
                    <a:pt x="1908" y="1441"/>
                  </a:cubicBezTo>
                  <a:lnTo>
                    <a:pt x="1908" y="1441"/>
                  </a:lnTo>
                  <a:cubicBezTo>
                    <a:pt x="1908" y="1445"/>
                    <a:pt x="1913" y="1453"/>
                    <a:pt x="1912" y="1457"/>
                  </a:cubicBezTo>
                  <a:lnTo>
                    <a:pt x="1912" y="1457"/>
                  </a:lnTo>
                  <a:cubicBezTo>
                    <a:pt x="1911" y="1460"/>
                    <a:pt x="1906" y="1464"/>
                    <a:pt x="1903" y="1465"/>
                  </a:cubicBezTo>
                  <a:lnTo>
                    <a:pt x="1903" y="1465"/>
                  </a:lnTo>
                  <a:cubicBezTo>
                    <a:pt x="1901" y="1468"/>
                    <a:pt x="1894" y="1471"/>
                    <a:pt x="1892" y="1474"/>
                  </a:cubicBezTo>
                  <a:lnTo>
                    <a:pt x="1892" y="1474"/>
                  </a:lnTo>
                  <a:cubicBezTo>
                    <a:pt x="1892" y="1474"/>
                    <a:pt x="1892" y="1475"/>
                    <a:pt x="1891" y="1476"/>
                  </a:cubicBezTo>
                  <a:lnTo>
                    <a:pt x="1891" y="1476"/>
                  </a:lnTo>
                  <a:cubicBezTo>
                    <a:pt x="1886" y="1474"/>
                    <a:pt x="1882" y="1471"/>
                    <a:pt x="1879" y="1471"/>
                  </a:cubicBezTo>
                  <a:lnTo>
                    <a:pt x="1879" y="1471"/>
                  </a:lnTo>
                  <a:cubicBezTo>
                    <a:pt x="1877" y="1470"/>
                    <a:pt x="1873" y="1471"/>
                    <a:pt x="1871" y="1470"/>
                  </a:cubicBezTo>
                  <a:lnTo>
                    <a:pt x="1871" y="1470"/>
                  </a:lnTo>
                  <a:cubicBezTo>
                    <a:pt x="1869" y="1469"/>
                    <a:pt x="1868" y="1464"/>
                    <a:pt x="1866" y="1463"/>
                  </a:cubicBezTo>
                  <a:lnTo>
                    <a:pt x="1866" y="1463"/>
                  </a:lnTo>
                  <a:cubicBezTo>
                    <a:pt x="1864" y="1461"/>
                    <a:pt x="1856" y="1461"/>
                    <a:pt x="1855" y="1458"/>
                  </a:cubicBezTo>
                  <a:lnTo>
                    <a:pt x="1855" y="1458"/>
                  </a:lnTo>
                  <a:cubicBezTo>
                    <a:pt x="1853" y="1455"/>
                    <a:pt x="1856" y="1448"/>
                    <a:pt x="1855" y="1445"/>
                  </a:cubicBezTo>
                  <a:lnTo>
                    <a:pt x="1855" y="1445"/>
                  </a:lnTo>
                  <a:cubicBezTo>
                    <a:pt x="1855" y="1443"/>
                    <a:pt x="1852" y="1438"/>
                    <a:pt x="1851" y="1437"/>
                  </a:cubicBezTo>
                  <a:lnTo>
                    <a:pt x="1851" y="1437"/>
                  </a:lnTo>
                  <a:cubicBezTo>
                    <a:pt x="1848" y="1436"/>
                    <a:pt x="1842" y="1437"/>
                    <a:pt x="1840" y="1437"/>
                  </a:cubicBezTo>
                  <a:lnTo>
                    <a:pt x="1840" y="1437"/>
                  </a:lnTo>
                  <a:cubicBezTo>
                    <a:pt x="1837" y="1437"/>
                    <a:pt x="1833" y="1436"/>
                    <a:pt x="1832" y="1434"/>
                  </a:cubicBezTo>
                  <a:lnTo>
                    <a:pt x="1832" y="1434"/>
                  </a:lnTo>
                  <a:cubicBezTo>
                    <a:pt x="1830" y="1431"/>
                    <a:pt x="1833" y="1423"/>
                    <a:pt x="1831" y="1420"/>
                  </a:cubicBezTo>
                  <a:lnTo>
                    <a:pt x="1831" y="1420"/>
                  </a:lnTo>
                  <a:cubicBezTo>
                    <a:pt x="1829" y="1418"/>
                    <a:pt x="1823" y="1421"/>
                    <a:pt x="1821" y="1419"/>
                  </a:cubicBezTo>
                  <a:lnTo>
                    <a:pt x="1821" y="1419"/>
                  </a:lnTo>
                  <a:cubicBezTo>
                    <a:pt x="1819" y="1417"/>
                    <a:pt x="1817" y="1410"/>
                    <a:pt x="1816" y="1407"/>
                  </a:cubicBezTo>
                  <a:lnTo>
                    <a:pt x="1816" y="1407"/>
                  </a:lnTo>
                  <a:cubicBezTo>
                    <a:pt x="1816" y="1404"/>
                    <a:pt x="1815" y="1399"/>
                    <a:pt x="1812" y="1398"/>
                  </a:cubicBezTo>
                  <a:lnTo>
                    <a:pt x="1812" y="1398"/>
                  </a:lnTo>
                  <a:cubicBezTo>
                    <a:pt x="1809" y="1396"/>
                    <a:pt x="1802" y="1398"/>
                    <a:pt x="1799" y="1397"/>
                  </a:cubicBezTo>
                  <a:lnTo>
                    <a:pt x="1799" y="1397"/>
                  </a:lnTo>
                  <a:cubicBezTo>
                    <a:pt x="1796" y="1397"/>
                    <a:pt x="1791" y="1393"/>
                    <a:pt x="1790" y="1390"/>
                  </a:cubicBezTo>
                  <a:lnTo>
                    <a:pt x="1790" y="1390"/>
                  </a:lnTo>
                  <a:cubicBezTo>
                    <a:pt x="1788" y="1387"/>
                    <a:pt x="1789" y="1378"/>
                    <a:pt x="1788" y="1376"/>
                  </a:cubicBezTo>
                  <a:lnTo>
                    <a:pt x="1788" y="1376"/>
                  </a:lnTo>
                  <a:cubicBezTo>
                    <a:pt x="1785" y="1373"/>
                    <a:pt x="1775" y="1369"/>
                    <a:pt x="1775" y="1369"/>
                  </a:cubicBezTo>
                  <a:lnTo>
                    <a:pt x="1775" y="1369"/>
                  </a:lnTo>
                  <a:cubicBezTo>
                    <a:pt x="1775" y="1369"/>
                    <a:pt x="1658" y="1386"/>
                    <a:pt x="1620" y="1391"/>
                  </a:cubicBezTo>
                  <a:lnTo>
                    <a:pt x="1620" y="1391"/>
                  </a:lnTo>
                  <a:cubicBezTo>
                    <a:pt x="1539" y="1402"/>
                    <a:pt x="1378" y="1419"/>
                    <a:pt x="1297" y="1427"/>
                  </a:cubicBezTo>
                  <a:lnTo>
                    <a:pt x="1297" y="1427"/>
                  </a:lnTo>
                  <a:cubicBezTo>
                    <a:pt x="1216" y="1435"/>
                    <a:pt x="1052" y="1447"/>
                    <a:pt x="971" y="1455"/>
                  </a:cubicBezTo>
                  <a:lnTo>
                    <a:pt x="971" y="1455"/>
                  </a:lnTo>
                  <a:cubicBezTo>
                    <a:pt x="932" y="1458"/>
                    <a:pt x="853" y="1467"/>
                    <a:pt x="814" y="1470"/>
                  </a:cubicBezTo>
                  <a:lnTo>
                    <a:pt x="814" y="1470"/>
                  </a:lnTo>
                  <a:cubicBezTo>
                    <a:pt x="774" y="1473"/>
                    <a:pt x="696" y="1474"/>
                    <a:pt x="657" y="1476"/>
                  </a:cubicBezTo>
                  <a:lnTo>
                    <a:pt x="657" y="1476"/>
                  </a:lnTo>
                  <a:cubicBezTo>
                    <a:pt x="589" y="1478"/>
                    <a:pt x="404" y="1485"/>
                    <a:pt x="356" y="1487"/>
                  </a:cubicBezTo>
                  <a:lnTo>
                    <a:pt x="356" y="1487"/>
                  </a:lnTo>
                  <a:cubicBezTo>
                    <a:pt x="358" y="1484"/>
                    <a:pt x="360" y="1481"/>
                    <a:pt x="360" y="1478"/>
                  </a:cubicBezTo>
                  <a:lnTo>
                    <a:pt x="360" y="1478"/>
                  </a:lnTo>
                  <a:cubicBezTo>
                    <a:pt x="360" y="1475"/>
                    <a:pt x="356" y="1470"/>
                    <a:pt x="355" y="1468"/>
                  </a:cubicBezTo>
                  <a:lnTo>
                    <a:pt x="355" y="1468"/>
                  </a:lnTo>
                  <a:cubicBezTo>
                    <a:pt x="353" y="1464"/>
                    <a:pt x="350" y="1454"/>
                    <a:pt x="346" y="1451"/>
                  </a:cubicBezTo>
                  <a:lnTo>
                    <a:pt x="346" y="1451"/>
                  </a:lnTo>
                  <a:cubicBezTo>
                    <a:pt x="343" y="1450"/>
                    <a:pt x="336" y="1454"/>
                    <a:pt x="333" y="1453"/>
                  </a:cubicBezTo>
                  <a:lnTo>
                    <a:pt x="333" y="1453"/>
                  </a:lnTo>
                  <a:cubicBezTo>
                    <a:pt x="332" y="1452"/>
                    <a:pt x="329" y="1449"/>
                    <a:pt x="327" y="1447"/>
                  </a:cubicBezTo>
                  <a:lnTo>
                    <a:pt x="327" y="1447"/>
                  </a:lnTo>
                  <a:cubicBezTo>
                    <a:pt x="325" y="1444"/>
                    <a:pt x="325" y="1435"/>
                    <a:pt x="322" y="1432"/>
                  </a:cubicBezTo>
                  <a:lnTo>
                    <a:pt x="322" y="1432"/>
                  </a:lnTo>
                  <a:cubicBezTo>
                    <a:pt x="320" y="1430"/>
                    <a:pt x="315" y="1431"/>
                    <a:pt x="313" y="1429"/>
                  </a:cubicBezTo>
                  <a:lnTo>
                    <a:pt x="313" y="1429"/>
                  </a:lnTo>
                  <a:cubicBezTo>
                    <a:pt x="312" y="1428"/>
                    <a:pt x="310" y="1424"/>
                    <a:pt x="310" y="1422"/>
                  </a:cubicBezTo>
                  <a:lnTo>
                    <a:pt x="310" y="1422"/>
                  </a:lnTo>
                  <a:cubicBezTo>
                    <a:pt x="311" y="1418"/>
                    <a:pt x="315" y="1412"/>
                    <a:pt x="317" y="1408"/>
                  </a:cubicBezTo>
                  <a:lnTo>
                    <a:pt x="317" y="1408"/>
                  </a:lnTo>
                  <a:cubicBezTo>
                    <a:pt x="318" y="1407"/>
                    <a:pt x="322" y="1405"/>
                    <a:pt x="324" y="1403"/>
                  </a:cubicBezTo>
                  <a:lnTo>
                    <a:pt x="324" y="1403"/>
                  </a:lnTo>
                  <a:cubicBezTo>
                    <a:pt x="325" y="1402"/>
                    <a:pt x="327" y="1397"/>
                    <a:pt x="327" y="1394"/>
                  </a:cubicBezTo>
                  <a:lnTo>
                    <a:pt x="327" y="1394"/>
                  </a:lnTo>
                  <a:cubicBezTo>
                    <a:pt x="327" y="1392"/>
                    <a:pt x="323" y="1387"/>
                    <a:pt x="322" y="1384"/>
                  </a:cubicBezTo>
                  <a:lnTo>
                    <a:pt x="322" y="1384"/>
                  </a:lnTo>
                  <a:cubicBezTo>
                    <a:pt x="322" y="1381"/>
                    <a:pt x="325" y="1375"/>
                    <a:pt x="324" y="1372"/>
                  </a:cubicBezTo>
                  <a:lnTo>
                    <a:pt x="324" y="1372"/>
                  </a:lnTo>
                  <a:cubicBezTo>
                    <a:pt x="324" y="1370"/>
                    <a:pt x="319" y="1366"/>
                    <a:pt x="319" y="1363"/>
                  </a:cubicBezTo>
                  <a:lnTo>
                    <a:pt x="319" y="1363"/>
                  </a:lnTo>
                  <a:cubicBezTo>
                    <a:pt x="320" y="1360"/>
                    <a:pt x="322" y="1356"/>
                    <a:pt x="325" y="1354"/>
                  </a:cubicBezTo>
                  <a:lnTo>
                    <a:pt x="325" y="1354"/>
                  </a:lnTo>
                  <a:cubicBezTo>
                    <a:pt x="326" y="1353"/>
                    <a:pt x="330" y="1353"/>
                    <a:pt x="332" y="1352"/>
                  </a:cubicBezTo>
                  <a:lnTo>
                    <a:pt x="332" y="1352"/>
                  </a:lnTo>
                  <a:cubicBezTo>
                    <a:pt x="334" y="1350"/>
                    <a:pt x="334" y="1344"/>
                    <a:pt x="334" y="1342"/>
                  </a:cubicBezTo>
                  <a:lnTo>
                    <a:pt x="334" y="1342"/>
                  </a:lnTo>
                  <a:cubicBezTo>
                    <a:pt x="333" y="1339"/>
                    <a:pt x="332" y="1335"/>
                    <a:pt x="330" y="1333"/>
                  </a:cubicBezTo>
                  <a:lnTo>
                    <a:pt x="330" y="1333"/>
                  </a:lnTo>
                  <a:cubicBezTo>
                    <a:pt x="328" y="1332"/>
                    <a:pt x="324" y="1330"/>
                    <a:pt x="322" y="1329"/>
                  </a:cubicBezTo>
                  <a:lnTo>
                    <a:pt x="322" y="1329"/>
                  </a:lnTo>
                  <a:cubicBezTo>
                    <a:pt x="321" y="1327"/>
                    <a:pt x="320" y="1321"/>
                    <a:pt x="320" y="1318"/>
                  </a:cubicBezTo>
                  <a:lnTo>
                    <a:pt x="320" y="1318"/>
                  </a:lnTo>
                  <a:cubicBezTo>
                    <a:pt x="320" y="1314"/>
                    <a:pt x="322" y="1307"/>
                    <a:pt x="320" y="1304"/>
                  </a:cubicBezTo>
                  <a:lnTo>
                    <a:pt x="320" y="1304"/>
                  </a:lnTo>
                  <a:cubicBezTo>
                    <a:pt x="319" y="1302"/>
                    <a:pt x="315" y="1299"/>
                    <a:pt x="314" y="1297"/>
                  </a:cubicBezTo>
                  <a:lnTo>
                    <a:pt x="314" y="1297"/>
                  </a:lnTo>
                  <a:cubicBezTo>
                    <a:pt x="312" y="1296"/>
                    <a:pt x="307" y="1293"/>
                    <a:pt x="307" y="1291"/>
                  </a:cubicBezTo>
                  <a:lnTo>
                    <a:pt x="307" y="1291"/>
                  </a:lnTo>
                  <a:cubicBezTo>
                    <a:pt x="307" y="1288"/>
                    <a:pt x="312" y="1284"/>
                    <a:pt x="312" y="1281"/>
                  </a:cubicBezTo>
                  <a:lnTo>
                    <a:pt x="312" y="1281"/>
                  </a:lnTo>
                  <a:cubicBezTo>
                    <a:pt x="312" y="1279"/>
                    <a:pt x="309" y="1276"/>
                    <a:pt x="307" y="1275"/>
                  </a:cubicBezTo>
                  <a:lnTo>
                    <a:pt x="307" y="1275"/>
                  </a:lnTo>
                  <a:cubicBezTo>
                    <a:pt x="306" y="1273"/>
                    <a:pt x="303" y="1271"/>
                    <a:pt x="303" y="1269"/>
                  </a:cubicBezTo>
                  <a:lnTo>
                    <a:pt x="303" y="1269"/>
                  </a:lnTo>
                  <a:cubicBezTo>
                    <a:pt x="302" y="1266"/>
                    <a:pt x="307" y="1261"/>
                    <a:pt x="307" y="1259"/>
                  </a:cubicBezTo>
                  <a:lnTo>
                    <a:pt x="307" y="1259"/>
                  </a:lnTo>
                  <a:cubicBezTo>
                    <a:pt x="309" y="1254"/>
                    <a:pt x="309" y="1245"/>
                    <a:pt x="308" y="1240"/>
                  </a:cubicBezTo>
                  <a:lnTo>
                    <a:pt x="308" y="1240"/>
                  </a:lnTo>
                  <a:cubicBezTo>
                    <a:pt x="307" y="1237"/>
                    <a:pt x="301" y="1233"/>
                    <a:pt x="301" y="1230"/>
                  </a:cubicBezTo>
                  <a:lnTo>
                    <a:pt x="301" y="1230"/>
                  </a:lnTo>
                  <a:cubicBezTo>
                    <a:pt x="301" y="1228"/>
                    <a:pt x="303" y="1223"/>
                    <a:pt x="305" y="1222"/>
                  </a:cubicBezTo>
                  <a:lnTo>
                    <a:pt x="305" y="1222"/>
                  </a:lnTo>
                  <a:cubicBezTo>
                    <a:pt x="307" y="1219"/>
                    <a:pt x="316" y="1222"/>
                    <a:pt x="318" y="1219"/>
                  </a:cubicBezTo>
                  <a:lnTo>
                    <a:pt x="318" y="1219"/>
                  </a:lnTo>
                  <a:cubicBezTo>
                    <a:pt x="320" y="1216"/>
                    <a:pt x="315" y="1208"/>
                    <a:pt x="312" y="1206"/>
                  </a:cubicBezTo>
                  <a:lnTo>
                    <a:pt x="312" y="1206"/>
                  </a:lnTo>
                  <a:cubicBezTo>
                    <a:pt x="311" y="1205"/>
                    <a:pt x="306" y="1203"/>
                    <a:pt x="304" y="1204"/>
                  </a:cubicBezTo>
                  <a:lnTo>
                    <a:pt x="304" y="1204"/>
                  </a:lnTo>
                  <a:cubicBezTo>
                    <a:pt x="302" y="1204"/>
                    <a:pt x="300" y="1210"/>
                    <a:pt x="297" y="1210"/>
                  </a:cubicBezTo>
                  <a:lnTo>
                    <a:pt x="297" y="1210"/>
                  </a:lnTo>
                  <a:cubicBezTo>
                    <a:pt x="295" y="1211"/>
                    <a:pt x="289" y="1211"/>
                    <a:pt x="286" y="1210"/>
                  </a:cubicBezTo>
                  <a:lnTo>
                    <a:pt x="286" y="1210"/>
                  </a:lnTo>
                  <a:cubicBezTo>
                    <a:pt x="284" y="1207"/>
                    <a:pt x="282" y="1199"/>
                    <a:pt x="283" y="1196"/>
                  </a:cubicBezTo>
                  <a:lnTo>
                    <a:pt x="283" y="1196"/>
                  </a:lnTo>
                  <a:cubicBezTo>
                    <a:pt x="284" y="1193"/>
                    <a:pt x="288" y="1191"/>
                    <a:pt x="289" y="1190"/>
                  </a:cubicBezTo>
                  <a:lnTo>
                    <a:pt x="289" y="1190"/>
                  </a:lnTo>
                  <a:cubicBezTo>
                    <a:pt x="289" y="1185"/>
                    <a:pt x="283" y="1178"/>
                    <a:pt x="284" y="1175"/>
                  </a:cubicBezTo>
                  <a:lnTo>
                    <a:pt x="284" y="1175"/>
                  </a:lnTo>
                  <a:cubicBezTo>
                    <a:pt x="285" y="1172"/>
                    <a:pt x="289" y="1170"/>
                    <a:pt x="291" y="1169"/>
                  </a:cubicBezTo>
                  <a:lnTo>
                    <a:pt x="291" y="1169"/>
                  </a:lnTo>
                  <a:cubicBezTo>
                    <a:pt x="293" y="1168"/>
                    <a:pt x="298" y="1167"/>
                    <a:pt x="300" y="1165"/>
                  </a:cubicBezTo>
                  <a:lnTo>
                    <a:pt x="300" y="1165"/>
                  </a:lnTo>
                  <a:cubicBezTo>
                    <a:pt x="302" y="1163"/>
                    <a:pt x="302" y="1157"/>
                    <a:pt x="301" y="1153"/>
                  </a:cubicBezTo>
                  <a:lnTo>
                    <a:pt x="301" y="1153"/>
                  </a:lnTo>
                  <a:cubicBezTo>
                    <a:pt x="301" y="1151"/>
                    <a:pt x="296" y="1147"/>
                    <a:pt x="294" y="1147"/>
                  </a:cubicBezTo>
                  <a:lnTo>
                    <a:pt x="294" y="1147"/>
                  </a:lnTo>
                  <a:cubicBezTo>
                    <a:pt x="291" y="1146"/>
                    <a:pt x="286" y="1150"/>
                    <a:pt x="285" y="1149"/>
                  </a:cubicBezTo>
                  <a:lnTo>
                    <a:pt x="285" y="1149"/>
                  </a:lnTo>
                  <a:cubicBezTo>
                    <a:pt x="282" y="1148"/>
                    <a:pt x="276" y="1144"/>
                    <a:pt x="275" y="1142"/>
                  </a:cubicBezTo>
                  <a:lnTo>
                    <a:pt x="275" y="1142"/>
                  </a:lnTo>
                  <a:cubicBezTo>
                    <a:pt x="273" y="1141"/>
                    <a:pt x="269" y="1137"/>
                    <a:pt x="269" y="1135"/>
                  </a:cubicBezTo>
                  <a:lnTo>
                    <a:pt x="269" y="1135"/>
                  </a:lnTo>
                  <a:cubicBezTo>
                    <a:pt x="270" y="1132"/>
                    <a:pt x="276" y="1128"/>
                    <a:pt x="277" y="1126"/>
                  </a:cubicBezTo>
                  <a:lnTo>
                    <a:pt x="277" y="1126"/>
                  </a:lnTo>
                  <a:cubicBezTo>
                    <a:pt x="278" y="1123"/>
                    <a:pt x="277" y="1117"/>
                    <a:pt x="277" y="1114"/>
                  </a:cubicBezTo>
                  <a:lnTo>
                    <a:pt x="277" y="1114"/>
                  </a:lnTo>
                  <a:cubicBezTo>
                    <a:pt x="277" y="1110"/>
                    <a:pt x="275" y="1101"/>
                    <a:pt x="276" y="1097"/>
                  </a:cubicBezTo>
                  <a:lnTo>
                    <a:pt x="276" y="1097"/>
                  </a:lnTo>
                  <a:cubicBezTo>
                    <a:pt x="276" y="1094"/>
                    <a:pt x="280" y="1088"/>
                    <a:pt x="279" y="1085"/>
                  </a:cubicBezTo>
                  <a:lnTo>
                    <a:pt x="279" y="1085"/>
                  </a:lnTo>
                  <a:cubicBezTo>
                    <a:pt x="279" y="1082"/>
                    <a:pt x="275" y="1077"/>
                    <a:pt x="272" y="1075"/>
                  </a:cubicBezTo>
                  <a:lnTo>
                    <a:pt x="272" y="1075"/>
                  </a:lnTo>
                  <a:cubicBezTo>
                    <a:pt x="270" y="1075"/>
                    <a:pt x="265" y="1079"/>
                    <a:pt x="262" y="1079"/>
                  </a:cubicBezTo>
                  <a:lnTo>
                    <a:pt x="262" y="1079"/>
                  </a:lnTo>
                  <a:cubicBezTo>
                    <a:pt x="260" y="1080"/>
                    <a:pt x="254" y="1080"/>
                    <a:pt x="252" y="1079"/>
                  </a:cubicBezTo>
                  <a:lnTo>
                    <a:pt x="252" y="1079"/>
                  </a:lnTo>
                  <a:cubicBezTo>
                    <a:pt x="250" y="1077"/>
                    <a:pt x="248" y="1074"/>
                    <a:pt x="248" y="1072"/>
                  </a:cubicBezTo>
                  <a:lnTo>
                    <a:pt x="248" y="1072"/>
                  </a:lnTo>
                  <a:cubicBezTo>
                    <a:pt x="247" y="1070"/>
                    <a:pt x="250" y="1067"/>
                    <a:pt x="251" y="1065"/>
                  </a:cubicBezTo>
                  <a:lnTo>
                    <a:pt x="251" y="1065"/>
                  </a:lnTo>
                  <a:cubicBezTo>
                    <a:pt x="252" y="1062"/>
                    <a:pt x="255" y="1060"/>
                    <a:pt x="256" y="1057"/>
                  </a:cubicBezTo>
                  <a:lnTo>
                    <a:pt x="256" y="1057"/>
                  </a:lnTo>
                  <a:cubicBezTo>
                    <a:pt x="256" y="1054"/>
                    <a:pt x="257" y="1048"/>
                    <a:pt x="256" y="1045"/>
                  </a:cubicBezTo>
                  <a:lnTo>
                    <a:pt x="256" y="1045"/>
                  </a:lnTo>
                  <a:cubicBezTo>
                    <a:pt x="254" y="1042"/>
                    <a:pt x="249" y="1040"/>
                    <a:pt x="246" y="1040"/>
                  </a:cubicBezTo>
                  <a:lnTo>
                    <a:pt x="246" y="1040"/>
                  </a:lnTo>
                  <a:cubicBezTo>
                    <a:pt x="245" y="1040"/>
                    <a:pt x="241" y="1042"/>
                    <a:pt x="240" y="1043"/>
                  </a:cubicBezTo>
                  <a:lnTo>
                    <a:pt x="240" y="1043"/>
                  </a:lnTo>
                  <a:cubicBezTo>
                    <a:pt x="239" y="1045"/>
                    <a:pt x="239" y="1049"/>
                    <a:pt x="239" y="1050"/>
                  </a:cubicBezTo>
                  <a:lnTo>
                    <a:pt x="239" y="1050"/>
                  </a:lnTo>
                  <a:cubicBezTo>
                    <a:pt x="238" y="1052"/>
                    <a:pt x="237" y="1059"/>
                    <a:pt x="235" y="1059"/>
                  </a:cubicBezTo>
                  <a:lnTo>
                    <a:pt x="235" y="1059"/>
                  </a:lnTo>
                  <a:cubicBezTo>
                    <a:pt x="233" y="1060"/>
                    <a:pt x="229" y="1056"/>
                    <a:pt x="228" y="1055"/>
                  </a:cubicBezTo>
                  <a:lnTo>
                    <a:pt x="228" y="1055"/>
                  </a:lnTo>
                  <a:cubicBezTo>
                    <a:pt x="226" y="1053"/>
                    <a:pt x="224" y="1047"/>
                    <a:pt x="221" y="1046"/>
                  </a:cubicBezTo>
                  <a:lnTo>
                    <a:pt x="221" y="1046"/>
                  </a:lnTo>
                  <a:cubicBezTo>
                    <a:pt x="220" y="1044"/>
                    <a:pt x="216" y="1042"/>
                    <a:pt x="215" y="1040"/>
                  </a:cubicBezTo>
                  <a:lnTo>
                    <a:pt x="215" y="1040"/>
                  </a:lnTo>
                  <a:cubicBezTo>
                    <a:pt x="215" y="1037"/>
                    <a:pt x="225" y="1031"/>
                    <a:pt x="224" y="1027"/>
                  </a:cubicBezTo>
                  <a:lnTo>
                    <a:pt x="224" y="1027"/>
                  </a:lnTo>
                  <a:cubicBezTo>
                    <a:pt x="224" y="1025"/>
                    <a:pt x="220" y="1022"/>
                    <a:pt x="218" y="1021"/>
                  </a:cubicBezTo>
                  <a:lnTo>
                    <a:pt x="218" y="1021"/>
                  </a:lnTo>
                  <a:cubicBezTo>
                    <a:pt x="216" y="1020"/>
                    <a:pt x="212" y="1020"/>
                    <a:pt x="211" y="1018"/>
                  </a:cubicBezTo>
                  <a:lnTo>
                    <a:pt x="211" y="1018"/>
                  </a:lnTo>
                  <a:cubicBezTo>
                    <a:pt x="209" y="1017"/>
                    <a:pt x="206" y="1012"/>
                    <a:pt x="207" y="1010"/>
                  </a:cubicBezTo>
                  <a:lnTo>
                    <a:pt x="207" y="1010"/>
                  </a:lnTo>
                  <a:cubicBezTo>
                    <a:pt x="207" y="1008"/>
                    <a:pt x="211" y="1006"/>
                    <a:pt x="212" y="1005"/>
                  </a:cubicBezTo>
                  <a:lnTo>
                    <a:pt x="212" y="1005"/>
                  </a:lnTo>
                  <a:cubicBezTo>
                    <a:pt x="214" y="1003"/>
                    <a:pt x="216" y="999"/>
                    <a:pt x="216" y="997"/>
                  </a:cubicBezTo>
                  <a:lnTo>
                    <a:pt x="216" y="997"/>
                  </a:lnTo>
                  <a:cubicBezTo>
                    <a:pt x="217" y="995"/>
                    <a:pt x="216" y="990"/>
                    <a:pt x="215" y="989"/>
                  </a:cubicBezTo>
                  <a:lnTo>
                    <a:pt x="215" y="989"/>
                  </a:lnTo>
                  <a:cubicBezTo>
                    <a:pt x="213" y="987"/>
                    <a:pt x="208" y="986"/>
                    <a:pt x="206" y="984"/>
                  </a:cubicBezTo>
                  <a:lnTo>
                    <a:pt x="206" y="984"/>
                  </a:lnTo>
                  <a:cubicBezTo>
                    <a:pt x="205" y="983"/>
                    <a:pt x="203" y="980"/>
                    <a:pt x="203" y="979"/>
                  </a:cubicBezTo>
                  <a:lnTo>
                    <a:pt x="203" y="979"/>
                  </a:lnTo>
                  <a:cubicBezTo>
                    <a:pt x="203" y="977"/>
                    <a:pt x="204" y="974"/>
                    <a:pt x="205" y="973"/>
                  </a:cubicBezTo>
                  <a:lnTo>
                    <a:pt x="205" y="973"/>
                  </a:lnTo>
                  <a:cubicBezTo>
                    <a:pt x="207" y="971"/>
                    <a:pt x="214" y="973"/>
                    <a:pt x="216" y="972"/>
                  </a:cubicBezTo>
                  <a:lnTo>
                    <a:pt x="216" y="972"/>
                  </a:lnTo>
                  <a:cubicBezTo>
                    <a:pt x="218" y="971"/>
                    <a:pt x="224" y="968"/>
                    <a:pt x="224" y="964"/>
                  </a:cubicBezTo>
                  <a:lnTo>
                    <a:pt x="224" y="964"/>
                  </a:lnTo>
                  <a:cubicBezTo>
                    <a:pt x="224" y="961"/>
                    <a:pt x="217" y="958"/>
                    <a:pt x="214" y="956"/>
                  </a:cubicBezTo>
                  <a:lnTo>
                    <a:pt x="214" y="956"/>
                  </a:lnTo>
                  <a:cubicBezTo>
                    <a:pt x="212" y="955"/>
                    <a:pt x="208" y="955"/>
                    <a:pt x="207" y="953"/>
                  </a:cubicBezTo>
                  <a:lnTo>
                    <a:pt x="207" y="953"/>
                  </a:lnTo>
                  <a:cubicBezTo>
                    <a:pt x="206" y="950"/>
                    <a:pt x="210" y="946"/>
                    <a:pt x="212" y="945"/>
                  </a:cubicBezTo>
                  <a:lnTo>
                    <a:pt x="212" y="945"/>
                  </a:lnTo>
                  <a:cubicBezTo>
                    <a:pt x="214" y="943"/>
                    <a:pt x="219" y="943"/>
                    <a:pt x="221" y="941"/>
                  </a:cubicBezTo>
                  <a:lnTo>
                    <a:pt x="221" y="941"/>
                  </a:lnTo>
                  <a:cubicBezTo>
                    <a:pt x="222" y="940"/>
                    <a:pt x="219" y="936"/>
                    <a:pt x="220" y="933"/>
                  </a:cubicBezTo>
                  <a:lnTo>
                    <a:pt x="220" y="933"/>
                  </a:lnTo>
                  <a:cubicBezTo>
                    <a:pt x="221" y="931"/>
                    <a:pt x="224" y="928"/>
                    <a:pt x="224" y="926"/>
                  </a:cubicBezTo>
                  <a:lnTo>
                    <a:pt x="224" y="926"/>
                  </a:lnTo>
                  <a:cubicBezTo>
                    <a:pt x="224" y="923"/>
                    <a:pt x="218" y="919"/>
                    <a:pt x="216" y="918"/>
                  </a:cubicBezTo>
                  <a:lnTo>
                    <a:pt x="216" y="918"/>
                  </a:lnTo>
                  <a:cubicBezTo>
                    <a:pt x="214" y="916"/>
                    <a:pt x="207" y="916"/>
                    <a:pt x="205" y="914"/>
                  </a:cubicBezTo>
                  <a:lnTo>
                    <a:pt x="205" y="914"/>
                  </a:lnTo>
                  <a:cubicBezTo>
                    <a:pt x="204" y="911"/>
                    <a:pt x="207" y="906"/>
                    <a:pt x="206" y="903"/>
                  </a:cubicBezTo>
                  <a:lnTo>
                    <a:pt x="206" y="903"/>
                  </a:lnTo>
                  <a:cubicBezTo>
                    <a:pt x="205" y="902"/>
                    <a:pt x="201" y="900"/>
                    <a:pt x="200" y="899"/>
                  </a:cubicBezTo>
                  <a:lnTo>
                    <a:pt x="200" y="899"/>
                  </a:lnTo>
                  <a:cubicBezTo>
                    <a:pt x="197" y="896"/>
                    <a:pt x="191" y="893"/>
                    <a:pt x="190" y="890"/>
                  </a:cubicBezTo>
                  <a:lnTo>
                    <a:pt x="190" y="890"/>
                  </a:lnTo>
                  <a:cubicBezTo>
                    <a:pt x="188" y="888"/>
                    <a:pt x="186" y="883"/>
                    <a:pt x="186" y="881"/>
                  </a:cubicBezTo>
                  <a:lnTo>
                    <a:pt x="186" y="881"/>
                  </a:lnTo>
                  <a:cubicBezTo>
                    <a:pt x="186" y="878"/>
                    <a:pt x="188" y="871"/>
                    <a:pt x="190" y="869"/>
                  </a:cubicBezTo>
                  <a:lnTo>
                    <a:pt x="190" y="869"/>
                  </a:lnTo>
                  <a:cubicBezTo>
                    <a:pt x="192" y="867"/>
                    <a:pt x="198" y="866"/>
                    <a:pt x="199" y="864"/>
                  </a:cubicBezTo>
                  <a:lnTo>
                    <a:pt x="199" y="864"/>
                  </a:lnTo>
                  <a:cubicBezTo>
                    <a:pt x="200" y="861"/>
                    <a:pt x="198" y="854"/>
                    <a:pt x="196" y="850"/>
                  </a:cubicBezTo>
                  <a:lnTo>
                    <a:pt x="196" y="850"/>
                  </a:lnTo>
                  <a:cubicBezTo>
                    <a:pt x="195" y="847"/>
                    <a:pt x="190" y="840"/>
                    <a:pt x="187" y="839"/>
                  </a:cubicBezTo>
                  <a:lnTo>
                    <a:pt x="187" y="839"/>
                  </a:lnTo>
                  <a:cubicBezTo>
                    <a:pt x="185" y="838"/>
                    <a:pt x="180" y="841"/>
                    <a:pt x="178" y="840"/>
                  </a:cubicBezTo>
                  <a:lnTo>
                    <a:pt x="178" y="840"/>
                  </a:lnTo>
                  <a:cubicBezTo>
                    <a:pt x="176" y="839"/>
                    <a:pt x="176" y="830"/>
                    <a:pt x="174" y="829"/>
                  </a:cubicBezTo>
                  <a:lnTo>
                    <a:pt x="174" y="829"/>
                  </a:lnTo>
                  <a:cubicBezTo>
                    <a:pt x="171" y="829"/>
                    <a:pt x="167" y="835"/>
                    <a:pt x="165" y="834"/>
                  </a:cubicBezTo>
                  <a:lnTo>
                    <a:pt x="165" y="834"/>
                  </a:lnTo>
                  <a:cubicBezTo>
                    <a:pt x="163" y="834"/>
                    <a:pt x="158" y="831"/>
                    <a:pt x="158" y="829"/>
                  </a:cubicBezTo>
                  <a:lnTo>
                    <a:pt x="158" y="829"/>
                  </a:lnTo>
                  <a:cubicBezTo>
                    <a:pt x="157" y="827"/>
                    <a:pt x="160" y="822"/>
                    <a:pt x="160" y="820"/>
                  </a:cubicBezTo>
                  <a:lnTo>
                    <a:pt x="160" y="820"/>
                  </a:lnTo>
                  <a:cubicBezTo>
                    <a:pt x="160" y="818"/>
                    <a:pt x="159" y="815"/>
                    <a:pt x="157" y="814"/>
                  </a:cubicBezTo>
                  <a:lnTo>
                    <a:pt x="157" y="814"/>
                  </a:lnTo>
                  <a:cubicBezTo>
                    <a:pt x="155" y="812"/>
                    <a:pt x="149" y="814"/>
                    <a:pt x="147" y="812"/>
                  </a:cubicBezTo>
                  <a:lnTo>
                    <a:pt x="147" y="812"/>
                  </a:lnTo>
                  <a:cubicBezTo>
                    <a:pt x="144" y="809"/>
                    <a:pt x="140" y="801"/>
                    <a:pt x="141" y="797"/>
                  </a:cubicBezTo>
                  <a:lnTo>
                    <a:pt x="141" y="797"/>
                  </a:lnTo>
                  <a:cubicBezTo>
                    <a:pt x="141" y="794"/>
                    <a:pt x="146" y="790"/>
                    <a:pt x="146" y="787"/>
                  </a:cubicBezTo>
                  <a:lnTo>
                    <a:pt x="146" y="787"/>
                  </a:lnTo>
                  <a:cubicBezTo>
                    <a:pt x="147" y="784"/>
                    <a:pt x="145" y="777"/>
                    <a:pt x="143" y="775"/>
                  </a:cubicBezTo>
                  <a:lnTo>
                    <a:pt x="143" y="775"/>
                  </a:lnTo>
                  <a:cubicBezTo>
                    <a:pt x="141" y="773"/>
                    <a:pt x="134" y="774"/>
                    <a:pt x="131" y="773"/>
                  </a:cubicBezTo>
                  <a:lnTo>
                    <a:pt x="131" y="773"/>
                  </a:lnTo>
                  <a:cubicBezTo>
                    <a:pt x="129" y="771"/>
                    <a:pt x="127" y="765"/>
                    <a:pt x="125" y="762"/>
                  </a:cubicBezTo>
                  <a:lnTo>
                    <a:pt x="125" y="762"/>
                  </a:lnTo>
                  <a:cubicBezTo>
                    <a:pt x="123" y="761"/>
                    <a:pt x="120" y="761"/>
                    <a:pt x="118" y="759"/>
                  </a:cubicBezTo>
                  <a:lnTo>
                    <a:pt x="118" y="759"/>
                  </a:lnTo>
                  <a:cubicBezTo>
                    <a:pt x="116" y="757"/>
                    <a:pt x="114" y="749"/>
                    <a:pt x="114" y="746"/>
                  </a:cubicBezTo>
                  <a:lnTo>
                    <a:pt x="114" y="746"/>
                  </a:lnTo>
                  <a:cubicBezTo>
                    <a:pt x="113" y="744"/>
                    <a:pt x="111" y="739"/>
                    <a:pt x="113" y="737"/>
                  </a:cubicBezTo>
                  <a:lnTo>
                    <a:pt x="113" y="737"/>
                  </a:lnTo>
                  <a:cubicBezTo>
                    <a:pt x="114" y="734"/>
                    <a:pt x="121" y="733"/>
                    <a:pt x="123" y="730"/>
                  </a:cubicBezTo>
                  <a:lnTo>
                    <a:pt x="123" y="730"/>
                  </a:lnTo>
                  <a:cubicBezTo>
                    <a:pt x="124" y="728"/>
                    <a:pt x="125" y="723"/>
                    <a:pt x="124" y="721"/>
                  </a:cubicBezTo>
                  <a:lnTo>
                    <a:pt x="124" y="721"/>
                  </a:lnTo>
                  <a:cubicBezTo>
                    <a:pt x="124" y="718"/>
                    <a:pt x="124" y="712"/>
                    <a:pt x="122" y="709"/>
                  </a:cubicBezTo>
                  <a:lnTo>
                    <a:pt x="122" y="709"/>
                  </a:lnTo>
                  <a:cubicBezTo>
                    <a:pt x="120" y="707"/>
                    <a:pt x="110" y="707"/>
                    <a:pt x="107" y="704"/>
                  </a:cubicBezTo>
                  <a:lnTo>
                    <a:pt x="107" y="704"/>
                  </a:lnTo>
                  <a:cubicBezTo>
                    <a:pt x="105" y="701"/>
                    <a:pt x="106" y="692"/>
                    <a:pt x="104" y="688"/>
                  </a:cubicBezTo>
                  <a:lnTo>
                    <a:pt x="104" y="688"/>
                  </a:lnTo>
                  <a:cubicBezTo>
                    <a:pt x="104" y="686"/>
                    <a:pt x="101" y="682"/>
                    <a:pt x="99" y="680"/>
                  </a:cubicBezTo>
                  <a:lnTo>
                    <a:pt x="99" y="680"/>
                  </a:lnTo>
                  <a:cubicBezTo>
                    <a:pt x="97" y="678"/>
                    <a:pt x="92" y="677"/>
                    <a:pt x="91" y="675"/>
                  </a:cubicBezTo>
                  <a:lnTo>
                    <a:pt x="91" y="675"/>
                  </a:lnTo>
                  <a:cubicBezTo>
                    <a:pt x="89" y="673"/>
                    <a:pt x="89" y="667"/>
                    <a:pt x="89" y="664"/>
                  </a:cubicBezTo>
                  <a:lnTo>
                    <a:pt x="89" y="664"/>
                  </a:lnTo>
                  <a:cubicBezTo>
                    <a:pt x="89" y="661"/>
                    <a:pt x="93" y="657"/>
                    <a:pt x="93" y="655"/>
                  </a:cubicBezTo>
                  <a:lnTo>
                    <a:pt x="93" y="655"/>
                  </a:lnTo>
                  <a:cubicBezTo>
                    <a:pt x="93" y="653"/>
                    <a:pt x="89" y="648"/>
                    <a:pt x="89" y="646"/>
                  </a:cubicBezTo>
                  <a:lnTo>
                    <a:pt x="89" y="646"/>
                  </a:lnTo>
                  <a:cubicBezTo>
                    <a:pt x="89" y="644"/>
                    <a:pt x="92" y="638"/>
                    <a:pt x="93" y="636"/>
                  </a:cubicBezTo>
                  <a:lnTo>
                    <a:pt x="93" y="636"/>
                  </a:lnTo>
                  <a:cubicBezTo>
                    <a:pt x="95" y="632"/>
                    <a:pt x="103" y="627"/>
                    <a:pt x="104" y="623"/>
                  </a:cubicBezTo>
                  <a:lnTo>
                    <a:pt x="104" y="623"/>
                  </a:lnTo>
                  <a:cubicBezTo>
                    <a:pt x="105" y="619"/>
                    <a:pt x="103" y="611"/>
                    <a:pt x="101" y="608"/>
                  </a:cubicBezTo>
                  <a:lnTo>
                    <a:pt x="101" y="608"/>
                  </a:lnTo>
                  <a:cubicBezTo>
                    <a:pt x="99" y="605"/>
                    <a:pt x="90" y="602"/>
                    <a:pt x="86" y="601"/>
                  </a:cubicBezTo>
                  <a:lnTo>
                    <a:pt x="86" y="601"/>
                  </a:lnTo>
                  <a:cubicBezTo>
                    <a:pt x="83" y="600"/>
                    <a:pt x="75" y="600"/>
                    <a:pt x="72" y="602"/>
                  </a:cubicBezTo>
                  <a:lnTo>
                    <a:pt x="72" y="602"/>
                  </a:lnTo>
                  <a:cubicBezTo>
                    <a:pt x="71" y="603"/>
                    <a:pt x="72" y="607"/>
                    <a:pt x="71" y="608"/>
                  </a:cubicBezTo>
                  <a:lnTo>
                    <a:pt x="71" y="608"/>
                  </a:lnTo>
                  <a:cubicBezTo>
                    <a:pt x="71" y="608"/>
                    <a:pt x="70" y="608"/>
                    <a:pt x="70" y="609"/>
                  </a:cubicBezTo>
                  <a:lnTo>
                    <a:pt x="70" y="609"/>
                  </a:lnTo>
                  <a:cubicBezTo>
                    <a:pt x="68" y="607"/>
                    <a:pt x="66" y="604"/>
                    <a:pt x="65" y="603"/>
                  </a:cubicBezTo>
                  <a:lnTo>
                    <a:pt x="65" y="603"/>
                  </a:lnTo>
                  <a:cubicBezTo>
                    <a:pt x="64" y="602"/>
                    <a:pt x="62" y="597"/>
                    <a:pt x="62" y="594"/>
                  </a:cubicBezTo>
                  <a:lnTo>
                    <a:pt x="62" y="594"/>
                  </a:lnTo>
                  <a:cubicBezTo>
                    <a:pt x="62" y="592"/>
                    <a:pt x="64" y="586"/>
                    <a:pt x="64" y="583"/>
                  </a:cubicBezTo>
                  <a:lnTo>
                    <a:pt x="64" y="583"/>
                  </a:lnTo>
                  <a:cubicBezTo>
                    <a:pt x="63" y="580"/>
                    <a:pt x="58" y="577"/>
                    <a:pt x="57" y="574"/>
                  </a:cubicBezTo>
                  <a:lnTo>
                    <a:pt x="57" y="574"/>
                  </a:lnTo>
                  <a:cubicBezTo>
                    <a:pt x="55" y="572"/>
                    <a:pt x="57" y="565"/>
                    <a:pt x="57" y="562"/>
                  </a:cubicBezTo>
                  <a:lnTo>
                    <a:pt x="57" y="562"/>
                  </a:lnTo>
                  <a:cubicBezTo>
                    <a:pt x="56" y="559"/>
                    <a:pt x="54" y="553"/>
                    <a:pt x="53" y="552"/>
                  </a:cubicBezTo>
                  <a:lnTo>
                    <a:pt x="53" y="552"/>
                  </a:lnTo>
                  <a:cubicBezTo>
                    <a:pt x="52" y="550"/>
                    <a:pt x="47" y="549"/>
                    <a:pt x="46" y="547"/>
                  </a:cubicBezTo>
                  <a:lnTo>
                    <a:pt x="46" y="547"/>
                  </a:lnTo>
                  <a:cubicBezTo>
                    <a:pt x="44" y="544"/>
                    <a:pt x="44" y="539"/>
                    <a:pt x="43" y="536"/>
                  </a:cubicBezTo>
                  <a:lnTo>
                    <a:pt x="43" y="536"/>
                  </a:lnTo>
                  <a:cubicBezTo>
                    <a:pt x="43" y="535"/>
                    <a:pt x="41" y="531"/>
                    <a:pt x="39" y="529"/>
                  </a:cubicBezTo>
                  <a:lnTo>
                    <a:pt x="39" y="529"/>
                  </a:lnTo>
                  <a:cubicBezTo>
                    <a:pt x="37" y="528"/>
                    <a:pt x="33" y="527"/>
                    <a:pt x="32" y="526"/>
                  </a:cubicBezTo>
                  <a:lnTo>
                    <a:pt x="32" y="526"/>
                  </a:lnTo>
                  <a:cubicBezTo>
                    <a:pt x="30" y="525"/>
                    <a:pt x="28" y="521"/>
                    <a:pt x="27" y="519"/>
                  </a:cubicBezTo>
                  <a:lnTo>
                    <a:pt x="27" y="519"/>
                  </a:lnTo>
                  <a:cubicBezTo>
                    <a:pt x="26" y="517"/>
                    <a:pt x="24" y="514"/>
                    <a:pt x="22" y="513"/>
                  </a:cubicBezTo>
                  <a:lnTo>
                    <a:pt x="22" y="513"/>
                  </a:lnTo>
                  <a:cubicBezTo>
                    <a:pt x="20" y="512"/>
                    <a:pt x="16" y="511"/>
                    <a:pt x="14" y="510"/>
                  </a:cubicBezTo>
                  <a:lnTo>
                    <a:pt x="14" y="510"/>
                  </a:lnTo>
                  <a:cubicBezTo>
                    <a:pt x="13" y="509"/>
                    <a:pt x="9" y="507"/>
                    <a:pt x="8" y="505"/>
                  </a:cubicBezTo>
                  <a:lnTo>
                    <a:pt x="8" y="505"/>
                  </a:lnTo>
                  <a:cubicBezTo>
                    <a:pt x="6" y="502"/>
                    <a:pt x="4" y="495"/>
                    <a:pt x="4" y="491"/>
                  </a:cubicBezTo>
                  <a:lnTo>
                    <a:pt x="4" y="491"/>
                  </a:lnTo>
                  <a:cubicBezTo>
                    <a:pt x="5" y="489"/>
                    <a:pt x="9" y="484"/>
                    <a:pt x="9" y="482"/>
                  </a:cubicBezTo>
                  <a:lnTo>
                    <a:pt x="9" y="482"/>
                  </a:lnTo>
                  <a:cubicBezTo>
                    <a:pt x="10" y="479"/>
                    <a:pt x="7" y="473"/>
                    <a:pt x="9" y="472"/>
                  </a:cubicBezTo>
                  <a:lnTo>
                    <a:pt x="9" y="472"/>
                  </a:lnTo>
                  <a:cubicBezTo>
                    <a:pt x="10" y="469"/>
                    <a:pt x="16" y="470"/>
                    <a:pt x="17" y="468"/>
                  </a:cubicBezTo>
                  <a:lnTo>
                    <a:pt x="17" y="468"/>
                  </a:lnTo>
                  <a:cubicBezTo>
                    <a:pt x="19" y="466"/>
                    <a:pt x="18" y="459"/>
                    <a:pt x="19" y="456"/>
                  </a:cubicBezTo>
                  <a:lnTo>
                    <a:pt x="19" y="456"/>
                  </a:lnTo>
                  <a:cubicBezTo>
                    <a:pt x="19" y="453"/>
                    <a:pt x="20" y="449"/>
                    <a:pt x="22" y="448"/>
                  </a:cubicBezTo>
                  <a:lnTo>
                    <a:pt x="22" y="448"/>
                  </a:lnTo>
                  <a:cubicBezTo>
                    <a:pt x="23" y="446"/>
                    <a:pt x="28" y="445"/>
                    <a:pt x="29" y="443"/>
                  </a:cubicBezTo>
                  <a:lnTo>
                    <a:pt x="29" y="443"/>
                  </a:lnTo>
                  <a:cubicBezTo>
                    <a:pt x="31" y="441"/>
                    <a:pt x="33" y="434"/>
                    <a:pt x="34" y="431"/>
                  </a:cubicBezTo>
                  <a:lnTo>
                    <a:pt x="34" y="431"/>
                  </a:lnTo>
                  <a:cubicBezTo>
                    <a:pt x="34" y="430"/>
                    <a:pt x="36" y="425"/>
                    <a:pt x="36" y="423"/>
                  </a:cubicBezTo>
                  <a:lnTo>
                    <a:pt x="36" y="423"/>
                  </a:lnTo>
                  <a:cubicBezTo>
                    <a:pt x="36" y="418"/>
                    <a:pt x="32" y="409"/>
                    <a:pt x="34" y="405"/>
                  </a:cubicBezTo>
                  <a:lnTo>
                    <a:pt x="34" y="405"/>
                  </a:lnTo>
                  <a:cubicBezTo>
                    <a:pt x="34" y="402"/>
                    <a:pt x="40" y="399"/>
                    <a:pt x="42" y="397"/>
                  </a:cubicBezTo>
                  <a:lnTo>
                    <a:pt x="42" y="397"/>
                  </a:lnTo>
                  <a:cubicBezTo>
                    <a:pt x="44" y="395"/>
                    <a:pt x="48" y="392"/>
                    <a:pt x="49" y="390"/>
                  </a:cubicBezTo>
                  <a:lnTo>
                    <a:pt x="49" y="390"/>
                  </a:lnTo>
                  <a:cubicBezTo>
                    <a:pt x="49" y="388"/>
                    <a:pt x="48" y="383"/>
                    <a:pt x="47" y="381"/>
                  </a:cubicBezTo>
                  <a:lnTo>
                    <a:pt x="47" y="381"/>
                  </a:lnTo>
                  <a:cubicBezTo>
                    <a:pt x="46" y="380"/>
                    <a:pt x="41" y="378"/>
                    <a:pt x="40" y="376"/>
                  </a:cubicBezTo>
                  <a:lnTo>
                    <a:pt x="40" y="376"/>
                  </a:lnTo>
                  <a:cubicBezTo>
                    <a:pt x="40" y="374"/>
                    <a:pt x="43" y="370"/>
                    <a:pt x="44" y="368"/>
                  </a:cubicBezTo>
                  <a:lnTo>
                    <a:pt x="44" y="368"/>
                  </a:lnTo>
                  <a:cubicBezTo>
                    <a:pt x="45" y="366"/>
                    <a:pt x="50" y="362"/>
                    <a:pt x="50" y="360"/>
                  </a:cubicBezTo>
                  <a:lnTo>
                    <a:pt x="50" y="360"/>
                  </a:lnTo>
                  <a:cubicBezTo>
                    <a:pt x="50" y="357"/>
                    <a:pt x="43" y="357"/>
                    <a:pt x="42" y="354"/>
                  </a:cubicBezTo>
                  <a:lnTo>
                    <a:pt x="42" y="354"/>
                  </a:lnTo>
                  <a:cubicBezTo>
                    <a:pt x="40" y="351"/>
                    <a:pt x="41" y="345"/>
                    <a:pt x="43" y="342"/>
                  </a:cubicBezTo>
                  <a:lnTo>
                    <a:pt x="43" y="342"/>
                  </a:lnTo>
                  <a:cubicBezTo>
                    <a:pt x="45" y="340"/>
                    <a:pt x="52" y="339"/>
                    <a:pt x="55" y="337"/>
                  </a:cubicBezTo>
                  <a:lnTo>
                    <a:pt x="55" y="337"/>
                  </a:lnTo>
                  <a:cubicBezTo>
                    <a:pt x="57" y="335"/>
                    <a:pt x="60" y="331"/>
                    <a:pt x="60" y="329"/>
                  </a:cubicBezTo>
                  <a:lnTo>
                    <a:pt x="60" y="329"/>
                  </a:lnTo>
                  <a:cubicBezTo>
                    <a:pt x="61" y="326"/>
                    <a:pt x="58" y="322"/>
                    <a:pt x="59" y="320"/>
                  </a:cubicBezTo>
                  <a:lnTo>
                    <a:pt x="59" y="320"/>
                  </a:lnTo>
                  <a:cubicBezTo>
                    <a:pt x="59" y="317"/>
                    <a:pt x="65" y="315"/>
                    <a:pt x="65" y="312"/>
                  </a:cubicBezTo>
                  <a:lnTo>
                    <a:pt x="65" y="312"/>
                  </a:lnTo>
                  <a:cubicBezTo>
                    <a:pt x="67" y="309"/>
                    <a:pt x="65" y="301"/>
                    <a:pt x="63" y="298"/>
                  </a:cubicBezTo>
                  <a:lnTo>
                    <a:pt x="63" y="298"/>
                  </a:lnTo>
                  <a:cubicBezTo>
                    <a:pt x="62" y="297"/>
                    <a:pt x="57" y="296"/>
                    <a:pt x="56" y="294"/>
                  </a:cubicBezTo>
                  <a:lnTo>
                    <a:pt x="56" y="294"/>
                  </a:lnTo>
                  <a:cubicBezTo>
                    <a:pt x="54" y="292"/>
                    <a:pt x="54" y="287"/>
                    <a:pt x="54" y="284"/>
                  </a:cubicBezTo>
                  <a:lnTo>
                    <a:pt x="54" y="284"/>
                  </a:lnTo>
                  <a:cubicBezTo>
                    <a:pt x="54" y="280"/>
                    <a:pt x="56" y="272"/>
                    <a:pt x="54" y="269"/>
                  </a:cubicBezTo>
                  <a:lnTo>
                    <a:pt x="54" y="269"/>
                  </a:lnTo>
                  <a:cubicBezTo>
                    <a:pt x="53" y="266"/>
                    <a:pt x="47" y="261"/>
                    <a:pt x="43" y="261"/>
                  </a:cubicBezTo>
                  <a:lnTo>
                    <a:pt x="43" y="261"/>
                  </a:lnTo>
                  <a:cubicBezTo>
                    <a:pt x="42" y="261"/>
                    <a:pt x="40" y="266"/>
                    <a:pt x="38" y="266"/>
                  </a:cubicBezTo>
                  <a:lnTo>
                    <a:pt x="38" y="266"/>
                  </a:lnTo>
                  <a:cubicBezTo>
                    <a:pt x="36" y="266"/>
                    <a:pt x="33" y="260"/>
                    <a:pt x="31" y="260"/>
                  </a:cubicBezTo>
                  <a:lnTo>
                    <a:pt x="31" y="260"/>
                  </a:lnTo>
                  <a:cubicBezTo>
                    <a:pt x="29" y="260"/>
                    <a:pt x="25" y="264"/>
                    <a:pt x="23" y="263"/>
                  </a:cubicBezTo>
                  <a:lnTo>
                    <a:pt x="23" y="263"/>
                  </a:lnTo>
                  <a:cubicBezTo>
                    <a:pt x="20" y="262"/>
                    <a:pt x="17" y="257"/>
                    <a:pt x="17" y="255"/>
                  </a:cubicBezTo>
                  <a:lnTo>
                    <a:pt x="17" y="255"/>
                  </a:lnTo>
                  <a:cubicBezTo>
                    <a:pt x="16" y="253"/>
                    <a:pt x="19" y="249"/>
                    <a:pt x="18" y="247"/>
                  </a:cubicBezTo>
                  <a:lnTo>
                    <a:pt x="18" y="247"/>
                  </a:lnTo>
                  <a:cubicBezTo>
                    <a:pt x="17" y="245"/>
                    <a:pt x="14" y="243"/>
                    <a:pt x="13" y="241"/>
                  </a:cubicBezTo>
                  <a:lnTo>
                    <a:pt x="13" y="241"/>
                  </a:lnTo>
                  <a:cubicBezTo>
                    <a:pt x="13" y="239"/>
                    <a:pt x="12" y="233"/>
                    <a:pt x="13" y="231"/>
                  </a:cubicBezTo>
                  <a:lnTo>
                    <a:pt x="13" y="231"/>
                  </a:lnTo>
                  <a:cubicBezTo>
                    <a:pt x="16" y="229"/>
                    <a:pt x="23" y="231"/>
                    <a:pt x="25" y="229"/>
                  </a:cubicBezTo>
                  <a:lnTo>
                    <a:pt x="25" y="229"/>
                  </a:lnTo>
                  <a:cubicBezTo>
                    <a:pt x="27" y="228"/>
                    <a:pt x="29" y="224"/>
                    <a:pt x="29" y="222"/>
                  </a:cubicBezTo>
                  <a:lnTo>
                    <a:pt x="29" y="222"/>
                  </a:lnTo>
                  <a:cubicBezTo>
                    <a:pt x="30" y="219"/>
                    <a:pt x="26" y="212"/>
                    <a:pt x="26" y="209"/>
                  </a:cubicBezTo>
                  <a:lnTo>
                    <a:pt x="26" y="209"/>
                  </a:lnTo>
                  <a:cubicBezTo>
                    <a:pt x="26" y="206"/>
                    <a:pt x="29" y="203"/>
                    <a:pt x="30" y="201"/>
                  </a:cubicBezTo>
                  <a:lnTo>
                    <a:pt x="30" y="201"/>
                  </a:lnTo>
                  <a:cubicBezTo>
                    <a:pt x="30" y="197"/>
                    <a:pt x="30" y="189"/>
                    <a:pt x="28" y="186"/>
                  </a:cubicBezTo>
                  <a:lnTo>
                    <a:pt x="28" y="186"/>
                  </a:lnTo>
                  <a:cubicBezTo>
                    <a:pt x="26" y="183"/>
                    <a:pt x="20" y="179"/>
                    <a:pt x="17" y="176"/>
                  </a:cubicBezTo>
                  <a:lnTo>
                    <a:pt x="17" y="176"/>
                  </a:lnTo>
                  <a:cubicBezTo>
                    <a:pt x="16" y="174"/>
                    <a:pt x="14" y="168"/>
                    <a:pt x="12" y="166"/>
                  </a:cubicBezTo>
                  <a:lnTo>
                    <a:pt x="12" y="166"/>
                  </a:lnTo>
                  <a:cubicBezTo>
                    <a:pt x="10" y="165"/>
                    <a:pt x="7" y="164"/>
                    <a:pt x="6" y="163"/>
                  </a:cubicBezTo>
                  <a:lnTo>
                    <a:pt x="6" y="163"/>
                  </a:lnTo>
                  <a:cubicBezTo>
                    <a:pt x="4" y="161"/>
                    <a:pt x="0" y="159"/>
                    <a:pt x="1" y="156"/>
                  </a:cubicBezTo>
                  <a:lnTo>
                    <a:pt x="1" y="156"/>
                  </a:lnTo>
                  <a:cubicBezTo>
                    <a:pt x="1" y="153"/>
                    <a:pt x="8" y="150"/>
                    <a:pt x="9" y="147"/>
                  </a:cubicBezTo>
                  <a:lnTo>
                    <a:pt x="9" y="147"/>
                  </a:lnTo>
                  <a:cubicBezTo>
                    <a:pt x="10" y="143"/>
                    <a:pt x="9" y="132"/>
                    <a:pt x="9" y="132"/>
                  </a:cubicBezTo>
                  <a:lnTo>
                    <a:pt x="53" y="129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7" name="Freeform 247">
              <a:extLst>
                <a:ext uri="{FF2B5EF4-FFF2-40B4-BE49-F238E27FC236}">
                  <a16:creationId xmlns:a16="http://schemas.microsoft.com/office/drawing/2014/main" id="{6F1646BC-72DA-304A-91A6-8A2DF0695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5016" y="5334241"/>
              <a:ext cx="2063715" cy="1702033"/>
            </a:xfrm>
            <a:custGeom>
              <a:avLst/>
              <a:gdLst>
                <a:gd name="T0" fmla="*/ 141 w 2565"/>
                <a:gd name="T1" fmla="*/ 358 h 2116"/>
                <a:gd name="T2" fmla="*/ 116 w 2565"/>
                <a:gd name="T3" fmla="*/ 304 h 2116"/>
                <a:gd name="T4" fmla="*/ 85 w 2565"/>
                <a:gd name="T5" fmla="*/ 261 h 2116"/>
                <a:gd name="T6" fmla="*/ 56 w 2565"/>
                <a:gd name="T7" fmla="*/ 236 h 2116"/>
                <a:gd name="T8" fmla="*/ 36 w 2565"/>
                <a:gd name="T9" fmla="*/ 178 h 2116"/>
                <a:gd name="T10" fmla="*/ 37 w 2565"/>
                <a:gd name="T11" fmla="*/ 129 h 2116"/>
                <a:gd name="T12" fmla="*/ 0 w 2565"/>
                <a:gd name="T13" fmla="*/ 126 h 2116"/>
                <a:gd name="T14" fmla="*/ 1268 w 2565"/>
                <a:gd name="T15" fmla="*/ 22 h 2116"/>
                <a:gd name="T16" fmla="*/ 1469 w 2565"/>
                <a:gd name="T17" fmla="*/ 50 h 2116"/>
                <a:gd name="T18" fmla="*/ 1514 w 2565"/>
                <a:gd name="T19" fmla="*/ 94 h 2116"/>
                <a:gd name="T20" fmla="*/ 1520 w 2565"/>
                <a:gd name="T21" fmla="*/ 211 h 2116"/>
                <a:gd name="T22" fmla="*/ 1564 w 2565"/>
                <a:gd name="T23" fmla="*/ 318 h 2116"/>
                <a:gd name="T24" fmla="*/ 1589 w 2565"/>
                <a:gd name="T25" fmla="*/ 389 h 2116"/>
                <a:gd name="T26" fmla="*/ 1666 w 2565"/>
                <a:gd name="T27" fmla="*/ 462 h 2116"/>
                <a:gd name="T28" fmla="*/ 1736 w 2565"/>
                <a:gd name="T29" fmla="*/ 535 h 2116"/>
                <a:gd name="T30" fmla="*/ 1847 w 2565"/>
                <a:gd name="T31" fmla="*/ 639 h 2116"/>
                <a:gd name="T32" fmla="*/ 1868 w 2565"/>
                <a:gd name="T33" fmla="*/ 717 h 2116"/>
                <a:gd name="T34" fmla="*/ 1935 w 2565"/>
                <a:gd name="T35" fmla="*/ 767 h 2116"/>
                <a:gd name="T36" fmla="*/ 2024 w 2565"/>
                <a:gd name="T37" fmla="*/ 739 h 2116"/>
                <a:gd name="T38" fmla="*/ 2069 w 2565"/>
                <a:gd name="T39" fmla="*/ 809 h 2116"/>
                <a:gd name="T40" fmla="*/ 2062 w 2565"/>
                <a:gd name="T41" fmla="*/ 898 h 2116"/>
                <a:gd name="T42" fmla="*/ 2018 w 2565"/>
                <a:gd name="T43" fmla="*/ 1013 h 2116"/>
                <a:gd name="T44" fmla="*/ 2069 w 2565"/>
                <a:gd name="T45" fmla="*/ 1104 h 2116"/>
                <a:gd name="T46" fmla="*/ 2138 w 2565"/>
                <a:gd name="T47" fmla="*/ 1159 h 2116"/>
                <a:gd name="T48" fmla="*/ 2202 w 2565"/>
                <a:gd name="T49" fmla="*/ 1184 h 2116"/>
                <a:gd name="T50" fmla="*/ 2225 w 2565"/>
                <a:gd name="T51" fmla="*/ 1207 h 2116"/>
                <a:gd name="T52" fmla="*/ 2277 w 2565"/>
                <a:gd name="T53" fmla="*/ 1227 h 2116"/>
                <a:gd name="T54" fmla="*/ 2333 w 2565"/>
                <a:gd name="T55" fmla="*/ 1272 h 2116"/>
                <a:gd name="T56" fmla="*/ 2382 w 2565"/>
                <a:gd name="T57" fmla="*/ 1329 h 2116"/>
                <a:gd name="T58" fmla="*/ 2410 w 2565"/>
                <a:gd name="T59" fmla="*/ 1407 h 2116"/>
                <a:gd name="T60" fmla="*/ 2390 w 2565"/>
                <a:gd name="T61" fmla="*/ 1485 h 2116"/>
                <a:gd name="T62" fmla="*/ 2432 w 2565"/>
                <a:gd name="T63" fmla="*/ 1551 h 2116"/>
                <a:gd name="T64" fmla="*/ 2483 w 2565"/>
                <a:gd name="T65" fmla="*/ 1605 h 2116"/>
                <a:gd name="T66" fmla="*/ 2484 w 2565"/>
                <a:gd name="T67" fmla="*/ 1568 h 2116"/>
                <a:gd name="T68" fmla="*/ 2525 w 2565"/>
                <a:gd name="T69" fmla="*/ 1615 h 2116"/>
                <a:gd name="T70" fmla="*/ 2554 w 2565"/>
                <a:gd name="T71" fmla="*/ 1652 h 2116"/>
                <a:gd name="T72" fmla="*/ 2560 w 2565"/>
                <a:gd name="T73" fmla="*/ 1712 h 2116"/>
                <a:gd name="T74" fmla="*/ 2543 w 2565"/>
                <a:gd name="T75" fmla="*/ 1765 h 2116"/>
                <a:gd name="T76" fmla="*/ 2481 w 2565"/>
                <a:gd name="T77" fmla="*/ 1775 h 2116"/>
                <a:gd name="T78" fmla="*/ 2455 w 2565"/>
                <a:gd name="T79" fmla="*/ 1864 h 2116"/>
                <a:gd name="T80" fmla="*/ 2442 w 2565"/>
                <a:gd name="T81" fmla="*/ 1813 h 2116"/>
                <a:gd name="T82" fmla="*/ 2423 w 2565"/>
                <a:gd name="T83" fmla="*/ 1851 h 2116"/>
                <a:gd name="T84" fmla="*/ 2426 w 2565"/>
                <a:gd name="T85" fmla="*/ 1925 h 2116"/>
                <a:gd name="T86" fmla="*/ 2429 w 2565"/>
                <a:gd name="T87" fmla="*/ 1965 h 2116"/>
                <a:gd name="T88" fmla="*/ 2382 w 2565"/>
                <a:gd name="T89" fmla="*/ 1991 h 2116"/>
                <a:gd name="T90" fmla="*/ 2394 w 2565"/>
                <a:gd name="T91" fmla="*/ 2062 h 2116"/>
                <a:gd name="T92" fmla="*/ 2167 w 2565"/>
                <a:gd name="T93" fmla="*/ 2055 h 2116"/>
                <a:gd name="T94" fmla="*/ 2218 w 2565"/>
                <a:gd name="T95" fmla="*/ 1988 h 2116"/>
                <a:gd name="T96" fmla="*/ 2233 w 2565"/>
                <a:gd name="T97" fmla="*/ 1930 h 2116"/>
                <a:gd name="T98" fmla="*/ 2164 w 2565"/>
                <a:gd name="T99" fmla="*/ 1874 h 2116"/>
                <a:gd name="T100" fmla="*/ 458 w 2565"/>
                <a:gd name="T101" fmla="*/ 766 h 2116"/>
                <a:gd name="T102" fmla="*/ 416 w 2565"/>
                <a:gd name="T103" fmla="*/ 765 h 2116"/>
                <a:gd name="T104" fmla="*/ 373 w 2565"/>
                <a:gd name="T105" fmla="*/ 723 h 2116"/>
                <a:gd name="T106" fmla="*/ 351 w 2565"/>
                <a:gd name="T107" fmla="*/ 664 h 2116"/>
                <a:gd name="T108" fmla="*/ 297 w 2565"/>
                <a:gd name="T109" fmla="*/ 636 h 2116"/>
                <a:gd name="T110" fmla="*/ 276 w 2565"/>
                <a:gd name="T111" fmla="*/ 579 h 2116"/>
                <a:gd name="T112" fmla="*/ 308 w 2565"/>
                <a:gd name="T113" fmla="*/ 532 h 2116"/>
                <a:gd name="T114" fmla="*/ 340 w 2565"/>
                <a:gd name="T115" fmla="*/ 510 h 2116"/>
                <a:gd name="T116" fmla="*/ 316 w 2565"/>
                <a:gd name="T117" fmla="*/ 483 h 2116"/>
                <a:gd name="T118" fmla="*/ 321 w 2565"/>
                <a:gd name="T119" fmla="*/ 453 h 2116"/>
                <a:gd name="T120" fmla="*/ 286 w 2565"/>
                <a:gd name="T121" fmla="*/ 435 h 2116"/>
                <a:gd name="T122" fmla="*/ 221 w 2565"/>
                <a:gd name="T123" fmla="*/ 429 h 2116"/>
                <a:gd name="T124" fmla="*/ 177 w 2565"/>
                <a:gd name="T125" fmla="*/ 386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65" h="2116">
                  <a:moveTo>
                    <a:pt x="177" y="385"/>
                  </a:moveTo>
                  <a:lnTo>
                    <a:pt x="177" y="385"/>
                  </a:lnTo>
                  <a:cubicBezTo>
                    <a:pt x="176" y="382"/>
                    <a:pt x="174" y="378"/>
                    <a:pt x="172" y="377"/>
                  </a:cubicBezTo>
                  <a:lnTo>
                    <a:pt x="172" y="377"/>
                  </a:lnTo>
                  <a:cubicBezTo>
                    <a:pt x="171" y="375"/>
                    <a:pt x="168" y="372"/>
                    <a:pt x="166" y="372"/>
                  </a:cubicBezTo>
                  <a:lnTo>
                    <a:pt x="166" y="372"/>
                  </a:lnTo>
                  <a:cubicBezTo>
                    <a:pt x="164" y="372"/>
                    <a:pt x="160" y="374"/>
                    <a:pt x="158" y="375"/>
                  </a:cubicBezTo>
                  <a:lnTo>
                    <a:pt x="158" y="375"/>
                  </a:lnTo>
                  <a:cubicBezTo>
                    <a:pt x="156" y="375"/>
                    <a:pt x="152" y="376"/>
                    <a:pt x="151" y="375"/>
                  </a:cubicBezTo>
                  <a:lnTo>
                    <a:pt x="151" y="375"/>
                  </a:lnTo>
                  <a:cubicBezTo>
                    <a:pt x="149" y="375"/>
                    <a:pt x="145" y="372"/>
                    <a:pt x="144" y="370"/>
                  </a:cubicBezTo>
                  <a:lnTo>
                    <a:pt x="144" y="370"/>
                  </a:lnTo>
                  <a:cubicBezTo>
                    <a:pt x="142" y="368"/>
                    <a:pt x="139" y="361"/>
                    <a:pt x="141" y="358"/>
                  </a:cubicBezTo>
                  <a:lnTo>
                    <a:pt x="141" y="358"/>
                  </a:lnTo>
                  <a:cubicBezTo>
                    <a:pt x="141" y="356"/>
                    <a:pt x="146" y="355"/>
                    <a:pt x="147" y="353"/>
                  </a:cubicBezTo>
                  <a:lnTo>
                    <a:pt x="147" y="353"/>
                  </a:lnTo>
                  <a:cubicBezTo>
                    <a:pt x="149" y="351"/>
                    <a:pt x="151" y="345"/>
                    <a:pt x="151" y="342"/>
                  </a:cubicBezTo>
                  <a:lnTo>
                    <a:pt x="151" y="342"/>
                  </a:lnTo>
                  <a:cubicBezTo>
                    <a:pt x="151" y="339"/>
                    <a:pt x="147" y="331"/>
                    <a:pt x="145" y="329"/>
                  </a:cubicBezTo>
                  <a:lnTo>
                    <a:pt x="145" y="329"/>
                  </a:lnTo>
                  <a:cubicBezTo>
                    <a:pt x="142" y="327"/>
                    <a:pt x="136" y="326"/>
                    <a:pt x="134" y="324"/>
                  </a:cubicBezTo>
                  <a:lnTo>
                    <a:pt x="134" y="324"/>
                  </a:lnTo>
                  <a:cubicBezTo>
                    <a:pt x="132" y="322"/>
                    <a:pt x="131" y="318"/>
                    <a:pt x="130" y="316"/>
                  </a:cubicBezTo>
                  <a:lnTo>
                    <a:pt x="130" y="316"/>
                  </a:lnTo>
                  <a:cubicBezTo>
                    <a:pt x="129" y="314"/>
                    <a:pt x="126" y="311"/>
                    <a:pt x="124" y="309"/>
                  </a:cubicBezTo>
                  <a:lnTo>
                    <a:pt x="124" y="309"/>
                  </a:lnTo>
                  <a:cubicBezTo>
                    <a:pt x="122" y="308"/>
                    <a:pt x="118" y="306"/>
                    <a:pt x="116" y="304"/>
                  </a:cubicBezTo>
                  <a:lnTo>
                    <a:pt x="116" y="304"/>
                  </a:lnTo>
                  <a:cubicBezTo>
                    <a:pt x="115" y="303"/>
                    <a:pt x="113" y="300"/>
                    <a:pt x="113" y="297"/>
                  </a:cubicBezTo>
                  <a:lnTo>
                    <a:pt x="113" y="297"/>
                  </a:lnTo>
                  <a:cubicBezTo>
                    <a:pt x="113" y="295"/>
                    <a:pt x="116" y="290"/>
                    <a:pt x="116" y="287"/>
                  </a:cubicBezTo>
                  <a:lnTo>
                    <a:pt x="116" y="287"/>
                  </a:lnTo>
                  <a:cubicBezTo>
                    <a:pt x="116" y="284"/>
                    <a:pt x="116" y="279"/>
                    <a:pt x="115" y="277"/>
                  </a:cubicBezTo>
                  <a:lnTo>
                    <a:pt x="115" y="277"/>
                  </a:lnTo>
                  <a:cubicBezTo>
                    <a:pt x="114" y="275"/>
                    <a:pt x="110" y="272"/>
                    <a:pt x="108" y="271"/>
                  </a:cubicBezTo>
                  <a:lnTo>
                    <a:pt x="108" y="271"/>
                  </a:lnTo>
                  <a:cubicBezTo>
                    <a:pt x="106" y="271"/>
                    <a:pt x="101" y="273"/>
                    <a:pt x="99" y="273"/>
                  </a:cubicBezTo>
                  <a:lnTo>
                    <a:pt x="99" y="273"/>
                  </a:lnTo>
                  <a:cubicBezTo>
                    <a:pt x="96" y="273"/>
                    <a:pt x="91" y="270"/>
                    <a:pt x="88" y="269"/>
                  </a:cubicBezTo>
                  <a:lnTo>
                    <a:pt x="88" y="269"/>
                  </a:lnTo>
                  <a:cubicBezTo>
                    <a:pt x="87" y="267"/>
                    <a:pt x="85" y="263"/>
                    <a:pt x="85" y="261"/>
                  </a:cubicBezTo>
                  <a:lnTo>
                    <a:pt x="85" y="261"/>
                  </a:lnTo>
                  <a:cubicBezTo>
                    <a:pt x="84" y="259"/>
                    <a:pt x="86" y="253"/>
                    <a:pt x="85" y="251"/>
                  </a:cubicBezTo>
                  <a:lnTo>
                    <a:pt x="85" y="251"/>
                  </a:lnTo>
                  <a:cubicBezTo>
                    <a:pt x="84" y="250"/>
                    <a:pt x="79" y="250"/>
                    <a:pt x="76" y="250"/>
                  </a:cubicBezTo>
                  <a:lnTo>
                    <a:pt x="76" y="250"/>
                  </a:lnTo>
                  <a:cubicBezTo>
                    <a:pt x="75" y="249"/>
                    <a:pt x="73" y="245"/>
                    <a:pt x="71" y="245"/>
                  </a:cubicBezTo>
                  <a:lnTo>
                    <a:pt x="71" y="245"/>
                  </a:lnTo>
                  <a:cubicBezTo>
                    <a:pt x="68" y="244"/>
                    <a:pt x="64" y="247"/>
                    <a:pt x="61" y="247"/>
                  </a:cubicBezTo>
                  <a:lnTo>
                    <a:pt x="61" y="247"/>
                  </a:lnTo>
                  <a:cubicBezTo>
                    <a:pt x="59" y="248"/>
                    <a:pt x="55" y="249"/>
                    <a:pt x="53" y="247"/>
                  </a:cubicBezTo>
                  <a:lnTo>
                    <a:pt x="53" y="247"/>
                  </a:lnTo>
                  <a:cubicBezTo>
                    <a:pt x="52" y="247"/>
                    <a:pt x="50" y="244"/>
                    <a:pt x="51" y="242"/>
                  </a:cubicBezTo>
                  <a:lnTo>
                    <a:pt x="51" y="242"/>
                  </a:lnTo>
                  <a:cubicBezTo>
                    <a:pt x="51" y="240"/>
                    <a:pt x="55" y="237"/>
                    <a:pt x="56" y="236"/>
                  </a:cubicBezTo>
                  <a:lnTo>
                    <a:pt x="56" y="236"/>
                  </a:lnTo>
                  <a:cubicBezTo>
                    <a:pt x="58" y="233"/>
                    <a:pt x="61" y="229"/>
                    <a:pt x="61" y="226"/>
                  </a:cubicBezTo>
                  <a:lnTo>
                    <a:pt x="61" y="226"/>
                  </a:lnTo>
                  <a:cubicBezTo>
                    <a:pt x="61" y="224"/>
                    <a:pt x="55" y="221"/>
                    <a:pt x="53" y="219"/>
                  </a:cubicBezTo>
                  <a:lnTo>
                    <a:pt x="53" y="219"/>
                  </a:lnTo>
                  <a:cubicBezTo>
                    <a:pt x="52" y="216"/>
                    <a:pt x="51" y="211"/>
                    <a:pt x="50" y="209"/>
                  </a:cubicBezTo>
                  <a:lnTo>
                    <a:pt x="50" y="209"/>
                  </a:lnTo>
                  <a:cubicBezTo>
                    <a:pt x="49" y="207"/>
                    <a:pt x="46" y="203"/>
                    <a:pt x="46" y="200"/>
                  </a:cubicBezTo>
                  <a:lnTo>
                    <a:pt x="46" y="200"/>
                  </a:lnTo>
                  <a:cubicBezTo>
                    <a:pt x="46" y="198"/>
                    <a:pt x="49" y="192"/>
                    <a:pt x="49" y="189"/>
                  </a:cubicBezTo>
                  <a:lnTo>
                    <a:pt x="49" y="189"/>
                  </a:lnTo>
                  <a:cubicBezTo>
                    <a:pt x="49" y="187"/>
                    <a:pt x="49" y="182"/>
                    <a:pt x="47" y="181"/>
                  </a:cubicBezTo>
                  <a:lnTo>
                    <a:pt x="47" y="181"/>
                  </a:lnTo>
                  <a:cubicBezTo>
                    <a:pt x="45" y="179"/>
                    <a:pt x="39" y="179"/>
                    <a:pt x="36" y="178"/>
                  </a:cubicBezTo>
                  <a:lnTo>
                    <a:pt x="36" y="178"/>
                  </a:lnTo>
                  <a:cubicBezTo>
                    <a:pt x="35" y="177"/>
                    <a:pt x="33" y="175"/>
                    <a:pt x="32" y="173"/>
                  </a:cubicBezTo>
                  <a:lnTo>
                    <a:pt x="32" y="173"/>
                  </a:lnTo>
                  <a:cubicBezTo>
                    <a:pt x="31" y="170"/>
                    <a:pt x="32" y="165"/>
                    <a:pt x="33" y="163"/>
                  </a:cubicBezTo>
                  <a:lnTo>
                    <a:pt x="33" y="163"/>
                  </a:lnTo>
                  <a:cubicBezTo>
                    <a:pt x="34" y="161"/>
                    <a:pt x="36" y="158"/>
                    <a:pt x="38" y="156"/>
                  </a:cubicBezTo>
                  <a:lnTo>
                    <a:pt x="38" y="156"/>
                  </a:lnTo>
                  <a:cubicBezTo>
                    <a:pt x="40" y="155"/>
                    <a:pt x="44" y="153"/>
                    <a:pt x="46" y="151"/>
                  </a:cubicBezTo>
                  <a:lnTo>
                    <a:pt x="46" y="151"/>
                  </a:lnTo>
                  <a:cubicBezTo>
                    <a:pt x="48" y="149"/>
                    <a:pt x="50" y="144"/>
                    <a:pt x="49" y="140"/>
                  </a:cubicBezTo>
                  <a:lnTo>
                    <a:pt x="49" y="140"/>
                  </a:lnTo>
                  <a:cubicBezTo>
                    <a:pt x="48" y="138"/>
                    <a:pt x="45" y="135"/>
                    <a:pt x="43" y="134"/>
                  </a:cubicBezTo>
                  <a:lnTo>
                    <a:pt x="43" y="134"/>
                  </a:lnTo>
                  <a:cubicBezTo>
                    <a:pt x="42" y="132"/>
                    <a:pt x="39" y="129"/>
                    <a:pt x="37" y="129"/>
                  </a:cubicBezTo>
                  <a:lnTo>
                    <a:pt x="37" y="129"/>
                  </a:lnTo>
                  <a:cubicBezTo>
                    <a:pt x="35" y="129"/>
                    <a:pt x="31" y="130"/>
                    <a:pt x="30" y="133"/>
                  </a:cubicBezTo>
                  <a:lnTo>
                    <a:pt x="30" y="133"/>
                  </a:lnTo>
                  <a:cubicBezTo>
                    <a:pt x="28" y="135"/>
                    <a:pt x="30" y="139"/>
                    <a:pt x="30" y="141"/>
                  </a:cubicBezTo>
                  <a:lnTo>
                    <a:pt x="30" y="141"/>
                  </a:lnTo>
                  <a:cubicBezTo>
                    <a:pt x="29" y="142"/>
                    <a:pt x="26" y="145"/>
                    <a:pt x="25" y="145"/>
                  </a:cubicBezTo>
                  <a:lnTo>
                    <a:pt x="25" y="145"/>
                  </a:lnTo>
                  <a:cubicBezTo>
                    <a:pt x="23" y="146"/>
                    <a:pt x="19" y="148"/>
                    <a:pt x="16" y="148"/>
                  </a:cubicBezTo>
                  <a:lnTo>
                    <a:pt x="16" y="148"/>
                  </a:lnTo>
                  <a:cubicBezTo>
                    <a:pt x="14" y="148"/>
                    <a:pt x="9" y="147"/>
                    <a:pt x="8" y="145"/>
                  </a:cubicBezTo>
                  <a:lnTo>
                    <a:pt x="8" y="145"/>
                  </a:lnTo>
                  <a:cubicBezTo>
                    <a:pt x="6" y="144"/>
                    <a:pt x="7" y="139"/>
                    <a:pt x="5" y="136"/>
                  </a:cubicBezTo>
                  <a:lnTo>
                    <a:pt x="5" y="136"/>
                  </a:lnTo>
                  <a:cubicBezTo>
                    <a:pt x="4" y="134"/>
                    <a:pt x="0" y="129"/>
                    <a:pt x="0" y="126"/>
                  </a:cubicBezTo>
                  <a:lnTo>
                    <a:pt x="0" y="126"/>
                  </a:lnTo>
                  <a:cubicBezTo>
                    <a:pt x="0" y="124"/>
                    <a:pt x="3" y="121"/>
                    <a:pt x="4" y="119"/>
                  </a:cubicBezTo>
                  <a:lnTo>
                    <a:pt x="4" y="119"/>
                  </a:lnTo>
                  <a:cubicBezTo>
                    <a:pt x="4" y="119"/>
                    <a:pt x="4" y="119"/>
                    <a:pt x="4" y="118"/>
                  </a:cubicBezTo>
                  <a:lnTo>
                    <a:pt x="4" y="118"/>
                  </a:lnTo>
                  <a:cubicBezTo>
                    <a:pt x="52" y="116"/>
                    <a:pt x="237" y="109"/>
                    <a:pt x="305" y="107"/>
                  </a:cubicBezTo>
                  <a:lnTo>
                    <a:pt x="305" y="107"/>
                  </a:lnTo>
                  <a:cubicBezTo>
                    <a:pt x="344" y="105"/>
                    <a:pt x="422" y="104"/>
                    <a:pt x="462" y="101"/>
                  </a:cubicBezTo>
                  <a:lnTo>
                    <a:pt x="462" y="101"/>
                  </a:lnTo>
                  <a:cubicBezTo>
                    <a:pt x="501" y="98"/>
                    <a:pt x="580" y="89"/>
                    <a:pt x="619" y="86"/>
                  </a:cubicBezTo>
                  <a:lnTo>
                    <a:pt x="619" y="86"/>
                  </a:lnTo>
                  <a:cubicBezTo>
                    <a:pt x="700" y="78"/>
                    <a:pt x="864" y="66"/>
                    <a:pt x="945" y="58"/>
                  </a:cubicBezTo>
                  <a:lnTo>
                    <a:pt x="945" y="58"/>
                  </a:lnTo>
                  <a:cubicBezTo>
                    <a:pt x="1026" y="50"/>
                    <a:pt x="1187" y="33"/>
                    <a:pt x="1268" y="22"/>
                  </a:cubicBezTo>
                  <a:lnTo>
                    <a:pt x="1268" y="22"/>
                  </a:lnTo>
                  <a:cubicBezTo>
                    <a:pt x="1306" y="17"/>
                    <a:pt x="1423" y="0"/>
                    <a:pt x="1423" y="0"/>
                  </a:cubicBezTo>
                  <a:lnTo>
                    <a:pt x="1423" y="0"/>
                  </a:lnTo>
                  <a:cubicBezTo>
                    <a:pt x="1423" y="0"/>
                    <a:pt x="1433" y="4"/>
                    <a:pt x="1436" y="7"/>
                  </a:cubicBezTo>
                  <a:lnTo>
                    <a:pt x="1436" y="7"/>
                  </a:lnTo>
                  <a:cubicBezTo>
                    <a:pt x="1437" y="9"/>
                    <a:pt x="1436" y="18"/>
                    <a:pt x="1438" y="21"/>
                  </a:cubicBezTo>
                  <a:lnTo>
                    <a:pt x="1438" y="21"/>
                  </a:lnTo>
                  <a:cubicBezTo>
                    <a:pt x="1439" y="24"/>
                    <a:pt x="1444" y="28"/>
                    <a:pt x="1447" y="28"/>
                  </a:cubicBezTo>
                  <a:lnTo>
                    <a:pt x="1447" y="28"/>
                  </a:lnTo>
                  <a:cubicBezTo>
                    <a:pt x="1450" y="29"/>
                    <a:pt x="1457" y="27"/>
                    <a:pt x="1460" y="29"/>
                  </a:cubicBezTo>
                  <a:lnTo>
                    <a:pt x="1460" y="29"/>
                  </a:lnTo>
                  <a:cubicBezTo>
                    <a:pt x="1463" y="30"/>
                    <a:pt x="1464" y="35"/>
                    <a:pt x="1464" y="38"/>
                  </a:cubicBezTo>
                  <a:lnTo>
                    <a:pt x="1464" y="38"/>
                  </a:lnTo>
                  <a:cubicBezTo>
                    <a:pt x="1465" y="41"/>
                    <a:pt x="1467" y="48"/>
                    <a:pt x="1469" y="50"/>
                  </a:cubicBezTo>
                  <a:lnTo>
                    <a:pt x="1469" y="50"/>
                  </a:lnTo>
                  <a:cubicBezTo>
                    <a:pt x="1471" y="52"/>
                    <a:pt x="1477" y="49"/>
                    <a:pt x="1479" y="51"/>
                  </a:cubicBezTo>
                  <a:lnTo>
                    <a:pt x="1479" y="51"/>
                  </a:lnTo>
                  <a:cubicBezTo>
                    <a:pt x="1481" y="54"/>
                    <a:pt x="1478" y="62"/>
                    <a:pt x="1480" y="65"/>
                  </a:cubicBezTo>
                  <a:lnTo>
                    <a:pt x="1480" y="65"/>
                  </a:lnTo>
                  <a:cubicBezTo>
                    <a:pt x="1481" y="67"/>
                    <a:pt x="1485" y="68"/>
                    <a:pt x="1488" y="68"/>
                  </a:cubicBezTo>
                  <a:lnTo>
                    <a:pt x="1488" y="68"/>
                  </a:lnTo>
                  <a:cubicBezTo>
                    <a:pt x="1490" y="68"/>
                    <a:pt x="1496" y="67"/>
                    <a:pt x="1499" y="68"/>
                  </a:cubicBezTo>
                  <a:lnTo>
                    <a:pt x="1499" y="68"/>
                  </a:lnTo>
                  <a:cubicBezTo>
                    <a:pt x="1500" y="69"/>
                    <a:pt x="1503" y="74"/>
                    <a:pt x="1504" y="76"/>
                  </a:cubicBezTo>
                  <a:lnTo>
                    <a:pt x="1504" y="76"/>
                  </a:lnTo>
                  <a:cubicBezTo>
                    <a:pt x="1504" y="79"/>
                    <a:pt x="1501" y="86"/>
                    <a:pt x="1503" y="89"/>
                  </a:cubicBezTo>
                  <a:lnTo>
                    <a:pt x="1503" y="89"/>
                  </a:lnTo>
                  <a:cubicBezTo>
                    <a:pt x="1504" y="92"/>
                    <a:pt x="1512" y="92"/>
                    <a:pt x="1514" y="94"/>
                  </a:cubicBezTo>
                  <a:lnTo>
                    <a:pt x="1514" y="94"/>
                  </a:lnTo>
                  <a:cubicBezTo>
                    <a:pt x="1516" y="95"/>
                    <a:pt x="1517" y="100"/>
                    <a:pt x="1519" y="101"/>
                  </a:cubicBezTo>
                  <a:lnTo>
                    <a:pt x="1519" y="101"/>
                  </a:lnTo>
                  <a:cubicBezTo>
                    <a:pt x="1521" y="102"/>
                    <a:pt x="1525" y="101"/>
                    <a:pt x="1527" y="102"/>
                  </a:cubicBezTo>
                  <a:lnTo>
                    <a:pt x="1527" y="102"/>
                  </a:lnTo>
                  <a:cubicBezTo>
                    <a:pt x="1530" y="102"/>
                    <a:pt x="1534" y="105"/>
                    <a:pt x="1539" y="107"/>
                  </a:cubicBezTo>
                  <a:lnTo>
                    <a:pt x="1539" y="107"/>
                  </a:lnTo>
                  <a:cubicBezTo>
                    <a:pt x="1536" y="111"/>
                    <a:pt x="1532" y="118"/>
                    <a:pt x="1531" y="121"/>
                  </a:cubicBezTo>
                  <a:lnTo>
                    <a:pt x="1531" y="121"/>
                  </a:lnTo>
                  <a:cubicBezTo>
                    <a:pt x="1528" y="128"/>
                    <a:pt x="1523" y="140"/>
                    <a:pt x="1522" y="146"/>
                  </a:cubicBezTo>
                  <a:lnTo>
                    <a:pt x="1522" y="146"/>
                  </a:lnTo>
                  <a:cubicBezTo>
                    <a:pt x="1520" y="154"/>
                    <a:pt x="1520" y="169"/>
                    <a:pt x="1520" y="177"/>
                  </a:cubicBezTo>
                  <a:lnTo>
                    <a:pt x="1520" y="177"/>
                  </a:lnTo>
                  <a:cubicBezTo>
                    <a:pt x="1520" y="186"/>
                    <a:pt x="1518" y="203"/>
                    <a:pt x="1520" y="211"/>
                  </a:cubicBezTo>
                  <a:lnTo>
                    <a:pt x="1520" y="211"/>
                  </a:lnTo>
                  <a:cubicBezTo>
                    <a:pt x="1521" y="219"/>
                    <a:pt x="1526" y="232"/>
                    <a:pt x="1528" y="239"/>
                  </a:cubicBezTo>
                  <a:lnTo>
                    <a:pt x="1528" y="239"/>
                  </a:lnTo>
                  <a:cubicBezTo>
                    <a:pt x="1530" y="243"/>
                    <a:pt x="1534" y="251"/>
                    <a:pt x="1535" y="256"/>
                  </a:cubicBezTo>
                  <a:lnTo>
                    <a:pt x="1535" y="256"/>
                  </a:lnTo>
                  <a:cubicBezTo>
                    <a:pt x="1535" y="259"/>
                    <a:pt x="1534" y="266"/>
                    <a:pt x="1535" y="269"/>
                  </a:cubicBezTo>
                  <a:lnTo>
                    <a:pt x="1535" y="269"/>
                  </a:lnTo>
                  <a:cubicBezTo>
                    <a:pt x="1536" y="273"/>
                    <a:pt x="1540" y="278"/>
                    <a:pt x="1542" y="281"/>
                  </a:cubicBezTo>
                  <a:lnTo>
                    <a:pt x="1542" y="281"/>
                  </a:lnTo>
                  <a:cubicBezTo>
                    <a:pt x="1544" y="284"/>
                    <a:pt x="1550" y="292"/>
                    <a:pt x="1553" y="295"/>
                  </a:cubicBezTo>
                  <a:lnTo>
                    <a:pt x="1553" y="295"/>
                  </a:lnTo>
                  <a:cubicBezTo>
                    <a:pt x="1555" y="297"/>
                    <a:pt x="1562" y="301"/>
                    <a:pt x="1563" y="304"/>
                  </a:cubicBezTo>
                  <a:lnTo>
                    <a:pt x="1563" y="304"/>
                  </a:lnTo>
                  <a:cubicBezTo>
                    <a:pt x="1565" y="307"/>
                    <a:pt x="1565" y="314"/>
                    <a:pt x="1564" y="318"/>
                  </a:cubicBezTo>
                  <a:lnTo>
                    <a:pt x="1564" y="318"/>
                  </a:lnTo>
                  <a:cubicBezTo>
                    <a:pt x="1564" y="320"/>
                    <a:pt x="1561" y="323"/>
                    <a:pt x="1560" y="325"/>
                  </a:cubicBezTo>
                  <a:lnTo>
                    <a:pt x="1560" y="325"/>
                  </a:lnTo>
                  <a:cubicBezTo>
                    <a:pt x="1558" y="327"/>
                    <a:pt x="1553" y="331"/>
                    <a:pt x="1552" y="333"/>
                  </a:cubicBezTo>
                  <a:lnTo>
                    <a:pt x="1552" y="333"/>
                  </a:lnTo>
                  <a:cubicBezTo>
                    <a:pt x="1551" y="337"/>
                    <a:pt x="1554" y="344"/>
                    <a:pt x="1556" y="347"/>
                  </a:cubicBezTo>
                  <a:lnTo>
                    <a:pt x="1556" y="347"/>
                  </a:lnTo>
                  <a:cubicBezTo>
                    <a:pt x="1558" y="351"/>
                    <a:pt x="1565" y="358"/>
                    <a:pt x="1570" y="361"/>
                  </a:cubicBezTo>
                  <a:lnTo>
                    <a:pt x="1570" y="361"/>
                  </a:lnTo>
                  <a:cubicBezTo>
                    <a:pt x="1573" y="362"/>
                    <a:pt x="1581" y="363"/>
                    <a:pt x="1584" y="366"/>
                  </a:cubicBezTo>
                  <a:lnTo>
                    <a:pt x="1584" y="366"/>
                  </a:lnTo>
                  <a:cubicBezTo>
                    <a:pt x="1586" y="367"/>
                    <a:pt x="1591" y="372"/>
                    <a:pt x="1591" y="374"/>
                  </a:cubicBezTo>
                  <a:lnTo>
                    <a:pt x="1591" y="374"/>
                  </a:lnTo>
                  <a:cubicBezTo>
                    <a:pt x="1592" y="378"/>
                    <a:pt x="1590" y="385"/>
                    <a:pt x="1589" y="389"/>
                  </a:cubicBezTo>
                  <a:lnTo>
                    <a:pt x="1589" y="389"/>
                  </a:lnTo>
                  <a:cubicBezTo>
                    <a:pt x="1589" y="392"/>
                    <a:pt x="1588" y="400"/>
                    <a:pt x="1590" y="403"/>
                  </a:cubicBezTo>
                  <a:lnTo>
                    <a:pt x="1590" y="403"/>
                  </a:lnTo>
                  <a:cubicBezTo>
                    <a:pt x="1591" y="407"/>
                    <a:pt x="1596" y="411"/>
                    <a:pt x="1599" y="413"/>
                  </a:cubicBezTo>
                  <a:lnTo>
                    <a:pt x="1599" y="413"/>
                  </a:lnTo>
                  <a:cubicBezTo>
                    <a:pt x="1602" y="416"/>
                    <a:pt x="1611" y="419"/>
                    <a:pt x="1615" y="421"/>
                  </a:cubicBezTo>
                  <a:lnTo>
                    <a:pt x="1615" y="421"/>
                  </a:lnTo>
                  <a:cubicBezTo>
                    <a:pt x="1619" y="423"/>
                    <a:pt x="1625" y="429"/>
                    <a:pt x="1629" y="431"/>
                  </a:cubicBezTo>
                  <a:lnTo>
                    <a:pt x="1629" y="431"/>
                  </a:lnTo>
                  <a:cubicBezTo>
                    <a:pt x="1632" y="435"/>
                    <a:pt x="1639" y="441"/>
                    <a:pt x="1642" y="444"/>
                  </a:cubicBezTo>
                  <a:lnTo>
                    <a:pt x="1642" y="444"/>
                  </a:lnTo>
                  <a:cubicBezTo>
                    <a:pt x="1646" y="447"/>
                    <a:pt x="1653" y="451"/>
                    <a:pt x="1657" y="454"/>
                  </a:cubicBezTo>
                  <a:lnTo>
                    <a:pt x="1657" y="454"/>
                  </a:lnTo>
                  <a:cubicBezTo>
                    <a:pt x="1659" y="456"/>
                    <a:pt x="1664" y="460"/>
                    <a:pt x="1666" y="462"/>
                  </a:cubicBezTo>
                  <a:lnTo>
                    <a:pt x="1666" y="462"/>
                  </a:lnTo>
                  <a:cubicBezTo>
                    <a:pt x="1667" y="465"/>
                    <a:pt x="1667" y="472"/>
                    <a:pt x="1669" y="476"/>
                  </a:cubicBezTo>
                  <a:lnTo>
                    <a:pt x="1669" y="476"/>
                  </a:lnTo>
                  <a:cubicBezTo>
                    <a:pt x="1671" y="478"/>
                    <a:pt x="1675" y="484"/>
                    <a:pt x="1677" y="485"/>
                  </a:cubicBezTo>
                  <a:lnTo>
                    <a:pt x="1677" y="485"/>
                  </a:lnTo>
                  <a:cubicBezTo>
                    <a:pt x="1681" y="487"/>
                    <a:pt x="1689" y="483"/>
                    <a:pt x="1692" y="484"/>
                  </a:cubicBezTo>
                  <a:lnTo>
                    <a:pt x="1692" y="484"/>
                  </a:lnTo>
                  <a:cubicBezTo>
                    <a:pt x="1695" y="485"/>
                    <a:pt x="1699" y="488"/>
                    <a:pt x="1701" y="490"/>
                  </a:cubicBezTo>
                  <a:lnTo>
                    <a:pt x="1701" y="490"/>
                  </a:lnTo>
                  <a:cubicBezTo>
                    <a:pt x="1704" y="493"/>
                    <a:pt x="1706" y="503"/>
                    <a:pt x="1709" y="507"/>
                  </a:cubicBezTo>
                  <a:lnTo>
                    <a:pt x="1709" y="507"/>
                  </a:lnTo>
                  <a:cubicBezTo>
                    <a:pt x="1711" y="511"/>
                    <a:pt x="1716" y="521"/>
                    <a:pt x="1719" y="524"/>
                  </a:cubicBezTo>
                  <a:lnTo>
                    <a:pt x="1719" y="524"/>
                  </a:lnTo>
                  <a:cubicBezTo>
                    <a:pt x="1723" y="528"/>
                    <a:pt x="1731" y="533"/>
                    <a:pt x="1736" y="535"/>
                  </a:cubicBezTo>
                  <a:lnTo>
                    <a:pt x="1736" y="535"/>
                  </a:lnTo>
                  <a:cubicBezTo>
                    <a:pt x="1741" y="538"/>
                    <a:pt x="1753" y="540"/>
                    <a:pt x="1759" y="542"/>
                  </a:cubicBezTo>
                  <a:lnTo>
                    <a:pt x="1759" y="542"/>
                  </a:lnTo>
                  <a:cubicBezTo>
                    <a:pt x="1766" y="545"/>
                    <a:pt x="1777" y="553"/>
                    <a:pt x="1783" y="556"/>
                  </a:cubicBezTo>
                  <a:lnTo>
                    <a:pt x="1783" y="556"/>
                  </a:lnTo>
                  <a:cubicBezTo>
                    <a:pt x="1788" y="560"/>
                    <a:pt x="1798" y="566"/>
                    <a:pt x="1803" y="571"/>
                  </a:cubicBezTo>
                  <a:lnTo>
                    <a:pt x="1803" y="571"/>
                  </a:lnTo>
                  <a:cubicBezTo>
                    <a:pt x="1809" y="576"/>
                    <a:pt x="1821" y="588"/>
                    <a:pt x="1827" y="593"/>
                  </a:cubicBezTo>
                  <a:lnTo>
                    <a:pt x="1827" y="593"/>
                  </a:lnTo>
                  <a:cubicBezTo>
                    <a:pt x="1830" y="596"/>
                    <a:pt x="1837" y="599"/>
                    <a:pt x="1838" y="603"/>
                  </a:cubicBezTo>
                  <a:lnTo>
                    <a:pt x="1838" y="603"/>
                  </a:lnTo>
                  <a:cubicBezTo>
                    <a:pt x="1841" y="606"/>
                    <a:pt x="1841" y="616"/>
                    <a:pt x="1842" y="621"/>
                  </a:cubicBezTo>
                  <a:lnTo>
                    <a:pt x="1842" y="621"/>
                  </a:lnTo>
                  <a:cubicBezTo>
                    <a:pt x="1843" y="625"/>
                    <a:pt x="1846" y="634"/>
                    <a:pt x="1847" y="639"/>
                  </a:cubicBezTo>
                  <a:lnTo>
                    <a:pt x="1847" y="639"/>
                  </a:lnTo>
                  <a:cubicBezTo>
                    <a:pt x="1850" y="643"/>
                    <a:pt x="1854" y="652"/>
                    <a:pt x="1857" y="656"/>
                  </a:cubicBezTo>
                  <a:lnTo>
                    <a:pt x="1857" y="656"/>
                  </a:lnTo>
                  <a:cubicBezTo>
                    <a:pt x="1860" y="659"/>
                    <a:pt x="1866" y="664"/>
                    <a:pt x="1867" y="667"/>
                  </a:cubicBezTo>
                  <a:lnTo>
                    <a:pt x="1867" y="667"/>
                  </a:lnTo>
                  <a:cubicBezTo>
                    <a:pt x="1868" y="669"/>
                    <a:pt x="1869" y="674"/>
                    <a:pt x="1868" y="676"/>
                  </a:cubicBezTo>
                  <a:lnTo>
                    <a:pt x="1868" y="676"/>
                  </a:lnTo>
                  <a:cubicBezTo>
                    <a:pt x="1868" y="678"/>
                    <a:pt x="1864" y="683"/>
                    <a:pt x="1863" y="685"/>
                  </a:cubicBezTo>
                  <a:lnTo>
                    <a:pt x="1863" y="685"/>
                  </a:lnTo>
                  <a:cubicBezTo>
                    <a:pt x="1861" y="688"/>
                    <a:pt x="1858" y="693"/>
                    <a:pt x="1857" y="697"/>
                  </a:cubicBezTo>
                  <a:lnTo>
                    <a:pt x="1857" y="697"/>
                  </a:lnTo>
                  <a:cubicBezTo>
                    <a:pt x="1857" y="699"/>
                    <a:pt x="1858" y="703"/>
                    <a:pt x="1860" y="705"/>
                  </a:cubicBezTo>
                  <a:lnTo>
                    <a:pt x="1860" y="705"/>
                  </a:lnTo>
                  <a:cubicBezTo>
                    <a:pt x="1861" y="708"/>
                    <a:pt x="1866" y="714"/>
                    <a:pt x="1868" y="717"/>
                  </a:cubicBezTo>
                  <a:lnTo>
                    <a:pt x="1868" y="717"/>
                  </a:lnTo>
                  <a:cubicBezTo>
                    <a:pt x="1869" y="720"/>
                    <a:pt x="1874" y="727"/>
                    <a:pt x="1875" y="730"/>
                  </a:cubicBezTo>
                  <a:lnTo>
                    <a:pt x="1875" y="730"/>
                  </a:lnTo>
                  <a:cubicBezTo>
                    <a:pt x="1877" y="734"/>
                    <a:pt x="1877" y="741"/>
                    <a:pt x="1878" y="745"/>
                  </a:cubicBezTo>
                  <a:lnTo>
                    <a:pt x="1878" y="745"/>
                  </a:lnTo>
                  <a:cubicBezTo>
                    <a:pt x="1880" y="750"/>
                    <a:pt x="1885" y="757"/>
                    <a:pt x="1888" y="761"/>
                  </a:cubicBezTo>
                  <a:lnTo>
                    <a:pt x="1888" y="761"/>
                  </a:lnTo>
                  <a:cubicBezTo>
                    <a:pt x="1890" y="764"/>
                    <a:pt x="1895" y="772"/>
                    <a:pt x="1898" y="774"/>
                  </a:cubicBezTo>
                  <a:lnTo>
                    <a:pt x="1898" y="774"/>
                  </a:lnTo>
                  <a:cubicBezTo>
                    <a:pt x="1902" y="776"/>
                    <a:pt x="1909" y="778"/>
                    <a:pt x="1914" y="779"/>
                  </a:cubicBezTo>
                  <a:lnTo>
                    <a:pt x="1914" y="779"/>
                  </a:lnTo>
                  <a:cubicBezTo>
                    <a:pt x="1917" y="779"/>
                    <a:pt x="1924" y="778"/>
                    <a:pt x="1928" y="776"/>
                  </a:cubicBezTo>
                  <a:lnTo>
                    <a:pt x="1928" y="776"/>
                  </a:lnTo>
                  <a:cubicBezTo>
                    <a:pt x="1930" y="774"/>
                    <a:pt x="1934" y="769"/>
                    <a:pt x="1935" y="767"/>
                  </a:cubicBezTo>
                  <a:lnTo>
                    <a:pt x="1935" y="767"/>
                  </a:lnTo>
                  <a:cubicBezTo>
                    <a:pt x="1938" y="763"/>
                    <a:pt x="1942" y="755"/>
                    <a:pt x="1943" y="751"/>
                  </a:cubicBezTo>
                  <a:lnTo>
                    <a:pt x="1943" y="751"/>
                  </a:lnTo>
                  <a:cubicBezTo>
                    <a:pt x="1945" y="747"/>
                    <a:pt x="1945" y="737"/>
                    <a:pt x="1947" y="734"/>
                  </a:cubicBezTo>
                  <a:lnTo>
                    <a:pt x="1947" y="734"/>
                  </a:lnTo>
                  <a:cubicBezTo>
                    <a:pt x="1949" y="731"/>
                    <a:pt x="1955" y="728"/>
                    <a:pt x="1958" y="727"/>
                  </a:cubicBezTo>
                  <a:lnTo>
                    <a:pt x="1958" y="727"/>
                  </a:lnTo>
                  <a:cubicBezTo>
                    <a:pt x="1964" y="726"/>
                    <a:pt x="1975" y="727"/>
                    <a:pt x="1980" y="729"/>
                  </a:cubicBezTo>
                  <a:lnTo>
                    <a:pt x="1980" y="729"/>
                  </a:lnTo>
                  <a:cubicBezTo>
                    <a:pt x="1984" y="730"/>
                    <a:pt x="1992" y="736"/>
                    <a:pt x="1997" y="738"/>
                  </a:cubicBezTo>
                  <a:lnTo>
                    <a:pt x="1997" y="738"/>
                  </a:lnTo>
                  <a:cubicBezTo>
                    <a:pt x="2000" y="739"/>
                    <a:pt x="2008" y="741"/>
                    <a:pt x="2012" y="741"/>
                  </a:cubicBezTo>
                  <a:lnTo>
                    <a:pt x="2012" y="741"/>
                  </a:lnTo>
                  <a:cubicBezTo>
                    <a:pt x="2015" y="741"/>
                    <a:pt x="2020" y="739"/>
                    <a:pt x="2024" y="739"/>
                  </a:cubicBezTo>
                  <a:lnTo>
                    <a:pt x="2024" y="739"/>
                  </a:lnTo>
                  <a:cubicBezTo>
                    <a:pt x="2028" y="739"/>
                    <a:pt x="2035" y="742"/>
                    <a:pt x="2038" y="744"/>
                  </a:cubicBezTo>
                  <a:lnTo>
                    <a:pt x="2038" y="744"/>
                  </a:lnTo>
                  <a:cubicBezTo>
                    <a:pt x="2043" y="746"/>
                    <a:pt x="2050" y="754"/>
                    <a:pt x="2055" y="756"/>
                  </a:cubicBezTo>
                  <a:lnTo>
                    <a:pt x="2055" y="756"/>
                  </a:lnTo>
                  <a:cubicBezTo>
                    <a:pt x="2058" y="758"/>
                    <a:pt x="2066" y="760"/>
                    <a:pt x="2070" y="761"/>
                  </a:cubicBezTo>
                  <a:lnTo>
                    <a:pt x="2070" y="761"/>
                  </a:lnTo>
                  <a:cubicBezTo>
                    <a:pt x="2073" y="763"/>
                    <a:pt x="2081" y="765"/>
                    <a:pt x="2083" y="768"/>
                  </a:cubicBezTo>
                  <a:lnTo>
                    <a:pt x="2083" y="768"/>
                  </a:lnTo>
                  <a:cubicBezTo>
                    <a:pt x="2086" y="771"/>
                    <a:pt x="2089" y="782"/>
                    <a:pt x="2088" y="787"/>
                  </a:cubicBezTo>
                  <a:lnTo>
                    <a:pt x="2088" y="787"/>
                  </a:lnTo>
                  <a:cubicBezTo>
                    <a:pt x="2088" y="790"/>
                    <a:pt x="2082" y="795"/>
                    <a:pt x="2080" y="798"/>
                  </a:cubicBezTo>
                  <a:lnTo>
                    <a:pt x="2080" y="798"/>
                  </a:lnTo>
                  <a:cubicBezTo>
                    <a:pt x="2078" y="801"/>
                    <a:pt x="2071" y="805"/>
                    <a:pt x="2069" y="809"/>
                  </a:cubicBezTo>
                  <a:lnTo>
                    <a:pt x="2069" y="809"/>
                  </a:lnTo>
                  <a:cubicBezTo>
                    <a:pt x="2066" y="813"/>
                    <a:pt x="2062" y="820"/>
                    <a:pt x="2060" y="824"/>
                  </a:cubicBezTo>
                  <a:lnTo>
                    <a:pt x="2060" y="824"/>
                  </a:lnTo>
                  <a:cubicBezTo>
                    <a:pt x="2059" y="827"/>
                    <a:pt x="2057" y="834"/>
                    <a:pt x="2058" y="836"/>
                  </a:cubicBezTo>
                  <a:lnTo>
                    <a:pt x="2058" y="836"/>
                  </a:lnTo>
                  <a:cubicBezTo>
                    <a:pt x="2058" y="839"/>
                    <a:pt x="2060" y="844"/>
                    <a:pt x="2062" y="846"/>
                  </a:cubicBezTo>
                  <a:lnTo>
                    <a:pt x="2062" y="846"/>
                  </a:lnTo>
                  <a:cubicBezTo>
                    <a:pt x="2063" y="849"/>
                    <a:pt x="2068" y="853"/>
                    <a:pt x="2070" y="856"/>
                  </a:cubicBezTo>
                  <a:lnTo>
                    <a:pt x="2070" y="856"/>
                  </a:lnTo>
                  <a:cubicBezTo>
                    <a:pt x="2072" y="859"/>
                    <a:pt x="2075" y="867"/>
                    <a:pt x="2075" y="871"/>
                  </a:cubicBezTo>
                  <a:lnTo>
                    <a:pt x="2075" y="871"/>
                  </a:lnTo>
                  <a:cubicBezTo>
                    <a:pt x="2075" y="875"/>
                    <a:pt x="2070" y="884"/>
                    <a:pt x="2068" y="888"/>
                  </a:cubicBezTo>
                  <a:lnTo>
                    <a:pt x="2068" y="888"/>
                  </a:lnTo>
                  <a:cubicBezTo>
                    <a:pt x="2067" y="890"/>
                    <a:pt x="2063" y="895"/>
                    <a:pt x="2062" y="898"/>
                  </a:cubicBezTo>
                  <a:lnTo>
                    <a:pt x="2062" y="898"/>
                  </a:lnTo>
                  <a:cubicBezTo>
                    <a:pt x="2059" y="900"/>
                    <a:pt x="2053" y="905"/>
                    <a:pt x="2052" y="908"/>
                  </a:cubicBezTo>
                  <a:lnTo>
                    <a:pt x="2052" y="908"/>
                  </a:lnTo>
                  <a:cubicBezTo>
                    <a:pt x="2049" y="912"/>
                    <a:pt x="2046" y="920"/>
                    <a:pt x="2046" y="925"/>
                  </a:cubicBezTo>
                  <a:lnTo>
                    <a:pt x="2046" y="925"/>
                  </a:lnTo>
                  <a:cubicBezTo>
                    <a:pt x="2045" y="930"/>
                    <a:pt x="2045" y="942"/>
                    <a:pt x="2044" y="948"/>
                  </a:cubicBezTo>
                  <a:lnTo>
                    <a:pt x="2044" y="948"/>
                  </a:lnTo>
                  <a:cubicBezTo>
                    <a:pt x="2044" y="952"/>
                    <a:pt x="2046" y="960"/>
                    <a:pt x="2045" y="965"/>
                  </a:cubicBezTo>
                  <a:lnTo>
                    <a:pt x="2045" y="965"/>
                  </a:lnTo>
                  <a:cubicBezTo>
                    <a:pt x="2044" y="969"/>
                    <a:pt x="2039" y="976"/>
                    <a:pt x="2037" y="979"/>
                  </a:cubicBezTo>
                  <a:lnTo>
                    <a:pt x="2037" y="979"/>
                  </a:lnTo>
                  <a:cubicBezTo>
                    <a:pt x="2035" y="983"/>
                    <a:pt x="2029" y="991"/>
                    <a:pt x="2027" y="996"/>
                  </a:cubicBezTo>
                  <a:lnTo>
                    <a:pt x="2027" y="996"/>
                  </a:lnTo>
                  <a:cubicBezTo>
                    <a:pt x="2025" y="1000"/>
                    <a:pt x="2019" y="1008"/>
                    <a:pt x="2018" y="1013"/>
                  </a:cubicBezTo>
                  <a:lnTo>
                    <a:pt x="2018" y="1013"/>
                  </a:lnTo>
                  <a:cubicBezTo>
                    <a:pt x="2016" y="1019"/>
                    <a:pt x="2015" y="1030"/>
                    <a:pt x="2017" y="1037"/>
                  </a:cubicBezTo>
                  <a:lnTo>
                    <a:pt x="2017" y="1037"/>
                  </a:lnTo>
                  <a:cubicBezTo>
                    <a:pt x="2017" y="1040"/>
                    <a:pt x="2020" y="1047"/>
                    <a:pt x="2022" y="1050"/>
                  </a:cubicBezTo>
                  <a:lnTo>
                    <a:pt x="2022" y="1050"/>
                  </a:lnTo>
                  <a:cubicBezTo>
                    <a:pt x="2022" y="1054"/>
                    <a:pt x="2023" y="1063"/>
                    <a:pt x="2024" y="1067"/>
                  </a:cubicBezTo>
                  <a:lnTo>
                    <a:pt x="2024" y="1067"/>
                  </a:lnTo>
                  <a:cubicBezTo>
                    <a:pt x="2026" y="1072"/>
                    <a:pt x="2032" y="1080"/>
                    <a:pt x="2035" y="1083"/>
                  </a:cubicBezTo>
                  <a:lnTo>
                    <a:pt x="2035" y="1083"/>
                  </a:lnTo>
                  <a:cubicBezTo>
                    <a:pt x="2038" y="1086"/>
                    <a:pt x="2042" y="1090"/>
                    <a:pt x="2045" y="1091"/>
                  </a:cubicBezTo>
                  <a:lnTo>
                    <a:pt x="2045" y="1091"/>
                  </a:lnTo>
                  <a:cubicBezTo>
                    <a:pt x="2048" y="1091"/>
                    <a:pt x="2053" y="1091"/>
                    <a:pt x="2056" y="1092"/>
                  </a:cubicBezTo>
                  <a:lnTo>
                    <a:pt x="2056" y="1092"/>
                  </a:lnTo>
                  <a:cubicBezTo>
                    <a:pt x="2059" y="1094"/>
                    <a:pt x="2066" y="1100"/>
                    <a:pt x="2069" y="1104"/>
                  </a:cubicBezTo>
                  <a:lnTo>
                    <a:pt x="2069" y="1104"/>
                  </a:lnTo>
                  <a:cubicBezTo>
                    <a:pt x="2072" y="1107"/>
                    <a:pt x="2076" y="1116"/>
                    <a:pt x="2079" y="1120"/>
                  </a:cubicBezTo>
                  <a:lnTo>
                    <a:pt x="2079" y="1120"/>
                  </a:lnTo>
                  <a:cubicBezTo>
                    <a:pt x="2081" y="1124"/>
                    <a:pt x="2084" y="1131"/>
                    <a:pt x="2087" y="1134"/>
                  </a:cubicBezTo>
                  <a:lnTo>
                    <a:pt x="2087" y="1134"/>
                  </a:lnTo>
                  <a:cubicBezTo>
                    <a:pt x="2090" y="1137"/>
                    <a:pt x="2099" y="1140"/>
                    <a:pt x="2103" y="1141"/>
                  </a:cubicBezTo>
                  <a:lnTo>
                    <a:pt x="2103" y="1141"/>
                  </a:lnTo>
                  <a:cubicBezTo>
                    <a:pt x="2106" y="1141"/>
                    <a:pt x="2113" y="1137"/>
                    <a:pt x="2117" y="1138"/>
                  </a:cubicBezTo>
                  <a:lnTo>
                    <a:pt x="2117" y="1138"/>
                  </a:lnTo>
                  <a:cubicBezTo>
                    <a:pt x="2119" y="1138"/>
                    <a:pt x="2123" y="1142"/>
                    <a:pt x="2125" y="1144"/>
                  </a:cubicBezTo>
                  <a:lnTo>
                    <a:pt x="2125" y="1144"/>
                  </a:lnTo>
                  <a:cubicBezTo>
                    <a:pt x="2126" y="1147"/>
                    <a:pt x="2124" y="1154"/>
                    <a:pt x="2126" y="1157"/>
                  </a:cubicBezTo>
                  <a:lnTo>
                    <a:pt x="2126" y="1157"/>
                  </a:lnTo>
                  <a:cubicBezTo>
                    <a:pt x="2128" y="1158"/>
                    <a:pt x="2134" y="1160"/>
                    <a:pt x="2138" y="1159"/>
                  </a:cubicBezTo>
                  <a:lnTo>
                    <a:pt x="2138" y="1159"/>
                  </a:lnTo>
                  <a:cubicBezTo>
                    <a:pt x="2140" y="1159"/>
                    <a:pt x="2144" y="1155"/>
                    <a:pt x="2146" y="1156"/>
                  </a:cubicBezTo>
                  <a:lnTo>
                    <a:pt x="2146" y="1156"/>
                  </a:lnTo>
                  <a:cubicBezTo>
                    <a:pt x="2150" y="1157"/>
                    <a:pt x="2153" y="1164"/>
                    <a:pt x="2155" y="1167"/>
                  </a:cubicBezTo>
                  <a:lnTo>
                    <a:pt x="2155" y="1167"/>
                  </a:lnTo>
                  <a:cubicBezTo>
                    <a:pt x="2158" y="1170"/>
                    <a:pt x="2164" y="1175"/>
                    <a:pt x="2168" y="1177"/>
                  </a:cubicBezTo>
                  <a:lnTo>
                    <a:pt x="2168" y="1177"/>
                  </a:lnTo>
                  <a:cubicBezTo>
                    <a:pt x="2170" y="1179"/>
                    <a:pt x="2174" y="1182"/>
                    <a:pt x="2177" y="1182"/>
                  </a:cubicBezTo>
                  <a:lnTo>
                    <a:pt x="2177" y="1182"/>
                  </a:lnTo>
                  <a:cubicBezTo>
                    <a:pt x="2179" y="1182"/>
                    <a:pt x="2181" y="1177"/>
                    <a:pt x="2183" y="1176"/>
                  </a:cubicBezTo>
                  <a:lnTo>
                    <a:pt x="2183" y="1176"/>
                  </a:lnTo>
                  <a:cubicBezTo>
                    <a:pt x="2186" y="1175"/>
                    <a:pt x="2192" y="1174"/>
                    <a:pt x="2194" y="1176"/>
                  </a:cubicBezTo>
                  <a:lnTo>
                    <a:pt x="2194" y="1176"/>
                  </a:lnTo>
                  <a:cubicBezTo>
                    <a:pt x="2197" y="1177"/>
                    <a:pt x="2202" y="1182"/>
                    <a:pt x="2202" y="1184"/>
                  </a:cubicBezTo>
                  <a:lnTo>
                    <a:pt x="2202" y="1184"/>
                  </a:lnTo>
                  <a:cubicBezTo>
                    <a:pt x="2202" y="1187"/>
                    <a:pt x="2196" y="1192"/>
                    <a:pt x="2195" y="1192"/>
                  </a:cubicBezTo>
                  <a:lnTo>
                    <a:pt x="2195" y="1192"/>
                  </a:lnTo>
                  <a:cubicBezTo>
                    <a:pt x="2194" y="1192"/>
                    <a:pt x="2186" y="1193"/>
                    <a:pt x="2185" y="1195"/>
                  </a:cubicBezTo>
                  <a:lnTo>
                    <a:pt x="2185" y="1195"/>
                  </a:lnTo>
                  <a:cubicBezTo>
                    <a:pt x="2183" y="1197"/>
                    <a:pt x="2185" y="1203"/>
                    <a:pt x="2186" y="1206"/>
                  </a:cubicBezTo>
                  <a:lnTo>
                    <a:pt x="2186" y="1206"/>
                  </a:lnTo>
                  <a:cubicBezTo>
                    <a:pt x="2187" y="1209"/>
                    <a:pt x="2190" y="1215"/>
                    <a:pt x="2193" y="1218"/>
                  </a:cubicBezTo>
                  <a:lnTo>
                    <a:pt x="2193" y="1218"/>
                  </a:lnTo>
                  <a:cubicBezTo>
                    <a:pt x="2196" y="1221"/>
                    <a:pt x="2204" y="1225"/>
                    <a:pt x="2209" y="1224"/>
                  </a:cubicBezTo>
                  <a:lnTo>
                    <a:pt x="2209" y="1224"/>
                  </a:lnTo>
                  <a:cubicBezTo>
                    <a:pt x="2212" y="1223"/>
                    <a:pt x="2220" y="1219"/>
                    <a:pt x="2222" y="1215"/>
                  </a:cubicBezTo>
                  <a:lnTo>
                    <a:pt x="2222" y="1215"/>
                  </a:lnTo>
                  <a:cubicBezTo>
                    <a:pt x="2224" y="1213"/>
                    <a:pt x="2224" y="1210"/>
                    <a:pt x="2225" y="1207"/>
                  </a:cubicBezTo>
                  <a:lnTo>
                    <a:pt x="2225" y="1207"/>
                  </a:lnTo>
                  <a:cubicBezTo>
                    <a:pt x="2226" y="1205"/>
                    <a:pt x="2227" y="1200"/>
                    <a:pt x="2229" y="1199"/>
                  </a:cubicBezTo>
                  <a:lnTo>
                    <a:pt x="2229" y="1199"/>
                  </a:lnTo>
                  <a:cubicBezTo>
                    <a:pt x="2232" y="1198"/>
                    <a:pt x="2239" y="1203"/>
                    <a:pt x="2242" y="1204"/>
                  </a:cubicBezTo>
                  <a:lnTo>
                    <a:pt x="2242" y="1204"/>
                  </a:lnTo>
                  <a:cubicBezTo>
                    <a:pt x="2244" y="1205"/>
                    <a:pt x="2250" y="1207"/>
                    <a:pt x="2251" y="1209"/>
                  </a:cubicBezTo>
                  <a:lnTo>
                    <a:pt x="2251" y="1209"/>
                  </a:lnTo>
                  <a:cubicBezTo>
                    <a:pt x="2253" y="1212"/>
                    <a:pt x="2251" y="1220"/>
                    <a:pt x="2252" y="1222"/>
                  </a:cubicBezTo>
                  <a:lnTo>
                    <a:pt x="2252" y="1222"/>
                  </a:lnTo>
                  <a:cubicBezTo>
                    <a:pt x="2253" y="1223"/>
                    <a:pt x="2256" y="1226"/>
                    <a:pt x="2258" y="1226"/>
                  </a:cubicBezTo>
                  <a:lnTo>
                    <a:pt x="2258" y="1226"/>
                  </a:lnTo>
                  <a:cubicBezTo>
                    <a:pt x="2260" y="1226"/>
                    <a:pt x="2264" y="1223"/>
                    <a:pt x="2267" y="1223"/>
                  </a:cubicBezTo>
                  <a:lnTo>
                    <a:pt x="2267" y="1223"/>
                  </a:lnTo>
                  <a:cubicBezTo>
                    <a:pt x="2270" y="1223"/>
                    <a:pt x="2274" y="1225"/>
                    <a:pt x="2277" y="1227"/>
                  </a:cubicBezTo>
                  <a:lnTo>
                    <a:pt x="2277" y="1227"/>
                  </a:lnTo>
                  <a:cubicBezTo>
                    <a:pt x="2279" y="1229"/>
                    <a:pt x="2281" y="1235"/>
                    <a:pt x="2284" y="1237"/>
                  </a:cubicBezTo>
                  <a:lnTo>
                    <a:pt x="2284" y="1237"/>
                  </a:lnTo>
                  <a:cubicBezTo>
                    <a:pt x="2287" y="1238"/>
                    <a:pt x="2293" y="1238"/>
                    <a:pt x="2296" y="1240"/>
                  </a:cubicBezTo>
                  <a:lnTo>
                    <a:pt x="2296" y="1240"/>
                  </a:lnTo>
                  <a:cubicBezTo>
                    <a:pt x="2298" y="1241"/>
                    <a:pt x="2301" y="1245"/>
                    <a:pt x="2302" y="1246"/>
                  </a:cubicBezTo>
                  <a:lnTo>
                    <a:pt x="2302" y="1246"/>
                  </a:lnTo>
                  <a:cubicBezTo>
                    <a:pt x="2303" y="1250"/>
                    <a:pt x="2304" y="1257"/>
                    <a:pt x="2305" y="1260"/>
                  </a:cubicBezTo>
                  <a:lnTo>
                    <a:pt x="2305" y="1260"/>
                  </a:lnTo>
                  <a:cubicBezTo>
                    <a:pt x="2307" y="1262"/>
                    <a:pt x="2308" y="1267"/>
                    <a:pt x="2310" y="1268"/>
                  </a:cubicBezTo>
                  <a:lnTo>
                    <a:pt x="2310" y="1268"/>
                  </a:lnTo>
                  <a:cubicBezTo>
                    <a:pt x="2314" y="1269"/>
                    <a:pt x="2321" y="1267"/>
                    <a:pt x="2325" y="1268"/>
                  </a:cubicBezTo>
                  <a:lnTo>
                    <a:pt x="2325" y="1268"/>
                  </a:lnTo>
                  <a:cubicBezTo>
                    <a:pt x="2327" y="1268"/>
                    <a:pt x="2331" y="1270"/>
                    <a:pt x="2333" y="1272"/>
                  </a:cubicBezTo>
                  <a:lnTo>
                    <a:pt x="2333" y="1272"/>
                  </a:lnTo>
                  <a:cubicBezTo>
                    <a:pt x="2335" y="1273"/>
                    <a:pt x="2338" y="1279"/>
                    <a:pt x="2341" y="1281"/>
                  </a:cubicBezTo>
                  <a:lnTo>
                    <a:pt x="2341" y="1281"/>
                  </a:lnTo>
                  <a:cubicBezTo>
                    <a:pt x="2343" y="1282"/>
                    <a:pt x="2349" y="1280"/>
                    <a:pt x="2352" y="1281"/>
                  </a:cubicBezTo>
                  <a:lnTo>
                    <a:pt x="2352" y="1281"/>
                  </a:lnTo>
                  <a:cubicBezTo>
                    <a:pt x="2355" y="1282"/>
                    <a:pt x="2362" y="1287"/>
                    <a:pt x="2363" y="1291"/>
                  </a:cubicBezTo>
                  <a:lnTo>
                    <a:pt x="2363" y="1291"/>
                  </a:lnTo>
                  <a:cubicBezTo>
                    <a:pt x="2365" y="1293"/>
                    <a:pt x="2364" y="1301"/>
                    <a:pt x="2364" y="1302"/>
                  </a:cubicBezTo>
                  <a:lnTo>
                    <a:pt x="2364" y="1302"/>
                  </a:lnTo>
                  <a:cubicBezTo>
                    <a:pt x="2364" y="1303"/>
                    <a:pt x="2366" y="1311"/>
                    <a:pt x="2368" y="1313"/>
                  </a:cubicBezTo>
                  <a:lnTo>
                    <a:pt x="2368" y="1313"/>
                  </a:lnTo>
                  <a:cubicBezTo>
                    <a:pt x="2370" y="1315"/>
                    <a:pt x="2375" y="1316"/>
                    <a:pt x="2376" y="1318"/>
                  </a:cubicBezTo>
                  <a:lnTo>
                    <a:pt x="2376" y="1318"/>
                  </a:lnTo>
                  <a:cubicBezTo>
                    <a:pt x="2379" y="1321"/>
                    <a:pt x="2382" y="1326"/>
                    <a:pt x="2382" y="1329"/>
                  </a:cubicBezTo>
                  <a:lnTo>
                    <a:pt x="2382" y="1329"/>
                  </a:lnTo>
                  <a:cubicBezTo>
                    <a:pt x="2382" y="1332"/>
                    <a:pt x="2382" y="1339"/>
                    <a:pt x="2380" y="1340"/>
                  </a:cubicBezTo>
                  <a:lnTo>
                    <a:pt x="2380" y="1340"/>
                  </a:lnTo>
                  <a:cubicBezTo>
                    <a:pt x="2377" y="1341"/>
                    <a:pt x="2372" y="1336"/>
                    <a:pt x="2370" y="1336"/>
                  </a:cubicBezTo>
                  <a:lnTo>
                    <a:pt x="2370" y="1336"/>
                  </a:lnTo>
                  <a:cubicBezTo>
                    <a:pt x="2368" y="1337"/>
                    <a:pt x="2365" y="1341"/>
                    <a:pt x="2365" y="1342"/>
                  </a:cubicBezTo>
                  <a:lnTo>
                    <a:pt x="2365" y="1342"/>
                  </a:lnTo>
                  <a:cubicBezTo>
                    <a:pt x="2364" y="1346"/>
                    <a:pt x="2366" y="1353"/>
                    <a:pt x="2368" y="1357"/>
                  </a:cubicBezTo>
                  <a:lnTo>
                    <a:pt x="2368" y="1357"/>
                  </a:lnTo>
                  <a:cubicBezTo>
                    <a:pt x="2370" y="1362"/>
                    <a:pt x="2377" y="1372"/>
                    <a:pt x="2380" y="1376"/>
                  </a:cubicBezTo>
                  <a:lnTo>
                    <a:pt x="2380" y="1376"/>
                  </a:lnTo>
                  <a:cubicBezTo>
                    <a:pt x="2383" y="1381"/>
                    <a:pt x="2391" y="1389"/>
                    <a:pt x="2394" y="1393"/>
                  </a:cubicBezTo>
                  <a:lnTo>
                    <a:pt x="2394" y="1393"/>
                  </a:lnTo>
                  <a:cubicBezTo>
                    <a:pt x="2398" y="1397"/>
                    <a:pt x="2407" y="1403"/>
                    <a:pt x="2410" y="1407"/>
                  </a:cubicBezTo>
                  <a:lnTo>
                    <a:pt x="2410" y="1407"/>
                  </a:lnTo>
                  <a:cubicBezTo>
                    <a:pt x="2413" y="1413"/>
                    <a:pt x="2418" y="1426"/>
                    <a:pt x="2417" y="1433"/>
                  </a:cubicBezTo>
                  <a:lnTo>
                    <a:pt x="2417" y="1433"/>
                  </a:lnTo>
                  <a:cubicBezTo>
                    <a:pt x="2417" y="1435"/>
                    <a:pt x="2413" y="1440"/>
                    <a:pt x="2412" y="1443"/>
                  </a:cubicBezTo>
                  <a:lnTo>
                    <a:pt x="2412" y="1443"/>
                  </a:lnTo>
                  <a:cubicBezTo>
                    <a:pt x="2411" y="1444"/>
                    <a:pt x="2409" y="1449"/>
                    <a:pt x="2408" y="1450"/>
                  </a:cubicBezTo>
                  <a:lnTo>
                    <a:pt x="2408" y="1450"/>
                  </a:lnTo>
                  <a:cubicBezTo>
                    <a:pt x="2405" y="1452"/>
                    <a:pt x="2398" y="1449"/>
                    <a:pt x="2395" y="1451"/>
                  </a:cubicBezTo>
                  <a:lnTo>
                    <a:pt x="2395" y="1451"/>
                  </a:lnTo>
                  <a:cubicBezTo>
                    <a:pt x="2391" y="1453"/>
                    <a:pt x="2388" y="1460"/>
                    <a:pt x="2386" y="1464"/>
                  </a:cubicBezTo>
                  <a:lnTo>
                    <a:pt x="2386" y="1464"/>
                  </a:lnTo>
                  <a:cubicBezTo>
                    <a:pt x="2385" y="1467"/>
                    <a:pt x="2384" y="1474"/>
                    <a:pt x="2385" y="1477"/>
                  </a:cubicBezTo>
                  <a:lnTo>
                    <a:pt x="2385" y="1477"/>
                  </a:lnTo>
                  <a:cubicBezTo>
                    <a:pt x="2385" y="1480"/>
                    <a:pt x="2389" y="1483"/>
                    <a:pt x="2390" y="1485"/>
                  </a:cubicBezTo>
                  <a:lnTo>
                    <a:pt x="2390" y="1485"/>
                  </a:lnTo>
                  <a:cubicBezTo>
                    <a:pt x="2391" y="1487"/>
                    <a:pt x="2392" y="1490"/>
                    <a:pt x="2394" y="1491"/>
                  </a:cubicBezTo>
                  <a:lnTo>
                    <a:pt x="2394" y="1491"/>
                  </a:lnTo>
                  <a:cubicBezTo>
                    <a:pt x="2396" y="1492"/>
                    <a:pt x="2401" y="1490"/>
                    <a:pt x="2402" y="1491"/>
                  </a:cubicBezTo>
                  <a:lnTo>
                    <a:pt x="2402" y="1491"/>
                  </a:lnTo>
                  <a:cubicBezTo>
                    <a:pt x="2404" y="1492"/>
                    <a:pt x="2407" y="1494"/>
                    <a:pt x="2408" y="1496"/>
                  </a:cubicBezTo>
                  <a:lnTo>
                    <a:pt x="2408" y="1496"/>
                  </a:lnTo>
                  <a:cubicBezTo>
                    <a:pt x="2409" y="1498"/>
                    <a:pt x="2408" y="1505"/>
                    <a:pt x="2408" y="1508"/>
                  </a:cubicBezTo>
                  <a:lnTo>
                    <a:pt x="2408" y="1508"/>
                  </a:lnTo>
                  <a:cubicBezTo>
                    <a:pt x="2409" y="1511"/>
                    <a:pt x="2409" y="1517"/>
                    <a:pt x="2411" y="1520"/>
                  </a:cubicBezTo>
                  <a:lnTo>
                    <a:pt x="2411" y="1520"/>
                  </a:lnTo>
                  <a:cubicBezTo>
                    <a:pt x="2412" y="1523"/>
                    <a:pt x="2418" y="1528"/>
                    <a:pt x="2421" y="1532"/>
                  </a:cubicBezTo>
                  <a:lnTo>
                    <a:pt x="2421" y="1532"/>
                  </a:lnTo>
                  <a:cubicBezTo>
                    <a:pt x="2423" y="1537"/>
                    <a:pt x="2428" y="1547"/>
                    <a:pt x="2432" y="1551"/>
                  </a:cubicBezTo>
                  <a:lnTo>
                    <a:pt x="2432" y="1551"/>
                  </a:lnTo>
                  <a:cubicBezTo>
                    <a:pt x="2433" y="1553"/>
                    <a:pt x="2439" y="1555"/>
                    <a:pt x="2441" y="1557"/>
                  </a:cubicBezTo>
                  <a:lnTo>
                    <a:pt x="2441" y="1557"/>
                  </a:lnTo>
                  <a:cubicBezTo>
                    <a:pt x="2443" y="1559"/>
                    <a:pt x="2446" y="1565"/>
                    <a:pt x="2446" y="1567"/>
                  </a:cubicBezTo>
                  <a:lnTo>
                    <a:pt x="2446" y="1567"/>
                  </a:lnTo>
                  <a:cubicBezTo>
                    <a:pt x="2446" y="1570"/>
                    <a:pt x="2442" y="1575"/>
                    <a:pt x="2443" y="1578"/>
                  </a:cubicBezTo>
                  <a:lnTo>
                    <a:pt x="2443" y="1578"/>
                  </a:lnTo>
                  <a:cubicBezTo>
                    <a:pt x="2443" y="1581"/>
                    <a:pt x="2446" y="1587"/>
                    <a:pt x="2448" y="1589"/>
                  </a:cubicBezTo>
                  <a:lnTo>
                    <a:pt x="2448" y="1589"/>
                  </a:lnTo>
                  <a:cubicBezTo>
                    <a:pt x="2451" y="1591"/>
                    <a:pt x="2459" y="1590"/>
                    <a:pt x="2462" y="1591"/>
                  </a:cubicBezTo>
                  <a:lnTo>
                    <a:pt x="2462" y="1591"/>
                  </a:lnTo>
                  <a:cubicBezTo>
                    <a:pt x="2465" y="1592"/>
                    <a:pt x="2472" y="1594"/>
                    <a:pt x="2474" y="1595"/>
                  </a:cubicBezTo>
                  <a:lnTo>
                    <a:pt x="2474" y="1595"/>
                  </a:lnTo>
                  <a:cubicBezTo>
                    <a:pt x="2477" y="1597"/>
                    <a:pt x="2479" y="1605"/>
                    <a:pt x="2483" y="1605"/>
                  </a:cubicBezTo>
                  <a:lnTo>
                    <a:pt x="2483" y="1605"/>
                  </a:lnTo>
                  <a:cubicBezTo>
                    <a:pt x="2485" y="1606"/>
                    <a:pt x="2490" y="1605"/>
                    <a:pt x="2492" y="1604"/>
                  </a:cubicBezTo>
                  <a:lnTo>
                    <a:pt x="2492" y="1604"/>
                  </a:lnTo>
                  <a:cubicBezTo>
                    <a:pt x="2494" y="1602"/>
                    <a:pt x="2494" y="1596"/>
                    <a:pt x="2494" y="1594"/>
                  </a:cubicBezTo>
                  <a:lnTo>
                    <a:pt x="2494" y="1594"/>
                  </a:lnTo>
                  <a:cubicBezTo>
                    <a:pt x="2494" y="1591"/>
                    <a:pt x="2494" y="1585"/>
                    <a:pt x="2493" y="1584"/>
                  </a:cubicBezTo>
                  <a:lnTo>
                    <a:pt x="2493" y="1584"/>
                  </a:lnTo>
                  <a:cubicBezTo>
                    <a:pt x="2491" y="1583"/>
                    <a:pt x="2486" y="1582"/>
                    <a:pt x="2484" y="1581"/>
                  </a:cubicBezTo>
                  <a:lnTo>
                    <a:pt x="2484" y="1581"/>
                  </a:lnTo>
                  <a:cubicBezTo>
                    <a:pt x="2482" y="1581"/>
                    <a:pt x="2475" y="1581"/>
                    <a:pt x="2474" y="1578"/>
                  </a:cubicBezTo>
                  <a:lnTo>
                    <a:pt x="2474" y="1578"/>
                  </a:lnTo>
                  <a:cubicBezTo>
                    <a:pt x="2473" y="1576"/>
                    <a:pt x="2476" y="1572"/>
                    <a:pt x="2477" y="1571"/>
                  </a:cubicBezTo>
                  <a:lnTo>
                    <a:pt x="2477" y="1571"/>
                  </a:lnTo>
                  <a:cubicBezTo>
                    <a:pt x="2479" y="1569"/>
                    <a:pt x="2483" y="1568"/>
                    <a:pt x="2484" y="1568"/>
                  </a:cubicBezTo>
                  <a:lnTo>
                    <a:pt x="2484" y="1568"/>
                  </a:lnTo>
                  <a:cubicBezTo>
                    <a:pt x="2488" y="1568"/>
                    <a:pt x="2495" y="1569"/>
                    <a:pt x="2498" y="1571"/>
                  </a:cubicBezTo>
                  <a:lnTo>
                    <a:pt x="2498" y="1571"/>
                  </a:lnTo>
                  <a:cubicBezTo>
                    <a:pt x="2500" y="1573"/>
                    <a:pt x="2502" y="1578"/>
                    <a:pt x="2503" y="1579"/>
                  </a:cubicBezTo>
                  <a:lnTo>
                    <a:pt x="2503" y="1579"/>
                  </a:lnTo>
                  <a:cubicBezTo>
                    <a:pt x="2505" y="1581"/>
                    <a:pt x="2509" y="1583"/>
                    <a:pt x="2510" y="1584"/>
                  </a:cubicBezTo>
                  <a:lnTo>
                    <a:pt x="2510" y="1584"/>
                  </a:lnTo>
                  <a:cubicBezTo>
                    <a:pt x="2512" y="1586"/>
                    <a:pt x="2514" y="1588"/>
                    <a:pt x="2516" y="1591"/>
                  </a:cubicBezTo>
                  <a:lnTo>
                    <a:pt x="2516" y="1591"/>
                  </a:lnTo>
                  <a:cubicBezTo>
                    <a:pt x="2517" y="1593"/>
                    <a:pt x="2519" y="1594"/>
                    <a:pt x="2519" y="1595"/>
                  </a:cubicBezTo>
                  <a:lnTo>
                    <a:pt x="2519" y="1595"/>
                  </a:lnTo>
                  <a:cubicBezTo>
                    <a:pt x="2520" y="1598"/>
                    <a:pt x="2519" y="1603"/>
                    <a:pt x="2520" y="1605"/>
                  </a:cubicBezTo>
                  <a:lnTo>
                    <a:pt x="2520" y="1605"/>
                  </a:lnTo>
                  <a:cubicBezTo>
                    <a:pt x="2520" y="1608"/>
                    <a:pt x="2523" y="1614"/>
                    <a:pt x="2525" y="1615"/>
                  </a:cubicBezTo>
                  <a:lnTo>
                    <a:pt x="2525" y="1615"/>
                  </a:lnTo>
                  <a:cubicBezTo>
                    <a:pt x="2527" y="1615"/>
                    <a:pt x="2533" y="1613"/>
                    <a:pt x="2534" y="1612"/>
                  </a:cubicBezTo>
                  <a:lnTo>
                    <a:pt x="2534" y="1612"/>
                  </a:lnTo>
                  <a:cubicBezTo>
                    <a:pt x="2535" y="1610"/>
                    <a:pt x="2534" y="1606"/>
                    <a:pt x="2536" y="1605"/>
                  </a:cubicBezTo>
                  <a:lnTo>
                    <a:pt x="2536" y="1605"/>
                  </a:lnTo>
                  <a:cubicBezTo>
                    <a:pt x="2537" y="1604"/>
                    <a:pt x="2542" y="1601"/>
                    <a:pt x="2544" y="1601"/>
                  </a:cubicBezTo>
                  <a:lnTo>
                    <a:pt x="2544" y="1601"/>
                  </a:lnTo>
                  <a:cubicBezTo>
                    <a:pt x="2546" y="1601"/>
                    <a:pt x="2550" y="1604"/>
                    <a:pt x="2552" y="1606"/>
                  </a:cubicBezTo>
                  <a:lnTo>
                    <a:pt x="2552" y="1606"/>
                  </a:lnTo>
                  <a:cubicBezTo>
                    <a:pt x="2554" y="1609"/>
                    <a:pt x="2558" y="1616"/>
                    <a:pt x="2558" y="1619"/>
                  </a:cubicBezTo>
                  <a:lnTo>
                    <a:pt x="2558" y="1619"/>
                  </a:lnTo>
                  <a:cubicBezTo>
                    <a:pt x="2559" y="1624"/>
                    <a:pt x="2557" y="1633"/>
                    <a:pt x="2557" y="1638"/>
                  </a:cubicBezTo>
                  <a:lnTo>
                    <a:pt x="2557" y="1638"/>
                  </a:lnTo>
                  <a:cubicBezTo>
                    <a:pt x="2556" y="1641"/>
                    <a:pt x="2555" y="1649"/>
                    <a:pt x="2554" y="1652"/>
                  </a:cubicBezTo>
                  <a:lnTo>
                    <a:pt x="2554" y="1652"/>
                  </a:lnTo>
                  <a:cubicBezTo>
                    <a:pt x="2553" y="1655"/>
                    <a:pt x="2549" y="1660"/>
                    <a:pt x="2547" y="1662"/>
                  </a:cubicBezTo>
                  <a:lnTo>
                    <a:pt x="2547" y="1662"/>
                  </a:lnTo>
                  <a:cubicBezTo>
                    <a:pt x="2546" y="1664"/>
                    <a:pt x="2541" y="1665"/>
                    <a:pt x="2539" y="1666"/>
                  </a:cubicBezTo>
                  <a:lnTo>
                    <a:pt x="2539" y="1666"/>
                  </a:lnTo>
                  <a:cubicBezTo>
                    <a:pt x="2537" y="1669"/>
                    <a:pt x="2534" y="1676"/>
                    <a:pt x="2534" y="1679"/>
                  </a:cubicBezTo>
                  <a:lnTo>
                    <a:pt x="2534" y="1679"/>
                  </a:lnTo>
                  <a:cubicBezTo>
                    <a:pt x="2534" y="1683"/>
                    <a:pt x="2537" y="1690"/>
                    <a:pt x="2540" y="1691"/>
                  </a:cubicBezTo>
                  <a:lnTo>
                    <a:pt x="2540" y="1691"/>
                  </a:lnTo>
                  <a:cubicBezTo>
                    <a:pt x="2542" y="1693"/>
                    <a:pt x="2548" y="1690"/>
                    <a:pt x="2550" y="1690"/>
                  </a:cubicBezTo>
                  <a:lnTo>
                    <a:pt x="2550" y="1690"/>
                  </a:lnTo>
                  <a:cubicBezTo>
                    <a:pt x="2555" y="1692"/>
                    <a:pt x="2563" y="1699"/>
                    <a:pt x="2564" y="1704"/>
                  </a:cubicBezTo>
                  <a:lnTo>
                    <a:pt x="2564" y="1704"/>
                  </a:lnTo>
                  <a:cubicBezTo>
                    <a:pt x="2564" y="1706"/>
                    <a:pt x="2562" y="1711"/>
                    <a:pt x="2560" y="1712"/>
                  </a:cubicBezTo>
                  <a:lnTo>
                    <a:pt x="2560" y="1712"/>
                  </a:lnTo>
                  <a:cubicBezTo>
                    <a:pt x="2558" y="1712"/>
                    <a:pt x="2554" y="1709"/>
                    <a:pt x="2552" y="1709"/>
                  </a:cubicBezTo>
                  <a:lnTo>
                    <a:pt x="2552" y="1709"/>
                  </a:lnTo>
                  <a:cubicBezTo>
                    <a:pt x="2548" y="1708"/>
                    <a:pt x="2540" y="1710"/>
                    <a:pt x="2537" y="1712"/>
                  </a:cubicBezTo>
                  <a:lnTo>
                    <a:pt x="2537" y="1712"/>
                  </a:lnTo>
                  <a:cubicBezTo>
                    <a:pt x="2534" y="1715"/>
                    <a:pt x="2530" y="1722"/>
                    <a:pt x="2530" y="1726"/>
                  </a:cubicBezTo>
                  <a:lnTo>
                    <a:pt x="2530" y="1726"/>
                  </a:lnTo>
                  <a:cubicBezTo>
                    <a:pt x="2530" y="1728"/>
                    <a:pt x="2533" y="1733"/>
                    <a:pt x="2534" y="1735"/>
                  </a:cubicBezTo>
                  <a:lnTo>
                    <a:pt x="2534" y="1735"/>
                  </a:lnTo>
                  <a:cubicBezTo>
                    <a:pt x="2536" y="1737"/>
                    <a:pt x="2543" y="1738"/>
                    <a:pt x="2544" y="1740"/>
                  </a:cubicBezTo>
                  <a:lnTo>
                    <a:pt x="2544" y="1740"/>
                  </a:lnTo>
                  <a:cubicBezTo>
                    <a:pt x="2546" y="1743"/>
                    <a:pt x="2548" y="1751"/>
                    <a:pt x="2547" y="1755"/>
                  </a:cubicBezTo>
                  <a:lnTo>
                    <a:pt x="2547" y="1755"/>
                  </a:lnTo>
                  <a:cubicBezTo>
                    <a:pt x="2547" y="1757"/>
                    <a:pt x="2543" y="1762"/>
                    <a:pt x="2543" y="1765"/>
                  </a:cubicBezTo>
                  <a:lnTo>
                    <a:pt x="2543" y="1765"/>
                  </a:lnTo>
                  <a:cubicBezTo>
                    <a:pt x="2541" y="1769"/>
                    <a:pt x="2540" y="1778"/>
                    <a:pt x="2539" y="1782"/>
                  </a:cubicBezTo>
                  <a:lnTo>
                    <a:pt x="2539" y="1782"/>
                  </a:lnTo>
                  <a:cubicBezTo>
                    <a:pt x="2539" y="1786"/>
                    <a:pt x="2537" y="1793"/>
                    <a:pt x="2534" y="1796"/>
                  </a:cubicBezTo>
                  <a:lnTo>
                    <a:pt x="2534" y="1796"/>
                  </a:lnTo>
                  <a:cubicBezTo>
                    <a:pt x="2532" y="1799"/>
                    <a:pt x="2527" y="1803"/>
                    <a:pt x="2524" y="1803"/>
                  </a:cubicBezTo>
                  <a:lnTo>
                    <a:pt x="2524" y="1803"/>
                  </a:lnTo>
                  <a:cubicBezTo>
                    <a:pt x="2518" y="1804"/>
                    <a:pt x="2509" y="1795"/>
                    <a:pt x="2504" y="1791"/>
                  </a:cubicBezTo>
                  <a:lnTo>
                    <a:pt x="2504" y="1791"/>
                  </a:lnTo>
                  <a:cubicBezTo>
                    <a:pt x="2503" y="1789"/>
                    <a:pt x="2501" y="1780"/>
                    <a:pt x="2500" y="1780"/>
                  </a:cubicBezTo>
                  <a:lnTo>
                    <a:pt x="2500" y="1780"/>
                  </a:lnTo>
                  <a:cubicBezTo>
                    <a:pt x="2500" y="1780"/>
                    <a:pt x="2493" y="1773"/>
                    <a:pt x="2490" y="1773"/>
                  </a:cubicBezTo>
                  <a:lnTo>
                    <a:pt x="2490" y="1773"/>
                  </a:lnTo>
                  <a:cubicBezTo>
                    <a:pt x="2488" y="1773"/>
                    <a:pt x="2483" y="1773"/>
                    <a:pt x="2481" y="1775"/>
                  </a:cubicBezTo>
                  <a:lnTo>
                    <a:pt x="2481" y="1775"/>
                  </a:lnTo>
                  <a:cubicBezTo>
                    <a:pt x="2477" y="1776"/>
                    <a:pt x="2472" y="1781"/>
                    <a:pt x="2471" y="1785"/>
                  </a:cubicBezTo>
                  <a:lnTo>
                    <a:pt x="2471" y="1785"/>
                  </a:lnTo>
                  <a:cubicBezTo>
                    <a:pt x="2469" y="1789"/>
                    <a:pt x="2472" y="1800"/>
                    <a:pt x="2472" y="1806"/>
                  </a:cubicBezTo>
                  <a:lnTo>
                    <a:pt x="2472" y="1806"/>
                  </a:lnTo>
                  <a:cubicBezTo>
                    <a:pt x="2471" y="1811"/>
                    <a:pt x="2469" y="1821"/>
                    <a:pt x="2468" y="1826"/>
                  </a:cubicBezTo>
                  <a:lnTo>
                    <a:pt x="2468" y="1826"/>
                  </a:lnTo>
                  <a:cubicBezTo>
                    <a:pt x="2468" y="1830"/>
                    <a:pt x="2468" y="1837"/>
                    <a:pt x="2467" y="1841"/>
                  </a:cubicBezTo>
                  <a:lnTo>
                    <a:pt x="2467" y="1841"/>
                  </a:lnTo>
                  <a:cubicBezTo>
                    <a:pt x="2467" y="1842"/>
                    <a:pt x="2467" y="1843"/>
                    <a:pt x="2467" y="1844"/>
                  </a:cubicBezTo>
                  <a:lnTo>
                    <a:pt x="2467" y="1844"/>
                  </a:lnTo>
                  <a:cubicBezTo>
                    <a:pt x="2466" y="1848"/>
                    <a:pt x="2466" y="1853"/>
                    <a:pt x="2465" y="1854"/>
                  </a:cubicBezTo>
                  <a:lnTo>
                    <a:pt x="2465" y="1854"/>
                  </a:lnTo>
                  <a:cubicBezTo>
                    <a:pt x="2463" y="1858"/>
                    <a:pt x="2457" y="1862"/>
                    <a:pt x="2455" y="1864"/>
                  </a:cubicBezTo>
                  <a:lnTo>
                    <a:pt x="2455" y="1864"/>
                  </a:lnTo>
                  <a:cubicBezTo>
                    <a:pt x="2453" y="1866"/>
                    <a:pt x="2449" y="1867"/>
                    <a:pt x="2447" y="1867"/>
                  </a:cubicBezTo>
                  <a:lnTo>
                    <a:pt x="2447" y="1867"/>
                  </a:lnTo>
                  <a:cubicBezTo>
                    <a:pt x="2445" y="1866"/>
                    <a:pt x="2441" y="1860"/>
                    <a:pt x="2439" y="1856"/>
                  </a:cubicBezTo>
                  <a:lnTo>
                    <a:pt x="2439" y="1856"/>
                  </a:lnTo>
                  <a:cubicBezTo>
                    <a:pt x="2438" y="1854"/>
                    <a:pt x="2437" y="1850"/>
                    <a:pt x="2437" y="1849"/>
                  </a:cubicBezTo>
                  <a:lnTo>
                    <a:pt x="2437" y="1849"/>
                  </a:lnTo>
                  <a:cubicBezTo>
                    <a:pt x="2438" y="1847"/>
                    <a:pt x="2441" y="1844"/>
                    <a:pt x="2442" y="1842"/>
                  </a:cubicBezTo>
                  <a:lnTo>
                    <a:pt x="2442" y="1842"/>
                  </a:lnTo>
                  <a:cubicBezTo>
                    <a:pt x="2442" y="1840"/>
                    <a:pt x="2445" y="1836"/>
                    <a:pt x="2445" y="1834"/>
                  </a:cubicBezTo>
                  <a:lnTo>
                    <a:pt x="2445" y="1834"/>
                  </a:lnTo>
                  <a:cubicBezTo>
                    <a:pt x="2446" y="1830"/>
                    <a:pt x="2446" y="1824"/>
                    <a:pt x="2446" y="1821"/>
                  </a:cubicBezTo>
                  <a:lnTo>
                    <a:pt x="2446" y="1821"/>
                  </a:lnTo>
                  <a:cubicBezTo>
                    <a:pt x="2445" y="1819"/>
                    <a:pt x="2443" y="1814"/>
                    <a:pt x="2442" y="1813"/>
                  </a:cubicBezTo>
                  <a:lnTo>
                    <a:pt x="2442" y="1813"/>
                  </a:lnTo>
                  <a:cubicBezTo>
                    <a:pt x="2440" y="1810"/>
                    <a:pt x="2434" y="1807"/>
                    <a:pt x="2431" y="1807"/>
                  </a:cubicBezTo>
                  <a:lnTo>
                    <a:pt x="2431" y="1807"/>
                  </a:lnTo>
                  <a:cubicBezTo>
                    <a:pt x="2428" y="1806"/>
                    <a:pt x="2422" y="1806"/>
                    <a:pt x="2419" y="1806"/>
                  </a:cubicBezTo>
                  <a:lnTo>
                    <a:pt x="2419" y="1806"/>
                  </a:lnTo>
                  <a:cubicBezTo>
                    <a:pt x="2418" y="1806"/>
                    <a:pt x="2413" y="1808"/>
                    <a:pt x="2411" y="1809"/>
                  </a:cubicBezTo>
                  <a:lnTo>
                    <a:pt x="2411" y="1809"/>
                  </a:lnTo>
                  <a:cubicBezTo>
                    <a:pt x="2409" y="1811"/>
                    <a:pt x="2405" y="1817"/>
                    <a:pt x="2404" y="1820"/>
                  </a:cubicBezTo>
                  <a:lnTo>
                    <a:pt x="2404" y="1820"/>
                  </a:lnTo>
                  <a:cubicBezTo>
                    <a:pt x="2403" y="1823"/>
                    <a:pt x="2404" y="1829"/>
                    <a:pt x="2406" y="1831"/>
                  </a:cubicBezTo>
                  <a:lnTo>
                    <a:pt x="2406" y="1831"/>
                  </a:lnTo>
                  <a:cubicBezTo>
                    <a:pt x="2407" y="1834"/>
                    <a:pt x="2413" y="1838"/>
                    <a:pt x="2416" y="1840"/>
                  </a:cubicBezTo>
                  <a:lnTo>
                    <a:pt x="2416" y="1840"/>
                  </a:lnTo>
                  <a:cubicBezTo>
                    <a:pt x="2418" y="1843"/>
                    <a:pt x="2422" y="1849"/>
                    <a:pt x="2423" y="1851"/>
                  </a:cubicBezTo>
                  <a:lnTo>
                    <a:pt x="2423" y="1851"/>
                  </a:lnTo>
                  <a:cubicBezTo>
                    <a:pt x="2425" y="1854"/>
                    <a:pt x="2428" y="1860"/>
                    <a:pt x="2428" y="1863"/>
                  </a:cubicBezTo>
                  <a:lnTo>
                    <a:pt x="2428" y="1863"/>
                  </a:lnTo>
                  <a:cubicBezTo>
                    <a:pt x="2428" y="1866"/>
                    <a:pt x="2426" y="1871"/>
                    <a:pt x="2426" y="1873"/>
                  </a:cubicBezTo>
                  <a:lnTo>
                    <a:pt x="2426" y="1873"/>
                  </a:lnTo>
                  <a:cubicBezTo>
                    <a:pt x="2425" y="1876"/>
                    <a:pt x="2423" y="1880"/>
                    <a:pt x="2423" y="1881"/>
                  </a:cubicBezTo>
                  <a:lnTo>
                    <a:pt x="2423" y="1881"/>
                  </a:lnTo>
                  <a:cubicBezTo>
                    <a:pt x="2423" y="1884"/>
                    <a:pt x="2426" y="1890"/>
                    <a:pt x="2428" y="1892"/>
                  </a:cubicBezTo>
                  <a:lnTo>
                    <a:pt x="2428" y="1892"/>
                  </a:lnTo>
                  <a:cubicBezTo>
                    <a:pt x="2430" y="1896"/>
                    <a:pt x="2437" y="1899"/>
                    <a:pt x="2437" y="1902"/>
                  </a:cubicBezTo>
                  <a:lnTo>
                    <a:pt x="2437" y="1902"/>
                  </a:lnTo>
                  <a:cubicBezTo>
                    <a:pt x="2439" y="1907"/>
                    <a:pt x="2435" y="1915"/>
                    <a:pt x="2433" y="1919"/>
                  </a:cubicBezTo>
                  <a:lnTo>
                    <a:pt x="2433" y="1919"/>
                  </a:lnTo>
                  <a:cubicBezTo>
                    <a:pt x="2432" y="1921"/>
                    <a:pt x="2429" y="1925"/>
                    <a:pt x="2426" y="1925"/>
                  </a:cubicBezTo>
                  <a:lnTo>
                    <a:pt x="2426" y="1925"/>
                  </a:lnTo>
                  <a:cubicBezTo>
                    <a:pt x="2422" y="1927"/>
                    <a:pt x="2411" y="1921"/>
                    <a:pt x="2406" y="1922"/>
                  </a:cubicBezTo>
                  <a:lnTo>
                    <a:pt x="2406" y="1922"/>
                  </a:lnTo>
                  <a:cubicBezTo>
                    <a:pt x="2403" y="1923"/>
                    <a:pt x="2398" y="1928"/>
                    <a:pt x="2398" y="1931"/>
                  </a:cubicBezTo>
                  <a:lnTo>
                    <a:pt x="2398" y="1931"/>
                  </a:lnTo>
                  <a:cubicBezTo>
                    <a:pt x="2397" y="1933"/>
                    <a:pt x="2399" y="1938"/>
                    <a:pt x="2401" y="1940"/>
                  </a:cubicBezTo>
                  <a:lnTo>
                    <a:pt x="2401" y="1940"/>
                  </a:lnTo>
                  <a:cubicBezTo>
                    <a:pt x="2402" y="1941"/>
                    <a:pt x="2406" y="1944"/>
                    <a:pt x="2409" y="1944"/>
                  </a:cubicBezTo>
                  <a:lnTo>
                    <a:pt x="2409" y="1944"/>
                  </a:lnTo>
                  <a:cubicBezTo>
                    <a:pt x="2412" y="1945"/>
                    <a:pt x="2420" y="1944"/>
                    <a:pt x="2423" y="1944"/>
                  </a:cubicBezTo>
                  <a:lnTo>
                    <a:pt x="2423" y="1944"/>
                  </a:lnTo>
                  <a:cubicBezTo>
                    <a:pt x="2427" y="1945"/>
                    <a:pt x="2434" y="1949"/>
                    <a:pt x="2435" y="1952"/>
                  </a:cubicBezTo>
                  <a:lnTo>
                    <a:pt x="2435" y="1952"/>
                  </a:lnTo>
                  <a:cubicBezTo>
                    <a:pt x="2436" y="1955"/>
                    <a:pt x="2432" y="1962"/>
                    <a:pt x="2429" y="1965"/>
                  </a:cubicBezTo>
                  <a:lnTo>
                    <a:pt x="2429" y="1965"/>
                  </a:lnTo>
                  <a:cubicBezTo>
                    <a:pt x="2428" y="1967"/>
                    <a:pt x="2422" y="1971"/>
                    <a:pt x="2419" y="1972"/>
                  </a:cubicBezTo>
                  <a:lnTo>
                    <a:pt x="2419" y="1972"/>
                  </a:lnTo>
                  <a:cubicBezTo>
                    <a:pt x="2416" y="1973"/>
                    <a:pt x="2409" y="1975"/>
                    <a:pt x="2405" y="1973"/>
                  </a:cubicBezTo>
                  <a:lnTo>
                    <a:pt x="2405" y="1973"/>
                  </a:lnTo>
                  <a:cubicBezTo>
                    <a:pt x="2402" y="1973"/>
                    <a:pt x="2398" y="1968"/>
                    <a:pt x="2395" y="1968"/>
                  </a:cubicBezTo>
                  <a:lnTo>
                    <a:pt x="2395" y="1968"/>
                  </a:lnTo>
                  <a:cubicBezTo>
                    <a:pt x="2392" y="1967"/>
                    <a:pt x="2386" y="1967"/>
                    <a:pt x="2382" y="1967"/>
                  </a:cubicBezTo>
                  <a:lnTo>
                    <a:pt x="2382" y="1967"/>
                  </a:lnTo>
                  <a:cubicBezTo>
                    <a:pt x="2380" y="1968"/>
                    <a:pt x="2372" y="1968"/>
                    <a:pt x="2371" y="1971"/>
                  </a:cubicBezTo>
                  <a:lnTo>
                    <a:pt x="2371" y="1971"/>
                  </a:lnTo>
                  <a:cubicBezTo>
                    <a:pt x="2369" y="1973"/>
                    <a:pt x="2369" y="1979"/>
                    <a:pt x="2370" y="1981"/>
                  </a:cubicBezTo>
                  <a:lnTo>
                    <a:pt x="2370" y="1981"/>
                  </a:lnTo>
                  <a:cubicBezTo>
                    <a:pt x="2372" y="1985"/>
                    <a:pt x="2379" y="1990"/>
                    <a:pt x="2382" y="1991"/>
                  </a:cubicBezTo>
                  <a:lnTo>
                    <a:pt x="2382" y="1991"/>
                  </a:lnTo>
                  <a:cubicBezTo>
                    <a:pt x="2386" y="1993"/>
                    <a:pt x="2396" y="1994"/>
                    <a:pt x="2401" y="1996"/>
                  </a:cubicBezTo>
                  <a:lnTo>
                    <a:pt x="2401" y="1996"/>
                  </a:lnTo>
                  <a:cubicBezTo>
                    <a:pt x="2403" y="1997"/>
                    <a:pt x="2411" y="1999"/>
                    <a:pt x="2413" y="2001"/>
                  </a:cubicBezTo>
                  <a:lnTo>
                    <a:pt x="2413" y="2001"/>
                  </a:lnTo>
                  <a:cubicBezTo>
                    <a:pt x="2416" y="2003"/>
                    <a:pt x="2422" y="2011"/>
                    <a:pt x="2422" y="2016"/>
                  </a:cubicBezTo>
                  <a:lnTo>
                    <a:pt x="2422" y="2016"/>
                  </a:lnTo>
                  <a:cubicBezTo>
                    <a:pt x="2423" y="2019"/>
                    <a:pt x="2419" y="2027"/>
                    <a:pt x="2417" y="2030"/>
                  </a:cubicBezTo>
                  <a:lnTo>
                    <a:pt x="2417" y="2030"/>
                  </a:lnTo>
                  <a:cubicBezTo>
                    <a:pt x="2413" y="2034"/>
                    <a:pt x="2403" y="2038"/>
                    <a:pt x="2399" y="2041"/>
                  </a:cubicBezTo>
                  <a:lnTo>
                    <a:pt x="2399" y="2041"/>
                  </a:lnTo>
                  <a:cubicBezTo>
                    <a:pt x="2397" y="2042"/>
                    <a:pt x="2393" y="2045"/>
                    <a:pt x="2392" y="2046"/>
                  </a:cubicBezTo>
                  <a:lnTo>
                    <a:pt x="2392" y="2046"/>
                  </a:lnTo>
                  <a:cubicBezTo>
                    <a:pt x="2391" y="2050"/>
                    <a:pt x="2394" y="2058"/>
                    <a:pt x="2394" y="2062"/>
                  </a:cubicBezTo>
                  <a:lnTo>
                    <a:pt x="2394" y="2062"/>
                  </a:lnTo>
                  <a:cubicBezTo>
                    <a:pt x="2394" y="2066"/>
                    <a:pt x="2393" y="2072"/>
                    <a:pt x="2391" y="2076"/>
                  </a:cubicBezTo>
                  <a:lnTo>
                    <a:pt x="2391" y="2076"/>
                  </a:lnTo>
                  <a:cubicBezTo>
                    <a:pt x="2389" y="2079"/>
                    <a:pt x="2383" y="2082"/>
                    <a:pt x="2381" y="2086"/>
                  </a:cubicBezTo>
                  <a:lnTo>
                    <a:pt x="2137" y="2115"/>
                  </a:lnTo>
                  <a:lnTo>
                    <a:pt x="2137" y="2115"/>
                  </a:lnTo>
                  <a:cubicBezTo>
                    <a:pt x="2137" y="2115"/>
                    <a:pt x="2139" y="2108"/>
                    <a:pt x="2140" y="2105"/>
                  </a:cubicBezTo>
                  <a:lnTo>
                    <a:pt x="2140" y="2105"/>
                  </a:lnTo>
                  <a:cubicBezTo>
                    <a:pt x="2141" y="2102"/>
                    <a:pt x="2146" y="2095"/>
                    <a:pt x="2147" y="2092"/>
                  </a:cubicBezTo>
                  <a:lnTo>
                    <a:pt x="2147" y="2092"/>
                  </a:lnTo>
                  <a:cubicBezTo>
                    <a:pt x="2148" y="2088"/>
                    <a:pt x="2149" y="2081"/>
                    <a:pt x="2150" y="2078"/>
                  </a:cubicBezTo>
                  <a:lnTo>
                    <a:pt x="2150" y="2078"/>
                  </a:lnTo>
                  <a:cubicBezTo>
                    <a:pt x="2150" y="2074"/>
                    <a:pt x="2153" y="2067"/>
                    <a:pt x="2154" y="2065"/>
                  </a:cubicBezTo>
                  <a:lnTo>
                    <a:pt x="2154" y="2065"/>
                  </a:lnTo>
                  <a:cubicBezTo>
                    <a:pt x="2157" y="2062"/>
                    <a:pt x="2164" y="2058"/>
                    <a:pt x="2167" y="2055"/>
                  </a:cubicBezTo>
                  <a:lnTo>
                    <a:pt x="2167" y="2055"/>
                  </a:lnTo>
                  <a:cubicBezTo>
                    <a:pt x="2170" y="2052"/>
                    <a:pt x="2176" y="2048"/>
                    <a:pt x="2178" y="2044"/>
                  </a:cubicBezTo>
                  <a:lnTo>
                    <a:pt x="2178" y="2044"/>
                  </a:lnTo>
                  <a:cubicBezTo>
                    <a:pt x="2180" y="2042"/>
                    <a:pt x="2182" y="2038"/>
                    <a:pt x="2182" y="2036"/>
                  </a:cubicBezTo>
                  <a:lnTo>
                    <a:pt x="2182" y="2036"/>
                  </a:lnTo>
                  <a:cubicBezTo>
                    <a:pt x="2183" y="2033"/>
                    <a:pt x="2180" y="2029"/>
                    <a:pt x="2180" y="2026"/>
                  </a:cubicBezTo>
                  <a:lnTo>
                    <a:pt x="2180" y="2026"/>
                  </a:lnTo>
                  <a:cubicBezTo>
                    <a:pt x="2181" y="2023"/>
                    <a:pt x="2186" y="2020"/>
                    <a:pt x="2188" y="2018"/>
                  </a:cubicBezTo>
                  <a:lnTo>
                    <a:pt x="2188" y="2018"/>
                  </a:lnTo>
                  <a:cubicBezTo>
                    <a:pt x="2190" y="2016"/>
                    <a:pt x="2194" y="2012"/>
                    <a:pt x="2196" y="2010"/>
                  </a:cubicBezTo>
                  <a:lnTo>
                    <a:pt x="2196" y="2010"/>
                  </a:lnTo>
                  <a:cubicBezTo>
                    <a:pt x="2200" y="2007"/>
                    <a:pt x="2210" y="2003"/>
                    <a:pt x="2213" y="2000"/>
                  </a:cubicBezTo>
                  <a:lnTo>
                    <a:pt x="2213" y="2000"/>
                  </a:lnTo>
                  <a:cubicBezTo>
                    <a:pt x="2216" y="1998"/>
                    <a:pt x="2217" y="1991"/>
                    <a:pt x="2218" y="1988"/>
                  </a:cubicBezTo>
                  <a:lnTo>
                    <a:pt x="2218" y="1988"/>
                  </a:lnTo>
                  <a:cubicBezTo>
                    <a:pt x="2219" y="1986"/>
                    <a:pt x="2220" y="1981"/>
                    <a:pt x="2221" y="1980"/>
                  </a:cubicBezTo>
                  <a:lnTo>
                    <a:pt x="2221" y="1980"/>
                  </a:lnTo>
                  <a:cubicBezTo>
                    <a:pt x="2222" y="1978"/>
                    <a:pt x="2227" y="1977"/>
                    <a:pt x="2229" y="1976"/>
                  </a:cubicBezTo>
                  <a:lnTo>
                    <a:pt x="2229" y="1976"/>
                  </a:lnTo>
                  <a:cubicBezTo>
                    <a:pt x="2230" y="1975"/>
                    <a:pt x="2234" y="1973"/>
                    <a:pt x="2235" y="1972"/>
                  </a:cubicBezTo>
                  <a:lnTo>
                    <a:pt x="2235" y="1972"/>
                  </a:lnTo>
                  <a:cubicBezTo>
                    <a:pt x="2237" y="1968"/>
                    <a:pt x="2235" y="1960"/>
                    <a:pt x="2234" y="1957"/>
                  </a:cubicBezTo>
                  <a:lnTo>
                    <a:pt x="2234" y="1957"/>
                  </a:lnTo>
                  <a:cubicBezTo>
                    <a:pt x="2233" y="1954"/>
                    <a:pt x="2229" y="1951"/>
                    <a:pt x="2228" y="1948"/>
                  </a:cubicBezTo>
                  <a:lnTo>
                    <a:pt x="2228" y="1948"/>
                  </a:lnTo>
                  <a:cubicBezTo>
                    <a:pt x="2227" y="1946"/>
                    <a:pt x="2226" y="1941"/>
                    <a:pt x="2227" y="1940"/>
                  </a:cubicBezTo>
                  <a:lnTo>
                    <a:pt x="2227" y="1940"/>
                  </a:lnTo>
                  <a:cubicBezTo>
                    <a:pt x="2227" y="1937"/>
                    <a:pt x="2232" y="1933"/>
                    <a:pt x="2233" y="1930"/>
                  </a:cubicBezTo>
                  <a:lnTo>
                    <a:pt x="2233" y="1930"/>
                  </a:lnTo>
                  <a:cubicBezTo>
                    <a:pt x="2234" y="1927"/>
                    <a:pt x="2232" y="1920"/>
                    <a:pt x="2230" y="1918"/>
                  </a:cubicBezTo>
                  <a:lnTo>
                    <a:pt x="2230" y="1918"/>
                  </a:lnTo>
                  <a:cubicBezTo>
                    <a:pt x="2228" y="1917"/>
                    <a:pt x="2222" y="1918"/>
                    <a:pt x="2220" y="1917"/>
                  </a:cubicBezTo>
                  <a:lnTo>
                    <a:pt x="2220" y="1917"/>
                  </a:lnTo>
                  <a:cubicBezTo>
                    <a:pt x="2217" y="1915"/>
                    <a:pt x="2210" y="1910"/>
                    <a:pt x="2207" y="1907"/>
                  </a:cubicBezTo>
                  <a:lnTo>
                    <a:pt x="2207" y="1907"/>
                  </a:lnTo>
                  <a:cubicBezTo>
                    <a:pt x="2204" y="1905"/>
                    <a:pt x="2199" y="1900"/>
                    <a:pt x="2197" y="1896"/>
                  </a:cubicBezTo>
                  <a:lnTo>
                    <a:pt x="2197" y="1896"/>
                  </a:lnTo>
                  <a:cubicBezTo>
                    <a:pt x="2196" y="1892"/>
                    <a:pt x="2198" y="1884"/>
                    <a:pt x="2196" y="1881"/>
                  </a:cubicBezTo>
                  <a:lnTo>
                    <a:pt x="2196" y="1881"/>
                  </a:lnTo>
                  <a:cubicBezTo>
                    <a:pt x="2194" y="1877"/>
                    <a:pt x="2187" y="1873"/>
                    <a:pt x="2184" y="1872"/>
                  </a:cubicBezTo>
                  <a:lnTo>
                    <a:pt x="2184" y="1872"/>
                  </a:lnTo>
                  <a:cubicBezTo>
                    <a:pt x="2179" y="1871"/>
                    <a:pt x="2164" y="1874"/>
                    <a:pt x="2164" y="1874"/>
                  </a:cubicBezTo>
                  <a:lnTo>
                    <a:pt x="1628" y="1931"/>
                  </a:lnTo>
                  <a:lnTo>
                    <a:pt x="1461" y="1945"/>
                  </a:lnTo>
                  <a:lnTo>
                    <a:pt x="1218" y="1966"/>
                  </a:lnTo>
                  <a:lnTo>
                    <a:pt x="1015" y="1982"/>
                  </a:lnTo>
                  <a:lnTo>
                    <a:pt x="532" y="2019"/>
                  </a:lnTo>
                  <a:lnTo>
                    <a:pt x="518" y="1784"/>
                  </a:lnTo>
                  <a:lnTo>
                    <a:pt x="457" y="785"/>
                  </a:lnTo>
                  <a:lnTo>
                    <a:pt x="457" y="785"/>
                  </a:lnTo>
                  <a:cubicBezTo>
                    <a:pt x="457" y="785"/>
                    <a:pt x="461" y="781"/>
                    <a:pt x="461" y="779"/>
                  </a:cubicBezTo>
                  <a:lnTo>
                    <a:pt x="461" y="779"/>
                  </a:lnTo>
                  <a:cubicBezTo>
                    <a:pt x="462" y="778"/>
                    <a:pt x="462" y="774"/>
                    <a:pt x="462" y="772"/>
                  </a:cubicBezTo>
                  <a:lnTo>
                    <a:pt x="462" y="772"/>
                  </a:lnTo>
                  <a:cubicBezTo>
                    <a:pt x="461" y="770"/>
                    <a:pt x="459" y="767"/>
                    <a:pt x="458" y="766"/>
                  </a:cubicBezTo>
                  <a:lnTo>
                    <a:pt x="458" y="766"/>
                  </a:lnTo>
                  <a:cubicBezTo>
                    <a:pt x="457" y="765"/>
                    <a:pt x="454" y="765"/>
                    <a:pt x="452" y="766"/>
                  </a:cubicBezTo>
                  <a:lnTo>
                    <a:pt x="452" y="766"/>
                  </a:lnTo>
                  <a:cubicBezTo>
                    <a:pt x="451" y="767"/>
                    <a:pt x="450" y="768"/>
                    <a:pt x="449" y="769"/>
                  </a:cubicBezTo>
                  <a:lnTo>
                    <a:pt x="449" y="769"/>
                  </a:lnTo>
                  <a:cubicBezTo>
                    <a:pt x="447" y="770"/>
                    <a:pt x="441" y="771"/>
                    <a:pt x="438" y="770"/>
                  </a:cubicBezTo>
                  <a:lnTo>
                    <a:pt x="438" y="770"/>
                  </a:lnTo>
                  <a:cubicBezTo>
                    <a:pt x="436" y="769"/>
                    <a:pt x="437" y="763"/>
                    <a:pt x="435" y="761"/>
                  </a:cubicBezTo>
                  <a:lnTo>
                    <a:pt x="435" y="761"/>
                  </a:lnTo>
                  <a:cubicBezTo>
                    <a:pt x="434" y="760"/>
                    <a:pt x="431" y="758"/>
                    <a:pt x="429" y="757"/>
                  </a:cubicBezTo>
                  <a:lnTo>
                    <a:pt x="429" y="757"/>
                  </a:lnTo>
                  <a:cubicBezTo>
                    <a:pt x="427" y="757"/>
                    <a:pt x="424" y="759"/>
                    <a:pt x="422" y="760"/>
                  </a:cubicBezTo>
                  <a:lnTo>
                    <a:pt x="422" y="760"/>
                  </a:lnTo>
                  <a:cubicBezTo>
                    <a:pt x="420" y="761"/>
                    <a:pt x="418" y="765"/>
                    <a:pt x="416" y="765"/>
                  </a:cubicBezTo>
                  <a:lnTo>
                    <a:pt x="416" y="765"/>
                  </a:lnTo>
                  <a:cubicBezTo>
                    <a:pt x="413" y="767"/>
                    <a:pt x="407" y="766"/>
                    <a:pt x="404" y="765"/>
                  </a:cubicBezTo>
                  <a:lnTo>
                    <a:pt x="404" y="765"/>
                  </a:lnTo>
                  <a:cubicBezTo>
                    <a:pt x="402" y="764"/>
                    <a:pt x="398" y="760"/>
                    <a:pt x="396" y="758"/>
                  </a:cubicBezTo>
                  <a:lnTo>
                    <a:pt x="396" y="758"/>
                  </a:lnTo>
                  <a:cubicBezTo>
                    <a:pt x="394" y="756"/>
                    <a:pt x="392" y="750"/>
                    <a:pt x="390" y="749"/>
                  </a:cubicBezTo>
                  <a:lnTo>
                    <a:pt x="390" y="749"/>
                  </a:lnTo>
                  <a:cubicBezTo>
                    <a:pt x="388" y="748"/>
                    <a:pt x="382" y="751"/>
                    <a:pt x="381" y="750"/>
                  </a:cubicBezTo>
                  <a:lnTo>
                    <a:pt x="381" y="750"/>
                  </a:lnTo>
                  <a:cubicBezTo>
                    <a:pt x="379" y="750"/>
                    <a:pt x="377" y="747"/>
                    <a:pt x="376" y="745"/>
                  </a:cubicBezTo>
                  <a:lnTo>
                    <a:pt x="376" y="745"/>
                  </a:lnTo>
                  <a:cubicBezTo>
                    <a:pt x="375" y="743"/>
                    <a:pt x="378" y="737"/>
                    <a:pt x="377" y="734"/>
                  </a:cubicBezTo>
                  <a:lnTo>
                    <a:pt x="377" y="734"/>
                  </a:lnTo>
                  <a:cubicBezTo>
                    <a:pt x="377" y="731"/>
                    <a:pt x="374" y="725"/>
                    <a:pt x="373" y="723"/>
                  </a:cubicBezTo>
                  <a:lnTo>
                    <a:pt x="373" y="723"/>
                  </a:lnTo>
                  <a:cubicBezTo>
                    <a:pt x="371" y="722"/>
                    <a:pt x="366" y="718"/>
                    <a:pt x="364" y="717"/>
                  </a:cubicBezTo>
                  <a:lnTo>
                    <a:pt x="364" y="717"/>
                  </a:lnTo>
                  <a:cubicBezTo>
                    <a:pt x="361" y="717"/>
                    <a:pt x="356" y="717"/>
                    <a:pt x="354" y="715"/>
                  </a:cubicBezTo>
                  <a:lnTo>
                    <a:pt x="354" y="715"/>
                  </a:lnTo>
                  <a:cubicBezTo>
                    <a:pt x="351" y="714"/>
                    <a:pt x="347" y="708"/>
                    <a:pt x="346" y="705"/>
                  </a:cubicBezTo>
                  <a:lnTo>
                    <a:pt x="346" y="705"/>
                  </a:lnTo>
                  <a:cubicBezTo>
                    <a:pt x="344" y="702"/>
                    <a:pt x="343" y="694"/>
                    <a:pt x="343" y="690"/>
                  </a:cubicBezTo>
                  <a:lnTo>
                    <a:pt x="343" y="690"/>
                  </a:lnTo>
                  <a:cubicBezTo>
                    <a:pt x="343" y="688"/>
                    <a:pt x="343" y="684"/>
                    <a:pt x="344" y="683"/>
                  </a:cubicBezTo>
                  <a:lnTo>
                    <a:pt x="344" y="683"/>
                  </a:lnTo>
                  <a:cubicBezTo>
                    <a:pt x="346" y="680"/>
                    <a:pt x="354" y="679"/>
                    <a:pt x="355" y="676"/>
                  </a:cubicBezTo>
                  <a:lnTo>
                    <a:pt x="355" y="676"/>
                  </a:lnTo>
                  <a:cubicBezTo>
                    <a:pt x="356" y="673"/>
                    <a:pt x="353" y="667"/>
                    <a:pt x="351" y="664"/>
                  </a:cubicBezTo>
                  <a:lnTo>
                    <a:pt x="351" y="664"/>
                  </a:lnTo>
                  <a:cubicBezTo>
                    <a:pt x="350" y="663"/>
                    <a:pt x="346" y="662"/>
                    <a:pt x="344" y="662"/>
                  </a:cubicBezTo>
                  <a:lnTo>
                    <a:pt x="344" y="662"/>
                  </a:lnTo>
                  <a:cubicBezTo>
                    <a:pt x="342" y="663"/>
                    <a:pt x="340" y="668"/>
                    <a:pt x="337" y="669"/>
                  </a:cubicBezTo>
                  <a:lnTo>
                    <a:pt x="337" y="669"/>
                  </a:lnTo>
                  <a:cubicBezTo>
                    <a:pt x="336" y="669"/>
                    <a:pt x="332" y="667"/>
                    <a:pt x="330" y="666"/>
                  </a:cubicBezTo>
                  <a:lnTo>
                    <a:pt x="330" y="666"/>
                  </a:lnTo>
                  <a:cubicBezTo>
                    <a:pt x="328" y="664"/>
                    <a:pt x="327" y="658"/>
                    <a:pt x="325" y="656"/>
                  </a:cubicBezTo>
                  <a:lnTo>
                    <a:pt x="325" y="656"/>
                  </a:lnTo>
                  <a:cubicBezTo>
                    <a:pt x="323" y="654"/>
                    <a:pt x="317" y="653"/>
                    <a:pt x="315" y="651"/>
                  </a:cubicBezTo>
                  <a:lnTo>
                    <a:pt x="315" y="651"/>
                  </a:lnTo>
                  <a:cubicBezTo>
                    <a:pt x="312" y="648"/>
                    <a:pt x="311" y="639"/>
                    <a:pt x="308" y="637"/>
                  </a:cubicBezTo>
                  <a:lnTo>
                    <a:pt x="308" y="637"/>
                  </a:lnTo>
                  <a:cubicBezTo>
                    <a:pt x="306" y="635"/>
                    <a:pt x="300" y="637"/>
                    <a:pt x="297" y="636"/>
                  </a:cubicBezTo>
                  <a:lnTo>
                    <a:pt x="297" y="636"/>
                  </a:lnTo>
                  <a:cubicBezTo>
                    <a:pt x="296" y="634"/>
                    <a:pt x="293" y="631"/>
                    <a:pt x="292" y="629"/>
                  </a:cubicBezTo>
                  <a:lnTo>
                    <a:pt x="292" y="629"/>
                  </a:lnTo>
                  <a:cubicBezTo>
                    <a:pt x="290" y="627"/>
                    <a:pt x="288" y="621"/>
                    <a:pt x="286" y="617"/>
                  </a:cubicBezTo>
                  <a:lnTo>
                    <a:pt x="286" y="617"/>
                  </a:lnTo>
                  <a:cubicBezTo>
                    <a:pt x="285" y="616"/>
                    <a:pt x="282" y="613"/>
                    <a:pt x="280" y="612"/>
                  </a:cubicBezTo>
                  <a:lnTo>
                    <a:pt x="280" y="612"/>
                  </a:lnTo>
                  <a:cubicBezTo>
                    <a:pt x="278" y="610"/>
                    <a:pt x="273" y="608"/>
                    <a:pt x="271" y="606"/>
                  </a:cubicBezTo>
                  <a:lnTo>
                    <a:pt x="271" y="606"/>
                  </a:lnTo>
                  <a:cubicBezTo>
                    <a:pt x="270" y="604"/>
                    <a:pt x="266" y="600"/>
                    <a:pt x="265" y="597"/>
                  </a:cubicBezTo>
                  <a:lnTo>
                    <a:pt x="265" y="597"/>
                  </a:lnTo>
                  <a:cubicBezTo>
                    <a:pt x="264" y="593"/>
                    <a:pt x="262" y="585"/>
                    <a:pt x="264" y="582"/>
                  </a:cubicBezTo>
                  <a:lnTo>
                    <a:pt x="264" y="582"/>
                  </a:lnTo>
                  <a:cubicBezTo>
                    <a:pt x="266" y="579"/>
                    <a:pt x="273" y="579"/>
                    <a:pt x="276" y="579"/>
                  </a:cubicBezTo>
                  <a:lnTo>
                    <a:pt x="276" y="579"/>
                  </a:lnTo>
                  <a:cubicBezTo>
                    <a:pt x="277" y="579"/>
                    <a:pt x="281" y="581"/>
                    <a:pt x="283" y="580"/>
                  </a:cubicBezTo>
                  <a:lnTo>
                    <a:pt x="283" y="580"/>
                  </a:lnTo>
                  <a:cubicBezTo>
                    <a:pt x="286" y="578"/>
                    <a:pt x="289" y="572"/>
                    <a:pt x="289" y="569"/>
                  </a:cubicBezTo>
                  <a:lnTo>
                    <a:pt x="289" y="569"/>
                  </a:lnTo>
                  <a:cubicBezTo>
                    <a:pt x="288" y="566"/>
                    <a:pt x="282" y="563"/>
                    <a:pt x="281" y="561"/>
                  </a:cubicBezTo>
                  <a:lnTo>
                    <a:pt x="281" y="561"/>
                  </a:lnTo>
                  <a:cubicBezTo>
                    <a:pt x="280" y="558"/>
                    <a:pt x="281" y="553"/>
                    <a:pt x="281" y="550"/>
                  </a:cubicBezTo>
                  <a:lnTo>
                    <a:pt x="281" y="550"/>
                  </a:lnTo>
                  <a:cubicBezTo>
                    <a:pt x="282" y="547"/>
                    <a:pt x="284" y="541"/>
                    <a:pt x="286" y="539"/>
                  </a:cubicBezTo>
                  <a:lnTo>
                    <a:pt x="286" y="539"/>
                  </a:lnTo>
                  <a:cubicBezTo>
                    <a:pt x="287" y="536"/>
                    <a:pt x="292" y="533"/>
                    <a:pt x="295" y="532"/>
                  </a:cubicBezTo>
                  <a:lnTo>
                    <a:pt x="295" y="532"/>
                  </a:lnTo>
                  <a:cubicBezTo>
                    <a:pt x="298" y="531"/>
                    <a:pt x="305" y="533"/>
                    <a:pt x="308" y="532"/>
                  </a:cubicBezTo>
                  <a:lnTo>
                    <a:pt x="308" y="532"/>
                  </a:lnTo>
                  <a:cubicBezTo>
                    <a:pt x="309" y="531"/>
                    <a:pt x="310" y="527"/>
                    <a:pt x="311" y="525"/>
                  </a:cubicBezTo>
                  <a:lnTo>
                    <a:pt x="311" y="525"/>
                  </a:lnTo>
                  <a:cubicBezTo>
                    <a:pt x="311" y="522"/>
                    <a:pt x="307" y="515"/>
                    <a:pt x="307" y="511"/>
                  </a:cubicBezTo>
                  <a:lnTo>
                    <a:pt x="307" y="511"/>
                  </a:lnTo>
                  <a:cubicBezTo>
                    <a:pt x="307" y="508"/>
                    <a:pt x="308" y="502"/>
                    <a:pt x="310" y="501"/>
                  </a:cubicBezTo>
                  <a:lnTo>
                    <a:pt x="310" y="501"/>
                  </a:lnTo>
                  <a:cubicBezTo>
                    <a:pt x="311" y="499"/>
                    <a:pt x="315" y="498"/>
                    <a:pt x="316" y="499"/>
                  </a:cubicBezTo>
                  <a:lnTo>
                    <a:pt x="316" y="499"/>
                  </a:lnTo>
                  <a:cubicBezTo>
                    <a:pt x="318" y="499"/>
                    <a:pt x="321" y="503"/>
                    <a:pt x="323" y="504"/>
                  </a:cubicBezTo>
                  <a:lnTo>
                    <a:pt x="323" y="504"/>
                  </a:lnTo>
                  <a:cubicBezTo>
                    <a:pt x="324" y="506"/>
                    <a:pt x="327" y="509"/>
                    <a:pt x="329" y="510"/>
                  </a:cubicBezTo>
                  <a:lnTo>
                    <a:pt x="329" y="510"/>
                  </a:lnTo>
                  <a:cubicBezTo>
                    <a:pt x="332" y="511"/>
                    <a:pt x="337" y="511"/>
                    <a:pt x="340" y="510"/>
                  </a:cubicBezTo>
                  <a:lnTo>
                    <a:pt x="340" y="510"/>
                  </a:lnTo>
                  <a:cubicBezTo>
                    <a:pt x="343" y="509"/>
                    <a:pt x="347" y="505"/>
                    <a:pt x="348" y="502"/>
                  </a:cubicBezTo>
                  <a:lnTo>
                    <a:pt x="348" y="502"/>
                  </a:lnTo>
                  <a:cubicBezTo>
                    <a:pt x="348" y="501"/>
                    <a:pt x="349" y="496"/>
                    <a:pt x="349" y="494"/>
                  </a:cubicBezTo>
                  <a:lnTo>
                    <a:pt x="349" y="494"/>
                  </a:lnTo>
                  <a:cubicBezTo>
                    <a:pt x="348" y="492"/>
                    <a:pt x="347" y="487"/>
                    <a:pt x="345" y="486"/>
                  </a:cubicBezTo>
                  <a:lnTo>
                    <a:pt x="345" y="486"/>
                  </a:lnTo>
                  <a:cubicBezTo>
                    <a:pt x="343" y="485"/>
                    <a:pt x="339" y="486"/>
                    <a:pt x="337" y="488"/>
                  </a:cubicBezTo>
                  <a:lnTo>
                    <a:pt x="337" y="488"/>
                  </a:lnTo>
                  <a:cubicBezTo>
                    <a:pt x="336" y="488"/>
                    <a:pt x="334" y="492"/>
                    <a:pt x="331" y="492"/>
                  </a:cubicBezTo>
                  <a:lnTo>
                    <a:pt x="331" y="492"/>
                  </a:lnTo>
                  <a:cubicBezTo>
                    <a:pt x="330" y="493"/>
                    <a:pt x="325" y="491"/>
                    <a:pt x="323" y="490"/>
                  </a:cubicBezTo>
                  <a:lnTo>
                    <a:pt x="323" y="490"/>
                  </a:lnTo>
                  <a:cubicBezTo>
                    <a:pt x="321" y="488"/>
                    <a:pt x="316" y="485"/>
                    <a:pt x="316" y="483"/>
                  </a:cubicBezTo>
                  <a:lnTo>
                    <a:pt x="316" y="483"/>
                  </a:lnTo>
                  <a:cubicBezTo>
                    <a:pt x="316" y="481"/>
                    <a:pt x="320" y="478"/>
                    <a:pt x="322" y="478"/>
                  </a:cubicBezTo>
                  <a:lnTo>
                    <a:pt x="322" y="478"/>
                  </a:lnTo>
                  <a:cubicBezTo>
                    <a:pt x="325" y="476"/>
                    <a:pt x="331" y="479"/>
                    <a:pt x="334" y="477"/>
                  </a:cubicBezTo>
                  <a:lnTo>
                    <a:pt x="334" y="477"/>
                  </a:lnTo>
                  <a:cubicBezTo>
                    <a:pt x="336" y="476"/>
                    <a:pt x="337" y="473"/>
                    <a:pt x="337" y="472"/>
                  </a:cubicBezTo>
                  <a:lnTo>
                    <a:pt x="337" y="472"/>
                  </a:lnTo>
                  <a:cubicBezTo>
                    <a:pt x="338" y="470"/>
                    <a:pt x="341" y="465"/>
                    <a:pt x="341" y="462"/>
                  </a:cubicBezTo>
                  <a:lnTo>
                    <a:pt x="341" y="462"/>
                  </a:lnTo>
                  <a:cubicBezTo>
                    <a:pt x="341" y="460"/>
                    <a:pt x="339" y="457"/>
                    <a:pt x="338" y="455"/>
                  </a:cubicBezTo>
                  <a:lnTo>
                    <a:pt x="338" y="455"/>
                  </a:lnTo>
                  <a:cubicBezTo>
                    <a:pt x="336" y="453"/>
                    <a:pt x="333" y="452"/>
                    <a:pt x="330" y="452"/>
                  </a:cubicBezTo>
                  <a:lnTo>
                    <a:pt x="330" y="452"/>
                  </a:lnTo>
                  <a:cubicBezTo>
                    <a:pt x="328" y="452"/>
                    <a:pt x="323" y="454"/>
                    <a:pt x="321" y="453"/>
                  </a:cubicBezTo>
                  <a:lnTo>
                    <a:pt x="321" y="453"/>
                  </a:lnTo>
                  <a:cubicBezTo>
                    <a:pt x="318" y="452"/>
                    <a:pt x="316" y="448"/>
                    <a:pt x="316" y="446"/>
                  </a:cubicBezTo>
                  <a:lnTo>
                    <a:pt x="316" y="446"/>
                  </a:lnTo>
                  <a:cubicBezTo>
                    <a:pt x="315" y="442"/>
                    <a:pt x="321" y="435"/>
                    <a:pt x="320" y="432"/>
                  </a:cubicBezTo>
                  <a:lnTo>
                    <a:pt x="320" y="432"/>
                  </a:lnTo>
                  <a:cubicBezTo>
                    <a:pt x="320" y="430"/>
                    <a:pt x="316" y="425"/>
                    <a:pt x="313" y="424"/>
                  </a:cubicBezTo>
                  <a:lnTo>
                    <a:pt x="313" y="424"/>
                  </a:lnTo>
                  <a:cubicBezTo>
                    <a:pt x="311" y="423"/>
                    <a:pt x="306" y="424"/>
                    <a:pt x="303" y="425"/>
                  </a:cubicBezTo>
                  <a:lnTo>
                    <a:pt x="303" y="425"/>
                  </a:lnTo>
                  <a:cubicBezTo>
                    <a:pt x="301" y="425"/>
                    <a:pt x="299" y="428"/>
                    <a:pt x="297" y="428"/>
                  </a:cubicBezTo>
                  <a:lnTo>
                    <a:pt x="297" y="428"/>
                  </a:lnTo>
                  <a:cubicBezTo>
                    <a:pt x="295" y="429"/>
                    <a:pt x="288" y="427"/>
                    <a:pt x="287" y="429"/>
                  </a:cubicBezTo>
                  <a:lnTo>
                    <a:pt x="287" y="429"/>
                  </a:lnTo>
                  <a:cubicBezTo>
                    <a:pt x="286" y="430"/>
                    <a:pt x="287" y="433"/>
                    <a:pt x="286" y="435"/>
                  </a:cubicBezTo>
                  <a:lnTo>
                    <a:pt x="286" y="435"/>
                  </a:lnTo>
                  <a:cubicBezTo>
                    <a:pt x="286" y="437"/>
                    <a:pt x="284" y="442"/>
                    <a:pt x="282" y="443"/>
                  </a:cubicBezTo>
                  <a:lnTo>
                    <a:pt x="282" y="443"/>
                  </a:lnTo>
                  <a:cubicBezTo>
                    <a:pt x="280" y="445"/>
                    <a:pt x="275" y="447"/>
                    <a:pt x="273" y="447"/>
                  </a:cubicBezTo>
                  <a:lnTo>
                    <a:pt x="273" y="447"/>
                  </a:lnTo>
                  <a:cubicBezTo>
                    <a:pt x="270" y="447"/>
                    <a:pt x="264" y="448"/>
                    <a:pt x="261" y="447"/>
                  </a:cubicBezTo>
                  <a:lnTo>
                    <a:pt x="261" y="447"/>
                  </a:lnTo>
                  <a:cubicBezTo>
                    <a:pt x="257" y="447"/>
                    <a:pt x="250" y="443"/>
                    <a:pt x="247" y="440"/>
                  </a:cubicBezTo>
                  <a:lnTo>
                    <a:pt x="247" y="440"/>
                  </a:lnTo>
                  <a:cubicBezTo>
                    <a:pt x="245" y="438"/>
                    <a:pt x="243" y="430"/>
                    <a:pt x="240" y="429"/>
                  </a:cubicBezTo>
                  <a:lnTo>
                    <a:pt x="240" y="429"/>
                  </a:lnTo>
                  <a:cubicBezTo>
                    <a:pt x="238" y="428"/>
                    <a:pt x="234" y="432"/>
                    <a:pt x="231" y="433"/>
                  </a:cubicBezTo>
                  <a:lnTo>
                    <a:pt x="231" y="433"/>
                  </a:lnTo>
                  <a:cubicBezTo>
                    <a:pt x="229" y="433"/>
                    <a:pt x="223" y="431"/>
                    <a:pt x="221" y="429"/>
                  </a:cubicBezTo>
                  <a:lnTo>
                    <a:pt x="221" y="429"/>
                  </a:lnTo>
                  <a:cubicBezTo>
                    <a:pt x="219" y="427"/>
                    <a:pt x="220" y="421"/>
                    <a:pt x="219" y="418"/>
                  </a:cubicBezTo>
                  <a:lnTo>
                    <a:pt x="219" y="418"/>
                  </a:lnTo>
                  <a:cubicBezTo>
                    <a:pt x="218" y="416"/>
                    <a:pt x="215" y="411"/>
                    <a:pt x="214" y="410"/>
                  </a:cubicBezTo>
                  <a:lnTo>
                    <a:pt x="214" y="410"/>
                  </a:lnTo>
                  <a:cubicBezTo>
                    <a:pt x="211" y="409"/>
                    <a:pt x="206" y="410"/>
                    <a:pt x="204" y="408"/>
                  </a:cubicBezTo>
                  <a:lnTo>
                    <a:pt x="204" y="408"/>
                  </a:lnTo>
                  <a:cubicBezTo>
                    <a:pt x="202" y="408"/>
                    <a:pt x="199" y="404"/>
                    <a:pt x="198" y="402"/>
                  </a:cubicBezTo>
                  <a:lnTo>
                    <a:pt x="198" y="402"/>
                  </a:lnTo>
                  <a:cubicBezTo>
                    <a:pt x="196" y="401"/>
                    <a:pt x="191" y="398"/>
                    <a:pt x="189" y="397"/>
                  </a:cubicBezTo>
                  <a:lnTo>
                    <a:pt x="189" y="397"/>
                  </a:lnTo>
                  <a:cubicBezTo>
                    <a:pt x="187" y="395"/>
                    <a:pt x="184" y="394"/>
                    <a:pt x="182" y="392"/>
                  </a:cubicBezTo>
                  <a:lnTo>
                    <a:pt x="182" y="392"/>
                  </a:lnTo>
                  <a:cubicBezTo>
                    <a:pt x="180" y="391"/>
                    <a:pt x="179" y="388"/>
                    <a:pt x="177" y="386"/>
                  </a:cubicBezTo>
                  <a:lnTo>
                    <a:pt x="177" y="386"/>
                  </a:lnTo>
                  <a:lnTo>
                    <a:pt x="177" y="385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8" name="Freeform 249">
              <a:extLst>
                <a:ext uri="{FF2B5EF4-FFF2-40B4-BE49-F238E27FC236}">
                  <a16:creationId xmlns:a16="http://schemas.microsoft.com/office/drawing/2014/main" id="{FCB55195-9102-DA47-99B9-91BCD95C9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0524" y="6841252"/>
              <a:ext cx="1514101" cy="1421906"/>
            </a:xfrm>
            <a:custGeom>
              <a:avLst/>
              <a:gdLst>
                <a:gd name="T0" fmla="*/ 1679 w 1883"/>
                <a:gd name="T1" fmla="*/ 710 h 1768"/>
                <a:gd name="T2" fmla="*/ 1695 w 1883"/>
                <a:gd name="T3" fmla="*/ 762 h 1768"/>
                <a:gd name="T4" fmla="*/ 1644 w 1883"/>
                <a:gd name="T5" fmla="*/ 783 h 1768"/>
                <a:gd name="T6" fmla="*/ 1631 w 1883"/>
                <a:gd name="T7" fmla="*/ 805 h 1768"/>
                <a:gd name="T8" fmla="*/ 1613 w 1883"/>
                <a:gd name="T9" fmla="*/ 838 h 1768"/>
                <a:gd name="T10" fmla="*/ 1600 w 1883"/>
                <a:gd name="T11" fmla="*/ 826 h 1768"/>
                <a:gd name="T12" fmla="*/ 1632 w 1883"/>
                <a:gd name="T13" fmla="*/ 855 h 1768"/>
                <a:gd name="T14" fmla="*/ 1608 w 1883"/>
                <a:gd name="T15" fmla="*/ 873 h 1768"/>
                <a:gd name="T16" fmla="*/ 1607 w 1883"/>
                <a:gd name="T17" fmla="*/ 916 h 1768"/>
                <a:gd name="T18" fmla="*/ 1611 w 1883"/>
                <a:gd name="T19" fmla="*/ 980 h 1768"/>
                <a:gd name="T20" fmla="*/ 1581 w 1883"/>
                <a:gd name="T21" fmla="*/ 1045 h 1768"/>
                <a:gd name="T22" fmla="*/ 1557 w 1883"/>
                <a:gd name="T23" fmla="*/ 1022 h 1768"/>
                <a:gd name="T24" fmla="*/ 1533 w 1883"/>
                <a:gd name="T25" fmla="*/ 1063 h 1768"/>
                <a:gd name="T26" fmla="*/ 1491 w 1883"/>
                <a:gd name="T27" fmla="*/ 1088 h 1768"/>
                <a:gd name="T28" fmla="*/ 1516 w 1883"/>
                <a:gd name="T29" fmla="*/ 1111 h 1768"/>
                <a:gd name="T30" fmla="*/ 1502 w 1883"/>
                <a:gd name="T31" fmla="*/ 1125 h 1768"/>
                <a:gd name="T32" fmla="*/ 1511 w 1883"/>
                <a:gd name="T33" fmla="*/ 1158 h 1768"/>
                <a:gd name="T34" fmla="*/ 1482 w 1883"/>
                <a:gd name="T35" fmla="*/ 1192 h 1768"/>
                <a:gd name="T36" fmla="*/ 1463 w 1883"/>
                <a:gd name="T37" fmla="*/ 1210 h 1768"/>
                <a:gd name="T38" fmla="*/ 1447 w 1883"/>
                <a:gd name="T39" fmla="*/ 1230 h 1768"/>
                <a:gd name="T40" fmla="*/ 1460 w 1883"/>
                <a:gd name="T41" fmla="*/ 1295 h 1768"/>
                <a:gd name="T42" fmla="*/ 1446 w 1883"/>
                <a:gd name="T43" fmla="*/ 1312 h 1768"/>
                <a:gd name="T44" fmla="*/ 1432 w 1883"/>
                <a:gd name="T45" fmla="*/ 1347 h 1768"/>
                <a:gd name="T46" fmla="*/ 1459 w 1883"/>
                <a:gd name="T47" fmla="*/ 1363 h 1768"/>
                <a:gd name="T48" fmla="*/ 1390 w 1883"/>
                <a:gd name="T49" fmla="*/ 1363 h 1768"/>
                <a:gd name="T50" fmla="*/ 1428 w 1883"/>
                <a:gd name="T51" fmla="*/ 1405 h 1768"/>
                <a:gd name="T52" fmla="*/ 1412 w 1883"/>
                <a:gd name="T53" fmla="*/ 1458 h 1768"/>
                <a:gd name="T54" fmla="*/ 1427 w 1883"/>
                <a:gd name="T55" fmla="*/ 1449 h 1768"/>
                <a:gd name="T56" fmla="*/ 1416 w 1883"/>
                <a:gd name="T57" fmla="*/ 1484 h 1768"/>
                <a:gd name="T58" fmla="*/ 1455 w 1883"/>
                <a:gd name="T59" fmla="*/ 1475 h 1768"/>
                <a:gd name="T60" fmla="*/ 1453 w 1883"/>
                <a:gd name="T61" fmla="*/ 1505 h 1768"/>
                <a:gd name="T62" fmla="*/ 1466 w 1883"/>
                <a:gd name="T63" fmla="*/ 1549 h 1768"/>
                <a:gd name="T64" fmla="*/ 1471 w 1883"/>
                <a:gd name="T65" fmla="*/ 1583 h 1768"/>
                <a:gd name="T66" fmla="*/ 1429 w 1883"/>
                <a:gd name="T67" fmla="*/ 1617 h 1768"/>
                <a:gd name="T68" fmla="*/ 1450 w 1883"/>
                <a:gd name="T69" fmla="*/ 1677 h 1768"/>
                <a:gd name="T70" fmla="*/ 286 w 1883"/>
                <a:gd name="T71" fmla="*/ 1512 h 1768"/>
                <a:gd name="T72" fmla="*/ 237 w 1883"/>
                <a:gd name="T73" fmla="*/ 1520 h 1768"/>
                <a:gd name="T74" fmla="*/ 198 w 1883"/>
                <a:gd name="T75" fmla="*/ 1517 h 1768"/>
                <a:gd name="T76" fmla="*/ 153 w 1883"/>
                <a:gd name="T77" fmla="*/ 1506 h 1768"/>
                <a:gd name="T78" fmla="*/ 103 w 1883"/>
                <a:gd name="T79" fmla="*/ 659 h 1768"/>
                <a:gd name="T80" fmla="*/ 1665 w 1883"/>
                <a:gd name="T81" fmla="*/ 25 h 1768"/>
                <a:gd name="T82" fmla="*/ 1696 w 1883"/>
                <a:gd name="T83" fmla="*/ 77 h 1768"/>
                <a:gd name="T84" fmla="*/ 1664 w 1883"/>
                <a:gd name="T85" fmla="*/ 139 h 1768"/>
                <a:gd name="T86" fmla="*/ 1622 w 1883"/>
                <a:gd name="T87" fmla="*/ 194 h 1768"/>
                <a:gd name="T88" fmla="*/ 1850 w 1883"/>
                <a:gd name="T89" fmla="*/ 231 h 1768"/>
                <a:gd name="T90" fmla="*/ 1855 w 1883"/>
                <a:gd name="T91" fmla="*/ 261 h 1768"/>
                <a:gd name="T92" fmla="*/ 1864 w 1883"/>
                <a:gd name="T93" fmla="*/ 290 h 1768"/>
                <a:gd name="T94" fmla="*/ 1823 w 1883"/>
                <a:gd name="T95" fmla="*/ 338 h 1768"/>
                <a:gd name="T96" fmla="*/ 1773 w 1883"/>
                <a:gd name="T97" fmla="*/ 371 h 1768"/>
                <a:gd name="T98" fmla="*/ 1815 w 1883"/>
                <a:gd name="T99" fmla="*/ 395 h 1768"/>
                <a:gd name="T100" fmla="*/ 1805 w 1883"/>
                <a:gd name="T101" fmla="*/ 435 h 1768"/>
                <a:gd name="T102" fmla="*/ 1766 w 1883"/>
                <a:gd name="T103" fmla="*/ 434 h 1768"/>
                <a:gd name="T104" fmla="*/ 1763 w 1883"/>
                <a:gd name="T105" fmla="*/ 499 h 1768"/>
                <a:gd name="T106" fmla="*/ 1724 w 1883"/>
                <a:gd name="T107" fmla="*/ 482 h 1768"/>
                <a:gd name="T108" fmla="*/ 1723 w 1883"/>
                <a:gd name="T109" fmla="*/ 531 h 1768"/>
                <a:gd name="T110" fmla="*/ 1744 w 1883"/>
                <a:gd name="T111" fmla="*/ 534 h 1768"/>
                <a:gd name="T112" fmla="*/ 1722 w 1883"/>
                <a:gd name="T113" fmla="*/ 583 h 1768"/>
                <a:gd name="T114" fmla="*/ 1748 w 1883"/>
                <a:gd name="T115" fmla="*/ 625 h 1768"/>
                <a:gd name="T116" fmla="*/ 1731 w 1883"/>
                <a:gd name="T117" fmla="*/ 64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83" h="1768">
                  <a:moveTo>
                    <a:pt x="1724" y="677"/>
                  </a:moveTo>
                  <a:lnTo>
                    <a:pt x="1724" y="677"/>
                  </a:lnTo>
                  <a:cubicBezTo>
                    <a:pt x="1723" y="680"/>
                    <a:pt x="1721" y="685"/>
                    <a:pt x="1720" y="687"/>
                  </a:cubicBezTo>
                  <a:lnTo>
                    <a:pt x="1720" y="687"/>
                  </a:lnTo>
                  <a:cubicBezTo>
                    <a:pt x="1718" y="689"/>
                    <a:pt x="1712" y="693"/>
                    <a:pt x="1709" y="694"/>
                  </a:cubicBezTo>
                  <a:lnTo>
                    <a:pt x="1709" y="694"/>
                  </a:lnTo>
                  <a:cubicBezTo>
                    <a:pt x="1707" y="695"/>
                    <a:pt x="1701" y="695"/>
                    <a:pt x="1698" y="695"/>
                  </a:cubicBezTo>
                  <a:lnTo>
                    <a:pt x="1698" y="695"/>
                  </a:lnTo>
                  <a:cubicBezTo>
                    <a:pt x="1696" y="694"/>
                    <a:pt x="1691" y="690"/>
                    <a:pt x="1689" y="691"/>
                  </a:cubicBezTo>
                  <a:lnTo>
                    <a:pt x="1689" y="691"/>
                  </a:lnTo>
                  <a:cubicBezTo>
                    <a:pt x="1687" y="691"/>
                    <a:pt x="1684" y="695"/>
                    <a:pt x="1683" y="697"/>
                  </a:cubicBezTo>
                  <a:lnTo>
                    <a:pt x="1683" y="697"/>
                  </a:lnTo>
                  <a:cubicBezTo>
                    <a:pt x="1681" y="700"/>
                    <a:pt x="1678" y="707"/>
                    <a:pt x="1679" y="710"/>
                  </a:cubicBezTo>
                  <a:lnTo>
                    <a:pt x="1679" y="710"/>
                  </a:lnTo>
                  <a:cubicBezTo>
                    <a:pt x="1679" y="712"/>
                    <a:pt x="1681" y="715"/>
                    <a:pt x="1682" y="717"/>
                  </a:cubicBezTo>
                  <a:lnTo>
                    <a:pt x="1682" y="717"/>
                  </a:lnTo>
                  <a:cubicBezTo>
                    <a:pt x="1684" y="719"/>
                    <a:pt x="1688" y="725"/>
                    <a:pt x="1690" y="727"/>
                  </a:cubicBezTo>
                  <a:lnTo>
                    <a:pt x="1690" y="727"/>
                  </a:lnTo>
                  <a:cubicBezTo>
                    <a:pt x="1694" y="729"/>
                    <a:pt x="1702" y="730"/>
                    <a:pt x="1705" y="732"/>
                  </a:cubicBezTo>
                  <a:lnTo>
                    <a:pt x="1705" y="732"/>
                  </a:lnTo>
                  <a:cubicBezTo>
                    <a:pt x="1707" y="735"/>
                    <a:pt x="1710" y="741"/>
                    <a:pt x="1710" y="745"/>
                  </a:cubicBezTo>
                  <a:lnTo>
                    <a:pt x="1710" y="745"/>
                  </a:lnTo>
                  <a:cubicBezTo>
                    <a:pt x="1710" y="748"/>
                    <a:pt x="1707" y="752"/>
                    <a:pt x="1704" y="755"/>
                  </a:cubicBezTo>
                  <a:lnTo>
                    <a:pt x="1704" y="755"/>
                  </a:lnTo>
                  <a:cubicBezTo>
                    <a:pt x="1702" y="756"/>
                    <a:pt x="1697" y="759"/>
                    <a:pt x="1695" y="762"/>
                  </a:cubicBezTo>
                  <a:lnTo>
                    <a:pt x="1695" y="762"/>
                  </a:lnTo>
                  <a:cubicBezTo>
                    <a:pt x="1693" y="764"/>
                    <a:pt x="1688" y="766"/>
                    <a:pt x="1687" y="769"/>
                  </a:cubicBezTo>
                  <a:lnTo>
                    <a:pt x="1687" y="769"/>
                  </a:lnTo>
                  <a:cubicBezTo>
                    <a:pt x="1687" y="771"/>
                    <a:pt x="1691" y="775"/>
                    <a:pt x="1691" y="778"/>
                  </a:cubicBezTo>
                  <a:lnTo>
                    <a:pt x="1691" y="778"/>
                  </a:lnTo>
                  <a:cubicBezTo>
                    <a:pt x="1690" y="779"/>
                    <a:pt x="1687" y="784"/>
                    <a:pt x="1685" y="784"/>
                  </a:cubicBezTo>
                  <a:lnTo>
                    <a:pt x="1685" y="784"/>
                  </a:lnTo>
                  <a:cubicBezTo>
                    <a:pt x="1682" y="785"/>
                    <a:pt x="1677" y="780"/>
                    <a:pt x="1674" y="780"/>
                  </a:cubicBezTo>
                  <a:lnTo>
                    <a:pt x="1674" y="780"/>
                  </a:lnTo>
                  <a:cubicBezTo>
                    <a:pt x="1672" y="779"/>
                    <a:pt x="1667" y="780"/>
                    <a:pt x="1665" y="781"/>
                  </a:cubicBezTo>
                  <a:lnTo>
                    <a:pt x="1665" y="781"/>
                  </a:lnTo>
                  <a:cubicBezTo>
                    <a:pt x="1661" y="782"/>
                    <a:pt x="1655" y="788"/>
                    <a:pt x="1652" y="788"/>
                  </a:cubicBezTo>
                  <a:lnTo>
                    <a:pt x="1652" y="788"/>
                  </a:lnTo>
                  <a:cubicBezTo>
                    <a:pt x="1649" y="788"/>
                    <a:pt x="1645" y="785"/>
                    <a:pt x="1644" y="783"/>
                  </a:cubicBezTo>
                  <a:lnTo>
                    <a:pt x="1644" y="783"/>
                  </a:lnTo>
                  <a:cubicBezTo>
                    <a:pt x="1642" y="780"/>
                    <a:pt x="1645" y="772"/>
                    <a:pt x="1642" y="769"/>
                  </a:cubicBezTo>
                  <a:lnTo>
                    <a:pt x="1642" y="769"/>
                  </a:lnTo>
                  <a:cubicBezTo>
                    <a:pt x="1641" y="767"/>
                    <a:pt x="1634" y="766"/>
                    <a:pt x="1632" y="766"/>
                  </a:cubicBezTo>
                  <a:lnTo>
                    <a:pt x="1632" y="766"/>
                  </a:lnTo>
                  <a:cubicBezTo>
                    <a:pt x="1628" y="766"/>
                    <a:pt x="1622" y="767"/>
                    <a:pt x="1620" y="769"/>
                  </a:cubicBezTo>
                  <a:lnTo>
                    <a:pt x="1620" y="769"/>
                  </a:lnTo>
                  <a:cubicBezTo>
                    <a:pt x="1618" y="772"/>
                    <a:pt x="1618" y="779"/>
                    <a:pt x="1619" y="781"/>
                  </a:cubicBezTo>
                  <a:lnTo>
                    <a:pt x="1619" y="781"/>
                  </a:lnTo>
                  <a:cubicBezTo>
                    <a:pt x="1619" y="784"/>
                    <a:pt x="1625" y="789"/>
                    <a:pt x="1626" y="791"/>
                  </a:cubicBezTo>
                  <a:lnTo>
                    <a:pt x="1626" y="791"/>
                  </a:lnTo>
                  <a:cubicBezTo>
                    <a:pt x="1628" y="795"/>
                    <a:pt x="1631" y="802"/>
                    <a:pt x="1631" y="805"/>
                  </a:cubicBezTo>
                  <a:lnTo>
                    <a:pt x="1631" y="805"/>
                  </a:lnTo>
                  <a:cubicBezTo>
                    <a:pt x="1631" y="807"/>
                    <a:pt x="1627" y="810"/>
                    <a:pt x="1627" y="812"/>
                  </a:cubicBezTo>
                  <a:lnTo>
                    <a:pt x="1627" y="812"/>
                  </a:lnTo>
                  <a:cubicBezTo>
                    <a:pt x="1628" y="814"/>
                    <a:pt x="1631" y="818"/>
                    <a:pt x="1632" y="820"/>
                  </a:cubicBezTo>
                  <a:lnTo>
                    <a:pt x="1632" y="820"/>
                  </a:lnTo>
                  <a:cubicBezTo>
                    <a:pt x="1634" y="822"/>
                    <a:pt x="1638" y="826"/>
                    <a:pt x="1638" y="828"/>
                  </a:cubicBezTo>
                  <a:lnTo>
                    <a:pt x="1638" y="828"/>
                  </a:lnTo>
                  <a:cubicBezTo>
                    <a:pt x="1639" y="830"/>
                    <a:pt x="1637" y="835"/>
                    <a:pt x="1637" y="837"/>
                  </a:cubicBezTo>
                  <a:lnTo>
                    <a:pt x="1637" y="837"/>
                  </a:lnTo>
                  <a:cubicBezTo>
                    <a:pt x="1636" y="839"/>
                    <a:pt x="1634" y="844"/>
                    <a:pt x="1632" y="845"/>
                  </a:cubicBezTo>
                  <a:lnTo>
                    <a:pt x="1632" y="845"/>
                  </a:lnTo>
                  <a:cubicBezTo>
                    <a:pt x="1629" y="846"/>
                    <a:pt x="1624" y="847"/>
                    <a:pt x="1622" y="846"/>
                  </a:cubicBezTo>
                  <a:lnTo>
                    <a:pt x="1622" y="846"/>
                  </a:lnTo>
                  <a:cubicBezTo>
                    <a:pt x="1619" y="845"/>
                    <a:pt x="1614" y="840"/>
                    <a:pt x="1613" y="838"/>
                  </a:cubicBezTo>
                  <a:lnTo>
                    <a:pt x="1613" y="838"/>
                  </a:lnTo>
                  <a:cubicBezTo>
                    <a:pt x="1612" y="835"/>
                    <a:pt x="1614" y="831"/>
                    <a:pt x="1614" y="829"/>
                  </a:cubicBezTo>
                  <a:lnTo>
                    <a:pt x="1614" y="829"/>
                  </a:lnTo>
                  <a:cubicBezTo>
                    <a:pt x="1614" y="826"/>
                    <a:pt x="1615" y="822"/>
                    <a:pt x="1615" y="819"/>
                  </a:cubicBezTo>
                  <a:lnTo>
                    <a:pt x="1615" y="819"/>
                  </a:lnTo>
                  <a:cubicBezTo>
                    <a:pt x="1615" y="818"/>
                    <a:pt x="1616" y="812"/>
                    <a:pt x="1614" y="810"/>
                  </a:cubicBezTo>
                  <a:lnTo>
                    <a:pt x="1614" y="810"/>
                  </a:lnTo>
                  <a:cubicBezTo>
                    <a:pt x="1612" y="809"/>
                    <a:pt x="1606" y="809"/>
                    <a:pt x="1604" y="810"/>
                  </a:cubicBezTo>
                  <a:lnTo>
                    <a:pt x="1604" y="810"/>
                  </a:lnTo>
                  <a:cubicBezTo>
                    <a:pt x="1602" y="811"/>
                    <a:pt x="1601" y="815"/>
                    <a:pt x="1600" y="817"/>
                  </a:cubicBezTo>
                  <a:lnTo>
                    <a:pt x="1600" y="817"/>
                  </a:lnTo>
                  <a:cubicBezTo>
                    <a:pt x="1599" y="819"/>
                    <a:pt x="1600" y="823"/>
                    <a:pt x="1600" y="826"/>
                  </a:cubicBezTo>
                  <a:lnTo>
                    <a:pt x="1600" y="826"/>
                  </a:lnTo>
                  <a:cubicBezTo>
                    <a:pt x="1601" y="829"/>
                    <a:pt x="1604" y="834"/>
                    <a:pt x="1603" y="836"/>
                  </a:cubicBezTo>
                  <a:lnTo>
                    <a:pt x="1603" y="836"/>
                  </a:lnTo>
                  <a:cubicBezTo>
                    <a:pt x="1602" y="839"/>
                    <a:pt x="1594" y="840"/>
                    <a:pt x="1593" y="843"/>
                  </a:cubicBezTo>
                  <a:lnTo>
                    <a:pt x="1593" y="843"/>
                  </a:lnTo>
                  <a:cubicBezTo>
                    <a:pt x="1593" y="845"/>
                    <a:pt x="1596" y="850"/>
                    <a:pt x="1598" y="851"/>
                  </a:cubicBezTo>
                  <a:lnTo>
                    <a:pt x="1598" y="851"/>
                  </a:lnTo>
                  <a:cubicBezTo>
                    <a:pt x="1599" y="853"/>
                    <a:pt x="1604" y="855"/>
                    <a:pt x="1607" y="856"/>
                  </a:cubicBezTo>
                  <a:lnTo>
                    <a:pt x="1607" y="856"/>
                  </a:lnTo>
                  <a:cubicBezTo>
                    <a:pt x="1609" y="857"/>
                    <a:pt x="1615" y="858"/>
                    <a:pt x="1618" y="858"/>
                  </a:cubicBezTo>
                  <a:lnTo>
                    <a:pt x="1618" y="858"/>
                  </a:lnTo>
                  <a:cubicBezTo>
                    <a:pt x="1619" y="858"/>
                    <a:pt x="1622" y="856"/>
                    <a:pt x="1624" y="856"/>
                  </a:cubicBezTo>
                  <a:lnTo>
                    <a:pt x="1624" y="856"/>
                  </a:lnTo>
                  <a:cubicBezTo>
                    <a:pt x="1626" y="856"/>
                    <a:pt x="1630" y="854"/>
                    <a:pt x="1632" y="855"/>
                  </a:cubicBezTo>
                  <a:lnTo>
                    <a:pt x="1632" y="855"/>
                  </a:lnTo>
                  <a:cubicBezTo>
                    <a:pt x="1636" y="856"/>
                    <a:pt x="1641" y="862"/>
                    <a:pt x="1641" y="866"/>
                  </a:cubicBezTo>
                  <a:lnTo>
                    <a:pt x="1641" y="866"/>
                  </a:lnTo>
                  <a:cubicBezTo>
                    <a:pt x="1641" y="869"/>
                    <a:pt x="1634" y="873"/>
                    <a:pt x="1632" y="875"/>
                  </a:cubicBezTo>
                  <a:lnTo>
                    <a:pt x="1632" y="875"/>
                  </a:lnTo>
                  <a:cubicBezTo>
                    <a:pt x="1629" y="878"/>
                    <a:pt x="1625" y="885"/>
                    <a:pt x="1621" y="887"/>
                  </a:cubicBezTo>
                  <a:lnTo>
                    <a:pt x="1621" y="887"/>
                  </a:lnTo>
                  <a:cubicBezTo>
                    <a:pt x="1619" y="889"/>
                    <a:pt x="1616" y="891"/>
                    <a:pt x="1614" y="891"/>
                  </a:cubicBezTo>
                  <a:lnTo>
                    <a:pt x="1614" y="891"/>
                  </a:lnTo>
                  <a:cubicBezTo>
                    <a:pt x="1611" y="890"/>
                    <a:pt x="1606" y="888"/>
                    <a:pt x="1606" y="886"/>
                  </a:cubicBezTo>
                  <a:lnTo>
                    <a:pt x="1606" y="886"/>
                  </a:lnTo>
                  <a:cubicBezTo>
                    <a:pt x="1604" y="883"/>
                    <a:pt x="1608" y="877"/>
                    <a:pt x="1608" y="873"/>
                  </a:cubicBezTo>
                  <a:lnTo>
                    <a:pt x="1608" y="873"/>
                  </a:lnTo>
                  <a:cubicBezTo>
                    <a:pt x="1608" y="872"/>
                    <a:pt x="1608" y="869"/>
                    <a:pt x="1607" y="868"/>
                  </a:cubicBezTo>
                  <a:lnTo>
                    <a:pt x="1607" y="868"/>
                  </a:lnTo>
                  <a:cubicBezTo>
                    <a:pt x="1607" y="866"/>
                    <a:pt x="1604" y="863"/>
                    <a:pt x="1601" y="863"/>
                  </a:cubicBezTo>
                  <a:lnTo>
                    <a:pt x="1601" y="863"/>
                  </a:lnTo>
                  <a:cubicBezTo>
                    <a:pt x="1599" y="863"/>
                    <a:pt x="1596" y="866"/>
                    <a:pt x="1594" y="868"/>
                  </a:cubicBezTo>
                  <a:lnTo>
                    <a:pt x="1594" y="868"/>
                  </a:lnTo>
                  <a:cubicBezTo>
                    <a:pt x="1592" y="869"/>
                    <a:pt x="1591" y="876"/>
                    <a:pt x="1590" y="879"/>
                  </a:cubicBezTo>
                  <a:lnTo>
                    <a:pt x="1590" y="879"/>
                  </a:lnTo>
                  <a:cubicBezTo>
                    <a:pt x="1589" y="883"/>
                    <a:pt x="1589" y="893"/>
                    <a:pt x="1591" y="897"/>
                  </a:cubicBezTo>
                  <a:lnTo>
                    <a:pt x="1591" y="897"/>
                  </a:lnTo>
                  <a:cubicBezTo>
                    <a:pt x="1592" y="901"/>
                    <a:pt x="1595" y="906"/>
                    <a:pt x="1597" y="909"/>
                  </a:cubicBezTo>
                  <a:lnTo>
                    <a:pt x="1597" y="909"/>
                  </a:lnTo>
                  <a:cubicBezTo>
                    <a:pt x="1599" y="911"/>
                    <a:pt x="1605" y="914"/>
                    <a:pt x="1607" y="916"/>
                  </a:cubicBezTo>
                  <a:lnTo>
                    <a:pt x="1607" y="916"/>
                  </a:lnTo>
                  <a:cubicBezTo>
                    <a:pt x="1609" y="919"/>
                    <a:pt x="1613" y="923"/>
                    <a:pt x="1614" y="926"/>
                  </a:cubicBezTo>
                  <a:lnTo>
                    <a:pt x="1614" y="926"/>
                  </a:lnTo>
                  <a:cubicBezTo>
                    <a:pt x="1614" y="929"/>
                    <a:pt x="1613" y="936"/>
                    <a:pt x="1611" y="938"/>
                  </a:cubicBezTo>
                  <a:lnTo>
                    <a:pt x="1611" y="938"/>
                  </a:lnTo>
                  <a:cubicBezTo>
                    <a:pt x="1610" y="941"/>
                    <a:pt x="1604" y="943"/>
                    <a:pt x="1602" y="946"/>
                  </a:cubicBezTo>
                  <a:lnTo>
                    <a:pt x="1602" y="946"/>
                  </a:lnTo>
                  <a:cubicBezTo>
                    <a:pt x="1599" y="950"/>
                    <a:pt x="1598" y="960"/>
                    <a:pt x="1597" y="964"/>
                  </a:cubicBezTo>
                  <a:lnTo>
                    <a:pt x="1597" y="964"/>
                  </a:lnTo>
                  <a:cubicBezTo>
                    <a:pt x="1597" y="966"/>
                    <a:pt x="1598" y="971"/>
                    <a:pt x="1599" y="972"/>
                  </a:cubicBezTo>
                  <a:lnTo>
                    <a:pt x="1599" y="972"/>
                  </a:lnTo>
                  <a:cubicBezTo>
                    <a:pt x="1601" y="976"/>
                    <a:pt x="1609" y="977"/>
                    <a:pt x="1611" y="980"/>
                  </a:cubicBezTo>
                  <a:lnTo>
                    <a:pt x="1611" y="980"/>
                  </a:lnTo>
                  <a:cubicBezTo>
                    <a:pt x="1612" y="982"/>
                    <a:pt x="1611" y="989"/>
                    <a:pt x="1609" y="991"/>
                  </a:cubicBezTo>
                  <a:lnTo>
                    <a:pt x="1609" y="991"/>
                  </a:lnTo>
                  <a:cubicBezTo>
                    <a:pt x="1608" y="994"/>
                    <a:pt x="1604" y="1000"/>
                    <a:pt x="1602" y="1002"/>
                  </a:cubicBezTo>
                  <a:lnTo>
                    <a:pt x="1602" y="1002"/>
                  </a:lnTo>
                  <a:cubicBezTo>
                    <a:pt x="1599" y="1004"/>
                    <a:pt x="1594" y="1007"/>
                    <a:pt x="1591" y="1009"/>
                  </a:cubicBezTo>
                  <a:lnTo>
                    <a:pt x="1591" y="1009"/>
                  </a:lnTo>
                  <a:cubicBezTo>
                    <a:pt x="1588" y="1010"/>
                    <a:pt x="1584" y="1013"/>
                    <a:pt x="1582" y="1015"/>
                  </a:cubicBezTo>
                  <a:lnTo>
                    <a:pt x="1582" y="1015"/>
                  </a:lnTo>
                  <a:cubicBezTo>
                    <a:pt x="1581" y="1017"/>
                    <a:pt x="1579" y="1022"/>
                    <a:pt x="1580" y="1025"/>
                  </a:cubicBezTo>
                  <a:lnTo>
                    <a:pt x="1580" y="1025"/>
                  </a:lnTo>
                  <a:cubicBezTo>
                    <a:pt x="1581" y="1027"/>
                    <a:pt x="1585" y="1031"/>
                    <a:pt x="1585" y="1033"/>
                  </a:cubicBezTo>
                  <a:lnTo>
                    <a:pt x="1585" y="1033"/>
                  </a:lnTo>
                  <a:cubicBezTo>
                    <a:pt x="1586" y="1037"/>
                    <a:pt x="1583" y="1042"/>
                    <a:pt x="1581" y="1045"/>
                  </a:cubicBezTo>
                  <a:lnTo>
                    <a:pt x="1581" y="1045"/>
                  </a:lnTo>
                  <a:cubicBezTo>
                    <a:pt x="1579" y="1046"/>
                    <a:pt x="1576" y="1050"/>
                    <a:pt x="1574" y="1049"/>
                  </a:cubicBezTo>
                  <a:lnTo>
                    <a:pt x="1574" y="1049"/>
                  </a:lnTo>
                  <a:cubicBezTo>
                    <a:pt x="1571" y="1049"/>
                    <a:pt x="1566" y="1044"/>
                    <a:pt x="1565" y="1041"/>
                  </a:cubicBezTo>
                  <a:lnTo>
                    <a:pt x="1565" y="1041"/>
                  </a:lnTo>
                  <a:cubicBezTo>
                    <a:pt x="1564" y="1038"/>
                    <a:pt x="1565" y="1032"/>
                    <a:pt x="1566" y="1030"/>
                  </a:cubicBezTo>
                  <a:lnTo>
                    <a:pt x="1566" y="1030"/>
                  </a:lnTo>
                  <a:cubicBezTo>
                    <a:pt x="1567" y="1028"/>
                    <a:pt x="1572" y="1028"/>
                    <a:pt x="1573" y="1026"/>
                  </a:cubicBezTo>
                  <a:lnTo>
                    <a:pt x="1573" y="1026"/>
                  </a:lnTo>
                  <a:cubicBezTo>
                    <a:pt x="1573" y="1025"/>
                    <a:pt x="1573" y="1021"/>
                    <a:pt x="1571" y="1021"/>
                  </a:cubicBezTo>
                  <a:lnTo>
                    <a:pt x="1571" y="1021"/>
                  </a:lnTo>
                  <a:cubicBezTo>
                    <a:pt x="1568" y="1019"/>
                    <a:pt x="1561" y="1021"/>
                    <a:pt x="1557" y="1022"/>
                  </a:cubicBezTo>
                  <a:lnTo>
                    <a:pt x="1557" y="1022"/>
                  </a:lnTo>
                  <a:cubicBezTo>
                    <a:pt x="1554" y="1022"/>
                    <a:pt x="1547" y="1021"/>
                    <a:pt x="1544" y="1022"/>
                  </a:cubicBezTo>
                  <a:lnTo>
                    <a:pt x="1544" y="1022"/>
                  </a:lnTo>
                  <a:cubicBezTo>
                    <a:pt x="1542" y="1022"/>
                    <a:pt x="1537" y="1024"/>
                    <a:pt x="1536" y="1027"/>
                  </a:cubicBezTo>
                  <a:lnTo>
                    <a:pt x="1536" y="1027"/>
                  </a:lnTo>
                  <a:cubicBezTo>
                    <a:pt x="1536" y="1028"/>
                    <a:pt x="1537" y="1034"/>
                    <a:pt x="1538" y="1036"/>
                  </a:cubicBezTo>
                  <a:lnTo>
                    <a:pt x="1538" y="1036"/>
                  </a:lnTo>
                  <a:cubicBezTo>
                    <a:pt x="1539" y="1038"/>
                    <a:pt x="1544" y="1041"/>
                    <a:pt x="1546" y="1043"/>
                  </a:cubicBezTo>
                  <a:lnTo>
                    <a:pt x="1546" y="1043"/>
                  </a:lnTo>
                  <a:cubicBezTo>
                    <a:pt x="1547" y="1046"/>
                    <a:pt x="1549" y="1051"/>
                    <a:pt x="1548" y="1054"/>
                  </a:cubicBezTo>
                  <a:lnTo>
                    <a:pt x="1548" y="1054"/>
                  </a:lnTo>
                  <a:cubicBezTo>
                    <a:pt x="1548" y="1057"/>
                    <a:pt x="1544" y="1062"/>
                    <a:pt x="1542" y="1063"/>
                  </a:cubicBezTo>
                  <a:lnTo>
                    <a:pt x="1542" y="1063"/>
                  </a:lnTo>
                  <a:cubicBezTo>
                    <a:pt x="1540" y="1064"/>
                    <a:pt x="1536" y="1062"/>
                    <a:pt x="1533" y="1063"/>
                  </a:cubicBezTo>
                  <a:lnTo>
                    <a:pt x="1533" y="1063"/>
                  </a:lnTo>
                  <a:cubicBezTo>
                    <a:pt x="1529" y="1064"/>
                    <a:pt x="1519" y="1067"/>
                    <a:pt x="1516" y="1071"/>
                  </a:cubicBezTo>
                  <a:lnTo>
                    <a:pt x="1516" y="1071"/>
                  </a:lnTo>
                  <a:cubicBezTo>
                    <a:pt x="1514" y="1073"/>
                    <a:pt x="1517" y="1081"/>
                    <a:pt x="1517" y="1085"/>
                  </a:cubicBezTo>
                  <a:lnTo>
                    <a:pt x="1517" y="1085"/>
                  </a:lnTo>
                  <a:cubicBezTo>
                    <a:pt x="1517" y="1088"/>
                    <a:pt x="1516" y="1094"/>
                    <a:pt x="1514" y="1097"/>
                  </a:cubicBezTo>
                  <a:lnTo>
                    <a:pt x="1514" y="1097"/>
                  </a:lnTo>
                  <a:cubicBezTo>
                    <a:pt x="1514" y="1098"/>
                    <a:pt x="1511" y="1101"/>
                    <a:pt x="1510" y="1101"/>
                  </a:cubicBezTo>
                  <a:lnTo>
                    <a:pt x="1510" y="1101"/>
                  </a:lnTo>
                  <a:cubicBezTo>
                    <a:pt x="1507" y="1101"/>
                    <a:pt x="1501" y="1098"/>
                    <a:pt x="1499" y="1097"/>
                  </a:cubicBezTo>
                  <a:lnTo>
                    <a:pt x="1499" y="1097"/>
                  </a:lnTo>
                  <a:cubicBezTo>
                    <a:pt x="1497" y="1095"/>
                    <a:pt x="1494" y="1090"/>
                    <a:pt x="1491" y="1088"/>
                  </a:cubicBezTo>
                  <a:lnTo>
                    <a:pt x="1491" y="1088"/>
                  </a:lnTo>
                  <a:cubicBezTo>
                    <a:pt x="1490" y="1088"/>
                    <a:pt x="1487" y="1086"/>
                    <a:pt x="1486" y="1085"/>
                  </a:cubicBezTo>
                  <a:lnTo>
                    <a:pt x="1486" y="1085"/>
                  </a:lnTo>
                  <a:cubicBezTo>
                    <a:pt x="1485" y="1085"/>
                    <a:pt x="1480" y="1084"/>
                    <a:pt x="1478" y="1085"/>
                  </a:cubicBezTo>
                  <a:lnTo>
                    <a:pt x="1478" y="1085"/>
                  </a:lnTo>
                  <a:cubicBezTo>
                    <a:pt x="1477" y="1087"/>
                    <a:pt x="1477" y="1093"/>
                    <a:pt x="1478" y="1096"/>
                  </a:cubicBezTo>
                  <a:lnTo>
                    <a:pt x="1478" y="1096"/>
                  </a:lnTo>
                  <a:cubicBezTo>
                    <a:pt x="1478" y="1098"/>
                    <a:pt x="1480" y="1103"/>
                    <a:pt x="1482" y="1105"/>
                  </a:cubicBezTo>
                  <a:lnTo>
                    <a:pt x="1482" y="1105"/>
                  </a:lnTo>
                  <a:cubicBezTo>
                    <a:pt x="1485" y="1108"/>
                    <a:pt x="1490" y="1110"/>
                    <a:pt x="1493" y="1111"/>
                  </a:cubicBezTo>
                  <a:lnTo>
                    <a:pt x="1493" y="1111"/>
                  </a:lnTo>
                  <a:cubicBezTo>
                    <a:pt x="1496" y="1112"/>
                    <a:pt x="1502" y="1115"/>
                    <a:pt x="1505" y="1115"/>
                  </a:cubicBezTo>
                  <a:lnTo>
                    <a:pt x="1505" y="1115"/>
                  </a:lnTo>
                  <a:cubicBezTo>
                    <a:pt x="1508" y="1114"/>
                    <a:pt x="1513" y="1112"/>
                    <a:pt x="1516" y="1111"/>
                  </a:cubicBezTo>
                  <a:lnTo>
                    <a:pt x="1516" y="1111"/>
                  </a:lnTo>
                  <a:cubicBezTo>
                    <a:pt x="1518" y="1111"/>
                    <a:pt x="1524" y="1110"/>
                    <a:pt x="1526" y="1111"/>
                  </a:cubicBezTo>
                  <a:lnTo>
                    <a:pt x="1526" y="1111"/>
                  </a:lnTo>
                  <a:cubicBezTo>
                    <a:pt x="1528" y="1111"/>
                    <a:pt x="1532" y="1114"/>
                    <a:pt x="1533" y="1116"/>
                  </a:cubicBezTo>
                  <a:lnTo>
                    <a:pt x="1533" y="1116"/>
                  </a:lnTo>
                  <a:cubicBezTo>
                    <a:pt x="1534" y="1119"/>
                    <a:pt x="1534" y="1126"/>
                    <a:pt x="1533" y="1129"/>
                  </a:cubicBezTo>
                  <a:lnTo>
                    <a:pt x="1533" y="1129"/>
                  </a:lnTo>
                  <a:cubicBezTo>
                    <a:pt x="1532" y="1131"/>
                    <a:pt x="1527" y="1135"/>
                    <a:pt x="1525" y="1135"/>
                  </a:cubicBezTo>
                  <a:lnTo>
                    <a:pt x="1525" y="1135"/>
                  </a:lnTo>
                  <a:cubicBezTo>
                    <a:pt x="1522" y="1136"/>
                    <a:pt x="1514" y="1136"/>
                    <a:pt x="1511" y="1135"/>
                  </a:cubicBezTo>
                  <a:lnTo>
                    <a:pt x="1511" y="1135"/>
                  </a:lnTo>
                  <a:cubicBezTo>
                    <a:pt x="1508" y="1134"/>
                    <a:pt x="1505" y="1127"/>
                    <a:pt x="1502" y="1125"/>
                  </a:cubicBezTo>
                  <a:lnTo>
                    <a:pt x="1502" y="1125"/>
                  </a:lnTo>
                  <a:cubicBezTo>
                    <a:pt x="1499" y="1124"/>
                    <a:pt x="1494" y="1123"/>
                    <a:pt x="1491" y="1125"/>
                  </a:cubicBezTo>
                  <a:lnTo>
                    <a:pt x="1491" y="1125"/>
                  </a:lnTo>
                  <a:cubicBezTo>
                    <a:pt x="1488" y="1125"/>
                    <a:pt x="1483" y="1131"/>
                    <a:pt x="1481" y="1133"/>
                  </a:cubicBezTo>
                  <a:lnTo>
                    <a:pt x="1481" y="1133"/>
                  </a:lnTo>
                  <a:cubicBezTo>
                    <a:pt x="1479" y="1135"/>
                    <a:pt x="1477" y="1140"/>
                    <a:pt x="1476" y="1142"/>
                  </a:cubicBezTo>
                  <a:lnTo>
                    <a:pt x="1476" y="1142"/>
                  </a:lnTo>
                  <a:cubicBezTo>
                    <a:pt x="1476" y="1145"/>
                    <a:pt x="1475" y="1151"/>
                    <a:pt x="1477" y="1153"/>
                  </a:cubicBezTo>
                  <a:lnTo>
                    <a:pt x="1477" y="1153"/>
                  </a:lnTo>
                  <a:cubicBezTo>
                    <a:pt x="1479" y="1156"/>
                    <a:pt x="1488" y="1161"/>
                    <a:pt x="1493" y="1161"/>
                  </a:cubicBezTo>
                  <a:lnTo>
                    <a:pt x="1493" y="1161"/>
                  </a:lnTo>
                  <a:cubicBezTo>
                    <a:pt x="1496" y="1161"/>
                    <a:pt x="1500" y="1155"/>
                    <a:pt x="1503" y="1155"/>
                  </a:cubicBezTo>
                  <a:lnTo>
                    <a:pt x="1503" y="1155"/>
                  </a:lnTo>
                  <a:cubicBezTo>
                    <a:pt x="1505" y="1155"/>
                    <a:pt x="1509" y="1156"/>
                    <a:pt x="1511" y="1158"/>
                  </a:cubicBezTo>
                  <a:lnTo>
                    <a:pt x="1511" y="1158"/>
                  </a:lnTo>
                  <a:cubicBezTo>
                    <a:pt x="1513" y="1160"/>
                    <a:pt x="1513" y="1165"/>
                    <a:pt x="1513" y="1168"/>
                  </a:cubicBezTo>
                  <a:lnTo>
                    <a:pt x="1513" y="1168"/>
                  </a:lnTo>
                  <a:cubicBezTo>
                    <a:pt x="1513" y="1170"/>
                    <a:pt x="1509" y="1174"/>
                    <a:pt x="1509" y="1176"/>
                  </a:cubicBezTo>
                  <a:lnTo>
                    <a:pt x="1509" y="1176"/>
                  </a:lnTo>
                  <a:cubicBezTo>
                    <a:pt x="1508" y="1178"/>
                    <a:pt x="1511" y="1183"/>
                    <a:pt x="1510" y="1186"/>
                  </a:cubicBezTo>
                  <a:lnTo>
                    <a:pt x="1510" y="1186"/>
                  </a:lnTo>
                  <a:cubicBezTo>
                    <a:pt x="1508" y="1188"/>
                    <a:pt x="1504" y="1191"/>
                    <a:pt x="1501" y="1192"/>
                  </a:cubicBezTo>
                  <a:lnTo>
                    <a:pt x="1501" y="1192"/>
                  </a:lnTo>
                  <a:cubicBezTo>
                    <a:pt x="1499" y="1193"/>
                    <a:pt x="1493" y="1192"/>
                    <a:pt x="1490" y="1192"/>
                  </a:cubicBezTo>
                  <a:lnTo>
                    <a:pt x="1490" y="1192"/>
                  </a:lnTo>
                  <a:cubicBezTo>
                    <a:pt x="1488" y="1192"/>
                    <a:pt x="1484" y="1192"/>
                    <a:pt x="1482" y="1192"/>
                  </a:cubicBezTo>
                  <a:lnTo>
                    <a:pt x="1482" y="1192"/>
                  </a:lnTo>
                  <a:cubicBezTo>
                    <a:pt x="1479" y="1192"/>
                    <a:pt x="1473" y="1193"/>
                    <a:pt x="1472" y="1195"/>
                  </a:cubicBezTo>
                  <a:lnTo>
                    <a:pt x="1472" y="1195"/>
                  </a:lnTo>
                  <a:cubicBezTo>
                    <a:pt x="1471" y="1197"/>
                    <a:pt x="1472" y="1201"/>
                    <a:pt x="1473" y="1203"/>
                  </a:cubicBezTo>
                  <a:lnTo>
                    <a:pt x="1473" y="1203"/>
                  </a:lnTo>
                  <a:cubicBezTo>
                    <a:pt x="1474" y="1204"/>
                    <a:pt x="1478" y="1205"/>
                    <a:pt x="1479" y="1207"/>
                  </a:cubicBezTo>
                  <a:lnTo>
                    <a:pt x="1479" y="1207"/>
                  </a:lnTo>
                  <a:cubicBezTo>
                    <a:pt x="1481" y="1209"/>
                    <a:pt x="1482" y="1213"/>
                    <a:pt x="1482" y="1216"/>
                  </a:cubicBezTo>
                  <a:lnTo>
                    <a:pt x="1482" y="1216"/>
                  </a:lnTo>
                  <a:cubicBezTo>
                    <a:pt x="1482" y="1218"/>
                    <a:pt x="1480" y="1223"/>
                    <a:pt x="1478" y="1223"/>
                  </a:cubicBezTo>
                  <a:lnTo>
                    <a:pt x="1478" y="1223"/>
                  </a:lnTo>
                  <a:cubicBezTo>
                    <a:pt x="1476" y="1225"/>
                    <a:pt x="1470" y="1223"/>
                    <a:pt x="1468" y="1222"/>
                  </a:cubicBezTo>
                  <a:lnTo>
                    <a:pt x="1468" y="1222"/>
                  </a:lnTo>
                  <a:cubicBezTo>
                    <a:pt x="1466" y="1220"/>
                    <a:pt x="1465" y="1212"/>
                    <a:pt x="1463" y="1210"/>
                  </a:cubicBezTo>
                  <a:lnTo>
                    <a:pt x="1463" y="1210"/>
                  </a:lnTo>
                  <a:cubicBezTo>
                    <a:pt x="1461" y="1209"/>
                    <a:pt x="1456" y="1206"/>
                    <a:pt x="1455" y="1207"/>
                  </a:cubicBezTo>
                  <a:lnTo>
                    <a:pt x="1455" y="1207"/>
                  </a:lnTo>
                  <a:cubicBezTo>
                    <a:pt x="1452" y="1208"/>
                    <a:pt x="1450" y="1213"/>
                    <a:pt x="1448" y="1214"/>
                  </a:cubicBezTo>
                  <a:lnTo>
                    <a:pt x="1448" y="1214"/>
                  </a:lnTo>
                  <a:cubicBezTo>
                    <a:pt x="1445" y="1216"/>
                    <a:pt x="1436" y="1213"/>
                    <a:pt x="1433" y="1215"/>
                  </a:cubicBezTo>
                  <a:lnTo>
                    <a:pt x="1433" y="1215"/>
                  </a:lnTo>
                  <a:cubicBezTo>
                    <a:pt x="1432" y="1216"/>
                    <a:pt x="1431" y="1222"/>
                    <a:pt x="1432" y="1224"/>
                  </a:cubicBezTo>
                  <a:lnTo>
                    <a:pt x="1432" y="1224"/>
                  </a:lnTo>
                  <a:cubicBezTo>
                    <a:pt x="1432" y="1225"/>
                    <a:pt x="1434" y="1229"/>
                    <a:pt x="1436" y="1230"/>
                  </a:cubicBezTo>
                  <a:lnTo>
                    <a:pt x="1436" y="1230"/>
                  </a:lnTo>
                  <a:cubicBezTo>
                    <a:pt x="1439" y="1231"/>
                    <a:pt x="1445" y="1229"/>
                    <a:pt x="1447" y="1230"/>
                  </a:cubicBezTo>
                  <a:lnTo>
                    <a:pt x="1447" y="1230"/>
                  </a:lnTo>
                  <a:cubicBezTo>
                    <a:pt x="1451" y="1230"/>
                    <a:pt x="1458" y="1231"/>
                    <a:pt x="1461" y="1233"/>
                  </a:cubicBezTo>
                  <a:lnTo>
                    <a:pt x="1461" y="1233"/>
                  </a:lnTo>
                  <a:cubicBezTo>
                    <a:pt x="1463" y="1234"/>
                    <a:pt x="1465" y="1239"/>
                    <a:pt x="1466" y="1241"/>
                  </a:cubicBezTo>
                  <a:lnTo>
                    <a:pt x="1466" y="1241"/>
                  </a:lnTo>
                  <a:cubicBezTo>
                    <a:pt x="1466" y="1243"/>
                    <a:pt x="1466" y="1249"/>
                    <a:pt x="1465" y="1252"/>
                  </a:cubicBezTo>
                  <a:lnTo>
                    <a:pt x="1465" y="1252"/>
                  </a:lnTo>
                  <a:cubicBezTo>
                    <a:pt x="1462" y="1255"/>
                    <a:pt x="1453" y="1257"/>
                    <a:pt x="1450" y="1260"/>
                  </a:cubicBezTo>
                  <a:lnTo>
                    <a:pt x="1450" y="1260"/>
                  </a:lnTo>
                  <a:cubicBezTo>
                    <a:pt x="1448" y="1262"/>
                    <a:pt x="1445" y="1268"/>
                    <a:pt x="1444" y="1272"/>
                  </a:cubicBezTo>
                  <a:lnTo>
                    <a:pt x="1444" y="1272"/>
                  </a:lnTo>
                  <a:cubicBezTo>
                    <a:pt x="1443" y="1276"/>
                    <a:pt x="1446" y="1284"/>
                    <a:pt x="1448" y="1288"/>
                  </a:cubicBezTo>
                  <a:lnTo>
                    <a:pt x="1448" y="1288"/>
                  </a:lnTo>
                  <a:cubicBezTo>
                    <a:pt x="1450" y="1290"/>
                    <a:pt x="1456" y="1294"/>
                    <a:pt x="1460" y="1295"/>
                  </a:cubicBezTo>
                  <a:lnTo>
                    <a:pt x="1460" y="1295"/>
                  </a:lnTo>
                  <a:cubicBezTo>
                    <a:pt x="1463" y="1296"/>
                    <a:pt x="1472" y="1293"/>
                    <a:pt x="1475" y="1295"/>
                  </a:cubicBezTo>
                  <a:lnTo>
                    <a:pt x="1475" y="1295"/>
                  </a:lnTo>
                  <a:cubicBezTo>
                    <a:pt x="1477" y="1296"/>
                    <a:pt x="1481" y="1302"/>
                    <a:pt x="1482" y="1306"/>
                  </a:cubicBezTo>
                  <a:lnTo>
                    <a:pt x="1482" y="1306"/>
                  </a:lnTo>
                  <a:cubicBezTo>
                    <a:pt x="1482" y="1307"/>
                    <a:pt x="1481" y="1312"/>
                    <a:pt x="1479" y="1313"/>
                  </a:cubicBezTo>
                  <a:lnTo>
                    <a:pt x="1479" y="1313"/>
                  </a:lnTo>
                  <a:cubicBezTo>
                    <a:pt x="1478" y="1314"/>
                    <a:pt x="1473" y="1315"/>
                    <a:pt x="1470" y="1315"/>
                  </a:cubicBezTo>
                  <a:lnTo>
                    <a:pt x="1470" y="1315"/>
                  </a:lnTo>
                  <a:cubicBezTo>
                    <a:pt x="1468" y="1315"/>
                    <a:pt x="1463" y="1313"/>
                    <a:pt x="1461" y="1312"/>
                  </a:cubicBezTo>
                  <a:lnTo>
                    <a:pt x="1461" y="1312"/>
                  </a:lnTo>
                  <a:cubicBezTo>
                    <a:pt x="1457" y="1312"/>
                    <a:pt x="1450" y="1312"/>
                    <a:pt x="1446" y="1312"/>
                  </a:cubicBezTo>
                  <a:lnTo>
                    <a:pt x="1446" y="1312"/>
                  </a:lnTo>
                  <a:cubicBezTo>
                    <a:pt x="1443" y="1312"/>
                    <a:pt x="1439" y="1314"/>
                    <a:pt x="1436" y="1314"/>
                  </a:cubicBezTo>
                  <a:lnTo>
                    <a:pt x="1436" y="1314"/>
                  </a:lnTo>
                  <a:cubicBezTo>
                    <a:pt x="1435" y="1314"/>
                    <a:pt x="1433" y="1311"/>
                    <a:pt x="1432" y="1310"/>
                  </a:cubicBezTo>
                  <a:lnTo>
                    <a:pt x="1432" y="1310"/>
                  </a:lnTo>
                  <a:cubicBezTo>
                    <a:pt x="1429" y="1310"/>
                    <a:pt x="1425" y="1309"/>
                    <a:pt x="1423" y="1310"/>
                  </a:cubicBezTo>
                  <a:lnTo>
                    <a:pt x="1423" y="1310"/>
                  </a:lnTo>
                  <a:cubicBezTo>
                    <a:pt x="1421" y="1310"/>
                    <a:pt x="1418" y="1314"/>
                    <a:pt x="1417" y="1316"/>
                  </a:cubicBezTo>
                  <a:lnTo>
                    <a:pt x="1417" y="1316"/>
                  </a:lnTo>
                  <a:cubicBezTo>
                    <a:pt x="1416" y="1319"/>
                    <a:pt x="1417" y="1326"/>
                    <a:pt x="1418" y="1329"/>
                  </a:cubicBezTo>
                  <a:lnTo>
                    <a:pt x="1418" y="1329"/>
                  </a:lnTo>
                  <a:cubicBezTo>
                    <a:pt x="1419" y="1332"/>
                    <a:pt x="1420" y="1337"/>
                    <a:pt x="1422" y="1340"/>
                  </a:cubicBezTo>
                  <a:lnTo>
                    <a:pt x="1422" y="1340"/>
                  </a:lnTo>
                  <a:cubicBezTo>
                    <a:pt x="1423" y="1342"/>
                    <a:pt x="1429" y="1346"/>
                    <a:pt x="1432" y="1347"/>
                  </a:cubicBezTo>
                  <a:lnTo>
                    <a:pt x="1432" y="1347"/>
                  </a:lnTo>
                  <a:cubicBezTo>
                    <a:pt x="1436" y="1348"/>
                    <a:pt x="1444" y="1347"/>
                    <a:pt x="1447" y="1346"/>
                  </a:cubicBezTo>
                  <a:lnTo>
                    <a:pt x="1447" y="1346"/>
                  </a:lnTo>
                  <a:cubicBezTo>
                    <a:pt x="1449" y="1344"/>
                    <a:pt x="1451" y="1339"/>
                    <a:pt x="1453" y="1338"/>
                  </a:cubicBezTo>
                  <a:lnTo>
                    <a:pt x="1453" y="1338"/>
                  </a:lnTo>
                  <a:cubicBezTo>
                    <a:pt x="1456" y="1338"/>
                    <a:pt x="1461" y="1342"/>
                    <a:pt x="1463" y="1343"/>
                  </a:cubicBezTo>
                  <a:lnTo>
                    <a:pt x="1463" y="1343"/>
                  </a:lnTo>
                  <a:cubicBezTo>
                    <a:pt x="1465" y="1344"/>
                    <a:pt x="1470" y="1348"/>
                    <a:pt x="1470" y="1350"/>
                  </a:cubicBezTo>
                  <a:lnTo>
                    <a:pt x="1470" y="1350"/>
                  </a:lnTo>
                  <a:cubicBezTo>
                    <a:pt x="1471" y="1353"/>
                    <a:pt x="1468" y="1358"/>
                    <a:pt x="1467" y="1360"/>
                  </a:cubicBezTo>
                  <a:lnTo>
                    <a:pt x="1467" y="1360"/>
                  </a:lnTo>
                  <a:cubicBezTo>
                    <a:pt x="1465" y="1362"/>
                    <a:pt x="1461" y="1362"/>
                    <a:pt x="1459" y="1363"/>
                  </a:cubicBezTo>
                  <a:lnTo>
                    <a:pt x="1459" y="1363"/>
                  </a:lnTo>
                  <a:cubicBezTo>
                    <a:pt x="1456" y="1364"/>
                    <a:pt x="1453" y="1370"/>
                    <a:pt x="1449" y="1370"/>
                  </a:cubicBezTo>
                  <a:lnTo>
                    <a:pt x="1449" y="1370"/>
                  </a:lnTo>
                  <a:cubicBezTo>
                    <a:pt x="1445" y="1371"/>
                    <a:pt x="1438" y="1365"/>
                    <a:pt x="1435" y="1364"/>
                  </a:cubicBezTo>
                  <a:lnTo>
                    <a:pt x="1435" y="1364"/>
                  </a:lnTo>
                  <a:cubicBezTo>
                    <a:pt x="1432" y="1362"/>
                    <a:pt x="1425" y="1360"/>
                    <a:pt x="1423" y="1358"/>
                  </a:cubicBezTo>
                  <a:lnTo>
                    <a:pt x="1423" y="1358"/>
                  </a:lnTo>
                  <a:cubicBezTo>
                    <a:pt x="1422" y="1356"/>
                    <a:pt x="1421" y="1351"/>
                    <a:pt x="1419" y="1350"/>
                  </a:cubicBezTo>
                  <a:lnTo>
                    <a:pt x="1419" y="1350"/>
                  </a:lnTo>
                  <a:cubicBezTo>
                    <a:pt x="1417" y="1348"/>
                    <a:pt x="1410" y="1348"/>
                    <a:pt x="1408" y="1348"/>
                  </a:cubicBezTo>
                  <a:lnTo>
                    <a:pt x="1408" y="1348"/>
                  </a:lnTo>
                  <a:cubicBezTo>
                    <a:pt x="1406" y="1348"/>
                    <a:pt x="1401" y="1350"/>
                    <a:pt x="1399" y="1351"/>
                  </a:cubicBezTo>
                  <a:lnTo>
                    <a:pt x="1399" y="1351"/>
                  </a:lnTo>
                  <a:cubicBezTo>
                    <a:pt x="1396" y="1353"/>
                    <a:pt x="1391" y="1360"/>
                    <a:pt x="1390" y="1363"/>
                  </a:cubicBezTo>
                  <a:lnTo>
                    <a:pt x="1390" y="1363"/>
                  </a:lnTo>
                  <a:cubicBezTo>
                    <a:pt x="1390" y="1366"/>
                    <a:pt x="1393" y="1372"/>
                    <a:pt x="1395" y="1373"/>
                  </a:cubicBezTo>
                  <a:lnTo>
                    <a:pt x="1395" y="1373"/>
                  </a:lnTo>
                  <a:cubicBezTo>
                    <a:pt x="1397" y="1375"/>
                    <a:pt x="1403" y="1376"/>
                    <a:pt x="1406" y="1377"/>
                  </a:cubicBezTo>
                  <a:lnTo>
                    <a:pt x="1406" y="1377"/>
                  </a:lnTo>
                  <a:cubicBezTo>
                    <a:pt x="1410" y="1377"/>
                    <a:pt x="1416" y="1373"/>
                    <a:pt x="1420" y="1374"/>
                  </a:cubicBezTo>
                  <a:lnTo>
                    <a:pt x="1420" y="1374"/>
                  </a:lnTo>
                  <a:cubicBezTo>
                    <a:pt x="1423" y="1374"/>
                    <a:pt x="1428" y="1379"/>
                    <a:pt x="1430" y="1381"/>
                  </a:cubicBezTo>
                  <a:lnTo>
                    <a:pt x="1430" y="1381"/>
                  </a:lnTo>
                  <a:cubicBezTo>
                    <a:pt x="1432" y="1385"/>
                    <a:pt x="1435" y="1394"/>
                    <a:pt x="1434" y="1398"/>
                  </a:cubicBezTo>
                  <a:lnTo>
                    <a:pt x="1434" y="1398"/>
                  </a:lnTo>
                  <a:cubicBezTo>
                    <a:pt x="1434" y="1400"/>
                    <a:pt x="1430" y="1404"/>
                    <a:pt x="1428" y="1405"/>
                  </a:cubicBezTo>
                  <a:lnTo>
                    <a:pt x="1428" y="1405"/>
                  </a:lnTo>
                  <a:cubicBezTo>
                    <a:pt x="1425" y="1407"/>
                    <a:pt x="1417" y="1404"/>
                    <a:pt x="1414" y="1404"/>
                  </a:cubicBezTo>
                  <a:lnTo>
                    <a:pt x="1414" y="1404"/>
                  </a:lnTo>
                  <a:cubicBezTo>
                    <a:pt x="1410" y="1405"/>
                    <a:pt x="1403" y="1409"/>
                    <a:pt x="1401" y="1412"/>
                  </a:cubicBezTo>
                  <a:lnTo>
                    <a:pt x="1401" y="1412"/>
                  </a:lnTo>
                  <a:cubicBezTo>
                    <a:pt x="1399" y="1415"/>
                    <a:pt x="1396" y="1423"/>
                    <a:pt x="1397" y="1426"/>
                  </a:cubicBezTo>
                  <a:lnTo>
                    <a:pt x="1397" y="1426"/>
                  </a:lnTo>
                  <a:cubicBezTo>
                    <a:pt x="1397" y="1428"/>
                    <a:pt x="1402" y="1431"/>
                    <a:pt x="1405" y="1433"/>
                  </a:cubicBezTo>
                  <a:lnTo>
                    <a:pt x="1405" y="1433"/>
                  </a:lnTo>
                  <a:cubicBezTo>
                    <a:pt x="1407" y="1434"/>
                    <a:pt x="1413" y="1438"/>
                    <a:pt x="1415" y="1441"/>
                  </a:cubicBezTo>
                  <a:lnTo>
                    <a:pt x="1415" y="1441"/>
                  </a:lnTo>
                  <a:cubicBezTo>
                    <a:pt x="1416" y="1443"/>
                    <a:pt x="1417" y="1447"/>
                    <a:pt x="1417" y="1449"/>
                  </a:cubicBezTo>
                  <a:lnTo>
                    <a:pt x="1417" y="1449"/>
                  </a:lnTo>
                  <a:cubicBezTo>
                    <a:pt x="1416" y="1451"/>
                    <a:pt x="1413" y="1456"/>
                    <a:pt x="1412" y="1458"/>
                  </a:cubicBezTo>
                  <a:lnTo>
                    <a:pt x="1412" y="1458"/>
                  </a:lnTo>
                  <a:cubicBezTo>
                    <a:pt x="1410" y="1460"/>
                    <a:pt x="1405" y="1463"/>
                    <a:pt x="1404" y="1465"/>
                  </a:cubicBezTo>
                  <a:lnTo>
                    <a:pt x="1404" y="1465"/>
                  </a:lnTo>
                  <a:cubicBezTo>
                    <a:pt x="1403" y="1467"/>
                    <a:pt x="1403" y="1474"/>
                    <a:pt x="1405" y="1475"/>
                  </a:cubicBezTo>
                  <a:lnTo>
                    <a:pt x="1405" y="1475"/>
                  </a:lnTo>
                  <a:cubicBezTo>
                    <a:pt x="1407" y="1477"/>
                    <a:pt x="1413" y="1475"/>
                    <a:pt x="1416" y="1475"/>
                  </a:cubicBezTo>
                  <a:lnTo>
                    <a:pt x="1416" y="1475"/>
                  </a:lnTo>
                  <a:cubicBezTo>
                    <a:pt x="1417" y="1474"/>
                    <a:pt x="1422" y="1473"/>
                    <a:pt x="1423" y="1470"/>
                  </a:cubicBezTo>
                  <a:lnTo>
                    <a:pt x="1423" y="1470"/>
                  </a:lnTo>
                  <a:cubicBezTo>
                    <a:pt x="1426" y="1468"/>
                    <a:pt x="1425" y="1460"/>
                    <a:pt x="1425" y="1457"/>
                  </a:cubicBezTo>
                  <a:lnTo>
                    <a:pt x="1425" y="1457"/>
                  </a:lnTo>
                  <a:cubicBezTo>
                    <a:pt x="1426" y="1455"/>
                    <a:pt x="1426" y="1450"/>
                    <a:pt x="1427" y="1449"/>
                  </a:cubicBezTo>
                  <a:lnTo>
                    <a:pt x="1427" y="1449"/>
                  </a:lnTo>
                  <a:cubicBezTo>
                    <a:pt x="1428" y="1448"/>
                    <a:pt x="1432" y="1448"/>
                    <a:pt x="1433" y="1449"/>
                  </a:cubicBezTo>
                  <a:lnTo>
                    <a:pt x="1433" y="1449"/>
                  </a:lnTo>
                  <a:cubicBezTo>
                    <a:pt x="1436" y="1450"/>
                    <a:pt x="1440" y="1453"/>
                    <a:pt x="1442" y="1455"/>
                  </a:cubicBezTo>
                  <a:lnTo>
                    <a:pt x="1442" y="1455"/>
                  </a:lnTo>
                  <a:cubicBezTo>
                    <a:pt x="1443" y="1458"/>
                    <a:pt x="1441" y="1465"/>
                    <a:pt x="1441" y="1468"/>
                  </a:cubicBezTo>
                  <a:lnTo>
                    <a:pt x="1441" y="1468"/>
                  </a:lnTo>
                  <a:cubicBezTo>
                    <a:pt x="1441" y="1470"/>
                    <a:pt x="1441" y="1474"/>
                    <a:pt x="1440" y="1475"/>
                  </a:cubicBezTo>
                  <a:lnTo>
                    <a:pt x="1440" y="1475"/>
                  </a:lnTo>
                  <a:cubicBezTo>
                    <a:pt x="1439" y="1478"/>
                    <a:pt x="1435" y="1480"/>
                    <a:pt x="1433" y="1481"/>
                  </a:cubicBezTo>
                  <a:lnTo>
                    <a:pt x="1433" y="1481"/>
                  </a:lnTo>
                  <a:cubicBezTo>
                    <a:pt x="1430" y="1481"/>
                    <a:pt x="1425" y="1480"/>
                    <a:pt x="1423" y="1481"/>
                  </a:cubicBezTo>
                  <a:lnTo>
                    <a:pt x="1423" y="1481"/>
                  </a:lnTo>
                  <a:cubicBezTo>
                    <a:pt x="1421" y="1481"/>
                    <a:pt x="1417" y="1483"/>
                    <a:pt x="1416" y="1484"/>
                  </a:cubicBezTo>
                  <a:lnTo>
                    <a:pt x="1416" y="1484"/>
                  </a:lnTo>
                  <a:cubicBezTo>
                    <a:pt x="1415" y="1487"/>
                    <a:pt x="1415" y="1493"/>
                    <a:pt x="1416" y="1495"/>
                  </a:cubicBezTo>
                  <a:lnTo>
                    <a:pt x="1416" y="1495"/>
                  </a:lnTo>
                  <a:cubicBezTo>
                    <a:pt x="1417" y="1498"/>
                    <a:pt x="1422" y="1502"/>
                    <a:pt x="1425" y="1503"/>
                  </a:cubicBezTo>
                  <a:lnTo>
                    <a:pt x="1425" y="1503"/>
                  </a:lnTo>
                  <a:cubicBezTo>
                    <a:pt x="1427" y="1504"/>
                    <a:pt x="1432" y="1503"/>
                    <a:pt x="1434" y="1502"/>
                  </a:cubicBezTo>
                  <a:lnTo>
                    <a:pt x="1434" y="1502"/>
                  </a:lnTo>
                  <a:cubicBezTo>
                    <a:pt x="1437" y="1501"/>
                    <a:pt x="1440" y="1496"/>
                    <a:pt x="1443" y="1494"/>
                  </a:cubicBezTo>
                  <a:lnTo>
                    <a:pt x="1443" y="1494"/>
                  </a:lnTo>
                  <a:cubicBezTo>
                    <a:pt x="1445" y="1492"/>
                    <a:pt x="1450" y="1487"/>
                    <a:pt x="1451" y="1485"/>
                  </a:cubicBezTo>
                  <a:lnTo>
                    <a:pt x="1451" y="1485"/>
                  </a:lnTo>
                  <a:cubicBezTo>
                    <a:pt x="1453" y="1483"/>
                    <a:pt x="1455" y="1477"/>
                    <a:pt x="1455" y="1475"/>
                  </a:cubicBezTo>
                  <a:lnTo>
                    <a:pt x="1455" y="1475"/>
                  </a:lnTo>
                  <a:cubicBezTo>
                    <a:pt x="1456" y="1473"/>
                    <a:pt x="1457" y="1467"/>
                    <a:pt x="1459" y="1464"/>
                  </a:cubicBezTo>
                  <a:lnTo>
                    <a:pt x="1459" y="1464"/>
                  </a:lnTo>
                  <a:cubicBezTo>
                    <a:pt x="1460" y="1463"/>
                    <a:pt x="1463" y="1461"/>
                    <a:pt x="1465" y="1461"/>
                  </a:cubicBezTo>
                  <a:lnTo>
                    <a:pt x="1465" y="1461"/>
                  </a:lnTo>
                  <a:cubicBezTo>
                    <a:pt x="1467" y="1461"/>
                    <a:pt x="1471" y="1465"/>
                    <a:pt x="1472" y="1467"/>
                  </a:cubicBezTo>
                  <a:lnTo>
                    <a:pt x="1472" y="1467"/>
                  </a:lnTo>
                  <a:cubicBezTo>
                    <a:pt x="1474" y="1469"/>
                    <a:pt x="1474" y="1477"/>
                    <a:pt x="1473" y="1479"/>
                  </a:cubicBezTo>
                  <a:lnTo>
                    <a:pt x="1473" y="1479"/>
                  </a:lnTo>
                  <a:cubicBezTo>
                    <a:pt x="1473" y="1483"/>
                    <a:pt x="1469" y="1487"/>
                    <a:pt x="1467" y="1489"/>
                  </a:cubicBezTo>
                  <a:lnTo>
                    <a:pt x="1467" y="1489"/>
                  </a:lnTo>
                  <a:cubicBezTo>
                    <a:pt x="1466" y="1491"/>
                    <a:pt x="1460" y="1493"/>
                    <a:pt x="1458" y="1495"/>
                  </a:cubicBezTo>
                  <a:lnTo>
                    <a:pt x="1458" y="1495"/>
                  </a:lnTo>
                  <a:cubicBezTo>
                    <a:pt x="1456" y="1497"/>
                    <a:pt x="1455" y="1502"/>
                    <a:pt x="1453" y="1505"/>
                  </a:cubicBezTo>
                  <a:lnTo>
                    <a:pt x="1453" y="1505"/>
                  </a:lnTo>
                  <a:cubicBezTo>
                    <a:pt x="1451" y="1507"/>
                    <a:pt x="1446" y="1511"/>
                    <a:pt x="1445" y="1513"/>
                  </a:cubicBezTo>
                  <a:lnTo>
                    <a:pt x="1445" y="1513"/>
                  </a:lnTo>
                  <a:cubicBezTo>
                    <a:pt x="1443" y="1516"/>
                    <a:pt x="1442" y="1524"/>
                    <a:pt x="1442" y="1527"/>
                  </a:cubicBezTo>
                  <a:lnTo>
                    <a:pt x="1442" y="1527"/>
                  </a:lnTo>
                  <a:cubicBezTo>
                    <a:pt x="1443" y="1531"/>
                    <a:pt x="1448" y="1539"/>
                    <a:pt x="1450" y="1544"/>
                  </a:cubicBezTo>
                  <a:lnTo>
                    <a:pt x="1450" y="1544"/>
                  </a:lnTo>
                  <a:cubicBezTo>
                    <a:pt x="1451" y="1546"/>
                    <a:pt x="1452" y="1552"/>
                    <a:pt x="1453" y="1554"/>
                  </a:cubicBezTo>
                  <a:lnTo>
                    <a:pt x="1453" y="1554"/>
                  </a:lnTo>
                  <a:cubicBezTo>
                    <a:pt x="1455" y="1556"/>
                    <a:pt x="1459" y="1561"/>
                    <a:pt x="1462" y="1560"/>
                  </a:cubicBezTo>
                  <a:lnTo>
                    <a:pt x="1462" y="1560"/>
                  </a:lnTo>
                  <a:cubicBezTo>
                    <a:pt x="1465" y="1560"/>
                    <a:pt x="1465" y="1552"/>
                    <a:pt x="1466" y="1549"/>
                  </a:cubicBezTo>
                  <a:lnTo>
                    <a:pt x="1466" y="1549"/>
                  </a:lnTo>
                  <a:cubicBezTo>
                    <a:pt x="1467" y="1547"/>
                    <a:pt x="1469" y="1541"/>
                    <a:pt x="1472" y="1539"/>
                  </a:cubicBezTo>
                  <a:lnTo>
                    <a:pt x="1472" y="1539"/>
                  </a:lnTo>
                  <a:cubicBezTo>
                    <a:pt x="1474" y="1538"/>
                    <a:pt x="1479" y="1538"/>
                    <a:pt x="1482" y="1539"/>
                  </a:cubicBezTo>
                  <a:lnTo>
                    <a:pt x="1482" y="1539"/>
                  </a:lnTo>
                  <a:cubicBezTo>
                    <a:pt x="1484" y="1540"/>
                    <a:pt x="1486" y="1546"/>
                    <a:pt x="1487" y="1548"/>
                  </a:cubicBezTo>
                  <a:lnTo>
                    <a:pt x="1487" y="1548"/>
                  </a:lnTo>
                  <a:cubicBezTo>
                    <a:pt x="1487" y="1550"/>
                    <a:pt x="1485" y="1556"/>
                    <a:pt x="1483" y="1558"/>
                  </a:cubicBezTo>
                  <a:lnTo>
                    <a:pt x="1483" y="1558"/>
                  </a:lnTo>
                  <a:cubicBezTo>
                    <a:pt x="1483" y="1560"/>
                    <a:pt x="1480" y="1565"/>
                    <a:pt x="1478" y="1567"/>
                  </a:cubicBezTo>
                  <a:lnTo>
                    <a:pt x="1478" y="1567"/>
                  </a:lnTo>
                  <a:cubicBezTo>
                    <a:pt x="1477" y="1569"/>
                    <a:pt x="1471" y="1569"/>
                    <a:pt x="1470" y="1572"/>
                  </a:cubicBezTo>
                  <a:lnTo>
                    <a:pt x="1470" y="1572"/>
                  </a:lnTo>
                  <a:cubicBezTo>
                    <a:pt x="1468" y="1574"/>
                    <a:pt x="1471" y="1580"/>
                    <a:pt x="1471" y="1583"/>
                  </a:cubicBezTo>
                  <a:lnTo>
                    <a:pt x="1471" y="1583"/>
                  </a:lnTo>
                  <a:cubicBezTo>
                    <a:pt x="1472" y="1586"/>
                    <a:pt x="1473" y="1592"/>
                    <a:pt x="1473" y="1595"/>
                  </a:cubicBezTo>
                  <a:lnTo>
                    <a:pt x="1473" y="1595"/>
                  </a:lnTo>
                  <a:cubicBezTo>
                    <a:pt x="1472" y="1598"/>
                    <a:pt x="1472" y="1606"/>
                    <a:pt x="1470" y="1609"/>
                  </a:cubicBezTo>
                  <a:lnTo>
                    <a:pt x="1470" y="1609"/>
                  </a:lnTo>
                  <a:cubicBezTo>
                    <a:pt x="1469" y="1610"/>
                    <a:pt x="1466" y="1614"/>
                    <a:pt x="1465" y="1615"/>
                  </a:cubicBezTo>
                  <a:lnTo>
                    <a:pt x="1465" y="1615"/>
                  </a:lnTo>
                  <a:cubicBezTo>
                    <a:pt x="1461" y="1616"/>
                    <a:pt x="1453" y="1614"/>
                    <a:pt x="1449" y="1613"/>
                  </a:cubicBezTo>
                  <a:lnTo>
                    <a:pt x="1449" y="1613"/>
                  </a:lnTo>
                  <a:cubicBezTo>
                    <a:pt x="1447" y="1613"/>
                    <a:pt x="1442" y="1610"/>
                    <a:pt x="1439" y="1610"/>
                  </a:cubicBezTo>
                  <a:lnTo>
                    <a:pt x="1439" y="1610"/>
                  </a:lnTo>
                  <a:cubicBezTo>
                    <a:pt x="1436" y="1610"/>
                    <a:pt x="1430" y="1614"/>
                    <a:pt x="1429" y="1617"/>
                  </a:cubicBezTo>
                  <a:lnTo>
                    <a:pt x="1429" y="1617"/>
                  </a:lnTo>
                  <a:cubicBezTo>
                    <a:pt x="1427" y="1619"/>
                    <a:pt x="1426" y="1626"/>
                    <a:pt x="1427" y="1629"/>
                  </a:cubicBezTo>
                  <a:lnTo>
                    <a:pt x="1427" y="1629"/>
                  </a:lnTo>
                  <a:cubicBezTo>
                    <a:pt x="1429" y="1632"/>
                    <a:pt x="1436" y="1635"/>
                    <a:pt x="1439" y="1636"/>
                  </a:cubicBezTo>
                  <a:lnTo>
                    <a:pt x="1439" y="1636"/>
                  </a:lnTo>
                  <a:cubicBezTo>
                    <a:pt x="1442" y="1637"/>
                    <a:pt x="1448" y="1638"/>
                    <a:pt x="1452" y="1640"/>
                  </a:cubicBezTo>
                  <a:lnTo>
                    <a:pt x="1452" y="1640"/>
                  </a:lnTo>
                  <a:cubicBezTo>
                    <a:pt x="1456" y="1641"/>
                    <a:pt x="1465" y="1646"/>
                    <a:pt x="1466" y="1650"/>
                  </a:cubicBezTo>
                  <a:lnTo>
                    <a:pt x="1466" y="1650"/>
                  </a:lnTo>
                  <a:cubicBezTo>
                    <a:pt x="1467" y="1654"/>
                    <a:pt x="1464" y="1661"/>
                    <a:pt x="1462" y="1663"/>
                  </a:cubicBezTo>
                  <a:lnTo>
                    <a:pt x="1462" y="1663"/>
                  </a:lnTo>
                  <a:cubicBezTo>
                    <a:pt x="1460" y="1666"/>
                    <a:pt x="1453" y="1666"/>
                    <a:pt x="1452" y="1668"/>
                  </a:cubicBezTo>
                  <a:lnTo>
                    <a:pt x="1452" y="1668"/>
                  </a:lnTo>
                  <a:cubicBezTo>
                    <a:pt x="1450" y="1670"/>
                    <a:pt x="1450" y="1674"/>
                    <a:pt x="1450" y="1677"/>
                  </a:cubicBezTo>
                  <a:lnTo>
                    <a:pt x="1332" y="1687"/>
                  </a:lnTo>
                  <a:lnTo>
                    <a:pt x="736" y="1734"/>
                  </a:lnTo>
                  <a:lnTo>
                    <a:pt x="328" y="1767"/>
                  </a:lnTo>
                  <a:lnTo>
                    <a:pt x="310" y="1515"/>
                  </a:lnTo>
                  <a:lnTo>
                    <a:pt x="310" y="1515"/>
                  </a:lnTo>
                  <a:cubicBezTo>
                    <a:pt x="310" y="1515"/>
                    <a:pt x="304" y="1516"/>
                    <a:pt x="302" y="1515"/>
                  </a:cubicBezTo>
                  <a:lnTo>
                    <a:pt x="302" y="1515"/>
                  </a:lnTo>
                  <a:cubicBezTo>
                    <a:pt x="300" y="1514"/>
                    <a:pt x="301" y="1506"/>
                    <a:pt x="299" y="1505"/>
                  </a:cubicBezTo>
                  <a:lnTo>
                    <a:pt x="299" y="1505"/>
                  </a:lnTo>
                  <a:cubicBezTo>
                    <a:pt x="297" y="1504"/>
                    <a:pt x="293" y="1504"/>
                    <a:pt x="291" y="1505"/>
                  </a:cubicBezTo>
                  <a:lnTo>
                    <a:pt x="291" y="1505"/>
                  </a:lnTo>
                  <a:cubicBezTo>
                    <a:pt x="289" y="1506"/>
                    <a:pt x="288" y="1511"/>
                    <a:pt x="286" y="1512"/>
                  </a:cubicBezTo>
                  <a:lnTo>
                    <a:pt x="286" y="1512"/>
                  </a:lnTo>
                  <a:cubicBezTo>
                    <a:pt x="284" y="1514"/>
                    <a:pt x="281" y="1516"/>
                    <a:pt x="279" y="1516"/>
                  </a:cubicBezTo>
                  <a:lnTo>
                    <a:pt x="279" y="1516"/>
                  </a:lnTo>
                  <a:cubicBezTo>
                    <a:pt x="277" y="1516"/>
                    <a:pt x="274" y="1513"/>
                    <a:pt x="273" y="1512"/>
                  </a:cubicBezTo>
                  <a:lnTo>
                    <a:pt x="273" y="1512"/>
                  </a:lnTo>
                  <a:cubicBezTo>
                    <a:pt x="271" y="1509"/>
                    <a:pt x="269" y="1504"/>
                    <a:pt x="266" y="1502"/>
                  </a:cubicBezTo>
                  <a:lnTo>
                    <a:pt x="266" y="1502"/>
                  </a:lnTo>
                  <a:cubicBezTo>
                    <a:pt x="264" y="1501"/>
                    <a:pt x="260" y="1499"/>
                    <a:pt x="258" y="1500"/>
                  </a:cubicBezTo>
                  <a:lnTo>
                    <a:pt x="258" y="1500"/>
                  </a:lnTo>
                  <a:cubicBezTo>
                    <a:pt x="256" y="1501"/>
                    <a:pt x="252" y="1504"/>
                    <a:pt x="250" y="1506"/>
                  </a:cubicBezTo>
                  <a:lnTo>
                    <a:pt x="250" y="1506"/>
                  </a:lnTo>
                  <a:cubicBezTo>
                    <a:pt x="249" y="1508"/>
                    <a:pt x="251" y="1514"/>
                    <a:pt x="249" y="1515"/>
                  </a:cubicBezTo>
                  <a:lnTo>
                    <a:pt x="249" y="1515"/>
                  </a:lnTo>
                  <a:cubicBezTo>
                    <a:pt x="247" y="1518"/>
                    <a:pt x="241" y="1521"/>
                    <a:pt x="237" y="1520"/>
                  </a:cubicBezTo>
                  <a:lnTo>
                    <a:pt x="237" y="1520"/>
                  </a:lnTo>
                  <a:cubicBezTo>
                    <a:pt x="235" y="1519"/>
                    <a:pt x="232" y="1513"/>
                    <a:pt x="230" y="1512"/>
                  </a:cubicBezTo>
                  <a:lnTo>
                    <a:pt x="230" y="1512"/>
                  </a:lnTo>
                  <a:cubicBezTo>
                    <a:pt x="228" y="1511"/>
                    <a:pt x="222" y="1511"/>
                    <a:pt x="219" y="1512"/>
                  </a:cubicBezTo>
                  <a:lnTo>
                    <a:pt x="219" y="1512"/>
                  </a:lnTo>
                  <a:cubicBezTo>
                    <a:pt x="218" y="1512"/>
                    <a:pt x="215" y="1515"/>
                    <a:pt x="213" y="1516"/>
                  </a:cubicBezTo>
                  <a:lnTo>
                    <a:pt x="213" y="1516"/>
                  </a:lnTo>
                  <a:cubicBezTo>
                    <a:pt x="212" y="1517"/>
                    <a:pt x="211" y="1521"/>
                    <a:pt x="210" y="1522"/>
                  </a:cubicBezTo>
                  <a:lnTo>
                    <a:pt x="210" y="1522"/>
                  </a:lnTo>
                  <a:cubicBezTo>
                    <a:pt x="208" y="1524"/>
                    <a:pt x="203" y="1526"/>
                    <a:pt x="201" y="1525"/>
                  </a:cubicBezTo>
                  <a:lnTo>
                    <a:pt x="201" y="1525"/>
                  </a:lnTo>
                  <a:cubicBezTo>
                    <a:pt x="199" y="1524"/>
                    <a:pt x="199" y="1518"/>
                    <a:pt x="198" y="1517"/>
                  </a:cubicBezTo>
                  <a:lnTo>
                    <a:pt x="198" y="1517"/>
                  </a:lnTo>
                  <a:cubicBezTo>
                    <a:pt x="195" y="1517"/>
                    <a:pt x="193" y="1524"/>
                    <a:pt x="191" y="1525"/>
                  </a:cubicBezTo>
                  <a:lnTo>
                    <a:pt x="191" y="1525"/>
                  </a:lnTo>
                  <a:cubicBezTo>
                    <a:pt x="189" y="1525"/>
                    <a:pt x="185" y="1526"/>
                    <a:pt x="183" y="1525"/>
                  </a:cubicBezTo>
                  <a:lnTo>
                    <a:pt x="183" y="1525"/>
                  </a:lnTo>
                  <a:cubicBezTo>
                    <a:pt x="181" y="1524"/>
                    <a:pt x="183" y="1515"/>
                    <a:pt x="180" y="1515"/>
                  </a:cubicBezTo>
                  <a:lnTo>
                    <a:pt x="180" y="1515"/>
                  </a:lnTo>
                  <a:cubicBezTo>
                    <a:pt x="178" y="1514"/>
                    <a:pt x="175" y="1521"/>
                    <a:pt x="173" y="1521"/>
                  </a:cubicBezTo>
                  <a:lnTo>
                    <a:pt x="173" y="1521"/>
                  </a:lnTo>
                  <a:cubicBezTo>
                    <a:pt x="171" y="1521"/>
                    <a:pt x="167" y="1516"/>
                    <a:pt x="165" y="1515"/>
                  </a:cubicBezTo>
                  <a:lnTo>
                    <a:pt x="165" y="1515"/>
                  </a:lnTo>
                  <a:cubicBezTo>
                    <a:pt x="164" y="1513"/>
                    <a:pt x="163" y="1509"/>
                    <a:pt x="161" y="1508"/>
                  </a:cubicBezTo>
                  <a:lnTo>
                    <a:pt x="161" y="1508"/>
                  </a:lnTo>
                  <a:cubicBezTo>
                    <a:pt x="159" y="1507"/>
                    <a:pt x="155" y="1508"/>
                    <a:pt x="153" y="1506"/>
                  </a:cubicBezTo>
                  <a:lnTo>
                    <a:pt x="153" y="1506"/>
                  </a:lnTo>
                  <a:cubicBezTo>
                    <a:pt x="151" y="1505"/>
                    <a:pt x="149" y="1500"/>
                    <a:pt x="149" y="1498"/>
                  </a:cubicBezTo>
                  <a:lnTo>
                    <a:pt x="149" y="1498"/>
                  </a:lnTo>
                  <a:cubicBezTo>
                    <a:pt x="149" y="1495"/>
                    <a:pt x="151" y="1492"/>
                    <a:pt x="151" y="1490"/>
                  </a:cubicBezTo>
                  <a:lnTo>
                    <a:pt x="151" y="1490"/>
                  </a:lnTo>
                  <a:cubicBezTo>
                    <a:pt x="151" y="1489"/>
                    <a:pt x="151" y="1485"/>
                    <a:pt x="151" y="1484"/>
                  </a:cubicBezTo>
                  <a:lnTo>
                    <a:pt x="151" y="1484"/>
                  </a:lnTo>
                  <a:cubicBezTo>
                    <a:pt x="148" y="1483"/>
                    <a:pt x="144" y="1484"/>
                    <a:pt x="141" y="1485"/>
                  </a:cubicBezTo>
                  <a:lnTo>
                    <a:pt x="141" y="1485"/>
                  </a:lnTo>
                  <a:cubicBezTo>
                    <a:pt x="140" y="1487"/>
                    <a:pt x="137" y="1491"/>
                    <a:pt x="136" y="1493"/>
                  </a:cubicBezTo>
                  <a:lnTo>
                    <a:pt x="136" y="1493"/>
                  </a:lnTo>
                  <a:cubicBezTo>
                    <a:pt x="135" y="1494"/>
                    <a:pt x="135" y="1494"/>
                    <a:pt x="135" y="1494"/>
                  </a:cubicBezTo>
                  <a:lnTo>
                    <a:pt x="103" y="659"/>
                  </a:lnTo>
                  <a:lnTo>
                    <a:pt x="0" y="149"/>
                  </a:lnTo>
                  <a:lnTo>
                    <a:pt x="0" y="148"/>
                  </a:lnTo>
                  <a:lnTo>
                    <a:pt x="483" y="111"/>
                  </a:lnTo>
                  <a:lnTo>
                    <a:pt x="686" y="95"/>
                  </a:lnTo>
                  <a:lnTo>
                    <a:pt x="929" y="74"/>
                  </a:lnTo>
                  <a:lnTo>
                    <a:pt x="1096" y="60"/>
                  </a:lnTo>
                  <a:lnTo>
                    <a:pt x="1632" y="3"/>
                  </a:lnTo>
                  <a:lnTo>
                    <a:pt x="1632" y="3"/>
                  </a:lnTo>
                  <a:cubicBezTo>
                    <a:pt x="1632" y="3"/>
                    <a:pt x="1647" y="0"/>
                    <a:pt x="1652" y="1"/>
                  </a:cubicBezTo>
                  <a:lnTo>
                    <a:pt x="1652" y="1"/>
                  </a:lnTo>
                  <a:cubicBezTo>
                    <a:pt x="1655" y="2"/>
                    <a:pt x="1662" y="6"/>
                    <a:pt x="1664" y="10"/>
                  </a:cubicBezTo>
                  <a:lnTo>
                    <a:pt x="1664" y="10"/>
                  </a:lnTo>
                  <a:cubicBezTo>
                    <a:pt x="1666" y="13"/>
                    <a:pt x="1664" y="21"/>
                    <a:pt x="1665" y="25"/>
                  </a:cubicBezTo>
                  <a:lnTo>
                    <a:pt x="1665" y="25"/>
                  </a:lnTo>
                  <a:cubicBezTo>
                    <a:pt x="1667" y="29"/>
                    <a:pt x="1672" y="34"/>
                    <a:pt x="1675" y="36"/>
                  </a:cubicBezTo>
                  <a:lnTo>
                    <a:pt x="1675" y="36"/>
                  </a:lnTo>
                  <a:cubicBezTo>
                    <a:pt x="1678" y="39"/>
                    <a:pt x="1685" y="44"/>
                    <a:pt x="1688" y="46"/>
                  </a:cubicBezTo>
                  <a:lnTo>
                    <a:pt x="1688" y="46"/>
                  </a:lnTo>
                  <a:cubicBezTo>
                    <a:pt x="1690" y="47"/>
                    <a:pt x="1696" y="46"/>
                    <a:pt x="1698" y="47"/>
                  </a:cubicBezTo>
                  <a:lnTo>
                    <a:pt x="1698" y="47"/>
                  </a:lnTo>
                  <a:cubicBezTo>
                    <a:pt x="1700" y="49"/>
                    <a:pt x="1702" y="56"/>
                    <a:pt x="1701" y="59"/>
                  </a:cubicBezTo>
                  <a:lnTo>
                    <a:pt x="1701" y="59"/>
                  </a:lnTo>
                  <a:cubicBezTo>
                    <a:pt x="1700" y="62"/>
                    <a:pt x="1695" y="66"/>
                    <a:pt x="1695" y="69"/>
                  </a:cubicBezTo>
                  <a:lnTo>
                    <a:pt x="1695" y="69"/>
                  </a:lnTo>
                  <a:cubicBezTo>
                    <a:pt x="1694" y="70"/>
                    <a:pt x="1695" y="75"/>
                    <a:pt x="1696" y="77"/>
                  </a:cubicBezTo>
                  <a:lnTo>
                    <a:pt x="1696" y="77"/>
                  </a:lnTo>
                  <a:cubicBezTo>
                    <a:pt x="1697" y="80"/>
                    <a:pt x="1701" y="83"/>
                    <a:pt x="1702" y="86"/>
                  </a:cubicBezTo>
                  <a:lnTo>
                    <a:pt x="1702" y="86"/>
                  </a:lnTo>
                  <a:cubicBezTo>
                    <a:pt x="1703" y="89"/>
                    <a:pt x="1705" y="97"/>
                    <a:pt x="1703" y="101"/>
                  </a:cubicBezTo>
                  <a:lnTo>
                    <a:pt x="1703" y="101"/>
                  </a:lnTo>
                  <a:cubicBezTo>
                    <a:pt x="1702" y="102"/>
                    <a:pt x="1698" y="104"/>
                    <a:pt x="1697" y="105"/>
                  </a:cubicBezTo>
                  <a:lnTo>
                    <a:pt x="1697" y="105"/>
                  </a:lnTo>
                  <a:cubicBezTo>
                    <a:pt x="1695" y="106"/>
                    <a:pt x="1690" y="107"/>
                    <a:pt x="1689" y="109"/>
                  </a:cubicBezTo>
                  <a:lnTo>
                    <a:pt x="1689" y="109"/>
                  </a:lnTo>
                  <a:cubicBezTo>
                    <a:pt x="1688" y="110"/>
                    <a:pt x="1687" y="115"/>
                    <a:pt x="1686" y="117"/>
                  </a:cubicBezTo>
                  <a:lnTo>
                    <a:pt x="1686" y="117"/>
                  </a:lnTo>
                  <a:cubicBezTo>
                    <a:pt x="1685" y="120"/>
                    <a:pt x="1684" y="127"/>
                    <a:pt x="1681" y="129"/>
                  </a:cubicBezTo>
                  <a:lnTo>
                    <a:pt x="1681" y="129"/>
                  </a:lnTo>
                  <a:cubicBezTo>
                    <a:pt x="1678" y="132"/>
                    <a:pt x="1668" y="136"/>
                    <a:pt x="1664" y="139"/>
                  </a:cubicBezTo>
                  <a:lnTo>
                    <a:pt x="1664" y="139"/>
                  </a:lnTo>
                  <a:cubicBezTo>
                    <a:pt x="1662" y="141"/>
                    <a:pt x="1658" y="145"/>
                    <a:pt x="1656" y="147"/>
                  </a:cubicBezTo>
                  <a:lnTo>
                    <a:pt x="1656" y="147"/>
                  </a:lnTo>
                  <a:cubicBezTo>
                    <a:pt x="1654" y="149"/>
                    <a:pt x="1649" y="152"/>
                    <a:pt x="1648" y="155"/>
                  </a:cubicBezTo>
                  <a:lnTo>
                    <a:pt x="1648" y="155"/>
                  </a:lnTo>
                  <a:cubicBezTo>
                    <a:pt x="1648" y="158"/>
                    <a:pt x="1651" y="162"/>
                    <a:pt x="1650" y="165"/>
                  </a:cubicBezTo>
                  <a:lnTo>
                    <a:pt x="1650" y="165"/>
                  </a:lnTo>
                  <a:cubicBezTo>
                    <a:pt x="1650" y="167"/>
                    <a:pt x="1648" y="171"/>
                    <a:pt x="1646" y="173"/>
                  </a:cubicBezTo>
                  <a:lnTo>
                    <a:pt x="1646" y="173"/>
                  </a:lnTo>
                  <a:cubicBezTo>
                    <a:pt x="1644" y="177"/>
                    <a:pt x="1638" y="181"/>
                    <a:pt x="1635" y="184"/>
                  </a:cubicBezTo>
                  <a:lnTo>
                    <a:pt x="1635" y="184"/>
                  </a:lnTo>
                  <a:cubicBezTo>
                    <a:pt x="1632" y="187"/>
                    <a:pt x="1625" y="191"/>
                    <a:pt x="1622" y="194"/>
                  </a:cubicBezTo>
                  <a:lnTo>
                    <a:pt x="1622" y="194"/>
                  </a:lnTo>
                  <a:cubicBezTo>
                    <a:pt x="1621" y="196"/>
                    <a:pt x="1618" y="203"/>
                    <a:pt x="1618" y="207"/>
                  </a:cubicBezTo>
                  <a:lnTo>
                    <a:pt x="1618" y="207"/>
                  </a:lnTo>
                  <a:cubicBezTo>
                    <a:pt x="1617" y="210"/>
                    <a:pt x="1616" y="217"/>
                    <a:pt x="1615" y="221"/>
                  </a:cubicBezTo>
                  <a:lnTo>
                    <a:pt x="1615" y="221"/>
                  </a:lnTo>
                  <a:cubicBezTo>
                    <a:pt x="1614" y="224"/>
                    <a:pt x="1609" y="231"/>
                    <a:pt x="1608" y="234"/>
                  </a:cubicBezTo>
                  <a:lnTo>
                    <a:pt x="1608" y="234"/>
                  </a:lnTo>
                  <a:cubicBezTo>
                    <a:pt x="1607" y="237"/>
                    <a:pt x="1605" y="244"/>
                    <a:pt x="1605" y="244"/>
                  </a:cubicBezTo>
                  <a:lnTo>
                    <a:pt x="1849" y="215"/>
                  </a:lnTo>
                  <a:lnTo>
                    <a:pt x="1849" y="215"/>
                  </a:lnTo>
                  <a:cubicBezTo>
                    <a:pt x="1849" y="216"/>
                    <a:pt x="1849" y="216"/>
                    <a:pt x="1848" y="217"/>
                  </a:cubicBezTo>
                  <a:lnTo>
                    <a:pt x="1848" y="217"/>
                  </a:lnTo>
                  <a:cubicBezTo>
                    <a:pt x="1847" y="220"/>
                    <a:pt x="1849" y="228"/>
                    <a:pt x="1850" y="231"/>
                  </a:cubicBezTo>
                  <a:lnTo>
                    <a:pt x="1850" y="231"/>
                  </a:lnTo>
                  <a:cubicBezTo>
                    <a:pt x="1852" y="234"/>
                    <a:pt x="1857" y="240"/>
                    <a:pt x="1860" y="241"/>
                  </a:cubicBezTo>
                  <a:lnTo>
                    <a:pt x="1860" y="241"/>
                  </a:lnTo>
                  <a:cubicBezTo>
                    <a:pt x="1863" y="244"/>
                    <a:pt x="1872" y="243"/>
                    <a:pt x="1875" y="246"/>
                  </a:cubicBezTo>
                  <a:lnTo>
                    <a:pt x="1875" y="246"/>
                  </a:lnTo>
                  <a:cubicBezTo>
                    <a:pt x="1877" y="247"/>
                    <a:pt x="1880" y="252"/>
                    <a:pt x="1881" y="254"/>
                  </a:cubicBezTo>
                  <a:lnTo>
                    <a:pt x="1881" y="254"/>
                  </a:lnTo>
                  <a:cubicBezTo>
                    <a:pt x="1882" y="257"/>
                    <a:pt x="1881" y="264"/>
                    <a:pt x="1880" y="266"/>
                  </a:cubicBezTo>
                  <a:lnTo>
                    <a:pt x="1880" y="266"/>
                  </a:lnTo>
                  <a:cubicBezTo>
                    <a:pt x="1879" y="267"/>
                    <a:pt x="1876" y="270"/>
                    <a:pt x="1874" y="269"/>
                  </a:cubicBezTo>
                  <a:lnTo>
                    <a:pt x="1874" y="269"/>
                  </a:lnTo>
                  <a:cubicBezTo>
                    <a:pt x="1871" y="269"/>
                    <a:pt x="1869" y="264"/>
                    <a:pt x="1867" y="262"/>
                  </a:cubicBezTo>
                  <a:lnTo>
                    <a:pt x="1867" y="262"/>
                  </a:lnTo>
                  <a:cubicBezTo>
                    <a:pt x="1864" y="261"/>
                    <a:pt x="1858" y="261"/>
                    <a:pt x="1855" y="261"/>
                  </a:cubicBezTo>
                  <a:lnTo>
                    <a:pt x="1855" y="261"/>
                  </a:lnTo>
                  <a:cubicBezTo>
                    <a:pt x="1852" y="261"/>
                    <a:pt x="1845" y="260"/>
                    <a:pt x="1843" y="262"/>
                  </a:cubicBezTo>
                  <a:lnTo>
                    <a:pt x="1843" y="262"/>
                  </a:lnTo>
                  <a:cubicBezTo>
                    <a:pt x="1840" y="264"/>
                    <a:pt x="1837" y="269"/>
                    <a:pt x="1836" y="271"/>
                  </a:cubicBezTo>
                  <a:lnTo>
                    <a:pt x="1836" y="271"/>
                  </a:lnTo>
                  <a:cubicBezTo>
                    <a:pt x="1835" y="274"/>
                    <a:pt x="1834" y="279"/>
                    <a:pt x="1835" y="281"/>
                  </a:cubicBezTo>
                  <a:lnTo>
                    <a:pt x="1835" y="281"/>
                  </a:lnTo>
                  <a:cubicBezTo>
                    <a:pt x="1836" y="283"/>
                    <a:pt x="1840" y="285"/>
                    <a:pt x="1842" y="286"/>
                  </a:cubicBezTo>
                  <a:lnTo>
                    <a:pt x="1842" y="286"/>
                  </a:lnTo>
                  <a:cubicBezTo>
                    <a:pt x="1845" y="287"/>
                    <a:pt x="1850" y="284"/>
                    <a:pt x="1853" y="285"/>
                  </a:cubicBezTo>
                  <a:lnTo>
                    <a:pt x="1853" y="285"/>
                  </a:lnTo>
                  <a:cubicBezTo>
                    <a:pt x="1856" y="285"/>
                    <a:pt x="1863" y="288"/>
                    <a:pt x="1864" y="290"/>
                  </a:cubicBezTo>
                  <a:lnTo>
                    <a:pt x="1864" y="290"/>
                  </a:lnTo>
                  <a:cubicBezTo>
                    <a:pt x="1866" y="293"/>
                    <a:pt x="1865" y="299"/>
                    <a:pt x="1863" y="302"/>
                  </a:cubicBezTo>
                  <a:lnTo>
                    <a:pt x="1863" y="302"/>
                  </a:lnTo>
                  <a:cubicBezTo>
                    <a:pt x="1862" y="304"/>
                    <a:pt x="1857" y="307"/>
                    <a:pt x="1855" y="308"/>
                  </a:cubicBezTo>
                  <a:lnTo>
                    <a:pt x="1855" y="308"/>
                  </a:lnTo>
                  <a:cubicBezTo>
                    <a:pt x="1853" y="309"/>
                    <a:pt x="1849" y="309"/>
                    <a:pt x="1847" y="309"/>
                  </a:cubicBezTo>
                  <a:lnTo>
                    <a:pt x="1847" y="309"/>
                  </a:lnTo>
                  <a:cubicBezTo>
                    <a:pt x="1844" y="310"/>
                    <a:pt x="1839" y="310"/>
                    <a:pt x="1836" y="311"/>
                  </a:cubicBezTo>
                  <a:lnTo>
                    <a:pt x="1836" y="311"/>
                  </a:lnTo>
                  <a:cubicBezTo>
                    <a:pt x="1834" y="312"/>
                    <a:pt x="1831" y="315"/>
                    <a:pt x="1831" y="318"/>
                  </a:cubicBezTo>
                  <a:lnTo>
                    <a:pt x="1831" y="318"/>
                  </a:lnTo>
                  <a:cubicBezTo>
                    <a:pt x="1830" y="321"/>
                    <a:pt x="1834" y="327"/>
                    <a:pt x="1833" y="330"/>
                  </a:cubicBezTo>
                  <a:lnTo>
                    <a:pt x="1833" y="330"/>
                  </a:lnTo>
                  <a:cubicBezTo>
                    <a:pt x="1831" y="333"/>
                    <a:pt x="1826" y="337"/>
                    <a:pt x="1823" y="338"/>
                  </a:cubicBezTo>
                  <a:lnTo>
                    <a:pt x="1823" y="338"/>
                  </a:lnTo>
                  <a:cubicBezTo>
                    <a:pt x="1820" y="339"/>
                    <a:pt x="1814" y="338"/>
                    <a:pt x="1811" y="340"/>
                  </a:cubicBezTo>
                  <a:lnTo>
                    <a:pt x="1811" y="340"/>
                  </a:lnTo>
                  <a:cubicBezTo>
                    <a:pt x="1809" y="340"/>
                    <a:pt x="1804" y="345"/>
                    <a:pt x="1801" y="344"/>
                  </a:cubicBezTo>
                  <a:lnTo>
                    <a:pt x="1801" y="344"/>
                  </a:lnTo>
                  <a:cubicBezTo>
                    <a:pt x="1798" y="343"/>
                    <a:pt x="1796" y="335"/>
                    <a:pt x="1792" y="334"/>
                  </a:cubicBezTo>
                  <a:lnTo>
                    <a:pt x="1792" y="334"/>
                  </a:lnTo>
                  <a:cubicBezTo>
                    <a:pt x="1789" y="334"/>
                    <a:pt x="1785" y="340"/>
                    <a:pt x="1782" y="342"/>
                  </a:cubicBezTo>
                  <a:lnTo>
                    <a:pt x="1782" y="342"/>
                  </a:lnTo>
                  <a:cubicBezTo>
                    <a:pt x="1779" y="345"/>
                    <a:pt x="1772" y="351"/>
                    <a:pt x="1771" y="355"/>
                  </a:cubicBezTo>
                  <a:lnTo>
                    <a:pt x="1771" y="355"/>
                  </a:lnTo>
                  <a:cubicBezTo>
                    <a:pt x="1770" y="360"/>
                    <a:pt x="1772" y="367"/>
                    <a:pt x="1773" y="371"/>
                  </a:cubicBezTo>
                  <a:lnTo>
                    <a:pt x="1773" y="371"/>
                  </a:lnTo>
                  <a:cubicBezTo>
                    <a:pt x="1774" y="373"/>
                    <a:pt x="1778" y="379"/>
                    <a:pt x="1780" y="381"/>
                  </a:cubicBezTo>
                  <a:lnTo>
                    <a:pt x="1780" y="381"/>
                  </a:lnTo>
                  <a:cubicBezTo>
                    <a:pt x="1783" y="383"/>
                    <a:pt x="1788" y="388"/>
                    <a:pt x="1790" y="390"/>
                  </a:cubicBezTo>
                  <a:lnTo>
                    <a:pt x="1790" y="390"/>
                  </a:lnTo>
                  <a:cubicBezTo>
                    <a:pt x="1793" y="390"/>
                    <a:pt x="1799" y="390"/>
                    <a:pt x="1802" y="389"/>
                  </a:cubicBezTo>
                  <a:lnTo>
                    <a:pt x="1802" y="389"/>
                  </a:lnTo>
                  <a:cubicBezTo>
                    <a:pt x="1803" y="388"/>
                    <a:pt x="1804" y="383"/>
                    <a:pt x="1806" y="381"/>
                  </a:cubicBezTo>
                  <a:lnTo>
                    <a:pt x="1806" y="381"/>
                  </a:lnTo>
                  <a:cubicBezTo>
                    <a:pt x="1807" y="380"/>
                    <a:pt x="1809" y="378"/>
                    <a:pt x="1810" y="378"/>
                  </a:cubicBezTo>
                  <a:lnTo>
                    <a:pt x="1810" y="378"/>
                  </a:lnTo>
                  <a:cubicBezTo>
                    <a:pt x="1812" y="378"/>
                    <a:pt x="1815" y="382"/>
                    <a:pt x="1816" y="384"/>
                  </a:cubicBezTo>
                  <a:lnTo>
                    <a:pt x="1816" y="384"/>
                  </a:lnTo>
                  <a:cubicBezTo>
                    <a:pt x="1816" y="386"/>
                    <a:pt x="1817" y="393"/>
                    <a:pt x="1815" y="395"/>
                  </a:cubicBezTo>
                  <a:lnTo>
                    <a:pt x="1815" y="395"/>
                  </a:lnTo>
                  <a:cubicBezTo>
                    <a:pt x="1813" y="398"/>
                    <a:pt x="1807" y="401"/>
                    <a:pt x="1804" y="402"/>
                  </a:cubicBezTo>
                  <a:lnTo>
                    <a:pt x="1804" y="402"/>
                  </a:lnTo>
                  <a:cubicBezTo>
                    <a:pt x="1800" y="405"/>
                    <a:pt x="1792" y="406"/>
                    <a:pt x="1789" y="409"/>
                  </a:cubicBezTo>
                  <a:lnTo>
                    <a:pt x="1789" y="409"/>
                  </a:lnTo>
                  <a:cubicBezTo>
                    <a:pt x="1787" y="412"/>
                    <a:pt x="1782" y="419"/>
                    <a:pt x="1783" y="422"/>
                  </a:cubicBezTo>
                  <a:lnTo>
                    <a:pt x="1783" y="422"/>
                  </a:lnTo>
                  <a:cubicBezTo>
                    <a:pt x="1783" y="425"/>
                    <a:pt x="1786" y="430"/>
                    <a:pt x="1788" y="431"/>
                  </a:cubicBezTo>
                  <a:lnTo>
                    <a:pt x="1788" y="431"/>
                  </a:lnTo>
                  <a:cubicBezTo>
                    <a:pt x="1790" y="432"/>
                    <a:pt x="1795" y="431"/>
                    <a:pt x="1797" y="431"/>
                  </a:cubicBezTo>
                  <a:lnTo>
                    <a:pt x="1797" y="431"/>
                  </a:lnTo>
                  <a:cubicBezTo>
                    <a:pt x="1799" y="432"/>
                    <a:pt x="1804" y="433"/>
                    <a:pt x="1805" y="435"/>
                  </a:cubicBezTo>
                  <a:lnTo>
                    <a:pt x="1805" y="435"/>
                  </a:lnTo>
                  <a:cubicBezTo>
                    <a:pt x="1807" y="438"/>
                    <a:pt x="1806" y="445"/>
                    <a:pt x="1805" y="448"/>
                  </a:cubicBezTo>
                  <a:lnTo>
                    <a:pt x="1805" y="448"/>
                  </a:lnTo>
                  <a:cubicBezTo>
                    <a:pt x="1804" y="450"/>
                    <a:pt x="1802" y="454"/>
                    <a:pt x="1800" y="456"/>
                  </a:cubicBezTo>
                  <a:lnTo>
                    <a:pt x="1800" y="456"/>
                  </a:lnTo>
                  <a:cubicBezTo>
                    <a:pt x="1798" y="456"/>
                    <a:pt x="1793" y="456"/>
                    <a:pt x="1792" y="456"/>
                  </a:cubicBezTo>
                  <a:lnTo>
                    <a:pt x="1792" y="456"/>
                  </a:lnTo>
                  <a:cubicBezTo>
                    <a:pt x="1789" y="455"/>
                    <a:pt x="1783" y="453"/>
                    <a:pt x="1782" y="451"/>
                  </a:cubicBezTo>
                  <a:lnTo>
                    <a:pt x="1782" y="451"/>
                  </a:lnTo>
                  <a:cubicBezTo>
                    <a:pt x="1780" y="449"/>
                    <a:pt x="1782" y="442"/>
                    <a:pt x="1780" y="440"/>
                  </a:cubicBezTo>
                  <a:lnTo>
                    <a:pt x="1780" y="440"/>
                  </a:lnTo>
                  <a:cubicBezTo>
                    <a:pt x="1779" y="438"/>
                    <a:pt x="1776" y="435"/>
                    <a:pt x="1775" y="435"/>
                  </a:cubicBezTo>
                  <a:lnTo>
                    <a:pt x="1775" y="435"/>
                  </a:lnTo>
                  <a:cubicBezTo>
                    <a:pt x="1773" y="434"/>
                    <a:pt x="1769" y="433"/>
                    <a:pt x="1766" y="434"/>
                  </a:cubicBezTo>
                  <a:lnTo>
                    <a:pt x="1766" y="434"/>
                  </a:lnTo>
                  <a:cubicBezTo>
                    <a:pt x="1763" y="435"/>
                    <a:pt x="1757" y="438"/>
                    <a:pt x="1755" y="441"/>
                  </a:cubicBezTo>
                  <a:lnTo>
                    <a:pt x="1755" y="441"/>
                  </a:lnTo>
                  <a:cubicBezTo>
                    <a:pt x="1752" y="443"/>
                    <a:pt x="1749" y="452"/>
                    <a:pt x="1749" y="456"/>
                  </a:cubicBezTo>
                  <a:lnTo>
                    <a:pt x="1749" y="456"/>
                  </a:lnTo>
                  <a:cubicBezTo>
                    <a:pt x="1749" y="460"/>
                    <a:pt x="1752" y="467"/>
                    <a:pt x="1755" y="470"/>
                  </a:cubicBezTo>
                  <a:lnTo>
                    <a:pt x="1755" y="470"/>
                  </a:lnTo>
                  <a:cubicBezTo>
                    <a:pt x="1756" y="472"/>
                    <a:pt x="1763" y="473"/>
                    <a:pt x="1765" y="475"/>
                  </a:cubicBezTo>
                  <a:lnTo>
                    <a:pt x="1765" y="475"/>
                  </a:lnTo>
                  <a:cubicBezTo>
                    <a:pt x="1767" y="477"/>
                    <a:pt x="1769" y="483"/>
                    <a:pt x="1769" y="486"/>
                  </a:cubicBezTo>
                  <a:lnTo>
                    <a:pt x="1769" y="486"/>
                  </a:lnTo>
                  <a:cubicBezTo>
                    <a:pt x="1769" y="490"/>
                    <a:pt x="1765" y="496"/>
                    <a:pt x="1763" y="499"/>
                  </a:cubicBezTo>
                  <a:lnTo>
                    <a:pt x="1763" y="499"/>
                  </a:lnTo>
                  <a:cubicBezTo>
                    <a:pt x="1762" y="502"/>
                    <a:pt x="1759" y="506"/>
                    <a:pt x="1756" y="506"/>
                  </a:cubicBezTo>
                  <a:lnTo>
                    <a:pt x="1756" y="506"/>
                  </a:lnTo>
                  <a:cubicBezTo>
                    <a:pt x="1754" y="506"/>
                    <a:pt x="1750" y="504"/>
                    <a:pt x="1749" y="503"/>
                  </a:cubicBezTo>
                  <a:lnTo>
                    <a:pt x="1749" y="503"/>
                  </a:lnTo>
                  <a:cubicBezTo>
                    <a:pt x="1747" y="501"/>
                    <a:pt x="1745" y="494"/>
                    <a:pt x="1744" y="491"/>
                  </a:cubicBezTo>
                  <a:lnTo>
                    <a:pt x="1744" y="491"/>
                  </a:lnTo>
                  <a:cubicBezTo>
                    <a:pt x="1744" y="488"/>
                    <a:pt x="1746" y="483"/>
                    <a:pt x="1745" y="481"/>
                  </a:cubicBezTo>
                  <a:lnTo>
                    <a:pt x="1745" y="481"/>
                  </a:lnTo>
                  <a:cubicBezTo>
                    <a:pt x="1745" y="479"/>
                    <a:pt x="1742" y="476"/>
                    <a:pt x="1740" y="476"/>
                  </a:cubicBezTo>
                  <a:lnTo>
                    <a:pt x="1740" y="476"/>
                  </a:lnTo>
                  <a:cubicBezTo>
                    <a:pt x="1738" y="474"/>
                    <a:pt x="1732" y="474"/>
                    <a:pt x="1730" y="476"/>
                  </a:cubicBezTo>
                  <a:lnTo>
                    <a:pt x="1730" y="476"/>
                  </a:lnTo>
                  <a:cubicBezTo>
                    <a:pt x="1728" y="476"/>
                    <a:pt x="1725" y="480"/>
                    <a:pt x="1724" y="482"/>
                  </a:cubicBezTo>
                  <a:lnTo>
                    <a:pt x="1724" y="482"/>
                  </a:lnTo>
                  <a:cubicBezTo>
                    <a:pt x="1723" y="484"/>
                    <a:pt x="1724" y="490"/>
                    <a:pt x="1723" y="492"/>
                  </a:cubicBezTo>
                  <a:lnTo>
                    <a:pt x="1723" y="492"/>
                  </a:lnTo>
                  <a:cubicBezTo>
                    <a:pt x="1723" y="494"/>
                    <a:pt x="1720" y="499"/>
                    <a:pt x="1719" y="501"/>
                  </a:cubicBezTo>
                  <a:lnTo>
                    <a:pt x="1719" y="501"/>
                  </a:lnTo>
                  <a:cubicBezTo>
                    <a:pt x="1717" y="502"/>
                    <a:pt x="1712" y="504"/>
                    <a:pt x="1710" y="507"/>
                  </a:cubicBezTo>
                  <a:lnTo>
                    <a:pt x="1710" y="507"/>
                  </a:lnTo>
                  <a:cubicBezTo>
                    <a:pt x="1709" y="510"/>
                    <a:pt x="1709" y="518"/>
                    <a:pt x="1709" y="522"/>
                  </a:cubicBezTo>
                  <a:lnTo>
                    <a:pt x="1709" y="522"/>
                  </a:lnTo>
                  <a:cubicBezTo>
                    <a:pt x="1709" y="524"/>
                    <a:pt x="1710" y="530"/>
                    <a:pt x="1712" y="531"/>
                  </a:cubicBezTo>
                  <a:lnTo>
                    <a:pt x="1712" y="531"/>
                  </a:lnTo>
                  <a:cubicBezTo>
                    <a:pt x="1714" y="533"/>
                    <a:pt x="1721" y="533"/>
                    <a:pt x="1723" y="531"/>
                  </a:cubicBezTo>
                  <a:lnTo>
                    <a:pt x="1723" y="531"/>
                  </a:lnTo>
                  <a:cubicBezTo>
                    <a:pt x="1725" y="530"/>
                    <a:pt x="1728" y="524"/>
                    <a:pt x="1727" y="522"/>
                  </a:cubicBezTo>
                  <a:lnTo>
                    <a:pt x="1727" y="522"/>
                  </a:lnTo>
                  <a:cubicBezTo>
                    <a:pt x="1727" y="520"/>
                    <a:pt x="1722" y="517"/>
                    <a:pt x="1722" y="515"/>
                  </a:cubicBezTo>
                  <a:lnTo>
                    <a:pt x="1722" y="515"/>
                  </a:lnTo>
                  <a:cubicBezTo>
                    <a:pt x="1721" y="513"/>
                    <a:pt x="1723" y="510"/>
                    <a:pt x="1725" y="509"/>
                  </a:cubicBezTo>
                  <a:lnTo>
                    <a:pt x="1725" y="509"/>
                  </a:lnTo>
                  <a:cubicBezTo>
                    <a:pt x="1726" y="508"/>
                    <a:pt x="1730" y="507"/>
                    <a:pt x="1732" y="509"/>
                  </a:cubicBezTo>
                  <a:lnTo>
                    <a:pt x="1732" y="509"/>
                  </a:lnTo>
                  <a:cubicBezTo>
                    <a:pt x="1735" y="509"/>
                    <a:pt x="1736" y="514"/>
                    <a:pt x="1737" y="516"/>
                  </a:cubicBezTo>
                  <a:lnTo>
                    <a:pt x="1737" y="516"/>
                  </a:lnTo>
                  <a:cubicBezTo>
                    <a:pt x="1739" y="517"/>
                    <a:pt x="1743" y="521"/>
                    <a:pt x="1745" y="523"/>
                  </a:cubicBezTo>
                  <a:lnTo>
                    <a:pt x="1745" y="523"/>
                  </a:lnTo>
                  <a:cubicBezTo>
                    <a:pt x="1745" y="526"/>
                    <a:pt x="1745" y="532"/>
                    <a:pt x="1744" y="534"/>
                  </a:cubicBezTo>
                  <a:lnTo>
                    <a:pt x="1744" y="534"/>
                  </a:lnTo>
                  <a:cubicBezTo>
                    <a:pt x="1743" y="536"/>
                    <a:pt x="1739" y="539"/>
                    <a:pt x="1739" y="542"/>
                  </a:cubicBezTo>
                  <a:lnTo>
                    <a:pt x="1739" y="542"/>
                  </a:lnTo>
                  <a:cubicBezTo>
                    <a:pt x="1738" y="544"/>
                    <a:pt x="1740" y="550"/>
                    <a:pt x="1740" y="553"/>
                  </a:cubicBezTo>
                  <a:lnTo>
                    <a:pt x="1740" y="553"/>
                  </a:lnTo>
                  <a:cubicBezTo>
                    <a:pt x="1739" y="555"/>
                    <a:pt x="1737" y="559"/>
                    <a:pt x="1735" y="560"/>
                  </a:cubicBezTo>
                  <a:lnTo>
                    <a:pt x="1735" y="560"/>
                  </a:lnTo>
                  <a:cubicBezTo>
                    <a:pt x="1732" y="563"/>
                    <a:pt x="1722" y="560"/>
                    <a:pt x="1719" y="563"/>
                  </a:cubicBezTo>
                  <a:lnTo>
                    <a:pt x="1719" y="563"/>
                  </a:lnTo>
                  <a:cubicBezTo>
                    <a:pt x="1718" y="564"/>
                    <a:pt x="1717" y="570"/>
                    <a:pt x="1717" y="572"/>
                  </a:cubicBezTo>
                  <a:lnTo>
                    <a:pt x="1717" y="572"/>
                  </a:lnTo>
                  <a:cubicBezTo>
                    <a:pt x="1717" y="575"/>
                    <a:pt x="1719" y="580"/>
                    <a:pt x="1722" y="583"/>
                  </a:cubicBezTo>
                  <a:lnTo>
                    <a:pt x="1722" y="583"/>
                  </a:lnTo>
                  <a:cubicBezTo>
                    <a:pt x="1724" y="584"/>
                    <a:pt x="1730" y="587"/>
                    <a:pt x="1733" y="587"/>
                  </a:cubicBezTo>
                  <a:lnTo>
                    <a:pt x="1733" y="587"/>
                  </a:lnTo>
                  <a:cubicBezTo>
                    <a:pt x="1736" y="587"/>
                    <a:pt x="1740" y="583"/>
                    <a:pt x="1743" y="583"/>
                  </a:cubicBezTo>
                  <a:lnTo>
                    <a:pt x="1743" y="583"/>
                  </a:lnTo>
                  <a:cubicBezTo>
                    <a:pt x="1745" y="583"/>
                    <a:pt x="1749" y="586"/>
                    <a:pt x="1750" y="587"/>
                  </a:cubicBezTo>
                  <a:lnTo>
                    <a:pt x="1750" y="587"/>
                  </a:lnTo>
                  <a:cubicBezTo>
                    <a:pt x="1752" y="590"/>
                    <a:pt x="1755" y="597"/>
                    <a:pt x="1754" y="600"/>
                  </a:cubicBezTo>
                  <a:lnTo>
                    <a:pt x="1754" y="600"/>
                  </a:lnTo>
                  <a:cubicBezTo>
                    <a:pt x="1753" y="603"/>
                    <a:pt x="1749" y="606"/>
                    <a:pt x="1748" y="608"/>
                  </a:cubicBezTo>
                  <a:lnTo>
                    <a:pt x="1748" y="608"/>
                  </a:lnTo>
                  <a:cubicBezTo>
                    <a:pt x="1747" y="610"/>
                    <a:pt x="1743" y="614"/>
                    <a:pt x="1742" y="617"/>
                  </a:cubicBezTo>
                  <a:lnTo>
                    <a:pt x="1742" y="617"/>
                  </a:lnTo>
                  <a:cubicBezTo>
                    <a:pt x="1742" y="619"/>
                    <a:pt x="1745" y="624"/>
                    <a:pt x="1748" y="625"/>
                  </a:cubicBezTo>
                  <a:lnTo>
                    <a:pt x="1748" y="625"/>
                  </a:lnTo>
                  <a:cubicBezTo>
                    <a:pt x="1750" y="627"/>
                    <a:pt x="1756" y="625"/>
                    <a:pt x="1759" y="626"/>
                  </a:cubicBezTo>
                  <a:lnTo>
                    <a:pt x="1759" y="626"/>
                  </a:lnTo>
                  <a:cubicBezTo>
                    <a:pt x="1760" y="627"/>
                    <a:pt x="1765" y="628"/>
                    <a:pt x="1766" y="631"/>
                  </a:cubicBezTo>
                  <a:lnTo>
                    <a:pt x="1766" y="631"/>
                  </a:lnTo>
                  <a:cubicBezTo>
                    <a:pt x="1767" y="634"/>
                    <a:pt x="1765" y="640"/>
                    <a:pt x="1763" y="642"/>
                  </a:cubicBezTo>
                  <a:lnTo>
                    <a:pt x="1763" y="642"/>
                  </a:lnTo>
                  <a:cubicBezTo>
                    <a:pt x="1760" y="644"/>
                    <a:pt x="1754" y="647"/>
                    <a:pt x="1751" y="646"/>
                  </a:cubicBezTo>
                  <a:lnTo>
                    <a:pt x="1751" y="646"/>
                  </a:lnTo>
                  <a:cubicBezTo>
                    <a:pt x="1749" y="645"/>
                    <a:pt x="1745" y="641"/>
                    <a:pt x="1743" y="640"/>
                  </a:cubicBezTo>
                  <a:lnTo>
                    <a:pt x="1743" y="640"/>
                  </a:lnTo>
                  <a:cubicBezTo>
                    <a:pt x="1740" y="640"/>
                    <a:pt x="1733" y="639"/>
                    <a:pt x="1731" y="640"/>
                  </a:cubicBezTo>
                  <a:lnTo>
                    <a:pt x="1731" y="640"/>
                  </a:lnTo>
                  <a:cubicBezTo>
                    <a:pt x="1728" y="642"/>
                    <a:pt x="1724" y="649"/>
                    <a:pt x="1723" y="653"/>
                  </a:cubicBezTo>
                  <a:lnTo>
                    <a:pt x="1723" y="653"/>
                  </a:lnTo>
                  <a:cubicBezTo>
                    <a:pt x="1722" y="657"/>
                    <a:pt x="1726" y="667"/>
                    <a:pt x="1725" y="671"/>
                  </a:cubicBezTo>
                  <a:lnTo>
                    <a:pt x="1725" y="671"/>
                  </a:lnTo>
                  <a:cubicBezTo>
                    <a:pt x="1725" y="673"/>
                    <a:pt x="1725" y="675"/>
                    <a:pt x="1724" y="677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9" name="Freeform 251">
              <a:extLst>
                <a:ext uri="{FF2B5EF4-FFF2-40B4-BE49-F238E27FC236}">
                  <a16:creationId xmlns:a16="http://schemas.microsoft.com/office/drawing/2014/main" id="{68D1DB42-F493-1D4D-8AB8-F07928596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6469" y="8188694"/>
              <a:ext cx="1755221" cy="1475096"/>
            </a:xfrm>
            <a:custGeom>
              <a:avLst/>
              <a:gdLst>
                <a:gd name="T0" fmla="*/ 2120 w 2185"/>
                <a:gd name="T1" fmla="*/ 1778 h 1835"/>
                <a:gd name="T2" fmla="*/ 2036 w 2185"/>
                <a:gd name="T3" fmla="*/ 1815 h 1835"/>
                <a:gd name="T4" fmla="*/ 1998 w 2185"/>
                <a:gd name="T5" fmla="*/ 1700 h 1835"/>
                <a:gd name="T6" fmla="*/ 1831 w 2185"/>
                <a:gd name="T7" fmla="*/ 1633 h 1835"/>
                <a:gd name="T8" fmla="*/ 1762 w 2185"/>
                <a:gd name="T9" fmla="*/ 1600 h 1835"/>
                <a:gd name="T10" fmla="*/ 1734 w 2185"/>
                <a:gd name="T11" fmla="*/ 1705 h 1835"/>
                <a:gd name="T12" fmla="*/ 1738 w 2185"/>
                <a:gd name="T13" fmla="*/ 1746 h 1835"/>
                <a:gd name="T14" fmla="*/ 1682 w 2185"/>
                <a:gd name="T15" fmla="*/ 1765 h 1835"/>
                <a:gd name="T16" fmla="*/ 1622 w 2185"/>
                <a:gd name="T17" fmla="*/ 1705 h 1835"/>
                <a:gd name="T18" fmla="*/ 1553 w 2185"/>
                <a:gd name="T19" fmla="*/ 1704 h 1835"/>
                <a:gd name="T20" fmla="*/ 1516 w 2185"/>
                <a:gd name="T21" fmla="*/ 1745 h 1835"/>
                <a:gd name="T22" fmla="*/ 1483 w 2185"/>
                <a:gd name="T23" fmla="*/ 1811 h 1835"/>
                <a:gd name="T24" fmla="*/ 1434 w 2185"/>
                <a:gd name="T25" fmla="*/ 1814 h 1835"/>
                <a:gd name="T26" fmla="*/ 1267 w 2185"/>
                <a:gd name="T27" fmla="*/ 1757 h 1835"/>
                <a:gd name="T28" fmla="*/ 1276 w 2185"/>
                <a:gd name="T29" fmla="*/ 1681 h 1835"/>
                <a:gd name="T30" fmla="*/ 1176 w 2185"/>
                <a:gd name="T31" fmla="*/ 1628 h 1835"/>
                <a:gd name="T32" fmla="*/ 1080 w 2185"/>
                <a:gd name="T33" fmla="*/ 1583 h 1835"/>
                <a:gd name="T34" fmla="*/ 991 w 2185"/>
                <a:gd name="T35" fmla="*/ 1565 h 1835"/>
                <a:gd name="T36" fmla="*/ 892 w 2185"/>
                <a:gd name="T37" fmla="*/ 1554 h 1835"/>
                <a:gd name="T38" fmla="*/ 988 w 2185"/>
                <a:gd name="T39" fmla="*/ 1599 h 1835"/>
                <a:gd name="T40" fmla="*/ 1017 w 2185"/>
                <a:gd name="T41" fmla="*/ 1671 h 1835"/>
                <a:gd name="T42" fmla="*/ 839 w 2185"/>
                <a:gd name="T43" fmla="*/ 1657 h 1835"/>
                <a:gd name="T44" fmla="*/ 410 w 2185"/>
                <a:gd name="T45" fmla="*/ 1580 h 1835"/>
                <a:gd name="T46" fmla="*/ 165 w 2185"/>
                <a:gd name="T47" fmla="*/ 1573 h 1835"/>
                <a:gd name="T48" fmla="*/ 237 w 2185"/>
                <a:gd name="T49" fmla="*/ 1418 h 1835"/>
                <a:gd name="T50" fmla="*/ 220 w 2185"/>
                <a:gd name="T51" fmla="*/ 1274 h 1835"/>
                <a:gd name="T52" fmla="*/ 248 w 2185"/>
                <a:gd name="T53" fmla="*/ 1156 h 1835"/>
                <a:gd name="T54" fmla="*/ 277 w 2185"/>
                <a:gd name="T55" fmla="*/ 1044 h 1835"/>
                <a:gd name="T56" fmla="*/ 263 w 2185"/>
                <a:gd name="T57" fmla="*/ 928 h 1835"/>
                <a:gd name="T58" fmla="*/ 199 w 2185"/>
                <a:gd name="T59" fmla="*/ 870 h 1835"/>
                <a:gd name="T60" fmla="*/ 167 w 2185"/>
                <a:gd name="T61" fmla="*/ 780 h 1835"/>
                <a:gd name="T62" fmla="*/ 142 w 2185"/>
                <a:gd name="T63" fmla="*/ 702 h 1835"/>
                <a:gd name="T64" fmla="*/ 79 w 2185"/>
                <a:gd name="T65" fmla="*/ 606 h 1835"/>
                <a:gd name="T66" fmla="*/ 1125 w 2185"/>
                <a:gd name="T67" fmla="*/ 51 h 1835"/>
                <a:gd name="T68" fmla="*/ 1135 w 2185"/>
                <a:gd name="T69" fmla="*/ 112 h 1835"/>
                <a:gd name="T70" fmla="*/ 1192 w 2185"/>
                <a:gd name="T71" fmla="*/ 161 h 1835"/>
                <a:gd name="T72" fmla="*/ 1185 w 2185"/>
                <a:gd name="T73" fmla="*/ 227 h 1835"/>
                <a:gd name="T74" fmla="*/ 1226 w 2185"/>
                <a:gd name="T75" fmla="*/ 274 h 1835"/>
                <a:gd name="T76" fmla="*/ 1230 w 2185"/>
                <a:gd name="T77" fmla="*/ 354 h 1835"/>
                <a:gd name="T78" fmla="*/ 1190 w 2185"/>
                <a:gd name="T79" fmla="*/ 403 h 1835"/>
                <a:gd name="T80" fmla="*/ 1192 w 2185"/>
                <a:gd name="T81" fmla="*/ 442 h 1835"/>
                <a:gd name="T82" fmla="*/ 1160 w 2185"/>
                <a:gd name="T83" fmla="*/ 495 h 1835"/>
                <a:gd name="T84" fmla="*/ 1114 w 2185"/>
                <a:gd name="T85" fmla="*/ 543 h 1835"/>
                <a:gd name="T86" fmla="*/ 1062 w 2185"/>
                <a:gd name="T87" fmla="*/ 651 h 1835"/>
                <a:gd name="T88" fmla="*/ 1051 w 2185"/>
                <a:gd name="T89" fmla="*/ 701 h 1835"/>
                <a:gd name="T90" fmla="*/ 1044 w 2185"/>
                <a:gd name="T91" fmla="*/ 747 h 1835"/>
                <a:gd name="T92" fmla="*/ 1008 w 2185"/>
                <a:gd name="T93" fmla="*/ 840 h 1835"/>
                <a:gd name="T94" fmla="*/ 1784 w 2185"/>
                <a:gd name="T95" fmla="*/ 871 h 1835"/>
                <a:gd name="T96" fmla="*/ 1757 w 2185"/>
                <a:gd name="T97" fmla="*/ 1014 h 1835"/>
                <a:gd name="T98" fmla="*/ 1856 w 2185"/>
                <a:gd name="T99" fmla="*/ 1172 h 1835"/>
                <a:gd name="T100" fmla="*/ 1877 w 2185"/>
                <a:gd name="T101" fmla="*/ 1260 h 1835"/>
                <a:gd name="T102" fmla="*/ 1820 w 2185"/>
                <a:gd name="T103" fmla="*/ 1318 h 1835"/>
                <a:gd name="T104" fmla="*/ 1843 w 2185"/>
                <a:gd name="T105" fmla="*/ 1367 h 1835"/>
                <a:gd name="T106" fmla="*/ 1929 w 2185"/>
                <a:gd name="T107" fmla="*/ 1312 h 1835"/>
                <a:gd name="T108" fmla="*/ 1987 w 2185"/>
                <a:gd name="T109" fmla="*/ 1344 h 1835"/>
                <a:gd name="T110" fmla="*/ 2027 w 2185"/>
                <a:gd name="T111" fmla="*/ 1348 h 1835"/>
                <a:gd name="T112" fmla="*/ 1996 w 2185"/>
                <a:gd name="T113" fmla="*/ 1402 h 1835"/>
                <a:gd name="T114" fmla="*/ 1999 w 2185"/>
                <a:gd name="T115" fmla="*/ 1422 h 1835"/>
                <a:gd name="T116" fmla="*/ 1906 w 2185"/>
                <a:gd name="T117" fmla="*/ 1447 h 1835"/>
                <a:gd name="T118" fmla="*/ 1935 w 2185"/>
                <a:gd name="T119" fmla="*/ 1492 h 1835"/>
                <a:gd name="T120" fmla="*/ 1889 w 2185"/>
                <a:gd name="T121" fmla="*/ 1569 h 1835"/>
                <a:gd name="T122" fmla="*/ 2003 w 2185"/>
                <a:gd name="T123" fmla="*/ 1602 h 1835"/>
                <a:gd name="T124" fmla="*/ 2134 w 2185"/>
                <a:gd name="T125" fmla="*/ 1651 h 1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85" h="1835">
                  <a:moveTo>
                    <a:pt x="2184" y="1678"/>
                  </a:moveTo>
                  <a:lnTo>
                    <a:pt x="2184" y="1678"/>
                  </a:lnTo>
                  <a:cubicBezTo>
                    <a:pt x="2184" y="1681"/>
                    <a:pt x="2183" y="1688"/>
                    <a:pt x="2181" y="1690"/>
                  </a:cubicBezTo>
                  <a:lnTo>
                    <a:pt x="2181" y="1690"/>
                  </a:lnTo>
                  <a:cubicBezTo>
                    <a:pt x="2178" y="1692"/>
                    <a:pt x="2170" y="1687"/>
                    <a:pt x="2167" y="1689"/>
                  </a:cubicBezTo>
                  <a:lnTo>
                    <a:pt x="2167" y="1689"/>
                  </a:lnTo>
                  <a:cubicBezTo>
                    <a:pt x="2165" y="1690"/>
                    <a:pt x="2164" y="1695"/>
                    <a:pt x="2165" y="1697"/>
                  </a:cubicBezTo>
                  <a:lnTo>
                    <a:pt x="2165" y="1697"/>
                  </a:lnTo>
                  <a:cubicBezTo>
                    <a:pt x="2165" y="1699"/>
                    <a:pt x="2171" y="1701"/>
                    <a:pt x="2172" y="1703"/>
                  </a:cubicBezTo>
                  <a:lnTo>
                    <a:pt x="2172" y="1703"/>
                  </a:lnTo>
                  <a:cubicBezTo>
                    <a:pt x="2173" y="1705"/>
                    <a:pt x="2173" y="1710"/>
                    <a:pt x="2172" y="1713"/>
                  </a:cubicBezTo>
                  <a:lnTo>
                    <a:pt x="2172" y="1713"/>
                  </a:lnTo>
                  <a:cubicBezTo>
                    <a:pt x="2172" y="1715"/>
                    <a:pt x="2168" y="1720"/>
                    <a:pt x="2167" y="1723"/>
                  </a:cubicBezTo>
                  <a:lnTo>
                    <a:pt x="2167" y="1723"/>
                  </a:lnTo>
                  <a:cubicBezTo>
                    <a:pt x="2167" y="1725"/>
                    <a:pt x="2168" y="1730"/>
                    <a:pt x="2167" y="1733"/>
                  </a:cubicBezTo>
                  <a:lnTo>
                    <a:pt x="2167" y="1733"/>
                  </a:lnTo>
                  <a:cubicBezTo>
                    <a:pt x="2165" y="1736"/>
                    <a:pt x="2157" y="1740"/>
                    <a:pt x="2152" y="1741"/>
                  </a:cubicBezTo>
                  <a:lnTo>
                    <a:pt x="2152" y="1741"/>
                  </a:lnTo>
                  <a:cubicBezTo>
                    <a:pt x="2149" y="1742"/>
                    <a:pt x="2140" y="1736"/>
                    <a:pt x="2137" y="1739"/>
                  </a:cubicBezTo>
                  <a:lnTo>
                    <a:pt x="2137" y="1739"/>
                  </a:lnTo>
                  <a:cubicBezTo>
                    <a:pt x="2133" y="1741"/>
                    <a:pt x="2134" y="1750"/>
                    <a:pt x="2133" y="1754"/>
                  </a:cubicBezTo>
                  <a:lnTo>
                    <a:pt x="2133" y="1754"/>
                  </a:lnTo>
                  <a:cubicBezTo>
                    <a:pt x="2132" y="1757"/>
                    <a:pt x="2129" y="1764"/>
                    <a:pt x="2127" y="1767"/>
                  </a:cubicBezTo>
                  <a:lnTo>
                    <a:pt x="2127" y="1767"/>
                  </a:lnTo>
                  <a:cubicBezTo>
                    <a:pt x="2126" y="1770"/>
                    <a:pt x="2122" y="1778"/>
                    <a:pt x="2120" y="1778"/>
                  </a:cubicBezTo>
                  <a:lnTo>
                    <a:pt x="2120" y="1778"/>
                  </a:lnTo>
                  <a:cubicBezTo>
                    <a:pt x="2117" y="1777"/>
                    <a:pt x="2117" y="1769"/>
                    <a:pt x="2116" y="1767"/>
                  </a:cubicBezTo>
                  <a:lnTo>
                    <a:pt x="2116" y="1767"/>
                  </a:lnTo>
                  <a:cubicBezTo>
                    <a:pt x="2113" y="1764"/>
                    <a:pt x="2107" y="1761"/>
                    <a:pt x="2105" y="1758"/>
                  </a:cubicBezTo>
                  <a:lnTo>
                    <a:pt x="2105" y="1758"/>
                  </a:lnTo>
                  <a:cubicBezTo>
                    <a:pt x="2102" y="1756"/>
                    <a:pt x="2099" y="1752"/>
                    <a:pt x="2097" y="1750"/>
                  </a:cubicBezTo>
                  <a:lnTo>
                    <a:pt x="2097" y="1750"/>
                  </a:lnTo>
                  <a:cubicBezTo>
                    <a:pt x="2096" y="1747"/>
                    <a:pt x="2097" y="1741"/>
                    <a:pt x="2095" y="1740"/>
                  </a:cubicBezTo>
                  <a:lnTo>
                    <a:pt x="2095" y="1740"/>
                  </a:lnTo>
                  <a:cubicBezTo>
                    <a:pt x="2094" y="1738"/>
                    <a:pt x="2090" y="1736"/>
                    <a:pt x="2088" y="1736"/>
                  </a:cubicBezTo>
                  <a:lnTo>
                    <a:pt x="2088" y="1736"/>
                  </a:lnTo>
                  <a:cubicBezTo>
                    <a:pt x="2086" y="1737"/>
                    <a:pt x="2082" y="1741"/>
                    <a:pt x="2081" y="1743"/>
                  </a:cubicBezTo>
                  <a:lnTo>
                    <a:pt x="2081" y="1743"/>
                  </a:lnTo>
                  <a:cubicBezTo>
                    <a:pt x="2080" y="1745"/>
                    <a:pt x="2081" y="1752"/>
                    <a:pt x="2080" y="1754"/>
                  </a:cubicBezTo>
                  <a:lnTo>
                    <a:pt x="2080" y="1754"/>
                  </a:lnTo>
                  <a:cubicBezTo>
                    <a:pt x="2078" y="1756"/>
                    <a:pt x="2071" y="1756"/>
                    <a:pt x="2069" y="1759"/>
                  </a:cubicBezTo>
                  <a:lnTo>
                    <a:pt x="2069" y="1759"/>
                  </a:lnTo>
                  <a:cubicBezTo>
                    <a:pt x="2067" y="1761"/>
                    <a:pt x="2066" y="1768"/>
                    <a:pt x="2064" y="1771"/>
                  </a:cubicBezTo>
                  <a:lnTo>
                    <a:pt x="2064" y="1771"/>
                  </a:lnTo>
                  <a:cubicBezTo>
                    <a:pt x="2063" y="1772"/>
                    <a:pt x="2059" y="1775"/>
                    <a:pt x="2058" y="1776"/>
                  </a:cubicBezTo>
                  <a:lnTo>
                    <a:pt x="2058" y="1776"/>
                  </a:lnTo>
                  <a:cubicBezTo>
                    <a:pt x="2056" y="1780"/>
                    <a:pt x="2053" y="1787"/>
                    <a:pt x="2051" y="1791"/>
                  </a:cubicBezTo>
                  <a:lnTo>
                    <a:pt x="2051" y="1791"/>
                  </a:lnTo>
                  <a:cubicBezTo>
                    <a:pt x="2050" y="1794"/>
                    <a:pt x="2046" y="1801"/>
                    <a:pt x="2044" y="1804"/>
                  </a:cubicBezTo>
                  <a:lnTo>
                    <a:pt x="2044" y="1804"/>
                  </a:lnTo>
                  <a:cubicBezTo>
                    <a:pt x="2043" y="1806"/>
                    <a:pt x="2039" y="1812"/>
                    <a:pt x="2036" y="1815"/>
                  </a:cubicBezTo>
                  <a:lnTo>
                    <a:pt x="2036" y="1815"/>
                  </a:lnTo>
                  <a:cubicBezTo>
                    <a:pt x="2035" y="1817"/>
                    <a:pt x="2032" y="1824"/>
                    <a:pt x="2029" y="1824"/>
                  </a:cubicBezTo>
                  <a:lnTo>
                    <a:pt x="2029" y="1824"/>
                  </a:lnTo>
                  <a:cubicBezTo>
                    <a:pt x="2026" y="1824"/>
                    <a:pt x="2024" y="1817"/>
                    <a:pt x="2023" y="1814"/>
                  </a:cubicBezTo>
                  <a:lnTo>
                    <a:pt x="2023" y="1814"/>
                  </a:lnTo>
                  <a:cubicBezTo>
                    <a:pt x="2023" y="1811"/>
                    <a:pt x="2023" y="1805"/>
                    <a:pt x="2024" y="1802"/>
                  </a:cubicBezTo>
                  <a:lnTo>
                    <a:pt x="2024" y="1802"/>
                  </a:lnTo>
                  <a:cubicBezTo>
                    <a:pt x="2025" y="1800"/>
                    <a:pt x="2026" y="1798"/>
                    <a:pt x="2027" y="1796"/>
                  </a:cubicBezTo>
                  <a:lnTo>
                    <a:pt x="2027" y="1796"/>
                  </a:lnTo>
                  <a:cubicBezTo>
                    <a:pt x="2029" y="1794"/>
                    <a:pt x="2033" y="1791"/>
                    <a:pt x="2035" y="1789"/>
                  </a:cubicBezTo>
                  <a:lnTo>
                    <a:pt x="2035" y="1789"/>
                  </a:lnTo>
                  <a:cubicBezTo>
                    <a:pt x="2038" y="1786"/>
                    <a:pt x="2043" y="1778"/>
                    <a:pt x="2045" y="1775"/>
                  </a:cubicBezTo>
                  <a:lnTo>
                    <a:pt x="2045" y="1775"/>
                  </a:lnTo>
                  <a:cubicBezTo>
                    <a:pt x="2047" y="1772"/>
                    <a:pt x="2051" y="1769"/>
                    <a:pt x="2052" y="1766"/>
                  </a:cubicBezTo>
                  <a:lnTo>
                    <a:pt x="2052" y="1766"/>
                  </a:lnTo>
                  <a:cubicBezTo>
                    <a:pt x="2053" y="1764"/>
                    <a:pt x="2052" y="1758"/>
                    <a:pt x="2050" y="1755"/>
                  </a:cubicBezTo>
                  <a:lnTo>
                    <a:pt x="2050" y="1755"/>
                  </a:lnTo>
                  <a:cubicBezTo>
                    <a:pt x="2048" y="1751"/>
                    <a:pt x="2038" y="1749"/>
                    <a:pt x="2034" y="1746"/>
                  </a:cubicBezTo>
                  <a:lnTo>
                    <a:pt x="2034" y="1746"/>
                  </a:lnTo>
                  <a:cubicBezTo>
                    <a:pt x="2032" y="1746"/>
                    <a:pt x="2027" y="1744"/>
                    <a:pt x="2026" y="1743"/>
                  </a:cubicBezTo>
                  <a:lnTo>
                    <a:pt x="2026" y="1743"/>
                  </a:lnTo>
                  <a:cubicBezTo>
                    <a:pt x="2023" y="1741"/>
                    <a:pt x="2021" y="1736"/>
                    <a:pt x="2020" y="1734"/>
                  </a:cubicBezTo>
                  <a:lnTo>
                    <a:pt x="2020" y="1734"/>
                  </a:lnTo>
                  <a:cubicBezTo>
                    <a:pt x="2019" y="1731"/>
                    <a:pt x="2018" y="1723"/>
                    <a:pt x="2016" y="1719"/>
                  </a:cubicBezTo>
                  <a:lnTo>
                    <a:pt x="2016" y="1719"/>
                  </a:lnTo>
                  <a:cubicBezTo>
                    <a:pt x="2013" y="1713"/>
                    <a:pt x="2003" y="1704"/>
                    <a:pt x="1998" y="1700"/>
                  </a:cubicBezTo>
                  <a:lnTo>
                    <a:pt x="1998" y="1700"/>
                  </a:lnTo>
                  <a:cubicBezTo>
                    <a:pt x="1993" y="1695"/>
                    <a:pt x="1983" y="1687"/>
                    <a:pt x="1977" y="1684"/>
                  </a:cubicBezTo>
                  <a:lnTo>
                    <a:pt x="1977" y="1684"/>
                  </a:lnTo>
                  <a:cubicBezTo>
                    <a:pt x="1972" y="1683"/>
                    <a:pt x="1960" y="1684"/>
                    <a:pt x="1955" y="1683"/>
                  </a:cubicBezTo>
                  <a:lnTo>
                    <a:pt x="1955" y="1683"/>
                  </a:lnTo>
                  <a:cubicBezTo>
                    <a:pt x="1951" y="1683"/>
                    <a:pt x="1942" y="1683"/>
                    <a:pt x="1938" y="1682"/>
                  </a:cubicBezTo>
                  <a:lnTo>
                    <a:pt x="1938" y="1682"/>
                  </a:lnTo>
                  <a:cubicBezTo>
                    <a:pt x="1934" y="1681"/>
                    <a:pt x="1927" y="1677"/>
                    <a:pt x="1924" y="1675"/>
                  </a:cubicBezTo>
                  <a:lnTo>
                    <a:pt x="1924" y="1675"/>
                  </a:lnTo>
                  <a:cubicBezTo>
                    <a:pt x="1919" y="1673"/>
                    <a:pt x="1912" y="1666"/>
                    <a:pt x="1907" y="1664"/>
                  </a:cubicBezTo>
                  <a:lnTo>
                    <a:pt x="1907" y="1664"/>
                  </a:lnTo>
                  <a:cubicBezTo>
                    <a:pt x="1902" y="1662"/>
                    <a:pt x="1890" y="1661"/>
                    <a:pt x="1885" y="1661"/>
                  </a:cubicBezTo>
                  <a:lnTo>
                    <a:pt x="1885" y="1661"/>
                  </a:lnTo>
                  <a:cubicBezTo>
                    <a:pt x="1880" y="1660"/>
                    <a:pt x="1870" y="1663"/>
                    <a:pt x="1865" y="1662"/>
                  </a:cubicBezTo>
                  <a:lnTo>
                    <a:pt x="1865" y="1662"/>
                  </a:lnTo>
                  <a:cubicBezTo>
                    <a:pt x="1863" y="1662"/>
                    <a:pt x="1859" y="1660"/>
                    <a:pt x="1857" y="1660"/>
                  </a:cubicBezTo>
                  <a:lnTo>
                    <a:pt x="1857" y="1660"/>
                  </a:lnTo>
                  <a:cubicBezTo>
                    <a:pt x="1854" y="1660"/>
                    <a:pt x="1847" y="1663"/>
                    <a:pt x="1842" y="1663"/>
                  </a:cubicBezTo>
                  <a:lnTo>
                    <a:pt x="1842" y="1663"/>
                  </a:lnTo>
                  <a:cubicBezTo>
                    <a:pt x="1839" y="1663"/>
                    <a:pt x="1833" y="1661"/>
                    <a:pt x="1831" y="1659"/>
                  </a:cubicBezTo>
                  <a:lnTo>
                    <a:pt x="1831" y="1659"/>
                  </a:lnTo>
                  <a:cubicBezTo>
                    <a:pt x="1828" y="1658"/>
                    <a:pt x="1826" y="1653"/>
                    <a:pt x="1825" y="1651"/>
                  </a:cubicBezTo>
                  <a:lnTo>
                    <a:pt x="1825" y="1651"/>
                  </a:lnTo>
                  <a:cubicBezTo>
                    <a:pt x="1825" y="1649"/>
                    <a:pt x="1825" y="1643"/>
                    <a:pt x="1826" y="1640"/>
                  </a:cubicBezTo>
                  <a:lnTo>
                    <a:pt x="1826" y="1640"/>
                  </a:lnTo>
                  <a:cubicBezTo>
                    <a:pt x="1827" y="1638"/>
                    <a:pt x="1830" y="1635"/>
                    <a:pt x="1831" y="1633"/>
                  </a:cubicBezTo>
                  <a:lnTo>
                    <a:pt x="1831" y="1633"/>
                  </a:lnTo>
                  <a:cubicBezTo>
                    <a:pt x="1833" y="1630"/>
                    <a:pt x="1835" y="1624"/>
                    <a:pt x="1835" y="1620"/>
                  </a:cubicBezTo>
                  <a:lnTo>
                    <a:pt x="1835" y="1620"/>
                  </a:lnTo>
                  <a:cubicBezTo>
                    <a:pt x="1835" y="1619"/>
                    <a:pt x="1834" y="1614"/>
                    <a:pt x="1833" y="1613"/>
                  </a:cubicBezTo>
                  <a:lnTo>
                    <a:pt x="1833" y="1613"/>
                  </a:lnTo>
                  <a:cubicBezTo>
                    <a:pt x="1831" y="1611"/>
                    <a:pt x="1825" y="1610"/>
                    <a:pt x="1824" y="1608"/>
                  </a:cubicBezTo>
                  <a:lnTo>
                    <a:pt x="1824" y="1608"/>
                  </a:lnTo>
                  <a:cubicBezTo>
                    <a:pt x="1823" y="1606"/>
                    <a:pt x="1823" y="1601"/>
                    <a:pt x="1823" y="1599"/>
                  </a:cubicBezTo>
                  <a:lnTo>
                    <a:pt x="1823" y="1599"/>
                  </a:lnTo>
                  <a:cubicBezTo>
                    <a:pt x="1824" y="1597"/>
                    <a:pt x="1827" y="1594"/>
                    <a:pt x="1827" y="1592"/>
                  </a:cubicBezTo>
                  <a:lnTo>
                    <a:pt x="1827" y="1592"/>
                  </a:lnTo>
                  <a:cubicBezTo>
                    <a:pt x="1827" y="1590"/>
                    <a:pt x="1824" y="1587"/>
                    <a:pt x="1822" y="1586"/>
                  </a:cubicBezTo>
                  <a:lnTo>
                    <a:pt x="1822" y="1586"/>
                  </a:lnTo>
                  <a:cubicBezTo>
                    <a:pt x="1819" y="1585"/>
                    <a:pt x="1815" y="1586"/>
                    <a:pt x="1813" y="1586"/>
                  </a:cubicBezTo>
                  <a:lnTo>
                    <a:pt x="1813" y="1586"/>
                  </a:lnTo>
                  <a:cubicBezTo>
                    <a:pt x="1810" y="1587"/>
                    <a:pt x="1805" y="1590"/>
                    <a:pt x="1804" y="1592"/>
                  </a:cubicBezTo>
                  <a:lnTo>
                    <a:pt x="1804" y="1592"/>
                  </a:lnTo>
                  <a:cubicBezTo>
                    <a:pt x="1802" y="1594"/>
                    <a:pt x="1799" y="1599"/>
                    <a:pt x="1798" y="1601"/>
                  </a:cubicBezTo>
                  <a:lnTo>
                    <a:pt x="1798" y="1601"/>
                  </a:lnTo>
                  <a:cubicBezTo>
                    <a:pt x="1795" y="1604"/>
                    <a:pt x="1791" y="1611"/>
                    <a:pt x="1787" y="1612"/>
                  </a:cubicBezTo>
                  <a:lnTo>
                    <a:pt x="1787" y="1612"/>
                  </a:lnTo>
                  <a:cubicBezTo>
                    <a:pt x="1784" y="1613"/>
                    <a:pt x="1779" y="1613"/>
                    <a:pt x="1777" y="1612"/>
                  </a:cubicBezTo>
                  <a:lnTo>
                    <a:pt x="1777" y="1612"/>
                  </a:lnTo>
                  <a:cubicBezTo>
                    <a:pt x="1775" y="1611"/>
                    <a:pt x="1774" y="1606"/>
                    <a:pt x="1773" y="1604"/>
                  </a:cubicBezTo>
                  <a:lnTo>
                    <a:pt x="1773" y="1604"/>
                  </a:lnTo>
                  <a:cubicBezTo>
                    <a:pt x="1771" y="1603"/>
                    <a:pt x="1765" y="1600"/>
                    <a:pt x="1762" y="1600"/>
                  </a:cubicBezTo>
                  <a:lnTo>
                    <a:pt x="1762" y="1600"/>
                  </a:lnTo>
                  <a:cubicBezTo>
                    <a:pt x="1759" y="1600"/>
                    <a:pt x="1752" y="1600"/>
                    <a:pt x="1750" y="1602"/>
                  </a:cubicBezTo>
                  <a:lnTo>
                    <a:pt x="1750" y="1602"/>
                  </a:lnTo>
                  <a:cubicBezTo>
                    <a:pt x="1747" y="1605"/>
                    <a:pt x="1748" y="1613"/>
                    <a:pt x="1748" y="1615"/>
                  </a:cubicBezTo>
                  <a:lnTo>
                    <a:pt x="1748" y="1615"/>
                  </a:lnTo>
                  <a:cubicBezTo>
                    <a:pt x="1748" y="1619"/>
                    <a:pt x="1750" y="1625"/>
                    <a:pt x="1750" y="1629"/>
                  </a:cubicBezTo>
                  <a:lnTo>
                    <a:pt x="1750" y="1629"/>
                  </a:lnTo>
                  <a:cubicBezTo>
                    <a:pt x="1751" y="1632"/>
                    <a:pt x="1752" y="1640"/>
                    <a:pt x="1752" y="1644"/>
                  </a:cubicBezTo>
                  <a:lnTo>
                    <a:pt x="1752" y="1644"/>
                  </a:lnTo>
                  <a:cubicBezTo>
                    <a:pt x="1752" y="1647"/>
                    <a:pt x="1750" y="1653"/>
                    <a:pt x="1750" y="1656"/>
                  </a:cubicBezTo>
                  <a:lnTo>
                    <a:pt x="1750" y="1656"/>
                  </a:lnTo>
                  <a:cubicBezTo>
                    <a:pt x="1751" y="1660"/>
                    <a:pt x="1752" y="1667"/>
                    <a:pt x="1754" y="1669"/>
                  </a:cubicBezTo>
                  <a:lnTo>
                    <a:pt x="1754" y="1669"/>
                  </a:lnTo>
                  <a:cubicBezTo>
                    <a:pt x="1756" y="1671"/>
                    <a:pt x="1763" y="1670"/>
                    <a:pt x="1764" y="1673"/>
                  </a:cubicBezTo>
                  <a:lnTo>
                    <a:pt x="1764" y="1673"/>
                  </a:lnTo>
                  <a:cubicBezTo>
                    <a:pt x="1765" y="1675"/>
                    <a:pt x="1762" y="1679"/>
                    <a:pt x="1760" y="1681"/>
                  </a:cubicBezTo>
                  <a:lnTo>
                    <a:pt x="1760" y="1681"/>
                  </a:lnTo>
                  <a:cubicBezTo>
                    <a:pt x="1759" y="1682"/>
                    <a:pt x="1755" y="1683"/>
                    <a:pt x="1754" y="1684"/>
                  </a:cubicBezTo>
                  <a:lnTo>
                    <a:pt x="1754" y="1684"/>
                  </a:lnTo>
                  <a:cubicBezTo>
                    <a:pt x="1752" y="1684"/>
                    <a:pt x="1747" y="1685"/>
                    <a:pt x="1746" y="1686"/>
                  </a:cubicBezTo>
                  <a:lnTo>
                    <a:pt x="1746" y="1686"/>
                  </a:lnTo>
                  <a:cubicBezTo>
                    <a:pt x="1744" y="1688"/>
                    <a:pt x="1744" y="1694"/>
                    <a:pt x="1743" y="1695"/>
                  </a:cubicBezTo>
                  <a:lnTo>
                    <a:pt x="1743" y="1695"/>
                  </a:lnTo>
                  <a:cubicBezTo>
                    <a:pt x="1740" y="1697"/>
                    <a:pt x="1734" y="1694"/>
                    <a:pt x="1733" y="1696"/>
                  </a:cubicBezTo>
                  <a:lnTo>
                    <a:pt x="1733" y="1696"/>
                  </a:lnTo>
                  <a:cubicBezTo>
                    <a:pt x="1731" y="1698"/>
                    <a:pt x="1733" y="1703"/>
                    <a:pt x="1734" y="1705"/>
                  </a:cubicBezTo>
                  <a:lnTo>
                    <a:pt x="1734" y="1705"/>
                  </a:lnTo>
                  <a:cubicBezTo>
                    <a:pt x="1736" y="1707"/>
                    <a:pt x="1740" y="1708"/>
                    <a:pt x="1741" y="1710"/>
                  </a:cubicBezTo>
                  <a:lnTo>
                    <a:pt x="1741" y="1710"/>
                  </a:lnTo>
                  <a:cubicBezTo>
                    <a:pt x="1743" y="1711"/>
                    <a:pt x="1746" y="1716"/>
                    <a:pt x="1748" y="1716"/>
                  </a:cubicBezTo>
                  <a:lnTo>
                    <a:pt x="1748" y="1716"/>
                  </a:lnTo>
                  <a:cubicBezTo>
                    <a:pt x="1750" y="1716"/>
                    <a:pt x="1754" y="1714"/>
                    <a:pt x="1755" y="1713"/>
                  </a:cubicBezTo>
                  <a:lnTo>
                    <a:pt x="1755" y="1713"/>
                  </a:lnTo>
                  <a:cubicBezTo>
                    <a:pt x="1758" y="1710"/>
                    <a:pt x="1761" y="1704"/>
                    <a:pt x="1763" y="1703"/>
                  </a:cubicBezTo>
                  <a:lnTo>
                    <a:pt x="1763" y="1703"/>
                  </a:lnTo>
                  <a:cubicBezTo>
                    <a:pt x="1765" y="1700"/>
                    <a:pt x="1770" y="1697"/>
                    <a:pt x="1771" y="1696"/>
                  </a:cubicBezTo>
                  <a:lnTo>
                    <a:pt x="1771" y="1696"/>
                  </a:lnTo>
                  <a:cubicBezTo>
                    <a:pt x="1774" y="1694"/>
                    <a:pt x="1778" y="1690"/>
                    <a:pt x="1781" y="1689"/>
                  </a:cubicBezTo>
                  <a:lnTo>
                    <a:pt x="1781" y="1689"/>
                  </a:lnTo>
                  <a:cubicBezTo>
                    <a:pt x="1783" y="1688"/>
                    <a:pt x="1785" y="1685"/>
                    <a:pt x="1787" y="1685"/>
                  </a:cubicBezTo>
                  <a:lnTo>
                    <a:pt x="1787" y="1685"/>
                  </a:lnTo>
                  <a:cubicBezTo>
                    <a:pt x="1789" y="1686"/>
                    <a:pt x="1793" y="1688"/>
                    <a:pt x="1793" y="1690"/>
                  </a:cubicBezTo>
                  <a:lnTo>
                    <a:pt x="1793" y="1690"/>
                  </a:lnTo>
                  <a:cubicBezTo>
                    <a:pt x="1793" y="1693"/>
                    <a:pt x="1789" y="1697"/>
                    <a:pt x="1788" y="1698"/>
                  </a:cubicBezTo>
                  <a:lnTo>
                    <a:pt x="1788" y="1698"/>
                  </a:lnTo>
                  <a:cubicBezTo>
                    <a:pt x="1786" y="1701"/>
                    <a:pt x="1781" y="1705"/>
                    <a:pt x="1778" y="1708"/>
                  </a:cubicBezTo>
                  <a:lnTo>
                    <a:pt x="1778" y="1708"/>
                  </a:lnTo>
                  <a:cubicBezTo>
                    <a:pt x="1775" y="1710"/>
                    <a:pt x="1768" y="1715"/>
                    <a:pt x="1765" y="1718"/>
                  </a:cubicBezTo>
                  <a:lnTo>
                    <a:pt x="1765" y="1718"/>
                  </a:lnTo>
                  <a:cubicBezTo>
                    <a:pt x="1761" y="1721"/>
                    <a:pt x="1754" y="1729"/>
                    <a:pt x="1751" y="1733"/>
                  </a:cubicBezTo>
                  <a:lnTo>
                    <a:pt x="1751" y="1733"/>
                  </a:lnTo>
                  <a:cubicBezTo>
                    <a:pt x="1747" y="1736"/>
                    <a:pt x="1741" y="1743"/>
                    <a:pt x="1738" y="1746"/>
                  </a:cubicBezTo>
                  <a:lnTo>
                    <a:pt x="1738" y="1746"/>
                  </a:lnTo>
                  <a:cubicBezTo>
                    <a:pt x="1734" y="1750"/>
                    <a:pt x="1727" y="1758"/>
                    <a:pt x="1723" y="1761"/>
                  </a:cubicBezTo>
                  <a:lnTo>
                    <a:pt x="1723" y="1761"/>
                  </a:lnTo>
                  <a:cubicBezTo>
                    <a:pt x="1720" y="1764"/>
                    <a:pt x="1714" y="1769"/>
                    <a:pt x="1711" y="1772"/>
                  </a:cubicBezTo>
                  <a:lnTo>
                    <a:pt x="1711" y="1772"/>
                  </a:lnTo>
                  <a:cubicBezTo>
                    <a:pt x="1706" y="1775"/>
                    <a:pt x="1696" y="1780"/>
                    <a:pt x="1692" y="1782"/>
                  </a:cubicBezTo>
                  <a:lnTo>
                    <a:pt x="1692" y="1782"/>
                  </a:lnTo>
                  <a:cubicBezTo>
                    <a:pt x="1687" y="1784"/>
                    <a:pt x="1680" y="1786"/>
                    <a:pt x="1676" y="1788"/>
                  </a:cubicBezTo>
                  <a:lnTo>
                    <a:pt x="1676" y="1788"/>
                  </a:lnTo>
                  <a:cubicBezTo>
                    <a:pt x="1672" y="1790"/>
                    <a:pt x="1665" y="1795"/>
                    <a:pt x="1662" y="1798"/>
                  </a:cubicBezTo>
                  <a:lnTo>
                    <a:pt x="1662" y="1798"/>
                  </a:lnTo>
                  <a:cubicBezTo>
                    <a:pt x="1657" y="1800"/>
                    <a:pt x="1650" y="1805"/>
                    <a:pt x="1645" y="1806"/>
                  </a:cubicBezTo>
                  <a:lnTo>
                    <a:pt x="1645" y="1806"/>
                  </a:lnTo>
                  <a:cubicBezTo>
                    <a:pt x="1643" y="1806"/>
                    <a:pt x="1639" y="1807"/>
                    <a:pt x="1637" y="1806"/>
                  </a:cubicBezTo>
                  <a:lnTo>
                    <a:pt x="1637" y="1806"/>
                  </a:lnTo>
                  <a:cubicBezTo>
                    <a:pt x="1636" y="1805"/>
                    <a:pt x="1636" y="1799"/>
                    <a:pt x="1637" y="1797"/>
                  </a:cubicBezTo>
                  <a:lnTo>
                    <a:pt x="1637" y="1797"/>
                  </a:lnTo>
                  <a:cubicBezTo>
                    <a:pt x="1637" y="1795"/>
                    <a:pt x="1640" y="1792"/>
                    <a:pt x="1642" y="1791"/>
                  </a:cubicBezTo>
                  <a:lnTo>
                    <a:pt x="1642" y="1791"/>
                  </a:lnTo>
                  <a:cubicBezTo>
                    <a:pt x="1644" y="1789"/>
                    <a:pt x="1650" y="1788"/>
                    <a:pt x="1653" y="1786"/>
                  </a:cubicBezTo>
                  <a:lnTo>
                    <a:pt x="1653" y="1786"/>
                  </a:lnTo>
                  <a:cubicBezTo>
                    <a:pt x="1656" y="1785"/>
                    <a:pt x="1663" y="1784"/>
                    <a:pt x="1666" y="1782"/>
                  </a:cubicBezTo>
                  <a:lnTo>
                    <a:pt x="1666" y="1782"/>
                  </a:lnTo>
                  <a:cubicBezTo>
                    <a:pt x="1669" y="1781"/>
                    <a:pt x="1675" y="1776"/>
                    <a:pt x="1677" y="1774"/>
                  </a:cubicBezTo>
                  <a:lnTo>
                    <a:pt x="1677" y="1774"/>
                  </a:lnTo>
                  <a:cubicBezTo>
                    <a:pt x="1679" y="1772"/>
                    <a:pt x="1682" y="1768"/>
                    <a:pt x="1682" y="1765"/>
                  </a:cubicBezTo>
                  <a:lnTo>
                    <a:pt x="1682" y="1765"/>
                  </a:lnTo>
                  <a:cubicBezTo>
                    <a:pt x="1682" y="1763"/>
                    <a:pt x="1678" y="1760"/>
                    <a:pt x="1676" y="1758"/>
                  </a:cubicBezTo>
                  <a:lnTo>
                    <a:pt x="1676" y="1758"/>
                  </a:lnTo>
                  <a:cubicBezTo>
                    <a:pt x="1674" y="1758"/>
                    <a:pt x="1669" y="1762"/>
                    <a:pt x="1666" y="1761"/>
                  </a:cubicBezTo>
                  <a:lnTo>
                    <a:pt x="1666" y="1761"/>
                  </a:lnTo>
                  <a:cubicBezTo>
                    <a:pt x="1663" y="1761"/>
                    <a:pt x="1659" y="1756"/>
                    <a:pt x="1657" y="1754"/>
                  </a:cubicBezTo>
                  <a:lnTo>
                    <a:pt x="1657" y="1754"/>
                  </a:lnTo>
                  <a:cubicBezTo>
                    <a:pt x="1656" y="1753"/>
                    <a:pt x="1655" y="1750"/>
                    <a:pt x="1654" y="1748"/>
                  </a:cubicBezTo>
                  <a:lnTo>
                    <a:pt x="1654" y="1748"/>
                  </a:lnTo>
                  <a:cubicBezTo>
                    <a:pt x="1654" y="1745"/>
                    <a:pt x="1653" y="1740"/>
                    <a:pt x="1654" y="1737"/>
                  </a:cubicBezTo>
                  <a:lnTo>
                    <a:pt x="1654" y="1737"/>
                  </a:lnTo>
                  <a:cubicBezTo>
                    <a:pt x="1655" y="1736"/>
                    <a:pt x="1658" y="1735"/>
                    <a:pt x="1659" y="1734"/>
                  </a:cubicBezTo>
                  <a:lnTo>
                    <a:pt x="1659" y="1734"/>
                  </a:lnTo>
                  <a:cubicBezTo>
                    <a:pt x="1660" y="1733"/>
                    <a:pt x="1661" y="1728"/>
                    <a:pt x="1660" y="1725"/>
                  </a:cubicBezTo>
                  <a:lnTo>
                    <a:pt x="1660" y="1725"/>
                  </a:lnTo>
                  <a:cubicBezTo>
                    <a:pt x="1660" y="1724"/>
                    <a:pt x="1659" y="1721"/>
                    <a:pt x="1659" y="1720"/>
                  </a:cubicBezTo>
                  <a:lnTo>
                    <a:pt x="1659" y="1720"/>
                  </a:lnTo>
                  <a:cubicBezTo>
                    <a:pt x="1656" y="1718"/>
                    <a:pt x="1651" y="1719"/>
                    <a:pt x="1649" y="1718"/>
                  </a:cubicBezTo>
                  <a:lnTo>
                    <a:pt x="1649" y="1718"/>
                  </a:lnTo>
                  <a:cubicBezTo>
                    <a:pt x="1647" y="1716"/>
                    <a:pt x="1644" y="1714"/>
                    <a:pt x="1643" y="1711"/>
                  </a:cubicBezTo>
                  <a:lnTo>
                    <a:pt x="1643" y="1711"/>
                  </a:lnTo>
                  <a:cubicBezTo>
                    <a:pt x="1642" y="1709"/>
                    <a:pt x="1643" y="1702"/>
                    <a:pt x="1641" y="1700"/>
                  </a:cubicBezTo>
                  <a:lnTo>
                    <a:pt x="1641" y="1700"/>
                  </a:lnTo>
                  <a:cubicBezTo>
                    <a:pt x="1639" y="1699"/>
                    <a:pt x="1634" y="1699"/>
                    <a:pt x="1632" y="1700"/>
                  </a:cubicBezTo>
                  <a:lnTo>
                    <a:pt x="1632" y="1700"/>
                  </a:lnTo>
                  <a:cubicBezTo>
                    <a:pt x="1629" y="1700"/>
                    <a:pt x="1624" y="1704"/>
                    <a:pt x="1622" y="1705"/>
                  </a:cubicBezTo>
                  <a:lnTo>
                    <a:pt x="1622" y="1705"/>
                  </a:lnTo>
                  <a:cubicBezTo>
                    <a:pt x="1620" y="1707"/>
                    <a:pt x="1615" y="1710"/>
                    <a:pt x="1614" y="1713"/>
                  </a:cubicBezTo>
                  <a:lnTo>
                    <a:pt x="1614" y="1713"/>
                  </a:lnTo>
                  <a:cubicBezTo>
                    <a:pt x="1612" y="1716"/>
                    <a:pt x="1616" y="1726"/>
                    <a:pt x="1615" y="1730"/>
                  </a:cubicBezTo>
                  <a:lnTo>
                    <a:pt x="1615" y="1730"/>
                  </a:lnTo>
                  <a:cubicBezTo>
                    <a:pt x="1614" y="1734"/>
                    <a:pt x="1611" y="1740"/>
                    <a:pt x="1608" y="1743"/>
                  </a:cubicBezTo>
                  <a:lnTo>
                    <a:pt x="1608" y="1743"/>
                  </a:lnTo>
                  <a:cubicBezTo>
                    <a:pt x="1606" y="1745"/>
                    <a:pt x="1600" y="1747"/>
                    <a:pt x="1597" y="1748"/>
                  </a:cubicBezTo>
                  <a:lnTo>
                    <a:pt x="1597" y="1748"/>
                  </a:lnTo>
                  <a:cubicBezTo>
                    <a:pt x="1594" y="1748"/>
                    <a:pt x="1587" y="1748"/>
                    <a:pt x="1583" y="1747"/>
                  </a:cubicBezTo>
                  <a:lnTo>
                    <a:pt x="1583" y="1747"/>
                  </a:lnTo>
                  <a:cubicBezTo>
                    <a:pt x="1581" y="1746"/>
                    <a:pt x="1576" y="1743"/>
                    <a:pt x="1575" y="1741"/>
                  </a:cubicBezTo>
                  <a:lnTo>
                    <a:pt x="1575" y="1741"/>
                  </a:lnTo>
                  <a:cubicBezTo>
                    <a:pt x="1573" y="1738"/>
                    <a:pt x="1572" y="1732"/>
                    <a:pt x="1573" y="1730"/>
                  </a:cubicBezTo>
                  <a:lnTo>
                    <a:pt x="1573" y="1730"/>
                  </a:lnTo>
                  <a:cubicBezTo>
                    <a:pt x="1574" y="1727"/>
                    <a:pt x="1579" y="1725"/>
                    <a:pt x="1581" y="1723"/>
                  </a:cubicBezTo>
                  <a:lnTo>
                    <a:pt x="1581" y="1723"/>
                  </a:lnTo>
                  <a:cubicBezTo>
                    <a:pt x="1582" y="1721"/>
                    <a:pt x="1583" y="1716"/>
                    <a:pt x="1583" y="1714"/>
                  </a:cubicBezTo>
                  <a:lnTo>
                    <a:pt x="1583" y="1714"/>
                  </a:lnTo>
                  <a:cubicBezTo>
                    <a:pt x="1583" y="1713"/>
                    <a:pt x="1585" y="1708"/>
                    <a:pt x="1583" y="1706"/>
                  </a:cubicBezTo>
                  <a:lnTo>
                    <a:pt x="1583" y="1706"/>
                  </a:lnTo>
                  <a:cubicBezTo>
                    <a:pt x="1582" y="1704"/>
                    <a:pt x="1575" y="1705"/>
                    <a:pt x="1572" y="1705"/>
                  </a:cubicBezTo>
                  <a:lnTo>
                    <a:pt x="1572" y="1705"/>
                  </a:lnTo>
                  <a:cubicBezTo>
                    <a:pt x="1570" y="1704"/>
                    <a:pt x="1566" y="1701"/>
                    <a:pt x="1564" y="1701"/>
                  </a:cubicBezTo>
                  <a:lnTo>
                    <a:pt x="1564" y="1701"/>
                  </a:lnTo>
                  <a:cubicBezTo>
                    <a:pt x="1561" y="1701"/>
                    <a:pt x="1556" y="1703"/>
                    <a:pt x="1553" y="1704"/>
                  </a:cubicBezTo>
                  <a:lnTo>
                    <a:pt x="1553" y="1704"/>
                  </a:lnTo>
                  <a:cubicBezTo>
                    <a:pt x="1552" y="1705"/>
                    <a:pt x="1552" y="1709"/>
                    <a:pt x="1550" y="1710"/>
                  </a:cubicBezTo>
                  <a:lnTo>
                    <a:pt x="1550" y="1710"/>
                  </a:lnTo>
                  <a:cubicBezTo>
                    <a:pt x="1548" y="1711"/>
                    <a:pt x="1543" y="1707"/>
                    <a:pt x="1541" y="1707"/>
                  </a:cubicBezTo>
                  <a:lnTo>
                    <a:pt x="1541" y="1707"/>
                  </a:lnTo>
                  <a:cubicBezTo>
                    <a:pt x="1539" y="1707"/>
                    <a:pt x="1533" y="1709"/>
                    <a:pt x="1531" y="1711"/>
                  </a:cubicBezTo>
                  <a:lnTo>
                    <a:pt x="1531" y="1711"/>
                  </a:lnTo>
                  <a:cubicBezTo>
                    <a:pt x="1530" y="1712"/>
                    <a:pt x="1528" y="1716"/>
                    <a:pt x="1528" y="1718"/>
                  </a:cubicBezTo>
                  <a:lnTo>
                    <a:pt x="1528" y="1718"/>
                  </a:lnTo>
                  <a:cubicBezTo>
                    <a:pt x="1528" y="1720"/>
                    <a:pt x="1529" y="1723"/>
                    <a:pt x="1531" y="1724"/>
                  </a:cubicBezTo>
                  <a:lnTo>
                    <a:pt x="1531" y="1724"/>
                  </a:lnTo>
                  <a:cubicBezTo>
                    <a:pt x="1532" y="1724"/>
                    <a:pt x="1535" y="1723"/>
                    <a:pt x="1536" y="1723"/>
                  </a:cubicBezTo>
                  <a:lnTo>
                    <a:pt x="1536" y="1723"/>
                  </a:lnTo>
                  <a:cubicBezTo>
                    <a:pt x="1539" y="1723"/>
                    <a:pt x="1544" y="1724"/>
                    <a:pt x="1546" y="1725"/>
                  </a:cubicBezTo>
                  <a:lnTo>
                    <a:pt x="1546" y="1725"/>
                  </a:lnTo>
                  <a:cubicBezTo>
                    <a:pt x="1547" y="1726"/>
                    <a:pt x="1549" y="1730"/>
                    <a:pt x="1549" y="1731"/>
                  </a:cubicBezTo>
                  <a:lnTo>
                    <a:pt x="1549" y="1731"/>
                  </a:lnTo>
                  <a:cubicBezTo>
                    <a:pt x="1549" y="1733"/>
                    <a:pt x="1545" y="1735"/>
                    <a:pt x="1544" y="1736"/>
                  </a:cubicBezTo>
                  <a:lnTo>
                    <a:pt x="1544" y="1736"/>
                  </a:lnTo>
                  <a:cubicBezTo>
                    <a:pt x="1543" y="1738"/>
                    <a:pt x="1543" y="1744"/>
                    <a:pt x="1541" y="1744"/>
                  </a:cubicBezTo>
                  <a:lnTo>
                    <a:pt x="1541" y="1744"/>
                  </a:lnTo>
                  <a:cubicBezTo>
                    <a:pt x="1539" y="1746"/>
                    <a:pt x="1533" y="1742"/>
                    <a:pt x="1530" y="1742"/>
                  </a:cubicBezTo>
                  <a:lnTo>
                    <a:pt x="1530" y="1742"/>
                  </a:lnTo>
                  <a:cubicBezTo>
                    <a:pt x="1528" y="1743"/>
                    <a:pt x="1525" y="1745"/>
                    <a:pt x="1522" y="1745"/>
                  </a:cubicBezTo>
                  <a:lnTo>
                    <a:pt x="1522" y="1745"/>
                  </a:lnTo>
                  <a:cubicBezTo>
                    <a:pt x="1521" y="1746"/>
                    <a:pt x="1518" y="1744"/>
                    <a:pt x="1516" y="1745"/>
                  </a:cubicBezTo>
                  <a:lnTo>
                    <a:pt x="1516" y="1745"/>
                  </a:lnTo>
                  <a:cubicBezTo>
                    <a:pt x="1514" y="1746"/>
                    <a:pt x="1512" y="1752"/>
                    <a:pt x="1512" y="1755"/>
                  </a:cubicBezTo>
                  <a:lnTo>
                    <a:pt x="1512" y="1755"/>
                  </a:lnTo>
                  <a:cubicBezTo>
                    <a:pt x="1512" y="1757"/>
                    <a:pt x="1515" y="1761"/>
                    <a:pt x="1516" y="1762"/>
                  </a:cubicBezTo>
                  <a:lnTo>
                    <a:pt x="1516" y="1762"/>
                  </a:lnTo>
                  <a:cubicBezTo>
                    <a:pt x="1516" y="1766"/>
                    <a:pt x="1518" y="1775"/>
                    <a:pt x="1516" y="1778"/>
                  </a:cubicBezTo>
                  <a:lnTo>
                    <a:pt x="1516" y="1778"/>
                  </a:lnTo>
                  <a:cubicBezTo>
                    <a:pt x="1514" y="1782"/>
                    <a:pt x="1506" y="1785"/>
                    <a:pt x="1503" y="1787"/>
                  </a:cubicBezTo>
                  <a:lnTo>
                    <a:pt x="1503" y="1787"/>
                  </a:lnTo>
                  <a:cubicBezTo>
                    <a:pt x="1500" y="1788"/>
                    <a:pt x="1494" y="1790"/>
                    <a:pt x="1491" y="1791"/>
                  </a:cubicBezTo>
                  <a:lnTo>
                    <a:pt x="1491" y="1791"/>
                  </a:lnTo>
                  <a:cubicBezTo>
                    <a:pt x="1488" y="1791"/>
                    <a:pt x="1481" y="1789"/>
                    <a:pt x="1478" y="1790"/>
                  </a:cubicBezTo>
                  <a:lnTo>
                    <a:pt x="1478" y="1790"/>
                  </a:lnTo>
                  <a:cubicBezTo>
                    <a:pt x="1476" y="1791"/>
                    <a:pt x="1472" y="1792"/>
                    <a:pt x="1471" y="1794"/>
                  </a:cubicBezTo>
                  <a:lnTo>
                    <a:pt x="1471" y="1794"/>
                  </a:lnTo>
                  <a:cubicBezTo>
                    <a:pt x="1468" y="1795"/>
                    <a:pt x="1465" y="1802"/>
                    <a:pt x="1464" y="1804"/>
                  </a:cubicBezTo>
                  <a:lnTo>
                    <a:pt x="1464" y="1804"/>
                  </a:lnTo>
                  <a:cubicBezTo>
                    <a:pt x="1461" y="1805"/>
                    <a:pt x="1455" y="1807"/>
                    <a:pt x="1454" y="1809"/>
                  </a:cubicBezTo>
                  <a:lnTo>
                    <a:pt x="1454" y="1809"/>
                  </a:lnTo>
                  <a:cubicBezTo>
                    <a:pt x="1454" y="1812"/>
                    <a:pt x="1455" y="1817"/>
                    <a:pt x="1457" y="1819"/>
                  </a:cubicBezTo>
                  <a:lnTo>
                    <a:pt x="1457" y="1819"/>
                  </a:lnTo>
                  <a:cubicBezTo>
                    <a:pt x="1460" y="1822"/>
                    <a:pt x="1466" y="1822"/>
                    <a:pt x="1469" y="1822"/>
                  </a:cubicBezTo>
                  <a:lnTo>
                    <a:pt x="1469" y="1822"/>
                  </a:lnTo>
                  <a:cubicBezTo>
                    <a:pt x="1471" y="1822"/>
                    <a:pt x="1476" y="1819"/>
                    <a:pt x="1478" y="1817"/>
                  </a:cubicBezTo>
                  <a:lnTo>
                    <a:pt x="1478" y="1817"/>
                  </a:lnTo>
                  <a:cubicBezTo>
                    <a:pt x="1480" y="1816"/>
                    <a:pt x="1482" y="1812"/>
                    <a:pt x="1483" y="1811"/>
                  </a:cubicBezTo>
                  <a:lnTo>
                    <a:pt x="1483" y="1811"/>
                  </a:lnTo>
                  <a:cubicBezTo>
                    <a:pt x="1486" y="1811"/>
                    <a:pt x="1491" y="1812"/>
                    <a:pt x="1493" y="1812"/>
                  </a:cubicBezTo>
                  <a:lnTo>
                    <a:pt x="1493" y="1812"/>
                  </a:lnTo>
                  <a:cubicBezTo>
                    <a:pt x="1496" y="1812"/>
                    <a:pt x="1501" y="1811"/>
                    <a:pt x="1503" y="1810"/>
                  </a:cubicBezTo>
                  <a:lnTo>
                    <a:pt x="1503" y="1810"/>
                  </a:lnTo>
                  <a:cubicBezTo>
                    <a:pt x="1505" y="1809"/>
                    <a:pt x="1508" y="1806"/>
                    <a:pt x="1510" y="1806"/>
                  </a:cubicBezTo>
                  <a:lnTo>
                    <a:pt x="1510" y="1806"/>
                  </a:lnTo>
                  <a:cubicBezTo>
                    <a:pt x="1512" y="1805"/>
                    <a:pt x="1518" y="1804"/>
                    <a:pt x="1520" y="1805"/>
                  </a:cubicBezTo>
                  <a:lnTo>
                    <a:pt x="1520" y="1805"/>
                  </a:lnTo>
                  <a:cubicBezTo>
                    <a:pt x="1522" y="1806"/>
                    <a:pt x="1525" y="1809"/>
                    <a:pt x="1525" y="1812"/>
                  </a:cubicBezTo>
                  <a:lnTo>
                    <a:pt x="1525" y="1812"/>
                  </a:lnTo>
                  <a:cubicBezTo>
                    <a:pt x="1525" y="1814"/>
                    <a:pt x="1521" y="1815"/>
                    <a:pt x="1520" y="1816"/>
                  </a:cubicBezTo>
                  <a:lnTo>
                    <a:pt x="1520" y="1816"/>
                  </a:lnTo>
                  <a:cubicBezTo>
                    <a:pt x="1516" y="1817"/>
                    <a:pt x="1510" y="1817"/>
                    <a:pt x="1507" y="1818"/>
                  </a:cubicBezTo>
                  <a:lnTo>
                    <a:pt x="1507" y="1818"/>
                  </a:lnTo>
                  <a:cubicBezTo>
                    <a:pt x="1503" y="1819"/>
                    <a:pt x="1496" y="1822"/>
                    <a:pt x="1493" y="1824"/>
                  </a:cubicBezTo>
                  <a:lnTo>
                    <a:pt x="1493" y="1824"/>
                  </a:lnTo>
                  <a:cubicBezTo>
                    <a:pt x="1489" y="1825"/>
                    <a:pt x="1482" y="1830"/>
                    <a:pt x="1479" y="1831"/>
                  </a:cubicBezTo>
                  <a:lnTo>
                    <a:pt x="1479" y="1831"/>
                  </a:lnTo>
                  <a:cubicBezTo>
                    <a:pt x="1474" y="1832"/>
                    <a:pt x="1465" y="1832"/>
                    <a:pt x="1461" y="1832"/>
                  </a:cubicBezTo>
                  <a:lnTo>
                    <a:pt x="1461" y="1832"/>
                  </a:lnTo>
                  <a:cubicBezTo>
                    <a:pt x="1457" y="1832"/>
                    <a:pt x="1450" y="1834"/>
                    <a:pt x="1446" y="1833"/>
                  </a:cubicBezTo>
                  <a:lnTo>
                    <a:pt x="1446" y="1833"/>
                  </a:lnTo>
                  <a:cubicBezTo>
                    <a:pt x="1443" y="1832"/>
                    <a:pt x="1438" y="1830"/>
                    <a:pt x="1436" y="1828"/>
                  </a:cubicBezTo>
                  <a:lnTo>
                    <a:pt x="1436" y="1828"/>
                  </a:lnTo>
                  <a:cubicBezTo>
                    <a:pt x="1434" y="1825"/>
                    <a:pt x="1435" y="1817"/>
                    <a:pt x="1434" y="1814"/>
                  </a:cubicBezTo>
                  <a:lnTo>
                    <a:pt x="1434" y="1814"/>
                  </a:lnTo>
                  <a:cubicBezTo>
                    <a:pt x="1432" y="1810"/>
                    <a:pt x="1424" y="1804"/>
                    <a:pt x="1421" y="1801"/>
                  </a:cubicBezTo>
                  <a:lnTo>
                    <a:pt x="1421" y="1801"/>
                  </a:lnTo>
                  <a:cubicBezTo>
                    <a:pt x="1417" y="1798"/>
                    <a:pt x="1409" y="1792"/>
                    <a:pt x="1405" y="1789"/>
                  </a:cubicBezTo>
                  <a:lnTo>
                    <a:pt x="1405" y="1789"/>
                  </a:lnTo>
                  <a:cubicBezTo>
                    <a:pt x="1401" y="1786"/>
                    <a:pt x="1395" y="1779"/>
                    <a:pt x="1391" y="1777"/>
                  </a:cubicBezTo>
                  <a:lnTo>
                    <a:pt x="1391" y="1777"/>
                  </a:lnTo>
                  <a:cubicBezTo>
                    <a:pt x="1389" y="1775"/>
                    <a:pt x="1385" y="1772"/>
                    <a:pt x="1382" y="1772"/>
                  </a:cubicBezTo>
                  <a:lnTo>
                    <a:pt x="1382" y="1772"/>
                  </a:lnTo>
                  <a:cubicBezTo>
                    <a:pt x="1381" y="1772"/>
                    <a:pt x="1377" y="1776"/>
                    <a:pt x="1375" y="1776"/>
                  </a:cubicBezTo>
                  <a:lnTo>
                    <a:pt x="1375" y="1776"/>
                  </a:lnTo>
                  <a:cubicBezTo>
                    <a:pt x="1373" y="1778"/>
                    <a:pt x="1367" y="1779"/>
                    <a:pt x="1364" y="1779"/>
                  </a:cubicBezTo>
                  <a:lnTo>
                    <a:pt x="1364" y="1779"/>
                  </a:lnTo>
                  <a:cubicBezTo>
                    <a:pt x="1361" y="1779"/>
                    <a:pt x="1357" y="1776"/>
                    <a:pt x="1354" y="1776"/>
                  </a:cubicBezTo>
                  <a:lnTo>
                    <a:pt x="1354" y="1776"/>
                  </a:lnTo>
                  <a:cubicBezTo>
                    <a:pt x="1351" y="1776"/>
                    <a:pt x="1347" y="1776"/>
                    <a:pt x="1344" y="1776"/>
                  </a:cubicBezTo>
                  <a:lnTo>
                    <a:pt x="1344" y="1776"/>
                  </a:lnTo>
                  <a:cubicBezTo>
                    <a:pt x="1340" y="1776"/>
                    <a:pt x="1330" y="1776"/>
                    <a:pt x="1326" y="1775"/>
                  </a:cubicBezTo>
                  <a:lnTo>
                    <a:pt x="1326" y="1775"/>
                  </a:lnTo>
                  <a:cubicBezTo>
                    <a:pt x="1323" y="1774"/>
                    <a:pt x="1318" y="1768"/>
                    <a:pt x="1314" y="1767"/>
                  </a:cubicBezTo>
                  <a:lnTo>
                    <a:pt x="1314" y="1767"/>
                  </a:lnTo>
                  <a:cubicBezTo>
                    <a:pt x="1310" y="1765"/>
                    <a:pt x="1300" y="1766"/>
                    <a:pt x="1294" y="1766"/>
                  </a:cubicBezTo>
                  <a:lnTo>
                    <a:pt x="1294" y="1766"/>
                  </a:lnTo>
                  <a:cubicBezTo>
                    <a:pt x="1290" y="1766"/>
                    <a:pt x="1282" y="1766"/>
                    <a:pt x="1279" y="1765"/>
                  </a:cubicBezTo>
                  <a:lnTo>
                    <a:pt x="1279" y="1765"/>
                  </a:lnTo>
                  <a:cubicBezTo>
                    <a:pt x="1275" y="1764"/>
                    <a:pt x="1270" y="1758"/>
                    <a:pt x="1267" y="1757"/>
                  </a:cubicBezTo>
                  <a:lnTo>
                    <a:pt x="1267" y="1757"/>
                  </a:lnTo>
                  <a:cubicBezTo>
                    <a:pt x="1263" y="1755"/>
                    <a:pt x="1256" y="1754"/>
                    <a:pt x="1252" y="1752"/>
                  </a:cubicBezTo>
                  <a:lnTo>
                    <a:pt x="1252" y="1752"/>
                  </a:lnTo>
                  <a:cubicBezTo>
                    <a:pt x="1250" y="1751"/>
                    <a:pt x="1245" y="1750"/>
                    <a:pt x="1242" y="1748"/>
                  </a:cubicBezTo>
                  <a:lnTo>
                    <a:pt x="1242" y="1748"/>
                  </a:lnTo>
                  <a:cubicBezTo>
                    <a:pt x="1238" y="1746"/>
                    <a:pt x="1229" y="1740"/>
                    <a:pt x="1226" y="1735"/>
                  </a:cubicBezTo>
                  <a:lnTo>
                    <a:pt x="1226" y="1735"/>
                  </a:lnTo>
                  <a:cubicBezTo>
                    <a:pt x="1225" y="1733"/>
                    <a:pt x="1223" y="1727"/>
                    <a:pt x="1225" y="1725"/>
                  </a:cubicBezTo>
                  <a:lnTo>
                    <a:pt x="1225" y="1725"/>
                  </a:lnTo>
                  <a:cubicBezTo>
                    <a:pt x="1227" y="1723"/>
                    <a:pt x="1235" y="1725"/>
                    <a:pt x="1238" y="1724"/>
                  </a:cubicBezTo>
                  <a:lnTo>
                    <a:pt x="1238" y="1724"/>
                  </a:lnTo>
                  <a:cubicBezTo>
                    <a:pt x="1240" y="1724"/>
                    <a:pt x="1245" y="1723"/>
                    <a:pt x="1246" y="1721"/>
                  </a:cubicBezTo>
                  <a:lnTo>
                    <a:pt x="1246" y="1721"/>
                  </a:lnTo>
                  <a:cubicBezTo>
                    <a:pt x="1249" y="1718"/>
                    <a:pt x="1245" y="1708"/>
                    <a:pt x="1246" y="1704"/>
                  </a:cubicBezTo>
                  <a:lnTo>
                    <a:pt x="1246" y="1704"/>
                  </a:lnTo>
                  <a:cubicBezTo>
                    <a:pt x="1247" y="1702"/>
                    <a:pt x="1249" y="1698"/>
                    <a:pt x="1250" y="1697"/>
                  </a:cubicBezTo>
                  <a:lnTo>
                    <a:pt x="1250" y="1697"/>
                  </a:lnTo>
                  <a:cubicBezTo>
                    <a:pt x="1252" y="1695"/>
                    <a:pt x="1257" y="1693"/>
                    <a:pt x="1259" y="1693"/>
                  </a:cubicBezTo>
                  <a:lnTo>
                    <a:pt x="1259" y="1693"/>
                  </a:lnTo>
                  <a:cubicBezTo>
                    <a:pt x="1262" y="1694"/>
                    <a:pt x="1265" y="1700"/>
                    <a:pt x="1268" y="1700"/>
                  </a:cubicBezTo>
                  <a:lnTo>
                    <a:pt x="1268" y="1700"/>
                  </a:lnTo>
                  <a:cubicBezTo>
                    <a:pt x="1270" y="1701"/>
                    <a:pt x="1274" y="1700"/>
                    <a:pt x="1276" y="1698"/>
                  </a:cubicBezTo>
                  <a:lnTo>
                    <a:pt x="1276" y="1698"/>
                  </a:lnTo>
                  <a:cubicBezTo>
                    <a:pt x="1278" y="1698"/>
                    <a:pt x="1279" y="1694"/>
                    <a:pt x="1279" y="1693"/>
                  </a:cubicBezTo>
                  <a:lnTo>
                    <a:pt x="1279" y="1693"/>
                  </a:lnTo>
                  <a:cubicBezTo>
                    <a:pt x="1279" y="1690"/>
                    <a:pt x="1278" y="1684"/>
                    <a:pt x="1276" y="1681"/>
                  </a:cubicBezTo>
                  <a:lnTo>
                    <a:pt x="1276" y="1681"/>
                  </a:lnTo>
                  <a:cubicBezTo>
                    <a:pt x="1274" y="1678"/>
                    <a:pt x="1269" y="1675"/>
                    <a:pt x="1266" y="1672"/>
                  </a:cubicBezTo>
                  <a:lnTo>
                    <a:pt x="1266" y="1672"/>
                  </a:lnTo>
                  <a:cubicBezTo>
                    <a:pt x="1265" y="1670"/>
                    <a:pt x="1264" y="1664"/>
                    <a:pt x="1261" y="1663"/>
                  </a:cubicBezTo>
                  <a:lnTo>
                    <a:pt x="1261" y="1663"/>
                  </a:lnTo>
                  <a:cubicBezTo>
                    <a:pt x="1260" y="1661"/>
                    <a:pt x="1254" y="1663"/>
                    <a:pt x="1252" y="1662"/>
                  </a:cubicBezTo>
                  <a:lnTo>
                    <a:pt x="1252" y="1662"/>
                  </a:lnTo>
                  <a:cubicBezTo>
                    <a:pt x="1250" y="1661"/>
                    <a:pt x="1246" y="1658"/>
                    <a:pt x="1245" y="1656"/>
                  </a:cubicBezTo>
                  <a:lnTo>
                    <a:pt x="1245" y="1656"/>
                  </a:lnTo>
                  <a:cubicBezTo>
                    <a:pt x="1243" y="1654"/>
                    <a:pt x="1243" y="1649"/>
                    <a:pt x="1241" y="1648"/>
                  </a:cubicBezTo>
                  <a:lnTo>
                    <a:pt x="1241" y="1648"/>
                  </a:lnTo>
                  <a:cubicBezTo>
                    <a:pt x="1240" y="1647"/>
                    <a:pt x="1236" y="1647"/>
                    <a:pt x="1235" y="1646"/>
                  </a:cubicBezTo>
                  <a:lnTo>
                    <a:pt x="1235" y="1646"/>
                  </a:lnTo>
                  <a:cubicBezTo>
                    <a:pt x="1231" y="1646"/>
                    <a:pt x="1224" y="1647"/>
                    <a:pt x="1220" y="1645"/>
                  </a:cubicBezTo>
                  <a:lnTo>
                    <a:pt x="1220" y="1645"/>
                  </a:lnTo>
                  <a:cubicBezTo>
                    <a:pt x="1219" y="1645"/>
                    <a:pt x="1215" y="1643"/>
                    <a:pt x="1214" y="1642"/>
                  </a:cubicBezTo>
                  <a:lnTo>
                    <a:pt x="1214" y="1642"/>
                  </a:lnTo>
                  <a:cubicBezTo>
                    <a:pt x="1212" y="1640"/>
                    <a:pt x="1212" y="1634"/>
                    <a:pt x="1210" y="1633"/>
                  </a:cubicBezTo>
                  <a:lnTo>
                    <a:pt x="1210" y="1633"/>
                  </a:lnTo>
                  <a:cubicBezTo>
                    <a:pt x="1208" y="1631"/>
                    <a:pt x="1203" y="1631"/>
                    <a:pt x="1200" y="1632"/>
                  </a:cubicBezTo>
                  <a:lnTo>
                    <a:pt x="1200" y="1632"/>
                  </a:lnTo>
                  <a:cubicBezTo>
                    <a:pt x="1199" y="1633"/>
                    <a:pt x="1198" y="1636"/>
                    <a:pt x="1197" y="1637"/>
                  </a:cubicBezTo>
                  <a:lnTo>
                    <a:pt x="1197" y="1637"/>
                  </a:lnTo>
                  <a:cubicBezTo>
                    <a:pt x="1195" y="1639"/>
                    <a:pt x="1189" y="1640"/>
                    <a:pt x="1186" y="1639"/>
                  </a:cubicBezTo>
                  <a:lnTo>
                    <a:pt x="1186" y="1639"/>
                  </a:lnTo>
                  <a:cubicBezTo>
                    <a:pt x="1182" y="1638"/>
                    <a:pt x="1179" y="1630"/>
                    <a:pt x="1176" y="1628"/>
                  </a:cubicBezTo>
                  <a:lnTo>
                    <a:pt x="1176" y="1628"/>
                  </a:lnTo>
                  <a:cubicBezTo>
                    <a:pt x="1173" y="1626"/>
                    <a:pt x="1169" y="1622"/>
                    <a:pt x="1167" y="1621"/>
                  </a:cubicBezTo>
                  <a:lnTo>
                    <a:pt x="1167" y="1621"/>
                  </a:lnTo>
                  <a:cubicBezTo>
                    <a:pt x="1165" y="1621"/>
                    <a:pt x="1162" y="1620"/>
                    <a:pt x="1161" y="1621"/>
                  </a:cubicBezTo>
                  <a:lnTo>
                    <a:pt x="1161" y="1621"/>
                  </a:lnTo>
                  <a:cubicBezTo>
                    <a:pt x="1159" y="1621"/>
                    <a:pt x="1156" y="1624"/>
                    <a:pt x="1154" y="1625"/>
                  </a:cubicBezTo>
                  <a:lnTo>
                    <a:pt x="1154" y="1625"/>
                  </a:lnTo>
                  <a:cubicBezTo>
                    <a:pt x="1152" y="1626"/>
                    <a:pt x="1150" y="1630"/>
                    <a:pt x="1148" y="1631"/>
                  </a:cubicBezTo>
                  <a:lnTo>
                    <a:pt x="1148" y="1631"/>
                  </a:lnTo>
                  <a:cubicBezTo>
                    <a:pt x="1145" y="1632"/>
                    <a:pt x="1139" y="1632"/>
                    <a:pt x="1137" y="1631"/>
                  </a:cubicBezTo>
                  <a:lnTo>
                    <a:pt x="1137" y="1631"/>
                  </a:lnTo>
                  <a:cubicBezTo>
                    <a:pt x="1135" y="1630"/>
                    <a:pt x="1132" y="1624"/>
                    <a:pt x="1131" y="1622"/>
                  </a:cubicBezTo>
                  <a:lnTo>
                    <a:pt x="1131" y="1622"/>
                  </a:lnTo>
                  <a:cubicBezTo>
                    <a:pt x="1129" y="1617"/>
                    <a:pt x="1129" y="1609"/>
                    <a:pt x="1128" y="1604"/>
                  </a:cubicBezTo>
                  <a:lnTo>
                    <a:pt x="1128" y="1604"/>
                  </a:lnTo>
                  <a:cubicBezTo>
                    <a:pt x="1127" y="1600"/>
                    <a:pt x="1125" y="1592"/>
                    <a:pt x="1122" y="1588"/>
                  </a:cubicBezTo>
                  <a:lnTo>
                    <a:pt x="1122" y="1588"/>
                  </a:lnTo>
                  <a:cubicBezTo>
                    <a:pt x="1120" y="1587"/>
                    <a:pt x="1118" y="1584"/>
                    <a:pt x="1116" y="1584"/>
                  </a:cubicBezTo>
                  <a:lnTo>
                    <a:pt x="1116" y="1584"/>
                  </a:lnTo>
                  <a:cubicBezTo>
                    <a:pt x="1113" y="1584"/>
                    <a:pt x="1108" y="1585"/>
                    <a:pt x="1105" y="1586"/>
                  </a:cubicBezTo>
                  <a:lnTo>
                    <a:pt x="1105" y="1586"/>
                  </a:lnTo>
                  <a:cubicBezTo>
                    <a:pt x="1102" y="1587"/>
                    <a:pt x="1098" y="1593"/>
                    <a:pt x="1095" y="1594"/>
                  </a:cubicBezTo>
                  <a:lnTo>
                    <a:pt x="1095" y="1594"/>
                  </a:lnTo>
                  <a:cubicBezTo>
                    <a:pt x="1092" y="1595"/>
                    <a:pt x="1085" y="1595"/>
                    <a:pt x="1082" y="1593"/>
                  </a:cubicBezTo>
                  <a:lnTo>
                    <a:pt x="1082" y="1593"/>
                  </a:lnTo>
                  <a:cubicBezTo>
                    <a:pt x="1080" y="1591"/>
                    <a:pt x="1079" y="1585"/>
                    <a:pt x="1080" y="1583"/>
                  </a:cubicBezTo>
                  <a:lnTo>
                    <a:pt x="1080" y="1583"/>
                  </a:lnTo>
                  <a:cubicBezTo>
                    <a:pt x="1081" y="1580"/>
                    <a:pt x="1087" y="1580"/>
                    <a:pt x="1088" y="1578"/>
                  </a:cubicBezTo>
                  <a:lnTo>
                    <a:pt x="1088" y="1578"/>
                  </a:lnTo>
                  <a:cubicBezTo>
                    <a:pt x="1089" y="1576"/>
                    <a:pt x="1090" y="1569"/>
                    <a:pt x="1091" y="1567"/>
                  </a:cubicBezTo>
                  <a:lnTo>
                    <a:pt x="1091" y="1567"/>
                  </a:lnTo>
                  <a:cubicBezTo>
                    <a:pt x="1091" y="1563"/>
                    <a:pt x="1094" y="1555"/>
                    <a:pt x="1094" y="1551"/>
                  </a:cubicBezTo>
                  <a:lnTo>
                    <a:pt x="1094" y="1551"/>
                  </a:lnTo>
                  <a:cubicBezTo>
                    <a:pt x="1093" y="1548"/>
                    <a:pt x="1092" y="1542"/>
                    <a:pt x="1091" y="1540"/>
                  </a:cubicBezTo>
                  <a:lnTo>
                    <a:pt x="1091" y="1540"/>
                  </a:lnTo>
                  <a:cubicBezTo>
                    <a:pt x="1088" y="1538"/>
                    <a:pt x="1079" y="1538"/>
                    <a:pt x="1075" y="1538"/>
                  </a:cubicBezTo>
                  <a:lnTo>
                    <a:pt x="1075" y="1538"/>
                  </a:lnTo>
                  <a:cubicBezTo>
                    <a:pt x="1071" y="1538"/>
                    <a:pt x="1062" y="1538"/>
                    <a:pt x="1057" y="1539"/>
                  </a:cubicBezTo>
                  <a:lnTo>
                    <a:pt x="1057" y="1539"/>
                  </a:lnTo>
                  <a:cubicBezTo>
                    <a:pt x="1055" y="1539"/>
                    <a:pt x="1050" y="1540"/>
                    <a:pt x="1048" y="1540"/>
                  </a:cubicBezTo>
                  <a:lnTo>
                    <a:pt x="1048" y="1540"/>
                  </a:lnTo>
                  <a:cubicBezTo>
                    <a:pt x="1046" y="1541"/>
                    <a:pt x="1039" y="1540"/>
                    <a:pt x="1036" y="1540"/>
                  </a:cubicBezTo>
                  <a:lnTo>
                    <a:pt x="1036" y="1540"/>
                  </a:lnTo>
                  <a:cubicBezTo>
                    <a:pt x="1034" y="1540"/>
                    <a:pt x="1029" y="1539"/>
                    <a:pt x="1027" y="1540"/>
                  </a:cubicBezTo>
                  <a:lnTo>
                    <a:pt x="1027" y="1540"/>
                  </a:lnTo>
                  <a:cubicBezTo>
                    <a:pt x="1025" y="1541"/>
                    <a:pt x="1023" y="1545"/>
                    <a:pt x="1021" y="1546"/>
                  </a:cubicBezTo>
                  <a:lnTo>
                    <a:pt x="1021" y="1546"/>
                  </a:lnTo>
                  <a:cubicBezTo>
                    <a:pt x="1019" y="1548"/>
                    <a:pt x="1013" y="1549"/>
                    <a:pt x="1011" y="1550"/>
                  </a:cubicBezTo>
                  <a:lnTo>
                    <a:pt x="1011" y="1550"/>
                  </a:lnTo>
                  <a:cubicBezTo>
                    <a:pt x="1008" y="1553"/>
                    <a:pt x="1004" y="1560"/>
                    <a:pt x="1001" y="1562"/>
                  </a:cubicBezTo>
                  <a:lnTo>
                    <a:pt x="1001" y="1562"/>
                  </a:lnTo>
                  <a:cubicBezTo>
                    <a:pt x="999" y="1563"/>
                    <a:pt x="994" y="1566"/>
                    <a:pt x="991" y="1565"/>
                  </a:cubicBezTo>
                  <a:lnTo>
                    <a:pt x="991" y="1565"/>
                  </a:lnTo>
                  <a:cubicBezTo>
                    <a:pt x="988" y="1564"/>
                    <a:pt x="985" y="1559"/>
                    <a:pt x="984" y="1556"/>
                  </a:cubicBezTo>
                  <a:lnTo>
                    <a:pt x="984" y="1556"/>
                  </a:lnTo>
                  <a:cubicBezTo>
                    <a:pt x="983" y="1553"/>
                    <a:pt x="983" y="1546"/>
                    <a:pt x="983" y="1543"/>
                  </a:cubicBezTo>
                  <a:lnTo>
                    <a:pt x="983" y="1543"/>
                  </a:lnTo>
                  <a:cubicBezTo>
                    <a:pt x="983" y="1540"/>
                    <a:pt x="984" y="1535"/>
                    <a:pt x="986" y="1533"/>
                  </a:cubicBezTo>
                  <a:lnTo>
                    <a:pt x="986" y="1533"/>
                  </a:lnTo>
                  <a:cubicBezTo>
                    <a:pt x="987" y="1531"/>
                    <a:pt x="991" y="1529"/>
                    <a:pt x="991" y="1526"/>
                  </a:cubicBezTo>
                  <a:lnTo>
                    <a:pt x="991" y="1526"/>
                  </a:lnTo>
                  <a:cubicBezTo>
                    <a:pt x="992" y="1523"/>
                    <a:pt x="993" y="1518"/>
                    <a:pt x="991" y="1515"/>
                  </a:cubicBezTo>
                  <a:lnTo>
                    <a:pt x="991" y="1515"/>
                  </a:lnTo>
                  <a:cubicBezTo>
                    <a:pt x="990" y="1513"/>
                    <a:pt x="985" y="1509"/>
                    <a:pt x="982" y="1508"/>
                  </a:cubicBezTo>
                  <a:lnTo>
                    <a:pt x="982" y="1508"/>
                  </a:lnTo>
                  <a:cubicBezTo>
                    <a:pt x="980" y="1507"/>
                    <a:pt x="973" y="1506"/>
                    <a:pt x="971" y="1508"/>
                  </a:cubicBezTo>
                  <a:lnTo>
                    <a:pt x="971" y="1508"/>
                  </a:lnTo>
                  <a:cubicBezTo>
                    <a:pt x="968" y="1509"/>
                    <a:pt x="968" y="1516"/>
                    <a:pt x="966" y="1517"/>
                  </a:cubicBezTo>
                  <a:lnTo>
                    <a:pt x="966" y="1517"/>
                  </a:lnTo>
                  <a:cubicBezTo>
                    <a:pt x="962" y="1519"/>
                    <a:pt x="953" y="1516"/>
                    <a:pt x="949" y="1517"/>
                  </a:cubicBezTo>
                  <a:lnTo>
                    <a:pt x="949" y="1517"/>
                  </a:lnTo>
                  <a:cubicBezTo>
                    <a:pt x="946" y="1518"/>
                    <a:pt x="943" y="1524"/>
                    <a:pt x="940" y="1526"/>
                  </a:cubicBezTo>
                  <a:lnTo>
                    <a:pt x="940" y="1526"/>
                  </a:lnTo>
                  <a:cubicBezTo>
                    <a:pt x="936" y="1529"/>
                    <a:pt x="926" y="1532"/>
                    <a:pt x="921" y="1534"/>
                  </a:cubicBezTo>
                  <a:lnTo>
                    <a:pt x="921" y="1534"/>
                  </a:lnTo>
                  <a:cubicBezTo>
                    <a:pt x="917" y="1536"/>
                    <a:pt x="909" y="1542"/>
                    <a:pt x="906" y="1544"/>
                  </a:cubicBezTo>
                  <a:lnTo>
                    <a:pt x="906" y="1544"/>
                  </a:lnTo>
                  <a:cubicBezTo>
                    <a:pt x="902" y="1546"/>
                    <a:pt x="895" y="1552"/>
                    <a:pt x="892" y="1554"/>
                  </a:cubicBezTo>
                  <a:lnTo>
                    <a:pt x="892" y="1554"/>
                  </a:lnTo>
                  <a:cubicBezTo>
                    <a:pt x="889" y="1556"/>
                    <a:pt x="884" y="1560"/>
                    <a:pt x="882" y="1563"/>
                  </a:cubicBezTo>
                  <a:lnTo>
                    <a:pt x="882" y="1563"/>
                  </a:lnTo>
                  <a:cubicBezTo>
                    <a:pt x="880" y="1566"/>
                    <a:pt x="876" y="1572"/>
                    <a:pt x="877" y="1576"/>
                  </a:cubicBezTo>
                  <a:lnTo>
                    <a:pt x="877" y="1576"/>
                  </a:lnTo>
                  <a:cubicBezTo>
                    <a:pt x="877" y="1579"/>
                    <a:pt x="883" y="1583"/>
                    <a:pt x="885" y="1586"/>
                  </a:cubicBezTo>
                  <a:lnTo>
                    <a:pt x="885" y="1586"/>
                  </a:lnTo>
                  <a:cubicBezTo>
                    <a:pt x="886" y="1589"/>
                    <a:pt x="885" y="1595"/>
                    <a:pt x="886" y="1597"/>
                  </a:cubicBezTo>
                  <a:lnTo>
                    <a:pt x="886" y="1597"/>
                  </a:lnTo>
                  <a:cubicBezTo>
                    <a:pt x="887" y="1602"/>
                    <a:pt x="892" y="1610"/>
                    <a:pt x="896" y="1612"/>
                  </a:cubicBezTo>
                  <a:lnTo>
                    <a:pt x="896" y="1612"/>
                  </a:lnTo>
                  <a:cubicBezTo>
                    <a:pt x="900" y="1614"/>
                    <a:pt x="907" y="1611"/>
                    <a:pt x="912" y="1611"/>
                  </a:cubicBezTo>
                  <a:lnTo>
                    <a:pt x="912" y="1611"/>
                  </a:lnTo>
                  <a:cubicBezTo>
                    <a:pt x="915" y="1610"/>
                    <a:pt x="919" y="1607"/>
                    <a:pt x="922" y="1607"/>
                  </a:cubicBezTo>
                  <a:lnTo>
                    <a:pt x="922" y="1607"/>
                  </a:lnTo>
                  <a:cubicBezTo>
                    <a:pt x="925" y="1607"/>
                    <a:pt x="930" y="1606"/>
                    <a:pt x="933" y="1607"/>
                  </a:cubicBezTo>
                  <a:lnTo>
                    <a:pt x="933" y="1607"/>
                  </a:lnTo>
                  <a:cubicBezTo>
                    <a:pt x="936" y="1608"/>
                    <a:pt x="940" y="1613"/>
                    <a:pt x="943" y="1613"/>
                  </a:cubicBezTo>
                  <a:lnTo>
                    <a:pt x="943" y="1613"/>
                  </a:lnTo>
                  <a:cubicBezTo>
                    <a:pt x="946" y="1614"/>
                    <a:pt x="953" y="1614"/>
                    <a:pt x="957" y="1613"/>
                  </a:cubicBezTo>
                  <a:lnTo>
                    <a:pt x="957" y="1613"/>
                  </a:lnTo>
                  <a:cubicBezTo>
                    <a:pt x="960" y="1613"/>
                    <a:pt x="966" y="1611"/>
                    <a:pt x="968" y="1610"/>
                  </a:cubicBezTo>
                  <a:lnTo>
                    <a:pt x="968" y="1610"/>
                  </a:lnTo>
                  <a:cubicBezTo>
                    <a:pt x="970" y="1608"/>
                    <a:pt x="972" y="1602"/>
                    <a:pt x="975" y="1600"/>
                  </a:cubicBezTo>
                  <a:lnTo>
                    <a:pt x="975" y="1600"/>
                  </a:lnTo>
                  <a:cubicBezTo>
                    <a:pt x="978" y="1598"/>
                    <a:pt x="985" y="1599"/>
                    <a:pt x="988" y="1599"/>
                  </a:cubicBezTo>
                  <a:lnTo>
                    <a:pt x="988" y="1599"/>
                  </a:lnTo>
                  <a:cubicBezTo>
                    <a:pt x="993" y="1599"/>
                    <a:pt x="1002" y="1597"/>
                    <a:pt x="1006" y="1600"/>
                  </a:cubicBezTo>
                  <a:lnTo>
                    <a:pt x="1006" y="1600"/>
                  </a:lnTo>
                  <a:cubicBezTo>
                    <a:pt x="1008" y="1601"/>
                    <a:pt x="1009" y="1607"/>
                    <a:pt x="1012" y="1608"/>
                  </a:cubicBezTo>
                  <a:lnTo>
                    <a:pt x="1012" y="1608"/>
                  </a:lnTo>
                  <a:cubicBezTo>
                    <a:pt x="1015" y="1610"/>
                    <a:pt x="1023" y="1611"/>
                    <a:pt x="1027" y="1613"/>
                  </a:cubicBezTo>
                  <a:lnTo>
                    <a:pt x="1027" y="1613"/>
                  </a:lnTo>
                  <a:cubicBezTo>
                    <a:pt x="1028" y="1614"/>
                    <a:pt x="1031" y="1619"/>
                    <a:pt x="1033" y="1620"/>
                  </a:cubicBezTo>
                  <a:lnTo>
                    <a:pt x="1033" y="1620"/>
                  </a:lnTo>
                  <a:cubicBezTo>
                    <a:pt x="1037" y="1621"/>
                    <a:pt x="1044" y="1620"/>
                    <a:pt x="1047" y="1620"/>
                  </a:cubicBezTo>
                  <a:lnTo>
                    <a:pt x="1047" y="1620"/>
                  </a:lnTo>
                  <a:cubicBezTo>
                    <a:pt x="1050" y="1620"/>
                    <a:pt x="1057" y="1621"/>
                    <a:pt x="1059" y="1623"/>
                  </a:cubicBezTo>
                  <a:lnTo>
                    <a:pt x="1059" y="1623"/>
                  </a:lnTo>
                  <a:cubicBezTo>
                    <a:pt x="1061" y="1624"/>
                    <a:pt x="1061" y="1628"/>
                    <a:pt x="1061" y="1630"/>
                  </a:cubicBezTo>
                  <a:lnTo>
                    <a:pt x="1061" y="1630"/>
                  </a:lnTo>
                  <a:cubicBezTo>
                    <a:pt x="1061" y="1631"/>
                    <a:pt x="1058" y="1635"/>
                    <a:pt x="1057" y="1637"/>
                  </a:cubicBezTo>
                  <a:lnTo>
                    <a:pt x="1057" y="1637"/>
                  </a:lnTo>
                  <a:cubicBezTo>
                    <a:pt x="1055" y="1639"/>
                    <a:pt x="1048" y="1640"/>
                    <a:pt x="1046" y="1643"/>
                  </a:cubicBezTo>
                  <a:lnTo>
                    <a:pt x="1046" y="1643"/>
                  </a:lnTo>
                  <a:cubicBezTo>
                    <a:pt x="1044" y="1644"/>
                    <a:pt x="1040" y="1647"/>
                    <a:pt x="1039" y="1649"/>
                  </a:cubicBezTo>
                  <a:lnTo>
                    <a:pt x="1039" y="1649"/>
                  </a:lnTo>
                  <a:cubicBezTo>
                    <a:pt x="1038" y="1651"/>
                    <a:pt x="1039" y="1659"/>
                    <a:pt x="1037" y="1661"/>
                  </a:cubicBezTo>
                  <a:lnTo>
                    <a:pt x="1037" y="1661"/>
                  </a:lnTo>
                  <a:cubicBezTo>
                    <a:pt x="1035" y="1664"/>
                    <a:pt x="1028" y="1663"/>
                    <a:pt x="1026" y="1664"/>
                  </a:cubicBezTo>
                  <a:lnTo>
                    <a:pt x="1026" y="1664"/>
                  </a:lnTo>
                  <a:cubicBezTo>
                    <a:pt x="1023" y="1666"/>
                    <a:pt x="1019" y="1671"/>
                    <a:pt x="1017" y="1671"/>
                  </a:cubicBezTo>
                  <a:lnTo>
                    <a:pt x="1017" y="1671"/>
                  </a:lnTo>
                  <a:cubicBezTo>
                    <a:pt x="1014" y="1671"/>
                    <a:pt x="1010" y="1667"/>
                    <a:pt x="1008" y="1665"/>
                  </a:cubicBezTo>
                  <a:lnTo>
                    <a:pt x="1008" y="1665"/>
                  </a:lnTo>
                  <a:cubicBezTo>
                    <a:pt x="1006" y="1664"/>
                    <a:pt x="1001" y="1660"/>
                    <a:pt x="999" y="1659"/>
                  </a:cubicBezTo>
                  <a:lnTo>
                    <a:pt x="999" y="1659"/>
                  </a:lnTo>
                  <a:cubicBezTo>
                    <a:pt x="997" y="1657"/>
                    <a:pt x="991" y="1659"/>
                    <a:pt x="988" y="1658"/>
                  </a:cubicBezTo>
                  <a:lnTo>
                    <a:pt x="988" y="1658"/>
                  </a:lnTo>
                  <a:cubicBezTo>
                    <a:pt x="983" y="1656"/>
                    <a:pt x="973" y="1649"/>
                    <a:pt x="968" y="1647"/>
                  </a:cubicBezTo>
                  <a:lnTo>
                    <a:pt x="968" y="1647"/>
                  </a:lnTo>
                  <a:cubicBezTo>
                    <a:pt x="965" y="1646"/>
                    <a:pt x="958" y="1645"/>
                    <a:pt x="955" y="1644"/>
                  </a:cubicBezTo>
                  <a:lnTo>
                    <a:pt x="955" y="1644"/>
                  </a:lnTo>
                  <a:cubicBezTo>
                    <a:pt x="952" y="1644"/>
                    <a:pt x="947" y="1640"/>
                    <a:pt x="945" y="1639"/>
                  </a:cubicBezTo>
                  <a:lnTo>
                    <a:pt x="945" y="1639"/>
                  </a:lnTo>
                  <a:cubicBezTo>
                    <a:pt x="942" y="1637"/>
                    <a:pt x="936" y="1631"/>
                    <a:pt x="933" y="1630"/>
                  </a:cubicBezTo>
                  <a:lnTo>
                    <a:pt x="933" y="1630"/>
                  </a:lnTo>
                  <a:cubicBezTo>
                    <a:pt x="929" y="1629"/>
                    <a:pt x="922" y="1629"/>
                    <a:pt x="917" y="1629"/>
                  </a:cubicBezTo>
                  <a:lnTo>
                    <a:pt x="917" y="1629"/>
                  </a:lnTo>
                  <a:cubicBezTo>
                    <a:pt x="913" y="1628"/>
                    <a:pt x="903" y="1627"/>
                    <a:pt x="899" y="1627"/>
                  </a:cubicBezTo>
                  <a:lnTo>
                    <a:pt x="899" y="1627"/>
                  </a:lnTo>
                  <a:cubicBezTo>
                    <a:pt x="895" y="1627"/>
                    <a:pt x="886" y="1628"/>
                    <a:pt x="883" y="1630"/>
                  </a:cubicBezTo>
                  <a:lnTo>
                    <a:pt x="883" y="1630"/>
                  </a:lnTo>
                  <a:cubicBezTo>
                    <a:pt x="879" y="1631"/>
                    <a:pt x="872" y="1635"/>
                    <a:pt x="868" y="1637"/>
                  </a:cubicBezTo>
                  <a:lnTo>
                    <a:pt x="868" y="1637"/>
                  </a:lnTo>
                  <a:cubicBezTo>
                    <a:pt x="864" y="1640"/>
                    <a:pt x="856" y="1645"/>
                    <a:pt x="852" y="1647"/>
                  </a:cubicBezTo>
                  <a:lnTo>
                    <a:pt x="852" y="1647"/>
                  </a:lnTo>
                  <a:cubicBezTo>
                    <a:pt x="849" y="1650"/>
                    <a:pt x="843" y="1655"/>
                    <a:pt x="839" y="1657"/>
                  </a:cubicBezTo>
                  <a:lnTo>
                    <a:pt x="839" y="1657"/>
                  </a:lnTo>
                  <a:cubicBezTo>
                    <a:pt x="834" y="1660"/>
                    <a:pt x="822" y="1661"/>
                    <a:pt x="817" y="1661"/>
                  </a:cubicBezTo>
                  <a:lnTo>
                    <a:pt x="817" y="1661"/>
                  </a:lnTo>
                  <a:cubicBezTo>
                    <a:pt x="811" y="1661"/>
                    <a:pt x="799" y="1657"/>
                    <a:pt x="793" y="1655"/>
                  </a:cubicBezTo>
                  <a:lnTo>
                    <a:pt x="793" y="1655"/>
                  </a:lnTo>
                  <a:cubicBezTo>
                    <a:pt x="786" y="1655"/>
                    <a:pt x="771" y="1654"/>
                    <a:pt x="764" y="1654"/>
                  </a:cubicBezTo>
                  <a:lnTo>
                    <a:pt x="764" y="1654"/>
                  </a:lnTo>
                  <a:cubicBezTo>
                    <a:pt x="755" y="1654"/>
                    <a:pt x="736" y="1653"/>
                    <a:pt x="728" y="1653"/>
                  </a:cubicBezTo>
                  <a:lnTo>
                    <a:pt x="728" y="1653"/>
                  </a:lnTo>
                  <a:cubicBezTo>
                    <a:pt x="720" y="1653"/>
                    <a:pt x="704" y="1654"/>
                    <a:pt x="696" y="1653"/>
                  </a:cubicBezTo>
                  <a:lnTo>
                    <a:pt x="696" y="1653"/>
                  </a:lnTo>
                  <a:cubicBezTo>
                    <a:pt x="685" y="1651"/>
                    <a:pt x="664" y="1647"/>
                    <a:pt x="653" y="1643"/>
                  </a:cubicBezTo>
                  <a:lnTo>
                    <a:pt x="653" y="1643"/>
                  </a:lnTo>
                  <a:cubicBezTo>
                    <a:pt x="646" y="1641"/>
                    <a:pt x="631" y="1635"/>
                    <a:pt x="624" y="1632"/>
                  </a:cubicBezTo>
                  <a:lnTo>
                    <a:pt x="624" y="1632"/>
                  </a:lnTo>
                  <a:cubicBezTo>
                    <a:pt x="613" y="1627"/>
                    <a:pt x="591" y="1617"/>
                    <a:pt x="580" y="1613"/>
                  </a:cubicBezTo>
                  <a:lnTo>
                    <a:pt x="580" y="1613"/>
                  </a:lnTo>
                  <a:cubicBezTo>
                    <a:pt x="566" y="1607"/>
                    <a:pt x="536" y="1598"/>
                    <a:pt x="521" y="1593"/>
                  </a:cubicBezTo>
                  <a:lnTo>
                    <a:pt x="521" y="1593"/>
                  </a:lnTo>
                  <a:cubicBezTo>
                    <a:pt x="514" y="1592"/>
                    <a:pt x="500" y="1587"/>
                    <a:pt x="493" y="1585"/>
                  </a:cubicBezTo>
                  <a:lnTo>
                    <a:pt x="493" y="1585"/>
                  </a:lnTo>
                  <a:cubicBezTo>
                    <a:pt x="488" y="1584"/>
                    <a:pt x="479" y="1580"/>
                    <a:pt x="473" y="1580"/>
                  </a:cubicBezTo>
                  <a:lnTo>
                    <a:pt x="473" y="1580"/>
                  </a:lnTo>
                  <a:cubicBezTo>
                    <a:pt x="467" y="1579"/>
                    <a:pt x="454" y="1579"/>
                    <a:pt x="447" y="1579"/>
                  </a:cubicBezTo>
                  <a:lnTo>
                    <a:pt x="447" y="1579"/>
                  </a:lnTo>
                  <a:cubicBezTo>
                    <a:pt x="438" y="1579"/>
                    <a:pt x="419" y="1579"/>
                    <a:pt x="410" y="1580"/>
                  </a:cubicBezTo>
                  <a:lnTo>
                    <a:pt x="410" y="1580"/>
                  </a:lnTo>
                  <a:cubicBezTo>
                    <a:pt x="405" y="1582"/>
                    <a:pt x="395" y="1587"/>
                    <a:pt x="390" y="1588"/>
                  </a:cubicBezTo>
                  <a:lnTo>
                    <a:pt x="390" y="1588"/>
                  </a:lnTo>
                  <a:cubicBezTo>
                    <a:pt x="382" y="1589"/>
                    <a:pt x="364" y="1588"/>
                    <a:pt x="355" y="1589"/>
                  </a:cubicBezTo>
                  <a:lnTo>
                    <a:pt x="355" y="1589"/>
                  </a:lnTo>
                  <a:cubicBezTo>
                    <a:pt x="344" y="1589"/>
                    <a:pt x="323" y="1592"/>
                    <a:pt x="312" y="1593"/>
                  </a:cubicBezTo>
                  <a:lnTo>
                    <a:pt x="312" y="1593"/>
                  </a:lnTo>
                  <a:cubicBezTo>
                    <a:pt x="302" y="1594"/>
                    <a:pt x="280" y="1599"/>
                    <a:pt x="269" y="1602"/>
                  </a:cubicBezTo>
                  <a:lnTo>
                    <a:pt x="269" y="1602"/>
                  </a:lnTo>
                  <a:cubicBezTo>
                    <a:pt x="257" y="1604"/>
                    <a:pt x="232" y="1607"/>
                    <a:pt x="220" y="1612"/>
                  </a:cubicBezTo>
                  <a:lnTo>
                    <a:pt x="220" y="1612"/>
                  </a:lnTo>
                  <a:cubicBezTo>
                    <a:pt x="215" y="1615"/>
                    <a:pt x="205" y="1625"/>
                    <a:pt x="199" y="1629"/>
                  </a:cubicBezTo>
                  <a:lnTo>
                    <a:pt x="199" y="1629"/>
                  </a:lnTo>
                  <a:cubicBezTo>
                    <a:pt x="198" y="1630"/>
                    <a:pt x="196" y="1632"/>
                    <a:pt x="193" y="1634"/>
                  </a:cubicBezTo>
                  <a:lnTo>
                    <a:pt x="193" y="1634"/>
                  </a:lnTo>
                  <a:cubicBezTo>
                    <a:pt x="191" y="1630"/>
                    <a:pt x="188" y="1625"/>
                    <a:pt x="187" y="1623"/>
                  </a:cubicBezTo>
                  <a:lnTo>
                    <a:pt x="187" y="1623"/>
                  </a:lnTo>
                  <a:cubicBezTo>
                    <a:pt x="184" y="1619"/>
                    <a:pt x="175" y="1613"/>
                    <a:pt x="172" y="1610"/>
                  </a:cubicBezTo>
                  <a:lnTo>
                    <a:pt x="172" y="1610"/>
                  </a:lnTo>
                  <a:cubicBezTo>
                    <a:pt x="170" y="1607"/>
                    <a:pt x="166" y="1602"/>
                    <a:pt x="164" y="1600"/>
                  </a:cubicBezTo>
                  <a:lnTo>
                    <a:pt x="164" y="1600"/>
                  </a:lnTo>
                  <a:cubicBezTo>
                    <a:pt x="162" y="1599"/>
                    <a:pt x="155" y="1599"/>
                    <a:pt x="153" y="1596"/>
                  </a:cubicBezTo>
                  <a:lnTo>
                    <a:pt x="153" y="1596"/>
                  </a:lnTo>
                  <a:cubicBezTo>
                    <a:pt x="150" y="1593"/>
                    <a:pt x="152" y="1584"/>
                    <a:pt x="153" y="1580"/>
                  </a:cubicBezTo>
                  <a:lnTo>
                    <a:pt x="153" y="1580"/>
                  </a:lnTo>
                  <a:cubicBezTo>
                    <a:pt x="155" y="1577"/>
                    <a:pt x="162" y="1575"/>
                    <a:pt x="165" y="1573"/>
                  </a:cubicBezTo>
                  <a:lnTo>
                    <a:pt x="165" y="1573"/>
                  </a:lnTo>
                  <a:cubicBezTo>
                    <a:pt x="167" y="1570"/>
                    <a:pt x="172" y="1564"/>
                    <a:pt x="175" y="1562"/>
                  </a:cubicBezTo>
                  <a:lnTo>
                    <a:pt x="175" y="1562"/>
                  </a:lnTo>
                  <a:cubicBezTo>
                    <a:pt x="178" y="1558"/>
                    <a:pt x="187" y="1551"/>
                    <a:pt x="190" y="1546"/>
                  </a:cubicBezTo>
                  <a:lnTo>
                    <a:pt x="190" y="1546"/>
                  </a:lnTo>
                  <a:cubicBezTo>
                    <a:pt x="193" y="1542"/>
                    <a:pt x="195" y="1533"/>
                    <a:pt x="196" y="1529"/>
                  </a:cubicBezTo>
                  <a:lnTo>
                    <a:pt x="196" y="1529"/>
                  </a:lnTo>
                  <a:cubicBezTo>
                    <a:pt x="196" y="1524"/>
                    <a:pt x="196" y="1514"/>
                    <a:pt x="197" y="1510"/>
                  </a:cubicBezTo>
                  <a:lnTo>
                    <a:pt x="197" y="1510"/>
                  </a:lnTo>
                  <a:cubicBezTo>
                    <a:pt x="198" y="1506"/>
                    <a:pt x="203" y="1497"/>
                    <a:pt x="206" y="1493"/>
                  </a:cubicBezTo>
                  <a:lnTo>
                    <a:pt x="206" y="1493"/>
                  </a:lnTo>
                  <a:cubicBezTo>
                    <a:pt x="208" y="1490"/>
                    <a:pt x="213" y="1486"/>
                    <a:pt x="215" y="1483"/>
                  </a:cubicBezTo>
                  <a:lnTo>
                    <a:pt x="215" y="1483"/>
                  </a:lnTo>
                  <a:cubicBezTo>
                    <a:pt x="217" y="1480"/>
                    <a:pt x="222" y="1473"/>
                    <a:pt x="224" y="1470"/>
                  </a:cubicBezTo>
                  <a:lnTo>
                    <a:pt x="224" y="1470"/>
                  </a:lnTo>
                  <a:cubicBezTo>
                    <a:pt x="226" y="1469"/>
                    <a:pt x="231" y="1466"/>
                    <a:pt x="232" y="1463"/>
                  </a:cubicBezTo>
                  <a:lnTo>
                    <a:pt x="232" y="1463"/>
                  </a:lnTo>
                  <a:cubicBezTo>
                    <a:pt x="233" y="1462"/>
                    <a:pt x="233" y="1458"/>
                    <a:pt x="232" y="1457"/>
                  </a:cubicBezTo>
                  <a:lnTo>
                    <a:pt x="232" y="1457"/>
                  </a:lnTo>
                  <a:cubicBezTo>
                    <a:pt x="231" y="1455"/>
                    <a:pt x="226" y="1453"/>
                    <a:pt x="225" y="1451"/>
                  </a:cubicBezTo>
                  <a:lnTo>
                    <a:pt x="225" y="1451"/>
                  </a:lnTo>
                  <a:cubicBezTo>
                    <a:pt x="224" y="1449"/>
                    <a:pt x="226" y="1444"/>
                    <a:pt x="227" y="1442"/>
                  </a:cubicBezTo>
                  <a:lnTo>
                    <a:pt x="227" y="1442"/>
                  </a:lnTo>
                  <a:cubicBezTo>
                    <a:pt x="228" y="1440"/>
                    <a:pt x="234" y="1439"/>
                    <a:pt x="236" y="1437"/>
                  </a:cubicBezTo>
                  <a:lnTo>
                    <a:pt x="236" y="1437"/>
                  </a:lnTo>
                  <a:cubicBezTo>
                    <a:pt x="238" y="1433"/>
                    <a:pt x="238" y="1423"/>
                    <a:pt x="237" y="1418"/>
                  </a:cubicBezTo>
                  <a:lnTo>
                    <a:pt x="237" y="1418"/>
                  </a:lnTo>
                  <a:cubicBezTo>
                    <a:pt x="236" y="1415"/>
                    <a:pt x="230" y="1409"/>
                    <a:pt x="227" y="1405"/>
                  </a:cubicBezTo>
                  <a:lnTo>
                    <a:pt x="227" y="1405"/>
                  </a:lnTo>
                  <a:cubicBezTo>
                    <a:pt x="226" y="1404"/>
                    <a:pt x="221" y="1399"/>
                    <a:pt x="221" y="1397"/>
                  </a:cubicBezTo>
                  <a:lnTo>
                    <a:pt x="221" y="1397"/>
                  </a:lnTo>
                  <a:cubicBezTo>
                    <a:pt x="221" y="1392"/>
                    <a:pt x="228" y="1384"/>
                    <a:pt x="228" y="1379"/>
                  </a:cubicBezTo>
                  <a:lnTo>
                    <a:pt x="228" y="1379"/>
                  </a:lnTo>
                  <a:cubicBezTo>
                    <a:pt x="228" y="1375"/>
                    <a:pt x="225" y="1369"/>
                    <a:pt x="224" y="1365"/>
                  </a:cubicBezTo>
                  <a:lnTo>
                    <a:pt x="224" y="1365"/>
                  </a:lnTo>
                  <a:cubicBezTo>
                    <a:pt x="223" y="1362"/>
                    <a:pt x="220" y="1357"/>
                    <a:pt x="218" y="1354"/>
                  </a:cubicBezTo>
                  <a:lnTo>
                    <a:pt x="218" y="1354"/>
                  </a:lnTo>
                  <a:cubicBezTo>
                    <a:pt x="217" y="1351"/>
                    <a:pt x="211" y="1347"/>
                    <a:pt x="208" y="1344"/>
                  </a:cubicBezTo>
                  <a:lnTo>
                    <a:pt x="208" y="1344"/>
                  </a:lnTo>
                  <a:cubicBezTo>
                    <a:pt x="207" y="1342"/>
                    <a:pt x="201" y="1339"/>
                    <a:pt x="200" y="1337"/>
                  </a:cubicBezTo>
                  <a:lnTo>
                    <a:pt x="200" y="1337"/>
                  </a:lnTo>
                  <a:cubicBezTo>
                    <a:pt x="199" y="1334"/>
                    <a:pt x="203" y="1328"/>
                    <a:pt x="203" y="1324"/>
                  </a:cubicBezTo>
                  <a:lnTo>
                    <a:pt x="203" y="1324"/>
                  </a:lnTo>
                  <a:cubicBezTo>
                    <a:pt x="203" y="1322"/>
                    <a:pt x="201" y="1316"/>
                    <a:pt x="202" y="1313"/>
                  </a:cubicBezTo>
                  <a:lnTo>
                    <a:pt x="202" y="1313"/>
                  </a:lnTo>
                  <a:cubicBezTo>
                    <a:pt x="203" y="1308"/>
                    <a:pt x="211" y="1300"/>
                    <a:pt x="215" y="1296"/>
                  </a:cubicBezTo>
                  <a:lnTo>
                    <a:pt x="215" y="1296"/>
                  </a:lnTo>
                  <a:cubicBezTo>
                    <a:pt x="217" y="1294"/>
                    <a:pt x="223" y="1292"/>
                    <a:pt x="224" y="1290"/>
                  </a:cubicBezTo>
                  <a:lnTo>
                    <a:pt x="224" y="1290"/>
                  </a:lnTo>
                  <a:cubicBezTo>
                    <a:pt x="226" y="1288"/>
                    <a:pt x="225" y="1284"/>
                    <a:pt x="224" y="1282"/>
                  </a:cubicBezTo>
                  <a:lnTo>
                    <a:pt x="224" y="1282"/>
                  </a:lnTo>
                  <a:cubicBezTo>
                    <a:pt x="224" y="1280"/>
                    <a:pt x="221" y="1277"/>
                    <a:pt x="220" y="1274"/>
                  </a:cubicBezTo>
                  <a:lnTo>
                    <a:pt x="220" y="1274"/>
                  </a:lnTo>
                  <a:cubicBezTo>
                    <a:pt x="219" y="1272"/>
                    <a:pt x="215" y="1267"/>
                    <a:pt x="215" y="1264"/>
                  </a:cubicBezTo>
                  <a:lnTo>
                    <a:pt x="215" y="1264"/>
                  </a:lnTo>
                  <a:cubicBezTo>
                    <a:pt x="213" y="1261"/>
                    <a:pt x="216" y="1253"/>
                    <a:pt x="215" y="1248"/>
                  </a:cubicBezTo>
                  <a:lnTo>
                    <a:pt x="215" y="1248"/>
                  </a:lnTo>
                  <a:cubicBezTo>
                    <a:pt x="213" y="1247"/>
                    <a:pt x="208" y="1245"/>
                    <a:pt x="207" y="1242"/>
                  </a:cubicBezTo>
                  <a:lnTo>
                    <a:pt x="207" y="1242"/>
                  </a:lnTo>
                  <a:cubicBezTo>
                    <a:pt x="206" y="1240"/>
                    <a:pt x="206" y="1235"/>
                    <a:pt x="207" y="1232"/>
                  </a:cubicBezTo>
                  <a:lnTo>
                    <a:pt x="207" y="1232"/>
                  </a:lnTo>
                  <a:cubicBezTo>
                    <a:pt x="207" y="1228"/>
                    <a:pt x="207" y="1221"/>
                    <a:pt x="210" y="1218"/>
                  </a:cubicBezTo>
                  <a:lnTo>
                    <a:pt x="210" y="1218"/>
                  </a:lnTo>
                  <a:cubicBezTo>
                    <a:pt x="211" y="1217"/>
                    <a:pt x="215" y="1215"/>
                    <a:pt x="216" y="1215"/>
                  </a:cubicBezTo>
                  <a:lnTo>
                    <a:pt x="216" y="1215"/>
                  </a:lnTo>
                  <a:cubicBezTo>
                    <a:pt x="218" y="1213"/>
                    <a:pt x="224" y="1211"/>
                    <a:pt x="225" y="1208"/>
                  </a:cubicBezTo>
                  <a:lnTo>
                    <a:pt x="225" y="1208"/>
                  </a:lnTo>
                  <a:cubicBezTo>
                    <a:pt x="226" y="1206"/>
                    <a:pt x="224" y="1201"/>
                    <a:pt x="224" y="1198"/>
                  </a:cubicBezTo>
                  <a:lnTo>
                    <a:pt x="224" y="1198"/>
                  </a:lnTo>
                  <a:cubicBezTo>
                    <a:pt x="224" y="1196"/>
                    <a:pt x="223" y="1192"/>
                    <a:pt x="224" y="1189"/>
                  </a:cubicBezTo>
                  <a:lnTo>
                    <a:pt x="224" y="1189"/>
                  </a:lnTo>
                  <a:cubicBezTo>
                    <a:pt x="224" y="1186"/>
                    <a:pt x="227" y="1182"/>
                    <a:pt x="229" y="1180"/>
                  </a:cubicBezTo>
                  <a:lnTo>
                    <a:pt x="229" y="1180"/>
                  </a:lnTo>
                  <a:cubicBezTo>
                    <a:pt x="231" y="1178"/>
                    <a:pt x="237" y="1177"/>
                    <a:pt x="239" y="1175"/>
                  </a:cubicBezTo>
                  <a:lnTo>
                    <a:pt x="239" y="1175"/>
                  </a:lnTo>
                  <a:cubicBezTo>
                    <a:pt x="241" y="1174"/>
                    <a:pt x="246" y="1169"/>
                    <a:pt x="247" y="1167"/>
                  </a:cubicBezTo>
                  <a:lnTo>
                    <a:pt x="247" y="1167"/>
                  </a:lnTo>
                  <a:cubicBezTo>
                    <a:pt x="248" y="1165"/>
                    <a:pt x="248" y="1159"/>
                    <a:pt x="248" y="1156"/>
                  </a:cubicBezTo>
                  <a:lnTo>
                    <a:pt x="248" y="1156"/>
                  </a:lnTo>
                  <a:cubicBezTo>
                    <a:pt x="248" y="1154"/>
                    <a:pt x="248" y="1150"/>
                    <a:pt x="248" y="1148"/>
                  </a:cubicBezTo>
                  <a:lnTo>
                    <a:pt x="248" y="1148"/>
                  </a:lnTo>
                  <a:cubicBezTo>
                    <a:pt x="247" y="1146"/>
                    <a:pt x="244" y="1142"/>
                    <a:pt x="244" y="1140"/>
                  </a:cubicBezTo>
                  <a:lnTo>
                    <a:pt x="244" y="1140"/>
                  </a:lnTo>
                  <a:cubicBezTo>
                    <a:pt x="245" y="1138"/>
                    <a:pt x="249" y="1135"/>
                    <a:pt x="250" y="1133"/>
                  </a:cubicBezTo>
                  <a:lnTo>
                    <a:pt x="250" y="1133"/>
                  </a:lnTo>
                  <a:cubicBezTo>
                    <a:pt x="251" y="1132"/>
                    <a:pt x="254" y="1129"/>
                    <a:pt x="255" y="1127"/>
                  </a:cubicBezTo>
                  <a:lnTo>
                    <a:pt x="255" y="1127"/>
                  </a:lnTo>
                  <a:cubicBezTo>
                    <a:pt x="256" y="1125"/>
                    <a:pt x="254" y="1119"/>
                    <a:pt x="256" y="1116"/>
                  </a:cubicBezTo>
                  <a:lnTo>
                    <a:pt x="256" y="1116"/>
                  </a:lnTo>
                  <a:cubicBezTo>
                    <a:pt x="256" y="1114"/>
                    <a:pt x="261" y="1112"/>
                    <a:pt x="262" y="1110"/>
                  </a:cubicBezTo>
                  <a:lnTo>
                    <a:pt x="262" y="1110"/>
                  </a:lnTo>
                  <a:cubicBezTo>
                    <a:pt x="264" y="1108"/>
                    <a:pt x="266" y="1103"/>
                    <a:pt x="266" y="1100"/>
                  </a:cubicBezTo>
                  <a:lnTo>
                    <a:pt x="266" y="1100"/>
                  </a:lnTo>
                  <a:cubicBezTo>
                    <a:pt x="266" y="1098"/>
                    <a:pt x="266" y="1092"/>
                    <a:pt x="266" y="1090"/>
                  </a:cubicBezTo>
                  <a:lnTo>
                    <a:pt x="266" y="1090"/>
                  </a:lnTo>
                  <a:cubicBezTo>
                    <a:pt x="265" y="1087"/>
                    <a:pt x="263" y="1081"/>
                    <a:pt x="262" y="1078"/>
                  </a:cubicBezTo>
                  <a:lnTo>
                    <a:pt x="262" y="1078"/>
                  </a:lnTo>
                  <a:cubicBezTo>
                    <a:pt x="261" y="1075"/>
                    <a:pt x="260" y="1067"/>
                    <a:pt x="261" y="1065"/>
                  </a:cubicBezTo>
                  <a:lnTo>
                    <a:pt x="261" y="1065"/>
                  </a:lnTo>
                  <a:cubicBezTo>
                    <a:pt x="263" y="1063"/>
                    <a:pt x="266" y="1059"/>
                    <a:pt x="268" y="1058"/>
                  </a:cubicBezTo>
                  <a:lnTo>
                    <a:pt x="268" y="1058"/>
                  </a:lnTo>
                  <a:cubicBezTo>
                    <a:pt x="270" y="1057"/>
                    <a:pt x="276" y="1057"/>
                    <a:pt x="277" y="1055"/>
                  </a:cubicBezTo>
                  <a:lnTo>
                    <a:pt x="277" y="1055"/>
                  </a:lnTo>
                  <a:cubicBezTo>
                    <a:pt x="278" y="1053"/>
                    <a:pt x="278" y="1047"/>
                    <a:pt x="277" y="1044"/>
                  </a:cubicBezTo>
                  <a:lnTo>
                    <a:pt x="277" y="1044"/>
                  </a:lnTo>
                  <a:cubicBezTo>
                    <a:pt x="276" y="1042"/>
                    <a:pt x="271" y="1037"/>
                    <a:pt x="268" y="1036"/>
                  </a:cubicBezTo>
                  <a:lnTo>
                    <a:pt x="268" y="1036"/>
                  </a:lnTo>
                  <a:cubicBezTo>
                    <a:pt x="267" y="1034"/>
                    <a:pt x="261" y="1035"/>
                    <a:pt x="259" y="1033"/>
                  </a:cubicBezTo>
                  <a:lnTo>
                    <a:pt x="259" y="1033"/>
                  </a:lnTo>
                  <a:cubicBezTo>
                    <a:pt x="258" y="1032"/>
                    <a:pt x="256" y="1027"/>
                    <a:pt x="257" y="1025"/>
                  </a:cubicBezTo>
                  <a:lnTo>
                    <a:pt x="257" y="1025"/>
                  </a:lnTo>
                  <a:cubicBezTo>
                    <a:pt x="257" y="1023"/>
                    <a:pt x="259" y="1020"/>
                    <a:pt x="261" y="1019"/>
                  </a:cubicBezTo>
                  <a:lnTo>
                    <a:pt x="261" y="1019"/>
                  </a:lnTo>
                  <a:cubicBezTo>
                    <a:pt x="264" y="1015"/>
                    <a:pt x="273" y="1011"/>
                    <a:pt x="275" y="1007"/>
                  </a:cubicBezTo>
                  <a:lnTo>
                    <a:pt x="275" y="1007"/>
                  </a:lnTo>
                  <a:cubicBezTo>
                    <a:pt x="276" y="1004"/>
                    <a:pt x="275" y="999"/>
                    <a:pt x="274" y="996"/>
                  </a:cubicBezTo>
                  <a:lnTo>
                    <a:pt x="274" y="996"/>
                  </a:lnTo>
                  <a:cubicBezTo>
                    <a:pt x="273" y="994"/>
                    <a:pt x="270" y="988"/>
                    <a:pt x="268" y="986"/>
                  </a:cubicBezTo>
                  <a:lnTo>
                    <a:pt x="268" y="986"/>
                  </a:lnTo>
                  <a:cubicBezTo>
                    <a:pt x="267" y="984"/>
                    <a:pt x="263" y="981"/>
                    <a:pt x="262" y="979"/>
                  </a:cubicBezTo>
                  <a:lnTo>
                    <a:pt x="262" y="979"/>
                  </a:lnTo>
                  <a:cubicBezTo>
                    <a:pt x="261" y="977"/>
                    <a:pt x="259" y="973"/>
                    <a:pt x="259" y="970"/>
                  </a:cubicBezTo>
                  <a:lnTo>
                    <a:pt x="259" y="970"/>
                  </a:lnTo>
                  <a:cubicBezTo>
                    <a:pt x="260" y="968"/>
                    <a:pt x="266" y="964"/>
                    <a:pt x="266" y="961"/>
                  </a:cubicBezTo>
                  <a:lnTo>
                    <a:pt x="266" y="961"/>
                  </a:lnTo>
                  <a:cubicBezTo>
                    <a:pt x="266" y="959"/>
                    <a:pt x="261" y="956"/>
                    <a:pt x="261" y="954"/>
                  </a:cubicBezTo>
                  <a:lnTo>
                    <a:pt x="261" y="954"/>
                  </a:lnTo>
                  <a:cubicBezTo>
                    <a:pt x="261" y="951"/>
                    <a:pt x="266" y="946"/>
                    <a:pt x="266" y="944"/>
                  </a:cubicBezTo>
                  <a:lnTo>
                    <a:pt x="266" y="944"/>
                  </a:lnTo>
                  <a:cubicBezTo>
                    <a:pt x="267" y="940"/>
                    <a:pt x="266" y="930"/>
                    <a:pt x="263" y="928"/>
                  </a:cubicBezTo>
                  <a:lnTo>
                    <a:pt x="263" y="928"/>
                  </a:lnTo>
                  <a:cubicBezTo>
                    <a:pt x="261" y="927"/>
                    <a:pt x="258" y="928"/>
                    <a:pt x="257" y="929"/>
                  </a:cubicBezTo>
                  <a:lnTo>
                    <a:pt x="257" y="929"/>
                  </a:lnTo>
                  <a:cubicBezTo>
                    <a:pt x="255" y="930"/>
                    <a:pt x="254" y="935"/>
                    <a:pt x="253" y="937"/>
                  </a:cubicBezTo>
                  <a:lnTo>
                    <a:pt x="253" y="937"/>
                  </a:lnTo>
                  <a:cubicBezTo>
                    <a:pt x="252" y="938"/>
                    <a:pt x="249" y="943"/>
                    <a:pt x="248" y="944"/>
                  </a:cubicBezTo>
                  <a:lnTo>
                    <a:pt x="248" y="944"/>
                  </a:lnTo>
                  <a:cubicBezTo>
                    <a:pt x="246" y="944"/>
                    <a:pt x="240" y="941"/>
                    <a:pt x="239" y="939"/>
                  </a:cubicBezTo>
                  <a:lnTo>
                    <a:pt x="239" y="939"/>
                  </a:lnTo>
                  <a:cubicBezTo>
                    <a:pt x="237" y="937"/>
                    <a:pt x="236" y="933"/>
                    <a:pt x="236" y="930"/>
                  </a:cubicBezTo>
                  <a:lnTo>
                    <a:pt x="236" y="930"/>
                  </a:lnTo>
                  <a:cubicBezTo>
                    <a:pt x="235" y="927"/>
                    <a:pt x="237" y="919"/>
                    <a:pt x="236" y="916"/>
                  </a:cubicBezTo>
                  <a:lnTo>
                    <a:pt x="236" y="916"/>
                  </a:lnTo>
                  <a:cubicBezTo>
                    <a:pt x="235" y="913"/>
                    <a:pt x="230" y="909"/>
                    <a:pt x="230" y="906"/>
                  </a:cubicBezTo>
                  <a:lnTo>
                    <a:pt x="230" y="906"/>
                  </a:lnTo>
                  <a:cubicBezTo>
                    <a:pt x="228" y="903"/>
                    <a:pt x="230" y="896"/>
                    <a:pt x="228" y="894"/>
                  </a:cubicBezTo>
                  <a:lnTo>
                    <a:pt x="228" y="894"/>
                  </a:lnTo>
                  <a:cubicBezTo>
                    <a:pt x="226" y="892"/>
                    <a:pt x="219" y="896"/>
                    <a:pt x="217" y="895"/>
                  </a:cubicBezTo>
                  <a:lnTo>
                    <a:pt x="217" y="895"/>
                  </a:lnTo>
                  <a:cubicBezTo>
                    <a:pt x="215" y="894"/>
                    <a:pt x="211" y="890"/>
                    <a:pt x="210" y="889"/>
                  </a:cubicBezTo>
                  <a:lnTo>
                    <a:pt x="210" y="889"/>
                  </a:lnTo>
                  <a:cubicBezTo>
                    <a:pt x="209" y="887"/>
                    <a:pt x="207" y="884"/>
                    <a:pt x="206" y="883"/>
                  </a:cubicBezTo>
                  <a:lnTo>
                    <a:pt x="206" y="883"/>
                  </a:lnTo>
                  <a:cubicBezTo>
                    <a:pt x="204" y="882"/>
                    <a:pt x="200" y="882"/>
                    <a:pt x="198" y="880"/>
                  </a:cubicBezTo>
                  <a:lnTo>
                    <a:pt x="198" y="880"/>
                  </a:lnTo>
                  <a:cubicBezTo>
                    <a:pt x="197" y="878"/>
                    <a:pt x="198" y="872"/>
                    <a:pt x="199" y="870"/>
                  </a:cubicBezTo>
                  <a:lnTo>
                    <a:pt x="199" y="870"/>
                  </a:lnTo>
                  <a:cubicBezTo>
                    <a:pt x="200" y="868"/>
                    <a:pt x="203" y="865"/>
                    <a:pt x="203" y="864"/>
                  </a:cubicBezTo>
                  <a:lnTo>
                    <a:pt x="203" y="864"/>
                  </a:lnTo>
                  <a:cubicBezTo>
                    <a:pt x="205" y="861"/>
                    <a:pt x="207" y="855"/>
                    <a:pt x="206" y="853"/>
                  </a:cubicBezTo>
                  <a:lnTo>
                    <a:pt x="206" y="853"/>
                  </a:lnTo>
                  <a:cubicBezTo>
                    <a:pt x="206" y="850"/>
                    <a:pt x="203" y="847"/>
                    <a:pt x="202" y="844"/>
                  </a:cubicBezTo>
                  <a:lnTo>
                    <a:pt x="202" y="844"/>
                  </a:lnTo>
                  <a:cubicBezTo>
                    <a:pt x="201" y="843"/>
                    <a:pt x="203" y="840"/>
                    <a:pt x="202" y="839"/>
                  </a:cubicBezTo>
                  <a:lnTo>
                    <a:pt x="202" y="839"/>
                  </a:lnTo>
                  <a:cubicBezTo>
                    <a:pt x="201" y="837"/>
                    <a:pt x="197" y="833"/>
                    <a:pt x="196" y="832"/>
                  </a:cubicBezTo>
                  <a:lnTo>
                    <a:pt x="196" y="832"/>
                  </a:lnTo>
                  <a:cubicBezTo>
                    <a:pt x="194" y="831"/>
                    <a:pt x="189" y="831"/>
                    <a:pt x="188" y="830"/>
                  </a:cubicBezTo>
                  <a:lnTo>
                    <a:pt x="188" y="830"/>
                  </a:lnTo>
                  <a:cubicBezTo>
                    <a:pt x="187" y="828"/>
                    <a:pt x="188" y="823"/>
                    <a:pt x="187" y="820"/>
                  </a:cubicBezTo>
                  <a:lnTo>
                    <a:pt x="187" y="820"/>
                  </a:lnTo>
                  <a:cubicBezTo>
                    <a:pt x="187" y="819"/>
                    <a:pt x="184" y="815"/>
                    <a:pt x="183" y="814"/>
                  </a:cubicBezTo>
                  <a:lnTo>
                    <a:pt x="183" y="814"/>
                  </a:lnTo>
                  <a:cubicBezTo>
                    <a:pt x="181" y="813"/>
                    <a:pt x="176" y="813"/>
                    <a:pt x="175" y="812"/>
                  </a:cubicBezTo>
                  <a:lnTo>
                    <a:pt x="175" y="812"/>
                  </a:lnTo>
                  <a:cubicBezTo>
                    <a:pt x="173" y="810"/>
                    <a:pt x="168" y="807"/>
                    <a:pt x="168" y="806"/>
                  </a:cubicBezTo>
                  <a:lnTo>
                    <a:pt x="168" y="806"/>
                  </a:lnTo>
                  <a:cubicBezTo>
                    <a:pt x="168" y="803"/>
                    <a:pt x="173" y="802"/>
                    <a:pt x="174" y="800"/>
                  </a:cubicBezTo>
                  <a:lnTo>
                    <a:pt x="174" y="800"/>
                  </a:lnTo>
                  <a:cubicBezTo>
                    <a:pt x="175" y="797"/>
                    <a:pt x="176" y="789"/>
                    <a:pt x="176" y="788"/>
                  </a:cubicBezTo>
                  <a:lnTo>
                    <a:pt x="176" y="788"/>
                  </a:lnTo>
                  <a:cubicBezTo>
                    <a:pt x="175" y="787"/>
                    <a:pt x="170" y="782"/>
                    <a:pt x="167" y="780"/>
                  </a:cubicBezTo>
                  <a:lnTo>
                    <a:pt x="167" y="780"/>
                  </a:lnTo>
                  <a:cubicBezTo>
                    <a:pt x="166" y="780"/>
                    <a:pt x="162" y="780"/>
                    <a:pt x="160" y="780"/>
                  </a:cubicBezTo>
                  <a:lnTo>
                    <a:pt x="160" y="780"/>
                  </a:lnTo>
                  <a:cubicBezTo>
                    <a:pt x="157" y="780"/>
                    <a:pt x="152" y="782"/>
                    <a:pt x="150" y="781"/>
                  </a:cubicBezTo>
                  <a:lnTo>
                    <a:pt x="150" y="781"/>
                  </a:lnTo>
                  <a:cubicBezTo>
                    <a:pt x="147" y="780"/>
                    <a:pt x="145" y="774"/>
                    <a:pt x="143" y="773"/>
                  </a:cubicBezTo>
                  <a:lnTo>
                    <a:pt x="143" y="773"/>
                  </a:lnTo>
                  <a:cubicBezTo>
                    <a:pt x="142" y="771"/>
                    <a:pt x="137" y="769"/>
                    <a:pt x="136" y="767"/>
                  </a:cubicBezTo>
                  <a:lnTo>
                    <a:pt x="136" y="767"/>
                  </a:lnTo>
                  <a:cubicBezTo>
                    <a:pt x="135" y="764"/>
                    <a:pt x="135" y="759"/>
                    <a:pt x="133" y="756"/>
                  </a:cubicBezTo>
                  <a:lnTo>
                    <a:pt x="133" y="756"/>
                  </a:lnTo>
                  <a:cubicBezTo>
                    <a:pt x="133" y="754"/>
                    <a:pt x="130" y="751"/>
                    <a:pt x="130" y="749"/>
                  </a:cubicBezTo>
                  <a:lnTo>
                    <a:pt x="130" y="749"/>
                  </a:lnTo>
                  <a:cubicBezTo>
                    <a:pt x="129" y="748"/>
                    <a:pt x="130" y="743"/>
                    <a:pt x="132" y="742"/>
                  </a:cubicBezTo>
                  <a:lnTo>
                    <a:pt x="132" y="742"/>
                  </a:lnTo>
                  <a:cubicBezTo>
                    <a:pt x="133" y="740"/>
                    <a:pt x="137" y="738"/>
                    <a:pt x="138" y="736"/>
                  </a:cubicBezTo>
                  <a:lnTo>
                    <a:pt x="138" y="736"/>
                  </a:lnTo>
                  <a:cubicBezTo>
                    <a:pt x="139" y="733"/>
                    <a:pt x="137" y="728"/>
                    <a:pt x="137" y="726"/>
                  </a:cubicBezTo>
                  <a:lnTo>
                    <a:pt x="137" y="726"/>
                  </a:lnTo>
                  <a:cubicBezTo>
                    <a:pt x="136" y="723"/>
                    <a:pt x="132" y="720"/>
                    <a:pt x="132" y="719"/>
                  </a:cubicBezTo>
                  <a:lnTo>
                    <a:pt x="132" y="719"/>
                  </a:lnTo>
                  <a:cubicBezTo>
                    <a:pt x="131" y="717"/>
                    <a:pt x="132" y="714"/>
                    <a:pt x="132" y="713"/>
                  </a:cubicBezTo>
                  <a:lnTo>
                    <a:pt x="132" y="713"/>
                  </a:lnTo>
                  <a:cubicBezTo>
                    <a:pt x="133" y="712"/>
                    <a:pt x="137" y="712"/>
                    <a:pt x="138" y="711"/>
                  </a:cubicBezTo>
                  <a:lnTo>
                    <a:pt x="138" y="711"/>
                  </a:lnTo>
                  <a:cubicBezTo>
                    <a:pt x="140" y="709"/>
                    <a:pt x="142" y="704"/>
                    <a:pt x="142" y="702"/>
                  </a:cubicBezTo>
                  <a:lnTo>
                    <a:pt x="142" y="702"/>
                  </a:lnTo>
                  <a:cubicBezTo>
                    <a:pt x="142" y="700"/>
                    <a:pt x="138" y="697"/>
                    <a:pt x="137" y="695"/>
                  </a:cubicBezTo>
                  <a:lnTo>
                    <a:pt x="137" y="695"/>
                  </a:lnTo>
                  <a:cubicBezTo>
                    <a:pt x="136" y="693"/>
                    <a:pt x="135" y="686"/>
                    <a:pt x="133" y="683"/>
                  </a:cubicBezTo>
                  <a:lnTo>
                    <a:pt x="133" y="683"/>
                  </a:lnTo>
                  <a:cubicBezTo>
                    <a:pt x="132" y="682"/>
                    <a:pt x="127" y="681"/>
                    <a:pt x="127" y="679"/>
                  </a:cubicBezTo>
                  <a:lnTo>
                    <a:pt x="127" y="679"/>
                  </a:lnTo>
                  <a:cubicBezTo>
                    <a:pt x="126" y="677"/>
                    <a:pt x="127" y="672"/>
                    <a:pt x="127" y="669"/>
                  </a:cubicBezTo>
                  <a:lnTo>
                    <a:pt x="127" y="669"/>
                  </a:lnTo>
                  <a:cubicBezTo>
                    <a:pt x="126" y="667"/>
                    <a:pt x="125" y="661"/>
                    <a:pt x="124" y="659"/>
                  </a:cubicBezTo>
                  <a:lnTo>
                    <a:pt x="124" y="659"/>
                  </a:lnTo>
                  <a:cubicBezTo>
                    <a:pt x="122" y="657"/>
                    <a:pt x="119" y="653"/>
                    <a:pt x="116" y="651"/>
                  </a:cubicBezTo>
                  <a:lnTo>
                    <a:pt x="116" y="651"/>
                  </a:lnTo>
                  <a:cubicBezTo>
                    <a:pt x="115" y="650"/>
                    <a:pt x="109" y="651"/>
                    <a:pt x="107" y="649"/>
                  </a:cubicBezTo>
                  <a:lnTo>
                    <a:pt x="107" y="649"/>
                  </a:lnTo>
                  <a:cubicBezTo>
                    <a:pt x="106" y="648"/>
                    <a:pt x="103" y="644"/>
                    <a:pt x="103" y="642"/>
                  </a:cubicBezTo>
                  <a:lnTo>
                    <a:pt x="103" y="642"/>
                  </a:lnTo>
                  <a:cubicBezTo>
                    <a:pt x="103" y="640"/>
                    <a:pt x="106" y="635"/>
                    <a:pt x="105" y="633"/>
                  </a:cubicBezTo>
                  <a:lnTo>
                    <a:pt x="105" y="633"/>
                  </a:lnTo>
                  <a:cubicBezTo>
                    <a:pt x="105" y="631"/>
                    <a:pt x="100" y="628"/>
                    <a:pt x="99" y="627"/>
                  </a:cubicBezTo>
                  <a:lnTo>
                    <a:pt x="99" y="627"/>
                  </a:lnTo>
                  <a:cubicBezTo>
                    <a:pt x="97" y="624"/>
                    <a:pt x="96" y="618"/>
                    <a:pt x="95" y="616"/>
                  </a:cubicBezTo>
                  <a:lnTo>
                    <a:pt x="95" y="616"/>
                  </a:lnTo>
                  <a:cubicBezTo>
                    <a:pt x="93" y="615"/>
                    <a:pt x="89" y="614"/>
                    <a:pt x="87" y="613"/>
                  </a:cubicBezTo>
                  <a:lnTo>
                    <a:pt x="87" y="613"/>
                  </a:lnTo>
                  <a:cubicBezTo>
                    <a:pt x="85" y="611"/>
                    <a:pt x="82" y="607"/>
                    <a:pt x="79" y="606"/>
                  </a:cubicBezTo>
                  <a:lnTo>
                    <a:pt x="79" y="606"/>
                  </a:lnTo>
                  <a:cubicBezTo>
                    <a:pt x="77" y="604"/>
                    <a:pt x="71" y="605"/>
                    <a:pt x="67" y="604"/>
                  </a:cubicBezTo>
                  <a:lnTo>
                    <a:pt x="67" y="604"/>
                  </a:lnTo>
                  <a:cubicBezTo>
                    <a:pt x="65" y="602"/>
                    <a:pt x="62" y="597"/>
                    <a:pt x="61" y="594"/>
                  </a:cubicBezTo>
                  <a:lnTo>
                    <a:pt x="61" y="594"/>
                  </a:lnTo>
                  <a:cubicBezTo>
                    <a:pt x="58" y="591"/>
                    <a:pt x="54" y="583"/>
                    <a:pt x="52" y="579"/>
                  </a:cubicBezTo>
                  <a:lnTo>
                    <a:pt x="52" y="579"/>
                  </a:lnTo>
                  <a:cubicBezTo>
                    <a:pt x="51" y="577"/>
                    <a:pt x="49" y="572"/>
                    <a:pt x="46" y="571"/>
                  </a:cubicBezTo>
                  <a:lnTo>
                    <a:pt x="46" y="571"/>
                  </a:lnTo>
                  <a:cubicBezTo>
                    <a:pt x="45" y="569"/>
                    <a:pt x="39" y="569"/>
                    <a:pt x="37" y="568"/>
                  </a:cubicBezTo>
                  <a:lnTo>
                    <a:pt x="37" y="568"/>
                  </a:lnTo>
                  <a:cubicBezTo>
                    <a:pt x="36" y="567"/>
                    <a:pt x="34" y="561"/>
                    <a:pt x="34" y="561"/>
                  </a:cubicBezTo>
                  <a:lnTo>
                    <a:pt x="0" y="90"/>
                  </a:lnTo>
                  <a:lnTo>
                    <a:pt x="408" y="57"/>
                  </a:lnTo>
                  <a:lnTo>
                    <a:pt x="1004" y="10"/>
                  </a:lnTo>
                  <a:lnTo>
                    <a:pt x="1122" y="0"/>
                  </a:lnTo>
                  <a:lnTo>
                    <a:pt x="1122" y="0"/>
                  </a:lnTo>
                  <a:cubicBezTo>
                    <a:pt x="1122" y="3"/>
                    <a:pt x="1122" y="4"/>
                    <a:pt x="1122" y="6"/>
                  </a:cubicBezTo>
                  <a:lnTo>
                    <a:pt x="1122" y="6"/>
                  </a:lnTo>
                  <a:cubicBezTo>
                    <a:pt x="1120" y="10"/>
                    <a:pt x="1112" y="14"/>
                    <a:pt x="1110" y="17"/>
                  </a:cubicBezTo>
                  <a:lnTo>
                    <a:pt x="1110" y="17"/>
                  </a:lnTo>
                  <a:cubicBezTo>
                    <a:pt x="1108" y="21"/>
                    <a:pt x="1106" y="29"/>
                    <a:pt x="1107" y="33"/>
                  </a:cubicBezTo>
                  <a:lnTo>
                    <a:pt x="1107" y="33"/>
                  </a:lnTo>
                  <a:cubicBezTo>
                    <a:pt x="1107" y="36"/>
                    <a:pt x="1109" y="42"/>
                    <a:pt x="1112" y="44"/>
                  </a:cubicBezTo>
                  <a:lnTo>
                    <a:pt x="1112" y="44"/>
                  </a:lnTo>
                  <a:cubicBezTo>
                    <a:pt x="1114" y="47"/>
                    <a:pt x="1121" y="50"/>
                    <a:pt x="1125" y="51"/>
                  </a:cubicBezTo>
                  <a:lnTo>
                    <a:pt x="1125" y="51"/>
                  </a:lnTo>
                  <a:cubicBezTo>
                    <a:pt x="1128" y="51"/>
                    <a:pt x="1134" y="49"/>
                    <a:pt x="1136" y="47"/>
                  </a:cubicBezTo>
                  <a:lnTo>
                    <a:pt x="1136" y="47"/>
                  </a:lnTo>
                  <a:cubicBezTo>
                    <a:pt x="1139" y="44"/>
                    <a:pt x="1140" y="35"/>
                    <a:pt x="1140" y="31"/>
                  </a:cubicBezTo>
                  <a:lnTo>
                    <a:pt x="1140" y="31"/>
                  </a:lnTo>
                  <a:cubicBezTo>
                    <a:pt x="1139" y="28"/>
                    <a:pt x="1134" y="23"/>
                    <a:pt x="1134" y="19"/>
                  </a:cubicBezTo>
                  <a:lnTo>
                    <a:pt x="1134" y="19"/>
                  </a:lnTo>
                  <a:cubicBezTo>
                    <a:pt x="1133" y="17"/>
                    <a:pt x="1135" y="12"/>
                    <a:pt x="1136" y="10"/>
                  </a:cubicBezTo>
                  <a:lnTo>
                    <a:pt x="1136" y="10"/>
                  </a:lnTo>
                  <a:cubicBezTo>
                    <a:pt x="1137" y="8"/>
                    <a:pt x="1140" y="5"/>
                    <a:pt x="1143" y="5"/>
                  </a:cubicBezTo>
                  <a:lnTo>
                    <a:pt x="1143" y="5"/>
                  </a:lnTo>
                  <a:cubicBezTo>
                    <a:pt x="1145" y="4"/>
                    <a:pt x="1150" y="8"/>
                    <a:pt x="1152" y="9"/>
                  </a:cubicBezTo>
                  <a:lnTo>
                    <a:pt x="1152" y="9"/>
                  </a:lnTo>
                  <a:cubicBezTo>
                    <a:pt x="1155" y="12"/>
                    <a:pt x="1155" y="19"/>
                    <a:pt x="1157" y="23"/>
                  </a:cubicBezTo>
                  <a:lnTo>
                    <a:pt x="1157" y="23"/>
                  </a:lnTo>
                  <a:cubicBezTo>
                    <a:pt x="1159" y="27"/>
                    <a:pt x="1167" y="36"/>
                    <a:pt x="1167" y="42"/>
                  </a:cubicBezTo>
                  <a:lnTo>
                    <a:pt x="1167" y="42"/>
                  </a:lnTo>
                  <a:cubicBezTo>
                    <a:pt x="1167" y="46"/>
                    <a:pt x="1162" y="56"/>
                    <a:pt x="1158" y="60"/>
                  </a:cubicBezTo>
                  <a:lnTo>
                    <a:pt x="1158" y="60"/>
                  </a:lnTo>
                  <a:cubicBezTo>
                    <a:pt x="1156" y="62"/>
                    <a:pt x="1148" y="64"/>
                    <a:pt x="1145" y="66"/>
                  </a:cubicBezTo>
                  <a:lnTo>
                    <a:pt x="1145" y="66"/>
                  </a:lnTo>
                  <a:cubicBezTo>
                    <a:pt x="1142" y="69"/>
                    <a:pt x="1137" y="73"/>
                    <a:pt x="1135" y="75"/>
                  </a:cubicBezTo>
                  <a:lnTo>
                    <a:pt x="1135" y="75"/>
                  </a:lnTo>
                  <a:cubicBezTo>
                    <a:pt x="1132" y="80"/>
                    <a:pt x="1132" y="91"/>
                    <a:pt x="1132" y="96"/>
                  </a:cubicBezTo>
                  <a:lnTo>
                    <a:pt x="1132" y="96"/>
                  </a:lnTo>
                  <a:cubicBezTo>
                    <a:pt x="1132" y="100"/>
                    <a:pt x="1133" y="109"/>
                    <a:pt x="1135" y="112"/>
                  </a:cubicBezTo>
                  <a:lnTo>
                    <a:pt x="1135" y="112"/>
                  </a:lnTo>
                  <a:cubicBezTo>
                    <a:pt x="1136" y="114"/>
                    <a:pt x="1139" y="120"/>
                    <a:pt x="1142" y="121"/>
                  </a:cubicBezTo>
                  <a:lnTo>
                    <a:pt x="1142" y="121"/>
                  </a:lnTo>
                  <a:cubicBezTo>
                    <a:pt x="1145" y="122"/>
                    <a:pt x="1152" y="120"/>
                    <a:pt x="1155" y="120"/>
                  </a:cubicBezTo>
                  <a:lnTo>
                    <a:pt x="1155" y="120"/>
                  </a:lnTo>
                  <a:cubicBezTo>
                    <a:pt x="1159" y="120"/>
                    <a:pt x="1169" y="119"/>
                    <a:pt x="1173" y="122"/>
                  </a:cubicBezTo>
                  <a:lnTo>
                    <a:pt x="1173" y="122"/>
                  </a:lnTo>
                  <a:cubicBezTo>
                    <a:pt x="1175" y="124"/>
                    <a:pt x="1179" y="130"/>
                    <a:pt x="1178" y="134"/>
                  </a:cubicBezTo>
                  <a:lnTo>
                    <a:pt x="1178" y="134"/>
                  </a:lnTo>
                  <a:cubicBezTo>
                    <a:pt x="1178" y="138"/>
                    <a:pt x="1171" y="143"/>
                    <a:pt x="1168" y="146"/>
                  </a:cubicBezTo>
                  <a:lnTo>
                    <a:pt x="1168" y="146"/>
                  </a:lnTo>
                  <a:cubicBezTo>
                    <a:pt x="1165" y="149"/>
                    <a:pt x="1156" y="154"/>
                    <a:pt x="1153" y="157"/>
                  </a:cubicBezTo>
                  <a:lnTo>
                    <a:pt x="1153" y="157"/>
                  </a:lnTo>
                  <a:cubicBezTo>
                    <a:pt x="1150" y="160"/>
                    <a:pt x="1145" y="168"/>
                    <a:pt x="1144" y="173"/>
                  </a:cubicBezTo>
                  <a:lnTo>
                    <a:pt x="1144" y="173"/>
                  </a:lnTo>
                  <a:cubicBezTo>
                    <a:pt x="1144" y="176"/>
                    <a:pt x="1146" y="184"/>
                    <a:pt x="1148" y="187"/>
                  </a:cubicBezTo>
                  <a:lnTo>
                    <a:pt x="1148" y="187"/>
                  </a:lnTo>
                  <a:cubicBezTo>
                    <a:pt x="1150" y="190"/>
                    <a:pt x="1155" y="193"/>
                    <a:pt x="1158" y="193"/>
                  </a:cubicBezTo>
                  <a:lnTo>
                    <a:pt x="1158" y="193"/>
                  </a:lnTo>
                  <a:cubicBezTo>
                    <a:pt x="1162" y="193"/>
                    <a:pt x="1169" y="189"/>
                    <a:pt x="1172" y="186"/>
                  </a:cubicBezTo>
                  <a:lnTo>
                    <a:pt x="1172" y="186"/>
                  </a:lnTo>
                  <a:cubicBezTo>
                    <a:pt x="1175" y="185"/>
                    <a:pt x="1180" y="181"/>
                    <a:pt x="1182" y="179"/>
                  </a:cubicBezTo>
                  <a:lnTo>
                    <a:pt x="1182" y="179"/>
                  </a:lnTo>
                  <a:cubicBezTo>
                    <a:pt x="1183" y="176"/>
                    <a:pt x="1184" y="171"/>
                    <a:pt x="1185" y="168"/>
                  </a:cubicBezTo>
                  <a:lnTo>
                    <a:pt x="1185" y="168"/>
                  </a:lnTo>
                  <a:cubicBezTo>
                    <a:pt x="1186" y="166"/>
                    <a:pt x="1190" y="162"/>
                    <a:pt x="1192" y="161"/>
                  </a:cubicBezTo>
                  <a:lnTo>
                    <a:pt x="1192" y="161"/>
                  </a:lnTo>
                  <a:cubicBezTo>
                    <a:pt x="1195" y="161"/>
                    <a:pt x="1200" y="164"/>
                    <a:pt x="1202" y="167"/>
                  </a:cubicBezTo>
                  <a:lnTo>
                    <a:pt x="1202" y="167"/>
                  </a:lnTo>
                  <a:cubicBezTo>
                    <a:pt x="1205" y="170"/>
                    <a:pt x="1206" y="178"/>
                    <a:pt x="1205" y="183"/>
                  </a:cubicBezTo>
                  <a:lnTo>
                    <a:pt x="1205" y="183"/>
                  </a:lnTo>
                  <a:cubicBezTo>
                    <a:pt x="1203" y="186"/>
                    <a:pt x="1197" y="193"/>
                    <a:pt x="1193" y="195"/>
                  </a:cubicBezTo>
                  <a:lnTo>
                    <a:pt x="1193" y="195"/>
                  </a:lnTo>
                  <a:cubicBezTo>
                    <a:pt x="1190" y="197"/>
                    <a:pt x="1182" y="197"/>
                    <a:pt x="1179" y="200"/>
                  </a:cubicBezTo>
                  <a:lnTo>
                    <a:pt x="1179" y="200"/>
                  </a:lnTo>
                  <a:cubicBezTo>
                    <a:pt x="1178" y="201"/>
                    <a:pt x="1175" y="204"/>
                    <a:pt x="1175" y="206"/>
                  </a:cubicBezTo>
                  <a:lnTo>
                    <a:pt x="1175" y="206"/>
                  </a:lnTo>
                  <a:cubicBezTo>
                    <a:pt x="1176" y="209"/>
                    <a:pt x="1180" y="212"/>
                    <a:pt x="1182" y="214"/>
                  </a:cubicBezTo>
                  <a:lnTo>
                    <a:pt x="1182" y="214"/>
                  </a:lnTo>
                  <a:cubicBezTo>
                    <a:pt x="1185" y="215"/>
                    <a:pt x="1190" y="217"/>
                    <a:pt x="1192" y="218"/>
                  </a:cubicBezTo>
                  <a:lnTo>
                    <a:pt x="1192" y="218"/>
                  </a:lnTo>
                  <a:cubicBezTo>
                    <a:pt x="1196" y="219"/>
                    <a:pt x="1204" y="219"/>
                    <a:pt x="1208" y="221"/>
                  </a:cubicBezTo>
                  <a:lnTo>
                    <a:pt x="1208" y="221"/>
                  </a:lnTo>
                  <a:cubicBezTo>
                    <a:pt x="1209" y="223"/>
                    <a:pt x="1212" y="226"/>
                    <a:pt x="1212" y="228"/>
                  </a:cubicBezTo>
                  <a:lnTo>
                    <a:pt x="1212" y="228"/>
                  </a:lnTo>
                  <a:cubicBezTo>
                    <a:pt x="1213" y="231"/>
                    <a:pt x="1212" y="235"/>
                    <a:pt x="1211" y="236"/>
                  </a:cubicBezTo>
                  <a:lnTo>
                    <a:pt x="1211" y="236"/>
                  </a:lnTo>
                  <a:cubicBezTo>
                    <a:pt x="1210" y="238"/>
                    <a:pt x="1206" y="239"/>
                    <a:pt x="1203" y="239"/>
                  </a:cubicBezTo>
                  <a:lnTo>
                    <a:pt x="1203" y="239"/>
                  </a:lnTo>
                  <a:cubicBezTo>
                    <a:pt x="1200" y="239"/>
                    <a:pt x="1193" y="238"/>
                    <a:pt x="1191" y="236"/>
                  </a:cubicBezTo>
                  <a:lnTo>
                    <a:pt x="1191" y="236"/>
                  </a:lnTo>
                  <a:cubicBezTo>
                    <a:pt x="1189" y="235"/>
                    <a:pt x="1186" y="229"/>
                    <a:pt x="1185" y="227"/>
                  </a:cubicBezTo>
                  <a:lnTo>
                    <a:pt x="1185" y="227"/>
                  </a:lnTo>
                  <a:cubicBezTo>
                    <a:pt x="1183" y="225"/>
                    <a:pt x="1179" y="220"/>
                    <a:pt x="1177" y="218"/>
                  </a:cubicBezTo>
                  <a:lnTo>
                    <a:pt x="1177" y="218"/>
                  </a:lnTo>
                  <a:cubicBezTo>
                    <a:pt x="1175" y="216"/>
                    <a:pt x="1170" y="213"/>
                    <a:pt x="1169" y="214"/>
                  </a:cubicBezTo>
                  <a:lnTo>
                    <a:pt x="1169" y="214"/>
                  </a:lnTo>
                  <a:cubicBezTo>
                    <a:pt x="1167" y="215"/>
                    <a:pt x="1168" y="219"/>
                    <a:pt x="1167" y="221"/>
                  </a:cubicBezTo>
                  <a:lnTo>
                    <a:pt x="1167" y="221"/>
                  </a:lnTo>
                  <a:cubicBezTo>
                    <a:pt x="1166" y="224"/>
                    <a:pt x="1163" y="231"/>
                    <a:pt x="1163" y="231"/>
                  </a:cubicBezTo>
                  <a:lnTo>
                    <a:pt x="1163" y="231"/>
                  </a:lnTo>
                  <a:cubicBezTo>
                    <a:pt x="1163" y="233"/>
                    <a:pt x="1165" y="241"/>
                    <a:pt x="1166" y="244"/>
                  </a:cubicBezTo>
                  <a:lnTo>
                    <a:pt x="1166" y="244"/>
                  </a:lnTo>
                  <a:cubicBezTo>
                    <a:pt x="1167" y="246"/>
                    <a:pt x="1170" y="251"/>
                    <a:pt x="1173" y="252"/>
                  </a:cubicBezTo>
                  <a:lnTo>
                    <a:pt x="1173" y="252"/>
                  </a:lnTo>
                  <a:cubicBezTo>
                    <a:pt x="1175" y="254"/>
                    <a:pt x="1181" y="253"/>
                    <a:pt x="1183" y="255"/>
                  </a:cubicBezTo>
                  <a:lnTo>
                    <a:pt x="1183" y="255"/>
                  </a:lnTo>
                  <a:cubicBezTo>
                    <a:pt x="1186" y="256"/>
                    <a:pt x="1190" y="262"/>
                    <a:pt x="1193" y="264"/>
                  </a:cubicBezTo>
                  <a:lnTo>
                    <a:pt x="1193" y="264"/>
                  </a:lnTo>
                  <a:cubicBezTo>
                    <a:pt x="1196" y="265"/>
                    <a:pt x="1201" y="266"/>
                    <a:pt x="1203" y="265"/>
                  </a:cubicBezTo>
                  <a:lnTo>
                    <a:pt x="1203" y="265"/>
                  </a:lnTo>
                  <a:cubicBezTo>
                    <a:pt x="1207" y="264"/>
                    <a:pt x="1208" y="254"/>
                    <a:pt x="1211" y="252"/>
                  </a:cubicBezTo>
                  <a:lnTo>
                    <a:pt x="1211" y="252"/>
                  </a:lnTo>
                  <a:cubicBezTo>
                    <a:pt x="1213" y="251"/>
                    <a:pt x="1218" y="251"/>
                    <a:pt x="1220" y="251"/>
                  </a:cubicBezTo>
                  <a:lnTo>
                    <a:pt x="1220" y="251"/>
                  </a:lnTo>
                  <a:cubicBezTo>
                    <a:pt x="1222" y="252"/>
                    <a:pt x="1225" y="257"/>
                    <a:pt x="1225" y="259"/>
                  </a:cubicBezTo>
                  <a:lnTo>
                    <a:pt x="1225" y="259"/>
                  </a:lnTo>
                  <a:cubicBezTo>
                    <a:pt x="1226" y="263"/>
                    <a:pt x="1229" y="271"/>
                    <a:pt x="1226" y="274"/>
                  </a:cubicBezTo>
                  <a:lnTo>
                    <a:pt x="1226" y="274"/>
                  </a:lnTo>
                  <a:cubicBezTo>
                    <a:pt x="1224" y="276"/>
                    <a:pt x="1216" y="274"/>
                    <a:pt x="1214" y="276"/>
                  </a:cubicBezTo>
                  <a:lnTo>
                    <a:pt x="1214" y="276"/>
                  </a:lnTo>
                  <a:cubicBezTo>
                    <a:pt x="1212" y="278"/>
                    <a:pt x="1211" y="285"/>
                    <a:pt x="1212" y="289"/>
                  </a:cubicBezTo>
                  <a:lnTo>
                    <a:pt x="1212" y="289"/>
                  </a:lnTo>
                  <a:cubicBezTo>
                    <a:pt x="1212" y="292"/>
                    <a:pt x="1213" y="297"/>
                    <a:pt x="1215" y="299"/>
                  </a:cubicBezTo>
                  <a:lnTo>
                    <a:pt x="1215" y="299"/>
                  </a:lnTo>
                  <a:cubicBezTo>
                    <a:pt x="1218" y="302"/>
                    <a:pt x="1225" y="303"/>
                    <a:pt x="1228" y="303"/>
                  </a:cubicBezTo>
                  <a:lnTo>
                    <a:pt x="1228" y="303"/>
                  </a:lnTo>
                  <a:cubicBezTo>
                    <a:pt x="1231" y="302"/>
                    <a:pt x="1238" y="297"/>
                    <a:pt x="1241" y="297"/>
                  </a:cubicBezTo>
                  <a:lnTo>
                    <a:pt x="1241" y="297"/>
                  </a:lnTo>
                  <a:cubicBezTo>
                    <a:pt x="1245" y="296"/>
                    <a:pt x="1252" y="297"/>
                    <a:pt x="1255" y="299"/>
                  </a:cubicBezTo>
                  <a:lnTo>
                    <a:pt x="1255" y="299"/>
                  </a:lnTo>
                  <a:cubicBezTo>
                    <a:pt x="1257" y="302"/>
                    <a:pt x="1258" y="309"/>
                    <a:pt x="1257" y="312"/>
                  </a:cubicBezTo>
                  <a:lnTo>
                    <a:pt x="1257" y="312"/>
                  </a:lnTo>
                  <a:cubicBezTo>
                    <a:pt x="1256" y="316"/>
                    <a:pt x="1250" y="321"/>
                    <a:pt x="1248" y="324"/>
                  </a:cubicBezTo>
                  <a:lnTo>
                    <a:pt x="1248" y="324"/>
                  </a:lnTo>
                  <a:cubicBezTo>
                    <a:pt x="1246" y="325"/>
                    <a:pt x="1241" y="327"/>
                    <a:pt x="1239" y="328"/>
                  </a:cubicBezTo>
                  <a:lnTo>
                    <a:pt x="1239" y="328"/>
                  </a:lnTo>
                  <a:cubicBezTo>
                    <a:pt x="1236" y="328"/>
                    <a:pt x="1230" y="324"/>
                    <a:pt x="1228" y="325"/>
                  </a:cubicBezTo>
                  <a:lnTo>
                    <a:pt x="1228" y="325"/>
                  </a:lnTo>
                  <a:cubicBezTo>
                    <a:pt x="1226" y="326"/>
                    <a:pt x="1226" y="331"/>
                    <a:pt x="1226" y="334"/>
                  </a:cubicBezTo>
                  <a:lnTo>
                    <a:pt x="1226" y="334"/>
                  </a:lnTo>
                  <a:cubicBezTo>
                    <a:pt x="1227" y="336"/>
                    <a:pt x="1231" y="339"/>
                    <a:pt x="1231" y="341"/>
                  </a:cubicBezTo>
                  <a:lnTo>
                    <a:pt x="1231" y="341"/>
                  </a:lnTo>
                  <a:cubicBezTo>
                    <a:pt x="1232" y="344"/>
                    <a:pt x="1231" y="350"/>
                    <a:pt x="1230" y="354"/>
                  </a:cubicBezTo>
                  <a:lnTo>
                    <a:pt x="1230" y="354"/>
                  </a:lnTo>
                  <a:cubicBezTo>
                    <a:pt x="1229" y="356"/>
                    <a:pt x="1226" y="362"/>
                    <a:pt x="1223" y="363"/>
                  </a:cubicBezTo>
                  <a:lnTo>
                    <a:pt x="1223" y="363"/>
                  </a:lnTo>
                  <a:cubicBezTo>
                    <a:pt x="1220" y="364"/>
                    <a:pt x="1215" y="361"/>
                    <a:pt x="1213" y="359"/>
                  </a:cubicBezTo>
                  <a:lnTo>
                    <a:pt x="1213" y="359"/>
                  </a:lnTo>
                  <a:cubicBezTo>
                    <a:pt x="1212" y="357"/>
                    <a:pt x="1212" y="353"/>
                    <a:pt x="1211" y="352"/>
                  </a:cubicBezTo>
                  <a:lnTo>
                    <a:pt x="1211" y="352"/>
                  </a:lnTo>
                  <a:cubicBezTo>
                    <a:pt x="1209" y="350"/>
                    <a:pt x="1204" y="352"/>
                    <a:pt x="1202" y="353"/>
                  </a:cubicBezTo>
                  <a:lnTo>
                    <a:pt x="1202" y="353"/>
                  </a:lnTo>
                  <a:cubicBezTo>
                    <a:pt x="1200" y="355"/>
                    <a:pt x="1199" y="362"/>
                    <a:pt x="1196" y="364"/>
                  </a:cubicBezTo>
                  <a:lnTo>
                    <a:pt x="1196" y="364"/>
                  </a:lnTo>
                  <a:cubicBezTo>
                    <a:pt x="1194" y="365"/>
                    <a:pt x="1188" y="362"/>
                    <a:pt x="1185" y="363"/>
                  </a:cubicBezTo>
                  <a:lnTo>
                    <a:pt x="1185" y="363"/>
                  </a:lnTo>
                  <a:cubicBezTo>
                    <a:pt x="1182" y="364"/>
                    <a:pt x="1179" y="370"/>
                    <a:pt x="1176" y="372"/>
                  </a:cubicBezTo>
                  <a:lnTo>
                    <a:pt x="1176" y="372"/>
                  </a:lnTo>
                  <a:cubicBezTo>
                    <a:pt x="1173" y="373"/>
                    <a:pt x="1166" y="372"/>
                    <a:pt x="1163" y="374"/>
                  </a:cubicBezTo>
                  <a:lnTo>
                    <a:pt x="1163" y="374"/>
                  </a:lnTo>
                  <a:cubicBezTo>
                    <a:pt x="1159" y="376"/>
                    <a:pt x="1155" y="386"/>
                    <a:pt x="1155" y="390"/>
                  </a:cubicBezTo>
                  <a:lnTo>
                    <a:pt x="1155" y="390"/>
                  </a:lnTo>
                  <a:cubicBezTo>
                    <a:pt x="1154" y="395"/>
                    <a:pt x="1155" y="402"/>
                    <a:pt x="1158" y="405"/>
                  </a:cubicBezTo>
                  <a:lnTo>
                    <a:pt x="1158" y="405"/>
                  </a:lnTo>
                  <a:cubicBezTo>
                    <a:pt x="1160" y="407"/>
                    <a:pt x="1166" y="410"/>
                    <a:pt x="1169" y="410"/>
                  </a:cubicBezTo>
                  <a:lnTo>
                    <a:pt x="1169" y="410"/>
                  </a:lnTo>
                  <a:cubicBezTo>
                    <a:pt x="1172" y="410"/>
                    <a:pt x="1177" y="409"/>
                    <a:pt x="1180" y="408"/>
                  </a:cubicBezTo>
                  <a:lnTo>
                    <a:pt x="1180" y="408"/>
                  </a:lnTo>
                  <a:cubicBezTo>
                    <a:pt x="1182" y="407"/>
                    <a:pt x="1188" y="403"/>
                    <a:pt x="1190" y="403"/>
                  </a:cubicBezTo>
                  <a:lnTo>
                    <a:pt x="1190" y="403"/>
                  </a:lnTo>
                  <a:cubicBezTo>
                    <a:pt x="1193" y="403"/>
                    <a:pt x="1198" y="406"/>
                    <a:pt x="1201" y="406"/>
                  </a:cubicBezTo>
                  <a:lnTo>
                    <a:pt x="1201" y="406"/>
                  </a:lnTo>
                  <a:cubicBezTo>
                    <a:pt x="1203" y="406"/>
                    <a:pt x="1208" y="407"/>
                    <a:pt x="1209" y="405"/>
                  </a:cubicBezTo>
                  <a:lnTo>
                    <a:pt x="1209" y="405"/>
                  </a:lnTo>
                  <a:cubicBezTo>
                    <a:pt x="1210" y="403"/>
                    <a:pt x="1208" y="399"/>
                    <a:pt x="1207" y="397"/>
                  </a:cubicBezTo>
                  <a:lnTo>
                    <a:pt x="1207" y="397"/>
                  </a:lnTo>
                  <a:cubicBezTo>
                    <a:pt x="1207" y="395"/>
                    <a:pt x="1206" y="390"/>
                    <a:pt x="1206" y="389"/>
                  </a:cubicBezTo>
                  <a:lnTo>
                    <a:pt x="1206" y="389"/>
                  </a:lnTo>
                  <a:cubicBezTo>
                    <a:pt x="1206" y="386"/>
                    <a:pt x="1205" y="382"/>
                    <a:pt x="1206" y="381"/>
                  </a:cubicBezTo>
                  <a:lnTo>
                    <a:pt x="1206" y="381"/>
                  </a:lnTo>
                  <a:cubicBezTo>
                    <a:pt x="1209" y="379"/>
                    <a:pt x="1215" y="383"/>
                    <a:pt x="1217" y="385"/>
                  </a:cubicBezTo>
                  <a:lnTo>
                    <a:pt x="1217" y="385"/>
                  </a:lnTo>
                  <a:cubicBezTo>
                    <a:pt x="1219" y="386"/>
                    <a:pt x="1222" y="388"/>
                    <a:pt x="1223" y="390"/>
                  </a:cubicBezTo>
                  <a:lnTo>
                    <a:pt x="1223" y="390"/>
                  </a:lnTo>
                  <a:cubicBezTo>
                    <a:pt x="1225" y="393"/>
                    <a:pt x="1225" y="400"/>
                    <a:pt x="1225" y="404"/>
                  </a:cubicBezTo>
                  <a:lnTo>
                    <a:pt x="1225" y="404"/>
                  </a:lnTo>
                  <a:cubicBezTo>
                    <a:pt x="1224" y="406"/>
                    <a:pt x="1220" y="410"/>
                    <a:pt x="1219" y="412"/>
                  </a:cubicBezTo>
                  <a:lnTo>
                    <a:pt x="1219" y="412"/>
                  </a:lnTo>
                  <a:cubicBezTo>
                    <a:pt x="1216" y="415"/>
                    <a:pt x="1210" y="421"/>
                    <a:pt x="1206" y="423"/>
                  </a:cubicBezTo>
                  <a:lnTo>
                    <a:pt x="1206" y="423"/>
                  </a:lnTo>
                  <a:cubicBezTo>
                    <a:pt x="1205" y="425"/>
                    <a:pt x="1202" y="425"/>
                    <a:pt x="1200" y="427"/>
                  </a:cubicBezTo>
                  <a:lnTo>
                    <a:pt x="1200" y="427"/>
                  </a:lnTo>
                  <a:cubicBezTo>
                    <a:pt x="1199" y="428"/>
                    <a:pt x="1199" y="435"/>
                    <a:pt x="1198" y="437"/>
                  </a:cubicBezTo>
                  <a:lnTo>
                    <a:pt x="1198" y="437"/>
                  </a:lnTo>
                  <a:cubicBezTo>
                    <a:pt x="1197" y="438"/>
                    <a:pt x="1193" y="442"/>
                    <a:pt x="1192" y="442"/>
                  </a:cubicBezTo>
                  <a:lnTo>
                    <a:pt x="1192" y="442"/>
                  </a:lnTo>
                  <a:cubicBezTo>
                    <a:pt x="1190" y="441"/>
                    <a:pt x="1188" y="438"/>
                    <a:pt x="1186" y="437"/>
                  </a:cubicBezTo>
                  <a:lnTo>
                    <a:pt x="1186" y="437"/>
                  </a:lnTo>
                  <a:cubicBezTo>
                    <a:pt x="1185" y="436"/>
                    <a:pt x="1183" y="431"/>
                    <a:pt x="1181" y="431"/>
                  </a:cubicBezTo>
                  <a:lnTo>
                    <a:pt x="1181" y="431"/>
                  </a:lnTo>
                  <a:cubicBezTo>
                    <a:pt x="1179" y="430"/>
                    <a:pt x="1174" y="430"/>
                    <a:pt x="1172" y="430"/>
                  </a:cubicBezTo>
                  <a:lnTo>
                    <a:pt x="1172" y="430"/>
                  </a:lnTo>
                  <a:cubicBezTo>
                    <a:pt x="1170" y="431"/>
                    <a:pt x="1165" y="435"/>
                    <a:pt x="1165" y="437"/>
                  </a:cubicBezTo>
                  <a:lnTo>
                    <a:pt x="1165" y="437"/>
                  </a:lnTo>
                  <a:cubicBezTo>
                    <a:pt x="1164" y="440"/>
                    <a:pt x="1166" y="445"/>
                    <a:pt x="1168" y="447"/>
                  </a:cubicBezTo>
                  <a:lnTo>
                    <a:pt x="1168" y="447"/>
                  </a:lnTo>
                  <a:cubicBezTo>
                    <a:pt x="1170" y="450"/>
                    <a:pt x="1178" y="451"/>
                    <a:pt x="1181" y="452"/>
                  </a:cubicBezTo>
                  <a:lnTo>
                    <a:pt x="1181" y="452"/>
                  </a:lnTo>
                  <a:cubicBezTo>
                    <a:pt x="1184" y="452"/>
                    <a:pt x="1190" y="450"/>
                    <a:pt x="1193" y="451"/>
                  </a:cubicBezTo>
                  <a:lnTo>
                    <a:pt x="1193" y="451"/>
                  </a:lnTo>
                  <a:cubicBezTo>
                    <a:pt x="1196" y="452"/>
                    <a:pt x="1199" y="456"/>
                    <a:pt x="1200" y="458"/>
                  </a:cubicBezTo>
                  <a:lnTo>
                    <a:pt x="1200" y="458"/>
                  </a:lnTo>
                  <a:cubicBezTo>
                    <a:pt x="1200" y="460"/>
                    <a:pt x="1198" y="465"/>
                    <a:pt x="1197" y="466"/>
                  </a:cubicBezTo>
                  <a:lnTo>
                    <a:pt x="1197" y="466"/>
                  </a:lnTo>
                  <a:cubicBezTo>
                    <a:pt x="1195" y="469"/>
                    <a:pt x="1189" y="475"/>
                    <a:pt x="1186" y="476"/>
                  </a:cubicBezTo>
                  <a:lnTo>
                    <a:pt x="1186" y="476"/>
                  </a:lnTo>
                  <a:cubicBezTo>
                    <a:pt x="1183" y="477"/>
                    <a:pt x="1176" y="475"/>
                    <a:pt x="1173" y="476"/>
                  </a:cubicBezTo>
                  <a:lnTo>
                    <a:pt x="1173" y="476"/>
                  </a:lnTo>
                  <a:cubicBezTo>
                    <a:pt x="1170" y="477"/>
                    <a:pt x="1165" y="480"/>
                    <a:pt x="1163" y="483"/>
                  </a:cubicBezTo>
                  <a:lnTo>
                    <a:pt x="1163" y="483"/>
                  </a:lnTo>
                  <a:cubicBezTo>
                    <a:pt x="1161" y="486"/>
                    <a:pt x="1160" y="492"/>
                    <a:pt x="1160" y="495"/>
                  </a:cubicBezTo>
                  <a:lnTo>
                    <a:pt x="1160" y="495"/>
                  </a:lnTo>
                  <a:cubicBezTo>
                    <a:pt x="1161" y="498"/>
                    <a:pt x="1167" y="506"/>
                    <a:pt x="1165" y="510"/>
                  </a:cubicBezTo>
                  <a:lnTo>
                    <a:pt x="1165" y="510"/>
                  </a:lnTo>
                  <a:cubicBezTo>
                    <a:pt x="1165" y="512"/>
                    <a:pt x="1160" y="514"/>
                    <a:pt x="1158" y="516"/>
                  </a:cubicBezTo>
                  <a:lnTo>
                    <a:pt x="1158" y="516"/>
                  </a:lnTo>
                  <a:cubicBezTo>
                    <a:pt x="1157" y="517"/>
                    <a:pt x="1154" y="518"/>
                    <a:pt x="1153" y="519"/>
                  </a:cubicBezTo>
                  <a:lnTo>
                    <a:pt x="1153" y="519"/>
                  </a:lnTo>
                  <a:cubicBezTo>
                    <a:pt x="1150" y="521"/>
                    <a:pt x="1148" y="527"/>
                    <a:pt x="1145" y="529"/>
                  </a:cubicBezTo>
                  <a:lnTo>
                    <a:pt x="1145" y="529"/>
                  </a:lnTo>
                  <a:cubicBezTo>
                    <a:pt x="1144" y="530"/>
                    <a:pt x="1140" y="532"/>
                    <a:pt x="1139" y="533"/>
                  </a:cubicBezTo>
                  <a:lnTo>
                    <a:pt x="1139" y="533"/>
                  </a:lnTo>
                  <a:cubicBezTo>
                    <a:pt x="1138" y="534"/>
                    <a:pt x="1133" y="536"/>
                    <a:pt x="1132" y="537"/>
                  </a:cubicBezTo>
                  <a:lnTo>
                    <a:pt x="1132" y="537"/>
                  </a:lnTo>
                  <a:cubicBezTo>
                    <a:pt x="1132" y="539"/>
                    <a:pt x="1135" y="542"/>
                    <a:pt x="1136" y="544"/>
                  </a:cubicBezTo>
                  <a:lnTo>
                    <a:pt x="1136" y="544"/>
                  </a:lnTo>
                  <a:cubicBezTo>
                    <a:pt x="1138" y="546"/>
                    <a:pt x="1144" y="547"/>
                    <a:pt x="1144" y="550"/>
                  </a:cubicBezTo>
                  <a:lnTo>
                    <a:pt x="1144" y="550"/>
                  </a:lnTo>
                  <a:cubicBezTo>
                    <a:pt x="1145" y="552"/>
                    <a:pt x="1145" y="558"/>
                    <a:pt x="1143" y="561"/>
                  </a:cubicBezTo>
                  <a:lnTo>
                    <a:pt x="1143" y="561"/>
                  </a:lnTo>
                  <a:cubicBezTo>
                    <a:pt x="1142" y="562"/>
                    <a:pt x="1138" y="563"/>
                    <a:pt x="1136" y="563"/>
                  </a:cubicBezTo>
                  <a:lnTo>
                    <a:pt x="1136" y="563"/>
                  </a:lnTo>
                  <a:cubicBezTo>
                    <a:pt x="1132" y="562"/>
                    <a:pt x="1128" y="555"/>
                    <a:pt x="1126" y="552"/>
                  </a:cubicBezTo>
                  <a:lnTo>
                    <a:pt x="1126" y="552"/>
                  </a:lnTo>
                  <a:cubicBezTo>
                    <a:pt x="1125" y="550"/>
                    <a:pt x="1123" y="544"/>
                    <a:pt x="1121" y="543"/>
                  </a:cubicBezTo>
                  <a:lnTo>
                    <a:pt x="1121" y="543"/>
                  </a:lnTo>
                  <a:cubicBezTo>
                    <a:pt x="1119" y="542"/>
                    <a:pt x="1116" y="542"/>
                    <a:pt x="1114" y="543"/>
                  </a:cubicBezTo>
                  <a:lnTo>
                    <a:pt x="1114" y="543"/>
                  </a:lnTo>
                  <a:cubicBezTo>
                    <a:pt x="1111" y="544"/>
                    <a:pt x="1105" y="547"/>
                    <a:pt x="1104" y="550"/>
                  </a:cubicBezTo>
                  <a:lnTo>
                    <a:pt x="1104" y="550"/>
                  </a:lnTo>
                  <a:cubicBezTo>
                    <a:pt x="1101" y="554"/>
                    <a:pt x="1102" y="564"/>
                    <a:pt x="1102" y="569"/>
                  </a:cubicBezTo>
                  <a:lnTo>
                    <a:pt x="1102" y="569"/>
                  </a:lnTo>
                  <a:cubicBezTo>
                    <a:pt x="1102" y="572"/>
                    <a:pt x="1100" y="578"/>
                    <a:pt x="1101" y="582"/>
                  </a:cubicBezTo>
                  <a:lnTo>
                    <a:pt x="1101" y="582"/>
                  </a:lnTo>
                  <a:cubicBezTo>
                    <a:pt x="1102" y="584"/>
                    <a:pt x="1108" y="588"/>
                    <a:pt x="1108" y="591"/>
                  </a:cubicBezTo>
                  <a:lnTo>
                    <a:pt x="1108" y="591"/>
                  </a:lnTo>
                  <a:cubicBezTo>
                    <a:pt x="1108" y="594"/>
                    <a:pt x="1105" y="598"/>
                    <a:pt x="1104" y="599"/>
                  </a:cubicBezTo>
                  <a:lnTo>
                    <a:pt x="1104" y="599"/>
                  </a:lnTo>
                  <a:cubicBezTo>
                    <a:pt x="1102" y="601"/>
                    <a:pt x="1097" y="602"/>
                    <a:pt x="1095" y="603"/>
                  </a:cubicBezTo>
                  <a:lnTo>
                    <a:pt x="1095" y="603"/>
                  </a:lnTo>
                  <a:cubicBezTo>
                    <a:pt x="1092" y="605"/>
                    <a:pt x="1088" y="611"/>
                    <a:pt x="1088" y="614"/>
                  </a:cubicBezTo>
                  <a:lnTo>
                    <a:pt x="1088" y="614"/>
                  </a:lnTo>
                  <a:cubicBezTo>
                    <a:pt x="1087" y="617"/>
                    <a:pt x="1091" y="623"/>
                    <a:pt x="1092" y="626"/>
                  </a:cubicBezTo>
                  <a:lnTo>
                    <a:pt x="1092" y="626"/>
                  </a:lnTo>
                  <a:cubicBezTo>
                    <a:pt x="1093" y="631"/>
                    <a:pt x="1095" y="642"/>
                    <a:pt x="1094" y="648"/>
                  </a:cubicBezTo>
                  <a:lnTo>
                    <a:pt x="1094" y="648"/>
                  </a:lnTo>
                  <a:cubicBezTo>
                    <a:pt x="1093" y="650"/>
                    <a:pt x="1090" y="655"/>
                    <a:pt x="1088" y="657"/>
                  </a:cubicBezTo>
                  <a:lnTo>
                    <a:pt x="1088" y="657"/>
                  </a:lnTo>
                  <a:cubicBezTo>
                    <a:pt x="1086" y="658"/>
                    <a:pt x="1081" y="659"/>
                    <a:pt x="1078" y="659"/>
                  </a:cubicBezTo>
                  <a:lnTo>
                    <a:pt x="1078" y="659"/>
                  </a:lnTo>
                  <a:cubicBezTo>
                    <a:pt x="1077" y="659"/>
                    <a:pt x="1073" y="659"/>
                    <a:pt x="1071" y="659"/>
                  </a:cubicBezTo>
                  <a:lnTo>
                    <a:pt x="1071" y="659"/>
                  </a:lnTo>
                  <a:cubicBezTo>
                    <a:pt x="1068" y="658"/>
                    <a:pt x="1065" y="652"/>
                    <a:pt x="1062" y="651"/>
                  </a:cubicBezTo>
                  <a:lnTo>
                    <a:pt x="1062" y="651"/>
                  </a:lnTo>
                  <a:cubicBezTo>
                    <a:pt x="1060" y="649"/>
                    <a:pt x="1055" y="647"/>
                    <a:pt x="1053" y="647"/>
                  </a:cubicBezTo>
                  <a:lnTo>
                    <a:pt x="1053" y="647"/>
                  </a:lnTo>
                  <a:cubicBezTo>
                    <a:pt x="1051" y="647"/>
                    <a:pt x="1048" y="649"/>
                    <a:pt x="1048" y="651"/>
                  </a:cubicBezTo>
                  <a:lnTo>
                    <a:pt x="1048" y="651"/>
                  </a:lnTo>
                  <a:cubicBezTo>
                    <a:pt x="1046" y="653"/>
                    <a:pt x="1045" y="660"/>
                    <a:pt x="1046" y="663"/>
                  </a:cubicBezTo>
                  <a:lnTo>
                    <a:pt x="1046" y="663"/>
                  </a:lnTo>
                  <a:cubicBezTo>
                    <a:pt x="1047" y="665"/>
                    <a:pt x="1051" y="669"/>
                    <a:pt x="1054" y="671"/>
                  </a:cubicBezTo>
                  <a:lnTo>
                    <a:pt x="1054" y="671"/>
                  </a:lnTo>
                  <a:cubicBezTo>
                    <a:pt x="1056" y="673"/>
                    <a:pt x="1061" y="677"/>
                    <a:pt x="1065" y="677"/>
                  </a:cubicBezTo>
                  <a:lnTo>
                    <a:pt x="1065" y="677"/>
                  </a:lnTo>
                  <a:cubicBezTo>
                    <a:pt x="1068" y="677"/>
                    <a:pt x="1073" y="674"/>
                    <a:pt x="1075" y="673"/>
                  </a:cubicBezTo>
                  <a:lnTo>
                    <a:pt x="1075" y="673"/>
                  </a:lnTo>
                  <a:cubicBezTo>
                    <a:pt x="1078" y="671"/>
                    <a:pt x="1080" y="667"/>
                    <a:pt x="1082" y="666"/>
                  </a:cubicBezTo>
                  <a:lnTo>
                    <a:pt x="1082" y="666"/>
                  </a:lnTo>
                  <a:cubicBezTo>
                    <a:pt x="1084" y="665"/>
                    <a:pt x="1089" y="665"/>
                    <a:pt x="1091" y="667"/>
                  </a:cubicBezTo>
                  <a:lnTo>
                    <a:pt x="1091" y="667"/>
                  </a:lnTo>
                  <a:cubicBezTo>
                    <a:pt x="1093" y="668"/>
                    <a:pt x="1095" y="673"/>
                    <a:pt x="1095" y="676"/>
                  </a:cubicBezTo>
                  <a:lnTo>
                    <a:pt x="1095" y="676"/>
                  </a:lnTo>
                  <a:cubicBezTo>
                    <a:pt x="1094" y="681"/>
                    <a:pt x="1086" y="688"/>
                    <a:pt x="1082" y="691"/>
                  </a:cubicBezTo>
                  <a:lnTo>
                    <a:pt x="1082" y="691"/>
                  </a:lnTo>
                  <a:cubicBezTo>
                    <a:pt x="1080" y="693"/>
                    <a:pt x="1075" y="698"/>
                    <a:pt x="1073" y="699"/>
                  </a:cubicBezTo>
                  <a:lnTo>
                    <a:pt x="1073" y="699"/>
                  </a:lnTo>
                  <a:cubicBezTo>
                    <a:pt x="1071" y="701"/>
                    <a:pt x="1066" y="702"/>
                    <a:pt x="1064" y="702"/>
                  </a:cubicBezTo>
                  <a:lnTo>
                    <a:pt x="1064" y="702"/>
                  </a:lnTo>
                  <a:cubicBezTo>
                    <a:pt x="1061" y="702"/>
                    <a:pt x="1054" y="699"/>
                    <a:pt x="1051" y="701"/>
                  </a:cubicBezTo>
                  <a:lnTo>
                    <a:pt x="1051" y="701"/>
                  </a:lnTo>
                  <a:cubicBezTo>
                    <a:pt x="1049" y="703"/>
                    <a:pt x="1050" y="711"/>
                    <a:pt x="1050" y="715"/>
                  </a:cubicBezTo>
                  <a:lnTo>
                    <a:pt x="1050" y="715"/>
                  </a:lnTo>
                  <a:cubicBezTo>
                    <a:pt x="1050" y="719"/>
                    <a:pt x="1051" y="727"/>
                    <a:pt x="1053" y="731"/>
                  </a:cubicBezTo>
                  <a:lnTo>
                    <a:pt x="1053" y="731"/>
                  </a:lnTo>
                  <a:cubicBezTo>
                    <a:pt x="1053" y="734"/>
                    <a:pt x="1057" y="741"/>
                    <a:pt x="1057" y="742"/>
                  </a:cubicBezTo>
                  <a:lnTo>
                    <a:pt x="1057" y="742"/>
                  </a:lnTo>
                  <a:cubicBezTo>
                    <a:pt x="1057" y="743"/>
                    <a:pt x="1064" y="750"/>
                    <a:pt x="1066" y="752"/>
                  </a:cubicBezTo>
                  <a:lnTo>
                    <a:pt x="1066" y="752"/>
                  </a:lnTo>
                  <a:cubicBezTo>
                    <a:pt x="1068" y="753"/>
                    <a:pt x="1073" y="755"/>
                    <a:pt x="1075" y="758"/>
                  </a:cubicBezTo>
                  <a:lnTo>
                    <a:pt x="1075" y="758"/>
                  </a:lnTo>
                  <a:cubicBezTo>
                    <a:pt x="1077" y="760"/>
                    <a:pt x="1079" y="768"/>
                    <a:pt x="1079" y="771"/>
                  </a:cubicBezTo>
                  <a:lnTo>
                    <a:pt x="1079" y="771"/>
                  </a:lnTo>
                  <a:cubicBezTo>
                    <a:pt x="1078" y="773"/>
                    <a:pt x="1073" y="776"/>
                    <a:pt x="1071" y="778"/>
                  </a:cubicBezTo>
                  <a:lnTo>
                    <a:pt x="1071" y="778"/>
                  </a:lnTo>
                  <a:cubicBezTo>
                    <a:pt x="1068" y="779"/>
                    <a:pt x="1062" y="780"/>
                    <a:pt x="1059" y="779"/>
                  </a:cubicBezTo>
                  <a:lnTo>
                    <a:pt x="1059" y="779"/>
                  </a:lnTo>
                  <a:cubicBezTo>
                    <a:pt x="1057" y="778"/>
                    <a:pt x="1054" y="773"/>
                    <a:pt x="1051" y="772"/>
                  </a:cubicBezTo>
                  <a:lnTo>
                    <a:pt x="1051" y="772"/>
                  </a:lnTo>
                  <a:cubicBezTo>
                    <a:pt x="1051" y="771"/>
                    <a:pt x="1048" y="770"/>
                    <a:pt x="1047" y="769"/>
                  </a:cubicBezTo>
                  <a:lnTo>
                    <a:pt x="1047" y="769"/>
                  </a:lnTo>
                  <a:cubicBezTo>
                    <a:pt x="1047" y="768"/>
                    <a:pt x="1049" y="764"/>
                    <a:pt x="1049" y="762"/>
                  </a:cubicBezTo>
                  <a:lnTo>
                    <a:pt x="1049" y="762"/>
                  </a:lnTo>
                  <a:cubicBezTo>
                    <a:pt x="1050" y="760"/>
                    <a:pt x="1049" y="754"/>
                    <a:pt x="1048" y="752"/>
                  </a:cubicBezTo>
                  <a:lnTo>
                    <a:pt x="1048" y="752"/>
                  </a:lnTo>
                  <a:cubicBezTo>
                    <a:pt x="1047" y="750"/>
                    <a:pt x="1046" y="748"/>
                    <a:pt x="1044" y="747"/>
                  </a:cubicBezTo>
                  <a:lnTo>
                    <a:pt x="1044" y="747"/>
                  </a:lnTo>
                  <a:cubicBezTo>
                    <a:pt x="1042" y="747"/>
                    <a:pt x="1037" y="750"/>
                    <a:pt x="1036" y="752"/>
                  </a:cubicBezTo>
                  <a:lnTo>
                    <a:pt x="1036" y="752"/>
                  </a:lnTo>
                  <a:cubicBezTo>
                    <a:pt x="1034" y="754"/>
                    <a:pt x="1031" y="761"/>
                    <a:pt x="1031" y="764"/>
                  </a:cubicBezTo>
                  <a:lnTo>
                    <a:pt x="1031" y="764"/>
                  </a:lnTo>
                  <a:cubicBezTo>
                    <a:pt x="1032" y="767"/>
                    <a:pt x="1034" y="772"/>
                    <a:pt x="1036" y="774"/>
                  </a:cubicBezTo>
                  <a:lnTo>
                    <a:pt x="1036" y="774"/>
                  </a:lnTo>
                  <a:cubicBezTo>
                    <a:pt x="1037" y="776"/>
                    <a:pt x="1043" y="778"/>
                    <a:pt x="1044" y="780"/>
                  </a:cubicBezTo>
                  <a:lnTo>
                    <a:pt x="1044" y="780"/>
                  </a:lnTo>
                  <a:cubicBezTo>
                    <a:pt x="1045" y="782"/>
                    <a:pt x="1044" y="787"/>
                    <a:pt x="1046" y="789"/>
                  </a:cubicBezTo>
                  <a:lnTo>
                    <a:pt x="1046" y="789"/>
                  </a:lnTo>
                  <a:cubicBezTo>
                    <a:pt x="1048" y="792"/>
                    <a:pt x="1057" y="794"/>
                    <a:pt x="1059" y="797"/>
                  </a:cubicBezTo>
                  <a:lnTo>
                    <a:pt x="1059" y="797"/>
                  </a:lnTo>
                  <a:cubicBezTo>
                    <a:pt x="1061" y="800"/>
                    <a:pt x="1064" y="807"/>
                    <a:pt x="1064" y="810"/>
                  </a:cubicBezTo>
                  <a:lnTo>
                    <a:pt x="1064" y="810"/>
                  </a:lnTo>
                  <a:cubicBezTo>
                    <a:pt x="1065" y="814"/>
                    <a:pt x="1064" y="822"/>
                    <a:pt x="1062" y="824"/>
                  </a:cubicBezTo>
                  <a:lnTo>
                    <a:pt x="1062" y="824"/>
                  </a:lnTo>
                  <a:cubicBezTo>
                    <a:pt x="1059" y="828"/>
                    <a:pt x="1049" y="830"/>
                    <a:pt x="1045" y="831"/>
                  </a:cubicBezTo>
                  <a:lnTo>
                    <a:pt x="1045" y="831"/>
                  </a:lnTo>
                  <a:cubicBezTo>
                    <a:pt x="1043" y="832"/>
                    <a:pt x="1037" y="832"/>
                    <a:pt x="1035" y="832"/>
                  </a:cubicBezTo>
                  <a:lnTo>
                    <a:pt x="1035" y="832"/>
                  </a:lnTo>
                  <a:cubicBezTo>
                    <a:pt x="1031" y="831"/>
                    <a:pt x="1026" y="826"/>
                    <a:pt x="1022" y="825"/>
                  </a:cubicBezTo>
                  <a:lnTo>
                    <a:pt x="1022" y="825"/>
                  </a:lnTo>
                  <a:cubicBezTo>
                    <a:pt x="1019" y="825"/>
                    <a:pt x="1012" y="827"/>
                    <a:pt x="1009" y="830"/>
                  </a:cubicBezTo>
                  <a:lnTo>
                    <a:pt x="1009" y="830"/>
                  </a:lnTo>
                  <a:cubicBezTo>
                    <a:pt x="1008" y="832"/>
                    <a:pt x="1007" y="837"/>
                    <a:pt x="1008" y="840"/>
                  </a:cubicBezTo>
                  <a:lnTo>
                    <a:pt x="1008" y="840"/>
                  </a:lnTo>
                  <a:cubicBezTo>
                    <a:pt x="1009" y="843"/>
                    <a:pt x="1013" y="847"/>
                    <a:pt x="1016" y="849"/>
                  </a:cubicBezTo>
                  <a:lnTo>
                    <a:pt x="1016" y="849"/>
                  </a:lnTo>
                  <a:cubicBezTo>
                    <a:pt x="1019" y="851"/>
                    <a:pt x="1028" y="852"/>
                    <a:pt x="1032" y="854"/>
                  </a:cubicBezTo>
                  <a:lnTo>
                    <a:pt x="1032" y="854"/>
                  </a:lnTo>
                  <a:cubicBezTo>
                    <a:pt x="1034" y="857"/>
                    <a:pt x="1038" y="863"/>
                    <a:pt x="1038" y="866"/>
                  </a:cubicBezTo>
                  <a:lnTo>
                    <a:pt x="1038" y="866"/>
                  </a:lnTo>
                  <a:cubicBezTo>
                    <a:pt x="1038" y="870"/>
                    <a:pt x="1036" y="877"/>
                    <a:pt x="1035" y="880"/>
                  </a:cubicBezTo>
                  <a:lnTo>
                    <a:pt x="1035" y="880"/>
                  </a:lnTo>
                  <a:cubicBezTo>
                    <a:pt x="1033" y="882"/>
                    <a:pt x="1028" y="885"/>
                    <a:pt x="1027" y="887"/>
                  </a:cubicBezTo>
                  <a:lnTo>
                    <a:pt x="1027" y="887"/>
                  </a:lnTo>
                  <a:cubicBezTo>
                    <a:pt x="1026" y="890"/>
                    <a:pt x="1026" y="895"/>
                    <a:pt x="1026" y="897"/>
                  </a:cubicBezTo>
                  <a:lnTo>
                    <a:pt x="1026" y="897"/>
                  </a:lnTo>
                  <a:cubicBezTo>
                    <a:pt x="1027" y="900"/>
                    <a:pt x="1033" y="905"/>
                    <a:pt x="1036" y="908"/>
                  </a:cubicBezTo>
                  <a:lnTo>
                    <a:pt x="1036" y="908"/>
                  </a:lnTo>
                  <a:cubicBezTo>
                    <a:pt x="1038" y="910"/>
                    <a:pt x="1047" y="911"/>
                    <a:pt x="1049" y="913"/>
                  </a:cubicBezTo>
                  <a:lnTo>
                    <a:pt x="1049" y="913"/>
                  </a:lnTo>
                  <a:cubicBezTo>
                    <a:pt x="1053" y="916"/>
                    <a:pt x="1056" y="923"/>
                    <a:pt x="1057" y="926"/>
                  </a:cubicBezTo>
                  <a:lnTo>
                    <a:pt x="1057" y="926"/>
                  </a:lnTo>
                  <a:cubicBezTo>
                    <a:pt x="1057" y="930"/>
                    <a:pt x="1054" y="937"/>
                    <a:pt x="1052" y="940"/>
                  </a:cubicBezTo>
                  <a:lnTo>
                    <a:pt x="1052" y="940"/>
                  </a:lnTo>
                  <a:cubicBezTo>
                    <a:pt x="1050" y="942"/>
                    <a:pt x="1044" y="944"/>
                    <a:pt x="1041" y="945"/>
                  </a:cubicBezTo>
                  <a:lnTo>
                    <a:pt x="1041" y="945"/>
                  </a:lnTo>
                  <a:cubicBezTo>
                    <a:pt x="1038" y="947"/>
                    <a:pt x="1031" y="954"/>
                    <a:pt x="1031" y="954"/>
                  </a:cubicBezTo>
                  <a:lnTo>
                    <a:pt x="1229" y="933"/>
                  </a:lnTo>
                  <a:lnTo>
                    <a:pt x="1463" y="909"/>
                  </a:lnTo>
                  <a:lnTo>
                    <a:pt x="1784" y="871"/>
                  </a:lnTo>
                  <a:lnTo>
                    <a:pt x="1784" y="871"/>
                  </a:lnTo>
                  <a:cubicBezTo>
                    <a:pt x="1784" y="871"/>
                    <a:pt x="1788" y="877"/>
                    <a:pt x="1789" y="879"/>
                  </a:cubicBezTo>
                  <a:lnTo>
                    <a:pt x="1789" y="879"/>
                  </a:lnTo>
                  <a:cubicBezTo>
                    <a:pt x="1789" y="882"/>
                    <a:pt x="1787" y="888"/>
                    <a:pt x="1786" y="890"/>
                  </a:cubicBezTo>
                  <a:lnTo>
                    <a:pt x="1786" y="890"/>
                  </a:lnTo>
                  <a:cubicBezTo>
                    <a:pt x="1785" y="892"/>
                    <a:pt x="1782" y="895"/>
                    <a:pt x="1781" y="897"/>
                  </a:cubicBezTo>
                  <a:lnTo>
                    <a:pt x="1781" y="897"/>
                  </a:lnTo>
                  <a:cubicBezTo>
                    <a:pt x="1781" y="901"/>
                    <a:pt x="1785" y="909"/>
                    <a:pt x="1784" y="913"/>
                  </a:cubicBezTo>
                  <a:lnTo>
                    <a:pt x="1784" y="913"/>
                  </a:lnTo>
                  <a:cubicBezTo>
                    <a:pt x="1784" y="916"/>
                    <a:pt x="1778" y="920"/>
                    <a:pt x="1778" y="923"/>
                  </a:cubicBezTo>
                  <a:lnTo>
                    <a:pt x="1778" y="923"/>
                  </a:lnTo>
                  <a:cubicBezTo>
                    <a:pt x="1776" y="927"/>
                    <a:pt x="1778" y="935"/>
                    <a:pt x="1777" y="940"/>
                  </a:cubicBezTo>
                  <a:lnTo>
                    <a:pt x="1777" y="940"/>
                  </a:lnTo>
                  <a:cubicBezTo>
                    <a:pt x="1776" y="943"/>
                    <a:pt x="1773" y="947"/>
                    <a:pt x="1773" y="950"/>
                  </a:cubicBezTo>
                  <a:lnTo>
                    <a:pt x="1773" y="950"/>
                  </a:lnTo>
                  <a:cubicBezTo>
                    <a:pt x="1773" y="953"/>
                    <a:pt x="1776" y="958"/>
                    <a:pt x="1775" y="961"/>
                  </a:cubicBezTo>
                  <a:lnTo>
                    <a:pt x="1775" y="961"/>
                  </a:lnTo>
                  <a:cubicBezTo>
                    <a:pt x="1775" y="963"/>
                    <a:pt x="1771" y="965"/>
                    <a:pt x="1770" y="967"/>
                  </a:cubicBezTo>
                  <a:lnTo>
                    <a:pt x="1770" y="967"/>
                  </a:lnTo>
                  <a:cubicBezTo>
                    <a:pt x="1768" y="969"/>
                    <a:pt x="1765" y="972"/>
                    <a:pt x="1764" y="974"/>
                  </a:cubicBezTo>
                  <a:lnTo>
                    <a:pt x="1764" y="974"/>
                  </a:lnTo>
                  <a:cubicBezTo>
                    <a:pt x="1762" y="976"/>
                    <a:pt x="1760" y="982"/>
                    <a:pt x="1760" y="985"/>
                  </a:cubicBezTo>
                  <a:lnTo>
                    <a:pt x="1760" y="985"/>
                  </a:lnTo>
                  <a:cubicBezTo>
                    <a:pt x="1760" y="988"/>
                    <a:pt x="1765" y="996"/>
                    <a:pt x="1764" y="999"/>
                  </a:cubicBezTo>
                  <a:lnTo>
                    <a:pt x="1764" y="999"/>
                  </a:lnTo>
                  <a:cubicBezTo>
                    <a:pt x="1764" y="1004"/>
                    <a:pt x="1757" y="1009"/>
                    <a:pt x="1757" y="1014"/>
                  </a:cubicBezTo>
                  <a:lnTo>
                    <a:pt x="1757" y="1014"/>
                  </a:lnTo>
                  <a:cubicBezTo>
                    <a:pt x="1757" y="1016"/>
                    <a:pt x="1760" y="1020"/>
                    <a:pt x="1760" y="1022"/>
                  </a:cubicBezTo>
                  <a:lnTo>
                    <a:pt x="1760" y="1022"/>
                  </a:lnTo>
                  <a:cubicBezTo>
                    <a:pt x="1761" y="1026"/>
                    <a:pt x="1759" y="1034"/>
                    <a:pt x="1760" y="1038"/>
                  </a:cubicBezTo>
                  <a:lnTo>
                    <a:pt x="1760" y="1038"/>
                  </a:lnTo>
                  <a:cubicBezTo>
                    <a:pt x="1762" y="1041"/>
                    <a:pt x="1769" y="1044"/>
                    <a:pt x="1771" y="1047"/>
                  </a:cubicBezTo>
                  <a:lnTo>
                    <a:pt x="1771" y="1047"/>
                  </a:lnTo>
                  <a:cubicBezTo>
                    <a:pt x="1773" y="1051"/>
                    <a:pt x="1773" y="1061"/>
                    <a:pt x="1774" y="1065"/>
                  </a:cubicBezTo>
                  <a:lnTo>
                    <a:pt x="1774" y="1065"/>
                  </a:lnTo>
                  <a:cubicBezTo>
                    <a:pt x="1775" y="1069"/>
                    <a:pt x="1779" y="1075"/>
                    <a:pt x="1781" y="1078"/>
                  </a:cubicBezTo>
                  <a:lnTo>
                    <a:pt x="1781" y="1078"/>
                  </a:lnTo>
                  <a:cubicBezTo>
                    <a:pt x="1784" y="1082"/>
                    <a:pt x="1791" y="1091"/>
                    <a:pt x="1795" y="1095"/>
                  </a:cubicBezTo>
                  <a:lnTo>
                    <a:pt x="1795" y="1095"/>
                  </a:lnTo>
                  <a:cubicBezTo>
                    <a:pt x="1797" y="1097"/>
                    <a:pt x="1801" y="1102"/>
                    <a:pt x="1804" y="1104"/>
                  </a:cubicBezTo>
                  <a:lnTo>
                    <a:pt x="1804" y="1104"/>
                  </a:lnTo>
                  <a:cubicBezTo>
                    <a:pt x="1807" y="1105"/>
                    <a:pt x="1812" y="1106"/>
                    <a:pt x="1815" y="1107"/>
                  </a:cubicBezTo>
                  <a:lnTo>
                    <a:pt x="1815" y="1107"/>
                  </a:lnTo>
                  <a:cubicBezTo>
                    <a:pt x="1818" y="1109"/>
                    <a:pt x="1824" y="1115"/>
                    <a:pt x="1825" y="1117"/>
                  </a:cubicBezTo>
                  <a:lnTo>
                    <a:pt x="1825" y="1117"/>
                  </a:lnTo>
                  <a:cubicBezTo>
                    <a:pt x="1829" y="1122"/>
                    <a:pt x="1834" y="1131"/>
                    <a:pt x="1835" y="1136"/>
                  </a:cubicBezTo>
                  <a:lnTo>
                    <a:pt x="1835" y="1136"/>
                  </a:lnTo>
                  <a:cubicBezTo>
                    <a:pt x="1837" y="1141"/>
                    <a:pt x="1836" y="1151"/>
                    <a:pt x="1838" y="1155"/>
                  </a:cubicBezTo>
                  <a:lnTo>
                    <a:pt x="1838" y="1155"/>
                  </a:lnTo>
                  <a:cubicBezTo>
                    <a:pt x="1839" y="1157"/>
                    <a:pt x="1845" y="1160"/>
                    <a:pt x="1847" y="1162"/>
                  </a:cubicBezTo>
                  <a:lnTo>
                    <a:pt x="1847" y="1162"/>
                  </a:lnTo>
                  <a:cubicBezTo>
                    <a:pt x="1849" y="1164"/>
                    <a:pt x="1853" y="1170"/>
                    <a:pt x="1856" y="1172"/>
                  </a:cubicBezTo>
                  <a:lnTo>
                    <a:pt x="1856" y="1172"/>
                  </a:lnTo>
                  <a:cubicBezTo>
                    <a:pt x="1858" y="1173"/>
                    <a:pt x="1862" y="1173"/>
                    <a:pt x="1864" y="1175"/>
                  </a:cubicBezTo>
                  <a:lnTo>
                    <a:pt x="1864" y="1175"/>
                  </a:lnTo>
                  <a:cubicBezTo>
                    <a:pt x="1866" y="1177"/>
                    <a:pt x="1867" y="1185"/>
                    <a:pt x="1866" y="1188"/>
                  </a:cubicBezTo>
                  <a:lnTo>
                    <a:pt x="1866" y="1188"/>
                  </a:lnTo>
                  <a:cubicBezTo>
                    <a:pt x="1865" y="1190"/>
                    <a:pt x="1861" y="1194"/>
                    <a:pt x="1861" y="1196"/>
                  </a:cubicBezTo>
                  <a:lnTo>
                    <a:pt x="1861" y="1196"/>
                  </a:lnTo>
                  <a:cubicBezTo>
                    <a:pt x="1861" y="1199"/>
                    <a:pt x="1864" y="1203"/>
                    <a:pt x="1865" y="1206"/>
                  </a:cubicBezTo>
                  <a:lnTo>
                    <a:pt x="1865" y="1206"/>
                  </a:lnTo>
                  <a:cubicBezTo>
                    <a:pt x="1866" y="1208"/>
                    <a:pt x="1868" y="1213"/>
                    <a:pt x="1869" y="1215"/>
                  </a:cubicBezTo>
                  <a:lnTo>
                    <a:pt x="1869" y="1215"/>
                  </a:lnTo>
                  <a:cubicBezTo>
                    <a:pt x="1870" y="1217"/>
                    <a:pt x="1874" y="1218"/>
                    <a:pt x="1875" y="1220"/>
                  </a:cubicBezTo>
                  <a:lnTo>
                    <a:pt x="1875" y="1220"/>
                  </a:lnTo>
                  <a:cubicBezTo>
                    <a:pt x="1877" y="1223"/>
                    <a:pt x="1874" y="1229"/>
                    <a:pt x="1876" y="1231"/>
                  </a:cubicBezTo>
                  <a:lnTo>
                    <a:pt x="1876" y="1231"/>
                  </a:lnTo>
                  <a:cubicBezTo>
                    <a:pt x="1878" y="1234"/>
                    <a:pt x="1884" y="1234"/>
                    <a:pt x="1886" y="1236"/>
                  </a:cubicBezTo>
                  <a:lnTo>
                    <a:pt x="1886" y="1236"/>
                  </a:lnTo>
                  <a:cubicBezTo>
                    <a:pt x="1888" y="1237"/>
                    <a:pt x="1888" y="1243"/>
                    <a:pt x="1890" y="1245"/>
                  </a:cubicBezTo>
                  <a:lnTo>
                    <a:pt x="1890" y="1245"/>
                  </a:lnTo>
                  <a:cubicBezTo>
                    <a:pt x="1892" y="1246"/>
                    <a:pt x="1896" y="1245"/>
                    <a:pt x="1899" y="1245"/>
                  </a:cubicBezTo>
                  <a:lnTo>
                    <a:pt x="1899" y="1245"/>
                  </a:lnTo>
                  <a:cubicBezTo>
                    <a:pt x="1899" y="1248"/>
                    <a:pt x="1899" y="1253"/>
                    <a:pt x="1898" y="1255"/>
                  </a:cubicBezTo>
                  <a:lnTo>
                    <a:pt x="1898" y="1255"/>
                  </a:lnTo>
                  <a:cubicBezTo>
                    <a:pt x="1896" y="1257"/>
                    <a:pt x="1890" y="1258"/>
                    <a:pt x="1888" y="1259"/>
                  </a:cubicBezTo>
                  <a:lnTo>
                    <a:pt x="1888" y="1259"/>
                  </a:lnTo>
                  <a:cubicBezTo>
                    <a:pt x="1885" y="1260"/>
                    <a:pt x="1879" y="1258"/>
                    <a:pt x="1877" y="1260"/>
                  </a:cubicBezTo>
                  <a:lnTo>
                    <a:pt x="1877" y="1260"/>
                  </a:lnTo>
                  <a:cubicBezTo>
                    <a:pt x="1874" y="1261"/>
                    <a:pt x="1869" y="1266"/>
                    <a:pt x="1868" y="1269"/>
                  </a:cubicBezTo>
                  <a:lnTo>
                    <a:pt x="1868" y="1269"/>
                  </a:lnTo>
                  <a:cubicBezTo>
                    <a:pt x="1866" y="1271"/>
                    <a:pt x="1864" y="1277"/>
                    <a:pt x="1862" y="1280"/>
                  </a:cubicBezTo>
                  <a:lnTo>
                    <a:pt x="1862" y="1280"/>
                  </a:lnTo>
                  <a:cubicBezTo>
                    <a:pt x="1861" y="1281"/>
                    <a:pt x="1857" y="1282"/>
                    <a:pt x="1855" y="1284"/>
                  </a:cubicBezTo>
                  <a:lnTo>
                    <a:pt x="1855" y="1284"/>
                  </a:lnTo>
                  <a:cubicBezTo>
                    <a:pt x="1853" y="1287"/>
                    <a:pt x="1855" y="1296"/>
                    <a:pt x="1854" y="1299"/>
                  </a:cubicBezTo>
                  <a:lnTo>
                    <a:pt x="1854" y="1299"/>
                  </a:lnTo>
                  <a:cubicBezTo>
                    <a:pt x="1852" y="1301"/>
                    <a:pt x="1849" y="1303"/>
                    <a:pt x="1847" y="1304"/>
                  </a:cubicBezTo>
                  <a:lnTo>
                    <a:pt x="1847" y="1304"/>
                  </a:lnTo>
                  <a:cubicBezTo>
                    <a:pt x="1845" y="1305"/>
                    <a:pt x="1841" y="1305"/>
                    <a:pt x="1841" y="1306"/>
                  </a:cubicBezTo>
                  <a:lnTo>
                    <a:pt x="1841" y="1306"/>
                  </a:lnTo>
                  <a:cubicBezTo>
                    <a:pt x="1839" y="1307"/>
                    <a:pt x="1839" y="1311"/>
                    <a:pt x="1839" y="1313"/>
                  </a:cubicBezTo>
                  <a:lnTo>
                    <a:pt x="1839" y="1313"/>
                  </a:lnTo>
                  <a:cubicBezTo>
                    <a:pt x="1840" y="1315"/>
                    <a:pt x="1844" y="1317"/>
                    <a:pt x="1845" y="1318"/>
                  </a:cubicBezTo>
                  <a:lnTo>
                    <a:pt x="1845" y="1318"/>
                  </a:lnTo>
                  <a:cubicBezTo>
                    <a:pt x="1846" y="1320"/>
                    <a:pt x="1847" y="1323"/>
                    <a:pt x="1847" y="1325"/>
                  </a:cubicBezTo>
                  <a:lnTo>
                    <a:pt x="1847" y="1325"/>
                  </a:lnTo>
                  <a:cubicBezTo>
                    <a:pt x="1846" y="1327"/>
                    <a:pt x="1842" y="1330"/>
                    <a:pt x="1840" y="1331"/>
                  </a:cubicBezTo>
                  <a:lnTo>
                    <a:pt x="1840" y="1331"/>
                  </a:lnTo>
                  <a:cubicBezTo>
                    <a:pt x="1838" y="1331"/>
                    <a:pt x="1833" y="1329"/>
                    <a:pt x="1831" y="1327"/>
                  </a:cubicBezTo>
                  <a:lnTo>
                    <a:pt x="1831" y="1327"/>
                  </a:lnTo>
                  <a:cubicBezTo>
                    <a:pt x="1829" y="1326"/>
                    <a:pt x="1830" y="1321"/>
                    <a:pt x="1829" y="1320"/>
                  </a:cubicBezTo>
                  <a:lnTo>
                    <a:pt x="1829" y="1320"/>
                  </a:lnTo>
                  <a:cubicBezTo>
                    <a:pt x="1827" y="1318"/>
                    <a:pt x="1823" y="1318"/>
                    <a:pt x="1820" y="1318"/>
                  </a:cubicBezTo>
                  <a:lnTo>
                    <a:pt x="1820" y="1318"/>
                  </a:lnTo>
                  <a:cubicBezTo>
                    <a:pt x="1817" y="1318"/>
                    <a:pt x="1811" y="1318"/>
                    <a:pt x="1808" y="1319"/>
                  </a:cubicBezTo>
                  <a:lnTo>
                    <a:pt x="1808" y="1319"/>
                  </a:lnTo>
                  <a:cubicBezTo>
                    <a:pt x="1805" y="1320"/>
                    <a:pt x="1800" y="1324"/>
                    <a:pt x="1798" y="1326"/>
                  </a:cubicBezTo>
                  <a:lnTo>
                    <a:pt x="1798" y="1326"/>
                  </a:lnTo>
                  <a:cubicBezTo>
                    <a:pt x="1795" y="1328"/>
                    <a:pt x="1791" y="1334"/>
                    <a:pt x="1789" y="1337"/>
                  </a:cubicBezTo>
                  <a:lnTo>
                    <a:pt x="1789" y="1337"/>
                  </a:lnTo>
                  <a:cubicBezTo>
                    <a:pt x="1788" y="1341"/>
                    <a:pt x="1788" y="1349"/>
                    <a:pt x="1789" y="1352"/>
                  </a:cubicBezTo>
                  <a:lnTo>
                    <a:pt x="1789" y="1352"/>
                  </a:lnTo>
                  <a:cubicBezTo>
                    <a:pt x="1791" y="1358"/>
                    <a:pt x="1799" y="1365"/>
                    <a:pt x="1804" y="1368"/>
                  </a:cubicBezTo>
                  <a:lnTo>
                    <a:pt x="1804" y="1368"/>
                  </a:lnTo>
                  <a:cubicBezTo>
                    <a:pt x="1805" y="1369"/>
                    <a:pt x="1811" y="1371"/>
                    <a:pt x="1813" y="1371"/>
                  </a:cubicBezTo>
                  <a:lnTo>
                    <a:pt x="1813" y="1371"/>
                  </a:lnTo>
                  <a:cubicBezTo>
                    <a:pt x="1816" y="1371"/>
                    <a:pt x="1821" y="1369"/>
                    <a:pt x="1824" y="1368"/>
                  </a:cubicBezTo>
                  <a:lnTo>
                    <a:pt x="1824" y="1368"/>
                  </a:lnTo>
                  <a:cubicBezTo>
                    <a:pt x="1827" y="1366"/>
                    <a:pt x="1831" y="1362"/>
                    <a:pt x="1834" y="1359"/>
                  </a:cubicBezTo>
                  <a:lnTo>
                    <a:pt x="1834" y="1359"/>
                  </a:lnTo>
                  <a:cubicBezTo>
                    <a:pt x="1835" y="1358"/>
                    <a:pt x="1837" y="1354"/>
                    <a:pt x="1838" y="1352"/>
                  </a:cubicBezTo>
                  <a:lnTo>
                    <a:pt x="1838" y="1352"/>
                  </a:lnTo>
                  <a:cubicBezTo>
                    <a:pt x="1840" y="1351"/>
                    <a:pt x="1845" y="1351"/>
                    <a:pt x="1847" y="1351"/>
                  </a:cubicBezTo>
                  <a:lnTo>
                    <a:pt x="1847" y="1351"/>
                  </a:lnTo>
                  <a:cubicBezTo>
                    <a:pt x="1848" y="1352"/>
                    <a:pt x="1851" y="1355"/>
                    <a:pt x="1851" y="1357"/>
                  </a:cubicBezTo>
                  <a:lnTo>
                    <a:pt x="1851" y="1357"/>
                  </a:lnTo>
                  <a:cubicBezTo>
                    <a:pt x="1851" y="1359"/>
                    <a:pt x="1851" y="1363"/>
                    <a:pt x="1849" y="1365"/>
                  </a:cubicBezTo>
                  <a:lnTo>
                    <a:pt x="1849" y="1365"/>
                  </a:lnTo>
                  <a:cubicBezTo>
                    <a:pt x="1848" y="1366"/>
                    <a:pt x="1844" y="1365"/>
                    <a:pt x="1843" y="1367"/>
                  </a:cubicBezTo>
                  <a:lnTo>
                    <a:pt x="1843" y="1367"/>
                  </a:lnTo>
                  <a:cubicBezTo>
                    <a:pt x="1841" y="1369"/>
                    <a:pt x="1840" y="1376"/>
                    <a:pt x="1841" y="1379"/>
                  </a:cubicBezTo>
                  <a:lnTo>
                    <a:pt x="1841" y="1379"/>
                  </a:lnTo>
                  <a:cubicBezTo>
                    <a:pt x="1842" y="1381"/>
                    <a:pt x="1848" y="1382"/>
                    <a:pt x="1849" y="1384"/>
                  </a:cubicBezTo>
                  <a:lnTo>
                    <a:pt x="1849" y="1384"/>
                  </a:lnTo>
                  <a:cubicBezTo>
                    <a:pt x="1852" y="1386"/>
                    <a:pt x="1857" y="1391"/>
                    <a:pt x="1859" y="1393"/>
                  </a:cubicBezTo>
                  <a:lnTo>
                    <a:pt x="1859" y="1393"/>
                  </a:lnTo>
                  <a:cubicBezTo>
                    <a:pt x="1862" y="1395"/>
                    <a:pt x="1869" y="1397"/>
                    <a:pt x="1872" y="1397"/>
                  </a:cubicBezTo>
                  <a:lnTo>
                    <a:pt x="1872" y="1397"/>
                  </a:lnTo>
                  <a:cubicBezTo>
                    <a:pt x="1875" y="1397"/>
                    <a:pt x="1883" y="1395"/>
                    <a:pt x="1886" y="1394"/>
                  </a:cubicBezTo>
                  <a:lnTo>
                    <a:pt x="1886" y="1394"/>
                  </a:lnTo>
                  <a:cubicBezTo>
                    <a:pt x="1889" y="1392"/>
                    <a:pt x="1895" y="1389"/>
                    <a:pt x="1898" y="1388"/>
                  </a:cubicBezTo>
                  <a:lnTo>
                    <a:pt x="1898" y="1388"/>
                  </a:lnTo>
                  <a:cubicBezTo>
                    <a:pt x="1900" y="1385"/>
                    <a:pt x="1904" y="1380"/>
                    <a:pt x="1905" y="1377"/>
                  </a:cubicBezTo>
                  <a:lnTo>
                    <a:pt x="1905" y="1377"/>
                  </a:lnTo>
                  <a:cubicBezTo>
                    <a:pt x="1906" y="1373"/>
                    <a:pt x="1904" y="1364"/>
                    <a:pt x="1904" y="1360"/>
                  </a:cubicBezTo>
                  <a:lnTo>
                    <a:pt x="1904" y="1360"/>
                  </a:lnTo>
                  <a:cubicBezTo>
                    <a:pt x="1904" y="1357"/>
                    <a:pt x="1907" y="1349"/>
                    <a:pt x="1907" y="1346"/>
                  </a:cubicBezTo>
                  <a:lnTo>
                    <a:pt x="1907" y="1346"/>
                  </a:lnTo>
                  <a:cubicBezTo>
                    <a:pt x="1906" y="1342"/>
                    <a:pt x="1903" y="1338"/>
                    <a:pt x="1904" y="1335"/>
                  </a:cubicBezTo>
                  <a:lnTo>
                    <a:pt x="1904" y="1335"/>
                  </a:lnTo>
                  <a:cubicBezTo>
                    <a:pt x="1904" y="1332"/>
                    <a:pt x="1905" y="1329"/>
                    <a:pt x="1906" y="1327"/>
                  </a:cubicBezTo>
                  <a:lnTo>
                    <a:pt x="1906" y="1327"/>
                  </a:lnTo>
                  <a:cubicBezTo>
                    <a:pt x="1908" y="1324"/>
                    <a:pt x="1915" y="1320"/>
                    <a:pt x="1918" y="1318"/>
                  </a:cubicBezTo>
                  <a:lnTo>
                    <a:pt x="1918" y="1318"/>
                  </a:lnTo>
                  <a:cubicBezTo>
                    <a:pt x="1921" y="1316"/>
                    <a:pt x="1928" y="1314"/>
                    <a:pt x="1929" y="1312"/>
                  </a:cubicBezTo>
                  <a:lnTo>
                    <a:pt x="1929" y="1312"/>
                  </a:lnTo>
                  <a:cubicBezTo>
                    <a:pt x="1932" y="1310"/>
                    <a:pt x="1934" y="1306"/>
                    <a:pt x="1935" y="1303"/>
                  </a:cubicBezTo>
                  <a:lnTo>
                    <a:pt x="1935" y="1303"/>
                  </a:lnTo>
                  <a:cubicBezTo>
                    <a:pt x="1935" y="1300"/>
                    <a:pt x="1931" y="1295"/>
                    <a:pt x="1932" y="1293"/>
                  </a:cubicBezTo>
                  <a:lnTo>
                    <a:pt x="1932" y="1293"/>
                  </a:lnTo>
                  <a:cubicBezTo>
                    <a:pt x="1934" y="1291"/>
                    <a:pt x="1938" y="1290"/>
                    <a:pt x="1940" y="1290"/>
                  </a:cubicBezTo>
                  <a:lnTo>
                    <a:pt x="1940" y="1290"/>
                  </a:lnTo>
                  <a:cubicBezTo>
                    <a:pt x="1945" y="1290"/>
                    <a:pt x="1955" y="1295"/>
                    <a:pt x="1959" y="1296"/>
                  </a:cubicBezTo>
                  <a:lnTo>
                    <a:pt x="1959" y="1296"/>
                  </a:lnTo>
                  <a:cubicBezTo>
                    <a:pt x="1962" y="1297"/>
                    <a:pt x="1967" y="1298"/>
                    <a:pt x="1969" y="1297"/>
                  </a:cubicBezTo>
                  <a:lnTo>
                    <a:pt x="1969" y="1297"/>
                  </a:lnTo>
                  <a:cubicBezTo>
                    <a:pt x="1972" y="1297"/>
                    <a:pt x="1976" y="1291"/>
                    <a:pt x="1979" y="1291"/>
                  </a:cubicBezTo>
                  <a:lnTo>
                    <a:pt x="1979" y="1291"/>
                  </a:lnTo>
                  <a:cubicBezTo>
                    <a:pt x="1981" y="1291"/>
                    <a:pt x="1985" y="1294"/>
                    <a:pt x="1986" y="1296"/>
                  </a:cubicBezTo>
                  <a:lnTo>
                    <a:pt x="1986" y="1296"/>
                  </a:lnTo>
                  <a:cubicBezTo>
                    <a:pt x="1987" y="1298"/>
                    <a:pt x="1987" y="1306"/>
                    <a:pt x="1985" y="1308"/>
                  </a:cubicBezTo>
                  <a:lnTo>
                    <a:pt x="1985" y="1308"/>
                  </a:lnTo>
                  <a:cubicBezTo>
                    <a:pt x="1983" y="1310"/>
                    <a:pt x="1975" y="1308"/>
                    <a:pt x="1972" y="1310"/>
                  </a:cubicBezTo>
                  <a:lnTo>
                    <a:pt x="1972" y="1310"/>
                  </a:lnTo>
                  <a:cubicBezTo>
                    <a:pt x="1968" y="1312"/>
                    <a:pt x="1962" y="1320"/>
                    <a:pt x="1962" y="1325"/>
                  </a:cubicBezTo>
                  <a:lnTo>
                    <a:pt x="1962" y="1325"/>
                  </a:lnTo>
                  <a:cubicBezTo>
                    <a:pt x="1962" y="1328"/>
                    <a:pt x="1969" y="1333"/>
                    <a:pt x="1969" y="1334"/>
                  </a:cubicBezTo>
                  <a:lnTo>
                    <a:pt x="1969" y="1334"/>
                  </a:lnTo>
                  <a:cubicBezTo>
                    <a:pt x="1970" y="1336"/>
                    <a:pt x="1976" y="1336"/>
                    <a:pt x="1979" y="1337"/>
                  </a:cubicBezTo>
                  <a:lnTo>
                    <a:pt x="1979" y="1337"/>
                  </a:lnTo>
                  <a:cubicBezTo>
                    <a:pt x="1981" y="1338"/>
                    <a:pt x="1986" y="1341"/>
                    <a:pt x="1987" y="1344"/>
                  </a:cubicBezTo>
                  <a:lnTo>
                    <a:pt x="1987" y="1344"/>
                  </a:lnTo>
                  <a:cubicBezTo>
                    <a:pt x="1989" y="1347"/>
                    <a:pt x="1986" y="1355"/>
                    <a:pt x="1989" y="1357"/>
                  </a:cubicBezTo>
                  <a:lnTo>
                    <a:pt x="1989" y="1357"/>
                  </a:lnTo>
                  <a:cubicBezTo>
                    <a:pt x="1991" y="1359"/>
                    <a:pt x="1998" y="1360"/>
                    <a:pt x="2000" y="1359"/>
                  </a:cubicBezTo>
                  <a:lnTo>
                    <a:pt x="2000" y="1359"/>
                  </a:lnTo>
                  <a:cubicBezTo>
                    <a:pt x="2003" y="1358"/>
                    <a:pt x="2008" y="1353"/>
                    <a:pt x="2009" y="1351"/>
                  </a:cubicBezTo>
                  <a:lnTo>
                    <a:pt x="2009" y="1351"/>
                  </a:lnTo>
                  <a:cubicBezTo>
                    <a:pt x="2011" y="1348"/>
                    <a:pt x="2012" y="1344"/>
                    <a:pt x="2013" y="1341"/>
                  </a:cubicBezTo>
                  <a:lnTo>
                    <a:pt x="2013" y="1341"/>
                  </a:lnTo>
                  <a:cubicBezTo>
                    <a:pt x="2015" y="1339"/>
                    <a:pt x="2018" y="1336"/>
                    <a:pt x="2020" y="1334"/>
                  </a:cubicBezTo>
                  <a:lnTo>
                    <a:pt x="2020" y="1334"/>
                  </a:lnTo>
                  <a:cubicBezTo>
                    <a:pt x="2021" y="1331"/>
                    <a:pt x="2023" y="1326"/>
                    <a:pt x="2025" y="1323"/>
                  </a:cubicBezTo>
                  <a:lnTo>
                    <a:pt x="2025" y="1323"/>
                  </a:lnTo>
                  <a:cubicBezTo>
                    <a:pt x="2026" y="1321"/>
                    <a:pt x="2029" y="1317"/>
                    <a:pt x="2030" y="1316"/>
                  </a:cubicBezTo>
                  <a:lnTo>
                    <a:pt x="2030" y="1316"/>
                  </a:lnTo>
                  <a:cubicBezTo>
                    <a:pt x="2031" y="1316"/>
                    <a:pt x="2035" y="1315"/>
                    <a:pt x="2037" y="1316"/>
                  </a:cubicBezTo>
                  <a:lnTo>
                    <a:pt x="2037" y="1316"/>
                  </a:lnTo>
                  <a:cubicBezTo>
                    <a:pt x="2039" y="1317"/>
                    <a:pt x="2039" y="1322"/>
                    <a:pt x="2040" y="1324"/>
                  </a:cubicBezTo>
                  <a:lnTo>
                    <a:pt x="2040" y="1324"/>
                  </a:lnTo>
                  <a:cubicBezTo>
                    <a:pt x="2042" y="1326"/>
                    <a:pt x="2049" y="1326"/>
                    <a:pt x="2050" y="1327"/>
                  </a:cubicBezTo>
                  <a:lnTo>
                    <a:pt x="2050" y="1327"/>
                  </a:lnTo>
                  <a:cubicBezTo>
                    <a:pt x="2052" y="1330"/>
                    <a:pt x="2052" y="1338"/>
                    <a:pt x="2050" y="1342"/>
                  </a:cubicBezTo>
                  <a:lnTo>
                    <a:pt x="2050" y="1342"/>
                  </a:lnTo>
                  <a:cubicBezTo>
                    <a:pt x="2050" y="1344"/>
                    <a:pt x="2045" y="1347"/>
                    <a:pt x="2043" y="1347"/>
                  </a:cubicBezTo>
                  <a:lnTo>
                    <a:pt x="2043" y="1347"/>
                  </a:lnTo>
                  <a:cubicBezTo>
                    <a:pt x="2039" y="1348"/>
                    <a:pt x="2031" y="1346"/>
                    <a:pt x="2027" y="1348"/>
                  </a:cubicBezTo>
                  <a:lnTo>
                    <a:pt x="2027" y="1348"/>
                  </a:lnTo>
                  <a:cubicBezTo>
                    <a:pt x="2025" y="1349"/>
                    <a:pt x="2022" y="1355"/>
                    <a:pt x="2020" y="1357"/>
                  </a:cubicBezTo>
                  <a:lnTo>
                    <a:pt x="2020" y="1357"/>
                  </a:lnTo>
                  <a:cubicBezTo>
                    <a:pt x="2019" y="1359"/>
                    <a:pt x="2013" y="1362"/>
                    <a:pt x="2012" y="1364"/>
                  </a:cubicBezTo>
                  <a:lnTo>
                    <a:pt x="2012" y="1364"/>
                  </a:lnTo>
                  <a:cubicBezTo>
                    <a:pt x="2011" y="1366"/>
                    <a:pt x="2013" y="1371"/>
                    <a:pt x="2014" y="1372"/>
                  </a:cubicBezTo>
                  <a:lnTo>
                    <a:pt x="2014" y="1372"/>
                  </a:lnTo>
                  <a:cubicBezTo>
                    <a:pt x="2016" y="1374"/>
                    <a:pt x="2020" y="1373"/>
                    <a:pt x="2023" y="1372"/>
                  </a:cubicBezTo>
                  <a:lnTo>
                    <a:pt x="2023" y="1372"/>
                  </a:lnTo>
                  <a:cubicBezTo>
                    <a:pt x="2025" y="1372"/>
                    <a:pt x="2029" y="1368"/>
                    <a:pt x="2031" y="1367"/>
                  </a:cubicBezTo>
                  <a:lnTo>
                    <a:pt x="2031" y="1367"/>
                  </a:lnTo>
                  <a:cubicBezTo>
                    <a:pt x="2034" y="1365"/>
                    <a:pt x="2039" y="1363"/>
                    <a:pt x="2041" y="1363"/>
                  </a:cubicBezTo>
                  <a:lnTo>
                    <a:pt x="2041" y="1363"/>
                  </a:lnTo>
                  <a:cubicBezTo>
                    <a:pt x="2044" y="1363"/>
                    <a:pt x="2049" y="1364"/>
                    <a:pt x="2050" y="1365"/>
                  </a:cubicBezTo>
                  <a:lnTo>
                    <a:pt x="2050" y="1365"/>
                  </a:lnTo>
                  <a:cubicBezTo>
                    <a:pt x="2051" y="1369"/>
                    <a:pt x="2047" y="1377"/>
                    <a:pt x="2045" y="1379"/>
                  </a:cubicBezTo>
                  <a:lnTo>
                    <a:pt x="2045" y="1379"/>
                  </a:lnTo>
                  <a:cubicBezTo>
                    <a:pt x="2041" y="1382"/>
                    <a:pt x="2031" y="1382"/>
                    <a:pt x="2026" y="1384"/>
                  </a:cubicBezTo>
                  <a:lnTo>
                    <a:pt x="2026" y="1384"/>
                  </a:lnTo>
                  <a:cubicBezTo>
                    <a:pt x="2022" y="1385"/>
                    <a:pt x="2015" y="1388"/>
                    <a:pt x="2011" y="1388"/>
                  </a:cubicBezTo>
                  <a:lnTo>
                    <a:pt x="2011" y="1388"/>
                  </a:lnTo>
                  <a:cubicBezTo>
                    <a:pt x="2009" y="1389"/>
                    <a:pt x="2004" y="1387"/>
                    <a:pt x="2002" y="1388"/>
                  </a:cubicBezTo>
                  <a:lnTo>
                    <a:pt x="2002" y="1388"/>
                  </a:lnTo>
                  <a:cubicBezTo>
                    <a:pt x="1999" y="1389"/>
                    <a:pt x="1991" y="1393"/>
                    <a:pt x="1991" y="1397"/>
                  </a:cubicBezTo>
                  <a:lnTo>
                    <a:pt x="1991" y="1397"/>
                  </a:lnTo>
                  <a:cubicBezTo>
                    <a:pt x="1991" y="1398"/>
                    <a:pt x="1994" y="1401"/>
                    <a:pt x="1996" y="1402"/>
                  </a:cubicBezTo>
                  <a:lnTo>
                    <a:pt x="1996" y="1402"/>
                  </a:lnTo>
                  <a:cubicBezTo>
                    <a:pt x="1998" y="1403"/>
                    <a:pt x="2003" y="1399"/>
                    <a:pt x="2005" y="1401"/>
                  </a:cubicBezTo>
                  <a:lnTo>
                    <a:pt x="2005" y="1401"/>
                  </a:lnTo>
                  <a:cubicBezTo>
                    <a:pt x="2008" y="1402"/>
                    <a:pt x="2008" y="1410"/>
                    <a:pt x="2010" y="1412"/>
                  </a:cubicBezTo>
                  <a:lnTo>
                    <a:pt x="2010" y="1412"/>
                  </a:lnTo>
                  <a:cubicBezTo>
                    <a:pt x="2011" y="1413"/>
                    <a:pt x="2017" y="1415"/>
                    <a:pt x="2019" y="1413"/>
                  </a:cubicBezTo>
                  <a:lnTo>
                    <a:pt x="2019" y="1413"/>
                  </a:lnTo>
                  <a:cubicBezTo>
                    <a:pt x="2020" y="1413"/>
                    <a:pt x="2022" y="1409"/>
                    <a:pt x="2023" y="1408"/>
                  </a:cubicBezTo>
                  <a:lnTo>
                    <a:pt x="2023" y="1408"/>
                  </a:lnTo>
                  <a:cubicBezTo>
                    <a:pt x="2025" y="1407"/>
                    <a:pt x="2027" y="1403"/>
                    <a:pt x="2029" y="1403"/>
                  </a:cubicBezTo>
                  <a:lnTo>
                    <a:pt x="2029" y="1403"/>
                  </a:lnTo>
                  <a:cubicBezTo>
                    <a:pt x="2031" y="1402"/>
                    <a:pt x="2037" y="1405"/>
                    <a:pt x="2038" y="1408"/>
                  </a:cubicBezTo>
                  <a:lnTo>
                    <a:pt x="2038" y="1408"/>
                  </a:lnTo>
                  <a:cubicBezTo>
                    <a:pt x="2039" y="1409"/>
                    <a:pt x="2036" y="1413"/>
                    <a:pt x="2036" y="1415"/>
                  </a:cubicBezTo>
                  <a:lnTo>
                    <a:pt x="2036" y="1415"/>
                  </a:lnTo>
                  <a:cubicBezTo>
                    <a:pt x="2036" y="1417"/>
                    <a:pt x="2039" y="1419"/>
                    <a:pt x="2039" y="1421"/>
                  </a:cubicBezTo>
                  <a:lnTo>
                    <a:pt x="2039" y="1421"/>
                  </a:lnTo>
                  <a:cubicBezTo>
                    <a:pt x="2040" y="1423"/>
                    <a:pt x="2041" y="1429"/>
                    <a:pt x="2040" y="1431"/>
                  </a:cubicBezTo>
                  <a:lnTo>
                    <a:pt x="2040" y="1431"/>
                  </a:lnTo>
                  <a:cubicBezTo>
                    <a:pt x="2038" y="1433"/>
                    <a:pt x="2031" y="1435"/>
                    <a:pt x="2029" y="1434"/>
                  </a:cubicBezTo>
                  <a:lnTo>
                    <a:pt x="2029" y="1434"/>
                  </a:lnTo>
                  <a:cubicBezTo>
                    <a:pt x="2025" y="1433"/>
                    <a:pt x="2020" y="1428"/>
                    <a:pt x="2017" y="1427"/>
                  </a:cubicBezTo>
                  <a:lnTo>
                    <a:pt x="2017" y="1427"/>
                  </a:lnTo>
                  <a:cubicBezTo>
                    <a:pt x="2015" y="1426"/>
                    <a:pt x="2009" y="1426"/>
                    <a:pt x="2006" y="1425"/>
                  </a:cubicBezTo>
                  <a:lnTo>
                    <a:pt x="2006" y="1425"/>
                  </a:lnTo>
                  <a:cubicBezTo>
                    <a:pt x="2005" y="1425"/>
                    <a:pt x="2001" y="1423"/>
                    <a:pt x="1999" y="1422"/>
                  </a:cubicBezTo>
                  <a:lnTo>
                    <a:pt x="1999" y="1422"/>
                  </a:lnTo>
                  <a:cubicBezTo>
                    <a:pt x="1996" y="1422"/>
                    <a:pt x="1991" y="1422"/>
                    <a:pt x="1989" y="1424"/>
                  </a:cubicBezTo>
                  <a:lnTo>
                    <a:pt x="1989" y="1424"/>
                  </a:lnTo>
                  <a:cubicBezTo>
                    <a:pt x="1986" y="1426"/>
                    <a:pt x="1985" y="1433"/>
                    <a:pt x="1983" y="1436"/>
                  </a:cubicBezTo>
                  <a:lnTo>
                    <a:pt x="1983" y="1436"/>
                  </a:lnTo>
                  <a:cubicBezTo>
                    <a:pt x="1982" y="1438"/>
                    <a:pt x="1978" y="1443"/>
                    <a:pt x="1978" y="1446"/>
                  </a:cubicBezTo>
                  <a:lnTo>
                    <a:pt x="1978" y="1446"/>
                  </a:lnTo>
                  <a:cubicBezTo>
                    <a:pt x="1978" y="1449"/>
                    <a:pt x="1982" y="1453"/>
                    <a:pt x="1982" y="1456"/>
                  </a:cubicBezTo>
                  <a:lnTo>
                    <a:pt x="1982" y="1456"/>
                  </a:lnTo>
                  <a:cubicBezTo>
                    <a:pt x="1982" y="1458"/>
                    <a:pt x="1980" y="1463"/>
                    <a:pt x="1978" y="1464"/>
                  </a:cubicBezTo>
                  <a:lnTo>
                    <a:pt x="1978" y="1464"/>
                  </a:lnTo>
                  <a:cubicBezTo>
                    <a:pt x="1975" y="1465"/>
                    <a:pt x="1969" y="1464"/>
                    <a:pt x="1967" y="1463"/>
                  </a:cubicBezTo>
                  <a:lnTo>
                    <a:pt x="1967" y="1463"/>
                  </a:lnTo>
                  <a:cubicBezTo>
                    <a:pt x="1965" y="1462"/>
                    <a:pt x="1962" y="1457"/>
                    <a:pt x="1960" y="1457"/>
                  </a:cubicBezTo>
                  <a:lnTo>
                    <a:pt x="1960" y="1457"/>
                  </a:lnTo>
                  <a:cubicBezTo>
                    <a:pt x="1958" y="1455"/>
                    <a:pt x="1953" y="1456"/>
                    <a:pt x="1951" y="1455"/>
                  </a:cubicBezTo>
                  <a:lnTo>
                    <a:pt x="1951" y="1455"/>
                  </a:lnTo>
                  <a:cubicBezTo>
                    <a:pt x="1949" y="1455"/>
                    <a:pt x="1945" y="1451"/>
                    <a:pt x="1942" y="1449"/>
                  </a:cubicBezTo>
                  <a:lnTo>
                    <a:pt x="1942" y="1449"/>
                  </a:lnTo>
                  <a:cubicBezTo>
                    <a:pt x="1940" y="1449"/>
                    <a:pt x="1936" y="1447"/>
                    <a:pt x="1934" y="1447"/>
                  </a:cubicBezTo>
                  <a:lnTo>
                    <a:pt x="1934" y="1447"/>
                  </a:lnTo>
                  <a:cubicBezTo>
                    <a:pt x="1932" y="1447"/>
                    <a:pt x="1928" y="1452"/>
                    <a:pt x="1926" y="1452"/>
                  </a:cubicBezTo>
                  <a:lnTo>
                    <a:pt x="1926" y="1452"/>
                  </a:lnTo>
                  <a:cubicBezTo>
                    <a:pt x="1923" y="1453"/>
                    <a:pt x="1916" y="1452"/>
                    <a:pt x="1914" y="1451"/>
                  </a:cubicBezTo>
                  <a:lnTo>
                    <a:pt x="1914" y="1451"/>
                  </a:lnTo>
                  <a:cubicBezTo>
                    <a:pt x="1911" y="1451"/>
                    <a:pt x="1908" y="1448"/>
                    <a:pt x="1906" y="1447"/>
                  </a:cubicBezTo>
                  <a:lnTo>
                    <a:pt x="1906" y="1447"/>
                  </a:lnTo>
                  <a:cubicBezTo>
                    <a:pt x="1903" y="1447"/>
                    <a:pt x="1894" y="1446"/>
                    <a:pt x="1891" y="1448"/>
                  </a:cubicBezTo>
                  <a:lnTo>
                    <a:pt x="1891" y="1448"/>
                  </a:lnTo>
                  <a:cubicBezTo>
                    <a:pt x="1889" y="1451"/>
                    <a:pt x="1886" y="1457"/>
                    <a:pt x="1888" y="1460"/>
                  </a:cubicBezTo>
                  <a:lnTo>
                    <a:pt x="1888" y="1460"/>
                  </a:lnTo>
                  <a:cubicBezTo>
                    <a:pt x="1888" y="1463"/>
                    <a:pt x="1893" y="1466"/>
                    <a:pt x="1895" y="1467"/>
                  </a:cubicBezTo>
                  <a:lnTo>
                    <a:pt x="1895" y="1467"/>
                  </a:lnTo>
                  <a:cubicBezTo>
                    <a:pt x="1898" y="1468"/>
                    <a:pt x="1902" y="1465"/>
                    <a:pt x="1904" y="1465"/>
                  </a:cubicBezTo>
                  <a:lnTo>
                    <a:pt x="1904" y="1465"/>
                  </a:lnTo>
                  <a:cubicBezTo>
                    <a:pt x="1906" y="1466"/>
                    <a:pt x="1908" y="1471"/>
                    <a:pt x="1909" y="1473"/>
                  </a:cubicBezTo>
                  <a:lnTo>
                    <a:pt x="1909" y="1473"/>
                  </a:lnTo>
                  <a:cubicBezTo>
                    <a:pt x="1914" y="1476"/>
                    <a:pt x="1924" y="1480"/>
                    <a:pt x="1929" y="1481"/>
                  </a:cubicBezTo>
                  <a:lnTo>
                    <a:pt x="1929" y="1481"/>
                  </a:lnTo>
                  <a:cubicBezTo>
                    <a:pt x="1932" y="1482"/>
                    <a:pt x="1940" y="1480"/>
                    <a:pt x="1943" y="1481"/>
                  </a:cubicBezTo>
                  <a:lnTo>
                    <a:pt x="1943" y="1481"/>
                  </a:lnTo>
                  <a:cubicBezTo>
                    <a:pt x="1946" y="1482"/>
                    <a:pt x="1949" y="1486"/>
                    <a:pt x="1951" y="1487"/>
                  </a:cubicBezTo>
                  <a:lnTo>
                    <a:pt x="1951" y="1487"/>
                  </a:lnTo>
                  <a:cubicBezTo>
                    <a:pt x="1954" y="1489"/>
                    <a:pt x="1960" y="1489"/>
                    <a:pt x="1963" y="1492"/>
                  </a:cubicBezTo>
                  <a:lnTo>
                    <a:pt x="1963" y="1492"/>
                  </a:lnTo>
                  <a:cubicBezTo>
                    <a:pt x="1966" y="1495"/>
                    <a:pt x="1970" y="1503"/>
                    <a:pt x="1968" y="1506"/>
                  </a:cubicBezTo>
                  <a:lnTo>
                    <a:pt x="1968" y="1506"/>
                  </a:lnTo>
                  <a:cubicBezTo>
                    <a:pt x="1966" y="1508"/>
                    <a:pt x="1960" y="1506"/>
                    <a:pt x="1957" y="1505"/>
                  </a:cubicBezTo>
                  <a:lnTo>
                    <a:pt x="1957" y="1505"/>
                  </a:lnTo>
                  <a:cubicBezTo>
                    <a:pt x="1955" y="1504"/>
                    <a:pt x="1950" y="1499"/>
                    <a:pt x="1948" y="1498"/>
                  </a:cubicBezTo>
                  <a:lnTo>
                    <a:pt x="1948" y="1498"/>
                  </a:lnTo>
                  <a:cubicBezTo>
                    <a:pt x="1945" y="1496"/>
                    <a:pt x="1938" y="1493"/>
                    <a:pt x="1935" y="1492"/>
                  </a:cubicBezTo>
                  <a:lnTo>
                    <a:pt x="1935" y="1492"/>
                  </a:lnTo>
                  <a:cubicBezTo>
                    <a:pt x="1932" y="1492"/>
                    <a:pt x="1925" y="1492"/>
                    <a:pt x="1922" y="1492"/>
                  </a:cubicBezTo>
                  <a:lnTo>
                    <a:pt x="1922" y="1492"/>
                  </a:lnTo>
                  <a:cubicBezTo>
                    <a:pt x="1918" y="1492"/>
                    <a:pt x="1912" y="1492"/>
                    <a:pt x="1908" y="1490"/>
                  </a:cubicBezTo>
                  <a:lnTo>
                    <a:pt x="1908" y="1490"/>
                  </a:lnTo>
                  <a:cubicBezTo>
                    <a:pt x="1906" y="1490"/>
                    <a:pt x="1902" y="1485"/>
                    <a:pt x="1899" y="1485"/>
                  </a:cubicBezTo>
                  <a:lnTo>
                    <a:pt x="1899" y="1485"/>
                  </a:lnTo>
                  <a:cubicBezTo>
                    <a:pt x="1897" y="1484"/>
                    <a:pt x="1891" y="1484"/>
                    <a:pt x="1889" y="1486"/>
                  </a:cubicBezTo>
                  <a:lnTo>
                    <a:pt x="1889" y="1486"/>
                  </a:lnTo>
                  <a:cubicBezTo>
                    <a:pt x="1888" y="1488"/>
                    <a:pt x="1890" y="1493"/>
                    <a:pt x="1892" y="1495"/>
                  </a:cubicBezTo>
                  <a:lnTo>
                    <a:pt x="1892" y="1495"/>
                  </a:lnTo>
                  <a:cubicBezTo>
                    <a:pt x="1892" y="1498"/>
                    <a:pt x="1898" y="1503"/>
                    <a:pt x="1897" y="1506"/>
                  </a:cubicBezTo>
                  <a:lnTo>
                    <a:pt x="1897" y="1506"/>
                  </a:lnTo>
                  <a:cubicBezTo>
                    <a:pt x="1895" y="1509"/>
                    <a:pt x="1888" y="1506"/>
                    <a:pt x="1885" y="1508"/>
                  </a:cubicBezTo>
                  <a:lnTo>
                    <a:pt x="1885" y="1508"/>
                  </a:lnTo>
                  <a:cubicBezTo>
                    <a:pt x="1883" y="1510"/>
                    <a:pt x="1881" y="1517"/>
                    <a:pt x="1881" y="1520"/>
                  </a:cubicBezTo>
                  <a:lnTo>
                    <a:pt x="1881" y="1520"/>
                  </a:lnTo>
                  <a:cubicBezTo>
                    <a:pt x="1882" y="1523"/>
                    <a:pt x="1888" y="1524"/>
                    <a:pt x="1889" y="1527"/>
                  </a:cubicBezTo>
                  <a:lnTo>
                    <a:pt x="1889" y="1527"/>
                  </a:lnTo>
                  <a:cubicBezTo>
                    <a:pt x="1889" y="1530"/>
                    <a:pt x="1882" y="1534"/>
                    <a:pt x="1882" y="1537"/>
                  </a:cubicBezTo>
                  <a:lnTo>
                    <a:pt x="1882" y="1537"/>
                  </a:lnTo>
                  <a:cubicBezTo>
                    <a:pt x="1881" y="1540"/>
                    <a:pt x="1886" y="1548"/>
                    <a:pt x="1885" y="1551"/>
                  </a:cubicBezTo>
                  <a:lnTo>
                    <a:pt x="1885" y="1551"/>
                  </a:lnTo>
                  <a:cubicBezTo>
                    <a:pt x="1884" y="1554"/>
                    <a:pt x="1878" y="1557"/>
                    <a:pt x="1878" y="1560"/>
                  </a:cubicBezTo>
                  <a:lnTo>
                    <a:pt x="1878" y="1560"/>
                  </a:lnTo>
                  <a:cubicBezTo>
                    <a:pt x="1879" y="1563"/>
                    <a:pt x="1886" y="1567"/>
                    <a:pt x="1889" y="1569"/>
                  </a:cubicBezTo>
                  <a:lnTo>
                    <a:pt x="1889" y="1569"/>
                  </a:lnTo>
                  <a:cubicBezTo>
                    <a:pt x="1893" y="1570"/>
                    <a:pt x="1900" y="1567"/>
                    <a:pt x="1904" y="1569"/>
                  </a:cubicBezTo>
                  <a:lnTo>
                    <a:pt x="1904" y="1569"/>
                  </a:lnTo>
                  <a:cubicBezTo>
                    <a:pt x="1906" y="1569"/>
                    <a:pt x="1910" y="1572"/>
                    <a:pt x="1913" y="1573"/>
                  </a:cubicBezTo>
                  <a:lnTo>
                    <a:pt x="1913" y="1573"/>
                  </a:lnTo>
                  <a:cubicBezTo>
                    <a:pt x="1916" y="1576"/>
                    <a:pt x="1922" y="1583"/>
                    <a:pt x="1925" y="1586"/>
                  </a:cubicBezTo>
                  <a:lnTo>
                    <a:pt x="1925" y="1586"/>
                  </a:lnTo>
                  <a:cubicBezTo>
                    <a:pt x="1927" y="1588"/>
                    <a:pt x="1930" y="1595"/>
                    <a:pt x="1932" y="1594"/>
                  </a:cubicBezTo>
                  <a:lnTo>
                    <a:pt x="1932" y="1594"/>
                  </a:lnTo>
                  <a:cubicBezTo>
                    <a:pt x="1936" y="1594"/>
                    <a:pt x="1936" y="1584"/>
                    <a:pt x="1939" y="1581"/>
                  </a:cubicBezTo>
                  <a:lnTo>
                    <a:pt x="1939" y="1581"/>
                  </a:lnTo>
                  <a:cubicBezTo>
                    <a:pt x="1940" y="1579"/>
                    <a:pt x="1943" y="1574"/>
                    <a:pt x="1946" y="1575"/>
                  </a:cubicBezTo>
                  <a:lnTo>
                    <a:pt x="1946" y="1575"/>
                  </a:lnTo>
                  <a:cubicBezTo>
                    <a:pt x="1949" y="1576"/>
                    <a:pt x="1950" y="1586"/>
                    <a:pt x="1950" y="1586"/>
                  </a:cubicBezTo>
                  <a:lnTo>
                    <a:pt x="1950" y="1586"/>
                  </a:lnTo>
                  <a:cubicBezTo>
                    <a:pt x="1950" y="1587"/>
                    <a:pt x="1955" y="1600"/>
                    <a:pt x="1958" y="1604"/>
                  </a:cubicBezTo>
                  <a:lnTo>
                    <a:pt x="1958" y="1604"/>
                  </a:lnTo>
                  <a:cubicBezTo>
                    <a:pt x="1959" y="1606"/>
                    <a:pt x="1963" y="1610"/>
                    <a:pt x="1966" y="1611"/>
                  </a:cubicBezTo>
                  <a:lnTo>
                    <a:pt x="1966" y="1611"/>
                  </a:lnTo>
                  <a:cubicBezTo>
                    <a:pt x="1968" y="1611"/>
                    <a:pt x="1973" y="1609"/>
                    <a:pt x="1975" y="1607"/>
                  </a:cubicBezTo>
                  <a:lnTo>
                    <a:pt x="1975" y="1607"/>
                  </a:lnTo>
                  <a:cubicBezTo>
                    <a:pt x="1977" y="1605"/>
                    <a:pt x="1978" y="1599"/>
                    <a:pt x="1980" y="1599"/>
                  </a:cubicBezTo>
                  <a:lnTo>
                    <a:pt x="1980" y="1599"/>
                  </a:lnTo>
                  <a:cubicBezTo>
                    <a:pt x="1983" y="1599"/>
                    <a:pt x="1985" y="1609"/>
                    <a:pt x="1988" y="1609"/>
                  </a:cubicBezTo>
                  <a:lnTo>
                    <a:pt x="1988" y="1609"/>
                  </a:lnTo>
                  <a:cubicBezTo>
                    <a:pt x="1991" y="1610"/>
                    <a:pt x="1999" y="1603"/>
                    <a:pt x="2003" y="1602"/>
                  </a:cubicBezTo>
                  <a:lnTo>
                    <a:pt x="2003" y="1602"/>
                  </a:lnTo>
                  <a:cubicBezTo>
                    <a:pt x="2008" y="1601"/>
                    <a:pt x="2018" y="1601"/>
                    <a:pt x="2023" y="1602"/>
                  </a:cubicBezTo>
                  <a:lnTo>
                    <a:pt x="2023" y="1602"/>
                  </a:lnTo>
                  <a:cubicBezTo>
                    <a:pt x="2025" y="1603"/>
                    <a:pt x="2030" y="1604"/>
                    <a:pt x="2031" y="1607"/>
                  </a:cubicBezTo>
                  <a:lnTo>
                    <a:pt x="2031" y="1607"/>
                  </a:lnTo>
                  <a:cubicBezTo>
                    <a:pt x="2033" y="1609"/>
                    <a:pt x="2029" y="1615"/>
                    <a:pt x="2030" y="1617"/>
                  </a:cubicBezTo>
                  <a:lnTo>
                    <a:pt x="2030" y="1617"/>
                  </a:lnTo>
                  <a:cubicBezTo>
                    <a:pt x="2032" y="1620"/>
                    <a:pt x="2040" y="1621"/>
                    <a:pt x="2043" y="1620"/>
                  </a:cubicBezTo>
                  <a:lnTo>
                    <a:pt x="2043" y="1620"/>
                  </a:lnTo>
                  <a:cubicBezTo>
                    <a:pt x="2046" y="1619"/>
                    <a:pt x="2049" y="1614"/>
                    <a:pt x="2051" y="1613"/>
                  </a:cubicBezTo>
                  <a:lnTo>
                    <a:pt x="2051" y="1613"/>
                  </a:lnTo>
                  <a:cubicBezTo>
                    <a:pt x="2055" y="1613"/>
                    <a:pt x="2062" y="1618"/>
                    <a:pt x="2065" y="1620"/>
                  </a:cubicBezTo>
                  <a:lnTo>
                    <a:pt x="2065" y="1620"/>
                  </a:lnTo>
                  <a:cubicBezTo>
                    <a:pt x="2069" y="1622"/>
                    <a:pt x="2076" y="1632"/>
                    <a:pt x="2080" y="1631"/>
                  </a:cubicBezTo>
                  <a:lnTo>
                    <a:pt x="2080" y="1631"/>
                  </a:lnTo>
                  <a:cubicBezTo>
                    <a:pt x="2084" y="1631"/>
                    <a:pt x="2086" y="1623"/>
                    <a:pt x="2088" y="1620"/>
                  </a:cubicBezTo>
                  <a:lnTo>
                    <a:pt x="2088" y="1620"/>
                  </a:lnTo>
                  <a:cubicBezTo>
                    <a:pt x="2089" y="1619"/>
                    <a:pt x="2092" y="1614"/>
                    <a:pt x="2094" y="1614"/>
                  </a:cubicBezTo>
                  <a:lnTo>
                    <a:pt x="2094" y="1614"/>
                  </a:lnTo>
                  <a:cubicBezTo>
                    <a:pt x="2097" y="1614"/>
                    <a:pt x="2101" y="1618"/>
                    <a:pt x="2102" y="1620"/>
                  </a:cubicBezTo>
                  <a:lnTo>
                    <a:pt x="2102" y="1620"/>
                  </a:lnTo>
                  <a:cubicBezTo>
                    <a:pt x="2105" y="1623"/>
                    <a:pt x="2108" y="1632"/>
                    <a:pt x="2110" y="1635"/>
                  </a:cubicBezTo>
                  <a:lnTo>
                    <a:pt x="2110" y="1635"/>
                  </a:lnTo>
                  <a:cubicBezTo>
                    <a:pt x="2112" y="1639"/>
                    <a:pt x="2117" y="1644"/>
                    <a:pt x="2120" y="1647"/>
                  </a:cubicBezTo>
                  <a:lnTo>
                    <a:pt x="2120" y="1647"/>
                  </a:lnTo>
                  <a:cubicBezTo>
                    <a:pt x="2123" y="1649"/>
                    <a:pt x="2131" y="1649"/>
                    <a:pt x="2134" y="1651"/>
                  </a:cubicBezTo>
                  <a:lnTo>
                    <a:pt x="2134" y="1651"/>
                  </a:lnTo>
                  <a:cubicBezTo>
                    <a:pt x="2136" y="1653"/>
                    <a:pt x="2137" y="1657"/>
                    <a:pt x="2137" y="1660"/>
                  </a:cubicBezTo>
                  <a:lnTo>
                    <a:pt x="2137" y="1660"/>
                  </a:lnTo>
                  <a:cubicBezTo>
                    <a:pt x="2137" y="1662"/>
                    <a:pt x="2134" y="1666"/>
                    <a:pt x="2134" y="1668"/>
                  </a:cubicBezTo>
                  <a:lnTo>
                    <a:pt x="2134" y="1668"/>
                  </a:lnTo>
                  <a:cubicBezTo>
                    <a:pt x="2134" y="1671"/>
                    <a:pt x="2137" y="1675"/>
                    <a:pt x="2139" y="1677"/>
                  </a:cubicBezTo>
                  <a:lnTo>
                    <a:pt x="2139" y="1677"/>
                  </a:lnTo>
                  <a:cubicBezTo>
                    <a:pt x="2141" y="1678"/>
                    <a:pt x="2146" y="1677"/>
                    <a:pt x="2148" y="1676"/>
                  </a:cubicBezTo>
                  <a:lnTo>
                    <a:pt x="2148" y="1676"/>
                  </a:lnTo>
                  <a:cubicBezTo>
                    <a:pt x="2151" y="1675"/>
                    <a:pt x="2152" y="1668"/>
                    <a:pt x="2155" y="1667"/>
                  </a:cubicBezTo>
                  <a:lnTo>
                    <a:pt x="2155" y="1667"/>
                  </a:lnTo>
                  <a:cubicBezTo>
                    <a:pt x="2157" y="1664"/>
                    <a:pt x="2164" y="1660"/>
                    <a:pt x="2167" y="1661"/>
                  </a:cubicBezTo>
                  <a:lnTo>
                    <a:pt x="2167" y="1661"/>
                  </a:lnTo>
                  <a:cubicBezTo>
                    <a:pt x="2169" y="1661"/>
                    <a:pt x="2172" y="1665"/>
                    <a:pt x="2174" y="1667"/>
                  </a:cubicBezTo>
                  <a:lnTo>
                    <a:pt x="2174" y="1667"/>
                  </a:lnTo>
                  <a:cubicBezTo>
                    <a:pt x="2177" y="1670"/>
                    <a:pt x="2183" y="1675"/>
                    <a:pt x="2184" y="1678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CB23DC4-0080-A444-BE8A-D6061A097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45404" y="7330585"/>
              <a:ext cx="1097647" cy="1860347"/>
            </a:xfrm>
            <a:custGeom>
              <a:avLst/>
              <a:gdLst>
                <a:gd name="connsiteX0" fmla="*/ 388068 w 491416"/>
                <a:gd name="connsiteY0" fmla="*/ 811928 h 832877"/>
                <a:gd name="connsiteX1" fmla="*/ 390855 w 491416"/>
                <a:gd name="connsiteY1" fmla="*/ 811928 h 832877"/>
                <a:gd name="connsiteX2" fmla="*/ 390507 w 491416"/>
                <a:gd name="connsiteY2" fmla="*/ 814438 h 832877"/>
                <a:gd name="connsiteX3" fmla="*/ 389113 w 491416"/>
                <a:gd name="connsiteY3" fmla="*/ 819456 h 832877"/>
                <a:gd name="connsiteX4" fmla="*/ 387371 w 491416"/>
                <a:gd name="connsiteY4" fmla="*/ 821966 h 832877"/>
                <a:gd name="connsiteX5" fmla="*/ 384583 w 491416"/>
                <a:gd name="connsiteY5" fmla="*/ 818381 h 832877"/>
                <a:gd name="connsiteX6" fmla="*/ 381098 w 491416"/>
                <a:gd name="connsiteY6" fmla="*/ 819098 h 832877"/>
                <a:gd name="connsiteX7" fmla="*/ 377962 w 491416"/>
                <a:gd name="connsiteY7" fmla="*/ 816589 h 832877"/>
                <a:gd name="connsiteX8" fmla="*/ 380401 w 491416"/>
                <a:gd name="connsiteY8" fmla="*/ 813721 h 832877"/>
                <a:gd name="connsiteX9" fmla="*/ 382841 w 491416"/>
                <a:gd name="connsiteY9" fmla="*/ 814079 h 832877"/>
                <a:gd name="connsiteX10" fmla="*/ 388068 w 491416"/>
                <a:gd name="connsiteY10" fmla="*/ 811928 h 832877"/>
                <a:gd name="connsiteX11" fmla="*/ 420570 w 491416"/>
                <a:gd name="connsiteY11" fmla="*/ 808384 h 832877"/>
                <a:gd name="connsiteX12" fmla="*/ 421317 w 491416"/>
                <a:gd name="connsiteY12" fmla="*/ 811509 h 832877"/>
                <a:gd name="connsiteX13" fmla="*/ 416461 w 491416"/>
                <a:gd name="connsiteY13" fmla="*/ 814287 h 832877"/>
                <a:gd name="connsiteX14" fmla="*/ 414220 w 491416"/>
                <a:gd name="connsiteY14" fmla="*/ 816718 h 832877"/>
                <a:gd name="connsiteX15" fmla="*/ 408243 w 491416"/>
                <a:gd name="connsiteY15" fmla="*/ 818455 h 832877"/>
                <a:gd name="connsiteX16" fmla="*/ 403387 w 491416"/>
                <a:gd name="connsiteY16" fmla="*/ 817760 h 832877"/>
                <a:gd name="connsiteX17" fmla="*/ 403387 w 491416"/>
                <a:gd name="connsiteY17" fmla="*/ 814982 h 832877"/>
                <a:gd name="connsiteX18" fmla="*/ 408990 w 491416"/>
                <a:gd name="connsiteY18" fmla="*/ 813940 h 832877"/>
                <a:gd name="connsiteX19" fmla="*/ 414967 w 491416"/>
                <a:gd name="connsiteY19" fmla="*/ 810120 h 832877"/>
                <a:gd name="connsiteX20" fmla="*/ 420570 w 491416"/>
                <a:gd name="connsiteY20" fmla="*/ 808384 h 832877"/>
                <a:gd name="connsiteX21" fmla="*/ 490803 w 491416"/>
                <a:gd name="connsiteY21" fmla="*/ 804068 h 832877"/>
                <a:gd name="connsiteX22" fmla="*/ 491173 w 491416"/>
                <a:gd name="connsiteY22" fmla="*/ 807640 h 832877"/>
                <a:gd name="connsiteX23" fmla="*/ 482654 w 491416"/>
                <a:gd name="connsiteY23" fmla="*/ 810418 h 832877"/>
                <a:gd name="connsiteX24" fmla="*/ 476727 w 491416"/>
                <a:gd name="connsiteY24" fmla="*/ 810418 h 832877"/>
                <a:gd name="connsiteX25" fmla="*/ 469689 w 491416"/>
                <a:gd name="connsiteY25" fmla="*/ 808036 h 832877"/>
                <a:gd name="connsiteX26" fmla="*/ 474134 w 491416"/>
                <a:gd name="connsiteY26" fmla="*/ 805655 h 832877"/>
                <a:gd name="connsiteX27" fmla="*/ 479320 w 491416"/>
                <a:gd name="connsiteY27" fmla="*/ 806846 h 832877"/>
                <a:gd name="connsiteX28" fmla="*/ 483765 w 491416"/>
                <a:gd name="connsiteY28" fmla="*/ 806449 h 832877"/>
                <a:gd name="connsiteX29" fmla="*/ 486358 w 491416"/>
                <a:gd name="connsiteY29" fmla="*/ 804465 h 832877"/>
                <a:gd name="connsiteX30" fmla="*/ 490803 w 491416"/>
                <a:gd name="connsiteY30" fmla="*/ 804068 h 832877"/>
                <a:gd name="connsiteX31" fmla="*/ 441995 w 491416"/>
                <a:gd name="connsiteY31" fmla="*/ 803652 h 832877"/>
                <a:gd name="connsiteX32" fmla="*/ 446934 w 491416"/>
                <a:gd name="connsiteY32" fmla="*/ 803652 h 832877"/>
                <a:gd name="connsiteX33" fmla="*/ 452579 w 491416"/>
                <a:gd name="connsiteY33" fmla="*/ 805164 h 832877"/>
                <a:gd name="connsiteX34" fmla="*/ 458929 w 491416"/>
                <a:gd name="connsiteY34" fmla="*/ 804786 h 832877"/>
                <a:gd name="connsiteX35" fmla="*/ 464220 w 491416"/>
                <a:gd name="connsiteY35" fmla="*/ 806676 h 832877"/>
                <a:gd name="connsiteX36" fmla="*/ 462809 w 491416"/>
                <a:gd name="connsiteY36" fmla="*/ 809699 h 832877"/>
                <a:gd name="connsiteX37" fmla="*/ 453990 w 491416"/>
                <a:gd name="connsiteY37" fmla="*/ 810077 h 832877"/>
                <a:gd name="connsiteX38" fmla="*/ 445876 w 491416"/>
                <a:gd name="connsiteY38" fmla="*/ 808566 h 832877"/>
                <a:gd name="connsiteX39" fmla="*/ 441642 w 491416"/>
                <a:gd name="connsiteY39" fmla="*/ 807432 h 832877"/>
                <a:gd name="connsiteX40" fmla="*/ 437056 w 491416"/>
                <a:gd name="connsiteY40" fmla="*/ 807810 h 832877"/>
                <a:gd name="connsiteX41" fmla="*/ 433881 w 491416"/>
                <a:gd name="connsiteY41" fmla="*/ 807810 h 832877"/>
                <a:gd name="connsiteX42" fmla="*/ 433529 w 491416"/>
                <a:gd name="connsiteY42" fmla="*/ 805920 h 832877"/>
                <a:gd name="connsiteX43" fmla="*/ 437409 w 491416"/>
                <a:gd name="connsiteY43" fmla="*/ 804030 h 832877"/>
                <a:gd name="connsiteX44" fmla="*/ 441995 w 491416"/>
                <a:gd name="connsiteY44" fmla="*/ 803652 h 832877"/>
                <a:gd name="connsiteX45" fmla="*/ 411689 w 491416"/>
                <a:gd name="connsiteY45" fmla="*/ 0 h 832877"/>
                <a:gd name="connsiteX46" fmla="*/ 421419 w 491416"/>
                <a:gd name="connsiteY46" fmla="*/ 16215 h 832877"/>
                <a:gd name="connsiteX47" fmla="*/ 427545 w 491416"/>
                <a:gd name="connsiteY47" fmla="*/ 16215 h 832877"/>
                <a:gd name="connsiteX48" fmla="*/ 440879 w 491416"/>
                <a:gd name="connsiteY48" fmla="*/ 525357 h 832877"/>
                <a:gd name="connsiteX49" fmla="*/ 485204 w 491416"/>
                <a:gd name="connsiteY49" fmla="*/ 779028 h 832877"/>
                <a:gd name="connsiteX50" fmla="*/ 484843 w 491416"/>
                <a:gd name="connsiteY50" fmla="*/ 781190 h 832877"/>
                <a:gd name="connsiteX51" fmla="*/ 481961 w 491416"/>
                <a:gd name="connsiteY51" fmla="*/ 784793 h 832877"/>
                <a:gd name="connsiteX52" fmla="*/ 477636 w 491416"/>
                <a:gd name="connsiteY52" fmla="*/ 785514 h 832877"/>
                <a:gd name="connsiteX53" fmla="*/ 477636 w 491416"/>
                <a:gd name="connsiteY53" fmla="*/ 789838 h 832877"/>
                <a:gd name="connsiteX54" fmla="*/ 471510 w 491416"/>
                <a:gd name="connsiteY54" fmla="*/ 790919 h 832877"/>
                <a:gd name="connsiteX55" fmla="*/ 469348 w 491416"/>
                <a:gd name="connsiteY55" fmla="*/ 787315 h 832877"/>
                <a:gd name="connsiteX56" fmla="*/ 463942 w 491416"/>
                <a:gd name="connsiteY56" fmla="*/ 787315 h 832877"/>
                <a:gd name="connsiteX57" fmla="*/ 456735 w 491416"/>
                <a:gd name="connsiteY57" fmla="*/ 786595 h 832877"/>
                <a:gd name="connsiteX58" fmla="*/ 452410 w 491416"/>
                <a:gd name="connsiteY58" fmla="*/ 785874 h 832877"/>
                <a:gd name="connsiteX59" fmla="*/ 445924 w 491416"/>
                <a:gd name="connsiteY59" fmla="*/ 786595 h 832877"/>
                <a:gd name="connsiteX60" fmla="*/ 441599 w 491416"/>
                <a:gd name="connsiteY60" fmla="*/ 789838 h 832877"/>
                <a:gd name="connsiteX61" fmla="*/ 436915 w 491416"/>
                <a:gd name="connsiteY61" fmla="*/ 790558 h 832877"/>
                <a:gd name="connsiteX62" fmla="*/ 431509 w 491416"/>
                <a:gd name="connsiteY62" fmla="*/ 788036 h 832877"/>
                <a:gd name="connsiteX63" fmla="*/ 426464 w 491416"/>
                <a:gd name="connsiteY63" fmla="*/ 784072 h 832877"/>
                <a:gd name="connsiteX64" fmla="*/ 422500 w 491416"/>
                <a:gd name="connsiteY64" fmla="*/ 782991 h 832877"/>
                <a:gd name="connsiteX65" fmla="*/ 419257 w 491416"/>
                <a:gd name="connsiteY65" fmla="*/ 782991 h 832877"/>
                <a:gd name="connsiteX66" fmla="*/ 418896 w 491416"/>
                <a:gd name="connsiteY66" fmla="*/ 786234 h 832877"/>
                <a:gd name="connsiteX67" fmla="*/ 416734 w 491416"/>
                <a:gd name="connsiteY67" fmla="*/ 788396 h 832877"/>
                <a:gd name="connsiteX68" fmla="*/ 414212 w 491416"/>
                <a:gd name="connsiteY68" fmla="*/ 786955 h 832877"/>
                <a:gd name="connsiteX69" fmla="*/ 407004 w 491416"/>
                <a:gd name="connsiteY69" fmla="*/ 786234 h 832877"/>
                <a:gd name="connsiteX70" fmla="*/ 400878 w 491416"/>
                <a:gd name="connsiteY70" fmla="*/ 787315 h 832877"/>
                <a:gd name="connsiteX71" fmla="*/ 394391 w 491416"/>
                <a:gd name="connsiteY71" fmla="*/ 790919 h 832877"/>
                <a:gd name="connsiteX72" fmla="*/ 386824 w 491416"/>
                <a:gd name="connsiteY72" fmla="*/ 792720 h 832877"/>
                <a:gd name="connsiteX73" fmla="*/ 382860 w 491416"/>
                <a:gd name="connsiteY73" fmla="*/ 794882 h 832877"/>
                <a:gd name="connsiteX74" fmla="*/ 378175 w 491416"/>
                <a:gd name="connsiteY74" fmla="*/ 797404 h 832877"/>
                <a:gd name="connsiteX75" fmla="*/ 373490 w 491416"/>
                <a:gd name="connsiteY75" fmla="*/ 800647 h 832877"/>
                <a:gd name="connsiteX76" fmla="*/ 368445 w 491416"/>
                <a:gd name="connsiteY76" fmla="*/ 802089 h 832877"/>
                <a:gd name="connsiteX77" fmla="*/ 363039 w 491416"/>
                <a:gd name="connsiteY77" fmla="*/ 806773 h 832877"/>
                <a:gd name="connsiteX78" fmla="*/ 358715 w 491416"/>
                <a:gd name="connsiteY78" fmla="*/ 807854 h 832877"/>
                <a:gd name="connsiteX79" fmla="*/ 356192 w 491416"/>
                <a:gd name="connsiteY79" fmla="*/ 805692 h 832877"/>
                <a:gd name="connsiteX80" fmla="*/ 356913 w 491416"/>
                <a:gd name="connsiteY80" fmla="*/ 802809 h 832877"/>
                <a:gd name="connsiteX81" fmla="*/ 359436 w 491416"/>
                <a:gd name="connsiteY81" fmla="*/ 801728 h 832877"/>
                <a:gd name="connsiteX82" fmla="*/ 359436 w 491416"/>
                <a:gd name="connsiteY82" fmla="*/ 799566 h 832877"/>
                <a:gd name="connsiteX83" fmla="*/ 356553 w 491416"/>
                <a:gd name="connsiteY83" fmla="*/ 798125 h 832877"/>
                <a:gd name="connsiteX84" fmla="*/ 354751 w 491416"/>
                <a:gd name="connsiteY84" fmla="*/ 795963 h 832877"/>
                <a:gd name="connsiteX85" fmla="*/ 351147 w 491416"/>
                <a:gd name="connsiteY85" fmla="*/ 795243 h 832877"/>
                <a:gd name="connsiteX86" fmla="*/ 346462 w 491416"/>
                <a:gd name="connsiteY86" fmla="*/ 798125 h 832877"/>
                <a:gd name="connsiteX87" fmla="*/ 345742 w 491416"/>
                <a:gd name="connsiteY87" fmla="*/ 801368 h 832877"/>
                <a:gd name="connsiteX88" fmla="*/ 348625 w 491416"/>
                <a:gd name="connsiteY88" fmla="*/ 802809 h 832877"/>
                <a:gd name="connsiteX89" fmla="*/ 351508 w 491416"/>
                <a:gd name="connsiteY89" fmla="*/ 803890 h 832877"/>
                <a:gd name="connsiteX90" fmla="*/ 352228 w 491416"/>
                <a:gd name="connsiteY90" fmla="*/ 808214 h 832877"/>
                <a:gd name="connsiteX91" fmla="*/ 348625 w 491416"/>
                <a:gd name="connsiteY91" fmla="*/ 811457 h 832877"/>
                <a:gd name="connsiteX92" fmla="*/ 345021 w 491416"/>
                <a:gd name="connsiteY92" fmla="*/ 814700 h 832877"/>
                <a:gd name="connsiteX93" fmla="*/ 341417 w 491416"/>
                <a:gd name="connsiteY93" fmla="*/ 817943 h 832877"/>
                <a:gd name="connsiteX94" fmla="*/ 338534 w 491416"/>
                <a:gd name="connsiteY94" fmla="*/ 823708 h 832877"/>
                <a:gd name="connsiteX95" fmla="*/ 337814 w 491416"/>
                <a:gd name="connsiteY95" fmla="*/ 829474 h 832877"/>
                <a:gd name="connsiteX96" fmla="*/ 335651 w 491416"/>
                <a:gd name="connsiteY96" fmla="*/ 832717 h 832877"/>
                <a:gd name="connsiteX97" fmla="*/ 333129 w 491416"/>
                <a:gd name="connsiteY97" fmla="*/ 832356 h 832877"/>
                <a:gd name="connsiteX98" fmla="*/ 332408 w 491416"/>
                <a:gd name="connsiteY98" fmla="*/ 829834 h 832877"/>
                <a:gd name="connsiteX99" fmla="*/ 330246 w 491416"/>
                <a:gd name="connsiteY99" fmla="*/ 831636 h 832877"/>
                <a:gd name="connsiteX100" fmla="*/ 325922 w 491416"/>
                <a:gd name="connsiteY100" fmla="*/ 831996 h 832877"/>
                <a:gd name="connsiteX101" fmla="*/ 324480 w 491416"/>
                <a:gd name="connsiteY101" fmla="*/ 830915 h 832877"/>
                <a:gd name="connsiteX102" fmla="*/ 321597 w 491416"/>
                <a:gd name="connsiteY102" fmla="*/ 831996 h 832877"/>
                <a:gd name="connsiteX103" fmla="*/ 321237 w 491416"/>
                <a:gd name="connsiteY103" fmla="*/ 832717 h 832877"/>
                <a:gd name="connsiteX104" fmla="*/ 317993 w 491416"/>
                <a:gd name="connsiteY104" fmla="*/ 832717 h 832877"/>
                <a:gd name="connsiteX105" fmla="*/ 316552 w 491416"/>
                <a:gd name="connsiteY105" fmla="*/ 829474 h 832877"/>
                <a:gd name="connsiteX106" fmla="*/ 312948 w 491416"/>
                <a:gd name="connsiteY106" fmla="*/ 827672 h 832877"/>
                <a:gd name="connsiteX107" fmla="*/ 312588 w 491416"/>
                <a:gd name="connsiteY107" fmla="*/ 823708 h 832877"/>
                <a:gd name="connsiteX108" fmla="*/ 310426 w 491416"/>
                <a:gd name="connsiteY108" fmla="*/ 821907 h 832877"/>
                <a:gd name="connsiteX109" fmla="*/ 308984 w 491416"/>
                <a:gd name="connsiteY109" fmla="*/ 818664 h 832877"/>
                <a:gd name="connsiteX110" fmla="*/ 307543 w 491416"/>
                <a:gd name="connsiteY110" fmla="*/ 815061 h 832877"/>
                <a:gd name="connsiteX111" fmla="*/ 309345 w 491416"/>
                <a:gd name="connsiteY111" fmla="*/ 812178 h 832877"/>
                <a:gd name="connsiteX112" fmla="*/ 308624 w 491416"/>
                <a:gd name="connsiteY112" fmla="*/ 807494 h 832877"/>
                <a:gd name="connsiteX113" fmla="*/ 305741 w 491416"/>
                <a:gd name="connsiteY113" fmla="*/ 806413 h 832877"/>
                <a:gd name="connsiteX114" fmla="*/ 302498 w 491416"/>
                <a:gd name="connsiteY114" fmla="*/ 802809 h 832877"/>
                <a:gd name="connsiteX115" fmla="*/ 299254 w 491416"/>
                <a:gd name="connsiteY115" fmla="*/ 800287 h 832877"/>
                <a:gd name="connsiteX116" fmla="*/ 298173 w 491416"/>
                <a:gd name="connsiteY116" fmla="*/ 793441 h 832877"/>
                <a:gd name="connsiteX117" fmla="*/ 294570 w 491416"/>
                <a:gd name="connsiteY117" fmla="*/ 786595 h 832877"/>
                <a:gd name="connsiteX118" fmla="*/ 290966 w 491416"/>
                <a:gd name="connsiteY118" fmla="*/ 782991 h 832877"/>
                <a:gd name="connsiteX119" fmla="*/ 287002 w 491416"/>
                <a:gd name="connsiteY119" fmla="*/ 781910 h 832877"/>
                <a:gd name="connsiteX120" fmla="*/ 283759 w 491416"/>
                <a:gd name="connsiteY120" fmla="*/ 778667 h 832877"/>
                <a:gd name="connsiteX121" fmla="*/ 278713 w 491416"/>
                <a:gd name="connsiteY121" fmla="*/ 772542 h 832877"/>
                <a:gd name="connsiteX122" fmla="*/ 276191 w 491416"/>
                <a:gd name="connsiteY122" fmla="*/ 767858 h 832877"/>
                <a:gd name="connsiteX123" fmla="*/ 275110 w 491416"/>
                <a:gd name="connsiteY123" fmla="*/ 761372 h 832877"/>
                <a:gd name="connsiteX124" fmla="*/ 271146 w 491416"/>
                <a:gd name="connsiteY124" fmla="*/ 758129 h 832877"/>
                <a:gd name="connsiteX125" fmla="*/ 271146 w 491416"/>
                <a:gd name="connsiteY125" fmla="*/ 752364 h 832877"/>
                <a:gd name="connsiteX126" fmla="*/ 270065 w 491416"/>
                <a:gd name="connsiteY126" fmla="*/ 749481 h 832877"/>
                <a:gd name="connsiteX127" fmla="*/ 272587 w 491416"/>
                <a:gd name="connsiteY127" fmla="*/ 744076 h 832877"/>
                <a:gd name="connsiteX128" fmla="*/ 271146 w 491416"/>
                <a:gd name="connsiteY128" fmla="*/ 739031 h 832877"/>
                <a:gd name="connsiteX129" fmla="*/ 272587 w 491416"/>
                <a:gd name="connsiteY129" fmla="*/ 735068 h 832877"/>
                <a:gd name="connsiteX130" fmla="*/ 274749 w 491416"/>
                <a:gd name="connsiteY130" fmla="*/ 732546 h 832877"/>
                <a:gd name="connsiteX131" fmla="*/ 276551 w 491416"/>
                <a:gd name="connsiteY131" fmla="*/ 730384 h 832877"/>
                <a:gd name="connsiteX132" fmla="*/ 275831 w 491416"/>
                <a:gd name="connsiteY132" fmla="*/ 726420 h 832877"/>
                <a:gd name="connsiteX133" fmla="*/ 277272 w 491416"/>
                <a:gd name="connsiteY133" fmla="*/ 722817 h 832877"/>
                <a:gd name="connsiteX134" fmla="*/ 277632 w 491416"/>
                <a:gd name="connsiteY134" fmla="*/ 716691 h 832877"/>
                <a:gd name="connsiteX135" fmla="*/ 279795 w 491416"/>
                <a:gd name="connsiteY135" fmla="*/ 713088 h 832877"/>
                <a:gd name="connsiteX136" fmla="*/ 278713 w 491416"/>
                <a:gd name="connsiteY136" fmla="*/ 707323 h 832877"/>
                <a:gd name="connsiteX137" fmla="*/ 280515 w 491416"/>
                <a:gd name="connsiteY137" fmla="*/ 704800 h 832877"/>
                <a:gd name="connsiteX138" fmla="*/ 281596 w 491416"/>
                <a:gd name="connsiteY138" fmla="*/ 700837 h 832877"/>
                <a:gd name="connsiteX139" fmla="*/ 279795 w 491416"/>
                <a:gd name="connsiteY139" fmla="*/ 697954 h 832877"/>
                <a:gd name="connsiteX140" fmla="*/ 164117 w 491416"/>
                <a:gd name="connsiteY140" fmla="*/ 711647 h 832877"/>
                <a:gd name="connsiteX141" fmla="*/ 79791 w 491416"/>
                <a:gd name="connsiteY141" fmla="*/ 720294 h 832877"/>
                <a:gd name="connsiteX142" fmla="*/ 8438 w 491416"/>
                <a:gd name="connsiteY142" fmla="*/ 727861 h 832877"/>
                <a:gd name="connsiteX143" fmla="*/ 12042 w 491416"/>
                <a:gd name="connsiteY143" fmla="*/ 724618 h 832877"/>
                <a:gd name="connsiteX144" fmla="*/ 16006 w 491416"/>
                <a:gd name="connsiteY144" fmla="*/ 722817 h 832877"/>
                <a:gd name="connsiteX145" fmla="*/ 17808 w 491416"/>
                <a:gd name="connsiteY145" fmla="*/ 717772 h 832877"/>
                <a:gd name="connsiteX146" fmla="*/ 14925 w 491416"/>
                <a:gd name="connsiteY146" fmla="*/ 713088 h 832877"/>
                <a:gd name="connsiteX147" fmla="*/ 10240 w 491416"/>
                <a:gd name="connsiteY147" fmla="*/ 711286 h 832877"/>
                <a:gd name="connsiteX148" fmla="*/ 6636 w 491416"/>
                <a:gd name="connsiteY148" fmla="*/ 707323 h 832877"/>
                <a:gd name="connsiteX149" fmla="*/ 6997 w 491416"/>
                <a:gd name="connsiteY149" fmla="*/ 703719 h 832877"/>
                <a:gd name="connsiteX150" fmla="*/ 9880 w 491416"/>
                <a:gd name="connsiteY150" fmla="*/ 701197 h 832877"/>
                <a:gd name="connsiteX151" fmla="*/ 10961 w 491416"/>
                <a:gd name="connsiteY151" fmla="*/ 696153 h 832877"/>
                <a:gd name="connsiteX152" fmla="*/ 8798 w 491416"/>
                <a:gd name="connsiteY152" fmla="*/ 691829 h 832877"/>
                <a:gd name="connsiteX153" fmla="*/ 3033 w 491416"/>
                <a:gd name="connsiteY153" fmla="*/ 690027 h 832877"/>
                <a:gd name="connsiteX154" fmla="*/ 150 w 491416"/>
                <a:gd name="connsiteY154" fmla="*/ 686784 h 832877"/>
                <a:gd name="connsiteX155" fmla="*/ 510 w 491416"/>
                <a:gd name="connsiteY155" fmla="*/ 683181 h 832877"/>
                <a:gd name="connsiteX156" fmla="*/ 5195 w 491416"/>
                <a:gd name="connsiteY156" fmla="*/ 681379 h 832877"/>
                <a:gd name="connsiteX157" fmla="*/ 9880 w 491416"/>
                <a:gd name="connsiteY157" fmla="*/ 683901 h 832877"/>
                <a:gd name="connsiteX158" fmla="*/ 13483 w 491416"/>
                <a:gd name="connsiteY158" fmla="*/ 683541 h 832877"/>
                <a:gd name="connsiteX159" fmla="*/ 19609 w 491416"/>
                <a:gd name="connsiteY159" fmla="*/ 681019 h 832877"/>
                <a:gd name="connsiteX160" fmla="*/ 20330 w 491416"/>
                <a:gd name="connsiteY160" fmla="*/ 675974 h 832877"/>
                <a:gd name="connsiteX161" fmla="*/ 18528 w 491416"/>
                <a:gd name="connsiteY161" fmla="*/ 671290 h 832877"/>
                <a:gd name="connsiteX162" fmla="*/ 13844 w 491416"/>
                <a:gd name="connsiteY162" fmla="*/ 668407 h 832877"/>
                <a:gd name="connsiteX163" fmla="*/ 13123 w 491416"/>
                <a:gd name="connsiteY163" fmla="*/ 665164 h 832877"/>
                <a:gd name="connsiteX164" fmla="*/ 10240 w 491416"/>
                <a:gd name="connsiteY164" fmla="*/ 663002 h 832877"/>
                <a:gd name="connsiteX165" fmla="*/ 8438 w 491416"/>
                <a:gd name="connsiteY165" fmla="*/ 659399 h 832877"/>
                <a:gd name="connsiteX166" fmla="*/ 10240 w 491416"/>
                <a:gd name="connsiteY166" fmla="*/ 655075 h 832877"/>
                <a:gd name="connsiteX167" fmla="*/ 13123 w 491416"/>
                <a:gd name="connsiteY167" fmla="*/ 653274 h 832877"/>
                <a:gd name="connsiteX168" fmla="*/ 14564 w 491416"/>
                <a:gd name="connsiteY168" fmla="*/ 655075 h 832877"/>
                <a:gd name="connsiteX169" fmla="*/ 14925 w 491416"/>
                <a:gd name="connsiteY169" fmla="*/ 658678 h 832877"/>
                <a:gd name="connsiteX170" fmla="*/ 14204 w 491416"/>
                <a:gd name="connsiteY170" fmla="*/ 661201 h 832877"/>
                <a:gd name="connsiteX171" fmla="*/ 15645 w 491416"/>
                <a:gd name="connsiteY171" fmla="*/ 662282 h 832877"/>
                <a:gd name="connsiteX172" fmla="*/ 18528 w 491416"/>
                <a:gd name="connsiteY172" fmla="*/ 664804 h 832877"/>
                <a:gd name="connsiteX173" fmla="*/ 22853 w 491416"/>
                <a:gd name="connsiteY173" fmla="*/ 664444 h 832877"/>
                <a:gd name="connsiteX174" fmla="*/ 25736 w 491416"/>
                <a:gd name="connsiteY174" fmla="*/ 661921 h 832877"/>
                <a:gd name="connsiteX175" fmla="*/ 24294 w 491416"/>
                <a:gd name="connsiteY175" fmla="*/ 657237 h 832877"/>
                <a:gd name="connsiteX176" fmla="*/ 21051 w 491416"/>
                <a:gd name="connsiteY176" fmla="*/ 655075 h 832877"/>
                <a:gd name="connsiteX177" fmla="*/ 17808 w 491416"/>
                <a:gd name="connsiteY177" fmla="*/ 651472 h 832877"/>
                <a:gd name="connsiteX178" fmla="*/ 16366 w 491416"/>
                <a:gd name="connsiteY178" fmla="*/ 647508 h 832877"/>
                <a:gd name="connsiteX179" fmla="*/ 15285 w 491416"/>
                <a:gd name="connsiteY179" fmla="*/ 641743 h 832877"/>
                <a:gd name="connsiteX180" fmla="*/ 15645 w 491416"/>
                <a:gd name="connsiteY180" fmla="*/ 636699 h 832877"/>
                <a:gd name="connsiteX181" fmla="*/ 20330 w 491416"/>
                <a:gd name="connsiteY181" fmla="*/ 637059 h 832877"/>
                <a:gd name="connsiteX182" fmla="*/ 23573 w 491416"/>
                <a:gd name="connsiteY182" fmla="*/ 635978 h 832877"/>
                <a:gd name="connsiteX183" fmla="*/ 26817 w 491416"/>
                <a:gd name="connsiteY183" fmla="*/ 633095 h 832877"/>
                <a:gd name="connsiteX184" fmla="*/ 31502 w 491416"/>
                <a:gd name="connsiteY184" fmla="*/ 627690 h 832877"/>
                <a:gd name="connsiteX185" fmla="*/ 30060 w 491416"/>
                <a:gd name="connsiteY185" fmla="*/ 624447 h 832877"/>
                <a:gd name="connsiteX186" fmla="*/ 26817 w 491416"/>
                <a:gd name="connsiteY186" fmla="*/ 624087 h 832877"/>
                <a:gd name="connsiteX187" fmla="*/ 24294 w 491416"/>
                <a:gd name="connsiteY187" fmla="*/ 626609 h 832877"/>
                <a:gd name="connsiteX188" fmla="*/ 20691 w 491416"/>
                <a:gd name="connsiteY188" fmla="*/ 628051 h 832877"/>
                <a:gd name="connsiteX189" fmla="*/ 16727 w 491416"/>
                <a:gd name="connsiteY189" fmla="*/ 625889 h 832877"/>
                <a:gd name="connsiteX190" fmla="*/ 13844 w 491416"/>
                <a:gd name="connsiteY190" fmla="*/ 623006 h 832877"/>
                <a:gd name="connsiteX191" fmla="*/ 14564 w 491416"/>
                <a:gd name="connsiteY191" fmla="*/ 618682 h 832877"/>
                <a:gd name="connsiteX192" fmla="*/ 16366 w 491416"/>
                <a:gd name="connsiteY192" fmla="*/ 617241 h 832877"/>
                <a:gd name="connsiteX193" fmla="*/ 19609 w 491416"/>
                <a:gd name="connsiteY193" fmla="*/ 618682 h 832877"/>
                <a:gd name="connsiteX194" fmla="*/ 22853 w 491416"/>
                <a:gd name="connsiteY194" fmla="*/ 621565 h 832877"/>
                <a:gd name="connsiteX195" fmla="*/ 25375 w 491416"/>
                <a:gd name="connsiteY195" fmla="*/ 621565 h 832877"/>
                <a:gd name="connsiteX196" fmla="*/ 28979 w 491416"/>
                <a:gd name="connsiteY196" fmla="*/ 620844 h 832877"/>
                <a:gd name="connsiteX197" fmla="*/ 31141 w 491416"/>
                <a:gd name="connsiteY197" fmla="*/ 617601 h 832877"/>
                <a:gd name="connsiteX198" fmla="*/ 30420 w 491416"/>
                <a:gd name="connsiteY198" fmla="*/ 609674 h 832877"/>
                <a:gd name="connsiteX199" fmla="*/ 28979 w 491416"/>
                <a:gd name="connsiteY199" fmla="*/ 605350 h 832877"/>
                <a:gd name="connsiteX200" fmla="*/ 31502 w 491416"/>
                <a:gd name="connsiteY200" fmla="*/ 601386 h 832877"/>
                <a:gd name="connsiteX201" fmla="*/ 34745 w 491416"/>
                <a:gd name="connsiteY201" fmla="*/ 599945 h 832877"/>
                <a:gd name="connsiteX202" fmla="*/ 36186 w 491416"/>
                <a:gd name="connsiteY202" fmla="*/ 597063 h 832877"/>
                <a:gd name="connsiteX203" fmla="*/ 33664 w 491416"/>
                <a:gd name="connsiteY203" fmla="*/ 593820 h 832877"/>
                <a:gd name="connsiteX204" fmla="*/ 34024 w 491416"/>
                <a:gd name="connsiteY204" fmla="*/ 589135 h 832877"/>
                <a:gd name="connsiteX205" fmla="*/ 34745 w 491416"/>
                <a:gd name="connsiteY205" fmla="*/ 582289 h 832877"/>
                <a:gd name="connsiteX206" fmla="*/ 38349 w 491416"/>
                <a:gd name="connsiteY206" fmla="*/ 579767 h 832877"/>
                <a:gd name="connsiteX207" fmla="*/ 40871 w 491416"/>
                <a:gd name="connsiteY207" fmla="*/ 579767 h 832877"/>
                <a:gd name="connsiteX208" fmla="*/ 42673 w 491416"/>
                <a:gd name="connsiteY208" fmla="*/ 583010 h 832877"/>
                <a:gd name="connsiteX209" fmla="*/ 46277 w 491416"/>
                <a:gd name="connsiteY209" fmla="*/ 586973 h 832877"/>
                <a:gd name="connsiteX210" fmla="*/ 48799 w 491416"/>
                <a:gd name="connsiteY210" fmla="*/ 586253 h 832877"/>
                <a:gd name="connsiteX211" fmla="*/ 49160 w 491416"/>
                <a:gd name="connsiteY211" fmla="*/ 582289 h 832877"/>
                <a:gd name="connsiteX212" fmla="*/ 46277 w 491416"/>
                <a:gd name="connsiteY212" fmla="*/ 580127 h 832877"/>
                <a:gd name="connsiteX213" fmla="*/ 44835 w 491416"/>
                <a:gd name="connsiteY213" fmla="*/ 577605 h 832877"/>
                <a:gd name="connsiteX214" fmla="*/ 47358 w 491416"/>
                <a:gd name="connsiteY214" fmla="*/ 576164 h 832877"/>
                <a:gd name="connsiteX215" fmla="*/ 49520 w 491416"/>
                <a:gd name="connsiteY215" fmla="*/ 574722 h 832877"/>
                <a:gd name="connsiteX216" fmla="*/ 52403 w 491416"/>
                <a:gd name="connsiteY216" fmla="*/ 571119 h 832877"/>
                <a:gd name="connsiteX217" fmla="*/ 54205 w 491416"/>
                <a:gd name="connsiteY217" fmla="*/ 570038 h 832877"/>
                <a:gd name="connsiteX218" fmla="*/ 56727 w 491416"/>
                <a:gd name="connsiteY218" fmla="*/ 567876 h 832877"/>
                <a:gd name="connsiteX219" fmla="*/ 54925 w 491416"/>
                <a:gd name="connsiteY219" fmla="*/ 562471 h 832877"/>
                <a:gd name="connsiteX220" fmla="*/ 56007 w 491416"/>
                <a:gd name="connsiteY220" fmla="*/ 558147 h 832877"/>
                <a:gd name="connsiteX221" fmla="*/ 59610 w 491416"/>
                <a:gd name="connsiteY221" fmla="*/ 555625 h 832877"/>
                <a:gd name="connsiteX222" fmla="*/ 64295 w 491416"/>
                <a:gd name="connsiteY222" fmla="*/ 555625 h 832877"/>
                <a:gd name="connsiteX223" fmla="*/ 68259 w 491416"/>
                <a:gd name="connsiteY223" fmla="*/ 552022 h 832877"/>
                <a:gd name="connsiteX224" fmla="*/ 69340 w 491416"/>
                <a:gd name="connsiteY224" fmla="*/ 549139 h 832877"/>
                <a:gd name="connsiteX225" fmla="*/ 66818 w 491416"/>
                <a:gd name="connsiteY225" fmla="*/ 546617 h 832877"/>
                <a:gd name="connsiteX226" fmla="*/ 62493 w 491416"/>
                <a:gd name="connsiteY226" fmla="*/ 546977 h 832877"/>
                <a:gd name="connsiteX227" fmla="*/ 57808 w 491416"/>
                <a:gd name="connsiteY227" fmla="*/ 545175 h 832877"/>
                <a:gd name="connsiteX228" fmla="*/ 56727 w 491416"/>
                <a:gd name="connsiteY228" fmla="*/ 541572 h 832877"/>
                <a:gd name="connsiteX229" fmla="*/ 59250 w 491416"/>
                <a:gd name="connsiteY229" fmla="*/ 539050 h 832877"/>
                <a:gd name="connsiteX230" fmla="*/ 62493 w 491416"/>
                <a:gd name="connsiteY230" fmla="*/ 539410 h 832877"/>
                <a:gd name="connsiteX231" fmla="*/ 64295 w 491416"/>
                <a:gd name="connsiteY231" fmla="*/ 541572 h 832877"/>
                <a:gd name="connsiteX232" fmla="*/ 66457 w 491416"/>
                <a:gd name="connsiteY232" fmla="*/ 543374 h 832877"/>
                <a:gd name="connsiteX233" fmla="*/ 68619 w 491416"/>
                <a:gd name="connsiteY233" fmla="*/ 541572 h 832877"/>
                <a:gd name="connsiteX234" fmla="*/ 69340 w 491416"/>
                <a:gd name="connsiteY234" fmla="*/ 537969 h 832877"/>
                <a:gd name="connsiteX235" fmla="*/ 71502 w 491416"/>
                <a:gd name="connsiteY235" fmla="*/ 536528 h 832877"/>
                <a:gd name="connsiteX236" fmla="*/ 76187 w 491416"/>
                <a:gd name="connsiteY236" fmla="*/ 532564 h 832877"/>
                <a:gd name="connsiteX237" fmla="*/ 78349 w 491416"/>
                <a:gd name="connsiteY237" fmla="*/ 529681 h 832877"/>
                <a:gd name="connsiteX238" fmla="*/ 77629 w 491416"/>
                <a:gd name="connsiteY238" fmla="*/ 524637 h 832877"/>
                <a:gd name="connsiteX239" fmla="*/ 75466 w 491416"/>
                <a:gd name="connsiteY239" fmla="*/ 522835 h 832877"/>
                <a:gd name="connsiteX240" fmla="*/ 71502 w 491416"/>
                <a:gd name="connsiteY240" fmla="*/ 521394 h 832877"/>
                <a:gd name="connsiteX241" fmla="*/ 71502 w 491416"/>
                <a:gd name="connsiteY241" fmla="*/ 524276 h 832877"/>
                <a:gd name="connsiteX242" fmla="*/ 71863 w 491416"/>
                <a:gd name="connsiteY242" fmla="*/ 527159 h 832877"/>
                <a:gd name="connsiteX243" fmla="*/ 72583 w 491416"/>
                <a:gd name="connsiteY243" fmla="*/ 530042 h 832877"/>
                <a:gd name="connsiteX244" fmla="*/ 69700 w 491416"/>
                <a:gd name="connsiteY244" fmla="*/ 530402 h 832877"/>
                <a:gd name="connsiteX245" fmla="*/ 65736 w 491416"/>
                <a:gd name="connsiteY245" fmla="*/ 529321 h 832877"/>
                <a:gd name="connsiteX246" fmla="*/ 62133 w 491416"/>
                <a:gd name="connsiteY246" fmla="*/ 531123 h 832877"/>
                <a:gd name="connsiteX247" fmla="*/ 58169 w 491416"/>
                <a:gd name="connsiteY247" fmla="*/ 531843 h 832877"/>
                <a:gd name="connsiteX248" fmla="*/ 54205 w 491416"/>
                <a:gd name="connsiteY248" fmla="*/ 530042 h 832877"/>
                <a:gd name="connsiteX249" fmla="*/ 53124 w 491416"/>
                <a:gd name="connsiteY249" fmla="*/ 524637 h 832877"/>
                <a:gd name="connsiteX250" fmla="*/ 56007 w 491416"/>
                <a:gd name="connsiteY250" fmla="*/ 518872 h 832877"/>
                <a:gd name="connsiteX251" fmla="*/ 60691 w 491416"/>
                <a:gd name="connsiteY251" fmla="*/ 518151 h 832877"/>
                <a:gd name="connsiteX252" fmla="*/ 63935 w 491416"/>
                <a:gd name="connsiteY252" fmla="*/ 514908 h 832877"/>
                <a:gd name="connsiteX253" fmla="*/ 67899 w 491416"/>
                <a:gd name="connsiteY253" fmla="*/ 515268 h 832877"/>
                <a:gd name="connsiteX254" fmla="*/ 70061 w 491416"/>
                <a:gd name="connsiteY254" fmla="*/ 511305 h 832877"/>
                <a:gd name="connsiteX255" fmla="*/ 73304 w 491416"/>
                <a:gd name="connsiteY255" fmla="*/ 510944 h 832877"/>
                <a:gd name="connsiteX256" fmla="*/ 74025 w 491416"/>
                <a:gd name="connsiteY256" fmla="*/ 513467 h 832877"/>
                <a:gd name="connsiteX257" fmla="*/ 77629 w 491416"/>
                <a:gd name="connsiteY257" fmla="*/ 514908 h 832877"/>
                <a:gd name="connsiteX258" fmla="*/ 80151 w 491416"/>
                <a:gd name="connsiteY258" fmla="*/ 511665 h 832877"/>
                <a:gd name="connsiteX259" fmla="*/ 80512 w 491416"/>
                <a:gd name="connsiteY259" fmla="*/ 506981 h 832877"/>
                <a:gd name="connsiteX260" fmla="*/ 78710 w 491416"/>
                <a:gd name="connsiteY260" fmla="*/ 504458 h 832877"/>
                <a:gd name="connsiteX261" fmla="*/ 79430 w 491416"/>
                <a:gd name="connsiteY261" fmla="*/ 501215 h 832877"/>
                <a:gd name="connsiteX262" fmla="*/ 83394 w 491416"/>
                <a:gd name="connsiteY262" fmla="*/ 502296 h 832877"/>
                <a:gd name="connsiteX263" fmla="*/ 86638 w 491416"/>
                <a:gd name="connsiteY263" fmla="*/ 500855 h 832877"/>
                <a:gd name="connsiteX264" fmla="*/ 89881 w 491416"/>
                <a:gd name="connsiteY264" fmla="*/ 496531 h 832877"/>
                <a:gd name="connsiteX265" fmla="*/ 89160 w 491416"/>
                <a:gd name="connsiteY265" fmla="*/ 491847 h 832877"/>
                <a:gd name="connsiteX266" fmla="*/ 84115 w 491416"/>
                <a:gd name="connsiteY266" fmla="*/ 491126 h 832877"/>
                <a:gd name="connsiteX267" fmla="*/ 79430 w 491416"/>
                <a:gd name="connsiteY267" fmla="*/ 493288 h 832877"/>
                <a:gd name="connsiteX268" fmla="*/ 74746 w 491416"/>
                <a:gd name="connsiteY268" fmla="*/ 491847 h 832877"/>
                <a:gd name="connsiteX269" fmla="*/ 73665 w 491416"/>
                <a:gd name="connsiteY269" fmla="*/ 488244 h 832877"/>
                <a:gd name="connsiteX270" fmla="*/ 74385 w 491416"/>
                <a:gd name="connsiteY270" fmla="*/ 483559 h 832877"/>
                <a:gd name="connsiteX271" fmla="*/ 78710 w 491416"/>
                <a:gd name="connsiteY271" fmla="*/ 482839 h 832877"/>
                <a:gd name="connsiteX272" fmla="*/ 78349 w 491416"/>
                <a:gd name="connsiteY272" fmla="*/ 477434 h 832877"/>
                <a:gd name="connsiteX273" fmla="*/ 76547 w 491416"/>
                <a:gd name="connsiteY273" fmla="*/ 474551 h 832877"/>
                <a:gd name="connsiteX274" fmla="*/ 73304 w 491416"/>
                <a:gd name="connsiteY274" fmla="*/ 474912 h 832877"/>
                <a:gd name="connsiteX275" fmla="*/ 70421 w 491416"/>
                <a:gd name="connsiteY275" fmla="*/ 479596 h 832877"/>
                <a:gd name="connsiteX276" fmla="*/ 66818 w 491416"/>
                <a:gd name="connsiteY276" fmla="*/ 479236 h 832877"/>
                <a:gd name="connsiteX277" fmla="*/ 63214 w 491416"/>
                <a:gd name="connsiteY277" fmla="*/ 475993 h 832877"/>
                <a:gd name="connsiteX278" fmla="*/ 59610 w 491416"/>
                <a:gd name="connsiteY278" fmla="*/ 474912 h 832877"/>
                <a:gd name="connsiteX279" fmla="*/ 57088 w 491416"/>
                <a:gd name="connsiteY279" fmla="*/ 472029 h 832877"/>
                <a:gd name="connsiteX280" fmla="*/ 56007 w 491416"/>
                <a:gd name="connsiteY280" fmla="*/ 467345 h 832877"/>
                <a:gd name="connsiteX281" fmla="*/ 57448 w 491416"/>
                <a:gd name="connsiteY281" fmla="*/ 463741 h 832877"/>
                <a:gd name="connsiteX282" fmla="*/ 58169 w 491416"/>
                <a:gd name="connsiteY282" fmla="*/ 461219 h 832877"/>
                <a:gd name="connsiteX283" fmla="*/ 61052 w 491416"/>
                <a:gd name="connsiteY283" fmla="*/ 462660 h 832877"/>
                <a:gd name="connsiteX284" fmla="*/ 63935 w 491416"/>
                <a:gd name="connsiteY284" fmla="*/ 465903 h 832877"/>
                <a:gd name="connsiteX285" fmla="*/ 66097 w 491416"/>
                <a:gd name="connsiteY285" fmla="*/ 469146 h 832877"/>
                <a:gd name="connsiteX286" fmla="*/ 70421 w 491416"/>
                <a:gd name="connsiteY286" fmla="*/ 470227 h 832877"/>
                <a:gd name="connsiteX287" fmla="*/ 73304 w 491416"/>
                <a:gd name="connsiteY287" fmla="*/ 469146 h 832877"/>
                <a:gd name="connsiteX288" fmla="*/ 73665 w 491416"/>
                <a:gd name="connsiteY288" fmla="*/ 466264 h 832877"/>
                <a:gd name="connsiteX289" fmla="*/ 72223 w 491416"/>
                <a:gd name="connsiteY289" fmla="*/ 463741 h 832877"/>
                <a:gd name="connsiteX290" fmla="*/ 66457 w 491416"/>
                <a:gd name="connsiteY290" fmla="*/ 462660 h 832877"/>
                <a:gd name="connsiteX291" fmla="*/ 62854 w 491416"/>
                <a:gd name="connsiteY291" fmla="*/ 461219 h 832877"/>
                <a:gd name="connsiteX292" fmla="*/ 60331 w 491416"/>
                <a:gd name="connsiteY292" fmla="*/ 458337 h 832877"/>
                <a:gd name="connsiteX293" fmla="*/ 61772 w 491416"/>
                <a:gd name="connsiteY293" fmla="*/ 456175 h 832877"/>
                <a:gd name="connsiteX294" fmla="*/ 66818 w 491416"/>
                <a:gd name="connsiteY294" fmla="*/ 454373 h 832877"/>
                <a:gd name="connsiteX295" fmla="*/ 71142 w 491416"/>
                <a:gd name="connsiteY295" fmla="*/ 450049 h 832877"/>
                <a:gd name="connsiteX296" fmla="*/ 70061 w 491416"/>
                <a:gd name="connsiteY296" fmla="*/ 444284 h 832877"/>
                <a:gd name="connsiteX297" fmla="*/ 66457 w 491416"/>
                <a:gd name="connsiteY297" fmla="*/ 442122 h 832877"/>
                <a:gd name="connsiteX298" fmla="*/ 63935 w 491416"/>
                <a:gd name="connsiteY298" fmla="*/ 444644 h 832877"/>
                <a:gd name="connsiteX299" fmla="*/ 62854 w 491416"/>
                <a:gd name="connsiteY299" fmla="*/ 448608 h 832877"/>
                <a:gd name="connsiteX300" fmla="*/ 59250 w 491416"/>
                <a:gd name="connsiteY300" fmla="*/ 451130 h 832877"/>
                <a:gd name="connsiteX301" fmla="*/ 54205 w 491416"/>
                <a:gd name="connsiteY301" fmla="*/ 453652 h 832877"/>
                <a:gd name="connsiteX302" fmla="*/ 50601 w 491416"/>
                <a:gd name="connsiteY302" fmla="*/ 451490 h 832877"/>
                <a:gd name="connsiteX303" fmla="*/ 49160 w 491416"/>
                <a:gd name="connsiteY303" fmla="*/ 446446 h 832877"/>
                <a:gd name="connsiteX304" fmla="*/ 52403 w 491416"/>
                <a:gd name="connsiteY304" fmla="*/ 440680 h 832877"/>
                <a:gd name="connsiteX305" fmla="*/ 57808 w 491416"/>
                <a:gd name="connsiteY305" fmla="*/ 436717 h 832877"/>
                <a:gd name="connsiteX306" fmla="*/ 61412 w 491416"/>
                <a:gd name="connsiteY306" fmla="*/ 432393 h 832877"/>
                <a:gd name="connsiteX307" fmla="*/ 59610 w 491416"/>
                <a:gd name="connsiteY307" fmla="*/ 428069 h 832877"/>
                <a:gd name="connsiteX308" fmla="*/ 53124 w 491416"/>
                <a:gd name="connsiteY308" fmla="*/ 427348 h 832877"/>
                <a:gd name="connsiteX309" fmla="*/ 48439 w 491416"/>
                <a:gd name="connsiteY309" fmla="*/ 427709 h 832877"/>
                <a:gd name="connsiteX310" fmla="*/ 45916 w 491416"/>
                <a:gd name="connsiteY310" fmla="*/ 424466 h 832877"/>
                <a:gd name="connsiteX311" fmla="*/ 44835 w 491416"/>
                <a:gd name="connsiteY311" fmla="*/ 418701 h 832877"/>
                <a:gd name="connsiteX312" fmla="*/ 45916 w 491416"/>
                <a:gd name="connsiteY312" fmla="*/ 411134 h 832877"/>
                <a:gd name="connsiteX313" fmla="*/ 49520 w 491416"/>
                <a:gd name="connsiteY313" fmla="*/ 407891 h 832877"/>
                <a:gd name="connsiteX314" fmla="*/ 54205 w 491416"/>
                <a:gd name="connsiteY314" fmla="*/ 405729 h 832877"/>
                <a:gd name="connsiteX315" fmla="*/ 57448 w 491416"/>
                <a:gd name="connsiteY315" fmla="*/ 399243 h 832877"/>
                <a:gd name="connsiteX316" fmla="*/ 53844 w 491416"/>
                <a:gd name="connsiteY316" fmla="*/ 392397 h 832877"/>
                <a:gd name="connsiteX317" fmla="*/ 52042 w 491416"/>
                <a:gd name="connsiteY317" fmla="*/ 387352 h 832877"/>
                <a:gd name="connsiteX318" fmla="*/ 48799 w 491416"/>
                <a:gd name="connsiteY318" fmla="*/ 385911 h 832877"/>
                <a:gd name="connsiteX319" fmla="*/ 46277 w 491416"/>
                <a:gd name="connsiteY319" fmla="*/ 387712 h 832877"/>
                <a:gd name="connsiteX320" fmla="*/ 45556 w 491416"/>
                <a:gd name="connsiteY320" fmla="*/ 390955 h 832877"/>
                <a:gd name="connsiteX321" fmla="*/ 47718 w 491416"/>
                <a:gd name="connsiteY321" fmla="*/ 395279 h 832877"/>
                <a:gd name="connsiteX322" fmla="*/ 46277 w 491416"/>
                <a:gd name="connsiteY322" fmla="*/ 401044 h 832877"/>
                <a:gd name="connsiteX323" fmla="*/ 42313 w 491416"/>
                <a:gd name="connsiteY323" fmla="*/ 402486 h 832877"/>
                <a:gd name="connsiteX324" fmla="*/ 37628 w 491416"/>
                <a:gd name="connsiteY324" fmla="*/ 399964 h 832877"/>
                <a:gd name="connsiteX325" fmla="*/ 35826 w 491416"/>
                <a:gd name="connsiteY325" fmla="*/ 396000 h 832877"/>
                <a:gd name="connsiteX326" fmla="*/ 36907 w 491416"/>
                <a:gd name="connsiteY326" fmla="*/ 390235 h 832877"/>
                <a:gd name="connsiteX327" fmla="*/ 41231 w 491416"/>
                <a:gd name="connsiteY327" fmla="*/ 386271 h 832877"/>
                <a:gd name="connsiteX328" fmla="*/ 41231 w 491416"/>
                <a:gd name="connsiteY328" fmla="*/ 384109 h 832877"/>
                <a:gd name="connsiteX329" fmla="*/ 41952 w 491416"/>
                <a:gd name="connsiteY329" fmla="*/ 380866 h 832877"/>
                <a:gd name="connsiteX330" fmla="*/ 45556 w 491416"/>
                <a:gd name="connsiteY330" fmla="*/ 379065 h 832877"/>
                <a:gd name="connsiteX331" fmla="*/ 46997 w 491416"/>
                <a:gd name="connsiteY331" fmla="*/ 374380 h 832877"/>
                <a:gd name="connsiteX332" fmla="*/ 41952 w 491416"/>
                <a:gd name="connsiteY332" fmla="*/ 370777 h 832877"/>
                <a:gd name="connsiteX333" fmla="*/ 37267 w 491416"/>
                <a:gd name="connsiteY333" fmla="*/ 369336 h 832877"/>
                <a:gd name="connsiteX334" fmla="*/ 32943 w 491416"/>
                <a:gd name="connsiteY334" fmla="*/ 366813 h 832877"/>
                <a:gd name="connsiteX335" fmla="*/ 33664 w 491416"/>
                <a:gd name="connsiteY335" fmla="*/ 362489 h 832877"/>
                <a:gd name="connsiteX336" fmla="*/ 37267 w 491416"/>
                <a:gd name="connsiteY336" fmla="*/ 359967 h 832877"/>
                <a:gd name="connsiteX337" fmla="*/ 40871 w 491416"/>
                <a:gd name="connsiteY337" fmla="*/ 361048 h 832877"/>
                <a:gd name="connsiteX338" fmla="*/ 46637 w 491416"/>
                <a:gd name="connsiteY338" fmla="*/ 361769 h 832877"/>
                <a:gd name="connsiteX339" fmla="*/ 48439 w 491416"/>
                <a:gd name="connsiteY339" fmla="*/ 359607 h 832877"/>
                <a:gd name="connsiteX340" fmla="*/ 49520 w 491416"/>
                <a:gd name="connsiteY340" fmla="*/ 354562 h 832877"/>
                <a:gd name="connsiteX341" fmla="*/ 48799 w 491416"/>
                <a:gd name="connsiteY341" fmla="*/ 350238 h 832877"/>
                <a:gd name="connsiteX342" fmla="*/ 48439 w 491416"/>
                <a:gd name="connsiteY342" fmla="*/ 346275 h 832877"/>
                <a:gd name="connsiteX343" fmla="*/ 51322 w 491416"/>
                <a:gd name="connsiteY343" fmla="*/ 344473 h 832877"/>
                <a:gd name="connsiteX344" fmla="*/ 53124 w 491416"/>
                <a:gd name="connsiteY344" fmla="*/ 341230 h 832877"/>
                <a:gd name="connsiteX345" fmla="*/ 54565 w 491416"/>
                <a:gd name="connsiteY345" fmla="*/ 337627 h 832877"/>
                <a:gd name="connsiteX346" fmla="*/ 52763 w 491416"/>
                <a:gd name="connsiteY346" fmla="*/ 334384 h 832877"/>
                <a:gd name="connsiteX347" fmla="*/ 49160 w 491416"/>
                <a:gd name="connsiteY347" fmla="*/ 334384 h 832877"/>
                <a:gd name="connsiteX348" fmla="*/ 46997 w 491416"/>
                <a:gd name="connsiteY348" fmla="*/ 337987 h 832877"/>
                <a:gd name="connsiteX349" fmla="*/ 45556 w 491416"/>
                <a:gd name="connsiteY349" fmla="*/ 341951 h 832877"/>
                <a:gd name="connsiteX350" fmla="*/ 42313 w 491416"/>
                <a:gd name="connsiteY350" fmla="*/ 339789 h 832877"/>
                <a:gd name="connsiteX351" fmla="*/ 41231 w 491416"/>
                <a:gd name="connsiteY351" fmla="*/ 336186 h 832877"/>
                <a:gd name="connsiteX352" fmla="*/ 38349 w 491416"/>
                <a:gd name="connsiteY352" fmla="*/ 330060 h 832877"/>
                <a:gd name="connsiteX353" fmla="*/ 39430 w 491416"/>
                <a:gd name="connsiteY353" fmla="*/ 325015 h 832877"/>
                <a:gd name="connsiteX354" fmla="*/ 42313 w 491416"/>
                <a:gd name="connsiteY354" fmla="*/ 322133 h 832877"/>
                <a:gd name="connsiteX355" fmla="*/ 44114 w 491416"/>
                <a:gd name="connsiteY355" fmla="*/ 318530 h 832877"/>
                <a:gd name="connsiteX356" fmla="*/ 47358 w 491416"/>
                <a:gd name="connsiteY356" fmla="*/ 316368 h 832877"/>
                <a:gd name="connsiteX357" fmla="*/ 49520 w 491416"/>
                <a:gd name="connsiteY357" fmla="*/ 312764 h 832877"/>
                <a:gd name="connsiteX358" fmla="*/ 49160 w 491416"/>
                <a:gd name="connsiteY358" fmla="*/ 308440 h 832877"/>
                <a:gd name="connsiteX359" fmla="*/ 46637 w 491416"/>
                <a:gd name="connsiteY359" fmla="*/ 306278 h 832877"/>
                <a:gd name="connsiteX360" fmla="*/ 44475 w 491416"/>
                <a:gd name="connsiteY360" fmla="*/ 307359 h 832877"/>
                <a:gd name="connsiteX361" fmla="*/ 43033 w 491416"/>
                <a:gd name="connsiteY361" fmla="*/ 311323 h 832877"/>
                <a:gd name="connsiteX362" fmla="*/ 41592 w 491416"/>
                <a:gd name="connsiteY362" fmla="*/ 314926 h 832877"/>
                <a:gd name="connsiteX363" fmla="*/ 38709 w 491416"/>
                <a:gd name="connsiteY363" fmla="*/ 318169 h 832877"/>
                <a:gd name="connsiteX364" fmla="*/ 35466 w 491416"/>
                <a:gd name="connsiteY364" fmla="*/ 321052 h 832877"/>
                <a:gd name="connsiteX365" fmla="*/ 32222 w 491416"/>
                <a:gd name="connsiteY365" fmla="*/ 321412 h 832877"/>
                <a:gd name="connsiteX366" fmla="*/ 28979 w 491416"/>
                <a:gd name="connsiteY366" fmla="*/ 318530 h 832877"/>
                <a:gd name="connsiteX367" fmla="*/ 28979 w 491416"/>
                <a:gd name="connsiteY367" fmla="*/ 314566 h 832877"/>
                <a:gd name="connsiteX368" fmla="*/ 31502 w 491416"/>
                <a:gd name="connsiteY368" fmla="*/ 313485 h 832877"/>
                <a:gd name="connsiteX369" fmla="*/ 35105 w 491416"/>
                <a:gd name="connsiteY369" fmla="*/ 313485 h 832877"/>
                <a:gd name="connsiteX370" fmla="*/ 37628 w 491416"/>
                <a:gd name="connsiteY370" fmla="*/ 311323 h 832877"/>
                <a:gd name="connsiteX371" fmla="*/ 37988 w 491416"/>
                <a:gd name="connsiteY371" fmla="*/ 308801 h 832877"/>
                <a:gd name="connsiteX372" fmla="*/ 38349 w 491416"/>
                <a:gd name="connsiteY372" fmla="*/ 304116 h 832877"/>
                <a:gd name="connsiteX373" fmla="*/ 35105 w 491416"/>
                <a:gd name="connsiteY373" fmla="*/ 301954 h 832877"/>
                <a:gd name="connsiteX374" fmla="*/ 32943 w 491416"/>
                <a:gd name="connsiteY374" fmla="*/ 301954 h 832877"/>
                <a:gd name="connsiteX375" fmla="*/ 32222 w 491416"/>
                <a:gd name="connsiteY375" fmla="*/ 304837 h 832877"/>
                <a:gd name="connsiteX376" fmla="*/ 31502 w 491416"/>
                <a:gd name="connsiteY376" fmla="*/ 309521 h 832877"/>
                <a:gd name="connsiteX377" fmla="*/ 28979 w 491416"/>
                <a:gd name="connsiteY377" fmla="*/ 311323 h 832877"/>
                <a:gd name="connsiteX378" fmla="*/ 25015 w 491416"/>
                <a:gd name="connsiteY378" fmla="*/ 311323 h 832877"/>
                <a:gd name="connsiteX379" fmla="*/ 24655 w 491416"/>
                <a:gd name="connsiteY379" fmla="*/ 307720 h 832877"/>
                <a:gd name="connsiteX380" fmla="*/ 27538 w 491416"/>
                <a:gd name="connsiteY380" fmla="*/ 305197 h 832877"/>
                <a:gd name="connsiteX381" fmla="*/ 29339 w 491416"/>
                <a:gd name="connsiteY381" fmla="*/ 301954 h 832877"/>
                <a:gd name="connsiteX382" fmla="*/ 28619 w 491416"/>
                <a:gd name="connsiteY382" fmla="*/ 299072 h 832877"/>
                <a:gd name="connsiteX383" fmla="*/ 25015 w 491416"/>
                <a:gd name="connsiteY383" fmla="*/ 296189 h 832877"/>
                <a:gd name="connsiteX384" fmla="*/ 22132 w 491416"/>
                <a:gd name="connsiteY384" fmla="*/ 293667 h 832877"/>
                <a:gd name="connsiteX385" fmla="*/ 23573 w 491416"/>
                <a:gd name="connsiteY385" fmla="*/ 288622 h 832877"/>
                <a:gd name="connsiteX386" fmla="*/ 28258 w 491416"/>
                <a:gd name="connsiteY386" fmla="*/ 285740 h 832877"/>
                <a:gd name="connsiteX387" fmla="*/ 33303 w 491416"/>
                <a:gd name="connsiteY387" fmla="*/ 286100 h 832877"/>
                <a:gd name="connsiteX388" fmla="*/ 35466 w 491416"/>
                <a:gd name="connsiteY388" fmla="*/ 283578 h 832877"/>
                <a:gd name="connsiteX389" fmla="*/ 34024 w 491416"/>
                <a:gd name="connsiteY389" fmla="*/ 277452 h 832877"/>
                <a:gd name="connsiteX390" fmla="*/ 30420 w 491416"/>
                <a:gd name="connsiteY390" fmla="*/ 274930 h 832877"/>
                <a:gd name="connsiteX391" fmla="*/ 25375 w 491416"/>
                <a:gd name="connsiteY391" fmla="*/ 276011 h 832877"/>
                <a:gd name="connsiteX392" fmla="*/ 21411 w 491416"/>
                <a:gd name="connsiteY392" fmla="*/ 274570 h 832877"/>
                <a:gd name="connsiteX393" fmla="*/ 19609 w 491416"/>
                <a:gd name="connsiteY393" fmla="*/ 270966 h 832877"/>
                <a:gd name="connsiteX394" fmla="*/ 22853 w 491416"/>
                <a:gd name="connsiteY394" fmla="*/ 266642 h 832877"/>
                <a:gd name="connsiteX395" fmla="*/ 26096 w 491416"/>
                <a:gd name="connsiteY395" fmla="*/ 265561 h 832877"/>
                <a:gd name="connsiteX396" fmla="*/ 30060 w 491416"/>
                <a:gd name="connsiteY396" fmla="*/ 266282 h 832877"/>
                <a:gd name="connsiteX397" fmla="*/ 31502 w 491416"/>
                <a:gd name="connsiteY397" fmla="*/ 269165 h 832877"/>
                <a:gd name="connsiteX398" fmla="*/ 35826 w 491416"/>
                <a:gd name="connsiteY398" fmla="*/ 271327 h 832877"/>
                <a:gd name="connsiteX399" fmla="*/ 40871 w 491416"/>
                <a:gd name="connsiteY399" fmla="*/ 273489 h 832877"/>
                <a:gd name="connsiteX400" fmla="*/ 44475 w 491416"/>
                <a:gd name="connsiteY400" fmla="*/ 270966 h 832877"/>
                <a:gd name="connsiteX401" fmla="*/ 47358 w 491416"/>
                <a:gd name="connsiteY401" fmla="*/ 269885 h 832877"/>
                <a:gd name="connsiteX402" fmla="*/ 48439 w 491416"/>
                <a:gd name="connsiteY402" fmla="*/ 266282 h 832877"/>
                <a:gd name="connsiteX403" fmla="*/ 45916 w 491416"/>
                <a:gd name="connsiteY403" fmla="*/ 263760 h 832877"/>
                <a:gd name="connsiteX404" fmla="*/ 42313 w 491416"/>
                <a:gd name="connsiteY404" fmla="*/ 261958 h 832877"/>
                <a:gd name="connsiteX405" fmla="*/ 40150 w 491416"/>
                <a:gd name="connsiteY405" fmla="*/ 264841 h 832877"/>
                <a:gd name="connsiteX406" fmla="*/ 34745 w 491416"/>
                <a:gd name="connsiteY406" fmla="*/ 265201 h 832877"/>
                <a:gd name="connsiteX407" fmla="*/ 31141 w 491416"/>
                <a:gd name="connsiteY407" fmla="*/ 262679 h 832877"/>
                <a:gd name="connsiteX408" fmla="*/ 29700 w 491416"/>
                <a:gd name="connsiteY408" fmla="*/ 258715 h 832877"/>
                <a:gd name="connsiteX409" fmla="*/ 29339 w 491416"/>
                <a:gd name="connsiteY409" fmla="*/ 254031 h 832877"/>
                <a:gd name="connsiteX410" fmla="*/ 31502 w 491416"/>
                <a:gd name="connsiteY410" fmla="*/ 251869 h 832877"/>
                <a:gd name="connsiteX411" fmla="*/ 34745 w 491416"/>
                <a:gd name="connsiteY411" fmla="*/ 251869 h 832877"/>
                <a:gd name="connsiteX412" fmla="*/ 36186 w 491416"/>
                <a:gd name="connsiteY412" fmla="*/ 253310 h 832877"/>
                <a:gd name="connsiteX413" fmla="*/ 39790 w 491416"/>
                <a:gd name="connsiteY413" fmla="*/ 252590 h 832877"/>
                <a:gd name="connsiteX414" fmla="*/ 45196 w 491416"/>
                <a:gd name="connsiteY414" fmla="*/ 252590 h 832877"/>
                <a:gd name="connsiteX415" fmla="*/ 48439 w 491416"/>
                <a:gd name="connsiteY415" fmla="*/ 253671 h 832877"/>
                <a:gd name="connsiteX416" fmla="*/ 51682 w 491416"/>
                <a:gd name="connsiteY416" fmla="*/ 252950 h 832877"/>
                <a:gd name="connsiteX417" fmla="*/ 52763 w 491416"/>
                <a:gd name="connsiteY417" fmla="*/ 250428 h 832877"/>
                <a:gd name="connsiteX418" fmla="*/ 50241 w 491416"/>
                <a:gd name="connsiteY418" fmla="*/ 246464 h 832877"/>
                <a:gd name="connsiteX419" fmla="*/ 44835 w 491416"/>
                <a:gd name="connsiteY419" fmla="*/ 246464 h 832877"/>
                <a:gd name="connsiteX420" fmla="*/ 40511 w 491416"/>
                <a:gd name="connsiteY420" fmla="*/ 243942 h 832877"/>
                <a:gd name="connsiteX421" fmla="*/ 39069 w 491416"/>
                <a:gd name="connsiteY421" fmla="*/ 238177 h 832877"/>
                <a:gd name="connsiteX422" fmla="*/ 41231 w 491416"/>
                <a:gd name="connsiteY422" fmla="*/ 233853 h 832877"/>
                <a:gd name="connsiteX423" fmla="*/ 46637 w 491416"/>
                <a:gd name="connsiteY423" fmla="*/ 230970 h 832877"/>
                <a:gd name="connsiteX424" fmla="*/ 46997 w 491416"/>
                <a:gd name="connsiteY424" fmla="*/ 227006 h 832877"/>
                <a:gd name="connsiteX425" fmla="*/ 45196 w 491416"/>
                <a:gd name="connsiteY425" fmla="*/ 224124 h 832877"/>
                <a:gd name="connsiteX426" fmla="*/ 40150 w 491416"/>
                <a:gd name="connsiteY426" fmla="*/ 223043 h 832877"/>
                <a:gd name="connsiteX427" fmla="*/ 36186 w 491416"/>
                <a:gd name="connsiteY427" fmla="*/ 223043 h 832877"/>
                <a:gd name="connsiteX428" fmla="*/ 34745 w 491416"/>
                <a:gd name="connsiteY428" fmla="*/ 220881 h 832877"/>
                <a:gd name="connsiteX429" fmla="*/ 35105 w 491416"/>
                <a:gd name="connsiteY429" fmla="*/ 217638 h 832877"/>
                <a:gd name="connsiteX430" fmla="*/ 40511 w 491416"/>
                <a:gd name="connsiteY430" fmla="*/ 217278 h 832877"/>
                <a:gd name="connsiteX431" fmla="*/ 43033 w 491416"/>
                <a:gd name="connsiteY431" fmla="*/ 214755 h 832877"/>
                <a:gd name="connsiteX432" fmla="*/ 45916 w 491416"/>
                <a:gd name="connsiteY432" fmla="*/ 215836 h 832877"/>
                <a:gd name="connsiteX433" fmla="*/ 47718 w 491416"/>
                <a:gd name="connsiteY433" fmla="*/ 220160 h 832877"/>
                <a:gd name="connsiteX434" fmla="*/ 51322 w 491416"/>
                <a:gd name="connsiteY434" fmla="*/ 220521 h 832877"/>
                <a:gd name="connsiteX435" fmla="*/ 52763 w 491416"/>
                <a:gd name="connsiteY435" fmla="*/ 217998 h 832877"/>
                <a:gd name="connsiteX436" fmla="*/ 51682 w 491416"/>
                <a:gd name="connsiteY436" fmla="*/ 214755 h 832877"/>
                <a:gd name="connsiteX437" fmla="*/ 49520 w 491416"/>
                <a:gd name="connsiteY437" fmla="*/ 213314 h 832877"/>
                <a:gd name="connsiteX438" fmla="*/ 49160 w 491416"/>
                <a:gd name="connsiteY438" fmla="*/ 210431 h 832877"/>
                <a:gd name="connsiteX439" fmla="*/ 52763 w 491416"/>
                <a:gd name="connsiteY439" fmla="*/ 209350 h 832877"/>
                <a:gd name="connsiteX440" fmla="*/ 55646 w 491416"/>
                <a:gd name="connsiteY440" fmla="*/ 209350 h 832877"/>
                <a:gd name="connsiteX441" fmla="*/ 59610 w 491416"/>
                <a:gd name="connsiteY441" fmla="*/ 209350 h 832877"/>
                <a:gd name="connsiteX442" fmla="*/ 62854 w 491416"/>
                <a:gd name="connsiteY442" fmla="*/ 207188 h 832877"/>
                <a:gd name="connsiteX443" fmla="*/ 62493 w 491416"/>
                <a:gd name="connsiteY443" fmla="*/ 203585 h 832877"/>
                <a:gd name="connsiteX444" fmla="*/ 63935 w 491416"/>
                <a:gd name="connsiteY444" fmla="*/ 200703 h 832877"/>
                <a:gd name="connsiteX445" fmla="*/ 63214 w 491416"/>
                <a:gd name="connsiteY445" fmla="*/ 197099 h 832877"/>
                <a:gd name="connsiteX446" fmla="*/ 60331 w 491416"/>
                <a:gd name="connsiteY446" fmla="*/ 196018 h 832877"/>
                <a:gd name="connsiteX447" fmla="*/ 56727 w 491416"/>
                <a:gd name="connsiteY447" fmla="*/ 198180 h 832877"/>
                <a:gd name="connsiteX448" fmla="*/ 50961 w 491416"/>
                <a:gd name="connsiteY448" fmla="*/ 195298 h 832877"/>
                <a:gd name="connsiteX449" fmla="*/ 50601 w 491416"/>
                <a:gd name="connsiteY449" fmla="*/ 191334 h 832877"/>
                <a:gd name="connsiteX450" fmla="*/ 52403 w 491416"/>
                <a:gd name="connsiteY450" fmla="*/ 188091 h 832877"/>
                <a:gd name="connsiteX451" fmla="*/ 56007 w 491416"/>
                <a:gd name="connsiteY451" fmla="*/ 185208 h 832877"/>
                <a:gd name="connsiteX452" fmla="*/ 59971 w 491416"/>
                <a:gd name="connsiteY452" fmla="*/ 185208 h 832877"/>
                <a:gd name="connsiteX453" fmla="*/ 63214 w 491416"/>
                <a:gd name="connsiteY453" fmla="*/ 188812 h 832877"/>
                <a:gd name="connsiteX454" fmla="*/ 68259 w 491416"/>
                <a:gd name="connsiteY454" fmla="*/ 188812 h 832877"/>
                <a:gd name="connsiteX455" fmla="*/ 71142 w 491416"/>
                <a:gd name="connsiteY455" fmla="*/ 186650 h 832877"/>
                <a:gd name="connsiteX456" fmla="*/ 71142 w 491416"/>
                <a:gd name="connsiteY456" fmla="*/ 181965 h 832877"/>
                <a:gd name="connsiteX457" fmla="*/ 68619 w 491416"/>
                <a:gd name="connsiteY457" fmla="*/ 180164 h 832877"/>
                <a:gd name="connsiteX458" fmla="*/ 65016 w 491416"/>
                <a:gd name="connsiteY458" fmla="*/ 180164 h 832877"/>
                <a:gd name="connsiteX459" fmla="*/ 61052 w 491416"/>
                <a:gd name="connsiteY459" fmla="*/ 181605 h 832877"/>
                <a:gd name="connsiteX460" fmla="*/ 56727 w 491416"/>
                <a:gd name="connsiteY460" fmla="*/ 180164 h 832877"/>
                <a:gd name="connsiteX461" fmla="*/ 52763 w 491416"/>
                <a:gd name="connsiteY461" fmla="*/ 178002 h 832877"/>
                <a:gd name="connsiteX462" fmla="*/ 51322 w 491416"/>
                <a:gd name="connsiteY462" fmla="*/ 174759 h 832877"/>
                <a:gd name="connsiteX463" fmla="*/ 51322 w 491416"/>
                <a:gd name="connsiteY463" fmla="*/ 170795 h 832877"/>
                <a:gd name="connsiteX464" fmla="*/ 54205 w 491416"/>
                <a:gd name="connsiteY464" fmla="*/ 170795 h 832877"/>
                <a:gd name="connsiteX465" fmla="*/ 56007 w 491416"/>
                <a:gd name="connsiteY465" fmla="*/ 171876 h 832877"/>
                <a:gd name="connsiteX466" fmla="*/ 58889 w 491416"/>
                <a:gd name="connsiteY466" fmla="*/ 175119 h 832877"/>
                <a:gd name="connsiteX467" fmla="*/ 62854 w 491416"/>
                <a:gd name="connsiteY467" fmla="*/ 176561 h 832877"/>
                <a:gd name="connsiteX468" fmla="*/ 64295 w 491416"/>
                <a:gd name="connsiteY468" fmla="*/ 175119 h 832877"/>
                <a:gd name="connsiteX469" fmla="*/ 65376 w 491416"/>
                <a:gd name="connsiteY469" fmla="*/ 170795 h 832877"/>
                <a:gd name="connsiteX470" fmla="*/ 65016 w 491416"/>
                <a:gd name="connsiteY470" fmla="*/ 165751 h 832877"/>
                <a:gd name="connsiteX471" fmla="*/ 71142 w 491416"/>
                <a:gd name="connsiteY471" fmla="*/ 162868 h 832877"/>
                <a:gd name="connsiteX472" fmla="*/ 74385 w 491416"/>
                <a:gd name="connsiteY472" fmla="*/ 162868 h 832877"/>
                <a:gd name="connsiteX473" fmla="*/ 76547 w 491416"/>
                <a:gd name="connsiteY473" fmla="*/ 159625 h 832877"/>
                <a:gd name="connsiteX474" fmla="*/ 75827 w 491416"/>
                <a:gd name="connsiteY474" fmla="*/ 155662 h 832877"/>
                <a:gd name="connsiteX475" fmla="*/ 72944 w 491416"/>
                <a:gd name="connsiteY475" fmla="*/ 153139 h 832877"/>
                <a:gd name="connsiteX476" fmla="*/ 72223 w 491416"/>
                <a:gd name="connsiteY476" fmla="*/ 149896 h 832877"/>
                <a:gd name="connsiteX477" fmla="*/ 75106 w 491416"/>
                <a:gd name="connsiteY477" fmla="*/ 148095 h 832877"/>
                <a:gd name="connsiteX478" fmla="*/ 79791 w 491416"/>
                <a:gd name="connsiteY478" fmla="*/ 148095 h 832877"/>
                <a:gd name="connsiteX479" fmla="*/ 84836 w 491416"/>
                <a:gd name="connsiteY479" fmla="*/ 147734 h 832877"/>
                <a:gd name="connsiteX480" fmla="*/ 85557 w 491416"/>
                <a:gd name="connsiteY480" fmla="*/ 149536 h 832877"/>
                <a:gd name="connsiteX481" fmla="*/ 83034 w 491416"/>
                <a:gd name="connsiteY481" fmla="*/ 150977 h 832877"/>
                <a:gd name="connsiteX482" fmla="*/ 82674 w 491416"/>
                <a:gd name="connsiteY482" fmla="*/ 154941 h 832877"/>
                <a:gd name="connsiteX483" fmla="*/ 85917 w 491416"/>
                <a:gd name="connsiteY483" fmla="*/ 157823 h 832877"/>
                <a:gd name="connsiteX484" fmla="*/ 88440 w 491416"/>
                <a:gd name="connsiteY484" fmla="*/ 156382 h 832877"/>
                <a:gd name="connsiteX485" fmla="*/ 89881 w 491416"/>
                <a:gd name="connsiteY485" fmla="*/ 152058 h 832877"/>
                <a:gd name="connsiteX486" fmla="*/ 88079 w 491416"/>
                <a:gd name="connsiteY486" fmla="*/ 149176 h 832877"/>
                <a:gd name="connsiteX487" fmla="*/ 88800 w 491416"/>
                <a:gd name="connsiteY487" fmla="*/ 145572 h 832877"/>
                <a:gd name="connsiteX488" fmla="*/ 92043 w 491416"/>
                <a:gd name="connsiteY488" fmla="*/ 143410 h 832877"/>
                <a:gd name="connsiteX489" fmla="*/ 96007 w 491416"/>
                <a:gd name="connsiteY489" fmla="*/ 140888 h 832877"/>
                <a:gd name="connsiteX490" fmla="*/ 98530 w 491416"/>
                <a:gd name="connsiteY490" fmla="*/ 136924 h 832877"/>
                <a:gd name="connsiteX491" fmla="*/ 99251 w 491416"/>
                <a:gd name="connsiteY491" fmla="*/ 132961 h 832877"/>
                <a:gd name="connsiteX492" fmla="*/ 94926 w 491416"/>
                <a:gd name="connsiteY492" fmla="*/ 130078 h 832877"/>
                <a:gd name="connsiteX493" fmla="*/ 94205 w 491416"/>
                <a:gd name="connsiteY493" fmla="*/ 127196 h 832877"/>
                <a:gd name="connsiteX494" fmla="*/ 96007 w 491416"/>
                <a:gd name="connsiteY494" fmla="*/ 120710 h 832877"/>
                <a:gd name="connsiteX495" fmla="*/ 99251 w 491416"/>
                <a:gd name="connsiteY495" fmla="*/ 117827 h 832877"/>
                <a:gd name="connsiteX496" fmla="*/ 100332 w 491416"/>
                <a:gd name="connsiteY496" fmla="*/ 113503 h 832877"/>
                <a:gd name="connsiteX497" fmla="*/ 97809 w 491416"/>
                <a:gd name="connsiteY497" fmla="*/ 109900 h 832877"/>
                <a:gd name="connsiteX498" fmla="*/ 94205 w 491416"/>
                <a:gd name="connsiteY498" fmla="*/ 107378 h 832877"/>
                <a:gd name="connsiteX499" fmla="*/ 92043 w 491416"/>
                <a:gd name="connsiteY499" fmla="*/ 103054 h 832877"/>
                <a:gd name="connsiteX500" fmla="*/ 91683 w 491416"/>
                <a:gd name="connsiteY500" fmla="*/ 96568 h 832877"/>
                <a:gd name="connsiteX501" fmla="*/ 93124 w 491416"/>
                <a:gd name="connsiteY501" fmla="*/ 92604 h 832877"/>
                <a:gd name="connsiteX502" fmla="*/ 95647 w 491416"/>
                <a:gd name="connsiteY502" fmla="*/ 90803 h 832877"/>
                <a:gd name="connsiteX503" fmla="*/ 97809 w 491416"/>
                <a:gd name="connsiteY503" fmla="*/ 92604 h 832877"/>
                <a:gd name="connsiteX504" fmla="*/ 98169 w 491416"/>
                <a:gd name="connsiteY504" fmla="*/ 94406 h 832877"/>
                <a:gd name="connsiteX505" fmla="*/ 97449 w 491416"/>
                <a:gd name="connsiteY505" fmla="*/ 99090 h 832877"/>
                <a:gd name="connsiteX506" fmla="*/ 100332 w 491416"/>
                <a:gd name="connsiteY506" fmla="*/ 100892 h 832877"/>
                <a:gd name="connsiteX507" fmla="*/ 102854 w 491416"/>
                <a:gd name="connsiteY507" fmla="*/ 99450 h 832877"/>
                <a:gd name="connsiteX508" fmla="*/ 106818 w 491416"/>
                <a:gd name="connsiteY508" fmla="*/ 95127 h 832877"/>
                <a:gd name="connsiteX509" fmla="*/ 110062 w 491416"/>
                <a:gd name="connsiteY509" fmla="*/ 91884 h 832877"/>
                <a:gd name="connsiteX510" fmla="*/ 106818 w 491416"/>
                <a:gd name="connsiteY510" fmla="*/ 87920 h 832877"/>
                <a:gd name="connsiteX511" fmla="*/ 103935 w 491416"/>
                <a:gd name="connsiteY511" fmla="*/ 88280 h 832877"/>
                <a:gd name="connsiteX512" fmla="*/ 101773 w 491416"/>
                <a:gd name="connsiteY512" fmla="*/ 89001 h 832877"/>
                <a:gd name="connsiteX513" fmla="*/ 97809 w 491416"/>
                <a:gd name="connsiteY513" fmla="*/ 88280 h 832877"/>
                <a:gd name="connsiteX514" fmla="*/ 94566 w 491416"/>
                <a:gd name="connsiteY514" fmla="*/ 86479 h 832877"/>
                <a:gd name="connsiteX515" fmla="*/ 92764 w 491416"/>
                <a:gd name="connsiteY515" fmla="*/ 83596 h 832877"/>
                <a:gd name="connsiteX516" fmla="*/ 96368 w 491416"/>
                <a:gd name="connsiteY516" fmla="*/ 81074 h 832877"/>
                <a:gd name="connsiteX517" fmla="*/ 95287 w 491416"/>
                <a:gd name="connsiteY517" fmla="*/ 77470 h 832877"/>
                <a:gd name="connsiteX518" fmla="*/ 95287 w 491416"/>
                <a:gd name="connsiteY518" fmla="*/ 74228 h 832877"/>
                <a:gd name="connsiteX519" fmla="*/ 96728 w 491416"/>
                <a:gd name="connsiteY519" fmla="*/ 71705 h 832877"/>
                <a:gd name="connsiteX520" fmla="*/ 100332 w 491416"/>
                <a:gd name="connsiteY520" fmla="*/ 71705 h 832877"/>
                <a:gd name="connsiteX521" fmla="*/ 100692 w 491416"/>
                <a:gd name="connsiteY521" fmla="*/ 74948 h 832877"/>
                <a:gd name="connsiteX522" fmla="*/ 100332 w 491416"/>
                <a:gd name="connsiteY522" fmla="*/ 78551 h 832877"/>
                <a:gd name="connsiteX523" fmla="*/ 99971 w 491416"/>
                <a:gd name="connsiteY523" fmla="*/ 81794 h 832877"/>
                <a:gd name="connsiteX524" fmla="*/ 103215 w 491416"/>
                <a:gd name="connsiteY524" fmla="*/ 84677 h 832877"/>
                <a:gd name="connsiteX525" fmla="*/ 106818 w 491416"/>
                <a:gd name="connsiteY525" fmla="*/ 84317 h 832877"/>
                <a:gd name="connsiteX526" fmla="*/ 108620 w 491416"/>
                <a:gd name="connsiteY526" fmla="*/ 81434 h 832877"/>
                <a:gd name="connsiteX527" fmla="*/ 108981 w 491416"/>
                <a:gd name="connsiteY527" fmla="*/ 78191 h 832877"/>
                <a:gd name="connsiteX528" fmla="*/ 106818 w 491416"/>
                <a:gd name="connsiteY528" fmla="*/ 75309 h 832877"/>
                <a:gd name="connsiteX529" fmla="*/ 105016 w 491416"/>
                <a:gd name="connsiteY529" fmla="*/ 72426 h 832877"/>
                <a:gd name="connsiteX530" fmla="*/ 106458 w 491416"/>
                <a:gd name="connsiteY530" fmla="*/ 69904 h 832877"/>
                <a:gd name="connsiteX531" fmla="*/ 104656 w 491416"/>
                <a:gd name="connsiteY531" fmla="*/ 64859 h 832877"/>
                <a:gd name="connsiteX532" fmla="*/ 102134 w 491416"/>
                <a:gd name="connsiteY532" fmla="*/ 61256 h 832877"/>
                <a:gd name="connsiteX533" fmla="*/ 102494 w 491416"/>
                <a:gd name="connsiteY533" fmla="*/ 56932 h 832877"/>
                <a:gd name="connsiteX534" fmla="*/ 106818 w 491416"/>
                <a:gd name="connsiteY534" fmla="*/ 55851 h 832877"/>
                <a:gd name="connsiteX535" fmla="*/ 110422 w 491416"/>
                <a:gd name="connsiteY535" fmla="*/ 56932 h 832877"/>
                <a:gd name="connsiteX536" fmla="*/ 111143 w 491416"/>
                <a:gd name="connsiteY536" fmla="*/ 61976 h 832877"/>
                <a:gd name="connsiteX537" fmla="*/ 114026 w 491416"/>
                <a:gd name="connsiteY537" fmla="*/ 63778 h 832877"/>
                <a:gd name="connsiteX538" fmla="*/ 118710 w 491416"/>
                <a:gd name="connsiteY538" fmla="*/ 61256 h 832877"/>
                <a:gd name="connsiteX539" fmla="*/ 121954 w 491416"/>
                <a:gd name="connsiteY539" fmla="*/ 60895 h 832877"/>
                <a:gd name="connsiteX540" fmla="*/ 125918 w 491416"/>
                <a:gd name="connsiteY540" fmla="*/ 62337 h 832877"/>
                <a:gd name="connsiteX541" fmla="*/ 128080 w 491416"/>
                <a:gd name="connsiteY541" fmla="*/ 59814 h 832877"/>
                <a:gd name="connsiteX542" fmla="*/ 126639 w 491416"/>
                <a:gd name="connsiteY542" fmla="*/ 56932 h 832877"/>
                <a:gd name="connsiteX543" fmla="*/ 129521 w 491416"/>
                <a:gd name="connsiteY543" fmla="*/ 54410 h 832877"/>
                <a:gd name="connsiteX544" fmla="*/ 132765 w 491416"/>
                <a:gd name="connsiteY544" fmla="*/ 51887 h 832877"/>
                <a:gd name="connsiteX545" fmla="*/ 134927 w 491416"/>
                <a:gd name="connsiteY545" fmla="*/ 48284 h 832877"/>
                <a:gd name="connsiteX546" fmla="*/ 133125 w 491416"/>
                <a:gd name="connsiteY546" fmla="*/ 43600 h 832877"/>
                <a:gd name="connsiteX547" fmla="*/ 127720 w 491416"/>
                <a:gd name="connsiteY547" fmla="*/ 41798 h 832877"/>
                <a:gd name="connsiteX548" fmla="*/ 124837 w 491416"/>
                <a:gd name="connsiteY548" fmla="*/ 38195 h 832877"/>
                <a:gd name="connsiteX549" fmla="*/ 123756 w 491416"/>
                <a:gd name="connsiteY549" fmla="*/ 35673 h 832877"/>
                <a:gd name="connsiteX550" fmla="*/ 125197 w 491416"/>
                <a:gd name="connsiteY550" fmla="*/ 30988 h 832877"/>
                <a:gd name="connsiteX551" fmla="*/ 127359 w 491416"/>
                <a:gd name="connsiteY551" fmla="*/ 28826 h 832877"/>
                <a:gd name="connsiteX552" fmla="*/ 130603 w 491416"/>
                <a:gd name="connsiteY552" fmla="*/ 30268 h 832877"/>
                <a:gd name="connsiteX553" fmla="*/ 134567 w 491416"/>
                <a:gd name="connsiteY553" fmla="*/ 29907 h 832877"/>
                <a:gd name="connsiteX554" fmla="*/ 138531 w 491416"/>
                <a:gd name="connsiteY554" fmla="*/ 27385 h 832877"/>
                <a:gd name="connsiteX555" fmla="*/ 139972 w 491416"/>
                <a:gd name="connsiteY555" fmla="*/ 23782 h 832877"/>
                <a:gd name="connsiteX556" fmla="*/ 214568 w 491416"/>
                <a:gd name="connsiteY556" fmla="*/ 25583 h 832877"/>
                <a:gd name="connsiteX557" fmla="*/ 275831 w 491416"/>
                <a:gd name="connsiteY557" fmla="*/ 18016 h 832877"/>
                <a:gd name="connsiteX558" fmla="*/ 331687 w 491416"/>
                <a:gd name="connsiteY558" fmla="*/ 11531 h 832877"/>
                <a:gd name="connsiteX559" fmla="*/ 387905 w 491416"/>
                <a:gd name="connsiteY559" fmla="*/ 4324 h 832877"/>
                <a:gd name="connsiteX560" fmla="*/ 410247 w 491416"/>
                <a:gd name="connsiteY560" fmla="*/ 360 h 832877"/>
                <a:gd name="connsiteX561" fmla="*/ 411689 w 491416"/>
                <a:gd name="connsiteY561" fmla="*/ 0 h 83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</a:cxnLst>
              <a:rect l="l" t="t" r="r" b="b"/>
              <a:pathLst>
                <a:path w="491416" h="832877">
                  <a:moveTo>
                    <a:pt x="388068" y="811928"/>
                  </a:moveTo>
                  <a:cubicBezTo>
                    <a:pt x="388416" y="811928"/>
                    <a:pt x="390507" y="811211"/>
                    <a:pt x="390855" y="811928"/>
                  </a:cubicBezTo>
                  <a:cubicBezTo>
                    <a:pt x="391552" y="812645"/>
                    <a:pt x="390507" y="814079"/>
                    <a:pt x="390507" y="814438"/>
                  </a:cubicBezTo>
                  <a:cubicBezTo>
                    <a:pt x="390158" y="815872"/>
                    <a:pt x="389810" y="818381"/>
                    <a:pt x="389113" y="819456"/>
                  </a:cubicBezTo>
                  <a:cubicBezTo>
                    <a:pt x="388765" y="820173"/>
                    <a:pt x="388416" y="821607"/>
                    <a:pt x="387371" y="821966"/>
                  </a:cubicBezTo>
                  <a:cubicBezTo>
                    <a:pt x="386325" y="821966"/>
                    <a:pt x="385280" y="819098"/>
                    <a:pt x="384583" y="818381"/>
                  </a:cubicBezTo>
                  <a:cubicBezTo>
                    <a:pt x="383886" y="818381"/>
                    <a:pt x="381795" y="819098"/>
                    <a:pt x="381098" y="819098"/>
                  </a:cubicBezTo>
                  <a:cubicBezTo>
                    <a:pt x="380053" y="818739"/>
                    <a:pt x="377962" y="817664"/>
                    <a:pt x="377962" y="816589"/>
                  </a:cubicBezTo>
                  <a:cubicBezTo>
                    <a:pt x="377614" y="815513"/>
                    <a:pt x="379356" y="814079"/>
                    <a:pt x="380401" y="813721"/>
                  </a:cubicBezTo>
                  <a:cubicBezTo>
                    <a:pt x="381098" y="813721"/>
                    <a:pt x="382144" y="814079"/>
                    <a:pt x="382841" y="814079"/>
                  </a:cubicBezTo>
                  <a:cubicBezTo>
                    <a:pt x="384235" y="814079"/>
                    <a:pt x="386325" y="811928"/>
                    <a:pt x="388068" y="811928"/>
                  </a:cubicBezTo>
                  <a:close/>
                  <a:moveTo>
                    <a:pt x="420570" y="808384"/>
                  </a:moveTo>
                  <a:cubicBezTo>
                    <a:pt x="421317" y="809078"/>
                    <a:pt x="421690" y="810814"/>
                    <a:pt x="421317" y="811509"/>
                  </a:cubicBezTo>
                  <a:cubicBezTo>
                    <a:pt x="420943" y="812551"/>
                    <a:pt x="417581" y="813593"/>
                    <a:pt x="416461" y="814287"/>
                  </a:cubicBezTo>
                  <a:cubicBezTo>
                    <a:pt x="416087" y="814982"/>
                    <a:pt x="414967" y="816371"/>
                    <a:pt x="414220" y="816718"/>
                  </a:cubicBezTo>
                  <a:cubicBezTo>
                    <a:pt x="412726" y="817760"/>
                    <a:pt x="409737" y="818107"/>
                    <a:pt x="408243" y="818455"/>
                  </a:cubicBezTo>
                  <a:cubicBezTo>
                    <a:pt x="407123" y="818455"/>
                    <a:pt x="404134" y="818802"/>
                    <a:pt x="403387" y="817760"/>
                  </a:cubicBezTo>
                  <a:cubicBezTo>
                    <a:pt x="403014" y="817413"/>
                    <a:pt x="403014" y="815676"/>
                    <a:pt x="403387" y="814982"/>
                  </a:cubicBezTo>
                  <a:cubicBezTo>
                    <a:pt x="404134" y="814287"/>
                    <a:pt x="407870" y="814635"/>
                    <a:pt x="408990" y="813940"/>
                  </a:cubicBezTo>
                  <a:cubicBezTo>
                    <a:pt x="410858" y="813245"/>
                    <a:pt x="413473" y="811162"/>
                    <a:pt x="414967" y="810120"/>
                  </a:cubicBezTo>
                  <a:cubicBezTo>
                    <a:pt x="416087" y="809773"/>
                    <a:pt x="419449" y="808036"/>
                    <a:pt x="420570" y="808384"/>
                  </a:cubicBezTo>
                  <a:close/>
                  <a:moveTo>
                    <a:pt x="490803" y="804068"/>
                  </a:moveTo>
                  <a:cubicBezTo>
                    <a:pt x="491544" y="804862"/>
                    <a:pt x="491544" y="806846"/>
                    <a:pt x="491173" y="807640"/>
                  </a:cubicBezTo>
                  <a:cubicBezTo>
                    <a:pt x="489692" y="809624"/>
                    <a:pt x="484876" y="810021"/>
                    <a:pt x="482654" y="810418"/>
                  </a:cubicBezTo>
                  <a:cubicBezTo>
                    <a:pt x="481172" y="810814"/>
                    <a:pt x="478579" y="810814"/>
                    <a:pt x="476727" y="810418"/>
                  </a:cubicBezTo>
                  <a:cubicBezTo>
                    <a:pt x="475245" y="810418"/>
                    <a:pt x="470060" y="810021"/>
                    <a:pt x="469689" y="808036"/>
                  </a:cubicBezTo>
                  <a:cubicBezTo>
                    <a:pt x="469689" y="806846"/>
                    <a:pt x="472653" y="805655"/>
                    <a:pt x="474134" y="805655"/>
                  </a:cubicBezTo>
                  <a:cubicBezTo>
                    <a:pt x="475245" y="805258"/>
                    <a:pt x="477838" y="806846"/>
                    <a:pt x="479320" y="806846"/>
                  </a:cubicBezTo>
                  <a:cubicBezTo>
                    <a:pt x="480431" y="806846"/>
                    <a:pt x="482654" y="806846"/>
                    <a:pt x="483765" y="806449"/>
                  </a:cubicBezTo>
                  <a:cubicBezTo>
                    <a:pt x="484506" y="806052"/>
                    <a:pt x="485617" y="804465"/>
                    <a:pt x="486358" y="804465"/>
                  </a:cubicBezTo>
                  <a:cubicBezTo>
                    <a:pt x="487469" y="804068"/>
                    <a:pt x="490062" y="803274"/>
                    <a:pt x="490803" y="804068"/>
                  </a:cubicBezTo>
                  <a:close/>
                  <a:moveTo>
                    <a:pt x="441995" y="803652"/>
                  </a:moveTo>
                  <a:cubicBezTo>
                    <a:pt x="443406" y="803274"/>
                    <a:pt x="445876" y="803274"/>
                    <a:pt x="446934" y="803652"/>
                  </a:cubicBezTo>
                  <a:cubicBezTo>
                    <a:pt x="448345" y="803652"/>
                    <a:pt x="450815" y="805164"/>
                    <a:pt x="452579" y="805164"/>
                  </a:cubicBezTo>
                  <a:cubicBezTo>
                    <a:pt x="453990" y="805542"/>
                    <a:pt x="457165" y="804786"/>
                    <a:pt x="458929" y="804786"/>
                  </a:cubicBezTo>
                  <a:cubicBezTo>
                    <a:pt x="460340" y="804786"/>
                    <a:pt x="463867" y="805164"/>
                    <a:pt x="464220" y="806676"/>
                  </a:cubicBezTo>
                  <a:cubicBezTo>
                    <a:pt x="464573" y="807432"/>
                    <a:pt x="463515" y="809321"/>
                    <a:pt x="462809" y="809699"/>
                  </a:cubicBezTo>
                  <a:cubicBezTo>
                    <a:pt x="461045" y="810833"/>
                    <a:pt x="456106" y="810077"/>
                    <a:pt x="453990" y="810077"/>
                  </a:cubicBezTo>
                  <a:cubicBezTo>
                    <a:pt x="451873" y="809699"/>
                    <a:pt x="447992" y="809321"/>
                    <a:pt x="445876" y="808566"/>
                  </a:cubicBezTo>
                  <a:cubicBezTo>
                    <a:pt x="444817" y="808566"/>
                    <a:pt x="442701" y="807432"/>
                    <a:pt x="441642" y="807432"/>
                  </a:cubicBezTo>
                  <a:cubicBezTo>
                    <a:pt x="440231" y="807054"/>
                    <a:pt x="438467" y="807810"/>
                    <a:pt x="437056" y="807810"/>
                  </a:cubicBezTo>
                  <a:cubicBezTo>
                    <a:pt x="436351" y="807810"/>
                    <a:pt x="434587" y="808566"/>
                    <a:pt x="433881" y="807810"/>
                  </a:cubicBezTo>
                  <a:cubicBezTo>
                    <a:pt x="433529" y="807432"/>
                    <a:pt x="433176" y="806298"/>
                    <a:pt x="433529" y="805920"/>
                  </a:cubicBezTo>
                  <a:cubicBezTo>
                    <a:pt x="433881" y="804786"/>
                    <a:pt x="436351" y="804408"/>
                    <a:pt x="437409" y="804030"/>
                  </a:cubicBezTo>
                  <a:cubicBezTo>
                    <a:pt x="438467" y="803652"/>
                    <a:pt x="440937" y="803652"/>
                    <a:pt x="441995" y="803652"/>
                  </a:cubicBezTo>
                  <a:close/>
                  <a:moveTo>
                    <a:pt x="411689" y="0"/>
                  </a:moveTo>
                  <a:lnTo>
                    <a:pt x="421419" y="16215"/>
                  </a:lnTo>
                  <a:lnTo>
                    <a:pt x="427545" y="16215"/>
                  </a:lnTo>
                  <a:lnTo>
                    <a:pt x="440879" y="525357"/>
                  </a:lnTo>
                  <a:lnTo>
                    <a:pt x="485204" y="779028"/>
                  </a:lnTo>
                  <a:cubicBezTo>
                    <a:pt x="485204" y="779388"/>
                    <a:pt x="485204" y="780829"/>
                    <a:pt x="484843" y="781190"/>
                  </a:cubicBezTo>
                  <a:cubicBezTo>
                    <a:pt x="484483" y="782271"/>
                    <a:pt x="483042" y="784072"/>
                    <a:pt x="481961" y="784793"/>
                  </a:cubicBezTo>
                  <a:cubicBezTo>
                    <a:pt x="480879" y="785514"/>
                    <a:pt x="478357" y="784793"/>
                    <a:pt x="477636" y="785514"/>
                  </a:cubicBezTo>
                  <a:cubicBezTo>
                    <a:pt x="477276" y="786234"/>
                    <a:pt x="477997" y="789117"/>
                    <a:pt x="477636" y="789838"/>
                  </a:cubicBezTo>
                  <a:cubicBezTo>
                    <a:pt x="476555" y="790919"/>
                    <a:pt x="473312" y="791279"/>
                    <a:pt x="471510" y="790919"/>
                  </a:cubicBezTo>
                  <a:cubicBezTo>
                    <a:pt x="470429" y="790558"/>
                    <a:pt x="470068" y="787676"/>
                    <a:pt x="469348" y="787315"/>
                  </a:cubicBezTo>
                  <a:cubicBezTo>
                    <a:pt x="468267" y="786595"/>
                    <a:pt x="465384" y="787315"/>
                    <a:pt x="463942" y="787315"/>
                  </a:cubicBezTo>
                  <a:cubicBezTo>
                    <a:pt x="462501" y="786955"/>
                    <a:pt x="458537" y="786955"/>
                    <a:pt x="456735" y="786595"/>
                  </a:cubicBezTo>
                  <a:cubicBezTo>
                    <a:pt x="455654" y="786595"/>
                    <a:pt x="453492" y="785874"/>
                    <a:pt x="452410" y="785874"/>
                  </a:cubicBezTo>
                  <a:cubicBezTo>
                    <a:pt x="450609" y="785874"/>
                    <a:pt x="447365" y="785874"/>
                    <a:pt x="445924" y="786595"/>
                  </a:cubicBezTo>
                  <a:cubicBezTo>
                    <a:pt x="444482" y="786955"/>
                    <a:pt x="443041" y="789477"/>
                    <a:pt x="441599" y="789838"/>
                  </a:cubicBezTo>
                  <a:cubicBezTo>
                    <a:pt x="440879" y="790198"/>
                    <a:pt x="437996" y="790919"/>
                    <a:pt x="436915" y="790558"/>
                  </a:cubicBezTo>
                  <a:cubicBezTo>
                    <a:pt x="435473" y="790558"/>
                    <a:pt x="432951" y="789117"/>
                    <a:pt x="431509" y="788036"/>
                  </a:cubicBezTo>
                  <a:cubicBezTo>
                    <a:pt x="430428" y="787315"/>
                    <a:pt x="427905" y="785153"/>
                    <a:pt x="426464" y="784072"/>
                  </a:cubicBezTo>
                  <a:cubicBezTo>
                    <a:pt x="425383" y="783712"/>
                    <a:pt x="423221" y="782991"/>
                    <a:pt x="422500" y="782991"/>
                  </a:cubicBezTo>
                  <a:cubicBezTo>
                    <a:pt x="421779" y="782631"/>
                    <a:pt x="419617" y="782271"/>
                    <a:pt x="419257" y="782991"/>
                  </a:cubicBezTo>
                  <a:cubicBezTo>
                    <a:pt x="418536" y="783712"/>
                    <a:pt x="419257" y="785514"/>
                    <a:pt x="418896" y="786234"/>
                  </a:cubicBezTo>
                  <a:cubicBezTo>
                    <a:pt x="418896" y="786955"/>
                    <a:pt x="417455" y="788396"/>
                    <a:pt x="416734" y="788396"/>
                  </a:cubicBezTo>
                  <a:cubicBezTo>
                    <a:pt x="416013" y="788396"/>
                    <a:pt x="414932" y="787315"/>
                    <a:pt x="414212" y="786955"/>
                  </a:cubicBezTo>
                  <a:cubicBezTo>
                    <a:pt x="412410" y="786595"/>
                    <a:pt x="408806" y="786234"/>
                    <a:pt x="407004" y="786234"/>
                  </a:cubicBezTo>
                  <a:cubicBezTo>
                    <a:pt x="405563" y="786234"/>
                    <a:pt x="402319" y="786595"/>
                    <a:pt x="400878" y="787315"/>
                  </a:cubicBezTo>
                  <a:cubicBezTo>
                    <a:pt x="399076" y="787676"/>
                    <a:pt x="396193" y="790198"/>
                    <a:pt x="394391" y="790919"/>
                  </a:cubicBezTo>
                  <a:cubicBezTo>
                    <a:pt x="392589" y="791279"/>
                    <a:pt x="388625" y="791639"/>
                    <a:pt x="386824" y="792720"/>
                  </a:cubicBezTo>
                  <a:cubicBezTo>
                    <a:pt x="385743" y="793081"/>
                    <a:pt x="383941" y="794522"/>
                    <a:pt x="382860" y="794882"/>
                  </a:cubicBezTo>
                  <a:cubicBezTo>
                    <a:pt x="381778" y="795603"/>
                    <a:pt x="379256" y="796684"/>
                    <a:pt x="378175" y="797404"/>
                  </a:cubicBezTo>
                  <a:cubicBezTo>
                    <a:pt x="376733" y="798125"/>
                    <a:pt x="374932" y="800287"/>
                    <a:pt x="373490" y="800647"/>
                  </a:cubicBezTo>
                  <a:cubicBezTo>
                    <a:pt x="372409" y="801368"/>
                    <a:pt x="369526" y="801728"/>
                    <a:pt x="368445" y="802089"/>
                  </a:cubicBezTo>
                  <a:cubicBezTo>
                    <a:pt x="367003" y="803170"/>
                    <a:pt x="364481" y="805692"/>
                    <a:pt x="363039" y="806773"/>
                  </a:cubicBezTo>
                  <a:cubicBezTo>
                    <a:pt x="362319" y="807133"/>
                    <a:pt x="359796" y="807854"/>
                    <a:pt x="358715" y="807854"/>
                  </a:cubicBezTo>
                  <a:cubicBezTo>
                    <a:pt x="357994" y="807494"/>
                    <a:pt x="356913" y="806773"/>
                    <a:pt x="356192" y="805692"/>
                  </a:cubicBezTo>
                  <a:cubicBezTo>
                    <a:pt x="356192" y="805332"/>
                    <a:pt x="356553" y="803530"/>
                    <a:pt x="356913" y="802809"/>
                  </a:cubicBezTo>
                  <a:cubicBezTo>
                    <a:pt x="357274" y="802089"/>
                    <a:pt x="359075" y="802089"/>
                    <a:pt x="359436" y="801728"/>
                  </a:cubicBezTo>
                  <a:cubicBezTo>
                    <a:pt x="359796" y="801368"/>
                    <a:pt x="359796" y="799927"/>
                    <a:pt x="359436" y="799566"/>
                  </a:cubicBezTo>
                  <a:cubicBezTo>
                    <a:pt x="359075" y="798485"/>
                    <a:pt x="357274" y="798485"/>
                    <a:pt x="356553" y="798125"/>
                  </a:cubicBezTo>
                  <a:cubicBezTo>
                    <a:pt x="356192" y="797404"/>
                    <a:pt x="355472" y="796324"/>
                    <a:pt x="354751" y="795963"/>
                  </a:cubicBezTo>
                  <a:cubicBezTo>
                    <a:pt x="354030" y="795603"/>
                    <a:pt x="352228" y="795243"/>
                    <a:pt x="351147" y="795243"/>
                  </a:cubicBezTo>
                  <a:cubicBezTo>
                    <a:pt x="350066" y="795603"/>
                    <a:pt x="347183" y="796684"/>
                    <a:pt x="346462" y="798125"/>
                  </a:cubicBezTo>
                  <a:cubicBezTo>
                    <a:pt x="346102" y="798485"/>
                    <a:pt x="345381" y="800647"/>
                    <a:pt x="345742" y="801368"/>
                  </a:cubicBezTo>
                  <a:cubicBezTo>
                    <a:pt x="346102" y="802089"/>
                    <a:pt x="347904" y="802089"/>
                    <a:pt x="348625" y="802809"/>
                  </a:cubicBezTo>
                  <a:cubicBezTo>
                    <a:pt x="349345" y="802809"/>
                    <a:pt x="351147" y="803170"/>
                    <a:pt x="351508" y="803890"/>
                  </a:cubicBezTo>
                  <a:cubicBezTo>
                    <a:pt x="352228" y="804611"/>
                    <a:pt x="352228" y="807133"/>
                    <a:pt x="352228" y="808214"/>
                  </a:cubicBezTo>
                  <a:cubicBezTo>
                    <a:pt x="351508" y="809295"/>
                    <a:pt x="349706" y="810737"/>
                    <a:pt x="348625" y="811457"/>
                  </a:cubicBezTo>
                  <a:cubicBezTo>
                    <a:pt x="347904" y="812178"/>
                    <a:pt x="346102" y="813980"/>
                    <a:pt x="345021" y="814700"/>
                  </a:cubicBezTo>
                  <a:cubicBezTo>
                    <a:pt x="344300" y="815421"/>
                    <a:pt x="342138" y="816862"/>
                    <a:pt x="341417" y="817943"/>
                  </a:cubicBezTo>
                  <a:cubicBezTo>
                    <a:pt x="340336" y="819024"/>
                    <a:pt x="338895" y="822267"/>
                    <a:pt x="338534" y="823708"/>
                  </a:cubicBezTo>
                  <a:cubicBezTo>
                    <a:pt x="338174" y="825510"/>
                    <a:pt x="338174" y="828032"/>
                    <a:pt x="337814" y="829474"/>
                  </a:cubicBezTo>
                  <a:cubicBezTo>
                    <a:pt x="337814" y="830194"/>
                    <a:pt x="336733" y="831996"/>
                    <a:pt x="335651" y="832717"/>
                  </a:cubicBezTo>
                  <a:cubicBezTo>
                    <a:pt x="335291" y="833077"/>
                    <a:pt x="333850" y="832717"/>
                    <a:pt x="333129" y="832356"/>
                  </a:cubicBezTo>
                  <a:cubicBezTo>
                    <a:pt x="332769" y="831996"/>
                    <a:pt x="333129" y="829834"/>
                    <a:pt x="332408" y="829834"/>
                  </a:cubicBezTo>
                  <a:cubicBezTo>
                    <a:pt x="331687" y="829474"/>
                    <a:pt x="330967" y="831275"/>
                    <a:pt x="330246" y="831636"/>
                  </a:cubicBezTo>
                  <a:cubicBezTo>
                    <a:pt x="328804" y="831996"/>
                    <a:pt x="327003" y="831996"/>
                    <a:pt x="325922" y="831996"/>
                  </a:cubicBezTo>
                  <a:cubicBezTo>
                    <a:pt x="325201" y="831636"/>
                    <a:pt x="324840" y="830915"/>
                    <a:pt x="324480" y="830915"/>
                  </a:cubicBezTo>
                  <a:cubicBezTo>
                    <a:pt x="323399" y="830915"/>
                    <a:pt x="321958" y="831275"/>
                    <a:pt x="321597" y="831996"/>
                  </a:cubicBezTo>
                  <a:cubicBezTo>
                    <a:pt x="321597" y="832356"/>
                    <a:pt x="321237" y="832717"/>
                    <a:pt x="321237" y="832717"/>
                  </a:cubicBezTo>
                  <a:cubicBezTo>
                    <a:pt x="320156" y="832717"/>
                    <a:pt x="318714" y="833077"/>
                    <a:pt x="317993" y="832717"/>
                  </a:cubicBezTo>
                  <a:cubicBezTo>
                    <a:pt x="317273" y="831996"/>
                    <a:pt x="317273" y="829834"/>
                    <a:pt x="316552" y="829474"/>
                  </a:cubicBezTo>
                  <a:cubicBezTo>
                    <a:pt x="315831" y="828753"/>
                    <a:pt x="313669" y="828753"/>
                    <a:pt x="312948" y="827672"/>
                  </a:cubicBezTo>
                  <a:cubicBezTo>
                    <a:pt x="312228" y="826951"/>
                    <a:pt x="313309" y="824789"/>
                    <a:pt x="312588" y="823708"/>
                  </a:cubicBezTo>
                  <a:cubicBezTo>
                    <a:pt x="312228" y="822988"/>
                    <a:pt x="310786" y="822627"/>
                    <a:pt x="310426" y="821907"/>
                  </a:cubicBezTo>
                  <a:cubicBezTo>
                    <a:pt x="310065" y="821186"/>
                    <a:pt x="309345" y="819384"/>
                    <a:pt x="308984" y="818664"/>
                  </a:cubicBezTo>
                  <a:cubicBezTo>
                    <a:pt x="308624" y="817583"/>
                    <a:pt x="307543" y="816142"/>
                    <a:pt x="307543" y="815061"/>
                  </a:cubicBezTo>
                  <a:cubicBezTo>
                    <a:pt x="307543" y="814340"/>
                    <a:pt x="308984" y="812899"/>
                    <a:pt x="309345" y="812178"/>
                  </a:cubicBezTo>
                  <a:cubicBezTo>
                    <a:pt x="309705" y="811097"/>
                    <a:pt x="309345" y="808214"/>
                    <a:pt x="308624" y="807494"/>
                  </a:cubicBezTo>
                  <a:cubicBezTo>
                    <a:pt x="307903" y="806773"/>
                    <a:pt x="306462" y="806773"/>
                    <a:pt x="305741" y="806413"/>
                  </a:cubicBezTo>
                  <a:cubicBezTo>
                    <a:pt x="304660" y="805692"/>
                    <a:pt x="303218" y="803530"/>
                    <a:pt x="302498" y="802809"/>
                  </a:cubicBezTo>
                  <a:cubicBezTo>
                    <a:pt x="301777" y="802089"/>
                    <a:pt x="299615" y="801008"/>
                    <a:pt x="299254" y="800287"/>
                  </a:cubicBezTo>
                  <a:cubicBezTo>
                    <a:pt x="298534" y="798846"/>
                    <a:pt x="298894" y="795243"/>
                    <a:pt x="298173" y="793441"/>
                  </a:cubicBezTo>
                  <a:cubicBezTo>
                    <a:pt x="297813" y="791639"/>
                    <a:pt x="296011" y="788396"/>
                    <a:pt x="294570" y="786595"/>
                  </a:cubicBezTo>
                  <a:cubicBezTo>
                    <a:pt x="294209" y="785874"/>
                    <a:pt x="292047" y="783712"/>
                    <a:pt x="290966" y="782991"/>
                  </a:cubicBezTo>
                  <a:cubicBezTo>
                    <a:pt x="289885" y="782631"/>
                    <a:pt x="288083" y="782271"/>
                    <a:pt x="287002" y="781910"/>
                  </a:cubicBezTo>
                  <a:cubicBezTo>
                    <a:pt x="285921" y="781190"/>
                    <a:pt x="284479" y="779388"/>
                    <a:pt x="283759" y="778667"/>
                  </a:cubicBezTo>
                  <a:cubicBezTo>
                    <a:pt x="282317" y="777226"/>
                    <a:pt x="279795" y="773983"/>
                    <a:pt x="278713" y="772542"/>
                  </a:cubicBezTo>
                  <a:cubicBezTo>
                    <a:pt x="277993" y="771461"/>
                    <a:pt x="276551" y="769299"/>
                    <a:pt x="276191" y="767858"/>
                  </a:cubicBezTo>
                  <a:cubicBezTo>
                    <a:pt x="275831" y="766416"/>
                    <a:pt x="275831" y="762813"/>
                    <a:pt x="275110" y="761372"/>
                  </a:cubicBezTo>
                  <a:cubicBezTo>
                    <a:pt x="274389" y="760291"/>
                    <a:pt x="271866" y="759210"/>
                    <a:pt x="271146" y="758129"/>
                  </a:cubicBezTo>
                  <a:cubicBezTo>
                    <a:pt x="270785" y="756688"/>
                    <a:pt x="271506" y="753805"/>
                    <a:pt x="271146" y="752364"/>
                  </a:cubicBezTo>
                  <a:cubicBezTo>
                    <a:pt x="271146" y="751643"/>
                    <a:pt x="270065" y="750202"/>
                    <a:pt x="270065" y="749481"/>
                  </a:cubicBezTo>
                  <a:cubicBezTo>
                    <a:pt x="270065" y="747679"/>
                    <a:pt x="272587" y="745878"/>
                    <a:pt x="272587" y="744076"/>
                  </a:cubicBezTo>
                  <a:cubicBezTo>
                    <a:pt x="272948" y="742995"/>
                    <a:pt x="271146" y="740112"/>
                    <a:pt x="271146" y="739031"/>
                  </a:cubicBezTo>
                  <a:cubicBezTo>
                    <a:pt x="271146" y="737950"/>
                    <a:pt x="271866" y="735789"/>
                    <a:pt x="272587" y="735068"/>
                  </a:cubicBezTo>
                  <a:cubicBezTo>
                    <a:pt x="272948" y="734347"/>
                    <a:pt x="274029" y="733266"/>
                    <a:pt x="274749" y="732546"/>
                  </a:cubicBezTo>
                  <a:cubicBezTo>
                    <a:pt x="275110" y="731825"/>
                    <a:pt x="276551" y="731104"/>
                    <a:pt x="276551" y="730384"/>
                  </a:cubicBezTo>
                  <a:cubicBezTo>
                    <a:pt x="276912" y="729303"/>
                    <a:pt x="275831" y="727501"/>
                    <a:pt x="275831" y="726420"/>
                  </a:cubicBezTo>
                  <a:cubicBezTo>
                    <a:pt x="275831" y="725339"/>
                    <a:pt x="276912" y="723898"/>
                    <a:pt x="277272" y="722817"/>
                  </a:cubicBezTo>
                  <a:cubicBezTo>
                    <a:pt x="277632" y="721015"/>
                    <a:pt x="276912" y="718132"/>
                    <a:pt x="277632" y="716691"/>
                  </a:cubicBezTo>
                  <a:cubicBezTo>
                    <a:pt x="277632" y="715610"/>
                    <a:pt x="279795" y="714169"/>
                    <a:pt x="279795" y="713088"/>
                  </a:cubicBezTo>
                  <a:cubicBezTo>
                    <a:pt x="280155" y="711647"/>
                    <a:pt x="278713" y="708764"/>
                    <a:pt x="278713" y="707323"/>
                  </a:cubicBezTo>
                  <a:cubicBezTo>
                    <a:pt x="279074" y="706602"/>
                    <a:pt x="280155" y="705521"/>
                    <a:pt x="280515" y="704800"/>
                  </a:cubicBezTo>
                  <a:cubicBezTo>
                    <a:pt x="280876" y="704080"/>
                    <a:pt x="281596" y="701918"/>
                    <a:pt x="281596" y="700837"/>
                  </a:cubicBezTo>
                  <a:cubicBezTo>
                    <a:pt x="281236" y="700116"/>
                    <a:pt x="279795" y="697954"/>
                    <a:pt x="279795" y="697954"/>
                  </a:cubicBezTo>
                  <a:lnTo>
                    <a:pt x="164117" y="711647"/>
                  </a:lnTo>
                  <a:lnTo>
                    <a:pt x="79791" y="720294"/>
                  </a:lnTo>
                  <a:lnTo>
                    <a:pt x="8438" y="727861"/>
                  </a:lnTo>
                  <a:cubicBezTo>
                    <a:pt x="8438" y="727861"/>
                    <a:pt x="10961" y="725339"/>
                    <a:pt x="12042" y="724618"/>
                  </a:cubicBezTo>
                  <a:cubicBezTo>
                    <a:pt x="13123" y="724258"/>
                    <a:pt x="15285" y="723537"/>
                    <a:pt x="16006" y="722817"/>
                  </a:cubicBezTo>
                  <a:cubicBezTo>
                    <a:pt x="16727" y="721736"/>
                    <a:pt x="17808" y="719213"/>
                    <a:pt x="17808" y="717772"/>
                  </a:cubicBezTo>
                  <a:cubicBezTo>
                    <a:pt x="17447" y="716691"/>
                    <a:pt x="16366" y="714169"/>
                    <a:pt x="14925" y="713088"/>
                  </a:cubicBezTo>
                  <a:cubicBezTo>
                    <a:pt x="14204" y="712367"/>
                    <a:pt x="10961" y="712007"/>
                    <a:pt x="10240" y="711286"/>
                  </a:cubicBezTo>
                  <a:cubicBezTo>
                    <a:pt x="9159" y="710205"/>
                    <a:pt x="6997" y="708404"/>
                    <a:pt x="6636" y="707323"/>
                  </a:cubicBezTo>
                  <a:cubicBezTo>
                    <a:pt x="6636" y="706602"/>
                    <a:pt x="6636" y="704800"/>
                    <a:pt x="6997" y="703719"/>
                  </a:cubicBezTo>
                  <a:cubicBezTo>
                    <a:pt x="7357" y="702999"/>
                    <a:pt x="9159" y="701918"/>
                    <a:pt x="9880" y="701197"/>
                  </a:cubicBezTo>
                  <a:cubicBezTo>
                    <a:pt x="10240" y="700116"/>
                    <a:pt x="10961" y="697594"/>
                    <a:pt x="10961" y="696153"/>
                  </a:cubicBezTo>
                  <a:cubicBezTo>
                    <a:pt x="10961" y="695072"/>
                    <a:pt x="9519" y="692910"/>
                    <a:pt x="8798" y="691829"/>
                  </a:cubicBezTo>
                  <a:cubicBezTo>
                    <a:pt x="7357" y="691108"/>
                    <a:pt x="4114" y="690748"/>
                    <a:pt x="3033" y="690027"/>
                  </a:cubicBezTo>
                  <a:cubicBezTo>
                    <a:pt x="1951" y="689306"/>
                    <a:pt x="510" y="687865"/>
                    <a:pt x="150" y="686784"/>
                  </a:cubicBezTo>
                  <a:cubicBezTo>
                    <a:pt x="-211" y="685703"/>
                    <a:pt x="150" y="683901"/>
                    <a:pt x="510" y="683181"/>
                  </a:cubicBezTo>
                  <a:cubicBezTo>
                    <a:pt x="1591" y="682100"/>
                    <a:pt x="4114" y="681379"/>
                    <a:pt x="5195" y="681379"/>
                  </a:cubicBezTo>
                  <a:cubicBezTo>
                    <a:pt x="6636" y="681739"/>
                    <a:pt x="8438" y="683541"/>
                    <a:pt x="9880" y="683901"/>
                  </a:cubicBezTo>
                  <a:cubicBezTo>
                    <a:pt x="10600" y="683901"/>
                    <a:pt x="12762" y="683901"/>
                    <a:pt x="13483" y="683541"/>
                  </a:cubicBezTo>
                  <a:cubicBezTo>
                    <a:pt x="14925" y="683181"/>
                    <a:pt x="18528" y="682460"/>
                    <a:pt x="19609" y="681019"/>
                  </a:cubicBezTo>
                  <a:cubicBezTo>
                    <a:pt x="20330" y="680298"/>
                    <a:pt x="20691" y="677416"/>
                    <a:pt x="20330" y="675974"/>
                  </a:cubicBezTo>
                  <a:cubicBezTo>
                    <a:pt x="20330" y="674893"/>
                    <a:pt x="19249" y="672371"/>
                    <a:pt x="18528" y="671290"/>
                  </a:cubicBezTo>
                  <a:cubicBezTo>
                    <a:pt x="17808" y="670209"/>
                    <a:pt x="14564" y="669488"/>
                    <a:pt x="13844" y="668407"/>
                  </a:cubicBezTo>
                  <a:cubicBezTo>
                    <a:pt x="13123" y="667687"/>
                    <a:pt x="13483" y="665885"/>
                    <a:pt x="13123" y="665164"/>
                  </a:cubicBezTo>
                  <a:cubicBezTo>
                    <a:pt x="12762" y="664444"/>
                    <a:pt x="10600" y="663723"/>
                    <a:pt x="10240" y="663002"/>
                  </a:cubicBezTo>
                  <a:cubicBezTo>
                    <a:pt x="9519" y="662282"/>
                    <a:pt x="8798" y="660480"/>
                    <a:pt x="8438" y="659399"/>
                  </a:cubicBezTo>
                  <a:cubicBezTo>
                    <a:pt x="8438" y="658318"/>
                    <a:pt x="9519" y="655796"/>
                    <a:pt x="10240" y="655075"/>
                  </a:cubicBezTo>
                  <a:cubicBezTo>
                    <a:pt x="10600" y="654355"/>
                    <a:pt x="12402" y="653274"/>
                    <a:pt x="13123" y="653274"/>
                  </a:cubicBezTo>
                  <a:cubicBezTo>
                    <a:pt x="13844" y="653634"/>
                    <a:pt x="14204" y="654355"/>
                    <a:pt x="14564" y="655075"/>
                  </a:cubicBezTo>
                  <a:cubicBezTo>
                    <a:pt x="14925" y="655796"/>
                    <a:pt x="15285" y="657958"/>
                    <a:pt x="14925" y="658678"/>
                  </a:cubicBezTo>
                  <a:cubicBezTo>
                    <a:pt x="14925" y="659399"/>
                    <a:pt x="14204" y="660840"/>
                    <a:pt x="14204" y="661201"/>
                  </a:cubicBezTo>
                  <a:cubicBezTo>
                    <a:pt x="14564" y="661561"/>
                    <a:pt x="15645" y="661921"/>
                    <a:pt x="15645" y="662282"/>
                  </a:cubicBezTo>
                  <a:cubicBezTo>
                    <a:pt x="16727" y="662642"/>
                    <a:pt x="17808" y="664444"/>
                    <a:pt x="18528" y="664804"/>
                  </a:cubicBezTo>
                  <a:cubicBezTo>
                    <a:pt x="19609" y="665164"/>
                    <a:pt x="21772" y="664804"/>
                    <a:pt x="22853" y="664444"/>
                  </a:cubicBezTo>
                  <a:cubicBezTo>
                    <a:pt x="23573" y="663723"/>
                    <a:pt x="25375" y="662642"/>
                    <a:pt x="25736" y="661921"/>
                  </a:cubicBezTo>
                  <a:cubicBezTo>
                    <a:pt x="25736" y="660840"/>
                    <a:pt x="25015" y="657958"/>
                    <a:pt x="24294" y="657237"/>
                  </a:cubicBezTo>
                  <a:cubicBezTo>
                    <a:pt x="23573" y="656156"/>
                    <a:pt x="21772" y="655436"/>
                    <a:pt x="21051" y="655075"/>
                  </a:cubicBezTo>
                  <a:cubicBezTo>
                    <a:pt x="20330" y="654355"/>
                    <a:pt x="17808" y="651832"/>
                    <a:pt x="17808" y="651472"/>
                  </a:cubicBezTo>
                  <a:cubicBezTo>
                    <a:pt x="17808" y="651112"/>
                    <a:pt x="16366" y="648589"/>
                    <a:pt x="16366" y="647508"/>
                  </a:cubicBezTo>
                  <a:cubicBezTo>
                    <a:pt x="15645" y="646067"/>
                    <a:pt x="15285" y="643184"/>
                    <a:pt x="15285" y="641743"/>
                  </a:cubicBezTo>
                  <a:cubicBezTo>
                    <a:pt x="15285" y="640302"/>
                    <a:pt x="14925" y="637419"/>
                    <a:pt x="15645" y="636699"/>
                  </a:cubicBezTo>
                  <a:cubicBezTo>
                    <a:pt x="16727" y="635978"/>
                    <a:pt x="19249" y="637059"/>
                    <a:pt x="20330" y="637059"/>
                  </a:cubicBezTo>
                  <a:cubicBezTo>
                    <a:pt x="21051" y="637059"/>
                    <a:pt x="22853" y="636699"/>
                    <a:pt x="23573" y="635978"/>
                  </a:cubicBezTo>
                  <a:cubicBezTo>
                    <a:pt x="24294" y="635618"/>
                    <a:pt x="26096" y="633816"/>
                    <a:pt x="26817" y="633095"/>
                  </a:cubicBezTo>
                  <a:cubicBezTo>
                    <a:pt x="28258" y="632014"/>
                    <a:pt x="31141" y="629492"/>
                    <a:pt x="31502" y="627690"/>
                  </a:cubicBezTo>
                  <a:cubicBezTo>
                    <a:pt x="31502" y="626609"/>
                    <a:pt x="30781" y="624808"/>
                    <a:pt x="30060" y="624447"/>
                  </a:cubicBezTo>
                  <a:cubicBezTo>
                    <a:pt x="29339" y="623727"/>
                    <a:pt x="27538" y="623727"/>
                    <a:pt x="26817" y="624087"/>
                  </a:cubicBezTo>
                  <a:cubicBezTo>
                    <a:pt x="26096" y="624447"/>
                    <a:pt x="25375" y="625889"/>
                    <a:pt x="24294" y="626609"/>
                  </a:cubicBezTo>
                  <a:cubicBezTo>
                    <a:pt x="23573" y="626970"/>
                    <a:pt x="21772" y="628051"/>
                    <a:pt x="20691" y="628051"/>
                  </a:cubicBezTo>
                  <a:cubicBezTo>
                    <a:pt x="19249" y="628051"/>
                    <a:pt x="17447" y="626609"/>
                    <a:pt x="16727" y="625889"/>
                  </a:cubicBezTo>
                  <a:cubicBezTo>
                    <a:pt x="15645" y="625168"/>
                    <a:pt x="14204" y="623727"/>
                    <a:pt x="13844" y="623006"/>
                  </a:cubicBezTo>
                  <a:cubicBezTo>
                    <a:pt x="13483" y="621925"/>
                    <a:pt x="13844" y="619403"/>
                    <a:pt x="14564" y="618682"/>
                  </a:cubicBezTo>
                  <a:cubicBezTo>
                    <a:pt x="14564" y="617962"/>
                    <a:pt x="15645" y="617241"/>
                    <a:pt x="16366" y="617241"/>
                  </a:cubicBezTo>
                  <a:cubicBezTo>
                    <a:pt x="17087" y="617241"/>
                    <a:pt x="18889" y="617962"/>
                    <a:pt x="19609" y="618682"/>
                  </a:cubicBezTo>
                  <a:cubicBezTo>
                    <a:pt x="20691" y="619042"/>
                    <a:pt x="21772" y="621204"/>
                    <a:pt x="22853" y="621565"/>
                  </a:cubicBezTo>
                  <a:cubicBezTo>
                    <a:pt x="23573" y="621565"/>
                    <a:pt x="25015" y="621565"/>
                    <a:pt x="25375" y="621565"/>
                  </a:cubicBezTo>
                  <a:cubicBezTo>
                    <a:pt x="26456" y="621565"/>
                    <a:pt x="28258" y="621204"/>
                    <a:pt x="28979" y="620844"/>
                  </a:cubicBezTo>
                  <a:cubicBezTo>
                    <a:pt x="29700" y="620123"/>
                    <a:pt x="30781" y="618322"/>
                    <a:pt x="31141" y="617601"/>
                  </a:cubicBezTo>
                  <a:cubicBezTo>
                    <a:pt x="31502" y="615439"/>
                    <a:pt x="30781" y="611476"/>
                    <a:pt x="30420" y="609674"/>
                  </a:cubicBezTo>
                  <a:cubicBezTo>
                    <a:pt x="30060" y="608593"/>
                    <a:pt x="28619" y="606431"/>
                    <a:pt x="28979" y="605350"/>
                  </a:cubicBezTo>
                  <a:cubicBezTo>
                    <a:pt x="28979" y="604269"/>
                    <a:pt x="30420" y="602107"/>
                    <a:pt x="31502" y="601386"/>
                  </a:cubicBezTo>
                  <a:cubicBezTo>
                    <a:pt x="32222" y="601026"/>
                    <a:pt x="34024" y="600666"/>
                    <a:pt x="34745" y="599945"/>
                  </a:cubicBezTo>
                  <a:cubicBezTo>
                    <a:pt x="35105" y="599585"/>
                    <a:pt x="36186" y="598144"/>
                    <a:pt x="36186" y="597063"/>
                  </a:cubicBezTo>
                  <a:cubicBezTo>
                    <a:pt x="36186" y="595982"/>
                    <a:pt x="34024" y="594540"/>
                    <a:pt x="33664" y="593820"/>
                  </a:cubicBezTo>
                  <a:cubicBezTo>
                    <a:pt x="33303" y="592378"/>
                    <a:pt x="34024" y="590216"/>
                    <a:pt x="34024" y="589135"/>
                  </a:cubicBezTo>
                  <a:cubicBezTo>
                    <a:pt x="34024" y="587334"/>
                    <a:pt x="33664" y="583730"/>
                    <a:pt x="34745" y="582289"/>
                  </a:cubicBezTo>
                  <a:cubicBezTo>
                    <a:pt x="35105" y="581208"/>
                    <a:pt x="37267" y="580127"/>
                    <a:pt x="38349" y="579767"/>
                  </a:cubicBezTo>
                  <a:cubicBezTo>
                    <a:pt x="39069" y="579406"/>
                    <a:pt x="40150" y="579406"/>
                    <a:pt x="40871" y="579767"/>
                  </a:cubicBezTo>
                  <a:cubicBezTo>
                    <a:pt x="41592" y="580127"/>
                    <a:pt x="42313" y="582289"/>
                    <a:pt x="42673" y="583010"/>
                  </a:cubicBezTo>
                  <a:cubicBezTo>
                    <a:pt x="43394" y="584091"/>
                    <a:pt x="44835" y="586613"/>
                    <a:pt x="46277" y="586973"/>
                  </a:cubicBezTo>
                  <a:cubicBezTo>
                    <a:pt x="46997" y="586973"/>
                    <a:pt x="48439" y="586613"/>
                    <a:pt x="48799" y="586253"/>
                  </a:cubicBezTo>
                  <a:cubicBezTo>
                    <a:pt x="49520" y="585172"/>
                    <a:pt x="49520" y="583010"/>
                    <a:pt x="49160" y="582289"/>
                  </a:cubicBezTo>
                  <a:cubicBezTo>
                    <a:pt x="49160" y="581208"/>
                    <a:pt x="46997" y="580848"/>
                    <a:pt x="46277" y="580127"/>
                  </a:cubicBezTo>
                  <a:cubicBezTo>
                    <a:pt x="45916" y="579406"/>
                    <a:pt x="44835" y="578326"/>
                    <a:pt x="44835" y="577605"/>
                  </a:cubicBezTo>
                  <a:cubicBezTo>
                    <a:pt x="45196" y="577245"/>
                    <a:pt x="46997" y="576524"/>
                    <a:pt x="47358" y="576164"/>
                  </a:cubicBezTo>
                  <a:cubicBezTo>
                    <a:pt x="47718" y="575803"/>
                    <a:pt x="49160" y="575083"/>
                    <a:pt x="49520" y="574722"/>
                  </a:cubicBezTo>
                  <a:cubicBezTo>
                    <a:pt x="50601" y="574002"/>
                    <a:pt x="51322" y="571840"/>
                    <a:pt x="52403" y="571119"/>
                  </a:cubicBezTo>
                  <a:cubicBezTo>
                    <a:pt x="52763" y="570759"/>
                    <a:pt x="53844" y="570398"/>
                    <a:pt x="54205" y="570038"/>
                  </a:cubicBezTo>
                  <a:cubicBezTo>
                    <a:pt x="54925" y="569317"/>
                    <a:pt x="56727" y="568597"/>
                    <a:pt x="56727" y="567876"/>
                  </a:cubicBezTo>
                  <a:cubicBezTo>
                    <a:pt x="57448" y="566435"/>
                    <a:pt x="55286" y="563552"/>
                    <a:pt x="54925" y="562471"/>
                  </a:cubicBezTo>
                  <a:cubicBezTo>
                    <a:pt x="54925" y="561390"/>
                    <a:pt x="55286" y="559228"/>
                    <a:pt x="56007" y="558147"/>
                  </a:cubicBezTo>
                  <a:cubicBezTo>
                    <a:pt x="56727" y="557066"/>
                    <a:pt x="58529" y="555985"/>
                    <a:pt x="59610" y="555625"/>
                  </a:cubicBezTo>
                  <a:cubicBezTo>
                    <a:pt x="60691" y="555265"/>
                    <a:pt x="63214" y="555985"/>
                    <a:pt x="64295" y="555625"/>
                  </a:cubicBezTo>
                  <a:cubicBezTo>
                    <a:pt x="65376" y="555265"/>
                    <a:pt x="67538" y="553103"/>
                    <a:pt x="68259" y="552022"/>
                  </a:cubicBezTo>
                  <a:cubicBezTo>
                    <a:pt x="68619" y="551661"/>
                    <a:pt x="69340" y="549860"/>
                    <a:pt x="69340" y="549139"/>
                  </a:cubicBezTo>
                  <a:cubicBezTo>
                    <a:pt x="68980" y="548418"/>
                    <a:pt x="67899" y="546977"/>
                    <a:pt x="66818" y="546617"/>
                  </a:cubicBezTo>
                  <a:cubicBezTo>
                    <a:pt x="65736" y="546256"/>
                    <a:pt x="63574" y="546977"/>
                    <a:pt x="62493" y="546977"/>
                  </a:cubicBezTo>
                  <a:cubicBezTo>
                    <a:pt x="61412" y="546617"/>
                    <a:pt x="58529" y="546256"/>
                    <a:pt x="57808" y="545175"/>
                  </a:cubicBezTo>
                  <a:cubicBezTo>
                    <a:pt x="57088" y="544455"/>
                    <a:pt x="56367" y="542653"/>
                    <a:pt x="56727" y="541572"/>
                  </a:cubicBezTo>
                  <a:cubicBezTo>
                    <a:pt x="56727" y="540851"/>
                    <a:pt x="58529" y="539410"/>
                    <a:pt x="59250" y="539050"/>
                  </a:cubicBezTo>
                  <a:cubicBezTo>
                    <a:pt x="59971" y="539050"/>
                    <a:pt x="61772" y="539050"/>
                    <a:pt x="62493" y="539410"/>
                  </a:cubicBezTo>
                  <a:cubicBezTo>
                    <a:pt x="63214" y="539410"/>
                    <a:pt x="63935" y="541212"/>
                    <a:pt x="64295" y="541572"/>
                  </a:cubicBezTo>
                  <a:cubicBezTo>
                    <a:pt x="65016" y="541932"/>
                    <a:pt x="65736" y="543013"/>
                    <a:pt x="66457" y="543374"/>
                  </a:cubicBezTo>
                  <a:cubicBezTo>
                    <a:pt x="66818" y="543374"/>
                    <a:pt x="68259" y="541932"/>
                    <a:pt x="68619" y="541572"/>
                  </a:cubicBezTo>
                  <a:cubicBezTo>
                    <a:pt x="68980" y="540851"/>
                    <a:pt x="68980" y="538329"/>
                    <a:pt x="69340" y="537969"/>
                  </a:cubicBezTo>
                  <a:cubicBezTo>
                    <a:pt x="70061" y="537248"/>
                    <a:pt x="71142" y="537248"/>
                    <a:pt x="71502" y="536528"/>
                  </a:cubicBezTo>
                  <a:cubicBezTo>
                    <a:pt x="72944" y="535807"/>
                    <a:pt x="75106" y="533645"/>
                    <a:pt x="76187" y="532564"/>
                  </a:cubicBezTo>
                  <a:cubicBezTo>
                    <a:pt x="76547" y="531843"/>
                    <a:pt x="77989" y="530402"/>
                    <a:pt x="78349" y="529681"/>
                  </a:cubicBezTo>
                  <a:cubicBezTo>
                    <a:pt x="78349" y="528240"/>
                    <a:pt x="78349" y="525718"/>
                    <a:pt x="77629" y="524637"/>
                  </a:cubicBezTo>
                  <a:cubicBezTo>
                    <a:pt x="77268" y="523916"/>
                    <a:pt x="76187" y="523195"/>
                    <a:pt x="75466" y="522835"/>
                  </a:cubicBezTo>
                  <a:cubicBezTo>
                    <a:pt x="74746" y="522114"/>
                    <a:pt x="72583" y="520673"/>
                    <a:pt x="71502" y="521394"/>
                  </a:cubicBezTo>
                  <a:cubicBezTo>
                    <a:pt x="71142" y="521754"/>
                    <a:pt x="71502" y="523195"/>
                    <a:pt x="71502" y="524276"/>
                  </a:cubicBezTo>
                  <a:cubicBezTo>
                    <a:pt x="71502" y="524637"/>
                    <a:pt x="71863" y="526438"/>
                    <a:pt x="71863" y="527159"/>
                  </a:cubicBezTo>
                  <a:cubicBezTo>
                    <a:pt x="72223" y="527880"/>
                    <a:pt x="72944" y="529321"/>
                    <a:pt x="72583" y="530042"/>
                  </a:cubicBezTo>
                  <a:cubicBezTo>
                    <a:pt x="72223" y="530762"/>
                    <a:pt x="70421" y="530402"/>
                    <a:pt x="69700" y="530402"/>
                  </a:cubicBezTo>
                  <a:cubicBezTo>
                    <a:pt x="68619" y="530402"/>
                    <a:pt x="66818" y="529321"/>
                    <a:pt x="65736" y="529321"/>
                  </a:cubicBezTo>
                  <a:cubicBezTo>
                    <a:pt x="65016" y="529321"/>
                    <a:pt x="62854" y="530762"/>
                    <a:pt x="62133" y="531123"/>
                  </a:cubicBezTo>
                  <a:cubicBezTo>
                    <a:pt x="61052" y="531483"/>
                    <a:pt x="59250" y="531843"/>
                    <a:pt x="58169" y="531843"/>
                  </a:cubicBezTo>
                  <a:cubicBezTo>
                    <a:pt x="57088" y="531843"/>
                    <a:pt x="54925" y="530762"/>
                    <a:pt x="54205" y="530042"/>
                  </a:cubicBezTo>
                  <a:cubicBezTo>
                    <a:pt x="53124" y="528961"/>
                    <a:pt x="52763" y="526438"/>
                    <a:pt x="53124" y="524637"/>
                  </a:cubicBezTo>
                  <a:cubicBezTo>
                    <a:pt x="53124" y="523195"/>
                    <a:pt x="54565" y="519592"/>
                    <a:pt x="56007" y="518872"/>
                  </a:cubicBezTo>
                  <a:cubicBezTo>
                    <a:pt x="57088" y="518151"/>
                    <a:pt x="59610" y="518511"/>
                    <a:pt x="60691" y="518151"/>
                  </a:cubicBezTo>
                  <a:cubicBezTo>
                    <a:pt x="61772" y="517430"/>
                    <a:pt x="62854" y="515268"/>
                    <a:pt x="63935" y="514908"/>
                  </a:cubicBezTo>
                  <a:cubicBezTo>
                    <a:pt x="65016" y="514548"/>
                    <a:pt x="67178" y="515629"/>
                    <a:pt x="67899" y="515268"/>
                  </a:cubicBezTo>
                  <a:cubicBezTo>
                    <a:pt x="68980" y="514548"/>
                    <a:pt x="69340" y="512025"/>
                    <a:pt x="70061" y="511305"/>
                  </a:cubicBezTo>
                  <a:cubicBezTo>
                    <a:pt x="70782" y="510944"/>
                    <a:pt x="72583" y="510224"/>
                    <a:pt x="73304" y="510944"/>
                  </a:cubicBezTo>
                  <a:cubicBezTo>
                    <a:pt x="73665" y="511305"/>
                    <a:pt x="73665" y="512746"/>
                    <a:pt x="74025" y="513467"/>
                  </a:cubicBezTo>
                  <a:cubicBezTo>
                    <a:pt x="74746" y="514187"/>
                    <a:pt x="76547" y="515268"/>
                    <a:pt x="77629" y="514908"/>
                  </a:cubicBezTo>
                  <a:cubicBezTo>
                    <a:pt x="78710" y="514548"/>
                    <a:pt x="79791" y="512386"/>
                    <a:pt x="80151" y="511665"/>
                  </a:cubicBezTo>
                  <a:cubicBezTo>
                    <a:pt x="80512" y="510224"/>
                    <a:pt x="80872" y="508062"/>
                    <a:pt x="80512" y="506981"/>
                  </a:cubicBezTo>
                  <a:cubicBezTo>
                    <a:pt x="80512" y="506260"/>
                    <a:pt x="79070" y="505179"/>
                    <a:pt x="78710" y="504458"/>
                  </a:cubicBezTo>
                  <a:cubicBezTo>
                    <a:pt x="78710" y="503377"/>
                    <a:pt x="78710" y="501576"/>
                    <a:pt x="79430" y="501215"/>
                  </a:cubicBezTo>
                  <a:cubicBezTo>
                    <a:pt x="80151" y="500855"/>
                    <a:pt x="82313" y="502296"/>
                    <a:pt x="83394" y="502296"/>
                  </a:cubicBezTo>
                  <a:cubicBezTo>
                    <a:pt x="84115" y="501936"/>
                    <a:pt x="85917" y="501215"/>
                    <a:pt x="86638" y="500855"/>
                  </a:cubicBezTo>
                  <a:cubicBezTo>
                    <a:pt x="87358" y="499774"/>
                    <a:pt x="89521" y="497973"/>
                    <a:pt x="89881" y="496531"/>
                  </a:cubicBezTo>
                  <a:cubicBezTo>
                    <a:pt x="90241" y="495450"/>
                    <a:pt x="89881" y="492928"/>
                    <a:pt x="89160" y="491847"/>
                  </a:cubicBezTo>
                  <a:cubicBezTo>
                    <a:pt x="88079" y="491126"/>
                    <a:pt x="85557" y="490766"/>
                    <a:pt x="84115" y="491126"/>
                  </a:cubicBezTo>
                  <a:cubicBezTo>
                    <a:pt x="83034" y="491126"/>
                    <a:pt x="80512" y="492928"/>
                    <a:pt x="79430" y="493288"/>
                  </a:cubicBezTo>
                  <a:cubicBezTo>
                    <a:pt x="78349" y="493288"/>
                    <a:pt x="75827" y="492928"/>
                    <a:pt x="74746" y="491847"/>
                  </a:cubicBezTo>
                  <a:cubicBezTo>
                    <a:pt x="74025" y="491126"/>
                    <a:pt x="73665" y="489325"/>
                    <a:pt x="73665" y="488244"/>
                  </a:cubicBezTo>
                  <a:cubicBezTo>
                    <a:pt x="73304" y="486802"/>
                    <a:pt x="73665" y="484280"/>
                    <a:pt x="74385" y="483559"/>
                  </a:cubicBezTo>
                  <a:cubicBezTo>
                    <a:pt x="75106" y="482839"/>
                    <a:pt x="77989" y="483559"/>
                    <a:pt x="78710" y="482839"/>
                  </a:cubicBezTo>
                  <a:cubicBezTo>
                    <a:pt x="79791" y="481758"/>
                    <a:pt x="78710" y="478875"/>
                    <a:pt x="78349" y="477434"/>
                  </a:cubicBezTo>
                  <a:cubicBezTo>
                    <a:pt x="78349" y="476713"/>
                    <a:pt x="77268" y="474912"/>
                    <a:pt x="76547" y="474551"/>
                  </a:cubicBezTo>
                  <a:cubicBezTo>
                    <a:pt x="75827" y="474551"/>
                    <a:pt x="74025" y="474551"/>
                    <a:pt x="73304" y="474912"/>
                  </a:cubicBezTo>
                  <a:cubicBezTo>
                    <a:pt x="72223" y="475632"/>
                    <a:pt x="71863" y="479236"/>
                    <a:pt x="70421" y="479596"/>
                  </a:cubicBezTo>
                  <a:cubicBezTo>
                    <a:pt x="69700" y="479956"/>
                    <a:pt x="67899" y="479596"/>
                    <a:pt x="66818" y="479236"/>
                  </a:cubicBezTo>
                  <a:cubicBezTo>
                    <a:pt x="65736" y="478515"/>
                    <a:pt x="64295" y="476353"/>
                    <a:pt x="63214" y="475993"/>
                  </a:cubicBezTo>
                  <a:cubicBezTo>
                    <a:pt x="62493" y="475272"/>
                    <a:pt x="60331" y="475632"/>
                    <a:pt x="59610" y="474912"/>
                  </a:cubicBezTo>
                  <a:cubicBezTo>
                    <a:pt x="58529" y="474551"/>
                    <a:pt x="57448" y="472750"/>
                    <a:pt x="57088" y="472029"/>
                  </a:cubicBezTo>
                  <a:cubicBezTo>
                    <a:pt x="56727" y="470948"/>
                    <a:pt x="56007" y="468065"/>
                    <a:pt x="56007" y="467345"/>
                  </a:cubicBezTo>
                  <a:cubicBezTo>
                    <a:pt x="56007" y="467345"/>
                    <a:pt x="57088" y="464822"/>
                    <a:pt x="57448" y="463741"/>
                  </a:cubicBezTo>
                  <a:cubicBezTo>
                    <a:pt x="57808" y="463021"/>
                    <a:pt x="57448" y="461579"/>
                    <a:pt x="58169" y="461219"/>
                  </a:cubicBezTo>
                  <a:cubicBezTo>
                    <a:pt x="58529" y="460859"/>
                    <a:pt x="60331" y="461940"/>
                    <a:pt x="61052" y="462660"/>
                  </a:cubicBezTo>
                  <a:cubicBezTo>
                    <a:pt x="61772" y="463381"/>
                    <a:pt x="63214" y="465183"/>
                    <a:pt x="63935" y="465903"/>
                  </a:cubicBezTo>
                  <a:cubicBezTo>
                    <a:pt x="64295" y="466624"/>
                    <a:pt x="65376" y="468786"/>
                    <a:pt x="66097" y="469146"/>
                  </a:cubicBezTo>
                  <a:cubicBezTo>
                    <a:pt x="66818" y="469867"/>
                    <a:pt x="69340" y="470227"/>
                    <a:pt x="70421" y="470227"/>
                  </a:cubicBezTo>
                  <a:cubicBezTo>
                    <a:pt x="71502" y="470227"/>
                    <a:pt x="72944" y="469867"/>
                    <a:pt x="73304" y="469146"/>
                  </a:cubicBezTo>
                  <a:cubicBezTo>
                    <a:pt x="73665" y="468786"/>
                    <a:pt x="74025" y="467345"/>
                    <a:pt x="73665" y="466264"/>
                  </a:cubicBezTo>
                  <a:cubicBezTo>
                    <a:pt x="73665" y="465543"/>
                    <a:pt x="72583" y="464462"/>
                    <a:pt x="72223" y="463741"/>
                  </a:cubicBezTo>
                  <a:cubicBezTo>
                    <a:pt x="70782" y="463021"/>
                    <a:pt x="67899" y="463021"/>
                    <a:pt x="66457" y="462660"/>
                  </a:cubicBezTo>
                  <a:cubicBezTo>
                    <a:pt x="65736" y="462300"/>
                    <a:pt x="63935" y="461579"/>
                    <a:pt x="62854" y="461219"/>
                  </a:cubicBezTo>
                  <a:cubicBezTo>
                    <a:pt x="62133" y="460498"/>
                    <a:pt x="60691" y="459418"/>
                    <a:pt x="60331" y="458337"/>
                  </a:cubicBezTo>
                  <a:cubicBezTo>
                    <a:pt x="60331" y="457616"/>
                    <a:pt x="61412" y="456535"/>
                    <a:pt x="61772" y="456175"/>
                  </a:cubicBezTo>
                  <a:cubicBezTo>
                    <a:pt x="62854" y="455094"/>
                    <a:pt x="65736" y="455094"/>
                    <a:pt x="66818" y="454373"/>
                  </a:cubicBezTo>
                  <a:cubicBezTo>
                    <a:pt x="68259" y="453652"/>
                    <a:pt x="70421" y="451130"/>
                    <a:pt x="71142" y="450049"/>
                  </a:cubicBezTo>
                  <a:cubicBezTo>
                    <a:pt x="71502" y="448247"/>
                    <a:pt x="71142" y="445365"/>
                    <a:pt x="70061" y="444284"/>
                  </a:cubicBezTo>
                  <a:cubicBezTo>
                    <a:pt x="69340" y="443203"/>
                    <a:pt x="67538" y="442122"/>
                    <a:pt x="66457" y="442122"/>
                  </a:cubicBezTo>
                  <a:cubicBezTo>
                    <a:pt x="65736" y="442482"/>
                    <a:pt x="64655" y="443923"/>
                    <a:pt x="63935" y="444644"/>
                  </a:cubicBezTo>
                  <a:cubicBezTo>
                    <a:pt x="63574" y="445725"/>
                    <a:pt x="63214" y="447527"/>
                    <a:pt x="62854" y="448608"/>
                  </a:cubicBezTo>
                  <a:cubicBezTo>
                    <a:pt x="62133" y="449328"/>
                    <a:pt x="60331" y="450770"/>
                    <a:pt x="59250" y="451130"/>
                  </a:cubicBezTo>
                  <a:cubicBezTo>
                    <a:pt x="58169" y="452211"/>
                    <a:pt x="55646" y="453652"/>
                    <a:pt x="54205" y="453652"/>
                  </a:cubicBezTo>
                  <a:cubicBezTo>
                    <a:pt x="53124" y="453652"/>
                    <a:pt x="51322" y="452571"/>
                    <a:pt x="50601" y="451490"/>
                  </a:cubicBezTo>
                  <a:cubicBezTo>
                    <a:pt x="49880" y="450409"/>
                    <a:pt x="49160" y="447527"/>
                    <a:pt x="49160" y="446446"/>
                  </a:cubicBezTo>
                  <a:cubicBezTo>
                    <a:pt x="49520" y="444644"/>
                    <a:pt x="51322" y="441761"/>
                    <a:pt x="52403" y="440680"/>
                  </a:cubicBezTo>
                  <a:cubicBezTo>
                    <a:pt x="53484" y="439600"/>
                    <a:pt x="56727" y="437798"/>
                    <a:pt x="57808" y="436717"/>
                  </a:cubicBezTo>
                  <a:cubicBezTo>
                    <a:pt x="58889" y="435636"/>
                    <a:pt x="61412" y="433834"/>
                    <a:pt x="61412" y="432393"/>
                  </a:cubicBezTo>
                  <a:cubicBezTo>
                    <a:pt x="61772" y="430952"/>
                    <a:pt x="60331" y="428790"/>
                    <a:pt x="59610" y="428069"/>
                  </a:cubicBezTo>
                  <a:cubicBezTo>
                    <a:pt x="58169" y="426988"/>
                    <a:pt x="54565" y="427348"/>
                    <a:pt x="53124" y="427348"/>
                  </a:cubicBezTo>
                  <a:cubicBezTo>
                    <a:pt x="52042" y="427348"/>
                    <a:pt x="49520" y="428069"/>
                    <a:pt x="48439" y="427709"/>
                  </a:cubicBezTo>
                  <a:cubicBezTo>
                    <a:pt x="47358" y="427348"/>
                    <a:pt x="46277" y="425186"/>
                    <a:pt x="45916" y="424466"/>
                  </a:cubicBezTo>
                  <a:cubicBezTo>
                    <a:pt x="45196" y="423385"/>
                    <a:pt x="44835" y="420142"/>
                    <a:pt x="44835" y="418701"/>
                  </a:cubicBezTo>
                  <a:cubicBezTo>
                    <a:pt x="44835" y="416899"/>
                    <a:pt x="44835" y="412935"/>
                    <a:pt x="45916" y="411134"/>
                  </a:cubicBezTo>
                  <a:cubicBezTo>
                    <a:pt x="46637" y="410413"/>
                    <a:pt x="48439" y="408972"/>
                    <a:pt x="49520" y="407891"/>
                  </a:cubicBezTo>
                  <a:cubicBezTo>
                    <a:pt x="50601" y="407170"/>
                    <a:pt x="53484" y="406449"/>
                    <a:pt x="54205" y="405729"/>
                  </a:cubicBezTo>
                  <a:cubicBezTo>
                    <a:pt x="55646" y="404287"/>
                    <a:pt x="57448" y="400684"/>
                    <a:pt x="57448" y="399243"/>
                  </a:cubicBezTo>
                  <a:cubicBezTo>
                    <a:pt x="57448" y="397081"/>
                    <a:pt x="54565" y="393838"/>
                    <a:pt x="53844" y="392397"/>
                  </a:cubicBezTo>
                  <a:cubicBezTo>
                    <a:pt x="53124" y="390955"/>
                    <a:pt x="53124" y="388433"/>
                    <a:pt x="52042" y="387352"/>
                  </a:cubicBezTo>
                  <a:cubicBezTo>
                    <a:pt x="51322" y="386992"/>
                    <a:pt x="49520" y="385550"/>
                    <a:pt x="48799" y="385911"/>
                  </a:cubicBezTo>
                  <a:cubicBezTo>
                    <a:pt x="47718" y="385911"/>
                    <a:pt x="46637" y="386992"/>
                    <a:pt x="46277" y="387712"/>
                  </a:cubicBezTo>
                  <a:cubicBezTo>
                    <a:pt x="45916" y="388433"/>
                    <a:pt x="45196" y="390235"/>
                    <a:pt x="45556" y="390955"/>
                  </a:cubicBezTo>
                  <a:cubicBezTo>
                    <a:pt x="45556" y="392397"/>
                    <a:pt x="47358" y="394198"/>
                    <a:pt x="47718" y="395279"/>
                  </a:cubicBezTo>
                  <a:cubicBezTo>
                    <a:pt x="47718" y="396721"/>
                    <a:pt x="47358" y="399964"/>
                    <a:pt x="46277" y="401044"/>
                  </a:cubicBezTo>
                  <a:cubicBezTo>
                    <a:pt x="45556" y="401765"/>
                    <a:pt x="43394" y="402486"/>
                    <a:pt x="42313" y="402486"/>
                  </a:cubicBezTo>
                  <a:cubicBezTo>
                    <a:pt x="40871" y="402125"/>
                    <a:pt x="38349" y="401044"/>
                    <a:pt x="37628" y="399964"/>
                  </a:cubicBezTo>
                  <a:cubicBezTo>
                    <a:pt x="36547" y="399243"/>
                    <a:pt x="35826" y="397081"/>
                    <a:pt x="35826" y="396000"/>
                  </a:cubicBezTo>
                  <a:cubicBezTo>
                    <a:pt x="35466" y="394559"/>
                    <a:pt x="36186" y="391676"/>
                    <a:pt x="36907" y="390235"/>
                  </a:cubicBezTo>
                  <a:cubicBezTo>
                    <a:pt x="37628" y="389154"/>
                    <a:pt x="40511" y="387712"/>
                    <a:pt x="41231" y="386271"/>
                  </a:cubicBezTo>
                  <a:cubicBezTo>
                    <a:pt x="41231" y="385550"/>
                    <a:pt x="41231" y="385190"/>
                    <a:pt x="41231" y="384109"/>
                  </a:cubicBezTo>
                  <a:cubicBezTo>
                    <a:pt x="41231" y="383028"/>
                    <a:pt x="41231" y="381587"/>
                    <a:pt x="41952" y="380866"/>
                  </a:cubicBezTo>
                  <a:cubicBezTo>
                    <a:pt x="42313" y="380146"/>
                    <a:pt x="44835" y="380146"/>
                    <a:pt x="45556" y="379065"/>
                  </a:cubicBezTo>
                  <a:cubicBezTo>
                    <a:pt x="46277" y="378344"/>
                    <a:pt x="47358" y="375822"/>
                    <a:pt x="46997" y="374380"/>
                  </a:cubicBezTo>
                  <a:cubicBezTo>
                    <a:pt x="46637" y="372939"/>
                    <a:pt x="43033" y="371137"/>
                    <a:pt x="41952" y="370777"/>
                  </a:cubicBezTo>
                  <a:cubicBezTo>
                    <a:pt x="40511" y="370056"/>
                    <a:pt x="38349" y="369696"/>
                    <a:pt x="37267" y="369336"/>
                  </a:cubicBezTo>
                  <a:cubicBezTo>
                    <a:pt x="36186" y="368975"/>
                    <a:pt x="33664" y="367894"/>
                    <a:pt x="32943" y="366813"/>
                  </a:cubicBezTo>
                  <a:cubicBezTo>
                    <a:pt x="32583" y="365732"/>
                    <a:pt x="32943" y="363210"/>
                    <a:pt x="33664" y="362489"/>
                  </a:cubicBezTo>
                  <a:cubicBezTo>
                    <a:pt x="34024" y="361408"/>
                    <a:pt x="36186" y="359967"/>
                    <a:pt x="37267" y="359967"/>
                  </a:cubicBezTo>
                  <a:cubicBezTo>
                    <a:pt x="38349" y="359967"/>
                    <a:pt x="40150" y="361048"/>
                    <a:pt x="40871" y="361048"/>
                  </a:cubicBezTo>
                  <a:cubicBezTo>
                    <a:pt x="42313" y="361408"/>
                    <a:pt x="45196" y="362129"/>
                    <a:pt x="46637" y="361769"/>
                  </a:cubicBezTo>
                  <a:cubicBezTo>
                    <a:pt x="46997" y="361408"/>
                    <a:pt x="48078" y="359967"/>
                    <a:pt x="48439" y="359607"/>
                  </a:cubicBezTo>
                  <a:cubicBezTo>
                    <a:pt x="49160" y="358526"/>
                    <a:pt x="49160" y="355643"/>
                    <a:pt x="49520" y="354562"/>
                  </a:cubicBezTo>
                  <a:cubicBezTo>
                    <a:pt x="49520" y="353481"/>
                    <a:pt x="49160" y="351319"/>
                    <a:pt x="48799" y="350238"/>
                  </a:cubicBezTo>
                  <a:cubicBezTo>
                    <a:pt x="48799" y="349157"/>
                    <a:pt x="47718" y="346995"/>
                    <a:pt x="48439" y="346275"/>
                  </a:cubicBezTo>
                  <a:cubicBezTo>
                    <a:pt x="48799" y="345194"/>
                    <a:pt x="50961" y="345194"/>
                    <a:pt x="51322" y="344473"/>
                  </a:cubicBezTo>
                  <a:cubicBezTo>
                    <a:pt x="52042" y="343752"/>
                    <a:pt x="53124" y="341951"/>
                    <a:pt x="53124" y="341230"/>
                  </a:cubicBezTo>
                  <a:cubicBezTo>
                    <a:pt x="53844" y="340510"/>
                    <a:pt x="54565" y="338348"/>
                    <a:pt x="54565" y="337627"/>
                  </a:cubicBezTo>
                  <a:cubicBezTo>
                    <a:pt x="54205" y="336906"/>
                    <a:pt x="53484" y="334744"/>
                    <a:pt x="52763" y="334384"/>
                  </a:cubicBezTo>
                  <a:cubicBezTo>
                    <a:pt x="51682" y="334024"/>
                    <a:pt x="49880" y="334024"/>
                    <a:pt x="49160" y="334384"/>
                  </a:cubicBezTo>
                  <a:cubicBezTo>
                    <a:pt x="48078" y="335105"/>
                    <a:pt x="47358" y="337267"/>
                    <a:pt x="46997" y="337987"/>
                  </a:cubicBezTo>
                  <a:cubicBezTo>
                    <a:pt x="46637" y="339068"/>
                    <a:pt x="46637" y="341951"/>
                    <a:pt x="45556" y="341951"/>
                  </a:cubicBezTo>
                  <a:cubicBezTo>
                    <a:pt x="44475" y="342311"/>
                    <a:pt x="43033" y="340510"/>
                    <a:pt x="42313" y="339789"/>
                  </a:cubicBezTo>
                  <a:cubicBezTo>
                    <a:pt x="41952" y="339068"/>
                    <a:pt x="41592" y="336906"/>
                    <a:pt x="41231" y="336186"/>
                  </a:cubicBezTo>
                  <a:cubicBezTo>
                    <a:pt x="40511" y="334384"/>
                    <a:pt x="38709" y="331501"/>
                    <a:pt x="38349" y="330060"/>
                  </a:cubicBezTo>
                  <a:cubicBezTo>
                    <a:pt x="38349" y="328979"/>
                    <a:pt x="38709" y="326096"/>
                    <a:pt x="39430" y="325015"/>
                  </a:cubicBezTo>
                  <a:cubicBezTo>
                    <a:pt x="39790" y="324295"/>
                    <a:pt x="41592" y="322853"/>
                    <a:pt x="42313" y="322133"/>
                  </a:cubicBezTo>
                  <a:cubicBezTo>
                    <a:pt x="43033" y="321052"/>
                    <a:pt x="43394" y="319250"/>
                    <a:pt x="44114" y="318530"/>
                  </a:cubicBezTo>
                  <a:cubicBezTo>
                    <a:pt x="44835" y="317809"/>
                    <a:pt x="46997" y="317088"/>
                    <a:pt x="47358" y="316368"/>
                  </a:cubicBezTo>
                  <a:cubicBezTo>
                    <a:pt x="48078" y="315647"/>
                    <a:pt x="49520" y="314206"/>
                    <a:pt x="49520" y="312764"/>
                  </a:cubicBezTo>
                  <a:cubicBezTo>
                    <a:pt x="49880" y="312044"/>
                    <a:pt x="49880" y="309161"/>
                    <a:pt x="49160" y="308440"/>
                  </a:cubicBezTo>
                  <a:cubicBezTo>
                    <a:pt x="48799" y="307720"/>
                    <a:pt x="47358" y="306278"/>
                    <a:pt x="46637" y="306278"/>
                  </a:cubicBezTo>
                  <a:cubicBezTo>
                    <a:pt x="45916" y="306278"/>
                    <a:pt x="44835" y="306999"/>
                    <a:pt x="44475" y="307359"/>
                  </a:cubicBezTo>
                  <a:cubicBezTo>
                    <a:pt x="43754" y="308440"/>
                    <a:pt x="43394" y="310602"/>
                    <a:pt x="43033" y="311323"/>
                  </a:cubicBezTo>
                  <a:cubicBezTo>
                    <a:pt x="43033" y="312044"/>
                    <a:pt x="42313" y="314206"/>
                    <a:pt x="41592" y="314926"/>
                  </a:cubicBezTo>
                  <a:cubicBezTo>
                    <a:pt x="41231" y="315647"/>
                    <a:pt x="39430" y="317449"/>
                    <a:pt x="38709" y="318169"/>
                  </a:cubicBezTo>
                  <a:cubicBezTo>
                    <a:pt x="37628" y="318890"/>
                    <a:pt x="36547" y="320692"/>
                    <a:pt x="35466" y="321052"/>
                  </a:cubicBezTo>
                  <a:cubicBezTo>
                    <a:pt x="34745" y="321412"/>
                    <a:pt x="32943" y="321772"/>
                    <a:pt x="32222" y="321412"/>
                  </a:cubicBezTo>
                  <a:cubicBezTo>
                    <a:pt x="31141" y="321052"/>
                    <a:pt x="29339" y="319611"/>
                    <a:pt x="28979" y="318530"/>
                  </a:cubicBezTo>
                  <a:cubicBezTo>
                    <a:pt x="28619" y="317809"/>
                    <a:pt x="28619" y="315647"/>
                    <a:pt x="28979" y="314566"/>
                  </a:cubicBezTo>
                  <a:cubicBezTo>
                    <a:pt x="29339" y="314206"/>
                    <a:pt x="30781" y="313485"/>
                    <a:pt x="31502" y="313485"/>
                  </a:cubicBezTo>
                  <a:cubicBezTo>
                    <a:pt x="32222" y="313125"/>
                    <a:pt x="34024" y="313485"/>
                    <a:pt x="35105" y="313485"/>
                  </a:cubicBezTo>
                  <a:cubicBezTo>
                    <a:pt x="35826" y="313125"/>
                    <a:pt x="37267" y="312404"/>
                    <a:pt x="37628" y="311323"/>
                  </a:cubicBezTo>
                  <a:cubicBezTo>
                    <a:pt x="37988" y="310963"/>
                    <a:pt x="37988" y="309521"/>
                    <a:pt x="37988" y="308801"/>
                  </a:cubicBezTo>
                  <a:cubicBezTo>
                    <a:pt x="37988" y="307720"/>
                    <a:pt x="38709" y="305197"/>
                    <a:pt x="38349" y="304116"/>
                  </a:cubicBezTo>
                  <a:cubicBezTo>
                    <a:pt x="37628" y="303396"/>
                    <a:pt x="36186" y="302315"/>
                    <a:pt x="35105" y="301954"/>
                  </a:cubicBezTo>
                  <a:cubicBezTo>
                    <a:pt x="34745" y="301594"/>
                    <a:pt x="33303" y="301594"/>
                    <a:pt x="32943" y="301954"/>
                  </a:cubicBezTo>
                  <a:cubicBezTo>
                    <a:pt x="32583" y="302315"/>
                    <a:pt x="32583" y="304116"/>
                    <a:pt x="32222" y="304837"/>
                  </a:cubicBezTo>
                  <a:cubicBezTo>
                    <a:pt x="32222" y="305918"/>
                    <a:pt x="32583" y="308440"/>
                    <a:pt x="31502" y="309521"/>
                  </a:cubicBezTo>
                  <a:cubicBezTo>
                    <a:pt x="31141" y="310602"/>
                    <a:pt x="29339" y="310963"/>
                    <a:pt x="28979" y="311323"/>
                  </a:cubicBezTo>
                  <a:cubicBezTo>
                    <a:pt x="27898" y="311323"/>
                    <a:pt x="25736" y="312044"/>
                    <a:pt x="25015" y="311323"/>
                  </a:cubicBezTo>
                  <a:cubicBezTo>
                    <a:pt x="24294" y="310963"/>
                    <a:pt x="24294" y="308440"/>
                    <a:pt x="24655" y="307720"/>
                  </a:cubicBezTo>
                  <a:cubicBezTo>
                    <a:pt x="25015" y="306999"/>
                    <a:pt x="26817" y="305918"/>
                    <a:pt x="27538" y="305197"/>
                  </a:cubicBezTo>
                  <a:cubicBezTo>
                    <a:pt x="27898" y="304477"/>
                    <a:pt x="28979" y="302675"/>
                    <a:pt x="29339" y="301954"/>
                  </a:cubicBezTo>
                  <a:cubicBezTo>
                    <a:pt x="29339" y="301234"/>
                    <a:pt x="28979" y="299793"/>
                    <a:pt x="28619" y="299072"/>
                  </a:cubicBezTo>
                  <a:cubicBezTo>
                    <a:pt x="27898" y="297991"/>
                    <a:pt x="25736" y="296550"/>
                    <a:pt x="25015" y="296189"/>
                  </a:cubicBezTo>
                  <a:cubicBezTo>
                    <a:pt x="23934" y="295469"/>
                    <a:pt x="22132" y="294388"/>
                    <a:pt x="22132" y="293667"/>
                  </a:cubicBezTo>
                  <a:cubicBezTo>
                    <a:pt x="21772" y="292586"/>
                    <a:pt x="22853" y="289703"/>
                    <a:pt x="23573" y="288622"/>
                  </a:cubicBezTo>
                  <a:cubicBezTo>
                    <a:pt x="24294" y="287541"/>
                    <a:pt x="26817" y="286100"/>
                    <a:pt x="28258" y="285740"/>
                  </a:cubicBezTo>
                  <a:cubicBezTo>
                    <a:pt x="29339" y="285740"/>
                    <a:pt x="32222" y="286821"/>
                    <a:pt x="33303" y="286100"/>
                  </a:cubicBezTo>
                  <a:cubicBezTo>
                    <a:pt x="34024" y="285740"/>
                    <a:pt x="35466" y="284298"/>
                    <a:pt x="35466" y="283578"/>
                  </a:cubicBezTo>
                  <a:cubicBezTo>
                    <a:pt x="35826" y="282136"/>
                    <a:pt x="34745" y="278894"/>
                    <a:pt x="34024" y="277452"/>
                  </a:cubicBezTo>
                  <a:cubicBezTo>
                    <a:pt x="33303" y="276732"/>
                    <a:pt x="31502" y="274930"/>
                    <a:pt x="30420" y="274930"/>
                  </a:cubicBezTo>
                  <a:cubicBezTo>
                    <a:pt x="28979" y="274570"/>
                    <a:pt x="26817" y="276011"/>
                    <a:pt x="25375" y="276011"/>
                  </a:cubicBezTo>
                  <a:cubicBezTo>
                    <a:pt x="24294" y="275651"/>
                    <a:pt x="22132" y="275290"/>
                    <a:pt x="21411" y="274570"/>
                  </a:cubicBezTo>
                  <a:cubicBezTo>
                    <a:pt x="20691" y="274209"/>
                    <a:pt x="19609" y="272047"/>
                    <a:pt x="19609" y="270966"/>
                  </a:cubicBezTo>
                  <a:cubicBezTo>
                    <a:pt x="19970" y="269885"/>
                    <a:pt x="21772" y="267363"/>
                    <a:pt x="22853" y="266642"/>
                  </a:cubicBezTo>
                  <a:cubicBezTo>
                    <a:pt x="23573" y="266282"/>
                    <a:pt x="25375" y="265561"/>
                    <a:pt x="26096" y="265561"/>
                  </a:cubicBezTo>
                  <a:cubicBezTo>
                    <a:pt x="26817" y="265561"/>
                    <a:pt x="29339" y="265561"/>
                    <a:pt x="30060" y="266282"/>
                  </a:cubicBezTo>
                  <a:cubicBezTo>
                    <a:pt x="30781" y="266642"/>
                    <a:pt x="31141" y="268444"/>
                    <a:pt x="31502" y="269165"/>
                  </a:cubicBezTo>
                  <a:cubicBezTo>
                    <a:pt x="32222" y="269885"/>
                    <a:pt x="34745" y="270606"/>
                    <a:pt x="35826" y="271327"/>
                  </a:cubicBezTo>
                  <a:cubicBezTo>
                    <a:pt x="36907" y="271687"/>
                    <a:pt x="39430" y="273849"/>
                    <a:pt x="40871" y="273489"/>
                  </a:cubicBezTo>
                  <a:cubicBezTo>
                    <a:pt x="42313" y="273489"/>
                    <a:pt x="43394" y="271327"/>
                    <a:pt x="44475" y="270966"/>
                  </a:cubicBezTo>
                  <a:cubicBezTo>
                    <a:pt x="45196" y="270606"/>
                    <a:pt x="46637" y="270606"/>
                    <a:pt x="47358" y="269885"/>
                  </a:cubicBezTo>
                  <a:cubicBezTo>
                    <a:pt x="47718" y="269165"/>
                    <a:pt x="48799" y="267363"/>
                    <a:pt x="48439" y="266282"/>
                  </a:cubicBezTo>
                  <a:cubicBezTo>
                    <a:pt x="48439" y="265561"/>
                    <a:pt x="46637" y="264120"/>
                    <a:pt x="45916" y="263760"/>
                  </a:cubicBezTo>
                  <a:cubicBezTo>
                    <a:pt x="45196" y="263399"/>
                    <a:pt x="43394" y="261958"/>
                    <a:pt x="42313" y="261958"/>
                  </a:cubicBezTo>
                  <a:cubicBezTo>
                    <a:pt x="41592" y="262318"/>
                    <a:pt x="40871" y="264120"/>
                    <a:pt x="40150" y="264841"/>
                  </a:cubicBezTo>
                  <a:cubicBezTo>
                    <a:pt x="39069" y="265201"/>
                    <a:pt x="36186" y="265561"/>
                    <a:pt x="34745" y="265201"/>
                  </a:cubicBezTo>
                  <a:cubicBezTo>
                    <a:pt x="33664" y="264841"/>
                    <a:pt x="31502" y="263399"/>
                    <a:pt x="31141" y="262679"/>
                  </a:cubicBezTo>
                  <a:cubicBezTo>
                    <a:pt x="30420" y="261598"/>
                    <a:pt x="30060" y="259796"/>
                    <a:pt x="29700" y="258715"/>
                  </a:cubicBezTo>
                  <a:cubicBezTo>
                    <a:pt x="29339" y="257634"/>
                    <a:pt x="28979" y="255112"/>
                    <a:pt x="29339" y="254031"/>
                  </a:cubicBezTo>
                  <a:cubicBezTo>
                    <a:pt x="29700" y="253310"/>
                    <a:pt x="30781" y="251869"/>
                    <a:pt x="31502" y="251869"/>
                  </a:cubicBezTo>
                  <a:cubicBezTo>
                    <a:pt x="32222" y="251509"/>
                    <a:pt x="33664" y="251869"/>
                    <a:pt x="34745" y="251869"/>
                  </a:cubicBezTo>
                  <a:cubicBezTo>
                    <a:pt x="35105" y="252229"/>
                    <a:pt x="35826" y="253310"/>
                    <a:pt x="36186" y="253310"/>
                  </a:cubicBezTo>
                  <a:cubicBezTo>
                    <a:pt x="37267" y="253310"/>
                    <a:pt x="38709" y="252590"/>
                    <a:pt x="39790" y="252590"/>
                  </a:cubicBezTo>
                  <a:cubicBezTo>
                    <a:pt x="41231" y="252590"/>
                    <a:pt x="43754" y="252590"/>
                    <a:pt x="45196" y="252590"/>
                  </a:cubicBezTo>
                  <a:cubicBezTo>
                    <a:pt x="45916" y="252950"/>
                    <a:pt x="47718" y="253671"/>
                    <a:pt x="48439" y="253671"/>
                  </a:cubicBezTo>
                  <a:cubicBezTo>
                    <a:pt x="49520" y="253671"/>
                    <a:pt x="51322" y="253310"/>
                    <a:pt x="51682" y="252950"/>
                  </a:cubicBezTo>
                  <a:cubicBezTo>
                    <a:pt x="52403" y="252590"/>
                    <a:pt x="52763" y="250788"/>
                    <a:pt x="52763" y="250428"/>
                  </a:cubicBezTo>
                  <a:cubicBezTo>
                    <a:pt x="52403" y="248986"/>
                    <a:pt x="50961" y="246824"/>
                    <a:pt x="50241" y="246464"/>
                  </a:cubicBezTo>
                  <a:cubicBezTo>
                    <a:pt x="49160" y="245743"/>
                    <a:pt x="45916" y="246824"/>
                    <a:pt x="44835" y="246464"/>
                  </a:cubicBezTo>
                  <a:cubicBezTo>
                    <a:pt x="43394" y="246104"/>
                    <a:pt x="41231" y="244662"/>
                    <a:pt x="40511" y="243942"/>
                  </a:cubicBezTo>
                  <a:cubicBezTo>
                    <a:pt x="39790" y="242501"/>
                    <a:pt x="38709" y="239618"/>
                    <a:pt x="39069" y="238177"/>
                  </a:cubicBezTo>
                  <a:cubicBezTo>
                    <a:pt x="39430" y="236735"/>
                    <a:pt x="40511" y="234573"/>
                    <a:pt x="41231" y="233853"/>
                  </a:cubicBezTo>
                  <a:cubicBezTo>
                    <a:pt x="42313" y="232772"/>
                    <a:pt x="45556" y="232051"/>
                    <a:pt x="46637" y="230970"/>
                  </a:cubicBezTo>
                  <a:cubicBezTo>
                    <a:pt x="46997" y="229889"/>
                    <a:pt x="46997" y="227727"/>
                    <a:pt x="46997" y="227006"/>
                  </a:cubicBezTo>
                  <a:cubicBezTo>
                    <a:pt x="46637" y="226286"/>
                    <a:pt x="45916" y="224484"/>
                    <a:pt x="45196" y="224124"/>
                  </a:cubicBezTo>
                  <a:cubicBezTo>
                    <a:pt x="44114" y="223403"/>
                    <a:pt x="41592" y="223043"/>
                    <a:pt x="40150" y="223043"/>
                  </a:cubicBezTo>
                  <a:cubicBezTo>
                    <a:pt x="39430" y="222683"/>
                    <a:pt x="37267" y="223403"/>
                    <a:pt x="36186" y="223043"/>
                  </a:cubicBezTo>
                  <a:cubicBezTo>
                    <a:pt x="35466" y="222683"/>
                    <a:pt x="34745" y="221241"/>
                    <a:pt x="34745" y="220881"/>
                  </a:cubicBezTo>
                  <a:cubicBezTo>
                    <a:pt x="34385" y="220160"/>
                    <a:pt x="34745" y="217998"/>
                    <a:pt x="35105" y="217638"/>
                  </a:cubicBezTo>
                  <a:cubicBezTo>
                    <a:pt x="36186" y="216917"/>
                    <a:pt x="39430" y="217998"/>
                    <a:pt x="40511" y="217278"/>
                  </a:cubicBezTo>
                  <a:cubicBezTo>
                    <a:pt x="41231" y="216917"/>
                    <a:pt x="41952" y="215116"/>
                    <a:pt x="43033" y="214755"/>
                  </a:cubicBezTo>
                  <a:cubicBezTo>
                    <a:pt x="43394" y="214395"/>
                    <a:pt x="45196" y="215476"/>
                    <a:pt x="45916" y="215836"/>
                  </a:cubicBezTo>
                  <a:cubicBezTo>
                    <a:pt x="46637" y="216557"/>
                    <a:pt x="46997" y="219440"/>
                    <a:pt x="47718" y="220160"/>
                  </a:cubicBezTo>
                  <a:cubicBezTo>
                    <a:pt x="48439" y="220521"/>
                    <a:pt x="50601" y="221241"/>
                    <a:pt x="51322" y="220521"/>
                  </a:cubicBezTo>
                  <a:cubicBezTo>
                    <a:pt x="52042" y="220521"/>
                    <a:pt x="52763" y="218719"/>
                    <a:pt x="52763" y="217998"/>
                  </a:cubicBezTo>
                  <a:cubicBezTo>
                    <a:pt x="52763" y="216917"/>
                    <a:pt x="52403" y="215476"/>
                    <a:pt x="51682" y="214755"/>
                  </a:cubicBezTo>
                  <a:cubicBezTo>
                    <a:pt x="51322" y="214035"/>
                    <a:pt x="49880" y="213674"/>
                    <a:pt x="49520" y="213314"/>
                  </a:cubicBezTo>
                  <a:cubicBezTo>
                    <a:pt x="49160" y="212593"/>
                    <a:pt x="48799" y="211152"/>
                    <a:pt x="49160" y="210431"/>
                  </a:cubicBezTo>
                  <a:cubicBezTo>
                    <a:pt x="49520" y="209711"/>
                    <a:pt x="51682" y="209350"/>
                    <a:pt x="52763" y="209350"/>
                  </a:cubicBezTo>
                  <a:cubicBezTo>
                    <a:pt x="53484" y="209350"/>
                    <a:pt x="54925" y="209350"/>
                    <a:pt x="55646" y="209350"/>
                  </a:cubicBezTo>
                  <a:cubicBezTo>
                    <a:pt x="56727" y="209350"/>
                    <a:pt x="58889" y="209711"/>
                    <a:pt x="59610" y="209350"/>
                  </a:cubicBezTo>
                  <a:cubicBezTo>
                    <a:pt x="60691" y="208990"/>
                    <a:pt x="62133" y="207909"/>
                    <a:pt x="62854" y="207188"/>
                  </a:cubicBezTo>
                  <a:cubicBezTo>
                    <a:pt x="63214" y="206107"/>
                    <a:pt x="62133" y="204306"/>
                    <a:pt x="62493" y="203585"/>
                  </a:cubicBezTo>
                  <a:cubicBezTo>
                    <a:pt x="62493" y="202865"/>
                    <a:pt x="63935" y="201423"/>
                    <a:pt x="63935" y="200703"/>
                  </a:cubicBezTo>
                  <a:cubicBezTo>
                    <a:pt x="63935" y="199622"/>
                    <a:pt x="63935" y="197820"/>
                    <a:pt x="63214" y="197099"/>
                  </a:cubicBezTo>
                  <a:cubicBezTo>
                    <a:pt x="62493" y="196379"/>
                    <a:pt x="61052" y="196018"/>
                    <a:pt x="60331" y="196018"/>
                  </a:cubicBezTo>
                  <a:cubicBezTo>
                    <a:pt x="59250" y="196018"/>
                    <a:pt x="57808" y="198180"/>
                    <a:pt x="56727" y="198180"/>
                  </a:cubicBezTo>
                  <a:cubicBezTo>
                    <a:pt x="54925" y="198180"/>
                    <a:pt x="51682" y="196379"/>
                    <a:pt x="50961" y="195298"/>
                  </a:cubicBezTo>
                  <a:cubicBezTo>
                    <a:pt x="50241" y="194577"/>
                    <a:pt x="50601" y="192415"/>
                    <a:pt x="50601" y="191334"/>
                  </a:cubicBezTo>
                  <a:cubicBezTo>
                    <a:pt x="50961" y="190613"/>
                    <a:pt x="51682" y="188812"/>
                    <a:pt x="52403" y="188091"/>
                  </a:cubicBezTo>
                  <a:cubicBezTo>
                    <a:pt x="53124" y="187370"/>
                    <a:pt x="54925" y="185208"/>
                    <a:pt x="56007" y="185208"/>
                  </a:cubicBezTo>
                  <a:cubicBezTo>
                    <a:pt x="57088" y="184488"/>
                    <a:pt x="58889" y="184848"/>
                    <a:pt x="59971" y="185208"/>
                  </a:cubicBezTo>
                  <a:cubicBezTo>
                    <a:pt x="61052" y="185929"/>
                    <a:pt x="62133" y="188451"/>
                    <a:pt x="63214" y="188812"/>
                  </a:cubicBezTo>
                  <a:cubicBezTo>
                    <a:pt x="64295" y="189172"/>
                    <a:pt x="67178" y="189172"/>
                    <a:pt x="68259" y="188812"/>
                  </a:cubicBezTo>
                  <a:cubicBezTo>
                    <a:pt x="68980" y="188812"/>
                    <a:pt x="70782" y="187370"/>
                    <a:pt x="71142" y="186650"/>
                  </a:cubicBezTo>
                  <a:cubicBezTo>
                    <a:pt x="71502" y="185569"/>
                    <a:pt x="71502" y="183046"/>
                    <a:pt x="71142" y="181965"/>
                  </a:cubicBezTo>
                  <a:cubicBezTo>
                    <a:pt x="70782" y="181245"/>
                    <a:pt x="69340" y="180164"/>
                    <a:pt x="68619" y="180164"/>
                  </a:cubicBezTo>
                  <a:cubicBezTo>
                    <a:pt x="67899" y="179803"/>
                    <a:pt x="65736" y="180164"/>
                    <a:pt x="65016" y="180164"/>
                  </a:cubicBezTo>
                  <a:cubicBezTo>
                    <a:pt x="63935" y="180524"/>
                    <a:pt x="62133" y="181245"/>
                    <a:pt x="61052" y="181605"/>
                  </a:cubicBezTo>
                  <a:cubicBezTo>
                    <a:pt x="59971" y="181605"/>
                    <a:pt x="57808" y="180524"/>
                    <a:pt x="56727" y="180164"/>
                  </a:cubicBezTo>
                  <a:cubicBezTo>
                    <a:pt x="55646" y="179803"/>
                    <a:pt x="53844" y="179083"/>
                    <a:pt x="52763" y="178002"/>
                  </a:cubicBezTo>
                  <a:cubicBezTo>
                    <a:pt x="52042" y="177281"/>
                    <a:pt x="51322" y="175480"/>
                    <a:pt x="51322" y="174759"/>
                  </a:cubicBezTo>
                  <a:cubicBezTo>
                    <a:pt x="50961" y="173678"/>
                    <a:pt x="50961" y="171516"/>
                    <a:pt x="51322" y="170795"/>
                  </a:cubicBezTo>
                  <a:cubicBezTo>
                    <a:pt x="52042" y="170435"/>
                    <a:pt x="53844" y="170795"/>
                    <a:pt x="54205" y="170795"/>
                  </a:cubicBezTo>
                  <a:cubicBezTo>
                    <a:pt x="54565" y="171156"/>
                    <a:pt x="55646" y="171876"/>
                    <a:pt x="56007" y="171876"/>
                  </a:cubicBezTo>
                  <a:cubicBezTo>
                    <a:pt x="57088" y="172597"/>
                    <a:pt x="58169" y="174399"/>
                    <a:pt x="58889" y="175119"/>
                  </a:cubicBezTo>
                  <a:cubicBezTo>
                    <a:pt x="59610" y="175480"/>
                    <a:pt x="61772" y="176561"/>
                    <a:pt x="62854" y="176561"/>
                  </a:cubicBezTo>
                  <a:cubicBezTo>
                    <a:pt x="63214" y="176561"/>
                    <a:pt x="64295" y="175480"/>
                    <a:pt x="64295" y="175119"/>
                  </a:cubicBezTo>
                  <a:cubicBezTo>
                    <a:pt x="65016" y="174038"/>
                    <a:pt x="65376" y="171876"/>
                    <a:pt x="65376" y="170795"/>
                  </a:cubicBezTo>
                  <a:cubicBezTo>
                    <a:pt x="65376" y="169354"/>
                    <a:pt x="64295" y="166471"/>
                    <a:pt x="65016" y="165751"/>
                  </a:cubicBezTo>
                  <a:cubicBezTo>
                    <a:pt x="66097" y="164309"/>
                    <a:pt x="69700" y="163228"/>
                    <a:pt x="71142" y="162868"/>
                  </a:cubicBezTo>
                  <a:cubicBezTo>
                    <a:pt x="72223" y="162508"/>
                    <a:pt x="73665" y="163228"/>
                    <a:pt x="74385" y="162868"/>
                  </a:cubicBezTo>
                  <a:cubicBezTo>
                    <a:pt x="75106" y="162508"/>
                    <a:pt x="76547" y="160706"/>
                    <a:pt x="76547" y="159625"/>
                  </a:cubicBezTo>
                  <a:cubicBezTo>
                    <a:pt x="76908" y="158544"/>
                    <a:pt x="76187" y="156382"/>
                    <a:pt x="75827" y="155662"/>
                  </a:cubicBezTo>
                  <a:cubicBezTo>
                    <a:pt x="75106" y="154941"/>
                    <a:pt x="73304" y="153860"/>
                    <a:pt x="72944" y="153139"/>
                  </a:cubicBezTo>
                  <a:cubicBezTo>
                    <a:pt x="72583" y="152419"/>
                    <a:pt x="72223" y="150257"/>
                    <a:pt x="72223" y="149896"/>
                  </a:cubicBezTo>
                  <a:cubicBezTo>
                    <a:pt x="72583" y="148815"/>
                    <a:pt x="74385" y="148095"/>
                    <a:pt x="75106" y="148095"/>
                  </a:cubicBezTo>
                  <a:cubicBezTo>
                    <a:pt x="76187" y="147734"/>
                    <a:pt x="78710" y="148095"/>
                    <a:pt x="79791" y="148095"/>
                  </a:cubicBezTo>
                  <a:cubicBezTo>
                    <a:pt x="81232" y="147734"/>
                    <a:pt x="83755" y="147014"/>
                    <a:pt x="84836" y="147734"/>
                  </a:cubicBezTo>
                  <a:cubicBezTo>
                    <a:pt x="85557" y="147734"/>
                    <a:pt x="85557" y="149176"/>
                    <a:pt x="85557" y="149536"/>
                  </a:cubicBezTo>
                  <a:cubicBezTo>
                    <a:pt x="85196" y="150257"/>
                    <a:pt x="83394" y="150257"/>
                    <a:pt x="83034" y="150977"/>
                  </a:cubicBezTo>
                  <a:cubicBezTo>
                    <a:pt x="82674" y="151698"/>
                    <a:pt x="82313" y="153860"/>
                    <a:pt x="82674" y="154941"/>
                  </a:cubicBezTo>
                  <a:cubicBezTo>
                    <a:pt x="83034" y="156022"/>
                    <a:pt x="84836" y="157823"/>
                    <a:pt x="85917" y="157823"/>
                  </a:cubicBezTo>
                  <a:cubicBezTo>
                    <a:pt x="86638" y="158184"/>
                    <a:pt x="87719" y="156742"/>
                    <a:pt x="88440" y="156382"/>
                  </a:cubicBezTo>
                  <a:cubicBezTo>
                    <a:pt x="89160" y="155301"/>
                    <a:pt x="90241" y="153500"/>
                    <a:pt x="89881" y="152058"/>
                  </a:cubicBezTo>
                  <a:cubicBezTo>
                    <a:pt x="89881" y="151338"/>
                    <a:pt x="88440" y="149896"/>
                    <a:pt x="88079" y="149176"/>
                  </a:cubicBezTo>
                  <a:cubicBezTo>
                    <a:pt x="87719" y="148095"/>
                    <a:pt x="88440" y="146293"/>
                    <a:pt x="88800" y="145572"/>
                  </a:cubicBezTo>
                  <a:cubicBezTo>
                    <a:pt x="89521" y="144852"/>
                    <a:pt x="90962" y="143771"/>
                    <a:pt x="92043" y="143410"/>
                  </a:cubicBezTo>
                  <a:cubicBezTo>
                    <a:pt x="93124" y="142690"/>
                    <a:pt x="94926" y="141609"/>
                    <a:pt x="96007" y="140888"/>
                  </a:cubicBezTo>
                  <a:cubicBezTo>
                    <a:pt x="96728" y="140167"/>
                    <a:pt x="98169" y="138005"/>
                    <a:pt x="98530" y="136924"/>
                  </a:cubicBezTo>
                  <a:cubicBezTo>
                    <a:pt x="99251" y="136204"/>
                    <a:pt x="99611" y="133682"/>
                    <a:pt x="99251" y="132961"/>
                  </a:cubicBezTo>
                  <a:cubicBezTo>
                    <a:pt x="98530" y="131880"/>
                    <a:pt x="95647" y="131520"/>
                    <a:pt x="94926" y="130078"/>
                  </a:cubicBezTo>
                  <a:cubicBezTo>
                    <a:pt x="94566" y="129718"/>
                    <a:pt x="94205" y="127916"/>
                    <a:pt x="94205" y="127196"/>
                  </a:cubicBezTo>
                  <a:cubicBezTo>
                    <a:pt x="94566" y="125754"/>
                    <a:pt x="94926" y="122151"/>
                    <a:pt x="96007" y="120710"/>
                  </a:cubicBezTo>
                  <a:cubicBezTo>
                    <a:pt x="96728" y="119629"/>
                    <a:pt x="98890" y="118908"/>
                    <a:pt x="99251" y="117827"/>
                  </a:cubicBezTo>
                  <a:cubicBezTo>
                    <a:pt x="99971" y="117106"/>
                    <a:pt x="100332" y="114584"/>
                    <a:pt x="100332" y="113503"/>
                  </a:cubicBezTo>
                  <a:cubicBezTo>
                    <a:pt x="99971" y="112422"/>
                    <a:pt x="98530" y="110981"/>
                    <a:pt x="97809" y="109900"/>
                  </a:cubicBezTo>
                  <a:cubicBezTo>
                    <a:pt x="97088" y="109179"/>
                    <a:pt x="94926" y="108098"/>
                    <a:pt x="94205" y="107378"/>
                  </a:cubicBezTo>
                  <a:cubicBezTo>
                    <a:pt x="93485" y="106297"/>
                    <a:pt x="92404" y="104495"/>
                    <a:pt x="92043" y="103054"/>
                  </a:cubicBezTo>
                  <a:cubicBezTo>
                    <a:pt x="91323" y="101612"/>
                    <a:pt x="91323" y="98009"/>
                    <a:pt x="91683" y="96568"/>
                  </a:cubicBezTo>
                  <a:cubicBezTo>
                    <a:pt x="92043" y="95487"/>
                    <a:pt x="92404" y="92965"/>
                    <a:pt x="93124" y="92604"/>
                  </a:cubicBezTo>
                  <a:cubicBezTo>
                    <a:pt x="93845" y="91884"/>
                    <a:pt x="94926" y="90803"/>
                    <a:pt x="95647" y="90803"/>
                  </a:cubicBezTo>
                  <a:cubicBezTo>
                    <a:pt x="96368" y="90803"/>
                    <a:pt x="97809" y="91884"/>
                    <a:pt x="97809" y="92604"/>
                  </a:cubicBezTo>
                  <a:cubicBezTo>
                    <a:pt x="98169" y="92965"/>
                    <a:pt x="98169" y="94046"/>
                    <a:pt x="98169" y="94406"/>
                  </a:cubicBezTo>
                  <a:cubicBezTo>
                    <a:pt x="98169" y="95847"/>
                    <a:pt x="96728" y="98009"/>
                    <a:pt x="97449" y="99090"/>
                  </a:cubicBezTo>
                  <a:cubicBezTo>
                    <a:pt x="97449" y="99811"/>
                    <a:pt x="99251" y="100531"/>
                    <a:pt x="100332" y="100892"/>
                  </a:cubicBezTo>
                  <a:cubicBezTo>
                    <a:pt x="101052" y="100892"/>
                    <a:pt x="102134" y="100171"/>
                    <a:pt x="102854" y="99450"/>
                  </a:cubicBezTo>
                  <a:cubicBezTo>
                    <a:pt x="104296" y="98730"/>
                    <a:pt x="105737" y="96208"/>
                    <a:pt x="106818" y="95127"/>
                  </a:cubicBezTo>
                  <a:cubicBezTo>
                    <a:pt x="107539" y="94406"/>
                    <a:pt x="110062" y="92965"/>
                    <a:pt x="110062" y="91884"/>
                  </a:cubicBezTo>
                  <a:cubicBezTo>
                    <a:pt x="110062" y="90442"/>
                    <a:pt x="108260" y="88280"/>
                    <a:pt x="106818" y="87920"/>
                  </a:cubicBezTo>
                  <a:cubicBezTo>
                    <a:pt x="106098" y="87560"/>
                    <a:pt x="104656" y="88280"/>
                    <a:pt x="103935" y="88280"/>
                  </a:cubicBezTo>
                  <a:cubicBezTo>
                    <a:pt x="103215" y="88280"/>
                    <a:pt x="102134" y="89001"/>
                    <a:pt x="101773" y="89001"/>
                  </a:cubicBezTo>
                  <a:cubicBezTo>
                    <a:pt x="100692" y="89001"/>
                    <a:pt x="98530" y="88641"/>
                    <a:pt x="97809" y="88280"/>
                  </a:cubicBezTo>
                  <a:cubicBezTo>
                    <a:pt x="96728" y="87920"/>
                    <a:pt x="94926" y="87199"/>
                    <a:pt x="94566" y="86479"/>
                  </a:cubicBezTo>
                  <a:cubicBezTo>
                    <a:pt x="93845" y="86118"/>
                    <a:pt x="92764" y="84317"/>
                    <a:pt x="92764" y="83596"/>
                  </a:cubicBezTo>
                  <a:cubicBezTo>
                    <a:pt x="93124" y="82515"/>
                    <a:pt x="96007" y="82155"/>
                    <a:pt x="96368" y="81074"/>
                  </a:cubicBezTo>
                  <a:cubicBezTo>
                    <a:pt x="96728" y="80353"/>
                    <a:pt x="95647" y="78551"/>
                    <a:pt x="95287" y="77470"/>
                  </a:cubicBezTo>
                  <a:cubicBezTo>
                    <a:pt x="95287" y="76390"/>
                    <a:pt x="94926" y="74948"/>
                    <a:pt x="95287" y="74228"/>
                  </a:cubicBezTo>
                  <a:cubicBezTo>
                    <a:pt x="95647" y="73507"/>
                    <a:pt x="96007" y="72066"/>
                    <a:pt x="96728" y="71705"/>
                  </a:cubicBezTo>
                  <a:cubicBezTo>
                    <a:pt x="97449" y="71345"/>
                    <a:pt x="99611" y="71345"/>
                    <a:pt x="100332" y="71705"/>
                  </a:cubicBezTo>
                  <a:cubicBezTo>
                    <a:pt x="101052" y="72426"/>
                    <a:pt x="100692" y="74588"/>
                    <a:pt x="100692" y="74948"/>
                  </a:cubicBezTo>
                  <a:cubicBezTo>
                    <a:pt x="100692" y="76029"/>
                    <a:pt x="100332" y="77470"/>
                    <a:pt x="100332" y="78551"/>
                  </a:cubicBezTo>
                  <a:cubicBezTo>
                    <a:pt x="100332" y="79272"/>
                    <a:pt x="99611" y="80713"/>
                    <a:pt x="99971" y="81794"/>
                  </a:cubicBezTo>
                  <a:cubicBezTo>
                    <a:pt x="100332" y="82515"/>
                    <a:pt x="102134" y="84317"/>
                    <a:pt x="103215" y="84677"/>
                  </a:cubicBezTo>
                  <a:cubicBezTo>
                    <a:pt x="103935" y="85037"/>
                    <a:pt x="105737" y="84677"/>
                    <a:pt x="106818" y="84317"/>
                  </a:cubicBezTo>
                  <a:cubicBezTo>
                    <a:pt x="107539" y="83956"/>
                    <a:pt x="108260" y="82155"/>
                    <a:pt x="108620" y="81434"/>
                  </a:cubicBezTo>
                  <a:cubicBezTo>
                    <a:pt x="108620" y="80713"/>
                    <a:pt x="109341" y="78912"/>
                    <a:pt x="108981" y="78191"/>
                  </a:cubicBezTo>
                  <a:cubicBezTo>
                    <a:pt x="108981" y="77470"/>
                    <a:pt x="107539" y="76029"/>
                    <a:pt x="106818" y="75309"/>
                  </a:cubicBezTo>
                  <a:cubicBezTo>
                    <a:pt x="106458" y="74588"/>
                    <a:pt x="105377" y="73147"/>
                    <a:pt x="105016" y="72426"/>
                  </a:cubicBezTo>
                  <a:cubicBezTo>
                    <a:pt x="105016" y="71705"/>
                    <a:pt x="106458" y="70624"/>
                    <a:pt x="106458" y="69904"/>
                  </a:cubicBezTo>
                  <a:cubicBezTo>
                    <a:pt x="106458" y="68823"/>
                    <a:pt x="105377" y="66300"/>
                    <a:pt x="104656" y="64859"/>
                  </a:cubicBezTo>
                  <a:cubicBezTo>
                    <a:pt x="104296" y="64138"/>
                    <a:pt x="102134" y="62337"/>
                    <a:pt x="102134" y="61256"/>
                  </a:cubicBezTo>
                  <a:cubicBezTo>
                    <a:pt x="101773" y="60535"/>
                    <a:pt x="101773" y="58013"/>
                    <a:pt x="102494" y="56932"/>
                  </a:cubicBezTo>
                  <a:cubicBezTo>
                    <a:pt x="103215" y="56211"/>
                    <a:pt x="105377" y="55851"/>
                    <a:pt x="106818" y="55851"/>
                  </a:cubicBezTo>
                  <a:cubicBezTo>
                    <a:pt x="107539" y="55851"/>
                    <a:pt x="110062" y="56211"/>
                    <a:pt x="110422" y="56932"/>
                  </a:cubicBezTo>
                  <a:cubicBezTo>
                    <a:pt x="111503" y="58013"/>
                    <a:pt x="110422" y="60895"/>
                    <a:pt x="111143" y="61976"/>
                  </a:cubicBezTo>
                  <a:cubicBezTo>
                    <a:pt x="111503" y="62697"/>
                    <a:pt x="112945" y="63778"/>
                    <a:pt x="114026" y="63778"/>
                  </a:cubicBezTo>
                  <a:cubicBezTo>
                    <a:pt x="115107" y="63778"/>
                    <a:pt x="117269" y="61616"/>
                    <a:pt x="118710" y="61256"/>
                  </a:cubicBezTo>
                  <a:cubicBezTo>
                    <a:pt x="119431" y="60895"/>
                    <a:pt x="121233" y="60535"/>
                    <a:pt x="121954" y="60895"/>
                  </a:cubicBezTo>
                  <a:cubicBezTo>
                    <a:pt x="123035" y="60895"/>
                    <a:pt x="124837" y="62697"/>
                    <a:pt x="125918" y="62337"/>
                  </a:cubicBezTo>
                  <a:cubicBezTo>
                    <a:pt x="126639" y="62337"/>
                    <a:pt x="127720" y="60535"/>
                    <a:pt x="128080" y="59814"/>
                  </a:cubicBezTo>
                  <a:cubicBezTo>
                    <a:pt x="128080" y="59094"/>
                    <a:pt x="126639" y="57652"/>
                    <a:pt x="126639" y="56932"/>
                  </a:cubicBezTo>
                  <a:cubicBezTo>
                    <a:pt x="126999" y="55851"/>
                    <a:pt x="128801" y="55130"/>
                    <a:pt x="129521" y="54410"/>
                  </a:cubicBezTo>
                  <a:cubicBezTo>
                    <a:pt x="130242" y="53329"/>
                    <a:pt x="132044" y="52248"/>
                    <a:pt x="132765" y="51887"/>
                  </a:cubicBezTo>
                  <a:cubicBezTo>
                    <a:pt x="133846" y="50806"/>
                    <a:pt x="134927" y="49365"/>
                    <a:pt x="134927" y="48284"/>
                  </a:cubicBezTo>
                  <a:cubicBezTo>
                    <a:pt x="134927" y="46843"/>
                    <a:pt x="133846" y="44681"/>
                    <a:pt x="133125" y="43600"/>
                  </a:cubicBezTo>
                  <a:cubicBezTo>
                    <a:pt x="132044" y="42879"/>
                    <a:pt x="129161" y="42519"/>
                    <a:pt x="127720" y="41798"/>
                  </a:cubicBezTo>
                  <a:cubicBezTo>
                    <a:pt x="126999" y="41077"/>
                    <a:pt x="125557" y="38915"/>
                    <a:pt x="124837" y="38195"/>
                  </a:cubicBezTo>
                  <a:cubicBezTo>
                    <a:pt x="124476" y="37474"/>
                    <a:pt x="123756" y="36393"/>
                    <a:pt x="123756" y="35673"/>
                  </a:cubicBezTo>
                  <a:cubicBezTo>
                    <a:pt x="123395" y="34592"/>
                    <a:pt x="124476" y="32069"/>
                    <a:pt x="125197" y="30988"/>
                  </a:cubicBezTo>
                  <a:cubicBezTo>
                    <a:pt x="125557" y="30268"/>
                    <a:pt x="126639" y="28826"/>
                    <a:pt x="127359" y="28826"/>
                  </a:cubicBezTo>
                  <a:cubicBezTo>
                    <a:pt x="128080" y="28466"/>
                    <a:pt x="129882" y="29907"/>
                    <a:pt x="130603" y="30268"/>
                  </a:cubicBezTo>
                  <a:cubicBezTo>
                    <a:pt x="131684" y="30268"/>
                    <a:pt x="133846" y="30268"/>
                    <a:pt x="134567" y="29907"/>
                  </a:cubicBezTo>
                  <a:cubicBezTo>
                    <a:pt x="135648" y="29547"/>
                    <a:pt x="137810" y="28106"/>
                    <a:pt x="138531" y="27385"/>
                  </a:cubicBezTo>
                  <a:cubicBezTo>
                    <a:pt x="138891" y="26664"/>
                    <a:pt x="139612" y="24863"/>
                    <a:pt x="139972" y="23782"/>
                  </a:cubicBezTo>
                  <a:cubicBezTo>
                    <a:pt x="162315" y="20899"/>
                    <a:pt x="199072" y="27385"/>
                    <a:pt x="214568" y="25583"/>
                  </a:cubicBezTo>
                  <a:cubicBezTo>
                    <a:pt x="230064" y="23782"/>
                    <a:pt x="260335" y="20178"/>
                    <a:pt x="275831" y="18016"/>
                  </a:cubicBezTo>
                  <a:cubicBezTo>
                    <a:pt x="289524" y="16575"/>
                    <a:pt x="317633" y="12972"/>
                    <a:pt x="331687" y="11531"/>
                  </a:cubicBezTo>
                  <a:cubicBezTo>
                    <a:pt x="345381" y="9729"/>
                    <a:pt x="373490" y="6846"/>
                    <a:pt x="387905" y="4324"/>
                  </a:cubicBezTo>
                  <a:cubicBezTo>
                    <a:pt x="393310" y="3603"/>
                    <a:pt x="404482" y="1081"/>
                    <a:pt x="410247" y="360"/>
                  </a:cubicBezTo>
                  <a:cubicBezTo>
                    <a:pt x="410608" y="0"/>
                    <a:pt x="410968" y="0"/>
                    <a:pt x="411689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B4F3E0D7-1032-5B44-9E4D-EC4E8C8B9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63322" y="7220662"/>
              <a:ext cx="1218986" cy="1899241"/>
            </a:xfrm>
            <a:custGeom>
              <a:avLst/>
              <a:gdLst>
                <a:gd name="connsiteX0" fmla="*/ 116185 w 545740"/>
                <a:gd name="connsiteY0" fmla="*/ 836962 h 850290"/>
                <a:gd name="connsiteX1" fmla="*/ 119823 w 545740"/>
                <a:gd name="connsiteY1" fmla="*/ 839052 h 850290"/>
                <a:gd name="connsiteX2" fmla="*/ 123098 w 545740"/>
                <a:gd name="connsiteY2" fmla="*/ 842886 h 850290"/>
                <a:gd name="connsiteX3" fmla="*/ 121642 w 545740"/>
                <a:gd name="connsiteY3" fmla="*/ 846022 h 850290"/>
                <a:gd name="connsiteX4" fmla="*/ 111092 w 545740"/>
                <a:gd name="connsiteY4" fmla="*/ 844976 h 850290"/>
                <a:gd name="connsiteX5" fmla="*/ 106363 w 545740"/>
                <a:gd name="connsiteY5" fmla="*/ 846370 h 850290"/>
                <a:gd name="connsiteX6" fmla="*/ 100178 w 545740"/>
                <a:gd name="connsiteY6" fmla="*/ 849158 h 850290"/>
                <a:gd name="connsiteX7" fmla="*/ 93630 w 545740"/>
                <a:gd name="connsiteY7" fmla="*/ 850203 h 850290"/>
                <a:gd name="connsiteX8" fmla="*/ 89264 w 545740"/>
                <a:gd name="connsiteY8" fmla="*/ 849855 h 850290"/>
                <a:gd name="connsiteX9" fmla="*/ 91447 w 545740"/>
                <a:gd name="connsiteY9" fmla="*/ 847764 h 850290"/>
                <a:gd name="connsiteX10" fmla="*/ 96540 w 545740"/>
                <a:gd name="connsiteY10" fmla="*/ 846719 h 850290"/>
                <a:gd name="connsiteX11" fmla="*/ 100178 w 545740"/>
                <a:gd name="connsiteY11" fmla="*/ 844976 h 850290"/>
                <a:gd name="connsiteX12" fmla="*/ 105635 w 545740"/>
                <a:gd name="connsiteY12" fmla="*/ 843234 h 850290"/>
                <a:gd name="connsiteX13" fmla="*/ 111820 w 545740"/>
                <a:gd name="connsiteY13" fmla="*/ 842189 h 850290"/>
                <a:gd name="connsiteX14" fmla="*/ 114730 w 545740"/>
                <a:gd name="connsiteY14" fmla="*/ 839749 h 850290"/>
                <a:gd name="connsiteX15" fmla="*/ 116185 w 545740"/>
                <a:gd name="connsiteY15" fmla="*/ 836962 h 850290"/>
                <a:gd name="connsiteX16" fmla="*/ 351811 w 545740"/>
                <a:gd name="connsiteY16" fmla="*/ 0 h 850290"/>
                <a:gd name="connsiteX17" fmla="*/ 409846 w 545740"/>
                <a:gd name="connsiteY17" fmla="*/ 170668 h 850290"/>
                <a:gd name="connsiteX18" fmla="*/ 467880 w 545740"/>
                <a:gd name="connsiteY18" fmla="*/ 346017 h 850290"/>
                <a:gd name="connsiteX19" fmla="*/ 472206 w 545740"/>
                <a:gd name="connsiteY19" fmla="*/ 349977 h 850290"/>
                <a:gd name="connsiteX20" fmla="*/ 471845 w 545740"/>
                <a:gd name="connsiteY20" fmla="*/ 354298 h 850290"/>
                <a:gd name="connsiteX21" fmla="*/ 476171 w 545740"/>
                <a:gd name="connsiteY21" fmla="*/ 356098 h 850290"/>
                <a:gd name="connsiteX22" fmla="*/ 478333 w 545740"/>
                <a:gd name="connsiteY22" fmla="*/ 361499 h 850290"/>
                <a:gd name="connsiteX23" fmla="*/ 480136 w 545740"/>
                <a:gd name="connsiteY23" fmla="*/ 364380 h 850290"/>
                <a:gd name="connsiteX24" fmla="*/ 481578 w 545740"/>
                <a:gd name="connsiteY24" fmla="*/ 367980 h 850290"/>
                <a:gd name="connsiteX25" fmla="*/ 482298 w 545740"/>
                <a:gd name="connsiteY25" fmla="*/ 371941 h 850290"/>
                <a:gd name="connsiteX26" fmla="*/ 484822 w 545740"/>
                <a:gd name="connsiteY26" fmla="*/ 374461 h 850290"/>
                <a:gd name="connsiteX27" fmla="*/ 486624 w 545740"/>
                <a:gd name="connsiteY27" fmla="*/ 377702 h 850290"/>
                <a:gd name="connsiteX28" fmla="*/ 488066 w 545740"/>
                <a:gd name="connsiteY28" fmla="*/ 383103 h 850290"/>
                <a:gd name="connsiteX29" fmla="*/ 490229 w 545740"/>
                <a:gd name="connsiteY29" fmla="*/ 388144 h 850290"/>
                <a:gd name="connsiteX30" fmla="*/ 494554 w 545740"/>
                <a:gd name="connsiteY30" fmla="*/ 391024 h 850290"/>
                <a:gd name="connsiteX31" fmla="*/ 498519 w 545740"/>
                <a:gd name="connsiteY31" fmla="*/ 393904 h 850290"/>
                <a:gd name="connsiteX32" fmla="*/ 502845 w 545740"/>
                <a:gd name="connsiteY32" fmla="*/ 398945 h 850290"/>
                <a:gd name="connsiteX33" fmla="*/ 504287 w 545740"/>
                <a:gd name="connsiteY33" fmla="*/ 405786 h 850290"/>
                <a:gd name="connsiteX34" fmla="*/ 506449 w 545740"/>
                <a:gd name="connsiteY34" fmla="*/ 409387 h 850290"/>
                <a:gd name="connsiteX35" fmla="*/ 510054 w 545740"/>
                <a:gd name="connsiteY35" fmla="*/ 410107 h 850290"/>
                <a:gd name="connsiteX36" fmla="*/ 509694 w 545740"/>
                <a:gd name="connsiteY36" fmla="*/ 413348 h 850290"/>
                <a:gd name="connsiteX37" fmla="*/ 508973 w 545740"/>
                <a:gd name="connsiteY37" fmla="*/ 416588 h 850290"/>
                <a:gd name="connsiteX38" fmla="*/ 510414 w 545740"/>
                <a:gd name="connsiteY38" fmla="*/ 420189 h 850290"/>
                <a:gd name="connsiteX39" fmla="*/ 510054 w 545740"/>
                <a:gd name="connsiteY39" fmla="*/ 425230 h 850290"/>
                <a:gd name="connsiteX40" fmla="*/ 507891 w 545740"/>
                <a:gd name="connsiteY40" fmla="*/ 429550 h 850290"/>
                <a:gd name="connsiteX41" fmla="*/ 510054 w 545740"/>
                <a:gd name="connsiteY41" fmla="*/ 432431 h 850290"/>
                <a:gd name="connsiteX42" fmla="*/ 513659 w 545740"/>
                <a:gd name="connsiteY42" fmla="*/ 432431 h 850290"/>
                <a:gd name="connsiteX43" fmla="*/ 517263 w 545740"/>
                <a:gd name="connsiteY43" fmla="*/ 433151 h 850290"/>
                <a:gd name="connsiteX44" fmla="*/ 519066 w 545740"/>
                <a:gd name="connsiteY44" fmla="*/ 436031 h 850290"/>
                <a:gd name="connsiteX45" fmla="*/ 523752 w 545740"/>
                <a:gd name="connsiteY45" fmla="*/ 436391 h 850290"/>
                <a:gd name="connsiteX46" fmla="*/ 525193 w 545740"/>
                <a:gd name="connsiteY46" fmla="*/ 439992 h 850290"/>
                <a:gd name="connsiteX47" fmla="*/ 523031 w 545740"/>
                <a:gd name="connsiteY47" fmla="*/ 442872 h 850290"/>
                <a:gd name="connsiteX48" fmla="*/ 522310 w 545740"/>
                <a:gd name="connsiteY48" fmla="*/ 445393 h 850290"/>
                <a:gd name="connsiteX49" fmla="*/ 521228 w 545740"/>
                <a:gd name="connsiteY49" fmla="*/ 447913 h 850290"/>
                <a:gd name="connsiteX50" fmla="*/ 516542 w 545740"/>
                <a:gd name="connsiteY50" fmla="*/ 448273 h 850290"/>
                <a:gd name="connsiteX51" fmla="*/ 515821 w 545740"/>
                <a:gd name="connsiteY51" fmla="*/ 452234 h 850290"/>
                <a:gd name="connsiteX52" fmla="*/ 513659 w 545740"/>
                <a:gd name="connsiteY52" fmla="*/ 455114 h 850290"/>
                <a:gd name="connsiteX53" fmla="*/ 508612 w 545740"/>
                <a:gd name="connsiteY53" fmla="*/ 458355 h 850290"/>
                <a:gd name="connsiteX54" fmla="*/ 505728 w 545740"/>
                <a:gd name="connsiteY54" fmla="*/ 464836 h 850290"/>
                <a:gd name="connsiteX55" fmla="*/ 508973 w 545740"/>
                <a:gd name="connsiteY55" fmla="*/ 469877 h 850290"/>
                <a:gd name="connsiteX56" fmla="*/ 507531 w 545740"/>
                <a:gd name="connsiteY56" fmla="*/ 477798 h 850290"/>
                <a:gd name="connsiteX57" fmla="*/ 509333 w 545740"/>
                <a:gd name="connsiteY57" fmla="*/ 485359 h 850290"/>
                <a:gd name="connsiteX58" fmla="*/ 508252 w 545740"/>
                <a:gd name="connsiteY58" fmla="*/ 492561 h 850290"/>
                <a:gd name="connsiteX59" fmla="*/ 508252 w 545740"/>
                <a:gd name="connsiteY59" fmla="*/ 498682 h 850290"/>
                <a:gd name="connsiteX60" fmla="*/ 505008 w 545740"/>
                <a:gd name="connsiteY60" fmla="*/ 504082 h 850290"/>
                <a:gd name="connsiteX61" fmla="*/ 502484 w 545740"/>
                <a:gd name="connsiteY61" fmla="*/ 506963 h 850290"/>
                <a:gd name="connsiteX62" fmla="*/ 502124 w 545740"/>
                <a:gd name="connsiteY62" fmla="*/ 513444 h 850290"/>
                <a:gd name="connsiteX63" fmla="*/ 504647 w 545740"/>
                <a:gd name="connsiteY63" fmla="*/ 521725 h 850290"/>
                <a:gd name="connsiteX64" fmla="*/ 506810 w 545740"/>
                <a:gd name="connsiteY64" fmla="*/ 526766 h 850290"/>
                <a:gd name="connsiteX65" fmla="*/ 508252 w 545740"/>
                <a:gd name="connsiteY65" fmla="*/ 533607 h 850290"/>
                <a:gd name="connsiteX66" fmla="*/ 510054 w 545740"/>
                <a:gd name="connsiteY66" fmla="*/ 539368 h 850290"/>
                <a:gd name="connsiteX67" fmla="*/ 513298 w 545740"/>
                <a:gd name="connsiteY67" fmla="*/ 542969 h 850290"/>
                <a:gd name="connsiteX68" fmla="*/ 517984 w 545740"/>
                <a:gd name="connsiteY68" fmla="*/ 545489 h 850290"/>
                <a:gd name="connsiteX69" fmla="*/ 519426 w 545740"/>
                <a:gd name="connsiteY69" fmla="*/ 549090 h 850290"/>
                <a:gd name="connsiteX70" fmla="*/ 520507 w 545740"/>
                <a:gd name="connsiteY70" fmla="*/ 556651 h 850290"/>
                <a:gd name="connsiteX71" fmla="*/ 524112 w 545740"/>
                <a:gd name="connsiteY71" fmla="*/ 562052 h 850290"/>
                <a:gd name="connsiteX72" fmla="*/ 525193 w 545740"/>
                <a:gd name="connsiteY72" fmla="*/ 568893 h 850290"/>
                <a:gd name="connsiteX73" fmla="*/ 522670 w 545740"/>
                <a:gd name="connsiteY73" fmla="*/ 574654 h 850290"/>
                <a:gd name="connsiteX74" fmla="*/ 525193 w 545740"/>
                <a:gd name="connsiteY74" fmla="*/ 581135 h 850290"/>
                <a:gd name="connsiteX75" fmla="*/ 523752 w 545740"/>
                <a:gd name="connsiteY75" fmla="*/ 589056 h 850290"/>
                <a:gd name="connsiteX76" fmla="*/ 522310 w 545740"/>
                <a:gd name="connsiteY76" fmla="*/ 593737 h 850290"/>
                <a:gd name="connsiteX77" fmla="*/ 524112 w 545740"/>
                <a:gd name="connsiteY77" fmla="*/ 600578 h 850290"/>
                <a:gd name="connsiteX78" fmla="*/ 523031 w 545740"/>
                <a:gd name="connsiteY78" fmla="*/ 606339 h 850290"/>
                <a:gd name="connsiteX79" fmla="*/ 521589 w 545740"/>
                <a:gd name="connsiteY79" fmla="*/ 608860 h 850290"/>
                <a:gd name="connsiteX80" fmla="*/ 523391 w 545740"/>
                <a:gd name="connsiteY80" fmla="*/ 613900 h 850290"/>
                <a:gd name="connsiteX81" fmla="*/ 525554 w 545740"/>
                <a:gd name="connsiteY81" fmla="*/ 617501 h 850290"/>
                <a:gd name="connsiteX82" fmla="*/ 525193 w 545740"/>
                <a:gd name="connsiteY82" fmla="*/ 622182 h 850290"/>
                <a:gd name="connsiteX83" fmla="*/ 527356 w 545740"/>
                <a:gd name="connsiteY83" fmla="*/ 625422 h 850290"/>
                <a:gd name="connsiteX84" fmla="*/ 529879 w 545740"/>
                <a:gd name="connsiteY84" fmla="*/ 627223 h 850290"/>
                <a:gd name="connsiteX85" fmla="*/ 532042 w 545740"/>
                <a:gd name="connsiteY85" fmla="*/ 631183 h 850290"/>
                <a:gd name="connsiteX86" fmla="*/ 536368 w 545740"/>
                <a:gd name="connsiteY86" fmla="*/ 633344 h 850290"/>
                <a:gd name="connsiteX87" fmla="*/ 538531 w 545740"/>
                <a:gd name="connsiteY87" fmla="*/ 638024 h 850290"/>
                <a:gd name="connsiteX88" fmla="*/ 542135 w 545740"/>
                <a:gd name="connsiteY88" fmla="*/ 641265 h 850290"/>
                <a:gd name="connsiteX89" fmla="*/ 544658 w 545740"/>
                <a:gd name="connsiteY89" fmla="*/ 647746 h 850290"/>
                <a:gd name="connsiteX90" fmla="*/ 545740 w 545740"/>
                <a:gd name="connsiteY90" fmla="*/ 651346 h 850290"/>
                <a:gd name="connsiteX91" fmla="*/ 475450 w 545740"/>
                <a:gd name="connsiteY91" fmla="*/ 662508 h 850290"/>
                <a:gd name="connsiteX92" fmla="*/ 398671 w 545740"/>
                <a:gd name="connsiteY92" fmla="*/ 676191 h 850290"/>
                <a:gd name="connsiteX93" fmla="*/ 302428 w 545740"/>
                <a:gd name="connsiteY93" fmla="*/ 690233 h 850290"/>
                <a:gd name="connsiteX94" fmla="*/ 176627 w 545740"/>
                <a:gd name="connsiteY94" fmla="*/ 708596 h 850290"/>
                <a:gd name="connsiteX95" fmla="*/ 175185 w 545740"/>
                <a:gd name="connsiteY95" fmla="*/ 712196 h 850290"/>
                <a:gd name="connsiteX96" fmla="*/ 175185 w 545740"/>
                <a:gd name="connsiteY96" fmla="*/ 718317 h 850290"/>
                <a:gd name="connsiteX97" fmla="*/ 174824 w 545740"/>
                <a:gd name="connsiteY97" fmla="*/ 725158 h 850290"/>
                <a:gd name="connsiteX98" fmla="*/ 172662 w 545740"/>
                <a:gd name="connsiteY98" fmla="*/ 730199 h 850290"/>
                <a:gd name="connsiteX99" fmla="*/ 174824 w 545740"/>
                <a:gd name="connsiteY99" fmla="*/ 734880 h 850290"/>
                <a:gd name="connsiteX100" fmla="*/ 182034 w 545740"/>
                <a:gd name="connsiteY100" fmla="*/ 739201 h 850290"/>
                <a:gd name="connsiteX101" fmla="*/ 186359 w 545740"/>
                <a:gd name="connsiteY101" fmla="*/ 742801 h 850290"/>
                <a:gd name="connsiteX102" fmla="*/ 190685 w 545740"/>
                <a:gd name="connsiteY102" fmla="*/ 749642 h 850290"/>
                <a:gd name="connsiteX103" fmla="*/ 194650 w 545740"/>
                <a:gd name="connsiteY103" fmla="*/ 752883 h 850290"/>
                <a:gd name="connsiteX104" fmla="*/ 202580 w 545740"/>
                <a:gd name="connsiteY104" fmla="*/ 755043 h 850290"/>
                <a:gd name="connsiteX105" fmla="*/ 207987 w 545740"/>
                <a:gd name="connsiteY105" fmla="*/ 757564 h 850290"/>
                <a:gd name="connsiteX106" fmla="*/ 211591 w 545740"/>
                <a:gd name="connsiteY106" fmla="*/ 763685 h 850290"/>
                <a:gd name="connsiteX107" fmla="*/ 211591 w 545740"/>
                <a:gd name="connsiteY107" fmla="*/ 770886 h 850290"/>
                <a:gd name="connsiteX108" fmla="*/ 211952 w 545740"/>
                <a:gd name="connsiteY108" fmla="*/ 777007 h 850290"/>
                <a:gd name="connsiteX109" fmla="*/ 209068 w 545740"/>
                <a:gd name="connsiteY109" fmla="*/ 780968 h 850290"/>
                <a:gd name="connsiteX110" fmla="*/ 209068 w 545740"/>
                <a:gd name="connsiteY110" fmla="*/ 785648 h 850290"/>
                <a:gd name="connsiteX111" fmla="*/ 211231 w 545740"/>
                <a:gd name="connsiteY111" fmla="*/ 789249 h 850290"/>
                <a:gd name="connsiteX112" fmla="*/ 211591 w 545740"/>
                <a:gd name="connsiteY112" fmla="*/ 793570 h 850290"/>
                <a:gd name="connsiteX113" fmla="*/ 214475 w 545740"/>
                <a:gd name="connsiteY113" fmla="*/ 795370 h 850290"/>
                <a:gd name="connsiteX114" fmla="*/ 218801 w 545740"/>
                <a:gd name="connsiteY114" fmla="*/ 795370 h 850290"/>
                <a:gd name="connsiteX115" fmla="*/ 220603 w 545740"/>
                <a:gd name="connsiteY115" fmla="*/ 797890 h 850290"/>
                <a:gd name="connsiteX116" fmla="*/ 218440 w 545740"/>
                <a:gd name="connsiteY116" fmla="*/ 801491 h 850290"/>
                <a:gd name="connsiteX117" fmla="*/ 212673 w 545740"/>
                <a:gd name="connsiteY117" fmla="*/ 804731 h 850290"/>
                <a:gd name="connsiteX118" fmla="*/ 211231 w 545740"/>
                <a:gd name="connsiteY118" fmla="*/ 808332 h 850290"/>
                <a:gd name="connsiteX119" fmla="*/ 210871 w 545740"/>
                <a:gd name="connsiteY119" fmla="*/ 813013 h 850290"/>
                <a:gd name="connsiteX120" fmla="*/ 208708 w 545740"/>
                <a:gd name="connsiteY120" fmla="*/ 816613 h 850290"/>
                <a:gd name="connsiteX121" fmla="*/ 204382 w 545740"/>
                <a:gd name="connsiteY121" fmla="*/ 818774 h 850290"/>
                <a:gd name="connsiteX122" fmla="*/ 205464 w 545740"/>
                <a:gd name="connsiteY122" fmla="*/ 822374 h 850290"/>
                <a:gd name="connsiteX123" fmla="*/ 209429 w 545740"/>
                <a:gd name="connsiteY123" fmla="*/ 820574 h 850290"/>
                <a:gd name="connsiteX124" fmla="*/ 211231 w 545740"/>
                <a:gd name="connsiteY124" fmla="*/ 822014 h 850290"/>
                <a:gd name="connsiteX125" fmla="*/ 210150 w 545740"/>
                <a:gd name="connsiteY125" fmla="*/ 822374 h 850290"/>
                <a:gd name="connsiteX126" fmla="*/ 192487 w 545740"/>
                <a:gd name="connsiteY126" fmla="*/ 830656 h 850290"/>
                <a:gd name="connsiteX127" fmla="*/ 171220 w 545740"/>
                <a:gd name="connsiteY127" fmla="*/ 838217 h 850290"/>
                <a:gd name="connsiteX128" fmla="*/ 157162 w 545740"/>
                <a:gd name="connsiteY128" fmla="*/ 841457 h 850290"/>
                <a:gd name="connsiteX129" fmla="*/ 146708 w 545740"/>
                <a:gd name="connsiteY129" fmla="*/ 843618 h 850290"/>
                <a:gd name="connsiteX130" fmla="*/ 139499 w 545740"/>
                <a:gd name="connsiteY130" fmla="*/ 843978 h 850290"/>
                <a:gd name="connsiteX131" fmla="*/ 134453 w 545740"/>
                <a:gd name="connsiteY131" fmla="*/ 845778 h 850290"/>
                <a:gd name="connsiteX132" fmla="*/ 129767 w 545740"/>
                <a:gd name="connsiteY132" fmla="*/ 844698 h 850290"/>
                <a:gd name="connsiteX133" fmla="*/ 131569 w 545740"/>
                <a:gd name="connsiteY133" fmla="*/ 841097 h 850290"/>
                <a:gd name="connsiteX134" fmla="*/ 137336 w 545740"/>
                <a:gd name="connsiteY134" fmla="*/ 840377 h 850290"/>
                <a:gd name="connsiteX135" fmla="*/ 139860 w 545740"/>
                <a:gd name="connsiteY135" fmla="*/ 838937 h 850290"/>
                <a:gd name="connsiteX136" fmla="*/ 143464 w 545740"/>
                <a:gd name="connsiteY136" fmla="*/ 836057 h 850290"/>
                <a:gd name="connsiteX137" fmla="*/ 148150 w 545740"/>
                <a:gd name="connsiteY137" fmla="*/ 838217 h 850290"/>
                <a:gd name="connsiteX138" fmla="*/ 152476 w 545740"/>
                <a:gd name="connsiteY138" fmla="*/ 838217 h 850290"/>
                <a:gd name="connsiteX139" fmla="*/ 158243 w 545740"/>
                <a:gd name="connsiteY139" fmla="*/ 836777 h 850290"/>
                <a:gd name="connsiteX140" fmla="*/ 164371 w 545740"/>
                <a:gd name="connsiteY140" fmla="*/ 834256 h 850290"/>
                <a:gd name="connsiteX141" fmla="*/ 168336 w 545740"/>
                <a:gd name="connsiteY141" fmla="*/ 831016 h 850290"/>
                <a:gd name="connsiteX142" fmla="*/ 167615 w 545740"/>
                <a:gd name="connsiteY142" fmla="*/ 826695 h 850290"/>
                <a:gd name="connsiteX143" fmla="*/ 161848 w 545740"/>
                <a:gd name="connsiteY143" fmla="*/ 822734 h 850290"/>
                <a:gd name="connsiteX144" fmla="*/ 157883 w 545740"/>
                <a:gd name="connsiteY144" fmla="*/ 821654 h 850290"/>
                <a:gd name="connsiteX145" fmla="*/ 155359 w 545740"/>
                <a:gd name="connsiteY145" fmla="*/ 818054 h 850290"/>
                <a:gd name="connsiteX146" fmla="*/ 152836 w 545740"/>
                <a:gd name="connsiteY146" fmla="*/ 815893 h 850290"/>
                <a:gd name="connsiteX147" fmla="*/ 149592 w 545740"/>
                <a:gd name="connsiteY147" fmla="*/ 815533 h 850290"/>
                <a:gd name="connsiteX148" fmla="*/ 145627 w 545740"/>
                <a:gd name="connsiteY148" fmla="*/ 812293 h 850290"/>
                <a:gd name="connsiteX149" fmla="*/ 141301 w 545740"/>
                <a:gd name="connsiteY149" fmla="*/ 808332 h 850290"/>
                <a:gd name="connsiteX150" fmla="*/ 140941 w 545740"/>
                <a:gd name="connsiteY150" fmla="*/ 802211 h 850290"/>
                <a:gd name="connsiteX151" fmla="*/ 138057 w 545740"/>
                <a:gd name="connsiteY151" fmla="*/ 798971 h 850290"/>
                <a:gd name="connsiteX152" fmla="*/ 138418 w 545740"/>
                <a:gd name="connsiteY152" fmla="*/ 794290 h 850290"/>
                <a:gd name="connsiteX153" fmla="*/ 140580 w 545740"/>
                <a:gd name="connsiteY153" fmla="*/ 791409 h 850290"/>
                <a:gd name="connsiteX154" fmla="*/ 140580 w 545740"/>
                <a:gd name="connsiteY154" fmla="*/ 784928 h 850290"/>
                <a:gd name="connsiteX155" fmla="*/ 138057 w 545740"/>
                <a:gd name="connsiteY155" fmla="*/ 781688 h 850290"/>
                <a:gd name="connsiteX156" fmla="*/ 137336 w 545740"/>
                <a:gd name="connsiteY156" fmla="*/ 775567 h 850290"/>
                <a:gd name="connsiteX157" fmla="*/ 134813 w 545740"/>
                <a:gd name="connsiteY157" fmla="*/ 773046 h 850290"/>
                <a:gd name="connsiteX158" fmla="*/ 130848 w 545740"/>
                <a:gd name="connsiteY158" fmla="*/ 772326 h 850290"/>
                <a:gd name="connsiteX159" fmla="*/ 128685 w 545740"/>
                <a:gd name="connsiteY159" fmla="*/ 769806 h 850290"/>
                <a:gd name="connsiteX160" fmla="*/ 123639 w 545740"/>
                <a:gd name="connsiteY160" fmla="*/ 768726 h 850290"/>
                <a:gd name="connsiteX161" fmla="*/ 120034 w 545740"/>
                <a:gd name="connsiteY161" fmla="*/ 772686 h 850290"/>
                <a:gd name="connsiteX162" fmla="*/ 116429 w 545740"/>
                <a:gd name="connsiteY162" fmla="*/ 777367 h 850290"/>
                <a:gd name="connsiteX163" fmla="*/ 117871 w 545740"/>
                <a:gd name="connsiteY163" fmla="*/ 782768 h 850290"/>
                <a:gd name="connsiteX164" fmla="*/ 117871 w 545740"/>
                <a:gd name="connsiteY164" fmla="*/ 786368 h 850290"/>
                <a:gd name="connsiteX165" fmla="*/ 114627 w 545740"/>
                <a:gd name="connsiteY165" fmla="*/ 790689 h 850290"/>
                <a:gd name="connsiteX166" fmla="*/ 113546 w 545740"/>
                <a:gd name="connsiteY166" fmla="*/ 796810 h 850290"/>
                <a:gd name="connsiteX167" fmla="*/ 112825 w 545740"/>
                <a:gd name="connsiteY167" fmla="*/ 801131 h 850290"/>
                <a:gd name="connsiteX168" fmla="*/ 114627 w 545740"/>
                <a:gd name="connsiteY168" fmla="*/ 805092 h 850290"/>
                <a:gd name="connsiteX169" fmla="*/ 114267 w 545740"/>
                <a:gd name="connsiteY169" fmla="*/ 813013 h 850290"/>
                <a:gd name="connsiteX170" fmla="*/ 115348 w 545740"/>
                <a:gd name="connsiteY170" fmla="*/ 822014 h 850290"/>
                <a:gd name="connsiteX171" fmla="*/ 112464 w 545740"/>
                <a:gd name="connsiteY171" fmla="*/ 828495 h 850290"/>
                <a:gd name="connsiteX172" fmla="*/ 107778 w 545740"/>
                <a:gd name="connsiteY172" fmla="*/ 832096 h 850290"/>
                <a:gd name="connsiteX173" fmla="*/ 103453 w 545740"/>
                <a:gd name="connsiteY173" fmla="*/ 832816 h 850290"/>
                <a:gd name="connsiteX174" fmla="*/ 102371 w 545740"/>
                <a:gd name="connsiteY174" fmla="*/ 829936 h 850290"/>
                <a:gd name="connsiteX175" fmla="*/ 104174 w 545740"/>
                <a:gd name="connsiteY175" fmla="*/ 826695 h 850290"/>
                <a:gd name="connsiteX176" fmla="*/ 99127 w 545740"/>
                <a:gd name="connsiteY176" fmla="*/ 824895 h 850290"/>
                <a:gd name="connsiteX177" fmla="*/ 94802 w 545740"/>
                <a:gd name="connsiteY177" fmla="*/ 822734 h 850290"/>
                <a:gd name="connsiteX178" fmla="*/ 89395 w 545740"/>
                <a:gd name="connsiteY178" fmla="*/ 825615 h 850290"/>
                <a:gd name="connsiteX179" fmla="*/ 84709 w 545740"/>
                <a:gd name="connsiteY179" fmla="*/ 825975 h 850290"/>
                <a:gd name="connsiteX180" fmla="*/ 80744 w 545740"/>
                <a:gd name="connsiteY180" fmla="*/ 823455 h 850290"/>
                <a:gd name="connsiteX181" fmla="*/ 77860 w 545740"/>
                <a:gd name="connsiteY181" fmla="*/ 825255 h 850290"/>
                <a:gd name="connsiteX182" fmla="*/ 74255 w 545740"/>
                <a:gd name="connsiteY182" fmla="*/ 826335 h 850290"/>
                <a:gd name="connsiteX183" fmla="*/ 73535 w 545740"/>
                <a:gd name="connsiteY183" fmla="*/ 827055 h 850290"/>
                <a:gd name="connsiteX184" fmla="*/ 29198 w 545740"/>
                <a:gd name="connsiteY184" fmla="*/ 573574 h 850290"/>
                <a:gd name="connsiteX185" fmla="*/ 15861 w 545740"/>
                <a:gd name="connsiteY185" fmla="*/ 64811 h 850290"/>
                <a:gd name="connsiteX186" fmla="*/ 9733 w 545740"/>
                <a:gd name="connsiteY186" fmla="*/ 64811 h 850290"/>
                <a:gd name="connsiteX187" fmla="*/ 0 w 545740"/>
                <a:gd name="connsiteY187" fmla="*/ 48608 h 850290"/>
                <a:gd name="connsiteX188" fmla="*/ 28477 w 545740"/>
                <a:gd name="connsiteY188" fmla="*/ 43927 h 850290"/>
                <a:gd name="connsiteX189" fmla="*/ 79302 w 545740"/>
                <a:gd name="connsiteY189" fmla="*/ 38886 h 850290"/>
                <a:gd name="connsiteX190" fmla="*/ 138057 w 545740"/>
                <a:gd name="connsiteY190" fmla="*/ 30965 h 850290"/>
                <a:gd name="connsiteX191" fmla="*/ 193208 w 545740"/>
                <a:gd name="connsiteY191" fmla="*/ 23764 h 850290"/>
                <a:gd name="connsiteX192" fmla="*/ 257010 w 545740"/>
                <a:gd name="connsiteY192" fmla="*/ 13682 h 850290"/>
                <a:gd name="connsiteX193" fmla="*/ 343160 w 545740"/>
                <a:gd name="connsiteY193" fmla="*/ 1080 h 850290"/>
                <a:gd name="connsiteX194" fmla="*/ 351811 w 545740"/>
                <a:gd name="connsiteY194" fmla="*/ 0 h 850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545740" h="850290">
                  <a:moveTo>
                    <a:pt x="116185" y="836962"/>
                  </a:moveTo>
                  <a:cubicBezTo>
                    <a:pt x="117277" y="836613"/>
                    <a:pt x="118732" y="838356"/>
                    <a:pt x="119823" y="839052"/>
                  </a:cubicBezTo>
                  <a:cubicBezTo>
                    <a:pt x="120915" y="840098"/>
                    <a:pt x="123098" y="841840"/>
                    <a:pt x="123098" y="842886"/>
                  </a:cubicBezTo>
                  <a:cubicBezTo>
                    <a:pt x="123461" y="843583"/>
                    <a:pt x="122370" y="845673"/>
                    <a:pt x="121642" y="846022"/>
                  </a:cubicBezTo>
                  <a:cubicBezTo>
                    <a:pt x="119460" y="847416"/>
                    <a:pt x="113639" y="844628"/>
                    <a:pt x="111092" y="844976"/>
                  </a:cubicBezTo>
                  <a:cubicBezTo>
                    <a:pt x="110001" y="844976"/>
                    <a:pt x="107454" y="846022"/>
                    <a:pt x="106363" y="846370"/>
                  </a:cubicBezTo>
                  <a:cubicBezTo>
                    <a:pt x="104544" y="847067"/>
                    <a:pt x="101633" y="848461"/>
                    <a:pt x="100178" y="849158"/>
                  </a:cubicBezTo>
                  <a:cubicBezTo>
                    <a:pt x="98359" y="849506"/>
                    <a:pt x="95085" y="850203"/>
                    <a:pt x="93630" y="850203"/>
                  </a:cubicBezTo>
                  <a:cubicBezTo>
                    <a:pt x="92538" y="850203"/>
                    <a:pt x="89628" y="850552"/>
                    <a:pt x="89264" y="849855"/>
                  </a:cubicBezTo>
                  <a:cubicBezTo>
                    <a:pt x="88900" y="849158"/>
                    <a:pt x="90719" y="847764"/>
                    <a:pt x="91447" y="847764"/>
                  </a:cubicBezTo>
                  <a:cubicBezTo>
                    <a:pt x="92538" y="847067"/>
                    <a:pt x="95085" y="847067"/>
                    <a:pt x="96540" y="846719"/>
                  </a:cubicBezTo>
                  <a:cubicBezTo>
                    <a:pt x="97268" y="846370"/>
                    <a:pt x="99087" y="845325"/>
                    <a:pt x="100178" y="844976"/>
                  </a:cubicBezTo>
                  <a:cubicBezTo>
                    <a:pt x="101633" y="844279"/>
                    <a:pt x="104180" y="843234"/>
                    <a:pt x="105635" y="843234"/>
                  </a:cubicBezTo>
                  <a:cubicBezTo>
                    <a:pt x="107090" y="842537"/>
                    <a:pt x="110365" y="842886"/>
                    <a:pt x="111820" y="842189"/>
                  </a:cubicBezTo>
                  <a:cubicBezTo>
                    <a:pt x="112911" y="841840"/>
                    <a:pt x="114003" y="840446"/>
                    <a:pt x="114730" y="839749"/>
                  </a:cubicBezTo>
                  <a:cubicBezTo>
                    <a:pt x="115458" y="839052"/>
                    <a:pt x="115458" y="837310"/>
                    <a:pt x="116185" y="836962"/>
                  </a:cubicBezTo>
                  <a:close/>
                  <a:moveTo>
                    <a:pt x="351811" y="0"/>
                  </a:moveTo>
                  <a:lnTo>
                    <a:pt x="409846" y="170668"/>
                  </a:lnTo>
                  <a:lnTo>
                    <a:pt x="467880" y="346017"/>
                  </a:lnTo>
                  <a:cubicBezTo>
                    <a:pt x="467880" y="346377"/>
                    <a:pt x="471485" y="348537"/>
                    <a:pt x="472206" y="349977"/>
                  </a:cubicBezTo>
                  <a:cubicBezTo>
                    <a:pt x="472926" y="351057"/>
                    <a:pt x="471485" y="353578"/>
                    <a:pt x="471845" y="354298"/>
                  </a:cubicBezTo>
                  <a:cubicBezTo>
                    <a:pt x="472566" y="355378"/>
                    <a:pt x="475450" y="355738"/>
                    <a:pt x="476171" y="356098"/>
                  </a:cubicBezTo>
                  <a:cubicBezTo>
                    <a:pt x="477252" y="357178"/>
                    <a:pt x="477612" y="360419"/>
                    <a:pt x="478333" y="361499"/>
                  </a:cubicBezTo>
                  <a:cubicBezTo>
                    <a:pt x="478694" y="362219"/>
                    <a:pt x="479775" y="363299"/>
                    <a:pt x="480136" y="364380"/>
                  </a:cubicBezTo>
                  <a:cubicBezTo>
                    <a:pt x="480496" y="365100"/>
                    <a:pt x="481217" y="366900"/>
                    <a:pt x="481578" y="367980"/>
                  </a:cubicBezTo>
                  <a:cubicBezTo>
                    <a:pt x="481578" y="369060"/>
                    <a:pt x="481938" y="371221"/>
                    <a:pt x="482298" y="371941"/>
                  </a:cubicBezTo>
                  <a:cubicBezTo>
                    <a:pt x="482659" y="372661"/>
                    <a:pt x="484101" y="373741"/>
                    <a:pt x="484822" y="374461"/>
                  </a:cubicBezTo>
                  <a:cubicBezTo>
                    <a:pt x="485182" y="375181"/>
                    <a:pt x="486264" y="376622"/>
                    <a:pt x="486624" y="377702"/>
                  </a:cubicBezTo>
                  <a:cubicBezTo>
                    <a:pt x="487345" y="378782"/>
                    <a:pt x="487705" y="381662"/>
                    <a:pt x="488066" y="383103"/>
                  </a:cubicBezTo>
                  <a:cubicBezTo>
                    <a:pt x="488426" y="384543"/>
                    <a:pt x="489508" y="387063"/>
                    <a:pt x="490229" y="388144"/>
                  </a:cubicBezTo>
                  <a:cubicBezTo>
                    <a:pt x="491310" y="389224"/>
                    <a:pt x="493473" y="390304"/>
                    <a:pt x="494554" y="391024"/>
                  </a:cubicBezTo>
                  <a:cubicBezTo>
                    <a:pt x="495636" y="391744"/>
                    <a:pt x="497438" y="393184"/>
                    <a:pt x="498519" y="393904"/>
                  </a:cubicBezTo>
                  <a:cubicBezTo>
                    <a:pt x="499601" y="395345"/>
                    <a:pt x="502124" y="397145"/>
                    <a:pt x="502845" y="398945"/>
                  </a:cubicBezTo>
                  <a:cubicBezTo>
                    <a:pt x="503566" y="400386"/>
                    <a:pt x="503566" y="404346"/>
                    <a:pt x="504287" y="405786"/>
                  </a:cubicBezTo>
                  <a:cubicBezTo>
                    <a:pt x="504647" y="406867"/>
                    <a:pt x="505368" y="409027"/>
                    <a:pt x="506449" y="409387"/>
                  </a:cubicBezTo>
                  <a:cubicBezTo>
                    <a:pt x="506810" y="410107"/>
                    <a:pt x="509333" y="409387"/>
                    <a:pt x="510054" y="410107"/>
                  </a:cubicBezTo>
                  <a:cubicBezTo>
                    <a:pt x="510414" y="410827"/>
                    <a:pt x="510054" y="412628"/>
                    <a:pt x="509694" y="413348"/>
                  </a:cubicBezTo>
                  <a:cubicBezTo>
                    <a:pt x="509694" y="414068"/>
                    <a:pt x="508612" y="415508"/>
                    <a:pt x="508973" y="416588"/>
                  </a:cubicBezTo>
                  <a:cubicBezTo>
                    <a:pt x="508973" y="417668"/>
                    <a:pt x="510414" y="419469"/>
                    <a:pt x="510414" y="420189"/>
                  </a:cubicBezTo>
                  <a:cubicBezTo>
                    <a:pt x="510775" y="421629"/>
                    <a:pt x="510414" y="423789"/>
                    <a:pt x="510054" y="425230"/>
                  </a:cubicBezTo>
                  <a:cubicBezTo>
                    <a:pt x="509694" y="426310"/>
                    <a:pt x="507531" y="428470"/>
                    <a:pt x="507891" y="429550"/>
                  </a:cubicBezTo>
                  <a:cubicBezTo>
                    <a:pt x="507891" y="430270"/>
                    <a:pt x="509333" y="432071"/>
                    <a:pt x="510054" y="432431"/>
                  </a:cubicBezTo>
                  <a:cubicBezTo>
                    <a:pt x="510775" y="432791"/>
                    <a:pt x="512577" y="432431"/>
                    <a:pt x="513659" y="432431"/>
                  </a:cubicBezTo>
                  <a:cubicBezTo>
                    <a:pt x="514380" y="432431"/>
                    <a:pt x="516542" y="432431"/>
                    <a:pt x="517263" y="433151"/>
                  </a:cubicBezTo>
                  <a:cubicBezTo>
                    <a:pt x="517984" y="433511"/>
                    <a:pt x="518345" y="435671"/>
                    <a:pt x="519066" y="436031"/>
                  </a:cubicBezTo>
                  <a:cubicBezTo>
                    <a:pt x="520147" y="436751"/>
                    <a:pt x="522670" y="435671"/>
                    <a:pt x="523752" y="436391"/>
                  </a:cubicBezTo>
                  <a:cubicBezTo>
                    <a:pt x="524472" y="437112"/>
                    <a:pt x="525554" y="438912"/>
                    <a:pt x="525193" y="439992"/>
                  </a:cubicBezTo>
                  <a:cubicBezTo>
                    <a:pt x="525193" y="441072"/>
                    <a:pt x="523391" y="441792"/>
                    <a:pt x="523031" y="442872"/>
                  </a:cubicBezTo>
                  <a:cubicBezTo>
                    <a:pt x="522670" y="443233"/>
                    <a:pt x="522670" y="444673"/>
                    <a:pt x="522310" y="445393"/>
                  </a:cubicBezTo>
                  <a:cubicBezTo>
                    <a:pt x="521949" y="445753"/>
                    <a:pt x="521589" y="447553"/>
                    <a:pt x="521228" y="447913"/>
                  </a:cubicBezTo>
                  <a:cubicBezTo>
                    <a:pt x="520147" y="448633"/>
                    <a:pt x="517263" y="447553"/>
                    <a:pt x="516542" y="448273"/>
                  </a:cubicBezTo>
                  <a:cubicBezTo>
                    <a:pt x="515821" y="448993"/>
                    <a:pt x="516542" y="451514"/>
                    <a:pt x="515821" y="452234"/>
                  </a:cubicBezTo>
                  <a:cubicBezTo>
                    <a:pt x="515461" y="452954"/>
                    <a:pt x="514019" y="454394"/>
                    <a:pt x="513659" y="455114"/>
                  </a:cubicBezTo>
                  <a:cubicBezTo>
                    <a:pt x="512217" y="455835"/>
                    <a:pt x="510054" y="457275"/>
                    <a:pt x="508612" y="458355"/>
                  </a:cubicBezTo>
                  <a:cubicBezTo>
                    <a:pt x="507531" y="459435"/>
                    <a:pt x="505368" y="462676"/>
                    <a:pt x="505728" y="464836"/>
                  </a:cubicBezTo>
                  <a:cubicBezTo>
                    <a:pt x="505728" y="466276"/>
                    <a:pt x="508612" y="468437"/>
                    <a:pt x="508973" y="469877"/>
                  </a:cubicBezTo>
                  <a:cubicBezTo>
                    <a:pt x="509333" y="471677"/>
                    <a:pt x="507531" y="475998"/>
                    <a:pt x="507531" y="477798"/>
                  </a:cubicBezTo>
                  <a:cubicBezTo>
                    <a:pt x="507531" y="479598"/>
                    <a:pt x="509333" y="483199"/>
                    <a:pt x="509333" y="485359"/>
                  </a:cubicBezTo>
                  <a:cubicBezTo>
                    <a:pt x="509694" y="487160"/>
                    <a:pt x="508252" y="490400"/>
                    <a:pt x="508252" y="492561"/>
                  </a:cubicBezTo>
                  <a:cubicBezTo>
                    <a:pt x="507891" y="494001"/>
                    <a:pt x="508252" y="498322"/>
                    <a:pt x="508252" y="498682"/>
                  </a:cubicBezTo>
                  <a:cubicBezTo>
                    <a:pt x="508252" y="499042"/>
                    <a:pt x="506449" y="502642"/>
                    <a:pt x="505008" y="504082"/>
                  </a:cubicBezTo>
                  <a:cubicBezTo>
                    <a:pt x="504647" y="504803"/>
                    <a:pt x="502845" y="505883"/>
                    <a:pt x="502484" y="506963"/>
                  </a:cubicBezTo>
                  <a:cubicBezTo>
                    <a:pt x="501763" y="508403"/>
                    <a:pt x="502124" y="513444"/>
                    <a:pt x="502124" y="513444"/>
                  </a:cubicBezTo>
                  <a:cubicBezTo>
                    <a:pt x="502124" y="513804"/>
                    <a:pt x="503926" y="519925"/>
                    <a:pt x="504647" y="521725"/>
                  </a:cubicBezTo>
                  <a:cubicBezTo>
                    <a:pt x="505008" y="523166"/>
                    <a:pt x="506449" y="525326"/>
                    <a:pt x="506810" y="526766"/>
                  </a:cubicBezTo>
                  <a:cubicBezTo>
                    <a:pt x="507170" y="528206"/>
                    <a:pt x="507891" y="531807"/>
                    <a:pt x="508252" y="533607"/>
                  </a:cubicBezTo>
                  <a:cubicBezTo>
                    <a:pt x="508612" y="535047"/>
                    <a:pt x="509333" y="537928"/>
                    <a:pt x="510054" y="539368"/>
                  </a:cubicBezTo>
                  <a:cubicBezTo>
                    <a:pt x="510414" y="540448"/>
                    <a:pt x="512217" y="542249"/>
                    <a:pt x="513298" y="542969"/>
                  </a:cubicBezTo>
                  <a:cubicBezTo>
                    <a:pt x="514380" y="544049"/>
                    <a:pt x="517263" y="544409"/>
                    <a:pt x="517984" y="545489"/>
                  </a:cubicBezTo>
                  <a:cubicBezTo>
                    <a:pt x="518345" y="546209"/>
                    <a:pt x="519066" y="548370"/>
                    <a:pt x="519426" y="549090"/>
                  </a:cubicBezTo>
                  <a:cubicBezTo>
                    <a:pt x="519787" y="550890"/>
                    <a:pt x="519426" y="554851"/>
                    <a:pt x="520507" y="556651"/>
                  </a:cubicBezTo>
                  <a:cubicBezTo>
                    <a:pt x="520868" y="558091"/>
                    <a:pt x="523391" y="560612"/>
                    <a:pt x="524112" y="562052"/>
                  </a:cubicBezTo>
                  <a:cubicBezTo>
                    <a:pt x="524833" y="563852"/>
                    <a:pt x="525554" y="567093"/>
                    <a:pt x="525193" y="568893"/>
                  </a:cubicBezTo>
                  <a:cubicBezTo>
                    <a:pt x="525193" y="570333"/>
                    <a:pt x="522670" y="572854"/>
                    <a:pt x="522670" y="574654"/>
                  </a:cubicBezTo>
                  <a:cubicBezTo>
                    <a:pt x="522670" y="576454"/>
                    <a:pt x="524833" y="579695"/>
                    <a:pt x="525193" y="581135"/>
                  </a:cubicBezTo>
                  <a:cubicBezTo>
                    <a:pt x="525193" y="583295"/>
                    <a:pt x="524112" y="586896"/>
                    <a:pt x="523752" y="589056"/>
                  </a:cubicBezTo>
                  <a:cubicBezTo>
                    <a:pt x="523391" y="590136"/>
                    <a:pt x="522310" y="592657"/>
                    <a:pt x="522310" y="593737"/>
                  </a:cubicBezTo>
                  <a:cubicBezTo>
                    <a:pt x="522310" y="595537"/>
                    <a:pt x="524112" y="598778"/>
                    <a:pt x="524112" y="600578"/>
                  </a:cubicBezTo>
                  <a:cubicBezTo>
                    <a:pt x="524112" y="602018"/>
                    <a:pt x="523752" y="604899"/>
                    <a:pt x="523031" y="606339"/>
                  </a:cubicBezTo>
                  <a:cubicBezTo>
                    <a:pt x="522670" y="606699"/>
                    <a:pt x="521589" y="608139"/>
                    <a:pt x="521589" y="608860"/>
                  </a:cubicBezTo>
                  <a:cubicBezTo>
                    <a:pt x="521228" y="610300"/>
                    <a:pt x="522670" y="612820"/>
                    <a:pt x="523391" y="613900"/>
                  </a:cubicBezTo>
                  <a:cubicBezTo>
                    <a:pt x="523752" y="614981"/>
                    <a:pt x="525554" y="616421"/>
                    <a:pt x="525554" y="617501"/>
                  </a:cubicBezTo>
                  <a:cubicBezTo>
                    <a:pt x="525914" y="618581"/>
                    <a:pt x="524833" y="621102"/>
                    <a:pt x="525193" y="622182"/>
                  </a:cubicBezTo>
                  <a:cubicBezTo>
                    <a:pt x="525554" y="623262"/>
                    <a:pt x="526635" y="624702"/>
                    <a:pt x="527356" y="625422"/>
                  </a:cubicBezTo>
                  <a:cubicBezTo>
                    <a:pt x="527717" y="625782"/>
                    <a:pt x="529159" y="626862"/>
                    <a:pt x="529879" y="627223"/>
                  </a:cubicBezTo>
                  <a:cubicBezTo>
                    <a:pt x="530600" y="628303"/>
                    <a:pt x="531321" y="630463"/>
                    <a:pt x="532042" y="631183"/>
                  </a:cubicBezTo>
                  <a:cubicBezTo>
                    <a:pt x="532763" y="631903"/>
                    <a:pt x="535647" y="632263"/>
                    <a:pt x="536368" y="633344"/>
                  </a:cubicBezTo>
                  <a:cubicBezTo>
                    <a:pt x="537449" y="634064"/>
                    <a:pt x="537449" y="636944"/>
                    <a:pt x="538531" y="638024"/>
                  </a:cubicBezTo>
                  <a:cubicBezTo>
                    <a:pt x="539251" y="639104"/>
                    <a:pt x="541414" y="640545"/>
                    <a:pt x="542135" y="641265"/>
                  </a:cubicBezTo>
                  <a:cubicBezTo>
                    <a:pt x="543217" y="642705"/>
                    <a:pt x="544298" y="645946"/>
                    <a:pt x="544658" y="647746"/>
                  </a:cubicBezTo>
                  <a:cubicBezTo>
                    <a:pt x="545019" y="648466"/>
                    <a:pt x="545379" y="649906"/>
                    <a:pt x="545740" y="651346"/>
                  </a:cubicBezTo>
                  <a:cubicBezTo>
                    <a:pt x="532763" y="653507"/>
                    <a:pt x="490950" y="659988"/>
                    <a:pt x="475450" y="662508"/>
                  </a:cubicBezTo>
                  <a:cubicBezTo>
                    <a:pt x="456345" y="665749"/>
                    <a:pt x="418136" y="672950"/>
                    <a:pt x="398671" y="676191"/>
                  </a:cubicBezTo>
                  <a:cubicBezTo>
                    <a:pt x="374520" y="680151"/>
                    <a:pt x="326218" y="686632"/>
                    <a:pt x="302428" y="690233"/>
                  </a:cubicBezTo>
                  <a:cubicBezTo>
                    <a:pt x="270707" y="694914"/>
                    <a:pt x="176627" y="708596"/>
                    <a:pt x="176627" y="708596"/>
                  </a:cubicBezTo>
                  <a:cubicBezTo>
                    <a:pt x="176627" y="708596"/>
                    <a:pt x="175185" y="711116"/>
                    <a:pt x="175185" y="712196"/>
                  </a:cubicBezTo>
                  <a:cubicBezTo>
                    <a:pt x="174824" y="713637"/>
                    <a:pt x="175185" y="716517"/>
                    <a:pt x="175185" y="718317"/>
                  </a:cubicBezTo>
                  <a:cubicBezTo>
                    <a:pt x="175185" y="720118"/>
                    <a:pt x="175185" y="723358"/>
                    <a:pt x="174824" y="725158"/>
                  </a:cubicBezTo>
                  <a:cubicBezTo>
                    <a:pt x="174464" y="726239"/>
                    <a:pt x="172662" y="728759"/>
                    <a:pt x="172662" y="730199"/>
                  </a:cubicBezTo>
                  <a:cubicBezTo>
                    <a:pt x="172662" y="731279"/>
                    <a:pt x="174103" y="733800"/>
                    <a:pt x="174824" y="734880"/>
                  </a:cubicBezTo>
                  <a:cubicBezTo>
                    <a:pt x="176266" y="736320"/>
                    <a:pt x="180592" y="737761"/>
                    <a:pt x="182034" y="739201"/>
                  </a:cubicBezTo>
                  <a:cubicBezTo>
                    <a:pt x="183115" y="739921"/>
                    <a:pt x="185278" y="741721"/>
                    <a:pt x="186359" y="742801"/>
                  </a:cubicBezTo>
                  <a:cubicBezTo>
                    <a:pt x="187441" y="744242"/>
                    <a:pt x="189603" y="748202"/>
                    <a:pt x="190685" y="749642"/>
                  </a:cubicBezTo>
                  <a:cubicBezTo>
                    <a:pt x="191766" y="750363"/>
                    <a:pt x="193568" y="752163"/>
                    <a:pt x="194650" y="752883"/>
                  </a:cubicBezTo>
                  <a:cubicBezTo>
                    <a:pt x="196452" y="753603"/>
                    <a:pt x="200417" y="754323"/>
                    <a:pt x="202580" y="755043"/>
                  </a:cubicBezTo>
                  <a:cubicBezTo>
                    <a:pt x="203661" y="755763"/>
                    <a:pt x="206545" y="756844"/>
                    <a:pt x="207987" y="757564"/>
                  </a:cubicBezTo>
                  <a:cubicBezTo>
                    <a:pt x="209068" y="759004"/>
                    <a:pt x="211231" y="761884"/>
                    <a:pt x="211591" y="763685"/>
                  </a:cubicBezTo>
                  <a:cubicBezTo>
                    <a:pt x="212312" y="765125"/>
                    <a:pt x="211591" y="768726"/>
                    <a:pt x="211591" y="770886"/>
                  </a:cubicBezTo>
                  <a:cubicBezTo>
                    <a:pt x="211591" y="772326"/>
                    <a:pt x="212312" y="775567"/>
                    <a:pt x="211952" y="777007"/>
                  </a:cubicBezTo>
                  <a:cubicBezTo>
                    <a:pt x="211591" y="778087"/>
                    <a:pt x="209429" y="779887"/>
                    <a:pt x="209068" y="780968"/>
                  </a:cubicBezTo>
                  <a:cubicBezTo>
                    <a:pt x="208708" y="782048"/>
                    <a:pt x="208708" y="784568"/>
                    <a:pt x="209068" y="785648"/>
                  </a:cubicBezTo>
                  <a:cubicBezTo>
                    <a:pt x="209068" y="786729"/>
                    <a:pt x="210871" y="788169"/>
                    <a:pt x="211231" y="789249"/>
                  </a:cubicBezTo>
                  <a:cubicBezTo>
                    <a:pt x="211231" y="790329"/>
                    <a:pt x="210871" y="792850"/>
                    <a:pt x="211591" y="793570"/>
                  </a:cubicBezTo>
                  <a:cubicBezTo>
                    <a:pt x="212312" y="794290"/>
                    <a:pt x="213754" y="795370"/>
                    <a:pt x="214475" y="795370"/>
                  </a:cubicBezTo>
                  <a:cubicBezTo>
                    <a:pt x="215196" y="795730"/>
                    <a:pt x="217719" y="794650"/>
                    <a:pt x="218801" y="795370"/>
                  </a:cubicBezTo>
                  <a:cubicBezTo>
                    <a:pt x="219522" y="795730"/>
                    <a:pt x="220603" y="797170"/>
                    <a:pt x="220603" y="797890"/>
                  </a:cubicBezTo>
                  <a:cubicBezTo>
                    <a:pt x="220603" y="798971"/>
                    <a:pt x="219161" y="800771"/>
                    <a:pt x="218440" y="801491"/>
                  </a:cubicBezTo>
                  <a:cubicBezTo>
                    <a:pt x="217359" y="802571"/>
                    <a:pt x="213754" y="803291"/>
                    <a:pt x="212673" y="804731"/>
                  </a:cubicBezTo>
                  <a:cubicBezTo>
                    <a:pt x="212312" y="805092"/>
                    <a:pt x="211591" y="807252"/>
                    <a:pt x="211231" y="808332"/>
                  </a:cubicBezTo>
                  <a:cubicBezTo>
                    <a:pt x="210871" y="809412"/>
                    <a:pt x="211231" y="811933"/>
                    <a:pt x="210871" y="813013"/>
                  </a:cubicBezTo>
                  <a:cubicBezTo>
                    <a:pt x="210510" y="814093"/>
                    <a:pt x="209429" y="815893"/>
                    <a:pt x="208708" y="816613"/>
                  </a:cubicBezTo>
                  <a:cubicBezTo>
                    <a:pt x="207987" y="817334"/>
                    <a:pt x="205103" y="817694"/>
                    <a:pt x="204382" y="818774"/>
                  </a:cubicBezTo>
                  <a:cubicBezTo>
                    <a:pt x="204022" y="819494"/>
                    <a:pt x="204743" y="822014"/>
                    <a:pt x="205464" y="822374"/>
                  </a:cubicBezTo>
                  <a:cubicBezTo>
                    <a:pt x="206545" y="822734"/>
                    <a:pt x="208347" y="820214"/>
                    <a:pt x="209429" y="820574"/>
                  </a:cubicBezTo>
                  <a:cubicBezTo>
                    <a:pt x="210150" y="820574"/>
                    <a:pt x="210871" y="821654"/>
                    <a:pt x="211231" y="822014"/>
                  </a:cubicBezTo>
                  <a:cubicBezTo>
                    <a:pt x="210871" y="822014"/>
                    <a:pt x="210510" y="822374"/>
                    <a:pt x="210150" y="822374"/>
                  </a:cubicBezTo>
                  <a:cubicBezTo>
                    <a:pt x="205464" y="823815"/>
                    <a:pt x="196813" y="828495"/>
                    <a:pt x="192487" y="830656"/>
                  </a:cubicBezTo>
                  <a:cubicBezTo>
                    <a:pt x="187080" y="832816"/>
                    <a:pt x="176627" y="837137"/>
                    <a:pt x="171220" y="838217"/>
                  </a:cubicBezTo>
                  <a:cubicBezTo>
                    <a:pt x="167615" y="839297"/>
                    <a:pt x="160766" y="840737"/>
                    <a:pt x="157162" y="841457"/>
                  </a:cubicBezTo>
                  <a:cubicBezTo>
                    <a:pt x="154638" y="841818"/>
                    <a:pt x="149232" y="842898"/>
                    <a:pt x="146708" y="843618"/>
                  </a:cubicBezTo>
                  <a:cubicBezTo>
                    <a:pt x="144546" y="843618"/>
                    <a:pt x="140941" y="843618"/>
                    <a:pt x="139499" y="843978"/>
                  </a:cubicBezTo>
                  <a:cubicBezTo>
                    <a:pt x="138057" y="844338"/>
                    <a:pt x="135894" y="845778"/>
                    <a:pt x="134453" y="845778"/>
                  </a:cubicBezTo>
                  <a:cubicBezTo>
                    <a:pt x="133371" y="845778"/>
                    <a:pt x="130127" y="845418"/>
                    <a:pt x="129767" y="844698"/>
                  </a:cubicBezTo>
                  <a:cubicBezTo>
                    <a:pt x="129406" y="843618"/>
                    <a:pt x="131208" y="841818"/>
                    <a:pt x="131569" y="841097"/>
                  </a:cubicBezTo>
                  <a:cubicBezTo>
                    <a:pt x="133011" y="840377"/>
                    <a:pt x="135894" y="840737"/>
                    <a:pt x="137336" y="840377"/>
                  </a:cubicBezTo>
                  <a:cubicBezTo>
                    <a:pt x="138057" y="840017"/>
                    <a:pt x="139499" y="839297"/>
                    <a:pt x="139860" y="838937"/>
                  </a:cubicBezTo>
                  <a:cubicBezTo>
                    <a:pt x="140941" y="838217"/>
                    <a:pt x="142383" y="836057"/>
                    <a:pt x="143464" y="836057"/>
                  </a:cubicBezTo>
                  <a:cubicBezTo>
                    <a:pt x="144906" y="835697"/>
                    <a:pt x="146708" y="838217"/>
                    <a:pt x="148150" y="838217"/>
                  </a:cubicBezTo>
                  <a:cubicBezTo>
                    <a:pt x="149232" y="838577"/>
                    <a:pt x="151034" y="838217"/>
                    <a:pt x="152476" y="838217"/>
                  </a:cubicBezTo>
                  <a:cubicBezTo>
                    <a:pt x="153918" y="837857"/>
                    <a:pt x="156801" y="837137"/>
                    <a:pt x="158243" y="836777"/>
                  </a:cubicBezTo>
                  <a:cubicBezTo>
                    <a:pt x="160045" y="836057"/>
                    <a:pt x="163290" y="834976"/>
                    <a:pt x="164371" y="834256"/>
                  </a:cubicBezTo>
                  <a:cubicBezTo>
                    <a:pt x="165452" y="833536"/>
                    <a:pt x="167976" y="832096"/>
                    <a:pt x="168336" y="831016"/>
                  </a:cubicBezTo>
                  <a:cubicBezTo>
                    <a:pt x="168696" y="829936"/>
                    <a:pt x="168336" y="827415"/>
                    <a:pt x="167615" y="826695"/>
                  </a:cubicBezTo>
                  <a:cubicBezTo>
                    <a:pt x="166894" y="825255"/>
                    <a:pt x="163650" y="823455"/>
                    <a:pt x="161848" y="822734"/>
                  </a:cubicBezTo>
                  <a:cubicBezTo>
                    <a:pt x="160766" y="822374"/>
                    <a:pt x="158604" y="822374"/>
                    <a:pt x="157883" y="821654"/>
                  </a:cubicBezTo>
                  <a:cubicBezTo>
                    <a:pt x="156801" y="820934"/>
                    <a:pt x="156441" y="819134"/>
                    <a:pt x="155359" y="818054"/>
                  </a:cubicBezTo>
                  <a:cubicBezTo>
                    <a:pt x="154638" y="817334"/>
                    <a:pt x="153557" y="816253"/>
                    <a:pt x="152836" y="815893"/>
                  </a:cubicBezTo>
                  <a:cubicBezTo>
                    <a:pt x="152115" y="815533"/>
                    <a:pt x="150313" y="815533"/>
                    <a:pt x="149592" y="815533"/>
                  </a:cubicBezTo>
                  <a:cubicBezTo>
                    <a:pt x="148511" y="814813"/>
                    <a:pt x="146708" y="813013"/>
                    <a:pt x="145627" y="812293"/>
                  </a:cubicBezTo>
                  <a:cubicBezTo>
                    <a:pt x="144546" y="811213"/>
                    <a:pt x="142022" y="809412"/>
                    <a:pt x="141301" y="808332"/>
                  </a:cubicBezTo>
                  <a:cubicBezTo>
                    <a:pt x="140580" y="806892"/>
                    <a:pt x="141662" y="803651"/>
                    <a:pt x="140941" y="802211"/>
                  </a:cubicBezTo>
                  <a:cubicBezTo>
                    <a:pt x="140580" y="801131"/>
                    <a:pt x="138057" y="800051"/>
                    <a:pt x="138057" y="798971"/>
                  </a:cubicBezTo>
                  <a:cubicBezTo>
                    <a:pt x="137336" y="797890"/>
                    <a:pt x="138057" y="795370"/>
                    <a:pt x="138418" y="794290"/>
                  </a:cubicBezTo>
                  <a:cubicBezTo>
                    <a:pt x="138778" y="793210"/>
                    <a:pt x="140220" y="792129"/>
                    <a:pt x="140580" y="791409"/>
                  </a:cubicBezTo>
                  <a:cubicBezTo>
                    <a:pt x="140941" y="789969"/>
                    <a:pt x="140941" y="786368"/>
                    <a:pt x="140580" y="784928"/>
                  </a:cubicBezTo>
                  <a:cubicBezTo>
                    <a:pt x="139860" y="783848"/>
                    <a:pt x="138418" y="782408"/>
                    <a:pt x="138057" y="781688"/>
                  </a:cubicBezTo>
                  <a:cubicBezTo>
                    <a:pt x="137336" y="779887"/>
                    <a:pt x="138057" y="776647"/>
                    <a:pt x="137336" y="775567"/>
                  </a:cubicBezTo>
                  <a:cubicBezTo>
                    <a:pt x="136976" y="774847"/>
                    <a:pt x="135894" y="773046"/>
                    <a:pt x="134813" y="773046"/>
                  </a:cubicBezTo>
                  <a:cubicBezTo>
                    <a:pt x="134092" y="772326"/>
                    <a:pt x="131569" y="773046"/>
                    <a:pt x="130848" y="772326"/>
                  </a:cubicBezTo>
                  <a:cubicBezTo>
                    <a:pt x="130127" y="772326"/>
                    <a:pt x="129046" y="770166"/>
                    <a:pt x="128685" y="769806"/>
                  </a:cubicBezTo>
                  <a:cubicBezTo>
                    <a:pt x="127604" y="769086"/>
                    <a:pt x="124720" y="768366"/>
                    <a:pt x="123639" y="768726"/>
                  </a:cubicBezTo>
                  <a:cubicBezTo>
                    <a:pt x="122197" y="769086"/>
                    <a:pt x="120755" y="771966"/>
                    <a:pt x="120034" y="772686"/>
                  </a:cubicBezTo>
                  <a:cubicBezTo>
                    <a:pt x="119313" y="774126"/>
                    <a:pt x="116790" y="776287"/>
                    <a:pt x="116429" y="777367"/>
                  </a:cubicBezTo>
                  <a:cubicBezTo>
                    <a:pt x="116429" y="778807"/>
                    <a:pt x="117511" y="781328"/>
                    <a:pt x="117871" y="782768"/>
                  </a:cubicBezTo>
                  <a:cubicBezTo>
                    <a:pt x="117871" y="783488"/>
                    <a:pt x="117871" y="785288"/>
                    <a:pt x="117871" y="786368"/>
                  </a:cubicBezTo>
                  <a:cubicBezTo>
                    <a:pt x="117150" y="787449"/>
                    <a:pt x="115348" y="789249"/>
                    <a:pt x="114627" y="790689"/>
                  </a:cubicBezTo>
                  <a:cubicBezTo>
                    <a:pt x="114267" y="792129"/>
                    <a:pt x="113906" y="795370"/>
                    <a:pt x="113546" y="796810"/>
                  </a:cubicBezTo>
                  <a:cubicBezTo>
                    <a:pt x="113185" y="797890"/>
                    <a:pt x="112825" y="800051"/>
                    <a:pt x="112825" y="801131"/>
                  </a:cubicBezTo>
                  <a:cubicBezTo>
                    <a:pt x="112825" y="802211"/>
                    <a:pt x="114267" y="804011"/>
                    <a:pt x="114627" y="805092"/>
                  </a:cubicBezTo>
                  <a:cubicBezTo>
                    <a:pt x="114988" y="807252"/>
                    <a:pt x="114267" y="811213"/>
                    <a:pt x="114267" y="813013"/>
                  </a:cubicBezTo>
                  <a:cubicBezTo>
                    <a:pt x="114267" y="815533"/>
                    <a:pt x="115348" y="819854"/>
                    <a:pt x="115348" y="822014"/>
                  </a:cubicBezTo>
                  <a:cubicBezTo>
                    <a:pt x="114988" y="823455"/>
                    <a:pt x="113546" y="827055"/>
                    <a:pt x="112464" y="828495"/>
                  </a:cubicBezTo>
                  <a:cubicBezTo>
                    <a:pt x="111743" y="829936"/>
                    <a:pt x="109220" y="831736"/>
                    <a:pt x="107778" y="832096"/>
                  </a:cubicBezTo>
                  <a:cubicBezTo>
                    <a:pt x="106697" y="832816"/>
                    <a:pt x="104534" y="833536"/>
                    <a:pt x="103453" y="832816"/>
                  </a:cubicBezTo>
                  <a:cubicBezTo>
                    <a:pt x="103092" y="832096"/>
                    <a:pt x="102371" y="830656"/>
                    <a:pt x="102371" y="829936"/>
                  </a:cubicBezTo>
                  <a:cubicBezTo>
                    <a:pt x="102371" y="828855"/>
                    <a:pt x="104534" y="827415"/>
                    <a:pt x="104174" y="826695"/>
                  </a:cubicBezTo>
                  <a:cubicBezTo>
                    <a:pt x="103453" y="825255"/>
                    <a:pt x="100569" y="825615"/>
                    <a:pt x="99127" y="824895"/>
                  </a:cubicBezTo>
                  <a:cubicBezTo>
                    <a:pt x="98046" y="824535"/>
                    <a:pt x="95883" y="822734"/>
                    <a:pt x="94802" y="822734"/>
                  </a:cubicBezTo>
                  <a:cubicBezTo>
                    <a:pt x="93360" y="823094"/>
                    <a:pt x="90837" y="825255"/>
                    <a:pt x="89395" y="825615"/>
                  </a:cubicBezTo>
                  <a:cubicBezTo>
                    <a:pt x="88313" y="826335"/>
                    <a:pt x="85790" y="826335"/>
                    <a:pt x="84709" y="825975"/>
                  </a:cubicBezTo>
                  <a:cubicBezTo>
                    <a:pt x="83627" y="825615"/>
                    <a:pt x="82186" y="823455"/>
                    <a:pt x="80744" y="823455"/>
                  </a:cubicBezTo>
                  <a:cubicBezTo>
                    <a:pt x="80023" y="823455"/>
                    <a:pt x="78941" y="824895"/>
                    <a:pt x="77860" y="825255"/>
                  </a:cubicBezTo>
                  <a:cubicBezTo>
                    <a:pt x="76779" y="825615"/>
                    <a:pt x="74616" y="825615"/>
                    <a:pt x="74255" y="826335"/>
                  </a:cubicBezTo>
                  <a:cubicBezTo>
                    <a:pt x="73895" y="826335"/>
                    <a:pt x="73535" y="826695"/>
                    <a:pt x="73535" y="827055"/>
                  </a:cubicBezTo>
                  <a:lnTo>
                    <a:pt x="29198" y="573574"/>
                  </a:lnTo>
                  <a:lnTo>
                    <a:pt x="15861" y="64811"/>
                  </a:lnTo>
                  <a:lnTo>
                    <a:pt x="9733" y="64811"/>
                  </a:lnTo>
                  <a:lnTo>
                    <a:pt x="0" y="48608"/>
                  </a:lnTo>
                  <a:cubicBezTo>
                    <a:pt x="7570" y="47168"/>
                    <a:pt x="21268" y="45007"/>
                    <a:pt x="28477" y="43927"/>
                  </a:cubicBezTo>
                  <a:cubicBezTo>
                    <a:pt x="41093" y="42487"/>
                    <a:pt x="66325" y="40327"/>
                    <a:pt x="79302" y="38886"/>
                  </a:cubicBezTo>
                  <a:cubicBezTo>
                    <a:pt x="93720" y="36726"/>
                    <a:pt x="123278" y="32765"/>
                    <a:pt x="138057" y="30965"/>
                  </a:cubicBezTo>
                  <a:cubicBezTo>
                    <a:pt x="151755" y="29165"/>
                    <a:pt x="179510" y="25564"/>
                    <a:pt x="193208" y="23764"/>
                  </a:cubicBezTo>
                  <a:cubicBezTo>
                    <a:pt x="209429" y="21604"/>
                    <a:pt x="241149" y="16203"/>
                    <a:pt x="257010" y="13682"/>
                  </a:cubicBezTo>
                  <a:cubicBezTo>
                    <a:pt x="278637" y="10442"/>
                    <a:pt x="321532" y="4321"/>
                    <a:pt x="343160" y="1080"/>
                  </a:cubicBezTo>
                  <a:cubicBezTo>
                    <a:pt x="345683" y="720"/>
                    <a:pt x="348567" y="360"/>
                    <a:pt x="351811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32" name="Freeform 267">
              <a:extLst>
                <a:ext uri="{FF2B5EF4-FFF2-40B4-BE49-F238E27FC236}">
                  <a16:creationId xmlns:a16="http://schemas.microsoft.com/office/drawing/2014/main" id="{35E6399A-8F79-A14A-90BC-50A144126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49826" y="8561013"/>
              <a:ext cx="2794171" cy="2031804"/>
            </a:xfrm>
            <a:custGeom>
              <a:avLst/>
              <a:gdLst>
                <a:gd name="T0" fmla="*/ 3429 w 3476"/>
                <a:gd name="T1" fmla="*/ 2190 h 2526"/>
                <a:gd name="T2" fmla="*/ 3421 w 3476"/>
                <a:gd name="T3" fmla="*/ 2313 h 2526"/>
                <a:gd name="T4" fmla="*/ 3397 w 3476"/>
                <a:gd name="T5" fmla="*/ 2406 h 2526"/>
                <a:gd name="T6" fmla="*/ 3332 w 3476"/>
                <a:gd name="T7" fmla="*/ 2435 h 2526"/>
                <a:gd name="T8" fmla="*/ 3263 w 3476"/>
                <a:gd name="T9" fmla="*/ 2477 h 2526"/>
                <a:gd name="T10" fmla="*/ 3177 w 3476"/>
                <a:gd name="T11" fmla="*/ 2516 h 2526"/>
                <a:gd name="T12" fmla="*/ 3085 w 3476"/>
                <a:gd name="T13" fmla="*/ 2480 h 2526"/>
                <a:gd name="T14" fmla="*/ 3073 w 3476"/>
                <a:gd name="T15" fmla="*/ 2388 h 2526"/>
                <a:gd name="T16" fmla="*/ 2968 w 3476"/>
                <a:gd name="T17" fmla="*/ 2275 h 2526"/>
                <a:gd name="T18" fmla="*/ 2895 w 3476"/>
                <a:gd name="T19" fmla="*/ 2214 h 2526"/>
                <a:gd name="T20" fmla="*/ 2803 w 3476"/>
                <a:gd name="T21" fmla="*/ 2231 h 2526"/>
                <a:gd name="T22" fmla="*/ 2713 w 3476"/>
                <a:gd name="T23" fmla="*/ 2052 h 2526"/>
                <a:gd name="T24" fmla="*/ 2609 w 3476"/>
                <a:gd name="T25" fmla="*/ 1975 h 2526"/>
                <a:gd name="T26" fmla="*/ 2538 w 3476"/>
                <a:gd name="T27" fmla="*/ 1914 h 2526"/>
                <a:gd name="T28" fmla="*/ 2573 w 3476"/>
                <a:gd name="T29" fmla="*/ 1838 h 2526"/>
                <a:gd name="T30" fmla="*/ 2541 w 3476"/>
                <a:gd name="T31" fmla="*/ 1780 h 2526"/>
                <a:gd name="T32" fmla="*/ 2509 w 3476"/>
                <a:gd name="T33" fmla="*/ 1877 h 2526"/>
                <a:gd name="T34" fmla="*/ 2459 w 3476"/>
                <a:gd name="T35" fmla="*/ 1839 h 2526"/>
                <a:gd name="T36" fmla="*/ 2304 w 3476"/>
                <a:gd name="T37" fmla="*/ 1647 h 2526"/>
                <a:gd name="T38" fmla="*/ 2266 w 3476"/>
                <a:gd name="T39" fmla="*/ 1558 h 2526"/>
                <a:gd name="T40" fmla="*/ 2328 w 3476"/>
                <a:gd name="T41" fmla="*/ 1444 h 2526"/>
                <a:gd name="T42" fmla="*/ 2310 w 3476"/>
                <a:gd name="T43" fmla="*/ 1374 h 2526"/>
                <a:gd name="T44" fmla="*/ 2280 w 3476"/>
                <a:gd name="T45" fmla="*/ 1382 h 2526"/>
                <a:gd name="T46" fmla="*/ 2216 w 3476"/>
                <a:gd name="T47" fmla="*/ 1393 h 2526"/>
                <a:gd name="T48" fmla="*/ 2255 w 3476"/>
                <a:gd name="T49" fmla="*/ 1445 h 2526"/>
                <a:gd name="T50" fmla="*/ 2223 w 3476"/>
                <a:gd name="T51" fmla="*/ 1534 h 2526"/>
                <a:gd name="T52" fmla="*/ 2148 w 3476"/>
                <a:gd name="T53" fmla="*/ 1371 h 2526"/>
                <a:gd name="T54" fmla="*/ 2163 w 3476"/>
                <a:gd name="T55" fmla="*/ 1391 h 2526"/>
                <a:gd name="T56" fmla="*/ 2160 w 3476"/>
                <a:gd name="T57" fmla="*/ 1236 h 2526"/>
                <a:gd name="T58" fmla="*/ 2169 w 3476"/>
                <a:gd name="T59" fmla="*/ 1079 h 2526"/>
                <a:gd name="T60" fmla="*/ 2148 w 3476"/>
                <a:gd name="T61" fmla="*/ 939 h 2526"/>
                <a:gd name="T62" fmla="*/ 2080 w 3476"/>
                <a:gd name="T63" fmla="*/ 874 h 2526"/>
                <a:gd name="T64" fmla="*/ 2002 w 3476"/>
                <a:gd name="T65" fmla="*/ 839 h 2526"/>
                <a:gd name="T66" fmla="*/ 1942 w 3476"/>
                <a:gd name="T67" fmla="*/ 826 h 2526"/>
                <a:gd name="T68" fmla="*/ 1869 w 3476"/>
                <a:gd name="T69" fmla="*/ 741 h 2526"/>
                <a:gd name="T70" fmla="*/ 1781 w 3476"/>
                <a:gd name="T71" fmla="*/ 669 h 2526"/>
                <a:gd name="T72" fmla="*/ 1692 w 3476"/>
                <a:gd name="T73" fmla="*/ 592 h 2526"/>
                <a:gd name="T74" fmla="*/ 1521 w 3476"/>
                <a:gd name="T75" fmla="*/ 502 h 2526"/>
                <a:gd name="T76" fmla="*/ 1407 w 3476"/>
                <a:gd name="T77" fmla="*/ 509 h 2526"/>
                <a:gd name="T78" fmla="*/ 1368 w 3476"/>
                <a:gd name="T79" fmla="*/ 561 h 2526"/>
                <a:gd name="T80" fmla="*/ 1313 w 3476"/>
                <a:gd name="T81" fmla="*/ 611 h 2526"/>
                <a:gd name="T82" fmla="*/ 1180 w 3476"/>
                <a:gd name="T83" fmla="*/ 725 h 2526"/>
                <a:gd name="T84" fmla="*/ 1065 w 3476"/>
                <a:gd name="T85" fmla="*/ 755 h 2526"/>
                <a:gd name="T86" fmla="*/ 956 w 3476"/>
                <a:gd name="T87" fmla="*/ 720 h 2526"/>
                <a:gd name="T88" fmla="*/ 1011 w 3476"/>
                <a:gd name="T89" fmla="*/ 735 h 2526"/>
                <a:gd name="T90" fmla="*/ 797 w 3476"/>
                <a:gd name="T91" fmla="*/ 584 h 2526"/>
                <a:gd name="T92" fmla="*/ 131 w 3476"/>
                <a:gd name="T93" fmla="*/ 611 h 2526"/>
                <a:gd name="T94" fmla="*/ 133 w 3476"/>
                <a:gd name="T95" fmla="*/ 550 h 2526"/>
                <a:gd name="T96" fmla="*/ 83 w 3476"/>
                <a:gd name="T97" fmla="*/ 431 h 2526"/>
                <a:gd name="T98" fmla="*/ 11 w 3476"/>
                <a:gd name="T99" fmla="*/ 302 h 2526"/>
                <a:gd name="T100" fmla="*/ 1078 w 3476"/>
                <a:gd name="T101" fmla="*/ 226 h 2526"/>
                <a:gd name="T102" fmla="*/ 2179 w 3476"/>
                <a:gd name="T103" fmla="*/ 171 h 2526"/>
                <a:gd name="T104" fmla="*/ 2262 w 3476"/>
                <a:gd name="T105" fmla="*/ 209 h 2526"/>
                <a:gd name="T106" fmla="*/ 2230 w 3476"/>
                <a:gd name="T107" fmla="*/ 66 h 2526"/>
                <a:gd name="T108" fmla="*/ 2259 w 3476"/>
                <a:gd name="T109" fmla="*/ 5 h 2526"/>
                <a:gd name="T110" fmla="*/ 2361 w 3476"/>
                <a:gd name="T111" fmla="*/ 21 h 2526"/>
                <a:gd name="T112" fmla="*/ 2471 w 3476"/>
                <a:gd name="T113" fmla="*/ 53 h 2526"/>
                <a:gd name="T114" fmla="*/ 2576 w 3476"/>
                <a:gd name="T115" fmla="*/ 327 h 2526"/>
                <a:gd name="T116" fmla="*/ 2862 w 3476"/>
                <a:gd name="T117" fmla="*/ 757 h 2526"/>
                <a:gd name="T118" fmla="*/ 3028 w 3476"/>
                <a:gd name="T119" fmla="*/ 938 h 2526"/>
                <a:gd name="T120" fmla="*/ 3100 w 3476"/>
                <a:gd name="T121" fmla="*/ 1185 h 2526"/>
                <a:gd name="T122" fmla="*/ 3302 w 3476"/>
                <a:gd name="T123" fmla="*/ 1483 h 2526"/>
                <a:gd name="T124" fmla="*/ 3436 w 3476"/>
                <a:gd name="T125" fmla="*/ 1838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76" h="2526">
                  <a:moveTo>
                    <a:pt x="3474" y="2180"/>
                  </a:moveTo>
                  <a:lnTo>
                    <a:pt x="3474" y="2180"/>
                  </a:lnTo>
                  <a:cubicBezTo>
                    <a:pt x="3474" y="2184"/>
                    <a:pt x="3475" y="2192"/>
                    <a:pt x="3473" y="2197"/>
                  </a:cubicBezTo>
                  <a:lnTo>
                    <a:pt x="3473" y="2197"/>
                  </a:lnTo>
                  <a:cubicBezTo>
                    <a:pt x="3472" y="2199"/>
                    <a:pt x="3468" y="2204"/>
                    <a:pt x="3466" y="2203"/>
                  </a:cubicBezTo>
                  <a:lnTo>
                    <a:pt x="3466" y="2203"/>
                  </a:lnTo>
                  <a:cubicBezTo>
                    <a:pt x="3463" y="2203"/>
                    <a:pt x="3461" y="2198"/>
                    <a:pt x="3461" y="2195"/>
                  </a:cubicBezTo>
                  <a:lnTo>
                    <a:pt x="3461" y="2195"/>
                  </a:lnTo>
                  <a:cubicBezTo>
                    <a:pt x="3460" y="2194"/>
                    <a:pt x="3460" y="2189"/>
                    <a:pt x="3459" y="2187"/>
                  </a:cubicBezTo>
                  <a:lnTo>
                    <a:pt x="3459" y="2187"/>
                  </a:lnTo>
                  <a:cubicBezTo>
                    <a:pt x="3459" y="2184"/>
                    <a:pt x="3461" y="2177"/>
                    <a:pt x="3460" y="2174"/>
                  </a:cubicBezTo>
                  <a:lnTo>
                    <a:pt x="3460" y="2174"/>
                  </a:lnTo>
                  <a:cubicBezTo>
                    <a:pt x="3460" y="2172"/>
                    <a:pt x="3459" y="2168"/>
                    <a:pt x="3458" y="2167"/>
                  </a:cubicBezTo>
                  <a:lnTo>
                    <a:pt x="3458" y="2167"/>
                  </a:lnTo>
                  <a:cubicBezTo>
                    <a:pt x="3456" y="2166"/>
                    <a:pt x="3451" y="2164"/>
                    <a:pt x="3449" y="2165"/>
                  </a:cubicBezTo>
                  <a:lnTo>
                    <a:pt x="3449" y="2165"/>
                  </a:lnTo>
                  <a:cubicBezTo>
                    <a:pt x="3446" y="2165"/>
                    <a:pt x="3440" y="2168"/>
                    <a:pt x="3438" y="2170"/>
                  </a:cubicBezTo>
                  <a:lnTo>
                    <a:pt x="3438" y="2170"/>
                  </a:lnTo>
                  <a:cubicBezTo>
                    <a:pt x="3436" y="2171"/>
                    <a:pt x="3433" y="2176"/>
                    <a:pt x="3432" y="2179"/>
                  </a:cubicBezTo>
                  <a:lnTo>
                    <a:pt x="3432" y="2179"/>
                  </a:lnTo>
                  <a:cubicBezTo>
                    <a:pt x="3430" y="2181"/>
                    <a:pt x="3429" y="2187"/>
                    <a:pt x="3429" y="2190"/>
                  </a:cubicBezTo>
                  <a:lnTo>
                    <a:pt x="3429" y="2190"/>
                  </a:lnTo>
                  <a:cubicBezTo>
                    <a:pt x="3428" y="2194"/>
                    <a:pt x="3431" y="2202"/>
                    <a:pt x="3431" y="2206"/>
                  </a:cubicBezTo>
                  <a:lnTo>
                    <a:pt x="3431" y="2206"/>
                  </a:lnTo>
                  <a:cubicBezTo>
                    <a:pt x="3431" y="2210"/>
                    <a:pt x="3427" y="2216"/>
                    <a:pt x="3426" y="2219"/>
                  </a:cubicBezTo>
                  <a:lnTo>
                    <a:pt x="3426" y="2219"/>
                  </a:lnTo>
                  <a:cubicBezTo>
                    <a:pt x="3423" y="2223"/>
                    <a:pt x="3417" y="2230"/>
                    <a:pt x="3415" y="2233"/>
                  </a:cubicBezTo>
                  <a:lnTo>
                    <a:pt x="3415" y="2233"/>
                  </a:lnTo>
                  <a:cubicBezTo>
                    <a:pt x="3415" y="2236"/>
                    <a:pt x="3414" y="2241"/>
                    <a:pt x="3415" y="2243"/>
                  </a:cubicBezTo>
                  <a:lnTo>
                    <a:pt x="3415" y="2243"/>
                  </a:lnTo>
                  <a:cubicBezTo>
                    <a:pt x="3415" y="2246"/>
                    <a:pt x="3420" y="2251"/>
                    <a:pt x="3421" y="2254"/>
                  </a:cubicBezTo>
                  <a:lnTo>
                    <a:pt x="3421" y="2254"/>
                  </a:lnTo>
                  <a:cubicBezTo>
                    <a:pt x="3421" y="2257"/>
                    <a:pt x="3421" y="2263"/>
                    <a:pt x="3420" y="2266"/>
                  </a:cubicBezTo>
                  <a:lnTo>
                    <a:pt x="3420" y="2266"/>
                  </a:lnTo>
                  <a:cubicBezTo>
                    <a:pt x="3420" y="2268"/>
                    <a:pt x="3415" y="2272"/>
                    <a:pt x="3414" y="2273"/>
                  </a:cubicBezTo>
                  <a:lnTo>
                    <a:pt x="3414" y="2273"/>
                  </a:lnTo>
                  <a:cubicBezTo>
                    <a:pt x="3411" y="2278"/>
                    <a:pt x="3410" y="2288"/>
                    <a:pt x="3411" y="2293"/>
                  </a:cubicBezTo>
                  <a:lnTo>
                    <a:pt x="3411" y="2293"/>
                  </a:lnTo>
                  <a:cubicBezTo>
                    <a:pt x="3411" y="2295"/>
                    <a:pt x="3416" y="2300"/>
                    <a:pt x="3417" y="2302"/>
                  </a:cubicBezTo>
                  <a:lnTo>
                    <a:pt x="3417" y="2302"/>
                  </a:lnTo>
                  <a:cubicBezTo>
                    <a:pt x="3418" y="2304"/>
                    <a:pt x="3421" y="2310"/>
                    <a:pt x="3421" y="2313"/>
                  </a:cubicBezTo>
                  <a:lnTo>
                    <a:pt x="3421" y="2313"/>
                  </a:lnTo>
                  <a:cubicBezTo>
                    <a:pt x="3422" y="2316"/>
                    <a:pt x="3422" y="2322"/>
                    <a:pt x="3423" y="2325"/>
                  </a:cubicBezTo>
                  <a:lnTo>
                    <a:pt x="3423" y="2325"/>
                  </a:lnTo>
                  <a:cubicBezTo>
                    <a:pt x="3423" y="2326"/>
                    <a:pt x="3425" y="2332"/>
                    <a:pt x="3426" y="2333"/>
                  </a:cubicBezTo>
                  <a:lnTo>
                    <a:pt x="3426" y="2333"/>
                  </a:lnTo>
                  <a:cubicBezTo>
                    <a:pt x="3427" y="2334"/>
                    <a:pt x="3431" y="2334"/>
                    <a:pt x="3433" y="2335"/>
                  </a:cubicBezTo>
                  <a:lnTo>
                    <a:pt x="3433" y="2335"/>
                  </a:lnTo>
                  <a:cubicBezTo>
                    <a:pt x="3434" y="2337"/>
                    <a:pt x="3435" y="2343"/>
                    <a:pt x="3435" y="2346"/>
                  </a:cubicBezTo>
                  <a:lnTo>
                    <a:pt x="3435" y="2346"/>
                  </a:lnTo>
                  <a:cubicBezTo>
                    <a:pt x="3435" y="2348"/>
                    <a:pt x="3434" y="2352"/>
                    <a:pt x="3433" y="2355"/>
                  </a:cubicBezTo>
                  <a:lnTo>
                    <a:pt x="3433" y="2355"/>
                  </a:lnTo>
                  <a:cubicBezTo>
                    <a:pt x="3432" y="2356"/>
                    <a:pt x="3430" y="2359"/>
                    <a:pt x="3429" y="2361"/>
                  </a:cubicBezTo>
                  <a:lnTo>
                    <a:pt x="3429" y="2361"/>
                  </a:lnTo>
                  <a:cubicBezTo>
                    <a:pt x="3426" y="2363"/>
                    <a:pt x="3420" y="2366"/>
                    <a:pt x="3419" y="2368"/>
                  </a:cubicBezTo>
                  <a:lnTo>
                    <a:pt x="3419" y="2368"/>
                  </a:lnTo>
                  <a:cubicBezTo>
                    <a:pt x="3416" y="2370"/>
                    <a:pt x="3414" y="2375"/>
                    <a:pt x="3413" y="2378"/>
                  </a:cubicBezTo>
                  <a:lnTo>
                    <a:pt x="3413" y="2378"/>
                  </a:lnTo>
                  <a:cubicBezTo>
                    <a:pt x="3412" y="2381"/>
                    <a:pt x="3410" y="2386"/>
                    <a:pt x="3410" y="2389"/>
                  </a:cubicBezTo>
                  <a:lnTo>
                    <a:pt x="3410" y="2389"/>
                  </a:lnTo>
                  <a:cubicBezTo>
                    <a:pt x="3409" y="2391"/>
                    <a:pt x="3408" y="2395"/>
                    <a:pt x="3407" y="2397"/>
                  </a:cubicBezTo>
                  <a:lnTo>
                    <a:pt x="3407" y="2397"/>
                  </a:lnTo>
                  <a:cubicBezTo>
                    <a:pt x="3405" y="2400"/>
                    <a:pt x="3400" y="2404"/>
                    <a:pt x="3397" y="2406"/>
                  </a:cubicBezTo>
                  <a:lnTo>
                    <a:pt x="3397" y="2406"/>
                  </a:lnTo>
                  <a:cubicBezTo>
                    <a:pt x="3395" y="2407"/>
                    <a:pt x="3391" y="2411"/>
                    <a:pt x="3389" y="2413"/>
                  </a:cubicBezTo>
                  <a:lnTo>
                    <a:pt x="3389" y="2413"/>
                  </a:lnTo>
                  <a:cubicBezTo>
                    <a:pt x="3387" y="2415"/>
                    <a:pt x="3385" y="2422"/>
                    <a:pt x="3383" y="2424"/>
                  </a:cubicBezTo>
                  <a:lnTo>
                    <a:pt x="3383" y="2424"/>
                  </a:lnTo>
                  <a:cubicBezTo>
                    <a:pt x="3382" y="2426"/>
                    <a:pt x="3380" y="2431"/>
                    <a:pt x="3378" y="2432"/>
                  </a:cubicBezTo>
                  <a:lnTo>
                    <a:pt x="3378" y="2432"/>
                  </a:lnTo>
                  <a:cubicBezTo>
                    <a:pt x="3376" y="2434"/>
                    <a:pt x="3371" y="2438"/>
                    <a:pt x="3368" y="2438"/>
                  </a:cubicBezTo>
                  <a:lnTo>
                    <a:pt x="3368" y="2438"/>
                  </a:lnTo>
                  <a:cubicBezTo>
                    <a:pt x="3366" y="2438"/>
                    <a:pt x="3364" y="2435"/>
                    <a:pt x="3362" y="2434"/>
                  </a:cubicBezTo>
                  <a:lnTo>
                    <a:pt x="3362" y="2434"/>
                  </a:lnTo>
                  <a:cubicBezTo>
                    <a:pt x="3360" y="2433"/>
                    <a:pt x="3356" y="2434"/>
                    <a:pt x="3354" y="2433"/>
                  </a:cubicBezTo>
                  <a:lnTo>
                    <a:pt x="3354" y="2433"/>
                  </a:lnTo>
                  <a:cubicBezTo>
                    <a:pt x="3352" y="2432"/>
                    <a:pt x="3352" y="2427"/>
                    <a:pt x="3351" y="2426"/>
                  </a:cubicBezTo>
                  <a:lnTo>
                    <a:pt x="3351" y="2426"/>
                  </a:lnTo>
                  <a:cubicBezTo>
                    <a:pt x="3350" y="2425"/>
                    <a:pt x="3346" y="2424"/>
                    <a:pt x="3345" y="2424"/>
                  </a:cubicBezTo>
                  <a:lnTo>
                    <a:pt x="3345" y="2424"/>
                  </a:lnTo>
                  <a:cubicBezTo>
                    <a:pt x="3342" y="2424"/>
                    <a:pt x="3338" y="2425"/>
                    <a:pt x="3336" y="2426"/>
                  </a:cubicBezTo>
                  <a:lnTo>
                    <a:pt x="3336" y="2426"/>
                  </a:lnTo>
                  <a:cubicBezTo>
                    <a:pt x="3334" y="2428"/>
                    <a:pt x="3332" y="2433"/>
                    <a:pt x="3332" y="2435"/>
                  </a:cubicBezTo>
                  <a:lnTo>
                    <a:pt x="3332" y="2435"/>
                  </a:lnTo>
                  <a:cubicBezTo>
                    <a:pt x="3332" y="2436"/>
                    <a:pt x="3335" y="2437"/>
                    <a:pt x="3335" y="2438"/>
                  </a:cubicBezTo>
                  <a:lnTo>
                    <a:pt x="3335" y="2438"/>
                  </a:lnTo>
                  <a:cubicBezTo>
                    <a:pt x="3336" y="2440"/>
                    <a:pt x="3337" y="2444"/>
                    <a:pt x="3337" y="2446"/>
                  </a:cubicBezTo>
                  <a:lnTo>
                    <a:pt x="3337" y="2446"/>
                  </a:lnTo>
                  <a:cubicBezTo>
                    <a:pt x="3337" y="2448"/>
                    <a:pt x="3336" y="2451"/>
                    <a:pt x="3335" y="2453"/>
                  </a:cubicBezTo>
                  <a:lnTo>
                    <a:pt x="3335" y="2453"/>
                  </a:lnTo>
                  <a:cubicBezTo>
                    <a:pt x="3334" y="2454"/>
                    <a:pt x="3332" y="2456"/>
                    <a:pt x="3330" y="2457"/>
                  </a:cubicBezTo>
                  <a:lnTo>
                    <a:pt x="3330" y="2457"/>
                  </a:lnTo>
                  <a:cubicBezTo>
                    <a:pt x="3328" y="2459"/>
                    <a:pt x="3324" y="2459"/>
                    <a:pt x="3322" y="2460"/>
                  </a:cubicBezTo>
                  <a:lnTo>
                    <a:pt x="3322" y="2460"/>
                  </a:lnTo>
                  <a:cubicBezTo>
                    <a:pt x="3318" y="2461"/>
                    <a:pt x="3311" y="2465"/>
                    <a:pt x="3308" y="2467"/>
                  </a:cubicBezTo>
                  <a:lnTo>
                    <a:pt x="3308" y="2467"/>
                  </a:lnTo>
                  <a:cubicBezTo>
                    <a:pt x="3306" y="2468"/>
                    <a:pt x="3302" y="2470"/>
                    <a:pt x="3300" y="2472"/>
                  </a:cubicBezTo>
                  <a:lnTo>
                    <a:pt x="3300" y="2472"/>
                  </a:lnTo>
                  <a:cubicBezTo>
                    <a:pt x="3298" y="2473"/>
                    <a:pt x="3295" y="2479"/>
                    <a:pt x="3293" y="2481"/>
                  </a:cubicBezTo>
                  <a:lnTo>
                    <a:pt x="3293" y="2481"/>
                  </a:lnTo>
                  <a:cubicBezTo>
                    <a:pt x="3290" y="2483"/>
                    <a:pt x="3286" y="2485"/>
                    <a:pt x="3283" y="2485"/>
                  </a:cubicBezTo>
                  <a:lnTo>
                    <a:pt x="3283" y="2485"/>
                  </a:lnTo>
                  <a:cubicBezTo>
                    <a:pt x="3280" y="2486"/>
                    <a:pt x="3274" y="2484"/>
                    <a:pt x="3271" y="2483"/>
                  </a:cubicBezTo>
                  <a:lnTo>
                    <a:pt x="3271" y="2483"/>
                  </a:lnTo>
                  <a:cubicBezTo>
                    <a:pt x="3269" y="2482"/>
                    <a:pt x="3265" y="2478"/>
                    <a:pt x="3263" y="2477"/>
                  </a:cubicBezTo>
                  <a:lnTo>
                    <a:pt x="3263" y="2477"/>
                  </a:lnTo>
                  <a:cubicBezTo>
                    <a:pt x="3259" y="2476"/>
                    <a:pt x="3252" y="2477"/>
                    <a:pt x="3249" y="2478"/>
                  </a:cubicBezTo>
                  <a:lnTo>
                    <a:pt x="3249" y="2478"/>
                  </a:lnTo>
                  <a:cubicBezTo>
                    <a:pt x="3247" y="2479"/>
                    <a:pt x="3244" y="2484"/>
                    <a:pt x="3241" y="2484"/>
                  </a:cubicBezTo>
                  <a:lnTo>
                    <a:pt x="3241" y="2484"/>
                  </a:lnTo>
                  <a:cubicBezTo>
                    <a:pt x="3239" y="2484"/>
                    <a:pt x="3237" y="2481"/>
                    <a:pt x="3235" y="2480"/>
                  </a:cubicBezTo>
                  <a:lnTo>
                    <a:pt x="3235" y="2480"/>
                  </a:lnTo>
                  <a:cubicBezTo>
                    <a:pt x="3232" y="2479"/>
                    <a:pt x="3226" y="2479"/>
                    <a:pt x="3224" y="2479"/>
                  </a:cubicBezTo>
                  <a:lnTo>
                    <a:pt x="3224" y="2479"/>
                  </a:lnTo>
                  <a:cubicBezTo>
                    <a:pt x="3222" y="2480"/>
                    <a:pt x="3219" y="2481"/>
                    <a:pt x="3218" y="2482"/>
                  </a:cubicBezTo>
                  <a:lnTo>
                    <a:pt x="3218" y="2482"/>
                  </a:lnTo>
                  <a:cubicBezTo>
                    <a:pt x="3216" y="2483"/>
                    <a:pt x="3213" y="2485"/>
                    <a:pt x="3212" y="2487"/>
                  </a:cubicBezTo>
                  <a:lnTo>
                    <a:pt x="3212" y="2487"/>
                  </a:lnTo>
                  <a:cubicBezTo>
                    <a:pt x="3210" y="2489"/>
                    <a:pt x="3209" y="2497"/>
                    <a:pt x="3208" y="2499"/>
                  </a:cubicBezTo>
                  <a:lnTo>
                    <a:pt x="3208" y="2499"/>
                  </a:lnTo>
                  <a:cubicBezTo>
                    <a:pt x="3206" y="2502"/>
                    <a:pt x="3200" y="2504"/>
                    <a:pt x="3198" y="2505"/>
                  </a:cubicBezTo>
                  <a:lnTo>
                    <a:pt x="3198" y="2505"/>
                  </a:lnTo>
                  <a:cubicBezTo>
                    <a:pt x="3195" y="2505"/>
                    <a:pt x="3191" y="2506"/>
                    <a:pt x="3189" y="2507"/>
                  </a:cubicBezTo>
                  <a:lnTo>
                    <a:pt x="3189" y="2507"/>
                  </a:lnTo>
                  <a:cubicBezTo>
                    <a:pt x="3185" y="2509"/>
                    <a:pt x="3180" y="2514"/>
                    <a:pt x="3177" y="2516"/>
                  </a:cubicBezTo>
                  <a:lnTo>
                    <a:pt x="3177" y="2516"/>
                  </a:lnTo>
                  <a:cubicBezTo>
                    <a:pt x="3174" y="2517"/>
                    <a:pt x="3168" y="2517"/>
                    <a:pt x="3165" y="2518"/>
                  </a:cubicBezTo>
                  <a:lnTo>
                    <a:pt x="3165" y="2518"/>
                  </a:lnTo>
                  <a:cubicBezTo>
                    <a:pt x="3162" y="2518"/>
                    <a:pt x="3156" y="2517"/>
                    <a:pt x="3153" y="2518"/>
                  </a:cubicBezTo>
                  <a:lnTo>
                    <a:pt x="3153" y="2518"/>
                  </a:lnTo>
                  <a:cubicBezTo>
                    <a:pt x="3151" y="2519"/>
                    <a:pt x="3148" y="2522"/>
                    <a:pt x="3146" y="2522"/>
                  </a:cubicBezTo>
                  <a:lnTo>
                    <a:pt x="3146" y="2522"/>
                  </a:lnTo>
                  <a:cubicBezTo>
                    <a:pt x="3143" y="2523"/>
                    <a:pt x="3137" y="2525"/>
                    <a:pt x="3134" y="2525"/>
                  </a:cubicBezTo>
                  <a:lnTo>
                    <a:pt x="3134" y="2525"/>
                  </a:lnTo>
                  <a:cubicBezTo>
                    <a:pt x="3131" y="2525"/>
                    <a:pt x="3126" y="2522"/>
                    <a:pt x="3124" y="2520"/>
                  </a:cubicBezTo>
                  <a:lnTo>
                    <a:pt x="3124" y="2520"/>
                  </a:lnTo>
                  <a:cubicBezTo>
                    <a:pt x="3123" y="2519"/>
                    <a:pt x="3122" y="2516"/>
                    <a:pt x="3120" y="2515"/>
                  </a:cubicBezTo>
                  <a:lnTo>
                    <a:pt x="3120" y="2515"/>
                  </a:lnTo>
                  <a:cubicBezTo>
                    <a:pt x="3119" y="2514"/>
                    <a:pt x="3115" y="2514"/>
                    <a:pt x="3114" y="2514"/>
                  </a:cubicBezTo>
                  <a:lnTo>
                    <a:pt x="3114" y="2514"/>
                  </a:lnTo>
                  <a:cubicBezTo>
                    <a:pt x="3112" y="2513"/>
                    <a:pt x="3107" y="2510"/>
                    <a:pt x="3106" y="2508"/>
                  </a:cubicBezTo>
                  <a:lnTo>
                    <a:pt x="3106" y="2508"/>
                  </a:lnTo>
                  <a:cubicBezTo>
                    <a:pt x="3104" y="2505"/>
                    <a:pt x="3102" y="2499"/>
                    <a:pt x="3100" y="2497"/>
                  </a:cubicBezTo>
                  <a:lnTo>
                    <a:pt x="3100" y="2497"/>
                  </a:lnTo>
                  <a:cubicBezTo>
                    <a:pt x="3098" y="2494"/>
                    <a:pt x="3093" y="2488"/>
                    <a:pt x="3090" y="2486"/>
                  </a:cubicBezTo>
                  <a:lnTo>
                    <a:pt x="3090" y="2486"/>
                  </a:lnTo>
                  <a:cubicBezTo>
                    <a:pt x="3089" y="2484"/>
                    <a:pt x="3086" y="2482"/>
                    <a:pt x="3085" y="2480"/>
                  </a:cubicBezTo>
                  <a:lnTo>
                    <a:pt x="3085" y="2480"/>
                  </a:lnTo>
                  <a:cubicBezTo>
                    <a:pt x="3083" y="2475"/>
                    <a:pt x="3083" y="2463"/>
                    <a:pt x="3083" y="2457"/>
                  </a:cubicBezTo>
                  <a:lnTo>
                    <a:pt x="3083" y="2457"/>
                  </a:lnTo>
                  <a:cubicBezTo>
                    <a:pt x="3083" y="2454"/>
                    <a:pt x="3084" y="2447"/>
                    <a:pt x="3084" y="2444"/>
                  </a:cubicBezTo>
                  <a:lnTo>
                    <a:pt x="3084" y="2444"/>
                  </a:lnTo>
                  <a:cubicBezTo>
                    <a:pt x="3085" y="2442"/>
                    <a:pt x="3087" y="2436"/>
                    <a:pt x="3088" y="2433"/>
                  </a:cubicBezTo>
                  <a:lnTo>
                    <a:pt x="3088" y="2433"/>
                  </a:lnTo>
                  <a:cubicBezTo>
                    <a:pt x="3090" y="2432"/>
                    <a:pt x="3096" y="2431"/>
                    <a:pt x="3097" y="2429"/>
                  </a:cubicBezTo>
                  <a:lnTo>
                    <a:pt x="3097" y="2429"/>
                  </a:lnTo>
                  <a:cubicBezTo>
                    <a:pt x="3098" y="2427"/>
                    <a:pt x="3098" y="2423"/>
                    <a:pt x="3097" y="2421"/>
                  </a:cubicBezTo>
                  <a:lnTo>
                    <a:pt x="3097" y="2421"/>
                  </a:lnTo>
                  <a:cubicBezTo>
                    <a:pt x="3097" y="2419"/>
                    <a:pt x="3094" y="2414"/>
                    <a:pt x="3093" y="2413"/>
                  </a:cubicBezTo>
                  <a:lnTo>
                    <a:pt x="3093" y="2413"/>
                  </a:lnTo>
                  <a:cubicBezTo>
                    <a:pt x="3091" y="2412"/>
                    <a:pt x="3086" y="2413"/>
                    <a:pt x="3084" y="2412"/>
                  </a:cubicBezTo>
                  <a:lnTo>
                    <a:pt x="3084" y="2412"/>
                  </a:lnTo>
                  <a:cubicBezTo>
                    <a:pt x="3083" y="2410"/>
                    <a:pt x="3083" y="2406"/>
                    <a:pt x="3083" y="2404"/>
                  </a:cubicBezTo>
                  <a:lnTo>
                    <a:pt x="3083" y="2404"/>
                  </a:lnTo>
                  <a:cubicBezTo>
                    <a:pt x="3081" y="2402"/>
                    <a:pt x="3076" y="2398"/>
                    <a:pt x="3074" y="2396"/>
                  </a:cubicBezTo>
                  <a:lnTo>
                    <a:pt x="3074" y="2396"/>
                  </a:lnTo>
                  <a:cubicBezTo>
                    <a:pt x="3073" y="2394"/>
                    <a:pt x="3074" y="2390"/>
                    <a:pt x="3073" y="2388"/>
                  </a:cubicBezTo>
                  <a:lnTo>
                    <a:pt x="3073" y="2388"/>
                  </a:lnTo>
                  <a:cubicBezTo>
                    <a:pt x="3072" y="2384"/>
                    <a:pt x="3067" y="2380"/>
                    <a:pt x="3064" y="2378"/>
                  </a:cubicBezTo>
                  <a:lnTo>
                    <a:pt x="3064" y="2378"/>
                  </a:lnTo>
                  <a:cubicBezTo>
                    <a:pt x="3063" y="2376"/>
                    <a:pt x="3058" y="2372"/>
                    <a:pt x="3056" y="2371"/>
                  </a:cubicBezTo>
                  <a:lnTo>
                    <a:pt x="3056" y="2371"/>
                  </a:lnTo>
                  <a:cubicBezTo>
                    <a:pt x="3054" y="2369"/>
                    <a:pt x="3049" y="2366"/>
                    <a:pt x="3047" y="2363"/>
                  </a:cubicBezTo>
                  <a:lnTo>
                    <a:pt x="3047" y="2363"/>
                  </a:lnTo>
                  <a:cubicBezTo>
                    <a:pt x="3044" y="2359"/>
                    <a:pt x="3044" y="2349"/>
                    <a:pt x="3042" y="2345"/>
                  </a:cubicBezTo>
                  <a:lnTo>
                    <a:pt x="3042" y="2345"/>
                  </a:lnTo>
                  <a:cubicBezTo>
                    <a:pt x="3042" y="2343"/>
                    <a:pt x="3039" y="2341"/>
                    <a:pt x="3037" y="2339"/>
                  </a:cubicBezTo>
                  <a:lnTo>
                    <a:pt x="3037" y="2339"/>
                  </a:lnTo>
                  <a:cubicBezTo>
                    <a:pt x="3036" y="2338"/>
                    <a:pt x="3032" y="2336"/>
                    <a:pt x="3030" y="2335"/>
                  </a:cubicBezTo>
                  <a:lnTo>
                    <a:pt x="3030" y="2335"/>
                  </a:lnTo>
                  <a:cubicBezTo>
                    <a:pt x="3028" y="2332"/>
                    <a:pt x="3028" y="2325"/>
                    <a:pt x="3027" y="2322"/>
                  </a:cubicBezTo>
                  <a:lnTo>
                    <a:pt x="3027" y="2322"/>
                  </a:lnTo>
                  <a:cubicBezTo>
                    <a:pt x="3024" y="2318"/>
                    <a:pt x="3019" y="2312"/>
                    <a:pt x="3016" y="2310"/>
                  </a:cubicBezTo>
                  <a:lnTo>
                    <a:pt x="3016" y="2310"/>
                  </a:lnTo>
                  <a:cubicBezTo>
                    <a:pt x="3011" y="2305"/>
                    <a:pt x="3000" y="2294"/>
                    <a:pt x="2994" y="2290"/>
                  </a:cubicBezTo>
                  <a:lnTo>
                    <a:pt x="2994" y="2290"/>
                  </a:lnTo>
                  <a:cubicBezTo>
                    <a:pt x="2991" y="2287"/>
                    <a:pt x="2983" y="2283"/>
                    <a:pt x="2979" y="2281"/>
                  </a:cubicBezTo>
                  <a:lnTo>
                    <a:pt x="2979" y="2281"/>
                  </a:lnTo>
                  <a:cubicBezTo>
                    <a:pt x="2976" y="2279"/>
                    <a:pt x="2969" y="2278"/>
                    <a:pt x="2968" y="2275"/>
                  </a:cubicBezTo>
                  <a:lnTo>
                    <a:pt x="2968" y="2275"/>
                  </a:lnTo>
                  <a:cubicBezTo>
                    <a:pt x="2966" y="2272"/>
                    <a:pt x="2969" y="2265"/>
                    <a:pt x="2968" y="2262"/>
                  </a:cubicBezTo>
                  <a:lnTo>
                    <a:pt x="2968" y="2262"/>
                  </a:lnTo>
                  <a:cubicBezTo>
                    <a:pt x="2966" y="2259"/>
                    <a:pt x="2961" y="2256"/>
                    <a:pt x="2960" y="2253"/>
                  </a:cubicBezTo>
                  <a:lnTo>
                    <a:pt x="2960" y="2253"/>
                  </a:lnTo>
                  <a:cubicBezTo>
                    <a:pt x="2960" y="2251"/>
                    <a:pt x="2963" y="2248"/>
                    <a:pt x="2963" y="2245"/>
                  </a:cubicBezTo>
                  <a:lnTo>
                    <a:pt x="2963" y="2245"/>
                  </a:lnTo>
                  <a:cubicBezTo>
                    <a:pt x="2963" y="2243"/>
                    <a:pt x="2962" y="2237"/>
                    <a:pt x="2960" y="2235"/>
                  </a:cubicBezTo>
                  <a:lnTo>
                    <a:pt x="2960" y="2235"/>
                  </a:lnTo>
                  <a:cubicBezTo>
                    <a:pt x="2956" y="2231"/>
                    <a:pt x="2945" y="2229"/>
                    <a:pt x="2939" y="2227"/>
                  </a:cubicBezTo>
                  <a:lnTo>
                    <a:pt x="2939" y="2227"/>
                  </a:lnTo>
                  <a:cubicBezTo>
                    <a:pt x="2937" y="2225"/>
                    <a:pt x="2933" y="2223"/>
                    <a:pt x="2931" y="2222"/>
                  </a:cubicBezTo>
                  <a:lnTo>
                    <a:pt x="2931" y="2222"/>
                  </a:lnTo>
                  <a:cubicBezTo>
                    <a:pt x="2927" y="2221"/>
                    <a:pt x="2920" y="2221"/>
                    <a:pt x="2916" y="2220"/>
                  </a:cubicBezTo>
                  <a:lnTo>
                    <a:pt x="2916" y="2220"/>
                  </a:lnTo>
                  <a:cubicBezTo>
                    <a:pt x="2913" y="2220"/>
                    <a:pt x="2910" y="2221"/>
                    <a:pt x="2907" y="2221"/>
                  </a:cubicBezTo>
                  <a:lnTo>
                    <a:pt x="2907" y="2221"/>
                  </a:lnTo>
                  <a:cubicBezTo>
                    <a:pt x="2906" y="2220"/>
                    <a:pt x="2904" y="2216"/>
                    <a:pt x="2903" y="2215"/>
                  </a:cubicBezTo>
                  <a:lnTo>
                    <a:pt x="2903" y="2215"/>
                  </a:lnTo>
                  <a:cubicBezTo>
                    <a:pt x="2901" y="2214"/>
                    <a:pt x="2896" y="2214"/>
                    <a:pt x="2895" y="2214"/>
                  </a:cubicBezTo>
                  <a:lnTo>
                    <a:pt x="2895" y="2214"/>
                  </a:lnTo>
                  <a:cubicBezTo>
                    <a:pt x="2893" y="2215"/>
                    <a:pt x="2890" y="2219"/>
                    <a:pt x="2888" y="2218"/>
                  </a:cubicBezTo>
                  <a:lnTo>
                    <a:pt x="2888" y="2218"/>
                  </a:lnTo>
                  <a:cubicBezTo>
                    <a:pt x="2886" y="2218"/>
                    <a:pt x="2885" y="2214"/>
                    <a:pt x="2883" y="2213"/>
                  </a:cubicBezTo>
                  <a:lnTo>
                    <a:pt x="2883" y="2213"/>
                  </a:lnTo>
                  <a:cubicBezTo>
                    <a:pt x="2881" y="2212"/>
                    <a:pt x="2876" y="2211"/>
                    <a:pt x="2874" y="2211"/>
                  </a:cubicBezTo>
                  <a:lnTo>
                    <a:pt x="2874" y="2211"/>
                  </a:lnTo>
                  <a:cubicBezTo>
                    <a:pt x="2871" y="2212"/>
                    <a:pt x="2866" y="2215"/>
                    <a:pt x="2863" y="2217"/>
                  </a:cubicBezTo>
                  <a:lnTo>
                    <a:pt x="2863" y="2217"/>
                  </a:lnTo>
                  <a:cubicBezTo>
                    <a:pt x="2862" y="2218"/>
                    <a:pt x="2858" y="2220"/>
                    <a:pt x="2857" y="2221"/>
                  </a:cubicBezTo>
                  <a:lnTo>
                    <a:pt x="2857" y="2221"/>
                  </a:lnTo>
                  <a:cubicBezTo>
                    <a:pt x="2852" y="2221"/>
                    <a:pt x="2844" y="2220"/>
                    <a:pt x="2840" y="2221"/>
                  </a:cubicBezTo>
                  <a:lnTo>
                    <a:pt x="2840" y="2221"/>
                  </a:lnTo>
                  <a:cubicBezTo>
                    <a:pt x="2836" y="2222"/>
                    <a:pt x="2828" y="2225"/>
                    <a:pt x="2825" y="2228"/>
                  </a:cubicBezTo>
                  <a:lnTo>
                    <a:pt x="2825" y="2228"/>
                  </a:lnTo>
                  <a:cubicBezTo>
                    <a:pt x="2824" y="2231"/>
                    <a:pt x="2825" y="2238"/>
                    <a:pt x="2825" y="2242"/>
                  </a:cubicBezTo>
                  <a:lnTo>
                    <a:pt x="2825" y="2242"/>
                  </a:lnTo>
                  <a:cubicBezTo>
                    <a:pt x="2824" y="2244"/>
                    <a:pt x="2822" y="2250"/>
                    <a:pt x="2820" y="2251"/>
                  </a:cubicBezTo>
                  <a:lnTo>
                    <a:pt x="2820" y="2251"/>
                  </a:lnTo>
                  <a:cubicBezTo>
                    <a:pt x="2817" y="2252"/>
                    <a:pt x="2812" y="2248"/>
                    <a:pt x="2811" y="2247"/>
                  </a:cubicBezTo>
                  <a:lnTo>
                    <a:pt x="2811" y="2247"/>
                  </a:lnTo>
                  <a:cubicBezTo>
                    <a:pt x="2808" y="2243"/>
                    <a:pt x="2805" y="2235"/>
                    <a:pt x="2803" y="2231"/>
                  </a:cubicBezTo>
                  <a:lnTo>
                    <a:pt x="2803" y="2231"/>
                  </a:lnTo>
                  <a:cubicBezTo>
                    <a:pt x="2801" y="2228"/>
                    <a:pt x="2795" y="2224"/>
                    <a:pt x="2793" y="2222"/>
                  </a:cubicBezTo>
                  <a:lnTo>
                    <a:pt x="2793" y="2222"/>
                  </a:lnTo>
                  <a:cubicBezTo>
                    <a:pt x="2791" y="2219"/>
                    <a:pt x="2787" y="2212"/>
                    <a:pt x="2784" y="2208"/>
                  </a:cubicBezTo>
                  <a:lnTo>
                    <a:pt x="2784" y="2208"/>
                  </a:lnTo>
                  <a:cubicBezTo>
                    <a:pt x="2782" y="2207"/>
                    <a:pt x="2777" y="2204"/>
                    <a:pt x="2776" y="2201"/>
                  </a:cubicBezTo>
                  <a:lnTo>
                    <a:pt x="2776" y="2201"/>
                  </a:lnTo>
                  <a:cubicBezTo>
                    <a:pt x="2775" y="2198"/>
                    <a:pt x="2777" y="2191"/>
                    <a:pt x="2775" y="2188"/>
                  </a:cubicBezTo>
                  <a:lnTo>
                    <a:pt x="2775" y="2188"/>
                  </a:lnTo>
                  <a:cubicBezTo>
                    <a:pt x="2774" y="2187"/>
                    <a:pt x="2770" y="2185"/>
                    <a:pt x="2768" y="2184"/>
                  </a:cubicBezTo>
                  <a:lnTo>
                    <a:pt x="2768" y="2184"/>
                  </a:lnTo>
                  <a:cubicBezTo>
                    <a:pt x="2764" y="2181"/>
                    <a:pt x="2757" y="2173"/>
                    <a:pt x="2754" y="2169"/>
                  </a:cubicBezTo>
                  <a:lnTo>
                    <a:pt x="2754" y="2169"/>
                  </a:lnTo>
                  <a:cubicBezTo>
                    <a:pt x="2751" y="2166"/>
                    <a:pt x="2746" y="2158"/>
                    <a:pt x="2744" y="2154"/>
                  </a:cubicBezTo>
                  <a:lnTo>
                    <a:pt x="2744" y="2154"/>
                  </a:lnTo>
                  <a:cubicBezTo>
                    <a:pt x="2741" y="2147"/>
                    <a:pt x="2740" y="2134"/>
                    <a:pt x="2738" y="2128"/>
                  </a:cubicBezTo>
                  <a:lnTo>
                    <a:pt x="2738" y="2128"/>
                  </a:lnTo>
                  <a:cubicBezTo>
                    <a:pt x="2735" y="2117"/>
                    <a:pt x="2728" y="2096"/>
                    <a:pt x="2724" y="2085"/>
                  </a:cubicBezTo>
                  <a:lnTo>
                    <a:pt x="2724" y="2085"/>
                  </a:lnTo>
                  <a:cubicBezTo>
                    <a:pt x="2721" y="2077"/>
                    <a:pt x="2717" y="2060"/>
                    <a:pt x="2713" y="2052"/>
                  </a:cubicBezTo>
                  <a:lnTo>
                    <a:pt x="2713" y="2052"/>
                  </a:lnTo>
                  <a:cubicBezTo>
                    <a:pt x="2709" y="2046"/>
                    <a:pt x="2699" y="2033"/>
                    <a:pt x="2694" y="2028"/>
                  </a:cubicBezTo>
                  <a:lnTo>
                    <a:pt x="2694" y="2028"/>
                  </a:lnTo>
                  <a:cubicBezTo>
                    <a:pt x="2691" y="2026"/>
                    <a:pt x="2686" y="2022"/>
                    <a:pt x="2683" y="2020"/>
                  </a:cubicBezTo>
                  <a:lnTo>
                    <a:pt x="2683" y="2020"/>
                  </a:lnTo>
                  <a:cubicBezTo>
                    <a:pt x="2680" y="2019"/>
                    <a:pt x="2676" y="2018"/>
                    <a:pt x="2673" y="2016"/>
                  </a:cubicBezTo>
                  <a:lnTo>
                    <a:pt x="2673" y="2016"/>
                  </a:lnTo>
                  <a:cubicBezTo>
                    <a:pt x="2671" y="2014"/>
                    <a:pt x="2668" y="2009"/>
                    <a:pt x="2666" y="2007"/>
                  </a:cubicBezTo>
                  <a:lnTo>
                    <a:pt x="2666" y="2007"/>
                  </a:lnTo>
                  <a:cubicBezTo>
                    <a:pt x="2664" y="2005"/>
                    <a:pt x="2660" y="2003"/>
                    <a:pt x="2659" y="2002"/>
                  </a:cubicBezTo>
                  <a:lnTo>
                    <a:pt x="2659" y="2002"/>
                  </a:lnTo>
                  <a:cubicBezTo>
                    <a:pt x="2656" y="2000"/>
                    <a:pt x="2649" y="2000"/>
                    <a:pt x="2646" y="1998"/>
                  </a:cubicBezTo>
                  <a:lnTo>
                    <a:pt x="2646" y="1998"/>
                  </a:lnTo>
                  <a:cubicBezTo>
                    <a:pt x="2644" y="1996"/>
                    <a:pt x="2642" y="1990"/>
                    <a:pt x="2640" y="1988"/>
                  </a:cubicBezTo>
                  <a:lnTo>
                    <a:pt x="2640" y="1988"/>
                  </a:lnTo>
                  <a:cubicBezTo>
                    <a:pt x="2638" y="1987"/>
                    <a:pt x="2633" y="1988"/>
                    <a:pt x="2631" y="1987"/>
                  </a:cubicBezTo>
                  <a:lnTo>
                    <a:pt x="2631" y="1987"/>
                  </a:lnTo>
                  <a:cubicBezTo>
                    <a:pt x="2628" y="1986"/>
                    <a:pt x="2621" y="1986"/>
                    <a:pt x="2619" y="1983"/>
                  </a:cubicBezTo>
                  <a:lnTo>
                    <a:pt x="2619" y="1983"/>
                  </a:lnTo>
                  <a:cubicBezTo>
                    <a:pt x="2618" y="1982"/>
                    <a:pt x="2618" y="1977"/>
                    <a:pt x="2616" y="1976"/>
                  </a:cubicBezTo>
                  <a:lnTo>
                    <a:pt x="2616" y="1976"/>
                  </a:lnTo>
                  <a:cubicBezTo>
                    <a:pt x="2615" y="1975"/>
                    <a:pt x="2610" y="1975"/>
                    <a:pt x="2609" y="1975"/>
                  </a:cubicBezTo>
                  <a:lnTo>
                    <a:pt x="2609" y="1975"/>
                  </a:lnTo>
                  <a:cubicBezTo>
                    <a:pt x="2606" y="1976"/>
                    <a:pt x="2600" y="1978"/>
                    <a:pt x="2598" y="1979"/>
                  </a:cubicBezTo>
                  <a:lnTo>
                    <a:pt x="2598" y="1979"/>
                  </a:lnTo>
                  <a:cubicBezTo>
                    <a:pt x="2596" y="1981"/>
                    <a:pt x="2596" y="1988"/>
                    <a:pt x="2594" y="1990"/>
                  </a:cubicBezTo>
                  <a:lnTo>
                    <a:pt x="2594" y="1990"/>
                  </a:lnTo>
                  <a:cubicBezTo>
                    <a:pt x="2592" y="1992"/>
                    <a:pt x="2588" y="1994"/>
                    <a:pt x="2585" y="1994"/>
                  </a:cubicBezTo>
                  <a:lnTo>
                    <a:pt x="2585" y="1994"/>
                  </a:lnTo>
                  <a:cubicBezTo>
                    <a:pt x="2583" y="1993"/>
                    <a:pt x="2579" y="1990"/>
                    <a:pt x="2578" y="1988"/>
                  </a:cubicBezTo>
                  <a:lnTo>
                    <a:pt x="2578" y="1988"/>
                  </a:lnTo>
                  <a:cubicBezTo>
                    <a:pt x="2576" y="1985"/>
                    <a:pt x="2577" y="1979"/>
                    <a:pt x="2576" y="1976"/>
                  </a:cubicBezTo>
                  <a:lnTo>
                    <a:pt x="2576" y="1976"/>
                  </a:lnTo>
                  <a:cubicBezTo>
                    <a:pt x="2575" y="1971"/>
                    <a:pt x="2573" y="1963"/>
                    <a:pt x="2571" y="1959"/>
                  </a:cubicBezTo>
                  <a:lnTo>
                    <a:pt x="2571" y="1959"/>
                  </a:lnTo>
                  <a:cubicBezTo>
                    <a:pt x="2569" y="1954"/>
                    <a:pt x="2565" y="1945"/>
                    <a:pt x="2563" y="1940"/>
                  </a:cubicBezTo>
                  <a:lnTo>
                    <a:pt x="2563" y="1940"/>
                  </a:lnTo>
                  <a:cubicBezTo>
                    <a:pt x="2561" y="1937"/>
                    <a:pt x="2557" y="1930"/>
                    <a:pt x="2555" y="1928"/>
                  </a:cubicBezTo>
                  <a:lnTo>
                    <a:pt x="2555" y="1928"/>
                  </a:lnTo>
                  <a:cubicBezTo>
                    <a:pt x="2553" y="1926"/>
                    <a:pt x="2548" y="1923"/>
                    <a:pt x="2545" y="1921"/>
                  </a:cubicBezTo>
                  <a:lnTo>
                    <a:pt x="2545" y="1921"/>
                  </a:lnTo>
                  <a:cubicBezTo>
                    <a:pt x="2544" y="1919"/>
                    <a:pt x="2539" y="1916"/>
                    <a:pt x="2538" y="1914"/>
                  </a:cubicBezTo>
                  <a:lnTo>
                    <a:pt x="2538" y="1914"/>
                  </a:lnTo>
                  <a:cubicBezTo>
                    <a:pt x="2536" y="1912"/>
                    <a:pt x="2533" y="1907"/>
                    <a:pt x="2533" y="1905"/>
                  </a:cubicBezTo>
                  <a:lnTo>
                    <a:pt x="2533" y="1905"/>
                  </a:lnTo>
                  <a:cubicBezTo>
                    <a:pt x="2534" y="1902"/>
                    <a:pt x="2537" y="1899"/>
                    <a:pt x="2538" y="1898"/>
                  </a:cubicBezTo>
                  <a:lnTo>
                    <a:pt x="2538" y="1898"/>
                  </a:lnTo>
                  <a:cubicBezTo>
                    <a:pt x="2541" y="1896"/>
                    <a:pt x="2547" y="1896"/>
                    <a:pt x="2550" y="1896"/>
                  </a:cubicBezTo>
                  <a:lnTo>
                    <a:pt x="2550" y="1896"/>
                  </a:lnTo>
                  <a:cubicBezTo>
                    <a:pt x="2553" y="1896"/>
                    <a:pt x="2559" y="1899"/>
                    <a:pt x="2562" y="1901"/>
                  </a:cubicBezTo>
                  <a:lnTo>
                    <a:pt x="2562" y="1901"/>
                  </a:lnTo>
                  <a:cubicBezTo>
                    <a:pt x="2563" y="1904"/>
                    <a:pt x="2562" y="1912"/>
                    <a:pt x="2565" y="1914"/>
                  </a:cubicBezTo>
                  <a:lnTo>
                    <a:pt x="2565" y="1914"/>
                  </a:lnTo>
                  <a:cubicBezTo>
                    <a:pt x="2567" y="1915"/>
                    <a:pt x="2573" y="1915"/>
                    <a:pt x="2575" y="1913"/>
                  </a:cubicBezTo>
                  <a:lnTo>
                    <a:pt x="2575" y="1913"/>
                  </a:lnTo>
                  <a:cubicBezTo>
                    <a:pt x="2577" y="1910"/>
                    <a:pt x="2573" y="1902"/>
                    <a:pt x="2573" y="1898"/>
                  </a:cubicBezTo>
                  <a:lnTo>
                    <a:pt x="2573" y="1898"/>
                  </a:lnTo>
                  <a:cubicBezTo>
                    <a:pt x="2573" y="1895"/>
                    <a:pt x="2576" y="1888"/>
                    <a:pt x="2576" y="1885"/>
                  </a:cubicBezTo>
                  <a:lnTo>
                    <a:pt x="2576" y="1885"/>
                  </a:lnTo>
                  <a:cubicBezTo>
                    <a:pt x="2577" y="1880"/>
                    <a:pt x="2575" y="1872"/>
                    <a:pt x="2575" y="1868"/>
                  </a:cubicBezTo>
                  <a:lnTo>
                    <a:pt x="2575" y="1868"/>
                  </a:lnTo>
                  <a:cubicBezTo>
                    <a:pt x="2574" y="1863"/>
                    <a:pt x="2574" y="1854"/>
                    <a:pt x="2573" y="1849"/>
                  </a:cubicBezTo>
                  <a:lnTo>
                    <a:pt x="2573" y="1849"/>
                  </a:lnTo>
                  <a:cubicBezTo>
                    <a:pt x="2573" y="1847"/>
                    <a:pt x="2573" y="1841"/>
                    <a:pt x="2573" y="1838"/>
                  </a:cubicBezTo>
                  <a:lnTo>
                    <a:pt x="2573" y="1838"/>
                  </a:lnTo>
                  <a:cubicBezTo>
                    <a:pt x="2572" y="1835"/>
                    <a:pt x="2571" y="1828"/>
                    <a:pt x="2570" y="1824"/>
                  </a:cubicBezTo>
                  <a:lnTo>
                    <a:pt x="2570" y="1824"/>
                  </a:lnTo>
                  <a:cubicBezTo>
                    <a:pt x="2569" y="1822"/>
                    <a:pt x="2568" y="1817"/>
                    <a:pt x="2565" y="1815"/>
                  </a:cubicBezTo>
                  <a:lnTo>
                    <a:pt x="2565" y="1815"/>
                  </a:lnTo>
                  <a:cubicBezTo>
                    <a:pt x="2563" y="1813"/>
                    <a:pt x="2558" y="1813"/>
                    <a:pt x="2556" y="1811"/>
                  </a:cubicBezTo>
                  <a:lnTo>
                    <a:pt x="2556" y="1811"/>
                  </a:lnTo>
                  <a:cubicBezTo>
                    <a:pt x="2555" y="1810"/>
                    <a:pt x="2552" y="1808"/>
                    <a:pt x="2551" y="1807"/>
                  </a:cubicBezTo>
                  <a:lnTo>
                    <a:pt x="2551" y="1807"/>
                  </a:lnTo>
                  <a:cubicBezTo>
                    <a:pt x="2550" y="1805"/>
                    <a:pt x="2550" y="1801"/>
                    <a:pt x="2550" y="1798"/>
                  </a:cubicBezTo>
                  <a:lnTo>
                    <a:pt x="2550" y="1798"/>
                  </a:lnTo>
                  <a:cubicBezTo>
                    <a:pt x="2550" y="1796"/>
                    <a:pt x="2552" y="1791"/>
                    <a:pt x="2554" y="1790"/>
                  </a:cubicBezTo>
                  <a:lnTo>
                    <a:pt x="2554" y="1790"/>
                  </a:lnTo>
                  <a:cubicBezTo>
                    <a:pt x="2555" y="1788"/>
                    <a:pt x="2559" y="1790"/>
                    <a:pt x="2560" y="1789"/>
                  </a:cubicBezTo>
                  <a:lnTo>
                    <a:pt x="2560" y="1789"/>
                  </a:lnTo>
                  <a:cubicBezTo>
                    <a:pt x="2561" y="1787"/>
                    <a:pt x="2561" y="1784"/>
                    <a:pt x="2560" y="1783"/>
                  </a:cubicBezTo>
                  <a:lnTo>
                    <a:pt x="2560" y="1783"/>
                  </a:lnTo>
                  <a:cubicBezTo>
                    <a:pt x="2559" y="1780"/>
                    <a:pt x="2552" y="1781"/>
                    <a:pt x="2549" y="1780"/>
                  </a:cubicBezTo>
                  <a:lnTo>
                    <a:pt x="2549" y="1780"/>
                  </a:lnTo>
                  <a:cubicBezTo>
                    <a:pt x="2548" y="1780"/>
                    <a:pt x="2543" y="1779"/>
                    <a:pt x="2541" y="1780"/>
                  </a:cubicBezTo>
                  <a:lnTo>
                    <a:pt x="2541" y="1780"/>
                  </a:lnTo>
                  <a:cubicBezTo>
                    <a:pt x="2538" y="1781"/>
                    <a:pt x="2534" y="1785"/>
                    <a:pt x="2532" y="1787"/>
                  </a:cubicBezTo>
                  <a:lnTo>
                    <a:pt x="2532" y="1787"/>
                  </a:lnTo>
                  <a:cubicBezTo>
                    <a:pt x="2530" y="1790"/>
                    <a:pt x="2530" y="1795"/>
                    <a:pt x="2529" y="1798"/>
                  </a:cubicBezTo>
                  <a:lnTo>
                    <a:pt x="2529" y="1798"/>
                  </a:lnTo>
                  <a:cubicBezTo>
                    <a:pt x="2527" y="1799"/>
                    <a:pt x="2522" y="1799"/>
                    <a:pt x="2520" y="1800"/>
                  </a:cubicBezTo>
                  <a:lnTo>
                    <a:pt x="2520" y="1800"/>
                  </a:lnTo>
                  <a:cubicBezTo>
                    <a:pt x="2518" y="1802"/>
                    <a:pt x="2515" y="1807"/>
                    <a:pt x="2515" y="1810"/>
                  </a:cubicBezTo>
                  <a:lnTo>
                    <a:pt x="2515" y="1810"/>
                  </a:lnTo>
                  <a:cubicBezTo>
                    <a:pt x="2515" y="1813"/>
                    <a:pt x="2518" y="1818"/>
                    <a:pt x="2520" y="1820"/>
                  </a:cubicBezTo>
                  <a:lnTo>
                    <a:pt x="2520" y="1820"/>
                  </a:lnTo>
                  <a:cubicBezTo>
                    <a:pt x="2522" y="1823"/>
                    <a:pt x="2529" y="1827"/>
                    <a:pt x="2530" y="1829"/>
                  </a:cubicBezTo>
                  <a:lnTo>
                    <a:pt x="2530" y="1829"/>
                  </a:lnTo>
                  <a:cubicBezTo>
                    <a:pt x="2534" y="1834"/>
                    <a:pt x="2539" y="1843"/>
                    <a:pt x="2539" y="1848"/>
                  </a:cubicBezTo>
                  <a:lnTo>
                    <a:pt x="2539" y="1848"/>
                  </a:lnTo>
                  <a:cubicBezTo>
                    <a:pt x="2539" y="1853"/>
                    <a:pt x="2537" y="1862"/>
                    <a:pt x="2534" y="1865"/>
                  </a:cubicBezTo>
                  <a:lnTo>
                    <a:pt x="2534" y="1865"/>
                  </a:lnTo>
                  <a:cubicBezTo>
                    <a:pt x="2533" y="1868"/>
                    <a:pt x="2528" y="1869"/>
                    <a:pt x="2526" y="1871"/>
                  </a:cubicBezTo>
                  <a:lnTo>
                    <a:pt x="2526" y="1871"/>
                  </a:lnTo>
                  <a:cubicBezTo>
                    <a:pt x="2524" y="1872"/>
                    <a:pt x="2520" y="1875"/>
                    <a:pt x="2518" y="1875"/>
                  </a:cubicBezTo>
                  <a:lnTo>
                    <a:pt x="2518" y="1875"/>
                  </a:lnTo>
                  <a:cubicBezTo>
                    <a:pt x="2515" y="1876"/>
                    <a:pt x="2511" y="1877"/>
                    <a:pt x="2509" y="1877"/>
                  </a:cubicBezTo>
                  <a:lnTo>
                    <a:pt x="2509" y="1877"/>
                  </a:lnTo>
                  <a:cubicBezTo>
                    <a:pt x="2508" y="1877"/>
                    <a:pt x="2504" y="1875"/>
                    <a:pt x="2503" y="1876"/>
                  </a:cubicBezTo>
                  <a:lnTo>
                    <a:pt x="2503" y="1876"/>
                  </a:lnTo>
                  <a:cubicBezTo>
                    <a:pt x="2502" y="1877"/>
                    <a:pt x="2502" y="1881"/>
                    <a:pt x="2502" y="1883"/>
                  </a:cubicBezTo>
                  <a:lnTo>
                    <a:pt x="2502" y="1883"/>
                  </a:lnTo>
                  <a:cubicBezTo>
                    <a:pt x="2502" y="1885"/>
                    <a:pt x="2500" y="1889"/>
                    <a:pt x="2499" y="1892"/>
                  </a:cubicBezTo>
                  <a:lnTo>
                    <a:pt x="2499" y="1892"/>
                  </a:lnTo>
                  <a:cubicBezTo>
                    <a:pt x="2499" y="1894"/>
                    <a:pt x="2498" y="1898"/>
                    <a:pt x="2496" y="1898"/>
                  </a:cubicBezTo>
                  <a:lnTo>
                    <a:pt x="2496" y="1898"/>
                  </a:lnTo>
                  <a:cubicBezTo>
                    <a:pt x="2494" y="1898"/>
                    <a:pt x="2493" y="1893"/>
                    <a:pt x="2492" y="1891"/>
                  </a:cubicBezTo>
                  <a:lnTo>
                    <a:pt x="2492" y="1891"/>
                  </a:lnTo>
                  <a:cubicBezTo>
                    <a:pt x="2491" y="1888"/>
                    <a:pt x="2489" y="1879"/>
                    <a:pt x="2488" y="1876"/>
                  </a:cubicBezTo>
                  <a:lnTo>
                    <a:pt x="2488" y="1876"/>
                  </a:lnTo>
                  <a:cubicBezTo>
                    <a:pt x="2487" y="1874"/>
                    <a:pt x="2484" y="1869"/>
                    <a:pt x="2483" y="1867"/>
                  </a:cubicBezTo>
                  <a:lnTo>
                    <a:pt x="2483" y="1867"/>
                  </a:lnTo>
                  <a:cubicBezTo>
                    <a:pt x="2482" y="1865"/>
                    <a:pt x="2482" y="1861"/>
                    <a:pt x="2481" y="1859"/>
                  </a:cubicBezTo>
                  <a:lnTo>
                    <a:pt x="2481" y="1859"/>
                  </a:lnTo>
                  <a:cubicBezTo>
                    <a:pt x="2480" y="1857"/>
                    <a:pt x="2477" y="1854"/>
                    <a:pt x="2475" y="1851"/>
                  </a:cubicBezTo>
                  <a:lnTo>
                    <a:pt x="2475" y="1851"/>
                  </a:lnTo>
                  <a:cubicBezTo>
                    <a:pt x="2471" y="1848"/>
                    <a:pt x="2463" y="1843"/>
                    <a:pt x="2459" y="1839"/>
                  </a:cubicBezTo>
                  <a:lnTo>
                    <a:pt x="2459" y="1839"/>
                  </a:lnTo>
                  <a:cubicBezTo>
                    <a:pt x="2454" y="1834"/>
                    <a:pt x="2445" y="1824"/>
                    <a:pt x="2441" y="1818"/>
                  </a:cubicBezTo>
                  <a:lnTo>
                    <a:pt x="2441" y="1818"/>
                  </a:lnTo>
                  <a:cubicBezTo>
                    <a:pt x="2436" y="1814"/>
                    <a:pt x="2426" y="1805"/>
                    <a:pt x="2422" y="1800"/>
                  </a:cubicBezTo>
                  <a:lnTo>
                    <a:pt x="2422" y="1800"/>
                  </a:lnTo>
                  <a:cubicBezTo>
                    <a:pt x="2418" y="1796"/>
                    <a:pt x="2414" y="1786"/>
                    <a:pt x="2411" y="1782"/>
                  </a:cubicBezTo>
                  <a:lnTo>
                    <a:pt x="2411" y="1782"/>
                  </a:lnTo>
                  <a:cubicBezTo>
                    <a:pt x="2407" y="1777"/>
                    <a:pt x="2397" y="1770"/>
                    <a:pt x="2394" y="1765"/>
                  </a:cubicBezTo>
                  <a:lnTo>
                    <a:pt x="2394" y="1765"/>
                  </a:lnTo>
                  <a:cubicBezTo>
                    <a:pt x="2389" y="1759"/>
                    <a:pt x="2382" y="1745"/>
                    <a:pt x="2378" y="1738"/>
                  </a:cubicBezTo>
                  <a:lnTo>
                    <a:pt x="2378" y="1738"/>
                  </a:lnTo>
                  <a:cubicBezTo>
                    <a:pt x="2373" y="1731"/>
                    <a:pt x="2365" y="1716"/>
                    <a:pt x="2360" y="1709"/>
                  </a:cubicBezTo>
                  <a:lnTo>
                    <a:pt x="2360" y="1709"/>
                  </a:lnTo>
                  <a:cubicBezTo>
                    <a:pt x="2356" y="1703"/>
                    <a:pt x="2347" y="1692"/>
                    <a:pt x="2342" y="1687"/>
                  </a:cubicBezTo>
                  <a:lnTo>
                    <a:pt x="2342" y="1687"/>
                  </a:lnTo>
                  <a:cubicBezTo>
                    <a:pt x="2338" y="1683"/>
                    <a:pt x="2331" y="1676"/>
                    <a:pt x="2327" y="1673"/>
                  </a:cubicBezTo>
                  <a:lnTo>
                    <a:pt x="2327" y="1673"/>
                  </a:lnTo>
                  <a:cubicBezTo>
                    <a:pt x="2324" y="1671"/>
                    <a:pt x="2318" y="1669"/>
                    <a:pt x="2316" y="1666"/>
                  </a:cubicBezTo>
                  <a:lnTo>
                    <a:pt x="2316" y="1666"/>
                  </a:lnTo>
                  <a:cubicBezTo>
                    <a:pt x="2315" y="1664"/>
                    <a:pt x="2317" y="1658"/>
                    <a:pt x="2316" y="1656"/>
                  </a:cubicBezTo>
                  <a:lnTo>
                    <a:pt x="2316" y="1656"/>
                  </a:lnTo>
                  <a:cubicBezTo>
                    <a:pt x="2314" y="1652"/>
                    <a:pt x="2307" y="1649"/>
                    <a:pt x="2304" y="1647"/>
                  </a:cubicBezTo>
                  <a:lnTo>
                    <a:pt x="2304" y="1647"/>
                  </a:lnTo>
                  <a:cubicBezTo>
                    <a:pt x="2302" y="1644"/>
                    <a:pt x="2296" y="1641"/>
                    <a:pt x="2294" y="1639"/>
                  </a:cubicBezTo>
                  <a:lnTo>
                    <a:pt x="2294" y="1639"/>
                  </a:lnTo>
                  <a:cubicBezTo>
                    <a:pt x="2292" y="1636"/>
                    <a:pt x="2288" y="1629"/>
                    <a:pt x="2285" y="1626"/>
                  </a:cubicBezTo>
                  <a:lnTo>
                    <a:pt x="2285" y="1626"/>
                  </a:lnTo>
                  <a:cubicBezTo>
                    <a:pt x="2282" y="1623"/>
                    <a:pt x="2271" y="1621"/>
                    <a:pt x="2267" y="1618"/>
                  </a:cubicBezTo>
                  <a:lnTo>
                    <a:pt x="2267" y="1618"/>
                  </a:lnTo>
                  <a:cubicBezTo>
                    <a:pt x="2264" y="1616"/>
                    <a:pt x="2258" y="1612"/>
                    <a:pt x="2256" y="1610"/>
                  </a:cubicBezTo>
                  <a:lnTo>
                    <a:pt x="2256" y="1610"/>
                  </a:lnTo>
                  <a:cubicBezTo>
                    <a:pt x="2253" y="1606"/>
                    <a:pt x="2247" y="1597"/>
                    <a:pt x="2246" y="1592"/>
                  </a:cubicBezTo>
                  <a:lnTo>
                    <a:pt x="2246" y="1592"/>
                  </a:lnTo>
                  <a:cubicBezTo>
                    <a:pt x="2245" y="1589"/>
                    <a:pt x="2242" y="1583"/>
                    <a:pt x="2244" y="1581"/>
                  </a:cubicBezTo>
                  <a:lnTo>
                    <a:pt x="2244" y="1581"/>
                  </a:lnTo>
                  <a:cubicBezTo>
                    <a:pt x="2245" y="1581"/>
                    <a:pt x="2247" y="1581"/>
                    <a:pt x="2248" y="1581"/>
                  </a:cubicBezTo>
                  <a:lnTo>
                    <a:pt x="2248" y="1581"/>
                  </a:lnTo>
                  <a:cubicBezTo>
                    <a:pt x="2250" y="1581"/>
                    <a:pt x="2253" y="1578"/>
                    <a:pt x="2254" y="1577"/>
                  </a:cubicBezTo>
                  <a:lnTo>
                    <a:pt x="2254" y="1577"/>
                  </a:lnTo>
                  <a:cubicBezTo>
                    <a:pt x="2256" y="1575"/>
                    <a:pt x="2259" y="1572"/>
                    <a:pt x="2260" y="1570"/>
                  </a:cubicBezTo>
                  <a:lnTo>
                    <a:pt x="2260" y="1570"/>
                  </a:lnTo>
                  <a:cubicBezTo>
                    <a:pt x="2262" y="1567"/>
                    <a:pt x="2265" y="1561"/>
                    <a:pt x="2266" y="1558"/>
                  </a:cubicBezTo>
                  <a:lnTo>
                    <a:pt x="2266" y="1558"/>
                  </a:lnTo>
                  <a:cubicBezTo>
                    <a:pt x="2267" y="1555"/>
                    <a:pt x="2270" y="1550"/>
                    <a:pt x="2272" y="1546"/>
                  </a:cubicBezTo>
                  <a:lnTo>
                    <a:pt x="2272" y="1546"/>
                  </a:lnTo>
                  <a:cubicBezTo>
                    <a:pt x="2273" y="1543"/>
                    <a:pt x="2274" y="1538"/>
                    <a:pt x="2276" y="1535"/>
                  </a:cubicBezTo>
                  <a:lnTo>
                    <a:pt x="2276" y="1535"/>
                  </a:lnTo>
                  <a:cubicBezTo>
                    <a:pt x="2277" y="1533"/>
                    <a:pt x="2282" y="1531"/>
                    <a:pt x="2283" y="1529"/>
                  </a:cubicBezTo>
                  <a:lnTo>
                    <a:pt x="2283" y="1529"/>
                  </a:lnTo>
                  <a:cubicBezTo>
                    <a:pt x="2286" y="1526"/>
                    <a:pt x="2289" y="1522"/>
                    <a:pt x="2291" y="1520"/>
                  </a:cubicBezTo>
                  <a:lnTo>
                    <a:pt x="2291" y="1520"/>
                  </a:lnTo>
                  <a:cubicBezTo>
                    <a:pt x="2293" y="1516"/>
                    <a:pt x="2295" y="1509"/>
                    <a:pt x="2296" y="1505"/>
                  </a:cubicBezTo>
                  <a:lnTo>
                    <a:pt x="2296" y="1505"/>
                  </a:lnTo>
                  <a:cubicBezTo>
                    <a:pt x="2297" y="1503"/>
                    <a:pt x="2299" y="1497"/>
                    <a:pt x="2300" y="1494"/>
                  </a:cubicBezTo>
                  <a:lnTo>
                    <a:pt x="2300" y="1494"/>
                  </a:lnTo>
                  <a:cubicBezTo>
                    <a:pt x="2301" y="1491"/>
                    <a:pt x="2300" y="1483"/>
                    <a:pt x="2302" y="1480"/>
                  </a:cubicBezTo>
                  <a:lnTo>
                    <a:pt x="2302" y="1480"/>
                  </a:lnTo>
                  <a:cubicBezTo>
                    <a:pt x="2303" y="1477"/>
                    <a:pt x="2308" y="1471"/>
                    <a:pt x="2311" y="1468"/>
                  </a:cubicBezTo>
                  <a:lnTo>
                    <a:pt x="2311" y="1468"/>
                  </a:lnTo>
                  <a:cubicBezTo>
                    <a:pt x="2313" y="1467"/>
                    <a:pt x="2317" y="1465"/>
                    <a:pt x="2318" y="1463"/>
                  </a:cubicBezTo>
                  <a:lnTo>
                    <a:pt x="2318" y="1463"/>
                  </a:lnTo>
                  <a:cubicBezTo>
                    <a:pt x="2320" y="1460"/>
                    <a:pt x="2318" y="1452"/>
                    <a:pt x="2320" y="1450"/>
                  </a:cubicBezTo>
                  <a:lnTo>
                    <a:pt x="2320" y="1450"/>
                  </a:lnTo>
                  <a:cubicBezTo>
                    <a:pt x="2322" y="1447"/>
                    <a:pt x="2327" y="1446"/>
                    <a:pt x="2328" y="1444"/>
                  </a:cubicBezTo>
                  <a:lnTo>
                    <a:pt x="2328" y="1444"/>
                  </a:lnTo>
                  <a:cubicBezTo>
                    <a:pt x="2330" y="1443"/>
                    <a:pt x="2331" y="1439"/>
                    <a:pt x="2332" y="1437"/>
                  </a:cubicBezTo>
                  <a:lnTo>
                    <a:pt x="2332" y="1437"/>
                  </a:lnTo>
                  <a:cubicBezTo>
                    <a:pt x="2333" y="1435"/>
                    <a:pt x="2334" y="1432"/>
                    <a:pt x="2335" y="1430"/>
                  </a:cubicBezTo>
                  <a:lnTo>
                    <a:pt x="2335" y="1430"/>
                  </a:lnTo>
                  <a:cubicBezTo>
                    <a:pt x="2336" y="1428"/>
                    <a:pt x="2337" y="1422"/>
                    <a:pt x="2338" y="1419"/>
                  </a:cubicBezTo>
                  <a:lnTo>
                    <a:pt x="2338" y="1419"/>
                  </a:lnTo>
                  <a:cubicBezTo>
                    <a:pt x="2339" y="1417"/>
                    <a:pt x="2341" y="1414"/>
                    <a:pt x="2342" y="1413"/>
                  </a:cubicBezTo>
                  <a:lnTo>
                    <a:pt x="2342" y="1413"/>
                  </a:lnTo>
                  <a:cubicBezTo>
                    <a:pt x="2342" y="1411"/>
                    <a:pt x="2342" y="1405"/>
                    <a:pt x="2341" y="1403"/>
                  </a:cubicBezTo>
                  <a:lnTo>
                    <a:pt x="2341" y="1403"/>
                  </a:lnTo>
                  <a:cubicBezTo>
                    <a:pt x="2340" y="1401"/>
                    <a:pt x="2337" y="1398"/>
                    <a:pt x="2337" y="1396"/>
                  </a:cubicBezTo>
                  <a:lnTo>
                    <a:pt x="2337" y="1396"/>
                  </a:lnTo>
                  <a:cubicBezTo>
                    <a:pt x="2336" y="1393"/>
                    <a:pt x="2339" y="1387"/>
                    <a:pt x="2338" y="1384"/>
                  </a:cubicBezTo>
                  <a:lnTo>
                    <a:pt x="2338" y="1384"/>
                  </a:lnTo>
                  <a:cubicBezTo>
                    <a:pt x="2337" y="1382"/>
                    <a:pt x="2333" y="1379"/>
                    <a:pt x="2330" y="1378"/>
                  </a:cubicBezTo>
                  <a:lnTo>
                    <a:pt x="2330" y="1378"/>
                  </a:lnTo>
                  <a:cubicBezTo>
                    <a:pt x="2328" y="1377"/>
                    <a:pt x="2324" y="1378"/>
                    <a:pt x="2322" y="1377"/>
                  </a:cubicBezTo>
                  <a:lnTo>
                    <a:pt x="2322" y="1377"/>
                  </a:lnTo>
                  <a:cubicBezTo>
                    <a:pt x="2318" y="1377"/>
                    <a:pt x="2313" y="1376"/>
                    <a:pt x="2310" y="1374"/>
                  </a:cubicBezTo>
                  <a:lnTo>
                    <a:pt x="2310" y="1374"/>
                  </a:lnTo>
                  <a:cubicBezTo>
                    <a:pt x="2308" y="1373"/>
                    <a:pt x="2306" y="1370"/>
                    <a:pt x="2304" y="1370"/>
                  </a:cubicBezTo>
                  <a:lnTo>
                    <a:pt x="2304" y="1370"/>
                  </a:lnTo>
                  <a:cubicBezTo>
                    <a:pt x="2302" y="1370"/>
                    <a:pt x="2298" y="1374"/>
                    <a:pt x="2297" y="1377"/>
                  </a:cubicBezTo>
                  <a:lnTo>
                    <a:pt x="2297" y="1377"/>
                  </a:lnTo>
                  <a:cubicBezTo>
                    <a:pt x="2297" y="1379"/>
                    <a:pt x="2297" y="1384"/>
                    <a:pt x="2298" y="1387"/>
                  </a:cubicBezTo>
                  <a:lnTo>
                    <a:pt x="2298" y="1387"/>
                  </a:lnTo>
                  <a:cubicBezTo>
                    <a:pt x="2300" y="1390"/>
                    <a:pt x="2306" y="1393"/>
                    <a:pt x="2308" y="1396"/>
                  </a:cubicBezTo>
                  <a:lnTo>
                    <a:pt x="2308" y="1396"/>
                  </a:lnTo>
                  <a:cubicBezTo>
                    <a:pt x="2310" y="1398"/>
                    <a:pt x="2314" y="1402"/>
                    <a:pt x="2314" y="1405"/>
                  </a:cubicBezTo>
                  <a:lnTo>
                    <a:pt x="2314" y="1405"/>
                  </a:lnTo>
                  <a:cubicBezTo>
                    <a:pt x="2314" y="1409"/>
                    <a:pt x="2310" y="1415"/>
                    <a:pt x="2308" y="1417"/>
                  </a:cubicBezTo>
                  <a:lnTo>
                    <a:pt x="2308" y="1417"/>
                  </a:lnTo>
                  <a:cubicBezTo>
                    <a:pt x="2306" y="1419"/>
                    <a:pt x="2299" y="1420"/>
                    <a:pt x="2296" y="1419"/>
                  </a:cubicBezTo>
                  <a:lnTo>
                    <a:pt x="2296" y="1419"/>
                  </a:lnTo>
                  <a:cubicBezTo>
                    <a:pt x="2294" y="1418"/>
                    <a:pt x="2290" y="1414"/>
                    <a:pt x="2288" y="1412"/>
                  </a:cubicBezTo>
                  <a:lnTo>
                    <a:pt x="2288" y="1412"/>
                  </a:lnTo>
                  <a:cubicBezTo>
                    <a:pt x="2287" y="1410"/>
                    <a:pt x="2284" y="1405"/>
                    <a:pt x="2283" y="1402"/>
                  </a:cubicBezTo>
                  <a:lnTo>
                    <a:pt x="2283" y="1402"/>
                  </a:lnTo>
                  <a:cubicBezTo>
                    <a:pt x="2283" y="1401"/>
                    <a:pt x="2286" y="1397"/>
                    <a:pt x="2286" y="1394"/>
                  </a:cubicBezTo>
                  <a:lnTo>
                    <a:pt x="2286" y="1394"/>
                  </a:lnTo>
                  <a:cubicBezTo>
                    <a:pt x="2286" y="1391"/>
                    <a:pt x="2280" y="1386"/>
                    <a:pt x="2280" y="1382"/>
                  </a:cubicBezTo>
                  <a:lnTo>
                    <a:pt x="2280" y="1382"/>
                  </a:lnTo>
                  <a:cubicBezTo>
                    <a:pt x="2280" y="1381"/>
                    <a:pt x="2282" y="1379"/>
                    <a:pt x="2282" y="1377"/>
                  </a:cubicBezTo>
                  <a:lnTo>
                    <a:pt x="2282" y="1377"/>
                  </a:lnTo>
                  <a:cubicBezTo>
                    <a:pt x="2283" y="1374"/>
                    <a:pt x="2282" y="1370"/>
                    <a:pt x="2280" y="1367"/>
                  </a:cubicBezTo>
                  <a:lnTo>
                    <a:pt x="2280" y="1367"/>
                  </a:lnTo>
                  <a:cubicBezTo>
                    <a:pt x="2279" y="1364"/>
                    <a:pt x="2273" y="1360"/>
                    <a:pt x="2269" y="1359"/>
                  </a:cubicBezTo>
                  <a:lnTo>
                    <a:pt x="2269" y="1359"/>
                  </a:lnTo>
                  <a:cubicBezTo>
                    <a:pt x="2266" y="1358"/>
                    <a:pt x="2260" y="1358"/>
                    <a:pt x="2257" y="1359"/>
                  </a:cubicBezTo>
                  <a:lnTo>
                    <a:pt x="2257" y="1359"/>
                  </a:lnTo>
                  <a:cubicBezTo>
                    <a:pt x="2252" y="1359"/>
                    <a:pt x="2242" y="1361"/>
                    <a:pt x="2237" y="1363"/>
                  </a:cubicBezTo>
                  <a:lnTo>
                    <a:pt x="2237" y="1363"/>
                  </a:lnTo>
                  <a:cubicBezTo>
                    <a:pt x="2235" y="1364"/>
                    <a:pt x="2229" y="1369"/>
                    <a:pt x="2226" y="1370"/>
                  </a:cubicBezTo>
                  <a:lnTo>
                    <a:pt x="2226" y="1370"/>
                  </a:lnTo>
                  <a:cubicBezTo>
                    <a:pt x="2223" y="1371"/>
                    <a:pt x="2215" y="1369"/>
                    <a:pt x="2212" y="1370"/>
                  </a:cubicBezTo>
                  <a:lnTo>
                    <a:pt x="2212" y="1370"/>
                  </a:lnTo>
                  <a:cubicBezTo>
                    <a:pt x="2208" y="1370"/>
                    <a:pt x="2201" y="1371"/>
                    <a:pt x="2199" y="1374"/>
                  </a:cubicBezTo>
                  <a:lnTo>
                    <a:pt x="2199" y="1374"/>
                  </a:lnTo>
                  <a:cubicBezTo>
                    <a:pt x="2197" y="1377"/>
                    <a:pt x="2202" y="1386"/>
                    <a:pt x="2205" y="1389"/>
                  </a:cubicBezTo>
                  <a:lnTo>
                    <a:pt x="2205" y="1389"/>
                  </a:lnTo>
                  <a:cubicBezTo>
                    <a:pt x="2207" y="1391"/>
                    <a:pt x="2213" y="1393"/>
                    <a:pt x="2216" y="1393"/>
                  </a:cubicBezTo>
                  <a:lnTo>
                    <a:pt x="2216" y="1393"/>
                  </a:lnTo>
                  <a:cubicBezTo>
                    <a:pt x="2219" y="1393"/>
                    <a:pt x="2223" y="1389"/>
                    <a:pt x="2226" y="1389"/>
                  </a:cubicBezTo>
                  <a:lnTo>
                    <a:pt x="2226" y="1389"/>
                  </a:lnTo>
                  <a:cubicBezTo>
                    <a:pt x="2229" y="1388"/>
                    <a:pt x="2236" y="1387"/>
                    <a:pt x="2239" y="1389"/>
                  </a:cubicBezTo>
                  <a:lnTo>
                    <a:pt x="2239" y="1389"/>
                  </a:lnTo>
                  <a:cubicBezTo>
                    <a:pt x="2242" y="1390"/>
                    <a:pt x="2243" y="1396"/>
                    <a:pt x="2245" y="1398"/>
                  </a:cubicBezTo>
                  <a:lnTo>
                    <a:pt x="2245" y="1398"/>
                  </a:lnTo>
                  <a:cubicBezTo>
                    <a:pt x="2247" y="1400"/>
                    <a:pt x="2252" y="1401"/>
                    <a:pt x="2254" y="1401"/>
                  </a:cubicBezTo>
                  <a:lnTo>
                    <a:pt x="2254" y="1401"/>
                  </a:lnTo>
                  <a:cubicBezTo>
                    <a:pt x="2256" y="1401"/>
                    <a:pt x="2260" y="1396"/>
                    <a:pt x="2263" y="1396"/>
                  </a:cubicBezTo>
                  <a:lnTo>
                    <a:pt x="2263" y="1396"/>
                  </a:lnTo>
                  <a:cubicBezTo>
                    <a:pt x="2264" y="1396"/>
                    <a:pt x="2267" y="1397"/>
                    <a:pt x="2268" y="1398"/>
                  </a:cubicBezTo>
                  <a:lnTo>
                    <a:pt x="2268" y="1398"/>
                  </a:lnTo>
                  <a:cubicBezTo>
                    <a:pt x="2270" y="1399"/>
                    <a:pt x="2272" y="1404"/>
                    <a:pt x="2272" y="1405"/>
                  </a:cubicBezTo>
                  <a:lnTo>
                    <a:pt x="2272" y="1405"/>
                  </a:lnTo>
                  <a:cubicBezTo>
                    <a:pt x="2270" y="1409"/>
                    <a:pt x="2262" y="1409"/>
                    <a:pt x="2261" y="1411"/>
                  </a:cubicBezTo>
                  <a:lnTo>
                    <a:pt x="2261" y="1411"/>
                  </a:lnTo>
                  <a:cubicBezTo>
                    <a:pt x="2260" y="1413"/>
                    <a:pt x="2264" y="1417"/>
                    <a:pt x="2265" y="1419"/>
                  </a:cubicBezTo>
                  <a:lnTo>
                    <a:pt x="2265" y="1419"/>
                  </a:lnTo>
                  <a:cubicBezTo>
                    <a:pt x="2266" y="1423"/>
                    <a:pt x="2267" y="1431"/>
                    <a:pt x="2265" y="1434"/>
                  </a:cubicBezTo>
                  <a:lnTo>
                    <a:pt x="2265" y="1434"/>
                  </a:lnTo>
                  <a:cubicBezTo>
                    <a:pt x="2264" y="1438"/>
                    <a:pt x="2256" y="1442"/>
                    <a:pt x="2255" y="1445"/>
                  </a:cubicBezTo>
                  <a:lnTo>
                    <a:pt x="2255" y="1445"/>
                  </a:lnTo>
                  <a:cubicBezTo>
                    <a:pt x="2253" y="1448"/>
                    <a:pt x="2254" y="1455"/>
                    <a:pt x="2255" y="1458"/>
                  </a:cubicBezTo>
                  <a:lnTo>
                    <a:pt x="2255" y="1458"/>
                  </a:lnTo>
                  <a:cubicBezTo>
                    <a:pt x="2255" y="1462"/>
                    <a:pt x="2258" y="1467"/>
                    <a:pt x="2259" y="1470"/>
                  </a:cubicBezTo>
                  <a:lnTo>
                    <a:pt x="2259" y="1470"/>
                  </a:lnTo>
                  <a:cubicBezTo>
                    <a:pt x="2259" y="1473"/>
                    <a:pt x="2259" y="1481"/>
                    <a:pt x="2257" y="1483"/>
                  </a:cubicBezTo>
                  <a:lnTo>
                    <a:pt x="2257" y="1483"/>
                  </a:lnTo>
                  <a:cubicBezTo>
                    <a:pt x="2255" y="1487"/>
                    <a:pt x="2246" y="1487"/>
                    <a:pt x="2242" y="1488"/>
                  </a:cubicBezTo>
                  <a:lnTo>
                    <a:pt x="2242" y="1488"/>
                  </a:lnTo>
                  <a:cubicBezTo>
                    <a:pt x="2239" y="1489"/>
                    <a:pt x="2231" y="1490"/>
                    <a:pt x="2229" y="1492"/>
                  </a:cubicBezTo>
                  <a:lnTo>
                    <a:pt x="2229" y="1492"/>
                  </a:lnTo>
                  <a:cubicBezTo>
                    <a:pt x="2227" y="1493"/>
                    <a:pt x="2226" y="1497"/>
                    <a:pt x="2226" y="1498"/>
                  </a:cubicBezTo>
                  <a:lnTo>
                    <a:pt x="2226" y="1498"/>
                  </a:lnTo>
                  <a:cubicBezTo>
                    <a:pt x="2226" y="1501"/>
                    <a:pt x="2231" y="1507"/>
                    <a:pt x="2233" y="1510"/>
                  </a:cubicBezTo>
                  <a:lnTo>
                    <a:pt x="2233" y="1510"/>
                  </a:lnTo>
                  <a:cubicBezTo>
                    <a:pt x="2233" y="1512"/>
                    <a:pt x="2236" y="1516"/>
                    <a:pt x="2236" y="1519"/>
                  </a:cubicBezTo>
                  <a:lnTo>
                    <a:pt x="2236" y="1519"/>
                  </a:lnTo>
                  <a:cubicBezTo>
                    <a:pt x="2236" y="1522"/>
                    <a:pt x="2235" y="1528"/>
                    <a:pt x="2232" y="1531"/>
                  </a:cubicBezTo>
                  <a:lnTo>
                    <a:pt x="2232" y="1531"/>
                  </a:lnTo>
                  <a:cubicBezTo>
                    <a:pt x="2231" y="1532"/>
                    <a:pt x="2226" y="1535"/>
                    <a:pt x="2223" y="1534"/>
                  </a:cubicBezTo>
                  <a:lnTo>
                    <a:pt x="2223" y="1534"/>
                  </a:lnTo>
                  <a:cubicBezTo>
                    <a:pt x="2221" y="1533"/>
                    <a:pt x="2217" y="1527"/>
                    <a:pt x="2216" y="1525"/>
                  </a:cubicBezTo>
                  <a:lnTo>
                    <a:pt x="2216" y="1525"/>
                  </a:lnTo>
                  <a:cubicBezTo>
                    <a:pt x="2215" y="1520"/>
                    <a:pt x="2215" y="1511"/>
                    <a:pt x="2214" y="1507"/>
                  </a:cubicBezTo>
                  <a:lnTo>
                    <a:pt x="2214" y="1507"/>
                  </a:lnTo>
                  <a:cubicBezTo>
                    <a:pt x="2213" y="1502"/>
                    <a:pt x="2213" y="1492"/>
                    <a:pt x="2212" y="1488"/>
                  </a:cubicBezTo>
                  <a:lnTo>
                    <a:pt x="2212" y="1488"/>
                  </a:lnTo>
                  <a:cubicBezTo>
                    <a:pt x="2211" y="1486"/>
                    <a:pt x="2207" y="1482"/>
                    <a:pt x="2206" y="1480"/>
                  </a:cubicBezTo>
                  <a:lnTo>
                    <a:pt x="2206" y="1480"/>
                  </a:lnTo>
                  <a:cubicBezTo>
                    <a:pt x="2203" y="1475"/>
                    <a:pt x="2197" y="1465"/>
                    <a:pt x="2194" y="1461"/>
                  </a:cubicBezTo>
                  <a:lnTo>
                    <a:pt x="2194" y="1461"/>
                  </a:lnTo>
                  <a:cubicBezTo>
                    <a:pt x="2189" y="1457"/>
                    <a:pt x="2178" y="1449"/>
                    <a:pt x="2172" y="1445"/>
                  </a:cubicBezTo>
                  <a:lnTo>
                    <a:pt x="2172" y="1445"/>
                  </a:lnTo>
                  <a:cubicBezTo>
                    <a:pt x="2170" y="1444"/>
                    <a:pt x="2166" y="1442"/>
                    <a:pt x="2164" y="1440"/>
                  </a:cubicBezTo>
                  <a:lnTo>
                    <a:pt x="2164" y="1440"/>
                  </a:lnTo>
                  <a:cubicBezTo>
                    <a:pt x="2161" y="1437"/>
                    <a:pt x="2155" y="1427"/>
                    <a:pt x="2153" y="1422"/>
                  </a:cubicBezTo>
                  <a:lnTo>
                    <a:pt x="2153" y="1422"/>
                  </a:lnTo>
                  <a:cubicBezTo>
                    <a:pt x="2151" y="1419"/>
                    <a:pt x="2148" y="1410"/>
                    <a:pt x="2147" y="1405"/>
                  </a:cubicBezTo>
                  <a:lnTo>
                    <a:pt x="2147" y="1405"/>
                  </a:lnTo>
                  <a:cubicBezTo>
                    <a:pt x="2146" y="1401"/>
                    <a:pt x="2146" y="1394"/>
                    <a:pt x="2146" y="1390"/>
                  </a:cubicBezTo>
                  <a:lnTo>
                    <a:pt x="2146" y="1390"/>
                  </a:lnTo>
                  <a:cubicBezTo>
                    <a:pt x="2146" y="1386"/>
                    <a:pt x="2147" y="1376"/>
                    <a:pt x="2148" y="1371"/>
                  </a:cubicBezTo>
                  <a:lnTo>
                    <a:pt x="2148" y="1371"/>
                  </a:lnTo>
                  <a:cubicBezTo>
                    <a:pt x="2148" y="1367"/>
                    <a:pt x="2149" y="1359"/>
                    <a:pt x="2148" y="1354"/>
                  </a:cubicBezTo>
                  <a:lnTo>
                    <a:pt x="2148" y="1354"/>
                  </a:lnTo>
                  <a:cubicBezTo>
                    <a:pt x="2148" y="1350"/>
                    <a:pt x="2145" y="1343"/>
                    <a:pt x="2144" y="1340"/>
                  </a:cubicBezTo>
                  <a:lnTo>
                    <a:pt x="2144" y="1340"/>
                  </a:lnTo>
                  <a:cubicBezTo>
                    <a:pt x="2143" y="1337"/>
                    <a:pt x="2139" y="1330"/>
                    <a:pt x="2140" y="1327"/>
                  </a:cubicBezTo>
                  <a:lnTo>
                    <a:pt x="2140" y="1327"/>
                  </a:lnTo>
                  <a:cubicBezTo>
                    <a:pt x="2141" y="1326"/>
                    <a:pt x="2144" y="1326"/>
                    <a:pt x="2145" y="1326"/>
                  </a:cubicBezTo>
                  <a:lnTo>
                    <a:pt x="2145" y="1326"/>
                  </a:lnTo>
                  <a:cubicBezTo>
                    <a:pt x="2148" y="1327"/>
                    <a:pt x="2152" y="1334"/>
                    <a:pt x="2153" y="1338"/>
                  </a:cubicBezTo>
                  <a:lnTo>
                    <a:pt x="2153" y="1338"/>
                  </a:lnTo>
                  <a:cubicBezTo>
                    <a:pt x="2155" y="1342"/>
                    <a:pt x="2158" y="1352"/>
                    <a:pt x="2158" y="1357"/>
                  </a:cubicBezTo>
                  <a:lnTo>
                    <a:pt x="2158" y="1357"/>
                  </a:lnTo>
                  <a:cubicBezTo>
                    <a:pt x="2159" y="1362"/>
                    <a:pt x="2158" y="1374"/>
                    <a:pt x="2157" y="1380"/>
                  </a:cubicBezTo>
                  <a:lnTo>
                    <a:pt x="2157" y="1380"/>
                  </a:lnTo>
                  <a:cubicBezTo>
                    <a:pt x="2157" y="1383"/>
                    <a:pt x="2156" y="1390"/>
                    <a:pt x="2156" y="1392"/>
                  </a:cubicBezTo>
                  <a:lnTo>
                    <a:pt x="2156" y="1392"/>
                  </a:lnTo>
                  <a:cubicBezTo>
                    <a:pt x="2156" y="1396"/>
                    <a:pt x="2155" y="1404"/>
                    <a:pt x="2158" y="1405"/>
                  </a:cubicBezTo>
                  <a:lnTo>
                    <a:pt x="2158" y="1405"/>
                  </a:lnTo>
                  <a:cubicBezTo>
                    <a:pt x="2161" y="1405"/>
                    <a:pt x="2162" y="1395"/>
                    <a:pt x="2163" y="1391"/>
                  </a:cubicBezTo>
                  <a:lnTo>
                    <a:pt x="2163" y="1391"/>
                  </a:lnTo>
                  <a:cubicBezTo>
                    <a:pt x="2164" y="1388"/>
                    <a:pt x="2165" y="1381"/>
                    <a:pt x="2166" y="1377"/>
                  </a:cubicBezTo>
                  <a:lnTo>
                    <a:pt x="2166" y="1377"/>
                  </a:lnTo>
                  <a:cubicBezTo>
                    <a:pt x="2166" y="1372"/>
                    <a:pt x="2167" y="1361"/>
                    <a:pt x="2167" y="1356"/>
                  </a:cubicBezTo>
                  <a:lnTo>
                    <a:pt x="2167" y="1356"/>
                  </a:lnTo>
                  <a:cubicBezTo>
                    <a:pt x="2167" y="1350"/>
                    <a:pt x="2166" y="1336"/>
                    <a:pt x="2165" y="1330"/>
                  </a:cubicBezTo>
                  <a:lnTo>
                    <a:pt x="2165" y="1330"/>
                  </a:lnTo>
                  <a:cubicBezTo>
                    <a:pt x="2165" y="1326"/>
                    <a:pt x="2163" y="1319"/>
                    <a:pt x="2162" y="1314"/>
                  </a:cubicBezTo>
                  <a:lnTo>
                    <a:pt x="2162" y="1314"/>
                  </a:lnTo>
                  <a:cubicBezTo>
                    <a:pt x="2161" y="1309"/>
                    <a:pt x="2160" y="1298"/>
                    <a:pt x="2157" y="1293"/>
                  </a:cubicBezTo>
                  <a:lnTo>
                    <a:pt x="2157" y="1293"/>
                  </a:lnTo>
                  <a:cubicBezTo>
                    <a:pt x="2155" y="1291"/>
                    <a:pt x="2148" y="1289"/>
                    <a:pt x="2147" y="1287"/>
                  </a:cubicBezTo>
                  <a:lnTo>
                    <a:pt x="2147" y="1287"/>
                  </a:lnTo>
                  <a:cubicBezTo>
                    <a:pt x="2145" y="1285"/>
                    <a:pt x="2145" y="1278"/>
                    <a:pt x="2146" y="1276"/>
                  </a:cubicBezTo>
                  <a:lnTo>
                    <a:pt x="2146" y="1276"/>
                  </a:lnTo>
                  <a:cubicBezTo>
                    <a:pt x="2147" y="1273"/>
                    <a:pt x="2152" y="1268"/>
                    <a:pt x="2153" y="1266"/>
                  </a:cubicBezTo>
                  <a:lnTo>
                    <a:pt x="2153" y="1266"/>
                  </a:lnTo>
                  <a:cubicBezTo>
                    <a:pt x="2155" y="1263"/>
                    <a:pt x="2161" y="1259"/>
                    <a:pt x="2161" y="1256"/>
                  </a:cubicBezTo>
                  <a:lnTo>
                    <a:pt x="2161" y="1256"/>
                  </a:lnTo>
                  <a:cubicBezTo>
                    <a:pt x="2161" y="1253"/>
                    <a:pt x="2158" y="1250"/>
                    <a:pt x="2157" y="1248"/>
                  </a:cubicBezTo>
                  <a:lnTo>
                    <a:pt x="2157" y="1248"/>
                  </a:lnTo>
                  <a:cubicBezTo>
                    <a:pt x="2156" y="1245"/>
                    <a:pt x="2159" y="1239"/>
                    <a:pt x="2160" y="1236"/>
                  </a:cubicBezTo>
                  <a:lnTo>
                    <a:pt x="2160" y="1236"/>
                  </a:lnTo>
                  <a:cubicBezTo>
                    <a:pt x="2161" y="1232"/>
                    <a:pt x="2165" y="1226"/>
                    <a:pt x="2166" y="1222"/>
                  </a:cubicBezTo>
                  <a:lnTo>
                    <a:pt x="2166" y="1222"/>
                  </a:lnTo>
                  <a:cubicBezTo>
                    <a:pt x="2166" y="1218"/>
                    <a:pt x="2160" y="1208"/>
                    <a:pt x="2161" y="1203"/>
                  </a:cubicBezTo>
                  <a:lnTo>
                    <a:pt x="2161" y="1203"/>
                  </a:lnTo>
                  <a:cubicBezTo>
                    <a:pt x="2161" y="1199"/>
                    <a:pt x="2168" y="1194"/>
                    <a:pt x="2169" y="1189"/>
                  </a:cubicBezTo>
                  <a:lnTo>
                    <a:pt x="2169" y="1189"/>
                  </a:lnTo>
                  <a:cubicBezTo>
                    <a:pt x="2170" y="1185"/>
                    <a:pt x="2166" y="1177"/>
                    <a:pt x="2166" y="1173"/>
                  </a:cubicBezTo>
                  <a:lnTo>
                    <a:pt x="2166" y="1173"/>
                  </a:lnTo>
                  <a:cubicBezTo>
                    <a:pt x="2166" y="1169"/>
                    <a:pt x="2168" y="1164"/>
                    <a:pt x="2168" y="1160"/>
                  </a:cubicBezTo>
                  <a:lnTo>
                    <a:pt x="2168" y="1160"/>
                  </a:lnTo>
                  <a:cubicBezTo>
                    <a:pt x="2169" y="1156"/>
                    <a:pt x="2173" y="1149"/>
                    <a:pt x="2173" y="1146"/>
                  </a:cubicBezTo>
                  <a:lnTo>
                    <a:pt x="2173" y="1146"/>
                  </a:lnTo>
                  <a:cubicBezTo>
                    <a:pt x="2175" y="1139"/>
                    <a:pt x="2173" y="1127"/>
                    <a:pt x="2173" y="1120"/>
                  </a:cubicBezTo>
                  <a:lnTo>
                    <a:pt x="2173" y="1120"/>
                  </a:lnTo>
                  <a:cubicBezTo>
                    <a:pt x="2173" y="1117"/>
                    <a:pt x="2171" y="1112"/>
                    <a:pt x="2172" y="1109"/>
                  </a:cubicBezTo>
                  <a:lnTo>
                    <a:pt x="2172" y="1109"/>
                  </a:lnTo>
                  <a:cubicBezTo>
                    <a:pt x="2172" y="1107"/>
                    <a:pt x="2175" y="1102"/>
                    <a:pt x="2175" y="1099"/>
                  </a:cubicBezTo>
                  <a:lnTo>
                    <a:pt x="2175" y="1099"/>
                  </a:lnTo>
                  <a:cubicBezTo>
                    <a:pt x="2175" y="1094"/>
                    <a:pt x="2171" y="1084"/>
                    <a:pt x="2169" y="1079"/>
                  </a:cubicBezTo>
                  <a:lnTo>
                    <a:pt x="2169" y="1079"/>
                  </a:lnTo>
                  <a:cubicBezTo>
                    <a:pt x="2168" y="1074"/>
                    <a:pt x="2166" y="1064"/>
                    <a:pt x="2165" y="1059"/>
                  </a:cubicBezTo>
                  <a:lnTo>
                    <a:pt x="2165" y="1059"/>
                  </a:lnTo>
                  <a:cubicBezTo>
                    <a:pt x="2164" y="1053"/>
                    <a:pt x="2165" y="1041"/>
                    <a:pt x="2163" y="1035"/>
                  </a:cubicBezTo>
                  <a:lnTo>
                    <a:pt x="2163" y="1035"/>
                  </a:lnTo>
                  <a:cubicBezTo>
                    <a:pt x="2162" y="1031"/>
                    <a:pt x="2158" y="1024"/>
                    <a:pt x="2156" y="1020"/>
                  </a:cubicBezTo>
                  <a:lnTo>
                    <a:pt x="2156" y="1020"/>
                  </a:lnTo>
                  <a:cubicBezTo>
                    <a:pt x="2156" y="1018"/>
                    <a:pt x="2155" y="1015"/>
                    <a:pt x="2155" y="1014"/>
                  </a:cubicBezTo>
                  <a:lnTo>
                    <a:pt x="2155" y="1014"/>
                  </a:lnTo>
                  <a:cubicBezTo>
                    <a:pt x="2155" y="1013"/>
                    <a:pt x="2156" y="1009"/>
                    <a:pt x="2156" y="1007"/>
                  </a:cubicBezTo>
                  <a:lnTo>
                    <a:pt x="2156" y="1007"/>
                  </a:lnTo>
                  <a:cubicBezTo>
                    <a:pt x="2157" y="1003"/>
                    <a:pt x="2161" y="994"/>
                    <a:pt x="2159" y="989"/>
                  </a:cubicBezTo>
                  <a:lnTo>
                    <a:pt x="2159" y="989"/>
                  </a:lnTo>
                  <a:cubicBezTo>
                    <a:pt x="2158" y="986"/>
                    <a:pt x="2152" y="982"/>
                    <a:pt x="2151" y="978"/>
                  </a:cubicBezTo>
                  <a:lnTo>
                    <a:pt x="2151" y="978"/>
                  </a:lnTo>
                  <a:cubicBezTo>
                    <a:pt x="2149" y="976"/>
                    <a:pt x="2150" y="971"/>
                    <a:pt x="2151" y="968"/>
                  </a:cubicBezTo>
                  <a:lnTo>
                    <a:pt x="2151" y="968"/>
                  </a:lnTo>
                  <a:cubicBezTo>
                    <a:pt x="2151" y="966"/>
                    <a:pt x="2155" y="962"/>
                    <a:pt x="2156" y="960"/>
                  </a:cubicBezTo>
                  <a:lnTo>
                    <a:pt x="2156" y="960"/>
                  </a:lnTo>
                  <a:cubicBezTo>
                    <a:pt x="2157" y="957"/>
                    <a:pt x="2156" y="950"/>
                    <a:pt x="2155" y="948"/>
                  </a:cubicBezTo>
                  <a:lnTo>
                    <a:pt x="2155" y="948"/>
                  </a:lnTo>
                  <a:cubicBezTo>
                    <a:pt x="2154" y="945"/>
                    <a:pt x="2151" y="940"/>
                    <a:pt x="2148" y="939"/>
                  </a:cubicBezTo>
                  <a:lnTo>
                    <a:pt x="2148" y="939"/>
                  </a:lnTo>
                  <a:cubicBezTo>
                    <a:pt x="2146" y="938"/>
                    <a:pt x="2139" y="939"/>
                    <a:pt x="2136" y="939"/>
                  </a:cubicBezTo>
                  <a:lnTo>
                    <a:pt x="2136" y="939"/>
                  </a:lnTo>
                  <a:cubicBezTo>
                    <a:pt x="2133" y="938"/>
                    <a:pt x="2126" y="937"/>
                    <a:pt x="2125" y="936"/>
                  </a:cubicBezTo>
                  <a:lnTo>
                    <a:pt x="2125" y="936"/>
                  </a:lnTo>
                  <a:cubicBezTo>
                    <a:pt x="2123" y="934"/>
                    <a:pt x="2124" y="928"/>
                    <a:pt x="2122" y="926"/>
                  </a:cubicBezTo>
                  <a:lnTo>
                    <a:pt x="2122" y="926"/>
                  </a:lnTo>
                  <a:cubicBezTo>
                    <a:pt x="2120" y="923"/>
                    <a:pt x="2114" y="920"/>
                    <a:pt x="2111" y="917"/>
                  </a:cubicBezTo>
                  <a:lnTo>
                    <a:pt x="2111" y="917"/>
                  </a:lnTo>
                  <a:cubicBezTo>
                    <a:pt x="2108" y="916"/>
                    <a:pt x="2104" y="913"/>
                    <a:pt x="2102" y="910"/>
                  </a:cubicBezTo>
                  <a:lnTo>
                    <a:pt x="2102" y="910"/>
                  </a:lnTo>
                  <a:cubicBezTo>
                    <a:pt x="2102" y="909"/>
                    <a:pt x="2103" y="904"/>
                    <a:pt x="2102" y="903"/>
                  </a:cubicBezTo>
                  <a:lnTo>
                    <a:pt x="2102" y="903"/>
                  </a:lnTo>
                  <a:cubicBezTo>
                    <a:pt x="2101" y="900"/>
                    <a:pt x="2095" y="897"/>
                    <a:pt x="2094" y="895"/>
                  </a:cubicBezTo>
                  <a:lnTo>
                    <a:pt x="2094" y="895"/>
                  </a:lnTo>
                  <a:cubicBezTo>
                    <a:pt x="2092" y="893"/>
                    <a:pt x="2093" y="888"/>
                    <a:pt x="2092" y="886"/>
                  </a:cubicBezTo>
                  <a:lnTo>
                    <a:pt x="2092" y="886"/>
                  </a:lnTo>
                  <a:cubicBezTo>
                    <a:pt x="2091" y="883"/>
                    <a:pt x="2090" y="877"/>
                    <a:pt x="2087" y="876"/>
                  </a:cubicBezTo>
                  <a:lnTo>
                    <a:pt x="2087" y="876"/>
                  </a:lnTo>
                  <a:cubicBezTo>
                    <a:pt x="2085" y="874"/>
                    <a:pt x="2081" y="875"/>
                    <a:pt x="2080" y="874"/>
                  </a:cubicBezTo>
                  <a:lnTo>
                    <a:pt x="2080" y="874"/>
                  </a:lnTo>
                  <a:cubicBezTo>
                    <a:pt x="2078" y="873"/>
                    <a:pt x="2077" y="871"/>
                    <a:pt x="2075" y="871"/>
                  </a:cubicBezTo>
                  <a:lnTo>
                    <a:pt x="2075" y="871"/>
                  </a:lnTo>
                  <a:cubicBezTo>
                    <a:pt x="2072" y="869"/>
                    <a:pt x="2065" y="873"/>
                    <a:pt x="2062" y="871"/>
                  </a:cubicBezTo>
                  <a:lnTo>
                    <a:pt x="2062" y="871"/>
                  </a:lnTo>
                  <a:cubicBezTo>
                    <a:pt x="2060" y="870"/>
                    <a:pt x="2058" y="864"/>
                    <a:pt x="2059" y="861"/>
                  </a:cubicBezTo>
                  <a:lnTo>
                    <a:pt x="2059" y="861"/>
                  </a:lnTo>
                  <a:cubicBezTo>
                    <a:pt x="2059" y="859"/>
                    <a:pt x="2062" y="857"/>
                    <a:pt x="2063" y="855"/>
                  </a:cubicBezTo>
                  <a:lnTo>
                    <a:pt x="2063" y="855"/>
                  </a:lnTo>
                  <a:cubicBezTo>
                    <a:pt x="2064" y="853"/>
                    <a:pt x="2065" y="847"/>
                    <a:pt x="2064" y="844"/>
                  </a:cubicBezTo>
                  <a:lnTo>
                    <a:pt x="2064" y="844"/>
                  </a:lnTo>
                  <a:cubicBezTo>
                    <a:pt x="2063" y="842"/>
                    <a:pt x="2060" y="840"/>
                    <a:pt x="2059" y="839"/>
                  </a:cubicBezTo>
                  <a:lnTo>
                    <a:pt x="2059" y="839"/>
                  </a:lnTo>
                  <a:cubicBezTo>
                    <a:pt x="2058" y="837"/>
                    <a:pt x="2055" y="834"/>
                    <a:pt x="2053" y="833"/>
                  </a:cubicBezTo>
                  <a:lnTo>
                    <a:pt x="2053" y="833"/>
                  </a:lnTo>
                  <a:cubicBezTo>
                    <a:pt x="2050" y="832"/>
                    <a:pt x="2042" y="832"/>
                    <a:pt x="2039" y="833"/>
                  </a:cubicBezTo>
                  <a:lnTo>
                    <a:pt x="2039" y="833"/>
                  </a:lnTo>
                  <a:cubicBezTo>
                    <a:pt x="2035" y="834"/>
                    <a:pt x="2029" y="839"/>
                    <a:pt x="2025" y="839"/>
                  </a:cubicBezTo>
                  <a:lnTo>
                    <a:pt x="2025" y="839"/>
                  </a:lnTo>
                  <a:cubicBezTo>
                    <a:pt x="2022" y="839"/>
                    <a:pt x="2017" y="835"/>
                    <a:pt x="2015" y="835"/>
                  </a:cubicBezTo>
                  <a:lnTo>
                    <a:pt x="2015" y="835"/>
                  </a:lnTo>
                  <a:cubicBezTo>
                    <a:pt x="2011" y="835"/>
                    <a:pt x="2005" y="839"/>
                    <a:pt x="2002" y="839"/>
                  </a:cubicBezTo>
                  <a:lnTo>
                    <a:pt x="2002" y="839"/>
                  </a:lnTo>
                  <a:cubicBezTo>
                    <a:pt x="1997" y="839"/>
                    <a:pt x="1989" y="836"/>
                    <a:pt x="1984" y="837"/>
                  </a:cubicBezTo>
                  <a:lnTo>
                    <a:pt x="1984" y="837"/>
                  </a:lnTo>
                  <a:cubicBezTo>
                    <a:pt x="1983" y="837"/>
                    <a:pt x="1980" y="839"/>
                    <a:pt x="1980" y="841"/>
                  </a:cubicBezTo>
                  <a:lnTo>
                    <a:pt x="1980" y="841"/>
                  </a:lnTo>
                  <a:cubicBezTo>
                    <a:pt x="1978" y="843"/>
                    <a:pt x="1980" y="851"/>
                    <a:pt x="1979" y="853"/>
                  </a:cubicBezTo>
                  <a:lnTo>
                    <a:pt x="1979" y="853"/>
                  </a:lnTo>
                  <a:cubicBezTo>
                    <a:pt x="1979" y="856"/>
                    <a:pt x="1976" y="864"/>
                    <a:pt x="1973" y="864"/>
                  </a:cubicBezTo>
                  <a:lnTo>
                    <a:pt x="1973" y="864"/>
                  </a:lnTo>
                  <a:cubicBezTo>
                    <a:pt x="1970" y="866"/>
                    <a:pt x="1964" y="859"/>
                    <a:pt x="1961" y="859"/>
                  </a:cubicBezTo>
                  <a:lnTo>
                    <a:pt x="1961" y="859"/>
                  </a:lnTo>
                  <a:cubicBezTo>
                    <a:pt x="1960" y="858"/>
                    <a:pt x="1956" y="859"/>
                    <a:pt x="1954" y="857"/>
                  </a:cubicBezTo>
                  <a:lnTo>
                    <a:pt x="1954" y="857"/>
                  </a:lnTo>
                  <a:cubicBezTo>
                    <a:pt x="1953" y="855"/>
                    <a:pt x="1956" y="849"/>
                    <a:pt x="1956" y="846"/>
                  </a:cubicBezTo>
                  <a:lnTo>
                    <a:pt x="1956" y="846"/>
                  </a:lnTo>
                  <a:cubicBezTo>
                    <a:pt x="1956" y="845"/>
                    <a:pt x="1957" y="841"/>
                    <a:pt x="1956" y="840"/>
                  </a:cubicBezTo>
                  <a:lnTo>
                    <a:pt x="1956" y="840"/>
                  </a:lnTo>
                  <a:cubicBezTo>
                    <a:pt x="1954" y="837"/>
                    <a:pt x="1946" y="836"/>
                    <a:pt x="1943" y="833"/>
                  </a:cubicBezTo>
                  <a:lnTo>
                    <a:pt x="1943" y="833"/>
                  </a:lnTo>
                  <a:cubicBezTo>
                    <a:pt x="1943" y="831"/>
                    <a:pt x="1942" y="828"/>
                    <a:pt x="1942" y="826"/>
                  </a:cubicBezTo>
                  <a:lnTo>
                    <a:pt x="1942" y="826"/>
                  </a:lnTo>
                  <a:cubicBezTo>
                    <a:pt x="1942" y="823"/>
                    <a:pt x="1944" y="820"/>
                    <a:pt x="1944" y="818"/>
                  </a:cubicBezTo>
                  <a:lnTo>
                    <a:pt x="1944" y="818"/>
                  </a:lnTo>
                  <a:cubicBezTo>
                    <a:pt x="1944" y="815"/>
                    <a:pt x="1945" y="810"/>
                    <a:pt x="1943" y="808"/>
                  </a:cubicBezTo>
                  <a:lnTo>
                    <a:pt x="1943" y="808"/>
                  </a:lnTo>
                  <a:cubicBezTo>
                    <a:pt x="1942" y="806"/>
                    <a:pt x="1936" y="804"/>
                    <a:pt x="1934" y="803"/>
                  </a:cubicBezTo>
                  <a:lnTo>
                    <a:pt x="1934" y="803"/>
                  </a:lnTo>
                  <a:cubicBezTo>
                    <a:pt x="1931" y="803"/>
                    <a:pt x="1924" y="803"/>
                    <a:pt x="1920" y="803"/>
                  </a:cubicBezTo>
                  <a:lnTo>
                    <a:pt x="1920" y="803"/>
                  </a:lnTo>
                  <a:cubicBezTo>
                    <a:pt x="1918" y="802"/>
                    <a:pt x="1914" y="800"/>
                    <a:pt x="1911" y="799"/>
                  </a:cubicBezTo>
                  <a:lnTo>
                    <a:pt x="1911" y="799"/>
                  </a:lnTo>
                  <a:cubicBezTo>
                    <a:pt x="1909" y="798"/>
                    <a:pt x="1904" y="799"/>
                    <a:pt x="1902" y="797"/>
                  </a:cubicBezTo>
                  <a:lnTo>
                    <a:pt x="1902" y="797"/>
                  </a:lnTo>
                  <a:cubicBezTo>
                    <a:pt x="1900" y="795"/>
                    <a:pt x="1898" y="788"/>
                    <a:pt x="1898" y="785"/>
                  </a:cubicBezTo>
                  <a:lnTo>
                    <a:pt x="1898" y="785"/>
                  </a:lnTo>
                  <a:cubicBezTo>
                    <a:pt x="1896" y="782"/>
                    <a:pt x="1898" y="775"/>
                    <a:pt x="1896" y="773"/>
                  </a:cubicBezTo>
                  <a:lnTo>
                    <a:pt x="1896" y="773"/>
                  </a:lnTo>
                  <a:cubicBezTo>
                    <a:pt x="1894" y="770"/>
                    <a:pt x="1887" y="767"/>
                    <a:pt x="1885" y="765"/>
                  </a:cubicBezTo>
                  <a:lnTo>
                    <a:pt x="1885" y="765"/>
                  </a:lnTo>
                  <a:cubicBezTo>
                    <a:pt x="1882" y="762"/>
                    <a:pt x="1881" y="754"/>
                    <a:pt x="1879" y="751"/>
                  </a:cubicBezTo>
                  <a:lnTo>
                    <a:pt x="1879" y="751"/>
                  </a:lnTo>
                  <a:cubicBezTo>
                    <a:pt x="1877" y="748"/>
                    <a:pt x="1872" y="743"/>
                    <a:pt x="1869" y="741"/>
                  </a:cubicBezTo>
                  <a:lnTo>
                    <a:pt x="1869" y="741"/>
                  </a:lnTo>
                  <a:cubicBezTo>
                    <a:pt x="1866" y="740"/>
                    <a:pt x="1860" y="738"/>
                    <a:pt x="1857" y="738"/>
                  </a:cubicBezTo>
                  <a:lnTo>
                    <a:pt x="1857" y="738"/>
                  </a:lnTo>
                  <a:cubicBezTo>
                    <a:pt x="1853" y="738"/>
                    <a:pt x="1846" y="742"/>
                    <a:pt x="1843" y="742"/>
                  </a:cubicBezTo>
                  <a:lnTo>
                    <a:pt x="1843" y="742"/>
                  </a:lnTo>
                  <a:cubicBezTo>
                    <a:pt x="1841" y="741"/>
                    <a:pt x="1838" y="738"/>
                    <a:pt x="1837" y="737"/>
                  </a:cubicBezTo>
                  <a:lnTo>
                    <a:pt x="1837" y="737"/>
                  </a:lnTo>
                  <a:cubicBezTo>
                    <a:pt x="1835" y="735"/>
                    <a:pt x="1833" y="729"/>
                    <a:pt x="1830" y="728"/>
                  </a:cubicBezTo>
                  <a:lnTo>
                    <a:pt x="1830" y="728"/>
                  </a:lnTo>
                  <a:cubicBezTo>
                    <a:pt x="1827" y="725"/>
                    <a:pt x="1818" y="727"/>
                    <a:pt x="1815" y="725"/>
                  </a:cubicBezTo>
                  <a:lnTo>
                    <a:pt x="1815" y="725"/>
                  </a:lnTo>
                  <a:cubicBezTo>
                    <a:pt x="1813" y="724"/>
                    <a:pt x="1812" y="720"/>
                    <a:pt x="1810" y="718"/>
                  </a:cubicBezTo>
                  <a:lnTo>
                    <a:pt x="1810" y="718"/>
                  </a:lnTo>
                  <a:cubicBezTo>
                    <a:pt x="1807" y="716"/>
                    <a:pt x="1797" y="717"/>
                    <a:pt x="1793" y="714"/>
                  </a:cubicBezTo>
                  <a:lnTo>
                    <a:pt x="1793" y="714"/>
                  </a:lnTo>
                  <a:cubicBezTo>
                    <a:pt x="1791" y="712"/>
                    <a:pt x="1789" y="705"/>
                    <a:pt x="1788" y="702"/>
                  </a:cubicBezTo>
                  <a:lnTo>
                    <a:pt x="1788" y="702"/>
                  </a:lnTo>
                  <a:cubicBezTo>
                    <a:pt x="1787" y="698"/>
                    <a:pt x="1783" y="690"/>
                    <a:pt x="1783" y="685"/>
                  </a:cubicBezTo>
                  <a:lnTo>
                    <a:pt x="1783" y="685"/>
                  </a:lnTo>
                  <a:cubicBezTo>
                    <a:pt x="1782" y="681"/>
                    <a:pt x="1782" y="673"/>
                    <a:pt x="1781" y="669"/>
                  </a:cubicBezTo>
                  <a:lnTo>
                    <a:pt x="1781" y="669"/>
                  </a:lnTo>
                  <a:cubicBezTo>
                    <a:pt x="1779" y="664"/>
                    <a:pt x="1772" y="655"/>
                    <a:pt x="1771" y="650"/>
                  </a:cubicBezTo>
                  <a:lnTo>
                    <a:pt x="1771" y="650"/>
                  </a:lnTo>
                  <a:cubicBezTo>
                    <a:pt x="1770" y="649"/>
                    <a:pt x="1772" y="645"/>
                    <a:pt x="1770" y="644"/>
                  </a:cubicBezTo>
                  <a:lnTo>
                    <a:pt x="1770" y="644"/>
                  </a:lnTo>
                  <a:cubicBezTo>
                    <a:pt x="1769" y="642"/>
                    <a:pt x="1764" y="642"/>
                    <a:pt x="1761" y="641"/>
                  </a:cubicBezTo>
                  <a:lnTo>
                    <a:pt x="1761" y="641"/>
                  </a:lnTo>
                  <a:cubicBezTo>
                    <a:pt x="1758" y="641"/>
                    <a:pt x="1752" y="643"/>
                    <a:pt x="1749" y="642"/>
                  </a:cubicBezTo>
                  <a:lnTo>
                    <a:pt x="1749" y="642"/>
                  </a:lnTo>
                  <a:cubicBezTo>
                    <a:pt x="1746" y="642"/>
                    <a:pt x="1742" y="639"/>
                    <a:pt x="1739" y="637"/>
                  </a:cubicBezTo>
                  <a:lnTo>
                    <a:pt x="1739" y="637"/>
                  </a:lnTo>
                  <a:cubicBezTo>
                    <a:pt x="1738" y="635"/>
                    <a:pt x="1734" y="631"/>
                    <a:pt x="1732" y="630"/>
                  </a:cubicBezTo>
                  <a:lnTo>
                    <a:pt x="1732" y="630"/>
                  </a:lnTo>
                  <a:cubicBezTo>
                    <a:pt x="1729" y="629"/>
                    <a:pt x="1721" y="631"/>
                    <a:pt x="1718" y="630"/>
                  </a:cubicBezTo>
                  <a:lnTo>
                    <a:pt x="1718" y="630"/>
                  </a:lnTo>
                  <a:cubicBezTo>
                    <a:pt x="1717" y="629"/>
                    <a:pt x="1714" y="625"/>
                    <a:pt x="1712" y="624"/>
                  </a:cubicBezTo>
                  <a:lnTo>
                    <a:pt x="1712" y="624"/>
                  </a:lnTo>
                  <a:cubicBezTo>
                    <a:pt x="1710" y="621"/>
                    <a:pt x="1705" y="617"/>
                    <a:pt x="1702" y="614"/>
                  </a:cubicBezTo>
                  <a:lnTo>
                    <a:pt x="1702" y="614"/>
                  </a:lnTo>
                  <a:cubicBezTo>
                    <a:pt x="1700" y="612"/>
                    <a:pt x="1694" y="610"/>
                    <a:pt x="1692" y="607"/>
                  </a:cubicBezTo>
                  <a:lnTo>
                    <a:pt x="1692" y="607"/>
                  </a:lnTo>
                  <a:cubicBezTo>
                    <a:pt x="1691" y="604"/>
                    <a:pt x="1693" y="596"/>
                    <a:pt x="1692" y="592"/>
                  </a:cubicBezTo>
                  <a:lnTo>
                    <a:pt x="1692" y="592"/>
                  </a:lnTo>
                  <a:cubicBezTo>
                    <a:pt x="1690" y="590"/>
                    <a:pt x="1684" y="585"/>
                    <a:pt x="1681" y="582"/>
                  </a:cubicBezTo>
                  <a:lnTo>
                    <a:pt x="1681" y="582"/>
                  </a:lnTo>
                  <a:cubicBezTo>
                    <a:pt x="1678" y="580"/>
                    <a:pt x="1673" y="576"/>
                    <a:pt x="1670" y="574"/>
                  </a:cubicBezTo>
                  <a:lnTo>
                    <a:pt x="1670" y="574"/>
                  </a:lnTo>
                  <a:cubicBezTo>
                    <a:pt x="1668" y="571"/>
                    <a:pt x="1667" y="566"/>
                    <a:pt x="1665" y="563"/>
                  </a:cubicBezTo>
                  <a:lnTo>
                    <a:pt x="1665" y="563"/>
                  </a:lnTo>
                  <a:cubicBezTo>
                    <a:pt x="1662" y="560"/>
                    <a:pt x="1655" y="554"/>
                    <a:pt x="1651" y="552"/>
                  </a:cubicBezTo>
                  <a:lnTo>
                    <a:pt x="1651" y="552"/>
                  </a:lnTo>
                  <a:cubicBezTo>
                    <a:pt x="1644" y="548"/>
                    <a:pt x="1628" y="542"/>
                    <a:pt x="1620" y="539"/>
                  </a:cubicBezTo>
                  <a:lnTo>
                    <a:pt x="1620" y="539"/>
                  </a:lnTo>
                  <a:cubicBezTo>
                    <a:pt x="1616" y="537"/>
                    <a:pt x="1607" y="534"/>
                    <a:pt x="1602" y="533"/>
                  </a:cubicBezTo>
                  <a:lnTo>
                    <a:pt x="1602" y="533"/>
                  </a:lnTo>
                  <a:cubicBezTo>
                    <a:pt x="1599" y="533"/>
                    <a:pt x="1593" y="532"/>
                    <a:pt x="1590" y="531"/>
                  </a:cubicBezTo>
                  <a:lnTo>
                    <a:pt x="1590" y="531"/>
                  </a:lnTo>
                  <a:cubicBezTo>
                    <a:pt x="1587" y="530"/>
                    <a:pt x="1580" y="526"/>
                    <a:pt x="1577" y="525"/>
                  </a:cubicBezTo>
                  <a:lnTo>
                    <a:pt x="1577" y="525"/>
                  </a:lnTo>
                  <a:cubicBezTo>
                    <a:pt x="1570" y="523"/>
                    <a:pt x="1556" y="520"/>
                    <a:pt x="1550" y="518"/>
                  </a:cubicBezTo>
                  <a:lnTo>
                    <a:pt x="1550" y="518"/>
                  </a:lnTo>
                  <a:cubicBezTo>
                    <a:pt x="1542" y="515"/>
                    <a:pt x="1528" y="506"/>
                    <a:pt x="1521" y="502"/>
                  </a:cubicBezTo>
                  <a:lnTo>
                    <a:pt x="1521" y="502"/>
                  </a:lnTo>
                  <a:cubicBezTo>
                    <a:pt x="1518" y="501"/>
                    <a:pt x="1512" y="499"/>
                    <a:pt x="1509" y="498"/>
                  </a:cubicBezTo>
                  <a:lnTo>
                    <a:pt x="1509" y="498"/>
                  </a:lnTo>
                  <a:cubicBezTo>
                    <a:pt x="1506" y="497"/>
                    <a:pt x="1500" y="493"/>
                    <a:pt x="1497" y="491"/>
                  </a:cubicBezTo>
                  <a:lnTo>
                    <a:pt x="1497" y="491"/>
                  </a:lnTo>
                  <a:cubicBezTo>
                    <a:pt x="1494" y="491"/>
                    <a:pt x="1487" y="490"/>
                    <a:pt x="1485" y="490"/>
                  </a:cubicBezTo>
                  <a:lnTo>
                    <a:pt x="1485" y="490"/>
                  </a:lnTo>
                  <a:cubicBezTo>
                    <a:pt x="1482" y="491"/>
                    <a:pt x="1479" y="493"/>
                    <a:pt x="1477" y="494"/>
                  </a:cubicBezTo>
                  <a:lnTo>
                    <a:pt x="1477" y="494"/>
                  </a:lnTo>
                  <a:cubicBezTo>
                    <a:pt x="1474" y="496"/>
                    <a:pt x="1466" y="499"/>
                    <a:pt x="1462" y="500"/>
                  </a:cubicBezTo>
                  <a:lnTo>
                    <a:pt x="1462" y="500"/>
                  </a:lnTo>
                  <a:cubicBezTo>
                    <a:pt x="1459" y="501"/>
                    <a:pt x="1452" y="503"/>
                    <a:pt x="1449" y="505"/>
                  </a:cubicBezTo>
                  <a:lnTo>
                    <a:pt x="1449" y="505"/>
                  </a:lnTo>
                  <a:cubicBezTo>
                    <a:pt x="1447" y="507"/>
                    <a:pt x="1444" y="513"/>
                    <a:pt x="1441" y="514"/>
                  </a:cubicBezTo>
                  <a:lnTo>
                    <a:pt x="1441" y="514"/>
                  </a:lnTo>
                  <a:cubicBezTo>
                    <a:pt x="1438" y="515"/>
                    <a:pt x="1431" y="515"/>
                    <a:pt x="1428" y="514"/>
                  </a:cubicBezTo>
                  <a:lnTo>
                    <a:pt x="1428" y="514"/>
                  </a:lnTo>
                  <a:cubicBezTo>
                    <a:pt x="1426" y="513"/>
                    <a:pt x="1423" y="511"/>
                    <a:pt x="1421" y="510"/>
                  </a:cubicBezTo>
                  <a:lnTo>
                    <a:pt x="1421" y="510"/>
                  </a:lnTo>
                  <a:cubicBezTo>
                    <a:pt x="1419" y="510"/>
                    <a:pt x="1414" y="515"/>
                    <a:pt x="1412" y="515"/>
                  </a:cubicBezTo>
                  <a:lnTo>
                    <a:pt x="1412" y="515"/>
                  </a:lnTo>
                  <a:cubicBezTo>
                    <a:pt x="1411" y="514"/>
                    <a:pt x="1409" y="510"/>
                    <a:pt x="1407" y="509"/>
                  </a:cubicBezTo>
                  <a:lnTo>
                    <a:pt x="1407" y="509"/>
                  </a:lnTo>
                  <a:cubicBezTo>
                    <a:pt x="1405" y="508"/>
                    <a:pt x="1401" y="506"/>
                    <a:pt x="1399" y="507"/>
                  </a:cubicBezTo>
                  <a:lnTo>
                    <a:pt x="1399" y="507"/>
                  </a:lnTo>
                  <a:cubicBezTo>
                    <a:pt x="1398" y="508"/>
                    <a:pt x="1394" y="511"/>
                    <a:pt x="1394" y="513"/>
                  </a:cubicBezTo>
                  <a:lnTo>
                    <a:pt x="1394" y="513"/>
                  </a:lnTo>
                  <a:cubicBezTo>
                    <a:pt x="1394" y="516"/>
                    <a:pt x="1397" y="519"/>
                    <a:pt x="1396" y="521"/>
                  </a:cubicBezTo>
                  <a:lnTo>
                    <a:pt x="1396" y="521"/>
                  </a:lnTo>
                  <a:cubicBezTo>
                    <a:pt x="1396" y="524"/>
                    <a:pt x="1393" y="528"/>
                    <a:pt x="1391" y="529"/>
                  </a:cubicBezTo>
                  <a:lnTo>
                    <a:pt x="1391" y="529"/>
                  </a:lnTo>
                  <a:cubicBezTo>
                    <a:pt x="1388" y="530"/>
                    <a:pt x="1382" y="531"/>
                    <a:pt x="1379" y="529"/>
                  </a:cubicBezTo>
                  <a:lnTo>
                    <a:pt x="1379" y="529"/>
                  </a:lnTo>
                  <a:cubicBezTo>
                    <a:pt x="1378" y="529"/>
                    <a:pt x="1378" y="524"/>
                    <a:pt x="1376" y="523"/>
                  </a:cubicBezTo>
                  <a:lnTo>
                    <a:pt x="1376" y="523"/>
                  </a:lnTo>
                  <a:cubicBezTo>
                    <a:pt x="1375" y="523"/>
                    <a:pt x="1372" y="528"/>
                    <a:pt x="1370" y="529"/>
                  </a:cubicBezTo>
                  <a:lnTo>
                    <a:pt x="1370" y="529"/>
                  </a:lnTo>
                  <a:cubicBezTo>
                    <a:pt x="1368" y="530"/>
                    <a:pt x="1364" y="532"/>
                    <a:pt x="1362" y="534"/>
                  </a:cubicBezTo>
                  <a:lnTo>
                    <a:pt x="1362" y="534"/>
                  </a:lnTo>
                  <a:cubicBezTo>
                    <a:pt x="1361" y="537"/>
                    <a:pt x="1362" y="543"/>
                    <a:pt x="1362" y="546"/>
                  </a:cubicBezTo>
                  <a:lnTo>
                    <a:pt x="1362" y="546"/>
                  </a:lnTo>
                  <a:cubicBezTo>
                    <a:pt x="1363" y="550"/>
                    <a:pt x="1366" y="557"/>
                    <a:pt x="1368" y="561"/>
                  </a:cubicBezTo>
                  <a:lnTo>
                    <a:pt x="1368" y="561"/>
                  </a:lnTo>
                  <a:cubicBezTo>
                    <a:pt x="1369" y="563"/>
                    <a:pt x="1374" y="567"/>
                    <a:pt x="1375" y="570"/>
                  </a:cubicBezTo>
                  <a:lnTo>
                    <a:pt x="1375" y="570"/>
                  </a:lnTo>
                  <a:cubicBezTo>
                    <a:pt x="1378" y="573"/>
                    <a:pt x="1382" y="581"/>
                    <a:pt x="1384" y="586"/>
                  </a:cubicBezTo>
                  <a:lnTo>
                    <a:pt x="1384" y="586"/>
                  </a:lnTo>
                  <a:cubicBezTo>
                    <a:pt x="1384" y="589"/>
                    <a:pt x="1384" y="597"/>
                    <a:pt x="1382" y="600"/>
                  </a:cubicBezTo>
                  <a:lnTo>
                    <a:pt x="1382" y="600"/>
                  </a:lnTo>
                  <a:cubicBezTo>
                    <a:pt x="1381" y="603"/>
                    <a:pt x="1376" y="608"/>
                    <a:pt x="1373" y="609"/>
                  </a:cubicBezTo>
                  <a:lnTo>
                    <a:pt x="1373" y="609"/>
                  </a:lnTo>
                  <a:cubicBezTo>
                    <a:pt x="1370" y="610"/>
                    <a:pt x="1364" y="609"/>
                    <a:pt x="1360" y="609"/>
                  </a:cubicBezTo>
                  <a:lnTo>
                    <a:pt x="1360" y="609"/>
                  </a:lnTo>
                  <a:cubicBezTo>
                    <a:pt x="1357" y="609"/>
                    <a:pt x="1351" y="610"/>
                    <a:pt x="1347" y="609"/>
                  </a:cubicBezTo>
                  <a:lnTo>
                    <a:pt x="1347" y="609"/>
                  </a:lnTo>
                  <a:cubicBezTo>
                    <a:pt x="1346" y="609"/>
                    <a:pt x="1343" y="609"/>
                    <a:pt x="1342" y="609"/>
                  </a:cubicBezTo>
                  <a:lnTo>
                    <a:pt x="1342" y="609"/>
                  </a:lnTo>
                  <a:cubicBezTo>
                    <a:pt x="1340" y="607"/>
                    <a:pt x="1338" y="602"/>
                    <a:pt x="1336" y="601"/>
                  </a:cubicBezTo>
                  <a:lnTo>
                    <a:pt x="1336" y="601"/>
                  </a:lnTo>
                  <a:cubicBezTo>
                    <a:pt x="1335" y="601"/>
                    <a:pt x="1331" y="600"/>
                    <a:pt x="1330" y="600"/>
                  </a:cubicBezTo>
                  <a:lnTo>
                    <a:pt x="1330" y="600"/>
                  </a:lnTo>
                  <a:cubicBezTo>
                    <a:pt x="1327" y="601"/>
                    <a:pt x="1324" y="606"/>
                    <a:pt x="1321" y="607"/>
                  </a:cubicBezTo>
                  <a:lnTo>
                    <a:pt x="1321" y="607"/>
                  </a:lnTo>
                  <a:cubicBezTo>
                    <a:pt x="1320" y="609"/>
                    <a:pt x="1315" y="610"/>
                    <a:pt x="1313" y="611"/>
                  </a:cubicBezTo>
                  <a:lnTo>
                    <a:pt x="1313" y="611"/>
                  </a:lnTo>
                  <a:cubicBezTo>
                    <a:pt x="1309" y="612"/>
                    <a:pt x="1301" y="614"/>
                    <a:pt x="1297" y="617"/>
                  </a:cubicBezTo>
                  <a:lnTo>
                    <a:pt x="1297" y="617"/>
                  </a:lnTo>
                  <a:cubicBezTo>
                    <a:pt x="1294" y="619"/>
                    <a:pt x="1290" y="627"/>
                    <a:pt x="1287" y="630"/>
                  </a:cubicBezTo>
                  <a:lnTo>
                    <a:pt x="1287" y="630"/>
                  </a:lnTo>
                  <a:cubicBezTo>
                    <a:pt x="1284" y="633"/>
                    <a:pt x="1275" y="635"/>
                    <a:pt x="1273" y="639"/>
                  </a:cubicBezTo>
                  <a:lnTo>
                    <a:pt x="1273" y="639"/>
                  </a:lnTo>
                  <a:cubicBezTo>
                    <a:pt x="1270" y="641"/>
                    <a:pt x="1268" y="647"/>
                    <a:pt x="1266" y="650"/>
                  </a:cubicBezTo>
                  <a:lnTo>
                    <a:pt x="1266" y="650"/>
                  </a:lnTo>
                  <a:cubicBezTo>
                    <a:pt x="1265" y="651"/>
                    <a:pt x="1261" y="655"/>
                    <a:pt x="1259" y="657"/>
                  </a:cubicBezTo>
                  <a:lnTo>
                    <a:pt x="1259" y="657"/>
                  </a:lnTo>
                  <a:cubicBezTo>
                    <a:pt x="1257" y="659"/>
                    <a:pt x="1251" y="659"/>
                    <a:pt x="1249" y="660"/>
                  </a:cubicBezTo>
                  <a:lnTo>
                    <a:pt x="1249" y="660"/>
                  </a:lnTo>
                  <a:cubicBezTo>
                    <a:pt x="1243" y="664"/>
                    <a:pt x="1234" y="672"/>
                    <a:pt x="1230" y="677"/>
                  </a:cubicBezTo>
                  <a:lnTo>
                    <a:pt x="1230" y="677"/>
                  </a:lnTo>
                  <a:cubicBezTo>
                    <a:pt x="1225" y="681"/>
                    <a:pt x="1218" y="690"/>
                    <a:pt x="1214" y="694"/>
                  </a:cubicBezTo>
                  <a:lnTo>
                    <a:pt x="1214" y="694"/>
                  </a:lnTo>
                  <a:cubicBezTo>
                    <a:pt x="1208" y="699"/>
                    <a:pt x="1196" y="708"/>
                    <a:pt x="1190" y="713"/>
                  </a:cubicBezTo>
                  <a:lnTo>
                    <a:pt x="1190" y="713"/>
                  </a:lnTo>
                  <a:cubicBezTo>
                    <a:pt x="1187" y="716"/>
                    <a:pt x="1183" y="724"/>
                    <a:pt x="1180" y="725"/>
                  </a:cubicBezTo>
                  <a:lnTo>
                    <a:pt x="1180" y="725"/>
                  </a:lnTo>
                  <a:cubicBezTo>
                    <a:pt x="1177" y="726"/>
                    <a:pt x="1172" y="726"/>
                    <a:pt x="1170" y="724"/>
                  </a:cubicBezTo>
                  <a:lnTo>
                    <a:pt x="1170" y="724"/>
                  </a:lnTo>
                  <a:cubicBezTo>
                    <a:pt x="1167" y="722"/>
                    <a:pt x="1167" y="713"/>
                    <a:pt x="1169" y="711"/>
                  </a:cubicBezTo>
                  <a:lnTo>
                    <a:pt x="1169" y="711"/>
                  </a:lnTo>
                  <a:cubicBezTo>
                    <a:pt x="1169" y="708"/>
                    <a:pt x="1174" y="705"/>
                    <a:pt x="1174" y="703"/>
                  </a:cubicBezTo>
                  <a:lnTo>
                    <a:pt x="1174" y="703"/>
                  </a:lnTo>
                  <a:cubicBezTo>
                    <a:pt x="1174" y="701"/>
                    <a:pt x="1173" y="698"/>
                    <a:pt x="1172" y="697"/>
                  </a:cubicBezTo>
                  <a:lnTo>
                    <a:pt x="1172" y="697"/>
                  </a:lnTo>
                  <a:cubicBezTo>
                    <a:pt x="1170" y="695"/>
                    <a:pt x="1166" y="696"/>
                    <a:pt x="1164" y="697"/>
                  </a:cubicBezTo>
                  <a:lnTo>
                    <a:pt x="1164" y="697"/>
                  </a:lnTo>
                  <a:cubicBezTo>
                    <a:pt x="1162" y="698"/>
                    <a:pt x="1157" y="707"/>
                    <a:pt x="1156" y="708"/>
                  </a:cubicBezTo>
                  <a:lnTo>
                    <a:pt x="1156" y="708"/>
                  </a:lnTo>
                  <a:cubicBezTo>
                    <a:pt x="1156" y="709"/>
                    <a:pt x="1151" y="717"/>
                    <a:pt x="1149" y="720"/>
                  </a:cubicBezTo>
                  <a:lnTo>
                    <a:pt x="1149" y="720"/>
                  </a:lnTo>
                  <a:cubicBezTo>
                    <a:pt x="1147" y="722"/>
                    <a:pt x="1144" y="730"/>
                    <a:pt x="1141" y="732"/>
                  </a:cubicBezTo>
                  <a:lnTo>
                    <a:pt x="1141" y="732"/>
                  </a:lnTo>
                  <a:cubicBezTo>
                    <a:pt x="1138" y="735"/>
                    <a:pt x="1128" y="736"/>
                    <a:pt x="1123" y="737"/>
                  </a:cubicBezTo>
                  <a:lnTo>
                    <a:pt x="1123" y="737"/>
                  </a:lnTo>
                  <a:cubicBezTo>
                    <a:pt x="1114" y="738"/>
                    <a:pt x="1099" y="737"/>
                    <a:pt x="1091" y="740"/>
                  </a:cubicBezTo>
                  <a:lnTo>
                    <a:pt x="1091" y="740"/>
                  </a:lnTo>
                  <a:cubicBezTo>
                    <a:pt x="1083" y="741"/>
                    <a:pt x="1071" y="751"/>
                    <a:pt x="1065" y="755"/>
                  </a:cubicBezTo>
                  <a:lnTo>
                    <a:pt x="1065" y="755"/>
                  </a:lnTo>
                  <a:cubicBezTo>
                    <a:pt x="1059" y="758"/>
                    <a:pt x="1047" y="765"/>
                    <a:pt x="1040" y="766"/>
                  </a:cubicBezTo>
                  <a:lnTo>
                    <a:pt x="1040" y="766"/>
                  </a:lnTo>
                  <a:cubicBezTo>
                    <a:pt x="1037" y="767"/>
                    <a:pt x="1031" y="766"/>
                    <a:pt x="1028" y="767"/>
                  </a:cubicBezTo>
                  <a:lnTo>
                    <a:pt x="1028" y="767"/>
                  </a:lnTo>
                  <a:cubicBezTo>
                    <a:pt x="1024" y="768"/>
                    <a:pt x="1017" y="771"/>
                    <a:pt x="1013" y="773"/>
                  </a:cubicBezTo>
                  <a:lnTo>
                    <a:pt x="1013" y="773"/>
                  </a:lnTo>
                  <a:cubicBezTo>
                    <a:pt x="1011" y="774"/>
                    <a:pt x="1007" y="777"/>
                    <a:pt x="1005" y="779"/>
                  </a:cubicBezTo>
                  <a:lnTo>
                    <a:pt x="1005" y="779"/>
                  </a:lnTo>
                  <a:cubicBezTo>
                    <a:pt x="1003" y="781"/>
                    <a:pt x="1001" y="788"/>
                    <a:pt x="998" y="789"/>
                  </a:cubicBezTo>
                  <a:lnTo>
                    <a:pt x="998" y="789"/>
                  </a:lnTo>
                  <a:cubicBezTo>
                    <a:pt x="996" y="791"/>
                    <a:pt x="991" y="789"/>
                    <a:pt x="989" y="788"/>
                  </a:cubicBezTo>
                  <a:lnTo>
                    <a:pt x="989" y="788"/>
                  </a:lnTo>
                  <a:cubicBezTo>
                    <a:pt x="985" y="784"/>
                    <a:pt x="982" y="775"/>
                    <a:pt x="979" y="770"/>
                  </a:cubicBezTo>
                  <a:lnTo>
                    <a:pt x="979" y="770"/>
                  </a:lnTo>
                  <a:cubicBezTo>
                    <a:pt x="977" y="766"/>
                    <a:pt x="972" y="757"/>
                    <a:pt x="970" y="753"/>
                  </a:cubicBezTo>
                  <a:lnTo>
                    <a:pt x="970" y="753"/>
                  </a:lnTo>
                  <a:cubicBezTo>
                    <a:pt x="968" y="749"/>
                    <a:pt x="964" y="741"/>
                    <a:pt x="962" y="736"/>
                  </a:cubicBezTo>
                  <a:lnTo>
                    <a:pt x="962" y="736"/>
                  </a:lnTo>
                  <a:cubicBezTo>
                    <a:pt x="960" y="732"/>
                    <a:pt x="957" y="723"/>
                    <a:pt x="956" y="720"/>
                  </a:cubicBezTo>
                  <a:lnTo>
                    <a:pt x="956" y="720"/>
                  </a:lnTo>
                  <a:cubicBezTo>
                    <a:pt x="955" y="715"/>
                    <a:pt x="953" y="708"/>
                    <a:pt x="953" y="704"/>
                  </a:cubicBezTo>
                  <a:lnTo>
                    <a:pt x="953" y="704"/>
                  </a:lnTo>
                  <a:cubicBezTo>
                    <a:pt x="954" y="701"/>
                    <a:pt x="954" y="692"/>
                    <a:pt x="957" y="690"/>
                  </a:cubicBezTo>
                  <a:lnTo>
                    <a:pt x="957" y="690"/>
                  </a:lnTo>
                  <a:cubicBezTo>
                    <a:pt x="958" y="688"/>
                    <a:pt x="964" y="687"/>
                    <a:pt x="966" y="688"/>
                  </a:cubicBezTo>
                  <a:lnTo>
                    <a:pt x="966" y="688"/>
                  </a:lnTo>
                  <a:cubicBezTo>
                    <a:pt x="968" y="691"/>
                    <a:pt x="965" y="698"/>
                    <a:pt x="965" y="701"/>
                  </a:cubicBezTo>
                  <a:lnTo>
                    <a:pt x="965" y="701"/>
                  </a:lnTo>
                  <a:cubicBezTo>
                    <a:pt x="964" y="705"/>
                    <a:pt x="965" y="714"/>
                    <a:pt x="965" y="718"/>
                  </a:cubicBezTo>
                  <a:lnTo>
                    <a:pt x="965" y="718"/>
                  </a:lnTo>
                  <a:cubicBezTo>
                    <a:pt x="967" y="727"/>
                    <a:pt x="974" y="741"/>
                    <a:pt x="978" y="748"/>
                  </a:cubicBezTo>
                  <a:lnTo>
                    <a:pt x="978" y="748"/>
                  </a:lnTo>
                  <a:cubicBezTo>
                    <a:pt x="980" y="751"/>
                    <a:pt x="987" y="758"/>
                    <a:pt x="989" y="761"/>
                  </a:cubicBezTo>
                  <a:lnTo>
                    <a:pt x="989" y="761"/>
                  </a:lnTo>
                  <a:cubicBezTo>
                    <a:pt x="991" y="763"/>
                    <a:pt x="992" y="769"/>
                    <a:pt x="995" y="770"/>
                  </a:cubicBezTo>
                  <a:lnTo>
                    <a:pt x="995" y="770"/>
                  </a:lnTo>
                  <a:cubicBezTo>
                    <a:pt x="998" y="771"/>
                    <a:pt x="1002" y="766"/>
                    <a:pt x="1005" y="765"/>
                  </a:cubicBezTo>
                  <a:lnTo>
                    <a:pt x="1005" y="765"/>
                  </a:lnTo>
                  <a:cubicBezTo>
                    <a:pt x="1007" y="763"/>
                    <a:pt x="1011" y="760"/>
                    <a:pt x="1011" y="758"/>
                  </a:cubicBezTo>
                  <a:lnTo>
                    <a:pt x="1011" y="758"/>
                  </a:lnTo>
                  <a:cubicBezTo>
                    <a:pt x="1013" y="752"/>
                    <a:pt x="1011" y="741"/>
                    <a:pt x="1011" y="735"/>
                  </a:cubicBezTo>
                  <a:lnTo>
                    <a:pt x="1011" y="735"/>
                  </a:lnTo>
                  <a:cubicBezTo>
                    <a:pt x="1010" y="728"/>
                    <a:pt x="1009" y="713"/>
                    <a:pt x="1007" y="707"/>
                  </a:cubicBezTo>
                  <a:lnTo>
                    <a:pt x="1007" y="707"/>
                  </a:lnTo>
                  <a:cubicBezTo>
                    <a:pt x="1002" y="698"/>
                    <a:pt x="989" y="685"/>
                    <a:pt x="982" y="678"/>
                  </a:cubicBezTo>
                  <a:lnTo>
                    <a:pt x="982" y="678"/>
                  </a:lnTo>
                  <a:cubicBezTo>
                    <a:pt x="978" y="673"/>
                    <a:pt x="969" y="664"/>
                    <a:pt x="964" y="661"/>
                  </a:cubicBezTo>
                  <a:lnTo>
                    <a:pt x="964" y="661"/>
                  </a:lnTo>
                  <a:cubicBezTo>
                    <a:pt x="955" y="656"/>
                    <a:pt x="934" y="655"/>
                    <a:pt x="924" y="653"/>
                  </a:cubicBezTo>
                  <a:lnTo>
                    <a:pt x="924" y="653"/>
                  </a:lnTo>
                  <a:cubicBezTo>
                    <a:pt x="920" y="652"/>
                    <a:pt x="911" y="651"/>
                    <a:pt x="907" y="650"/>
                  </a:cubicBezTo>
                  <a:lnTo>
                    <a:pt x="907" y="650"/>
                  </a:lnTo>
                  <a:cubicBezTo>
                    <a:pt x="902" y="647"/>
                    <a:pt x="892" y="641"/>
                    <a:pt x="887" y="638"/>
                  </a:cubicBezTo>
                  <a:lnTo>
                    <a:pt x="887" y="638"/>
                  </a:lnTo>
                  <a:cubicBezTo>
                    <a:pt x="882" y="633"/>
                    <a:pt x="876" y="621"/>
                    <a:pt x="870" y="618"/>
                  </a:cubicBezTo>
                  <a:lnTo>
                    <a:pt x="870" y="618"/>
                  </a:lnTo>
                  <a:cubicBezTo>
                    <a:pt x="865" y="615"/>
                    <a:pt x="854" y="613"/>
                    <a:pt x="850" y="612"/>
                  </a:cubicBezTo>
                  <a:lnTo>
                    <a:pt x="850" y="612"/>
                  </a:lnTo>
                  <a:cubicBezTo>
                    <a:pt x="845" y="611"/>
                    <a:pt x="835" y="609"/>
                    <a:pt x="831" y="607"/>
                  </a:cubicBezTo>
                  <a:lnTo>
                    <a:pt x="831" y="607"/>
                  </a:lnTo>
                  <a:cubicBezTo>
                    <a:pt x="821" y="603"/>
                    <a:pt x="806" y="589"/>
                    <a:pt x="797" y="584"/>
                  </a:cubicBezTo>
                  <a:lnTo>
                    <a:pt x="797" y="584"/>
                  </a:lnTo>
                  <a:cubicBezTo>
                    <a:pt x="779" y="573"/>
                    <a:pt x="742" y="555"/>
                    <a:pt x="722" y="548"/>
                  </a:cubicBezTo>
                  <a:lnTo>
                    <a:pt x="722" y="548"/>
                  </a:lnTo>
                  <a:cubicBezTo>
                    <a:pt x="696" y="539"/>
                    <a:pt x="644" y="529"/>
                    <a:pt x="617" y="524"/>
                  </a:cubicBezTo>
                  <a:lnTo>
                    <a:pt x="617" y="524"/>
                  </a:lnTo>
                  <a:cubicBezTo>
                    <a:pt x="598" y="521"/>
                    <a:pt x="558" y="516"/>
                    <a:pt x="539" y="516"/>
                  </a:cubicBezTo>
                  <a:lnTo>
                    <a:pt x="539" y="516"/>
                  </a:lnTo>
                  <a:cubicBezTo>
                    <a:pt x="510" y="515"/>
                    <a:pt x="453" y="518"/>
                    <a:pt x="424" y="521"/>
                  </a:cubicBezTo>
                  <a:lnTo>
                    <a:pt x="424" y="521"/>
                  </a:lnTo>
                  <a:cubicBezTo>
                    <a:pt x="413" y="522"/>
                    <a:pt x="392" y="527"/>
                    <a:pt x="382" y="530"/>
                  </a:cubicBezTo>
                  <a:lnTo>
                    <a:pt x="382" y="530"/>
                  </a:lnTo>
                  <a:cubicBezTo>
                    <a:pt x="367" y="534"/>
                    <a:pt x="339" y="546"/>
                    <a:pt x="325" y="551"/>
                  </a:cubicBezTo>
                  <a:lnTo>
                    <a:pt x="325" y="551"/>
                  </a:lnTo>
                  <a:cubicBezTo>
                    <a:pt x="309" y="557"/>
                    <a:pt x="279" y="568"/>
                    <a:pt x="264" y="573"/>
                  </a:cubicBezTo>
                  <a:lnTo>
                    <a:pt x="264" y="573"/>
                  </a:lnTo>
                  <a:cubicBezTo>
                    <a:pt x="252" y="578"/>
                    <a:pt x="228" y="587"/>
                    <a:pt x="215" y="590"/>
                  </a:cubicBezTo>
                  <a:lnTo>
                    <a:pt x="215" y="590"/>
                  </a:lnTo>
                  <a:cubicBezTo>
                    <a:pt x="206" y="592"/>
                    <a:pt x="187" y="594"/>
                    <a:pt x="178" y="596"/>
                  </a:cubicBezTo>
                  <a:lnTo>
                    <a:pt x="178" y="596"/>
                  </a:lnTo>
                  <a:cubicBezTo>
                    <a:pt x="173" y="597"/>
                    <a:pt x="162" y="601"/>
                    <a:pt x="157" y="602"/>
                  </a:cubicBezTo>
                  <a:lnTo>
                    <a:pt x="157" y="602"/>
                  </a:lnTo>
                  <a:cubicBezTo>
                    <a:pt x="151" y="604"/>
                    <a:pt x="138" y="609"/>
                    <a:pt x="131" y="611"/>
                  </a:cubicBezTo>
                  <a:lnTo>
                    <a:pt x="131" y="611"/>
                  </a:lnTo>
                  <a:cubicBezTo>
                    <a:pt x="126" y="613"/>
                    <a:pt x="114" y="615"/>
                    <a:pt x="107" y="617"/>
                  </a:cubicBezTo>
                  <a:lnTo>
                    <a:pt x="107" y="617"/>
                  </a:lnTo>
                  <a:cubicBezTo>
                    <a:pt x="106" y="616"/>
                    <a:pt x="104" y="613"/>
                    <a:pt x="102" y="613"/>
                  </a:cubicBezTo>
                  <a:lnTo>
                    <a:pt x="102" y="613"/>
                  </a:lnTo>
                  <a:cubicBezTo>
                    <a:pt x="99" y="612"/>
                    <a:pt x="94" y="619"/>
                    <a:pt x="91" y="618"/>
                  </a:cubicBezTo>
                  <a:lnTo>
                    <a:pt x="91" y="618"/>
                  </a:lnTo>
                  <a:cubicBezTo>
                    <a:pt x="89" y="617"/>
                    <a:pt x="87" y="610"/>
                    <a:pt x="88" y="608"/>
                  </a:cubicBezTo>
                  <a:lnTo>
                    <a:pt x="88" y="608"/>
                  </a:lnTo>
                  <a:cubicBezTo>
                    <a:pt x="90" y="605"/>
                    <a:pt x="98" y="604"/>
                    <a:pt x="100" y="602"/>
                  </a:cubicBezTo>
                  <a:lnTo>
                    <a:pt x="100" y="602"/>
                  </a:lnTo>
                  <a:cubicBezTo>
                    <a:pt x="102" y="600"/>
                    <a:pt x="105" y="595"/>
                    <a:pt x="106" y="592"/>
                  </a:cubicBezTo>
                  <a:lnTo>
                    <a:pt x="106" y="592"/>
                  </a:lnTo>
                  <a:cubicBezTo>
                    <a:pt x="107" y="589"/>
                    <a:pt x="106" y="582"/>
                    <a:pt x="107" y="579"/>
                  </a:cubicBezTo>
                  <a:lnTo>
                    <a:pt x="107" y="579"/>
                  </a:lnTo>
                  <a:cubicBezTo>
                    <a:pt x="108" y="576"/>
                    <a:pt x="110" y="570"/>
                    <a:pt x="111" y="569"/>
                  </a:cubicBezTo>
                  <a:lnTo>
                    <a:pt x="111" y="569"/>
                  </a:lnTo>
                  <a:cubicBezTo>
                    <a:pt x="114" y="565"/>
                    <a:pt x="124" y="563"/>
                    <a:pt x="127" y="560"/>
                  </a:cubicBezTo>
                  <a:lnTo>
                    <a:pt x="127" y="560"/>
                  </a:lnTo>
                  <a:cubicBezTo>
                    <a:pt x="129" y="558"/>
                    <a:pt x="133" y="553"/>
                    <a:pt x="133" y="550"/>
                  </a:cubicBezTo>
                  <a:lnTo>
                    <a:pt x="133" y="550"/>
                  </a:lnTo>
                  <a:cubicBezTo>
                    <a:pt x="133" y="548"/>
                    <a:pt x="130" y="544"/>
                    <a:pt x="128" y="543"/>
                  </a:cubicBezTo>
                  <a:lnTo>
                    <a:pt x="128" y="543"/>
                  </a:lnTo>
                  <a:cubicBezTo>
                    <a:pt x="125" y="541"/>
                    <a:pt x="118" y="544"/>
                    <a:pt x="116" y="543"/>
                  </a:cubicBezTo>
                  <a:lnTo>
                    <a:pt x="116" y="543"/>
                  </a:lnTo>
                  <a:cubicBezTo>
                    <a:pt x="114" y="543"/>
                    <a:pt x="110" y="540"/>
                    <a:pt x="108" y="538"/>
                  </a:cubicBezTo>
                  <a:lnTo>
                    <a:pt x="108" y="538"/>
                  </a:lnTo>
                  <a:cubicBezTo>
                    <a:pt x="106" y="536"/>
                    <a:pt x="107" y="529"/>
                    <a:pt x="107" y="526"/>
                  </a:cubicBezTo>
                  <a:lnTo>
                    <a:pt x="107" y="526"/>
                  </a:lnTo>
                  <a:cubicBezTo>
                    <a:pt x="106" y="523"/>
                    <a:pt x="101" y="519"/>
                    <a:pt x="101" y="516"/>
                  </a:cubicBezTo>
                  <a:lnTo>
                    <a:pt x="101" y="516"/>
                  </a:lnTo>
                  <a:cubicBezTo>
                    <a:pt x="100" y="513"/>
                    <a:pt x="100" y="506"/>
                    <a:pt x="101" y="503"/>
                  </a:cubicBezTo>
                  <a:lnTo>
                    <a:pt x="101" y="503"/>
                  </a:lnTo>
                  <a:cubicBezTo>
                    <a:pt x="102" y="500"/>
                    <a:pt x="108" y="495"/>
                    <a:pt x="109" y="492"/>
                  </a:cubicBezTo>
                  <a:lnTo>
                    <a:pt x="109" y="492"/>
                  </a:lnTo>
                  <a:cubicBezTo>
                    <a:pt x="110" y="488"/>
                    <a:pt x="108" y="479"/>
                    <a:pt x="108" y="475"/>
                  </a:cubicBezTo>
                  <a:lnTo>
                    <a:pt x="108" y="475"/>
                  </a:lnTo>
                  <a:cubicBezTo>
                    <a:pt x="108" y="469"/>
                    <a:pt x="110" y="459"/>
                    <a:pt x="108" y="455"/>
                  </a:cubicBezTo>
                  <a:lnTo>
                    <a:pt x="108" y="455"/>
                  </a:lnTo>
                  <a:cubicBezTo>
                    <a:pt x="107" y="450"/>
                    <a:pt x="101" y="442"/>
                    <a:pt x="98" y="438"/>
                  </a:cubicBezTo>
                  <a:lnTo>
                    <a:pt x="98" y="438"/>
                  </a:lnTo>
                  <a:cubicBezTo>
                    <a:pt x="94" y="436"/>
                    <a:pt x="86" y="433"/>
                    <a:pt x="83" y="431"/>
                  </a:cubicBezTo>
                  <a:lnTo>
                    <a:pt x="83" y="431"/>
                  </a:lnTo>
                  <a:cubicBezTo>
                    <a:pt x="77" y="429"/>
                    <a:pt x="66" y="427"/>
                    <a:pt x="61" y="425"/>
                  </a:cubicBezTo>
                  <a:lnTo>
                    <a:pt x="61" y="425"/>
                  </a:lnTo>
                  <a:cubicBezTo>
                    <a:pt x="58" y="423"/>
                    <a:pt x="53" y="418"/>
                    <a:pt x="50" y="416"/>
                  </a:cubicBezTo>
                  <a:lnTo>
                    <a:pt x="50" y="416"/>
                  </a:lnTo>
                  <a:cubicBezTo>
                    <a:pt x="47" y="412"/>
                    <a:pt x="41" y="401"/>
                    <a:pt x="38" y="397"/>
                  </a:cubicBezTo>
                  <a:lnTo>
                    <a:pt x="38" y="397"/>
                  </a:lnTo>
                  <a:cubicBezTo>
                    <a:pt x="35" y="394"/>
                    <a:pt x="29" y="389"/>
                    <a:pt x="26" y="387"/>
                  </a:cubicBezTo>
                  <a:lnTo>
                    <a:pt x="26" y="387"/>
                  </a:lnTo>
                  <a:cubicBezTo>
                    <a:pt x="22" y="383"/>
                    <a:pt x="10" y="379"/>
                    <a:pt x="6" y="375"/>
                  </a:cubicBezTo>
                  <a:lnTo>
                    <a:pt x="6" y="375"/>
                  </a:lnTo>
                  <a:cubicBezTo>
                    <a:pt x="4" y="372"/>
                    <a:pt x="0" y="365"/>
                    <a:pt x="0" y="362"/>
                  </a:cubicBezTo>
                  <a:lnTo>
                    <a:pt x="0" y="362"/>
                  </a:lnTo>
                  <a:cubicBezTo>
                    <a:pt x="0" y="358"/>
                    <a:pt x="5" y="351"/>
                    <a:pt x="6" y="348"/>
                  </a:cubicBezTo>
                  <a:lnTo>
                    <a:pt x="6" y="348"/>
                  </a:lnTo>
                  <a:cubicBezTo>
                    <a:pt x="7" y="343"/>
                    <a:pt x="7" y="334"/>
                    <a:pt x="7" y="329"/>
                  </a:cubicBezTo>
                  <a:lnTo>
                    <a:pt x="7" y="329"/>
                  </a:lnTo>
                  <a:cubicBezTo>
                    <a:pt x="7" y="324"/>
                    <a:pt x="6" y="316"/>
                    <a:pt x="7" y="312"/>
                  </a:cubicBezTo>
                  <a:lnTo>
                    <a:pt x="7" y="312"/>
                  </a:lnTo>
                  <a:cubicBezTo>
                    <a:pt x="7" y="309"/>
                    <a:pt x="11" y="302"/>
                    <a:pt x="11" y="302"/>
                  </a:cubicBezTo>
                  <a:lnTo>
                    <a:pt x="11" y="302"/>
                  </a:lnTo>
                  <a:cubicBezTo>
                    <a:pt x="11" y="302"/>
                    <a:pt x="272" y="264"/>
                    <a:pt x="360" y="251"/>
                  </a:cubicBezTo>
                  <a:lnTo>
                    <a:pt x="360" y="251"/>
                  </a:lnTo>
                  <a:cubicBezTo>
                    <a:pt x="426" y="241"/>
                    <a:pt x="560" y="223"/>
                    <a:pt x="627" y="212"/>
                  </a:cubicBezTo>
                  <a:lnTo>
                    <a:pt x="627" y="212"/>
                  </a:lnTo>
                  <a:cubicBezTo>
                    <a:pt x="681" y="203"/>
                    <a:pt x="787" y="183"/>
                    <a:pt x="840" y="174"/>
                  </a:cubicBezTo>
                  <a:lnTo>
                    <a:pt x="840" y="174"/>
                  </a:lnTo>
                  <a:cubicBezTo>
                    <a:pt x="883" y="167"/>
                    <a:pt x="999" y="149"/>
                    <a:pt x="1035" y="143"/>
                  </a:cubicBezTo>
                  <a:lnTo>
                    <a:pt x="1035" y="143"/>
                  </a:lnTo>
                  <a:cubicBezTo>
                    <a:pt x="1036" y="146"/>
                    <a:pt x="1037" y="150"/>
                    <a:pt x="1038" y="152"/>
                  </a:cubicBezTo>
                  <a:lnTo>
                    <a:pt x="1038" y="152"/>
                  </a:lnTo>
                  <a:cubicBezTo>
                    <a:pt x="1039" y="155"/>
                    <a:pt x="1043" y="160"/>
                    <a:pt x="1045" y="162"/>
                  </a:cubicBezTo>
                  <a:lnTo>
                    <a:pt x="1045" y="162"/>
                  </a:lnTo>
                  <a:cubicBezTo>
                    <a:pt x="1046" y="165"/>
                    <a:pt x="1048" y="170"/>
                    <a:pt x="1049" y="173"/>
                  </a:cubicBezTo>
                  <a:lnTo>
                    <a:pt x="1049" y="173"/>
                  </a:lnTo>
                  <a:cubicBezTo>
                    <a:pt x="1051" y="176"/>
                    <a:pt x="1056" y="180"/>
                    <a:pt x="1058" y="183"/>
                  </a:cubicBezTo>
                  <a:lnTo>
                    <a:pt x="1058" y="183"/>
                  </a:lnTo>
                  <a:cubicBezTo>
                    <a:pt x="1060" y="186"/>
                    <a:pt x="1066" y="192"/>
                    <a:pt x="1069" y="195"/>
                  </a:cubicBezTo>
                  <a:lnTo>
                    <a:pt x="1069" y="195"/>
                  </a:lnTo>
                  <a:cubicBezTo>
                    <a:pt x="1071" y="199"/>
                    <a:pt x="1074" y="207"/>
                    <a:pt x="1075" y="212"/>
                  </a:cubicBezTo>
                  <a:lnTo>
                    <a:pt x="1075" y="212"/>
                  </a:lnTo>
                  <a:cubicBezTo>
                    <a:pt x="1076" y="215"/>
                    <a:pt x="1076" y="222"/>
                    <a:pt x="1078" y="226"/>
                  </a:cubicBezTo>
                  <a:lnTo>
                    <a:pt x="1078" y="226"/>
                  </a:lnTo>
                  <a:cubicBezTo>
                    <a:pt x="1078" y="227"/>
                    <a:pt x="1079" y="230"/>
                    <a:pt x="1080" y="232"/>
                  </a:cubicBezTo>
                  <a:lnTo>
                    <a:pt x="1080" y="232"/>
                  </a:lnTo>
                  <a:cubicBezTo>
                    <a:pt x="1082" y="235"/>
                    <a:pt x="1084" y="241"/>
                    <a:pt x="1086" y="244"/>
                  </a:cubicBezTo>
                  <a:lnTo>
                    <a:pt x="1086" y="244"/>
                  </a:lnTo>
                  <a:cubicBezTo>
                    <a:pt x="1089" y="247"/>
                    <a:pt x="1095" y="250"/>
                    <a:pt x="1098" y="253"/>
                  </a:cubicBezTo>
                  <a:lnTo>
                    <a:pt x="1098" y="253"/>
                  </a:lnTo>
                  <a:cubicBezTo>
                    <a:pt x="1101" y="255"/>
                    <a:pt x="1109" y="267"/>
                    <a:pt x="1109" y="267"/>
                  </a:cubicBezTo>
                  <a:lnTo>
                    <a:pt x="1304" y="243"/>
                  </a:lnTo>
                  <a:lnTo>
                    <a:pt x="1747" y="192"/>
                  </a:lnTo>
                  <a:lnTo>
                    <a:pt x="1979" y="164"/>
                  </a:lnTo>
                  <a:lnTo>
                    <a:pt x="2161" y="140"/>
                  </a:lnTo>
                  <a:lnTo>
                    <a:pt x="2161" y="140"/>
                  </a:lnTo>
                  <a:cubicBezTo>
                    <a:pt x="2161" y="140"/>
                    <a:pt x="2166" y="143"/>
                    <a:pt x="2167" y="145"/>
                  </a:cubicBezTo>
                  <a:lnTo>
                    <a:pt x="2167" y="145"/>
                  </a:lnTo>
                  <a:cubicBezTo>
                    <a:pt x="2169" y="147"/>
                    <a:pt x="2166" y="154"/>
                    <a:pt x="2167" y="157"/>
                  </a:cubicBezTo>
                  <a:lnTo>
                    <a:pt x="2167" y="157"/>
                  </a:lnTo>
                  <a:cubicBezTo>
                    <a:pt x="2168" y="159"/>
                    <a:pt x="2169" y="163"/>
                    <a:pt x="2171" y="165"/>
                  </a:cubicBezTo>
                  <a:lnTo>
                    <a:pt x="2171" y="165"/>
                  </a:lnTo>
                  <a:cubicBezTo>
                    <a:pt x="2172" y="167"/>
                    <a:pt x="2178" y="169"/>
                    <a:pt x="2179" y="171"/>
                  </a:cubicBezTo>
                  <a:lnTo>
                    <a:pt x="2179" y="171"/>
                  </a:lnTo>
                  <a:cubicBezTo>
                    <a:pt x="2181" y="173"/>
                    <a:pt x="2186" y="176"/>
                    <a:pt x="2186" y="178"/>
                  </a:cubicBezTo>
                  <a:lnTo>
                    <a:pt x="2186" y="178"/>
                  </a:lnTo>
                  <a:cubicBezTo>
                    <a:pt x="2188" y="184"/>
                    <a:pt x="2185" y="194"/>
                    <a:pt x="2185" y="200"/>
                  </a:cubicBezTo>
                  <a:lnTo>
                    <a:pt x="2185" y="200"/>
                  </a:lnTo>
                  <a:cubicBezTo>
                    <a:pt x="2185" y="203"/>
                    <a:pt x="2188" y="208"/>
                    <a:pt x="2189" y="210"/>
                  </a:cubicBezTo>
                  <a:lnTo>
                    <a:pt x="2189" y="210"/>
                  </a:lnTo>
                  <a:cubicBezTo>
                    <a:pt x="2189" y="214"/>
                    <a:pt x="2191" y="221"/>
                    <a:pt x="2192" y="224"/>
                  </a:cubicBezTo>
                  <a:lnTo>
                    <a:pt x="2192" y="224"/>
                  </a:lnTo>
                  <a:cubicBezTo>
                    <a:pt x="2195" y="227"/>
                    <a:pt x="2200" y="233"/>
                    <a:pt x="2203" y="234"/>
                  </a:cubicBezTo>
                  <a:lnTo>
                    <a:pt x="2203" y="234"/>
                  </a:lnTo>
                  <a:cubicBezTo>
                    <a:pt x="2206" y="235"/>
                    <a:pt x="2212" y="234"/>
                    <a:pt x="2215" y="233"/>
                  </a:cubicBezTo>
                  <a:lnTo>
                    <a:pt x="2215" y="233"/>
                  </a:lnTo>
                  <a:cubicBezTo>
                    <a:pt x="2218" y="232"/>
                    <a:pt x="2221" y="227"/>
                    <a:pt x="2224" y="226"/>
                  </a:cubicBezTo>
                  <a:lnTo>
                    <a:pt x="2224" y="226"/>
                  </a:lnTo>
                  <a:cubicBezTo>
                    <a:pt x="2226" y="224"/>
                    <a:pt x="2231" y="223"/>
                    <a:pt x="2233" y="223"/>
                  </a:cubicBezTo>
                  <a:lnTo>
                    <a:pt x="2233" y="223"/>
                  </a:lnTo>
                  <a:cubicBezTo>
                    <a:pt x="2237" y="223"/>
                    <a:pt x="2245" y="228"/>
                    <a:pt x="2248" y="227"/>
                  </a:cubicBezTo>
                  <a:lnTo>
                    <a:pt x="2248" y="227"/>
                  </a:lnTo>
                  <a:cubicBezTo>
                    <a:pt x="2250" y="227"/>
                    <a:pt x="2255" y="223"/>
                    <a:pt x="2257" y="221"/>
                  </a:cubicBezTo>
                  <a:lnTo>
                    <a:pt x="2257" y="221"/>
                  </a:lnTo>
                  <a:cubicBezTo>
                    <a:pt x="2259" y="218"/>
                    <a:pt x="2262" y="212"/>
                    <a:pt x="2262" y="209"/>
                  </a:cubicBezTo>
                  <a:lnTo>
                    <a:pt x="2262" y="209"/>
                  </a:lnTo>
                  <a:cubicBezTo>
                    <a:pt x="2263" y="202"/>
                    <a:pt x="2256" y="187"/>
                    <a:pt x="2256" y="180"/>
                  </a:cubicBezTo>
                  <a:lnTo>
                    <a:pt x="2256" y="180"/>
                  </a:lnTo>
                  <a:cubicBezTo>
                    <a:pt x="2256" y="177"/>
                    <a:pt x="2257" y="170"/>
                    <a:pt x="2257" y="167"/>
                  </a:cubicBezTo>
                  <a:lnTo>
                    <a:pt x="2257" y="167"/>
                  </a:lnTo>
                  <a:cubicBezTo>
                    <a:pt x="2257" y="163"/>
                    <a:pt x="2252" y="155"/>
                    <a:pt x="2252" y="152"/>
                  </a:cubicBezTo>
                  <a:lnTo>
                    <a:pt x="2252" y="152"/>
                  </a:lnTo>
                  <a:cubicBezTo>
                    <a:pt x="2252" y="148"/>
                    <a:pt x="2256" y="142"/>
                    <a:pt x="2256" y="139"/>
                  </a:cubicBezTo>
                  <a:lnTo>
                    <a:pt x="2256" y="139"/>
                  </a:lnTo>
                  <a:cubicBezTo>
                    <a:pt x="2256" y="134"/>
                    <a:pt x="2253" y="126"/>
                    <a:pt x="2252" y="122"/>
                  </a:cubicBezTo>
                  <a:lnTo>
                    <a:pt x="2252" y="122"/>
                  </a:lnTo>
                  <a:cubicBezTo>
                    <a:pt x="2251" y="119"/>
                    <a:pt x="2251" y="112"/>
                    <a:pt x="2249" y="109"/>
                  </a:cubicBezTo>
                  <a:lnTo>
                    <a:pt x="2249" y="109"/>
                  </a:lnTo>
                  <a:cubicBezTo>
                    <a:pt x="2247" y="105"/>
                    <a:pt x="2239" y="102"/>
                    <a:pt x="2235" y="100"/>
                  </a:cubicBezTo>
                  <a:lnTo>
                    <a:pt x="2235" y="100"/>
                  </a:lnTo>
                  <a:cubicBezTo>
                    <a:pt x="2233" y="97"/>
                    <a:pt x="2229" y="93"/>
                    <a:pt x="2227" y="91"/>
                  </a:cubicBezTo>
                  <a:lnTo>
                    <a:pt x="2227" y="91"/>
                  </a:lnTo>
                  <a:cubicBezTo>
                    <a:pt x="2225" y="87"/>
                    <a:pt x="2223" y="81"/>
                    <a:pt x="2223" y="77"/>
                  </a:cubicBezTo>
                  <a:lnTo>
                    <a:pt x="2223" y="77"/>
                  </a:lnTo>
                  <a:cubicBezTo>
                    <a:pt x="2224" y="74"/>
                    <a:pt x="2229" y="69"/>
                    <a:pt x="2230" y="66"/>
                  </a:cubicBezTo>
                  <a:lnTo>
                    <a:pt x="2230" y="66"/>
                  </a:lnTo>
                  <a:cubicBezTo>
                    <a:pt x="2231" y="62"/>
                    <a:pt x="2223" y="53"/>
                    <a:pt x="2225" y="49"/>
                  </a:cubicBezTo>
                  <a:lnTo>
                    <a:pt x="2225" y="49"/>
                  </a:lnTo>
                  <a:cubicBezTo>
                    <a:pt x="2226" y="47"/>
                    <a:pt x="2229" y="46"/>
                    <a:pt x="2230" y="45"/>
                  </a:cubicBezTo>
                  <a:lnTo>
                    <a:pt x="2230" y="45"/>
                  </a:lnTo>
                  <a:cubicBezTo>
                    <a:pt x="2231" y="43"/>
                    <a:pt x="2233" y="41"/>
                    <a:pt x="2232" y="39"/>
                  </a:cubicBezTo>
                  <a:lnTo>
                    <a:pt x="2232" y="39"/>
                  </a:lnTo>
                  <a:cubicBezTo>
                    <a:pt x="2232" y="38"/>
                    <a:pt x="2228" y="36"/>
                    <a:pt x="2227" y="34"/>
                  </a:cubicBezTo>
                  <a:lnTo>
                    <a:pt x="2227" y="34"/>
                  </a:lnTo>
                  <a:cubicBezTo>
                    <a:pt x="2226" y="32"/>
                    <a:pt x="2225" y="26"/>
                    <a:pt x="2227" y="25"/>
                  </a:cubicBezTo>
                  <a:lnTo>
                    <a:pt x="2227" y="25"/>
                  </a:lnTo>
                  <a:cubicBezTo>
                    <a:pt x="2228" y="23"/>
                    <a:pt x="2232" y="23"/>
                    <a:pt x="2233" y="23"/>
                  </a:cubicBezTo>
                  <a:lnTo>
                    <a:pt x="2233" y="23"/>
                  </a:lnTo>
                  <a:cubicBezTo>
                    <a:pt x="2235" y="23"/>
                    <a:pt x="2238" y="27"/>
                    <a:pt x="2241" y="28"/>
                  </a:cubicBezTo>
                  <a:lnTo>
                    <a:pt x="2241" y="28"/>
                  </a:lnTo>
                  <a:cubicBezTo>
                    <a:pt x="2242" y="28"/>
                    <a:pt x="2246" y="26"/>
                    <a:pt x="2247" y="25"/>
                  </a:cubicBezTo>
                  <a:lnTo>
                    <a:pt x="2247" y="25"/>
                  </a:lnTo>
                  <a:cubicBezTo>
                    <a:pt x="2249" y="22"/>
                    <a:pt x="2246" y="15"/>
                    <a:pt x="2246" y="12"/>
                  </a:cubicBezTo>
                  <a:lnTo>
                    <a:pt x="2246" y="12"/>
                  </a:lnTo>
                  <a:cubicBezTo>
                    <a:pt x="2246" y="9"/>
                    <a:pt x="2247" y="2"/>
                    <a:pt x="2249" y="1"/>
                  </a:cubicBezTo>
                  <a:lnTo>
                    <a:pt x="2249" y="1"/>
                  </a:lnTo>
                  <a:cubicBezTo>
                    <a:pt x="2252" y="0"/>
                    <a:pt x="2256" y="5"/>
                    <a:pt x="2259" y="5"/>
                  </a:cubicBezTo>
                  <a:lnTo>
                    <a:pt x="2259" y="5"/>
                  </a:lnTo>
                  <a:cubicBezTo>
                    <a:pt x="2262" y="6"/>
                    <a:pt x="2267" y="5"/>
                    <a:pt x="2270" y="5"/>
                  </a:cubicBezTo>
                  <a:lnTo>
                    <a:pt x="2270" y="5"/>
                  </a:lnTo>
                  <a:cubicBezTo>
                    <a:pt x="2272" y="4"/>
                    <a:pt x="2276" y="2"/>
                    <a:pt x="2279" y="2"/>
                  </a:cubicBezTo>
                  <a:lnTo>
                    <a:pt x="2279" y="2"/>
                  </a:lnTo>
                  <a:cubicBezTo>
                    <a:pt x="2281" y="3"/>
                    <a:pt x="2282" y="9"/>
                    <a:pt x="2284" y="11"/>
                  </a:cubicBezTo>
                  <a:lnTo>
                    <a:pt x="2284" y="11"/>
                  </a:lnTo>
                  <a:cubicBezTo>
                    <a:pt x="2286" y="12"/>
                    <a:pt x="2292" y="13"/>
                    <a:pt x="2294" y="13"/>
                  </a:cubicBezTo>
                  <a:lnTo>
                    <a:pt x="2294" y="13"/>
                  </a:lnTo>
                  <a:cubicBezTo>
                    <a:pt x="2297" y="13"/>
                    <a:pt x="2302" y="11"/>
                    <a:pt x="2305" y="10"/>
                  </a:cubicBezTo>
                  <a:lnTo>
                    <a:pt x="2305" y="10"/>
                  </a:lnTo>
                  <a:cubicBezTo>
                    <a:pt x="2308" y="10"/>
                    <a:pt x="2314" y="8"/>
                    <a:pt x="2317" y="9"/>
                  </a:cubicBezTo>
                  <a:lnTo>
                    <a:pt x="2317" y="9"/>
                  </a:lnTo>
                  <a:cubicBezTo>
                    <a:pt x="2320" y="10"/>
                    <a:pt x="2323" y="16"/>
                    <a:pt x="2325" y="16"/>
                  </a:cubicBezTo>
                  <a:lnTo>
                    <a:pt x="2325" y="16"/>
                  </a:lnTo>
                  <a:cubicBezTo>
                    <a:pt x="2328" y="17"/>
                    <a:pt x="2333" y="13"/>
                    <a:pt x="2336" y="13"/>
                  </a:cubicBezTo>
                  <a:lnTo>
                    <a:pt x="2336" y="13"/>
                  </a:lnTo>
                  <a:cubicBezTo>
                    <a:pt x="2339" y="14"/>
                    <a:pt x="2342" y="19"/>
                    <a:pt x="2344" y="20"/>
                  </a:cubicBezTo>
                  <a:lnTo>
                    <a:pt x="2344" y="20"/>
                  </a:lnTo>
                  <a:cubicBezTo>
                    <a:pt x="2348" y="22"/>
                    <a:pt x="2357" y="22"/>
                    <a:pt x="2361" y="21"/>
                  </a:cubicBezTo>
                  <a:lnTo>
                    <a:pt x="2361" y="21"/>
                  </a:lnTo>
                  <a:cubicBezTo>
                    <a:pt x="2364" y="20"/>
                    <a:pt x="2368" y="15"/>
                    <a:pt x="2371" y="15"/>
                  </a:cubicBezTo>
                  <a:lnTo>
                    <a:pt x="2371" y="15"/>
                  </a:lnTo>
                  <a:cubicBezTo>
                    <a:pt x="2374" y="15"/>
                    <a:pt x="2377" y="22"/>
                    <a:pt x="2380" y="23"/>
                  </a:cubicBezTo>
                  <a:lnTo>
                    <a:pt x="2380" y="23"/>
                  </a:lnTo>
                  <a:cubicBezTo>
                    <a:pt x="2384" y="25"/>
                    <a:pt x="2394" y="25"/>
                    <a:pt x="2399" y="24"/>
                  </a:cubicBezTo>
                  <a:lnTo>
                    <a:pt x="2399" y="24"/>
                  </a:lnTo>
                  <a:cubicBezTo>
                    <a:pt x="2402" y="23"/>
                    <a:pt x="2408" y="21"/>
                    <a:pt x="2411" y="20"/>
                  </a:cubicBezTo>
                  <a:lnTo>
                    <a:pt x="2411" y="20"/>
                  </a:lnTo>
                  <a:cubicBezTo>
                    <a:pt x="2414" y="20"/>
                    <a:pt x="2422" y="25"/>
                    <a:pt x="2425" y="23"/>
                  </a:cubicBezTo>
                  <a:lnTo>
                    <a:pt x="2425" y="23"/>
                  </a:lnTo>
                  <a:cubicBezTo>
                    <a:pt x="2428" y="22"/>
                    <a:pt x="2429" y="15"/>
                    <a:pt x="2432" y="13"/>
                  </a:cubicBezTo>
                  <a:lnTo>
                    <a:pt x="2432" y="13"/>
                  </a:lnTo>
                  <a:cubicBezTo>
                    <a:pt x="2435" y="12"/>
                    <a:pt x="2441" y="12"/>
                    <a:pt x="2444" y="12"/>
                  </a:cubicBezTo>
                  <a:lnTo>
                    <a:pt x="2444" y="12"/>
                  </a:lnTo>
                  <a:cubicBezTo>
                    <a:pt x="2448" y="13"/>
                    <a:pt x="2454" y="19"/>
                    <a:pt x="2458" y="20"/>
                  </a:cubicBezTo>
                  <a:lnTo>
                    <a:pt x="2458" y="20"/>
                  </a:lnTo>
                  <a:cubicBezTo>
                    <a:pt x="2461" y="20"/>
                    <a:pt x="2465" y="20"/>
                    <a:pt x="2469" y="19"/>
                  </a:cubicBezTo>
                  <a:lnTo>
                    <a:pt x="2469" y="19"/>
                  </a:lnTo>
                  <a:cubicBezTo>
                    <a:pt x="2471" y="21"/>
                    <a:pt x="2472" y="23"/>
                    <a:pt x="2472" y="24"/>
                  </a:cubicBezTo>
                  <a:lnTo>
                    <a:pt x="2472" y="24"/>
                  </a:lnTo>
                  <a:cubicBezTo>
                    <a:pt x="2474" y="31"/>
                    <a:pt x="2471" y="46"/>
                    <a:pt x="2471" y="53"/>
                  </a:cubicBezTo>
                  <a:lnTo>
                    <a:pt x="2471" y="53"/>
                  </a:lnTo>
                  <a:cubicBezTo>
                    <a:pt x="2471" y="59"/>
                    <a:pt x="2472" y="71"/>
                    <a:pt x="2475" y="77"/>
                  </a:cubicBezTo>
                  <a:lnTo>
                    <a:pt x="2475" y="77"/>
                  </a:lnTo>
                  <a:cubicBezTo>
                    <a:pt x="2476" y="79"/>
                    <a:pt x="2481" y="82"/>
                    <a:pt x="2482" y="85"/>
                  </a:cubicBezTo>
                  <a:lnTo>
                    <a:pt x="2482" y="85"/>
                  </a:lnTo>
                  <a:cubicBezTo>
                    <a:pt x="2484" y="89"/>
                    <a:pt x="2484" y="96"/>
                    <a:pt x="2482" y="100"/>
                  </a:cubicBezTo>
                  <a:lnTo>
                    <a:pt x="2482" y="100"/>
                  </a:lnTo>
                  <a:cubicBezTo>
                    <a:pt x="2482" y="102"/>
                    <a:pt x="2478" y="104"/>
                    <a:pt x="2479" y="106"/>
                  </a:cubicBezTo>
                  <a:lnTo>
                    <a:pt x="2479" y="106"/>
                  </a:lnTo>
                  <a:cubicBezTo>
                    <a:pt x="2479" y="109"/>
                    <a:pt x="2485" y="111"/>
                    <a:pt x="2487" y="112"/>
                  </a:cubicBezTo>
                  <a:lnTo>
                    <a:pt x="2487" y="112"/>
                  </a:lnTo>
                  <a:cubicBezTo>
                    <a:pt x="2489" y="113"/>
                    <a:pt x="2494" y="117"/>
                    <a:pt x="2495" y="119"/>
                  </a:cubicBezTo>
                  <a:lnTo>
                    <a:pt x="2495" y="119"/>
                  </a:lnTo>
                  <a:cubicBezTo>
                    <a:pt x="2501" y="126"/>
                    <a:pt x="2506" y="144"/>
                    <a:pt x="2508" y="152"/>
                  </a:cubicBezTo>
                  <a:lnTo>
                    <a:pt x="2508" y="152"/>
                  </a:lnTo>
                  <a:cubicBezTo>
                    <a:pt x="2511" y="161"/>
                    <a:pt x="2514" y="180"/>
                    <a:pt x="2517" y="188"/>
                  </a:cubicBezTo>
                  <a:lnTo>
                    <a:pt x="2517" y="188"/>
                  </a:lnTo>
                  <a:cubicBezTo>
                    <a:pt x="2523" y="206"/>
                    <a:pt x="2538" y="239"/>
                    <a:pt x="2545" y="255"/>
                  </a:cubicBezTo>
                  <a:lnTo>
                    <a:pt x="2545" y="255"/>
                  </a:lnTo>
                  <a:cubicBezTo>
                    <a:pt x="2553" y="273"/>
                    <a:pt x="2568" y="309"/>
                    <a:pt x="2576" y="327"/>
                  </a:cubicBezTo>
                  <a:lnTo>
                    <a:pt x="2576" y="327"/>
                  </a:lnTo>
                  <a:cubicBezTo>
                    <a:pt x="2580" y="335"/>
                    <a:pt x="2589" y="353"/>
                    <a:pt x="2595" y="361"/>
                  </a:cubicBezTo>
                  <a:lnTo>
                    <a:pt x="2595" y="361"/>
                  </a:lnTo>
                  <a:cubicBezTo>
                    <a:pt x="2598" y="365"/>
                    <a:pt x="2605" y="371"/>
                    <a:pt x="2608" y="375"/>
                  </a:cubicBezTo>
                  <a:lnTo>
                    <a:pt x="2608" y="375"/>
                  </a:lnTo>
                  <a:cubicBezTo>
                    <a:pt x="2611" y="381"/>
                    <a:pt x="2615" y="394"/>
                    <a:pt x="2618" y="400"/>
                  </a:cubicBezTo>
                  <a:lnTo>
                    <a:pt x="2618" y="400"/>
                  </a:lnTo>
                  <a:cubicBezTo>
                    <a:pt x="2620" y="407"/>
                    <a:pt x="2626" y="419"/>
                    <a:pt x="2629" y="425"/>
                  </a:cubicBezTo>
                  <a:lnTo>
                    <a:pt x="2629" y="425"/>
                  </a:lnTo>
                  <a:cubicBezTo>
                    <a:pt x="2635" y="438"/>
                    <a:pt x="2647" y="462"/>
                    <a:pt x="2654" y="473"/>
                  </a:cubicBezTo>
                  <a:lnTo>
                    <a:pt x="2654" y="473"/>
                  </a:lnTo>
                  <a:cubicBezTo>
                    <a:pt x="2666" y="495"/>
                    <a:pt x="2697" y="534"/>
                    <a:pt x="2711" y="556"/>
                  </a:cubicBezTo>
                  <a:lnTo>
                    <a:pt x="2711" y="556"/>
                  </a:lnTo>
                  <a:cubicBezTo>
                    <a:pt x="2720" y="570"/>
                    <a:pt x="2736" y="599"/>
                    <a:pt x="2746" y="612"/>
                  </a:cubicBezTo>
                  <a:lnTo>
                    <a:pt x="2746" y="612"/>
                  </a:lnTo>
                  <a:cubicBezTo>
                    <a:pt x="2752" y="623"/>
                    <a:pt x="2769" y="644"/>
                    <a:pt x="2777" y="655"/>
                  </a:cubicBezTo>
                  <a:lnTo>
                    <a:pt x="2777" y="655"/>
                  </a:lnTo>
                  <a:cubicBezTo>
                    <a:pt x="2786" y="667"/>
                    <a:pt x="2804" y="691"/>
                    <a:pt x="2813" y="703"/>
                  </a:cubicBezTo>
                  <a:lnTo>
                    <a:pt x="2813" y="703"/>
                  </a:lnTo>
                  <a:cubicBezTo>
                    <a:pt x="2820" y="710"/>
                    <a:pt x="2833" y="722"/>
                    <a:pt x="2840" y="730"/>
                  </a:cubicBezTo>
                  <a:lnTo>
                    <a:pt x="2840" y="730"/>
                  </a:lnTo>
                  <a:cubicBezTo>
                    <a:pt x="2845" y="736"/>
                    <a:pt x="2857" y="750"/>
                    <a:pt x="2862" y="757"/>
                  </a:cubicBezTo>
                  <a:lnTo>
                    <a:pt x="2862" y="757"/>
                  </a:lnTo>
                  <a:cubicBezTo>
                    <a:pt x="2865" y="761"/>
                    <a:pt x="2872" y="771"/>
                    <a:pt x="2876" y="775"/>
                  </a:cubicBezTo>
                  <a:lnTo>
                    <a:pt x="2876" y="775"/>
                  </a:lnTo>
                  <a:cubicBezTo>
                    <a:pt x="2881" y="780"/>
                    <a:pt x="2893" y="789"/>
                    <a:pt x="2898" y="795"/>
                  </a:cubicBezTo>
                  <a:lnTo>
                    <a:pt x="2898" y="795"/>
                  </a:lnTo>
                  <a:cubicBezTo>
                    <a:pt x="2903" y="801"/>
                    <a:pt x="2913" y="813"/>
                    <a:pt x="2918" y="818"/>
                  </a:cubicBezTo>
                  <a:lnTo>
                    <a:pt x="2918" y="818"/>
                  </a:lnTo>
                  <a:cubicBezTo>
                    <a:pt x="2922" y="822"/>
                    <a:pt x="2932" y="830"/>
                    <a:pt x="2936" y="834"/>
                  </a:cubicBezTo>
                  <a:lnTo>
                    <a:pt x="2936" y="834"/>
                  </a:lnTo>
                  <a:cubicBezTo>
                    <a:pt x="2942" y="841"/>
                    <a:pt x="2953" y="855"/>
                    <a:pt x="2960" y="862"/>
                  </a:cubicBezTo>
                  <a:lnTo>
                    <a:pt x="2960" y="862"/>
                  </a:lnTo>
                  <a:cubicBezTo>
                    <a:pt x="2966" y="868"/>
                    <a:pt x="2979" y="879"/>
                    <a:pt x="2986" y="885"/>
                  </a:cubicBezTo>
                  <a:lnTo>
                    <a:pt x="2986" y="885"/>
                  </a:lnTo>
                  <a:cubicBezTo>
                    <a:pt x="2989" y="888"/>
                    <a:pt x="2994" y="893"/>
                    <a:pt x="2997" y="896"/>
                  </a:cubicBezTo>
                  <a:lnTo>
                    <a:pt x="2997" y="896"/>
                  </a:lnTo>
                  <a:cubicBezTo>
                    <a:pt x="3001" y="899"/>
                    <a:pt x="3010" y="905"/>
                    <a:pt x="3013" y="909"/>
                  </a:cubicBezTo>
                  <a:lnTo>
                    <a:pt x="3013" y="909"/>
                  </a:lnTo>
                  <a:cubicBezTo>
                    <a:pt x="3015" y="913"/>
                    <a:pt x="3017" y="922"/>
                    <a:pt x="3019" y="925"/>
                  </a:cubicBezTo>
                  <a:lnTo>
                    <a:pt x="3019" y="925"/>
                  </a:lnTo>
                  <a:cubicBezTo>
                    <a:pt x="3021" y="929"/>
                    <a:pt x="3026" y="935"/>
                    <a:pt x="3028" y="938"/>
                  </a:cubicBezTo>
                  <a:lnTo>
                    <a:pt x="3028" y="938"/>
                  </a:lnTo>
                  <a:cubicBezTo>
                    <a:pt x="3031" y="942"/>
                    <a:pt x="3038" y="950"/>
                    <a:pt x="3040" y="954"/>
                  </a:cubicBezTo>
                  <a:lnTo>
                    <a:pt x="3040" y="954"/>
                  </a:lnTo>
                  <a:cubicBezTo>
                    <a:pt x="3042" y="957"/>
                    <a:pt x="3047" y="964"/>
                    <a:pt x="3046" y="967"/>
                  </a:cubicBezTo>
                  <a:lnTo>
                    <a:pt x="3046" y="967"/>
                  </a:lnTo>
                  <a:cubicBezTo>
                    <a:pt x="3045" y="970"/>
                    <a:pt x="3040" y="973"/>
                    <a:pt x="3037" y="975"/>
                  </a:cubicBezTo>
                  <a:lnTo>
                    <a:pt x="3037" y="975"/>
                  </a:lnTo>
                  <a:cubicBezTo>
                    <a:pt x="3035" y="977"/>
                    <a:pt x="3029" y="980"/>
                    <a:pt x="3027" y="983"/>
                  </a:cubicBezTo>
                  <a:lnTo>
                    <a:pt x="3027" y="983"/>
                  </a:lnTo>
                  <a:cubicBezTo>
                    <a:pt x="3025" y="986"/>
                    <a:pt x="3024" y="995"/>
                    <a:pt x="3023" y="999"/>
                  </a:cubicBezTo>
                  <a:lnTo>
                    <a:pt x="3023" y="999"/>
                  </a:lnTo>
                  <a:cubicBezTo>
                    <a:pt x="3022" y="1006"/>
                    <a:pt x="3022" y="1020"/>
                    <a:pt x="3023" y="1027"/>
                  </a:cubicBezTo>
                  <a:lnTo>
                    <a:pt x="3023" y="1027"/>
                  </a:lnTo>
                  <a:cubicBezTo>
                    <a:pt x="3023" y="1032"/>
                    <a:pt x="3028" y="1045"/>
                    <a:pt x="3028" y="1047"/>
                  </a:cubicBezTo>
                  <a:lnTo>
                    <a:pt x="3028" y="1047"/>
                  </a:lnTo>
                  <a:cubicBezTo>
                    <a:pt x="3028" y="1047"/>
                    <a:pt x="3036" y="1069"/>
                    <a:pt x="3039" y="1077"/>
                  </a:cubicBezTo>
                  <a:lnTo>
                    <a:pt x="3039" y="1077"/>
                  </a:lnTo>
                  <a:cubicBezTo>
                    <a:pt x="3042" y="1086"/>
                    <a:pt x="3049" y="1103"/>
                    <a:pt x="3053" y="1111"/>
                  </a:cubicBezTo>
                  <a:lnTo>
                    <a:pt x="3053" y="1111"/>
                  </a:lnTo>
                  <a:cubicBezTo>
                    <a:pt x="3059" y="1124"/>
                    <a:pt x="3074" y="1148"/>
                    <a:pt x="3082" y="1160"/>
                  </a:cubicBezTo>
                  <a:lnTo>
                    <a:pt x="3082" y="1160"/>
                  </a:lnTo>
                  <a:cubicBezTo>
                    <a:pt x="3086" y="1166"/>
                    <a:pt x="3096" y="1178"/>
                    <a:pt x="3100" y="1185"/>
                  </a:cubicBezTo>
                  <a:lnTo>
                    <a:pt x="3100" y="1185"/>
                  </a:lnTo>
                  <a:cubicBezTo>
                    <a:pt x="3106" y="1192"/>
                    <a:pt x="3115" y="1206"/>
                    <a:pt x="3121" y="1213"/>
                  </a:cubicBezTo>
                  <a:lnTo>
                    <a:pt x="3121" y="1213"/>
                  </a:lnTo>
                  <a:cubicBezTo>
                    <a:pt x="3127" y="1221"/>
                    <a:pt x="3141" y="1234"/>
                    <a:pt x="3147" y="1241"/>
                  </a:cubicBezTo>
                  <a:lnTo>
                    <a:pt x="3147" y="1241"/>
                  </a:lnTo>
                  <a:cubicBezTo>
                    <a:pt x="3156" y="1253"/>
                    <a:pt x="3173" y="1280"/>
                    <a:pt x="3181" y="1293"/>
                  </a:cubicBezTo>
                  <a:lnTo>
                    <a:pt x="3181" y="1293"/>
                  </a:lnTo>
                  <a:cubicBezTo>
                    <a:pt x="3185" y="1299"/>
                    <a:pt x="3193" y="1312"/>
                    <a:pt x="3197" y="1319"/>
                  </a:cubicBezTo>
                  <a:lnTo>
                    <a:pt x="3197" y="1319"/>
                  </a:lnTo>
                  <a:cubicBezTo>
                    <a:pt x="3202" y="1327"/>
                    <a:pt x="3212" y="1342"/>
                    <a:pt x="3216" y="1350"/>
                  </a:cubicBezTo>
                  <a:lnTo>
                    <a:pt x="3216" y="1350"/>
                  </a:lnTo>
                  <a:cubicBezTo>
                    <a:pt x="3220" y="1358"/>
                    <a:pt x="3228" y="1374"/>
                    <a:pt x="3232" y="1381"/>
                  </a:cubicBezTo>
                  <a:lnTo>
                    <a:pt x="3232" y="1381"/>
                  </a:lnTo>
                  <a:cubicBezTo>
                    <a:pt x="3235" y="1387"/>
                    <a:pt x="3240" y="1399"/>
                    <a:pt x="3244" y="1404"/>
                  </a:cubicBezTo>
                  <a:lnTo>
                    <a:pt x="3244" y="1404"/>
                  </a:lnTo>
                  <a:cubicBezTo>
                    <a:pt x="3249" y="1413"/>
                    <a:pt x="3260" y="1430"/>
                    <a:pt x="3266" y="1438"/>
                  </a:cubicBezTo>
                  <a:lnTo>
                    <a:pt x="3266" y="1438"/>
                  </a:lnTo>
                  <a:cubicBezTo>
                    <a:pt x="3271" y="1444"/>
                    <a:pt x="3279" y="1455"/>
                    <a:pt x="3284" y="1461"/>
                  </a:cubicBezTo>
                  <a:lnTo>
                    <a:pt x="3284" y="1461"/>
                  </a:lnTo>
                  <a:cubicBezTo>
                    <a:pt x="3288" y="1467"/>
                    <a:pt x="3298" y="1478"/>
                    <a:pt x="3302" y="1483"/>
                  </a:cubicBezTo>
                  <a:lnTo>
                    <a:pt x="3302" y="1483"/>
                  </a:lnTo>
                  <a:cubicBezTo>
                    <a:pt x="3306" y="1488"/>
                    <a:pt x="3314" y="1500"/>
                    <a:pt x="3316" y="1505"/>
                  </a:cubicBezTo>
                  <a:lnTo>
                    <a:pt x="3316" y="1505"/>
                  </a:lnTo>
                  <a:cubicBezTo>
                    <a:pt x="3319" y="1509"/>
                    <a:pt x="3323" y="1517"/>
                    <a:pt x="3325" y="1521"/>
                  </a:cubicBezTo>
                  <a:lnTo>
                    <a:pt x="3325" y="1521"/>
                  </a:lnTo>
                  <a:cubicBezTo>
                    <a:pt x="3326" y="1525"/>
                    <a:pt x="3329" y="1533"/>
                    <a:pt x="3331" y="1537"/>
                  </a:cubicBezTo>
                  <a:lnTo>
                    <a:pt x="3331" y="1537"/>
                  </a:lnTo>
                  <a:cubicBezTo>
                    <a:pt x="3335" y="1544"/>
                    <a:pt x="3348" y="1555"/>
                    <a:pt x="3353" y="1562"/>
                  </a:cubicBezTo>
                  <a:lnTo>
                    <a:pt x="3353" y="1562"/>
                  </a:lnTo>
                  <a:cubicBezTo>
                    <a:pt x="3358" y="1569"/>
                    <a:pt x="3366" y="1583"/>
                    <a:pt x="3370" y="1591"/>
                  </a:cubicBezTo>
                  <a:lnTo>
                    <a:pt x="3370" y="1591"/>
                  </a:lnTo>
                  <a:cubicBezTo>
                    <a:pt x="3376" y="1601"/>
                    <a:pt x="3385" y="1622"/>
                    <a:pt x="3390" y="1633"/>
                  </a:cubicBezTo>
                  <a:lnTo>
                    <a:pt x="3390" y="1633"/>
                  </a:lnTo>
                  <a:cubicBezTo>
                    <a:pt x="3395" y="1642"/>
                    <a:pt x="3407" y="1660"/>
                    <a:pt x="3410" y="1669"/>
                  </a:cubicBezTo>
                  <a:lnTo>
                    <a:pt x="3410" y="1669"/>
                  </a:lnTo>
                  <a:cubicBezTo>
                    <a:pt x="3413" y="1679"/>
                    <a:pt x="3414" y="1699"/>
                    <a:pt x="3416" y="1708"/>
                  </a:cubicBezTo>
                  <a:lnTo>
                    <a:pt x="3416" y="1708"/>
                  </a:lnTo>
                  <a:cubicBezTo>
                    <a:pt x="3418" y="1716"/>
                    <a:pt x="3424" y="1731"/>
                    <a:pt x="3426" y="1738"/>
                  </a:cubicBezTo>
                  <a:lnTo>
                    <a:pt x="3426" y="1738"/>
                  </a:lnTo>
                  <a:cubicBezTo>
                    <a:pt x="3429" y="1753"/>
                    <a:pt x="3431" y="1780"/>
                    <a:pt x="3432" y="1794"/>
                  </a:cubicBezTo>
                  <a:lnTo>
                    <a:pt x="3432" y="1794"/>
                  </a:lnTo>
                  <a:cubicBezTo>
                    <a:pt x="3433" y="1805"/>
                    <a:pt x="3434" y="1827"/>
                    <a:pt x="3436" y="1838"/>
                  </a:cubicBezTo>
                  <a:lnTo>
                    <a:pt x="3436" y="1838"/>
                  </a:lnTo>
                  <a:cubicBezTo>
                    <a:pt x="3437" y="1850"/>
                    <a:pt x="3440" y="1874"/>
                    <a:pt x="3441" y="1886"/>
                  </a:cubicBezTo>
                  <a:lnTo>
                    <a:pt x="3441" y="1886"/>
                  </a:lnTo>
                  <a:cubicBezTo>
                    <a:pt x="3442" y="1894"/>
                    <a:pt x="3443" y="1911"/>
                    <a:pt x="3444" y="1919"/>
                  </a:cubicBezTo>
                  <a:lnTo>
                    <a:pt x="3444" y="1919"/>
                  </a:lnTo>
                  <a:cubicBezTo>
                    <a:pt x="3444" y="1934"/>
                    <a:pt x="3447" y="1963"/>
                    <a:pt x="3449" y="1977"/>
                  </a:cubicBezTo>
                  <a:lnTo>
                    <a:pt x="3449" y="1977"/>
                  </a:lnTo>
                  <a:cubicBezTo>
                    <a:pt x="3450" y="1989"/>
                    <a:pt x="3451" y="2012"/>
                    <a:pt x="3453" y="2023"/>
                  </a:cubicBezTo>
                  <a:lnTo>
                    <a:pt x="3453" y="2023"/>
                  </a:lnTo>
                  <a:cubicBezTo>
                    <a:pt x="3454" y="2031"/>
                    <a:pt x="3459" y="2049"/>
                    <a:pt x="3461" y="2058"/>
                  </a:cubicBezTo>
                  <a:lnTo>
                    <a:pt x="3461" y="2058"/>
                  </a:lnTo>
                  <a:cubicBezTo>
                    <a:pt x="3463" y="2067"/>
                    <a:pt x="3466" y="2087"/>
                    <a:pt x="3467" y="2096"/>
                  </a:cubicBezTo>
                  <a:lnTo>
                    <a:pt x="3467" y="2096"/>
                  </a:lnTo>
                  <a:cubicBezTo>
                    <a:pt x="3469" y="2103"/>
                    <a:pt x="3470" y="2118"/>
                    <a:pt x="3471" y="2126"/>
                  </a:cubicBezTo>
                  <a:lnTo>
                    <a:pt x="3471" y="2126"/>
                  </a:lnTo>
                  <a:cubicBezTo>
                    <a:pt x="3471" y="2132"/>
                    <a:pt x="3472" y="2148"/>
                    <a:pt x="3471" y="2156"/>
                  </a:cubicBezTo>
                  <a:lnTo>
                    <a:pt x="3471" y="2156"/>
                  </a:lnTo>
                  <a:cubicBezTo>
                    <a:pt x="3471" y="2158"/>
                    <a:pt x="3470" y="2164"/>
                    <a:pt x="3470" y="2166"/>
                  </a:cubicBezTo>
                  <a:lnTo>
                    <a:pt x="3470" y="2166"/>
                  </a:lnTo>
                  <a:cubicBezTo>
                    <a:pt x="3471" y="2170"/>
                    <a:pt x="3473" y="2177"/>
                    <a:pt x="3474" y="2180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3" name="Freeform 269">
              <a:extLst>
                <a:ext uri="{FF2B5EF4-FFF2-40B4-BE49-F238E27FC236}">
                  <a16:creationId xmlns:a16="http://schemas.microsoft.com/office/drawing/2014/main" id="{61BD9904-1004-5643-9DD2-375C5DFD0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6967" y="7085917"/>
              <a:ext cx="1670118" cy="1691397"/>
            </a:xfrm>
            <a:custGeom>
              <a:avLst/>
              <a:gdLst>
                <a:gd name="T0" fmla="*/ 936 w 2079"/>
                <a:gd name="T1" fmla="*/ 0 h 2105"/>
                <a:gd name="T2" fmla="*/ 899 w 2079"/>
                <a:gd name="T3" fmla="*/ 67 h 2105"/>
                <a:gd name="T4" fmla="*/ 871 w 2079"/>
                <a:gd name="T5" fmla="*/ 149 h 2105"/>
                <a:gd name="T6" fmla="*/ 961 w 2079"/>
                <a:gd name="T7" fmla="*/ 197 h 2105"/>
                <a:gd name="T8" fmla="*/ 1051 w 2079"/>
                <a:gd name="T9" fmla="*/ 228 h 2105"/>
                <a:gd name="T10" fmla="*/ 1127 w 2079"/>
                <a:gd name="T11" fmla="*/ 302 h 2105"/>
                <a:gd name="T12" fmla="*/ 1192 w 2079"/>
                <a:gd name="T13" fmla="*/ 388 h 2105"/>
                <a:gd name="T14" fmla="*/ 1265 w 2079"/>
                <a:gd name="T15" fmla="*/ 461 h 2105"/>
                <a:gd name="T16" fmla="*/ 1373 w 2079"/>
                <a:gd name="T17" fmla="*/ 517 h 2105"/>
                <a:gd name="T18" fmla="*/ 1444 w 2079"/>
                <a:gd name="T19" fmla="*/ 577 h 2105"/>
                <a:gd name="T20" fmla="*/ 1506 w 2079"/>
                <a:gd name="T21" fmla="*/ 622 h 2105"/>
                <a:gd name="T22" fmla="*/ 1541 w 2079"/>
                <a:gd name="T23" fmla="*/ 685 h 2105"/>
                <a:gd name="T24" fmla="*/ 1595 w 2079"/>
                <a:gd name="T25" fmla="*/ 732 h 2105"/>
                <a:gd name="T26" fmla="*/ 1662 w 2079"/>
                <a:gd name="T27" fmla="*/ 773 h 2105"/>
                <a:gd name="T28" fmla="*/ 1730 w 2079"/>
                <a:gd name="T29" fmla="*/ 823 h 2105"/>
                <a:gd name="T30" fmla="*/ 1773 w 2079"/>
                <a:gd name="T31" fmla="*/ 883 h 2105"/>
                <a:gd name="T32" fmla="*/ 1793 w 2079"/>
                <a:gd name="T33" fmla="*/ 968 h 2105"/>
                <a:gd name="T34" fmla="*/ 1859 w 2079"/>
                <a:gd name="T35" fmla="*/ 997 h 2105"/>
                <a:gd name="T36" fmla="*/ 1908 w 2079"/>
                <a:gd name="T37" fmla="*/ 1057 h 2105"/>
                <a:gd name="T38" fmla="*/ 1940 w 2079"/>
                <a:gd name="T39" fmla="*/ 1111 h 2105"/>
                <a:gd name="T40" fmla="*/ 1971 w 2079"/>
                <a:gd name="T41" fmla="*/ 1181 h 2105"/>
                <a:gd name="T42" fmla="*/ 2031 w 2079"/>
                <a:gd name="T43" fmla="*/ 1187 h 2105"/>
                <a:gd name="T44" fmla="*/ 2077 w 2079"/>
                <a:gd name="T45" fmla="*/ 1218 h 2105"/>
                <a:gd name="T46" fmla="*/ 2030 w 2079"/>
                <a:gd name="T47" fmla="*/ 1254 h 2105"/>
                <a:gd name="T48" fmla="*/ 2023 w 2079"/>
                <a:gd name="T49" fmla="*/ 1291 h 2105"/>
                <a:gd name="T50" fmla="*/ 2000 w 2079"/>
                <a:gd name="T51" fmla="*/ 1302 h 2105"/>
                <a:gd name="T52" fmla="*/ 2008 w 2079"/>
                <a:gd name="T53" fmla="*/ 1340 h 2105"/>
                <a:gd name="T54" fmla="*/ 1965 w 2079"/>
                <a:gd name="T55" fmla="*/ 1374 h 2105"/>
                <a:gd name="T56" fmla="*/ 1999 w 2079"/>
                <a:gd name="T57" fmla="*/ 1411 h 2105"/>
                <a:gd name="T58" fmla="*/ 1958 w 2079"/>
                <a:gd name="T59" fmla="*/ 1465 h 2105"/>
                <a:gd name="T60" fmla="*/ 1986 w 2079"/>
                <a:gd name="T61" fmla="*/ 1492 h 2105"/>
                <a:gd name="T62" fmla="*/ 1981 w 2079"/>
                <a:gd name="T63" fmla="*/ 1577 h 2105"/>
                <a:gd name="T64" fmla="*/ 1952 w 2079"/>
                <a:gd name="T65" fmla="*/ 1651 h 2105"/>
                <a:gd name="T66" fmla="*/ 1931 w 2079"/>
                <a:gd name="T67" fmla="*/ 1716 h 2105"/>
                <a:gd name="T68" fmla="*/ 1950 w 2079"/>
                <a:gd name="T69" fmla="*/ 1728 h 2105"/>
                <a:gd name="T70" fmla="*/ 1952 w 2079"/>
                <a:gd name="T71" fmla="*/ 1819 h 2105"/>
                <a:gd name="T72" fmla="*/ 1947 w 2079"/>
                <a:gd name="T73" fmla="*/ 1849 h 2105"/>
                <a:gd name="T74" fmla="*/ 1874 w 2079"/>
                <a:gd name="T75" fmla="*/ 1852 h 2105"/>
                <a:gd name="T76" fmla="*/ 1808 w 2079"/>
                <a:gd name="T77" fmla="*/ 1847 h 2105"/>
                <a:gd name="T78" fmla="*/ 1752 w 2079"/>
                <a:gd name="T79" fmla="*/ 1838 h 2105"/>
                <a:gd name="T80" fmla="*/ 1730 w 2079"/>
                <a:gd name="T81" fmla="*/ 1871 h 2105"/>
                <a:gd name="T82" fmla="*/ 1730 w 2079"/>
                <a:gd name="T83" fmla="*/ 1928 h 2105"/>
                <a:gd name="T84" fmla="*/ 1760 w 2079"/>
                <a:gd name="T85" fmla="*/ 2004 h 2105"/>
                <a:gd name="T86" fmla="*/ 1727 w 2079"/>
                <a:gd name="T87" fmla="*/ 2063 h 2105"/>
                <a:gd name="T88" fmla="*/ 1689 w 2079"/>
                <a:gd name="T89" fmla="*/ 2015 h 2105"/>
                <a:gd name="T90" fmla="*/ 807 w 2079"/>
                <a:gd name="T91" fmla="*/ 2080 h 2105"/>
                <a:gd name="T92" fmla="*/ 578 w 2079"/>
                <a:gd name="T93" fmla="*/ 2049 h 2105"/>
                <a:gd name="T94" fmla="*/ 538 w 2079"/>
                <a:gd name="T95" fmla="*/ 1980 h 2105"/>
                <a:gd name="T96" fmla="*/ 494 w 2079"/>
                <a:gd name="T97" fmla="*/ 1913 h 2105"/>
                <a:gd name="T98" fmla="*/ 475 w 2079"/>
                <a:gd name="T99" fmla="*/ 1855 h 2105"/>
                <a:gd name="T100" fmla="*/ 481 w 2079"/>
                <a:gd name="T101" fmla="*/ 1751 h 2105"/>
                <a:gd name="T102" fmla="*/ 439 w 2079"/>
                <a:gd name="T103" fmla="*/ 1669 h 2105"/>
                <a:gd name="T104" fmla="*/ 425 w 2079"/>
                <a:gd name="T105" fmla="*/ 1571 h 2105"/>
                <a:gd name="T106" fmla="*/ 427 w 2079"/>
                <a:gd name="T107" fmla="*/ 1462 h 2105"/>
                <a:gd name="T108" fmla="*/ 473 w 2079"/>
                <a:gd name="T109" fmla="*/ 1408 h 2105"/>
                <a:gd name="T110" fmla="*/ 449 w 2079"/>
                <a:gd name="T111" fmla="*/ 1372 h 2105"/>
                <a:gd name="T112" fmla="*/ 438 w 2079"/>
                <a:gd name="T113" fmla="*/ 1319 h 2105"/>
                <a:gd name="T114" fmla="*/ 396 w 2079"/>
                <a:gd name="T115" fmla="*/ 1257 h 2105"/>
                <a:gd name="T116" fmla="*/ 360 w 2079"/>
                <a:gd name="T117" fmla="*/ 1193 h 2105"/>
                <a:gd name="T118" fmla="*/ 322 w 2079"/>
                <a:gd name="T119" fmla="*/ 1132 h 2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79" h="2105">
                  <a:moveTo>
                    <a:pt x="485" y="89"/>
                  </a:moveTo>
                  <a:lnTo>
                    <a:pt x="485" y="89"/>
                  </a:lnTo>
                  <a:cubicBezTo>
                    <a:pt x="520" y="83"/>
                    <a:pt x="567" y="75"/>
                    <a:pt x="593" y="70"/>
                  </a:cubicBezTo>
                  <a:lnTo>
                    <a:pt x="593" y="70"/>
                  </a:lnTo>
                  <a:cubicBezTo>
                    <a:pt x="641" y="61"/>
                    <a:pt x="736" y="45"/>
                    <a:pt x="783" y="35"/>
                  </a:cubicBezTo>
                  <a:lnTo>
                    <a:pt x="783" y="35"/>
                  </a:lnTo>
                  <a:cubicBezTo>
                    <a:pt x="811" y="28"/>
                    <a:pt x="868" y="15"/>
                    <a:pt x="897" y="8"/>
                  </a:cubicBezTo>
                  <a:lnTo>
                    <a:pt x="897" y="8"/>
                  </a:lnTo>
                  <a:cubicBezTo>
                    <a:pt x="905" y="6"/>
                    <a:pt x="923" y="3"/>
                    <a:pt x="931" y="2"/>
                  </a:cubicBezTo>
                  <a:lnTo>
                    <a:pt x="931" y="2"/>
                  </a:lnTo>
                  <a:cubicBezTo>
                    <a:pt x="932" y="1"/>
                    <a:pt x="934" y="0"/>
                    <a:pt x="936" y="0"/>
                  </a:cubicBezTo>
                  <a:lnTo>
                    <a:pt x="936" y="0"/>
                  </a:lnTo>
                  <a:cubicBezTo>
                    <a:pt x="936" y="6"/>
                    <a:pt x="937" y="15"/>
                    <a:pt x="937" y="18"/>
                  </a:cubicBezTo>
                  <a:lnTo>
                    <a:pt x="937" y="18"/>
                  </a:lnTo>
                  <a:cubicBezTo>
                    <a:pt x="937" y="23"/>
                    <a:pt x="938" y="32"/>
                    <a:pt x="937" y="36"/>
                  </a:cubicBezTo>
                  <a:lnTo>
                    <a:pt x="937" y="36"/>
                  </a:lnTo>
                  <a:cubicBezTo>
                    <a:pt x="935" y="38"/>
                    <a:pt x="928" y="40"/>
                    <a:pt x="926" y="42"/>
                  </a:cubicBezTo>
                  <a:lnTo>
                    <a:pt x="926" y="42"/>
                  </a:lnTo>
                  <a:cubicBezTo>
                    <a:pt x="924" y="43"/>
                    <a:pt x="920" y="47"/>
                    <a:pt x="918" y="50"/>
                  </a:cubicBezTo>
                  <a:lnTo>
                    <a:pt x="918" y="50"/>
                  </a:lnTo>
                  <a:cubicBezTo>
                    <a:pt x="917" y="52"/>
                    <a:pt x="914" y="59"/>
                    <a:pt x="912" y="61"/>
                  </a:cubicBezTo>
                  <a:lnTo>
                    <a:pt x="912" y="61"/>
                  </a:lnTo>
                  <a:cubicBezTo>
                    <a:pt x="909" y="63"/>
                    <a:pt x="901" y="65"/>
                    <a:pt x="899" y="67"/>
                  </a:cubicBezTo>
                  <a:lnTo>
                    <a:pt x="899" y="67"/>
                  </a:lnTo>
                  <a:cubicBezTo>
                    <a:pt x="895" y="71"/>
                    <a:pt x="894" y="83"/>
                    <a:pt x="892" y="88"/>
                  </a:cubicBezTo>
                  <a:lnTo>
                    <a:pt x="892" y="88"/>
                  </a:lnTo>
                  <a:cubicBezTo>
                    <a:pt x="890" y="91"/>
                    <a:pt x="885" y="95"/>
                    <a:pt x="883" y="98"/>
                  </a:cubicBezTo>
                  <a:lnTo>
                    <a:pt x="883" y="98"/>
                  </a:lnTo>
                  <a:cubicBezTo>
                    <a:pt x="881" y="101"/>
                    <a:pt x="877" y="107"/>
                    <a:pt x="877" y="111"/>
                  </a:cubicBezTo>
                  <a:lnTo>
                    <a:pt x="877" y="111"/>
                  </a:lnTo>
                  <a:cubicBezTo>
                    <a:pt x="876" y="113"/>
                    <a:pt x="878" y="118"/>
                    <a:pt x="879" y="121"/>
                  </a:cubicBezTo>
                  <a:lnTo>
                    <a:pt x="879" y="121"/>
                  </a:lnTo>
                  <a:cubicBezTo>
                    <a:pt x="879" y="125"/>
                    <a:pt x="881" y="132"/>
                    <a:pt x="880" y="136"/>
                  </a:cubicBezTo>
                  <a:lnTo>
                    <a:pt x="880" y="136"/>
                  </a:lnTo>
                  <a:cubicBezTo>
                    <a:pt x="879" y="140"/>
                    <a:pt x="871" y="146"/>
                    <a:pt x="871" y="149"/>
                  </a:cubicBezTo>
                  <a:lnTo>
                    <a:pt x="871" y="149"/>
                  </a:lnTo>
                  <a:cubicBezTo>
                    <a:pt x="871" y="153"/>
                    <a:pt x="877" y="158"/>
                    <a:pt x="880" y="161"/>
                  </a:cubicBezTo>
                  <a:lnTo>
                    <a:pt x="880" y="161"/>
                  </a:lnTo>
                  <a:cubicBezTo>
                    <a:pt x="882" y="163"/>
                    <a:pt x="889" y="166"/>
                    <a:pt x="892" y="167"/>
                  </a:cubicBezTo>
                  <a:lnTo>
                    <a:pt x="892" y="167"/>
                  </a:lnTo>
                  <a:cubicBezTo>
                    <a:pt x="899" y="171"/>
                    <a:pt x="912" y="183"/>
                    <a:pt x="919" y="187"/>
                  </a:cubicBezTo>
                  <a:lnTo>
                    <a:pt x="919" y="187"/>
                  </a:lnTo>
                  <a:cubicBezTo>
                    <a:pt x="922" y="188"/>
                    <a:pt x="929" y="191"/>
                    <a:pt x="932" y="192"/>
                  </a:cubicBezTo>
                  <a:lnTo>
                    <a:pt x="932" y="192"/>
                  </a:lnTo>
                  <a:cubicBezTo>
                    <a:pt x="937" y="192"/>
                    <a:pt x="944" y="189"/>
                    <a:pt x="948" y="191"/>
                  </a:cubicBezTo>
                  <a:lnTo>
                    <a:pt x="948" y="191"/>
                  </a:lnTo>
                  <a:cubicBezTo>
                    <a:pt x="952" y="191"/>
                    <a:pt x="958" y="195"/>
                    <a:pt x="961" y="197"/>
                  </a:cubicBezTo>
                  <a:lnTo>
                    <a:pt x="961" y="197"/>
                  </a:lnTo>
                  <a:cubicBezTo>
                    <a:pt x="965" y="199"/>
                    <a:pt x="972" y="208"/>
                    <a:pt x="976" y="211"/>
                  </a:cubicBezTo>
                  <a:lnTo>
                    <a:pt x="976" y="211"/>
                  </a:lnTo>
                  <a:cubicBezTo>
                    <a:pt x="979" y="213"/>
                    <a:pt x="988" y="217"/>
                    <a:pt x="990" y="220"/>
                  </a:cubicBezTo>
                  <a:lnTo>
                    <a:pt x="990" y="220"/>
                  </a:lnTo>
                  <a:cubicBezTo>
                    <a:pt x="995" y="224"/>
                    <a:pt x="1000" y="232"/>
                    <a:pt x="1004" y="235"/>
                  </a:cubicBezTo>
                  <a:lnTo>
                    <a:pt x="1004" y="235"/>
                  </a:lnTo>
                  <a:cubicBezTo>
                    <a:pt x="1009" y="238"/>
                    <a:pt x="1021" y="241"/>
                    <a:pt x="1027" y="240"/>
                  </a:cubicBezTo>
                  <a:lnTo>
                    <a:pt x="1027" y="240"/>
                  </a:lnTo>
                  <a:cubicBezTo>
                    <a:pt x="1031" y="240"/>
                    <a:pt x="1038" y="237"/>
                    <a:pt x="1041" y="235"/>
                  </a:cubicBezTo>
                  <a:lnTo>
                    <a:pt x="1041" y="235"/>
                  </a:lnTo>
                  <a:cubicBezTo>
                    <a:pt x="1045" y="234"/>
                    <a:pt x="1048" y="229"/>
                    <a:pt x="1051" y="228"/>
                  </a:cubicBezTo>
                  <a:lnTo>
                    <a:pt x="1051" y="228"/>
                  </a:lnTo>
                  <a:cubicBezTo>
                    <a:pt x="1055" y="227"/>
                    <a:pt x="1062" y="227"/>
                    <a:pt x="1066" y="227"/>
                  </a:cubicBezTo>
                  <a:lnTo>
                    <a:pt x="1066" y="227"/>
                  </a:lnTo>
                  <a:cubicBezTo>
                    <a:pt x="1070" y="228"/>
                    <a:pt x="1076" y="233"/>
                    <a:pt x="1079" y="236"/>
                  </a:cubicBezTo>
                  <a:lnTo>
                    <a:pt x="1079" y="236"/>
                  </a:lnTo>
                  <a:cubicBezTo>
                    <a:pt x="1082" y="239"/>
                    <a:pt x="1088" y="248"/>
                    <a:pt x="1090" y="252"/>
                  </a:cubicBezTo>
                  <a:lnTo>
                    <a:pt x="1090" y="252"/>
                  </a:lnTo>
                  <a:cubicBezTo>
                    <a:pt x="1093" y="258"/>
                    <a:pt x="1094" y="272"/>
                    <a:pt x="1099" y="277"/>
                  </a:cubicBezTo>
                  <a:lnTo>
                    <a:pt x="1099" y="277"/>
                  </a:lnTo>
                  <a:cubicBezTo>
                    <a:pt x="1101" y="281"/>
                    <a:pt x="1110" y="284"/>
                    <a:pt x="1114" y="287"/>
                  </a:cubicBezTo>
                  <a:lnTo>
                    <a:pt x="1114" y="287"/>
                  </a:lnTo>
                  <a:cubicBezTo>
                    <a:pt x="1117" y="290"/>
                    <a:pt x="1123" y="298"/>
                    <a:pt x="1127" y="302"/>
                  </a:cubicBezTo>
                  <a:lnTo>
                    <a:pt x="1127" y="302"/>
                  </a:lnTo>
                  <a:cubicBezTo>
                    <a:pt x="1129" y="305"/>
                    <a:pt x="1135" y="309"/>
                    <a:pt x="1137" y="312"/>
                  </a:cubicBezTo>
                  <a:lnTo>
                    <a:pt x="1137" y="312"/>
                  </a:lnTo>
                  <a:cubicBezTo>
                    <a:pt x="1139" y="316"/>
                    <a:pt x="1141" y="325"/>
                    <a:pt x="1142" y="330"/>
                  </a:cubicBezTo>
                  <a:lnTo>
                    <a:pt x="1142" y="330"/>
                  </a:lnTo>
                  <a:cubicBezTo>
                    <a:pt x="1144" y="335"/>
                    <a:pt x="1148" y="347"/>
                    <a:pt x="1150" y="353"/>
                  </a:cubicBezTo>
                  <a:lnTo>
                    <a:pt x="1150" y="353"/>
                  </a:lnTo>
                  <a:cubicBezTo>
                    <a:pt x="1153" y="358"/>
                    <a:pt x="1159" y="368"/>
                    <a:pt x="1162" y="372"/>
                  </a:cubicBezTo>
                  <a:lnTo>
                    <a:pt x="1162" y="372"/>
                  </a:lnTo>
                  <a:cubicBezTo>
                    <a:pt x="1166" y="374"/>
                    <a:pt x="1176" y="374"/>
                    <a:pt x="1180" y="376"/>
                  </a:cubicBezTo>
                  <a:lnTo>
                    <a:pt x="1180" y="376"/>
                  </a:lnTo>
                  <a:cubicBezTo>
                    <a:pt x="1184" y="378"/>
                    <a:pt x="1190" y="384"/>
                    <a:pt x="1192" y="388"/>
                  </a:cubicBezTo>
                  <a:lnTo>
                    <a:pt x="1192" y="388"/>
                  </a:lnTo>
                  <a:cubicBezTo>
                    <a:pt x="1194" y="390"/>
                    <a:pt x="1195" y="396"/>
                    <a:pt x="1197" y="399"/>
                  </a:cubicBezTo>
                  <a:lnTo>
                    <a:pt x="1197" y="399"/>
                  </a:lnTo>
                  <a:cubicBezTo>
                    <a:pt x="1200" y="403"/>
                    <a:pt x="1210" y="407"/>
                    <a:pt x="1212" y="411"/>
                  </a:cubicBezTo>
                  <a:lnTo>
                    <a:pt x="1212" y="411"/>
                  </a:lnTo>
                  <a:cubicBezTo>
                    <a:pt x="1217" y="416"/>
                    <a:pt x="1223" y="426"/>
                    <a:pt x="1226" y="431"/>
                  </a:cubicBezTo>
                  <a:lnTo>
                    <a:pt x="1226" y="431"/>
                  </a:lnTo>
                  <a:cubicBezTo>
                    <a:pt x="1228" y="435"/>
                    <a:pt x="1231" y="444"/>
                    <a:pt x="1234" y="446"/>
                  </a:cubicBezTo>
                  <a:lnTo>
                    <a:pt x="1234" y="446"/>
                  </a:lnTo>
                  <a:cubicBezTo>
                    <a:pt x="1239" y="450"/>
                    <a:pt x="1251" y="446"/>
                    <a:pt x="1256" y="449"/>
                  </a:cubicBezTo>
                  <a:lnTo>
                    <a:pt x="1256" y="449"/>
                  </a:lnTo>
                  <a:cubicBezTo>
                    <a:pt x="1260" y="451"/>
                    <a:pt x="1262" y="459"/>
                    <a:pt x="1265" y="461"/>
                  </a:cubicBezTo>
                  <a:lnTo>
                    <a:pt x="1265" y="461"/>
                  </a:lnTo>
                  <a:cubicBezTo>
                    <a:pt x="1268" y="464"/>
                    <a:pt x="1277" y="470"/>
                    <a:pt x="1281" y="471"/>
                  </a:cubicBezTo>
                  <a:lnTo>
                    <a:pt x="1281" y="471"/>
                  </a:lnTo>
                  <a:cubicBezTo>
                    <a:pt x="1285" y="473"/>
                    <a:pt x="1292" y="475"/>
                    <a:pt x="1296" y="476"/>
                  </a:cubicBezTo>
                  <a:lnTo>
                    <a:pt x="1296" y="476"/>
                  </a:lnTo>
                  <a:cubicBezTo>
                    <a:pt x="1301" y="477"/>
                    <a:pt x="1310" y="478"/>
                    <a:pt x="1313" y="479"/>
                  </a:cubicBezTo>
                  <a:lnTo>
                    <a:pt x="1313" y="479"/>
                  </a:lnTo>
                  <a:cubicBezTo>
                    <a:pt x="1321" y="481"/>
                    <a:pt x="1335" y="489"/>
                    <a:pt x="1341" y="493"/>
                  </a:cubicBezTo>
                  <a:lnTo>
                    <a:pt x="1341" y="493"/>
                  </a:lnTo>
                  <a:cubicBezTo>
                    <a:pt x="1345" y="497"/>
                    <a:pt x="1353" y="505"/>
                    <a:pt x="1358" y="509"/>
                  </a:cubicBezTo>
                  <a:lnTo>
                    <a:pt x="1358" y="509"/>
                  </a:lnTo>
                  <a:cubicBezTo>
                    <a:pt x="1362" y="511"/>
                    <a:pt x="1370" y="514"/>
                    <a:pt x="1373" y="517"/>
                  </a:cubicBezTo>
                  <a:lnTo>
                    <a:pt x="1373" y="517"/>
                  </a:lnTo>
                  <a:cubicBezTo>
                    <a:pt x="1377" y="522"/>
                    <a:pt x="1379" y="537"/>
                    <a:pt x="1383" y="542"/>
                  </a:cubicBezTo>
                  <a:lnTo>
                    <a:pt x="1383" y="542"/>
                  </a:lnTo>
                  <a:cubicBezTo>
                    <a:pt x="1386" y="545"/>
                    <a:pt x="1396" y="550"/>
                    <a:pt x="1399" y="553"/>
                  </a:cubicBezTo>
                  <a:lnTo>
                    <a:pt x="1399" y="553"/>
                  </a:lnTo>
                  <a:cubicBezTo>
                    <a:pt x="1403" y="558"/>
                    <a:pt x="1407" y="569"/>
                    <a:pt x="1412" y="573"/>
                  </a:cubicBezTo>
                  <a:lnTo>
                    <a:pt x="1412" y="573"/>
                  </a:lnTo>
                  <a:cubicBezTo>
                    <a:pt x="1414" y="575"/>
                    <a:pt x="1422" y="578"/>
                    <a:pt x="1424" y="580"/>
                  </a:cubicBezTo>
                  <a:lnTo>
                    <a:pt x="1424" y="580"/>
                  </a:lnTo>
                  <a:cubicBezTo>
                    <a:pt x="1427" y="581"/>
                    <a:pt x="1432" y="582"/>
                    <a:pt x="1434" y="582"/>
                  </a:cubicBezTo>
                  <a:lnTo>
                    <a:pt x="1434" y="582"/>
                  </a:lnTo>
                  <a:cubicBezTo>
                    <a:pt x="1437" y="582"/>
                    <a:pt x="1441" y="577"/>
                    <a:pt x="1444" y="577"/>
                  </a:cubicBezTo>
                  <a:lnTo>
                    <a:pt x="1444" y="577"/>
                  </a:lnTo>
                  <a:cubicBezTo>
                    <a:pt x="1446" y="578"/>
                    <a:pt x="1448" y="581"/>
                    <a:pt x="1450" y="581"/>
                  </a:cubicBezTo>
                  <a:lnTo>
                    <a:pt x="1450" y="581"/>
                  </a:lnTo>
                  <a:cubicBezTo>
                    <a:pt x="1454" y="584"/>
                    <a:pt x="1464" y="584"/>
                    <a:pt x="1469" y="586"/>
                  </a:cubicBezTo>
                  <a:lnTo>
                    <a:pt x="1469" y="586"/>
                  </a:lnTo>
                  <a:cubicBezTo>
                    <a:pt x="1470" y="587"/>
                    <a:pt x="1474" y="591"/>
                    <a:pt x="1476" y="593"/>
                  </a:cubicBezTo>
                  <a:lnTo>
                    <a:pt x="1476" y="593"/>
                  </a:lnTo>
                  <a:cubicBezTo>
                    <a:pt x="1478" y="595"/>
                    <a:pt x="1483" y="598"/>
                    <a:pt x="1485" y="600"/>
                  </a:cubicBezTo>
                  <a:lnTo>
                    <a:pt x="1485" y="600"/>
                  </a:lnTo>
                  <a:cubicBezTo>
                    <a:pt x="1488" y="602"/>
                    <a:pt x="1493" y="609"/>
                    <a:pt x="1496" y="612"/>
                  </a:cubicBezTo>
                  <a:lnTo>
                    <a:pt x="1496" y="612"/>
                  </a:lnTo>
                  <a:cubicBezTo>
                    <a:pt x="1498" y="614"/>
                    <a:pt x="1503" y="621"/>
                    <a:pt x="1506" y="622"/>
                  </a:cubicBezTo>
                  <a:lnTo>
                    <a:pt x="1506" y="622"/>
                  </a:lnTo>
                  <a:cubicBezTo>
                    <a:pt x="1510" y="624"/>
                    <a:pt x="1518" y="622"/>
                    <a:pt x="1523" y="624"/>
                  </a:cubicBezTo>
                  <a:lnTo>
                    <a:pt x="1523" y="624"/>
                  </a:lnTo>
                  <a:cubicBezTo>
                    <a:pt x="1525" y="626"/>
                    <a:pt x="1530" y="631"/>
                    <a:pt x="1531" y="634"/>
                  </a:cubicBezTo>
                  <a:lnTo>
                    <a:pt x="1531" y="634"/>
                  </a:lnTo>
                  <a:cubicBezTo>
                    <a:pt x="1533" y="638"/>
                    <a:pt x="1526" y="648"/>
                    <a:pt x="1527" y="652"/>
                  </a:cubicBezTo>
                  <a:lnTo>
                    <a:pt x="1527" y="652"/>
                  </a:lnTo>
                  <a:cubicBezTo>
                    <a:pt x="1527" y="655"/>
                    <a:pt x="1531" y="661"/>
                    <a:pt x="1531" y="664"/>
                  </a:cubicBezTo>
                  <a:lnTo>
                    <a:pt x="1531" y="664"/>
                  </a:lnTo>
                  <a:cubicBezTo>
                    <a:pt x="1532" y="667"/>
                    <a:pt x="1529" y="675"/>
                    <a:pt x="1531" y="678"/>
                  </a:cubicBezTo>
                  <a:lnTo>
                    <a:pt x="1531" y="678"/>
                  </a:lnTo>
                  <a:cubicBezTo>
                    <a:pt x="1532" y="681"/>
                    <a:pt x="1538" y="684"/>
                    <a:pt x="1541" y="685"/>
                  </a:cubicBezTo>
                  <a:lnTo>
                    <a:pt x="1541" y="685"/>
                  </a:lnTo>
                  <a:cubicBezTo>
                    <a:pt x="1544" y="686"/>
                    <a:pt x="1551" y="686"/>
                    <a:pt x="1555" y="687"/>
                  </a:cubicBezTo>
                  <a:lnTo>
                    <a:pt x="1555" y="687"/>
                  </a:lnTo>
                  <a:cubicBezTo>
                    <a:pt x="1557" y="687"/>
                    <a:pt x="1563" y="690"/>
                    <a:pt x="1565" y="692"/>
                  </a:cubicBezTo>
                  <a:lnTo>
                    <a:pt x="1565" y="692"/>
                  </a:lnTo>
                  <a:cubicBezTo>
                    <a:pt x="1568" y="694"/>
                    <a:pt x="1573" y="701"/>
                    <a:pt x="1574" y="704"/>
                  </a:cubicBezTo>
                  <a:lnTo>
                    <a:pt x="1574" y="704"/>
                  </a:lnTo>
                  <a:cubicBezTo>
                    <a:pt x="1574" y="707"/>
                    <a:pt x="1567" y="714"/>
                    <a:pt x="1568" y="717"/>
                  </a:cubicBezTo>
                  <a:lnTo>
                    <a:pt x="1568" y="717"/>
                  </a:lnTo>
                  <a:cubicBezTo>
                    <a:pt x="1570" y="720"/>
                    <a:pt x="1577" y="721"/>
                    <a:pt x="1580" y="722"/>
                  </a:cubicBezTo>
                  <a:lnTo>
                    <a:pt x="1580" y="722"/>
                  </a:lnTo>
                  <a:cubicBezTo>
                    <a:pt x="1584" y="725"/>
                    <a:pt x="1591" y="733"/>
                    <a:pt x="1595" y="732"/>
                  </a:cubicBezTo>
                  <a:lnTo>
                    <a:pt x="1595" y="732"/>
                  </a:lnTo>
                  <a:cubicBezTo>
                    <a:pt x="1598" y="732"/>
                    <a:pt x="1599" y="723"/>
                    <a:pt x="1603" y="723"/>
                  </a:cubicBezTo>
                  <a:lnTo>
                    <a:pt x="1603" y="723"/>
                  </a:lnTo>
                  <a:cubicBezTo>
                    <a:pt x="1605" y="723"/>
                    <a:pt x="1608" y="731"/>
                    <a:pt x="1609" y="734"/>
                  </a:cubicBezTo>
                  <a:lnTo>
                    <a:pt x="1609" y="734"/>
                  </a:lnTo>
                  <a:cubicBezTo>
                    <a:pt x="1610" y="737"/>
                    <a:pt x="1609" y="743"/>
                    <a:pt x="1609" y="746"/>
                  </a:cubicBezTo>
                  <a:lnTo>
                    <a:pt x="1609" y="746"/>
                  </a:lnTo>
                  <a:cubicBezTo>
                    <a:pt x="1611" y="750"/>
                    <a:pt x="1616" y="760"/>
                    <a:pt x="1617" y="760"/>
                  </a:cubicBezTo>
                  <a:lnTo>
                    <a:pt x="1617" y="760"/>
                  </a:lnTo>
                  <a:cubicBezTo>
                    <a:pt x="1618" y="760"/>
                    <a:pt x="1635" y="768"/>
                    <a:pt x="1642" y="770"/>
                  </a:cubicBezTo>
                  <a:lnTo>
                    <a:pt x="1642" y="770"/>
                  </a:lnTo>
                  <a:cubicBezTo>
                    <a:pt x="1647" y="771"/>
                    <a:pt x="1656" y="773"/>
                    <a:pt x="1662" y="773"/>
                  </a:cubicBezTo>
                  <a:lnTo>
                    <a:pt x="1662" y="773"/>
                  </a:lnTo>
                  <a:cubicBezTo>
                    <a:pt x="1665" y="773"/>
                    <a:pt x="1672" y="769"/>
                    <a:pt x="1676" y="770"/>
                  </a:cubicBezTo>
                  <a:lnTo>
                    <a:pt x="1676" y="770"/>
                  </a:lnTo>
                  <a:cubicBezTo>
                    <a:pt x="1682" y="772"/>
                    <a:pt x="1690" y="781"/>
                    <a:pt x="1695" y="784"/>
                  </a:cubicBezTo>
                  <a:lnTo>
                    <a:pt x="1695" y="784"/>
                  </a:lnTo>
                  <a:cubicBezTo>
                    <a:pt x="1698" y="786"/>
                    <a:pt x="1706" y="790"/>
                    <a:pt x="1709" y="791"/>
                  </a:cubicBezTo>
                  <a:lnTo>
                    <a:pt x="1709" y="791"/>
                  </a:lnTo>
                  <a:cubicBezTo>
                    <a:pt x="1713" y="792"/>
                    <a:pt x="1720" y="793"/>
                    <a:pt x="1724" y="795"/>
                  </a:cubicBezTo>
                  <a:lnTo>
                    <a:pt x="1724" y="795"/>
                  </a:lnTo>
                  <a:cubicBezTo>
                    <a:pt x="1726" y="797"/>
                    <a:pt x="1731" y="806"/>
                    <a:pt x="1731" y="807"/>
                  </a:cubicBezTo>
                  <a:lnTo>
                    <a:pt x="1731" y="807"/>
                  </a:lnTo>
                  <a:cubicBezTo>
                    <a:pt x="1731" y="807"/>
                    <a:pt x="1730" y="818"/>
                    <a:pt x="1730" y="823"/>
                  </a:cubicBezTo>
                  <a:lnTo>
                    <a:pt x="1730" y="823"/>
                  </a:lnTo>
                  <a:cubicBezTo>
                    <a:pt x="1730" y="826"/>
                    <a:pt x="1732" y="831"/>
                    <a:pt x="1734" y="833"/>
                  </a:cubicBezTo>
                  <a:lnTo>
                    <a:pt x="1734" y="833"/>
                  </a:lnTo>
                  <a:cubicBezTo>
                    <a:pt x="1736" y="837"/>
                    <a:pt x="1745" y="839"/>
                    <a:pt x="1748" y="843"/>
                  </a:cubicBezTo>
                  <a:lnTo>
                    <a:pt x="1748" y="843"/>
                  </a:lnTo>
                  <a:cubicBezTo>
                    <a:pt x="1750" y="846"/>
                    <a:pt x="1750" y="853"/>
                    <a:pt x="1751" y="857"/>
                  </a:cubicBezTo>
                  <a:lnTo>
                    <a:pt x="1751" y="857"/>
                  </a:lnTo>
                  <a:cubicBezTo>
                    <a:pt x="1752" y="858"/>
                    <a:pt x="1755" y="863"/>
                    <a:pt x="1756" y="865"/>
                  </a:cubicBezTo>
                  <a:lnTo>
                    <a:pt x="1756" y="865"/>
                  </a:lnTo>
                  <a:cubicBezTo>
                    <a:pt x="1759" y="867"/>
                    <a:pt x="1766" y="868"/>
                    <a:pt x="1769" y="871"/>
                  </a:cubicBezTo>
                  <a:lnTo>
                    <a:pt x="1769" y="871"/>
                  </a:lnTo>
                  <a:cubicBezTo>
                    <a:pt x="1770" y="873"/>
                    <a:pt x="1773" y="880"/>
                    <a:pt x="1773" y="883"/>
                  </a:cubicBezTo>
                  <a:lnTo>
                    <a:pt x="1773" y="883"/>
                  </a:lnTo>
                  <a:cubicBezTo>
                    <a:pt x="1774" y="886"/>
                    <a:pt x="1773" y="894"/>
                    <a:pt x="1775" y="897"/>
                  </a:cubicBezTo>
                  <a:lnTo>
                    <a:pt x="1775" y="897"/>
                  </a:lnTo>
                  <a:cubicBezTo>
                    <a:pt x="1776" y="901"/>
                    <a:pt x="1785" y="908"/>
                    <a:pt x="1786" y="913"/>
                  </a:cubicBezTo>
                  <a:lnTo>
                    <a:pt x="1786" y="913"/>
                  </a:lnTo>
                  <a:cubicBezTo>
                    <a:pt x="1787" y="917"/>
                    <a:pt x="1781" y="924"/>
                    <a:pt x="1782" y="928"/>
                  </a:cubicBezTo>
                  <a:lnTo>
                    <a:pt x="1782" y="928"/>
                  </a:lnTo>
                  <a:cubicBezTo>
                    <a:pt x="1782" y="931"/>
                    <a:pt x="1790" y="938"/>
                    <a:pt x="1790" y="938"/>
                  </a:cubicBezTo>
                  <a:lnTo>
                    <a:pt x="1790" y="938"/>
                  </a:lnTo>
                  <a:cubicBezTo>
                    <a:pt x="1790" y="939"/>
                    <a:pt x="1799" y="951"/>
                    <a:pt x="1799" y="956"/>
                  </a:cubicBezTo>
                  <a:lnTo>
                    <a:pt x="1799" y="956"/>
                  </a:lnTo>
                  <a:cubicBezTo>
                    <a:pt x="1799" y="959"/>
                    <a:pt x="1793" y="964"/>
                    <a:pt x="1793" y="968"/>
                  </a:cubicBezTo>
                  <a:lnTo>
                    <a:pt x="1793" y="968"/>
                  </a:lnTo>
                  <a:cubicBezTo>
                    <a:pt x="1793" y="971"/>
                    <a:pt x="1797" y="976"/>
                    <a:pt x="1800" y="977"/>
                  </a:cubicBezTo>
                  <a:lnTo>
                    <a:pt x="1800" y="977"/>
                  </a:lnTo>
                  <a:cubicBezTo>
                    <a:pt x="1803" y="979"/>
                    <a:pt x="1811" y="979"/>
                    <a:pt x="1814" y="981"/>
                  </a:cubicBezTo>
                  <a:lnTo>
                    <a:pt x="1814" y="981"/>
                  </a:lnTo>
                  <a:cubicBezTo>
                    <a:pt x="1817" y="983"/>
                    <a:pt x="1820" y="989"/>
                    <a:pt x="1823" y="991"/>
                  </a:cubicBezTo>
                  <a:lnTo>
                    <a:pt x="1823" y="991"/>
                  </a:lnTo>
                  <a:cubicBezTo>
                    <a:pt x="1827" y="994"/>
                    <a:pt x="1839" y="995"/>
                    <a:pt x="1840" y="995"/>
                  </a:cubicBezTo>
                  <a:lnTo>
                    <a:pt x="1840" y="995"/>
                  </a:lnTo>
                  <a:cubicBezTo>
                    <a:pt x="1840" y="995"/>
                    <a:pt x="1846" y="989"/>
                    <a:pt x="1848" y="989"/>
                  </a:cubicBezTo>
                  <a:lnTo>
                    <a:pt x="1848" y="989"/>
                  </a:lnTo>
                  <a:cubicBezTo>
                    <a:pt x="1851" y="989"/>
                    <a:pt x="1857" y="995"/>
                    <a:pt x="1859" y="997"/>
                  </a:cubicBezTo>
                  <a:lnTo>
                    <a:pt x="1859" y="997"/>
                  </a:lnTo>
                  <a:cubicBezTo>
                    <a:pt x="1861" y="999"/>
                    <a:pt x="1864" y="1005"/>
                    <a:pt x="1867" y="1007"/>
                  </a:cubicBezTo>
                  <a:lnTo>
                    <a:pt x="1867" y="1007"/>
                  </a:lnTo>
                  <a:cubicBezTo>
                    <a:pt x="1869" y="1008"/>
                    <a:pt x="1876" y="1007"/>
                    <a:pt x="1879" y="1008"/>
                  </a:cubicBezTo>
                  <a:lnTo>
                    <a:pt x="1879" y="1008"/>
                  </a:lnTo>
                  <a:cubicBezTo>
                    <a:pt x="1882" y="1010"/>
                    <a:pt x="1886" y="1017"/>
                    <a:pt x="1888" y="1019"/>
                  </a:cubicBezTo>
                  <a:lnTo>
                    <a:pt x="1888" y="1019"/>
                  </a:lnTo>
                  <a:cubicBezTo>
                    <a:pt x="1890" y="1022"/>
                    <a:pt x="1894" y="1028"/>
                    <a:pt x="1894" y="1028"/>
                  </a:cubicBezTo>
                  <a:lnTo>
                    <a:pt x="1894" y="1028"/>
                  </a:lnTo>
                  <a:cubicBezTo>
                    <a:pt x="1894" y="1029"/>
                    <a:pt x="1896" y="1041"/>
                    <a:pt x="1897" y="1044"/>
                  </a:cubicBezTo>
                  <a:lnTo>
                    <a:pt x="1897" y="1044"/>
                  </a:lnTo>
                  <a:cubicBezTo>
                    <a:pt x="1899" y="1048"/>
                    <a:pt x="1906" y="1053"/>
                    <a:pt x="1908" y="1057"/>
                  </a:cubicBezTo>
                  <a:lnTo>
                    <a:pt x="1908" y="1057"/>
                  </a:lnTo>
                  <a:cubicBezTo>
                    <a:pt x="1910" y="1059"/>
                    <a:pt x="1911" y="1065"/>
                    <a:pt x="1912" y="1068"/>
                  </a:cubicBezTo>
                  <a:lnTo>
                    <a:pt x="1912" y="1068"/>
                  </a:lnTo>
                  <a:cubicBezTo>
                    <a:pt x="1914" y="1070"/>
                    <a:pt x="1916" y="1075"/>
                    <a:pt x="1918" y="1076"/>
                  </a:cubicBezTo>
                  <a:lnTo>
                    <a:pt x="1918" y="1076"/>
                  </a:lnTo>
                  <a:cubicBezTo>
                    <a:pt x="1921" y="1078"/>
                    <a:pt x="1929" y="1078"/>
                    <a:pt x="1931" y="1080"/>
                  </a:cubicBezTo>
                  <a:lnTo>
                    <a:pt x="1931" y="1080"/>
                  </a:lnTo>
                  <a:cubicBezTo>
                    <a:pt x="1934" y="1082"/>
                    <a:pt x="1935" y="1089"/>
                    <a:pt x="1937" y="1092"/>
                  </a:cubicBezTo>
                  <a:lnTo>
                    <a:pt x="1937" y="1092"/>
                  </a:lnTo>
                  <a:cubicBezTo>
                    <a:pt x="1938" y="1093"/>
                    <a:pt x="1941" y="1095"/>
                    <a:pt x="1942" y="1096"/>
                  </a:cubicBezTo>
                  <a:lnTo>
                    <a:pt x="1942" y="1096"/>
                  </a:lnTo>
                  <a:cubicBezTo>
                    <a:pt x="1943" y="1100"/>
                    <a:pt x="1941" y="1108"/>
                    <a:pt x="1940" y="1111"/>
                  </a:cubicBezTo>
                  <a:lnTo>
                    <a:pt x="1940" y="1111"/>
                  </a:lnTo>
                  <a:cubicBezTo>
                    <a:pt x="1939" y="1115"/>
                    <a:pt x="1933" y="1123"/>
                    <a:pt x="1934" y="1127"/>
                  </a:cubicBezTo>
                  <a:lnTo>
                    <a:pt x="1934" y="1127"/>
                  </a:lnTo>
                  <a:cubicBezTo>
                    <a:pt x="1934" y="1131"/>
                    <a:pt x="1941" y="1136"/>
                    <a:pt x="1943" y="1139"/>
                  </a:cubicBezTo>
                  <a:lnTo>
                    <a:pt x="1943" y="1139"/>
                  </a:lnTo>
                  <a:cubicBezTo>
                    <a:pt x="1946" y="1141"/>
                    <a:pt x="1951" y="1144"/>
                    <a:pt x="1952" y="1147"/>
                  </a:cubicBezTo>
                  <a:lnTo>
                    <a:pt x="1952" y="1147"/>
                  </a:lnTo>
                  <a:cubicBezTo>
                    <a:pt x="1955" y="1152"/>
                    <a:pt x="1951" y="1162"/>
                    <a:pt x="1953" y="1167"/>
                  </a:cubicBezTo>
                  <a:lnTo>
                    <a:pt x="1953" y="1167"/>
                  </a:lnTo>
                  <a:cubicBezTo>
                    <a:pt x="1954" y="1170"/>
                    <a:pt x="1958" y="1176"/>
                    <a:pt x="1961" y="1178"/>
                  </a:cubicBezTo>
                  <a:lnTo>
                    <a:pt x="1961" y="1178"/>
                  </a:lnTo>
                  <a:cubicBezTo>
                    <a:pt x="1962" y="1180"/>
                    <a:pt x="1969" y="1180"/>
                    <a:pt x="1971" y="1181"/>
                  </a:cubicBezTo>
                  <a:lnTo>
                    <a:pt x="1971" y="1181"/>
                  </a:lnTo>
                  <a:cubicBezTo>
                    <a:pt x="1975" y="1183"/>
                    <a:pt x="1979" y="1191"/>
                    <a:pt x="1983" y="1192"/>
                  </a:cubicBezTo>
                  <a:lnTo>
                    <a:pt x="1983" y="1192"/>
                  </a:lnTo>
                  <a:cubicBezTo>
                    <a:pt x="1986" y="1193"/>
                    <a:pt x="1993" y="1189"/>
                    <a:pt x="1995" y="1187"/>
                  </a:cubicBezTo>
                  <a:lnTo>
                    <a:pt x="1995" y="1187"/>
                  </a:lnTo>
                  <a:cubicBezTo>
                    <a:pt x="1997" y="1185"/>
                    <a:pt x="1998" y="1180"/>
                    <a:pt x="2000" y="1179"/>
                  </a:cubicBezTo>
                  <a:lnTo>
                    <a:pt x="2000" y="1179"/>
                  </a:lnTo>
                  <a:cubicBezTo>
                    <a:pt x="2002" y="1177"/>
                    <a:pt x="2008" y="1177"/>
                    <a:pt x="2011" y="1178"/>
                  </a:cubicBezTo>
                  <a:lnTo>
                    <a:pt x="2011" y="1178"/>
                  </a:lnTo>
                  <a:cubicBezTo>
                    <a:pt x="2014" y="1179"/>
                    <a:pt x="2019" y="1184"/>
                    <a:pt x="2022" y="1186"/>
                  </a:cubicBezTo>
                  <a:lnTo>
                    <a:pt x="2022" y="1186"/>
                  </a:lnTo>
                  <a:cubicBezTo>
                    <a:pt x="2024" y="1186"/>
                    <a:pt x="2029" y="1186"/>
                    <a:pt x="2031" y="1187"/>
                  </a:cubicBezTo>
                  <a:lnTo>
                    <a:pt x="2031" y="1187"/>
                  </a:lnTo>
                  <a:cubicBezTo>
                    <a:pt x="2033" y="1189"/>
                    <a:pt x="2035" y="1196"/>
                    <a:pt x="2037" y="1198"/>
                  </a:cubicBezTo>
                  <a:lnTo>
                    <a:pt x="2037" y="1198"/>
                  </a:lnTo>
                  <a:cubicBezTo>
                    <a:pt x="2039" y="1200"/>
                    <a:pt x="2044" y="1203"/>
                    <a:pt x="2047" y="1202"/>
                  </a:cubicBezTo>
                  <a:lnTo>
                    <a:pt x="2047" y="1202"/>
                  </a:lnTo>
                  <a:cubicBezTo>
                    <a:pt x="2048" y="1202"/>
                    <a:pt x="2050" y="1201"/>
                    <a:pt x="2051" y="1200"/>
                  </a:cubicBezTo>
                  <a:lnTo>
                    <a:pt x="2051" y="1200"/>
                  </a:lnTo>
                  <a:cubicBezTo>
                    <a:pt x="2052" y="1201"/>
                    <a:pt x="2054" y="1202"/>
                    <a:pt x="2055" y="1203"/>
                  </a:cubicBezTo>
                  <a:lnTo>
                    <a:pt x="2055" y="1203"/>
                  </a:lnTo>
                  <a:cubicBezTo>
                    <a:pt x="2059" y="1205"/>
                    <a:pt x="2071" y="1200"/>
                    <a:pt x="2075" y="1203"/>
                  </a:cubicBezTo>
                  <a:lnTo>
                    <a:pt x="2075" y="1203"/>
                  </a:lnTo>
                  <a:cubicBezTo>
                    <a:pt x="2078" y="1205"/>
                    <a:pt x="2077" y="1214"/>
                    <a:pt x="2077" y="1218"/>
                  </a:cubicBezTo>
                  <a:lnTo>
                    <a:pt x="2077" y="1218"/>
                  </a:lnTo>
                  <a:cubicBezTo>
                    <a:pt x="2076" y="1222"/>
                    <a:pt x="2073" y="1230"/>
                    <a:pt x="2071" y="1234"/>
                  </a:cubicBezTo>
                  <a:lnTo>
                    <a:pt x="2071" y="1234"/>
                  </a:lnTo>
                  <a:cubicBezTo>
                    <a:pt x="2069" y="1237"/>
                    <a:pt x="2061" y="1241"/>
                    <a:pt x="2057" y="1244"/>
                  </a:cubicBezTo>
                  <a:lnTo>
                    <a:pt x="2057" y="1244"/>
                  </a:lnTo>
                  <a:cubicBezTo>
                    <a:pt x="2055" y="1244"/>
                    <a:pt x="2052" y="1247"/>
                    <a:pt x="2050" y="1247"/>
                  </a:cubicBezTo>
                  <a:lnTo>
                    <a:pt x="2050" y="1247"/>
                  </a:lnTo>
                  <a:cubicBezTo>
                    <a:pt x="2047" y="1247"/>
                    <a:pt x="2043" y="1240"/>
                    <a:pt x="2041" y="1240"/>
                  </a:cubicBezTo>
                  <a:lnTo>
                    <a:pt x="2041" y="1240"/>
                  </a:lnTo>
                  <a:cubicBezTo>
                    <a:pt x="2038" y="1240"/>
                    <a:pt x="2034" y="1243"/>
                    <a:pt x="2032" y="1244"/>
                  </a:cubicBezTo>
                  <a:lnTo>
                    <a:pt x="2032" y="1244"/>
                  </a:lnTo>
                  <a:cubicBezTo>
                    <a:pt x="2031" y="1247"/>
                    <a:pt x="2029" y="1251"/>
                    <a:pt x="2030" y="1254"/>
                  </a:cubicBezTo>
                  <a:lnTo>
                    <a:pt x="2030" y="1254"/>
                  </a:lnTo>
                  <a:cubicBezTo>
                    <a:pt x="2030" y="1256"/>
                    <a:pt x="2033" y="1260"/>
                    <a:pt x="2036" y="1260"/>
                  </a:cubicBezTo>
                  <a:lnTo>
                    <a:pt x="2036" y="1260"/>
                  </a:lnTo>
                  <a:cubicBezTo>
                    <a:pt x="2038" y="1261"/>
                    <a:pt x="2045" y="1259"/>
                    <a:pt x="2047" y="1260"/>
                  </a:cubicBezTo>
                  <a:lnTo>
                    <a:pt x="2047" y="1260"/>
                  </a:lnTo>
                  <a:cubicBezTo>
                    <a:pt x="2049" y="1261"/>
                    <a:pt x="2048" y="1268"/>
                    <a:pt x="2048" y="1271"/>
                  </a:cubicBezTo>
                  <a:lnTo>
                    <a:pt x="2048" y="1271"/>
                  </a:lnTo>
                  <a:cubicBezTo>
                    <a:pt x="2047" y="1274"/>
                    <a:pt x="2042" y="1279"/>
                    <a:pt x="2040" y="1281"/>
                  </a:cubicBezTo>
                  <a:lnTo>
                    <a:pt x="2040" y="1281"/>
                  </a:lnTo>
                  <a:cubicBezTo>
                    <a:pt x="2038" y="1284"/>
                    <a:pt x="2035" y="1290"/>
                    <a:pt x="2032" y="1291"/>
                  </a:cubicBezTo>
                  <a:lnTo>
                    <a:pt x="2032" y="1291"/>
                  </a:lnTo>
                  <a:cubicBezTo>
                    <a:pt x="2030" y="1292"/>
                    <a:pt x="2025" y="1291"/>
                    <a:pt x="2023" y="1291"/>
                  </a:cubicBezTo>
                  <a:lnTo>
                    <a:pt x="2023" y="1291"/>
                  </a:lnTo>
                  <a:cubicBezTo>
                    <a:pt x="2022" y="1290"/>
                    <a:pt x="2020" y="1285"/>
                    <a:pt x="2018" y="1284"/>
                  </a:cubicBezTo>
                  <a:lnTo>
                    <a:pt x="2018" y="1284"/>
                  </a:lnTo>
                  <a:cubicBezTo>
                    <a:pt x="2015" y="1282"/>
                    <a:pt x="2010" y="1280"/>
                    <a:pt x="2007" y="1281"/>
                  </a:cubicBezTo>
                  <a:lnTo>
                    <a:pt x="2007" y="1281"/>
                  </a:lnTo>
                  <a:cubicBezTo>
                    <a:pt x="2005" y="1282"/>
                    <a:pt x="2004" y="1285"/>
                    <a:pt x="2004" y="1287"/>
                  </a:cubicBezTo>
                  <a:lnTo>
                    <a:pt x="2004" y="1287"/>
                  </a:lnTo>
                  <a:cubicBezTo>
                    <a:pt x="2004" y="1289"/>
                    <a:pt x="2007" y="1291"/>
                    <a:pt x="2007" y="1293"/>
                  </a:cubicBezTo>
                  <a:lnTo>
                    <a:pt x="2007" y="1293"/>
                  </a:lnTo>
                  <a:cubicBezTo>
                    <a:pt x="2007" y="1294"/>
                    <a:pt x="2007" y="1298"/>
                    <a:pt x="2006" y="1300"/>
                  </a:cubicBezTo>
                  <a:lnTo>
                    <a:pt x="2006" y="1300"/>
                  </a:lnTo>
                  <a:cubicBezTo>
                    <a:pt x="2005" y="1301"/>
                    <a:pt x="2001" y="1301"/>
                    <a:pt x="2000" y="1302"/>
                  </a:cubicBezTo>
                  <a:lnTo>
                    <a:pt x="2000" y="1302"/>
                  </a:lnTo>
                  <a:cubicBezTo>
                    <a:pt x="1998" y="1303"/>
                    <a:pt x="1998" y="1308"/>
                    <a:pt x="1999" y="1309"/>
                  </a:cubicBezTo>
                  <a:lnTo>
                    <a:pt x="1999" y="1309"/>
                  </a:lnTo>
                  <a:cubicBezTo>
                    <a:pt x="2000" y="1310"/>
                    <a:pt x="2005" y="1308"/>
                    <a:pt x="2007" y="1308"/>
                  </a:cubicBezTo>
                  <a:lnTo>
                    <a:pt x="2007" y="1308"/>
                  </a:lnTo>
                  <a:cubicBezTo>
                    <a:pt x="2010" y="1308"/>
                    <a:pt x="2015" y="1307"/>
                    <a:pt x="2017" y="1308"/>
                  </a:cubicBezTo>
                  <a:lnTo>
                    <a:pt x="2017" y="1308"/>
                  </a:lnTo>
                  <a:cubicBezTo>
                    <a:pt x="2020" y="1310"/>
                    <a:pt x="2020" y="1317"/>
                    <a:pt x="2020" y="1320"/>
                  </a:cubicBezTo>
                  <a:lnTo>
                    <a:pt x="2020" y="1320"/>
                  </a:lnTo>
                  <a:cubicBezTo>
                    <a:pt x="2020" y="1322"/>
                    <a:pt x="2017" y="1327"/>
                    <a:pt x="2016" y="1330"/>
                  </a:cubicBezTo>
                  <a:lnTo>
                    <a:pt x="2016" y="1330"/>
                  </a:lnTo>
                  <a:cubicBezTo>
                    <a:pt x="2014" y="1332"/>
                    <a:pt x="2010" y="1337"/>
                    <a:pt x="2008" y="1340"/>
                  </a:cubicBezTo>
                  <a:lnTo>
                    <a:pt x="2008" y="1340"/>
                  </a:lnTo>
                  <a:cubicBezTo>
                    <a:pt x="2006" y="1342"/>
                    <a:pt x="2001" y="1348"/>
                    <a:pt x="2000" y="1351"/>
                  </a:cubicBezTo>
                  <a:lnTo>
                    <a:pt x="2000" y="1351"/>
                  </a:lnTo>
                  <a:cubicBezTo>
                    <a:pt x="1998" y="1354"/>
                    <a:pt x="1997" y="1360"/>
                    <a:pt x="1995" y="1362"/>
                  </a:cubicBezTo>
                  <a:lnTo>
                    <a:pt x="1995" y="1362"/>
                  </a:lnTo>
                  <a:cubicBezTo>
                    <a:pt x="1992" y="1364"/>
                    <a:pt x="1985" y="1362"/>
                    <a:pt x="1982" y="1362"/>
                  </a:cubicBezTo>
                  <a:lnTo>
                    <a:pt x="1982" y="1362"/>
                  </a:lnTo>
                  <a:cubicBezTo>
                    <a:pt x="1980" y="1361"/>
                    <a:pt x="1975" y="1360"/>
                    <a:pt x="1973" y="1361"/>
                  </a:cubicBezTo>
                  <a:lnTo>
                    <a:pt x="1973" y="1361"/>
                  </a:lnTo>
                  <a:cubicBezTo>
                    <a:pt x="1971" y="1361"/>
                    <a:pt x="1965" y="1363"/>
                    <a:pt x="1964" y="1365"/>
                  </a:cubicBezTo>
                  <a:lnTo>
                    <a:pt x="1964" y="1365"/>
                  </a:lnTo>
                  <a:cubicBezTo>
                    <a:pt x="1963" y="1367"/>
                    <a:pt x="1964" y="1372"/>
                    <a:pt x="1965" y="1374"/>
                  </a:cubicBezTo>
                  <a:lnTo>
                    <a:pt x="1965" y="1374"/>
                  </a:lnTo>
                  <a:cubicBezTo>
                    <a:pt x="1966" y="1376"/>
                    <a:pt x="1971" y="1378"/>
                    <a:pt x="1972" y="1378"/>
                  </a:cubicBezTo>
                  <a:lnTo>
                    <a:pt x="1972" y="1378"/>
                  </a:lnTo>
                  <a:cubicBezTo>
                    <a:pt x="1975" y="1379"/>
                    <a:pt x="1981" y="1378"/>
                    <a:pt x="1983" y="1378"/>
                  </a:cubicBezTo>
                  <a:lnTo>
                    <a:pt x="1983" y="1378"/>
                  </a:lnTo>
                  <a:cubicBezTo>
                    <a:pt x="1985" y="1376"/>
                    <a:pt x="1987" y="1372"/>
                    <a:pt x="1988" y="1372"/>
                  </a:cubicBezTo>
                  <a:lnTo>
                    <a:pt x="1988" y="1372"/>
                  </a:lnTo>
                  <a:cubicBezTo>
                    <a:pt x="1991" y="1372"/>
                    <a:pt x="1993" y="1376"/>
                    <a:pt x="1994" y="1378"/>
                  </a:cubicBezTo>
                  <a:lnTo>
                    <a:pt x="1994" y="1378"/>
                  </a:lnTo>
                  <a:cubicBezTo>
                    <a:pt x="1996" y="1381"/>
                    <a:pt x="1998" y="1389"/>
                    <a:pt x="1999" y="1393"/>
                  </a:cubicBezTo>
                  <a:lnTo>
                    <a:pt x="1999" y="1393"/>
                  </a:lnTo>
                  <a:cubicBezTo>
                    <a:pt x="2000" y="1397"/>
                    <a:pt x="2000" y="1406"/>
                    <a:pt x="1999" y="1411"/>
                  </a:cubicBezTo>
                  <a:lnTo>
                    <a:pt x="1999" y="1411"/>
                  </a:lnTo>
                  <a:cubicBezTo>
                    <a:pt x="1999" y="1416"/>
                    <a:pt x="1997" y="1428"/>
                    <a:pt x="1995" y="1433"/>
                  </a:cubicBezTo>
                  <a:lnTo>
                    <a:pt x="1995" y="1433"/>
                  </a:lnTo>
                  <a:cubicBezTo>
                    <a:pt x="1994" y="1435"/>
                    <a:pt x="1992" y="1441"/>
                    <a:pt x="1990" y="1442"/>
                  </a:cubicBezTo>
                  <a:lnTo>
                    <a:pt x="1990" y="1442"/>
                  </a:lnTo>
                  <a:cubicBezTo>
                    <a:pt x="1987" y="1443"/>
                    <a:pt x="1980" y="1439"/>
                    <a:pt x="1977" y="1439"/>
                  </a:cubicBezTo>
                  <a:lnTo>
                    <a:pt x="1977" y="1439"/>
                  </a:lnTo>
                  <a:cubicBezTo>
                    <a:pt x="1974" y="1439"/>
                    <a:pt x="1969" y="1444"/>
                    <a:pt x="1967" y="1445"/>
                  </a:cubicBezTo>
                  <a:lnTo>
                    <a:pt x="1967" y="1445"/>
                  </a:lnTo>
                  <a:cubicBezTo>
                    <a:pt x="1964" y="1447"/>
                    <a:pt x="1956" y="1452"/>
                    <a:pt x="1955" y="1455"/>
                  </a:cubicBezTo>
                  <a:lnTo>
                    <a:pt x="1955" y="1455"/>
                  </a:lnTo>
                  <a:cubicBezTo>
                    <a:pt x="1954" y="1457"/>
                    <a:pt x="1956" y="1463"/>
                    <a:pt x="1958" y="1465"/>
                  </a:cubicBezTo>
                  <a:lnTo>
                    <a:pt x="1958" y="1465"/>
                  </a:lnTo>
                  <a:cubicBezTo>
                    <a:pt x="1960" y="1466"/>
                    <a:pt x="1967" y="1468"/>
                    <a:pt x="1970" y="1467"/>
                  </a:cubicBezTo>
                  <a:lnTo>
                    <a:pt x="1970" y="1467"/>
                  </a:lnTo>
                  <a:cubicBezTo>
                    <a:pt x="1972" y="1467"/>
                    <a:pt x="1977" y="1463"/>
                    <a:pt x="1979" y="1461"/>
                  </a:cubicBezTo>
                  <a:lnTo>
                    <a:pt x="1979" y="1461"/>
                  </a:lnTo>
                  <a:cubicBezTo>
                    <a:pt x="1980" y="1459"/>
                    <a:pt x="1982" y="1455"/>
                    <a:pt x="1985" y="1455"/>
                  </a:cubicBezTo>
                  <a:lnTo>
                    <a:pt x="1985" y="1455"/>
                  </a:lnTo>
                  <a:cubicBezTo>
                    <a:pt x="1987" y="1455"/>
                    <a:pt x="1992" y="1457"/>
                    <a:pt x="1993" y="1460"/>
                  </a:cubicBezTo>
                  <a:lnTo>
                    <a:pt x="1993" y="1460"/>
                  </a:lnTo>
                  <a:cubicBezTo>
                    <a:pt x="1994" y="1463"/>
                    <a:pt x="1992" y="1469"/>
                    <a:pt x="1992" y="1473"/>
                  </a:cubicBezTo>
                  <a:lnTo>
                    <a:pt x="1992" y="1473"/>
                  </a:lnTo>
                  <a:cubicBezTo>
                    <a:pt x="1991" y="1477"/>
                    <a:pt x="1988" y="1487"/>
                    <a:pt x="1986" y="1492"/>
                  </a:cubicBezTo>
                  <a:lnTo>
                    <a:pt x="1986" y="1492"/>
                  </a:lnTo>
                  <a:cubicBezTo>
                    <a:pt x="1982" y="1499"/>
                    <a:pt x="1975" y="1514"/>
                    <a:pt x="1972" y="1522"/>
                  </a:cubicBezTo>
                  <a:lnTo>
                    <a:pt x="1972" y="1522"/>
                  </a:lnTo>
                  <a:cubicBezTo>
                    <a:pt x="1970" y="1526"/>
                    <a:pt x="1968" y="1537"/>
                    <a:pt x="1967" y="1542"/>
                  </a:cubicBezTo>
                  <a:lnTo>
                    <a:pt x="1967" y="1542"/>
                  </a:lnTo>
                  <a:cubicBezTo>
                    <a:pt x="1967" y="1546"/>
                    <a:pt x="1965" y="1554"/>
                    <a:pt x="1968" y="1557"/>
                  </a:cubicBezTo>
                  <a:lnTo>
                    <a:pt x="1968" y="1557"/>
                  </a:lnTo>
                  <a:cubicBezTo>
                    <a:pt x="1970" y="1558"/>
                    <a:pt x="1976" y="1557"/>
                    <a:pt x="1978" y="1559"/>
                  </a:cubicBezTo>
                  <a:lnTo>
                    <a:pt x="1978" y="1559"/>
                  </a:lnTo>
                  <a:cubicBezTo>
                    <a:pt x="1980" y="1560"/>
                    <a:pt x="1981" y="1564"/>
                    <a:pt x="1982" y="1566"/>
                  </a:cubicBezTo>
                  <a:lnTo>
                    <a:pt x="1982" y="1566"/>
                  </a:lnTo>
                  <a:cubicBezTo>
                    <a:pt x="1982" y="1568"/>
                    <a:pt x="1981" y="1575"/>
                    <a:pt x="1981" y="1577"/>
                  </a:cubicBezTo>
                  <a:lnTo>
                    <a:pt x="1981" y="1577"/>
                  </a:lnTo>
                  <a:cubicBezTo>
                    <a:pt x="1980" y="1582"/>
                    <a:pt x="1982" y="1590"/>
                    <a:pt x="1981" y="1594"/>
                  </a:cubicBezTo>
                  <a:lnTo>
                    <a:pt x="1981" y="1594"/>
                  </a:lnTo>
                  <a:cubicBezTo>
                    <a:pt x="1980" y="1599"/>
                    <a:pt x="1976" y="1608"/>
                    <a:pt x="1973" y="1612"/>
                  </a:cubicBezTo>
                  <a:lnTo>
                    <a:pt x="1973" y="1612"/>
                  </a:lnTo>
                  <a:cubicBezTo>
                    <a:pt x="1971" y="1615"/>
                    <a:pt x="1965" y="1620"/>
                    <a:pt x="1962" y="1623"/>
                  </a:cubicBezTo>
                  <a:lnTo>
                    <a:pt x="1962" y="1623"/>
                  </a:lnTo>
                  <a:cubicBezTo>
                    <a:pt x="1961" y="1624"/>
                    <a:pt x="1958" y="1630"/>
                    <a:pt x="1957" y="1633"/>
                  </a:cubicBezTo>
                  <a:lnTo>
                    <a:pt x="1957" y="1633"/>
                  </a:lnTo>
                  <a:cubicBezTo>
                    <a:pt x="1957" y="1636"/>
                    <a:pt x="1957" y="1641"/>
                    <a:pt x="1957" y="1644"/>
                  </a:cubicBezTo>
                  <a:lnTo>
                    <a:pt x="1957" y="1644"/>
                  </a:lnTo>
                  <a:cubicBezTo>
                    <a:pt x="1956" y="1647"/>
                    <a:pt x="1954" y="1650"/>
                    <a:pt x="1952" y="1651"/>
                  </a:cubicBezTo>
                  <a:lnTo>
                    <a:pt x="1952" y="1651"/>
                  </a:lnTo>
                  <a:cubicBezTo>
                    <a:pt x="1950" y="1653"/>
                    <a:pt x="1944" y="1653"/>
                    <a:pt x="1942" y="1655"/>
                  </a:cubicBezTo>
                  <a:lnTo>
                    <a:pt x="1942" y="1655"/>
                  </a:lnTo>
                  <a:cubicBezTo>
                    <a:pt x="1941" y="1657"/>
                    <a:pt x="1941" y="1664"/>
                    <a:pt x="1941" y="1667"/>
                  </a:cubicBezTo>
                  <a:lnTo>
                    <a:pt x="1941" y="1667"/>
                  </a:lnTo>
                  <a:cubicBezTo>
                    <a:pt x="1942" y="1671"/>
                    <a:pt x="1946" y="1678"/>
                    <a:pt x="1947" y="1681"/>
                  </a:cubicBezTo>
                  <a:lnTo>
                    <a:pt x="1947" y="1681"/>
                  </a:lnTo>
                  <a:cubicBezTo>
                    <a:pt x="1948" y="1686"/>
                    <a:pt x="1948" y="1695"/>
                    <a:pt x="1948" y="1699"/>
                  </a:cubicBezTo>
                  <a:lnTo>
                    <a:pt x="1948" y="1699"/>
                  </a:lnTo>
                  <a:cubicBezTo>
                    <a:pt x="1948" y="1702"/>
                    <a:pt x="1947" y="1707"/>
                    <a:pt x="1945" y="1709"/>
                  </a:cubicBezTo>
                  <a:lnTo>
                    <a:pt x="1945" y="1709"/>
                  </a:lnTo>
                  <a:cubicBezTo>
                    <a:pt x="1942" y="1712"/>
                    <a:pt x="1934" y="1713"/>
                    <a:pt x="1931" y="1716"/>
                  </a:cubicBezTo>
                  <a:lnTo>
                    <a:pt x="1931" y="1716"/>
                  </a:lnTo>
                  <a:cubicBezTo>
                    <a:pt x="1928" y="1718"/>
                    <a:pt x="1922" y="1724"/>
                    <a:pt x="1920" y="1728"/>
                  </a:cubicBezTo>
                  <a:lnTo>
                    <a:pt x="1920" y="1728"/>
                  </a:lnTo>
                  <a:cubicBezTo>
                    <a:pt x="1920" y="1730"/>
                    <a:pt x="1918" y="1735"/>
                    <a:pt x="1920" y="1736"/>
                  </a:cubicBezTo>
                  <a:lnTo>
                    <a:pt x="1920" y="1736"/>
                  </a:lnTo>
                  <a:cubicBezTo>
                    <a:pt x="1921" y="1738"/>
                    <a:pt x="1927" y="1734"/>
                    <a:pt x="1930" y="1735"/>
                  </a:cubicBezTo>
                  <a:lnTo>
                    <a:pt x="1930" y="1735"/>
                  </a:lnTo>
                  <a:cubicBezTo>
                    <a:pt x="1932" y="1736"/>
                    <a:pt x="1937" y="1738"/>
                    <a:pt x="1939" y="1739"/>
                  </a:cubicBezTo>
                  <a:lnTo>
                    <a:pt x="1939" y="1739"/>
                  </a:lnTo>
                  <a:cubicBezTo>
                    <a:pt x="1941" y="1739"/>
                    <a:pt x="1944" y="1738"/>
                    <a:pt x="1946" y="1737"/>
                  </a:cubicBezTo>
                  <a:lnTo>
                    <a:pt x="1946" y="1737"/>
                  </a:lnTo>
                  <a:cubicBezTo>
                    <a:pt x="1947" y="1735"/>
                    <a:pt x="1947" y="1729"/>
                    <a:pt x="1950" y="1728"/>
                  </a:cubicBezTo>
                  <a:lnTo>
                    <a:pt x="1950" y="1728"/>
                  </a:lnTo>
                  <a:cubicBezTo>
                    <a:pt x="1951" y="1727"/>
                    <a:pt x="1957" y="1728"/>
                    <a:pt x="1958" y="1730"/>
                  </a:cubicBezTo>
                  <a:lnTo>
                    <a:pt x="1958" y="1730"/>
                  </a:lnTo>
                  <a:cubicBezTo>
                    <a:pt x="1961" y="1733"/>
                    <a:pt x="1962" y="1742"/>
                    <a:pt x="1963" y="1747"/>
                  </a:cubicBezTo>
                  <a:lnTo>
                    <a:pt x="1963" y="1747"/>
                  </a:lnTo>
                  <a:cubicBezTo>
                    <a:pt x="1964" y="1751"/>
                    <a:pt x="1963" y="1759"/>
                    <a:pt x="1964" y="1764"/>
                  </a:cubicBezTo>
                  <a:lnTo>
                    <a:pt x="1964" y="1764"/>
                  </a:lnTo>
                  <a:cubicBezTo>
                    <a:pt x="1964" y="1768"/>
                    <a:pt x="1964" y="1776"/>
                    <a:pt x="1964" y="1779"/>
                  </a:cubicBezTo>
                  <a:lnTo>
                    <a:pt x="1964" y="1779"/>
                  </a:lnTo>
                  <a:cubicBezTo>
                    <a:pt x="1963" y="1784"/>
                    <a:pt x="1962" y="1794"/>
                    <a:pt x="1961" y="1799"/>
                  </a:cubicBezTo>
                  <a:lnTo>
                    <a:pt x="1961" y="1799"/>
                  </a:lnTo>
                  <a:cubicBezTo>
                    <a:pt x="1960" y="1804"/>
                    <a:pt x="1953" y="1814"/>
                    <a:pt x="1952" y="1819"/>
                  </a:cubicBezTo>
                  <a:lnTo>
                    <a:pt x="1952" y="1819"/>
                  </a:lnTo>
                  <a:cubicBezTo>
                    <a:pt x="1952" y="1823"/>
                    <a:pt x="1954" y="1831"/>
                    <a:pt x="1955" y="1835"/>
                  </a:cubicBezTo>
                  <a:lnTo>
                    <a:pt x="1955" y="1835"/>
                  </a:lnTo>
                  <a:cubicBezTo>
                    <a:pt x="1955" y="1838"/>
                    <a:pt x="1957" y="1843"/>
                    <a:pt x="1959" y="1846"/>
                  </a:cubicBezTo>
                  <a:lnTo>
                    <a:pt x="1959" y="1846"/>
                  </a:lnTo>
                  <a:cubicBezTo>
                    <a:pt x="1961" y="1848"/>
                    <a:pt x="1967" y="1849"/>
                    <a:pt x="1970" y="1852"/>
                  </a:cubicBezTo>
                  <a:lnTo>
                    <a:pt x="1970" y="1852"/>
                  </a:lnTo>
                  <a:cubicBezTo>
                    <a:pt x="1970" y="1852"/>
                    <a:pt x="1971" y="1854"/>
                    <a:pt x="1972" y="1856"/>
                  </a:cubicBezTo>
                  <a:lnTo>
                    <a:pt x="1972" y="1856"/>
                  </a:lnTo>
                  <a:cubicBezTo>
                    <a:pt x="1968" y="1857"/>
                    <a:pt x="1964" y="1857"/>
                    <a:pt x="1961" y="1857"/>
                  </a:cubicBezTo>
                  <a:lnTo>
                    <a:pt x="1961" y="1857"/>
                  </a:lnTo>
                  <a:cubicBezTo>
                    <a:pt x="1957" y="1856"/>
                    <a:pt x="1951" y="1850"/>
                    <a:pt x="1947" y="1849"/>
                  </a:cubicBezTo>
                  <a:lnTo>
                    <a:pt x="1947" y="1849"/>
                  </a:lnTo>
                  <a:cubicBezTo>
                    <a:pt x="1944" y="1849"/>
                    <a:pt x="1938" y="1849"/>
                    <a:pt x="1935" y="1850"/>
                  </a:cubicBezTo>
                  <a:lnTo>
                    <a:pt x="1935" y="1850"/>
                  </a:lnTo>
                  <a:cubicBezTo>
                    <a:pt x="1932" y="1852"/>
                    <a:pt x="1931" y="1859"/>
                    <a:pt x="1928" y="1860"/>
                  </a:cubicBezTo>
                  <a:lnTo>
                    <a:pt x="1928" y="1860"/>
                  </a:lnTo>
                  <a:cubicBezTo>
                    <a:pt x="1925" y="1862"/>
                    <a:pt x="1917" y="1857"/>
                    <a:pt x="1914" y="1857"/>
                  </a:cubicBezTo>
                  <a:lnTo>
                    <a:pt x="1914" y="1857"/>
                  </a:lnTo>
                  <a:cubicBezTo>
                    <a:pt x="1911" y="1858"/>
                    <a:pt x="1905" y="1860"/>
                    <a:pt x="1902" y="1861"/>
                  </a:cubicBezTo>
                  <a:lnTo>
                    <a:pt x="1902" y="1861"/>
                  </a:lnTo>
                  <a:cubicBezTo>
                    <a:pt x="1897" y="1862"/>
                    <a:pt x="1887" y="1862"/>
                    <a:pt x="1883" y="1860"/>
                  </a:cubicBezTo>
                  <a:lnTo>
                    <a:pt x="1883" y="1860"/>
                  </a:lnTo>
                  <a:cubicBezTo>
                    <a:pt x="1880" y="1859"/>
                    <a:pt x="1877" y="1852"/>
                    <a:pt x="1874" y="1852"/>
                  </a:cubicBezTo>
                  <a:lnTo>
                    <a:pt x="1874" y="1852"/>
                  </a:lnTo>
                  <a:cubicBezTo>
                    <a:pt x="1871" y="1852"/>
                    <a:pt x="1867" y="1857"/>
                    <a:pt x="1864" y="1858"/>
                  </a:cubicBezTo>
                  <a:lnTo>
                    <a:pt x="1864" y="1858"/>
                  </a:lnTo>
                  <a:cubicBezTo>
                    <a:pt x="1860" y="1859"/>
                    <a:pt x="1851" y="1859"/>
                    <a:pt x="1847" y="1857"/>
                  </a:cubicBezTo>
                  <a:lnTo>
                    <a:pt x="1847" y="1857"/>
                  </a:lnTo>
                  <a:cubicBezTo>
                    <a:pt x="1845" y="1856"/>
                    <a:pt x="1842" y="1851"/>
                    <a:pt x="1839" y="1850"/>
                  </a:cubicBezTo>
                  <a:lnTo>
                    <a:pt x="1839" y="1850"/>
                  </a:lnTo>
                  <a:cubicBezTo>
                    <a:pt x="1836" y="1850"/>
                    <a:pt x="1831" y="1854"/>
                    <a:pt x="1828" y="1853"/>
                  </a:cubicBezTo>
                  <a:lnTo>
                    <a:pt x="1828" y="1853"/>
                  </a:lnTo>
                  <a:cubicBezTo>
                    <a:pt x="1826" y="1853"/>
                    <a:pt x="1823" y="1847"/>
                    <a:pt x="1820" y="1846"/>
                  </a:cubicBezTo>
                  <a:lnTo>
                    <a:pt x="1820" y="1846"/>
                  </a:lnTo>
                  <a:cubicBezTo>
                    <a:pt x="1817" y="1845"/>
                    <a:pt x="1811" y="1847"/>
                    <a:pt x="1808" y="1847"/>
                  </a:cubicBezTo>
                  <a:lnTo>
                    <a:pt x="1808" y="1847"/>
                  </a:lnTo>
                  <a:cubicBezTo>
                    <a:pt x="1805" y="1848"/>
                    <a:pt x="1800" y="1850"/>
                    <a:pt x="1797" y="1850"/>
                  </a:cubicBezTo>
                  <a:lnTo>
                    <a:pt x="1797" y="1850"/>
                  </a:lnTo>
                  <a:cubicBezTo>
                    <a:pt x="1795" y="1850"/>
                    <a:pt x="1789" y="1849"/>
                    <a:pt x="1787" y="1848"/>
                  </a:cubicBezTo>
                  <a:lnTo>
                    <a:pt x="1787" y="1848"/>
                  </a:lnTo>
                  <a:cubicBezTo>
                    <a:pt x="1785" y="1846"/>
                    <a:pt x="1784" y="1840"/>
                    <a:pt x="1782" y="1839"/>
                  </a:cubicBezTo>
                  <a:lnTo>
                    <a:pt x="1782" y="1839"/>
                  </a:lnTo>
                  <a:cubicBezTo>
                    <a:pt x="1779" y="1839"/>
                    <a:pt x="1775" y="1841"/>
                    <a:pt x="1773" y="1842"/>
                  </a:cubicBezTo>
                  <a:lnTo>
                    <a:pt x="1773" y="1842"/>
                  </a:lnTo>
                  <a:cubicBezTo>
                    <a:pt x="1770" y="1842"/>
                    <a:pt x="1765" y="1843"/>
                    <a:pt x="1762" y="1842"/>
                  </a:cubicBezTo>
                  <a:lnTo>
                    <a:pt x="1762" y="1842"/>
                  </a:lnTo>
                  <a:cubicBezTo>
                    <a:pt x="1759" y="1842"/>
                    <a:pt x="1755" y="1837"/>
                    <a:pt x="1752" y="1838"/>
                  </a:cubicBezTo>
                  <a:lnTo>
                    <a:pt x="1752" y="1838"/>
                  </a:lnTo>
                  <a:cubicBezTo>
                    <a:pt x="1750" y="1839"/>
                    <a:pt x="1749" y="1846"/>
                    <a:pt x="1749" y="1849"/>
                  </a:cubicBezTo>
                  <a:lnTo>
                    <a:pt x="1749" y="1849"/>
                  </a:lnTo>
                  <a:cubicBezTo>
                    <a:pt x="1749" y="1852"/>
                    <a:pt x="1752" y="1859"/>
                    <a:pt x="1750" y="1862"/>
                  </a:cubicBezTo>
                  <a:lnTo>
                    <a:pt x="1750" y="1862"/>
                  </a:lnTo>
                  <a:cubicBezTo>
                    <a:pt x="1749" y="1863"/>
                    <a:pt x="1745" y="1865"/>
                    <a:pt x="1744" y="1865"/>
                  </a:cubicBezTo>
                  <a:lnTo>
                    <a:pt x="1744" y="1865"/>
                  </a:lnTo>
                  <a:cubicBezTo>
                    <a:pt x="1741" y="1864"/>
                    <a:pt x="1738" y="1860"/>
                    <a:pt x="1736" y="1860"/>
                  </a:cubicBezTo>
                  <a:lnTo>
                    <a:pt x="1736" y="1860"/>
                  </a:lnTo>
                  <a:cubicBezTo>
                    <a:pt x="1735" y="1860"/>
                    <a:pt x="1731" y="1860"/>
                    <a:pt x="1730" y="1862"/>
                  </a:cubicBezTo>
                  <a:lnTo>
                    <a:pt x="1730" y="1862"/>
                  </a:lnTo>
                  <a:cubicBezTo>
                    <a:pt x="1728" y="1863"/>
                    <a:pt x="1729" y="1869"/>
                    <a:pt x="1730" y="1871"/>
                  </a:cubicBezTo>
                  <a:lnTo>
                    <a:pt x="1730" y="1871"/>
                  </a:lnTo>
                  <a:cubicBezTo>
                    <a:pt x="1731" y="1873"/>
                    <a:pt x="1735" y="1875"/>
                    <a:pt x="1735" y="1876"/>
                  </a:cubicBezTo>
                  <a:lnTo>
                    <a:pt x="1735" y="1876"/>
                  </a:lnTo>
                  <a:cubicBezTo>
                    <a:pt x="1736" y="1878"/>
                    <a:pt x="1734" y="1880"/>
                    <a:pt x="1733" y="1882"/>
                  </a:cubicBezTo>
                  <a:lnTo>
                    <a:pt x="1733" y="1882"/>
                  </a:lnTo>
                  <a:cubicBezTo>
                    <a:pt x="1732" y="1883"/>
                    <a:pt x="1729" y="1884"/>
                    <a:pt x="1728" y="1885"/>
                  </a:cubicBezTo>
                  <a:lnTo>
                    <a:pt x="1728" y="1885"/>
                  </a:lnTo>
                  <a:cubicBezTo>
                    <a:pt x="1726" y="1890"/>
                    <a:pt x="1734" y="1899"/>
                    <a:pt x="1733" y="1903"/>
                  </a:cubicBezTo>
                  <a:lnTo>
                    <a:pt x="1733" y="1903"/>
                  </a:lnTo>
                  <a:cubicBezTo>
                    <a:pt x="1732" y="1906"/>
                    <a:pt x="1727" y="1911"/>
                    <a:pt x="1726" y="1914"/>
                  </a:cubicBezTo>
                  <a:lnTo>
                    <a:pt x="1726" y="1914"/>
                  </a:lnTo>
                  <a:cubicBezTo>
                    <a:pt x="1726" y="1918"/>
                    <a:pt x="1728" y="1924"/>
                    <a:pt x="1730" y="1928"/>
                  </a:cubicBezTo>
                  <a:lnTo>
                    <a:pt x="1730" y="1928"/>
                  </a:lnTo>
                  <a:cubicBezTo>
                    <a:pt x="1732" y="1930"/>
                    <a:pt x="1736" y="1934"/>
                    <a:pt x="1738" y="1937"/>
                  </a:cubicBezTo>
                  <a:lnTo>
                    <a:pt x="1738" y="1937"/>
                  </a:lnTo>
                  <a:cubicBezTo>
                    <a:pt x="1742" y="1939"/>
                    <a:pt x="1750" y="1942"/>
                    <a:pt x="1752" y="1946"/>
                  </a:cubicBezTo>
                  <a:lnTo>
                    <a:pt x="1752" y="1946"/>
                  </a:lnTo>
                  <a:cubicBezTo>
                    <a:pt x="1754" y="1949"/>
                    <a:pt x="1754" y="1956"/>
                    <a:pt x="1755" y="1959"/>
                  </a:cubicBezTo>
                  <a:lnTo>
                    <a:pt x="1755" y="1959"/>
                  </a:lnTo>
                  <a:cubicBezTo>
                    <a:pt x="1756" y="1963"/>
                    <a:pt x="1759" y="1971"/>
                    <a:pt x="1759" y="1976"/>
                  </a:cubicBezTo>
                  <a:lnTo>
                    <a:pt x="1759" y="1976"/>
                  </a:lnTo>
                  <a:cubicBezTo>
                    <a:pt x="1759" y="1979"/>
                    <a:pt x="1755" y="1985"/>
                    <a:pt x="1755" y="1989"/>
                  </a:cubicBezTo>
                  <a:lnTo>
                    <a:pt x="1755" y="1989"/>
                  </a:lnTo>
                  <a:cubicBezTo>
                    <a:pt x="1755" y="1992"/>
                    <a:pt x="1760" y="2000"/>
                    <a:pt x="1760" y="2004"/>
                  </a:cubicBezTo>
                  <a:lnTo>
                    <a:pt x="1760" y="2004"/>
                  </a:lnTo>
                  <a:cubicBezTo>
                    <a:pt x="1760" y="2007"/>
                    <a:pt x="1759" y="2014"/>
                    <a:pt x="1759" y="2017"/>
                  </a:cubicBezTo>
                  <a:lnTo>
                    <a:pt x="1759" y="2017"/>
                  </a:lnTo>
                  <a:cubicBezTo>
                    <a:pt x="1759" y="2024"/>
                    <a:pt x="1766" y="2039"/>
                    <a:pt x="1765" y="2046"/>
                  </a:cubicBezTo>
                  <a:lnTo>
                    <a:pt x="1765" y="2046"/>
                  </a:lnTo>
                  <a:cubicBezTo>
                    <a:pt x="1765" y="2049"/>
                    <a:pt x="1762" y="2055"/>
                    <a:pt x="1760" y="2058"/>
                  </a:cubicBezTo>
                  <a:lnTo>
                    <a:pt x="1760" y="2058"/>
                  </a:lnTo>
                  <a:cubicBezTo>
                    <a:pt x="1758" y="2060"/>
                    <a:pt x="1753" y="2064"/>
                    <a:pt x="1751" y="2064"/>
                  </a:cubicBezTo>
                  <a:lnTo>
                    <a:pt x="1751" y="2064"/>
                  </a:lnTo>
                  <a:cubicBezTo>
                    <a:pt x="1748" y="2065"/>
                    <a:pt x="1740" y="2060"/>
                    <a:pt x="1736" y="2060"/>
                  </a:cubicBezTo>
                  <a:lnTo>
                    <a:pt x="1736" y="2060"/>
                  </a:lnTo>
                  <a:cubicBezTo>
                    <a:pt x="1734" y="2060"/>
                    <a:pt x="1729" y="2061"/>
                    <a:pt x="1727" y="2063"/>
                  </a:cubicBezTo>
                  <a:lnTo>
                    <a:pt x="1727" y="2063"/>
                  </a:lnTo>
                  <a:cubicBezTo>
                    <a:pt x="1724" y="2064"/>
                    <a:pt x="1721" y="2069"/>
                    <a:pt x="1718" y="2070"/>
                  </a:cubicBezTo>
                  <a:lnTo>
                    <a:pt x="1718" y="2070"/>
                  </a:lnTo>
                  <a:cubicBezTo>
                    <a:pt x="1715" y="2071"/>
                    <a:pt x="1709" y="2072"/>
                    <a:pt x="1706" y="2071"/>
                  </a:cubicBezTo>
                  <a:lnTo>
                    <a:pt x="1706" y="2071"/>
                  </a:lnTo>
                  <a:cubicBezTo>
                    <a:pt x="1703" y="2070"/>
                    <a:pt x="1698" y="2064"/>
                    <a:pt x="1695" y="2061"/>
                  </a:cubicBezTo>
                  <a:lnTo>
                    <a:pt x="1695" y="2061"/>
                  </a:lnTo>
                  <a:cubicBezTo>
                    <a:pt x="1694" y="2058"/>
                    <a:pt x="1692" y="2051"/>
                    <a:pt x="1692" y="2047"/>
                  </a:cubicBezTo>
                  <a:lnTo>
                    <a:pt x="1692" y="2047"/>
                  </a:lnTo>
                  <a:cubicBezTo>
                    <a:pt x="1691" y="2045"/>
                    <a:pt x="1688" y="2040"/>
                    <a:pt x="1688" y="2037"/>
                  </a:cubicBezTo>
                  <a:lnTo>
                    <a:pt x="1688" y="2037"/>
                  </a:lnTo>
                  <a:cubicBezTo>
                    <a:pt x="1688" y="2031"/>
                    <a:pt x="1691" y="2021"/>
                    <a:pt x="1689" y="2015"/>
                  </a:cubicBezTo>
                  <a:lnTo>
                    <a:pt x="1689" y="2015"/>
                  </a:lnTo>
                  <a:cubicBezTo>
                    <a:pt x="1689" y="2013"/>
                    <a:pt x="1684" y="2010"/>
                    <a:pt x="1682" y="2008"/>
                  </a:cubicBezTo>
                  <a:lnTo>
                    <a:pt x="1682" y="2008"/>
                  </a:lnTo>
                  <a:cubicBezTo>
                    <a:pt x="1681" y="2006"/>
                    <a:pt x="1675" y="2004"/>
                    <a:pt x="1674" y="2002"/>
                  </a:cubicBezTo>
                  <a:lnTo>
                    <a:pt x="1674" y="2002"/>
                  </a:lnTo>
                  <a:cubicBezTo>
                    <a:pt x="1672" y="2000"/>
                    <a:pt x="1671" y="1996"/>
                    <a:pt x="1670" y="1994"/>
                  </a:cubicBezTo>
                  <a:lnTo>
                    <a:pt x="1670" y="1994"/>
                  </a:lnTo>
                  <a:cubicBezTo>
                    <a:pt x="1669" y="1991"/>
                    <a:pt x="1672" y="1984"/>
                    <a:pt x="1670" y="1982"/>
                  </a:cubicBezTo>
                  <a:lnTo>
                    <a:pt x="1670" y="1982"/>
                  </a:lnTo>
                  <a:cubicBezTo>
                    <a:pt x="1669" y="1980"/>
                    <a:pt x="1664" y="1977"/>
                    <a:pt x="1664" y="1977"/>
                  </a:cubicBezTo>
                  <a:lnTo>
                    <a:pt x="1482" y="2001"/>
                  </a:lnTo>
                  <a:lnTo>
                    <a:pt x="1250" y="2029"/>
                  </a:lnTo>
                  <a:lnTo>
                    <a:pt x="807" y="2080"/>
                  </a:lnTo>
                  <a:lnTo>
                    <a:pt x="612" y="2104"/>
                  </a:lnTo>
                  <a:lnTo>
                    <a:pt x="612" y="2104"/>
                  </a:lnTo>
                  <a:cubicBezTo>
                    <a:pt x="612" y="2104"/>
                    <a:pt x="604" y="2092"/>
                    <a:pt x="601" y="2090"/>
                  </a:cubicBezTo>
                  <a:lnTo>
                    <a:pt x="601" y="2090"/>
                  </a:lnTo>
                  <a:cubicBezTo>
                    <a:pt x="598" y="2087"/>
                    <a:pt x="592" y="2084"/>
                    <a:pt x="589" y="2081"/>
                  </a:cubicBezTo>
                  <a:lnTo>
                    <a:pt x="589" y="2081"/>
                  </a:lnTo>
                  <a:cubicBezTo>
                    <a:pt x="587" y="2078"/>
                    <a:pt x="585" y="2072"/>
                    <a:pt x="583" y="2069"/>
                  </a:cubicBezTo>
                  <a:lnTo>
                    <a:pt x="583" y="2069"/>
                  </a:lnTo>
                  <a:cubicBezTo>
                    <a:pt x="582" y="2067"/>
                    <a:pt x="581" y="2064"/>
                    <a:pt x="581" y="2063"/>
                  </a:cubicBezTo>
                  <a:lnTo>
                    <a:pt x="581" y="2063"/>
                  </a:lnTo>
                  <a:cubicBezTo>
                    <a:pt x="579" y="2059"/>
                    <a:pt x="579" y="2052"/>
                    <a:pt x="578" y="2049"/>
                  </a:cubicBezTo>
                  <a:lnTo>
                    <a:pt x="578" y="2049"/>
                  </a:lnTo>
                  <a:cubicBezTo>
                    <a:pt x="577" y="2044"/>
                    <a:pt x="574" y="2036"/>
                    <a:pt x="572" y="2032"/>
                  </a:cubicBezTo>
                  <a:lnTo>
                    <a:pt x="572" y="2032"/>
                  </a:lnTo>
                  <a:cubicBezTo>
                    <a:pt x="569" y="2029"/>
                    <a:pt x="563" y="2023"/>
                    <a:pt x="561" y="2020"/>
                  </a:cubicBezTo>
                  <a:lnTo>
                    <a:pt x="561" y="2020"/>
                  </a:lnTo>
                  <a:cubicBezTo>
                    <a:pt x="559" y="2017"/>
                    <a:pt x="554" y="2013"/>
                    <a:pt x="552" y="2010"/>
                  </a:cubicBezTo>
                  <a:lnTo>
                    <a:pt x="552" y="2010"/>
                  </a:lnTo>
                  <a:cubicBezTo>
                    <a:pt x="551" y="2007"/>
                    <a:pt x="549" y="2002"/>
                    <a:pt x="548" y="1999"/>
                  </a:cubicBezTo>
                  <a:lnTo>
                    <a:pt x="548" y="1999"/>
                  </a:lnTo>
                  <a:cubicBezTo>
                    <a:pt x="546" y="1997"/>
                    <a:pt x="542" y="1992"/>
                    <a:pt x="541" y="1989"/>
                  </a:cubicBezTo>
                  <a:lnTo>
                    <a:pt x="541" y="1989"/>
                  </a:lnTo>
                  <a:cubicBezTo>
                    <a:pt x="540" y="1987"/>
                    <a:pt x="539" y="1983"/>
                    <a:pt x="538" y="1980"/>
                  </a:cubicBezTo>
                  <a:lnTo>
                    <a:pt x="538" y="1980"/>
                  </a:lnTo>
                  <a:cubicBezTo>
                    <a:pt x="537" y="1976"/>
                    <a:pt x="536" y="1972"/>
                    <a:pt x="535" y="1970"/>
                  </a:cubicBezTo>
                  <a:lnTo>
                    <a:pt x="535" y="1970"/>
                  </a:lnTo>
                  <a:cubicBezTo>
                    <a:pt x="534" y="1965"/>
                    <a:pt x="531" y="1956"/>
                    <a:pt x="528" y="1952"/>
                  </a:cubicBezTo>
                  <a:lnTo>
                    <a:pt x="528" y="1952"/>
                  </a:lnTo>
                  <a:cubicBezTo>
                    <a:pt x="526" y="1950"/>
                    <a:pt x="520" y="1946"/>
                    <a:pt x="518" y="1943"/>
                  </a:cubicBezTo>
                  <a:lnTo>
                    <a:pt x="518" y="1943"/>
                  </a:lnTo>
                  <a:cubicBezTo>
                    <a:pt x="515" y="1940"/>
                    <a:pt x="515" y="1932"/>
                    <a:pt x="512" y="1930"/>
                  </a:cubicBezTo>
                  <a:lnTo>
                    <a:pt x="512" y="1930"/>
                  </a:lnTo>
                  <a:cubicBezTo>
                    <a:pt x="510" y="1927"/>
                    <a:pt x="502" y="1926"/>
                    <a:pt x="500" y="1924"/>
                  </a:cubicBezTo>
                  <a:lnTo>
                    <a:pt x="500" y="1924"/>
                  </a:lnTo>
                  <a:cubicBezTo>
                    <a:pt x="498" y="1922"/>
                    <a:pt x="496" y="1916"/>
                    <a:pt x="494" y="1913"/>
                  </a:cubicBezTo>
                  <a:lnTo>
                    <a:pt x="494" y="1913"/>
                  </a:lnTo>
                  <a:cubicBezTo>
                    <a:pt x="492" y="1912"/>
                    <a:pt x="488" y="1909"/>
                    <a:pt x="487" y="1908"/>
                  </a:cubicBezTo>
                  <a:lnTo>
                    <a:pt x="487" y="1908"/>
                  </a:lnTo>
                  <a:cubicBezTo>
                    <a:pt x="485" y="1906"/>
                    <a:pt x="482" y="1902"/>
                    <a:pt x="481" y="1899"/>
                  </a:cubicBezTo>
                  <a:lnTo>
                    <a:pt x="481" y="1899"/>
                  </a:lnTo>
                  <a:cubicBezTo>
                    <a:pt x="480" y="1896"/>
                    <a:pt x="483" y="1889"/>
                    <a:pt x="482" y="1886"/>
                  </a:cubicBezTo>
                  <a:lnTo>
                    <a:pt x="482" y="1886"/>
                  </a:lnTo>
                  <a:cubicBezTo>
                    <a:pt x="482" y="1883"/>
                    <a:pt x="477" y="1879"/>
                    <a:pt x="476" y="1876"/>
                  </a:cubicBezTo>
                  <a:lnTo>
                    <a:pt x="476" y="1876"/>
                  </a:lnTo>
                  <a:cubicBezTo>
                    <a:pt x="474" y="1873"/>
                    <a:pt x="470" y="1866"/>
                    <a:pt x="471" y="1862"/>
                  </a:cubicBezTo>
                  <a:lnTo>
                    <a:pt x="471" y="1862"/>
                  </a:lnTo>
                  <a:cubicBezTo>
                    <a:pt x="471" y="1860"/>
                    <a:pt x="474" y="1856"/>
                    <a:pt x="475" y="1855"/>
                  </a:cubicBezTo>
                  <a:lnTo>
                    <a:pt x="475" y="1855"/>
                  </a:lnTo>
                  <a:cubicBezTo>
                    <a:pt x="477" y="1851"/>
                    <a:pt x="478" y="1843"/>
                    <a:pt x="478" y="1839"/>
                  </a:cubicBezTo>
                  <a:lnTo>
                    <a:pt x="478" y="1839"/>
                  </a:lnTo>
                  <a:cubicBezTo>
                    <a:pt x="478" y="1834"/>
                    <a:pt x="473" y="1825"/>
                    <a:pt x="473" y="1820"/>
                  </a:cubicBezTo>
                  <a:lnTo>
                    <a:pt x="473" y="1820"/>
                  </a:lnTo>
                  <a:cubicBezTo>
                    <a:pt x="473" y="1817"/>
                    <a:pt x="476" y="1810"/>
                    <a:pt x="477" y="1807"/>
                  </a:cubicBezTo>
                  <a:lnTo>
                    <a:pt x="477" y="1807"/>
                  </a:lnTo>
                  <a:cubicBezTo>
                    <a:pt x="478" y="1801"/>
                    <a:pt x="481" y="1791"/>
                    <a:pt x="481" y="1785"/>
                  </a:cubicBezTo>
                  <a:lnTo>
                    <a:pt x="481" y="1785"/>
                  </a:lnTo>
                  <a:cubicBezTo>
                    <a:pt x="480" y="1781"/>
                    <a:pt x="474" y="1772"/>
                    <a:pt x="474" y="1767"/>
                  </a:cubicBezTo>
                  <a:lnTo>
                    <a:pt x="474" y="1767"/>
                  </a:lnTo>
                  <a:cubicBezTo>
                    <a:pt x="474" y="1762"/>
                    <a:pt x="481" y="1755"/>
                    <a:pt x="481" y="1751"/>
                  </a:cubicBezTo>
                  <a:lnTo>
                    <a:pt x="481" y="1751"/>
                  </a:lnTo>
                  <a:cubicBezTo>
                    <a:pt x="482" y="1746"/>
                    <a:pt x="480" y="1737"/>
                    <a:pt x="478" y="1732"/>
                  </a:cubicBezTo>
                  <a:lnTo>
                    <a:pt x="478" y="1732"/>
                  </a:lnTo>
                  <a:cubicBezTo>
                    <a:pt x="476" y="1728"/>
                    <a:pt x="469" y="1721"/>
                    <a:pt x="468" y="1717"/>
                  </a:cubicBezTo>
                  <a:lnTo>
                    <a:pt x="468" y="1717"/>
                  </a:lnTo>
                  <a:cubicBezTo>
                    <a:pt x="465" y="1712"/>
                    <a:pt x="466" y="1701"/>
                    <a:pt x="465" y="1696"/>
                  </a:cubicBezTo>
                  <a:lnTo>
                    <a:pt x="465" y="1696"/>
                  </a:lnTo>
                  <a:cubicBezTo>
                    <a:pt x="464" y="1694"/>
                    <a:pt x="462" y="1688"/>
                    <a:pt x="461" y="1686"/>
                  </a:cubicBezTo>
                  <a:lnTo>
                    <a:pt x="461" y="1686"/>
                  </a:lnTo>
                  <a:cubicBezTo>
                    <a:pt x="459" y="1683"/>
                    <a:pt x="451" y="1682"/>
                    <a:pt x="448" y="1679"/>
                  </a:cubicBezTo>
                  <a:lnTo>
                    <a:pt x="448" y="1679"/>
                  </a:lnTo>
                  <a:cubicBezTo>
                    <a:pt x="445" y="1677"/>
                    <a:pt x="440" y="1672"/>
                    <a:pt x="439" y="1669"/>
                  </a:cubicBezTo>
                  <a:lnTo>
                    <a:pt x="439" y="1669"/>
                  </a:lnTo>
                  <a:cubicBezTo>
                    <a:pt x="437" y="1665"/>
                    <a:pt x="435" y="1657"/>
                    <a:pt x="434" y="1653"/>
                  </a:cubicBezTo>
                  <a:lnTo>
                    <a:pt x="434" y="1653"/>
                  </a:lnTo>
                  <a:cubicBezTo>
                    <a:pt x="433" y="1648"/>
                    <a:pt x="431" y="1638"/>
                    <a:pt x="430" y="1634"/>
                  </a:cubicBezTo>
                  <a:lnTo>
                    <a:pt x="430" y="1634"/>
                  </a:lnTo>
                  <a:cubicBezTo>
                    <a:pt x="429" y="1630"/>
                    <a:pt x="425" y="1624"/>
                    <a:pt x="424" y="1620"/>
                  </a:cubicBezTo>
                  <a:lnTo>
                    <a:pt x="424" y="1620"/>
                  </a:lnTo>
                  <a:cubicBezTo>
                    <a:pt x="422" y="1615"/>
                    <a:pt x="417" y="1598"/>
                    <a:pt x="417" y="1597"/>
                  </a:cubicBezTo>
                  <a:lnTo>
                    <a:pt x="417" y="1597"/>
                  </a:lnTo>
                  <a:cubicBezTo>
                    <a:pt x="417" y="1597"/>
                    <a:pt x="416" y="1583"/>
                    <a:pt x="418" y="1579"/>
                  </a:cubicBezTo>
                  <a:lnTo>
                    <a:pt x="418" y="1579"/>
                  </a:lnTo>
                  <a:cubicBezTo>
                    <a:pt x="419" y="1576"/>
                    <a:pt x="424" y="1573"/>
                    <a:pt x="425" y="1571"/>
                  </a:cubicBezTo>
                  <a:lnTo>
                    <a:pt x="425" y="1571"/>
                  </a:lnTo>
                  <a:cubicBezTo>
                    <a:pt x="429" y="1567"/>
                    <a:pt x="434" y="1557"/>
                    <a:pt x="434" y="1556"/>
                  </a:cubicBezTo>
                  <a:lnTo>
                    <a:pt x="434" y="1556"/>
                  </a:lnTo>
                  <a:cubicBezTo>
                    <a:pt x="434" y="1555"/>
                    <a:pt x="433" y="1543"/>
                    <a:pt x="434" y="1539"/>
                  </a:cubicBezTo>
                  <a:lnTo>
                    <a:pt x="434" y="1539"/>
                  </a:lnTo>
                  <a:cubicBezTo>
                    <a:pt x="434" y="1533"/>
                    <a:pt x="438" y="1524"/>
                    <a:pt x="437" y="1519"/>
                  </a:cubicBezTo>
                  <a:lnTo>
                    <a:pt x="437" y="1519"/>
                  </a:lnTo>
                  <a:cubicBezTo>
                    <a:pt x="437" y="1513"/>
                    <a:pt x="432" y="1503"/>
                    <a:pt x="432" y="1498"/>
                  </a:cubicBezTo>
                  <a:lnTo>
                    <a:pt x="432" y="1498"/>
                  </a:lnTo>
                  <a:cubicBezTo>
                    <a:pt x="432" y="1493"/>
                    <a:pt x="437" y="1481"/>
                    <a:pt x="436" y="1476"/>
                  </a:cubicBezTo>
                  <a:lnTo>
                    <a:pt x="436" y="1476"/>
                  </a:lnTo>
                  <a:cubicBezTo>
                    <a:pt x="435" y="1472"/>
                    <a:pt x="427" y="1466"/>
                    <a:pt x="427" y="1462"/>
                  </a:cubicBezTo>
                  <a:lnTo>
                    <a:pt x="427" y="1462"/>
                  </a:lnTo>
                  <a:cubicBezTo>
                    <a:pt x="426" y="1456"/>
                    <a:pt x="432" y="1447"/>
                    <a:pt x="435" y="1444"/>
                  </a:cubicBezTo>
                  <a:lnTo>
                    <a:pt x="435" y="1444"/>
                  </a:lnTo>
                  <a:cubicBezTo>
                    <a:pt x="439" y="1441"/>
                    <a:pt x="445" y="1437"/>
                    <a:pt x="449" y="1435"/>
                  </a:cubicBezTo>
                  <a:lnTo>
                    <a:pt x="449" y="1435"/>
                  </a:lnTo>
                  <a:cubicBezTo>
                    <a:pt x="450" y="1433"/>
                    <a:pt x="454" y="1429"/>
                    <a:pt x="455" y="1427"/>
                  </a:cubicBezTo>
                  <a:lnTo>
                    <a:pt x="455" y="1427"/>
                  </a:lnTo>
                  <a:cubicBezTo>
                    <a:pt x="457" y="1425"/>
                    <a:pt x="455" y="1418"/>
                    <a:pt x="457" y="1416"/>
                  </a:cubicBezTo>
                  <a:lnTo>
                    <a:pt x="457" y="1416"/>
                  </a:lnTo>
                  <a:cubicBezTo>
                    <a:pt x="459" y="1414"/>
                    <a:pt x="467" y="1417"/>
                    <a:pt x="470" y="1415"/>
                  </a:cubicBezTo>
                  <a:lnTo>
                    <a:pt x="470" y="1415"/>
                  </a:lnTo>
                  <a:cubicBezTo>
                    <a:pt x="471" y="1414"/>
                    <a:pt x="472" y="1409"/>
                    <a:pt x="473" y="1408"/>
                  </a:cubicBezTo>
                  <a:lnTo>
                    <a:pt x="473" y="1408"/>
                  </a:lnTo>
                  <a:cubicBezTo>
                    <a:pt x="474" y="1406"/>
                    <a:pt x="474" y="1402"/>
                    <a:pt x="475" y="1401"/>
                  </a:cubicBezTo>
                  <a:lnTo>
                    <a:pt x="475" y="1401"/>
                  </a:lnTo>
                  <a:cubicBezTo>
                    <a:pt x="476" y="1398"/>
                    <a:pt x="481" y="1396"/>
                    <a:pt x="481" y="1393"/>
                  </a:cubicBezTo>
                  <a:lnTo>
                    <a:pt x="481" y="1393"/>
                  </a:lnTo>
                  <a:cubicBezTo>
                    <a:pt x="482" y="1390"/>
                    <a:pt x="479" y="1384"/>
                    <a:pt x="477" y="1383"/>
                  </a:cubicBezTo>
                  <a:lnTo>
                    <a:pt x="477" y="1383"/>
                  </a:lnTo>
                  <a:cubicBezTo>
                    <a:pt x="474" y="1381"/>
                    <a:pt x="467" y="1384"/>
                    <a:pt x="464" y="1382"/>
                  </a:cubicBezTo>
                  <a:lnTo>
                    <a:pt x="464" y="1382"/>
                  </a:lnTo>
                  <a:cubicBezTo>
                    <a:pt x="462" y="1381"/>
                    <a:pt x="461" y="1375"/>
                    <a:pt x="459" y="1374"/>
                  </a:cubicBezTo>
                  <a:lnTo>
                    <a:pt x="459" y="1374"/>
                  </a:lnTo>
                  <a:cubicBezTo>
                    <a:pt x="457" y="1372"/>
                    <a:pt x="451" y="1372"/>
                    <a:pt x="449" y="1372"/>
                  </a:cubicBezTo>
                  <a:lnTo>
                    <a:pt x="449" y="1372"/>
                  </a:lnTo>
                  <a:cubicBezTo>
                    <a:pt x="446" y="1372"/>
                    <a:pt x="441" y="1373"/>
                    <a:pt x="439" y="1372"/>
                  </a:cubicBezTo>
                  <a:lnTo>
                    <a:pt x="439" y="1372"/>
                  </a:lnTo>
                  <a:cubicBezTo>
                    <a:pt x="437" y="1371"/>
                    <a:pt x="433" y="1366"/>
                    <a:pt x="433" y="1364"/>
                  </a:cubicBezTo>
                  <a:lnTo>
                    <a:pt x="433" y="1364"/>
                  </a:lnTo>
                  <a:cubicBezTo>
                    <a:pt x="432" y="1361"/>
                    <a:pt x="438" y="1355"/>
                    <a:pt x="439" y="1352"/>
                  </a:cubicBezTo>
                  <a:lnTo>
                    <a:pt x="439" y="1352"/>
                  </a:lnTo>
                  <a:cubicBezTo>
                    <a:pt x="440" y="1348"/>
                    <a:pt x="441" y="1342"/>
                    <a:pt x="440" y="1338"/>
                  </a:cubicBezTo>
                  <a:lnTo>
                    <a:pt x="440" y="1338"/>
                  </a:lnTo>
                  <a:cubicBezTo>
                    <a:pt x="440" y="1336"/>
                    <a:pt x="436" y="1331"/>
                    <a:pt x="436" y="1328"/>
                  </a:cubicBezTo>
                  <a:lnTo>
                    <a:pt x="436" y="1328"/>
                  </a:lnTo>
                  <a:cubicBezTo>
                    <a:pt x="435" y="1325"/>
                    <a:pt x="438" y="1321"/>
                    <a:pt x="438" y="1319"/>
                  </a:cubicBezTo>
                  <a:lnTo>
                    <a:pt x="438" y="1319"/>
                  </a:lnTo>
                  <a:cubicBezTo>
                    <a:pt x="439" y="1317"/>
                    <a:pt x="440" y="1312"/>
                    <a:pt x="439" y="1310"/>
                  </a:cubicBezTo>
                  <a:lnTo>
                    <a:pt x="439" y="1310"/>
                  </a:lnTo>
                  <a:cubicBezTo>
                    <a:pt x="437" y="1308"/>
                    <a:pt x="430" y="1310"/>
                    <a:pt x="429" y="1308"/>
                  </a:cubicBezTo>
                  <a:lnTo>
                    <a:pt x="429" y="1308"/>
                  </a:lnTo>
                  <a:cubicBezTo>
                    <a:pt x="426" y="1307"/>
                    <a:pt x="424" y="1301"/>
                    <a:pt x="423" y="1298"/>
                  </a:cubicBezTo>
                  <a:lnTo>
                    <a:pt x="423" y="1298"/>
                  </a:lnTo>
                  <a:cubicBezTo>
                    <a:pt x="421" y="1294"/>
                    <a:pt x="421" y="1283"/>
                    <a:pt x="419" y="1279"/>
                  </a:cubicBezTo>
                  <a:lnTo>
                    <a:pt x="419" y="1279"/>
                  </a:lnTo>
                  <a:cubicBezTo>
                    <a:pt x="417" y="1274"/>
                    <a:pt x="410" y="1269"/>
                    <a:pt x="407" y="1265"/>
                  </a:cubicBezTo>
                  <a:lnTo>
                    <a:pt x="407" y="1265"/>
                  </a:lnTo>
                  <a:cubicBezTo>
                    <a:pt x="404" y="1263"/>
                    <a:pt x="399" y="1259"/>
                    <a:pt x="396" y="1257"/>
                  </a:cubicBezTo>
                  <a:lnTo>
                    <a:pt x="396" y="1257"/>
                  </a:lnTo>
                  <a:cubicBezTo>
                    <a:pt x="393" y="1255"/>
                    <a:pt x="387" y="1252"/>
                    <a:pt x="384" y="1249"/>
                  </a:cubicBezTo>
                  <a:lnTo>
                    <a:pt x="384" y="1249"/>
                  </a:lnTo>
                  <a:cubicBezTo>
                    <a:pt x="382" y="1246"/>
                    <a:pt x="379" y="1239"/>
                    <a:pt x="378" y="1235"/>
                  </a:cubicBezTo>
                  <a:lnTo>
                    <a:pt x="378" y="1235"/>
                  </a:lnTo>
                  <a:cubicBezTo>
                    <a:pt x="377" y="1231"/>
                    <a:pt x="376" y="1223"/>
                    <a:pt x="374" y="1220"/>
                  </a:cubicBezTo>
                  <a:lnTo>
                    <a:pt x="374" y="1220"/>
                  </a:lnTo>
                  <a:cubicBezTo>
                    <a:pt x="373" y="1217"/>
                    <a:pt x="370" y="1213"/>
                    <a:pt x="369" y="1211"/>
                  </a:cubicBezTo>
                  <a:lnTo>
                    <a:pt x="369" y="1211"/>
                  </a:lnTo>
                  <a:cubicBezTo>
                    <a:pt x="367" y="1209"/>
                    <a:pt x="363" y="1206"/>
                    <a:pt x="362" y="1204"/>
                  </a:cubicBezTo>
                  <a:lnTo>
                    <a:pt x="362" y="1204"/>
                  </a:lnTo>
                  <a:cubicBezTo>
                    <a:pt x="361" y="1202"/>
                    <a:pt x="360" y="1196"/>
                    <a:pt x="360" y="1193"/>
                  </a:cubicBezTo>
                  <a:lnTo>
                    <a:pt x="360" y="1193"/>
                  </a:lnTo>
                  <a:cubicBezTo>
                    <a:pt x="359" y="1190"/>
                    <a:pt x="357" y="1185"/>
                    <a:pt x="356" y="1183"/>
                  </a:cubicBezTo>
                  <a:lnTo>
                    <a:pt x="356" y="1183"/>
                  </a:lnTo>
                  <a:cubicBezTo>
                    <a:pt x="355" y="1180"/>
                    <a:pt x="352" y="1177"/>
                    <a:pt x="351" y="1175"/>
                  </a:cubicBezTo>
                  <a:lnTo>
                    <a:pt x="351" y="1175"/>
                  </a:lnTo>
                  <a:cubicBezTo>
                    <a:pt x="349" y="1172"/>
                    <a:pt x="348" y="1163"/>
                    <a:pt x="345" y="1160"/>
                  </a:cubicBezTo>
                  <a:lnTo>
                    <a:pt x="345" y="1160"/>
                  </a:lnTo>
                  <a:cubicBezTo>
                    <a:pt x="343" y="1159"/>
                    <a:pt x="335" y="1158"/>
                    <a:pt x="333" y="1155"/>
                  </a:cubicBezTo>
                  <a:lnTo>
                    <a:pt x="333" y="1155"/>
                  </a:lnTo>
                  <a:cubicBezTo>
                    <a:pt x="332" y="1153"/>
                    <a:pt x="336" y="1146"/>
                    <a:pt x="334" y="1143"/>
                  </a:cubicBezTo>
                  <a:lnTo>
                    <a:pt x="334" y="1143"/>
                  </a:lnTo>
                  <a:cubicBezTo>
                    <a:pt x="332" y="1139"/>
                    <a:pt x="322" y="1133"/>
                    <a:pt x="322" y="1132"/>
                  </a:cubicBezTo>
                  <a:lnTo>
                    <a:pt x="322" y="1132"/>
                  </a:lnTo>
                  <a:lnTo>
                    <a:pt x="161" y="645"/>
                  </a:lnTo>
                  <a:lnTo>
                    <a:pt x="0" y="171"/>
                  </a:lnTo>
                  <a:lnTo>
                    <a:pt x="0" y="171"/>
                  </a:lnTo>
                  <a:cubicBezTo>
                    <a:pt x="44" y="164"/>
                    <a:pt x="106" y="156"/>
                    <a:pt x="139" y="151"/>
                  </a:cubicBezTo>
                  <a:lnTo>
                    <a:pt x="139" y="151"/>
                  </a:lnTo>
                  <a:cubicBezTo>
                    <a:pt x="189" y="143"/>
                    <a:pt x="290" y="123"/>
                    <a:pt x="341" y="114"/>
                  </a:cubicBezTo>
                  <a:lnTo>
                    <a:pt x="341" y="114"/>
                  </a:lnTo>
                  <a:cubicBezTo>
                    <a:pt x="371" y="109"/>
                    <a:pt x="430" y="98"/>
                    <a:pt x="460" y="93"/>
                  </a:cubicBezTo>
                  <a:lnTo>
                    <a:pt x="460" y="93"/>
                  </a:lnTo>
                  <a:cubicBezTo>
                    <a:pt x="467" y="92"/>
                    <a:pt x="475" y="91"/>
                    <a:pt x="485" y="89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4" name="Freeform 271">
              <a:extLst>
                <a:ext uri="{FF2B5EF4-FFF2-40B4-BE49-F238E27FC236}">
                  <a16:creationId xmlns:a16="http://schemas.microsoft.com/office/drawing/2014/main" id="{227F7B4B-8FF3-5743-8EC6-50ED9B2AA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9055" y="6908623"/>
              <a:ext cx="1521192" cy="1145328"/>
            </a:xfrm>
            <a:custGeom>
              <a:avLst/>
              <a:gdLst>
                <a:gd name="T0" fmla="*/ 1817 w 1892"/>
                <a:gd name="T1" fmla="*/ 444 h 1424"/>
                <a:gd name="T2" fmla="*/ 1729 w 1892"/>
                <a:gd name="T3" fmla="*/ 603 h 1424"/>
                <a:gd name="T4" fmla="*/ 1719 w 1892"/>
                <a:gd name="T5" fmla="*/ 722 h 1424"/>
                <a:gd name="T6" fmla="*/ 1683 w 1892"/>
                <a:gd name="T7" fmla="*/ 799 h 1424"/>
                <a:gd name="T8" fmla="*/ 1673 w 1892"/>
                <a:gd name="T9" fmla="*/ 847 h 1424"/>
                <a:gd name="T10" fmla="*/ 1620 w 1892"/>
                <a:gd name="T11" fmla="*/ 849 h 1424"/>
                <a:gd name="T12" fmla="*/ 1593 w 1892"/>
                <a:gd name="T13" fmla="*/ 861 h 1424"/>
                <a:gd name="T14" fmla="*/ 1591 w 1892"/>
                <a:gd name="T15" fmla="*/ 905 h 1424"/>
                <a:gd name="T16" fmla="*/ 1593 w 1892"/>
                <a:gd name="T17" fmla="*/ 919 h 1424"/>
                <a:gd name="T18" fmla="*/ 1553 w 1892"/>
                <a:gd name="T19" fmla="*/ 973 h 1424"/>
                <a:gd name="T20" fmla="*/ 1509 w 1892"/>
                <a:gd name="T21" fmla="*/ 1004 h 1424"/>
                <a:gd name="T22" fmla="*/ 1494 w 1892"/>
                <a:gd name="T23" fmla="*/ 1051 h 1424"/>
                <a:gd name="T24" fmla="*/ 1453 w 1892"/>
                <a:gd name="T25" fmla="*/ 1085 h 1424"/>
                <a:gd name="T26" fmla="*/ 1406 w 1892"/>
                <a:gd name="T27" fmla="*/ 1124 h 1424"/>
                <a:gd name="T28" fmla="*/ 1361 w 1892"/>
                <a:gd name="T29" fmla="*/ 1169 h 1424"/>
                <a:gd name="T30" fmla="*/ 1326 w 1892"/>
                <a:gd name="T31" fmla="*/ 1182 h 1424"/>
                <a:gd name="T32" fmla="*/ 1302 w 1892"/>
                <a:gd name="T33" fmla="*/ 1174 h 1424"/>
                <a:gd name="T34" fmla="*/ 1327 w 1892"/>
                <a:gd name="T35" fmla="*/ 1217 h 1424"/>
                <a:gd name="T36" fmla="*/ 1303 w 1892"/>
                <a:gd name="T37" fmla="*/ 1267 h 1424"/>
                <a:gd name="T38" fmla="*/ 1251 w 1892"/>
                <a:gd name="T39" fmla="*/ 1308 h 1424"/>
                <a:gd name="T40" fmla="*/ 1223 w 1892"/>
                <a:gd name="T41" fmla="*/ 1368 h 1424"/>
                <a:gd name="T42" fmla="*/ 1181 w 1892"/>
                <a:gd name="T43" fmla="*/ 1408 h 1424"/>
                <a:gd name="T44" fmla="*/ 1166 w 1892"/>
                <a:gd name="T45" fmla="*/ 1418 h 1424"/>
                <a:gd name="T46" fmla="*/ 1124 w 1892"/>
                <a:gd name="T47" fmla="*/ 1407 h 1424"/>
                <a:gd name="T48" fmla="*/ 1082 w 1892"/>
                <a:gd name="T49" fmla="*/ 1387 h 1424"/>
                <a:gd name="T50" fmla="*/ 1071 w 1892"/>
                <a:gd name="T51" fmla="*/ 1316 h 1424"/>
                <a:gd name="T52" fmla="*/ 1041 w 1892"/>
                <a:gd name="T53" fmla="*/ 1288 h 1424"/>
                <a:gd name="T54" fmla="*/ 1008 w 1892"/>
                <a:gd name="T55" fmla="*/ 1228 h 1424"/>
                <a:gd name="T56" fmla="*/ 969 w 1892"/>
                <a:gd name="T57" fmla="*/ 1215 h 1424"/>
                <a:gd name="T58" fmla="*/ 928 w 1892"/>
                <a:gd name="T59" fmla="*/ 1176 h 1424"/>
                <a:gd name="T60" fmla="*/ 904 w 1892"/>
                <a:gd name="T61" fmla="*/ 1117 h 1424"/>
                <a:gd name="T62" fmla="*/ 877 w 1892"/>
                <a:gd name="T63" fmla="*/ 1063 h 1424"/>
                <a:gd name="T64" fmla="*/ 853 w 1892"/>
                <a:gd name="T65" fmla="*/ 1015 h 1424"/>
                <a:gd name="T66" fmla="*/ 771 w 1892"/>
                <a:gd name="T67" fmla="*/ 990 h 1424"/>
                <a:gd name="T68" fmla="*/ 732 w 1892"/>
                <a:gd name="T69" fmla="*/ 943 h 1424"/>
                <a:gd name="T70" fmla="*/ 694 w 1892"/>
                <a:gd name="T71" fmla="*/ 912 h 1424"/>
                <a:gd name="T72" fmla="*/ 660 w 1892"/>
                <a:gd name="T73" fmla="*/ 884 h 1424"/>
                <a:gd name="T74" fmla="*/ 625 w 1892"/>
                <a:gd name="T75" fmla="*/ 832 h 1424"/>
                <a:gd name="T76" fmla="*/ 579 w 1892"/>
                <a:gd name="T77" fmla="*/ 801 h 1424"/>
                <a:gd name="T78" fmla="*/ 528 w 1892"/>
                <a:gd name="T79" fmla="*/ 773 h 1424"/>
                <a:gd name="T80" fmla="*/ 470 w 1892"/>
                <a:gd name="T81" fmla="*/ 713 h 1424"/>
                <a:gd name="T82" fmla="*/ 385 w 1892"/>
                <a:gd name="T83" fmla="*/ 669 h 1424"/>
                <a:gd name="T84" fmla="*/ 326 w 1892"/>
                <a:gd name="T85" fmla="*/ 619 h 1424"/>
                <a:gd name="T86" fmla="*/ 271 w 1892"/>
                <a:gd name="T87" fmla="*/ 550 h 1424"/>
                <a:gd name="T88" fmla="*/ 228 w 1892"/>
                <a:gd name="T89" fmla="*/ 497 h 1424"/>
                <a:gd name="T90" fmla="*/ 170 w 1892"/>
                <a:gd name="T91" fmla="*/ 455 h 1424"/>
                <a:gd name="T92" fmla="*/ 105 w 1892"/>
                <a:gd name="T93" fmla="*/ 431 h 1424"/>
                <a:gd name="T94" fmla="*/ 21 w 1892"/>
                <a:gd name="T95" fmla="*/ 387 h 1424"/>
                <a:gd name="T96" fmla="*/ 8 w 1892"/>
                <a:gd name="T97" fmla="*/ 341 h 1424"/>
                <a:gd name="T98" fmla="*/ 41 w 1892"/>
                <a:gd name="T99" fmla="*/ 281 h 1424"/>
                <a:gd name="T100" fmla="*/ 66 w 1892"/>
                <a:gd name="T101" fmla="*/ 238 h 1424"/>
                <a:gd name="T102" fmla="*/ 162 w 1892"/>
                <a:gd name="T103" fmla="*/ 166 h 1424"/>
                <a:gd name="T104" fmla="*/ 198 w 1892"/>
                <a:gd name="T105" fmla="*/ 159 h 1424"/>
                <a:gd name="T106" fmla="*/ 260 w 1892"/>
                <a:gd name="T107" fmla="*/ 109 h 1424"/>
                <a:gd name="T108" fmla="*/ 302 w 1892"/>
                <a:gd name="T109" fmla="*/ 99 h 1424"/>
                <a:gd name="T110" fmla="*/ 334 w 1892"/>
                <a:gd name="T111" fmla="*/ 80 h 1424"/>
                <a:gd name="T112" fmla="*/ 814 w 1892"/>
                <a:gd name="T113" fmla="*/ 0 h 1424"/>
                <a:gd name="T114" fmla="*/ 836 w 1892"/>
                <a:gd name="T115" fmla="*/ 47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92" h="1424">
                  <a:moveTo>
                    <a:pt x="1366" y="50"/>
                  </a:moveTo>
                  <a:lnTo>
                    <a:pt x="1891" y="384"/>
                  </a:lnTo>
                  <a:lnTo>
                    <a:pt x="1891" y="384"/>
                  </a:lnTo>
                  <a:cubicBezTo>
                    <a:pt x="1886" y="387"/>
                    <a:pt x="1882" y="390"/>
                    <a:pt x="1879" y="392"/>
                  </a:cubicBezTo>
                  <a:lnTo>
                    <a:pt x="1879" y="392"/>
                  </a:lnTo>
                  <a:cubicBezTo>
                    <a:pt x="1870" y="398"/>
                    <a:pt x="1854" y="410"/>
                    <a:pt x="1846" y="417"/>
                  </a:cubicBezTo>
                  <a:lnTo>
                    <a:pt x="1846" y="417"/>
                  </a:lnTo>
                  <a:cubicBezTo>
                    <a:pt x="1839" y="423"/>
                    <a:pt x="1824" y="437"/>
                    <a:pt x="1817" y="444"/>
                  </a:cubicBezTo>
                  <a:lnTo>
                    <a:pt x="1817" y="444"/>
                  </a:lnTo>
                  <a:cubicBezTo>
                    <a:pt x="1810" y="452"/>
                    <a:pt x="1795" y="470"/>
                    <a:pt x="1789" y="479"/>
                  </a:cubicBezTo>
                  <a:lnTo>
                    <a:pt x="1789" y="479"/>
                  </a:lnTo>
                  <a:cubicBezTo>
                    <a:pt x="1783" y="488"/>
                    <a:pt x="1774" y="508"/>
                    <a:pt x="1769" y="517"/>
                  </a:cubicBezTo>
                  <a:lnTo>
                    <a:pt x="1769" y="517"/>
                  </a:lnTo>
                  <a:cubicBezTo>
                    <a:pt x="1765" y="526"/>
                    <a:pt x="1757" y="545"/>
                    <a:pt x="1754" y="554"/>
                  </a:cubicBezTo>
                  <a:lnTo>
                    <a:pt x="1754" y="554"/>
                  </a:lnTo>
                  <a:cubicBezTo>
                    <a:pt x="1752" y="559"/>
                    <a:pt x="1748" y="570"/>
                    <a:pt x="1745" y="576"/>
                  </a:cubicBezTo>
                  <a:lnTo>
                    <a:pt x="1745" y="576"/>
                  </a:lnTo>
                  <a:cubicBezTo>
                    <a:pt x="1742" y="583"/>
                    <a:pt x="1733" y="596"/>
                    <a:pt x="1729" y="603"/>
                  </a:cubicBezTo>
                  <a:lnTo>
                    <a:pt x="1729" y="603"/>
                  </a:lnTo>
                  <a:cubicBezTo>
                    <a:pt x="1726" y="610"/>
                    <a:pt x="1720" y="627"/>
                    <a:pt x="1718" y="636"/>
                  </a:cubicBezTo>
                  <a:lnTo>
                    <a:pt x="1718" y="636"/>
                  </a:lnTo>
                  <a:cubicBezTo>
                    <a:pt x="1716" y="646"/>
                    <a:pt x="1714" y="664"/>
                    <a:pt x="1713" y="674"/>
                  </a:cubicBezTo>
                  <a:lnTo>
                    <a:pt x="1713" y="674"/>
                  </a:lnTo>
                  <a:cubicBezTo>
                    <a:pt x="1713" y="681"/>
                    <a:pt x="1712" y="695"/>
                    <a:pt x="1713" y="701"/>
                  </a:cubicBezTo>
                  <a:lnTo>
                    <a:pt x="1713" y="701"/>
                  </a:lnTo>
                  <a:cubicBezTo>
                    <a:pt x="1714" y="707"/>
                    <a:pt x="1718" y="717"/>
                    <a:pt x="1719" y="722"/>
                  </a:cubicBezTo>
                  <a:lnTo>
                    <a:pt x="1719" y="722"/>
                  </a:lnTo>
                  <a:cubicBezTo>
                    <a:pt x="1720" y="727"/>
                    <a:pt x="1725" y="736"/>
                    <a:pt x="1725" y="741"/>
                  </a:cubicBezTo>
                  <a:lnTo>
                    <a:pt x="1725" y="741"/>
                  </a:lnTo>
                  <a:cubicBezTo>
                    <a:pt x="1725" y="745"/>
                    <a:pt x="1723" y="753"/>
                    <a:pt x="1721" y="757"/>
                  </a:cubicBezTo>
                  <a:lnTo>
                    <a:pt x="1721" y="757"/>
                  </a:lnTo>
                  <a:cubicBezTo>
                    <a:pt x="1719" y="760"/>
                    <a:pt x="1715" y="767"/>
                    <a:pt x="1712" y="770"/>
                  </a:cubicBezTo>
                  <a:lnTo>
                    <a:pt x="1712" y="770"/>
                  </a:lnTo>
                  <a:cubicBezTo>
                    <a:pt x="1709" y="774"/>
                    <a:pt x="1705" y="784"/>
                    <a:pt x="1701" y="788"/>
                  </a:cubicBezTo>
                  <a:lnTo>
                    <a:pt x="1701" y="788"/>
                  </a:lnTo>
                  <a:cubicBezTo>
                    <a:pt x="1698" y="792"/>
                    <a:pt x="1687" y="795"/>
                    <a:pt x="1683" y="799"/>
                  </a:cubicBezTo>
                  <a:lnTo>
                    <a:pt x="1683" y="799"/>
                  </a:lnTo>
                  <a:cubicBezTo>
                    <a:pt x="1680" y="801"/>
                    <a:pt x="1674" y="805"/>
                    <a:pt x="1674" y="808"/>
                  </a:cubicBezTo>
                  <a:lnTo>
                    <a:pt x="1674" y="808"/>
                  </a:lnTo>
                  <a:cubicBezTo>
                    <a:pt x="1674" y="811"/>
                    <a:pt x="1680" y="815"/>
                    <a:pt x="1681" y="819"/>
                  </a:cubicBezTo>
                  <a:lnTo>
                    <a:pt x="1681" y="819"/>
                  </a:lnTo>
                  <a:cubicBezTo>
                    <a:pt x="1682" y="822"/>
                    <a:pt x="1679" y="830"/>
                    <a:pt x="1679" y="833"/>
                  </a:cubicBezTo>
                  <a:lnTo>
                    <a:pt x="1679" y="833"/>
                  </a:lnTo>
                  <a:cubicBezTo>
                    <a:pt x="1678" y="837"/>
                    <a:pt x="1676" y="845"/>
                    <a:pt x="1673" y="847"/>
                  </a:cubicBezTo>
                  <a:lnTo>
                    <a:pt x="1673" y="847"/>
                  </a:lnTo>
                  <a:cubicBezTo>
                    <a:pt x="1669" y="850"/>
                    <a:pt x="1658" y="850"/>
                    <a:pt x="1653" y="850"/>
                  </a:cubicBezTo>
                  <a:lnTo>
                    <a:pt x="1653" y="850"/>
                  </a:lnTo>
                  <a:cubicBezTo>
                    <a:pt x="1650" y="851"/>
                    <a:pt x="1644" y="849"/>
                    <a:pt x="1641" y="850"/>
                  </a:cubicBezTo>
                  <a:lnTo>
                    <a:pt x="1641" y="850"/>
                  </a:lnTo>
                  <a:cubicBezTo>
                    <a:pt x="1639" y="851"/>
                    <a:pt x="1635" y="854"/>
                    <a:pt x="1634" y="855"/>
                  </a:cubicBezTo>
                  <a:lnTo>
                    <a:pt x="1634" y="855"/>
                  </a:lnTo>
                  <a:cubicBezTo>
                    <a:pt x="1632" y="856"/>
                    <a:pt x="1629" y="858"/>
                    <a:pt x="1627" y="857"/>
                  </a:cubicBezTo>
                  <a:lnTo>
                    <a:pt x="1627" y="857"/>
                  </a:lnTo>
                  <a:cubicBezTo>
                    <a:pt x="1624" y="856"/>
                    <a:pt x="1622" y="851"/>
                    <a:pt x="1620" y="849"/>
                  </a:cubicBezTo>
                  <a:lnTo>
                    <a:pt x="1620" y="849"/>
                  </a:lnTo>
                  <a:cubicBezTo>
                    <a:pt x="1618" y="848"/>
                    <a:pt x="1613" y="845"/>
                    <a:pt x="1611" y="845"/>
                  </a:cubicBezTo>
                  <a:lnTo>
                    <a:pt x="1611" y="845"/>
                  </a:lnTo>
                  <a:cubicBezTo>
                    <a:pt x="1608" y="845"/>
                    <a:pt x="1604" y="846"/>
                    <a:pt x="1603" y="848"/>
                  </a:cubicBezTo>
                  <a:lnTo>
                    <a:pt x="1603" y="848"/>
                  </a:lnTo>
                  <a:cubicBezTo>
                    <a:pt x="1601" y="849"/>
                    <a:pt x="1601" y="854"/>
                    <a:pt x="1600" y="855"/>
                  </a:cubicBezTo>
                  <a:lnTo>
                    <a:pt x="1600" y="855"/>
                  </a:lnTo>
                  <a:cubicBezTo>
                    <a:pt x="1599" y="857"/>
                    <a:pt x="1594" y="859"/>
                    <a:pt x="1593" y="861"/>
                  </a:cubicBezTo>
                  <a:lnTo>
                    <a:pt x="1593" y="861"/>
                  </a:lnTo>
                  <a:cubicBezTo>
                    <a:pt x="1591" y="862"/>
                    <a:pt x="1590" y="867"/>
                    <a:pt x="1589" y="869"/>
                  </a:cubicBezTo>
                  <a:lnTo>
                    <a:pt x="1589" y="869"/>
                  </a:lnTo>
                  <a:cubicBezTo>
                    <a:pt x="1587" y="871"/>
                    <a:pt x="1584" y="875"/>
                    <a:pt x="1583" y="877"/>
                  </a:cubicBezTo>
                  <a:lnTo>
                    <a:pt x="1583" y="877"/>
                  </a:lnTo>
                  <a:cubicBezTo>
                    <a:pt x="1581" y="881"/>
                    <a:pt x="1581" y="887"/>
                    <a:pt x="1581" y="891"/>
                  </a:cubicBezTo>
                  <a:lnTo>
                    <a:pt x="1581" y="891"/>
                  </a:lnTo>
                  <a:cubicBezTo>
                    <a:pt x="1580" y="894"/>
                    <a:pt x="1580" y="898"/>
                    <a:pt x="1581" y="900"/>
                  </a:cubicBezTo>
                  <a:lnTo>
                    <a:pt x="1581" y="900"/>
                  </a:lnTo>
                  <a:cubicBezTo>
                    <a:pt x="1583" y="902"/>
                    <a:pt x="1588" y="906"/>
                    <a:pt x="1591" y="905"/>
                  </a:cubicBezTo>
                  <a:lnTo>
                    <a:pt x="1591" y="905"/>
                  </a:lnTo>
                  <a:cubicBezTo>
                    <a:pt x="1594" y="905"/>
                    <a:pt x="1596" y="899"/>
                    <a:pt x="1598" y="899"/>
                  </a:cubicBezTo>
                  <a:lnTo>
                    <a:pt x="1598" y="899"/>
                  </a:lnTo>
                  <a:cubicBezTo>
                    <a:pt x="1600" y="899"/>
                    <a:pt x="1603" y="902"/>
                    <a:pt x="1603" y="904"/>
                  </a:cubicBezTo>
                  <a:lnTo>
                    <a:pt x="1603" y="904"/>
                  </a:lnTo>
                  <a:cubicBezTo>
                    <a:pt x="1604" y="906"/>
                    <a:pt x="1603" y="912"/>
                    <a:pt x="1601" y="914"/>
                  </a:cubicBezTo>
                  <a:lnTo>
                    <a:pt x="1601" y="914"/>
                  </a:lnTo>
                  <a:cubicBezTo>
                    <a:pt x="1600" y="916"/>
                    <a:pt x="1595" y="917"/>
                    <a:pt x="1593" y="919"/>
                  </a:cubicBezTo>
                  <a:lnTo>
                    <a:pt x="1593" y="919"/>
                  </a:lnTo>
                  <a:cubicBezTo>
                    <a:pt x="1590" y="921"/>
                    <a:pt x="1583" y="924"/>
                    <a:pt x="1581" y="926"/>
                  </a:cubicBezTo>
                  <a:lnTo>
                    <a:pt x="1581" y="926"/>
                  </a:lnTo>
                  <a:cubicBezTo>
                    <a:pt x="1577" y="929"/>
                    <a:pt x="1571" y="936"/>
                    <a:pt x="1568" y="939"/>
                  </a:cubicBezTo>
                  <a:lnTo>
                    <a:pt x="1568" y="939"/>
                  </a:lnTo>
                  <a:cubicBezTo>
                    <a:pt x="1566" y="942"/>
                    <a:pt x="1562" y="948"/>
                    <a:pt x="1561" y="952"/>
                  </a:cubicBezTo>
                  <a:lnTo>
                    <a:pt x="1561" y="952"/>
                  </a:lnTo>
                  <a:cubicBezTo>
                    <a:pt x="1560" y="955"/>
                    <a:pt x="1561" y="962"/>
                    <a:pt x="1560" y="965"/>
                  </a:cubicBezTo>
                  <a:lnTo>
                    <a:pt x="1560" y="965"/>
                  </a:lnTo>
                  <a:cubicBezTo>
                    <a:pt x="1558" y="967"/>
                    <a:pt x="1555" y="971"/>
                    <a:pt x="1553" y="973"/>
                  </a:cubicBezTo>
                  <a:lnTo>
                    <a:pt x="1553" y="973"/>
                  </a:lnTo>
                  <a:cubicBezTo>
                    <a:pt x="1551" y="975"/>
                    <a:pt x="1544" y="980"/>
                    <a:pt x="1540" y="982"/>
                  </a:cubicBezTo>
                  <a:lnTo>
                    <a:pt x="1540" y="982"/>
                  </a:lnTo>
                  <a:cubicBezTo>
                    <a:pt x="1537" y="984"/>
                    <a:pt x="1529" y="987"/>
                    <a:pt x="1526" y="990"/>
                  </a:cubicBezTo>
                  <a:lnTo>
                    <a:pt x="1526" y="990"/>
                  </a:lnTo>
                  <a:cubicBezTo>
                    <a:pt x="1524" y="993"/>
                    <a:pt x="1523" y="999"/>
                    <a:pt x="1520" y="1002"/>
                  </a:cubicBezTo>
                  <a:lnTo>
                    <a:pt x="1520" y="1002"/>
                  </a:lnTo>
                  <a:cubicBezTo>
                    <a:pt x="1518" y="1003"/>
                    <a:pt x="1512" y="1003"/>
                    <a:pt x="1509" y="1004"/>
                  </a:cubicBezTo>
                  <a:lnTo>
                    <a:pt x="1509" y="1004"/>
                  </a:lnTo>
                  <a:cubicBezTo>
                    <a:pt x="1508" y="1005"/>
                    <a:pt x="1504" y="1007"/>
                    <a:pt x="1503" y="1009"/>
                  </a:cubicBezTo>
                  <a:lnTo>
                    <a:pt x="1503" y="1009"/>
                  </a:lnTo>
                  <a:cubicBezTo>
                    <a:pt x="1503" y="1012"/>
                    <a:pt x="1504" y="1017"/>
                    <a:pt x="1505" y="1019"/>
                  </a:cubicBezTo>
                  <a:lnTo>
                    <a:pt x="1505" y="1019"/>
                  </a:lnTo>
                  <a:cubicBezTo>
                    <a:pt x="1505" y="1022"/>
                    <a:pt x="1508" y="1026"/>
                    <a:pt x="1508" y="1028"/>
                  </a:cubicBezTo>
                  <a:lnTo>
                    <a:pt x="1508" y="1028"/>
                  </a:lnTo>
                  <a:cubicBezTo>
                    <a:pt x="1508" y="1032"/>
                    <a:pt x="1508" y="1039"/>
                    <a:pt x="1506" y="1043"/>
                  </a:cubicBezTo>
                  <a:lnTo>
                    <a:pt x="1506" y="1043"/>
                  </a:lnTo>
                  <a:cubicBezTo>
                    <a:pt x="1504" y="1046"/>
                    <a:pt x="1497" y="1049"/>
                    <a:pt x="1494" y="1051"/>
                  </a:cubicBezTo>
                  <a:lnTo>
                    <a:pt x="1494" y="1051"/>
                  </a:lnTo>
                  <a:cubicBezTo>
                    <a:pt x="1490" y="1055"/>
                    <a:pt x="1482" y="1060"/>
                    <a:pt x="1478" y="1065"/>
                  </a:cubicBezTo>
                  <a:lnTo>
                    <a:pt x="1478" y="1065"/>
                  </a:lnTo>
                  <a:cubicBezTo>
                    <a:pt x="1476" y="1067"/>
                    <a:pt x="1473" y="1073"/>
                    <a:pt x="1472" y="1076"/>
                  </a:cubicBezTo>
                  <a:lnTo>
                    <a:pt x="1472" y="1076"/>
                  </a:lnTo>
                  <a:cubicBezTo>
                    <a:pt x="1470" y="1078"/>
                    <a:pt x="1466" y="1083"/>
                    <a:pt x="1464" y="1085"/>
                  </a:cubicBezTo>
                  <a:lnTo>
                    <a:pt x="1464" y="1085"/>
                  </a:lnTo>
                  <a:cubicBezTo>
                    <a:pt x="1462" y="1086"/>
                    <a:pt x="1456" y="1084"/>
                    <a:pt x="1453" y="1085"/>
                  </a:cubicBezTo>
                  <a:lnTo>
                    <a:pt x="1453" y="1085"/>
                  </a:lnTo>
                  <a:cubicBezTo>
                    <a:pt x="1450" y="1085"/>
                    <a:pt x="1447" y="1088"/>
                    <a:pt x="1444" y="1090"/>
                  </a:cubicBezTo>
                  <a:lnTo>
                    <a:pt x="1444" y="1090"/>
                  </a:lnTo>
                  <a:cubicBezTo>
                    <a:pt x="1442" y="1091"/>
                    <a:pt x="1437" y="1093"/>
                    <a:pt x="1434" y="1094"/>
                  </a:cubicBezTo>
                  <a:lnTo>
                    <a:pt x="1434" y="1094"/>
                  </a:lnTo>
                  <a:cubicBezTo>
                    <a:pt x="1431" y="1096"/>
                    <a:pt x="1424" y="1100"/>
                    <a:pt x="1422" y="1103"/>
                  </a:cubicBezTo>
                  <a:lnTo>
                    <a:pt x="1422" y="1103"/>
                  </a:lnTo>
                  <a:cubicBezTo>
                    <a:pt x="1419" y="1106"/>
                    <a:pt x="1414" y="1114"/>
                    <a:pt x="1411" y="1118"/>
                  </a:cubicBezTo>
                  <a:lnTo>
                    <a:pt x="1411" y="1118"/>
                  </a:lnTo>
                  <a:cubicBezTo>
                    <a:pt x="1410" y="1120"/>
                    <a:pt x="1407" y="1123"/>
                    <a:pt x="1406" y="1124"/>
                  </a:cubicBezTo>
                  <a:lnTo>
                    <a:pt x="1406" y="1124"/>
                  </a:lnTo>
                  <a:cubicBezTo>
                    <a:pt x="1403" y="1126"/>
                    <a:pt x="1397" y="1126"/>
                    <a:pt x="1394" y="1127"/>
                  </a:cubicBezTo>
                  <a:lnTo>
                    <a:pt x="1394" y="1127"/>
                  </a:lnTo>
                  <a:cubicBezTo>
                    <a:pt x="1390" y="1129"/>
                    <a:pt x="1384" y="1137"/>
                    <a:pt x="1381" y="1141"/>
                  </a:cubicBezTo>
                  <a:lnTo>
                    <a:pt x="1381" y="1141"/>
                  </a:lnTo>
                  <a:cubicBezTo>
                    <a:pt x="1378" y="1144"/>
                    <a:pt x="1371" y="1151"/>
                    <a:pt x="1368" y="1155"/>
                  </a:cubicBezTo>
                  <a:lnTo>
                    <a:pt x="1368" y="1155"/>
                  </a:lnTo>
                  <a:cubicBezTo>
                    <a:pt x="1366" y="1158"/>
                    <a:pt x="1363" y="1166"/>
                    <a:pt x="1361" y="1169"/>
                  </a:cubicBezTo>
                  <a:lnTo>
                    <a:pt x="1361" y="1169"/>
                  </a:lnTo>
                  <a:cubicBezTo>
                    <a:pt x="1359" y="1170"/>
                    <a:pt x="1356" y="1173"/>
                    <a:pt x="1353" y="1173"/>
                  </a:cubicBezTo>
                  <a:lnTo>
                    <a:pt x="1353" y="1173"/>
                  </a:lnTo>
                  <a:cubicBezTo>
                    <a:pt x="1351" y="1172"/>
                    <a:pt x="1348" y="1166"/>
                    <a:pt x="1345" y="1166"/>
                  </a:cubicBezTo>
                  <a:lnTo>
                    <a:pt x="1345" y="1166"/>
                  </a:lnTo>
                  <a:cubicBezTo>
                    <a:pt x="1343" y="1166"/>
                    <a:pt x="1340" y="1167"/>
                    <a:pt x="1339" y="1168"/>
                  </a:cubicBezTo>
                  <a:lnTo>
                    <a:pt x="1339" y="1168"/>
                  </a:lnTo>
                  <a:cubicBezTo>
                    <a:pt x="1337" y="1171"/>
                    <a:pt x="1337" y="1177"/>
                    <a:pt x="1335" y="1178"/>
                  </a:cubicBezTo>
                  <a:lnTo>
                    <a:pt x="1335" y="1178"/>
                  </a:lnTo>
                  <a:cubicBezTo>
                    <a:pt x="1333" y="1180"/>
                    <a:pt x="1328" y="1182"/>
                    <a:pt x="1326" y="1182"/>
                  </a:cubicBezTo>
                  <a:lnTo>
                    <a:pt x="1326" y="1182"/>
                  </a:lnTo>
                  <a:cubicBezTo>
                    <a:pt x="1324" y="1182"/>
                    <a:pt x="1321" y="1182"/>
                    <a:pt x="1319" y="1181"/>
                  </a:cubicBezTo>
                  <a:lnTo>
                    <a:pt x="1319" y="1181"/>
                  </a:lnTo>
                  <a:cubicBezTo>
                    <a:pt x="1318" y="1179"/>
                    <a:pt x="1320" y="1173"/>
                    <a:pt x="1318" y="1171"/>
                  </a:cubicBezTo>
                  <a:lnTo>
                    <a:pt x="1318" y="1171"/>
                  </a:lnTo>
                  <a:cubicBezTo>
                    <a:pt x="1317" y="1169"/>
                    <a:pt x="1313" y="1168"/>
                    <a:pt x="1312" y="1168"/>
                  </a:cubicBezTo>
                  <a:lnTo>
                    <a:pt x="1312" y="1168"/>
                  </a:lnTo>
                  <a:cubicBezTo>
                    <a:pt x="1309" y="1168"/>
                    <a:pt x="1303" y="1172"/>
                    <a:pt x="1302" y="1174"/>
                  </a:cubicBezTo>
                  <a:lnTo>
                    <a:pt x="1302" y="1174"/>
                  </a:lnTo>
                  <a:cubicBezTo>
                    <a:pt x="1300" y="1177"/>
                    <a:pt x="1298" y="1186"/>
                    <a:pt x="1300" y="1189"/>
                  </a:cubicBezTo>
                  <a:lnTo>
                    <a:pt x="1300" y="1189"/>
                  </a:lnTo>
                  <a:cubicBezTo>
                    <a:pt x="1300" y="1192"/>
                    <a:pt x="1303" y="1199"/>
                    <a:pt x="1306" y="1201"/>
                  </a:cubicBezTo>
                  <a:lnTo>
                    <a:pt x="1306" y="1201"/>
                  </a:lnTo>
                  <a:cubicBezTo>
                    <a:pt x="1308" y="1202"/>
                    <a:pt x="1312" y="1203"/>
                    <a:pt x="1315" y="1204"/>
                  </a:cubicBezTo>
                  <a:lnTo>
                    <a:pt x="1315" y="1204"/>
                  </a:lnTo>
                  <a:cubicBezTo>
                    <a:pt x="1317" y="1205"/>
                    <a:pt x="1322" y="1206"/>
                    <a:pt x="1324" y="1208"/>
                  </a:cubicBezTo>
                  <a:lnTo>
                    <a:pt x="1324" y="1208"/>
                  </a:lnTo>
                  <a:cubicBezTo>
                    <a:pt x="1325" y="1209"/>
                    <a:pt x="1327" y="1215"/>
                    <a:pt x="1327" y="1217"/>
                  </a:cubicBezTo>
                  <a:lnTo>
                    <a:pt x="1327" y="1217"/>
                  </a:lnTo>
                  <a:cubicBezTo>
                    <a:pt x="1327" y="1219"/>
                    <a:pt x="1325" y="1224"/>
                    <a:pt x="1325" y="1227"/>
                  </a:cubicBezTo>
                  <a:lnTo>
                    <a:pt x="1325" y="1227"/>
                  </a:lnTo>
                  <a:cubicBezTo>
                    <a:pt x="1325" y="1232"/>
                    <a:pt x="1328" y="1242"/>
                    <a:pt x="1326" y="1246"/>
                  </a:cubicBezTo>
                  <a:lnTo>
                    <a:pt x="1326" y="1246"/>
                  </a:lnTo>
                  <a:cubicBezTo>
                    <a:pt x="1326" y="1248"/>
                    <a:pt x="1321" y="1252"/>
                    <a:pt x="1319" y="1253"/>
                  </a:cubicBezTo>
                  <a:lnTo>
                    <a:pt x="1319" y="1253"/>
                  </a:lnTo>
                  <a:cubicBezTo>
                    <a:pt x="1315" y="1257"/>
                    <a:pt x="1306" y="1263"/>
                    <a:pt x="1303" y="1267"/>
                  </a:cubicBezTo>
                  <a:lnTo>
                    <a:pt x="1303" y="1267"/>
                  </a:lnTo>
                  <a:cubicBezTo>
                    <a:pt x="1300" y="1269"/>
                    <a:pt x="1295" y="1276"/>
                    <a:pt x="1292" y="1279"/>
                  </a:cubicBezTo>
                  <a:lnTo>
                    <a:pt x="1292" y="1279"/>
                  </a:lnTo>
                  <a:cubicBezTo>
                    <a:pt x="1289" y="1282"/>
                    <a:pt x="1281" y="1287"/>
                    <a:pt x="1277" y="1289"/>
                  </a:cubicBezTo>
                  <a:lnTo>
                    <a:pt x="1277" y="1289"/>
                  </a:lnTo>
                  <a:cubicBezTo>
                    <a:pt x="1273" y="1291"/>
                    <a:pt x="1267" y="1294"/>
                    <a:pt x="1262" y="1296"/>
                  </a:cubicBezTo>
                  <a:lnTo>
                    <a:pt x="1262" y="1296"/>
                  </a:lnTo>
                  <a:cubicBezTo>
                    <a:pt x="1261" y="1296"/>
                    <a:pt x="1256" y="1297"/>
                    <a:pt x="1254" y="1298"/>
                  </a:cubicBezTo>
                  <a:lnTo>
                    <a:pt x="1254" y="1298"/>
                  </a:lnTo>
                  <a:cubicBezTo>
                    <a:pt x="1252" y="1300"/>
                    <a:pt x="1251" y="1306"/>
                    <a:pt x="1251" y="1308"/>
                  </a:cubicBezTo>
                  <a:lnTo>
                    <a:pt x="1251" y="1308"/>
                  </a:lnTo>
                  <a:cubicBezTo>
                    <a:pt x="1250" y="1311"/>
                    <a:pt x="1249" y="1317"/>
                    <a:pt x="1248" y="1319"/>
                  </a:cubicBezTo>
                  <a:lnTo>
                    <a:pt x="1248" y="1319"/>
                  </a:lnTo>
                  <a:cubicBezTo>
                    <a:pt x="1247" y="1322"/>
                    <a:pt x="1242" y="1327"/>
                    <a:pt x="1241" y="1330"/>
                  </a:cubicBezTo>
                  <a:lnTo>
                    <a:pt x="1241" y="1330"/>
                  </a:lnTo>
                  <a:cubicBezTo>
                    <a:pt x="1240" y="1335"/>
                    <a:pt x="1238" y="1346"/>
                    <a:pt x="1236" y="1350"/>
                  </a:cubicBezTo>
                  <a:lnTo>
                    <a:pt x="1236" y="1350"/>
                  </a:lnTo>
                  <a:cubicBezTo>
                    <a:pt x="1234" y="1355"/>
                    <a:pt x="1227" y="1363"/>
                    <a:pt x="1223" y="1368"/>
                  </a:cubicBezTo>
                  <a:lnTo>
                    <a:pt x="1223" y="1368"/>
                  </a:lnTo>
                  <a:cubicBezTo>
                    <a:pt x="1220" y="1370"/>
                    <a:pt x="1211" y="1376"/>
                    <a:pt x="1206" y="1378"/>
                  </a:cubicBezTo>
                  <a:lnTo>
                    <a:pt x="1206" y="1378"/>
                  </a:lnTo>
                  <a:cubicBezTo>
                    <a:pt x="1204" y="1379"/>
                    <a:pt x="1198" y="1378"/>
                    <a:pt x="1195" y="1379"/>
                  </a:cubicBezTo>
                  <a:lnTo>
                    <a:pt x="1195" y="1379"/>
                  </a:lnTo>
                  <a:cubicBezTo>
                    <a:pt x="1191" y="1380"/>
                    <a:pt x="1186" y="1389"/>
                    <a:pt x="1182" y="1393"/>
                  </a:cubicBezTo>
                  <a:lnTo>
                    <a:pt x="1182" y="1393"/>
                  </a:lnTo>
                  <a:cubicBezTo>
                    <a:pt x="1181" y="1394"/>
                    <a:pt x="1176" y="1398"/>
                    <a:pt x="1176" y="1401"/>
                  </a:cubicBezTo>
                  <a:lnTo>
                    <a:pt x="1176" y="1401"/>
                  </a:lnTo>
                  <a:cubicBezTo>
                    <a:pt x="1176" y="1403"/>
                    <a:pt x="1181" y="1406"/>
                    <a:pt x="1181" y="1408"/>
                  </a:cubicBezTo>
                  <a:lnTo>
                    <a:pt x="1181" y="1408"/>
                  </a:lnTo>
                  <a:cubicBezTo>
                    <a:pt x="1181" y="1410"/>
                    <a:pt x="1178" y="1414"/>
                    <a:pt x="1178" y="1416"/>
                  </a:cubicBezTo>
                  <a:lnTo>
                    <a:pt x="1178" y="1416"/>
                  </a:lnTo>
                  <a:cubicBezTo>
                    <a:pt x="1179" y="1417"/>
                    <a:pt x="1179" y="1419"/>
                    <a:pt x="1180" y="1420"/>
                  </a:cubicBezTo>
                  <a:lnTo>
                    <a:pt x="1180" y="1420"/>
                  </a:lnTo>
                  <a:cubicBezTo>
                    <a:pt x="1179" y="1421"/>
                    <a:pt x="1177" y="1422"/>
                    <a:pt x="1176" y="1422"/>
                  </a:cubicBezTo>
                  <a:lnTo>
                    <a:pt x="1176" y="1422"/>
                  </a:lnTo>
                  <a:cubicBezTo>
                    <a:pt x="1173" y="1423"/>
                    <a:pt x="1168" y="1420"/>
                    <a:pt x="1166" y="1418"/>
                  </a:cubicBezTo>
                  <a:lnTo>
                    <a:pt x="1166" y="1418"/>
                  </a:lnTo>
                  <a:cubicBezTo>
                    <a:pt x="1164" y="1416"/>
                    <a:pt x="1162" y="1409"/>
                    <a:pt x="1160" y="1407"/>
                  </a:cubicBezTo>
                  <a:lnTo>
                    <a:pt x="1160" y="1407"/>
                  </a:lnTo>
                  <a:cubicBezTo>
                    <a:pt x="1158" y="1406"/>
                    <a:pt x="1153" y="1406"/>
                    <a:pt x="1151" y="1406"/>
                  </a:cubicBezTo>
                  <a:lnTo>
                    <a:pt x="1151" y="1406"/>
                  </a:lnTo>
                  <a:cubicBezTo>
                    <a:pt x="1148" y="1404"/>
                    <a:pt x="1143" y="1399"/>
                    <a:pt x="1140" y="1398"/>
                  </a:cubicBezTo>
                  <a:lnTo>
                    <a:pt x="1140" y="1398"/>
                  </a:lnTo>
                  <a:cubicBezTo>
                    <a:pt x="1137" y="1397"/>
                    <a:pt x="1131" y="1397"/>
                    <a:pt x="1129" y="1399"/>
                  </a:cubicBezTo>
                  <a:lnTo>
                    <a:pt x="1129" y="1399"/>
                  </a:lnTo>
                  <a:cubicBezTo>
                    <a:pt x="1127" y="1400"/>
                    <a:pt x="1126" y="1405"/>
                    <a:pt x="1124" y="1407"/>
                  </a:cubicBezTo>
                  <a:lnTo>
                    <a:pt x="1124" y="1407"/>
                  </a:lnTo>
                  <a:cubicBezTo>
                    <a:pt x="1122" y="1409"/>
                    <a:pt x="1115" y="1413"/>
                    <a:pt x="1112" y="1412"/>
                  </a:cubicBezTo>
                  <a:lnTo>
                    <a:pt x="1112" y="1412"/>
                  </a:lnTo>
                  <a:cubicBezTo>
                    <a:pt x="1108" y="1411"/>
                    <a:pt x="1104" y="1403"/>
                    <a:pt x="1100" y="1401"/>
                  </a:cubicBezTo>
                  <a:lnTo>
                    <a:pt x="1100" y="1401"/>
                  </a:lnTo>
                  <a:cubicBezTo>
                    <a:pt x="1098" y="1400"/>
                    <a:pt x="1091" y="1400"/>
                    <a:pt x="1090" y="1398"/>
                  </a:cubicBezTo>
                  <a:lnTo>
                    <a:pt x="1090" y="1398"/>
                  </a:lnTo>
                  <a:cubicBezTo>
                    <a:pt x="1087" y="1396"/>
                    <a:pt x="1083" y="1390"/>
                    <a:pt x="1082" y="1387"/>
                  </a:cubicBezTo>
                  <a:lnTo>
                    <a:pt x="1082" y="1387"/>
                  </a:lnTo>
                  <a:cubicBezTo>
                    <a:pt x="1080" y="1382"/>
                    <a:pt x="1084" y="1372"/>
                    <a:pt x="1081" y="1367"/>
                  </a:cubicBezTo>
                  <a:lnTo>
                    <a:pt x="1081" y="1367"/>
                  </a:lnTo>
                  <a:cubicBezTo>
                    <a:pt x="1080" y="1364"/>
                    <a:pt x="1075" y="1361"/>
                    <a:pt x="1072" y="1359"/>
                  </a:cubicBezTo>
                  <a:lnTo>
                    <a:pt x="1072" y="1359"/>
                  </a:lnTo>
                  <a:cubicBezTo>
                    <a:pt x="1070" y="1356"/>
                    <a:pt x="1063" y="1351"/>
                    <a:pt x="1063" y="1347"/>
                  </a:cubicBezTo>
                  <a:lnTo>
                    <a:pt x="1063" y="1347"/>
                  </a:lnTo>
                  <a:cubicBezTo>
                    <a:pt x="1062" y="1343"/>
                    <a:pt x="1068" y="1335"/>
                    <a:pt x="1069" y="1331"/>
                  </a:cubicBezTo>
                  <a:lnTo>
                    <a:pt x="1069" y="1331"/>
                  </a:lnTo>
                  <a:cubicBezTo>
                    <a:pt x="1070" y="1328"/>
                    <a:pt x="1072" y="1320"/>
                    <a:pt x="1071" y="1316"/>
                  </a:cubicBezTo>
                  <a:lnTo>
                    <a:pt x="1071" y="1316"/>
                  </a:lnTo>
                  <a:cubicBezTo>
                    <a:pt x="1070" y="1315"/>
                    <a:pt x="1067" y="1313"/>
                    <a:pt x="1066" y="1312"/>
                  </a:cubicBezTo>
                  <a:lnTo>
                    <a:pt x="1066" y="1312"/>
                  </a:lnTo>
                  <a:cubicBezTo>
                    <a:pt x="1064" y="1309"/>
                    <a:pt x="1063" y="1302"/>
                    <a:pt x="1060" y="1300"/>
                  </a:cubicBezTo>
                  <a:lnTo>
                    <a:pt x="1060" y="1300"/>
                  </a:lnTo>
                  <a:cubicBezTo>
                    <a:pt x="1058" y="1298"/>
                    <a:pt x="1050" y="1298"/>
                    <a:pt x="1047" y="1296"/>
                  </a:cubicBezTo>
                  <a:lnTo>
                    <a:pt x="1047" y="1296"/>
                  </a:lnTo>
                  <a:cubicBezTo>
                    <a:pt x="1045" y="1295"/>
                    <a:pt x="1043" y="1290"/>
                    <a:pt x="1041" y="1288"/>
                  </a:cubicBezTo>
                  <a:lnTo>
                    <a:pt x="1041" y="1288"/>
                  </a:lnTo>
                  <a:cubicBezTo>
                    <a:pt x="1040" y="1285"/>
                    <a:pt x="1039" y="1279"/>
                    <a:pt x="1037" y="1277"/>
                  </a:cubicBezTo>
                  <a:lnTo>
                    <a:pt x="1037" y="1277"/>
                  </a:lnTo>
                  <a:cubicBezTo>
                    <a:pt x="1035" y="1273"/>
                    <a:pt x="1028" y="1268"/>
                    <a:pt x="1026" y="1264"/>
                  </a:cubicBezTo>
                  <a:lnTo>
                    <a:pt x="1026" y="1264"/>
                  </a:lnTo>
                  <a:cubicBezTo>
                    <a:pt x="1025" y="1261"/>
                    <a:pt x="1023" y="1249"/>
                    <a:pt x="1023" y="1248"/>
                  </a:cubicBezTo>
                  <a:lnTo>
                    <a:pt x="1023" y="1248"/>
                  </a:lnTo>
                  <a:cubicBezTo>
                    <a:pt x="1023" y="1248"/>
                    <a:pt x="1019" y="1242"/>
                    <a:pt x="1017" y="1239"/>
                  </a:cubicBezTo>
                  <a:lnTo>
                    <a:pt x="1017" y="1239"/>
                  </a:lnTo>
                  <a:cubicBezTo>
                    <a:pt x="1015" y="1237"/>
                    <a:pt x="1011" y="1230"/>
                    <a:pt x="1008" y="1228"/>
                  </a:cubicBezTo>
                  <a:lnTo>
                    <a:pt x="1008" y="1228"/>
                  </a:lnTo>
                  <a:cubicBezTo>
                    <a:pt x="1005" y="1227"/>
                    <a:pt x="998" y="1228"/>
                    <a:pt x="996" y="1227"/>
                  </a:cubicBezTo>
                  <a:lnTo>
                    <a:pt x="996" y="1227"/>
                  </a:lnTo>
                  <a:cubicBezTo>
                    <a:pt x="993" y="1225"/>
                    <a:pt x="990" y="1219"/>
                    <a:pt x="988" y="1217"/>
                  </a:cubicBezTo>
                  <a:lnTo>
                    <a:pt x="988" y="1217"/>
                  </a:lnTo>
                  <a:cubicBezTo>
                    <a:pt x="986" y="1215"/>
                    <a:pt x="980" y="1209"/>
                    <a:pt x="977" y="1209"/>
                  </a:cubicBezTo>
                  <a:lnTo>
                    <a:pt x="977" y="1209"/>
                  </a:lnTo>
                  <a:cubicBezTo>
                    <a:pt x="975" y="1209"/>
                    <a:pt x="969" y="1215"/>
                    <a:pt x="969" y="1215"/>
                  </a:cubicBezTo>
                  <a:lnTo>
                    <a:pt x="969" y="1215"/>
                  </a:lnTo>
                  <a:cubicBezTo>
                    <a:pt x="968" y="1215"/>
                    <a:pt x="956" y="1214"/>
                    <a:pt x="952" y="1211"/>
                  </a:cubicBezTo>
                  <a:lnTo>
                    <a:pt x="952" y="1211"/>
                  </a:lnTo>
                  <a:cubicBezTo>
                    <a:pt x="949" y="1209"/>
                    <a:pt x="946" y="1203"/>
                    <a:pt x="943" y="1201"/>
                  </a:cubicBezTo>
                  <a:lnTo>
                    <a:pt x="943" y="1201"/>
                  </a:lnTo>
                  <a:cubicBezTo>
                    <a:pt x="940" y="1199"/>
                    <a:pt x="932" y="1199"/>
                    <a:pt x="929" y="1197"/>
                  </a:cubicBezTo>
                  <a:lnTo>
                    <a:pt x="929" y="1197"/>
                  </a:lnTo>
                  <a:cubicBezTo>
                    <a:pt x="926" y="1196"/>
                    <a:pt x="922" y="1191"/>
                    <a:pt x="922" y="1188"/>
                  </a:cubicBezTo>
                  <a:lnTo>
                    <a:pt x="922" y="1188"/>
                  </a:lnTo>
                  <a:cubicBezTo>
                    <a:pt x="922" y="1184"/>
                    <a:pt x="928" y="1179"/>
                    <a:pt x="928" y="1176"/>
                  </a:cubicBezTo>
                  <a:lnTo>
                    <a:pt x="928" y="1176"/>
                  </a:lnTo>
                  <a:cubicBezTo>
                    <a:pt x="928" y="1171"/>
                    <a:pt x="919" y="1159"/>
                    <a:pt x="919" y="1158"/>
                  </a:cubicBezTo>
                  <a:lnTo>
                    <a:pt x="919" y="1158"/>
                  </a:lnTo>
                  <a:cubicBezTo>
                    <a:pt x="919" y="1158"/>
                    <a:pt x="911" y="1151"/>
                    <a:pt x="911" y="1148"/>
                  </a:cubicBezTo>
                  <a:lnTo>
                    <a:pt x="911" y="1148"/>
                  </a:lnTo>
                  <a:cubicBezTo>
                    <a:pt x="910" y="1144"/>
                    <a:pt x="916" y="1137"/>
                    <a:pt x="915" y="1133"/>
                  </a:cubicBezTo>
                  <a:lnTo>
                    <a:pt x="915" y="1133"/>
                  </a:lnTo>
                  <a:cubicBezTo>
                    <a:pt x="914" y="1128"/>
                    <a:pt x="905" y="1121"/>
                    <a:pt x="904" y="1117"/>
                  </a:cubicBezTo>
                  <a:lnTo>
                    <a:pt x="904" y="1117"/>
                  </a:lnTo>
                  <a:cubicBezTo>
                    <a:pt x="902" y="1114"/>
                    <a:pt x="903" y="1106"/>
                    <a:pt x="902" y="1103"/>
                  </a:cubicBezTo>
                  <a:lnTo>
                    <a:pt x="902" y="1103"/>
                  </a:lnTo>
                  <a:cubicBezTo>
                    <a:pt x="902" y="1100"/>
                    <a:pt x="899" y="1093"/>
                    <a:pt x="898" y="1091"/>
                  </a:cubicBezTo>
                  <a:lnTo>
                    <a:pt x="898" y="1091"/>
                  </a:lnTo>
                  <a:cubicBezTo>
                    <a:pt x="895" y="1088"/>
                    <a:pt x="888" y="1087"/>
                    <a:pt x="885" y="1085"/>
                  </a:cubicBezTo>
                  <a:lnTo>
                    <a:pt x="885" y="1085"/>
                  </a:lnTo>
                  <a:cubicBezTo>
                    <a:pt x="884" y="1083"/>
                    <a:pt x="881" y="1078"/>
                    <a:pt x="880" y="1077"/>
                  </a:cubicBezTo>
                  <a:lnTo>
                    <a:pt x="880" y="1077"/>
                  </a:lnTo>
                  <a:cubicBezTo>
                    <a:pt x="879" y="1073"/>
                    <a:pt x="879" y="1066"/>
                    <a:pt x="877" y="1063"/>
                  </a:cubicBezTo>
                  <a:lnTo>
                    <a:pt x="877" y="1063"/>
                  </a:lnTo>
                  <a:cubicBezTo>
                    <a:pt x="874" y="1059"/>
                    <a:pt x="865" y="1057"/>
                    <a:pt x="863" y="1053"/>
                  </a:cubicBezTo>
                  <a:lnTo>
                    <a:pt x="863" y="1053"/>
                  </a:lnTo>
                  <a:cubicBezTo>
                    <a:pt x="861" y="1051"/>
                    <a:pt x="859" y="1046"/>
                    <a:pt x="859" y="1043"/>
                  </a:cubicBezTo>
                  <a:lnTo>
                    <a:pt x="859" y="1043"/>
                  </a:lnTo>
                  <a:cubicBezTo>
                    <a:pt x="859" y="1038"/>
                    <a:pt x="860" y="1027"/>
                    <a:pt x="860" y="1027"/>
                  </a:cubicBezTo>
                  <a:lnTo>
                    <a:pt x="860" y="1027"/>
                  </a:lnTo>
                  <a:cubicBezTo>
                    <a:pt x="860" y="1026"/>
                    <a:pt x="855" y="1017"/>
                    <a:pt x="853" y="1015"/>
                  </a:cubicBezTo>
                  <a:lnTo>
                    <a:pt x="853" y="1015"/>
                  </a:lnTo>
                  <a:cubicBezTo>
                    <a:pt x="849" y="1013"/>
                    <a:pt x="842" y="1012"/>
                    <a:pt x="838" y="1011"/>
                  </a:cubicBezTo>
                  <a:lnTo>
                    <a:pt x="838" y="1011"/>
                  </a:lnTo>
                  <a:cubicBezTo>
                    <a:pt x="835" y="1010"/>
                    <a:pt x="827" y="1006"/>
                    <a:pt x="824" y="1004"/>
                  </a:cubicBezTo>
                  <a:lnTo>
                    <a:pt x="824" y="1004"/>
                  </a:lnTo>
                  <a:cubicBezTo>
                    <a:pt x="819" y="1001"/>
                    <a:pt x="811" y="992"/>
                    <a:pt x="805" y="990"/>
                  </a:cubicBezTo>
                  <a:lnTo>
                    <a:pt x="805" y="990"/>
                  </a:lnTo>
                  <a:cubicBezTo>
                    <a:pt x="801" y="989"/>
                    <a:pt x="794" y="993"/>
                    <a:pt x="791" y="993"/>
                  </a:cubicBezTo>
                  <a:lnTo>
                    <a:pt x="791" y="993"/>
                  </a:lnTo>
                  <a:cubicBezTo>
                    <a:pt x="785" y="993"/>
                    <a:pt x="776" y="991"/>
                    <a:pt x="771" y="990"/>
                  </a:cubicBezTo>
                  <a:lnTo>
                    <a:pt x="771" y="990"/>
                  </a:lnTo>
                  <a:cubicBezTo>
                    <a:pt x="764" y="988"/>
                    <a:pt x="747" y="980"/>
                    <a:pt x="746" y="980"/>
                  </a:cubicBezTo>
                  <a:lnTo>
                    <a:pt x="746" y="980"/>
                  </a:lnTo>
                  <a:cubicBezTo>
                    <a:pt x="745" y="980"/>
                    <a:pt x="739" y="970"/>
                    <a:pt x="738" y="966"/>
                  </a:cubicBezTo>
                  <a:lnTo>
                    <a:pt x="738" y="966"/>
                  </a:lnTo>
                  <a:cubicBezTo>
                    <a:pt x="738" y="963"/>
                    <a:pt x="739" y="957"/>
                    <a:pt x="738" y="954"/>
                  </a:cubicBezTo>
                  <a:lnTo>
                    <a:pt x="738" y="954"/>
                  </a:lnTo>
                  <a:cubicBezTo>
                    <a:pt x="737" y="951"/>
                    <a:pt x="734" y="943"/>
                    <a:pt x="732" y="943"/>
                  </a:cubicBezTo>
                  <a:lnTo>
                    <a:pt x="732" y="943"/>
                  </a:lnTo>
                  <a:cubicBezTo>
                    <a:pt x="728" y="943"/>
                    <a:pt x="727" y="952"/>
                    <a:pt x="724" y="952"/>
                  </a:cubicBezTo>
                  <a:lnTo>
                    <a:pt x="724" y="952"/>
                  </a:lnTo>
                  <a:cubicBezTo>
                    <a:pt x="720" y="953"/>
                    <a:pt x="713" y="945"/>
                    <a:pt x="709" y="942"/>
                  </a:cubicBezTo>
                  <a:lnTo>
                    <a:pt x="709" y="942"/>
                  </a:lnTo>
                  <a:cubicBezTo>
                    <a:pt x="706" y="941"/>
                    <a:pt x="699" y="940"/>
                    <a:pt x="697" y="937"/>
                  </a:cubicBezTo>
                  <a:lnTo>
                    <a:pt x="697" y="937"/>
                  </a:lnTo>
                  <a:cubicBezTo>
                    <a:pt x="696" y="934"/>
                    <a:pt x="703" y="927"/>
                    <a:pt x="703" y="924"/>
                  </a:cubicBezTo>
                  <a:lnTo>
                    <a:pt x="703" y="924"/>
                  </a:lnTo>
                  <a:cubicBezTo>
                    <a:pt x="702" y="921"/>
                    <a:pt x="697" y="914"/>
                    <a:pt x="694" y="912"/>
                  </a:cubicBezTo>
                  <a:lnTo>
                    <a:pt x="694" y="912"/>
                  </a:lnTo>
                  <a:cubicBezTo>
                    <a:pt x="692" y="910"/>
                    <a:pt x="686" y="907"/>
                    <a:pt x="684" y="907"/>
                  </a:cubicBezTo>
                  <a:lnTo>
                    <a:pt x="684" y="907"/>
                  </a:lnTo>
                  <a:cubicBezTo>
                    <a:pt x="680" y="906"/>
                    <a:pt x="673" y="906"/>
                    <a:pt x="670" y="905"/>
                  </a:cubicBezTo>
                  <a:lnTo>
                    <a:pt x="670" y="905"/>
                  </a:lnTo>
                  <a:cubicBezTo>
                    <a:pt x="667" y="904"/>
                    <a:pt x="661" y="901"/>
                    <a:pt x="660" y="898"/>
                  </a:cubicBezTo>
                  <a:lnTo>
                    <a:pt x="660" y="898"/>
                  </a:lnTo>
                  <a:cubicBezTo>
                    <a:pt x="658" y="895"/>
                    <a:pt x="661" y="887"/>
                    <a:pt x="660" y="884"/>
                  </a:cubicBezTo>
                  <a:lnTo>
                    <a:pt x="660" y="884"/>
                  </a:lnTo>
                  <a:cubicBezTo>
                    <a:pt x="660" y="881"/>
                    <a:pt x="656" y="875"/>
                    <a:pt x="656" y="872"/>
                  </a:cubicBezTo>
                  <a:lnTo>
                    <a:pt x="656" y="872"/>
                  </a:lnTo>
                  <a:cubicBezTo>
                    <a:pt x="655" y="868"/>
                    <a:pt x="662" y="858"/>
                    <a:pt x="660" y="854"/>
                  </a:cubicBezTo>
                  <a:lnTo>
                    <a:pt x="660" y="854"/>
                  </a:lnTo>
                  <a:cubicBezTo>
                    <a:pt x="659" y="851"/>
                    <a:pt x="654" y="846"/>
                    <a:pt x="652" y="844"/>
                  </a:cubicBezTo>
                  <a:lnTo>
                    <a:pt x="652" y="844"/>
                  </a:lnTo>
                  <a:cubicBezTo>
                    <a:pt x="647" y="842"/>
                    <a:pt x="639" y="844"/>
                    <a:pt x="635" y="842"/>
                  </a:cubicBezTo>
                  <a:lnTo>
                    <a:pt x="635" y="842"/>
                  </a:lnTo>
                  <a:cubicBezTo>
                    <a:pt x="632" y="841"/>
                    <a:pt x="627" y="834"/>
                    <a:pt x="625" y="832"/>
                  </a:cubicBezTo>
                  <a:lnTo>
                    <a:pt x="625" y="832"/>
                  </a:lnTo>
                  <a:cubicBezTo>
                    <a:pt x="622" y="829"/>
                    <a:pt x="617" y="822"/>
                    <a:pt x="614" y="820"/>
                  </a:cubicBezTo>
                  <a:lnTo>
                    <a:pt x="614" y="820"/>
                  </a:lnTo>
                  <a:cubicBezTo>
                    <a:pt x="612" y="818"/>
                    <a:pt x="607" y="815"/>
                    <a:pt x="605" y="813"/>
                  </a:cubicBezTo>
                  <a:lnTo>
                    <a:pt x="605" y="813"/>
                  </a:lnTo>
                  <a:cubicBezTo>
                    <a:pt x="603" y="811"/>
                    <a:pt x="599" y="807"/>
                    <a:pt x="598" y="806"/>
                  </a:cubicBezTo>
                  <a:lnTo>
                    <a:pt x="598" y="806"/>
                  </a:lnTo>
                  <a:cubicBezTo>
                    <a:pt x="593" y="804"/>
                    <a:pt x="583" y="804"/>
                    <a:pt x="579" y="801"/>
                  </a:cubicBezTo>
                  <a:lnTo>
                    <a:pt x="579" y="801"/>
                  </a:lnTo>
                  <a:cubicBezTo>
                    <a:pt x="577" y="801"/>
                    <a:pt x="575" y="798"/>
                    <a:pt x="573" y="797"/>
                  </a:cubicBezTo>
                  <a:lnTo>
                    <a:pt x="573" y="797"/>
                  </a:lnTo>
                  <a:cubicBezTo>
                    <a:pt x="570" y="797"/>
                    <a:pt x="566" y="802"/>
                    <a:pt x="563" y="802"/>
                  </a:cubicBezTo>
                  <a:lnTo>
                    <a:pt x="563" y="802"/>
                  </a:lnTo>
                  <a:cubicBezTo>
                    <a:pt x="561" y="802"/>
                    <a:pt x="556" y="801"/>
                    <a:pt x="553" y="800"/>
                  </a:cubicBezTo>
                  <a:lnTo>
                    <a:pt x="553" y="800"/>
                  </a:lnTo>
                  <a:cubicBezTo>
                    <a:pt x="551" y="798"/>
                    <a:pt x="543" y="795"/>
                    <a:pt x="541" y="793"/>
                  </a:cubicBezTo>
                  <a:lnTo>
                    <a:pt x="541" y="793"/>
                  </a:lnTo>
                  <a:cubicBezTo>
                    <a:pt x="536" y="789"/>
                    <a:pt x="532" y="778"/>
                    <a:pt x="528" y="773"/>
                  </a:cubicBezTo>
                  <a:lnTo>
                    <a:pt x="528" y="773"/>
                  </a:lnTo>
                  <a:cubicBezTo>
                    <a:pt x="525" y="770"/>
                    <a:pt x="515" y="765"/>
                    <a:pt x="512" y="762"/>
                  </a:cubicBezTo>
                  <a:lnTo>
                    <a:pt x="512" y="762"/>
                  </a:lnTo>
                  <a:cubicBezTo>
                    <a:pt x="508" y="757"/>
                    <a:pt x="506" y="742"/>
                    <a:pt x="502" y="737"/>
                  </a:cubicBezTo>
                  <a:lnTo>
                    <a:pt x="502" y="737"/>
                  </a:lnTo>
                  <a:cubicBezTo>
                    <a:pt x="499" y="734"/>
                    <a:pt x="491" y="731"/>
                    <a:pt x="487" y="729"/>
                  </a:cubicBezTo>
                  <a:lnTo>
                    <a:pt x="487" y="729"/>
                  </a:lnTo>
                  <a:cubicBezTo>
                    <a:pt x="482" y="725"/>
                    <a:pt x="474" y="717"/>
                    <a:pt x="470" y="713"/>
                  </a:cubicBezTo>
                  <a:lnTo>
                    <a:pt x="470" y="713"/>
                  </a:lnTo>
                  <a:cubicBezTo>
                    <a:pt x="464" y="709"/>
                    <a:pt x="450" y="701"/>
                    <a:pt x="442" y="699"/>
                  </a:cubicBezTo>
                  <a:lnTo>
                    <a:pt x="442" y="699"/>
                  </a:lnTo>
                  <a:cubicBezTo>
                    <a:pt x="439" y="698"/>
                    <a:pt x="430" y="697"/>
                    <a:pt x="425" y="696"/>
                  </a:cubicBezTo>
                  <a:lnTo>
                    <a:pt x="425" y="696"/>
                  </a:lnTo>
                  <a:cubicBezTo>
                    <a:pt x="421" y="695"/>
                    <a:pt x="414" y="693"/>
                    <a:pt x="410" y="691"/>
                  </a:cubicBezTo>
                  <a:lnTo>
                    <a:pt x="410" y="691"/>
                  </a:lnTo>
                  <a:cubicBezTo>
                    <a:pt x="406" y="690"/>
                    <a:pt x="397" y="684"/>
                    <a:pt x="394" y="681"/>
                  </a:cubicBezTo>
                  <a:lnTo>
                    <a:pt x="394" y="681"/>
                  </a:lnTo>
                  <a:cubicBezTo>
                    <a:pt x="391" y="679"/>
                    <a:pt x="389" y="671"/>
                    <a:pt x="385" y="669"/>
                  </a:cubicBezTo>
                  <a:lnTo>
                    <a:pt x="385" y="669"/>
                  </a:lnTo>
                  <a:cubicBezTo>
                    <a:pt x="380" y="666"/>
                    <a:pt x="368" y="670"/>
                    <a:pt x="363" y="666"/>
                  </a:cubicBezTo>
                  <a:lnTo>
                    <a:pt x="363" y="666"/>
                  </a:lnTo>
                  <a:cubicBezTo>
                    <a:pt x="360" y="664"/>
                    <a:pt x="357" y="655"/>
                    <a:pt x="355" y="651"/>
                  </a:cubicBezTo>
                  <a:lnTo>
                    <a:pt x="355" y="651"/>
                  </a:lnTo>
                  <a:cubicBezTo>
                    <a:pt x="352" y="646"/>
                    <a:pt x="346" y="636"/>
                    <a:pt x="341" y="631"/>
                  </a:cubicBezTo>
                  <a:lnTo>
                    <a:pt x="341" y="631"/>
                  </a:lnTo>
                  <a:cubicBezTo>
                    <a:pt x="339" y="627"/>
                    <a:pt x="329" y="623"/>
                    <a:pt x="326" y="619"/>
                  </a:cubicBezTo>
                  <a:lnTo>
                    <a:pt x="326" y="619"/>
                  </a:lnTo>
                  <a:cubicBezTo>
                    <a:pt x="324" y="616"/>
                    <a:pt x="323" y="610"/>
                    <a:pt x="321" y="608"/>
                  </a:cubicBezTo>
                  <a:lnTo>
                    <a:pt x="321" y="608"/>
                  </a:lnTo>
                  <a:cubicBezTo>
                    <a:pt x="319" y="604"/>
                    <a:pt x="313" y="598"/>
                    <a:pt x="309" y="596"/>
                  </a:cubicBezTo>
                  <a:lnTo>
                    <a:pt x="309" y="596"/>
                  </a:lnTo>
                  <a:cubicBezTo>
                    <a:pt x="305" y="594"/>
                    <a:pt x="295" y="594"/>
                    <a:pt x="291" y="592"/>
                  </a:cubicBezTo>
                  <a:lnTo>
                    <a:pt x="291" y="592"/>
                  </a:lnTo>
                  <a:cubicBezTo>
                    <a:pt x="288" y="588"/>
                    <a:pt x="282" y="578"/>
                    <a:pt x="279" y="573"/>
                  </a:cubicBezTo>
                  <a:lnTo>
                    <a:pt x="279" y="573"/>
                  </a:lnTo>
                  <a:cubicBezTo>
                    <a:pt x="277" y="567"/>
                    <a:pt x="273" y="555"/>
                    <a:pt x="271" y="550"/>
                  </a:cubicBezTo>
                  <a:lnTo>
                    <a:pt x="271" y="550"/>
                  </a:lnTo>
                  <a:cubicBezTo>
                    <a:pt x="270" y="545"/>
                    <a:pt x="268" y="536"/>
                    <a:pt x="266" y="532"/>
                  </a:cubicBezTo>
                  <a:lnTo>
                    <a:pt x="266" y="532"/>
                  </a:lnTo>
                  <a:cubicBezTo>
                    <a:pt x="264" y="529"/>
                    <a:pt x="258" y="525"/>
                    <a:pt x="256" y="522"/>
                  </a:cubicBezTo>
                  <a:lnTo>
                    <a:pt x="256" y="522"/>
                  </a:lnTo>
                  <a:cubicBezTo>
                    <a:pt x="252" y="518"/>
                    <a:pt x="246" y="510"/>
                    <a:pt x="243" y="507"/>
                  </a:cubicBezTo>
                  <a:lnTo>
                    <a:pt x="243" y="507"/>
                  </a:lnTo>
                  <a:cubicBezTo>
                    <a:pt x="239" y="504"/>
                    <a:pt x="230" y="501"/>
                    <a:pt x="228" y="497"/>
                  </a:cubicBezTo>
                  <a:lnTo>
                    <a:pt x="228" y="497"/>
                  </a:lnTo>
                  <a:cubicBezTo>
                    <a:pt x="223" y="492"/>
                    <a:pt x="222" y="478"/>
                    <a:pt x="219" y="472"/>
                  </a:cubicBezTo>
                  <a:lnTo>
                    <a:pt x="219" y="472"/>
                  </a:lnTo>
                  <a:cubicBezTo>
                    <a:pt x="217" y="468"/>
                    <a:pt x="211" y="459"/>
                    <a:pt x="208" y="456"/>
                  </a:cubicBezTo>
                  <a:lnTo>
                    <a:pt x="208" y="456"/>
                  </a:lnTo>
                  <a:cubicBezTo>
                    <a:pt x="205" y="453"/>
                    <a:pt x="199" y="448"/>
                    <a:pt x="195" y="447"/>
                  </a:cubicBezTo>
                  <a:lnTo>
                    <a:pt x="195" y="447"/>
                  </a:lnTo>
                  <a:cubicBezTo>
                    <a:pt x="191" y="447"/>
                    <a:pt x="184" y="447"/>
                    <a:pt x="180" y="448"/>
                  </a:cubicBezTo>
                  <a:lnTo>
                    <a:pt x="180" y="448"/>
                  </a:lnTo>
                  <a:cubicBezTo>
                    <a:pt x="177" y="449"/>
                    <a:pt x="174" y="454"/>
                    <a:pt x="170" y="455"/>
                  </a:cubicBezTo>
                  <a:lnTo>
                    <a:pt x="170" y="455"/>
                  </a:lnTo>
                  <a:cubicBezTo>
                    <a:pt x="167" y="457"/>
                    <a:pt x="160" y="460"/>
                    <a:pt x="156" y="460"/>
                  </a:cubicBezTo>
                  <a:lnTo>
                    <a:pt x="156" y="460"/>
                  </a:lnTo>
                  <a:cubicBezTo>
                    <a:pt x="150" y="461"/>
                    <a:pt x="138" y="458"/>
                    <a:pt x="133" y="455"/>
                  </a:cubicBezTo>
                  <a:lnTo>
                    <a:pt x="133" y="455"/>
                  </a:lnTo>
                  <a:cubicBezTo>
                    <a:pt x="129" y="452"/>
                    <a:pt x="124" y="444"/>
                    <a:pt x="119" y="440"/>
                  </a:cubicBezTo>
                  <a:lnTo>
                    <a:pt x="119" y="440"/>
                  </a:lnTo>
                  <a:cubicBezTo>
                    <a:pt x="117" y="437"/>
                    <a:pt x="108" y="433"/>
                    <a:pt x="105" y="431"/>
                  </a:cubicBezTo>
                  <a:lnTo>
                    <a:pt x="105" y="431"/>
                  </a:lnTo>
                  <a:cubicBezTo>
                    <a:pt x="101" y="428"/>
                    <a:pt x="94" y="419"/>
                    <a:pt x="90" y="417"/>
                  </a:cubicBezTo>
                  <a:lnTo>
                    <a:pt x="90" y="417"/>
                  </a:lnTo>
                  <a:cubicBezTo>
                    <a:pt x="87" y="415"/>
                    <a:pt x="81" y="411"/>
                    <a:pt x="77" y="411"/>
                  </a:cubicBezTo>
                  <a:lnTo>
                    <a:pt x="77" y="411"/>
                  </a:lnTo>
                  <a:cubicBezTo>
                    <a:pt x="73" y="409"/>
                    <a:pt x="66" y="412"/>
                    <a:pt x="61" y="412"/>
                  </a:cubicBezTo>
                  <a:lnTo>
                    <a:pt x="61" y="412"/>
                  </a:lnTo>
                  <a:cubicBezTo>
                    <a:pt x="58" y="411"/>
                    <a:pt x="51" y="408"/>
                    <a:pt x="48" y="407"/>
                  </a:cubicBezTo>
                  <a:lnTo>
                    <a:pt x="48" y="407"/>
                  </a:lnTo>
                  <a:cubicBezTo>
                    <a:pt x="41" y="403"/>
                    <a:pt x="28" y="391"/>
                    <a:pt x="21" y="387"/>
                  </a:cubicBezTo>
                  <a:lnTo>
                    <a:pt x="21" y="387"/>
                  </a:lnTo>
                  <a:cubicBezTo>
                    <a:pt x="18" y="386"/>
                    <a:pt x="11" y="383"/>
                    <a:pt x="9" y="381"/>
                  </a:cubicBezTo>
                  <a:lnTo>
                    <a:pt x="9" y="381"/>
                  </a:lnTo>
                  <a:cubicBezTo>
                    <a:pt x="6" y="378"/>
                    <a:pt x="0" y="373"/>
                    <a:pt x="0" y="369"/>
                  </a:cubicBezTo>
                  <a:lnTo>
                    <a:pt x="0" y="369"/>
                  </a:lnTo>
                  <a:cubicBezTo>
                    <a:pt x="0" y="366"/>
                    <a:pt x="8" y="360"/>
                    <a:pt x="9" y="356"/>
                  </a:cubicBezTo>
                  <a:lnTo>
                    <a:pt x="9" y="356"/>
                  </a:lnTo>
                  <a:cubicBezTo>
                    <a:pt x="10" y="352"/>
                    <a:pt x="8" y="345"/>
                    <a:pt x="8" y="341"/>
                  </a:cubicBezTo>
                  <a:lnTo>
                    <a:pt x="8" y="341"/>
                  </a:lnTo>
                  <a:cubicBezTo>
                    <a:pt x="7" y="338"/>
                    <a:pt x="5" y="333"/>
                    <a:pt x="6" y="331"/>
                  </a:cubicBezTo>
                  <a:lnTo>
                    <a:pt x="6" y="331"/>
                  </a:lnTo>
                  <a:cubicBezTo>
                    <a:pt x="6" y="327"/>
                    <a:pt x="10" y="321"/>
                    <a:pt x="12" y="318"/>
                  </a:cubicBezTo>
                  <a:lnTo>
                    <a:pt x="12" y="318"/>
                  </a:lnTo>
                  <a:cubicBezTo>
                    <a:pt x="14" y="315"/>
                    <a:pt x="19" y="311"/>
                    <a:pt x="21" y="308"/>
                  </a:cubicBezTo>
                  <a:lnTo>
                    <a:pt x="21" y="308"/>
                  </a:lnTo>
                  <a:cubicBezTo>
                    <a:pt x="23" y="303"/>
                    <a:pt x="24" y="291"/>
                    <a:pt x="28" y="287"/>
                  </a:cubicBezTo>
                  <a:lnTo>
                    <a:pt x="28" y="287"/>
                  </a:lnTo>
                  <a:cubicBezTo>
                    <a:pt x="30" y="285"/>
                    <a:pt x="38" y="283"/>
                    <a:pt x="41" y="281"/>
                  </a:cubicBezTo>
                  <a:lnTo>
                    <a:pt x="41" y="281"/>
                  </a:lnTo>
                  <a:cubicBezTo>
                    <a:pt x="43" y="279"/>
                    <a:pt x="46" y="272"/>
                    <a:pt x="47" y="270"/>
                  </a:cubicBezTo>
                  <a:lnTo>
                    <a:pt x="47" y="270"/>
                  </a:lnTo>
                  <a:cubicBezTo>
                    <a:pt x="49" y="267"/>
                    <a:pt x="53" y="263"/>
                    <a:pt x="55" y="262"/>
                  </a:cubicBezTo>
                  <a:lnTo>
                    <a:pt x="55" y="262"/>
                  </a:lnTo>
                  <a:cubicBezTo>
                    <a:pt x="57" y="260"/>
                    <a:pt x="64" y="258"/>
                    <a:pt x="66" y="256"/>
                  </a:cubicBezTo>
                  <a:lnTo>
                    <a:pt x="66" y="256"/>
                  </a:lnTo>
                  <a:cubicBezTo>
                    <a:pt x="67" y="252"/>
                    <a:pt x="66" y="243"/>
                    <a:pt x="66" y="238"/>
                  </a:cubicBezTo>
                  <a:lnTo>
                    <a:pt x="66" y="238"/>
                  </a:lnTo>
                  <a:cubicBezTo>
                    <a:pt x="66" y="235"/>
                    <a:pt x="65" y="226"/>
                    <a:pt x="65" y="220"/>
                  </a:cubicBezTo>
                  <a:lnTo>
                    <a:pt x="65" y="220"/>
                  </a:lnTo>
                  <a:cubicBezTo>
                    <a:pt x="71" y="219"/>
                    <a:pt x="78" y="217"/>
                    <a:pt x="82" y="216"/>
                  </a:cubicBezTo>
                  <a:lnTo>
                    <a:pt x="82" y="216"/>
                  </a:lnTo>
                  <a:cubicBezTo>
                    <a:pt x="92" y="211"/>
                    <a:pt x="108" y="199"/>
                    <a:pt x="117" y="193"/>
                  </a:cubicBezTo>
                  <a:lnTo>
                    <a:pt x="117" y="193"/>
                  </a:lnTo>
                  <a:cubicBezTo>
                    <a:pt x="122" y="190"/>
                    <a:pt x="134" y="183"/>
                    <a:pt x="139" y="180"/>
                  </a:cubicBezTo>
                  <a:lnTo>
                    <a:pt x="139" y="180"/>
                  </a:lnTo>
                  <a:cubicBezTo>
                    <a:pt x="145" y="176"/>
                    <a:pt x="157" y="170"/>
                    <a:pt x="162" y="166"/>
                  </a:cubicBezTo>
                  <a:lnTo>
                    <a:pt x="162" y="166"/>
                  </a:lnTo>
                  <a:cubicBezTo>
                    <a:pt x="165" y="165"/>
                    <a:pt x="171" y="159"/>
                    <a:pt x="174" y="159"/>
                  </a:cubicBezTo>
                  <a:lnTo>
                    <a:pt x="174" y="159"/>
                  </a:lnTo>
                  <a:cubicBezTo>
                    <a:pt x="177" y="159"/>
                    <a:pt x="179" y="164"/>
                    <a:pt x="182" y="165"/>
                  </a:cubicBezTo>
                  <a:lnTo>
                    <a:pt x="182" y="165"/>
                  </a:lnTo>
                  <a:cubicBezTo>
                    <a:pt x="184" y="166"/>
                    <a:pt x="187" y="168"/>
                    <a:pt x="189" y="167"/>
                  </a:cubicBezTo>
                  <a:lnTo>
                    <a:pt x="189" y="167"/>
                  </a:lnTo>
                  <a:cubicBezTo>
                    <a:pt x="192" y="167"/>
                    <a:pt x="195" y="161"/>
                    <a:pt x="198" y="159"/>
                  </a:cubicBezTo>
                  <a:lnTo>
                    <a:pt x="198" y="159"/>
                  </a:lnTo>
                  <a:cubicBezTo>
                    <a:pt x="200" y="157"/>
                    <a:pt x="208" y="154"/>
                    <a:pt x="210" y="151"/>
                  </a:cubicBezTo>
                  <a:lnTo>
                    <a:pt x="210" y="151"/>
                  </a:lnTo>
                  <a:cubicBezTo>
                    <a:pt x="213" y="149"/>
                    <a:pt x="215" y="142"/>
                    <a:pt x="218" y="139"/>
                  </a:cubicBezTo>
                  <a:lnTo>
                    <a:pt x="218" y="139"/>
                  </a:lnTo>
                  <a:cubicBezTo>
                    <a:pt x="220" y="136"/>
                    <a:pt x="226" y="132"/>
                    <a:pt x="229" y="130"/>
                  </a:cubicBezTo>
                  <a:lnTo>
                    <a:pt x="229" y="130"/>
                  </a:lnTo>
                  <a:cubicBezTo>
                    <a:pt x="233" y="127"/>
                    <a:pt x="242" y="123"/>
                    <a:pt x="245" y="121"/>
                  </a:cubicBezTo>
                  <a:lnTo>
                    <a:pt x="245" y="121"/>
                  </a:lnTo>
                  <a:cubicBezTo>
                    <a:pt x="249" y="117"/>
                    <a:pt x="256" y="111"/>
                    <a:pt x="260" y="109"/>
                  </a:cubicBezTo>
                  <a:lnTo>
                    <a:pt x="260" y="109"/>
                  </a:lnTo>
                  <a:cubicBezTo>
                    <a:pt x="263" y="108"/>
                    <a:pt x="270" y="109"/>
                    <a:pt x="273" y="107"/>
                  </a:cubicBezTo>
                  <a:lnTo>
                    <a:pt x="273" y="107"/>
                  </a:lnTo>
                  <a:cubicBezTo>
                    <a:pt x="276" y="106"/>
                    <a:pt x="280" y="102"/>
                    <a:pt x="283" y="100"/>
                  </a:cubicBezTo>
                  <a:lnTo>
                    <a:pt x="283" y="100"/>
                  </a:lnTo>
                  <a:cubicBezTo>
                    <a:pt x="285" y="99"/>
                    <a:pt x="289" y="98"/>
                    <a:pt x="291" y="98"/>
                  </a:cubicBezTo>
                  <a:lnTo>
                    <a:pt x="291" y="98"/>
                  </a:lnTo>
                  <a:cubicBezTo>
                    <a:pt x="294" y="97"/>
                    <a:pt x="300" y="100"/>
                    <a:pt x="302" y="99"/>
                  </a:cubicBezTo>
                  <a:lnTo>
                    <a:pt x="302" y="99"/>
                  </a:lnTo>
                  <a:cubicBezTo>
                    <a:pt x="305" y="96"/>
                    <a:pt x="301" y="86"/>
                    <a:pt x="303" y="82"/>
                  </a:cubicBezTo>
                  <a:lnTo>
                    <a:pt x="303" y="82"/>
                  </a:lnTo>
                  <a:cubicBezTo>
                    <a:pt x="305" y="79"/>
                    <a:pt x="310" y="75"/>
                    <a:pt x="313" y="74"/>
                  </a:cubicBezTo>
                  <a:lnTo>
                    <a:pt x="313" y="74"/>
                  </a:lnTo>
                  <a:cubicBezTo>
                    <a:pt x="316" y="73"/>
                    <a:pt x="320" y="76"/>
                    <a:pt x="321" y="77"/>
                  </a:cubicBezTo>
                  <a:lnTo>
                    <a:pt x="321" y="77"/>
                  </a:lnTo>
                  <a:cubicBezTo>
                    <a:pt x="323" y="80"/>
                    <a:pt x="323" y="87"/>
                    <a:pt x="326" y="88"/>
                  </a:cubicBezTo>
                  <a:lnTo>
                    <a:pt x="326" y="88"/>
                  </a:lnTo>
                  <a:cubicBezTo>
                    <a:pt x="329" y="89"/>
                    <a:pt x="331" y="81"/>
                    <a:pt x="334" y="80"/>
                  </a:cubicBezTo>
                  <a:lnTo>
                    <a:pt x="334" y="80"/>
                  </a:lnTo>
                  <a:cubicBezTo>
                    <a:pt x="337" y="79"/>
                    <a:pt x="342" y="82"/>
                    <a:pt x="344" y="81"/>
                  </a:cubicBezTo>
                  <a:lnTo>
                    <a:pt x="344" y="81"/>
                  </a:lnTo>
                  <a:cubicBezTo>
                    <a:pt x="348" y="80"/>
                    <a:pt x="350" y="74"/>
                    <a:pt x="352" y="72"/>
                  </a:cubicBezTo>
                  <a:lnTo>
                    <a:pt x="352" y="72"/>
                  </a:lnTo>
                  <a:cubicBezTo>
                    <a:pt x="356" y="70"/>
                    <a:pt x="371" y="67"/>
                    <a:pt x="371" y="67"/>
                  </a:cubicBezTo>
                  <a:lnTo>
                    <a:pt x="580" y="36"/>
                  </a:lnTo>
                  <a:lnTo>
                    <a:pt x="814" y="0"/>
                  </a:lnTo>
                  <a:lnTo>
                    <a:pt x="814" y="0"/>
                  </a:lnTo>
                  <a:cubicBezTo>
                    <a:pt x="814" y="0"/>
                    <a:pt x="823" y="3"/>
                    <a:pt x="825" y="5"/>
                  </a:cubicBezTo>
                  <a:lnTo>
                    <a:pt x="825" y="5"/>
                  </a:lnTo>
                  <a:cubicBezTo>
                    <a:pt x="827" y="8"/>
                    <a:pt x="830" y="15"/>
                    <a:pt x="829" y="17"/>
                  </a:cubicBezTo>
                  <a:lnTo>
                    <a:pt x="829" y="17"/>
                  </a:lnTo>
                  <a:cubicBezTo>
                    <a:pt x="829" y="21"/>
                    <a:pt x="824" y="24"/>
                    <a:pt x="823" y="26"/>
                  </a:cubicBezTo>
                  <a:lnTo>
                    <a:pt x="823" y="26"/>
                  </a:lnTo>
                  <a:cubicBezTo>
                    <a:pt x="821" y="30"/>
                    <a:pt x="822" y="39"/>
                    <a:pt x="824" y="42"/>
                  </a:cubicBezTo>
                  <a:lnTo>
                    <a:pt x="824" y="42"/>
                  </a:lnTo>
                  <a:cubicBezTo>
                    <a:pt x="826" y="45"/>
                    <a:pt x="836" y="47"/>
                    <a:pt x="836" y="47"/>
                  </a:cubicBezTo>
                  <a:lnTo>
                    <a:pt x="867" y="14"/>
                  </a:lnTo>
                  <a:lnTo>
                    <a:pt x="944" y="80"/>
                  </a:lnTo>
                  <a:lnTo>
                    <a:pt x="945" y="133"/>
                  </a:lnTo>
                  <a:lnTo>
                    <a:pt x="1366" y="50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5" name="Freeform 273">
              <a:extLst>
                <a:ext uri="{FF2B5EF4-FFF2-40B4-BE49-F238E27FC236}">
                  <a16:creationId xmlns:a16="http://schemas.microsoft.com/office/drawing/2014/main" id="{A4214136-8DF2-3843-8106-C72B6E722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46335" y="6405104"/>
              <a:ext cx="2475041" cy="989307"/>
            </a:xfrm>
            <a:custGeom>
              <a:avLst/>
              <a:gdLst>
                <a:gd name="T0" fmla="*/ 158 w 3077"/>
                <a:gd name="T1" fmla="*/ 711 h 1229"/>
                <a:gd name="T2" fmla="*/ 141 w 3077"/>
                <a:gd name="T3" fmla="*/ 661 h 1229"/>
                <a:gd name="T4" fmla="*/ 164 w 3077"/>
                <a:gd name="T5" fmla="*/ 643 h 1229"/>
                <a:gd name="T6" fmla="*/ 168 w 3077"/>
                <a:gd name="T7" fmla="*/ 614 h 1229"/>
                <a:gd name="T8" fmla="*/ 192 w 3077"/>
                <a:gd name="T9" fmla="*/ 589 h 1229"/>
                <a:gd name="T10" fmla="*/ 187 w 3077"/>
                <a:gd name="T11" fmla="*/ 533 h 1229"/>
                <a:gd name="T12" fmla="*/ 170 w 3077"/>
                <a:gd name="T13" fmla="*/ 479 h 1229"/>
                <a:gd name="T14" fmla="*/ 204 w 3077"/>
                <a:gd name="T15" fmla="*/ 504 h 1229"/>
                <a:gd name="T16" fmla="*/ 214 w 3077"/>
                <a:gd name="T17" fmla="*/ 534 h 1229"/>
                <a:gd name="T18" fmla="*/ 696 w 3077"/>
                <a:gd name="T19" fmla="*/ 451 h 1229"/>
                <a:gd name="T20" fmla="*/ 983 w 3077"/>
                <a:gd name="T21" fmla="*/ 344 h 1229"/>
                <a:gd name="T22" fmla="*/ 1292 w 3077"/>
                <a:gd name="T23" fmla="*/ 292 h 1229"/>
                <a:gd name="T24" fmla="*/ 1842 w 3077"/>
                <a:gd name="T25" fmla="*/ 222 h 1229"/>
                <a:gd name="T26" fmla="*/ 2313 w 3077"/>
                <a:gd name="T27" fmla="*/ 158 h 1229"/>
                <a:gd name="T28" fmla="*/ 2967 w 3077"/>
                <a:gd name="T29" fmla="*/ 29 h 1229"/>
                <a:gd name="T30" fmla="*/ 3057 w 3077"/>
                <a:gd name="T31" fmla="*/ 1 h 1229"/>
                <a:gd name="T32" fmla="*/ 3066 w 3077"/>
                <a:gd name="T33" fmla="*/ 41 h 1229"/>
                <a:gd name="T34" fmla="*/ 3065 w 3077"/>
                <a:gd name="T35" fmla="*/ 102 h 1229"/>
                <a:gd name="T36" fmla="*/ 3053 w 3077"/>
                <a:gd name="T37" fmla="*/ 130 h 1229"/>
                <a:gd name="T38" fmla="*/ 3012 w 3077"/>
                <a:gd name="T39" fmla="*/ 158 h 1229"/>
                <a:gd name="T40" fmla="*/ 2977 w 3077"/>
                <a:gd name="T41" fmla="*/ 250 h 1229"/>
                <a:gd name="T42" fmla="*/ 2934 w 3077"/>
                <a:gd name="T43" fmla="*/ 249 h 1229"/>
                <a:gd name="T44" fmla="*/ 2896 w 3077"/>
                <a:gd name="T45" fmla="*/ 265 h 1229"/>
                <a:gd name="T46" fmla="*/ 2840 w 3077"/>
                <a:gd name="T47" fmla="*/ 318 h 1229"/>
                <a:gd name="T48" fmla="*/ 2788 w 3077"/>
                <a:gd name="T49" fmla="*/ 365 h 1229"/>
                <a:gd name="T50" fmla="*/ 2773 w 3077"/>
                <a:gd name="T51" fmla="*/ 324 h 1229"/>
                <a:gd name="T52" fmla="*/ 2721 w 3077"/>
                <a:gd name="T53" fmla="*/ 360 h 1229"/>
                <a:gd name="T54" fmla="*/ 2704 w 3077"/>
                <a:gd name="T55" fmla="*/ 403 h 1229"/>
                <a:gd name="T56" fmla="*/ 2679 w 3077"/>
                <a:gd name="T57" fmla="*/ 418 h 1229"/>
                <a:gd name="T58" fmla="*/ 2667 w 3077"/>
                <a:gd name="T59" fmla="*/ 472 h 1229"/>
                <a:gd name="T60" fmla="*/ 2622 w 3077"/>
                <a:gd name="T61" fmla="*/ 486 h 1229"/>
                <a:gd name="T62" fmla="*/ 2566 w 3077"/>
                <a:gd name="T63" fmla="*/ 528 h 1229"/>
                <a:gd name="T64" fmla="*/ 2533 w 3077"/>
                <a:gd name="T65" fmla="*/ 562 h 1229"/>
                <a:gd name="T66" fmla="*/ 2487 w 3077"/>
                <a:gd name="T67" fmla="*/ 615 h 1229"/>
                <a:gd name="T68" fmla="*/ 2438 w 3077"/>
                <a:gd name="T69" fmla="*/ 621 h 1229"/>
                <a:gd name="T70" fmla="*/ 2377 w 3077"/>
                <a:gd name="T71" fmla="*/ 645 h 1229"/>
                <a:gd name="T72" fmla="*/ 2344 w 3077"/>
                <a:gd name="T73" fmla="*/ 683 h 1229"/>
                <a:gd name="T74" fmla="*/ 2314 w 3077"/>
                <a:gd name="T75" fmla="*/ 732 h 1229"/>
                <a:gd name="T76" fmla="*/ 2310 w 3077"/>
                <a:gd name="T77" fmla="*/ 781 h 1229"/>
                <a:gd name="T78" fmla="*/ 2261 w 3077"/>
                <a:gd name="T79" fmla="*/ 808 h 1229"/>
                <a:gd name="T80" fmla="*/ 2223 w 3077"/>
                <a:gd name="T81" fmla="*/ 822 h 1229"/>
                <a:gd name="T82" fmla="*/ 1745 w 3077"/>
                <a:gd name="T83" fmla="*/ 1017 h 1229"/>
                <a:gd name="T84" fmla="*/ 989 w 3077"/>
                <a:gd name="T85" fmla="*/ 1125 h 1229"/>
                <a:gd name="T86" fmla="*/ 547 w 3077"/>
                <a:gd name="T87" fmla="*/ 1184 h 1229"/>
                <a:gd name="T88" fmla="*/ 14 w 3077"/>
                <a:gd name="T89" fmla="*/ 1194 h 1229"/>
                <a:gd name="T90" fmla="*/ 57 w 3077"/>
                <a:gd name="T91" fmla="*/ 1172 h 1229"/>
                <a:gd name="T92" fmla="*/ 45 w 3077"/>
                <a:gd name="T93" fmla="*/ 1141 h 1229"/>
                <a:gd name="T94" fmla="*/ 8 w 3077"/>
                <a:gd name="T95" fmla="*/ 1113 h 1229"/>
                <a:gd name="T96" fmla="*/ 35 w 3077"/>
                <a:gd name="T97" fmla="*/ 1075 h 1229"/>
                <a:gd name="T98" fmla="*/ 13 w 3077"/>
                <a:gd name="T99" fmla="*/ 1056 h 1229"/>
                <a:gd name="T100" fmla="*/ 1 w 3077"/>
                <a:gd name="T101" fmla="*/ 1048 h 1229"/>
                <a:gd name="T102" fmla="*/ 31 w 3077"/>
                <a:gd name="T103" fmla="*/ 1017 h 1229"/>
                <a:gd name="T104" fmla="*/ 54 w 3077"/>
                <a:gd name="T105" fmla="*/ 1040 h 1229"/>
                <a:gd name="T106" fmla="*/ 46 w 3077"/>
                <a:gd name="T107" fmla="*/ 982 h 1229"/>
                <a:gd name="T108" fmla="*/ 83 w 3077"/>
                <a:gd name="T109" fmla="*/ 997 h 1229"/>
                <a:gd name="T110" fmla="*/ 79 w 3077"/>
                <a:gd name="T111" fmla="*/ 972 h 1229"/>
                <a:gd name="T112" fmla="*/ 107 w 3077"/>
                <a:gd name="T113" fmla="*/ 925 h 1229"/>
                <a:gd name="T114" fmla="*/ 71 w 3077"/>
                <a:gd name="T115" fmla="*/ 922 h 1229"/>
                <a:gd name="T116" fmla="*/ 92 w 3077"/>
                <a:gd name="T117" fmla="*/ 885 h 1229"/>
                <a:gd name="T118" fmla="*/ 127 w 3077"/>
                <a:gd name="T119" fmla="*/ 852 h 1229"/>
                <a:gd name="T120" fmla="*/ 144 w 3077"/>
                <a:gd name="T121" fmla="*/ 826 h 1229"/>
                <a:gd name="T122" fmla="*/ 146 w 3077"/>
                <a:gd name="T123" fmla="*/ 802 h 1229"/>
                <a:gd name="T124" fmla="*/ 166 w 3077"/>
                <a:gd name="T125" fmla="*/ 787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77" h="1229">
                  <a:moveTo>
                    <a:pt x="140" y="756"/>
                  </a:moveTo>
                  <a:lnTo>
                    <a:pt x="140" y="756"/>
                  </a:lnTo>
                  <a:cubicBezTo>
                    <a:pt x="142" y="752"/>
                    <a:pt x="148" y="749"/>
                    <a:pt x="150" y="746"/>
                  </a:cubicBezTo>
                  <a:lnTo>
                    <a:pt x="150" y="746"/>
                  </a:lnTo>
                  <a:cubicBezTo>
                    <a:pt x="152" y="742"/>
                    <a:pt x="153" y="736"/>
                    <a:pt x="153" y="732"/>
                  </a:cubicBezTo>
                  <a:lnTo>
                    <a:pt x="153" y="732"/>
                  </a:lnTo>
                  <a:cubicBezTo>
                    <a:pt x="153" y="728"/>
                    <a:pt x="150" y="720"/>
                    <a:pt x="151" y="716"/>
                  </a:cubicBezTo>
                  <a:lnTo>
                    <a:pt x="151" y="716"/>
                  </a:lnTo>
                  <a:cubicBezTo>
                    <a:pt x="152" y="715"/>
                    <a:pt x="156" y="712"/>
                    <a:pt x="158" y="711"/>
                  </a:cubicBezTo>
                  <a:lnTo>
                    <a:pt x="158" y="711"/>
                  </a:lnTo>
                  <a:cubicBezTo>
                    <a:pt x="162" y="708"/>
                    <a:pt x="172" y="704"/>
                    <a:pt x="176" y="700"/>
                  </a:cubicBezTo>
                  <a:lnTo>
                    <a:pt x="176" y="700"/>
                  </a:lnTo>
                  <a:cubicBezTo>
                    <a:pt x="178" y="697"/>
                    <a:pt x="182" y="689"/>
                    <a:pt x="181" y="686"/>
                  </a:cubicBezTo>
                  <a:lnTo>
                    <a:pt x="181" y="686"/>
                  </a:lnTo>
                  <a:cubicBezTo>
                    <a:pt x="181" y="681"/>
                    <a:pt x="175" y="673"/>
                    <a:pt x="172" y="671"/>
                  </a:cubicBezTo>
                  <a:lnTo>
                    <a:pt x="172" y="671"/>
                  </a:lnTo>
                  <a:cubicBezTo>
                    <a:pt x="170" y="669"/>
                    <a:pt x="162" y="667"/>
                    <a:pt x="160" y="666"/>
                  </a:cubicBezTo>
                  <a:lnTo>
                    <a:pt x="160" y="666"/>
                  </a:lnTo>
                  <a:cubicBezTo>
                    <a:pt x="155" y="664"/>
                    <a:pt x="145" y="663"/>
                    <a:pt x="141" y="661"/>
                  </a:cubicBezTo>
                  <a:lnTo>
                    <a:pt x="141" y="661"/>
                  </a:lnTo>
                  <a:cubicBezTo>
                    <a:pt x="138" y="660"/>
                    <a:pt x="131" y="655"/>
                    <a:pt x="129" y="651"/>
                  </a:cubicBezTo>
                  <a:lnTo>
                    <a:pt x="129" y="651"/>
                  </a:lnTo>
                  <a:cubicBezTo>
                    <a:pt x="128" y="649"/>
                    <a:pt x="128" y="643"/>
                    <a:pt x="130" y="641"/>
                  </a:cubicBezTo>
                  <a:lnTo>
                    <a:pt x="130" y="641"/>
                  </a:lnTo>
                  <a:cubicBezTo>
                    <a:pt x="131" y="638"/>
                    <a:pt x="139" y="638"/>
                    <a:pt x="141" y="637"/>
                  </a:cubicBezTo>
                  <a:lnTo>
                    <a:pt x="141" y="637"/>
                  </a:lnTo>
                  <a:cubicBezTo>
                    <a:pt x="145" y="637"/>
                    <a:pt x="151" y="637"/>
                    <a:pt x="154" y="638"/>
                  </a:cubicBezTo>
                  <a:lnTo>
                    <a:pt x="154" y="638"/>
                  </a:lnTo>
                  <a:cubicBezTo>
                    <a:pt x="157" y="638"/>
                    <a:pt x="161" y="643"/>
                    <a:pt x="164" y="643"/>
                  </a:cubicBezTo>
                  <a:lnTo>
                    <a:pt x="164" y="643"/>
                  </a:lnTo>
                  <a:cubicBezTo>
                    <a:pt x="168" y="645"/>
                    <a:pt x="175" y="643"/>
                    <a:pt x="178" y="642"/>
                  </a:cubicBezTo>
                  <a:lnTo>
                    <a:pt x="178" y="642"/>
                  </a:lnTo>
                  <a:cubicBezTo>
                    <a:pt x="181" y="641"/>
                    <a:pt x="187" y="637"/>
                    <a:pt x="188" y="635"/>
                  </a:cubicBezTo>
                  <a:lnTo>
                    <a:pt x="188" y="635"/>
                  </a:lnTo>
                  <a:cubicBezTo>
                    <a:pt x="191" y="632"/>
                    <a:pt x="195" y="625"/>
                    <a:pt x="194" y="622"/>
                  </a:cubicBezTo>
                  <a:lnTo>
                    <a:pt x="194" y="622"/>
                  </a:lnTo>
                  <a:cubicBezTo>
                    <a:pt x="193" y="619"/>
                    <a:pt x="186" y="615"/>
                    <a:pt x="182" y="614"/>
                  </a:cubicBezTo>
                  <a:lnTo>
                    <a:pt x="182" y="614"/>
                  </a:lnTo>
                  <a:cubicBezTo>
                    <a:pt x="179" y="614"/>
                    <a:pt x="171" y="615"/>
                    <a:pt x="168" y="614"/>
                  </a:cubicBezTo>
                  <a:lnTo>
                    <a:pt x="168" y="614"/>
                  </a:lnTo>
                  <a:cubicBezTo>
                    <a:pt x="165" y="614"/>
                    <a:pt x="161" y="611"/>
                    <a:pt x="160" y="610"/>
                  </a:cubicBezTo>
                  <a:lnTo>
                    <a:pt x="160" y="610"/>
                  </a:lnTo>
                  <a:cubicBezTo>
                    <a:pt x="158" y="608"/>
                    <a:pt x="156" y="603"/>
                    <a:pt x="157" y="601"/>
                  </a:cubicBezTo>
                  <a:lnTo>
                    <a:pt x="157" y="601"/>
                  </a:lnTo>
                  <a:cubicBezTo>
                    <a:pt x="157" y="598"/>
                    <a:pt x="162" y="593"/>
                    <a:pt x="165" y="592"/>
                  </a:cubicBezTo>
                  <a:lnTo>
                    <a:pt x="165" y="592"/>
                  </a:lnTo>
                  <a:cubicBezTo>
                    <a:pt x="170" y="591"/>
                    <a:pt x="181" y="597"/>
                    <a:pt x="185" y="595"/>
                  </a:cubicBezTo>
                  <a:lnTo>
                    <a:pt x="185" y="595"/>
                  </a:lnTo>
                  <a:cubicBezTo>
                    <a:pt x="188" y="595"/>
                    <a:pt x="191" y="591"/>
                    <a:pt x="192" y="589"/>
                  </a:cubicBezTo>
                  <a:lnTo>
                    <a:pt x="192" y="589"/>
                  </a:lnTo>
                  <a:cubicBezTo>
                    <a:pt x="194" y="585"/>
                    <a:pt x="198" y="577"/>
                    <a:pt x="196" y="572"/>
                  </a:cubicBezTo>
                  <a:lnTo>
                    <a:pt x="196" y="572"/>
                  </a:lnTo>
                  <a:cubicBezTo>
                    <a:pt x="196" y="569"/>
                    <a:pt x="189" y="566"/>
                    <a:pt x="187" y="562"/>
                  </a:cubicBezTo>
                  <a:lnTo>
                    <a:pt x="187" y="562"/>
                  </a:lnTo>
                  <a:cubicBezTo>
                    <a:pt x="185" y="560"/>
                    <a:pt x="182" y="554"/>
                    <a:pt x="182" y="551"/>
                  </a:cubicBezTo>
                  <a:lnTo>
                    <a:pt x="182" y="551"/>
                  </a:lnTo>
                  <a:cubicBezTo>
                    <a:pt x="182" y="550"/>
                    <a:pt x="184" y="546"/>
                    <a:pt x="185" y="543"/>
                  </a:cubicBezTo>
                  <a:lnTo>
                    <a:pt x="185" y="543"/>
                  </a:lnTo>
                  <a:cubicBezTo>
                    <a:pt x="185" y="541"/>
                    <a:pt x="187" y="536"/>
                    <a:pt x="187" y="533"/>
                  </a:cubicBezTo>
                  <a:lnTo>
                    <a:pt x="187" y="533"/>
                  </a:lnTo>
                  <a:cubicBezTo>
                    <a:pt x="187" y="530"/>
                    <a:pt x="184" y="524"/>
                    <a:pt x="182" y="521"/>
                  </a:cubicBezTo>
                  <a:lnTo>
                    <a:pt x="182" y="521"/>
                  </a:lnTo>
                  <a:cubicBezTo>
                    <a:pt x="181" y="519"/>
                    <a:pt x="177" y="513"/>
                    <a:pt x="175" y="510"/>
                  </a:cubicBezTo>
                  <a:lnTo>
                    <a:pt x="175" y="510"/>
                  </a:lnTo>
                  <a:cubicBezTo>
                    <a:pt x="172" y="508"/>
                    <a:pt x="166" y="504"/>
                    <a:pt x="165" y="501"/>
                  </a:cubicBezTo>
                  <a:lnTo>
                    <a:pt x="165" y="501"/>
                  </a:lnTo>
                  <a:cubicBezTo>
                    <a:pt x="163" y="499"/>
                    <a:pt x="162" y="493"/>
                    <a:pt x="163" y="490"/>
                  </a:cubicBezTo>
                  <a:lnTo>
                    <a:pt x="163" y="490"/>
                  </a:lnTo>
                  <a:cubicBezTo>
                    <a:pt x="164" y="487"/>
                    <a:pt x="168" y="481"/>
                    <a:pt x="170" y="479"/>
                  </a:cubicBezTo>
                  <a:lnTo>
                    <a:pt x="170" y="479"/>
                  </a:lnTo>
                  <a:cubicBezTo>
                    <a:pt x="172" y="478"/>
                    <a:pt x="177" y="476"/>
                    <a:pt x="178" y="476"/>
                  </a:cubicBezTo>
                  <a:lnTo>
                    <a:pt x="178" y="476"/>
                  </a:lnTo>
                  <a:cubicBezTo>
                    <a:pt x="181" y="476"/>
                    <a:pt x="187" y="476"/>
                    <a:pt x="190" y="477"/>
                  </a:cubicBezTo>
                  <a:lnTo>
                    <a:pt x="190" y="477"/>
                  </a:lnTo>
                  <a:cubicBezTo>
                    <a:pt x="193" y="477"/>
                    <a:pt x="199" y="480"/>
                    <a:pt x="201" y="483"/>
                  </a:cubicBezTo>
                  <a:lnTo>
                    <a:pt x="201" y="483"/>
                  </a:lnTo>
                  <a:cubicBezTo>
                    <a:pt x="202" y="484"/>
                    <a:pt x="204" y="489"/>
                    <a:pt x="205" y="491"/>
                  </a:cubicBezTo>
                  <a:lnTo>
                    <a:pt x="205" y="491"/>
                  </a:lnTo>
                  <a:cubicBezTo>
                    <a:pt x="205" y="494"/>
                    <a:pt x="205" y="500"/>
                    <a:pt x="204" y="504"/>
                  </a:cubicBezTo>
                  <a:lnTo>
                    <a:pt x="204" y="504"/>
                  </a:lnTo>
                  <a:cubicBezTo>
                    <a:pt x="204" y="506"/>
                    <a:pt x="201" y="510"/>
                    <a:pt x="201" y="512"/>
                  </a:cubicBezTo>
                  <a:lnTo>
                    <a:pt x="201" y="512"/>
                  </a:lnTo>
                  <a:cubicBezTo>
                    <a:pt x="200" y="514"/>
                    <a:pt x="197" y="517"/>
                    <a:pt x="196" y="519"/>
                  </a:cubicBezTo>
                  <a:lnTo>
                    <a:pt x="196" y="519"/>
                  </a:lnTo>
                  <a:cubicBezTo>
                    <a:pt x="196" y="520"/>
                    <a:pt x="197" y="524"/>
                    <a:pt x="198" y="526"/>
                  </a:cubicBezTo>
                  <a:lnTo>
                    <a:pt x="198" y="526"/>
                  </a:lnTo>
                  <a:cubicBezTo>
                    <a:pt x="200" y="530"/>
                    <a:pt x="204" y="536"/>
                    <a:pt x="206" y="537"/>
                  </a:cubicBezTo>
                  <a:lnTo>
                    <a:pt x="206" y="537"/>
                  </a:lnTo>
                  <a:cubicBezTo>
                    <a:pt x="208" y="537"/>
                    <a:pt x="212" y="536"/>
                    <a:pt x="214" y="534"/>
                  </a:cubicBezTo>
                  <a:lnTo>
                    <a:pt x="214" y="534"/>
                  </a:lnTo>
                  <a:cubicBezTo>
                    <a:pt x="216" y="532"/>
                    <a:pt x="222" y="528"/>
                    <a:pt x="224" y="524"/>
                  </a:cubicBezTo>
                  <a:lnTo>
                    <a:pt x="224" y="524"/>
                  </a:lnTo>
                  <a:cubicBezTo>
                    <a:pt x="225" y="523"/>
                    <a:pt x="225" y="518"/>
                    <a:pt x="226" y="514"/>
                  </a:cubicBezTo>
                  <a:lnTo>
                    <a:pt x="226" y="514"/>
                  </a:lnTo>
                  <a:cubicBezTo>
                    <a:pt x="241" y="511"/>
                    <a:pt x="277" y="501"/>
                    <a:pt x="292" y="499"/>
                  </a:cubicBezTo>
                  <a:lnTo>
                    <a:pt x="292" y="499"/>
                  </a:lnTo>
                  <a:cubicBezTo>
                    <a:pt x="360" y="487"/>
                    <a:pt x="498" y="476"/>
                    <a:pt x="566" y="468"/>
                  </a:cubicBezTo>
                  <a:lnTo>
                    <a:pt x="566" y="468"/>
                  </a:lnTo>
                  <a:cubicBezTo>
                    <a:pt x="599" y="464"/>
                    <a:pt x="663" y="456"/>
                    <a:pt x="696" y="451"/>
                  </a:cubicBezTo>
                  <a:lnTo>
                    <a:pt x="696" y="451"/>
                  </a:lnTo>
                  <a:cubicBezTo>
                    <a:pt x="705" y="450"/>
                    <a:pt x="733" y="446"/>
                    <a:pt x="733" y="446"/>
                  </a:cubicBezTo>
                  <a:lnTo>
                    <a:pt x="732" y="419"/>
                  </a:lnTo>
                  <a:lnTo>
                    <a:pt x="712" y="363"/>
                  </a:lnTo>
                  <a:lnTo>
                    <a:pt x="797" y="362"/>
                  </a:lnTo>
                  <a:lnTo>
                    <a:pt x="797" y="378"/>
                  </a:lnTo>
                  <a:lnTo>
                    <a:pt x="797" y="378"/>
                  </a:lnTo>
                  <a:cubicBezTo>
                    <a:pt x="797" y="378"/>
                    <a:pt x="840" y="366"/>
                    <a:pt x="855" y="364"/>
                  </a:cubicBezTo>
                  <a:lnTo>
                    <a:pt x="855" y="364"/>
                  </a:lnTo>
                  <a:cubicBezTo>
                    <a:pt x="887" y="357"/>
                    <a:pt x="951" y="349"/>
                    <a:pt x="983" y="344"/>
                  </a:cubicBezTo>
                  <a:lnTo>
                    <a:pt x="983" y="344"/>
                  </a:lnTo>
                  <a:cubicBezTo>
                    <a:pt x="1036" y="336"/>
                    <a:pt x="1142" y="319"/>
                    <a:pt x="1194" y="309"/>
                  </a:cubicBezTo>
                  <a:lnTo>
                    <a:pt x="1194" y="309"/>
                  </a:lnTo>
                  <a:cubicBezTo>
                    <a:pt x="1210" y="307"/>
                    <a:pt x="1243" y="294"/>
                    <a:pt x="1258" y="298"/>
                  </a:cubicBezTo>
                  <a:lnTo>
                    <a:pt x="1258" y="298"/>
                  </a:lnTo>
                  <a:cubicBezTo>
                    <a:pt x="1260" y="299"/>
                    <a:pt x="1263" y="304"/>
                    <a:pt x="1264" y="305"/>
                  </a:cubicBezTo>
                  <a:lnTo>
                    <a:pt x="1264" y="305"/>
                  </a:lnTo>
                  <a:cubicBezTo>
                    <a:pt x="1267" y="306"/>
                    <a:pt x="1274" y="305"/>
                    <a:pt x="1277" y="304"/>
                  </a:cubicBezTo>
                  <a:lnTo>
                    <a:pt x="1277" y="304"/>
                  </a:lnTo>
                  <a:cubicBezTo>
                    <a:pt x="1282" y="302"/>
                    <a:pt x="1288" y="294"/>
                    <a:pt x="1292" y="292"/>
                  </a:cubicBezTo>
                  <a:lnTo>
                    <a:pt x="1292" y="292"/>
                  </a:lnTo>
                  <a:cubicBezTo>
                    <a:pt x="1339" y="273"/>
                    <a:pt x="1445" y="279"/>
                    <a:pt x="1496" y="274"/>
                  </a:cubicBezTo>
                  <a:lnTo>
                    <a:pt x="1496" y="274"/>
                  </a:lnTo>
                  <a:cubicBezTo>
                    <a:pt x="1534" y="270"/>
                    <a:pt x="1610" y="263"/>
                    <a:pt x="1647" y="256"/>
                  </a:cubicBezTo>
                  <a:lnTo>
                    <a:pt x="1647" y="256"/>
                  </a:lnTo>
                  <a:cubicBezTo>
                    <a:pt x="1660" y="254"/>
                    <a:pt x="1686" y="248"/>
                    <a:pt x="1699" y="245"/>
                  </a:cubicBezTo>
                  <a:lnTo>
                    <a:pt x="1699" y="245"/>
                  </a:lnTo>
                  <a:cubicBezTo>
                    <a:pt x="1713" y="243"/>
                    <a:pt x="1741" y="237"/>
                    <a:pt x="1755" y="235"/>
                  </a:cubicBezTo>
                  <a:lnTo>
                    <a:pt x="1755" y="235"/>
                  </a:lnTo>
                  <a:cubicBezTo>
                    <a:pt x="1777" y="231"/>
                    <a:pt x="1821" y="224"/>
                    <a:pt x="1842" y="222"/>
                  </a:cubicBezTo>
                  <a:lnTo>
                    <a:pt x="1842" y="222"/>
                  </a:lnTo>
                  <a:cubicBezTo>
                    <a:pt x="1864" y="220"/>
                    <a:pt x="1908" y="218"/>
                    <a:pt x="1930" y="217"/>
                  </a:cubicBezTo>
                  <a:lnTo>
                    <a:pt x="1930" y="217"/>
                  </a:lnTo>
                  <a:cubicBezTo>
                    <a:pt x="1952" y="214"/>
                    <a:pt x="1997" y="207"/>
                    <a:pt x="2019" y="204"/>
                  </a:cubicBezTo>
                  <a:lnTo>
                    <a:pt x="2019" y="204"/>
                  </a:lnTo>
                  <a:cubicBezTo>
                    <a:pt x="2048" y="200"/>
                    <a:pt x="2104" y="192"/>
                    <a:pt x="2132" y="187"/>
                  </a:cubicBezTo>
                  <a:lnTo>
                    <a:pt x="2132" y="187"/>
                  </a:lnTo>
                  <a:cubicBezTo>
                    <a:pt x="2157" y="184"/>
                    <a:pt x="2205" y="174"/>
                    <a:pt x="2229" y="171"/>
                  </a:cubicBezTo>
                  <a:lnTo>
                    <a:pt x="2229" y="171"/>
                  </a:lnTo>
                  <a:cubicBezTo>
                    <a:pt x="2250" y="167"/>
                    <a:pt x="2291" y="162"/>
                    <a:pt x="2313" y="158"/>
                  </a:cubicBezTo>
                  <a:lnTo>
                    <a:pt x="2313" y="158"/>
                  </a:lnTo>
                  <a:cubicBezTo>
                    <a:pt x="2317" y="158"/>
                    <a:pt x="2326" y="157"/>
                    <a:pt x="2329" y="155"/>
                  </a:cubicBezTo>
                  <a:lnTo>
                    <a:pt x="2329" y="155"/>
                  </a:lnTo>
                  <a:cubicBezTo>
                    <a:pt x="2332" y="154"/>
                    <a:pt x="2335" y="149"/>
                    <a:pt x="2338" y="145"/>
                  </a:cubicBezTo>
                  <a:lnTo>
                    <a:pt x="2497" y="119"/>
                  </a:lnTo>
                  <a:lnTo>
                    <a:pt x="2497" y="119"/>
                  </a:lnTo>
                  <a:cubicBezTo>
                    <a:pt x="2497" y="119"/>
                    <a:pt x="2674" y="89"/>
                    <a:pt x="2733" y="78"/>
                  </a:cubicBezTo>
                  <a:lnTo>
                    <a:pt x="2733" y="78"/>
                  </a:lnTo>
                  <a:cubicBezTo>
                    <a:pt x="2784" y="68"/>
                    <a:pt x="2885" y="46"/>
                    <a:pt x="2936" y="35"/>
                  </a:cubicBezTo>
                  <a:lnTo>
                    <a:pt x="2936" y="35"/>
                  </a:lnTo>
                  <a:cubicBezTo>
                    <a:pt x="2944" y="33"/>
                    <a:pt x="2961" y="33"/>
                    <a:pt x="2967" y="29"/>
                  </a:cubicBezTo>
                  <a:lnTo>
                    <a:pt x="2967" y="29"/>
                  </a:lnTo>
                  <a:cubicBezTo>
                    <a:pt x="2970" y="27"/>
                    <a:pt x="2973" y="20"/>
                    <a:pt x="2976" y="17"/>
                  </a:cubicBezTo>
                  <a:lnTo>
                    <a:pt x="2976" y="17"/>
                  </a:lnTo>
                  <a:cubicBezTo>
                    <a:pt x="2979" y="14"/>
                    <a:pt x="2986" y="11"/>
                    <a:pt x="2990" y="9"/>
                  </a:cubicBezTo>
                  <a:lnTo>
                    <a:pt x="2990" y="9"/>
                  </a:lnTo>
                  <a:cubicBezTo>
                    <a:pt x="2995" y="8"/>
                    <a:pt x="3006" y="9"/>
                    <a:pt x="3010" y="9"/>
                  </a:cubicBezTo>
                  <a:lnTo>
                    <a:pt x="3010" y="9"/>
                  </a:lnTo>
                  <a:cubicBezTo>
                    <a:pt x="3017" y="8"/>
                    <a:pt x="3029" y="8"/>
                    <a:pt x="3035" y="6"/>
                  </a:cubicBezTo>
                  <a:lnTo>
                    <a:pt x="3035" y="6"/>
                  </a:lnTo>
                  <a:cubicBezTo>
                    <a:pt x="3040" y="5"/>
                    <a:pt x="3051" y="2"/>
                    <a:pt x="3057" y="1"/>
                  </a:cubicBezTo>
                  <a:lnTo>
                    <a:pt x="3057" y="1"/>
                  </a:lnTo>
                  <a:cubicBezTo>
                    <a:pt x="3060" y="1"/>
                    <a:pt x="3064" y="0"/>
                    <a:pt x="3066" y="1"/>
                  </a:cubicBezTo>
                  <a:lnTo>
                    <a:pt x="3066" y="1"/>
                  </a:lnTo>
                  <a:cubicBezTo>
                    <a:pt x="3068" y="2"/>
                    <a:pt x="3071" y="4"/>
                    <a:pt x="3074" y="5"/>
                  </a:cubicBezTo>
                  <a:lnTo>
                    <a:pt x="3074" y="5"/>
                  </a:lnTo>
                  <a:cubicBezTo>
                    <a:pt x="3071" y="9"/>
                    <a:pt x="3069" y="13"/>
                    <a:pt x="3068" y="16"/>
                  </a:cubicBezTo>
                  <a:lnTo>
                    <a:pt x="3068" y="16"/>
                  </a:lnTo>
                  <a:cubicBezTo>
                    <a:pt x="3068" y="19"/>
                    <a:pt x="3067" y="24"/>
                    <a:pt x="3067" y="27"/>
                  </a:cubicBezTo>
                  <a:lnTo>
                    <a:pt x="3067" y="27"/>
                  </a:lnTo>
                  <a:cubicBezTo>
                    <a:pt x="3067" y="31"/>
                    <a:pt x="3066" y="38"/>
                    <a:pt x="3066" y="41"/>
                  </a:cubicBezTo>
                  <a:lnTo>
                    <a:pt x="3066" y="41"/>
                  </a:lnTo>
                  <a:cubicBezTo>
                    <a:pt x="3067" y="44"/>
                    <a:pt x="3070" y="50"/>
                    <a:pt x="3071" y="53"/>
                  </a:cubicBezTo>
                  <a:lnTo>
                    <a:pt x="3071" y="53"/>
                  </a:lnTo>
                  <a:cubicBezTo>
                    <a:pt x="3072" y="57"/>
                    <a:pt x="3073" y="64"/>
                    <a:pt x="3073" y="68"/>
                  </a:cubicBezTo>
                  <a:lnTo>
                    <a:pt x="3073" y="68"/>
                  </a:lnTo>
                  <a:cubicBezTo>
                    <a:pt x="3072" y="70"/>
                    <a:pt x="3068" y="74"/>
                    <a:pt x="3068" y="76"/>
                  </a:cubicBezTo>
                  <a:lnTo>
                    <a:pt x="3068" y="76"/>
                  </a:lnTo>
                  <a:cubicBezTo>
                    <a:pt x="3067" y="80"/>
                    <a:pt x="3071" y="86"/>
                    <a:pt x="3071" y="90"/>
                  </a:cubicBezTo>
                  <a:lnTo>
                    <a:pt x="3071" y="90"/>
                  </a:lnTo>
                  <a:cubicBezTo>
                    <a:pt x="3070" y="93"/>
                    <a:pt x="3065" y="99"/>
                    <a:pt x="3065" y="102"/>
                  </a:cubicBezTo>
                  <a:lnTo>
                    <a:pt x="3065" y="102"/>
                  </a:lnTo>
                  <a:cubicBezTo>
                    <a:pt x="3065" y="104"/>
                    <a:pt x="3070" y="109"/>
                    <a:pt x="3071" y="111"/>
                  </a:cubicBezTo>
                  <a:lnTo>
                    <a:pt x="3071" y="111"/>
                  </a:lnTo>
                  <a:cubicBezTo>
                    <a:pt x="3072" y="114"/>
                    <a:pt x="3075" y="120"/>
                    <a:pt x="3076" y="124"/>
                  </a:cubicBezTo>
                  <a:lnTo>
                    <a:pt x="3076" y="124"/>
                  </a:lnTo>
                  <a:cubicBezTo>
                    <a:pt x="3076" y="126"/>
                    <a:pt x="3076" y="132"/>
                    <a:pt x="3075" y="133"/>
                  </a:cubicBezTo>
                  <a:lnTo>
                    <a:pt x="3075" y="133"/>
                  </a:lnTo>
                  <a:cubicBezTo>
                    <a:pt x="3073" y="135"/>
                    <a:pt x="3068" y="135"/>
                    <a:pt x="3065" y="135"/>
                  </a:cubicBezTo>
                  <a:lnTo>
                    <a:pt x="3065" y="135"/>
                  </a:lnTo>
                  <a:cubicBezTo>
                    <a:pt x="3062" y="135"/>
                    <a:pt x="3056" y="131"/>
                    <a:pt x="3053" y="130"/>
                  </a:cubicBezTo>
                  <a:lnTo>
                    <a:pt x="3053" y="130"/>
                  </a:lnTo>
                  <a:cubicBezTo>
                    <a:pt x="3051" y="129"/>
                    <a:pt x="3048" y="127"/>
                    <a:pt x="3046" y="127"/>
                  </a:cubicBezTo>
                  <a:lnTo>
                    <a:pt x="3046" y="127"/>
                  </a:lnTo>
                  <a:cubicBezTo>
                    <a:pt x="3043" y="128"/>
                    <a:pt x="3038" y="132"/>
                    <a:pt x="3036" y="134"/>
                  </a:cubicBezTo>
                  <a:lnTo>
                    <a:pt x="3036" y="134"/>
                  </a:lnTo>
                  <a:cubicBezTo>
                    <a:pt x="3033" y="135"/>
                    <a:pt x="3027" y="140"/>
                    <a:pt x="3026" y="143"/>
                  </a:cubicBezTo>
                  <a:lnTo>
                    <a:pt x="3026" y="143"/>
                  </a:lnTo>
                  <a:cubicBezTo>
                    <a:pt x="3024" y="145"/>
                    <a:pt x="3022" y="152"/>
                    <a:pt x="3020" y="154"/>
                  </a:cubicBezTo>
                  <a:lnTo>
                    <a:pt x="3020" y="154"/>
                  </a:lnTo>
                  <a:cubicBezTo>
                    <a:pt x="3018" y="155"/>
                    <a:pt x="3013" y="156"/>
                    <a:pt x="3012" y="158"/>
                  </a:cubicBezTo>
                  <a:lnTo>
                    <a:pt x="3012" y="158"/>
                  </a:lnTo>
                  <a:cubicBezTo>
                    <a:pt x="3008" y="162"/>
                    <a:pt x="3008" y="171"/>
                    <a:pt x="3006" y="175"/>
                  </a:cubicBezTo>
                  <a:lnTo>
                    <a:pt x="3006" y="175"/>
                  </a:lnTo>
                  <a:cubicBezTo>
                    <a:pt x="3005" y="183"/>
                    <a:pt x="2998" y="198"/>
                    <a:pt x="2997" y="205"/>
                  </a:cubicBezTo>
                  <a:lnTo>
                    <a:pt x="2997" y="205"/>
                  </a:lnTo>
                  <a:cubicBezTo>
                    <a:pt x="2996" y="211"/>
                    <a:pt x="2995" y="224"/>
                    <a:pt x="2993" y="229"/>
                  </a:cubicBezTo>
                  <a:lnTo>
                    <a:pt x="2993" y="229"/>
                  </a:lnTo>
                  <a:cubicBezTo>
                    <a:pt x="2992" y="234"/>
                    <a:pt x="2988" y="243"/>
                    <a:pt x="2985" y="246"/>
                  </a:cubicBezTo>
                  <a:lnTo>
                    <a:pt x="2985" y="246"/>
                  </a:lnTo>
                  <a:cubicBezTo>
                    <a:pt x="2984" y="248"/>
                    <a:pt x="2979" y="249"/>
                    <a:pt x="2977" y="250"/>
                  </a:cubicBezTo>
                  <a:lnTo>
                    <a:pt x="2977" y="250"/>
                  </a:lnTo>
                  <a:cubicBezTo>
                    <a:pt x="2975" y="253"/>
                    <a:pt x="2972" y="257"/>
                    <a:pt x="2969" y="259"/>
                  </a:cubicBezTo>
                  <a:lnTo>
                    <a:pt x="2969" y="259"/>
                  </a:lnTo>
                  <a:cubicBezTo>
                    <a:pt x="2966" y="262"/>
                    <a:pt x="2959" y="266"/>
                    <a:pt x="2956" y="268"/>
                  </a:cubicBezTo>
                  <a:lnTo>
                    <a:pt x="2956" y="268"/>
                  </a:lnTo>
                  <a:cubicBezTo>
                    <a:pt x="2953" y="268"/>
                    <a:pt x="2947" y="268"/>
                    <a:pt x="2945" y="266"/>
                  </a:cubicBezTo>
                  <a:lnTo>
                    <a:pt x="2945" y="266"/>
                  </a:lnTo>
                  <a:cubicBezTo>
                    <a:pt x="2943" y="264"/>
                    <a:pt x="2945" y="256"/>
                    <a:pt x="2944" y="253"/>
                  </a:cubicBezTo>
                  <a:lnTo>
                    <a:pt x="2944" y="253"/>
                  </a:lnTo>
                  <a:cubicBezTo>
                    <a:pt x="2942" y="251"/>
                    <a:pt x="2937" y="248"/>
                    <a:pt x="2934" y="249"/>
                  </a:cubicBezTo>
                  <a:lnTo>
                    <a:pt x="2934" y="249"/>
                  </a:lnTo>
                  <a:cubicBezTo>
                    <a:pt x="2932" y="249"/>
                    <a:pt x="2930" y="255"/>
                    <a:pt x="2927" y="255"/>
                  </a:cubicBezTo>
                  <a:lnTo>
                    <a:pt x="2927" y="255"/>
                  </a:lnTo>
                  <a:cubicBezTo>
                    <a:pt x="2925" y="255"/>
                    <a:pt x="2921" y="251"/>
                    <a:pt x="2919" y="250"/>
                  </a:cubicBezTo>
                  <a:lnTo>
                    <a:pt x="2919" y="250"/>
                  </a:lnTo>
                  <a:cubicBezTo>
                    <a:pt x="2916" y="249"/>
                    <a:pt x="2910" y="248"/>
                    <a:pt x="2907" y="250"/>
                  </a:cubicBezTo>
                  <a:lnTo>
                    <a:pt x="2907" y="250"/>
                  </a:lnTo>
                  <a:cubicBezTo>
                    <a:pt x="2905" y="251"/>
                    <a:pt x="2905" y="256"/>
                    <a:pt x="2904" y="258"/>
                  </a:cubicBezTo>
                  <a:lnTo>
                    <a:pt x="2904" y="258"/>
                  </a:lnTo>
                  <a:cubicBezTo>
                    <a:pt x="2902" y="260"/>
                    <a:pt x="2899" y="264"/>
                    <a:pt x="2896" y="265"/>
                  </a:cubicBezTo>
                  <a:lnTo>
                    <a:pt x="2896" y="265"/>
                  </a:lnTo>
                  <a:cubicBezTo>
                    <a:pt x="2894" y="266"/>
                    <a:pt x="2885" y="263"/>
                    <a:pt x="2882" y="265"/>
                  </a:cubicBezTo>
                  <a:lnTo>
                    <a:pt x="2882" y="265"/>
                  </a:lnTo>
                  <a:cubicBezTo>
                    <a:pt x="2879" y="266"/>
                    <a:pt x="2877" y="274"/>
                    <a:pt x="2875" y="276"/>
                  </a:cubicBezTo>
                  <a:lnTo>
                    <a:pt x="2875" y="276"/>
                  </a:lnTo>
                  <a:cubicBezTo>
                    <a:pt x="2872" y="279"/>
                    <a:pt x="2863" y="280"/>
                    <a:pt x="2859" y="282"/>
                  </a:cubicBezTo>
                  <a:lnTo>
                    <a:pt x="2859" y="282"/>
                  </a:lnTo>
                  <a:cubicBezTo>
                    <a:pt x="2856" y="285"/>
                    <a:pt x="2849" y="292"/>
                    <a:pt x="2847" y="296"/>
                  </a:cubicBezTo>
                  <a:lnTo>
                    <a:pt x="2847" y="296"/>
                  </a:lnTo>
                  <a:cubicBezTo>
                    <a:pt x="2844" y="301"/>
                    <a:pt x="2841" y="312"/>
                    <a:pt x="2840" y="318"/>
                  </a:cubicBezTo>
                  <a:lnTo>
                    <a:pt x="2840" y="318"/>
                  </a:lnTo>
                  <a:cubicBezTo>
                    <a:pt x="2839" y="322"/>
                    <a:pt x="2838" y="332"/>
                    <a:pt x="2836" y="336"/>
                  </a:cubicBezTo>
                  <a:lnTo>
                    <a:pt x="2836" y="336"/>
                  </a:lnTo>
                  <a:cubicBezTo>
                    <a:pt x="2834" y="339"/>
                    <a:pt x="2829" y="346"/>
                    <a:pt x="2826" y="348"/>
                  </a:cubicBezTo>
                  <a:lnTo>
                    <a:pt x="2826" y="348"/>
                  </a:lnTo>
                  <a:cubicBezTo>
                    <a:pt x="2824" y="351"/>
                    <a:pt x="2817" y="355"/>
                    <a:pt x="2814" y="357"/>
                  </a:cubicBezTo>
                  <a:lnTo>
                    <a:pt x="2814" y="357"/>
                  </a:lnTo>
                  <a:cubicBezTo>
                    <a:pt x="2811" y="359"/>
                    <a:pt x="2805" y="366"/>
                    <a:pt x="2802" y="368"/>
                  </a:cubicBezTo>
                  <a:lnTo>
                    <a:pt x="2802" y="368"/>
                  </a:lnTo>
                  <a:cubicBezTo>
                    <a:pt x="2798" y="368"/>
                    <a:pt x="2792" y="366"/>
                    <a:pt x="2788" y="365"/>
                  </a:cubicBezTo>
                  <a:lnTo>
                    <a:pt x="2788" y="365"/>
                  </a:lnTo>
                  <a:cubicBezTo>
                    <a:pt x="2786" y="365"/>
                    <a:pt x="2783" y="364"/>
                    <a:pt x="2782" y="363"/>
                  </a:cubicBezTo>
                  <a:lnTo>
                    <a:pt x="2782" y="363"/>
                  </a:lnTo>
                  <a:cubicBezTo>
                    <a:pt x="2780" y="360"/>
                    <a:pt x="2778" y="352"/>
                    <a:pt x="2778" y="349"/>
                  </a:cubicBezTo>
                  <a:lnTo>
                    <a:pt x="2778" y="349"/>
                  </a:lnTo>
                  <a:cubicBezTo>
                    <a:pt x="2779" y="346"/>
                    <a:pt x="2783" y="342"/>
                    <a:pt x="2783" y="340"/>
                  </a:cubicBezTo>
                  <a:lnTo>
                    <a:pt x="2783" y="340"/>
                  </a:lnTo>
                  <a:cubicBezTo>
                    <a:pt x="2784" y="338"/>
                    <a:pt x="2784" y="334"/>
                    <a:pt x="2783" y="332"/>
                  </a:cubicBezTo>
                  <a:lnTo>
                    <a:pt x="2783" y="332"/>
                  </a:lnTo>
                  <a:cubicBezTo>
                    <a:pt x="2781" y="329"/>
                    <a:pt x="2776" y="325"/>
                    <a:pt x="2773" y="324"/>
                  </a:cubicBezTo>
                  <a:lnTo>
                    <a:pt x="2773" y="324"/>
                  </a:lnTo>
                  <a:cubicBezTo>
                    <a:pt x="2770" y="323"/>
                    <a:pt x="2764" y="322"/>
                    <a:pt x="2761" y="323"/>
                  </a:cubicBezTo>
                  <a:lnTo>
                    <a:pt x="2761" y="323"/>
                  </a:lnTo>
                  <a:cubicBezTo>
                    <a:pt x="2757" y="324"/>
                    <a:pt x="2751" y="329"/>
                    <a:pt x="2749" y="332"/>
                  </a:cubicBezTo>
                  <a:lnTo>
                    <a:pt x="2749" y="332"/>
                  </a:lnTo>
                  <a:cubicBezTo>
                    <a:pt x="2746" y="335"/>
                    <a:pt x="2741" y="342"/>
                    <a:pt x="2738" y="345"/>
                  </a:cubicBezTo>
                  <a:lnTo>
                    <a:pt x="2738" y="345"/>
                  </a:lnTo>
                  <a:cubicBezTo>
                    <a:pt x="2735" y="348"/>
                    <a:pt x="2730" y="354"/>
                    <a:pt x="2727" y="356"/>
                  </a:cubicBezTo>
                  <a:lnTo>
                    <a:pt x="2727" y="356"/>
                  </a:lnTo>
                  <a:cubicBezTo>
                    <a:pt x="2725" y="357"/>
                    <a:pt x="2722" y="359"/>
                    <a:pt x="2721" y="360"/>
                  </a:cubicBezTo>
                  <a:lnTo>
                    <a:pt x="2721" y="360"/>
                  </a:lnTo>
                  <a:cubicBezTo>
                    <a:pt x="2719" y="362"/>
                    <a:pt x="2718" y="367"/>
                    <a:pt x="2719" y="369"/>
                  </a:cubicBezTo>
                  <a:lnTo>
                    <a:pt x="2719" y="369"/>
                  </a:lnTo>
                  <a:cubicBezTo>
                    <a:pt x="2719" y="372"/>
                    <a:pt x="2724" y="376"/>
                    <a:pt x="2724" y="379"/>
                  </a:cubicBezTo>
                  <a:lnTo>
                    <a:pt x="2724" y="379"/>
                  </a:lnTo>
                  <a:cubicBezTo>
                    <a:pt x="2724" y="382"/>
                    <a:pt x="2718" y="386"/>
                    <a:pt x="2717" y="389"/>
                  </a:cubicBezTo>
                  <a:lnTo>
                    <a:pt x="2717" y="389"/>
                  </a:lnTo>
                  <a:cubicBezTo>
                    <a:pt x="2716" y="392"/>
                    <a:pt x="2719" y="398"/>
                    <a:pt x="2717" y="400"/>
                  </a:cubicBezTo>
                  <a:lnTo>
                    <a:pt x="2717" y="400"/>
                  </a:lnTo>
                  <a:cubicBezTo>
                    <a:pt x="2714" y="403"/>
                    <a:pt x="2707" y="405"/>
                    <a:pt x="2704" y="403"/>
                  </a:cubicBezTo>
                  <a:lnTo>
                    <a:pt x="2704" y="403"/>
                  </a:lnTo>
                  <a:cubicBezTo>
                    <a:pt x="2702" y="402"/>
                    <a:pt x="2701" y="397"/>
                    <a:pt x="2700" y="395"/>
                  </a:cubicBezTo>
                  <a:lnTo>
                    <a:pt x="2700" y="395"/>
                  </a:lnTo>
                  <a:cubicBezTo>
                    <a:pt x="2699" y="394"/>
                    <a:pt x="2696" y="393"/>
                    <a:pt x="2694" y="392"/>
                  </a:cubicBezTo>
                  <a:lnTo>
                    <a:pt x="2694" y="392"/>
                  </a:lnTo>
                  <a:cubicBezTo>
                    <a:pt x="2692" y="392"/>
                    <a:pt x="2686" y="391"/>
                    <a:pt x="2684" y="392"/>
                  </a:cubicBezTo>
                  <a:lnTo>
                    <a:pt x="2684" y="392"/>
                  </a:lnTo>
                  <a:cubicBezTo>
                    <a:pt x="2679" y="395"/>
                    <a:pt x="2672" y="403"/>
                    <a:pt x="2672" y="408"/>
                  </a:cubicBezTo>
                  <a:lnTo>
                    <a:pt x="2672" y="408"/>
                  </a:lnTo>
                  <a:cubicBezTo>
                    <a:pt x="2672" y="411"/>
                    <a:pt x="2677" y="415"/>
                    <a:pt x="2679" y="418"/>
                  </a:cubicBezTo>
                  <a:lnTo>
                    <a:pt x="2679" y="418"/>
                  </a:lnTo>
                  <a:cubicBezTo>
                    <a:pt x="2680" y="420"/>
                    <a:pt x="2684" y="426"/>
                    <a:pt x="2684" y="429"/>
                  </a:cubicBezTo>
                  <a:lnTo>
                    <a:pt x="2684" y="429"/>
                  </a:lnTo>
                  <a:cubicBezTo>
                    <a:pt x="2684" y="432"/>
                    <a:pt x="2679" y="438"/>
                    <a:pt x="2679" y="441"/>
                  </a:cubicBezTo>
                  <a:lnTo>
                    <a:pt x="2679" y="441"/>
                  </a:lnTo>
                  <a:cubicBezTo>
                    <a:pt x="2679" y="444"/>
                    <a:pt x="2682" y="448"/>
                    <a:pt x="2680" y="450"/>
                  </a:cubicBezTo>
                  <a:lnTo>
                    <a:pt x="2680" y="450"/>
                  </a:lnTo>
                  <a:cubicBezTo>
                    <a:pt x="2680" y="453"/>
                    <a:pt x="2674" y="456"/>
                    <a:pt x="2672" y="458"/>
                  </a:cubicBezTo>
                  <a:lnTo>
                    <a:pt x="2672" y="458"/>
                  </a:lnTo>
                  <a:cubicBezTo>
                    <a:pt x="2670" y="461"/>
                    <a:pt x="2669" y="469"/>
                    <a:pt x="2667" y="472"/>
                  </a:cubicBezTo>
                  <a:lnTo>
                    <a:pt x="2667" y="472"/>
                  </a:lnTo>
                  <a:cubicBezTo>
                    <a:pt x="2666" y="475"/>
                    <a:pt x="2663" y="479"/>
                    <a:pt x="2660" y="480"/>
                  </a:cubicBezTo>
                  <a:lnTo>
                    <a:pt x="2660" y="480"/>
                  </a:lnTo>
                  <a:cubicBezTo>
                    <a:pt x="2659" y="482"/>
                    <a:pt x="2654" y="484"/>
                    <a:pt x="2652" y="484"/>
                  </a:cubicBezTo>
                  <a:lnTo>
                    <a:pt x="2652" y="484"/>
                  </a:lnTo>
                  <a:cubicBezTo>
                    <a:pt x="2649" y="484"/>
                    <a:pt x="2643" y="480"/>
                    <a:pt x="2640" y="479"/>
                  </a:cubicBezTo>
                  <a:lnTo>
                    <a:pt x="2640" y="479"/>
                  </a:lnTo>
                  <a:cubicBezTo>
                    <a:pt x="2637" y="478"/>
                    <a:pt x="2630" y="477"/>
                    <a:pt x="2627" y="479"/>
                  </a:cubicBezTo>
                  <a:lnTo>
                    <a:pt x="2627" y="479"/>
                  </a:lnTo>
                  <a:cubicBezTo>
                    <a:pt x="2625" y="480"/>
                    <a:pt x="2623" y="484"/>
                    <a:pt x="2622" y="486"/>
                  </a:cubicBezTo>
                  <a:lnTo>
                    <a:pt x="2622" y="486"/>
                  </a:lnTo>
                  <a:cubicBezTo>
                    <a:pt x="2619" y="490"/>
                    <a:pt x="2612" y="495"/>
                    <a:pt x="2609" y="498"/>
                  </a:cubicBezTo>
                  <a:lnTo>
                    <a:pt x="2609" y="498"/>
                  </a:lnTo>
                  <a:cubicBezTo>
                    <a:pt x="2606" y="500"/>
                    <a:pt x="2599" y="501"/>
                    <a:pt x="2597" y="504"/>
                  </a:cubicBezTo>
                  <a:lnTo>
                    <a:pt x="2597" y="504"/>
                  </a:lnTo>
                  <a:cubicBezTo>
                    <a:pt x="2594" y="507"/>
                    <a:pt x="2594" y="515"/>
                    <a:pt x="2592" y="517"/>
                  </a:cubicBezTo>
                  <a:lnTo>
                    <a:pt x="2592" y="517"/>
                  </a:lnTo>
                  <a:cubicBezTo>
                    <a:pt x="2589" y="520"/>
                    <a:pt x="2579" y="520"/>
                    <a:pt x="2574" y="521"/>
                  </a:cubicBezTo>
                  <a:lnTo>
                    <a:pt x="2574" y="521"/>
                  </a:lnTo>
                  <a:cubicBezTo>
                    <a:pt x="2572" y="523"/>
                    <a:pt x="2568" y="526"/>
                    <a:pt x="2566" y="528"/>
                  </a:cubicBezTo>
                  <a:lnTo>
                    <a:pt x="2566" y="528"/>
                  </a:lnTo>
                  <a:cubicBezTo>
                    <a:pt x="2564" y="531"/>
                    <a:pt x="2565" y="538"/>
                    <a:pt x="2563" y="541"/>
                  </a:cubicBezTo>
                  <a:lnTo>
                    <a:pt x="2563" y="541"/>
                  </a:lnTo>
                  <a:cubicBezTo>
                    <a:pt x="2562" y="545"/>
                    <a:pt x="2558" y="551"/>
                    <a:pt x="2556" y="554"/>
                  </a:cubicBezTo>
                  <a:lnTo>
                    <a:pt x="2556" y="554"/>
                  </a:lnTo>
                  <a:cubicBezTo>
                    <a:pt x="2555" y="556"/>
                    <a:pt x="2551" y="561"/>
                    <a:pt x="2549" y="561"/>
                  </a:cubicBezTo>
                  <a:lnTo>
                    <a:pt x="2549" y="561"/>
                  </a:lnTo>
                  <a:cubicBezTo>
                    <a:pt x="2547" y="561"/>
                    <a:pt x="2546" y="556"/>
                    <a:pt x="2544" y="556"/>
                  </a:cubicBezTo>
                  <a:lnTo>
                    <a:pt x="2544" y="556"/>
                  </a:lnTo>
                  <a:cubicBezTo>
                    <a:pt x="2541" y="555"/>
                    <a:pt x="2535" y="560"/>
                    <a:pt x="2533" y="562"/>
                  </a:cubicBezTo>
                  <a:lnTo>
                    <a:pt x="2533" y="562"/>
                  </a:lnTo>
                  <a:cubicBezTo>
                    <a:pt x="2531" y="564"/>
                    <a:pt x="2529" y="571"/>
                    <a:pt x="2527" y="574"/>
                  </a:cubicBezTo>
                  <a:lnTo>
                    <a:pt x="2527" y="574"/>
                  </a:lnTo>
                  <a:cubicBezTo>
                    <a:pt x="2525" y="577"/>
                    <a:pt x="2519" y="584"/>
                    <a:pt x="2515" y="586"/>
                  </a:cubicBezTo>
                  <a:lnTo>
                    <a:pt x="2515" y="586"/>
                  </a:lnTo>
                  <a:cubicBezTo>
                    <a:pt x="2513" y="588"/>
                    <a:pt x="2507" y="588"/>
                    <a:pt x="2504" y="590"/>
                  </a:cubicBezTo>
                  <a:lnTo>
                    <a:pt x="2504" y="590"/>
                  </a:lnTo>
                  <a:cubicBezTo>
                    <a:pt x="2501" y="592"/>
                    <a:pt x="2497" y="601"/>
                    <a:pt x="2495" y="604"/>
                  </a:cubicBezTo>
                  <a:lnTo>
                    <a:pt x="2495" y="604"/>
                  </a:lnTo>
                  <a:cubicBezTo>
                    <a:pt x="2493" y="607"/>
                    <a:pt x="2489" y="613"/>
                    <a:pt x="2487" y="615"/>
                  </a:cubicBezTo>
                  <a:lnTo>
                    <a:pt x="2487" y="615"/>
                  </a:lnTo>
                  <a:cubicBezTo>
                    <a:pt x="2482" y="617"/>
                    <a:pt x="2472" y="613"/>
                    <a:pt x="2468" y="615"/>
                  </a:cubicBezTo>
                  <a:lnTo>
                    <a:pt x="2468" y="615"/>
                  </a:lnTo>
                  <a:cubicBezTo>
                    <a:pt x="2464" y="616"/>
                    <a:pt x="2460" y="624"/>
                    <a:pt x="2457" y="624"/>
                  </a:cubicBezTo>
                  <a:lnTo>
                    <a:pt x="2457" y="624"/>
                  </a:lnTo>
                  <a:cubicBezTo>
                    <a:pt x="2455" y="623"/>
                    <a:pt x="2455" y="618"/>
                    <a:pt x="2454" y="617"/>
                  </a:cubicBezTo>
                  <a:lnTo>
                    <a:pt x="2454" y="617"/>
                  </a:lnTo>
                  <a:cubicBezTo>
                    <a:pt x="2452" y="615"/>
                    <a:pt x="2448" y="612"/>
                    <a:pt x="2445" y="612"/>
                  </a:cubicBezTo>
                  <a:lnTo>
                    <a:pt x="2445" y="612"/>
                  </a:lnTo>
                  <a:cubicBezTo>
                    <a:pt x="2442" y="613"/>
                    <a:pt x="2440" y="620"/>
                    <a:pt x="2438" y="621"/>
                  </a:cubicBezTo>
                  <a:lnTo>
                    <a:pt x="2438" y="621"/>
                  </a:lnTo>
                  <a:cubicBezTo>
                    <a:pt x="2435" y="622"/>
                    <a:pt x="2430" y="623"/>
                    <a:pt x="2427" y="623"/>
                  </a:cubicBezTo>
                  <a:lnTo>
                    <a:pt x="2427" y="623"/>
                  </a:lnTo>
                  <a:cubicBezTo>
                    <a:pt x="2424" y="624"/>
                    <a:pt x="2417" y="623"/>
                    <a:pt x="2414" y="624"/>
                  </a:cubicBezTo>
                  <a:lnTo>
                    <a:pt x="2414" y="624"/>
                  </a:lnTo>
                  <a:cubicBezTo>
                    <a:pt x="2411" y="625"/>
                    <a:pt x="2404" y="631"/>
                    <a:pt x="2401" y="632"/>
                  </a:cubicBezTo>
                  <a:lnTo>
                    <a:pt x="2401" y="632"/>
                  </a:lnTo>
                  <a:cubicBezTo>
                    <a:pt x="2397" y="633"/>
                    <a:pt x="2389" y="631"/>
                    <a:pt x="2386" y="633"/>
                  </a:cubicBezTo>
                  <a:lnTo>
                    <a:pt x="2386" y="633"/>
                  </a:lnTo>
                  <a:cubicBezTo>
                    <a:pt x="2382" y="635"/>
                    <a:pt x="2378" y="642"/>
                    <a:pt x="2377" y="645"/>
                  </a:cubicBezTo>
                  <a:lnTo>
                    <a:pt x="2377" y="645"/>
                  </a:lnTo>
                  <a:cubicBezTo>
                    <a:pt x="2374" y="648"/>
                    <a:pt x="2371" y="654"/>
                    <a:pt x="2369" y="656"/>
                  </a:cubicBezTo>
                  <a:lnTo>
                    <a:pt x="2369" y="656"/>
                  </a:lnTo>
                  <a:cubicBezTo>
                    <a:pt x="2367" y="658"/>
                    <a:pt x="2361" y="658"/>
                    <a:pt x="2358" y="659"/>
                  </a:cubicBezTo>
                  <a:lnTo>
                    <a:pt x="2358" y="659"/>
                  </a:lnTo>
                  <a:cubicBezTo>
                    <a:pt x="2356" y="660"/>
                    <a:pt x="2352" y="660"/>
                    <a:pt x="2350" y="662"/>
                  </a:cubicBezTo>
                  <a:lnTo>
                    <a:pt x="2350" y="662"/>
                  </a:lnTo>
                  <a:cubicBezTo>
                    <a:pt x="2348" y="663"/>
                    <a:pt x="2346" y="668"/>
                    <a:pt x="2345" y="670"/>
                  </a:cubicBezTo>
                  <a:lnTo>
                    <a:pt x="2345" y="670"/>
                  </a:lnTo>
                  <a:cubicBezTo>
                    <a:pt x="2344" y="673"/>
                    <a:pt x="2346" y="681"/>
                    <a:pt x="2344" y="683"/>
                  </a:cubicBezTo>
                  <a:lnTo>
                    <a:pt x="2344" y="683"/>
                  </a:lnTo>
                  <a:cubicBezTo>
                    <a:pt x="2342" y="685"/>
                    <a:pt x="2336" y="685"/>
                    <a:pt x="2334" y="686"/>
                  </a:cubicBezTo>
                  <a:lnTo>
                    <a:pt x="2334" y="686"/>
                  </a:lnTo>
                  <a:cubicBezTo>
                    <a:pt x="2331" y="688"/>
                    <a:pt x="2327" y="692"/>
                    <a:pt x="2325" y="694"/>
                  </a:cubicBezTo>
                  <a:lnTo>
                    <a:pt x="2325" y="694"/>
                  </a:lnTo>
                  <a:cubicBezTo>
                    <a:pt x="2322" y="698"/>
                    <a:pt x="2318" y="708"/>
                    <a:pt x="2316" y="712"/>
                  </a:cubicBezTo>
                  <a:lnTo>
                    <a:pt x="2316" y="712"/>
                  </a:lnTo>
                  <a:cubicBezTo>
                    <a:pt x="2314" y="715"/>
                    <a:pt x="2310" y="719"/>
                    <a:pt x="2310" y="722"/>
                  </a:cubicBezTo>
                  <a:lnTo>
                    <a:pt x="2310" y="722"/>
                  </a:lnTo>
                  <a:cubicBezTo>
                    <a:pt x="2310" y="725"/>
                    <a:pt x="2314" y="729"/>
                    <a:pt x="2314" y="732"/>
                  </a:cubicBezTo>
                  <a:lnTo>
                    <a:pt x="2314" y="732"/>
                  </a:lnTo>
                  <a:cubicBezTo>
                    <a:pt x="2314" y="735"/>
                    <a:pt x="2313" y="740"/>
                    <a:pt x="2311" y="743"/>
                  </a:cubicBezTo>
                  <a:lnTo>
                    <a:pt x="2311" y="743"/>
                  </a:lnTo>
                  <a:cubicBezTo>
                    <a:pt x="2311" y="745"/>
                    <a:pt x="2307" y="750"/>
                    <a:pt x="2307" y="752"/>
                  </a:cubicBezTo>
                  <a:lnTo>
                    <a:pt x="2307" y="752"/>
                  </a:lnTo>
                  <a:cubicBezTo>
                    <a:pt x="2307" y="755"/>
                    <a:pt x="2308" y="761"/>
                    <a:pt x="2310" y="763"/>
                  </a:cubicBezTo>
                  <a:lnTo>
                    <a:pt x="2310" y="763"/>
                  </a:lnTo>
                  <a:cubicBezTo>
                    <a:pt x="2311" y="765"/>
                    <a:pt x="2317" y="768"/>
                    <a:pt x="2317" y="770"/>
                  </a:cubicBezTo>
                  <a:lnTo>
                    <a:pt x="2317" y="770"/>
                  </a:lnTo>
                  <a:cubicBezTo>
                    <a:pt x="2317" y="773"/>
                    <a:pt x="2313" y="779"/>
                    <a:pt x="2310" y="781"/>
                  </a:cubicBezTo>
                  <a:lnTo>
                    <a:pt x="2310" y="781"/>
                  </a:lnTo>
                  <a:cubicBezTo>
                    <a:pt x="2309" y="783"/>
                    <a:pt x="2305" y="785"/>
                    <a:pt x="2303" y="786"/>
                  </a:cubicBezTo>
                  <a:lnTo>
                    <a:pt x="2303" y="786"/>
                  </a:lnTo>
                  <a:cubicBezTo>
                    <a:pt x="2301" y="788"/>
                    <a:pt x="2298" y="793"/>
                    <a:pt x="2296" y="796"/>
                  </a:cubicBezTo>
                  <a:lnTo>
                    <a:pt x="2296" y="796"/>
                  </a:lnTo>
                  <a:cubicBezTo>
                    <a:pt x="2295" y="798"/>
                    <a:pt x="2290" y="801"/>
                    <a:pt x="2287" y="802"/>
                  </a:cubicBezTo>
                  <a:lnTo>
                    <a:pt x="2287" y="802"/>
                  </a:lnTo>
                  <a:cubicBezTo>
                    <a:pt x="2284" y="803"/>
                    <a:pt x="2276" y="803"/>
                    <a:pt x="2271" y="804"/>
                  </a:cubicBezTo>
                  <a:lnTo>
                    <a:pt x="2271" y="804"/>
                  </a:lnTo>
                  <a:cubicBezTo>
                    <a:pt x="2269" y="805"/>
                    <a:pt x="2264" y="808"/>
                    <a:pt x="2261" y="808"/>
                  </a:cubicBezTo>
                  <a:lnTo>
                    <a:pt x="2261" y="808"/>
                  </a:lnTo>
                  <a:cubicBezTo>
                    <a:pt x="2258" y="808"/>
                    <a:pt x="2252" y="808"/>
                    <a:pt x="2250" y="806"/>
                  </a:cubicBezTo>
                  <a:lnTo>
                    <a:pt x="2250" y="806"/>
                  </a:lnTo>
                  <a:cubicBezTo>
                    <a:pt x="2248" y="805"/>
                    <a:pt x="2250" y="799"/>
                    <a:pt x="2248" y="797"/>
                  </a:cubicBezTo>
                  <a:lnTo>
                    <a:pt x="2248" y="797"/>
                  </a:lnTo>
                  <a:cubicBezTo>
                    <a:pt x="2246" y="795"/>
                    <a:pt x="2238" y="798"/>
                    <a:pt x="2236" y="800"/>
                  </a:cubicBezTo>
                  <a:lnTo>
                    <a:pt x="2236" y="800"/>
                  </a:lnTo>
                  <a:cubicBezTo>
                    <a:pt x="2233" y="802"/>
                    <a:pt x="2235" y="809"/>
                    <a:pt x="2233" y="812"/>
                  </a:cubicBezTo>
                  <a:lnTo>
                    <a:pt x="2233" y="812"/>
                  </a:lnTo>
                  <a:cubicBezTo>
                    <a:pt x="2232" y="815"/>
                    <a:pt x="2223" y="822"/>
                    <a:pt x="2223" y="822"/>
                  </a:cubicBezTo>
                  <a:lnTo>
                    <a:pt x="2230" y="935"/>
                  </a:lnTo>
                  <a:lnTo>
                    <a:pt x="2230" y="935"/>
                  </a:lnTo>
                  <a:cubicBezTo>
                    <a:pt x="2220" y="937"/>
                    <a:pt x="2212" y="938"/>
                    <a:pt x="2205" y="940"/>
                  </a:cubicBezTo>
                  <a:lnTo>
                    <a:pt x="2205" y="940"/>
                  </a:lnTo>
                  <a:cubicBezTo>
                    <a:pt x="2175" y="944"/>
                    <a:pt x="2116" y="955"/>
                    <a:pt x="2086" y="960"/>
                  </a:cubicBezTo>
                  <a:lnTo>
                    <a:pt x="2086" y="960"/>
                  </a:lnTo>
                  <a:cubicBezTo>
                    <a:pt x="2035" y="969"/>
                    <a:pt x="1934" y="989"/>
                    <a:pt x="1884" y="997"/>
                  </a:cubicBezTo>
                  <a:lnTo>
                    <a:pt x="1884" y="997"/>
                  </a:lnTo>
                  <a:cubicBezTo>
                    <a:pt x="1851" y="1002"/>
                    <a:pt x="1789" y="1010"/>
                    <a:pt x="1745" y="1017"/>
                  </a:cubicBezTo>
                  <a:lnTo>
                    <a:pt x="1745" y="1017"/>
                  </a:lnTo>
                  <a:cubicBezTo>
                    <a:pt x="1736" y="1018"/>
                    <a:pt x="1728" y="1019"/>
                    <a:pt x="1721" y="1020"/>
                  </a:cubicBezTo>
                  <a:lnTo>
                    <a:pt x="1721" y="1020"/>
                  </a:lnTo>
                  <a:cubicBezTo>
                    <a:pt x="1661" y="1029"/>
                    <a:pt x="1542" y="1046"/>
                    <a:pt x="1482" y="1055"/>
                  </a:cubicBezTo>
                  <a:lnTo>
                    <a:pt x="1482" y="1055"/>
                  </a:lnTo>
                  <a:cubicBezTo>
                    <a:pt x="1438" y="1062"/>
                    <a:pt x="1350" y="1077"/>
                    <a:pt x="1305" y="1083"/>
                  </a:cubicBezTo>
                  <a:lnTo>
                    <a:pt x="1305" y="1083"/>
                  </a:lnTo>
                  <a:cubicBezTo>
                    <a:pt x="1267" y="1088"/>
                    <a:pt x="1190" y="1098"/>
                    <a:pt x="1152" y="1103"/>
                  </a:cubicBezTo>
                  <a:lnTo>
                    <a:pt x="1152" y="1103"/>
                  </a:lnTo>
                  <a:cubicBezTo>
                    <a:pt x="1111" y="1108"/>
                    <a:pt x="1029" y="1119"/>
                    <a:pt x="989" y="1125"/>
                  </a:cubicBezTo>
                  <a:lnTo>
                    <a:pt x="989" y="1125"/>
                  </a:lnTo>
                  <a:cubicBezTo>
                    <a:pt x="953" y="1129"/>
                    <a:pt x="883" y="1135"/>
                    <a:pt x="848" y="1139"/>
                  </a:cubicBezTo>
                  <a:lnTo>
                    <a:pt x="848" y="1139"/>
                  </a:lnTo>
                  <a:cubicBezTo>
                    <a:pt x="828" y="1142"/>
                    <a:pt x="790" y="1148"/>
                    <a:pt x="769" y="1152"/>
                  </a:cubicBezTo>
                  <a:lnTo>
                    <a:pt x="769" y="1152"/>
                  </a:lnTo>
                  <a:cubicBezTo>
                    <a:pt x="767" y="1152"/>
                    <a:pt x="766" y="1152"/>
                    <a:pt x="765" y="1153"/>
                  </a:cubicBezTo>
                  <a:lnTo>
                    <a:pt x="765" y="1153"/>
                  </a:lnTo>
                  <a:cubicBezTo>
                    <a:pt x="749" y="1155"/>
                    <a:pt x="718" y="1162"/>
                    <a:pt x="703" y="1164"/>
                  </a:cubicBezTo>
                  <a:lnTo>
                    <a:pt x="703" y="1164"/>
                  </a:lnTo>
                  <a:cubicBezTo>
                    <a:pt x="663" y="1171"/>
                    <a:pt x="585" y="1179"/>
                    <a:pt x="547" y="1184"/>
                  </a:cubicBezTo>
                  <a:lnTo>
                    <a:pt x="547" y="1184"/>
                  </a:lnTo>
                  <a:cubicBezTo>
                    <a:pt x="508" y="1188"/>
                    <a:pt x="430" y="1198"/>
                    <a:pt x="392" y="1202"/>
                  </a:cubicBezTo>
                  <a:lnTo>
                    <a:pt x="392" y="1202"/>
                  </a:lnTo>
                  <a:cubicBezTo>
                    <a:pt x="349" y="1208"/>
                    <a:pt x="265" y="1218"/>
                    <a:pt x="222" y="1223"/>
                  </a:cubicBezTo>
                  <a:lnTo>
                    <a:pt x="222" y="1223"/>
                  </a:lnTo>
                  <a:cubicBezTo>
                    <a:pt x="179" y="1228"/>
                    <a:pt x="77" y="1210"/>
                    <a:pt x="15" y="1218"/>
                  </a:cubicBezTo>
                  <a:lnTo>
                    <a:pt x="15" y="1218"/>
                  </a:lnTo>
                  <a:cubicBezTo>
                    <a:pt x="16" y="1216"/>
                    <a:pt x="16" y="1214"/>
                    <a:pt x="16" y="1212"/>
                  </a:cubicBezTo>
                  <a:lnTo>
                    <a:pt x="16" y="1212"/>
                  </a:lnTo>
                  <a:cubicBezTo>
                    <a:pt x="17" y="1208"/>
                    <a:pt x="13" y="1198"/>
                    <a:pt x="14" y="1194"/>
                  </a:cubicBezTo>
                  <a:lnTo>
                    <a:pt x="14" y="1194"/>
                  </a:lnTo>
                  <a:cubicBezTo>
                    <a:pt x="15" y="1190"/>
                    <a:pt x="19" y="1183"/>
                    <a:pt x="22" y="1181"/>
                  </a:cubicBezTo>
                  <a:lnTo>
                    <a:pt x="22" y="1181"/>
                  </a:lnTo>
                  <a:cubicBezTo>
                    <a:pt x="24" y="1180"/>
                    <a:pt x="31" y="1181"/>
                    <a:pt x="34" y="1181"/>
                  </a:cubicBezTo>
                  <a:lnTo>
                    <a:pt x="34" y="1181"/>
                  </a:lnTo>
                  <a:cubicBezTo>
                    <a:pt x="36" y="1182"/>
                    <a:pt x="40" y="1186"/>
                    <a:pt x="42" y="1187"/>
                  </a:cubicBezTo>
                  <a:lnTo>
                    <a:pt x="42" y="1187"/>
                  </a:lnTo>
                  <a:cubicBezTo>
                    <a:pt x="45" y="1188"/>
                    <a:pt x="51" y="1185"/>
                    <a:pt x="54" y="1183"/>
                  </a:cubicBezTo>
                  <a:lnTo>
                    <a:pt x="54" y="1183"/>
                  </a:lnTo>
                  <a:cubicBezTo>
                    <a:pt x="56" y="1181"/>
                    <a:pt x="58" y="1175"/>
                    <a:pt x="57" y="1172"/>
                  </a:cubicBezTo>
                  <a:lnTo>
                    <a:pt x="57" y="1172"/>
                  </a:lnTo>
                  <a:cubicBezTo>
                    <a:pt x="56" y="1169"/>
                    <a:pt x="51" y="1168"/>
                    <a:pt x="50" y="1167"/>
                  </a:cubicBezTo>
                  <a:lnTo>
                    <a:pt x="50" y="1167"/>
                  </a:lnTo>
                  <a:cubicBezTo>
                    <a:pt x="47" y="1166"/>
                    <a:pt x="41" y="1168"/>
                    <a:pt x="39" y="1166"/>
                  </a:cubicBezTo>
                  <a:lnTo>
                    <a:pt x="39" y="1166"/>
                  </a:lnTo>
                  <a:cubicBezTo>
                    <a:pt x="36" y="1165"/>
                    <a:pt x="33" y="1160"/>
                    <a:pt x="33" y="1158"/>
                  </a:cubicBezTo>
                  <a:lnTo>
                    <a:pt x="33" y="1158"/>
                  </a:lnTo>
                  <a:cubicBezTo>
                    <a:pt x="34" y="1155"/>
                    <a:pt x="38" y="1151"/>
                    <a:pt x="39" y="1149"/>
                  </a:cubicBezTo>
                  <a:lnTo>
                    <a:pt x="39" y="1149"/>
                  </a:lnTo>
                  <a:cubicBezTo>
                    <a:pt x="40" y="1147"/>
                    <a:pt x="44" y="1144"/>
                    <a:pt x="45" y="1141"/>
                  </a:cubicBezTo>
                  <a:lnTo>
                    <a:pt x="45" y="1141"/>
                  </a:lnTo>
                  <a:cubicBezTo>
                    <a:pt x="46" y="1138"/>
                    <a:pt x="43" y="1131"/>
                    <a:pt x="41" y="1128"/>
                  </a:cubicBezTo>
                  <a:lnTo>
                    <a:pt x="41" y="1128"/>
                  </a:lnTo>
                  <a:cubicBezTo>
                    <a:pt x="40" y="1127"/>
                    <a:pt x="36" y="1124"/>
                    <a:pt x="34" y="1124"/>
                  </a:cubicBezTo>
                  <a:lnTo>
                    <a:pt x="34" y="1124"/>
                  </a:lnTo>
                  <a:cubicBezTo>
                    <a:pt x="31" y="1124"/>
                    <a:pt x="27" y="1128"/>
                    <a:pt x="24" y="1128"/>
                  </a:cubicBezTo>
                  <a:lnTo>
                    <a:pt x="24" y="1128"/>
                  </a:lnTo>
                  <a:cubicBezTo>
                    <a:pt x="21" y="1128"/>
                    <a:pt x="15" y="1125"/>
                    <a:pt x="13" y="1124"/>
                  </a:cubicBezTo>
                  <a:lnTo>
                    <a:pt x="13" y="1124"/>
                  </a:lnTo>
                  <a:cubicBezTo>
                    <a:pt x="10" y="1121"/>
                    <a:pt x="8" y="1116"/>
                    <a:pt x="8" y="1113"/>
                  </a:cubicBezTo>
                  <a:lnTo>
                    <a:pt x="8" y="1113"/>
                  </a:lnTo>
                  <a:cubicBezTo>
                    <a:pt x="8" y="1111"/>
                    <a:pt x="9" y="1105"/>
                    <a:pt x="10" y="1104"/>
                  </a:cubicBezTo>
                  <a:lnTo>
                    <a:pt x="10" y="1104"/>
                  </a:lnTo>
                  <a:cubicBezTo>
                    <a:pt x="13" y="1101"/>
                    <a:pt x="23" y="1104"/>
                    <a:pt x="26" y="1101"/>
                  </a:cubicBezTo>
                  <a:lnTo>
                    <a:pt x="26" y="1101"/>
                  </a:lnTo>
                  <a:cubicBezTo>
                    <a:pt x="28" y="1100"/>
                    <a:pt x="30" y="1096"/>
                    <a:pt x="31" y="1094"/>
                  </a:cubicBezTo>
                  <a:lnTo>
                    <a:pt x="31" y="1094"/>
                  </a:lnTo>
                  <a:cubicBezTo>
                    <a:pt x="31" y="1091"/>
                    <a:pt x="29" y="1085"/>
                    <a:pt x="30" y="1083"/>
                  </a:cubicBezTo>
                  <a:lnTo>
                    <a:pt x="30" y="1083"/>
                  </a:lnTo>
                  <a:cubicBezTo>
                    <a:pt x="30" y="1080"/>
                    <a:pt x="34" y="1077"/>
                    <a:pt x="35" y="1075"/>
                  </a:cubicBezTo>
                  <a:lnTo>
                    <a:pt x="35" y="1075"/>
                  </a:lnTo>
                  <a:cubicBezTo>
                    <a:pt x="36" y="1073"/>
                    <a:pt x="36" y="1067"/>
                    <a:pt x="36" y="1064"/>
                  </a:cubicBezTo>
                  <a:lnTo>
                    <a:pt x="36" y="1064"/>
                  </a:lnTo>
                  <a:cubicBezTo>
                    <a:pt x="34" y="1062"/>
                    <a:pt x="30" y="1058"/>
                    <a:pt x="28" y="1057"/>
                  </a:cubicBezTo>
                  <a:lnTo>
                    <a:pt x="28" y="1057"/>
                  </a:lnTo>
                  <a:cubicBezTo>
                    <a:pt x="27" y="1055"/>
                    <a:pt x="26" y="1050"/>
                    <a:pt x="23" y="1050"/>
                  </a:cubicBezTo>
                  <a:lnTo>
                    <a:pt x="23" y="1050"/>
                  </a:lnTo>
                  <a:cubicBezTo>
                    <a:pt x="21" y="1048"/>
                    <a:pt x="17" y="1049"/>
                    <a:pt x="16" y="1050"/>
                  </a:cubicBezTo>
                  <a:lnTo>
                    <a:pt x="16" y="1050"/>
                  </a:lnTo>
                  <a:cubicBezTo>
                    <a:pt x="14" y="1051"/>
                    <a:pt x="12" y="1054"/>
                    <a:pt x="13" y="1056"/>
                  </a:cubicBezTo>
                  <a:lnTo>
                    <a:pt x="13" y="1056"/>
                  </a:lnTo>
                  <a:cubicBezTo>
                    <a:pt x="13" y="1058"/>
                    <a:pt x="18" y="1061"/>
                    <a:pt x="18" y="1063"/>
                  </a:cubicBezTo>
                  <a:lnTo>
                    <a:pt x="18" y="1063"/>
                  </a:lnTo>
                  <a:cubicBezTo>
                    <a:pt x="19" y="1065"/>
                    <a:pt x="16" y="1071"/>
                    <a:pt x="14" y="1072"/>
                  </a:cubicBezTo>
                  <a:lnTo>
                    <a:pt x="14" y="1072"/>
                  </a:lnTo>
                  <a:cubicBezTo>
                    <a:pt x="12" y="1074"/>
                    <a:pt x="5" y="1074"/>
                    <a:pt x="3" y="1072"/>
                  </a:cubicBezTo>
                  <a:lnTo>
                    <a:pt x="3" y="1072"/>
                  </a:lnTo>
                  <a:cubicBezTo>
                    <a:pt x="1" y="1071"/>
                    <a:pt x="0" y="1065"/>
                    <a:pt x="0" y="1063"/>
                  </a:cubicBezTo>
                  <a:lnTo>
                    <a:pt x="0" y="1063"/>
                  </a:lnTo>
                  <a:cubicBezTo>
                    <a:pt x="0" y="1059"/>
                    <a:pt x="0" y="1051"/>
                    <a:pt x="1" y="1048"/>
                  </a:cubicBezTo>
                  <a:lnTo>
                    <a:pt x="1" y="1048"/>
                  </a:lnTo>
                  <a:cubicBezTo>
                    <a:pt x="3" y="1045"/>
                    <a:pt x="8" y="1043"/>
                    <a:pt x="10" y="1042"/>
                  </a:cubicBezTo>
                  <a:lnTo>
                    <a:pt x="10" y="1042"/>
                  </a:lnTo>
                  <a:cubicBezTo>
                    <a:pt x="11" y="1040"/>
                    <a:pt x="14" y="1035"/>
                    <a:pt x="14" y="1033"/>
                  </a:cubicBezTo>
                  <a:lnTo>
                    <a:pt x="14" y="1033"/>
                  </a:lnTo>
                  <a:cubicBezTo>
                    <a:pt x="15" y="1031"/>
                    <a:pt x="14" y="1025"/>
                    <a:pt x="15" y="1023"/>
                  </a:cubicBezTo>
                  <a:lnTo>
                    <a:pt x="15" y="1023"/>
                  </a:lnTo>
                  <a:cubicBezTo>
                    <a:pt x="16" y="1021"/>
                    <a:pt x="19" y="1017"/>
                    <a:pt x="21" y="1017"/>
                  </a:cubicBezTo>
                  <a:lnTo>
                    <a:pt x="21" y="1017"/>
                  </a:lnTo>
                  <a:cubicBezTo>
                    <a:pt x="23" y="1015"/>
                    <a:pt x="29" y="1015"/>
                    <a:pt x="31" y="1017"/>
                  </a:cubicBezTo>
                  <a:lnTo>
                    <a:pt x="31" y="1017"/>
                  </a:lnTo>
                  <a:cubicBezTo>
                    <a:pt x="33" y="1017"/>
                    <a:pt x="36" y="1020"/>
                    <a:pt x="36" y="1022"/>
                  </a:cubicBezTo>
                  <a:lnTo>
                    <a:pt x="36" y="1022"/>
                  </a:lnTo>
                  <a:cubicBezTo>
                    <a:pt x="37" y="1024"/>
                    <a:pt x="35" y="1029"/>
                    <a:pt x="35" y="1032"/>
                  </a:cubicBezTo>
                  <a:lnTo>
                    <a:pt x="35" y="1032"/>
                  </a:lnTo>
                  <a:cubicBezTo>
                    <a:pt x="36" y="1035"/>
                    <a:pt x="38" y="1042"/>
                    <a:pt x="40" y="1044"/>
                  </a:cubicBezTo>
                  <a:lnTo>
                    <a:pt x="40" y="1044"/>
                  </a:lnTo>
                  <a:cubicBezTo>
                    <a:pt x="41" y="1045"/>
                    <a:pt x="45" y="1047"/>
                    <a:pt x="47" y="1047"/>
                  </a:cubicBezTo>
                  <a:lnTo>
                    <a:pt x="47" y="1047"/>
                  </a:lnTo>
                  <a:cubicBezTo>
                    <a:pt x="50" y="1047"/>
                    <a:pt x="53" y="1043"/>
                    <a:pt x="54" y="1040"/>
                  </a:cubicBezTo>
                  <a:lnTo>
                    <a:pt x="54" y="1040"/>
                  </a:lnTo>
                  <a:cubicBezTo>
                    <a:pt x="56" y="1037"/>
                    <a:pt x="60" y="1031"/>
                    <a:pt x="60" y="1027"/>
                  </a:cubicBezTo>
                  <a:lnTo>
                    <a:pt x="60" y="1027"/>
                  </a:lnTo>
                  <a:cubicBezTo>
                    <a:pt x="60" y="1024"/>
                    <a:pt x="58" y="1018"/>
                    <a:pt x="56" y="1016"/>
                  </a:cubicBezTo>
                  <a:lnTo>
                    <a:pt x="56" y="1016"/>
                  </a:lnTo>
                  <a:cubicBezTo>
                    <a:pt x="54" y="1014"/>
                    <a:pt x="47" y="1013"/>
                    <a:pt x="46" y="1011"/>
                  </a:cubicBezTo>
                  <a:lnTo>
                    <a:pt x="46" y="1011"/>
                  </a:lnTo>
                  <a:cubicBezTo>
                    <a:pt x="43" y="1008"/>
                    <a:pt x="40" y="1001"/>
                    <a:pt x="40" y="997"/>
                  </a:cubicBezTo>
                  <a:lnTo>
                    <a:pt x="40" y="997"/>
                  </a:lnTo>
                  <a:cubicBezTo>
                    <a:pt x="40" y="993"/>
                    <a:pt x="43" y="984"/>
                    <a:pt x="46" y="982"/>
                  </a:cubicBezTo>
                  <a:lnTo>
                    <a:pt x="46" y="982"/>
                  </a:lnTo>
                  <a:cubicBezTo>
                    <a:pt x="48" y="979"/>
                    <a:pt x="54" y="976"/>
                    <a:pt x="57" y="975"/>
                  </a:cubicBezTo>
                  <a:lnTo>
                    <a:pt x="57" y="975"/>
                  </a:lnTo>
                  <a:cubicBezTo>
                    <a:pt x="60" y="974"/>
                    <a:pt x="64" y="975"/>
                    <a:pt x="66" y="976"/>
                  </a:cubicBezTo>
                  <a:lnTo>
                    <a:pt x="66" y="976"/>
                  </a:lnTo>
                  <a:cubicBezTo>
                    <a:pt x="67" y="976"/>
                    <a:pt x="70" y="979"/>
                    <a:pt x="71" y="981"/>
                  </a:cubicBezTo>
                  <a:lnTo>
                    <a:pt x="71" y="981"/>
                  </a:lnTo>
                  <a:cubicBezTo>
                    <a:pt x="73" y="983"/>
                    <a:pt x="71" y="990"/>
                    <a:pt x="73" y="992"/>
                  </a:cubicBezTo>
                  <a:lnTo>
                    <a:pt x="73" y="992"/>
                  </a:lnTo>
                  <a:cubicBezTo>
                    <a:pt x="74" y="994"/>
                    <a:pt x="80" y="996"/>
                    <a:pt x="83" y="997"/>
                  </a:cubicBezTo>
                  <a:lnTo>
                    <a:pt x="83" y="997"/>
                  </a:lnTo>
                  <a:cubicBezTo>
                    <a:pt x="84" y="997"/>
                    <a:pt x="89" y="998"/>
                    <a:pt x="91" y="997"/>
                  </a:cubicBezTo>
                  <a:lnTo>
                    <a:pt x="91" y="997"/>
                  </a:lnTo>
                  <a:cubicBezTo>
                    <a:pt x="93" y="995"/>
                    <a:pt x="95" y="991"/>
                    <a:pt x="96" y="989"/>
                  </a:cubicBezTo>
                  <a:lnTo>
                    <a:pt x="96" y="989"/>
                  </a:lnTo>
                  <a:cubicBezTo>
                    <a:pt x="97" y="986"/>
                    <a:pt x="98" y="979"/>
                    <a:pt x="96" y="976"/>
                  </a:cubicBezTo>
                  <a:lnTo>
                    <a:pt x="96" y="976"/>
                  </a:lnTo>
                  <a:cubicBezTo>
                    <a:pt x="95" y="974"/>
                    <a:pt x="90" y="973"/>
                    <a:pt x="88" y="972"/>
                  </a:cubicBezTo>
                  <a:lnTo>
                    <a:pt x="88" y="972"/>
                  </a:lnTo>
                  <a:cubicBezTo>
                    <a:pt x="86" y="972"/>
                    <a:pt x="81" y="973"/>
                    <a:pt x="79" y="972"/>
                  </a:cubicBezTo>
                  <a:lnTo>
                    <a:pt x="79" y="972"/>
                  </a:lnTo>
                  <a:cubicBezTo>
                    <a:pt x="77" y="971"/>
                    <a:pt x="74" y="966"/>
                    <a:pt x="74" y="963"/>
                  </a:cubicBezTo>
                  <a:lnTo>
                    <a:pt x="74" y="963"/>
                  </a:lnTo>
                  <a:cubicBezTo>
                    <a:pt x="73" y="960"/>
                    <a:pt x="78" y="953"/>
                    <a:pt x="80" y="950"/>
                  </a:cubicBezTo>
                  <a:lnTo>
                    <a:pt x="80" y="950"/>
                  </a:lnTo>
                  <a:cubicBezTo>
                    <a:pt x="83" y="947"/>
                    <a:pt x="91" y="946"/>
                    <a:pt x="95" y="943"/>
                  </a:cubicBezTo>
                  <a:lnTo>
                    <a:pt x="95" y="943"/>
                  </a:lnTo>
                  <a:cubicBezTo>
                    <a:pt x="98" y="942"/>
                    <a:pt x="104" y="939"/>
                    <a:pt x="106" y="936"/>
                  </a:cubicBezTo>
                  <a:lnTo>
                    <a:pt x="106" y="936"/>
                  </a:lnTo>
                  <a:cubicBezTo>
                    <a:pt x="108" y="934"/>
                    <a:pt x="107" y="927"/>
                    <a:pt x="107" y="925"/>
                  </a:cubicBezTo>
                  <a:lnTo>
                    <a:pt x="107" y="925"/>
                  </a:lnTo>
                  <a:cubicBezTo>
                    <a:pt x="106" y="923"/>
                    <a:pt x="103" y="919"/>
                    <a:pt x="101" y="919"/>
                  </a:cubicBezTo>
                  <a:lnTo>
                    <a:pt x="101" y="919"/>
                  </a:lnTo>
                  <a:cubicBezTo>
                    <a:pt x="100" y="919"/>
                    <a:pt x="98" y="921"/>
                    <a:pt x="97" y="922"/>
                  </a:cubicBezTo>
                  <a:lnTo>
                    <a:pt x="97" y="922"/>
                  </a:lnTo>
                  <a:cubicBezTo>
                    <a:pt x="95" y="924"/>
                    <a:pt x="94" y="929"/>
                    <a:pt x="93" y="930"/>
                  </a:cubicBezTo>
                  <a:lnTo>
                    <a:pt x="93" y="930"/>
                  </a:lnTo>
                  <a:cubicBezTo>
                    <a:pt x="90" y="931"/>
                    <a:pt x="84" y="931"/>
                    <a:pt x="81" y="931"/>
                  </a:cubicBezTo>
                  <a:lnTo>
                    <a:pt x="81" y="931"/>
                  </a:lnTo>
                  <a:cubicBezTo>
                    <a:pt x="79" y="929"/>
                    <a:pt x="74" y="924"/>
                    <a:pt x="71" y="922"/>
                  </a:cubicBezTo>
                  <a:lnTo>
                    <a:pt x="71" y="922"/>
                  </a:lnTo>
                  <a:cubicBezTo>
                    <a:pt x="69" y="920"/>
                    <a:pt x="65" y="914"/>
                    <a:pt x="64" y="912"/>
                  </a:cubicBezTo>
                  <a:lnTo>
                    <a:pt x="64" y="912"/>
                  </a:lnTo>
                  <a:cubicBezTo>
                    <a:pt x="63" y="908"/>
                    <a:pt x="61" y="901"/>
                    <a:pt x="62" y="896"/>
                  </a:cubicBezTo>
                  <a:lnTo>
                    <a:pt x="62" y="896"/>
                  </a:lnTo>
                  <a:cubicBezTo>
                    <a:pt x="63" y="892"/>
                    <a:pt x="70" y="886"/>
                    <a:pt x="73" y="883"/>
                  </a:cubicBezTo>
                  <a:lnTo>
                    <a:pt x="73" y="883"/>
                  </a:lnTo>
                  <a:cubicBezTo>
                    <a:pt x="76" y="881"/>
                    <a:pt x="80" y="875"/>
                    <a:pt x="83" y="875"/>
                  </a:cubicBezTo>
                  <a:lnTo>
                    <a:pt x="83" y="875"/>
                  </a:lnTo>
                  <a:cubicBezTo>
                    <a:pt x="87" y="876"/>
                    <a:pt x="89" y="884"/>
                    <a:pt x="92" y="885"/>
                  </a:cubicBezTo>
                  <a:lnTo>
                    <a:pt x="92" y="885"/>
                  </a:lnTo>
                  <a:cubicBezTo>
                    <a:pt x="95" y="886"/>
                    <a:pt x="100" y="881"/>
                    <a:pt x="102" y="881"/>
                  </a:cubicBezTo>
                  <a:lnTo>
                    <a:pt x="102" y="881"/>
                  </a:lnTo>
                  <a:cubicBezTo>
                    <a:pt x="105" y="879"/>
                    <a:pt x="111" y="880"/>
                    <a:pt x="114" y="879"/>
                  </a:cubicBezTo>
                  <a:lnTo>
                    <a:pt x="114" y="879"/>
                  </a:lnTo>
                  <a:cubicBezTo>
                    <a:pt x="117" y="878"/>
                    <a:pt x="122" y="874"/>
                    <a:pt x="124" y="871"/>
                  </a:cubicBezTo>
                  <a:lnTo>
                    <a:pt x="124" y="871"/>
                  </a:lnTo>
                  <a:cubicBezTo>
                    <a:pt x="125" y="868"/>
                    <a:pt x="121" y="862"/>
                    <a:pt x="122" y="859"/>
                  </a:cubicBezTo>
                  <a:lnTo>
                    <a:pt x="122" y="859"/>
                  </a:lnTo>
                  <a:cubicBezTo>
                    <a:pt x="122" y="856"/>
                    <a:pt x="125" y="853"/>
                    <a:pt x="127" y="852"/>
                  </a:cubicBezTo>
                  <a:lnTo>
                    <a:pt x="127" y="852"/>
                  </a:lnTo>
                  <a:cubicBezTo>
                    <a:pt x="130" y="851"/>
                    <a:pt x="135" y="851"/>
                    <a:pt x="138" y="850"/>
                  </a:cubicBezTo>
                  <a:lnTo>
                    <a:pt x="138" y="850"/>
                  </a:lnTo>
                  <a:cubicBezTo>
                    <a:pt x="140" y="850"/>
                    <a:pt x="144" y="850"/>
                    <a:pt x="146" y="849"/>
                  </a:cubicBezTo>
                  <a:lnTo>
                    <a:pt x="146" y="849"/>
                  </a:lnTo>
                  <a:cubicBezTo>
                    <a:pt x="148" y="848"/>
                    <a:pt x="153" y="845"/>
                    <a:pt x="154" y="843"/>
                  </a:cubicBezTo>
                  <a:lnTo>
                    <a:pt x="154" y="843"/>
                  </a:lnTo>
                  <a:cubicBezTo>
                    <a:pt x="156" y="840"/>
                    <a:pt x="157" y="834"/>
                    <a:pt x="155" y="831"/>
                  </a:cubicBezTo>
                  <a:lnTo>
                    <a:pt x="155" y="831"/>
                  </a:lnTo>
                  <a:cubicBezTo>
                    <a:pt x="154" y="829"/>
                    <a:pt x="147" y="826"/>
                    <a:pt x="144" y="826"/>
                  </a:cubicBezTo>
                  <a:lnTo>
                    <a:pt x="144" y="826"/>
                  </a:lnTo>
                  <a:cubicBezTo>
                    <a:pt x="141" y="825"/>
                    <a:pt x="136" y="828"/>
                    <a:pt x="133" y="827"/>
                  </a:cubicBezTo>
                  <a:lnTo>
                    <a:pt x="133" y="827"/>
                  </a:lnTo>
                  <a:cubicBezTo>
                    <a:pt x="131" y="826"/>
                    <a:pt x="127" y="824"/>
                    <a:pt x="126" y="822"/>
                  </a:cubicBezTo>
                  <a:lnTo>
                    <a:pt x="126" y="822"/>
                  </a:lnTo>
                  <a:cubicBezTo>
                    <a:pt x="125" y="820"/>
                    <a:pt x="126" y="815"/>
                    <a:pt x="127" y="812"/>
                  </a:cubicBezTo>
                  <a:lnTo>
                    <a:pt x="127" y="812"/>
                  </a:lnTo>
                  <a:cubicBezTo>
                    <a:pt x="128" y="810"/>
                    <a:pt x="131" y="805"/>
                    <a:pt x="134" y="803"/>
                  </a:cubicBezTo>
                  <a:lnTo>
                    <a:pt x="134" y="803"/>
                  </a:lnTo>
                  <a:cubicBezTo>
                    <a:pt x="136" y="801"/>
                    <a:pt x="143" y="802"/>
                    <a:pt x="146" y="802"/>
                  </a:cubicBezTo>
                  <a:lnTo>
                    <a:pt x="146" y="802"/>
                  </a:lnTo>
                  <a:cubicBezTo>
                    <a:pt x="149" y="802"/>
                    <a:pt x="155" y="802"/>
                    <a:pt x="158" y="803"/>
                  </a:cubicBezTo>
                  <a:lnTo>
                    <a:pt x="158" y="803"/>
                  </a:lnTo>
                  <a:cubicBezTo>
                    <a:pt x="160" y="805"/>
                    <a:pt x="162" y="810"/>
                    <a:pt x="165" y="810"/>
                  </a:cubicBezTo>
                  <a:lnTo>
                    <a:pt x="165" y="810"/>
                  </a:lnTo>
                  <a:cubicBezTo>
                    <a:pt x="167" y="811"/>
                    <a:pt x="170" y="808"/>
                    <a:pt x="171" y="807"/>
                  </a:cubicBezTo>
                  <a:lnTo>
                    <a:pt x="171" y="807"/>
                  </a:lnTo>
                  <a:cubicBezTo>
                    <a:pt x="172" y="805"/>
                    <a:pt x="173" y="798"/>
                    <a:pt x="172" y="795"/>
                  </a:cubicBezTo>
                  <a:lnTo>
                    <a:pt x="172" y="795"/>
                  </a:lnTo>
                  <a:cubicBezTo>
                    <a:pt x="171" y="793"/>
                    <a:pt x="168" y="788"/>
                    <a:pt x="166" y="787"/>
                  </a:cubicBezTo>
                  <a:lnTo>
                    <a:pt x="166" y="787"/>
                  </a:lnTo>
                  <a:cubicBezTo>
                    <a:pt x="163" y="784"/>
                    <a:pt x="154" y="785"/>
                    <a:pt x="151" y="782"/>
                  </a:cubicBezTo>
                  <a:lnTo>
                    <a:pt x="151" y="782"/>
                  </a:lnTo>
                  <a:cubicBezTo>
                    <a:pt x="148" y="781"/>
                    <a:pt x="143" y="775"/>
                    <a:pt x="141" y="772"/>
                  </a:cubicBezTo>
                  <a:lnTo>
                    <a:pt x="141" y="772"/>
                  </a:lnTo>
                  <a:cubicBezTo>
                    <a:pt x="140" y="769"/>
                    <a:pt x="138" y="761"/>
                    <a:pt x="139" y="758"/>
                  </a:cubicBezTo>
                  <a:lnTo>
                    <a:pt x="139" y="758"/>
                  </a:lnTo>
                  <a:cubicBezTo>
                    <a:pt x="140" y="757"/>
                    <a:pt x="140" y="757"/>
                    <a:pt x="140" y="756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6" name="Freeform 275">
              <a:extLst>
                <a:ext uri="{FF2B5EF4-FFF2-40B4-BE49-F238E27FC236}">
                  <a16:creationId xmlns:a16="http://schemas.microsoft.com/office/drawing/2014/main" id="{2E9655C2-7974-E548-9E97-5B0CD6EBF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33471" y="6029239"/>
              <a:ext cx="2616877" cy="1187878"/>
            </a:xfrm>
            <a:custGeom>
              <a:avLst/>
              <a:gdLst>
                <a:gd name="T0" fmla="*/ 13 w 3253"/>
                <a:gd name="T1" fmla="*/ 1268 h 1479"/>
                <a:gd name="T2" fmla="*/ 87 w 3253"/>
                <a:gd name="T3" fmla="*/ 1249 h 1479"/>
                <a:gd name="T4" fmla="*/ 102 w 3253"/>
                <a:gd name="T5" fmla="*/ 1162 h 1479"/>
                <a:gd name="T6" fmla="*/ 163 w 3253"/>
                <a:gd name="T7" fmla="*/ 1101 h 1479"/>
                <a:gd name="T8" fmla="*/ 245 w 3253"/>
                <a:gd name="T9" fmla="*/ 1083 h 1479"/>
                <a:gd name="T10" fmla="*/ 326 w 3253"/>
                <a:gd name="T11" fmla="*/ 1029 h 1479"/>
                <a:gd name="T12" fmla="*/ 399 w 3253"/>
                <a:gd name="T13" fmla="*/ 954 h 1479"/>
                <a:gd name="T14" fmla="*/ 456 w 3253"/>
                <a:gd name="T15" fmla="*/ 909 h 1479"/>
                <a:gd name="T16" fmla="*/ 494 w 3253"/>
                <a:gd name="T17" fmla="*/ 868 h 1479"/>
                <a:gd name="T18" fmla="*/ 538 w 3253"/>
                <a:gd name="T19" fmla="*/ 791 h 1479"/>
                <a:gd name="T20" fmla="*/ 591 w 3253"/>
                <a:gd name="T21" fmla="*/ 825 h 1479"/>
                <a:gd name="T22" fmla="*/ 673 w 3253"/>
                <a:gd name="T23" fmla="*/ 733 h 1479"/>
                <a:gd name="T24" fmla="*/ 733 w 3253"/>
                <a:gd name="T25" fmla="*/ 736 h 1479"/>
                <a:gd name="T26" fmla="*/ 797 w 3253"/>
                <a:gd name="T27" fmla="*/ 622 h 1479"/>
                <a:gd name="T28" fmla="*/ 848 w 3253"/>
                <a:gd name="T29" fmla="*/ 579 h 1479"/>
                <a:gd name="T30" fmla="*/ 845 w 3253"/>
                <a:gd name="T31" fmla="*/ 484 h 1479"/>
                <a:gd name="T32" fmla="*/ 1328 w 3253"/>
                <a:gd name="T33" fmla="*/ 398 h 1479"/>
                <a:gd name="T34" fmla="*/ 2962 w 3253"/>
                <a:gd name="T35" fmla="*/ 0 h 1479"/>
                <a:gd name="T36" fmla="*/ 3121 w 3253"/>
                <a:gd name="T37" fmla="*/ 242 h 1479"/>
                <a:gd name="T38" fmla="*/ 3240 w 3253"/>
                <a:gd name="T39" fmla="*/ 469 h 1479"/>
                <a:gd name="T40" fmla="*/ 3198 w 3253"/>
                <a:gd name="T41" fmla="*/ 596 h 1479"/>
                <a:gd name="T42" fmla="*/ 3086 w 3253"/>
                <a:gd name="T43" fmla="*/ 669 h 1479"/>
                <a:gd name="T44" fmla="*/ 3178 w 3253"/>
                <a:gd name="T45" fmla="*/ 589 h 1479"/>
                <a:gd name="T46" fmla="*/ 3230 w 3253"/>
                <a:gd name="T47" fmla="*/ 494 h 1479"/>
                <a:gd name="T48" fmla="*/ 3158 w 3253"/>
                <a:gd name="T49" fmla="*/ 310 h 1479"/>
                <a:gd name="T50" fmla="*/ 3132 w 3253"/>
                <a:gd name="T51" fmla="*/ 317 h 1479"/>
                <a:gd name="T52" fmla="*/ 3091 w 3253"/>
                <a:gd name="T53" fmla="*/ 259 h 1479"/>
                <a:gd name="T54" fmla="*/ 3092 w 3253"/>
                <a:gd name="T55" fmla="*/ 239 h 1479"/>
                <a:gd name="T56" fmla="*/ 3012 w 3253"/>
                <a:gd name="T57" fmla="*/ 127 h 1479"/>
                <a:gd name="T58" fmla="*/ 2982 w 3253"/>
                <a:gd name="T59" fmla="*/ 58 h 1479"/>
                <a:gd name="T60" fmla="*/ 2912 w 3253"/>
                <a:gd name="T61" fmla="*/ 57 h 1479"/>
                <a:gd name="T62" fmla="*/ 2974 w 3253"/>
                <a:gd name="T63" fmla="*/ 107 h 1479"/>
                <a:gd name="T64" fmla="*/ 3036 w 3253"/>
                <a:gd name="T65" fmla="*/ 191 h 1479"/>
                <a:gd name="T66" fmla="*/ 2980 w 3253"/>
                <a:gd name="T67" fmla="*/ 184 h 1479"/>
                <a:gd name="T68" fmla="*/ 2912 w 3253"/>
                <a:gd name="T69" fmla="*/ 221 h 1479"/>
                <a:gd name="T70" fmla="*/ 2827 w 3253"/>
                <a:gd name="T71" fmla="*/ 268 h 1479"/>
                <a:gd name="T72" fmla="*/ 2740 w 3253"/>
                <a:gd name="T73" fmla="*/ 308 h 1479"/>
                <a:gd name="T74" fmla="*/ 2797 w 3253"/>
                <a:gd name="T75" fmla="*/ 336 h 1479"/>
                <a:gd name="T76" fmla="*/ 2930 w 3253"/>
                <a:gd name="T77" fmla="*/ 278 h 1479"/>
                <a:gd name="T78" fmla="*/ 3014 w 3253"/>
                <a:gd name="T79" fmla="*/ 289 h 1479"/>
                <a:gd name="T80" fmla="*/ 3070 w 3253"/>
                <a:gd name="T81" fmla="*/ 284 h 1479"/>
                <a:gd name="T82" fmla="*/ 3114 w 3253"/>
                <a:gd name="T83" fmla="*/ 398 h 1479"/>
                <a:gd name="T84" fmla="*/ 3070 w 3253"/>
                <a:gd name="T85" fmla="*/ 460 h 1479"/>
                <a:gd name="T86" fmla="*/ 3033 w 3253"/>
                <a:gd name="T87" fmla="*/ 551 h 1479"/>
                <a:gd name="T88" fmla="*/ 2950 w 3253"/>
                <a:gd name="T89" fmla="*/ 587 h 1479"/>
                <a:gd name="T90" fmla="*/ 2880 w 3253"/>
                <a:gd name="T91" fmla="*/ 595 h 1479"/>
                <a:gd name="T92" fmla="*/ 2859 w 3253"/>
                <a:gd name="T93" fmla="*/ 618 h 1479"/>
                <a:gd name="T94" fmla="*/ 2879 w 3253"/>
                <a:gd name="T95" fmla="*/ 694 h 1479"/>
                <a:gd name="T96" fmla="*/ 2894 w 3253"/>
                <a:gd name="T97" fmla="*/ 776 h 1479"/>
                <a:gd name="T98" fmla="*/ 2953 w 3253"/>
                <a:gd name="T99" fmla="*/ 767 h 1479"/>
                <a:gd name="T100" fmla="*/ 2974 w 3253"/>
                <a:gd name="T101" fmla="*/ 739 h 1479"/>
                <a:gd name="T102" fmla="*/ 2981 w 3253"/>
                <a:gd name="T103" fmla="*/ 812 h 1479"/>
                <a:gd name="T104" fmla="*/ 3011 w 3253"/>
                <a:gd name="T105" fmla="*/ 792 h 1479"/>
                <a:gd name="T106" fmla="*/ 3079 w 3253"/>
                <a:gd name="T107" fmla="*/ 693 h 1479"/>
                <a:gd name="T108" fmla="*/ 2965 w 3253"/>
                <a:gd name="T109" fmla="*/ 898 h 1479"/>
                <a:gd name="T110" fmla="*/ 2892 w 3253"/>
                <a:gd name="T111" fmla="*/ 924 h 1479"/>
                <a:gd name="T112" fmla="*/ 2538 w 3253"/>
                <a:gd name="T113" fmla="*/ 1219 h 1479"/>
                <a:gd name="T114" fmla="*/ 2505 w 3253"/>
                <a:gd name="T115" fmla="*/ 1407 h 1479"/>
                <a:gd name="T116" fmla="*/ 2361 w 3253"/>
                <a:gd name="T117" fmla="*/ 1437 h 1479"/>
                <a:gd name="T118" fmla="*/ 1218 w 3253"/>
                <a:gd name="T119" fmla="*/ 1099 h 1479"/>
                <a:gd name="T120" fmla="*/ 706 w 3253"/>
                <a:gd name="T121" fmla="*/ 1168 h 1479"/>
                <a:gd name="T122" fmla="*/ 622 w 3253"/>
                <a:gd name="T123" fmla="*/ 1224 h 1479"/>
                <a:gd name="T124" fmla="*/ 532 w 3253"/>
                <a:gd name="T125" fmla="*/ 1274 h 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53" h="1479">
                  <a:moveTo>
                    <a:pt x="458" y="1314"/>
                  </a:moveTo>
                  <a:lnTo>
                    <a:pt x="458" y="1314"/>
                  </a:lnTo>
                  <a:cubicBezTo>
                    <a:pt x="456" y="1314"/>
                    <a:pt x="454" y="1315"/>
                    <a:pt x="453" y="1316"/>
                  </a:cubicBezTo>
                  <a:lnTo>
                    <a:pt x="453" y="1316"/>
                  </a:lnTo>
                  <a:cubicBezTo>
                    <a:pt x="445" y="1317"/>
                    <a:pt x="427" y="1320"/>
                    <a:pt x="419" y="1322"/>
                  </a:cubicBezTo>
                  <a:lnTo>
                    <a:pt x="419" y="1322"/>
                  </a:lnTo>
                  <a:cubicBezTo>
                    <a:pt x="390" y="1329"/>
                    <a:pt x="333" y="1342"/>
                    <a:pt x="305" y="1349"/>
                  </a:cubicBezTo>
                  <a:lnTo>
                    <a:pt x="305" y="1349"/>
                  </a:lnTo>
                  <a:cubicBezTo>
                    <a:pt x="258" y="1359"/>
                    <a:pt x="163" y="1375"/>
                    <a:pt x="115" y="1384"/>
                  </a:cubicBezTo>
                  <a:lnTo>
                    <a:pt x="115" y="1384"/>
                  </a:lnTo>
                  <a:cubicBezTo>
                    <a:pt x="89" y="1389"/>
                    <a:pt x="42" y="1397"/>
                    <a:pt x="7" y="1403"/>
                  </a:cubicBezTo>
                  <a:lnTo>
                    <a:pt x="0" y="1290"/>
                  </a:lnTo>
                  <a:lnTo>
                    <a:pt x="0" y="1290"/>
                  </a:lnTo>
                  <a:cubicBezTo>
                    <a:pt x="0" y="1290"/>
                    <a:pt x="9" y="1283"/>
                    <a:pt x="10" y="1280"/>
                  </a:cubicBezTo>
                  <a:lnTo>
                    <a:pt x="10" y="1280"/>
                  </a:lnTo>
                  <a:cubicBezTo>
                    <a:pt x="12" y="1277"/>
                    <a:pt x="10" y="1270"/>
                    <a:pt x="13" y="1268"/>
                  </a:cubicBezTo>
                  <a:lnTo>
                    <a:pt x="13" y="1268"/>
                  </a:lnTo>
                  <a:cubicBezTo>
                    <a:pt x="15" y="1266"/>
                    <a:pt x="23" y="1263"/>
                    <a:pt x="25" y="1265"/>
                  </a:cubicBezTo>
                  <a:lnTo>
                    <a:pt x="25" y="1265"/>
                  </a:lnTo>
                  <a:cubicBezTo>
                    <a:pt x="27" y="1267"/>
                    <a:pt x="25" y="1273"/>
                    <a:pt x="27" y="1274"/>
                  </a:cubicBezTo>
                  <a:lnTo>
                    <a:pt x="27" y="1274"/>
                  </a:lnTo>
                  <a:cubicBezTo>
                    <a:pt x="29" y="1276"/>
                    <a:pt x="35" y="1276"/>
                    <a:pt x="38" y="1276"/>
                  </a:cubicBezTo>
                  <a:lnTo>
                    <a:pt x="38" y="1276"/>
                  </a:lnTo>
                  <a:cubicBezTo>
                    <a:pt x="41" y="1276"/>
                    <a:pt x="46" y="1273"/>
                    <a:pt x="48" y="1271"/>
                  </a:cubicBezTo>
                  <a:lnTo>
                    <a:pt x="48" y="1271"/>
                  </a:lnTo>
                  <a:cubicBezTo>
                    <a:pt x="53" y="1271"/>
                    <a:pt x="61" y="1271"/>
                    <a:pt x="64" y="1270"/>
                  </a:cubicBezTo>
                  <a:lnTo>
                    <a:pt x="64" y="1270"/>
                  </a:lnTo>
                  <a:cubicBezTo>
                    <a:pt x="67" y="1269"/>
                    <a:pt x="72" y="1266"/>
                    <a:pt x="73" y="1264"/>
                  </a:cubicBezTo>
                  <a:lnTo>
                    <a:pt x="73" y="1264"/>
                  </a:lnTo>
                  <a:cubicBezTo>
                    <a:pt x="75" y="1261"/>
                    <a:pt x="78" y="1256"/>
                    <a:pt x="80" y="1254"/>
                  </a:cubicBezTo>
                  <a:lnTo>
                    <a:pt x="80" y="1254"/>
                  </a:lnTo>
                  <a:cubicBezTo>
                    <a:pt x="82" y="1253"/>
                    <a:pt x="86" y="1251"/>
                    <a:pt x="87" y="1249"/>
                  </a:cubicBezTo>
                  <a:lnTo>
                    <a:pt x="87" y="1249"/>
                  </a:lnTo>
                  <a:cubicBezTo>
                    <a:pt x="90" y="1247"/>
                    <a:pt x="94" y="1241"/>
                    <a:pt x="94" y="1238"/>
                  </a:cubicBezTo>
                  <a:lnTo>
                    <a:pt x="94" y="1238"/>
                  </a:lnTo>
                  <a:cubicBezTo>
                    <a:pt x="94" y="1236"/>
                    <a:pt x="88" y="1233"/>
                    <a:pt x="87" y="1231"/>
                  </a:cubicBezTo>
                  <a:lnTo>
                    <a:pt x="87" y="1231"/>
                  </a:lnTo>
                  <a:cubicBezTo>
                    <a:pt x="85" y="1229"/>
                    <a:pt x="84" y="1223"/>
                    <a:pt x="84" y="1220"/>
                  </a:cubicBezTo>
                  <a:lnTo>
                    <a:pt x="84" y="1220"/>
                  </a:lnTo>
                  <a:cubicBezTo>
                    <a:pt x="84" y="1218"/>
                    <a:pt x="88" y="1213"/>
                    <a:pt x="88" y="1211"/>
                  </a:cubicBezTo>
                  <a:lnTo>
                    <a:pt x="88" y="1211"/>
                  </a:lnTo>
                  <a:cubicBezTo>
                    <a:pt x="90" y="1208"/>
                    <a:pt x="91" y="1203"/>
                    <a:pt x="91" y="1200"/>
                  </a:cubicBezTo>
                  <a:lnTo>
                    <a:pt x="91" y="1200"/>
                  </a:lnTo>
                  <a:cubicBezTo>
                    <a:pt x="91" y="1197"/>
                    <a:pt x="87" y="1193"/>
                    <a:pt x="87" y="1190"/>
                  </a:cubicBezTo>
                  <a:lnTo>
                    <a:pt x="87" y="1190"/>
                  </a:lnTo>
                  <a:cubicBezTo>
                    <a:pt x="87" y="1187"/>
                    <a:pt x="91" y="1183"/>
                    <a:pt x="93" y="1180"/>
                  </a:cubicBezTo>
                  <a:lnTo>
                    <a:pt x="93" y="1180"/>
                  </a:lnTo>
                  <a:cubicBezTo>
                    <a:pt x="95" y="1176"/>
                    <a:pt x="99" y="1166"/>
                    <a:pt x="102" y="1162"/>
                  </a:cubicBezTo>
                  <a:lnTo>
                    <a:pt x="102" y="1162"/>
                  </a:lnTo>
                  <a:cubicBezTo>
                    <a:pt x="104" y="1160"/>
                    <a:pt x="108" y="1156"/>
                    <a:pt x="111" y="1154"/>
                  </a:cubicBezTo>
                  <a:lnTo>
                    <a:pt x="111" y="1154"/>
                  </a:lnTo>
                  <a:cubicBezTo>
                    <a:pt x="113" y="1153"/>
                    <a:pt x="119" y="1153"/>
                    <a:pt x="121" y="1151"/>
                  </a:cubicBezTo>
                  <a:lnTo>
                    <a:pt x="121" y="1151"/>
                  </a:lnTo>
                  <a:cubicBezTo>
                    <a:pt x="123" y="1149"/>
                    <a:pt x="121" y="1141"/>
                    <a:pt x="122" y="1138"/>
                  </a:cubicBezTo>
                  <a:lnTo>
                    <a:pt x="122" y="1138"/>
                  </a:lnTo>
                  <a:cubicBezTo>
                    <a:pt x="123" y="1136"/>
                    <a:pt x="125" y="1131"/>
                    <a:pt x="127" y="1130"/>
                  </a:cubicBezTo>
                  <a:lnTo>
                    <a:pt x="127" y="1130"/>
                  </a:lnTo>
                  <a:cubicBezTo>
                    <a:pt x="129" y="1128"/>
                    <a:pt x="133" y="1128"/>
                    <a:pt x="135" y="1127"/>
                  </a:cubicBezTo>
                  <a:lnTo>
                    <a:pt x="135" y="1127"/>
                  </a:lnTo>
                  <a:cubicBezTo>
                    <a:pt x="138" y="1126"/>
                    <a:pt x="144" y="1126"/>
                    <a:pt x="146" y="1124"/>
                  </a:cubicBezTo>
                  <a:lnTo>
                    <a:pt x="146" y="1124"/>
                  </a:lnTo>
                  <a:cubicBezTo>
                    <a:pt x="148" y="1122"/>
                    <a:pt x="151" y="1116"/>
                    <a:pt x="154" y="1113"/>
                  </a:cubicBezTo>
                  <a:lnTo>
                    <a:pt x="154" y="1113"/>
                  </a:lnTo>
                  <a:cubicBezTo>
                    <a:pt x="155" y="1110"/>
                    <a:pt x="159" y="1103"/>
                    <a:pt x="163" y="1101"/>
                  </a:cubicBezTo>
                  <a:lnTo>
                    <a:pt x="163" y="1101"/>
                  </a:lnTo>
                  <a:cubicBezTo>
                    <a:pt x="166" y="1099"/>
                    <a:pt x="174" y="1101"/>
                    <a:pt x="178" y="1100"/>
                  </a:cubicBezTo>
                  <a:lnTo>
                    <a:pt x="178" y="1100"/>
                  </a:lnTo>
                  <a:cubicBezTo>
                    <a:pt x="181" y="1099"/>
                    <a:pt x="187" y="1093"/>
                    <a:pt x="191" y="1092"/>
                  </a:cubicBezTo>
                  <a:lnTo>
                    <a:pt x="191" y="1092"/>
                  </a:lnTo>
                  <a:cubicBezTo>
                    <a:pt x="194" y="1091"/>
                    <a:pt x="201" y="1092"/>
                    <a:pt x="204" y="1091"/>
                  </a:cubicBezTo>
                  <a:lnTo>
                    <a:pt x="204" y="1091"/>
                  </a:lnTo>
                  <a:cubicBezTo>
                    <a:pt x="207" y="1091"/>
                    <a:pt x="212" y="1090"/>
                    <a:pt x="215" y="1089"/>
                  </a:cubicBezTo>
                  <a:lnTo>
                    <a:pt x="215" y="1089"/>
                  </a:lnTo>
                  <a:cubicBezTo>
                    <a:pt x="217" y="1088"/>
                    <a:pt x="219" y="1081"/>
                    <a:pt x="222" y="1080"/>
                  </a:cubicBezTo>
                  <a:lnTo>
                    <a:pt x="222" y="1080"/>
                  </a:lnTo>
                  <a:cubicBezTo>
                    <a:pt x="225" y="1080"/>
                    <a:pt x="229" y="1083"/>
                    <a:pt x="231" y="1085"/>
                  </a:cubicBezTo>
                  <a:lnTo>
                    <a:pt x="231" y="1085"/>
                  </a:lnTo>
                  <a:cubicBezTo>
                    <a:pt x="232" y="1086"/>
                    <a:pt x="232" y="1091"/>
                    <a:pt x="234" y="1092"/>
                  </a:cubicBezTo>
                  <a:lnTo>
                    <a:pt x="234" y="1092"/>
                  </a:lnTo>
                  <a:cubicBezTo>
                    <a:pt x="237" y="1092"/>
                    <a:pt x="241" y="1084"/>
                    <a:pt x="245" y="1083"/>
                  </a:cubicBezTo>
                  <a:lnTo>
                    <a:pt x="245" y="1083"/>
                  </a:lnTo>
                  <a:cubicBezTo>
                    <a:pt x="249" y="1081"/>
                    <a:pt x="259" y="1085"/>
                    <a:pt x="264" y="1083"/>
                  </a:cubicBezTo>
                  <a:lnTo>
                    <a:pt x="264" y="1083"/>
                  </a:lnTo>
                  <a:cubicBezTo>
                    <a:pt x="266" y="1081"/>
                    <a:pt x="270" y="1075"/>
                    <a:pt x="272" y="1072"/>
                  </a:cubicBezTo>
                  <a:lnTo>
                    <a:pt x="272" y="1072"/>
                  </a:lnTo>
                  <a:cubicBezTo>
                    <a:pt x="274" y="1069"/>
                    <a:pt x="278" y="1060"/>
                    <a:pt x="281" y="1058"/>
                  </a:cubicBezTo>
                  <a:lnTo>
                    <a:pt x="281" y="1058"/>
                  </a:lnTo>
                  <a:cubicBezTo>
                    <a:pt x="284" y="1056"/>
                    <a:pt x="290" y="1056"/>
                    <a:pt x="292" y="1054"/>
                  </a:cubicBezTo>
                  <a:lnTo>
                    <a:pt x="292" y="1054"/>
                  </a:lnTo>
                  <a:cubicBezTo>
                    <a:pt x="296" y="1052"/>
                    <a:pt x="302" y="1045"/>
                    <a:pt x="304" y="1042"/>
                  </a:cubicBezTo>
                  <a:lnTo>
                    <a:pt x="304" y="1042"/>
                  </a:lnTo>
                  <a:cubicBezTo>
                    <a:pt x="306" y="1039"/>
                    <a:pt x="308" y="1032"/>
                    <a:pt x="310" y="1030"/>
                  </a:cubicBezTo>
                  <a:lnTo>
                    <a:pt x="310" y="1030"/>
                  </a:lnTo>
                  <a:cubicBezTo>
                    <a:pt x="312" y="1028"/>
                    <a:pt x="318" y="1023"/>
                    <a:pt x="321" y="1024"/>
                  </a:cubicBezTo>
                  <a:lnTo>
                    <a:pt x="321" y="1024"/>
                  </a:lnTo>
                  <a:cubicBezTo>
                    <a:pt x="323" y="1024"/>
                    <a:pt x="324" y="1029"/>
                    <a:pt x="326" y="1029"/>
                  </a:cubicBezTo>
                  <a:lnTo>
                    <a:pt x="326" y="1029"/>
                  </a:lnTo>
                  <a:cubicBezTo>
                    <a:pt x="328" y="1029"/>
                    <a:pt x="332" y="1024"/>
                    <a:pt x="333" y="1022"/>
                  </a:cubicBezTo>
                  <a:lnTo>
                    <a:pt x="333" y="1022"/>
                  </a:lnTo>
                  <a:cubicBezTo>
                    <a:pt x="335" y="1019"/>
                    <a:pt x="339" y="1013"/>
                    <a:pt x="340" y="1009"/>
                  </a:cubicBezTo>
                  <a:lnTo>
                    <a:pt x="340" y="1009"/>
                  </a:lnTo>
                  <a:cubicBezTo>
                    <a:pt x="342" y="1006"/>
                    <a:pt x="341" y="999"/>
                    <a:pt x="343" y="996"/>
                  </a:cubicBezTo>
                  <a:lnTo>
                    <a:pt x="343" y="996"/>
                  </a:lnTo>
                  <a:cubicBezTo>
                    <a:pt x="345" y="994"/>
                    <a:pt x="349" y="991"/>
                    <a:pt x="351" y="989"/>
                  </a:cubicBezTo>
                  <a:lnTo>
                    <a:pt x="351" y="989"/>
                  </a:lnTo>
                  <a:cubicBezTo>
                    <a:pt x="356" y="988"/>
                    <a:pt x="366" y="988"/>
                    <a:pt x="369" y="985"/>
                  </a:cubicBezTo>
                  <a:lnTo>
                    <a:pt x="369" y="985"/>
                  </a:lnTo>
                  <a:cubicBezTo>
                    <a:pt x="371" y="983"/>
                    <a:pt x="371" y="975"/>
                    <a:pt x="373" y="972"/>
                  </a:cubicBezTo>
                  <a:lnTo>
                    <a:pt x="373" y="972"/>
                  </a:lnTo>
                  <a:cubicBezTo>
                    <a:pt x="376" y="969"/>
                    <a:pt x="383" y="968"/>
                    <a:pt x="386" y="966"/>
                  </a:cubicBezTo>
                  <a:lnTo>
                    <a:pt x="386" y="966"/>
                  </a:lnTo>
                  <a:cubicBezTo>
                    <a:pt x="389" y="963"/>
                    <a:pt x="396" y="958"/>
                    <a:pt x="399" y="954"/>
                  </a:cubicBezTo>
                  <a:lnTo>
                    <a:pt x="399" y="954"/>
                  </a:lnTo>
                  <a:cubicBezTo>
                    <a:pt x="400" y="952"/>
                    <a:pt x="402" y="948"/>
                    <a:pt x="404" y="947"/>
                  </a:cubicBezTo>
                  <a:lnTo>
                    <a:pt x="404" y="947"/>
                  </a:lnTo>
                  <a:cubicBezTo>
                    <a:pt x="407" y="945"/>
                    <a:pt x="414" y="946"/>
                    <a:pt x="417" y="947"/>
                  </a:cubicBezTo>
                  <a:lnTo>
                    <a:pt x="417" y="947"/>
                  </a:lnTo>
                  <a:cubicBezTo>
                    <a:pt x="420" y="948"/>
                    <a:pt x="426" y="952"/>
                    <a:pt x="429" y="952"/>
                  </a:cubicBezTo>
                  <a:lnTo>
                    <a:pt x="429" y="952"/>
                  </a:lnTo>
                  <a:cubicBezTo>
                    <a:pt x="431" y="952"/>
                    <a:pt x="436" y="950"/>
                    <a:pt x="437" y="948"/>
                  </a:cubicBezTo>
                  <a:lnTo>
                    <a:pt x="437" y="948"/>
                  </a:lnTo>
                  <a:cubicBezTo>
                    <a:pt x="440" y="947"/>
                    <a:pt x="443" y="943"/>
                    <a:pt x="444" y="940"/>
                  </a:cubicBezTo>
                  <a:lnTo>
                    <a:pt x="444" y="940"/>
                  </a:lnTo>
                  <a:cubicBezTo>
                    <a:pt x="446" y="937"/>
                    <a:pt x="447" y="929"/>
                    <a:pt x="449" y="926"/>
                  </a:cubicBezTo>
                  <a:lnTo>
                    <a:pt x="449" y="926"/>
                  </a:lnTo>
                  <a:cubicBezTo>
                    <a:pt x="451" y="924"/>
                    <a:pt x="457" y="921"/>
                    <a:pt x="457" y="918"/>
                  </a:cubicBezTo>
                  <a:lnTo>
                    <a:pt x="457" y="918"/>
                  </a:lnTo>
                  <a:cubicBezTo>
                    <a:pt x="459" y="916"/>
                    <a:pt x="456" y="912"/>
                    <a:pt x="456" y="909"/>
                  </a:cubicBezTo>
                  <a:lnTo>
                    <a:pt x="456" y="909"/>
                  </a:lnTo>
                  <a:cubicBezTo>
                    <a:pt x="456" y="906"/>
                    <a:pt x="461" y="900"/>
                    <a:pt x="461" y="897"/>
                  </a:cubicBezTo>
                  <a:lnTo>
                    <a:pt x="461" y="897"/>
                  </a:lnTo>
                  <a:cubicBezTo>
                    <a:pt x="461" y="894"/>
                    <a:pt x="457" y="888"/>
                    <a:pt x="456" y="886"/>
                  </a:cubicBezTo>
                  <a:lnTo>
                    <a:pt x="456" y="886"/>
                  </a:lnTo>
                  <a:cubicBezTo>
                    <a:pt x="454" y="883"/>
                    <a:pt x="449" y="879"/>
                    <a:pt x="449" y="876"/>
                  </a:cubicBezTo>
                  <a:lnTo>
                    <a:pt x="449" y="876"/>
                  </a:lnTo>
                  <a:cubicBezTo>
                    <a:pt x="449" y="871"/>
                    <a:pt x="456" y="863"/>
                    <a:pt x="461" y="860"/>
                  </a:cubicBezTo>
                  <a:lnTo>
                    <a:pt x="461" y="860"/>
                  </a:lnTo>
                  <a:cubicBezTo>
                    <a:pt x="463" y="859"/>
                    <a:pt x="469" y="860"/>
                    <a:pt x="471" y="860"/>
                  </a:cubicBezTo>
                  <a:lnTo>
                    <a:pt x="471" y="860"/>
                  </a:lnTo>
                  <a:cubicBezTo>
                    <a:pt x="473" y="861"/>
                    <a:pt x="476" y="862"/>
                    <a:pt x="477" y="863"/>
                  </a:cubicBezTo>
                  <a:lnTo>
                    <a:pt x="477" y="863"/>
                  </a:lnTo>
                  <a:cubicBezTo>
                    <a:pt x="478" y="865"/>
                    <a:pt x="479" y="870"/>
                    <a:pt x="481" y="871"/>
                  </a:cubicBezTo>
                  <a:lnTo>
                    <a:pt x="481" y="871"/>
                  </a:lnTo>
                  <a:cubicBezTo>
                    <a:pt x="484" y="873"/>
                    <a:pt x="491" y="871"/>
                    <a:pt x="494" y="868"/>
                  </a:cubicBezTo>
                  <a:lnTo>
                    <a:pt x="494" y="868"/>
                  </a:lnTo>
                  <a:cubicBezTo>
                    <a:pt x="496" y="866"/>
                    <a:pt x="493" y="860"/>
                    <a:pt x="494" y="857"/>
                  </a:cubicBezTo>
                  <a:lnTo>
                    <a:pt x="494" y="857"/>
                  </a:lnTo>
                  <a:cubicBezTo>
                    <a:pt x="495" y="854"/>
                    <a:pt x="501" y="850"/>
                    <a:pt x="501" y="847"/>
                  </a:cubicBezTo>
                  <a:lnTo>
                    <a:pt x="501" y="847"/>
                  </a:lnTo>
                  <a:cubicBezTo>
                    <a:pt x="501" y="844"/>
                    <a:pt x="496" y="840"/>
                    <a:pt x="496" y="837"/>
                  </a:cubicBezTo>
                  <a:lnTo>
                    <a:pt x="496" y="837"/>
                  </a:lnTo>
                  <a:cubicBezTo>
                    <a:pt x="495" y="835"/>
                    <a:pt x="496" y="830"/>
                    <a:pt x="498" y="828"/>
                  </a:cubicBezTo>
                  <a:lnTo>
                    <a:pt x="498" y="828"/>
                  </a:lnTo>
                  <a:cubicBezTo>
                    <a:pt x="499" y="827"/>
                    <a:pt x="502" y="825"/>
                    <a:pt x="504" y="824"/>
                  </a:cubicBezTo>
                  <a:lnTo>
                    <a:pt x="504" y="824"/>
                  </a:lnTo>
                  <a:cubicBezTo>
                    <a:pt x="507" y="822"/>
                    <a:pt x="512" y="816"/>
                    <a:pt x="515" y="813"/>
                  </a:cubicBezTo>
                  <a:lnTo>
                    <a:pt x="515" y="813"/>
                  </a:lnTo>
                  <a:cubicBezTo>
                    <a:pt x="518" y="810"/>
                    <a:pt x="523" y="803"/>
                    <a:pt x="526" y="800"/>
                  </a:cubicBezTo>
                  <a:lnTo>
                    <a:pt x="526" y="800"/>
                  </a:lnTo>
                  <a:cubicBezTo>
                    <a:pt x="528" y="797"/>
                    <a:pt x="534" y="792"/>
                    <a:pt x="538" y="791"/>
                  </a:cubicBezTo>
                  <a:lnTo>
                    <a:pt x="538" y="791"/>
                  </a:lnTo>
                  <a:cubicBezTo>
                    <a:pt x="541" y="790"/>
                    <a:pt x="547" y="791"/>
                    <a:pt x="550" y="792"/>
                  </a:cubicBezTo>
                  <a:lnTo>
                    <a:pt x="550" y="792"/>
                  </a:lnTo>
                  <a:cubicBezTo>
                    <a:pt x="553" y="793"/>
                    <a:pt x="558" y="797"/>
                    <a:pt x="560" y="800"/>
                  </a:cubicBezTo>
                  <a:lnTo>
                    <a:pt x="560" y="800"/>
                  </a:lnTo>
                  <a:cubicBezTo>
                    <a:pt x="561" y="802"/>
                    <a:pt x="561" y="806"/>
                    <a:pt x="560" y="808"/>
                  </a:cubicBezTo>
                  <a:lnTo>
                    <a:pt x="560" y="808"/>
                  </a:lnTo>
                  <a:cubicBezTo>
                    <a:pt x="560" y="810"/>
                    <a:pt x="556" y="814"/>
                    <a:pt x="555" y="817"/>
                  </a:cubicBezTo>
                  <a:lnTo>
                    <a:pt x="555" y="817"/>
                  </a:lnTo>
                  <a:cubicBezTo>
                    <a:pt x="555" y="820"/>
                    <a:pt x="557" y="828"/>
                    <a:pt x="559" y="831"/>
                  </a:cubicBezTo>
                  <a:lnTo>
                    <a:pt x="559" y="831"/>
                  </a:lnTo>
                  <a:cubicBezTo>
                    <a:pt x="560" y="832"/>
                    <a:pt x="563" y="833"/>
                    <a:pt x="565" y="833"/>
                  </a:cubicBezTo>
                  <a:lnTo>
                    <a:pt x="565" y="833"/>
                  </a:lnTo>
                  <a:cubicBezTo>
                    <a:pt x="568" y="834"/>
                    <a:pt x="575" y="836"/>
                    <a:pt x="579" y="836"/>
                  </a:cubicBezTo>
                  <a:lnTo>
                    <a:pt x="579" y="836"/>
                  </a:lnTo>
                  <a:cubicBezTo>
                    <a:pt x="582" y="834"/>
                    <a:pt x="588" y="827"/>
                    <a:pt x="591" y="825"/>
                  </a:cubicBezTo>
                  <a:lnTo>
                    <a:pt x="591" y="825"/>
                  </a:lnTo>
                  <a:cubicBezTo>
                    <a:pt x="594" y="823"/>
                    <a:pt x="601" y="819"/>
                    <a:pt x="603" y="816"/>
                  </a:cubicBezTo>
                  <a:lnTo>
                    <a:pt x="603" y="816"/>
                  </a:lnTo>
                  <a:cubicBezTo>
                    <a:pt x="606" y="814"/>
                    <a:pt x="611" y="807"/>
                    <a:pt x="613" y="804"/>
                  </a:cubicBezTo>
                  <a:lnTo>
                    <a:pt x="613" y="804"/>
                  </a:lnTo>
                  <a:cubicBezTo>
                    <a:pt x="615" y="800"/>
                    <a:pt x="616" y="790"/>
                    <a:pt x="617" y="786"/>
                  </a:cubicBezTo>
                  <a:lnTo>
                    <a:pt x="617" y="786"/>
                  </a:lnTo>
                  <a:cubicBezTo>
                    <a:pt x="618" y="780"/>
                    <a:pt x="621" y="769"/>
                    <a:pt x="624" y="764"/>
                  </a:cubicBezTo>
                  <a:lnTo>
                    <a:pt x="624" y="764"/>
                  </a:lnTo>
                  <a:cubicBezTo>
                    <a:pt x="626" y="760"/>
                    <a:pt x="633" y="753"/>
                    <a:pt x="636" y="750"/>
                  </a:cubicBezTo>
                  <a:lnTo>
                    <a:pt x="636" y="750"/>
                  </a:lnTo>
                  <a:cubicBezTo>
                    <a:pt x="640" y="748"/>
                    <a:pt x="649" y="747"/>
                    <a:pt x="652" y="744"/>
                  </a:cubicBezTo>
                  <a:lnTo>
                    <a:pt x="652" y="744"/>
                  </a:lnTo>
                  <a:cubicBezTo>
                    <a:pt x="654" y="742"/>
                    <a:pt x="656" y="734"/>
                    <a:pt x="659" y="733"/>
                  </a:cubicBezTo>
                  <a:lnTo>
                    <a:pt x="659" y="733"/>
                  </a:lnTo>
                  <a:cubicBezTo>
                    <a:pt x="662" y="731"/>
                    <a:pt x="671" y="734"/>
                    <a:pt x="673" y="733"/>
                  </a:cubicBezTo>
                  <a:lnTo>
                    <a:pt x="673" y="733"/>
                  </a:lnTo>
                  <a:cubicBezTo>
                    <a:pt x="676" y="732"/>
                    <a:pt x="679" y="728"/>
                    <a:pt x="681" y="726"/>
                  </a:cubicBezTo>
                  <a:lnTo>
                    <a:pt x="681" y="726"/>
                  </a:lnTo>
                  <a:cubicBezTo>
                    <a:pt x="682" y="724"/>
                    <a:pt x="682" y="719"/>
                    <a:pt x="684" y="718"/>
                  </a:cubicBezTo>
                  <a:lnTo>
                    <a:pt x="684" y="718"/>
                  </a:lnTo>
                  <a:cubicBezTo>
                    <a:pt x="687" y="716"/>
                    <a:pt x="693" y="717"/>
                    <a:pt x="696" y="718"/>
                  </a:cubicBezTo>
                  <a:lnTo>
                    <a:pt x="696" y="718"/>
                  </a:lnTo>
                  <a:cubicBezTo>
                    <a:pt x="698" y="719"/>
                    <a:pt x="702" y="723"/>
                    <a:pt x="704" y="723"/>
                  </a:cubicBezTo>
                  <a:lnTo>
                    <a:pt x="704" y="723"/>
                  </a:lnTo>
                  <a:cubicBezTo>
                    <a:pt x="707" y="723"/>
                    <a:pt x="709" y="717"/>
                    <a:pt x="711" y="717"/>
                  </a:cubicBezTo>
                  <a:lnTo>
                    <a:pt x="711" y="717"/>
                  </a:lnTo>
                  <a:cubicBezTo>
                    <a:pt x="714" y="716"/>
                    <a:pt x="719" y="719"/>
                    <a:pt x="721" y="721"/>
                  </a:cubicBezTo>
                  <a:lnTo>
                    <a:pt x="721" y="721"/>
                  </a:lnTo>
                  <a:cubicBezTo>
                    <a:pt x="722" y="724"/>
                    <a:pt x="720" y="732"/>
                    <a:pt x="722" y="734"/>
                  </a:cubicBezTo>
                  <a:lnTo>
                    <a:pt x="722" y="734"/>
                  </a:lnTo>
                  <a:cubicBezTo>
                    <a:pt x="724" y="736"/>
                    <a:pt x="730" y="736"/>
                    <a:pt x="733" y="736"/>
                  </a:cubicBezTo>
                  <a:lnTo>
                    <a:pt x="733" y="736"/>
                  </a:lnTo>
                  <a:cubicBezTo>
                    <a:pt x="736" y="734"/>
                    <a:pt x="743" y="730"/>
                    <a:pt x="746" y="727"/>
                  </a:cubicBezTo>
                  <a:lnTo>
                    <a:pt x="746" y="727"/>
                  </a:lnTo>
                  <a:cubicBezTo>
                    <a:pt x="749" y="725"/>
                    <a:pt x="752" y="721"/>
                    <a:pt x="754" y="718"/>
                  </a:cubicBezTo>
                  <a:lnTo>
                    <a:pt x="754" y="718"/>
                  </a:lnTo>
                  <a:cubicBezTo>
                    <a:pt x="756" y="717"/>
                    <a:pt x="761" y="716"/>
                    <a:pt x="762" y="714"/>
                  </a:cubicBezTo>
                  <a:lnTo>
                    <a:pt x="762" y="714"/>
                  </a:lnTo>
                  <a:cubicBezTo>
                    <a:pt x="765" y="711"/>
                    <a:pt x="769" y="702"/>
                    <a:pt x="770" y="697"/>
                  </a:cubicBezTo>
                  <a:lnTo>
                    <a:pt x="770" y="697"/>
                  </a:lnTo>
                  <a:cubicBezTo>
                    <a:pt x="772" y="692"/>
                    <a:pt x="773" y="679"/>
                    <a:pt x="774" y="673"/>
                  </a:cubicBezTo>
                  <a:lnTo>
                    <a:pt x="774" y="673"/>
                  </a:lnTo>
                  <a:cubicBezTo>
                    <a:pt x="775" y="666"/>
                    <a:pt x="782" y="651"/>
                    <a:pt x="783" y="643"/>
                  </a:cubicBezTo>
                  <a:lnTo>
                    <a:pt x="783" y="643"/>
                  </a:lnTo>
                  <a:cubicBezTo>
                    <a:pt x="785" y="639"/>
                    <a:pt x="785" y="630"/>
                    <a:pt x="789" y="626"/>
                  </a:cubicBezTo>
                  <a:lnTo>
                    <a:pt x="789" y="626"/>
                  </a:lnTo>
                  <a:cubicBezTo>
                    <a:pt x="790" y="624"/>
                    <a:pt x="795" y="623"/>
                    <a:pt x="797" y="622"/>
                  </a:cubicBezTo>
                  <a:lnTo>
                    <a:pt x="797" y="622"/>
                  </a:lnTo>
                  <a:cubicBezTo>
                    <a:pt x="799" y="620"/>
                    <a:pt x="801" y="613"/>
                    <a:pt x="803" y="611"/>
                  </a:cubicBezTo>
                  <a:lnTo>
                    <a:pt x="803" y="611"/>
                  </a:lnTo>
                  <a:cubicBezTo>
                    <a:pt x="804" y="608"/>
                    <a:pt x="810" y="603"/>
                    <a:pt x="813" y="602"/>
                  </a:cubicBezTo>
                  <a:lnTo>
                    <a:pt x="813" y="602"/>
                  </a:lnTo>
                  <a:cubicBezTo>
                    <a:pt x="815" y="600"/>
                    <a:pt x="820" y="596"/>
                    <a:pt x="823" y="595"/>
                  </a:cubicBezTo>
                  <a:lnTo>
                    <a:pt x="823" y="595"/>
                  </a:lnTo>
                  <a:cubicBezTo>
                    <a:pt x="825" y="595"/>
                    <a:pt x="828" y="597"/>
                    <a:pt x="830" y="598"/>
                  </a:cubicBezTo>
                  <a:lnTo>
                    <a:pt x="830" y="598"/>
                  </a:lnTo>
                  <a:cubicBezTo>
                    <a:pt x="833" y="599"/>
                    <a:pt x="839" y="603"/>
                    <a:pt x="842" y="603"/>
                  </a:cubicBezTo>
                  <a:lnTo>
                    <a:pt x="842" y="603"/>
                  </a:lnTo>
                  <a:cubicBezTo>
                    <a:pt x="845" y="603"/>
                    <a:pt x="850" y="603"/>
                    <a:pt x="852" y="601"/>
                  </a:cubicBezTo>
                  <a:lnTo>
                    <a:pt x="852" y="601"/>
                  </a:lnTo>
                  <a:cubicBezTo>
                    <a:pt x="853" y="600"/>
                    <a:pt x="853" y="594"/>
                    <a:pt x="853" y="592"/>
                  </a:cubicBezTo>
                  <a:lnTo>
                    <a:pt x="853" y="592"/>
                  </a:lnTo>
                  <a:cubicBezTo>
                    <a:pt x="852" y="588"/>
                    <a:pt x="849" y="582"/>
                    <a:pt x="848" y="579"/>
                  </a:cubicBezTo>
                  <a:lnTo>
                    <a:pt x="848" y="579"/>
                  </a:lnTo>
                  <a:cubicBezTo>
                    <a:pt x="847" y="577"/>
                    <a:pt x="842" y="572"/>
                    <a:pt x="842" y="570"/>
                  </a:cubicBezTo>
                  <a:lnTo>
                    <a:pt x="842" y="570"/>
                  </a:lnTo>
                  <a:cubicBezTo>
                    <a:pt x="842" y="567"/>
                    <a:pt x="847" y="561"/>
                    <a:pt x="848" y="558"/>
                  </a:cubicBezTo>
                  <a:lnTo>
                    <a:pt x="848" y="558"/>
                  </a:lnTo>
                  <a:cubicBezTo>
                    <a:pt x="848" y="554"/>
                    <a:pt x="844" y="548"/>
                    <a:pt x="845" y="544"/>
                  </a:cubicBezTo>
                  <a:lnTo>
                    <a:pt x="845" y="544"/>
                  </a:lnTo>
                  <a:cubicBezTo>
                    <a:pt x="845" y="542"/>
                    <a:pt x="849" y="538"/>
                    <a:pt x="850" y="536"/>
                  </a:cubicBezTo>
                  <a:lnTo>
                    <a:pt x="850" y="536"/>
                  </a:lnTo>
                  <a:cubicBezTo>
                    <a:pt x="850" y="532"/>
                    <a:pt x="849" y="525"/>
                    <a:pt x="848" y="521"/>
                  </a:cubicBezTo>
                  <a:lnTo>
                    <a:pt x="848" y="521"/>
                  </a:lnTo>
                  <a:cubicBezTo>
                    <a:pt x="847" y="518"/>
                    <a:pt x="844" y="512"/>
                    <a:pt x="843" y="509"/>
                  </a:cubicBezTo>
                  <a:lnTo>
                    <a:pt x="843" y="509"/>
                  </a:lnTo>
                  <a:cubicBezTo>
                    <a:pt x="843" y="506"/>
                    <a:pt x="844" y="499"/>
                    <a:pt x="844" y="495"/>
                  </a:cubicBezTo>
                  <a:lnTo>
                    <a:pt x="844" y="495"/>
                  </a:lnTo>
                  <a:cubicBezTo>
                    <a:pt x="844" y="492"/>
                    <a:pt x="845" y="487"/>
                    <a:pt x="845" y="484"/>
                  </a:cubicBezTo>
                  <a:lnTo>
                    <a:pt x="845" y="484"/>
                  </a:lnTo>
                  <a:cubicBezTo>
                    <a:pt x="846" y="481"/>
                    <a:pt x="848" y="477"/>
                    <a:pt x="851" y="473"/>
                  </a:cubicBezTo>
                  <a:lnTo>
                    <a:pt x="851" y="473"/>
                  </a:lnTo>
                  <a:lnTo>
                    <a:pt x="851" y="473"/>
                  </a:lnTo>
                  <a:lnTo>
                    <a:pt x="851" y="473"/>
                  </a:lnTo>
                  <a:cubicBezTo>
                    <a:pt x="855" y="476"/>
                    <a:pt x="865" y="474"/>
                    <a:pt x="870" y="474"/>
                  </a:cubicBezTo>
                  <a:lnTo>
                    <a:pt x="870" y="474"/>
                  </a:lnTo>
                  <a:cubicBezTo>
                    <a:pt x="881" y="474"/>
                    <a:pt x="904" y="473"/>
                    <a:pt x="915" y="471"/>
                  </a:cubicBezTo>
                  <a:lnTo>
                    <a:pt x="915" y="471"/>
                  </a:lnTo>
                  <a:cubicBezTo>
                    <a:pt x="943" y="468"/>
                    <a:pt x="997" y="454"/>
                    <a:pt x="1025" y="450"/>
                  </a:cubicBezTo>
                  <a:lnTo>
                    <a:pt x="1025" y="450"/>
                  </a:lnTo>
                  <a:cubicBezTo>
                    <a:pt x="1064" y="442"/>
                    <a:pt x="1142" y="431"/>
                    <a:pt x="1181" y="424"/>
                  </a:cubicBezTo>
                  <a:lnTo>
                    <a:pt x="1181" y="424"/>
                  </a:lnTo>
                  <a:cubicBezTo>
                    <a:pt x="1197" y="421"/>
                    <a:pt x="1227" y="414"/>
                    <a:pt x="1243" y="411"/>
                  </a:cubicBezTo>
                  <a:lnTo>
                    <a:pt x="1243" y="411"/>
                  </a:lnTo>
                  <a:cubicBezTo>
                    <a:pt x="1264" y="407"/>
                    <a:pt x="1307" y="402"/>
                    <a:pt x="1328" y="398"/>
                  </a:cubicBezTo>
                  <a:lnTo>
                    <a:pt x="1328" y="398"/>
                  </a:lnTo>
                  <a:cubicBezTo>
                    <a:pt x="1366" y="391"/>
                    <a:pt x="1442" y="374"/>
                    <a:pt x="1480" y="366"/>
                  </a:cubicBezTo>
                  <a:lnTo>
                    <a:pt x="1480" y="366"/>
                  </a:lnTo>
                  <a:cubicBezTo>
                    <a:pt x="1518" y="358"/>
                    <a:pt x="1594" y="342"/>
                    <a:pt x="1633" y="333"/>
                  </a:cubicBezTo>
                  <a:lnTo>
                    <a:pt x="1633" y="333"/>
                  </a:lnTo>
                  <a:cubicBezTo>
                    <a:pt x="1667" y="326"/>
                    <a:pt x="1736" y="308"/>
                    <a:pt x="1771" y="300"/>
                  </a:cubicBezTo>
                  <a:lnTo>
                    <a:pt x="1771" y="300"/>
                  </a:lnTo>
                  <a:cubicBezTo>
                    <a:pt x="1809" y="291"/>
                    <a:pt x="1886" y="275"/>
                    <a:pt x="1924" y="266"/>
                  </a:cubicBezTo>
                  <a:lnTo>
                    <a:pt x="1924" y="266"/>
                  </a:lnTo>
                  <a:cubicBezTo>
                    <a:pt x="1977" y="254"/>
                    <a:pt x="2084" y="227"/>
                    <a:pt x="2138" y="213"/>
                  </a:cubicBezTo>
                  <a:lnTo>
                    <a:pt x="2138" y="213"/>
                  </a:lnTo>
                  <a:cubicBezTo>
                    <a:pt x="2196" y="198"/>
                    <a:pt x="2313" y="169"/>
                    <a:pt x="2371" y="154"/>
                  </a:cubicBezTo>
                  <a:lnTo>
                    <a:pt x="2371" y="154"/>
                  </a:lnTo>
                  <a:cubicBezTo>
                    <a:pt x="2440" y="137"/>
                    <a:pt x="2645" y="84"/>
                    <a:pt x="2645" y="84"/>
                  </a:cubicBezTo>
                  <a:lnTo>
                    <a:pt x="2962" y="0"/>
                  </a:lnTo>
                  <a:lnTo>
                    <a:pt x="2962" y="0"/>
                  </a:lnTo>
                  <a:cubicBezTo>
                    <a:pt x="2968" y="12"/>
                    <a:pt x="2979" y="32"/>
                    <a:pt x="2984" y="42"/>
                  </a:cubicBezTo>
                  <a:lnTo>
                    <a:pt x="2984" y="42"/>
                  </a:lnTo>
                  <a:cubicBezTo>
                    <a:pt x="2987" y="47"/>
                    <a:pt x="2993" y="58"/>
                    <a:pt x="2996" y="64"/>
                  </a:cubicBezTo>
                  <a:lnTo>
                    <a:pt x="2996" y="64"/>
                  </a:lnTo>
                  <a:cubicBezTo>
                    <a:pt x="3001" y="73"/>
                    <a:pt x="3010" y="94"/>
                    <a:pt x="3016" y="103"/>
                  </a:cubicBezTo>
                  <a:lnTo>
                    <a:pt x="3016" y="103"/>
                  </a:lnTo>
                  <a:cubicBezTo>
                    <a:pt x="3021" y="112"/>
                    <a:pt x="3033" y="129"/>
                    <a:pt x="3039" y="138"/>
                  </a:cubicBezTo>
                  <a:lnTo>
                    <a:pt x="3039" y="138"/>
                  </a:lnTo>
                  <a:cubicBezTo>
                    <a:pt x="3043" y="145"/>
                    <a:pt x="3054" y="159"/>
                    <a:pt x="3059" y="165"/>
                  </a:cubicBezTo>
                  <a:lnTo>
                    <a:pt x="3059" y="165"/>
                  </a:lnTo>
                  <a:cubicBezTo>
                    <a:pt x="3063" y="171"/>
                    <a:pt x="3071" y="182"/>
                    <a:pt x="3075" y="187"/>
                  </a:cubicBezTo>
                  <a:lnTo>
                    <a:pt x="3075" y="187"/>
                  </a:lnTo>
                  <a:cubicBezTo>
                    <a:pt x="3081" y="195"/>
                    <a:pt x="3095" y="212"/>
                    <a:pt x="3103" y="221"/>
                  </a:cubicBezTo>
                  <a:lnTo>
                    <a:pt x="3103" y="221"/>
                  </a:lnTo>
                  <a:cubicBezTo>
                    <a:pt x="3107" y="227"/>
                    <a:pt x="3117" y="237"/>
                    <a:pt x="3121" y="242"/>
                  </a:cubicBezTo>
                  <a:lnTo>
                    <a:pt x="3121" y="242"/>
                  </a:lnTo>
                  <a:cubicBezTo>
                    <a:pt x="3126" y="248"/>
                    <a:pt x="3136" y="259"/>
                    <a:pt x="3141" y="265"/>
                  </a:cubicBezTo>
                  <a:lnTo>
                    <a:pt x="3141" y="265"/>
                  </a:lnTo>
                  <a:cubicBezTo>
                    <a:pt x="3145" y="270"/>
                    <a:pt x="3153" y="280"/>
                    <a:pt x="3157" y="286"/>
                  </a:cubicBezTo>
                  <a:lnTo>
                    <a:pt x="3157" y="286"/>
                  </a:lnTo>
                  <a:cubicBezTo>
                    <a:pt x="3161" y="292"/>
                    <a:pt x="3170" y="304"/>
                    <a:pt x="3175" y="309"/>
                  </a:cubicBezTo>
                  <a:lnTo>
                    <a:pt x="3175" y="309"/>
                  </a:lnTo>
                  <a:cubicBezTo>
                    <a:pt x="3178" y="313"/>
                    <a:pt x="3186" y="320"/>
                    <a:pt x="3190" y="324"/>
                  </a:cubicBezTo>
                  <a:lnTo>
                    <a:pt x="3190" y="324"/>
                  </a:lnTo>
                  <a:cubicBezTo>
                    <a:pt x="3195" y="330"/>
                    <a:pt x="3204" y="343"/>
                    <a:pt x="3208" y="350"/>
                  </a:cubicBezTo>
                  <a:lnTo>
                    <a:pt x="3208" y="350"/>
                  </a:lnTo>
                  <a:cubicBezTo>
                    <a:pt x="3212" y="356"/>
                    <a:pt x="3221" y="369"/>
                    <a:pt x="3224" y="375"/>
                  </a:cubicBezTo>
                  <a:lnTo>
                    <a:pt x="3224" y="375"/>
                  </a:lnTo>
                  <a:cubicBezTo>
                    <a:pt x="3228" y="386"/>
                    <a:pt x="3232" y="410"/>
                    <a:pt x="3235" y="421"/>
                  </a:cubicBezTo>
                  <a:lnTo>
                    <a:pt x="3235" y="421"/>
                  </a:lnTo>
                  <a:cubicBezTo>
                    <a:pt x="3236" y="434"/>
                    <a:pt x="3238" y="457"/>
                    <a:pt x="3240" y="469"/>
                  </a:cubicBezTo>
                  <a:lnTo>
                    <a:pt x="3240" y="469"/>
                  </a:lnTo>
                  <a:cubicBezTo>
                    <a:pt x="3241" y="477"/>
                    <a:pt x="3245" y="492"/>
                    <a:pt x="3246" y="500"/>
                  </a:cubicBezTo>
                  <a:lnTo>
                    <a:pt x="3246" y="500"/>
                  </a:lnTo>
                  <a:cubicBezTo>
                    <a:pt x="3247" y="508"/>
                    <a:pt x="3247" y="522"/>
                    <a:pt x="3248" y="530"/>
                  </a:cubicBezTo>
                  <a:lnTo>
                    <a:pt x="3248" y="530"/>
                  </a:lnTo>
                  <a:cubicBezTo>
                    <a:pt x="3249" y="536"/>
                    <a:pt x="3252" y="548"/>
                    <a:pt x="3251" y="554"/>
                  </a:cubicBezTo>
                  <a:lnTo>
                    <a:pt x="3251" y="554"/>
                  </a:lnTo>
                  <a:cubicBezTo>
                    <a:pt x="3250" y="557"/>
                    <a:pt x="3246" y="564"/>
                    <a:pt x="3243" y="567"/>
                  </a:cubicBezTo>
                  <a:lnTo>
                    <a:pt x="3243" y="567"/>
                  </a:lnTo>
                  <a:cubicBezTo>
                    <a:pt x="3242" y="569"/>
                    <a:pt x="3238" y="572"/>
                    <a:pt x="3235" y="573"/>
                  </a:cubicBezTo>
                  <a:lnTo>
                    <a:pt x="3235" y="573"/>
                  </a:lnTo>
                  <a:cubicBezTo>
                    <a:pt x="3233" y="575"/>
                    <a:pt x="3228" y="574"/>
                    <a:pt x="3225" y="575"/>
                  </a:cubicBezTo>
                  <a:lnTo>
                    <a:pt x="3225" y="575"/>
                  </a:lnTo>
                  <a:cubicBezTo>
                    <a:pt x="3221" y="577"/>
                    <a:pt x="3215" y="582"/>
                    <a:pt x="3211" y="585"/>
                  </a:cubicBezTo>
                  <a:lnTo>
                    <a:pt x="3211" y="585"/>
                  </a:lnTo>
                  <a:cubicBezTo>
                    <a:pt x="3208" y="588"/>
                    <a:pt x="3202" y="593"/>
                    <a:pt x="3198" y="596"/>
                  </a:cubicBezTo>
                  <a:lnTo>
                    <a:pt x="3198" y="596"/>
                  </a:lnTo>
                  <a:cubicBezTo>
                    <a:pt x="3194" y="600"/>
                    <a:pt x="3184" y="605"/>
                    <a:pt x="3179" y="608"/>
                  </a:cubicBezTo>
                  <a:lnTo>
                    <a:pt x="3179" y="608"/>
                  </a:lnTo>
                  <a:cubicBezTo>
                    <a:pt x="3174" y="611"/>
                    <a:pt x="3165" y="618"/>
                    <a:pt x="3161" y="621"/>
                  </a:cubicBezTo>
                  <a:lnTo>
                    <a:pt x="3161" y="621"/>
                  </a:lnTo>
                  <a:cubicBezTo>
                    <a:pt x="3153" y="628"/>
                    <a:pt x="3138" y="642"/>
                    <a:pt x="3131" y="648"/>
                  </a:cubicBezTo>
                  <a:lnTo>
                    <a:pt x="3131" y="648"/>
                  </a:lnTo>
                  <a:cubicBezTo>
                    <a:pt x="3126" y="653"/>
                    <a:pt x="3115" y="661"/>
                    <a:pt x="3111" y="665"/>
                  </a:cubicBezTo>
                  <a:lnTo>
                    <a:pt x="3111" y="665"/>
                  </a:lnTo>
                  <a:cubicBezTo>
                    <a:pt x="3108" y="669"/>
                    <a:pt x="3104" y="678"/>
                    <a:pt x="3101" y="682"/>
                  </a:cubicBezTo>
                  <a:lnTo>
                    <a:pt x="3101" y="682"/>
                  </a:lnTo>
                  <a:cubicBezTo>
                    <a:pt x="3099" y="685"/>
                    <a:pt x="3093" y="692"/>
                    <a:pt x="3090" y="691"/>
                  </a:cubicBezTo>
                  <a:lnTo>
                    <a:pt x="3090" y="691"/>
                  </a:lnTo>
                  <a:cubicBezTo>
                    <a:pt x="3087" y="690"/>
                    <a:pt x="3087" y="682"/>
                    <a:pt x="3086" y="679"/>
                  </a:cubicBezTo>
                  <a:lnTo>
                    <a:pt x="3086" y="679"/>
                  </a:lnTo>
                  <a:cubicBezTo>
                    <a:pt x="3085" y="676"/>
                    <a:pt x="3085" y="672"/>
                    <a:pt x="3086" y="669"/>
                  </a:cubicBezTo>
                  <a:lnTo>
                    <a:pt x="3086" y="669"/>
                  </a:lnTo>
                  <a:cubicBezTo>
                    <a:pt x="3086" y="668"/>
                    <a:pt x="3086" y="664"/>
                    <a:pt x="3088" y="663"/>
                  </a:cubicBezTo>
                  <a:lnTo>
                    <a:pt x="3088" y="663"/>
                  </a:lnTo>
                  <a:cubicBezTo>
                    <a:pt x="3089" y="662"/>
                    <a:pt x="3094" y="662"/>
                    <a:pt x="3095" y="661"/>
                  </a:cubicBezTo>
                  <a:lnTo>
                    <a:pt x="3095" y="661"/>
                  </a:lnTo>
                  <a:cubicBezTo>
                    <a:pt x="3099" y="660"/>
                    <a:pt x="3104" y="654"/>
                    <a:pt x="3107" y="652"/>
                  </a:cubicBezTo>
                  <a:lnTo>
                    <a:pt x="3107" y="652"/>
                  </a:lnTo>
                  <a:cubicBezTo>
                    <a:pt x="3111" y="648"/>
                    <a:pt x="3121" y="639"/>
                    <a:pt x="3125" y="635"/>
                  </a:cubicBezTo>
                  <a:lnTo>
                    <a:pt x="3125" y="635"/>
                  </a:lnTo>
                  <a:cubicBezTo>
                    <a:pt x="3130" y="631"/>
                    <a:pt x="3139" y="623"/>
                    <a:pt x="3143" y="620"/>
                  </a:cubicBezTo>
                  <a:lnTo>
                    <a:pt x="3143" y="620"/>
                  </a:lnTo>
                  <a:cubicBezTo>
                    <a:pt x="3147" y="615"/>
                    <a:pt x="3155" y="606"/>
                    <a:pt x="3160" y="602"/>
                  </a:cubicBezTo>
                  <a:lnTo>
                    <a:pt x="3160" y="602"/>
                  </a:lnTo>
                  <a:cubicBezTo>
                    <a:pt x="3162" y="601"/>
                    <a:pt x="3168" y="598"/>
                    <a:pt x="3170" y="596"/>
                  </a:cubicBezTo>
                  <a:lnTo>
                    <a:pt x="3170" y="596"/>
                  </a:lnTo>
                  <a:cubicBezTo>
                    <a:pt x="3172" y="594"/>
                    <a:pt x="3176" y="591"/>
                    <a:pt x="3178" y="589"/>
                  </a:cubicBezTo>
                  <a:lnTo>
                    <a:pt x="3178" y="589"/>
                  </a:lnTo>
                  <a:cubicBezTo>
                    <a:pt x="3180" y="587"/>
                    <a:pt x="3184" y="583"/>
                    <a:pt x="3187" y="582"/>
                  </a:cubicBezTo>
                  <a:lnTo>
                    <a:pt x="3187" y="582"/>
                  </a:lnTo>
                  <a:cubicBezTo>
                    <a:pt x="3190" y="581"/>
                    <a:pt x="3195" y="581"/>
                    <a:pt x="3197" y="580"/>
                  </a:cubicBezTo>
                  <a:lnTo>
                    <a:pt x="3197" y="580"/>
                  </a:lnTo>
                  <a:cubicBezTo>
                    <a:pt x="3202" y="578"/>
                    <a:pt x="3208" y="570"/>
                    <a:pt x="3212" y="566"/>
                  </a:cubicBezTo>
                  <a:lnTo>
                    <a:pt x="3212" y="566"/>
                  </a:lnTo>
                  <a:cubicBezTo>
                    <a:pt x="3214" y="564"/>
                    <a:pt x="3218" y="558"/>
                    <a:pt x="3221" y="557"/>
                  </a:cubicBezTo>
                  <a:lnTo>
                    <a:pt x="3221" y="557"/>
                  </a:lnTo>
                  <a:cubicBezTo>
                    <a:pt x="3222" y="555"/>
                    <a:pt x="3228" y="553"/>
                    <a:pt x="3230" y="551"/>
                  </a:cubicBezTo>
                  <a:lnTo>
                    <a:pt x="3230" y="551"/>
                  </a:lnTo>
                  <a:cubicBezTo>
                    <a:pt x="3232" y="550"/>
                    <a:pt x="3234" y="545"/>
                    <a:pt x="3235" y="542"/>
                  </a:cubicBezTo>
                  <a:lnTo>
                    <a:pt x="3235" y="542"/>
                  </a:lnTo>
                  <a:cubicBezTo>
                    <a:pt x="3235" y="538"/>
                    <a:pt x="3231" y="532"/>
                    <a:pt x="3231" y="529"/>
                  </a:cubicBezTo>
                  <a:lnTo>
                    <a:pt x="3231" y="529"/>
                  </a:lnTo>
                  <a:cubicBezTo>
                    <a:pt x="3230" y="520"/>
                    <a:pt x="3231" y="503"/>
                    <a:pt x="3230" y="494"/>
                  </a:cubicBezTo>
                  <a:lnTo>
                    <a:pt x="3230" y="494"/>
                  </a:lnTo>
                  <a:cubicBezTo>
                    <a:pt x="3230" y="482"/>
                    <a:pt x="3226" y="459"/>
                    <a:pt x="3225" y="447"/>
                  </a:cubicBezTo>
                  <a:lnTo>
                    <a:pt x="3225" y="447"/>
                  </a:lnTo>
                  <a:cubicBezTo>
                    <a:pt x="3224" y="438"/>
                    <a:pt x="3221" y="418"/>
                    <a:pt x="3219" y="409"/>
                  </a:cubicBezTo>
                  <a:lnTo>
                    <a:pt x="3219" y="409"/>
                  </a:lnTo>
                  <a:cubicBezTo>
                    <a:pt x="3218" y="403"/>
                    <a:pt x="3214" y="391"/>
                    <a:pt x="3212" y="386"/>
                  </a:cubicBezTo>
                  <a:lnTo>
                    <a:pt x="3212" y="386"/>
                  </a:lnTo>
                  <a:cubicBezTo>
                    <a:pt x="3211" y="384"/>
                    <a:pt x="3208" y="379"/>
                    <a:pt x="3207" y="376"/>
                  </a:cubicBezTo>
                  <a:lnTo>
                    <a:pt x="3207" y="376"/>
                  </a:lnTo>
                  <a:cubicBezTo>
                    <a:pt x="3205" y="373"/>
                    <a:pt x="3199" y="367"/>
                    <a:pt x="3196" y="363"/>
                  </a:cubicBezTo>
                  <a:lnTo>
                    <a:pt x="3196" y="363"/>
                  </a:lnTo>
                  <a:cubicBezTo>
                    <a:pt x="3194" y="358"/>
                    <a:pt x="3189" y="347"/>
                    <a:pt x="3186" y="342"/>
                  </a:cubicBezTo>
                  <a:lnTo>
                    <a:pt x="3186" y="342"/>
                  </a:lnTo>
                  <a:cubicBezTo>
                    <a:pt x="3184" y="337"/>
                    <a:pt x="3178" y="326"/>
                    <a:pt x="3175" y="322"/>
                  </a:cubicBezTo>
                  <a:lnTo>
                    <a:pt x="3175" y="322"/>
                  </a:lnTo>
                  <a:cubicBezTo>
                    <a:pt x="3171" y="318"/>
                    <a:pt x="3162" y="313"/>
                    <a:pt x="3158" y="310"/>
                  </a:cubicBezTo>
                  <a:lnTo>
                    <a:pt x="3158" y="310"/>
                  </a:lnTo>
                  <a:cubicBezTo>
                    <a:pt x="3155" y="308"/>
                    <a:pt x="3151" y="302"/>
                    <a:pt x="3149" y="299"/>
                  </a:cubicBezTo>
                  <a:lnTo>
                    <a:pt x="3149" y="299"/>
                  </a:lnTo>
                  <a:cubicBezTo>
                    <a:pt x="3147" y="297"/>
                    <a:pt x="3145" y="289"/>
                    <a:pt x="3145" y="289"/>
                  </a:cubicBezTo>
                  <a:lnTo>
                    <a:pt x="3145" y="289"/>
                  </a:lnTo>
                  <a:cubicBezTo>
                    <a:pt x="3145" y="288"/>
                    <a:pt x="3138" y="282"/>
                    <a:pt x="3135" y="282"/>
                  </a:cubicBezTo>
                  <a:lnTo>
                    <a:pt x="3135" y="282"/>
                  </a:lnTo>
                  <a:cubicBezTo>
                    <a:pt x="3134" y="282"/>
                    <a:pt x="3131" y="284"/>
                    <a:pt x="3131" y="285"/>
                  </a:cubicBezTo>
                  <a:lnTo>
                    <a:pt x="3131" y="285"/>
                  </a:lnTo>
                  <a:cubicBezTo>
                    <a:pt x="3130" y="288"/>
                    <a:pt x="3134" y="293"/>
                    <a:pt x="3135" y="295"/>
                  </a:cubicBezTo>
                  <a:lnTo>
                    <a:pt x="3135" y="295"/>
                  </a:lnTo>
                  <a:cubicBezTo>
                    <a:pt x="3136" y="298"/>
                    <a:pt x="3141" y="302"/>
                    <a:pt x="3142" y="304"/>
                  </a:cubicBezTo>
                  <a:lnTo>
                    <a:pt x="3142" y="304"/>
                  </a:lnTo>
                  <a:cubicBezTo>
                    <a:pt x="3142" y="306"/>
                    <a:pt x="3144" y="311"/>
                    <a:pt x="3142" y="313"/>
                  </a:cubicBezTo>
                  <a:lnTo>
                    <a:pt x="3142" y="313"/>
                  </a:lnTo>
                  <a:cubicBezTo>
                    <a:pt x="3141" y="315"/>
                    <a:pt x="3135" y="317"/>
                    <a:pt x="3132" y="317"/>
                  </a:cubicBezTo>
                  <a:lnTo>
                    <a:pt x="3132" y="317"/>
                  </a:lnTo>
                  <a:cubicBezTo>
                    <a:pt x="3130" y="317"/>
                    <a:pt x="3124" y="315"/>
                    <a:pt x="3122" y="313"/>
                  </a:cubicBezTo>
                  <a:lnTo>
                    <a:pt x="3122" y="313"/>
                  </a:lnTo>
                  <a:cubicBezTo>
                    <a:pt x="3121" y="312"/>
                    <a:pt x="3119" y="309"/>
                    <a:pt x="3119" y="308"/>
                  </a:cubicBezTo>
                  <a:lnTo>
                    <a:pt x="3119" y="308"/>
                  </a:lnTo>
                  <a:cubicBezTo>
                    <a:pt x="3119" y="305"/>
                    <a:pt x="3121" y="301"/>
                    <a:pt x="3121" y="298"/>
                  </a:cubicBezTo>
                  <a:lnTo>
                    <a:pt x="3121" y="298"/>
                  </a:lnTo>
                  <a:cubicBezTo>
                    <a:pt x="3121" y="296"/>
                    <a:pt x="3119" y="292"/>
                    <a:pt x="3117" y="290"/>
                  </a:cubicBezTo>
                  <a:lnTo>
                    <a:pt x="3117" y="290"/>
                  </a:lnTo>
                  <a:cubicBezTo>
                    <a:pt x="3115" y="288"/>
                    <a:pt x="3109" y="284"/>
                    <a:pt x="3105" y="282"/>
                  </a:cubicBezTo>
                  <a:lnTo>
                    <a:pt x="3105" y="282"/>
                  </a:lnTo>
                  <a:cubicBezTo>
                    <a:pt x="3103" y="280"/>
                    <a:pt x="3095" y="278"/>
                    <a:pt x="3093" y="275"/>
                  </a:cubicBezTo>
                  <a:lnTo>
                    <a:pt x="3093" y="275"/>
                  </a:lnTo>
                  <a:cubicBezTo>
                    <a:pt x="3090" y="273"/>
                    <a:pt x="3086" y="268"/>
                    <a:pt x="3086" y="265"/>
                  </a:cubicBezTo>
                  <a:lnTo>
                    <a:pt x="3086" y="265"/>
                  </a:lnTo>
                  <a:cubicBezTo>
                    <a:pt x="3086" y="263"/>
                    <a:pt x="3089" y="259"/>
                    <a:pt x="3091" y="259"/>
                  </a:cubicBezTo>
                  <a:lnTo>
                    <a:pt x="3091" y="259"/>
                  </a:lnTo>
                  <a:cubicBezTo>
                    <a:pt x="3094" y="258"/>
                    <a:pt x="3101" y="262"/>
                    <a:pt x="3104" y="264"/>
                  </a:cubicBezTo>
                  <a:lnTo>
                    <a:pt x="3104" y="264"/>
                  </a:lnTo>
                  <a:cubicBezTo>
                    <a:pt x="3108" y="265"/>
                    <a:pt x="3112" y="270"/>
                    <a:pt x="3115" y="272"/>
                  </a:cubicBezTo>
                  <a:lnTo>
                    <a:pt x="3115" y="272"/>
                  </a:lnTo>
                  <a:cubicBezTo>
                    <a:pt x="3117" y="272"/>
                    <a:pt x="3121" y="275"/>
                    <a:pt x="3123" y="275"/>
                  </a:cubicBezTo>
                  <a:lnTo>
                    <a:pt x="3123" y="275"/>
                  </a:lnTo>
                  <a:cubicBezTo>
                    <a:pt x="3124" y="275"/>
                    <a:pt x="3127" y="274"/>
                    <a:pt x="3127" y="272"/>
                  </a:cubicBezTo>
                  <a:lnTo>
                    <a:pt x="3127" y="272"/>
                  </a:lnTo>
                  <a:cubicBezTo>
                    <a:pt x="3128" y="270"/>
                    <a:pt x="3128" y="264"/>
                    <a:pt x="3127" y="262"/>
                  </a:cubicBezTo>
                  <a:lnTo>
                    <a:pt x="3127" y="262"/>
                  </a:lnTo>
                  <a:cubicBezTo>
                    <a:pt x="3125" y="258"/>
                    <a:pt x="3118" y="254"/>
                    <a:pt x="3114" y="251"/>
                  </a:cubicBezTo>
                  <a:lnTo>
                    <a:pt x="3114" y="251"/>
                  </a:lnTo>
                  <a:cubicBezTo>
                    <a:pt x="3111" y="248"/>
                    <a:pt x="3104" y="240"/>
                    <a:pt x="3100" y="239"/>
                  </a:cubicBezTo>
                  <a:lnTo>
                    <a:pt x="3100" y="239"/>
                  </a:lnTo>
                  <a:cubicBezTo>
                    <a:pt x="3098" y="238"/>
                    <a:pt x="3094" y="239"/>
                    <a:pt x="3092" y="239"/>
                  </a:cubicBezTo>
                  <a:lnTo>
                    <a:pt x="3092" y="239"/>
                  </a:lnTo>
                  <a:cubicBezTo>
                    <a:pt x="3089" y="238"/>
                    <a:pt x="3081" y="239"/>
                    <a:pt x="3079" y="237"/>
                  </a:cubicBezTo>
                  <a:lnTo>
                    <a:pt x="3079" y="237"/>
                  </a:lnTo>
                  <a:cubicBezTo>
                    <a:pt x="3076" y="235"/>
                    <a:pt x="3074" y="229"/>
                    <a:pt x="3074" y="227"/>
                  </a:cubicBezTo>
                  <a:lnTo>
                    <a:pt x="3074" y="227"/>
                  </a:lnTo>
                  <a:cubicBezTo>
                    <a:pt x="3073" y="223"/>
                    <a:pt x="3073" y="217"/>
                    <a:pt x="3071" y="214"/>
                  </a:cubicBezTo>
                  <a:lnTo>
                    <a:pt x="3071" y="214"/>
                  </a:lnTo>
                  <a:cubicBezTo>
                    <a:pt x="3070" y="210"/>
                    <a:pt x="3067" y="203"/>
                    <a:pt x="3066" y="199"/>
                  </a:cubicBezTo>
                  <a:lnTo>
                    <a:pt x="3066" y="199"/>
                  </a:lnTo>
                  <a:cubicBezTo>
                    <a:pt x="3063" y="195"/>
                    <a:pt x="3060" y="185"/>
                    <a:pt x="3057" y="180"/>
                  </a:cubicBezTo>
                  <a:lnTo>
                    <a:pt x="3057" y="180"/>
                  </a:lnTo>
                  <a:cubicBezTo>
                    <a:pt x="3054" y="174"/>
                    <a:pt x="3045" y="164"/>
                    <a:pt x="3041" y="158"/>
                  </a:cubicBezTo>
                  <a:lnTo>
                    <a:pt x="3041" y="158"/>
                  </a:lnTo>
                  <a:cubicBezTo>
                    <a:pt x="3038" y="154"/>
                    <a:pt x="3032" y="146"/>
                    <a:pt x="3029" y="143"/>
                  </a:cubicBezTo>
                  <a:lnTo>
                    <a:pt x="3029" y="143"/>
                  </a:lnTo>
                  <a:cubicBezTo>
                    <a:pt x="3024" y="138"/>
                    <a:pt x="3016" y="131"/>
                    <a:pt x="3012" y="127"/>
                  </a:cubicBezTo>
                  <a:lnTo>
                    <a:pt x="3012" y="127"/>
                  </a:lnTo>
                  <a:cubicBezTo>
                    <a:pt x="3010" y="124"/>
                    <a:pt x="3009" y="119"/>
                    <a:pt x="3006" y="117"/>
                  </a:cubicBezTo>
                  <a:lnTo>
                    <a:pt x="3006" y="117"/>
                  </a:lnTo>
                  <a:cubicBezTo>
                    <a:pt x="3005" y="116"/>
                    <a:pt x="3002" y="115"/>
                    <a:pt x="3001" y="114"/>
                  </a:cubicBezTo>
                  <a:lnTo>
                    <a:pt x="3001" y="114"/>
                  </a:lnTo>
                  <a:cubicBezTo>
                    <a:pt x="2999" y="113"/>
                    <a:pt x="2996" y="110"/>
                    <a:pt x="2996" y="108"/>
                  </a:cubicBezTo>
                  <a:lnTo>
                    <a:pt x="2996" y="108"/>
                  </a:lnTo>
                  <a:cubicBezTo>
                    <a:pt x="2994" y="105"/>
                    <a:pt x="2995" y="97"/>
                    <a:pt x="2994" y="94"/>
                  </a:cubicBezTo>
                  <a:lnTo>
                    <a:pt x="2994" y="94"/>
                  </a:lnTo>
                  <a:cubicBezTo>
                    <a:pt x="2994" y="91"/>
                    <a:pt x="2993" y="86"/>
                    <a:pt x="2991" y="84"/>
                  </a:cubicBezTo>
                  <a:lnTo>
                    <a:pt x="2991" y="84"/>
                  </a:lnTo>
                  <a:cubicBezTo>
                    <a:pt x="2990" y="82"/>
                    <a:pt x="2985" y="80"/>
                    <a:pt x="2984" y="78"/>
                  </a:cubicBezTo>
                  <a:lnTo>
                    <a:pt x="2984" y="78"/>
                  </a:lnTo>
                  <a:cubicBezTo>
                    <a:pt x="2983" y="76"/>
                    <a:pt x="2982" y="70"/>
                    <a:pt x="2982" y="67"/>
                  </a:cubicBezTo>
                  <a:lnTo>
                    <a:pt x="2982" y="67"/>
                  </a:lnTo>
                  <a:cubicBezTo>
                    <a:pt x="2982" y="64"/>
                    <a:pt x="2983" y="60"/>
                    <a:pt x="2982" y="58"/>
                  </a:cubicBezTo>
                  <a:lnTo>
                    <a:pt x="2982" y="58"/>
                  </a:lnTo>
                  <a:cubicBezTo>
                    <a:pt x="2980" y="56"/>
                    <a:pt x="2973" y="58"/>
                    <a:pt x="2970" y="57"/>
                  </a:cubicBezTo>
                  <a:lnTo>
                    <a:pt x="2970" y="57"/>
                  </a:lnTo>
                  <a:cubicBezTo>
                    <a:pt x="2968" y="56"/>
                    <a:pt x="2963" y="52"/>
                    <a:pt x="2962" y="49"/>
                  </a:cubicBezTo>
                  <a:lnTo>
                    <a:pt x="2962" y="49"/>
                  </a:lnTo>
                  <a:cubicBezTo>
                    <a:pt x="2960" y="47"/>
                    <a:pt x="2960" y="40"/>
                    <a:pt x="2958" y="37"/>
                  </a:cubicBezTo>
                  <a:lnTo>
                    <a:pt x="2958" y="37"/>
                  </a:lnTo>
                  <a:cubicBezTo>
                    <a:pt x="2956" y="36"/>
                    <a:pt x="2950" y="36"/>
                    <a:pt x="2948" y="36"/>
                  </a:cubicBezTo>
                  <a:lnTo>
                    <a:pt x="2948" y="36"/>
                  </a:lnTo>
                  <a:cubicBezTo>
                    <a:pt x="2943" y="35"/>
                    <a:pt x="2933" y="33"/>
                    <a:pt x="2928" y="33"/>
                  </a:cubicBezTo>
                  <a:lnTo>
                    <a:pt x="2928" y="33"/>
                  </a:lnTo>
                  <a:cubicBezTo>
                    <a:pt x="2925" y="34"/>
                    <a:pt x="2917" y="35"/>
                    <a:pt x="2914" y="37"/>
                  </a:cubicBezTo>
                  <a:lnTo>
                    <a:pt x="2914" y="37"/>
                  </a:lnTo>
                  <a:cubicBezTo>
                    <a:pt x="2912" y="38"/>
                    <a:pt x="2908" y="44"/>
                    <a:pt x="2908" y="47"/>
                  </a:cubicBezTo>
                  <a:lnTo>
                    <a:pt x="2908" y="47"/>
                  </a:lnTo>
                  <a:cubicBezTo>
                    <a:pt x="2907" y="50"/>
                    <a:pt x="2910" y="54"/>
                    <a:pt x="2912" y="57"/>
                  </a:cubicBezTo>
                  <a:lnTo>
                    <a:pt x="2912" y="57"/>
                  </a:lnTo>
                  <a:cubicBezTo>
                    <a:pt x="2915" y="59"/>
                    <a:pt x="2922" y="60"/>
                    <a:pt x="2926" y="62"/>
                  </a:cubicBezTo>
                  <a:lnTo>
                    <a:pt x="2926" y="62"/>
                  </a:lnTo>
                  <a:cubicBezTo>
                    <a:pt x="2928" y="63"/>
                    <a:pt x="2932" y="66"/>
                    <a:pt x="2934" y="67"/>
                  </a:cubicBezTo>
                  <a:lnTo>
                    <a:pt x="2934" y="67"/>
                  </a:lnTo>
                  <a:cubicBezTo>
                    <a:pt x="2936" y="69"/>
                    <a:pt x="2939" y="74"/>
                    <a:pt x="2942" y="74"/>
                  </a:cubicBezTo>
                  <a:lnTo>
                    <a:pt x="2942" y="74"/>
                  </a:lnTo>
                  <a:cubicBezTo>
                    <a:pt x="2944" y="74"/>
                    <a:pt x="2946" y="70"/>
                    <a:pt x="2947" y="69"/>
                  </a:cubicBezTo>
                  <a:lnTo>
                    <a:pt x="2947" y="69"/>
                  </a:lnTo>
                  <a:cubicBezTo>
                    <a:pt x="2949" y="67"/>
                    <a:pt x="2953" y="64"/>
                    <a:pt x="2955" y="64"/>
                  </a:cubicBezTo>
                  <a:lnTo>
                    <a:pt x="2955" y="64"/>
                  </a:lnTo>
                  <a:cubicBezTo>
                    <a:pt x="2958" y="65"/>
                    <a:pt x="2960" y="72"/>
                    <a:pt x="2961" y="76"/>
                  </a:cubicBezTo>
                  <a:lnTo>
                    <a:pt x="2961" y="76"/>
                  </a:lnTo>
                  <a:cubicBezTo>
                    <a:pt x="2963" y="80"/>
                    <a:pt x="2961" y="91"/>
                    <a:pt x="2963" y="96"/>
                  </a:cubicBezTo>
                  <a:lnTo>
                    <a:pt x="2963" y="96"/>
                  </a:lnTo>
                  <a:cubicBezTo>
                    <a:pt x="2965" y="99"/>
                    <a:pt x="2972" y="104"/>
                    <a:pt x="2974" y="107"/>
                  </a:cubicBezTo>
                  <a:lnTo>
                    <a:pt x="2974" y="107"/>
                  </a:lnTo>
                  <a:cubicBezTo>
                    <a:pt x="2976" y="109"/>
                    <a:pt x="2979" y="115"/>
                    <a:pt x="2981" y="117"/>
                  </a:cubicBezTo>
                  <a:lnTo>
                    <a:pt x="2981" y="117"/>
                  </a:lnTo>
                  <a:cubicBezTo>
                    <a:pt x="2984" y="120"/>
                    <a:pt x="2990" y="123"/>
                    <a:pt x="2992" y="125"/>
                  </a:cubicBezTo>
                  <a:lnTo>
                    <a:pt x="2992" y="125"/>
                  </a:lnTo>
                  <a:cubicBezTo>
                    <a:pt x="2994" y="128"/>
                    <a:pt x="2994" y="135"/>
                    <a:pt x="2996" y="138"/>
                  </a:cubicBezTo>
                  <a:lnTo>
                    <a:pt x="2996" y="138"/>
                  </a:lnTo>
                  <a:cubicBezTo>
                    <a:pt x="2998" y="141"/>
                    <a:pt x="3002" y="145"/>
                    <a:pt x="3004" y="147"/>
                  </a:cubicBezTo>
                  <a:lnTo>
                    <a:pt x="3004" y="147"/>
                  </a:lnTo>
                  <a:cubicBezTo>
                    <a:pt x="3006" y="149"/>
                    <a:pt x="3011" y="153"/>
                    <a:pt x="3013" y="155"/>
                  </a:cubicBezTo>
                  <a:lnTo>
                    <a:pt x="3013" y="155"/>
                  </a:lnTo>
                  <a:cubicBezTo>
                    <a:pt x="3016" y="158"/>
                    <a:pt x="3016" y="166"/>
                    <a:pt x="3018" y="169"/>
                  </a:cubicBezTo>
                  <a:lnTo>
                    <a:pt x="3018" y="169"/>
                  </a:lnTo>
                  <a:cubicBezTo>
                    <a:pt x="3020" y="172"/>
                    <a:pt x="3024" y="175"/>
                    <a:pt x="3026" y="178"/>
                  </a:cubicBezTo>
                  <a:lnTo>
                    <a:pt x="3026" y="178"/>
                  </a:lnTo>
                  <a:cubicBezTo>
                    <a:pt x="3029" y="181"/>
                    <a:pt x="3034" y="188"/>
                    <a:pt x="3036" y="191"/>
                  </a:cubicBezTo>
                  <a:lnTo>
                    <a:pt x="3036" y="191"/>
                  </a:lnTo>
                  <a:cubicBezTo>
                    <a:pt x="3039" y="195"/>
                    <a:pt x="3043" y="202"/>
                    <a:pt x="3043" y="206"/>
                  </a:cubicBezTo>
                  <a:lnTo>
                    <a:pt x="3043" y="206"/>
                  </a:lnTo>
                  <a:cubicBezTo>
                    <a:pt x="3044" y="208"/>
                    <a:pt x="3046" y="216"/>
                    <a:pt x="3043" y="217"/>
                  </a:cubicBezTo>
                  <a:lnTo>
                    <a:pt x="3043" y="217"/>
                  </a:lnTo>
                  <a:cubicBezTo>
                    <a:pt x="3040" y="219"/>
                    <a:pt x="3035" y="212"/>
                    <a:pt x="3032" y="211"/>
                  </a:cubicBezTo>
                  <a:lnTo>
                    <a:pt x="3032" y="211"/>
                  </a:lnTo>
                  <a:cubicBezTo>
                    <a:pt x="3029" y="209"/>
                    <a:pt x="3023" y="208"/>
                    <a:pt x="3020" y="206"/>
                  </a:cubicBezTo>
                  <a:lnTo>
                    <a:pt x="3020" y="206"/>
                  </a:lnTo>
                  <a:cubicBezTo>
                    <a:pt x="3018" y="204"/>
                    <a:pt x="3014" y="199"/>
                    <a:pt x="3012" y="196"/>
                  </a:cubicBezTo>
                  <a:lnTo>
                    <a:pt x="3012" y="196"/>
                  </a:lnTo>
                  <a:cubicBezTo>
                    <a:pt x="3010" y="193"/>
                    <a:pt x="3010" y="185"/>
                    <a:pt x="3007" y="183"/>
                  </a:cubicBezTo>
                  <a:lnTo>
                    <a:pt x="3007" y="183"/>
                  </a:lnTo>
                  <a:cubicBezTo>
                    <a:pt x="3005" y="181"/>
                    <a:pt x="3000" y="179"/>
                    <a:pt x="2998" y="179"/>
                  </a:cubicBezTo>
                  <a:lnTo>
                    <a:pt x="2998" y="179"/>
                  </a:lnTo>
                  <a:cubicBezTo>
                    <a:pt x="2993" y="179"/>
                    <a:pt x="2985" y="183"/>
                    <a:pt x="2980" y="184"/>
                  </a:cubicBezTo>
                  <a:lnTo>
                    <a:pt x="2980" y="184"/>
                  </a:lnTo>
                  <a:cubicBezTo>
                    <a:pt x="2978" y="185"/>
                    <a:pt x="2971" y="187"/>
                    <a:pt x="2968" y="187"/>
                  </a:cubicBezTo>
                  <a:lnTo>
                    <a:pt x="2968" y="187"/>
                  </a:lnTo>
                  <a:cubicBezTo>
                    <a:pt x="2964" y="187"/>
                    <a:pt x="2956" y="182"/>
                    <a:pt x="2952" y="182"/>
                  </a:cubicBezTo>
                  <a:lnTo>
                    <a:pt x="2952" y="182"/>
                  </a:lnTo>
                  <a:cubicBezTo>
                    <a:pt x="2950" y="181"/>
                    <a:pt x="2945" y="181"/>
                    <a:pt x="2942" y="183"/>
                  </a:cubicBezTo>
                  <a:lnTo>
                    <a:pt x="2942" y="183"/>
                  </a:lnTo>
                  <a:cubicBezTo>
                    <a:pt x="2940" y="184"/>
                    <a:pt x="2938" y="189"/>
                    <a:pt x="2937" y="192"/>
                  </a:cubicBezTo>
                  <a:lnTo>
                    <a:pt x="2937" y="192"/>
                  </a:lnTo>
                  <a:cubicBezTo>
                    <a:pt x="2936" y="194"/>
                    <a:pt x="2939" y="197"/>
                    <a:pt x="2939" y="199"/>
                  </a:cubicBezTo>
                  <a:lnTo>
                    <a:pt x="2939" y="199"/>
                  </a:lnTo>
                  <a:cubicBezTo>
                    <a:pt x="2939" y="202"/>
                    <a:pt x="2938" y="209"/>
                    <a:pt x="2935" y="211"/>
                  </a:cubicBezTo>
                  <a:lnTo>
                    <a:pt x="2935" y="211"/>
                  </a:lnTo>
                  <a:cubicBezTo>
                    <a:pt x="2933" y="214"/>
                    <a:pt x="2926" y="214"/>
                    <a:pt x="2923" y="215"/>
                  </a:cubicBezTo>
                  <a:lnTo>
                    <a:pt x="2923" y="215"/>
                  </a:lnTo>
                  <a:cubicBezTo>
                    <a:pt x="2920" y="217"/>
                    <a:pt x="2915" y="219"/>
                    <a:pt x="2912" y="221"/>
                  </a:cubicBezTo>
                  <a:lnTo>
                    <a:pt x="2912" y="221"/>
                  </a:lnTo>
                  <a:cubicBezTo>
                    <a:pt x="2909" y="222"/>
                    <a:pt x="2903" y="224"/>
                    <a:pt x="2900" y="226"/>
                  </a:cubicBezTo>
                  <a:lnTo>
                    <a:pt x="2900" y="226"/>
                  </a:lnTo>
                  <a:cubicBezTo>
                    <a:pt x="2898" y="228"/>
                    <a:pt x="2893" y="235"/>
                    <a:pt x="2891" y="238"/>
                  </a:cubicBezTo>
                  <a:lnTo>
                    <a:pt x="2891" y="238"/>
                  </a:lnTo>
                  <a:cubicBezTo>
                    <a:pt x="2889" y="239"/>
                    <a:pt x="2887" y="243"/>
                    <a:pt x="2885" y="244"/>
                  </a:cubicBezTo>
                  <a:lnTo>
                    <a:pt x="2885" y="244"/>
                  </a:lnTo>
                  <a:cubicBezTo>
                    <a:pt x="2880" y="245"/>
                    <a:pt x="2871" y="242"/>
                    <a:pt x="2867" y="244"/>
                  </a:cubicBezTo>
                  <a:lnTo>
                    <a:pt x="2867" y="244"/>
                  </a:lnTo>
                  <a:cubicBezTo>
                    <a:pt x="2865" y="245"/>
                    <a:pt x="2863" y="251"/>
                    <a:pt x="2860" y="253"/>
                  </a:cubicBezTo>
                  <a:lnTo>
                    <a:pt x="2860" y="253"/>
                  </a:lnTo>
                  <a:cubicBezTo>
                    <a:pt x="2858" y="255"/>
                    <a:pt x="2852" y="259"/>
                    <a:pt x="2848" y="260"/>
                  </a:cubicBezTo>
                  <a:lnTo>
                    <a:pt x="2848" y="260"/>
                  </a:lnTo>
                  <a:cubicBezTo>
                    <a:pt x="2845" y="261"/>
                    <a:pt x="2839" y="260"/>
                    <a:pt x="2836" y="261"/>
                  </a:cubicBezTo>
                  <a:lnTo>
                    <a:pt x="2836" y="261"/>
                  </a:lnTo>
                  <a:cubicBezTo>
                    <a:pt x="2833" y="262"/>
                    <a:pt x="2828" y="266"/>
                    <a:pt x="2827" y="268"/>
                  </a:cubicBezTo>
                  <a:lnTo>
                    <a:pt x="2827" y="268"/>
                  </a:lnTo>
                  <a:cubicBezTo>
                    <a:pt x="2824" y="272"/>
                    <a:pt x="2821" y="282"/>
                    <a:pt x="2818" y="286"/>
                  </a:cubicBezTo>
                  <a:lnTo>
                    <a:pt x="2818" y="286"/>
                  </a:lnTo>
                  <a:cubicBezTo>
                    <a:pt x="2816" y="290"/>
                    <a:pt x="2812" y="298"/>
                    <a:pt x="2809" y="301"/>
                  </a:cubicBezTo>
                  <a:lnTo>
                    <a:pt x="2809" y="301"/>
                  </a:lnTo>
                  <a:cubicBezTo>
                    <a:pt x="2806" y="305"/>
                    <a:pt x="2797" y="309"/>
                    <a:pt x="2792" y="310"/>
                  </a:cubicBezTo>
                  <a:lnTo>
                    <a:pt x="2792" y="310"/>
                  </a:lnTo>
                  <a:cubicBezTo>
                    <a:pt x="2790" y="310"/>
                    <a:pt x="2786" y="310"/>
                    <a:pt x="2784" y="311"/>
                  </a:cubicBezTo>
                  <a:lnTo>
                    <a:pt x="2784" y="311"/>
                  </a:lnTo>
                  <a:cubicBezTo>
                    <a:pt x="2780" y="312"/>
                    <a:pt x="2773" y="318"/>
                    <a:pt x="2769" y="318"/>
                  </a:cubicBezTo>
                  <a:lnTo>
                    <a:pt x="2769" y="318"/>
                  </a:lnTo>
                  <a:cubicBezTo>
                    <a:pt x="2766" y="318"/>
                    <a:pt x="2761" y="316"/>
                    <a:pt x="2758" y="315"/>
                  </a:cubicBezTo>
                  <a:lnTo>
                    <a:pt x="2758" y="315"/>
                  </a:lnTo>
                  <a:cubicBezTo>
                    <a:pt x="2756" y="313"/>
                    <a:pt x="2754" y="308"/>
                    <a:pt x="2753" y="307"/>
                  </a:cubicBezTo>
                  <a:lnTo>
                    <a:pt x="2753" y="307"/>
                  </a:lnTo>
                  <a:cubicBezTo>
                    <a:pt x="2749" y="306"/>
                    <a:pt x="2743" y="307"/>
                    <a:pt x="2740" y="308"/>
                  </a:cubicBezTo>
                  <a:lnTo>
                    <a:pt x="2740" y="308"/>
                  </a:lnTo>
                  <a:cubicBezTo>
                    <a:pt x="2739" y="309"/>
                    <a:pt x="2737" y="313"/>
                    <a:pt x="2736" y="315"/>
                  </a:cubicBezTo>
                  <a:lnTo>
                    <a:pt x="2736" y="315"/>
                  </a:lnTo>
                  <a:cubicBezTo>
                    <a:pt x="2734" y="316"/>
                    <a:pt x="2731" y="320"/>
                    <a:pt x="2730" y="322"/>
                  </a:cubicBezTo>
                  <a:lnTo>
                    <a:pt x="2730" y="322"/>
                  </a:lnTo>
                  <a:cubicBezTo>
                    <a:pt x="2729" y="326"/>
                    <a:pt x="2732" y="333"/>
                    <a:pt x="2732" y="337"/>
                  </a:cubicBezTo>
                  <a:lnTo>
                    <a:pt x="2732" y="337"/>
                  </a:lnTo>
                  <a:cubicBezTo>
                    <a:pt x="2732" y="339"/>
                    <a:pt x="2730" y="345"/>
                    <a:pt x="2731" y="348"/>
                  </a:cubicBezTo>
                  <a:lnTo>
                    <a:pt x="2731" y="348"/>
                  </a:lnTo>
                  <a:cubicBezTo>
                    <a:pt x="2733" y="351"/>
                    <a:pt x="2738" y="358"/>
                    <a:pt x="2741" y="359"/>
                  </a:cubicBezTo>
                  <a:lnTo>
                    <a:pt x="2741" y="359"/>
                  </a:lnTo>
                  <a:cubicBezTo>
                    <a:pt x="2745" y="360"/>
                    <a:pt x="2752" y="356"/>
                    <a:pt x="2755" y="355"/>
                  </a:cubicBezTo>
                  <a:lnTo>
                    <a:pt x="2755" y="355"/>
                  </a:lnTo>
                  <a:cubicBezTo>
                    <a:pt x="2760" y="353"/>
                    <a:pt x="2770" y="349"/>
                    <a:pt x="2775" y="346"/>
                  </a:cubicBezTo>
                  <a:lnTo>
                    <a:pt x="2775" y="346"/>
                  </a:lnTo>
                  <a:cubicBezTo>
                    <a:pt x="2780" y="344"/>
                    <a:pt x="2791" y="340"/>
                    <a:pt x="2797" y="336"/>
                  </a:cubicBezTo>
                  <a:lnTo>
                    <a:pt x="2797" y="336"/>
                  </a:lnTo>
                  <a:cubicBezTo>
                    <a:pt x="2802" y="333"/>
                    <a:pt x="2811" y="322"/>
                    <a:pt x="2817" y="318"/>
                  </a:cubicBezTo>
                  <a:lnTo>
                    <a:pt x="2817" y="318"/>
                  </a:lnTo>
                  <a:cubicBezTo>
                    <a:pt x="2819" y="316"/>
                    <a:pt x="2827" y="312"/>
                    <a:pt x="2831" y="312"/>
                  </a:cubicBezTo>
                  <a:lnTo>
                    <a:pt x="2831" y="312"/>
                  </a:lnTo>
                  <a:cubicBezTo>
                    <a:pt x="2835" y="312"/>
                    <a:pt x="2841" y="315"/>
                    <a:pt x="2844" y="317"/>
                  </a:cubicBezTo>
                  <a:lnTo>
                    <a:pt x="2844" y="317"/>
                  </a:lnTo>
                  <a:cubicBezTo>
                    <a:pt x="2847" y="319"/>
                    <a:pt x="2850" y="325"/>
                    <a:pt x="2854" y="325"/>
                  </a:cubicBezTo>
                  <a:lnTo>
                    <a:pt x="2854" y="325"/>
                  </a:lnTo>
                  <a:cubicBezTo>
                    <a:pt x="2858" y="326"/>
                    <a:pt x="2865" y="320"/>
                    <a:pt x="2868" y="317"/>
                  </a:cubicBezTo>
                  <a:lnTo>
                    <a:pt x="2868" y="317"/>
                  </a:lnTo>
                  <a:cubicBezTo>
                    <a:pt x="2872" y="314"/>
                    <a:pt x="2876" y="305"/>
                    <a:pt x="2879" y="302"/>
                  </a:cubicBezTo>
                  <a:lnTo>
                    <a:pt x="2879" y="302"/>
                  </a:lnTo>
                  <a:cubicBezTo>
                    <a:pt x="2884" y="298"/>
                    <a:pt x="2894" y="291"/>
                    <a:pt x="2899" y="288"/>
                  </a:cubicBezTo>
                  <a:lnTo>
                    <a:pt x="2899" y="288"/>
                  </a:lnTo>
                  <a:cubicBezTo>
                    <a:pt x="2907" y="285"/>
                    <a:pt x="2922" y="280"/>
                    <a:pt x="2930" y="278"/>
                  </a:cubicBezTo>
                  <a:lnTo>
                    <a:pt x="2930" y="278"/>
                  </a:lnTo>
                  <a:cubicBezTo>
                    <a:pt x="2938" y="276"/>
                    <a:pt x="2953" y="272"/>
                    <a:pt x="2961" y="273"/>
                  </a:cubicBezTo>
                  <a:lnTo>
                    <a:pt x="2961" y="273"/>
                  </a:lnTo>
                  <a:cubicBezTo>
                    <a:pt x="2963" y="273"/>
                    <a:pt x="2968" y="275"/>
                    <a:pt x="2970" y="277"/>
                  </a:cubicBezTo>
                  <a:lnTo>
                    <a:pt x="2970" y="277"/>
                  </a:lnTo>
                  <a:cubicBezTo>
                    <a:pt x="2973" y="279"/>
                    <a:pt x="2976" y="287"/>
                    <a:pt x="2979" y="291"/>
                  </a:cubicBezTo>
                  <a:lnTo>
                    <a:pt x="2979" y="291"/>
                  </a:lnTo>
                  <a:cubicBezTo>
                    <a:pt x="2980" y="295"/>
                    <a:pt x="2981" y="303"/>
                    <a:pt x="2984" y="305"/>
                  </a:cubicBezTo>
                  <a:lnTo>
                    <a:pt x="2984" y="305"/>
                  </a:lnTo>
                  <a:cubicBezTo>
                    <a:pt x="2987" y="308"/>
                    <a:pt x="2993" y="310"/>
                    <a:pt x="2996" y="310"/>
                  </a:cubicBezTo>
                  <a:lnTo>
                    <a:pt x="2996" y="310"/>
                  </a:lnTo>
                  <a:cubicBezTo>
                    <a:pt x="2998" y="310"/>
                    <a:pt x="3001" y="308"/>
                    <a:pt x="3003" y="306"/>
                  </a:cubicBezTo>
                  <a:lnTo>
                    <a:pt x="3003" y="306"/>
                  </a:lnTo>
                  <a:cubicBezTo>
                    <a:pt x="3004" y="305"/>
                    <a:pt x="3006" y="298"/>
                    <a:pt x="3008" y="295"/>
                  </a:cubicBezTo>
                  <a:lnTo>
                    <a:pt x="3008" y="295"/>
                  </a:lnTo>
                  <a:cubicBezTo>
                    <a:pt x="3009" y="293"/>
                    <a:pt x="3014" y="290"/>
                    <a:pt x="3014" y="289"/>
                  </a:cubicBezTo>
                  <a:lnTo>
                    <a:pt x="3014" y="289"/>
                  </a:lnTo>
                  <a:cubicBezTo>
                    <a:pt x="3015" y="287"/>
                    <a:pt x="3015" y="283"/>
                    <a:pt x="3014" y="282"/>
                  </a:cubicBezTo>
                  <a:lnTo>
                    <a:pt x="3014" y="282"/>
                  </a:lnTo>
                  <a:cubicBezTo>
                    <a:pt x="3013" y="280"/>
                    <a:pt x="3006" y="279"/>
                    <a:pt x="3004" y="277"/>
                  </a:cubicBezTo>
                  <a:lnTo>
                    <a:pt x="3004" y="277"/>
                  </a:lnTo>
                  <a:cubicBezTo>
                    <a:pt x="3004" y="275"/>
                    <a:pt x="3006" y="271"/>
                    <a:pt x="3008" y="269"/>
                  </a:cubicBezTo>
                  <a:lnTo>
                    <a:pt x="3008" y="269"/>
                  </a:lnTo>
                  <a:cubicBezTo>
                    <a:pt x="3009" y="267"/>
                    <a:pt x="3015" y="264"/>
                    <a:pt x="3018" y="262"/>
                  </a:cubicBezTo>
                  <a:lnTo>
                    <a:pt x="3018" y="262"/>
                  </a:lnTo>
                  <a:cubicBezTo>
                    <a:pt x="3021" y="261"/>
                    <a:pt x="3028" y="259"/>
                    <a:pt x="3031" y="260"/>
                  </a:cubicBezTo>
                  <a:lnTo>
                    <a:pt x="3031" y="260"/>
                  </a:lnTo>
                  <a:cubicBezTo>
                    <a:pt x="3036" y="260"/>
                    <a:pt x="3046" y="262"/>
                    <a:pt x="3050" y="264"/>
                  </a:cubicBezTo>
                  <a:lnTo>
                    <a:pt x="3050" y="264"/>
                  </a:lnTo>
                  <a:cubicBezTo>
                    <a:pt x="3053" y="265"/>
                    <a:pt x="3058" y="269"/>
                    <a:pt x="3060" y="271"/>
                  </a:cubicBezTo>
                  <a:lnTo>
                    <a:pt x="3060" y="271"/>
                  </a:lnTo>
                  <a:cubicBezTo>
                    <a:pt x="3063" y="274"/>
                    <a:pt x="3068" y="281"/>
                    <a:pt x="3070" y="284"/>
                  </a:cubicBezTo>
                  <a:lnTo>
                    <a:pt x="3070" y="284"/>
                  </a:lnTo>
                  <a:cubicBezTo>
                    <a:pt x="3073" y="287"/>
                    <a:pt x="3080" y="292"/>
                    <a:pt x="3083" y="295"/>
                  </a:cubicBezTo>
                  <a:lnTo>
                    <a:pt x="3083" y="295"/>
                  </a:lnTo>
                  <a:cubicBezTo>
                    <a:pt x="3087" y="298"/>
                    <a:pt x="3093" y="306"/>
                    <a:pt x="3095" y="310"/>
                  </a:cubicBezTo>
                  <a:lnTo>
                    <a:pt x="3095" y="310"/>
                  </a:lnTo>
                  <a:cubicBezTo>
                    <a:pt x="3097" y="314"/>
                    <a:pt x="3101" y="322"/>
                    <a:pt x="3102" y="326"/>
                  </a:cubicBezTo>
                  <a:lnTo>
                    <a:pt x="3102" y="326"/>
                  </a:lnTo>
                  <a:cubicBezTo>
                    <a:pt x="3103" y="330"/>
                    <a:pt x="3101" y="339"/>
                    <a:pt x="3102" y="343"/>
                  </a:cubicBezTo>
                  <a:lnTo>
                    <a:pt x="3102" y="343"/>
                  </a:lnTo>
                  <a:cubicBezTo>
                    <a:pt x="3103" y="346"/>
                    <a:pt x="3110" y="352"/>
                    <a:pt x="3112" y="356"/>
                  </a:cubicBezTo>
                  <a:lnTo>
                    <a:pt x="3112" y="356"/>
                  </a:lnTo>
                  <a:cubicBezTo>
                    <a:pt x="3115" y="360"/>
                    <a:pt x="3122" y="369"/>
                    <a:pt x="3122" y="375"/>
                  </a:cubicBezTo>
                  <a:lnTo>
                    <a:pt x="3122" y="375"/>
                  </a:lnTo>
                  <a:cubicBezTo>
                    <a:pt x="3122" y="379"/>
                    <a:pt x="3117" y="386"/>
                    <a:pt x="3115" y="390"/>
                  </a:cubicBezTo>
                  <a:lnTo>
                    <a:pt x="3115" y="390"/>
                  </a:lnTo>
                  <a:cubicBezTo>
                    <a:pt x="3115" y="392"/>
                    <a:pt x="3114" y="396"/>
                    <a:pt x="3114" y="398"/>
                  </a:cubicBezTo>
                  <a:lnTo>
                    <a:pt x="3114" y="398"/>
                  </a:lnTo>
                  <a:cubicBezTo>
                    <a:pt x="3115" y="401"/>
                    <a:pt x="3122" y="403"/>
                    <a:pt x="3123" y="407"/>
                  </a:cubicBezTo>
                  <a:lnTo>
                    <a:pt x="3123" y="407"/>
                  </a:lnTo>
                  <a:cubicBezTo>
                    <a:pt x="3123" y="409"/>
                    <a:pt x="3120" y="414"/>
                    <a:pt x="3119" y="416"/>
                  </a:cubicBezTo>
                  <a:lnTo>
                    <a:pt x="3119" y="416"/>
                  </a:lnTo>
                  <a:cubicBezTo>
                    <a:pt x="3117" y="417"/>
                    <a:pt x="3114" y="420"/>
                    <a:pt x="3112" y="421"/>
                  </a:cubicBezTo>
                  <a:lnTo>
                    <a:pt x="3112" y="421"/>
                  </a:lnTo>
                  <a:cubicBezTo>
                    <a:pt x="3111" y="424"/>
                    <a:pt x="3112" y="431"/>
                    <a:pt x="3111" y="434"/>
                  </a:cubicBezTo>
                  <a:lnTo>
                    <a:pt x="3111" y="434"/>
                  </a:lnTo>
                  <a:cubicBezTo>
                    <a:pt x="3109" y="437"/>
                    <a:pt x="3103" y="441"/>
                    <a:pt x="3100" y="442"/>
                  </a:cubicBezTo>
                  <a:lnTo>
                    <a:pt x="3100" y="442"/>
                  </a:lnTo>
                  <a:cubicBezTo>
                    <a:pt x="3096" y="444"/>
                    <a:pt x="3089" y="441"/>
                    <a:pt x="3084" y="441"/>
                  </a:cubicBezTo>
                  <a:lnTo>
                    <a:pt x="3084" y="441"/>
                  </a:lnTo>
                  <a:cubicBezTo>
                    <a:pt x="3081" y="442"/>
                    <a:pt x="3075" y="445"/>
                    <a:pt x="3074" y="447"/>
                  </a:cubicBezTo>
                  <a:lnTo>
                    <a:pt x="3074" y="447"/>
                  </a:lnTo>
                  <a:cubicBezTo>
                    <a:pt x="3071" y="450"/>
                    <a:pt x="3072" y="457"/>
                    <a:pt x="3070" y="460"/>
                  </a:cubicBezTo>
                  <a:lnTo>
                    <a:pt x="3070" y="460"/>
                  </a:lnTo>
                  <a:cubicBezTo>
                    <a:pt x="3069" y="462"/>
                    <a:pt x="3063" y="467"/>
                    <a:pt x="3061" y="470"/>
                  </a:cubicBezTo>
                  <a:lnTo>
                    <a:pt x="3061" y="470"/>
                  </a:lnTo>
                  <a:cubicBezTo>
                    <a:pt x="3059" y="471"/>
                    <a:pt x="3054" y="472"/>
                    <a:pt x="3053" y="475"/>
                  </a:cubicBezTo>
                  <a:lnTo>
                    <a:pt x="3053" y="475"/>
                  </a:lnTo>
                  <a:cubicBezTo>
                    <a:pt x="3051" y="478"/>
                    <a:pt x="3055" y="486"/>
                    <a:pt x="3054" y="490"/>
                  </a:cubicBezTo>
                  <a:lnTo>
                    <a:pt x="3054" y="490"/>
                  </a:lnTo>
                  <a:cubicBezTo>
                    <a:pt x="3053" y="492"/>
                    <a:pt x="3047" y="496"/>
                    <a:pt x="3046" y="499"/>
                  </a:cubicBezTo>
                  <a:lnTo>
                    <a:pt x="3046" y="499"/>
                  </a:lnTo>
                  <a:cubicBezTo>
                    <a:pt x="3044" y="504"/>
                    <a:pt x="3047" y="515"/>
                    <a:pt x="3046" y="520"/>
                  </a:cubicBezTo>
                  <a:lnTo>
                    <a:pt x="3046" y="520"/>
                  </a:lnTo>
                  <a:cubicBezTo>
                    <a:pt x="3045" y="524"/>
                    <a:pt x="3040" y="532"/>
                    <a:pt x="3037" y="535"/>
                  </a:cubicBezTo>
                  <a:lnTo>
                    <a:pt x="3037" y="535"/>
                  </a:lnTo>
                  <a:cubicBezTo>
                    <a:pt x="3035" y="537"/>
                    <a:pt x="3030" y="537"/>
                    <a:pt x="3029" y="539"/>
                  </a:cubicBezTo>
                  <a:lnTo>
                    <a:pt x="3029" y="539"/>
                  </a:lnTo>
                  <a:cubicBezTo>
                    <a:pt x="3028" y="541"/>
                    <a:pt x="3033" y="548"/>
                    <a:pt x="3033" y="551"/>
                  </a:cubicBezTo>
                  <a:lnTo>
                    <a:pt x="3033" y="551"/>
                  </a:lnTo>
                  <a:cubicBezTo>
                    <a:pt x="3031" y="555"/>
                    <a:pt x="3025" y="560"/>
                    <a:pt x="3022" y="562"/>
                  </a:cubicBezTo>
                  <a:lnTo>
                    <a:pt x="3022" y="562"/>
                  </a:lnTo>
                  <a:cubicBezTo>
                    <a:pt x="3020" y="565"/>
                    <a:pt x="3013" y="569"/>
                    <a:pt x="3011" y="572"/>
                  </a:cubicBezTo>
                  <a:lnTo>
                    <a:pt x="3011" y="572"/>
                  </a:lnTo>
                  <a:cubicBezTo>
                    <a:pt x="3009" y="575"/>
                    <a:pt x="3009" y="585"/>
                    <a:pt x="3006" y="587"/>
                  </a:cubicBezTo>
                  <a:lnTo>
                    <a:pt x="3006" y="587"/>
                  </a:lnTo>
                  <a:cubicBezTo>
                    <a:pt x="3003" y="590"/>
                    <a:pt x="2994" y="585"/>
                    <a:pt x="2990" y="585"/>
                  </a:cubicBezTo>
                  <a:lnTo>
                    <a:pt x="2990" y="585"/>
                  </a:lnTo>
                  <a:cubicBezTo>
                    <a:pt x="2987" y="585"/>
                    <a:pt x="2980" y="587"/>
                    <a:pt x="2977" y="587"/>
                  </a:cubicBezTo>
                  <a:lnTo>
                    <a:pt x="2977" y="587"/>
                  </a:lnTo>
                  <a:cubicBezTo>
                    <a:pt x="2975" y="586"/>
                    <a:pt x="2972" y="584"/>
                    <a:pt x="2970" y="584"/>
                  </a:cubicBezTo>
                  <a:lnTo>
                    <a:pt x="2970" y="584"/>
                  </a:lnTo>
                  <a:cubicBezTo>
                    <a:pt x="2969" y="585"/>
                    <a:pt x="2966" y="589"/>
                    <a:pt x="2965" y="590"/>
                  </a:cubicBezTo>
                  <a:lnTo>
                    <a:pt x="2965" y="590"/>
                  </a:lnTo>
                  <a:cubicBezTo>
                    <a:pt x="2961" y="591"/>
                    <a:pt x="2954" y="588"/>
                    <a:pt x="2950" y="587"/>
                  </a:cubicBezTo>
                  <a:lnTo>
                    <a:pt x="2950" y="587"/>
                  </a:lnTo>
                  <a:cubicBezTo>
                    <a:pt x="2948" y="587"/>
                    <a:pt x="2941" y="587"/>
                    <a:pt x="2939" y="588"/>
                  </a:cubicBezTo>
                  <a:lnTo>
                    <a:pt x="2939" y="588"/>
                  </a:lnTo>
                  <a:cubicBezTo>
                    <a:pt x="2938" y="590"/>
                    <a:pt x="2937" y="593"/>
                    <a:pt x="2935" y="594"/>
                  </a:cubicBezTo>
                  <a:lnTo>
                    <a:pt x="2935" y="594"/>
                  </a:lnTo>
                  <a:cubicBezTo>
                    <a:pt x="2932" y="596"/>
                    <a:pt x="2925" y="592"/>
                    <a:pt x="2922" y="593"/>
                  </a:cubicBezTo>
                  <a:lnTo>
                    <a:pt x="2922" y="593"/>
                  </a:lnTo>
                  <a:cubicBezTo>
                    <a:pt x="2919" y="593"/>
                    <a:pt x="2915" y="597"/>
                    <a:pt x="2913" y="598"/>
                  </a:cubicBezTo>
                  <a:lnTo>
                    <a:pt x="2913" y="598"/>
                  </a:lnTo>
                  <a:cubicBezTo>
                    <a:pt x="2910" y="600"/>
                    <a:pt x="2906" y="602"/>
                    <a:pt x="2903" y="602"/>
                  </a:cubicBezTo>
                  <a:lnTo>
                    <a:pt x="2903" y="602"/>
                  </a:lnTo>
                  <a:cubicBezTo>
                    <a:pt x="2900" y="601"/>
                    <a:pt x="2897" y="593"/>
                    <a:pt x="2894" y="592"/>
                  </a:cubicBezTo>
                  <a:lnTo>
                    <a:pt x="2894" y="592"/>
                  </a:lnTo>
                  <a:cubicBezTo>
                    <a:pt x="2892" y="591"/>
                    <a:pt x="2888" y="589"/>
                    <a:pt x="2886" y="590"/>
                  </a:cubicBezTo>
                  <a:lnTo>
                    <a:pt x="2886" y="590"/>
                  </a:lnTo>
                  <a:cubicBezTo>
                    <a:pt x="2884" y="590"/>
                    <a:pt x="2882" y="594"/>
                    <a:pt x="2880" y="595"/>
                  </a:cubicBezTo>
                  <a:lnTo>
                    <a:pt x="2880" y="595"/>
                  </a:lnTo>
                  <a:cubicBezTo>
                    <a:pt x="2878" y="596"/>
                    <a:pt x="2872" y="594"/>
                    <a:pt x="2869" y="593"/>
                  </a:cubicBezTo>
                  <a:lnTo>
                    <a:pt x="2869" y="593"/>
                  </a:lnTo>
                  <a:cubicBezTo>
                    <a:pt x="2867" y="592"/>
                    <a:pt x="2864" y="589"/>
                    <a:pt x="2862" y="589"/>
                  </a:cubicBezTo>
                  <a:lnTo>
                    <a:pt x="2862" y="589"/>
                  </a:lnTo>
                  <a:cubicBezTo>
                    <a:pt x="2857" y="589"/>
                    <a:pt x="2851" y="598"/>
                    <a:pt x="2847" y="599"/>
                  </a:cubicBezTo>
                  <a:lnTo>
                    <a:pt x="2847" y="599"/>
                  </a:lnTo>
                  <a:cubicBezTo>
                    <a:pt x="2844" y="600"/>
                    <a:pt x="2838" y="598"/>
                    <a:pt x="2835" y="600"/>
                  </a:cubicBezTo>
                  <a:lnTo>
                    <a:pt x="2835" y="600"/>
                  </a:lnTo>
                  <a:cubicBezTo>
                    <a:pt x="2831" y="601"/>
                    <a:pt x="2824" y="609"/>
                    <a:pt x="2825" y="613"/>
                  </a:cubicBezTo>
                  <a:lnTo>
                    <a:pt x="2825" y="613"/>
                  </a:lnTo>
                  <a:cubicBezTo>
                    <a:pt x="2825" y="616"/>
                    <a:pt x="2831" y="621"/>
                    <a:pt x="2834" y="623"/>
                  </a:cubicBezTo>
                  <a:lnTo>
                    <a:pt x="2834" y="623"/>
                  </a:lnTo>
                  <a:cubicBezTo>
                    <a:pt x="2837" y="625"/>
                    <a:pt x="2842" y="626"/>
                    <a:pt x="2846" y="626"/>
                  </a:cubicBezTo>
                  <a:lnTo>
                    <a:pt x="2846" y="626"/>
                  </a:lnTo>
                  <a:cubicBezTo>
                    <a:pt x="2850" y="626"/>
                    <a:pt x="2856" y="620"/>
                    <a:pt x="2859" y="618"/>
                  </a:cubicBezTo>
                  <a:lnTo>
                    <a:pt x="2859" y="618"/>
                  </a:lnTo>
                  <a:cubicBezTo>
                    <a:pt x="2865" y="618"/>
                    <a:pt x="2877" y="619"/>
                    <a:pt x="2881" y="621"/>
                  </a:cubicBezTo>
                  <a:lnTo>
                    <a:pt x="2881" y="621"/>
                  </a:lnTo>
                  <a:cubicBezTo>
                    <a:pt x="2884" y="622"/>
                    <a:pt x="2889" y="624"/>
                    <a:pt x="2890" y="626"/>
                  </a:cubicBezTo>
                  <a:lnTo>
                    <a:pt x="2890" y="626"/>
                  </a:lnTo>
                  <a:cubicBezTo>
                    <a:pt x="2893" y="629"/>
                    <a:pt x="2897" y="634"/>
                    <a:pt x="2897" y="638"/>
                  </a:cubicBezTo>
                  <a:lnTo>
                    <a:pt x="2897" y="638"/>
                  </a:lnTo>
                  <a:cubicBezTo>
                    <a:pt x="2898" y="642"/>
                    <a:pt x="2892" y="651"/>
                    <a:pt x="2892" y="655"/>
                  </a:cubicBezTo>
                  <a:lnTo>
                    <a:pt x="2892" y="655"/>
                  </a:lnTo>
                  <a:cubicBezTo>
                    <a:pt x="2891" y="658"/>
                    <a:pt x="2893" y="665"/>
                    <a:pt x="2893" y="668"/>
                  </a:cubicBezTo>
                  <a:lnTo>
                    <a:pt x="2893" y="668"/>
                  </a:lnTo>
                  <a:cubicBezTo>
                    <a:pt x="2892" y="671"/>
                    <a:pt x="2890" y="675"/>
                    <a:pt x="2889" y="676"/>
                  </a:cubicBezTo>
                  <a:lnTo>
                    <a:pt x="2889" y="676"/>
                  </a:lnTo>
                  <a:cubicBezTo>
                    <a:pt x="2888" y="679"/>
                    <a:pt x="2884" y="681"/>
                    <a:pt x="2883" y="683"/>
                  </a:cubicBezTo>
                  <a:lnTo>
                    <a:pt x="2883" y="683"/>
                  </a:lnTo>
                  <a:cubicBezTo>
                    <a:pt x="2881" y="686"/>
                    <a:pt x="2879" y="691"/>
                    <a:pt x="2879" y="694"/>
                  </a:cubicBezTo>
                  <a:lnTo>
                    <a:pt x="2879" y="694"/>
                  </a:lnTo>
                  <a:cubicBezTo>
                    <a:pt x="2879" y="698"/>
                    <a:pt x="2883" y="705"/>
                    <a:pt x="2883" y="709"/>
                  </a:cubicBezTo>
                  <a:lnTo>
                    <a:pt x="2883" y="709"/>
                  </a:lnTo>
                  <a:cubicBezTo>
                    <a:pt x="2882" y="713"/>
                    <a:pt x="2879" y="723"/>
                    <a:pt x="2877" y="727"/>
                  </a:cubicBezTo>
                  <a:lnTo>
                    <a:pt x="2877" y="727"/>
                  </a:lnTo>
                  <a:cubicBezTo>
                    <a:pt x="2877" y="731"/>
                    <a:pt x="2875" y="737"/>
                    <a:pt x="2873" y="741"/>
                  </a:cubicBezTo>
                  <a:lnTo>
                    <a:pt x="2873" y="741"/>
                  </a:lnTo>
                  <a:cubicBezTo>
                    <a:pt x="2870" y="744"/>
                    <a:pt x="2862" y="750"/>
                    <a:pt x="2860" y="754"/>
                  </a:cubicBezTo>
                  <a:lnTo>
                    <a:pt x="2860" y="754"/>
                  </a:lnTo>
                  <a:cubicBezTo>
                    <a:pt x="2859" y="757"/>
                    <a:pt x="2857" y="764"/>
                    <a:pt x="2858" y="767"/>
                  </a:cubicBezTo>
                  <a:lnTo>
                    <a:pt x="2858" y="767"/>
                  </a:lnTo>
                  <a:cubicBezTo>
                    <a:pt x="2859" y="772"/>
                    <a:pt x="2865" y="777"/>
                    <a:pt x="2868" y="779"/>
                  </a:cubicBezTo>
                  <a:lnTo>
                    <a:pt x="2868" y="779"/>
                  </a:lnTo>
                  <a:cubicBezTo>
                    <a:pt x="2871" y="780"/>
                    <a:pt x="2879" y="780"/>
                    <a:pt x="2882" y="779"/>
                  </a:cubicBezTo>
                  <a:lnTo>
                    <a:pt x="2882" y="779"/>
                  </a:lnTo>
                  <a:cubicBezTo>
                    <a:pt x="2885" y="779"/>
                    <a:pt x="2891" y="776"/>
                    <a:pt x="2894" y="776"/>
                  </a:cubicBezTo>
                  <a:lnTo>
                    <a:pt x="2894" y="776"/>
                  </a:lnTo>
                  <a:cubicBezTo>
                    <a:pt x="2899" y="774"/>
                    <a:pt x="2909" y="773"/>
                    <a:pt x="2912" y="770"/>
                  </a:cubicBezTo>
                  <a:lnTo>
                    <a:pt x="2912" y="770"/>
                  </a:lnTo>
                  <a:cubicBezTo>
                    <a:pt x="2915" y="767"/>
                    <a:pt x="2919" y="762"/>
                    <a:pt x="2920" y="758"/>
                  </a:cubicBezTo>
                  <a:lnTo>
                    <a:pt x="2920" y="758"/>
                  </a:lnTo>
                  <a:cubicBezTo>
                    <a:pt x="2921" y="753"/>
                    <a:pt x="2915" y="745"/>
                    <a:pt x="2916" y="741"/>
                  </a:cubicBezTo>
                  <a:lnTo>
                    <a:pt x="2916" y="741"/>
                  </a:lnTo>
                  <a:cubicBezTo>
                    <a:pt x="2917" y="737"/>
                    <a:pt x="2920" y="732"/>
                    <a:pt x="2923" y="731"/>
                  </a:cubicBezTo>
                  <a:lnTo>
                    <a:pt x="2923" y="731"/>
                  </a:lnTo>
                  <a:cubicBezTo>
                    <a:pt x="2925" y="729"/>
                    <a:pt x="2930" y="731"/>
                    <a:pt x="2931" y="732"/>
                  </a:cubicBezTo>
                  <a:lnTo>
                    <a:pt x="2931" y="732"/>
                  </a:lnTo>
                  <a:cubicBezTo>
                    <a:pt x="2933" y="734"/>
                    <a:pt x="2935" y="741"/>
                    <a:pt x="2936" y="743"/>
                  </a:cubicBezTo>
                  <a:lnTo>
                    <a:pt x="2936" y="743"/>
                  </a:lnTo>
                  <a:cubicBezTo>
                    <a:pt x="2937" y="747"/>
                    <a:pt x="2940" y="756"/>
                    <a:pt x="2942" y="759"/>
                  </a:cubicBezTo>
                  <a:lnTo>
                    <a:pt x="2942" y="759"/>
                  </a:lnTo>
                  <a:cubicBezTo>
                    <a:pt x="2945" y="762"/>
                    <a:pt x="2950" y="765"/>
                    <a:pt x="2953" y="767"/>
                  </a:cubicBezTo>
                  <a:lnTo>
                    <a:pt x="2953" y="767"/>
                  </a:lnTo>
                  <a:cubicBezTo>
                    <a:pt x="2957" y="768"/>
                    <a:pt x="2965" y="770"/>
                    <a:pt x="2969" y="770"/>
                  </a:cubicBezTo>
                  <a:lnTo>
                    <a:pt x="2969" y="770"/>
                  </a:lnTo>
                  <a:cubicBezTo>
                    <a:pt x="2972" y="770"/>
                    <a:pt x="2979" y="769"/>
                    <a:pt x="2981" y="766"/>
                  </a:cubicBezTo>
                  <a:lnTo>
                    <a:pt x="2981" y="766"/>
                  </a:lnTo>
                  <a:cubicBezTo>
                    <a:pt x="2982" y="765"/>
                    <a:pt x="2983" y="762"/>
                    <a:pt x="2982" y="760"/>
                  </a:cubicBezTo>
                  <a:lnTo>
                    <a:pt x="2982" y="760"/>
                  </a:lnTo>
                  <a:cubicBezTo>
                    <a:pt x="2981" y="757"/>
                    <a:pt x="2978" y="752"/>
                    <a:pt x="2975" y="750"/>
                  </a:cubicBezTo>
                  <a:lnTo>
                    <a:pt x="2975" y="750"/>
                  </a:lnTo>
                  <a:cubicBezTo>
                    <a:pt x="2973" y="749"/>
                    <a:pt x="2969" y="748"/>
                    <a:pt x="2968" y="747"/>
                  </a:cubicBezTo>
                  <a:lnTo>
                    <a:pt x="2968" y="747"/>
                  </a:lnTo>
                  <a:cubicBezTo>
                    <a:pt x="2965" y="744"/>
                    <a:pt x="2960" y="739"/>
                    <a:pt x="2961" y="737"/>
                  </a:cubicBezTo>
                  <a:lnTo>
                    <a:pt x="2961" y="737"/>
                  </a:lnTo>
                  <a:cubicBezTo>
                    <a:pt x="2962" y="735"/>
                    <a:pt x="2966" y="733"/>
                    <a:pt x="2969" y="734"/>
                  </a:cubicBezTo>
                  <a:lnTo>
                    <a:pt x="2969" y="734"/>
                  </a:lnTo>
                  <a:cubicBezTo>
                    <a:pt x="2970" y="734"/>
                    <a:pt x="2973" y="737"/>
                    <a:pt x="2974" y="739"/>
                  </a:cubicBezTo>
                  <a:lnTo>
                    <a:pt x="2974" y="739"/>
                  </a:lnTo>
                  <a:cubicBezTo>
                    <a:pt x="2976" y="740"/>
                    <a:pt x="2981" y="741"/>
                    <a:pt x="2984" y="741"/>
                  </a:cubicBezTo>
                  <a:lnTo>
                    <a:pt x="2984" y="741"/>
                  </a:lnTo>
                  <a:cubicBezTo>
                    <a:pt x="2986" y="742"/>
                    <a:pt x="2991" y="743"/>
                    <a:pt x="2992" y="746"/>
                  </a:cubicBezTo>
                  <a:lnTo>
                    <a:pt x="2992" y="746"/>
                  </a:lnTo>
                  <a:cubicBezTo>
                    <a:pt x="2994" y="748"/>
                    <a:pt x="2993" y="754"/>
                    <a:pt x="2994" y="757"/>
                  </a:cubicBezTo>
                  <a:lnTo>
                    <a:pt x="2994" y="757"/>
                  </a:lnTo>
                  <a:cubicBezTo>
                    <a:pt x="2996" y="760"/>
                    <a:pt x="3003" y="764"/>
                    <a:pt x="3004" y="767"/>
                  </a:cubicBezTo>
                  <a:lnTo>
                    <a:pt x="3004" y="767"/>
                  </a:lnTo>
                  <a:cubicBezTo>
                    <a:pt x="3005" y="771"/>
                    <a:pt x="3003" y="777"/>
                    <a:pt x="3001" y="780"/>
                  </a:cubicBezTo>
                  <a:lnTo>
                    <a:pt x="3001" y="780"/>
                  </a:lnTo>
                  <a:cubicBezTo>
                    <a:pt x="3000" y="783"/>
                    <a:pt x="2993" y="786"/>
                    <a:pt x="2992" y="789"/>
                  </a:cubicBezTo>
                  <a:lnTo>
                    <a:pt x="2992" y="789"/>
                  </a:lnTo>
                  <a:cubicBezTo>
                    <a:pt x="2990" y="792"/>
                    <a:pt x="2991" y="798"/>
                    <a:pt x="2989" y="802"/>
                  </a:cubicBezTo>
                  <a:lnTo>
                    <a:pt x="2989" y="802"/>
                  </a:lnTo>
                  <a:cubicBezTo>
                    <a:pt x="2988" y="804"/>
                    <a:pt x="2983" y="810"/>
                    <a:pt x="2981" y="812"/>
                  </a:cubicBezTo>
                  <a:lnTo>
                    <a:pt x="2981" y="812"/>
                  </a:lnTo>
                  <a:cubicBezTo>
                    <a:pt x="2979" y="814"/>
                    <a:pt x="2972" y="818"/>
                    <a:pt x="2970" y="821"/>
                  </a:cubicBezTo>
                  <a:lnTo>
                    <a:pt x="2970" y="821"/>
                  </a:lnTo>
                  <a:cubicBezTo>
                    <a:pt x="2968" y="824"/>
                    <a:pt x="2967" y="833"/>
                    <a:pt x="2969" y="837"/>
                  </a:cubicBezTo>
                  <a:lnTo>
                    <a:pt x="2969" y="837"/>
                  </a:lnTo>
                  <a:cubicBezTo>
                    <a:pt x="2969" y="839"/>
                    <a:pt x="2973" y="843"/>
                    <a:pt x="2975" y="843"/>
                  </a:cubicBezTo>
                  <a:lnTo>
                    <a:pt x="2975" y="843"/>
                  </a:lnTo>
                  <a:cubicBezTo>
                    <a:pt x="2977" y="844"/>
                    <a:pt x="2981" y="843"/>
                    <a:pt x="2983" y="842"/>
                  </a:cubicBezTo>
                  <a:lnTo>
                    <a:pt x="2983" y="842"/>
                  </a:lnTo>
                  <a:cubicBezTo>
                    <a:pt x="2986" y="838"/>
                    <a:pt x="2987" y="830"/>
                    <a:pt x="2989" y="826"/>
                  </a:cubicBezTo>
                  <a:lnTo>
                    <a:pt x="2989" y="826"/>
                  </a:lnTo>
                  <a:cubicBezTo>
                    <a:pt x="2990" y="823"/>
                    <a:pt x="2993" y="817"/>
                    <a:pt x="2994" y="814"/>
                  </a:cubicBezTo>
                  <a:lnTo>
                    <a:pt x="2994" y="814"/>
                  </a:lnTo>
                  <a:cubicBezTo>
                    <a:pt x="2996" y="811"/>
                    <a:pt x="3001" y="806"/>
                    <a:pt x="3003" y="803"/>
                  </a:cubicBezTo>
                  <a:lnTo>
                    <a:pt x="3003" y="803"/>
                  </a:lnTo>
                  <a:cubicBezTo>
                    <a:pt x="3005" y="800"/>
                    <a:pt x="3009" y="794"/>
                    <a:pt x="3011" y="792"/>
                  </a:cubicBezTo>
                  <a:lnTo>
                    <a:pt x="3011" y="792"/>
                  </a:lnTo>
                  <a:cubicBezTo>
                    <a:pt x="3013" y="788"/>
                    <a:pt x="3017" y="781"/>
                    <a:pt x="3019" y="777"/>
                  </a:cubicBezTo>
                  <a:lnTo>
                    <a:pt x="3019" y="777"/>
                  </a:lnTo>
                  <a:cubicBezTo>
                    <a:pt x="3021" y="773"/>
                    <a:pt x="3024" y="764"/>
                    <a:pt x="3027" y="760"/>
                  </a:cubicBezTo>
                  <a:lnTo>
                    <a:pt x="3027" y="760"/>
                  </a:lnTo>
                  <a:cubicBezTo>
                    <a:pt x="3029" y="757"/>
                    <a:pt x="3034" y="752"/>
                    <a:pt x="3036" y="748"/>
                  </a:cubicBezTo>
                  <a:lnTo>
                    <a:pt x="3036" y="748"/>
                  </a:lnTo>
                  <a:cubicBezTo>
                    <a:pt x="3039" y="743"/>
                    <a:pt x="3044" y="733"/>
                    <a:pt x="3047" y="728"/>
                  </a:cubicBezTo>
                  <a:lnTo>
                    <a:pt x="3047" y="728"/>
                  </a:lnTo>
                  <a:cubicBezTo>
                    <a:pt x="3049" y="723"/>
                    <a:pt x="3054" y="713"/>
                    <a:pt x="3056" y="708"/>
                  </a:cubicBezTo>
                  <a:lnTo>
                    <a:pt x="3056" y="708"/>
                  </a:lnTo>
                  <a:cubicBezTo>
                    <a:pt x="3057" y="705"/>
                    <a:pt x="3059" y="697"/>
                    <a:pt x="3061" y="694"/>
                  </a:cubicBezTo>
                  <a:lnTo>
                    <a:pt x="3061" y="694"/>
                  </a:lnTo>
                  <a:cubicBezTo>
                    <a:pt x="3062" y="692"/>
                    <a:pt x="3066" y="689"/>
                    <a:pt x="3069" y="689"/>
                  </a:cubicBezTo>
                  <a:lnTo>
                    <a:pt x="3069" y="689"/>
                  </a:lnTo>
                  <a:cubicBezTo>
                    <a:pt x="3071" y="689"/>
                    <a:pt x="3077" y="691"/>
                    <a:pt x="3079" y="693"/>
                  </a:cubicBezTo>
                  <a:lnTo>
                    <a:pt x="3079" y="693"/>
                  </a:lnTo>
                  <a:cubicBezTo>
                    <a:pt x="3080" y="695"/>
                    <a:pt x="3079" y="701"/>
                    <a:pt x="3079" y="703"/>
                  </a:cubicBezTo>
                  <a:lnTo>
                    <a:pt x="3079" y="703"/>
                  </a:lnTo>
                  <a:cubicBezTo>
                    <a:pt x="3077" y="706"/>
                    <a:pt x="3071" y="712"/>
                    <a:pt x="3069" y="714"/>
                  </a:cubicBezTo>
                  <a:lnTo>
                    <a:pt x="3069" y="714"/>
                  </a:lnTo>
                  <a:cubicBezTo>
                    <a:pt x="3066" y="720"/>
                    <a:pt x="3060" y="731"/>
                    <a:pt x="3057" y="735"/>
                  </a:cubicBezTo>
                  <a:lnTo>
                    <a:pt x="3057" y="735"/>
                  </a:lnTo>
                  <a:cubicBezTo>
                    <a:pt x="3053" y="743"/>
                    <a:pt x="3044" y="760"/>
                    <a:pt x="3040" y="767"/>
                  </a:cubicBezTo>
                  <a:lnTo>
                    <a:pt x="3040" y="767"/>
                  </a:lnTo>
                  <a:cubicBezTo>
                    <a:pt x="3036" y="774"/>
                    <a:pt x="3029" y="787"/>
                    <a:pt x="3024" y="794"/>
                  </a:cubicBezTo>
                  <a:lnTo>
                    <a:pt x="3024" y="794"/>
                  </a:lnTo>
                  <a:cubicBezTo>
                    <a:pt x="3019" y="803"/>
                    <a:pt x="3007" y="820"/>
                    <a:pt x="3001" y="828"/>
                  </a:cubicBezTo>
                  <a:lnTo>
                    <a:pt x="3001" y="828"/>
                  </a:lnTo>
                  <a:cubicBezTo>
                    <a:pt x="2996" y="836"/>
                    <a:pt x="2986" y="851"/>
                    <a:pt x="2983" y="858"/>
                  </a:cubicBezTo>
                  <a:lnTo>
                    <a:pt x="2983" y="858"/>
                  </a:lnTo>
                  <a:cubicBezTo>
                    <a:pt x="2978" y="868"/>
                    <a:pt x="2970" y="889"/>
                    <a:pt x="2965" y="898"/>
                  </a:cubicBezTo>
                  <a:lnTo>
                    <a:pt x="2965" y="898"/>
                  </a:lnTo>
                  <a:cubicBezTo>
                    <a:pt x="2963" y="904"/>
                    <a:pt x="2956" y="914"/>
                    <a:pt x="2954" y="921"/>
                  </a:cubicBezTo>
                  <a:lnTo>
                    <a:pt x="2954" y="921"/>
                  </a:lnTo>
                  <a:cubicBezTo>
                    <a:pt x="2953" y="926"/>
                    <a:pt x="2955" y="937"/>
                    <a:pt x="2955" y="943"/>
                  </a:cubicBezTo>
                  <a:lnTo>
                    <a:pt x="2955" y="943"/>
                  </a:lnTo>
                  <a:cubicBezTo>
                    <a:pt x="2954" y="947"/>
                    <a:pt x="2953" y="956"/>
                    <a:pt x="2950" y="958"/>
                  </a:cubicBezTo>
                  <a:lnTo>
                    <a:pt x="2950" y="958"/>
                  </a:lnTo>
                  <a:cubicBezTo>
                    <a:pt x="2949" y="959"/>
                    <a:pt x="2945" y="957"/>
                    <a:pt x="2943" y="956"/>
                  </a:cubicBezTo>
                  <a:lnTo>
                    <a:pt x="2943" y="956"/>
                  </a:lnTo>
                  <a:cubicBezTo>
                    <a:pt x="2941" y="954"/>
                    <a:pt x="2940" y="947"/>
                    <a:pt x="2939" y="944"/>
                  </a:cubicBezTo>
                  <a:lnTo>
                    <a:pt x="2939" y="944"/>
                  </a:lnTo>
                  <a:cubicBezTo>
                    <a:pt x="2938" y="941"/>
                    <a:pt x="2937" y="934"/>
                    <a:pt x="2935" y="933"/>
                  </a:cubicBezTo>
                  <a:lnTo>
                    <a:pt x="2935" y="933"/>
                  </a:lnTo>
                  <a:cubicBezTo>
                    <a:pt x="2931" y="928"/>
                    <a:pt x="2920" y="928"/>
                    <a:pt x="2915" y="927"/>
                  </a:cubicBezTo>
                  <a:lnTo>
                    <a:pt x="2915" y="927"/>
                  </a:lnTo>
                  <a:cubicBezTo>
                    <a:pt x="2909" y="925"/>
                    <a:pt x="2898" y="924"/>
                    <a:pt x="2892" y="924"/>
                  </a:cubicBezTo>
                  <a:lnTo>
                    <a:pt x="2892" y="924"/>
                  </a:lnTo>
                  <a:cubicBezTo>
                    <a:pt x="2882" y="925"/>
                    <a:pt x="2861" y="927"/>
                    <a:pt x="2851" y="930"/>
                  </a:cubicBezTo>
                  <a:lnTo>
                    <a:pt x="2851" y="930"/>
                  </a:lnTo>
                  <a:cubicBezTo>
                    <a:pt x="2835" y="935"/>
                    <a:pt x="2806" y="949"/>
                    <a:pt x="2791" y="957"/>
                  </a:cubicBezTo>
                  <a:lnTo>
                    <a:pt x="2791" y="957"/>
                  </a:lnTo>
                  <a:cubicBezTo>
                    <a:pt x="2782" y="961"/>
                    <a:pt x="2766" y="969"/>
                    <a:pt x="2757" y="975"/>
                  </a:cubicBezTo>
                  <a:lnTo>
                    <a:pt x="2757" y="975"/>
                  </a:lnTo>
                  <a:cubicBezTo>
                    <a:pt x="2747" y="980"/>
                    <a:pt x="2728" y="991"/>
                    <a:pt x="2720" y="998"/>
                  </a:cubicBezTo>
                  <a:lnTo>
                    <a:pt x="2720" y="998"/>
                  </a:lnTo>
                  <a:cubicBezTo>
                    <a:pt x="2712" y="1004"/>
                    <a:pt x="2698" y="1019"/>
                    <a:pt x="2690" y="1027"/>
                  </a:cubicBezTo>
                  <a:lnTo>
                    <a:pt x="2690" y="1027"/>
                  </a:lnTo>
                  <a:cubicBezTo>
                    <a:pt x="2674" y="1043"/>
                    <a:pt x="2642" y="1075"/>
                    <a:pt x="2627" y="1092"/>
                  </a:cubicBezTo>
                  <a:lnTo>
                    <a:pt x="2627" y="1092"/>
                  </a:lnTo>
                  <a:cubicBezTo>
                    <a:pt x="2610" y="1113"/>
                    <a:pt x="2577" y="1157"/>
                    <a:pt x="2562" y="1180"/>
                  </a:cubicBezTo>
                  <a:lnTo>
                    <a:pt x="2562" y="1180"/>
                  </a:lnTo>
                  <a:cubicBezTo>
                    <a:pt x="2555" y="1190"/>
                    <a:pt x="2543" y="1208"/>
                    <a:pt x="2538" y="1219"/>
                  </a:cubicBezTo>
                  <a:lnTo>
                    <a:pt x="2538" y="1219"/>
                  </a:lnTo>
                  <a:cubicBezTo>
                    <a:pt x="2532" y="1229"/>
                    <a:pt x="2523" y="1251"/>
                    <a:pt x="2520" y="1263"/>
                  </a:cubicBezTo>
                  <a:lnTo>
                    <a:pt x="2520" y="1263"/>
                  </a:lnTo>
                  <a:cubicBezTo>
                    <a:pt x="2518" y="1271"/>
                    <a:pt x="2519" y="1287"/>
                    <a:pt x="2517" y="1296"/>
                  </a:cubicBezTo>
                  <a:lnTo>
                    <a:pt x="2517" y="1296"/>
                  </a:lnTo>
                  <a:cubicBezTo>
                    <a:pt x="2516" y="1300"/>
                    <a:pt x="2514" y="1309"/>
                    <a:pt x="2514" y="1313"/>
                  </a:cubicBezTo>
                  <a:lnTo>
                    <a:pt x="2514" y="1313"/>
                  </a:lnTo>
                  <a:cubicBezTo>
                    <a:pt x="2512" y="1320"/>
                    <a:pt x="2513" y="1341"/>
                    <a:pt x="2514" y="1342"/>
                  </a:cubicBezTo>
                  <a:lnTo>
                    <a:pt x="2514" y="1342"/>
                  </a:lnTo>
                  <a:cubicBezTo>
                    <a:pt x="2514" y="1344"/>
                    <a:pt x="2508" y="1362"/>
                    <a:pt x="2506" y="1370"/>
                  </a:cubicBezTo>
                  <a:lnTo>
                    <a:pt x="2506" y="1370"/>
                  </a:lnTo>
                  <a:cubicBezTo>
                    <a:pt x="2506" y="1372"/>
                    <a:pt x="2505" y="1377"/>
                    <a:pt x="2505" y="1380"/>
                  </a:cubicBezTo>
                  <a:lnTo>
                    <a:pt x="2505" y="1380"/>
                  </a:lnTo>
                  <a:cubicBezTo>
                    <a:pt x="2504" y="1383"/>
                    <a:pt x="2500" y="1389"/>
                    <a:pt x="2500" y="1392"/>
                  </a:cubicBezTo>
                  <a:lnTo>
                    <a:pt x="2500" y="1392"/>
                  </a:lnTo>
                  <a:cubicBezTo>
                    <a:pt x="2500" y="1396"/>
                    <a:pt x="2505" y="1403"/>
                    <a:pt x="2505" y="1407"/>
                  </a:cubicBezTo>
                  <a:lnTo>
                    <a:pt x="2505" y="1407"/>
                  </a:lnTo>
                  <a:cubicBezTo>
                    <a:pt x="2506" y="1411"/>
                    <a:pt x="2506" y="1420"/>
                    <a:pt x="2505" y="1423"/>
                  </a:cubicBezTo>
                  <a:lnTo>
                    <a:pt x="2505" y="1423"/>
                  </a:lnTo>
                  <a:cubicBezTo>
                    <a:pt x="2504" y="1426"/>
                    <a:pt x="2499" y="1432"/>
                    <a:pt x="2496" y="1433"/>
                  </a:cubicBezTo>
                  <a:lnTo>
                    <a:pt x="2496" y="1433"/>
                  </a:lnTo>
                  <a:cubicBezTo>
                    <a:pt x="2494" y="1434"/>
                    <a:pt x="2488" y="1432"/>
                    <a:pt x="2486" y="1430"/>
                  </a:cubicBezTo>
                  <a:lnTo>
                    <a:pt x="2486" y="1430"/>
                  </a:lnTo>
                  <a:cubicBezTo>
                    <a:pt x="2485" y="1428"/>
                    <a:pt x="2483" y="1423"/>
                    <a:pt x="2482" y="1421"/>
                  </a:cubicBezTo>
                  <a:lnTo>
                    <a:pt x="2482" y="1421"/>
                  </a:lnTo>
                  <a:cubicBezTo>
                    <a:pt x="2481" y="1420"/>
                    <a:pt x="2478" y="1415"/>
                    <a:pt x="2476" y="1415"/>
                  </a:cubicBezTo>
                  <a:lnTo>
                    <a:pt x="2476" y="1415"/>
                  </a:lnTo>
                  <a:cubicBezTo>
                    <a:pt x="2469" y="1412"/>
                    <a:pt x="2453" y="1417"/>
                    <a:pt x="2445" y="1417"/>
                  </a:cubicBezTo>
                  <a:lnTo>
                    <a:pt x="2445" y="1417"/>
                  </a:lnTo>
                  <a:cubicBezTo>
                    <a:pt x="2438" y="1418"/>
                    <a:pt x="2423" y="1419"/>
                    <a:pt x="2415" y="1421"/>
                  </a:cubicBezTo>
                  <a:lnTo>
                    <a:pt x="2415" y="1421"/>
                  </a:lnTo>
                  <a:cubicBezTo>
                    <a:pt x="2401" y="1423"/>
                    <a:pt x="2374" y="1431"/>
                    <a:pt x="2361" y="1437"/>
                  </a:cubicBezTo>
                  <a:lnTo>
                    <a:pt x="2361" y="1437"/>
                  </a:lnTo>
                  <a:cubicBezTo>
                    <a:pt x="2347" y="1441"/>
                    <a:pt x="2322" y="1455"/>
                    <a:pt x="2310" y="1462"/>
                  </a:cubicBezTo>
                  <a:lnTo>
                    <a:pt x="2310" y="1462"/>
                  </a:lnTo>
                  <a:cubicBezTo>
                    <a:pt x="2303" y="1465"/>
                    <a:pt x="2293" y="1472"/>
                    <a:pt x="2284" y="1478"/>
                  </a:cubicBezTo>
                  <a:lnTo>
                    <a:pt x="1759" y="1144"/>
                  </a:lnTo>
                  <a:lnTo>
                    <a:pt x="1338" y="1227"/>
                  </a:lnTo>
                  <a:lnTo>
                    <a:pt x="1337" y="1174"/>
                  </a:lnTo>
                  <a:lnTo>
                    <a:pt x="1260" y="1108"/>
                  </a:lnTo>
                  <a:lnTo>
                    <a:pt x="1229" y="1141"/>
                  </a:lnTo>
                  <a:lnTo>
                    <a:pt x="1229" y="1141"/>
                  </a:lnTo>
                  <a:cubicBezTo>
                    <a:pt x="1229" y="1141"/>
                    <a:pt x="1219" y="1139"/>
                    <a:pt x="1217" y="1136"/>
                  </a:cubicBezTo>
                  <a:lnTo>
                    <a:pt x="1217" y="1136"/>
                  </a:lnTo>
                  <a:cubicBezTo>
                    <a:pt x="1215" y="1133"/>
                    <a:pt x="1214" y="1124"/>
                    <a:pt x="1216" y="1120"/>
                  </a:cubicBezTo>
                  <a:lnTo>
                    <a:pt x="1216" y="1120"/>
                  </a:lnTo>
                  <a:cubicBezTo>
                    <a:pt x="1217" y="1118"/>
                    <a:pt x="1222" y="1115"/>
                    <a:pt x="1222" y="1111"/>
                  </a:cubicBezTo>
                  <a:lnTo>
                    <a:pt x="1222" y="1111"/>
                  </a:lnTo>
                  <a:cubicBezTo>
                    <a:pt x="1223" y="1109"/>
                    <a:pt x="1220" y="1102"/>
                    <a:pt x="1218" y="1099"/>
                  </a:cubicBezTo>
                  <a:lnTo>
                    <a:pt x="1218" y="1099"/>
                  </a:lnTo>
                  <a:cubicBezTo>
                    <a:pt x="1216" y="1097"/>
                    <a:pt x="1207" y="1094"/>
                    <a:pt x="1207" y="1094"/>
                  </a:cubicBezTo>
                  <a:lnTo>
                    <a:pt x="973" y="1130"/>
                  </a:lnTo>
                  <a:lnTo>
                    <a:pt x="764" y="1161"/>
                  </a:lnTo>
                  <a:lnTo>
                    <a:pt x="764" y="1161"/>
                  </a:lnTo>
                  <a:cubicBezTo>
                    <a:pt x="764" y="1161"/>
                    <a:pt x="749" y="1164"/>
                    <a:pt x="745" y="1166"/>
                  </a:cubicBezTo>
                  <a:lnTo>
                    <a:pt x="745" y="1166"/>
                  </a:lnTo>
                  <a:cubicBezTo>
                    <a:pt x="743" y="1168"/>
                    <a:pt x="741" y="1174"/>
                    <a:pt x="737" y="1175"/>
                  </a:cubicBezTo>
                  <a:lnTo>
                    <a:pt x="737" y="1175"/>
                  </a:lnTo>
                  <a:cubicBezTo>
                    <a:pt x="735" y="1176"/>
                    <a:pt x="730" y="1173"/>
                    <a:pt x="727" y="1174"/>
                  </a:cubicBezTo>
                  <a:lnTo>
                    <a:pt x="727" y="1174"/>
                  </a:lnTo>
                  <a:cubicBezTo>
                    <a:pt x="724" y="1175"/>
                    <a:pt x="722" y="1183"/>
                    <a:pt x="719" y="1182"/>
                  </a:cubicBezTo>
                  <a:lnTo>
                    <a:pt x="719" y="1182"/>
                  </a:lnTo>
                  <a:cubicBezTo>
                    <a:pt x="716" y="1181"/>
                    <a:pt x="716" y="1174"/>
                    <a:pt x="714" y="1171"/>
                  </a:cubicBezTo>
                  <a:lnTo>
                    <a:pt x="714" y="1171"/>
                  </a:lnTo>
                  <a:cubicBezTo>
                    <a:pt x="713" y="1170"/>
                    <a:pt x="709" y="1167"/>
                    <a:pt x="706" y="1168"/>
                  </a:cubicBezTo>
                  <a:lnTo>
                    <a:pt x="706" y="1168"/>
                  </a:lnTo>
                  <a:cubicBezTo>
                    <a:pt x="703" y="1169"/>
                    <a:pt x="698" y="1173"/>
                    <a:pt x="696" y="1176"/>
                  </a:cubicBezTo>
                  <a:lnTo>
                    <a:pt x="696" y="1176"/>
                  </a:lnTo>
                  <a:cubicBezTo>
                    <a:pt x="694" y="1180"/>
                    <a:pt x="698" y="1190"/>
                    <a:pt x="695" y="1193"/>
                  </a:cubicBezTo>
                  <a:lnTo>
                    <a:pt x="695" y="1193"/>
                  </a:lnTo>
                  <a:cubicBezTo>
                    <a:pt x="693" y="1194"/>
                    <a:pt x="687" y="1191"/>
                    <a:pt x="684" y="1192"/>
                  </a:cubicBezTo>
                  <a:lnTo>
                    <a:pt x="684" y="1192"/>
                  </a:lnTo>
                  <a:cubicBezTo>
                    <a:pt x="682" y="1192"/>
                    <a:pt x="678" y="1193"/>
                    <a:pt x="676" y="1194"/>
                  </a:cubicBezTo>
                  <a:lnTo>
                    <a:pt x="676" y="1194"/>
                  </a:lnTo>
                  <a:cubicBezTo>
                    <a:pt x="673" y="1196"/>
                    <a:pt x="669" y="1200"/>
                    <a:pt x="666" y="1201"/>
                  </a:cubicBezTo>
                  <a:lnTo>
                    <a:pt x="666" y="1201"/>
                  </a:lnTo>
                  <a:cubicBezTo>
                    <a:pt x="663" y="1203"/>
                    <a:pt x="656" y="1202"/>
                    <a:pt x="653" y="1203"/>
                  </a:cubicBezTo>
                  <a:lnTo>
                    <a:pt x="653" y="1203"/>
                  </a:lnTo>
                  <a:cubicBezTo>
                    <a:pt x="649" y="1205"/>
                    <a:pt x="642" y="1211"/>
                    <a:pt x="638" y="1215"/>
                  </a:cubicBezTo>
                  <a:lnTo>
                    <a:pt x="638" y="1215"/>
                  </a:lnTo>
                  <a:cubicBezTo>
                    <a:pt x="635" y="1217"/>
                    <a:pt x="626" y="1221"/>
                    <a:pt x="622" y="1224"/>
                  </a:cubicBezTo>
                  <a:lnTo>
                    <a:pt x="622" y="1224"/>
                  </a:lnTo>
                  <a:cubicBezTo>
                    <a:pt x="619" y="1226"/>
                    <a:pt x="613" y="1230"/>
                    <a:pt x="611" y="1233"/>
                  </a:cubicBezTo>
                  <a:lnTo>
                    <a:pt x="611" y="1233"/>
                  </a:lnTo>
                  <a:cubicBezTo>
                    <a:pt x="608" y="1236"/>
                    <a:pt x="606" y="1243"/>
                    <a:pt x="603" y="1245"/>
                  </a:cubicBezTo>
                  <a:lnTo>
                    <a:pt x="603" y="1245"/>
                  </a:lnTo>
                  <a:cubicBezTo>
                    <a:pt x="601" y="1248"/>
                    <a:pt x="593" y="1251"/>
                    <a:pt x="591" y="1253"/>
                  </a:cubicBezTo>
                  <a:lnTo>
                    <a:pt x="591" y="1253"/>
                  </a:lnTo>
                  <a:cubicBezTo>
                    <a:pt x="588" y="1255"/>
                    <a:pt x="585" y="1261"/>
                    <a:pt x="582" y="1261"/>
                  </a:cubicBezTo>
                  <a:lnTo>
                    <a:pt x="582" y="1261"/>
                  </a:lnTo>
                  <a:cubicBezTo>
                    <a:pt x="580" y="1262"/>
                    <a:pt x="577" y="1260"/>
                    <a:pt x="575" y="1259"/>
                  </a:cubicBezTo>
                  <a:lnTo>
                    <a:pt x="575" y="1259"/>
                  </a:lnTo>
                  <a:cubicBezTo>
                    <a:pt x="572" y="1258"/>
                    <a:pt x="570" y="1253"/>
                    <a:pt x="567" y="1253"/>
                  </a:cubicBezTo>
                  <a:lnTo>
                    <a:pt x="567" y="1253"/>
                  </a:lnTo>
                  <a:cubicBezTo>
                    <a:pt x="564" y="1253"/>
                    <a:pt x="558" y="1259"/>
                    <a:pt x="555" y="1260"/>
                  </a:cubicBezTo>
                  <a:lnTo>
                    <a:pt x="555" y="1260"/>
                  </a:lnTo>
                  <a:cubicBezTo>
                    <a:pt x="550" y="1264"/>
                    <a:pt x="538" y="1270"/>
                    <a:pt x="532" y="1274"/>
                  </a:cubicBezTo>
                  <a:lnTo>
                    <a:pt x="532" y="1274"/>
                  </a:lnTo>
                  <a:cubicBezTo>
                    <a:pt x="527" y="1277"/>
                    <a:pt x="515" y="1284"/>
                    <a:pt x="510" y="1287"/>
                  </a:cubicBezTo>
                  <a:lnTo>
                    <a:pt x="510" y="1287"/>
                  </a:lnTo>
                  <a:cubicBezTo>
                    <a:pt x="501" y="1293"/>
                    <a:pt x="484" y="1305"/>
                    <a:pt x="475" y="1310"/>
                  </a:cubicBezTo>
                  <a:lnTo>
                    <a:pt x="475" y="1310"/>
                  </a:lnTo>
                  <a:cubicBezTo>
                    <a:pt x="471" y="1311"/>
                    <a:pt x="464" y="1313"/>
                    <a:pt x="458" y="1314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7" name="Freeform 277">
              <a:extLst>
                <a:ext uri="{FF2B5EF4-FFF2-40B4-BE49-F238E27FC236}">
                  <a16:creationId xmlns:a16="http://schemas.microsoft.com/office/drawing/2014/main" id="{7D925649-24FC-0B41-8475-B259E809F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7177" y="5621460"/>
              <a:ext cx="2123996" cy="1194969"/>
            </a:xfrm>
            <a:custGeom>
              <a:avLst/>
              <a:gdLst>
                <a:gd name="T0" fmla="*/ 1545 w 2642"/>
                <a:gd name="T1" fmla="*/ 20 h 1488"/>
                <a:gd name="T2" fmla="*/ 1608 w 2642"/>
                <a:gd name="T3" fmla="*/ 5 h 1488"/>
                <a:gd name="T4" fmla="*/ 1687 w 2642"/>
                <a:gd name="T5" fmla="*/ 44 h 1488"/>
                <a:gd name="T6" fmla="*/ 1741 w 2642"/>
                <a:gd name="T7" fmla="*/ 129 h 1488"/>
                <a:gd name="T8" fmla="*/ 1860 w 2642"/>
                <a:gd name="T9" fmla="*/ 129 h 1488"/>
                <a:gd name="T10" fmla="*/ 1913 w 2642"/>
                <a:gd name="T11" fmla="*/ 174 h 1488"/>
                <a:gd name="T12" fmla="*/ 2017 w 2642"/>
                <a:gd name="T13" fmla="*/ 144 h 1488"/>
                <a:gd name="T14" fmla="*/ 2097 w 2642"/>
                <a:gd name="T15" fmla="*/ 150 h 1488"/>
                <a:gd name="T16" fmla="*/ 2172 w 2642"/>
                <a:gd name="T17" fmla="*/ 87 h 1488"/>
                <a:gd name="T18" fmla="*/ 2229 w 2642"/>
                <a:gd name="T19" fmla="*/ 110 h 1488"/>
                <a:gd name="T20" fmla="*/ 2333 w 2642"/>
                <a:gd name="T21" fmla="*/ 176 h 1488"/>
                <a:gd name="T22" fmla="*/ 2367 w 2642"/>
                <a:gd name="T23" fmla="*/ 261 h 1488"/>
                <a:gd name="T24" fmla="*/ 2362 w 2642"/>
                <a:gd name="T25" fmla="*/ 341 h 1488"/>
                <a:gd name="T26" fmla="*/ 2429 w 2642"/>
                <a:gd name="T27" fmla="*/ 414 h 1488"/>
                <a:gd name="T28" fmla="*/ 2501 w 2642"/>
                <a:gd name="T29" fmla="*/ 488 h 1488"/>
                <a:gd name="T30" fmla="*/ 2565 w 2642"/>
                <a:gd name="T31" fmla="*/ 529 h 1488"/>
                <a:gd name="T32" fmla="*/ 2640 w 2642"/>
                <a:gd name="T33" fmla="*/ 568 h 1488"/>
                <a:gd name="T34" fmla="*/ 2435 w 2642"/>
                <a:gd name="T35" fmla="*/ 798 h 1488"/>
                <a:gd name="T36" fmla="*/ 2380 w 2642"/>
                <a:gd name="T37" fmla="*/ 884 h 1488"/>
                <a:gd name="T38" fmla="*/ 2335 w 2642"/>
                <a:gd name="T39" fmla="*/ 958 h 1488"/>
                <a:gd name="T40" fmla="*/ 2287 w 2642"/>
                <a:gd name="T41" fmla="*/ 1022 h 1488"/>
                <a:gd name="T42" fmla="*/ 2165 w 2642"/>
                <a:gd name="T43" fmla="*/ 1075 h 1488"/>
                <a:gd name="T44" fmla="*/ 1906 w 2642"/>
                <a:gd name="T45" fmla="*/ 1160 h 1488"/>
                <a:gd name="T46" fmla="*/ 1270 w 2642"/>
                <a:gd name="T47" fmla="*/ 1247 h 1488"/>
                <a:gd name="T48" fmla="*/ 571 w 2642"/>
                <a:gd name="T49" fmla="*/ 1351 h 1488"/>
                <a:gd name="T50" fmla="*/ 0 w 2642"/>
                <a:gd name="T51" fmla="*/ 1484 h 1488"/>
                <a:gd name="T52" fmla="*/ 57 w 2642"/>
                <a:gd name="T53" fmla="*/ 1446 h 1488"/>
                <a:gd name="T54" fmla="*/ 63 w 2642"/>
                <a:gd name="T55" fmla="*/ 1369 h 1488"/>
                <a:gd name="T56" fmla="*/ 72 w 2642"/>
                <a:gd name="T57" fmla="*/ 1309 h 1488"/>
                <a:gd name="T58" fmla="*/ 69 w 2642"/>
                <a:gd name="T59" fmla="*/ 1248 h 1488"/>
                <a:gd name="T60" fmla="*/ 56 w 2642"/>
                <a:gd name="T61" fmla="*/ 1205 h 1488"/>
                <a:gd name="T62" fmla="*/ 116 w 2642"/>
                <a:gd name="T63" fmla="*/ 1125 h 1488"/>
                <a:gd name="T64" fmla="*/ 232 w 2642"/>
                <a:gd name="T65" fmla="*/ 1152 h 1488"/>
                <a:gd name="T66" fmla="*/ 327 w 2642"/>
                <a:gd name="T67" fmla="*/ 1136 h 1488"/>
                <a:gd name="T68" fmla="*/ 301 w 2642"/>
                <a:gd name="T69" fmla="*/ 1015 h 1488"/>
                <a:gd name="T70" fmla="*/ 380 w 2642"/>
                <a:gd name="T71" fmla="*/ 981 h 1488"/>
                <a:gd name="T72" fmla="*/ 392 w 2642"/>
                <a:gd name="T73" fmla="*/ 895 h 1488"/>
                <a:gd name="T74" fmla="*/ 426 w 2642"/>
                <a:gd name="T75" fmla="*/ 810 h 1488"/>
                <a:gd name="T76" fmla="*/ 473 w 2642"/>
                <a:gd name="T77" fmla="*/ 784 h 1488"/>
                <a:gd name="T78" fmla="*/ 494 w 2642"/>
                <a:gd name="T79" fmla="*/ 764 h 1488"/>
                <a:gd name="T80" fmla="*/ 559 w 2642"/>
                <a:gd name="T81" fmla="*/ 782 h 1488"/>
                <a:gd name="T82" fmla="*/ 574 w 2642"/>
                <a:gd name="T83" fmla="*/ 726 h 1488"/>
                <a:gd name="T84" fmla="*/ 621 w 2642"/>
                <a:gd name="T85" fmla="*/ 731 h 1488"/>
                <a:gd name="T86" fmla="*/ 710 w 2642"/>
                <a:gd name="T87" fmla="*/ 745 h 1488"/>
                <a:gd name="T88" fmla="*/ 783 w 2642"/>
                <a:gd name="T89" fmla="*/ 716 h 1488"/>
                <a:gd name="T90" fmla="*/ 858 w 2642"/>
                <a:gd name="T91" fmla="*/ 658 h 1488"/>
                <a:gd name="T92" fmla="*/ 928 w 2642"/>
                <a:gd name="T93" fmla="*/ 694 h 1488"/>
                <a:gd name="T94" fmla="*/ 945 w 2642"/>
                <a:gd name="T95" fmla="*/ 680 h 1488"/>
                <a:gd name="T96" fmla="*/ 975 w 2642"/>
                <a:gd name="T97" fmla="*/ 617 h 1488"/>
                <a:gd name="T98" fmla="*/ 992 w 2642"/>
                <a:gd name="T99" fmla="*/ 577 h 1488"/>
                <a:gd name="T100" fmla="*/ 1031 w 2642"/>
                <a:gd name="T101" fmla="*/ 551 h 1488"/>
                <a:gd name="T102" fmla="*/ 1080 w 2642"/>
                <a:gd name="T103" fmla="*/ 611 h 1488"/>
                <a:gd name="T104" fmla="*/ 1147 w 2642"/>
                <a:gd name="T105" fmla="*/ 610 h 1488"/>
                <a:gd name="T106" fmla="*/ 1180 w 2642"/>
                <a:gd name="T107" fmla="*/ 509 h 1488"/>
                <a:gd name="T108" fmla="*/ 1229 w 2642"/>
                <a:gd name="T109" fmla="*/ 474 h 1488"/>
                <a:gd name="T110" fmla="*/ 1272 w 2642"/>
                <a:gd name="T111" fmla="*/ 374 h 1488"/>
                <a:gd name="T112" fmla="*/ 1311 w 2642"/>
                <a:gd name="T113" fmla="*/ 290 h 1488"/>
                <a:gd name="T114" fmla="*/ 1341 w 2642"/>
                <a:gd name="T115" fmla="*/ 227 h 1488"/>
                <a:gd name="T116" fmla="*/ 1445 w 2642"/>
                <a:gd name="T117" fmla="*/ 196 h 1488"/>
                <a:gd name="T118" fmla="*/ 1516 w 2642"/>
                <a:gd name="T119" fmla="*/ 164 h 1488"/>
                <a:gd name="T120" fmla="*/ 1487 w 2642"/>
                <a:gd name="T121" fmla="*/ 116 h 1488"/>
                <a:gd name="T122" fmla="*/ 1475 w 2642"/>
                <a:gd name="T123" fmla="*/ 45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2" h="1488">
                  <a:moveTo>
                    <a:pt x="1494" y="30"/>
                  </a:moveTo>
                  <a:lnTo>
                    <a:pt x="1494" y="30"/>
                  </a:lnTo>
                  <a:cubicBezTo>
                    <a:pt x="1494" y="29"/>
                    <a:pt x="1495" y="28"/>
                    <a:pt x="1495" y="28"/>
                  </a:cubicBezTo>
                  <a:lnTo>
                    <a:pt x="1495" y="28"/>
                  </a:lnTo>
                  <a:cubicBezTo>
                    <a:pt x="1497" y="25"/>
                    <a:pt x="1504" y="22"/>
                    <a:pt x="1506" y="19"/>
                  </a:cubicBezTo>
                  <a:lnTo>
                    <a:pt x="1506" y="19"/>
                  </a:lnTo>
                  <a:cubicBezTo>
                    <a:pt x="1507" y="16"/>
                    <a:pt x="1506" y="7"/>
                    <a:pt x="1508" y="5"/>
                  </a:cubicBezTo>
                  <a:lnTo>
                    <a:pt x="1508" y="5"/>
                  </a:lnTo>
                  <a:cubicBezTo>
                    <a:pt x="1511" y="3"/>
                    <a:pt x="1517" y="4"/>
                    <a:pt x="1519" y="4"/>
                  </a:cubicBezTo>
                  <a:lnTo>
                    <a:pt x="1519" y="4"/>
                  </a:lnTo>
                  <a:cubicBezTo>
                    <a:pt x="1522" y="5"/>
                    <a:pt x="1527" y="7"/>
                    <a:pt x="1529" y="9"/>
                  </a:cubicBezTo>
                  <a:lnTo>
                    <a:pt x="1529" y="9"/>
                  </a:lnTo>
                  <a:cubicBezTo>
                    <a:pt x="1532" y="11"/>
                    <a:pt x="1533" y="17"/>
                    <a:pt x="1535" y="19"/>
                  </a:cubicBezTo>
                  <a:lnTo>
                    <a:pt x="1535" y="19"/>
                  </a:lnTo>
                  <a:cubicBezTo>
                    <a:pt x="1537" y="20"/>
                    <a:pt x="1542" y="20"/>
                    <a:pt x="1545" y="20"/>
                  </a:cubicBezTo>
                  <a:lnTo>
                    <a:pt x="1545" y="20"/>
                  </a:lnTo>
                  <a:cubicBezTo>
                    <a:pt x="1547" y="21"/>
                    <a:pt x="1553" y="24"/>
                    <a:pt x="1556" y="26"/>
                  </a:cubicBezTo>
                  <a:lnTo>
                    <a:pt x="1556" y="26"/>
                  </a:lnTo>
                  <a:cubicBezTo>
                    <a:pt x="1559" y="27"/>
                    <a:pt x="1562" y="31"/>
                    <a:pt x="1564" y="32"/>
                  </a:cubicBezTo>
                  <a:lnTo>
                    <a:pt x="1564" y="32"/>
                  </a:lnTo>
                  <a:cubicBezTo>
                    <a:pt x="1567" y="33"/>
                    <a:pt x="1574" y="31"/>
                    <a:pt x="1576" y="30"/>
                  </a:cubicBezTo>
                  <a:lnTo>
                    <a:pt x="1576" y="30"/>
                  </a:lnTo>
                  <a:cubicBezTo>
                    <a:pt x="1579" y="28"/>
                    <a:pt x="1581" y="23"/>
                    <a:pt x="1583" y="20"/>
                  </a:cubicBezTo>
                  <a:lnTo>
                    <a:pt x="1583" y="20"/>
                  </a:lnTo>
                  <a:cubicBezTo>
                    <a:pt x="1585" y="19"/>
                    <a:pt x="1588" y="16"/>
                    <a:pt x="1590" y="15"/>
                  </a:cubicBezTo>
                  <a:lnTo>
                    <a:pt x="1590" y="15"/>
                  </a:lnTo>
                  <a:cubicBezTo>
                    <a:pt x="1593" y="14"/>
                    <a:pt x="1600" y="15"/>
                    <a:pt x="1603" y="14"/>
                  </a:cubicBezTo>
                  <a:lnTo>
                    <a:pt x="1603" y="14"/>
                  </a:lnTo>
                  <a:cubicBezTo>
                    <a:pt x="1605" y="13"/>
                    <a:pt x="1606" y="7"/>
                    <a:pt x="1608" y="5"/>
                  </a:cubicBezTo>
                  <a:lnTo>
                    <a:pt x="1608" y="5"/>
                  </a:lnTo>
                  <a:cubicBezTo>
                    <a:pt x="1611" y="3"/>
                    <a:pt x="1618" y="0"/>
                    <a:pt x="1621" y="0"/>
                  </a:cubicBezTo>
                  <a:lnTo>
                    <a:pt x="1621" y="0"/>
                  </a:lnTo>
                  <a:cubicBezTo>
                    <a:pt x="1623" y="0"/>
                    <a:pt x="1626" y="0"/>
                    <a:pt x="1627" y="1"/>
                  </a:cubicBezTo>
                  <a:lnTo>
                    <a:pt x="1627" y="1"/>
                  </a:lnTo>
                  <a:cubicBezTo>
                    <a:pt x="1629" y="3"/>
                    <a:pt x="1631" y="9"/>
                    <a:pt x="1632" y="12"/>
                  </a:cubicBezTo>
                  <a:lnTo>
                    <a:pt x="1632" y="12"/>
                  </a:lnTo>
                  <a:cubicBezTo>
                    <a:pt x="1633" y="15"/>
                    <a:pt x="1632" y="21"/>
                    <a:pt x="1634" y="24"/>
                  </a:cubicBezTo>
                  <a:lnTo>
                    <a:pt x="1634" y="24"/>
                  </a:lnTo>
                  <a:cubicBezTo>
                    <a:pt x="1636" y="27"/>
                    <a:pt x="1644" y="31"/>
                    <a:pt x="1647" y="32"/>
                  </a:cubicBezTo>
                  <a:lnTo>
                    <a:pt x="1647" y="32"/>
                  </a:lnTo>
                  <a:cubicBezTo>
                    <a:pt x="1651" y="33"/>
                    <a:pt x="1659" y="30"/>
                    <a:pt x="1663" y="30"/>
                  </a:cubicBezTo>
                  <a:lnTo>
                    <a:pt x="1663" y="30"/>
                  </a:lnTo>
                  <a:cubicBezTo>
                    <a:pt x="1667" y="31"/>
                    <a:pt x="1673" y="34"/>
                    <a:pt x="1676" y="36"/>
                  </a:cubicBezTo>
                  <a:lnTo>
                    <a:pt x="1676" y="36"/>
                  </a:lnTo>
                  <a:cubicBezTo>
                    <a:pt x="1679" y="38"/>
                    <a:pt x="1686" y="41"/>
                    <a:pt x="1687" y="44"/>
                  </a:cubicBezTo>
                  <a:lnTo>
                    <a:pt x="1687" y="44"/>
                  </a:lnTo>
                  <a:cubicBezTo>
                    <a:pt x="1689" y="46"/>
                    <a:pt x="1687" y="53"/>
                    <a:pt x="1688" y="55"/>
                  </a:cubicBezTo>
                  <a:lnTo>
                    <a:pt x="1688" y="55"/>
                  </a:lnTo>
                  <a:cubicBezTo>
                    <a:pt x="1689" y="59"/>
                    <a:pt x="1695" y="66"/>
                    <a:pt x="1698" y="69"/>
                  </a:cubicBezTo>
                  <a:lnTo>
                    <a:pt x="1698" y="69"/>
                  </a:lnTo>
                  <a:cubicBezTo>
                    <a:pt x="1701" y="72"/>
                    <a:pt x="1708" y="76"/>
                    <a:pt x="1710" y="79"/>
                  </a:cubicBezTo>
                  <a:lnTo>
                    <a:pt x="1710" y="79"/>
                  </a:lnTo>
                  <a:cubicBezTo>
                    <a:pt x="1713" y="82"/>
                    <a:pt x="1717" y="88"/>
                    <a:pt x="1718" y="91"/>
                  </a:cubicBezTo>
                  <a:lnTo>
                    <a:pt x="1718" y="91"/>
                  </a:lnTo>
                  <a:cubicBezTo>
                    <a:pt x="1719" y="95"/>
                    <a:pt x="1720" y="105"/>
                    <a:pt x="1721" y="110"/>
                  </a:cubicBezTo>
                  <a:lnTo>
                    <a:pt x="1721" y="110"/>
                  </a:lnTo>
                  <a:cubicBezTo>
                    <a:pt x="1722" y="114"/>
                    <a:pt x="1722" y="121"/>
                    <a:pt x="1725" y="124"/>
                  </a:cubicBezTo>
                  <a:lnTo>
                    <a:pt x="1725" y="124"/>
                  </a:lnTo>
                  <a:cubicBezTo>
                    <a:pt x="1728" y="127"/>
                    <a:pt x="1737" y="128"/>
                    <a:pt x="1741" y="129"/>
                  </a:cubicBezTo>
                  <a:lnTo>
                    <a:pt x="1741" y="129"/>
                  </a:lnTo>
                  <a:cubicBezTo>
                    <a:pt x="1747" y="129"/>
                    <a:pt x="1757" y="129"/>
                    <a:pt x="1761" y="131"/>
                  </a:cubicBezTo>
                  <a:lnTo>
                    <a:pt x="1761" y="131"/>
                  </a:lnTo>
                  <a:cubicBezTo>
                    <a:pt x="1764" y="131"/>
                    <a:pt x="1769" y="136"/>
                    <a:pt x="1772" y="136"/>
                  </a:cubicBezTo>
                  <a:lnTo>
                    <a:pt x="1772" y="136"/>
                  </a:lnTo>
                  <a:cubicBezTo>
                    <a:pt x="1777" y="138"/>
                    <a:pt x="1787" y="138"/>
                    <a:pt x="1792" y="137"/>
                  </a:cubicBezTo>
                  <a:lnTo>
                    <a:pt x="1792" y="137"/>
                  </a:lnTo>
                  <a:cubicBezTo>
                    <a:pt x="1797" y="136"/>
                    <a:pt x="1804" y="134"/>
                    <a:pt x="1807" y="132"/>
                  </a:cubicBezTo>
                  <a:lnTo>
                    <a:pt x="1807" y="132"/>
                  </a:lnTo>
                  <a:cubicBezTo>
                    <a:pt x="1810" y="130"/>
                    <a:pt x="1815" y="125"/>
                    <a:pt x="1818" y="124"/>
                  </a:cubicBezTo>
                  <a:lnTo>
                    <a:pt x="1818" y="124"/>
                  </a:lnTo>
                  <a:cubicBezTo>
                    <a:pt x="1821" y="123"/>
                    <a:pt x="1829" y="123"/>
                    <a:pt x="1832" y="124"/>
                  </a:cubicBezTo>
                  <a:lnTo>
                    <a:pt x="1832" y="124"/>
                  </a:lnTo>
                  <a:cubicBezTo>
                    <a:pt x="1835" y="124"/>
                    <a:pt x="1840" y="128"/>
                    <a:pt x="1843" y="129"/>
                  </a:cubicBezTo>
                  <a:lnTo>
                    <a:pt x="1843" y="129"/>
                  </a:lnTo>
                  <a:cubicBezTo>
                    <a:pt x="1847" y="130"/>
                    <a:pt x="1856" y="128"/>
                    <a:pt x="1860" y="129"/>
                  </a:cubicBezTo>
                  <a:lnTo>
                    <a:pt x="1860" y="129"/>
                  </a:lnTo>
                  <a:cubicBezTo>
                    <a:pt x="1862" y="130"/>
                    <a:pt x="1867" y="133"/>
                    <a:pt x="1868" y="134"/>
                  </a:cubicBezTo>
                  <a:lnTo>
                    <a:pt x="1868" y="134"/>
                  </a:lnTo>
                  <a:cubicBezTo>
                    <a:pt x="1870" y="137"/>
                    <a:pt x="1869" y="146"/>
                    <a:pt x="1872" y="149"/>
                  </a:cubicBezTo>
                  <a:lnTo>
                    <a:pt x="1872" y="149"/>
                  </a:lnTo>
                  <a:cubicBezTo>
                    <a:pt x="1873" y="150"/>
                    <a:pt x="1878" y="149"/>
                    <a:pt x="1880" y="149"/>
                  </a:cubicBezTo>
                  <a:lnTo>
                    <a:pt x="1880" y="149"/>
                  </a:lnTo>
                  <a:cubicBezTo>
                    <a:pt x="1883" y="149"/>
                    <a:pt x="1891" y="148"/>
                    <a:pt x="1893" y="151"/>
                  </a:cubicBezTo>
                  <a:lnTo>
                    <a:pt x="1893" y="151"/>
                  </a:lnTo>
                  <a:cubicBezTo>
                    <a:pt x="1896" y="152"/>
                    <a:pt x="1895" y="159"/>
                    <a:pt x="1896" y="162"/>
                  </a:cubicBezTo>
                  <a:lnTo>
                    <a:pt x="1896" y="162"/>
                  </a:lnTo>
                  <a:cubicBezTo>
                    <a:pt x="1897" y="165"/>
                    <a:pt x="1898" y="171"/>
                    <a:pt x="1899" y="172"/>
                  </a:cubicBezTo>
                  <a:lnTo>
                    <a:pt x="1899" y="172"/>
                  </a:lnTo>
                  <a:cubicBezTo>
                    <a:pt x="1902" y="175"/>
                    <a:pt x="1909" y="174"/>
                    <a:pt x="1913" y="174"/>
                  </a:cubicBezTo>
                  <a:lnTo>
                    <a:pt x="1913" y="174"/>
                  </a:lnTo>
                  <a:cubicBezTo>
                    <a:pt x="1918" y="175"/>
                    <a:pt x="1928" y="177"/>
                    <a:pt x="1933" y="177"/>
                  </a:cubicBezTo>
                  <a:lnTo>
                    <a:pt x="1933" y="177"/>
                  </a:lnTo>
                  <a:cubicBezTo>
                    <a:pt x="1937" y="177"/>
                    <a:pt x="1944" y="176"/>
                    <a:pt x="1947" y="174"/>
                  </a:cubicBezTo>
                  <a:lnTo>
                    <a:pt x="1947" y="174"/>
                  </a:lnTo>
                  <a:cubicBezTo>
                    <a:pt x="1951" y="169"/>
                    <a:pt x="1948" y="156"/>
                    <a:pt x="1951" y="152"/>
                  </a:cubicBezTo>
                  <a:lnTo>
                    <a:pt x="1951" y="152"/>
                  </a:lnTo>
                  <a:cubicBezTo>
                    <a:pt x="1953" y="150"/>
                    <a:pt x="1961" y="150"/>
                    <a:pt x="1963" y="148"/>
                  </a:cubicBezTo>
                  <a:lnTo>
                    <a:pt x="1963" y="148"/>
                  </a:lnTo>
                  <a:cubicBezTo>
                    <a:pt x="1967" y="146"/>
                    <a:pt x="1970" y="138"/>
                    <a:pt x="1973" y="136"/>
                  </a:cubicBezTo>
                  <a:lnTo>
                    <a:pt x="1973" y="136"/>
                  </a:lnTo>
                  <a:cubicBezTo>
                    <a:pt x="1977" y="134"/>
                    <a:pt x="1985" y="133"/>
                    <a:pt x="1989" y="133"/>
                  </a:cubicBezTo>
                  <a:lnTo>
                    <a:pt x="1989" y="133"/>
                  </a:lnTo>
                  <a:cubicBezTo>
                    <a:pt x="1993" y="133"/>
                    <a:pt x="2001" y="134"/>
                    <a:pt x="2004" y="135"/>
                  </a:cubicBezTo>
                  <a:lnTo>
                    <a:pt x="2004" y="135"/>
                  </a:lnTo>
                  <a:cubicBezTo>
                    <a:pt x="2008" y="137"/>
                    <a:pt x="2014" y="143"/>
                    <a:pt x="2017" y="144"/>
                  </a:cubicBezTo>
                  <a:lnTo>
                    <a:pt x="2017" y="144"/>
                  </a:lnTo>
                  <a:cubicBezTo>
                    <a:pt x="2021" y="145"/>
                    <a:pt x="2030" y="145"/>
                    <a:pt x="2034" y="145"/>
                  </a:cubicBezTo>
                  <a:lnTo>
                    <a:pt x="2034" y="145"/>
                  </a:lnTo>
                  <a:cubicBezTo>
                    <a:pt x="2038" y="145"/>
                    <a:pt x="2046" y="144"/>
                    <a:pt x="2050" y="145"/>
                  </a:cubicBezTo>
                  <a:lnTo>
                    <a:pt x="2050" y="145"/>
                  </a:lnTo>
                  <a:cubicBezTo>
                    <a:pt x="2053" y="145"/>
                    <a:pt x="2060" y="148"/>
                    <a:pt x="2062" y="151"/>
                  </a:cubicBezTo>
                  <a:lnTo>
                    <a:pt x="2062" y="151"/>
                  </a:lnTo>
                  <a:cubicBezTo>
                    <a:pt x="2064" y="153"/>
                    <a:pt x="2066" y="159"/>
                    <a:pt x="2069" y="161"/>
                  </a:cubicBezTo>
                  <a:lnTo>
                    <a:pt x="2069" y="161"/>
                  </a:lnTo>
                  <a:cubicBezTo>
                    <a:pt x="2071" y="164"/>
                    <a:pt x="2079" y="169"/>
                    <a:pt x="2082" y="168"/>
                  </a:cubicBezTo>
                  <a:lnTo>
                    <a:pt x="2082" y="168"/>
                  </a:lnTo>
                  <a:cubicBezTo>
                    <a:pt x="2086" y="166"/>
                    <a:pt x="2086" y="157"/>
                    <a:pt x="2088" y="154"/>
                  </a:cubicBezTo>
                  <a:lnTo>
                    <a:pt x="2088" y="154"/>
                  </a:lnTo>
                  <a:cubicBezTo>
                    <a:pt x="2090" y="152"/>
                    <a:pt x="2094" y="150"/>
                    <a:pt x="2097" y="150"/>
                  </a:cubicBezTo>
                  <a:lnTo>
                    <a:pt x="2097" y="150"/>
                  </a:lnTo>
                  <a:cubicBezTo>
                    <a:pt x="2101" y="149"/>
                    <a:pt x="2108" y="153"/>
                    <a:pt x="2112" y="153"/>
                  </a:cubicBezTo>
                  <a:lnTo>
                    <a:pt x="2112" y="153"/>
                  </a:lnTo>
                  <a:cubicBezTo>
                    <a:pt x="2118" y="152"/>
                    <a:pt x="2130" y="149"/>
                    <a:pt x="2134" y="145"/>
                  </a:cubicBezTo>
                  <a:lnTo>
                    <a:pt x="2134" y="145"/>
                  </a:lnTo>
                  <a:cubicBezTo>
                    <a:pt x="2136" y="142"/>
                    <a:pt x="2136" y="135"/>
                    <a:pt x="2136" y="132"/>
                  </a:cubicBezTo>
                  <a:lnTo>
                    <a:pt x="2136" y="132"/>
                  </a:lnTo>
                  <a:cubicBezTo>
                    <a:pt x="2136" y="129"/>
                    <a:pt x="2135" y="124"/>
                    <a:pt x="2136" y="121"/>
                  </a:cubicBezTo>
                  <a:lnTo>
                    <a:pt x="2136" y="121"/>
                  </a:lnTo>
                  <a:cubicBezTo>
                    <a:pt x="2138" y="118"/>
                    <a:pt x="2146" y="117"/>
                    <a:pt x="2149" y="115"/>
                  </a:cubicBezTo>
                  <a:lnTo>
                    <a:pt x="2149" y="115"/>
                  </a:lnTo>
                  <a:cubicBezTo>
                    <a:pt x="2151" y="113"/>
                    <a:pt x="2152" y="106"/>
                    <a:pt x="2154" y="103"/>
                  </a:cubicBezTo>
                  <a:lnTo>
                    <a:pt x="2154" y="103"/>
                  </a:lnTo>
                  <a:cubicBezTo>
                    <a:pt x="2154" y="100"/>
                    <a:pt x="2155" y="93"/>
                    <a:pt x="2157" y="91"/>
                  </a:cubicBezTo>
                  <a:lnTo>
                    <a:pt x="2157" y="91"/>
                  </a:lnTo>
                  <a:cubicBezTo>
                    <a:pt x="2160" y="88"/>
                    <a:pt x="2168" y="88"/>
                    <a:pt x="2172" y="87"/>
                  </a:cubicBezTo>
                  <a:lnTo>
                    <a:pt x="2172" y="87"/>
                  </a:lnTo>
                  <a:cubicBezTo>
                    <a:pt x="2175" y="86"/>
                    <a:pt x="2181" y="84"/>
                    <a:pt x="2183" y="82"/>
                  </a:cubicBezTo>
                  <a:lnTo>
                    <a:pt x="2183" y="82"/>
                  </a:lnTo>
                  <a:cubicBezTo>
                    <a:pt x="2186" y="80"/>
                    <a:pt x="2191" y="73"/>
                    <a:pt x="2195" y="71"/>
                  </a:cubicBezTo>
                  <a:lnTo>
                    <a:pt x="2195" y="71"/>
                  </a:lnTo>
                  <a:cubicBezTo>
                    <a:pt x="2198" y="70"/>
                    <a:pt x="2205" y="68"/>
                    <a:pt x="2209" y="68"/>
                  </a:cubicBezTo>
                  <a:lnTo>
                    <a:pt x="2209" y="68"/>
                  </a:lnTo>
                  <a:cubicBezTo>
                    <a:pt x="2212" y="69"/>
                    <a:pt x="2219" y="71"/>
                    <a:pt x="2222" y="74"/>
                  </a:cubicBezTo>
                  <a:lnTo>
                    <a:pt x="2222" y="74"/>
                  </a:lnTo>
                  <a:cubicBezTo>
                    <a:pt x="2223" y="76"/>
                    <a:pt x="2222" y="85"/>
                    <a:pt x="2222" y="88"/>
                  </a:cubicBezTo>
                  <a:lnTo>
                    <a:pt x="2222" y="88"/>
                  </a:lnTo>
                  <a:cubicBezTo>
                    <a:pt x="2222" y="91"/>
                    <a:pt x="2219" y="98"/>
                    <a:pt x="2219" y="101"/>
                  </a:cubicBezTo>
                  <a:lnTo>
                    <a:pt x="2219" y="101"/>
                  </a:lnTo>
                  <a:cubicBezTo>
                    <a:pt x="2221" y="104"/>
                    <a:pt x="2228" y="106"/>
                    <a:pt x="2229" y="110"/>
                  </a:cubicBezTo>
                  <a:lnTo>
                    <a:pt x="2229" y="110"/>
                  </a:lnTo>
                  <a:cubicBezTo>
                    <a:pt x="2231" y="113"/>
                    <a:pt x="2229" y="119"/>
                    <a:pt x="2230" y="123"/>
                  </a:cubicBezTo>
                  <a:lnTo>
                    <a:pt x="2230" y="123"/>
                  </a:lnTo>
                  <a:cubicBezTo>
                    <a:pt x="2231" y="127"/>
                    <a:pt x="2235" y="136"/>
                    <a:pt x="2237" y="140"/>
                  </a:cubicBezTo>
                  <a:lnTo>
                    <a:pt x="2237" y="140"/>
                  </a:lnTo>
                  <a:cubicBezTo>
                    <a:pt x="2241" y="145"/>
                    <a:pt x="2252" y="153"/>
                    <a:pt x="2257" y="154"/>
                  </a:cubicBezTo>
                  <a:lnTo>
                    <a:pt x="2257" y="154"/>
                  </a:lnTo>
                  <a:cubicBezTo>
                    <a:pt x="2262" y="154"/>
                    <a:pt x="2270" y="146"/>
                    <a:pt x="2274" y="146"/>
                  </a:cubicBezTo>
                  <a:lnTo>
                    <a:pt x="2274" y="146"/>
                  </a:lnTo>
                  <a:cubicBezTo>
                    <a:pt x="2279" y="145"/>
                    <a:pt x="2287" y="146"/>
                    <a:pt x="2292" y="149"/>
                  </a:cubicBezTo>
                  <a:lnTo>
                    <a:pt x="2292" y="149"/>
                  </a:lnTo>
                  <a:cubicBezTo>
                    <a:pt x="2295" y="151"/>
                    <a:pt x="2297" y="158"/>
                    <a:pt x="2300" y="160"/>
                  </a:cubicBezTo>
                  <a:lnTo>
                    <a:pt x="2300" y="160"/>
                  </a:lnTo>
                  <a:cubicBezTo>
                    <a:pt x="2304" y="163"/>
                    <a:pt x="2313" y="166"/>
                    <a:pt x="2317" y="168"/>
                  </a:cubicBezTo>
                  <a:lnTo>
                    <a:pt x="2317" y="168"/>
                  </a:lnTo>
                  <a:cubicBezTo>
                    <a:pt x="2320" y="170"/>
                    <a:pt x="2330" y="172"/>
                    <a:pt x="2333" y="176"/>
                  </a:cubicBezTo>
                  <a:lnTo>
                    <a:pt x="2333" y="176"/>
                  </a:lnTo>
                  <a:cubicBezTo>
                    <a:pt x="2335" y="178"/>
                    <a:pt x="2335" y="185"/>
                    <a:pt x="2336" y="187"/>
                  </a:cubicBezTo>
                  <a:lnTo>
                    <a:pt x="2336" y="187"/>
                  </a:lnTo>
                  <a:cubicBezTo>
                    <a:pt x="2337" y="192"/>
                    <a:pt x="2341" y="202"/>
                    <a:pt x="2345" y="205"/>
                  </a:cubicBezTo>
                  <a:lnTo>
                    <a:pt x="2345" y="205"/>
                  </a:lnTo>
                  <a:cubicBezTo>
                    <a:pt x="2346" y="205"/>
                    <a:pt x="2346" y="205"/>
                    <a:pt x="2346" y="205"/>
                  </a:cubicBezTo>
                  <a:lnTo>
                    <a:pt x="2346" y="205"/>
                  </a:lnTo>
                  <a:cubicBezTo>
                    <a:pt x="2345" y="211"/>
                    <a:pt x="2344" y="216"/>
                    <a:pt x="2344" y="219"/>
                  </a:cubicBezTo>
                  <a:lnTo>
                    <a:pt x="2344" y="219"/>
                  </a:lnTo>
                  <a:cubicBezTo>
                    <a:pt x="2344" y="222"/>
                    <a:pt x="2347" y="230"/>
                    <a:pt x="2349" y="234"/>
                  </a:cubicBezTo>
                  <a:lnTo>
                    <a:pt x="2349" y="234"/>
                  </a:lnTo>
                  <a:cubicBezTo>
                    <a:pt x="2351" y="236"/>
                    <a:pt x="2356" y="239"/>
                    <a:pt x="2358" y="242"/>
                  </a:cubicBezTo>
                  <a:lnTo>
                    <a:pt x="2358" y="242"/>
                  </a:lnTo>
                  <a:cubicBezTo>
                    <a:pt x="2361" y="246"/>
                    <a:pt x="2366" y="256"/>
                    <a:pt x="2367" y="261"/>
                  </a:cubicBezTo>
                  <a:lnTo>
                    <a:pt x="2367" y="261"/>
                  </a:lnTo>
                  <a:cubicBezTo>
                    <a:pt x="2368" y="264"/>
                    <a:pt x="2369" y="270"/>
                    <a:pt x="2368" y="273"/>
                  </a:cubicBezTo>
                  <a:lnTo>
                    <a:pt x="2368" y="273"/>
                  </a:lnTo>
                  <a:cubicBezTo>
                    <a:pt x="2367" y="277"/>
                    <a:pt x="2362" y="281"/>
                    <a:pt x="2361" y="283"/>
                  </a:cubicBezTo>
                  <a:lnTo>
                    <a:pt x="2361" y="283"/>
                  </a:lnTo>
                  <a:cubicBezTo>
                    <a:pt x="2359" y="286"/>
                    <a:pt x="2357" y="290"/>
                    <a:pt x="2357" y="293"/>
                  </a:cubicBezTo>
                  <a:lnTo>
                    <a:pt x="2357" y="293"/>
                  </a:lnTo>
                  <a:cubicBezTo>
                    <a:pt x="2356" y="297"/>
                    <a:pt x="2362" y="304"/>
                    <a:pt x="2362" y="308"/>
                  </a:cubicBezTo>
                  <a:lnTo>
                    <a:pt x="2362" y="308"/>
                  </a:lnTo>
                  <a:cubicBezTo>
                    <a:pt x="2362" y="310"/>
                    <a:pt x="2360" y="315"/>
                    <a:pt x="2358" y="317"/>
                  </a:cubicBezTo>
                  <a:lnTo>
                    <a:pt x="2358" y="317"/>
                  </a:lnTo>
                  <a:cubicBezTo>
                    <a:pt x="2357" y="319"/>
                    <a:pt x="2353" y="321"/>
                    <a:pt x="2352" y="323"/>
                  </a:cubicBezTo>
                  <a:lnTo>
                    <a:pt x="2352" y="323"/>
                  </a:lnTo>
                  <a:cubicBezTo>
                    <a:pt x="2351" y="325"/>
                    <a:pt x="2352" y="330"/>
                    <a:pt x="2353" y="332"/>
                  </a:cubicBezTo>
                  <a:lnTo>
                    <a:pt x="2353" y="332"/>
                  </a:lnTo>
                  <a:cubicBezTo>
                    <a:pt x="2354" y="335"/>
                    <a:pt x="2359" y="339"/>
                    <a:pt x="2362" y="341"/>
                  </a:cubicBezTo>
                  <a:lnTo>
                    <a:pt x="2362" y="341"/>
                  </a:lnTo>
                  <a:cubicBezTo>
                    <a:pt x="2364" y="343"/>
                    <a:pt x="2371" y="344"/>
                    <a:pt x="2373" y="346"/>
                  </a:cubicBezTo>
                  <a:lnTo>
                    <a:pt x="2373" y="346"/>
                  </a:lnTo>
                  <a:cubicBezTo>
                    <a:pt x="2375" y="347"/>
                    <a:pt x="2377" y="351"/>
                    <a:pt x="2378" y="352"/>
                  </a:cubicBezTo>
                  <a:lnTo>
                    <a:pt x="2378" y="352"/>
                  </a:lnTo>
                  <a:cubicBezTo>
                    <a:pt x="2381" y="355"/>
                    <a:pt x="2387" y="356"/>
                    <a:pt x="2390" y="358"/>
                  </a:cubicBezTo>
                  <a:lnTo>
                    <a:pt x="2390" y="358"/>
                  </a:lnTo>
                  <a:cubicBezTo>
                    <a:pt x="2394" y="361"/>
                    <a:pt x="2399" y="371"/>
                    <a:pt x="2402" y="375"/>
                  </a:cubicBezTo>
                  <a:lnTo>
                    <a:pt x="2402" y="375"/>
                  </a:lnTo>
                  <a:cubicBezTo>
                    <a:pt x="2404" y="378"/>
                    <a:pt x="2406" y="386"/>
                    <a:pt x="2409" y="388"/>
                  </a:cubicBezTo>
                  <a:lnTo>
                    <a:pt x="2409" y="388"/>
                  </a:lnTo>
                  <a:cubicBezTo>
                    <a:pt x="2413" y="391"/>
                    <a:pt x="2423" y="390"/>
                    <a:pt x="2426" y="393"/>
                  </a:cubicBezTo>
                  <a:lnTo>
                    <a:pt x="2426" y="393"/>
                  </a:lnTo>
                  <a:cubicBezTo>
                    <a:pt x="2430" y="397"/>
                    <a:pt x="2430" y="408"/>
                    <a:pt x="2429" y="414"/>
                  </a:cubicBezTo>
                  <a:lnTo>
                    <a:pt x="2429" y="414"/>
                  </a:lnTo>
                  <a:cubicBezTo>
                    <a:pt x="2428" y="417"/>
                    <a:pt x="2423" y="421"/>
                    <a:pt x="2424" y="424"/>
                  </a:cubicBezTo>
                  <a:lnTo>
                    <a:pt x="2424" y="424"/>
                  </a:lnTo>
                  <a:cubicBezTo>
                    <a:pt x="2425" y="427"/>
                    <a:pt x="2433" y="426"/>
                    <a:pt x="2436" y="427"/>
                  </a:cubicBezTo>
                  <a:lnTo>
                    <a:pt x="2436" y="427"/>
                  </a:lnTo>
                  <a:cubicBezTo>
                    <a:pt x="2441" y="428"/>
                    <a:pt x="2451" y="431"/>
                    <a:pt x="2454" y="435"/>
                  </a:cubicBezTo>
                  <a:lnTo>
                    <a:pt x="2454" y="435"/>
                  </a:lnTo>
                  <a:cubicBezTo>
                    <a:pt x="2458" y="438"/>
                    <a:pt x="2460" y="449"/>
                    <a:pt x="2462" y="454"/>
                  </a:cubicBezTo>
                  <a:lnTo>
                    <a:pt x="2462" y="454"/>
                  </a:lnTo>
                  <a:cubicBezTo>
                    <a:pt x="2464" y="457"/>
                    <a:pt x="2467" y="466"/>
                    <a:pt x="2467" y="467"/>
                  </a:cubicBezTo>
                  <a:lnTo>
                    <a:pt x="2467" y="467"/>
                  </a:lnTo>
                  <a:cubicBezTo>
                    <a:pt x="2467" y="469"/>
                    <a:pt x="2477" y="473"/>
                    <a:pt x="2480" y="475"/>
                  </a:cubicBezTo>
                  <a:lnTo>
                    <a:pt x="2480" y="475"/>
                  </a:lnTo>
                  <a:cubicBezTo>
                    <a:pt x="2484" y="476"/>
                    <a:pt x="2492" y="478"/>
                    <a:pt x="2495" y="481"/>
                  </a:cubicBezTo>
                  <a:lnTo>
                    <a:pt x="2495" y="481"/>
                  </a:lnTo>
                  <a:cubicBezTo>
                    <a:pt x="2497" y="482"/>
                    <a:pt x="2500" y="486"/>
                    <a:pt x="2501" y="488"/>
                  </a:cubicBezTo>
                  <a:lnTo>
                    <a:pt x="2501" y="488"/>
                  </a:lnTo>
                  <a:cubicBezTo>
                    <a:pt x="2502" y="492"/>
                    <a:pt x="2499" y="500"/>
                    <a:pt x="2501" y="503"/>
                  </a:cubicBezTo>
                  <a:lnTo>
                    <a:pt x="2501" y="503"/>
                  </a:lnTo>
                  <a:cubicBezTo>
                    <a:pt x="2502" y="507"/>
                    <a:pt x="2511" y="509"/>
                    <a:pt x="2513" y="512"/>
                  </a:cubicBezTo>
                  <a:lnTo>
                    <a:pt x="2513" y="512"/>
                  </a:lnTo>
                  <a:cubicBezTo>
                    <a:pt x="2515" y="515"/>
                    <a:pt x="2517" y="523"/>
                    <a:pt x="2518" y="526"/>
                  </a:cubicBezTo>
                  <a:lnTo>
                    <a:pt x="2518" y="526"/>
                  </a:lnTo>
                  <a:cubicBezTo>
                    <a:pt x="2520" y="528"/>
                    <a:pt x="2524" y="532"/>
                    <a:pt x="2526" y="533"/>
                  </a:cubicBezTo>
                  <a:lnTo>
                    <a:pt x="2526" y="533"/>
                  </a:lnTo>
                  <a:cubicBezTo>
                    <a:pt x="2531" y="535"/>
                    <a:pt x="2541" y="529"/>
                    <a:pt x="2546" y="531"/>
                  </a:cubicBezTo>
                  <a:lnTo>
                    <a:pt x="2546" y="531"/>
                  </a:lnTo>
                  <a:cubicBezTo>
                    <a:pt x="2549" y="532"/>
                    <a:pt x="2551" y="540"/>
                    <a:pt x="2554" y="541"/>
                  </a:cubicBezTo>
                  <a:lnTo>
                    <a:pt x="2554" y="541"/>
                  </a:lnTo>
                  <a:cubicBezTo>
                    <a:pt x="2558" y="541"/>
                    <a:pt x="2561" y="529"/>
                    <a:pt x="2565" y="529"/>
                  </a:cubicBezTo>
                  <a:lnTo>
                    <a:pt x="2565" y="529"/>
                  </a:lnTo>
                  <a:cubicBezTo>
                    <a:pt x="2570" y="530"/>
                    <a:pt x="2571" y="543"/>
                    <a:pt x="2575" y="548"/>
                  </a:cubicBezTo>
                  <a:lnTo>
                    <a:pt x="2575" y="548"/>
                  </a:lnTo>
                  <a:cubicBezTo>
                    <a:pt x="2578" y="550"/>
                    <a:pt x="2585" y="551"/>
                    <a:pt x="2587" y="553"/>
                  </a:cubicBezTo>
                  <a:lnTo>
                    <a:pt x="2587" y="553"/>
                  </a:lnTo>
                  <a:cubicBezTo>
                    <a:pt x="2588" y="557"/>
                    <a:pt x="2584" y="564"/>
                    <a:pt x="2586" y="567"/>
                  </a:cubicBezTo>
                  <a:lnTo>
                    <a:pt x="2586" y="567"/>
                  </a:lnTo>
                  <a:cubicBezTo>
                    <a:pt x="2588" y="569"/>
                    <a:pt x="2594" y="568"/>
                    <a:pt x="2597" y="568"/>
                  </a:cubicBezTo>
                  <a:lnTo>
                    <a:pt x="2597" y="568"/>
                  </a:lnTo>
                  <a:cubicBezTo>
                    <a:pt x="2599" y="568"/>
                    <a:pt x="2605" y="565"/>
                    <a:pt x="2608" y="566"/>
                  </a:cubicBezTo>
                  <a:lnTo>
                    <a:pt x="2608" y="566"/>
                  </a:lnTo>
                  <a:cubicBezTo>
                    <a:pt x="2612" y="567"/>
                    <a:pt x="2616" y="573"/>
                    <a:pt x="2620" y="574"/>
                  </a:cubicBezTo>
                  <a:lnTo>
                    <a:pt x="2620" y="574"/>
                  </a:lnTo>
                  <a:cubicBezTo>
                    <a:pt x="2625" y="575"/>
                    <a:pt x="2633" y="572"/>
                    <a:pt x="2638" y="570"/>
                  </a:cubicBezTo>
                  <a:lnTo>
                    <a:pt x="2638" y="570"/>
                  </a:lnTo>
                  <a:cubicBezTo>
                    <a:pt x="2638" y="570"/>
                    <a:pt x="2639" y="569"/>
                    <a:pt x="2640" y="568"/>
                  </a:cubicBezTo>
                  <a:lnTo>
                    <a:pt x="2641" y="579"/>
                  </a:lnTo>
                  <a:lnTo>
                    <a:pt x="2540" y="712"/>
                  </a:lnTo>
                  <a:lnTo>
                    <a:pt x="2540" y="712"/>
                  </a:lnTo>
                  <a:cubicBezTo>
                    <a:pt x="2540" y="712"/>
                    <a:pt x="2533" y="722"/>
                    <a:pt x="2529" y="724"/>
                  </a:cubicBezTo>
                  <a:lnTo>
                    <a:pt x="2529" y="724"/>
                  </a:lnTo>
                  <a:cubicBezTo>
                    <a:pt x="2525" y="727"/>
                    <a:pt x="2514" y="730"/>
                    <a:pt x="2509" y="732"/>
                  </a:cubicBezTo>
                  <a:lnTo>
                    <a:pt x="2509" y="732"/>
                  </a:lnTo>
                  <a:cubicBezTo>
                    <a:pt x="2504" y="735"/>
                    <a:pt x="2494" y="744"/>
                    <a:pt x="2489" y="747"/>
                  </a:cubicBezTo>
                  <a:lnTo>
                    <a:pt x="2489" y="747"/>
                  </a:lnTo>
                  <a:cubicBezTo>
                    <a:pt x="2484" y="751"/>
                    <a:pt x="2471" y="759"/>
                    <a:pt x="2467" y="763"/>
                  </a:cubicBezTo>
                  <a:lnTo>
                    <a:pt x="2467" y="763"/>
                  </a:lnTo>
                  <a:cubicBezTo>
                    <a:pt x="2463" y="767"/>
                    <a:pt x="2457" y="776"/>
                    <a:pt x="2453" y="780"/>
                  </a:cubicBezTo>
                  <a:lnTo>
                    <a:pt x="2453" y="780"/>
                  </a:lnTo>
                  <a:cubicBezTo>
                    <a:pt x="2448" y="785"/>
                    <a:pt x="2440" y="795"/>
                    <a:pt x="2435" y="798"/>
                  </a:cubicBezTo>
                  <a:lnTo>
                    <a:pt x="2435" y="798"/>
                  </a:lnTo>
                  <a:cubicBezTo>
                    <a:pt x="2432" y="801"/>
                    <a:pt x="2423" y="803"/>
                    <a:pt x="2421" y="807"/>
                  </a:cubicBezTo>
                  <a:lnTo>
                    <a:pt x="2421" y="807"/>
                  </a:lnTo>
                  <a:cubicBezTo>
                    <a:pt x="2418" y="808"/>
                    <a:pt x="2417" y="814"/>
                    <a:pt x="2416" y="817"/>
                  </a:cubicBezTo>
                  <a:lnTo>
                    <a:pt x="2416" y="817"/>
                  </a:lnTo>
                  <a:cubicBezTo>
                    <a:pt x="2416" y="821"/>
                    <a:pt x="2419" y="828"/>
                    <a:pt x="2420" y="831"/>
                  </a:cubicBezTo>
                  <a:lnTo>
                    <a:pt x="2420" y="831"/>
                  </a:lnTo>
                  <a:cubicBezTo>
                    <a:pt x="2420" y="835"/>
                    <a:pt x="2419" y="843"/>
                    <a:pt x="2418" y="846"/>
                  </a:cubicBezTo>
                  <a:lnTo>
                    <a:pt x="2418" y="846"/>
                  </a:lnTo>
                  <a:cubicBezTo>
                    <a:pt x="2417" y="849"/>
                    <a:pt x="2411" y="854"/>
                    <a:pt x="2409" y="856"/>
                  </a:cubicBezTo>
                  <a:lnTo>
                    <a:pt x="2409" y="856"/>
                  </a:lnTo>
                  <a:cubicBezTo>
                    <a:pt x="2407" y="860"/>
                    <a:pt x="2406" y="867"/>
                    <a:pt x="2403" y="870"/>
                  </a:cubicBezTo>
                  <a:lnTo>
                    <a:pt x="2403" y="870"/>
                  </a:lnTo>
                  <a:cubicBezTo>
                    <a:pt x="2400" y="872"/>
                    <a:pt x="2390" y="867"/>
                    <a:pt x="2387" y="870"/>
                  </a:cubicBezTo>
                  <a:lnTo>
                    <a:pt x="2387" y="870"/>
                  </a:lnTo>
                  <a:cubicBezTo>
                    <a:pt x="2383" y="872"/>
                    <a:pt x="2383" y="881"/>
                    <a:pt x="2380" y="884"/>
                  </a:cubicBezTo>
                  <a:lnTo>
                    <a:pt x="2380" y="884"/>
                  </a:lnTo>
                  <a:cubicBezTo>
                    <a:pt x="2378" y="886"/>
                    <a:pt x="2372" y="888"/>
                    <a:pt x="2372" y="891"/>
                  </a:cubicBezTo>
                  <a:lnTo>
                    <a:pt x="2372" y="891"/>
                  </a:lnTo>
                  <a:cubicBezTo>
                    <a:pt x="2370" y="895"/>
                    <a:pt x="2377" y="904"/>
                    <a:pt x="2377" y="908"/>
                  </a:cubicBezTo>
                  <a:lnTo>
                    <a:pt x="2377" y="908"/>
                  </a:lnTo>
                  <a:cubicBezTo>
                    <a:pt x="2378" y="912"/>
                    <a:pt x="2378" y="920"/>
                    <a:pt x="2377" y="924"/>
                  </a:cubicBezTo>
                  <a:lnTo>
                    <a:pt x="2377" y="924"/>
                  </a:lnTo>
                  <a:cubicBezTo>
                    <a:pt x="2377" y="926"/>
                    <a:pt x="2376" y="932"/>
                    <a:pt x="2375" y="934"/>
                  </a:cubicBezTo>
                  <a:lnTo>
                    <a:pt x="2375" y="934"/>
                  </a:lnTo>
                  <a:cubicBezTo>
                    <a:pt x="2373" y="937"/>
                    <a:pt x="2366" y="941"/>
                    <a:pt x="2363" y="942"/>
                  </a:cubicBezTo>
                  <a:lnTo>
                    <a:pt x="2363" y="942"/>
                  </a:lnTo>
                  <a:cubicBezTo>
                    <a:pt x="2360" y="944"/>
                    <a:pt x="2352" y="946"/>
                    <a:pt x="2349" y="947"/>
                  </a:cubicBezTo>
                  <a:lnTo>
                    <a:pt x="2349" y="947"/>
                  </a:lnTo>
                  <a:cubicBezTo>
                    <a:pt x="2345" y="949"/>
                    <a:pt x="2339" y="956"/>
                    <a:pt x="2335" y="958"/>
                  </a:cubicBezTo>
                  <a:lnTo>
                    <a:pt x="2335" y="958"/>
                  </a:lnTo>
                  <a:cubicBezTo>
                    <a:pt x="2333" y="959"/>
                    <a:pt x="2328" y="961"/>
                    <a:pt x="2325" y="961"/>
                  </a:cubicBezTo>
                  <a:lnTo>
                    <a:pt x="2325" y="961"/>
                  </a:lnTo>
                  <a:cubicBezTo>
                    <a:pt x="2323" y="961"/>
                    <a:pt x="2319" y="958"/>
                    <a:pt x="2316" y="959"/>
                  </a:cubicBezTo>
                  <a:lnTo>
                    <a:pt x="2316" y="959"/>
                  </a:lnTo>
                  <a:cubicBezTo>
                    <a:pt x="2312" y="959"/>
                    <a:pt x="2304" y="963"/>
                    <a:pt x="2302" y="966"/>
                  </a:cubicBezTo>
                  <a:lnTo>
                    <a:pt x="2302" y="966"/>
                  </a:lnTo>
                  <a:cubicBezTo>
                    <a:pt x="2300" y="969"/>
                    <a:pt x="2302" y="974"/>
                    <a:pt x="2302" y="977"/>
                  </a:cubicBezTo>
                  <a:lnTo>
                    <a:pt x="2302" y="977"/>
                  </a:lnTo>
                  <a:cubicBezTo>
                    <a:pt x="2301" y="981"/>
                    <a:pt x="2300" y="987"/>
                    <a:pt x="2299" y="990"/>
                  </a:cubicBezTo>
                  <a:lnTo>
                    <a:pt x="2299" y="990"/>
                  </a:lnTo>
                  <a:cubicBezTo>
                    <a:pt x="2298" y="992"/>
                    <a:pt x="2295" y="996"/>
                    <a:pt x="2295" y="998"/>
                  </a:cubicBezTo>
                  <a:lnTo>
                    <a:pt x="2295" y="998"/>
                  </a:lnTo>
                  <a:cubicBezTo>
                    <a:pt x="2294" y="1002"/>
                    <a:pt x="2296" y="1009"/>
                    <a:pt x="2295" y="1013"/>
                  </a:cubicBezTo>
                  <a:lnTo>
                    <a:pt x="2295" y="1013"/>
                  </a:lnTo>
                  <a:cubicBezTo>
                    <a:pt x="2294" y="1016"/>
                    <a:pt x="2290" y="1020"/>
                    <a:pt x="2287" y="1022"/>
                  </a:cubicBezTo>
                  <a:lnTo>
                    <a:pt x="2287" y="1022"/>
                  </a:lnTo>
                  <a:cubicBezTo>
                    <a:pt x="2284" y="1023"/>
                    <a:pt x="2276" y="1021"/>
                    <a:pt x="2273" y="1022"/>
                  </a:cubicBezTo>
                  <a:lnTo>
                    <a:pt x="2273" y="1022"/>
                  </a:lnTo>
                  <a:cubicBezTo>
                    <a:pt x="2269" y="1024"/>
                    <a:pt x="2262" y="1028"/>
                    <a:pt x="2258" y="1030"/>
                  </a:cubicBezTo>
                  <a:lnTo>
                    <a:pt x="2258" y="1030"/>
                  </a:lnTo>
                  <a:cubicBezTo>
                    <a:pt x="2252" y="1034"/>
                    <a:pt x="2239" y="1040"/>
                    <a:pt x="2233" y="1043"/>
                  </a:cubicBezTo>
                  <a:lnTo>
                    <a:pt x="2233" y="1043"/>
                  </a:lnTo>
                  <a:cubicBezTo>
                    <a:pt x="2228" y="1046"/>
                    <a:pt x="2219" y="1051"/>
                    <a:pt x="2215" y="1054"/>
                  </a:cubicBezTo>
                  <a:lnTo>
                    <a:pt x="2215" y="1054"/>
                  </a:lnTo>
                  <a:cubicBezTo>
                    <a:pt x="2211" y="1057"/>
                    <a:pt x="2205" y="1066"/>
                    <a:pt x="2200" y="1069"/>
                  </a:cubicBezTo>
                  <a:lnTo>
                    <a:pt x="2200" y="1069"/>
                  </a:lnTo>
                  <a:cubicBezTo>
                    <a:pt x="2197" y="1071"/>
                    <a:pt x="2190" y="1072"/>
                    <a:pt x="2187" y="1072"/>
                  </a:cubicBezTo>
                  <a:lnTo>
                    <a:pt x="2187" y="1072"/>
                  </a:lnTo>
                  <a:cubicBezTo>
                    <a:pt x="2181" y="1073"/>
                    <a:pt x="2170" y="1073"/>
                    <a:pt x="2165" y="1075"/>
                  </a:cubicBezTo>
                  <a:lnTo>
                    <a:pt x="2165" y="1075"/>
                  </a:lnTo>
                  <a:cubicBezTo>
                    <a:pt x="2161" y="1077"/>
                    <a:pt x="2154" y="1085"/>
                    <a:pt x="2150" y="1088"/>
                  </a:cubicBezTo>
                  <a:lnTo>
                    <a:pt x="2150" y="1088"/>
                  </a:lnTo>
                  <a:cubicBezTo>
                    <a:pt x="2146" y="1090"/>
                    <a:pt x="2137" y="1094"/>
                    <a:pt x="2134" y="1096"/>
                  </a:cubicBezTo>
                  <a:lnTo>
                    <a:pt x="2134" y="1096"/>
                  </a:lnTo>
                  <a:cubicBezTo>
                    <a:pt x="2129" y="1100"/>
                    <a:pt x="2121" y="1108"/>
                    <a:pt x="2117" y="1112"/>
                  </a:cubicBezTo>
                  <a:lnTo>
                    <a:pt x="2117" y="1112"/>
                  </a:lnTo>
                  <a:cubicBezTo>
                    <a:pt x="2115" y="1113"/>
                    <a:pt x="2114" y="1116"/>
                    <a:pt x="2112" y="1118"/>
                  </a:cubicBezTo>
                  <a:lnTo>
                    <a:pt x="2112" y="1118"/>
                  </a:lnTo>
                  <a:cubicBezTo>
                    <a:pt x="2109" y="1122"/>
                    <a:pt x="2106" y="1127"/>
                    <a:pt x="2103" y="1128"/>
                  </a:cubicBezTo>
                  <a:lnTo>
                    <a:pt x="2103" y="1128"/>
                  </a:lnTo>
                  <a:cubicBezTo>
                    <a:pt x="2100" y="1130"/>
                    <a:pt x="2091" y="1131"/>
                    <a:pt x="2087" y="1131"/>
                  </a:cubicBezTo>
                  <a:lnTo>
                    <a:pt x="2087" y="1131"/>
                  </a:lnTo>
                  <a:cubicBezTo>
                    <a:pt x="2065" y="1135"/>
                    <a:pt x="2024" y="1140"/>
                    <a:pt x="2003" y="1144"/>
                  </a:cubicBezTo>
                  <a:lnTo>
                    <a:pt x="2003" y="1144"/>
                  </a:lnTo>
                  <a:cubicBezTo>
                    <a:pt x="1979" y="1147"/>
                    <a:pt x="1931" y="1157"/>
                    <a:pt x="1906" y="1160"/>
                  </a:cubicBezTo>
                  <a:lnTo>
                    <a:pt x="1906" y="1160"/>
                  </a:lnTo>
                  <a:cubicBezTo>
                    <a:pt x="1878" y="1165"/>
                    <a:pt x="1822" y="1173"/>
                    <a:pt x="1793" y="1177"/>
                  </a:cubicBezTo>
                  <a:lnTo>
                    <a:pt x="1793" y="1177"/>
                  </a:lnTo>
                  <a:cubicBezTo>
                    <a:pt x="1771" y="1180"/>
                    <a:pt x="1726" y="1187"/>
                    <a:pt x="1704" y="1190"/>
                  </a:cubicBezTo>
                  <a:lnTo>
                    <a:pt x="1704" y="1190"/>
                  </a:lnTo>
                  <a:cubicBezTo>
                    <a:pt x="1682" y="1191"/>
                    <a:pt x="1638" y="1193"/>
                    <a:pt x="1616" y="1195"/>
                  </a:cubicBezTo>
                  <a:lnTo>
                    <a:pt x="1616" y="1195"/>
                  </a:lnTo>
                  <a:cubicBezTo>
                    <a:pt x="1595" y="1197"/>
                    <a:pt x="1551" y="1204"/>
                    <a:pt x="1529" y="1208"/>
                  </a:cubicBezTo>
                  <a:lnTo>
                    <a:pt x="1529" y="1208"/>
                  </a:lnTo>
                  <a:cubicBezTo>
                    <a:pt x="1515" y="1210"/>
                    <a:pt x="1487" y="1216"/>
                    <a:pt x="1473" y="1218"/>
                  </a:cubicBezTo>
                  <a:lnTo>
                    <a:pt x="1473" y="1218"/>
                  </a:lnTo>
                  <a:cubicBezTo>
                    <a:pt x="1460" y="1221"/>
                    <a:pt x="1434" y="1227"/>
                    <a:pt x="1421" y="1229"/>
                  </a:cubicBezTo>
                  <a:lnTo>
                    <a:pt x="1421" y="1229"/>
                  </a:lnTo>
                  <a:cubicBezTo>
                    <a:pt x="1384" y="1236"/>
                    <a:pt x="1308" y="1243"/>
                    <a:pt x="1270" y="1247"/>
                  </a:cubicBezTo>
                  <a:lnTo>
                    <a:pt x="1270" y="1247"/>
                  </a:lnTo>
                  <a:cubicBezTo>
                    <a:pt x="1219" y="1252"/>
                    <a:pt x="1113" y="1246"/>
                    <a:pt x="1066" y="1265"/>
                  </a:cubicBezTo>
                  <a:lnTo>
                    <a:pt x="1066" y="1265"/>
                  </a:lnTo>
                  <a:cubicBezTo>
                    <a:pt x="1062" y="1267"/>
                    <a:pt x="1056" y="1275"/>
                    <a:pt x="1051" y="1277"/>
                  </a:cubicBezTo>
                  <a:lnTo>
                    <a:pt x="1051" y="1277"/>
                  </a:lnTo>
                  <a:cubicBezTo>
                    <a:pt x="1048" y="1278"/>
                    <a:pt x="1041" y="1279"/>
                    <a:pt x="1038" y="1278"/>
                  </a:cubicBezTo>
                  <a:lnTo>
                    <a:pt x="1038" y="1278"/>
                  </a:lnTo>
                  <a:cubicBezTo>
                    <a:pt x="1037" y="1277"/>
                    <a:pt x="1034" y="1272"/>
                    <a:pt x="1032" y="1271"/>
                  </a:cubicBezTo>
                  <a:lnTo>
                    <a:pt x="1032" y="1271"/>
                  </a:lnTo>
                  <a:cubicBezTo>
                    <a:pt x="1017" y="1267"/>
                    <a:pt x="984" y="1280"/>
                    <a:pt x="968" y="1282"/>
                  </a:cubicBezTo>
                  <a:lnTo>
                    <a:pt x="968" y="1282"/>
                  </a:lnTo>
                  <a:cubicBezTo>
                    <a:pt x="916" y="1292"/>
                    <a:pt x="810" y="1309"/>
                    <a:pt x="757" y="1317"/>
                  </a:cubicBezTo>
                  <a:lnTo>
                    <a:pt x="757" y="1317"/>
                  </a:lnTo>
                  <a:cubicBezTo>
                    <a:pt x="725" y="1322"/>
                    <a:pt x="661" y="1330"/>
                    <a:pt x="629" y="1337"/>
                  </a:cubicBezTo>
                  <a:lnTo>
                    <a:pt x="629" y="1337"/>
                  </a:lnTo>
                  <a:cubicBezTo>
                    <a:pt x="614" y="1339"/>
                    <a:pt x="571" y="1351"/>
                    <a:pt x="571" y="1351"/>
                  </a:cubicBezTo>
                  <a:lnTo>
                    <a:pt x="571" y="1335"/>
                  </a:lnTo>
                  <a:lnTo>
                    <a:pt x="486" y="1336"/>
                  </a:lnTo>
                  <a:lnTo>
                    <a:pt x="506" y="1392"/>
                  </a:lnTo>
                  <a:lnTo>
                    <a:pt x="507" y="1419"/>
                  </a:lnTo>
                  <a:lnTo>
                    <a:pt x="507" y="1419"/>
                  </a:lnTo>
                  <a:cubicBezTo>
                    <a:pt x="507" y="1419"/>
                    <a:pt x="479" y="1423"/>
                    <a:pt x="470" y="1424"/>
                  </a:cubicBezTo>
                  <a:lnTo>
                    <a:pt x="470" y="1424"/>
                  </a:lnTo>
                  <a:cubicBezTo>
                    <a:pt x="437" y="1429"/>
                    <a:pt x="373" y="1437"/>
                    <a:pt x="340" y="1441"/>
                  </a:cubicBezTo>
                  <a:lnTo>
                    <a:pt x="340" y="1441"/>
                  </a:lnTo>
                  <a:cubicBezTo>
                    <a:pt x="272" y="1449"/>
                    <a:pt x="134" y="1460"/>
                    <a:pt x="66" y="1472"/>
                  </a:cubicBezTo>
                  <a:lnTo>
                    <a:pt x="66" y="1472"/>
                  </a:lnTo>
                  <a:cubicBezTo>
                    <a:pt x="51" y="1474"/>
                    <a:pt x="15" y="1484"/>
                    <a:pt x="0" y="1487"/>
                  </a:cubicBezTo>
                  <a:lnTo>
                    <a:pt x="0" y="1487"/>
                  </a:lnTo>
                  <a:cubicBezTo>
                    <a:pt x="0" y="1486"/>
                    <a:pt x="0" y="1485"/>
                    <a:pt x="0" y="1484"/>
                  </a:cubicBezTo>
                  <a:lnTo>
                    <a:pt x="0" y="1484"/>
                  </a:lnTo>
                  <a:cubicBezTo>
                    <a:pt x="1" y="1480"/>
                    <a:pt x="1" y="1473"/>
                    <a:pt x="1" y="1469"/>
                  </a:cubicBezTo>
                  <a:lnTo>
                    <a:pt x="1" y="1469"/>
                  </a:lnTo>
                  <a:cubicBezTo>
                    <a:pt x="2" y="1464"/>
                    <a:pt x="4" y="1454"/>
                    <a:pt x="5" y="1449"/>
                  </a:cubicBezTo>
                  <a:lnTo>
                    <a:pt x="5" y="1449"/>
                  </a:lnTo>
                  <a:cubicBezTo>
                    <a:pt x="5" y="1443"/>
                    <a:pt x="2" y="1432"/>
                    <a:pt x="4" y="1428"/>
                  </a:cubicBezTo>
                  <a:lnTo>
                    <a:pt x="4" y="1428"/>
                  </a:lnTo>
                  <a:cubicBezTo>
                    <a:pt x="5" y="1424"/>
                    <a:pt x="10" y="1419"/>
                    <a:pt x="14" y="1418"/>
                  </a:cubicBezTo>
                  <a:lnTo>
                    <a:pt x="14" y="1418"/>
                  </a:lnTo>
                  <a:cubicBezTo>
                    <a:pt x="16" y="1416"/>
                    <a:pt x="21" y="1416"/>
                    <a:pt x="23" y="1416"/>
                  </a:cubicBezTo>
                  <a:lnTo>
                    <a:pt x="23" y="1416"/>
                  </a:lnTo>
                  <a:cubicBezTo>
                    <a:pt x="26" y="1416"/>
                    <a:pt x="33" y="1423"/>
                    <a:pt x="33" y="1423"/>
                  </a:cubicBezTo>
                  <a:lnTo>
                    <a:pt x="33" y="1423"/>
                  </a:lnTo>
                  <a:cubicBezTo>
                    <a:pt x="34" y="1423"/>
                    <a:pt x="36" y="1432"/>
                    <a:pt x="37" y="1434"/>
                  </a:cubicBezTo>
                  <a:lnTo>
                    <a:pt x="37" y="1434"/>
                  </a:lnTo>
                  <a:cubicBezTo>
                    <a:pt x="42" y="1438"/>
                    <a:pt x="51" y="1447"/>
                    <a:pt x="57" y="1446"/>
                  </a:cubicBezTo>
                  <a:lnTo>
                    <a:pt x="57" y="1446"/>
                  </a:lnTo>
                  <a:cubicBezTo>
                    <a:pt x="60" y="1446"/>
                    <a:pt x="65" y="1442"/>
                    <a:pt x="67" y="1439"/>
                  </a:cubicBezTo>
                  <a:lnTo>
                    <a:pt x="67" y="1439"/>
                  </a:lnTo>
                  <a:cubicBezTo>
                    <a:pt x="70" y="1436"/>
                    <a:pt x="72" y="1429"/>
                    <a:pt x="72" y="1425"/>
                  </a:cubicBezTo>
                  <a:lnTo>
                    <a:pt x="72" y="1425"/>
                  </a:lnTo>
                  <a:cubicBezTo>
                    <a:pt x="73" y="1421"/>
                    <a:pt x="74" y="1412"/>
                    <a:pt x="76" y="1408"/>
                  </a:cubicBezTo>
                  <a:lnTo>
                    <a:pt x="76" y="1408"/>
                  </a:lnTo>
                  <a:cubicBezTo>
                    <a:pt x="76" y="1405"/>
                    <a:pt x="80" y="1400"/>
                    <a:pt x="80" y="1398"/>
                  </a:cubicBezTo>
                  <a:lnTo>
                    <a:pt x="80" y="1398"/>
                  </a:lnTo>
                  <a:cubicBezTo>
                    <a:pt x="81" y="1394"/>
                    <a:pt x="79" y="1386"/>
                    <a:pt x="77" y="1383"/>
                  </a:cubicBezTo>
                  <a:lnTo>
                    <a:pt x="77" y="1383"/>
                  </a:lnTo>
                  <a:cubicBezTo>
                    <a:pt x="76" y="1381"/>
                    <a:pt x="69" y="1380"/>
                    <a:pt x="67" y="1378"/>
                  </a:cubicBezTo>
                  <a:lnTo>
                    <a:pt x="67" y="1378"/>
                  </a:lnTo>
                  <a:cubicBezTo>
                    <a:pt x="66" y="1376"/>
                    <a:pt x="63" y="1371"/>
                    <a:pt x="63" y="1369"/>
                  </a:cubicBezTo>
                  <a:lnTo>
                    <a:pt x="63" y="1369"/>
                  </a:lnTo>
                  <a:cubicBezTo>
                    <a:pt x="63" y="1365"/>
                    <a:pt x="67" y="1358"/>
                    <a:pt x="70" y="1355"/>
                  </a:cubicBezTo>
                  <a:lnTo>
                    <a:pt x="70" y="1355"/>
                  </a:lnTo>
                  <a:cubicBezTo>
                    <a:pt x="73" y="1353"/>
                    <a:pt x="81" y="1351"/>
                    <a:pt x="85" y="1352"/>
                  </a:cubicBezTo>
                  <a:lnTo>
                    <a:pt x="85" y="1352"/>
                  </a:lnTo>
                  <a:cubicBezTo>
                    <a:pt x="87" y="1352"/>
                    <a:pt x="91" y="1355"/>
                    <a:pt x="93" y="1355"/>
                  </a:cubicBezTo>
                  <a:lnTo>
                    <a:pt x="93" y="1355"/>
                  </a:lnTo>
                  <a:cubicBezTo>
                    <a:pt x="95" y="1354"/>
                    <a:pt x="97" y="1349"/>
                    <a:pt x="97" y="1347"/>
                  </a:cubicBezTo>
                  <a:lnTo>
                    <a:pt x="97" y="1347"/>
                  </a:lnTo>
                  <a:cubicBezTo>
                    <a:pt x="96" y="1342"/>
                    <a:pt x="88" y="1335"/>
                    <a:pt x="83" y="1333"/>
                  </a:cubicBezTo>
                  <a:lnTo>
                    <a:pt x="83" y="1333"/>
                  </a:lnTo>
                  <a:cubicBezTo>
                    <a:pt x="81" y="1333"/>
                    <a:pt x="75" y="1336"/>
                    <a:pt x="73" y="1334"/>
                  </a:cubicBezTo>
                  <a:lnTo>
                    <a:pt x="73" y="1334"/>
                  </a:lnTo>
                  <a:cubicBezTo>
                    <a:pt x="70" y="1333"/>
                    <a:pt x="67" y="1326"/>
                    <a:pt x="67" y="1322"/>
                  </a:cubicBezTo>
                  <a:lnTo>
                    <a:pt x="67" y="1322"/>
                  </a:lnTo>
                  <a:cubicBezTo>
                    <a:pt x="67" y="1319"/>
                    <a:pt x="70" y="1312"/>
                    <a:pt x="72" y="1309"/>
                  </a:cubicBezTo>
                  <a:lnTo>
                    <a:pt x="72" y="1309"/>
                  </a:lnTo>
                  <a:cubicBezTo>
                    <a:pt x="74" y="1308"/>
                    <a:pt x="79" y="1307"/>
                    <a:pt x="80" y="1305"/>
                  </a:cubicBezTo>
                  <a:lnTo>
                    <a:pt x="80" y="1305"/>
                  </a:lnTo>
                  <a:cubicBezTo>
                    <a:pt x="82" y="1303"/>
                    <a:pt x="86" y="1298"/>
                    <a:pt x="87" y="1295"/>
                  </a:cubicBezTo>
                  <a:lnTo>
                    <a:pt x="87" y="1295"/>
                  </a:lnTo>
                  <a:cubicBezTo>
                    <a:pt x="88" y="1292"/>
                    <a:pt x="89" y="1284"/>
                    <a:pt x="90" y="1281"/>
                  </a:cubicBezTo>
                  <a:lnTo>
                    <a:pt x="90" y="1281"/>
                  </a:lnTo>
                  <a:cubicBezTo>
                    <a:pt x="90" y="1276"/>
                    <a:pt x="92" y="1267"/>
                    <a:pt x="91" y="1262"/>
                  </a:cubicBezTo>
                  <a:lnTo>
                    <a:pt x="91" y="1262"/>
                  </a:lnTo>
                  <a:cubicBezTo>
                    <a:pt x="91" y="1259"/>
                    <a:pt x="87" y="1252"/>
                    <a:pt x="85" y="1249"/>
                  </a:cubicBezTo>
                  <a:lnTo>
                    <a:pt x="85" y="1249"/>
                  </a:lnTo>
                  <a:cubicBezTo>
                    <a:pt x="83" y="1247"/>
                    <a:pt x="79" y="1244"/>
                    <a:pt x="77" y="1244"/>
                  </a:cubicBezTo>
                  <a:lnTo>
                    <a:pt x="77" y="1244"/>
                  </a:lnTo>
                  <a:cubicBezTo>
                    <a:pt x="75" y="1244"/>
                    <a:pt x="70" y="1247"/>
                    <a:pt x="69" y="1248"/>
                  </a:cubicBezTo>
                  <a:lnTo>
                    <a:pt x="69" y="1248"/>
                  </a:lnTo>
                  <a:cubicBezTo>
                    <a:pt x="67" y="1249"/>
                    <a:pt x="68" y="1253"/>
                    <a:pt x="67" y="1254"/>
                  </a:cubicBezTo>
                  <a:lnTo>
                    <a:pt x="67" y="1254"/>
                  </a:lnTo>
                  <a:cubicBezTo>
                    <a:pt x="66" y="1256"/>
                    <a:pt x="60" y="1258"/>
                    <a:pt x="58" y="1258"/>
                  </a:cubicBezTo>
                  <a:lnTo>
                    <a:pt x="58" y="1258"/>
                  </a:lnTo>
                  <a:cubicBezTo>
                    <a:pt x="56" y="1257"/>
                    <a:pt x="53" y="1251"/>
                    <a:pt x="53" y="1248"/>
                  </a:cubicBezTo>
                  <a:lnTo>
                    <a:pt x="53" y="1248"/>
                  </a:lnTo>
                  <a:cubicBezTo>
                    <a:pt x="52" y="1246"/>
                    <a:pt x="53" y="1241"/>
                    <a:pt x="52" y="1238"/>
                  </a:cubicBezTo>
                  <a:lnTo>
                    <a:pt x="52" y="1238"/>
                  </a:lnTo>
                  <a:cubicBezTo>
                    <a:pt x="52" y="1237"/>
                    <a:pt x="50" y="1236"/>
                    <a:pt x="49" y="1234"/>
                  </a:cubicBezTo>
                  <a:lnTo>
                    <a:pt x="49" y="1234"/>
                  </a:lnTo>
                  <a:cubicBezTo>
                    <a:pt x="52" y="1232"/>
                    <a:pt x="55" y="1231"/>
                    <a:pt x="56" y="1229"/>
                  </a:cubicBezTo>
                  <a:lnTo>
                    <a:pt x="56" y="1229"/>
                  </a:lnTo>
                  <a:cubicBezTo>
                    <a:pt x="57" y="1226"/>
                    <a:pt x="57" y="1220"/>
                    <a:pt x="57" y="1217"/>
                  </a:cubicBezTo>
                  <a:lnTo>
                    <a:pt x="57" y="1217"/>
                  </a:lnTo>
                  <a:cubicBezTo>
                    <a:pt x="57" y="1214"/>
                    <a:pt x="56" y="1208"/>
                    <a:pt x="56" y="1205"/>
                  </a:cubicBezTo>
                  <a:lnTo>
                    <a:pt x="56" y="1205"/>
                  </a:lnTo>
                  <a:cubicBezTo>
                    <a:pt x="57" y="1203"/>
                    <a:pt x="60" y="1200"/>
                    <a:pt x="61" y="1199"/>
                  </a:cubicBezTo>
                  <a:lnTo>
                    <a:pt x="61" y="1199"/>
                  </a:lnTo>
                  <a:cubicBezTo>
                    <a:pt x="63" y="1197"/>
                    <a:pt x="70" y="1193"/>
                    <a:pt x="72" y="1191"/>
                  </a:cubicBezTo>
                  <a:lnTo>
                    <a:pt x="72" y="1191"/>
                  </a:lnTo>
                  <a:cubicBezTo>
                    <a:pt x="75" y="1188"/>
                    <a:pt x="77" y="1183"/>
                    <a:pt x="79" y="1180"/>
                  </a:cubicBezTo>
                  <a:lnTo>
                    <a:pt x="79" y="1180"/>
                  </a:lnTo>
                  <a:cubicBezTo>
                    <a:pt x="80" y="1176"/>
                    <a:pt x="81" y="1164"/>
                    <a:pt x="83" y="1159"/>
                  </a:cubicBezTo>
                  <a:lnTo>
                    <a:pt x="83" y="1159"/>
                  </a:lnTo>
                  <a:cubicBezTo>
                    <a:pt x="85" y="1155"/>
                    <a:pt x="89" y="1147"/>
                    <a:pt x="92" y="1144"/>
                  </a:cubicBezTo>
                  <a:lnTo>
                    <a:pt x="92" y="1144"/>
                  </a:lnTo>
                  <a:cubicBezTo>
                    <a:pt x="95" y="1141"/>
                    <a:pt x="100" y="1137"/>
                    <a:pt x="103" y="1135"/>
                  </a:cubicBezTo>
                  <a:lnTo>
                    <a:pt x="103" y="1135"/>
                  </a:lnTo>
                  <a:cubicBezTo>
                    <a:pt x="106" y="1132"/>
                    <a:pt x="112" y="1127"/>
                    <a:pt x="116" y="1125"/>
                  </a:cubicBezTo>
                  <a:lnTo>
                    <a:pt x="116" y="1125"/>
                  </a:lnTo>
                  <a:cubicBezTo>
                    <a:pt x="119" y="1124"/>
                    <a:pt x="126" y="1122"/>
                    <a:pt x="130" y="1122"/>
                  </a:cubicBezTo>
                  <a:lnTo>
                    <a:pt x="130" y="1122"/>
                  </a:lnTo>
                  <a:cubicBezTo>
                    <a:pt x="135" y="1122"/>
                    <a:pt x="145" y="1123"/>
                    <a:pt x="150" y="1124"/>
                  </a:cubicBezTo>
                  <a:lnTo>
                    <a:pt x="150" y="1124"/>
                  </a:lnTo>
                  <a:cubicBezTo>
                    <a:pt x="154" y="1125"/>
                    <a:pt x="161" y="1128"/>
                    <a:pt x="165" y="1130"/>
                  </a:cubicBezTo>
                  <a:lnTo>
                    <a:pt x="165" y="1130"/>
                  </a:lnTo>
                  <a:cubicBezTo>
                    <a:pt x="169" y="1131"/>
                    <a:pt x="178" y="1133"/>
                    <a:pt x="182" y="1135"/>
                  </a:cubicBezTo>
                  <a:lnTo>
                    <a:pt x="182" y="1135"/>
                  </a:lnTo>
                  <a:cubicBezTo>
                    <a:pt x="187" y="1136"/>
                    <a:pt x="194" y="1138"/>
                    <a:pt x="197" y="1141"/>
                  </a:cubicBezTo>
                  <a:lnTo>
                    <a:pt x="197" y="1141"/>
                  </a:lnTo>
                  <a:cubicBezTo>
                    <a:pt x="199" y="1142"/>
                    <a:pt x="201" y="1147"/>
                    <a:pt x="203" y="1148"/>
                  </a:cubicBezTo>
                  <a:lnTo>
                    <a:pt x="203" y="1148"/>
                  </a:lnTo>
                  <a:cubicBezTo>
                    <a:pt x="206" y="1150"/>
                    <a:pt x="213" y="1150"/>
                    <a:pt x="217" y="1150"/>
                  </a:cubicBezTo>
                  <a:lnTo>
                    <a:pt x="217" y="1150"/>
                  </a:lnTo>
                  <a:cubicBezTo>
                    <a:pt x="220" y="1151"/>
                    <a:pt x="228" y="1151"/>
                    <a:pt x="232" y="1152"/>
                  </a:cubicBezTo>
                  <a:lnTo>
                    <a:pt x="232" y="1152"/>
                  </a:lnTo>
                  <a:cubicBezTo>
                    <a:pt x="235" y="1153"/>
                    <a:pt x="240" y="1156"/>
                    <a:pt x="243" y="1157"/>
                  </a:cubicBezTo>
                  <a:lnTo>
                    <a:pt x="243" y="1157"/>
                  </a:lnTo>
                  <a:cubicBezTo>
                    <a:pt x="249" y="1158"/>
                    <a:pt x="262" y="1160"/>
                    <a:pt x="267" y="1163"/>
                  </a:cubicBezTo>
                  <a:lnTo>
                    <a:pt x="267" y="1163"/>
                  </a:lnTo>
                  <a:cubicBezTo>
                    <a:pt x="271" y="1165"/>
                    <a:pt x="275" y="1174"/>
                    <a:pt x="279" y="1176"/>
                  </a:cubicBezTo>
                  <a:lnTo>
                    <a:pt x="279" y="1176"/>
                  </a:lnTo>
                  <a:cubicBezTo>
                    <a:pt x="282" y="1179"/>
                    <a:pt x="292" y="1180"/>
                    <a:pt x="297" y="1180"/>
                  </a:cubicBezTo>
                  <a:lnTo>
                    <a:pt x="297" y="1180"/>
                  </a:lnTo>
                  <a:cubicBezTo>
                    <a:pt x="302" y="1180"/>
                    <a:pt x="313" y="1179"/>
                    <a:pt x="318" y="1176"/>
                  </a:cubicBezTo>
                  <a:lnTo>
                    <a:pt x="318" y="1176"/>
                  </a:lnTo>
                  <a:cubicBezTo>
                    <a:pt x="322" y="1173"/>
                    <a:pt x="327" y="1164"/>
                    <a:pt x="328" y="1159"/>
                  </a:cubicBezTo>
                  <a:lnTo>
                    <a:pt x="328" y="1159"/>
                  </a:lnTo>
                  <a:cubicBezTo>
                    <a:pt x="329" y="1154"/>
                    <a:pt x="328" y="1142"/>
                    <a:pt x="327" y="1136"/>
                  </a:cubicBezTo>
                  <a:lnTo>
                    <a:pt x="327" y="1136"/>
                  </a:lnTo>
                  <a:cubicBezTo>
                    <a:pt x="327" y="1131"/>
                    <a:pt x="326" y="1121"/>
                    <a:pt x="323" y="1117"/>
                  </a:cubicBezTo>
                  <a:lnTo>
                    <a:pt x="323" y="1117"/>
                  </a:lnTo>
                  <a:cubicBezTo>
                    <a:pt x="322" y="1114"/>
                    <a:pt x="315" y="1110"/>
                    <a:pt x="312" y="1108"/>
                  </a:cubicBezTo>
                  <a:lnTo>
                    <a:pt x="312" y="1108"/>
                  </a:lnTo>
                  <a:cubicBezTo>
                    <a:pt x="308" y="1105"/>
                    <a:pt x="297" y="1097"/>
                    <a:pt x="293" y="1092"/>
                  </a:cubicBezTo>
                  <a:lnTo>
                    <a:pt x="293" y="1092"/>
                  </a:lnTo>
                  <a:cubicBezTo>
                    <a:pt x="291" y="1089"/>
                    <a:pt x="287" y="1082"/>
                    <a:pt x="287" y="1078"/>
                  </a:cubicBezTo>
                  <a:lnTo>
                    <a:pt x="287" y="1078"/>
                  </a:lnTo>
                  <a:cubicBezTo>
                    <a:pt x="285" y="1075"/>
                    <a:pt x="285" y="1067"/>
                    <a:pt x="286" y="1064"/>
                  </a:cubicBezTo>
                  <a:lnTo>
                    <a:pt x="286" y="1064"/>
                  </a:lnTo>
                  <a:cubicBezTo>
                    <a:pt x="287" y="1060"/>
                    <a:pt x="294" y="1053"/>
                    <a:pt x="295" y="1049"/>
                  </a:cubicBezTo>
                  <a:lnTo>
                    <a:pt x="295" y="1049"/>
                  </a:lnTo>
                  <a:cubicBezTo>
                    <a:pt x="297" y="1044"/>
                    <a:pt x="293" y="1034"/>
                    <a:pt x="294" y="1028"/>
                  </a:cubicBezTo>
                  <a:lnTo>
                    <a:pt x="294" y="1028"/>
                  </a:lnTo>
                  <a:cubicBezTo>
                    <a:pt x="295" y="1025"/>
                    <a:pt x="298" y="1018"/>
                    <a:pt x="301" y="1015"/>
                  </a:cubicBezTo>
                  <a:lnTo>
                    <a:pt x="301" y="1015"/>
                  </a:lnTo>
                  <a:cubicBezTo>
                    <a:pt x="303" y="1012"/>
                    <a:pt x="309" y="1007"/>
                    <a:pt x="312" y="1006"/>
                  </a:cubicBezTo>
                  <a:lnTo>
                    <a:pt x="312" y="1006"/>
                  </a:lnTo>
                  <a:cubicBezTo>
                    <a:pt x="315" y="1006"/>
                    <a:pt x="321" y="1006"/>
                    <a:pt x="323" y="1007"/>
                  </a:cubicBezTo>
                  <a:lnTo>
                    <a:pt x="323" y="1007"/>
                  </a:lnTo>
                  <a:cubicBezTo>
                    <a:pt x="325" y="1007"/>
                    <a:pt x="327" y="1011"/>
                    <a:pt x="329" y="1012"/>
                  </a:cubicBezTo>
                  <a:lnTo>
                    <a:pt x="329" y="1012"/>
                  </a:lnTo>
                  <a:cubicBezTo>
                    <a:pt x="331" y="1012"/>
                    <a:pt x="334" y="1010"/>
                    <a:pt x="336" y="1009"/>
                  </a:cubicBezTo>
                  <a:lnTo>
                    <a:pt x="336" y="1009"/>
                  </a:lnTo>
                  <a:cubicBezTo>
                    <a:pt x="338" y="1007"/>
                    <a:pt x="341" y="1002"/>
                    <a:pt x="343" y="1000"/>
                  </a:cubicBezTo>
                  <a:lnTo>
                    <a:pt x="343" y="1000"/>
                  </a:lnTo>
                  <a:cubicBezTo>
                    <a:pt x="345" y="997"/>
                    <a:pt x="350" y="992"/>
                    <a:pt x="353" y="990"/>
                  </a:cubicBezTo>
                  <a:lnTo>
                    <a:pt x="353" y="990"/>
                  </a:lnTo>
                  <a:cubicBezTo>
                    <a:pt x="359" y="987"/>
                    <a:pt x="373" y="983"/>
                    <a:pt x="380" y="981"/>
                  </a:cubicBezTo>
                  <a:lnTo>
                    <a:pt x="380" y="981"/>
                  </a:lnTo>
                  <a:cubicBezTo>
                    <a:pt x="385" y="979"/>
                    <a:pt x="396" y="977"/>
                    <a:pt x="402" y="976"/>
                  </a:cubicBezTo>
                  <a:lnTo>
                    <a:pt x="402" y="976"/>
                  </a:lnTo>
                  <a:cubicBezTo>
                    <a:pt x="407" y="974"/>
                    <a:pt x="418" y="971"/>
                    <a:pt x="423" y="969"/>
                  </a:cubicBezTo>
                  <a:lnTo>
                    <a:pt x="423" y="969"/>
                  </a:lnTo>
                  <a:cubicBezTo>
                    <a:pt x="426" y="967"/>
                    <a:pt x="434" y="965"/>
                    <a:pt x="436" y="962"/>
                  </a:cubicBezTo>
                  <a:lnTo>
                    <a:pt x="436" y="962"/>
                  </a:lnTo>
                  <a:cubicBezTo>
                    <a:pt x="439" y="957"/>
                    <a:pt x="438" y="946"/>
                    <a:pt x="436" y="942"/>
                  </a:cubicBezTo>
                  <a:lnTo>
                    <a:pt x="436" y="942"/>
                  </a:lnTo>
                  <a:cubicBezTo>
                    <a:pt x="434" y="937"/>
                    <a:pt x="426" y="932"/>
                    <a:pt x="422" y="929"/>
                  </a:cubicBezTo>
                  <a:lnTo>
                    <a:pt x="422" y="929"/>
                  </a:lnTo>
                  <a:cubicBezTo>
                    <a:pt x="418" y="927"/>
                    <a:pt x="407" y="924"/>
                    <a:pt x="404" y="921"/>
                  </a:cubicBezTo>
                  <a:lnTo>
                    <a:pt x="404" y="921"/>
                  </a:lnTo>
                  <a:cubicBezTo>
                    <a:pt x="402" y="918"/>
                    <a:pt x="402" y="910"/>
                    <a:pt x="401" y="907"/>
                  </a:cubicBezTo>
                  <a:lnTo>
                    <a:pt x="401" y="907"/>
                  </a:lnTo>
                  <a:cubicBezTo>
                    <a:pt x="399" y="904"/>
                    <a:pt x="393" y="898"/>
                    <a:pt x="392" y="895"/>
                  </a:cubicBezTo>
                  <a:lnTo>
                    <a:pt x="392" y="895"/>
                  </a:lnTo>
                  <a:cubicBezTo>
                    <a:pt x="391" y="890"/>
                    <a:pt x="391" y="881"/>
                    <a:pt x="392" y="876"/>
                  </a:cubicBezTo>
                  <a:lnTo>
                    <a:pt x="392" y="876"/>
                  </a:lnTo>
                  <a:cubicBezTo>
                    <a:pt x="393" y="873"/>
                    <a:pt x="398" y="865"/>
                    <a:pt x="401" y="861"/>
                  </a:cubicBezTo>
                  <a:lnTo>
                    <a:pt x="401" y="861"/>
                  </a:lnTo>
                  <a:cubicBezTo>
                    <a:pt x="403" y="858"/>
                    <a:pt x="408" y="854"/>
                    <a:pt x="410" y="851"/>
                  </a:cubicBezTo>
                  <a:lnTo>
                    <a:pt x="410" y="851"/>
                  </a:lnTo>
                  <a:cubicBezTo>
                    <a:pt x="413" y="848"/>
                    <a:pt x="422" y="845"/>
                    <a:pt x="424" y="841"/>
                  </a:cubicBezTo>
                  <a:lnTo>
                    <a:pt x="424" y="841"/>
                  </a:lnTo>
                  <a:cubicBezTo>
                    <a:pt x="428" y="838"/>
                    <a:pt x="430" y="828"/>
                    <a:pt x="430" y="824"/>
                  </a:cubicBezTo>
                  <a:lnTo>
                    <a:pt x="430" y="824"/>
                  </a:lnTo>
                  <a:cubicBezTo>
                    <a:pt x="431" y="821"/>
                    <a:pt x="431" y="817"/>
                    <a:pt x="430" y="814"/>
                  </a:cubicBezTo>
                  <a:lnTo>
                    <a:pt x="430" y="814"/>
                  </a:lnTo>
                  <a:cubicBezTo>
                    <a:pt x="430" y="813"/>
                    <a:pt x="428" y="811"/>
                    <a:pt x="426" y="810"/>
                  </a:cubicBezTo>
                  <a:lnTo>
                    <a:pt x="426" y="810"/>
                  </a:lnTo>
                  <a:cubicBezTo>
                    <a:pt x="429" y="809"/>
                    <a:pt x="432" y="808"/>
                    <a:pt x="434" y="808"/>
                  </a:cubicBezTo>
                  <a:lnTo>
                    <a:pt x="434" y="808"/>
                  </a:lnTo>
                  <a:cubicBezTo>
                    <a:pt x="437" y="808"/>
                    <a:pt x="444" y="807"/>
                    <a:pt x="447" y="808"/>
                  </a:cubicBezTo>
                  <a:lnTo>
                    <a:pt x="447" y="808"/>
                  </a:lnTo>
                  <a:cubicBezTo>
                    <a:pt x="449" y="810"/>
                    <a:pt x="448" y="816"/>
                    <a:pt x="450" y="818"/>
                  </a:cubicBezTo>
                  <a:lnTo>
                    <a:pt x="450" y="818"/>
                  </a:lnTo>
                  <a:cubicBezTo>
                    <a:pt x="452" y="819"/>
                    <a:pt x="458" y="818"/>
                    <a:pt x="460" y="817"/>
                  </a:cubicBezTo>
                  <a:lnTo>
                    <a:pt x="460" y="817"/>
                  </a:lnTo>
                  <a:cubicBezTo>
                    <a:pt x="462" y="816"/>
                    <a:pt x="463" y="810"/>
                    <a:pt x="464" y="808"/>
                  </a:cubicBezTo>
                  <a:lnTo>
                    <a:pt x="464" y="808"/>
                  </a:lnTo>
                  <a:cubicBezTo>
                    <a:pt x="466" y="807"/>
                    <a:pt x="470" y="807"/>
                    <a:pt x="472" y="805"/>
                  </a:cubicBezTo>
                  <a:lnTo>
                    <a:pt x="472" y="805"/>
                  </a:lnTo>
                  <a:cubicBezTo>
                    <a:pt x="474" y="803"/>
                    <a:pt x="476" y="796"/>
                    <a:pt x="476" y="793"/>
                  </a:cubicBezTo>
                  <a:lnTo>
                    <a:pt x="476" y="793"/>
                  </a:lnTo>
                  <a:cubicBezTo>
                    <a:pt x="476" y="791"/>
                    <a:pt x="474" y="785"/>
                    <a:pt x="473" y="784"/>
                  </a:cubicBezTo>
                  <a:lnTo>
                    <a:pt x="473" y="784"/>
                  </a:lnTo>
                  <a:cubicBezTo>
                    <a:pt x="471" y="782"/>
                    <a:pt x="466" y="781"/>
                    <a:pt x="464" y="780"/>
                  </a:cubicBezTo>
                  <a:lnTo>
                    <a:pt x="464" y="780"/>
                  </a:lnTo>
                  <a:cubicBezTo>
                    <a:pt x="463" y="779"/>
                    <a:pt x="459" y="775"/>
                    <a:pt x="458" y="773"/>
                  </a:cubicBezTo>
                  <a:lnTo>
                    <a:pt x="458" y="773"/>
                  </a:lnTo>
                  <a:cubicBezTo>
                    <a:pt x="457" y="770"/>
                    <a:pt x="458" y="763"/>
                    <a:pt x="459" y="760"/>
                  </a:cubicBezTo>
                  <a:lnTo>
                    <a:pt x="459" y="760"/>
                  </a:lnTo>
                  <a:cubicBezTo>
                    <a:pt x="462" y="755"/>
                    <a:pt x="468" y="746"/>
                    <a:pt x="473" y="744"/>
                  </a:cubicBezTo>
                  <a:lnTo>
                    <a:pt x="473" y="744"/>
                  </a:lnTo>
                  <a:cubicBezTo>
                    <a:pt x="475" y="744"/>
                    <a:pt x="480" y="744"/>
                    <a:pt x="482" y="745"/>
                  </a:cubicBezTo>
                  <a:lnTo>
                    <a:pt x="482" y="745"/>
                  </a:lnTo>
                  <a:cubicBezTo>
                    <a:pt x="484" y="747"/>
                    <a:pt x="486" y="753"/>
                    <a:pt x="488" y="755"/>
                  </a:cubicBezTo>
                  <a:lnTo>
                    <a:pt x="488" y="755"/>
                  </a:lnTo>
                  <a:cubicBezTo>
                    <a:pt x="490" y="757"/>
                    <a:pt x="492" y="763"/>
                    <a:pt x="494" y="764"/>
                  </a:cubicBezTo>
                  <a:lnTo>
                    <a:pt x="494" y="764"/>
                  </a:lnTo>
                  <a:cubicBezTo>
                    <a:pt x="498" y="765"/>
                    <a:pt x="506" y="765"/>
                    <a:pt x="510" y="764"/>
                  </a:cubicBezTo>
                  <a:lnTo>
                    <a:pt x="510" y="764"/>
                  </a:lnTo>
                  <a:cubicBezTo>
                    <a:pt x="514" y="762"/>
                    <a:pt x="520" y="753"/>
                    <a:pt x="524" y="751"/>
                  </a:cubicBezTo>
                  <a:lnTo>
                    <a:pt x="524" y="751"/>
                  </a:lnTo>
                  <a:cubicBezTo>
                    <a:pt x="527" y="750"/>
                    <a:pt x="534" y="751"/>
                    <a:pt x="537" y="750"/>
                  </a:cubicBezTo>
                  <a:lnTo>
                    <a:pt x="537" y="750"/>
                  </a:lnTo>
                  <a:cubicBezTo>
                    <a:pt x="540" y="749"/>
                    <a:pt x="544" y="746"/>
                    <a:pt x="546" y="745"/>
                  </a:cubicBezTo>
                  <a:lnTo>
                    <a:pt x="546" y="745"/>
                  </a:lnTo>
                  <a:cubicBezTo>
                    <a:pt x="549" y="745"/>
                    <a:pt x="557" y="746"/>
                    <a:pt x="558" y="749"/>
                  </a:cubicBezTo>
                  <a:lnTo>
                    <a:pt x="558" y="749"/>
                  </a:lnTo>
                  <a:cubicBezTo>
                    <a:pt x="560" y="751"/>
                    <a:pt x="558" y="755"/>
                    <a:pt x="557" y="757"/>
                  </a:cubicBezTo>
                  <a:lnTo>
                    <a:pt x="557" y="757"/>
                  </a:lnTo>
                  <a:cubicBezTo>
                    <a:pt x="557" y="760"/>
                    <a:pt x="553" y="765"/>
                    <a:pt x="553" y="767"/>
                  </a:cubicBezTo>
                  <a:lnTo>
                    <a:pt x="553" y="767"/>
                  </a:lnTo>
                  <a:cubicBezTo>
                    <a:pt x="553" y="771"/>
                    <a:pt x="556" y="780"/>
                    <a:pt x="559" y="782"/>
                  </a:cubicBezTo>
                  <a:lnTo>
                    <a:pt x="559" y="782"/>
                  </a:lnTo>
                  <a:cubicBezTo>
                    <a:pt x="561" y="783"/>
                    <a:pt x="567" y="782"/>
                    <a:pt x="569" y="781"/>
                  </a:cubicBezTo>
                  <a:lnTo>
                    <a:pt x="569" y="781"/>
                  </a:lnTo>
                  <a:cubicBezTo>
                    <a:pt x="572" y="781"/>
                    <a:pt x="577" y="778"/>
                    <a:pt x="579" y="775"/>
                  </a:cubicBezTo>
                  <a:lnTo>
                    <a:pt x="579" y="775"/>
                  </a:lnTo>
                  <a:cubicBezTo>
                    <a:pt x="581" y="774"/>
                    <a:pt x="583" y="769"/>
                    <a:pt x="583" y="766"/>
                  </a:cubicBezTo>
                  <a:lnTo>
                    <a:pt x="583" y="766"/>
                  </a:lnTo>
                  <a:cubicBezTo>
                    <a:pt x="584" y="763"/>
                    <a:pt x="588" y="755"/>
                    <a:pt x="587" y="753"/>
                  </a:cubicBezTo>
                  <a:lnTo>
                    <a:pt x="587" y="753"/>
                  </a:lnTo>
                  <a:cubicBezTo>
                    <a:pt x="585" y="750"/>
                    <a:pt x="580" y="749"/>
                    <a:pt x="578" y="747"/>
                  </a:cubicBezTo>
                  <a:lnTo>
                    <a:pt x="578" y="747"/>
                  </a:lnTo>
                  <a:cubicBezTo>
                    <a:pt x="575" y="744"/>
                    <a:pt x="568" y="737"/>
                    <a:pt x="568" y="733"/>
                  </a:cubicBezTo>
                  <a:lnTo>
                    <a:pt x="568" y="733"/>
                  </a:lnTo>
                  <a:cubicBezTo>
                    <a:pt x="568" y="730"/>
                    <a:pt x="573" y="728"/>
                    <a:pt x="574" y="726"/>
                  </a:cubicBezTo>
                  <a:lnTo>
                    <a:pt x="574" y="726"/>
                  </a:lnTo>
                  <a:cubicBezTo>
                    <a:pt x="575" y="723"/>
                    <a:pt x="572" y="716"/>
                    <a:pt x="573" y="713"/>
                  </a:cubicBezTo>
                  <a:lnTo>
                    <a:pt x="573" y="713"/>
                  </a:lnTo>
                  <a:cubicBezTo>
                    <a:pt x="574" y="710"/>
                    <a:pt x="578" y="704"/>
                    <a:pt x="581" y="704"/>
                  </a:cubicBezTo>
                  <a:lnTo>
                    <a:pt x="581" y="704"/>
                  </a:lnTo>
                  <a:cubicBezTo>
                    <a:pt x="583" y="704"/>
                    <a:pt x="584" y="707"/>
                    <a:pt x="585" y="709"/>
                  </a:cubicBezTo>
                  <a:lnTo>
                    <a:pt x="585" y="709"/>
                  </a:lnTo>
                  <a:cubicBezTo>
                    <a:pt x="587" y="710"/>
                    <a:pt x="588" y="714"/>
                    <a:pt x="589" y="716"/>
                  </a:cubicBezTo>
                  <a:lnTo>
                    <a:pt x="589" y="716"/>
                  </a:lnTo>
                  <a:cubicBezTo>
                    <a:pt x="590" y="719"/>
                    <a:pt x="590" y="724"/>
                    <a:pt x="593" y="727"/>
                  </a:cubicBezTo>
                  <a:lnTo>
                    <a:pt x="593" y="727"/>
                  </a:lnTo>
                  <a:cubicBezTo>
                    <a:pt x="594" y="729"/>
                    <a:pt x="601" y="730"/>
                    <a:pt x="604" y="732"/>
                  </a:cubicBezTo>
                  <a:lnTo>
                    <a:pt x="604" y="732"/>
                  </a:lnTo>
                  <a:cubicBezTo>
                    <a:pt x="606" y="733"/>
                    <a:pt x="611" y="739"/>
                    <a:pt x="614" y="739"/>
                  </a:cubicBezTo>
                  <a:lnTo>
                    <a:pt x="614" y="739"/>
                  </a:lnTo>
                  <a:cubicBezTo>
                    <a:pt x="616" y="739"/>
                    <a:pt x="620" y="733"/>
                    <a:pt x="621" y="731"/>
                  </a:cubicBezTo>
                  <a:lnTo>
                    <a:pt x="621" y="731"/>
                  </a:lnTo>
                  <a:cubicBezTo>
                    <a:pt x="623" y="729"/>
                    <a:pt x="625" y="723"/>
                    <a:pt x="627" y="722"/>
                  </a:cubicBezTo>
                  <a:lnTo>
                    <a:pt x="627" y="722"/>
                  </a:lnTo>
                  <a:cubicBezTo>
                    <a:pt x="632" y="718"/>
                    <a:pt x="643" y="714"/>
                    <a:pt x="648" y="714"/>
                  </a:cubicBezTo>
                  <a:lnTo>
                    <a:pt x="648" y="714"/>
                  </a:lnTo>
                  <a:cubicBezTo>
                    <a:pt x="653" y="713"/>
                    <a:pt x="661" y="715"/>
                    <a:pt x="665" y="717"/>
                  </a:cubicBezTo>
                  <a:lnTo>
                    <a:pt x="665" y="717"/>
                  </a:lnTo>
                  <a:cubicBezTo>
                    <a:pt x="668" y="719"/>
                    <a:pt x="673" y="724"/>
                    <a:pt x="676" y="726"/>
                  </a:cubicBezTo>
                  <a:lnTo>
                    <a:pt x="676" y="726"/>
                  </a:lnTo>
                  <a:cubicBezTo>
                    <a:pt x="679" y="727"/>
                    <a:pt x="685" y="726"/>
                    <a:pt x="688" y="727"/>
                  </a:cubicBezTo>
                  <a:lnTo>
                    <a:pt x="688" y="727"/>
                  </a:lnTo>
                  <a:cubicBezTo>
                    <a:pt x="692" y="729"/>
                    <a:pt x="699" y="734"/>
                    <a:pt x="702" y="737"/>
                  </a:cubicBezTo>
                  <a:lnTo>
                    <a:pt x="702" y="737"/>
                  </a:lnTo>
                  <a:cubicBezTo>
                    <a:pt x="704" y="739"/>
                    <a:pt x="707" y="744"/>
                    <a:pt x="710" y="745"/>
                  </a:cubicBezTo>
                  <a:lnTo>
                    <a:pt x="710" y="745"/>
                  </a:lnTo>
                  <a:cubicBezTo>
                    <a:pt x="713" y="747"/>
                    <a:pt x="720" y="748"/>
                    <a:pt x="724" y="749"/>
                  </a:cubicBezTo>
                  <a:lnTo>
                    <a:pt x="724" y="749"/>
                  </a:lnTo>
                  <a:cubicBezTo>
                    <a:pt x="726" y="749"/>
                    <a:pt x="733" y="747"/>
                    <a:pt x="736" y="747"/>
                  </a:cubicBezTo>
                  <a:lnTo>
                    <a:pt x="736" y="747"/>
                  </a:lnTo>
                  <a:cubicBezTo>
                    <a:pt x="739" y="747"/>
                    <a:pt x="745" y="749"/>
                    <a:pt x="747" y="751"/>
                  </a:cubicBezTo>
                  <a:lnTo>
                    <a:pt x="747" y="751"/>
                  </a:lnTo>
                  <a:cubicBezTo>
                    <a:pt x="750" y="753"/>
                    <a:pt x="751" y="762"/>
                    <a:pt x="754" y="765"/>
                  </a:cubicBezTo>
                  <a:lnTo>
                    <a:pt x="754" y="765"/>
                  </a:lnTo>
                  <a:cubicBezTo>
                    <a:pt x="756" y="769"/>
                    <a:pt x="765" y="775"/>
                    <a:pt x="769" y="775"/>
                  </a:cubicBezTo>
                  <a:lnTo>
                    <a:pt x="769" y="775"/>
                  </a:lnTo>
                  <a:cubicBezTo>
                    <a:pt x="774" y="774"/>
                    <a:pt x="782" y="764"/>
                    <a:pt x="784" y="759"/>
                  </a:cubicBezTo>
                  <a:lnTo>
                    <a:pt x="784" y="759"/>
                  </a:lnTo>
                  <a:cubicBezTo>
                    <a:pt x="785" y="754"/>
                    <a:pt x="784" y="742"/>
                    <a:pt x="783" y="736"/>
                  </a:cubicBezTo>
                  <a:lnTo>
                    <a:pt x="783" y="736"/>
                  </a:lnTo>
                  <a:cubicBezTo>
                    <a:pt x="783" y="731"/>
                    <a:pt x="781" y="720"/>
                    <a:pt x="783" y="716"/>
                  </a:cubicBezTo>
                  <a:lnTo>
                    <a:pt x="783" y="716"/>
                  </a:lnTo>
                  <a:cubicBezTo>
                    <a:pt x="785" y="711"/>
                    <a:pt x="792" y="703"/>
                    <a:pt x="796" y="700"/>
                  </a:cubicBezTo>
                  <a:lnTo>
                    <a:pt x="796" y="700"/>
                  </a:lnTo>
                  <a:cubicBezTo>
                    <a:pt x="797" y="699"/>
                    <a:pt x="802" y="696"/>
                    <a:pt x="804" y="696"/>
                  </a:cubicBezTo>
                  <a:lnTo>
                    <a:pt x="804" y="696"/>
                  </a:lnTo>
                  <a:cubicBezTo>
                    <a:pt x="807" y="694"/>
                    <a:pt x="815" y="695"/>
                    <a:pt x="819" y="694"/>
                  </a:cubicBezTo>
                  <a:lnTo>
                    <a:pt x="819" y="694"/>
                  </a:lnTo>
                  <a:cubicBezTo>
                    <a:pt x="822" y="693"/>
                    <a:pt x="826" y="688"/>
                    <a:pt x="828" y="686"/>
                  </a:cubicBezTo>
                  <a:lnTo>
                    <a:pt x="828" y="686"/>
                  </a:lnTo>
                  <a:cubicBezTo>
                    <a:pt x="832" y="683"/>
                    <a:pt x="836" y="674"/>
                    <a:pt x="839" y="671"/>
                  </a:cubicBezTo>
                  <a:lnTo>
                    <a:pt x="839" y="671"/>
                  </a:lnTo>
                  <a:cubicBezTo>
                    <a:pt x="840" y="669"/>
                    <a:pt x="845" y="663"/>
                    <a:pt x="847" y="662"/>
                  </a:cubicBezTo>
                  <a:lnTo>
                    <a:pt x="847" y="662"/>
                  </a:lnTo>
                  <a:cubicBezTo>
                    <a:pt x="850" y="660"/>
                    <a:pt x="856" y="658"/>
                    <a:pt x="858" y="658"/>
                  </a:cubicBezTo>
                  <a:lnTo>
                    <a:pt x="858" y="658"/>
                  </a:lnTo>
                  <a:cubicBezTo>
                    <a:pt x="861" y="658"/>
                    <a:pt x="867" y="659"/>
                    <a:pt x="870" y="660"/>
                  </a:cubicBezTo>
                  <a:lnTo>
                    <a:pt x="870" y="660"/>
                  </a:lnTo>
                  <a:cubicBezTo>
                    <a:pt x="873" y="663"/>
                    <a:pt x="875" y="673"/>
                    <a:pt x="876" y="676"/>
                  </a:cubicBezTo>
                  <a:lnTo>
                    <a:pt x="876" y="676"/>
                  </a:lnTo>
                  <a:cubicBezTo>
                    <a:pt x="878" y="680"/>
                    <a:pt x="881" y="689"/>
                    <a:pt x="884" y="692"/>
                  </a:cubicBezTo>
                  <a:lnTo>
                    <a:pt x="884" y="692"/>
                  </a:lnTo>
                  <a:cubicBezTo>
                    <a:pt x="887" y="695"/>
                    <a:pt x="892" y="701"/>
                    <a:pt x="896" y="702"/>
                  </a:cubicBezTo>
                  <a:lnTo>
                    <a:pt x="896" y="702"/>
                  </a:lnTo>
                  <a:cubicBezTo>
                    <a:pt x="898" y="702"/>
                    <a:pt x="903" y="698"/>
                    <a:pt x="905" y="696"/>
                  </a:cubicBezTo>
                  <a:lnTo>
                    <a:pt x="905" y="696"/>
                  </a:lnTo>
                  <a:cubicBezTo>
                    <a:pt x="906" y="695"/>
                    <a:pt x="907" y="691"/>
                    <a:pt x="909" y="690"/>
                  </a:cubicBezTo>
                  <a:lnTo>
                    <a:pt x="909" y="690"/>
                  </a:lnTo>
                  <a:cubicBezTo>
                    <a:pt x="911" y="688"/>
                    <a:pt x="917" y="684"/>
                    <a:pt x="920" y="685"/>
                  </a:cubicBezTo>
                  <a:lnTo>
                    <a:pt x="920" y="685"/>
                  </a:lnTo>
                  <a:cubicBezTo>
                    <a:pt x="923" y="686"/>
                    <a:pt x="927" y="691"/>
                    <a:pt x="928" y="694"/>
                  </a:cubicBezTo>
                  <a:lnTo>
                    <a:pt x="928" y="694"/>
                  </a:lnTo>
                  <a:cubicBezTo>
                    <a:pt x="928" y="696"/>
                    <a:pt x="926" y="700"/>
                    <a:pt x="925" y="702"/>
                  </a:cubicBezTo>
                  <a:lnTo>
                    <a:pt x="925" y="702"/>
                  </a:lnTo>
                  <a:cubicBezTo>
                    <a:pt x="924" y="705"/>
                    <a:pt x="921" y="710"/>
                    <a:pt x="921" y="713"/>
                  </a:cubicBezTo>
                  <a:lnTo>
                    <a:pt x="921" y="713"/>
                  </a:lnTo>
                  <a:cubicBezTo>
                    <a:pt x="922" y="716"/>
                    <a:pt x="926" y="720"/>
                    <a:pt x="929" y="721"/>
                  </a:cubicBezTo>
                  <a:lnTo>
                    <a:pt x="929" y="721"/>
                  </a:lnTo>
                  <a:cubicBezTo>
                    <a:pt x="933" y="722"/>
                    <a:pt x="939" y="717"/>
                    <a:pt x="941" y="714"/>
                  </a:cubicBezTo>
                  <a:lnTo>
                    <a:pt x="941" y="714"/>
                  </a:lnTo>
                  <a:cubicBezTo>
                    <a:pt x="944" y="712"/>
                    <a:pt x="947" y="705"/>
                    <a:pt x="947" y="702"/>
                  </a:cubicBezTo>
                  <a:lnTo>
                    <a:pt x="947" y="702"/>
                  </a:lnTo>
                  <a:cubicBezTo>
                    <a:pt x="947" y="699"/>
                    <a:pt x="943" y="693"/>
                    <a:pt x="943" y="690"/>
                  </a:cubicBezTo>
                  <a:lnTo>
                    <a:pt x="943" y="690"/>
                  </a:lnTo>
                  <a:cubicBezTo>
                    <a:pt x="943" y="687"/>
                    <a:pt x="943" y="682"/>
                    <a:pt x="945" y="680"/>
                  </a:cubicBezTo>
                  <a:lnTo>
                    <a:pt x="945" y="680"/>
                  </a:lnTo>
                  <a:cubicBezTo>
                    <a:pt x="946" y="678"/>
                    <a:pt x="951" y="678"/>
                    <a:pt x="952" y="677"/>
                  </a:cubicBezTo>
                  <a:lnTo>
                    <a:pt x="952" y="677"/>
                  </a:lnTo>
                  <a:cubicBezTo>
                    <a:pt x="957" y="677"/>
                    <a:pt x="964" y="681"/>
                    <a:pt x="968" y="680"/>
                  </a:cubicBezTo>
                  <a:lnTo>
                    <a:pt x="968" y="680"/>
                  </a:lnTo>
                  <a:cubicBezTo>
                    <a:pt x="969" y="680"/>
                    <a:pt x="972" y="678"/>
                    <a:pt x="972" y="677"/>
                  </a:cubicBezTo>
                  <a:lnTo>
                    <a:pt x="972" y="677"/>
                  </a:lnTo>
                  <a:cubicBezTo>
                    <a:pt x="974" y="674"/>
                    <a:pt x="973" y="666"/>
                    <a:pt x="972" y="663"/>
                  </a:cubicBezTo>
                  <a:lnTo>
                    <a:pt x="972" y="663"/>
                  </a:lnTo>
                  <a:cubicBezTo>
                    <a:pt x="971" y="660"/>
                    <a:pt x="966" y="655"/>
                    <a:pt x="965" y="652"/>
                  </a:cubicBezTo>
                  <a:lnTo>
                    <a:pt x="965" y="652"/>
                  </a:lnTo>
                  <a:cubicBezTo>
                    <a:pt x="963" y="648"/>
                    <a:pt x="960" y="639"/>
                    <a:pt x="960" y="634"/>
                  </a:cubicBezTo>
                  <a:lnTo>
                    <a:pt x="960" y="634"/>
                  </a:lnTo>
                  <a:cubicBezTo>
                    <a:pt x="960" y="631"/>
                    <a:pt x="959" y="622"/>
                    <a:pt x="962" y="619"/>
                  </a:cubicBezTo>
                  <a:lnTo>
                    <a:pt x="962" y="619"/>
                  </a:lnTo>
                  <a:cubicBezTo>
                    <a:pt x="964" y="617"/>
                    <a:pt x="972" y="618"/>
                    <a:pt x="975" y="617"/>
                  </a:cubicBezTo>
                  <a:lnTo>
                    <a:pt x="975" y="617"/>
                  </a:lnTo>
                  <a:cubicBezTo>
                    <a:pt x="978" y="616"/>
                    <a:pt x="986" y="614"/>
                    <a:pt x="988" y="612"/>
                  </a:cubicBezTo>
                  <a:lnTo>
                    <a:pt x="988" y="612"/>
                  </a:lnTo>
                  <a:cubicBezTo>
                    <a:pt x="990" y="609"/>
                    <a:pt x="991" y="603"/>
                    <a:pt x="990" y="600"/>
                  </a:cubicBezTo>
                  <a:lnTo>
                    <a:pt x="990" y="600"/>
                  </a:lnTo>
                  <a:cubicBezTo>
                    <a:pt x="989" y="598"/>
                    <a:pt x="985" y="594"/>
                    <a:pt x="982" y="593"/>
                  </a:cubicBezTo>
                  <a:lnTo>
                    <a:pt x="982" y="593"/>
                  </a:lnTo>
                  <a:cubicBezTo>
                    <a:pt x="981" y="592"/>
                    <a:pt x="977" y="591"/>
                    <a:pt x="977" y="589"/>
                  </a:cubicBezTo>
                  <a:lnTo>
                    <a:pt x="977" y="589"/>
                  </a:lnTo>
                  <a:cubicBezTo>
                    <a:pt x="976" y="588"/>
                    <a:pt x="976" y="584"/>
                    <a:pt x="976" y="582"/>
                  </a:cubicBezTo>
                  <a:lnTo>
                    <a:pt x="976" y="582"/>
                  </a:lnTo>
                  <a:cubicBezTo>
                    <a:pt x="977" y="580"/>
                    <a:pt x="981" y="577"/>
                    <a:pt x="983" y="576"/>
                  </a:cubicBezTo>
                  <a:lnTo>
                    <a:pt x="983" y="576"/>
                  </a:lnTo>
                  <a:cubicBezTo>
                    <a:pt x="986" y="575"/>
                    <a:pt x="990" y="576"/>
                    <a:pt x="992" y="577"/>
                  </a:cubicBezTo>
                  <a:lnTo>
                    <a:pt x="992" y="577"/>
                  </a:lnTo>
                  <a:cubicBezTo>
                    <a:pt x="994" y="578"/>
                    <a:pt x="996" y="586"/>
                    <a:pt x="998" y="586"/>
                  </a:cubicBezTo>
                  <a:lnTo>
                    <a:pt x="998" y="586"/>
                  </a:lnTo>
                  <a:cubicBezTo>
                    <a:pt x="1001" y="587"/>
                    <a:pt x="1005" y="583"/>
                    <a:pt x="1007" y="581"/>
                  </a:cubicBezTo>
                  <a:lnTo>
                    <a:pt x="1007" y="581"/>
                  </a:lnTo>
                  <a:cubicBezTo>
                    <a:pt x="1008" y="579"/>
                    <a:pt x="1005" y="573"/>
                    <a:pt x="1006" y="571"/>
                  </a:cubicBezTo>
                  <a:lnTo>
                    <a:pt x="1006" y="571"/>
                  </a:lnTo>
                  <a:cubicBezTo>
                    <a:pt x="1007" y="570"/>
                    <a:pt x="1011" y="569"/>
                    <a:pt x="1012" y="569"/>
                  </a:cubicBezTo>
                  <a:lnTo>
                    <a:pt x="1012" y="569"/>
                  </a:lnTo>
                  <a:cubicBezTo>
                    <a:pt x="1015" y="569"/>
                    <a:pt x="1021" y="573"/>
                    <a:pt x="1022" y="571"/>
                  </a:cubicBezTo>
                  <a:lnTo>
                    <a:pt x="1022" y="571"/>
                  </a:lnTo>
                  <a:cubicBezTo>
                    <a:pt x="1024" y="571"/>
                    <a:pt x="1024" y="568"/>
                    <a:pt x="1025" y="566"/>
                  </a:cubicBezTo>
                  <a:lnTo>
                    <a:pt x="1025" y="566"/>
                  </a:lnTo>
                  <a:cubicBezTo>
                    <a:pt x="1025" y="563"/>
                    <a:pt x="1022" y="559"/>
                    <a:pt x="1024" y="557"/>
                  </a:cubicBezTo>
                  <a:lnTo>
                    <a:pt x="1024" y="557"/>
                  </a:lnTo>
                  <a:cubicBezTo>
                    <a:pt x="1024" y="554"/>
                    <a:pt x="1028" y="551"/>
                    <a:pt x="1031" y="551"/>
                  </a:cubicBezTo>
                  <a:lnTo>
                    <a:pt x="1031" y="551"/>
                  </a:lnTo>
                  <a:cubicBezTo>
                    <a:pt x="1033" y="551"/>
                    <a:pt x="1037" y="554"/>
                    <a:pt x="1039" y="555"/>
                  </a:cubicBezTo>
                  <a:lnTo>
                    <a:pt x="1039" y="555"/>
                  </a:lnTo>
                  <a:cubicBezTo>
                    <a:pt x="1041" y="557"/>
                    <a:pt x="1046" y="560"/>
                    <a:pt x="1047" y="562"/>
                  </a:cubicBezTo>
                  <a:lnTo>
                    <a:pt x="1047" y="562"/>
                  </a:lnTo>
                  <a:cubicBezTo>
                    <a:pt x="1047" y="565"/>
                    <a:pt x="1041" y="570"/>
                    <a:pt x="1041" y="573"/>
                  </a:cubicBezTo>
                  <a:lnTo>
                    <a:pt x="1041" y="573"/>
                  </a:lnTo>
                  <a:cubicBezTo>
                    <a:pt x="1041" y="577"/>
                    <a:pt x="1044" y="585"/>
                    <a:pt x="1046" y="588"/>
                  </a:cubicBezTo>
                  <a:lnTo>
                    <a:pt x="1046" y="588"/>
                  </a:lnTo>
                  <a:cubicBezTo>
                    <a:pt x="1048" y="592"/>
                    <a:pt x="1053" y="600"/>
                    <a:pt x="1057" y="603"/>
                  </a:cubicBezTo>
                  <a:lnTo>
                    <a:pt x="1057" y="603"/>
                  </a:lnTo>
                  <a:cubicBezTo>
                    <a:pt x="1059" y="605"/>
                    <a:pt x="1067" y="607"/>
                    <a:pt x="1070" y="608"/>
                  </a:cubicBezTo>
                  <a:lnTo>
                    <a:pt x="1070" y="608"/>
                  </a:lnTo>
                  <a:cubicBezTo>
                    <a:pt x="1072" y="609"/>
                    <a:pt x="1078" y="610"/>
                    <a:pt x="1080" y="611"/>
                  </a:cubicBezTo>
                  <a:lnTo>
                    <a:pt x="1080" y="611"/>
                  </a:lnTo>
                  <a:cubicBezTo>
                    <a:pt x="1082" y="612"/>
                    <a:pt x="1087" y="616"/>
                    <a:pt x="1089" y="617"/>
                  </a:cubicBezTo>
                  <a:lnTo>
                    <a:pt x="1089" y="617"/>
                  </a:lnTo>
                  <a:cubicBezTo>
                    <a:pt x="1093" y="617"/>
                    <a:pt x="1099" y="612"/>
                    <a:pt x="1102" y="612"/>
                  </a:cubicBezTo>
                  <a:lnTo>
                    <a:pt x="1102" y="612"/>
                  </a:lnTo>
                  <a:cubicBezTo>
                    <a:pt x="1106" y="610"/>
                    <a:pt x="1113" y="610"/>
                    <a:pt x="1116" y="610"/>
                  </a:cubicBezTo>
                  <a:lnTo>
                    <a:pt x="1116" y="610"/>
                  </a:lnTo>
                  <a:cubicBezTo>
                    <a:pt x="1118" y="611"/>
                    <a:pt x="1122" y="613"/>
                    <a:pt x="1123" y="615"/>
                  </a:cubicBezTo>
                  <a:lnTo>
                    <a:pt x="1123" y="615"/>
                  </a:lnTo>
                  <a:cubicBezTo>
                    <a:pt x="1125" y="617"/>
                    <a:pt x="1128" y="622"/>
                    <a:pt x="1129" y="623"/>
                  </a:cubicBezTo>
                  <a:lnTo>
                    <a:pt x="1129" y="623"/>
                  </a:lnTo>
                  <a:cubicBezTo>
                    <a:pt x="1131" y="626"/>
                    <a:pt x="1135" y="634"/>
                    <a:pt x="1138" y="633"/>
                  </a:cubicBezTo>
                  <a:lnTo>
                    <a:pt x="1138" y="633"/>
                  </a:lnTo>
                  <a:cubicBezTo>
                    <a:pt x="1141" y="633"/>
                    <a:pt x="1144" y="625"/>
                    <a:pt x="1145" y="622"/>
                  </a:cubicBezTo>
                  <a:lnTo>
                    <a:pt x="1145" y="622"/>
                  </a:lnTo>
                  <a:cubicBezTo>
                    <a:pt x="1146" y="619"/>
                    <a:pt x="1145" y="612"/>
                    <a:pt x="1147" y="610"/>
                  </a:cubicBezTo>
                  <a:lnTo>
                    <a:pt x="1147" y="610"/>
                  </a:lnTo>
                  <a:cubicBezTo>
                    <a:pt x="1149" y="608"/>
                    <a:pt x="1157" y="608"/>
                    <a:pt x="1160" y="606"/>
                  </a:cubicBezTo>
                  <a:lnTo>
                    <a:pt x="1160" y="606"/>
                  </a:lnTo>
                  <a:cubicBezTo>
                    <a:pt x="1163" y="606"/>
                    <a:pt x="1169" y="605"/>
                    <a:pt x="1171" y="603"/>
                  </a:cubicBezTo>
                  <a:lnTo>
                    <a:pt x="1171" y="603"/>
                  </a:lnTo>
                  <a:cubicBezTo>
                    <a:pt x="1173" y="602"/>
                    <a:pt x="1176" y="598"/>
                    <a:pt x="1177" y="596"/>
                  </a:cubicBezTo>
                  <a:lnTo>
                    <a:pt x="1177" y="596"/>
                  </a:lnTo>
                  <a:cubicBezTo>
                    <a:pt x="1179" y="591"/>
                    <a:pt x="1180" y="579"/>
                    <a:pt x="1181" y="573"/>
                  </a:cubicBezTo>
                  <a:lnTo>
                    <a:pt x="1181" y="573"/>
                  </a:lnTo>
                  <a:cubicBezTo>
                    <a:pt x="1181" y="568"/>
                    <a:pt x="1179" y="557"/>
                    <a:pt x="1178" y="552"/>
                  </a:cubicBezTo>
                  <a:lnTo>
                    <a:pt x="1178" y="552"/>
                  </a:lnTo>
                  <a:cubicBezTo>
                    <a:pt x="1178" y="547"/>
                    <a:pt x="1174" y="538"/>
                    <a:pt x="1174" y="533"/>
                  </a:cubicBezTo>
                  <a:lnTo>
                    <a:pt x="1174" y="533"/>
                  </a:lnTo>
                  <a:cubicBezTo>
                    <a:pt x="1174" y="527"/>
                    <a:pt x="1177" y="514"/>
                    <a:pt x="1180" y="509"/>
                  </a:cubicBezTo>
                  <a:lnTo>
                    <a:pt x="1180" y="509"/>
                  </a:lnTo>
                  <a:cubicBezTo>
                    <a:pt x="1182" y="506"/>
                    <a:pt x="1190" y="502"/>
                    <a:pt x="1192" y="499"/>
                  </a:cubicBezTo>
                  <a:lnTo>
                    <a:pt x="1192" y="499"/>
                  </a:lnTo>
                  <a:cubicBezTo>
                    <a:pt x="1193" y="497"/>
                    <a:pt x="1196" y="492"/>
                    <a:pt x="1196" y="490"/>
                  </a:cubicBezTo>
                  <a:lnTo>
                    <a:pt x="1196" y="490"/>
                  </a:lnTo>
                  <a:cubicBezTo>
                    <a:pt x="1196" y="487"/>
                    <a:pt x="1192" y="479"/>
                    <a:pt x="1193" y="476"/>
                  </a:cubicBezTo>
                  <a:lnTo>
                    <a:pt x="1193" y="476"/>
                  </a:lnTo>
                  <a:cubicBezTo>
                    <a:pt x="1193" y="474"/>
                    <a:pt x="1197" y="469"/>
                    <a:pt x="1199" y="468"/>
                  </a:cubicBezTo>
                  <a:lnTo>
                    <a:pt x="1199" y="468"/>
                  </a:lnTo>
                  <a:cubicBezTo>
                    <a:pt x="1201" y="467"/>
                    <a:pt x="1204" y="469"/>
                    <a:pt x="1206" y="468"/>
                  </a:cubicBezTo>
                  <a:lnTo>
                    <a:pt x="1206" y="468"/>
                  </a:lnTo>
                  <a:cubicBezTo>
                    <a:pt x="1208" y="468"/>
                    <a:pt x="1211" y="464"/>
                    <a:pt x="1213" y="465"/>
                  </a:cubicBezTo>
                  <a:lnTo>
                    <a:pt x="1213" y="465"/>
                  </a:lnTo>
                  <a:cubicBezTo>
                    <a:pt x="1216" y="466"/>
                    <a:pt x="1217" y="472"/>
                    <a:pt x="1220" y="474"/>
                  </a:cubicBezTo>
                  <a:lnTo>
                    <a:pt x="1220" y="474"/>
                  </a:lnTo>
                  <a:cubicBezTo>
                    <a:pt x="1222" y="475"/>
                    <a:pt x="1227" y="474"/>
                    <a:pt x="1229" y="474"/>
                  </a:cubicBezTo>
                  <a:lnTo>
                    <a:pt x="1229" y="474"/>
                  </a:lnTo>
                  <a:cubicBezTo>
                    <a:pt x="1233" y="472"/>
                    <a:pt x="1241" y="464"/>
                    <a:pt x="1244" y="459"/>
                  </a:cubicBezTo>
                  <a:lnTo>
                    <a:pt x="1244" y="459"/>
                  </a:lnTo>
                  <a:cubicBezTo>
                    <a:pt x="1246" y="456"/>
                    <a:pt x="1247" y="448"/>
                    <a:pt x="1248" y="444"/>
                  </a:cubicBezTo>
                  <a:lnTo>
                    <a:pt x="1248" y="444"/>
                  </a:lnTo>
                  <a:cubicBezTo>
                    <a:pt x="1249" y="441"/>
                    <a:pt x="1251" y="437"/>
                    <a:pt x="1252" y="434"/>
                  </a:cubicBezTo>
                  <a:lnTo>
                    <a:pt x="1252" y="434"/>
                  </a:lnTo>
                  <a:cubicBezTo>
                    <a:pt x="1253" y="430"/>
                    <a:pt x="1256" y="424"/>
                    <a:pt x="1256" y="420"/>
                  </a:cubicBezTo>
                  <a:lnTo>
                    <a:pt x="1256" y="420"/>
                  </a:lnTo>
                  <a:cubicBezTo>
                    <a:pt x="1257" y="417"/>
                    <a:pt x="1256" y="411"/>
                    <a:pt x="1256" y="408"/>
                  </a:cubicBezTo>
                  <a:lnTo>
                    <a:pt x="1256" y="408"/>
                  </a:lnTo>
                  <a:cubicBezTo>
                    <a:pt x="1257" y="402"/>
                    <a:pt x="1257" y="388"/>
                    <a:pt x="1261" y="382"/>
                  </a:cubicBezTo>
                  <a:lnTo>
                    <a:pt x="1261" y="382"/>
                  </a:lnTo>
                  <a:cubicBezTo>
                    <a:pt x="1263" y="379"/>
                    <a:pt x="1269" y="376"/>
                    <a:pt x="1272" y="374"/>
                  </a:cubicBezTo>
                  <a:lnTo>
                    <a:pt x="1272" y="374"/>
                  </a:lnTo>
                  <a:cubicBezTo>
                    <a:pt x="1275" y="373"/>
                    <a:pt x="1283" y="374"/>
                    <a:pt x="1286" y="373"/>
                  </a:cubicBezTo>
                  <a:lnTo>
                    <a:pt x="1286" y="373"/>
                  </a:lnTo>
                  <a:cubicBezTo>
                    <a:pt x="1290" y="371"/>
                    <a:pt x="1298" y="367"/>
                    <a:pt x="1300" y="363"/>
                  </a:cubicBezTo>
                  <a:lnTo>
                    <a:pt x="1300" y="363"/>
                  </a:lnTo>
                  <a:cubicBezTo>
                    <a:pt x="1303" y="360"/>
                    <a:pt x="1302" y="351"/>
                    <a:pt x="1304" y="347"/>
                  </a:cubicBezTo>
                  <a:lnTo>
                    <a:pt x="1304" y="347"/>
                  </a:lnTo>
                  <a:cubicBezTo>
                    <a:pt x="1305" y="345"/>
                    <a:pt x="1311" y="341"/>
                    <a:pt x="1313" y="339"/>
                  </a:cubicBezTo>
                  <a:lnTo>
                    <a:pt x="1313" y="339"/>
                  </a:lnTo>
                  <a:cubicBezTo>
                    <a:pt x="1315" y="337"/>
                    <a:pt x="1320" y="335"/>
                    <a:pt x="1321" y="333"/>
                  </a:cubicBezTo>
                  <a:lnTo>
                    <a:pt x="1321" y="333"/>
                  </a:lnTo>
                  <a:cubicBezTo>
                    <a:pt x="1323" y="330"/>
                    <a:pt x="1324" y="323"/>
                    <a:pt x="1323" y="320"/>
                  </a:cubicBezTo>
                  <a:lnTo>
                    <a:pt x="1323" y="320"/>
                  </a:lnTo>
                  <a:cubicBezTo>
                    <a:pt x="1323" y="315"/>
                    <a:pt x="1317" y="306"/>
                    <a:pt x="1315" y="302"/>
                  </a:cubicBezTo>
                  <a:lnTo>
                    <a:pt x="1315" y="302"/>
                  </a:lnTo>
                  <a:cubicBezTo>
                    <a:pt x="1314" y="299"/>
                    <a:pt x="1312" y="293"/>
                    <a:pt x="1311" y="290"/>
                  </a:cubicBezTo>
                  <a:lnTo>
                    <a:pt x="1311" y="290"/>
                  </a:lnTo>
                  <a:cubicBezTo>
                    <a:pt x="1309" y="285"/>
                    <a:pt x="1308" y="275"/>
                    <a:pt x="1305" y="270"/>
                  </a:cubicBezTo>
                  <a:lnTo>
                    <a:pt x="1305" y="270"/>
                  </a:lnTo>
                  <a:cubicBezTo>
                    <a:pt x="1304" y="268"/>
                    <a:pt x="1300" y="265"/>
                    <a:pt x="1299" y="263"/>
                  </a:cubicBezTo>
                  <a:lnTo>
                    <a:pt x="1299" y="263"/>
                  </a:lnTo>
                  <a:cubicBezTo>
                    <a:pt x="1297" y="260"/>
                    <a:pt x="1294" y="252"/>
                    <a:pt x="1295" y="249"/>
                  </a:cubicBezTo>
                  <a:lnTo>
                    <a:pt x="1295" y="249"/>
                  </a:lnTo>
                  <a:cubicBezTo>
                    <a:pt x="1295" y="245"/>
                    <a:pt x="1300" y="237"/>
                    <a:pt x="1304" y="236"/>
                  </a:cubicBezTo>
                  <a:lnTo>
                    <a:pt x="1304" y="236"/>
                  </a:lnTo>
                  <a:cubicBezTo>
                    <a:pt x="1307" y="234"/>
                    <a:pt x="1315" y="235"/>
                    <a:pt x="1319" y="235"/>
                  </a:cubicBezTo>
                  <a:lnTo>
                    <a:pt x="1319" y="235"/>
                  </a:lnTo>
                  <a:cubicBezTo>
                    <a:pt x="1323" y="234"/>
                    <a:pt x="1330" y="230"/>
                    <a:pt x="1334" y="229"/>
                  </a:cubicBezTo>
                  <a:lnTo>
                    <a:pt x="1334" y="229"/>
                  </a:lnTo>
                  <a:cubicBezTo>
                    <a:pt x="1335" y="229"/>
                    <a:pt x="1339" y="228"/>
                    <a:pt x="1341" y="227"/>
                  </a:cubicBezTo>
                  <a:lnTo>
                    <a:pt x="1341" y="227"/>
                  </a:lnTo>
                  <a:cubicBezTo>
                    <a:pt x="1344" y="226"/>
                    <a:pt x="1349" y="222"/>
                    <a:pt x="1352" y="222"/>
                  </a:cubicBezTo>
                  <a:lnTo>
                    <a:pt x="1352" y="222"/>
                  </a:lnTo>
                  <a:cubicBezTo>
                    <a:pt x="1357" y="220"/>
                    <a:pt x="1368" y="221"/>
                    <a:pt x="1372" y="224"/>
                  </a:cubicBezTo>
                  <a:lnTo>
                    <a:pt x="1372" y="224"/>
                  </a:lnTo>
                  <a:cubicBezTo>
                    <a:pt x="1375" y="226"/>
                    <a:pt x="1375" y="235"/>
                    <a:pt x="1378" y="237"/>
                  </a:cubicBezTo>
                  <a:lnTo>
                    <a:pt x="1378" y="237"/>
                  </a:lnTo>
                  <a:cubicBezTo>
                    <a:pt x="1381" y="239"/>
                    <a:pt x="1388" y="242"/>
                    <a:pt x="1392" y="242"/>
                  </a:cubicBezTo>
                  <a:lnTo>
                    <a:pt x="1392" y="242"/>
                  </a:lnTo>
                  <a:cubicBezTo>
                    <a:pt x="1395" y="242"/>
                    <a:pt x="1401" y="240"/>
                    <a:pt x="1404" y="239"/>
                  </a:cubicBezTo>
                  <a:lnTo>
                    <a:pt x="1404" y="239"/>
                  </a:lnTo>
                  <a:cubicBezTo>
                    <a:pt x="1407" y="237"/>
                    <a:pt x="1413" y="232"/>
                    <a:pt x="1416" y="229"/>
                  </a:cubicBezTo>
                  <a:lnTo>
                    <a:pt x="1416" y="229"/>
                  </a:lnTo>
                  <a:cubicBezTo>
                    <a:pt x="1420" y="225"/>
                    <a:pt x="1426" y="215"/>
                    <a:pt x="1431" y="211"/>
                  </a:cubicBezTo>
                  <a:lnTo>
                    <a:pt x="1431" y="211"/>
                  </a:lnTo>
                  <a:cubicBezTo>
                    <a:pt x="1434" y="207"/>
                    <a:pt x="1441" y="200"/>
                    <a:pt x="1445" y="196"/>
                  </a:cubicBezTo>
                  <a:lnTo>
                    <a:pt x="1445" y="196"/>
                  </a:lnTo>
                  <a:cubicBezTo>
                    <a:pt x="1448" y="194"/>
                    <a:pt x="1454" y="189"/>
                    <a:pt x="1458" y="187"/>
                  </a:cubicBezTo>
                  <a:lnTo>
                    <a:pt x="1458" y="187"/>
                  </a:lnTo>
                  <a:cubicBezTo>
                    <a:pt x="1462" y="186"/>
                    <a:pt x="1471" y="189"/>
                    <a:pt x="1475" y="187"/>
                  </a:cubicBezTo>
                  <a:lnTo>
                    <a:pt x="1475" y="187"/>
                  </a:lnTo>
                  <a:cubicBezTo>
                    <a:pt x="1478" y="186"/>
                    <a:pt x="1482" y="180"/>
                    <a:pt x="1485" y="178"/>
                  </a:cubicBezTo>
                  <a:lnTo>
                    <a:pt x="1485" y="178"/>
                  </a:lnTo>
                  <a:cubicBezTo>
                    <a:pt x="1489" y="176"/>
                    <a:pt x="1498" y="176"/>
                    <a:pt x="1502" y="176"/>
                  </a:cubicBezTo>
                  <a:lnTo>
                    <a:pt x="1502" y="176"/>
                  </a:lnTo>
                  <a:cubicBezTo>
                    <a:pt x="1505" y="176"/>
                    <a:pt x="1510" y="179"/>
                    <a:pt x="1512" y="179"/>
                  </a:cubicBezTo>
                  <a:lnTo>
                    <a:pt x="1512" y="179"/>
                  </a:lnTo>
                  <a:cubicBezTo>
                    <a:pt x="1514" y="179"/>
                    <a:pt x="1517" y="176"/>
                    <a:pt x="1518" y="174"/>
                  </a:cubicBezTo>
                  <a:lnTo>
                    <a:pt x="1518" y="174"/>
                  </a:lnTo>
                  <a:cubicBezTo>
                    <a:pt x="1519" y="171"/>
                    <a:pt x="1517" y="166"/>
                    <a:pt x="1516" y="164"/>
                  </a:cubicBezTo>
                  <a:lnTo>
                    <a:pt x="1516" y="164"/>
                  </a:lnTo>
                  <a:cubicBezTo>
                    <a:pt x="1515" y="161"/>
                    <a:pt x="1511" y="158"/>
                    <a:pt x="1510" y="156"/>
                  </a:cubicBezTo>
                  <a:lnTo>
                    <a:pt x="1510" y="156"/>
                  </a:lnTo>
                  <a:cubicBezTo>
                    <a:pt x="1510" y="154"/>
                    <a:pt x="1511" y="151"/>
                    <a:pt x="1512" y="149"/>
                  </a:cubicBezTo>
                  <a:lnTo>
                    <a:pt x="1512" y="149"/>
                  </a:lnTo>
                  <a:cubicBezTo>
                    <a:pt x="1513" y="146"/>
                    <a:pt x="1522" y="145"/>
                    <a:pt x="1525" y="142"/>
                  </a:cubicBezTo>
                  <a:lnTo>
                    <a:pt x="1525" y="142"/>
                  </a:lnTo>
                  <a:cubicBezTo>
                    <a:pt x="1526" y="139"/>
                    <a:pt x="1527" y="131"/>
                    <a:pt x="1526" y="129"/>
                  </a:cubicBezTo>
                  <a:lnTo>
                    <a:pt x="1526" y="129"/>
                  </a:lnTo>
                  <a:cubicBezTo>
                    <a:pt x="1524" y="125"/>
                    <a:pt x="1516" y="123"/>
                    <a:pt x="1512" y="123"/>
                  </a:cubicBezTo>
                  <a:lnTo>
                    <a:pt x="1512" y="123"/>
                  </a:lnTo>
                  <a:cubicBezTo>
                    <a:pt x="1509" y="123"/>
                    <a:pt x="1505" y="127"/>
                    <a:pt x="1502" y="128"/>
                  </a:cubicBezTo>
                  <a:lnTo>
                    <a:pt x="1502" y="128"/>
                  </a:lnTo>
                  <a:cubicBezTo>
                    <a:pt x="1500" y="128"/>
                    <a:pt x="1494" y="128"/>
                    <a:pt x="1492" y="126"/>
                  </a:cubicBezTo>
                  <a:lnTo>
                    <a:pt x="1492" y="126"/>
                  </a:lnTo>
                  <a:cubicBezTo>
                    <a:pt x="1490" y="125"/>
                    <a:pt x="1487" y="119"/>
                    <a:pt x="1487" y="116"/>
                  </a:cubicBezTo>
                  <a:lnTo>
                    <a:pt x="1487" y="116"/>
                  </a:lnTo>
                  <a:cubicBezTo>
                    <a:pt x="1487" y="114"/>
                    <a:pt x="1490" y="108"/>
                    <a:pt x="1492" y="105"/>
                  </a:cubicBezTo>
                  <a:lnTo>
                    <a:pt x="1492" y="105"/>
                  </a:lnTo>
                  <a:cubicBezTo>
                    <a:pt x="1494" y="104"/>
                    <a:pt x="1499" y="101"/>
                    <a:pt x="1499" y="99"/>
                  </a:cubicBezTo>
                  <a:lnTo>
                    <a:pt x="1499" y="99"/>
                  </a:lnTo>
                  <a:cubicBezTo>
                    <a:pt x="1501" y="95"/>
                    <a:pt x="1498" y="87"/>
                    <a:pt x="1496" y="84"/>
                  </a:cubicBezTo>
                  <a:lnTo>
                    <a:pt x="1496" y="84"/>
                  </a:lnTo>
                  <a:cubicBezTo>
                    <a:pt x="1495" y="80"/>
                    <a:pt x="1491" y="74"/>
                    <a:pt x="1487" y="72"/>
                  </a:cubicBezTo>
                  <a:lnTo>
                    <a:pt x="1487" y="72"/>
                  </a:lnTo>
                  <a:cubicBezTo>
                    <a:pt x="1485" y="70"/>
                    <a:pt x="1478" y="69"/>
                    <a:pt x="1476" y="66"/>
                  </a:cubicBezTo>
                  <a:lnTo>
                    <a:pt x="1476" y="66"/>
                  </a:lnTo>
                  <a:cubicBezTo>
                    <a:pt x="1474" y="65"/>
                    <a:pt x="1472" y="60"/>
                    <a:pt x="1472" y="57"/>
                  </a:cubicBezTo>
                  <a:lnTo>
                    <a:pt x="1472" y="57"/>
                  </a:lnTo>
                  <a:cubicBezTo>
                    <a:pt x="1472" y="54"/>
                    <a:pt x="1474" y="48"/>
                    <a:pt x="1475" y="45"/>
                  </a:cubicBezTo>
                  <a:lnTo>
                    <a:pt x="1475" y="45"/>
                  </a:lnTo>
                  <a:cubicBezTo>
                    <a:pt x="1477" y="43"/>
                    <a:pt x="1485" y="40"/>
                    <a:pt x="1487" y="38"/>
                  </a:cubicBezTo>
                  <a:lnTo>
                    <a:pt x="1487" y="38"/>
                  </a:lnTo>
                  <a:cubicBezTo>
                    <a:pt x="1489" y="36"/>
                    <a:pt x="1491" y="32"/>
                    <a:pt x="1494" y="30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394F2F3-5CD4-0043-B358-96656ADF9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5663" y="5139217"/>
              <a:ext cx="2318220" cy="1382099"/>
            </a:xfrm>
            <a:custGeom>
              <a:avLst/>
              <a:gdLst>
                <a:gd name="connsiteX0" fmla="*/ 1835039 w 1835039"/>
                <a:gd name="connsiteY0" fmla="*/ 238581 h 1094031"/>
                <a:gd name="connsiteX1" fmla="*/ 1829972 w 1835039"/>
                <a:gd name="connsiteY1" fmla="*/ 254431 h 1094031"/>
                <a:gd name="connsiteX2" fmla="*/ 1824272 w 1835039"/>
                <a:gd name="connsiteY2" fmla="*/ 269647 h 1094031"/>
                <a:gd name="connsiteX3" fmla="*/ 1827439 w 1835039"/>
                <a:gd name="connsiteY3" fmla="*/ 280424 h 1094031"/>
                <a:gd name="connsiteX4" fmla="*/ 1823639 w 1835039"/>
                <a:gd name="connsiteY4" fmla="*/ 292470 h 1094031"/>
                <a:gd name="connsiteX5" fmla="*/ 1817305 w 1835039"/>
                <a:gd name="connsiteY5" fmla="*/ 297542 h 1094031"/>
                <a:gd name="connsiteX6" fmla="*/ 1810972 w 1835039"/>
                <a:gd name="connsiteY6" fmla="*/ 293738 h 1094031"/>
                <a:gd name="connsiteX7" fmla="*/ 1802738 w 1835039"/>
                <a:gd name="connsiteY7" fmla="*/ 296274 h 1094031"/>
                <a:gd name="connsiteX8" fmla="*/ 1795772 w 1835039"/>
                <a:gd name="connsiteY8" fmla="*/ 311490 h 1094031"/>
                <a:gd name="connsiteX9" fmla="*/ 1790705 w 1835039"/>
                <a:gd name="connsiteY9" fmla="*/ 322901 h 1094031"/>
                <a:gd name="connsiteX10" fmla="*/ 1788805 w 1835039"/>
                <a:gd name="connsiteY10" fmla="*/ 341921 h 1094031"/>
                <a:gd name="connsiteX11" fmla="*/ 1789438 w 1835039"/>
                <a:gd name="connsiteY11" fmla="*/ 360941 h 1094031"/>
                <a:gd name="connsiteX12" fmla="*/ 1786272 w 1835039"/>
                <a:gd name="connsiteY12" fmla="*/ 378058 h 1094031"/>
                <a:gd name="connsiteX13" fmla="*/ 1787538 w 1835039"/>
                <a:gd name="connsiteY13" fmla="*/ 386934 h 1094031"/>
                <a:gd name="connsiteX14" fmla="*/ 1791338 w 1835039"/>
                <a:gd name="connsiteY14" fmla="*/ 390738 h 1094031"/>
                <a:gd name="connsiteX15" fmla="*/ 1792605 w 1835039"/>
                <a:gd name="connsiteY15" fmla="*/ 398346 h 1094031"/>
                <a:gd name="connsiteX16" fmla="*/ 1787538 w 1835039"/>
                <a:gd name="connsiteY16" fmla="*/ 405320 h 1094031"/>
                <a:gd name="connsiteX17" fmla="*/ 1788172 w 1835039"/>
                <a:gd name="connsiteY17" fmla="*/ 412294 h 1094031"/>
                <a:gd name="connsiteX18" fmla="*/ 1785005 w 1835039"/>
                <a:gd name="connsiteY18" fmla="*/ 423706 h 1094031"/>
                <a:gd name="connsiteX19" fmla="*/ 1786905 w 1835039"/>
                <a:gd name="connsiteY19" fmla="*/ 429411 h 1094031"/>
                <a:gd name="connsiteX20" fmla="*/ 1785638 w 1835039"/>
                <a:gd name="connsiteY20" fmla="*/ 441457 h 1094031"/>
                <a:gd name="connsiteX21" fmla="*/ 1780572 w 1835039"/>
                <a:gd name="connsiteY21" fmla="*/ 449699 h 1094031"/>
                <a:gd name="connsiteX22" fmla="*/ 1779305 w 1835039"/>
                <a:gd name="connsiteY22" fmla="*/ 465549 h 1094031"/>
                <a:gd name="connsiteX23" fmla="*/ 1776772 w 1835039"/>
                <a:gd name="connsiteY23" fmla="*/ 476327 h 1094031"/>
                <a:gd name="connsiteX24" fmla="*/ 1771071 w 1835039"/>
                <a:gd name="connsiteY24" fmla="*/ 481398 h 1094031"/>
                <a:gd name="connsiteX25" fmla="*/ 1767905 w 1835039"/>
                <a:gd name="connsiteY25" fmla="*/ 483300 h 1094031"/>
                <a:gd name="connsiteX26" fmla="*/ 1771071 w 1835039"/>
                <a:gd name="connsiteY26" fmla="*/ 490908 h 1094031"/>
                <a:gd name="connsiteX27" fmla="*/ 1771705 w 1835039"/>
                <a:gd name="connsiteY27" fmla="*/ 497248 h 1094031"/>
                <a:gd name="connsiteX28" fmla="*/ 1774872 w 1835039"/>
                <a:gd name="connsiteY28" fmla="*/ 502320 h 1094031"/>
                <a:gd name="connsiteX29" fmla="*/ 1775505 w 1835039"/>
                <a:gd name="connsiteY29" fmla="*/ 509928 h 1094031"/>
                <a:gd name="connsiteX30" fmla="*/ 1772971 w 1835039"/>
                <a:gd name="connsiteY30" fmla="*/ 517536 h 1094031"/>
                <a:gd name="connsiteX31" fmla="*/ 1768538 w 1835039"/>
                <a:gd name="connsiteY31" fmla="*/ 523242 h 1094031"/>
                <a:gd name="connsiteX32" fmla="*/ 1765371 w 1835039"/>
                <a:gd name="connsiteY32" fmla="*/ 532117 h 1094031"/>
                <a:gd name="connsiteX33" fmla="*/ 1759671 w 1835039"/>
                <a:gd name="connsiteY33" fmla="*/ 541627 h 1094031"/>
                <a:gd name="connsiteX34" fmla="*/ 1754605 w 1835039"/>
                <a:gd name="connsiteY34" fmla="*/ 544163 h 1094031"/>
                <a:gd name="connsiteX35" fmla="*/ 1753338 w 1835039"/>
                <a:gd name="connsiteY35" fmla="*/ 539091 h 1094031"/>
                <a:gd name="connsiteX36" fmla="*/ 1748271 w 1835039"/>
                <a:gd name="connsiteY36" fmla="*/ 541627 h 1094031"/>
                <a:gd name="connsiteX37" fmla="*/ 1743838 w 1835039"/>
                <a:gd name="connsiteY37" fmla="*/ 546699 h 1094031"/>
                <a:gd name="connsiteX38" fmla="*/ 1739405 w 1835039"/>
                <a:gd name="connsiteY38" fmla="*/ 543529 h 1094031"/>
                <a:gd name="connsiteX39" fmla="*/ 1738771 w 1835039"/>
                <a:gd name="connsiteY39" fmla="*/ 536555 h 1094031"/>
                <a:gd name="connsiteX40" fmla="*/ 1733071 w 1835039"/>
                <a:gd name="connsiteY40" fmla="*/ 528314 h 1094031"/>
                <a:gd name="connsiteX41" fmla="*/ 1726738 w 1835039"/>
                <a:gd name="connsiteY41" fmla="*/ 524510 h 1094031"/>
                <a:gd name="connsiteX42" fmla="*/ 1722304 w 1835039"/>
                <a:gd name="connsiteY42" fmla="*/ 518170 h 1094031"/>
                <a:gd name="connsiteX43" fmla="*/ 1716604 w 1835039"/>
                <a:gd name="connsiteY43" fmla="*/ 501052 h 1094031"/>
                <a:gd name="connsiteX44" fmla="*/ 1712804 w 1835039"/>
                <a:gd name="connsiteY44" fmla="*/ 490908 h 1094031"/>
                <a:gd name="connsiteX45" fmla="*/ 1717238 w 1835039"/>
                <a:gd name="connsiteY45" fmla="*/ 480130 h 1094031"/>
                <a:gd name="connsiteX46" fmla="*/ 1720404 w 1835039"/>
                <a:gd name="connsiteY46" fmla="*/ 467451 h 1094031"/>
                <a:gd name="connsiteX47" fmla="*/ 1715971 w 1835039"/>
                <a:gd name="connsiteY47" fmla="*/ 459209 h 1094031"/>
                <a:gd name="connsiteX48" fmla="*/ 1713438 w 1835039"/>
                <a:gd name="connsiteY48" fmla="*/ 449699 h 1094031"/>
                <a:gd name="connsiteX49" fmla="*/ 1713438 w 1835039"/>
                <a:gd name="connsiteY49" fmla="*/ 427509 h 1094031"/>
                <a:gd name="connsiteX50" fmla="*/ 1712804 w 1835039"/>
                <a:gd name="connsiteY50" fmla="*/ 405954 h 1094031"/>
                <a:gd name="connsiteX51" fmla="*/ 1712804 w 1835039"/>
                <a:gd name="connsiteY51" fmla="*/ 398346 h 1094031"/>
                <a:gd name="connsiteX52" fmla="*/ 1717238 w 1835039"/>
                <a:gd name="connsiteY52" fmla="*/ 391372 h 1094031"/>
                <a:gd name="connsiteX53" fmla="*/ 1720404 w 1835039"/>
                <a:gd name="connsiteY53" fmla="*/ 382496 h 1094031"/>
                <a:gd name="connsiteX54" fmla="*/ 1722304 w 1835039"/>
                <a:gd name="connsiteY54" fmla="*/ 369183 h 1094031"/>
                <a:gd name="connsiteX55" fmla="*/ 1726104 w 1835039"/>
                <a:gd name="connsiteY55" fmla="*/ 364745 h 1094031"/>
                <a:gd name="connsiteX56" fmla="*/ 1727371 w 1835039"/>
                <a:gd name="connsiteY56" fmla="*/ 357137 h 1094031"/>
                <a:gd name="connsiteX57" fmla="*/ 1730538 w 1835039"/>
                <a:gd name="connsiteY57" fmla="*/ 352699 h 1094031"/>
                <a:gd name="connsiteX58" fmla="*/ 1730538 w 1835039"/>
                <a:gd name="connsiteY58" fmla="*/ 345725 h 1094031"/>
                <a:gd name="connsiteX59" fmla="*/ 1724204 w 1835039"/>
                <a:gd name="connsiteY59" fmla="*/ 339385 h 1094031"/>
                <a:gd name="connsiteX60" fmla="*/ 1729271 w 1835039"/>
                <a:gd name="connsiteY60" fmla="*/ 334313 h 1094031"/>
                <a:gd name="connsiteX61" fmla="*/ 1738138 w 1835039"/>
                <a:gd name="connsiteY61" fmla="*/ 332411 h 1094031"/>
                <a:gd name="connsiteX62" fmla="*/ 1744471 w 1835039"/>
                <a:gd name="connsiteY62" fmla="*/ 321634 h 1094031"/>
                <a:gd name="connsiteX63" fmla="*/ 1747638 w 1835039"/>
                <a:gd name="connsiteY63" fmla="*/ 315294 h 1094031"/>
                <a:gd name="connsiteX64" fmla="*/ 1748905 w 1835039"/>
                <a:gd name="connsiteY64" fmla="*/ 308954 h 1094031"/>
                <a:gd name="connsiteX65" fmla="*/ 1742571 w 1835039"/>
                <a:gd name="connsiteY65" fmla="*/ 304516 h 1094031"/>
                <a:gd name="connsiteX66" fmla="*/ 1738138 w 1835039"/>
                <a:gd name="connsiteY66" fmla="*/ 305150 h 1094031"/>
                <a:gd name="connsiteX67" fmla="*/ 1732438 w 1835039"/>
                <a:gd name="connsiteY67" fmla="*/ 308954 h 1094031"/>
                <a:gd name="connsiteX68" fmla="*/ 1729271 w 1835039"/>
                <a:gd name="connsiteY68" fmla="*/ 308320 h 1094031"/>
                <a:gd name="connsiteX69" fmla="*/ 1728638 w 1835039"/>
                <a:gd name="connsiteY69" fmla="*/ 302614 h 1094031"/>
                <a:gd name="connsiteX70" fmla="*/ 1732438 w 1835039"/>
                <a:gd name="connsiteY70" fmla="*/ 298176 h 1094031"/>
                <a:gd name="connsiteX71" fmla="*/ 1736238 w 1835039"/>
                <a:gd name="connsiteY71" fmla="*/ 294372 h 1094031"/>
                <a:gd name="connsiteX72" fmla="*/ 1738771 w 1835039"/>
                <a:gd name="connsiteY72" fmla="*/ 289300 h 1094031"/>
                <a:gd name="connsiteX73" fmla="*/ 1739405 w 1835039"/>
                <a:gd name="connsiteY73" fmla="*/ 288032 h 1094031"/>
                <a:gd name="connsiteX74" fmla="*/ 1752071 w 1835039"/>
                <a:gd name="connsiteY74" fmla="*/ 287398 h 1094031"/>
                <a:gd name="connsiteX75" fmla="*/ 1752071 w 1835039"/>
                <a:gd name="connsiteY75" fmla="*/ 274084 h 1094031"/>
                <a:gd name="connsiteX76" fmla="*/ 1037125 w 1835039"/>
                <a:gd name="connsiteY76" fmla="*/ 0 h 1094031"/>
                <a:gd name="connsiteX77" fmla="*/ 1175281 w 1835039"/>
                <a:gd name="connsiteY77" fmla="*/ 66825 h 1094031"/>
                <a:gd name="connsiteX78" fmla="*/ 1176554 w 1835039"/>
                <a:gd name="connsiteY78" fmla="*/ 60461 h 1094031"/>
                <a:gd name="connsiteX79" fmla="*/ 1176554 w 1835039"/>
                <a:gd name="connsiteY79" fmla="*/ 52187 h 1094031"/>
                <a:gd name="connsiteX80" fmla="*/ 1177191 w 1835039"/>
                <a:gd name="connsiteY80" fmla="*/ 38822 h 1094031"/>
                <a:gd name="connsiteX81" fmla="*/ 1179738 w 1835039"/>
                <a:gd name="connsiteY81" fmla="*/ 32458 h 1094031"/>
                <a:gd name="connsiteX82" fmla="*/ 1179738 w 1835039"/>
                <a:gd name="connsiteY82" fmla="*/ 23548 h 1094031"/>
                <a:gd name="connsiteX83" fmla="*/ 1181011 w 1835039"/>
                <a:gd name="connsiteY83" fmla="*/ 14638 h 1094031"/>
                <a:gd name="connsiteX84" fmla="*/ 1184831 w 1835039"/>
                <a:gd name="connsiteY84" fmla="*/ 9546 h 1094031"/>
                <a:gd name="connsiteX85" fmla="*/ 1188014 w 1835039"/>
                <a:gd name="connsiteY85" fmla="*/ 7001 h 1094031"/>
                <a:gd name="connsiteX86" fmla="*/ 1189924 w 1835039"/>
                <a:gd name="connsiteY86" fmla="*/ 6364 h 1094031"/>
                <a:gd name="connsiteX87" fmla="*/ 1194381 w 1835039"/>
                <a:gd name="connsiteY87" fmla="*/ 3818 h 1094031"/>
                <a:gd name="connsiteX88" fmla="*/ 1203294 w 1835039"/>
                <a:gd name="connsiteY88" fmla="*/ 8274 h 1094031"/>
                <a:gd name="connsiteX89" fmla="*/ 1209661 w 1835039"/>
                <a:gd name="connsiteY89" fmla="*/ 8274 h 1094031"/>
                <a:gd name="connsiteX90" fmla="*/ 1215391 w 1835039"/>
                <a:gd name="connsiteY90" fmla="*/ 4455 h 1094031"/>
                <a:gd name="connsiteX91" fmla="*/ 1223668 w 1835039"/>
                <a:gd name="connsiteY91" fmla="*/ 6364 h 1094031"/>
                <a:gd name="connsiteX92" fmla="*/ 1228761 w 1835039"/>
                <a:gd name="connsiteY92" fmla="*/ 14001 h 1094031"/>
                <a:gd name="connsiteX93" fmla="*/ 1236401 w 1835039"/>
                <a:gd name="connsiteY93" fmla="*/ 16547 h 1094031"/>
                <a:gd name="connsiteX94" fmla="*/ 1242767 w 1835039"/>
                <a:gd name="connsiteY94" fmla="*/ 16547 h 1094031"/>
                <a:gd name="connsiteX95" fmla="*/ 1249134 w 1835039"/>
                <a:gd name="connsiteY95" fmla="*/ 22912 h 1094031"/>
                <a:gd name="connsiteX96" fmla="*/ 1249134 w 1835039"/>
                <a:gd name="connsiteY96" fmla="*/ 31822 h 1094031"/>
                <a:gd name="connsiteX97" fmla="*/ 1243404 w 1835039"/>
                <a:gd name="connsiteY97" fmla="*/ 36277 h 1094031"/>
                <a:gd name="connsiteX98" fmla="*/ 1240857 w 1835039"/>
                <a:gd name="connsiteY98" fmla="*/ 42005 h 1094031"/>
                <a:gd name="connsiteX99" fmla="*/ 1240221 w 1835039"/>
                <a:gd name="connsiteY99" fmla="*/ 50915 h 1094031"/>
                <a:gd name="connsiteX100" fmla="*/ 1244041 w 1835039"/>
                <a:gd name="connsiteY100" fmla="*/ 56006 h 1094031"/>
                <a:gd name="connsiteX101" fmla="*/ 1251681 w 1835039"/>
                <a:gd name="connsiteY101" fmla="*/ 56006 h 1094031"/>
                <a:gd name="connsiteX102" fmla="*/ 1256137 w 1835039"/>
                <a:gd name="connsiteY102" fmla="*/ 58552 h 1094031"/>
                <a:gd name="connsiteX103" fmla="*/ 1259957 w 1835039"/>
                <a:gd name="connsiteY103" fmla="*/ 63643 h 1094031"/>
                <a:gd name="connsiteX104" fmla="*/ 1268871 w 1835039"/>
                <a:gd name="connsiteY104" fmla="*/ 66189 h 1094031"/>
                <a:gd name="connsiteX105" fmla="*/ 1279057 w 1835039"/>
                <a:gd name="connsiteY105" fmla="*/ 62370 h 1094031"/>
                <a:gd name="connsiteX106" fmla="*/ 1288607 w 1835039"/>
                <a:gd name="connsiteY106" fmla="*/ 61098 h 1094031"/>
                <a:gd name="connsiteX107" fmla="*/ 1300067 w 1835039"/>
                <a:gd name="connsiteY107" fmla="*/ 63643 h 1094031"/>
                <a:gd name="connsiteX108" fmla="*/ 1307707 w 1835039"/>
                <a:gd name="connsiteY108" fmla="*/ 66825 h 1094031"/>
                <a:gd name="connsiteX109" fmla="*/ 1310254 w 1835039"/>
                <a:gd name="connsiteY109" fmla="*/ 71281 h 1094031"/>
                <a:gd name="connsiteX110" fmla="*/ 1314074 w 1835039"/>
                <a:gd name="connsiteY110" fmla="*/ 78918 h 1094031"/>
                <a:gd name="connsiteX111" fmla="*/ 1321077 w 1835039"/>
                <a:gd name="connsiteY111" fmla="*/ 80827 h 1094031"/>
                <a:gd name="connsiteX112" fmla="*/ 1328080 w 1835039"/>
                <a:gd name="connsiteY112" fmla="*/ 80827 h 1094031"/>
                <a:gd name="connsiteX113" fmla="*/ 1332537 w 1835039"/>
                <a:gd name="connsiteY113" fmla="*/ 78918 h 1094031"/>
                <a:gd name="connsiteX114" fmla="*/ 1340814 w 1835039"/>
                <a:gd name="connsiteY114" fmla="*/ 80827 h 1094031"/>
                <a:gd name="connsiteX115" fmla="*/ 1345907 w 1835039"/>
                <a:gd name="connsiteY115" fmla="*/ 86555 h 1094031"/>
                <a:gd name="connsiteX116" fmla="*/ 1346544 w 1835039"/>
                <a:gd name="connsiteY116" fmla="*/ 86555 h 1094031"/>
                <a:gd name="connsiteX117" fmla="*/ 1351637 w 1835039"/>
                <a:gd name="connsiteY117" fmla="*/ 91646 h 1094031"/>
                <a:gd name="connsiteX118" fmla="*/ 1362460 w 1835039"/>
                <a:gd name="connsiteY118" fmla="*/ 96101 h 1094031"/>
                <a:gd name="connsiteX119" fmla="*/ 1369464 w 1835039"/>
                <a:gd name="connsiteY119" fmla="*/ 100556 h 1094031"/>
                <a:gd name="connsiteX120" fmla="*/ 1374557 w 1835039"/>
                <a:gd name="connsiteY120" fmla="*/ 112649 h 1094031"/>
                <a:gd name="connsiteX121" fmla="*/ 1375830 w 1835039"/>
                <a:gd name="connsiteY121" fmla="*/ 120286 h 1094031"/>
                <a:gd name="connsiteX122" fmla="*/ 1375830 w 1835039"/>
                <a:gd name="connsiteY122" fmla="*/ 120922 h 1094031"/>
                <a:gd name="connsiteX123" fmla="*/ 1376467 w 1835039"/>
                <a:gd name="connsiteY123" fmla="*/ 127923 h 1094031"/>
                <a:gd name="connsiteX124" fmla="*/ 1378377 w 1835039"/>
                <a:gd name="connsiteY124" fmla="*/ 136197 h 1094031"/>
                <a:gd name="connsiteX125" fmla="*/ 1379650 w 1835039"/>
                <a:gd name="connsiteY125" fmla="*/ 142561 h 1094031"/>
                <a:gd name="connsiteX126" fmla="*/ 1376467 w 1835039"/>
                <a:gd name="connsiteY126" fmla="*/ 147653 h 1094031"/>
                <a:gd name="connsiteX127" fmla="*/ 1370100 w 1835039"/>
                <a:gd name="connsiteY127" fmla="*/ 150198 h 1094031"/>
                <a:gd name="connsiteX128" fmla="*/ 1363734 w 1835039"/>
                <a:gd name="connsiteY128" fmla="*/ 157836 h 1094031"/>
                <a:gd name="connsiteX129" fmla="*/ 1365644 w 1835039"/>
                <a:gd name="connsiteY129" fmla="*/ 167382 h 1094031"/>
                <a:gd name="connsiteX130" fmla="*/ 1365007 w 1835039"/>
                <a:gd name="connsiteY130" fmla="*/ 169928 h 1094031"/>
                <a:gd name="connsiteX131" fmla="*/ 1364370 w 1835039"/>
                <a:gd name="connsiteY131" fmla="*/ 169928 h 1094031"/>
                <a:gd name="connsiteX132" fmla="*/ 1361187 w 1835039"/>
                <a:gd name="connsiteY132" fmla="*/ 174383 h 1094031"/>
                <a:gd name="connsiteX133" fmla="*/ 1359277 w 1835039"/>
                <a:gd name="connsiteY133" fmla="*/ 178838 h 1094031"/>
                <a:gd name="connsiteX134" fmla="*/ 1354820 w 1835039"/>
                <a:gd name="connsiteY134" fmla="*/ 181384 h 1094031"/>
                <a:gd name="connsiteX135" fmla="*/ 1351637 w 1835039"/>
                <a:gd name="connsiteY135" fmla="*/ 182020 h 1094031"/>
                <a:gd name="connsiteX136" fmla="*/ 1348454 w 1835039"/>
                <a:gd name="connsiteY136" fmla="*/ 178838 h 1094031"/>
                <a:gd name="connsiteX137" fmla="*/ 1345907 w 1835039"/>
                <a:gd name="connsiteY137" fmla="*/ 177565 h 1094031"/>
                <a:gd name="connsiteX138" fmla="*/ 1342724 w 1835039"/>
                <a:gd name="connsiteY138" fmla="*/ 178838 h 1094031"/>
                <a:gd name="connsiteX139" fmla="*/ 1340814 w 1835039"/>
                <a:gd name="connsiteY139" fmla="*/ 184566 h 1094031"/>
                <a:gd name="connsiteX140" fmla="*/ 1342087 w 1835039"/>
                <a:gd name="connsiteY140" fmla="*/ 191567 h 1094031"/>
                <a:gd name="connsiteX141" fmla="*/ 1343360 w 1835039"/>
                <a:gd name="connsiteY141" fmla="*/ 199204 h 1094031"/>
                <a:gd name="connsiteX142" fmla="*/ 1342724 w 1835039"/>
                <a:gd name="connsiteY142" fmla="*/ 206841 h 1094031"/>
                <a:gd name="connsiteX143" fmla="*/ 1340177 w 1835039"/>
                <a:gd name="connsiteY143" fmla="*/ 214478 h 1094031"/>
                <a:gd name="connsiteX144" fmla="*/ 1336994 w 1835039"/>
                <a:gd name="connsiteY144" fmla="*/ 220843 h 1094031"/>
                <a:gd name="connsiteX145" fmla="*/ 1335720 w 1835039"/>
                <a:gd name="connsiteY145" fmla="*/ 229116 h 1094031"/>
                <a:gd name="connsiteX146" fmla="*/ 1337630 w 1835039"/>
                <a:gd name="connsiteY146" fmla="*/ 238026 h 1094031"/>
                <a:gd name="connsiteX147" fmla="*/ 1340177 w 1835039"/>
                <a:gd name="connsiteY147" fmla="*/ 243754 h 1094031"/>
                <a:gd name="connsiteX148" fmla="*/ 1345907 w 1835039"/>
                <a:gd name="connsiteY148" fmla="*/ 253937 h 1094031"/>
                <a:gd name="connsiteX149" fmla="*/ 1350364 w 1835039"/>
                <a:gd name="connsiteY149" fmla="*/ 259665 h 1094031"/>
                <a:gd name="connsiteX150" fmla="*/ 1352910 w 1835039"/>
                <a:gd name="connsiteY150" fmla="*/ 264120 h 1094031"/>
                <a:gd name="connsiteX151" fmla="*/ 1358004 w 1835039"/>
                <a:gd name="connsiteY151" fmla="*/ 267939 h 1094031"/>
                <a:gd name="connsiteX152" fmla="*/ 1363734 w 1835039"/>
                <a:gd name="connsiteY152" fmla="*/ 269212 h 1094031"/>
                <a:gd name="connsiteX153" fmla="*/ 1369464 w 1835039"/>
                <a:gd name="connsiteY153" fmla="*/ 266030 h 1094031"/>
                <a:gd name="connsiteX154" fmla="*/ 1375830 w 1835039"/>
                <a:gd name="connsiteY154" fmla="*/ 264120 h 1094031"/>
                <a:gd name="connsiteX155" fmla="*/ 1380923 w 1835039"/>
                <a:gd name="connsiteY155" fmla="*/ 259665 h 1094031"/>
                <a:gd name="connsiteX156" fmla="*/ 1386017 w 1835039"/>
                <a:gd name="connsiteY156" fmla="*/ 253937 h 1094031"/>
                <a:gd name="connsiteX157" fmla="*/ 1390473 w 1835039"/>
                <a:gd name="connsiteY157" fmla="*/ 250119 h 1094031"/>
                <a:gd name="connsiteX158" fmla="*/ 1394930 w 1835039"/>
                <a:gd name="connsiteY158" fmla="*/ 249482 h 1094031"/>
                <a:gd name="connsiteX159" fmla="*/ 1398750 w 1835039"/>
                <a:gd name="connsiteY159" fmla="*/ 246300 h 1094031"/>
                <a:gd name="connsiteX160" fmla="*/ 1400660 w 1835039"/>
                <a:gd name="connsiteY160" fmla="*/ 241845 h 1094031"/>
                <a:gd name="connsiteX161" fmla="*/ 1406390 w 1835039"/>
                <a:gd name="connsiteY161" fmla="*/ 240572 h 1094031"/>
                <a:gd name="connsiteX162" fmla="*/ 1412120 w 1835039"/>
                <a:gd name="connsiteY162" fmla="*/ 243754 h 1094031"/>
                <a:gd name="connsiteX163" fmla="*/ 1412120 w 1835039"/>
                <a:gd name="connsiteY163" fmla="*/ 249482 h 1094031"/>
                <a:gd name="connsiteX164" fmla="*/ 1414030 w 1835039"/>
                <a:gd name="connsiteY164" fmla="*/ 260938 h 1094031"/>
                <a:gd name="connsiteX165" fmla="*/ 1417213 w 1835039"/>
                <a:gd name="connsiteY165" fmla="*/ 265393 h 1094031"/>
                <a:gd name="connsiteX166" fmla="*/ 1426126 w 1835039"/>
                <a:gd name="connsiteY166" fmla="*/ 267939 h 1094031"/>
                <a:gd name="connsiteX167" fmla="*/ 1432493 w 1835039"/>
                <a:gd name="connsiteY167" fmla="*/ 273030 h 1094031"/>
                <a:gd name="connsiteX168" fmla="*/ 1436313 w 1835039"/>
                <a:gd name="connsiteY168" fmla="*/ 279395 h 1094031"/>
                <a:gd name="connsiteX169" fmla="*/ 1436313 w 1835039"/>
                <a:gd name="connsiteY169" fmla="*/ 283850 h 1094031"/>
                <a:gd name="connsiteX170" fmla="*/ 1440133 w 1835039"/>
                <a:gd name="connsiteY170" fmla="*/ 287668 h 1094031"/>
                <a:gd name="connsiteX171" fmla="*/ 1448410 w 1835039"/>
                <a:gd name="connsiteY171" fmla="*/ 288305 h 1094031"/>
                <a:gd name="connsiteX172" fmla="*/ 1457323 w 1835039"/>
                <a:gd name="connsiteY172" fmla="*/ 290851 h 1094031"/>
                <a:gd name="connsiteX173" fmla="*/ 1462416 w 1835039"/>
                <a:gd name="connsiteY173" fmla="*/ 294669 h 1094031"/>
                <a:gd name="connsiteX174" fmla="*/ 1471330 w 1835039"/>
                <a:gd name="connsiteY174" fmla="*/ 294033 h 1094031"/>
                <a:gd name="connsiteX175" fmla="*/ 1478970 w 1835039"/>
                <a:gd name="connsiteY175" fmla="*/ 288941 h 1094031"/>
                <a:gd name="connsiteX176" fmla="*/ 1487246 w 1835039"/>
                <a:gd name="connsiteY176" fmla="*/ 289578 h 1094031"/>
                <a:gd name="connsiteX177" fmla="*/ 1490430 w 1835039"/>
                <a:gd name="connsiteY177" fmla="*/ 293396 h 1094031"/>
                <a:gd name="connsiteX178" fmla="*/ 1495523 w 1835039"/>
                <a:gd name="connsiteY178" fmla="*/ 294669 h 1094031"/>
                <a:gd name="connsiteX179" fmla="*/ 1496796 w 1835039"/>
                <a:gd name="connsiteY179" fmla="*/ 291487 h 1094031"/>
                <a:gd name="connsiteX180" fmla="*/ 1501890 w 1835039"/>
                <a:gd name="connsiteY180" fmla="*/ 287032 h 1094031"/>
                <a:gd name="connsiteX181" fmla="*/ 1510166 w 1835039"/>
                <a:gd name="connsiteY181" fmla="*/ 288941 h 1094031"/>
                <a:gd name="connsiteX182" fmla="*/ 1514623 w 1835039"/>
                <a:gd name="connsiteY182" fmla="*/ 284486 h 1094031"/>
                <a:gd name="connsiteX183" fmla="*/ 1521626 w 1835039"/>
                <a:gd name="connsiteY183" fmla="*/ 286396 h 1094031"/>
                <a:gd name="connsiteX184" fmla="*/ 1524173 w 1835039"/>
                <a:gd name="connsiteY184" fmla="*/ 293396 h 1094031"/>
                <a:gd name="connsiteX185" fmla="*/ 1529266 w 1835039"/>
                <a:gd name="connsiteY185" fmla="*/ 298488 h 1094031"/>
                <a:gd name="connsiteX186" fmla="*/ 1539453 w 1835039"/>
                <a:gd name="connsiteY186" fmla="*/ 300397 h 1094031"/>
                <a:gd name="connsiteX187" fmla="*/ 1547729 w 1835039"/>
                <a:gd name="connsiteY187" fmla="*/ 306761 h 1094031"/>
                <a:gd name="connsiteX188" fmla="*/ 1552186 w 1835039"/>
                <a:gd name="connsiteY188" fmla="*/ 314399 h 1094031"/>
                <a:gd name="connsiteX189" fmla="*/ 1559826 w 1835039"/>
                <a:gd name="connsiteY189" fmla="*/ 315035 h 1094031"/>
                <a:gd name="connsiteX190" fmla="*/ 1567466 w 1835039"/>
                <a:gd name="connsiteY190" fmla="*/ 318217 h 1094031"/>
                <a:gd name="connsiteX191" fmla="*/ 1573832 w 1835039"/>
                <a:gd name="connsiteY191" fmla="*/ 323945 h 1094031"/>
                <a:gd name="connsiteX192" fmla="*/ 1582109 w 1835039"/>
                <a:gd name="connsiteY192" fmla="*/ 326491 h 1094031"/>
                <a:gd name="connsiteX193" fmla="*/ 1594206 w 1835039"/>
                <a:gd name="connsiteY193" fmla="*/ 324582 h 1094031"/>
                <a:gd name="connsiteX194" fmla="*/ 1603119 w 1835039"/>
                <a:gd name="connsiteY194" fmla="*/ 327127 h 1094031"/>
                <a:gd name="connsiteX195" fmla="*/ 1619672 w 1835039"/>
                <a:gd name="connsiteY195" fmla="*/ 334128 h 1094031"/>
                <a:gd name="connsiteX196" fmla="*/ 1626039 w 1835039"/>
                <a:gd name="connsiteY196" fmla="*/ 340492 h 1094031"/>
                <a:gd name="connsiteX197" fmla="*/ 1629222 w 1835039"/>
                <a:gd name="connsiteY197" fmla="*/ 352585 h 1094031"/>
                <a:gd name="connsiteX198" fmla="*/ 1623492 w 1835039"/>
                <a:gd name="connsiteY198" fmla="*/ 360858 h 1094031"/>
                <a:gd name="connsiteX199" fmla="*/ 1617126 w 1835039"/>
                <a:gd name="connsiteY199" fmla="*/ 363404 h 1094031"/>
                <a:gd name="connsiteX200" fmla="*/ 1612669 w 1835039"/>
                <a:gd name="connsiteY200" fmla="*/ 367223 h 1094031"/>
                <a:gd name="connsiteX201" fmla="*/ 1615216 w 1835039"/>
                <a:gd name="connsiteY201" fmla="*/ 375496 h 1094031"/>
                <a:gd name="connsiteX202" fmla="*/ 1618399 w 1835039"/>
                <a:gd name="connsiteY202" fmla="*/ 382497 h 1094031"/>
                <a:gd name="connsiteX203" fmla="*/ 1620309 w 1835039"/>
                <a:gd name="connsiteY203" fmla="*/ 389498 h 1094031"/>
                <a:gd name="connsiteX204" fmla="*/ 1624129 w 1835039"/>
                <a:gd name="connsiteY204" fmla="*/ 396499 h 1094031"/>
                <a:gd name="connsiteX205" fmla="*/ 1624129 w 1835039"/>
                <a:gd name="connsiteY205" fmla="*/ 401590 h 1094031"/>
                <a:gd name="connsiteX206" fmla="*/ 1620309 w 1835039"/>
                <a:gd name="connsiteY206" fmla="*/ 406045 h 1094031"/>
                <a:gd name="connsiteX207" fmla="*/ 1617126 w 1835039"/>
                <a:gd name="connsiteY207" fmla="*/ 409864 h 1094031"/>
                <a:gd name="connsiteX208" fmla="*/ 1619036 w 1835039"/>
                <a:gd name="connsiteY208" fmla="*/ 414319 h 1094031"/>
                <a:gd name="connsiteX209" fmla="*/ 1624766 w 1835039"/>
                <a:gd name="connsiteY209" fmla="*/ 416228 h 1094031"/>
                <a:gd name="connsiteX210" fmla="*/ 1629222 w 1835039"/>
                <a:gd name="connsiteY210" fmla="*/ 414319 h 1094031"/>
                <a:gd name="connsiteX211" fmla="*/ 1635589 w 1835039"/>
                <a:gd name="connsiteY211" fmla="*/ 417501 h 1094031"/>
                <a:gd name="connsiteX212" fmla="*/ 1638772 w 1835039"/>
                <a:gd name="connsiteY212" fmla="*/ 422593 h 1094031"/>
                <a:gd name="connsiteX213" fmla="*/ 1625402 w 1835039"/>
                <a:gd name="connsiteY213" fmla="*/ 423865 h 1094031"/>
                <a:gd name="connsiteX214" fmla="*/ 1622219 w 1835039"/>
                <a:gd name="connsiteY214" fmla="*/ 425775 h 1094031"/>
                <a:gd name="connsiteX215" fmla="*/ 1617126 w 1835039"/>
                <a:gd name="connsiteY215" fmla="*/ 427048 h 1094031"/>
                <a:gd name="connsiteX216" fmla="*/ 1612032 w 1835039"/>
                <a:gd name="connsiteY216" fmla="*/ 424502 h 1094031"/>
                <a:gd name="connsiteX217" fmla="*/ 1605029 w 1835039"/>
                <a:gd name="connsiteY217" fmla="*/ 424502 h 1094031"/>
                <a:gd name="connsiteX218" fmla="*/ 1596752 w 1835039"/>
                <a:gd name="connsiteY218" fmla="*/ 420047 h 1094031"/>
                <a:gd name="connsiteX219" fmla="*/ 1591659 w 1835039"/>
                <a:gd name="connsiteY219" fmla="*/ 417501 h 1094031"/>
                <a:gd name="connsiteX220" fmla="*/ 1583382 w 1835039"/>
                <a:gd name="connsiteY220" fmla="*/ 418774 h 1094031"/>
                <a:gd name="connsiteX221" fmla="*/ 1583382 w 1835039"/>
                <a:gd name="connsiteY221" fmla="*/ 425775 h 1094031"/>
                <a:gd name="connsiteX222" fmla="*/ 1578926 w 1835039"/>
                <a:gd name="connsiteY222" fmla="*/ 425775 h 1094031"/>
                <a:gd name="connsiteX223" fmla="*/ 1573832 w 1835039"/>
                <a:gd name="connsiteY223" fmla="*/ 420683 h 1094031"/>
                <a:gd name="connsiteX224" fmla="*/ 1572559 w 1835039"/>
                <a:gd name="connsiteY224" fmla="*/ 413046 h 1094031"/>
                <a:gd name="connsiteX225" fmla="*/ 1566829 w 1835039"/>
                <a:gd name="connsiteY225" fmla="*/ 406045 h 1094031"/>
                <a:gd name="connsiteX226" fmla="*/ 1559826 w 1835039"/>
                <a:gd name="connsiteY226" fmla="*/ 397135 h 1094031"/>
                <a:gd name="connsiteX227" fmla="*/ 1551549 w 1835039"/>
                <a:gd name="connsiteY227" fmla="*/ 393953 h 1094031"/>
                <a:gd name="connsiteX228" fmla="*/ 1549003 w 1835039"/>
                <a:gd name="connsiteY228" fmla="*/ 391407 h 1094031"/>
                <a:gd name="connsiteX229" fmla="*/ 1541999 w 1835039"/>
                <a:gd name="connsiteY229" fmla="*/ 390134 h 1094031"/>
                <a:gd name="connsiteX230" fmla="*/ 1536906 w 1835039"/>
                <a:gd name="connsiteY230" fmla="*/ 387589 h 1094031"/>
                <a:gd name="connsiteX231" fmla="*/ 1534359 w 1835039"/>
                <a:gd name="connsiteY231" fmla="*/ 384406 h 1094031"/>
                <a:gd name="connsiteX232" fmla="*/ 1524809 w 1835039"/>
                <a:gd name="connsiteY232" fmla="*/ 384406 h 1094031"/>
                <a:gd name="connsiteX233" fmla="*/ 1521626 w 1835039"/>
                <a:gd name="connsiteY233" fmla="*/ 381224 h 1094031"/>
                <a:gd name="connsiteX234" fmla="*/ 1515896 w 1835039"/>
                <a:gd name="connsiteY234" fmla="*/ 378679 h 1094031"/>
                <a:gd name="connsiteX235" fmla="*/ 1513349 w 1835039"/>
                <a:gd name="connsiteY235" fmla="*/ 374224 h 1094031"/>
                <a:gd name="connsiteX236" fmla="*/ 1509530 w 1835039"/>
                <a:gd name="connsiteY236" fmla="*/ 371041 h 1094031"/>
                <a:gd name="connsiteX237" fmla="*/ 1501890 w 1835039"/>
                <a:gd name="connsiteY237" fmla="*/ 372314 h 1094031"/>
                <a:gd name="connsiteX238" fmla="*/ 1501253 w 1835039"/>
                <a:gd name="connsiteY238" fmla="*/ 378042 h 1094031"/>
                <a:gd name="connsiteX239" fmla="*/ 1506346 w 1835039"/>
                <a:gd name="connsiteY239" fmla="*/ 383134 h 1094031"/>
                <a:gd name="connsiteX240" fmla="*/ 1511440 w 1835039"/>
                <a:gd name="connsiteY240" fmla="*/ 386952 h 1094031"/>
                <a:gd name="connsiteX241" fmla="*/ 1515896 w 1835039"/>
                <a:gd name="connsiteY241" fmla="*/ 391407 h 1094031"/>
                <a:gd name="connsiteX242" fmla="*/ 1523536 w 1835039"/>
                <a:gd name="connsiteY242" fmla="*/ 394589 h 1094031"/>
                <a:gd name="connsiteX243" fmla="*/ 1530539 w 1835039"/>
                <a:gd name="connsiteY243" fmla="*/ 397772 h 1094031"/>
                <a:gd name="connsiteX244" fmla="*/ 1533086 w 1835039"/>
                <a:gd name="connsiteY244" fmla="*/ 401590 h 1094031"/>
                <a:gd name="connsiteX245" fmla="*/ 1541363 w 1835039"/>
                <a:gd name="connsiteY245" fmla="*/ 404136 h 1094031"/>
                <a:gd name="connsiteX246" fmla="*/ 1549003 w 1835039"/>
                <a:gd name="connsiteY246" fmla="*/ 404136 h 1094031"/>
                <a:gd name="connsiteX247" fmla="*/ 1554096 w 1835039"/>
                <a:gd name="connsiteY247" fmla="*/ 408591 h 1094031"/>
                <a:gd name="connsiteX248" fmla="*/ 1559826 w 1835039"/>
                <a:gd name="connsiteY248" fmla="*/ 416228 h 1094031"/>
                <a:gd name="connsiteX249" fmla="*/ 1564919 w 1835039"/>
                <a:gd name="connsiteY249" fmla="*/ 425775 h 1094031"/>
                <a:gd name="connsiteX250" fmla="*/ 1573196 w 1835039"/>
                <a:gd name="connsiteY250" fmla="*/ 433412 h 1094031"/>
                <a:gd name="connsiteX251" fmla="*/ 1579562 w 1835039"/>
                <a:gd name="connsiteY251" fmla="*/ 435958 h 1094031"/>
                <a:gd name="connsiteX252" fmla="*/ 1587202 w 1835039"/>
                <a:gd name="connsiteY252" fmla="*/ 434685 h 1094031"/>
                <a:gd name="connsiteX253" fmla="*/ 1598026 w 1835039"/>
                <a:gd name="connsiteY253" fmla="*/ 430866 h 1094031"/>
                <a:gd name="connsiteX254" fmla="*/ 1603756 w 1835039"/>
                <a:gd name="connsiteY254" fmla="*/ 434048 h 1094031"/>
                <a:gd name="connsiteX255" fmla="*/ 1608212 w 1835039"/>
                <a:gd name="connsiteY255" fmla="*/ 437231 h 1094031"/>
                <a:gd name="connsiteX256" fmla="*/ 1613942 w 1835039"/>
                <a:gd name="connsiteY256" fmla="*/ 439776 h 1094031"/>
                <a:gd name="connsiteX257" fmla="*/ 1617762 w 1835039"/>
                <a:gd name="connsiteY257" fmla="*/ 437231 h 1094031"/>
                <a:gd name="connsiteX258" fmla="*/ 1625402 w 1835039"/>
                <a:gd name="connsiteY258" fmla="*/ 434048 h 1094031"/>
                <a:gd name="connsiteX259" fmla="*/ 1634316 w 1835039"/>
                <a:gd name="connsiteY259" fmla="*/ 435958 h 1094031"/>
                <a:gd name="connsiteX260" fmla="*/ 1635589 w 1835039"/>
                <a:gd name="connsiteY260" fmla="*/ 440413 h 1094031"/>
                <a:gd name="connsiteX261" fmla="*/ 1631769 w 1835039"/>
                <a:gd name="connsiteY261" fmla="*/ 444231 h 1094031"/>
                <a:gd name="connsiteX262" fmla="*/ 1626676 w 1835039"/>
                <a:gd name="connsiteY262" fmla="*/ 446777 h 1094031"/>
                <a:gd name="connsiteX263" fmla="*/ 1624766 w 1835039"/>
                <a:gd name="connsiteY263" fmla="*/ 454414 h 1094031"/>
                <a:gd name="connsiteX264" fmla="*/ 1629222 w 1835039"/>
                <a:gd name="connsiteY264" fmla="*/ 458233 h 1094031"/>
                <a:gd name="connsiteX265" fmla="*/ 1634316 w 1835039"/>
                <a:gd name="connsiteY265" fmla="*/ 459506 h 1094031"/>
                <a:gd name="connsiteX266" fmla="*/ 1638772 w 1835039"/>
                <a:gd name="connsiteY266" fmla="*/ 455687 h 1094031"/>
                <a:gd name="connsiteX267" fmla="*/ 1638136 w 1835039"/>
                <a:gd name="connsiteY267" fmla="*/ 448686 h 1094031"/>
                <a:gd name="connsiteX268" fmla="*/ 1643866 w 1835039"/>
                <a:gd name="connsiteY268" fmla="*/ 449959 h 1094031"/>
                <a:gd name="connsiteX269" fmla="*/ 1648322 w 1835039"/>
                <a:gd name="connsiteY269" fmla="*/ 456324 h 1094031"/>
                <a:gd name="connsiteX270" fmla="*/ 1655325 w 1835039"/>
                <a:gd name="connsiteY270" fmla="*/ 467143 h 1094031"/>
                <a:gd name="connsiteX271" fmla="*/ 1661692 w 1835039"/>
                <a:gd name="connsiteY271" fmla="*/ 478599 h 1094031"/>
                <a:gd name="connsiteX272" fmla="*/ 1660419 w 1835039"/>
                <a:gd name="connsiteY272" fmla="*/ 493237 h 1094031"/>
                <a:gd name="connsiteX273" fmla="*/ 1660419 w 1835039"/>
                <a:gd name="connsiteY273" fmla="*/ 502783 h 1094031"/>
                <a:gd name="connsiteX274" fmla="*/ 1656599 w 1835039"/>
                <a:gd name="connsiteY274" fmla="*/ 507875 h 1094031"/>
                <a:gd name="connsiteX275" fmla="*/ 1650869 w 1835039"/>
                <a:gd name="connsiteY275" fmla="*/ 506602 h 1094031"/>
                <a:gd name="connsiteX276" fmla="*/ 1645776 w 1835039"/>
                <a:gd name="connsiteY276" fmla="*/ 500874 h 1094031"/>
                <a:gd name="connsiteX277" fmla="*/ 1639409 w 1835039"/>
                <a:gd name="connsiteY277" fmla="*/ 497692 h 1094031"/>
                <a:gd name="connsiteX278" fmla="*/ 1632406 w 1835039"/>
                <a:gd name="connsiteY278" fmla="*/ 497692 h 1094031"/>
                <a:gd name="connsiteX279" fmla="*/ 1628586 w 1835039"/>
                <a:gd name="connsiteY279" fmla="*/ 493873 h 1094031"/>
                <a:gd name="connsiteX280" fmla="*/ 1622219 w 1835039"/>
                <a:gd name="connsiteY280" fmla="*/ 489418 h 1094031"/>
                <a:gd name="connsiteX281" fmla="*/ 1619672 w 1835039"/>
                <a:gd name="connsiteY281" fmla="*/ 495146 h 1094031"/>
                <a:gd name="connsiteX282" fmla="*/ 1615852 w 1835039"/>
                <a:gd name="connsiteY282" fmla="*/ 500874 h 1094031"/>
                <a:gd name="connsiteX283" fmla="*/ 1619672 w 1835039"/>
                <a:gd name="connsiteY283" fmla="*/ 505965 h 1094031"/>
                <a:gd name="connsiteX284" fmla="*/ 1627312 w 1835039"/>
                <a:gd name="connsiteY284" fmla="*/ 507875 h 1094031"/>
                <a:gd name="connsiteX285" fmla="*/ 1631132 w 1835039"/>
                <a:gd name="connsiteY285" fmla="*/ 512330 h 1094031"/>
                <a:gd name="connsiteX286" fmla="*/ 1636862 w 1835039"/>
                <a:gd name="connsiteY286" fmla="*/ 519331 h 1094031"/>
                <a:gd name="connsiteX287" fmla="*/ 1641956 w 1835039"/>
                <a:gd name="connsiteY287" fmla="*/ 521240 h 1094031"/>
                <a:gd name="connsiteX288" fmla="*/ 1645776 w 1835039"/>
                <a:gd name="connsiteY288" fmla="*/ 525695 h 1094031"/>
                <a:gd name="connsiteX289" fmla="*/ 1641956 w 1835039"/>
                <a:gd name="connsiteY289" fmla="*/ 528877 h 1094031"/>
                <a:gd name="connsiteX290" fmla="*/ 1631769 w 1835039"/>
                <a:gd name="connsiteY290" fmla="*/ 528877 h 1094031"/>
                <a:gd name="connsiteX291" fmla="*/ 1628586 w 1835039"/>
                <a:gd name="connsiteY291" fmla="*/ 533332 h 1094031"/>
                <a:gd name="connsiteX292" fmla="*/ 1623492 w 1835039"/>
                <a:gd name="connsiteY292" fmla="*/ 537151 h 1094031"/>
                <a:gd name="connsiteX293" fmla="*/ 1615852 w 1835039"/>
                <a:gd name="connsiteY293" fmla="*/ 539696 h 1094031"/>
                <a:gd name="connsiteX294" fmla="*/ 1617126 w 1835039"/>
                <a:gd name="connsiteY294" fmla="*/ 545424 h 1094031"/>
                <a:gd name="connsiteX295" fmla="*/ 1622219 w 1835039"/>
                <a:gd name="connsiteY295" fmla="*/ 548607 h 1094031"/>
                <a:gd name="connsiteX296" fmla="*/ 1627949 w 1835039"/>
                <a:gd name="connsiteY296" fmla="*/ 547970 h 1094031"/>
                <a:gd name="connsiteX297" fmla="*/ 1633042 w 1835039"/>
                <a:gd name="connsiteY297" fmla="*/ 542879 h 1094031"/>
                <a:gd name="connsiteX298" fmla="*/ 1636862 w 1835039"/>
                <a:gd name="connsiteY298" fmla="*/ 540333 h 1094031"/>
                <a:gd name="connsiteX299" fmla="*/ 1641319 w 1835039"/>
                <a:gd name="connsiteY299" fmla="*/ 544788 h 1094031"/>
                <a:gd name="connsiteX300" fmla="*/ 1643229 w 1835039"/>
                <a:gd name="connsiteY300" fmla="*/ 552425 h 1094031"/>
                <a:gd name="connsiteX301" fmla="*/ 1641319 w 1835039"/>
                <a:gd name="connsiteY301" fmla="*/ 557517 h 1094031"/>
                <a:gd name="connsiteX302" fmla="*/ 1646412 w 1835039"/>
                <a:gd name="connsiteY302" fmla="*/ 561335 h 1094031"/>
                <a:gd name="connsiteX303" fmla="*/ 1650232 w 1835039"/>
                <a:gd name="connsiteY303" fmla="*/ 556244 h 1094031"/>
                <a:gd name="connsiteX304" fmla="*/ 1655962 w 1835039"/>
                <a:gd name="connsiteY304" fmla="*/ 556880 h 1094031"/>
                <a:gd name="connsiteX305" fmla="*/ 1658509 w 1835039"/>
                <a:gd name="connsiteY305" fmla="*/ 561972 h 1094031"/>
                <a:gd name="connsiteX306" fmla="*/ 1668059 w 1835039"/>
                <a:gd name="connsiteY306" fmla="*/ 560062 h 1094031"/>
                <a:gd name="connsiteX307" fmla="*/ 1673152 w 1835039"/>
                <a:gd name="connsiteY307" fmla="*/ 566427 h 1094031"/>
                <a:gd name="connsiteX308" fmla="*/ 1676335 w 1835039"/>
                <a:gd name="connsiteY308" fmla="*/ 574064 h 1094031"/>
                <a:gd name="connsiteX309" fmla="*/ 1677609 w 1835039"/>
                <a:gd name="connsiteY309" fmla="*/ 587429 h 1094031"/>
                <a:gd name="connsiteX310" fmla="*/ 1676972 w 1835039"/>
                <a:gd name="connsiteY310" fmla="*/ 599521 h 1094031"/>
                <a:gd name="connsiteX311" fmla="*/ 1670605 w 1835039"/>
                <a:gd name="connsiteY311" fmla="*/ 602067 h 1094031"/>
                <a:gd name="connsiteX312" fmla="*/ 1666149 w 1835039"/>
                <a:gd name="connsiteY312" fmla="*/ 600794 h 1094031"/>
                <a:gd name="connsiteX313" fmla="*/ 1661055 w 1835039"/>
                <a:gd name="connsiteY313" fmla="*/ 605249 h 1094031"/>
                <a:gd name="connsiteX314" fmla="*/ 1660419 w 1835039"/>
                <a:gd name="connsiteY314" fmla="*/ 612886 h 1094031"/>
                <a:gd name="connsiteX315" fmla="*/ 1654052 w 1835039"/>
                <a:gd name="connsiteY315" fmla="*/ 617978 h 1094031"/>
                <a:gd name="connsiteX316" fmla="*/ 1648322 w 1835039"/>
                <a:gd name="connsiteY316" fmla="*/ 616705 h 1094031"/>
                <a:gd name="connsiteX317" fmla="*/ 1644502 w 1835039"/>
                <a:gd name="connsiteY317" fmla="*/ 612250 h 1094031"/>
                <a:gd name="connsiteX318" fmla="*/ 1643229 w 1835039"/>
                <a:gd name="connsiteY318" fmla="*/ 607795 h 1094031"/>
                <a:gd name="connsiteX319" fmla="*/ 1636862 w 1835039"/>
                <a:gd name="connsiteY319" fmla="*/ 602067 h 1094031"/>
                <a:gd name="connsiteX320" fmla="*/ 1629859 w 1835039"/>
                <a:gd name="connsiteY320" fmla="*/ 600794 h 1094031"/>
                <a:gd name="connsiteX321" fmla="*/ 1622856 w 1835039"/>
                <a:gd name="connsiteY321" fmla="*/ 596339 h 1094031"/>
                <a:gd name="connsiteX322" fmla="*/ 1618399 w 1835039"/>
                <a:gd name="connsiteY322" fmla="*/ 591248 h 1094031"/>
                <a:gd name="connsiteX323" fmla="*/ 1610759 w 1835039"/>
                <a:gd name="connsiteY323" fmla="*/ 593157 h 1094031"/>
                <a:gd name="connsiteX324" fmla="*/ 1604392 w 1835039"/>
                <a:gd name="connsiteY324" fmla="*/ 587429 h 1094031"/>
                <a:gd name="connsiteX325" fmla="*/ 1598662 w 1835039"/>
                <a:gd name="connsiteY325" fmla="*/ 586793 h 1094031"/>
                <a:gd name="connsiteX326" fmla="*/ 1593569 w 1835039"/>
                <a:gd name="connsiteY326" fmla="*/ 581701 h 1094031"/>
                <a:gd name="connsiteX327" fmla="*/ 1591659 w 1835039"/>
                <a:gd name="connsiteY327" fmla="*/ 576610 h 1094031"/>
                <a:gd name="connsiteX328" fmla="*/ 1593569 w 1835039"/>
                <a:gd name="connsiteY328" fmla="*/ 570882 h 1094031"/>
                <a:gd name="connsiteX329" fmla="*/ 1590386 w 1835039"/>
                <a:gd name="connsiteY329" fmla="*/ 567063 h 1094031"/>
                <a:gd name="connsiteX330" fmla="*/ 1587839 w 1835039"/>
                <a:gd name="connsiteY330" fmla="*/ 559426 h 1094031"/>
                <a:gd name="connsiteX331" fmla="*/ 1575742 w 1835039"/>
                <a:gd name="connsiteY331" fmla="*/ 558153 h 1094031"/>
                <a:gd name="connsiteX332" fmla="*/ 1568739 w 1835039"/>
                <a:gd name="connsiteY332" fmla="*/ 560699 h 1094031"/>
                <a:gd name="connsiteX333" fmla="*/ 1562372 w 1835039"/>
                <a:gd name="connsiteY333" fmla="*/ 567063 h 1094031"/>
                <a:gd name="connsiteX334" fmla="*/ 1559189 w 1835039"/>
                <a:gd name="connsiteY334" fmla="*/ 570882 h 1094031"/>
                <a:gd name="connsiteX335" fmla="*/ 1552823 w 1835039"/>
                <a:gd name="connsiteY335" fmla="*/ 570245 h 1094031"/>
                <a:gd name="connsiteX336" fmla="*/ 1549639 w 1835039"/>
                <a:gd name="connsiteY336" fmla="*/ 574064 h 1094031"/>
                <a:gd name="connsiteX337" fmla="*/ 1552823 w 1835039"/>
                <a:gd name="connsiteY337" fmla="*/ 577883 h 1094031"/>
                <a:gd name="connsiteX338" fmla="*/ 1557279 w 1835039"/>
                <a:gd name="connsiteY338" fmla="*/ 577883 h 1094031"/>
                <a:gd name="connsiteX339" fmla="*/ 1561736 w 1835039"/>
                <a:gd name="connsiteY339" fmla="*/ 581065 h 1094031"/>
                <a:gd name="connsiteX340" fmla="*/ 1568102 w 1835039"/>
                <a:gd name="connsiteY340" fmla="*/ 582974 h 1094031"/>
                <a:gd name="connsiteX341" fmla="*/ 1572559 w 1835039"/>
                <a:gd name="connsiteY341" fmla="*/ 581065 h 1094031"/>
                <a:gd name="connsiteX342" fmla="*/ 1575106 w 1835039"/>
                <a:gd name="connsiteY342" fmla="*/ 574700 h 1094031"/>
                <a:gd name="connsiteX343" fmla="*/ 1577016 w 1835039"/>
                <a:gd name="connsiteY343" fmla="*/ 570245 h 1094031"/>
                <a:gd name="connsiteX344" fmla="*/ 1581472 w 1835039"/>
                <a:gd name="connsiteY344" fmla="*/ 575337 h 1094031"/>
                <a:gd name="connsiteX345" fmla="*/ 1585292 w 1835039"/>
                <a:gd name="connsiteY345" fmla="*/ 583610 h 1094031"/>
                <a:gd name="connsiteX346" fmla="*/ 1589112 w 1835039"/>
                <a:gd name="connsiteY346" fmla="*/ 588702 h 1094031"/>
                <a:gd name="connsiteX347" fmla="*/ 1590386 w 1835039"/>
                <a:gd name="connsiteY347" fmla="*/ 594430 h 1094031"/>
                <a:gd name="connsiteX348" fmla="*/ 1588476 w 1835039"/>
                <a:gd name="connsiteY348" fmla="*/ 598885 h 1094031"/>
                <a:gd name="connsiteX349" fmla="*/ 1589112 w 1835039"/>
                <a:gd name="connsiteY349" fmla="*/ 605249 h 1094031"/>
                <a:gd name="connsiteX350" fmla="*/ 1592296 w 1835039"/>
                <a:gd name="connsiteY350" fmla="*/ 611614 h 1094031"/>
                <a:gd name="connsiteX351" fmla="*/ 1600572 w 1835039"/>
                <a:gd name="connsiteY351" fmla="*/ 611614 h 1094031"/>
                <a:gd name="connsiteX352" fmla="*/ 1606939 w 1835039"/>
                <a:gd name="connsiteY352" fmla="*/ 607158 h 1094031"/>
                <a:gd name="connsiteX353" fmla="*/ 1612669 w 1835039"/>
                <a:gd name="connsiteY353" fmla="*/ 609704 h 1094031"/>
                <a:gd name="connsiteX354" fmla="*/ 1623492 w 1835039"/>
                <a:gd name="connsiteY354" fmla="*/ 616069 h 1094031"/>
                <a:gd name="connsiteX355" fmla="*/ 1632406 w 1835039"/>
                <a:gd name="connsiteY355" fmla="*/ 619887 h 1094031"/>
                <a:gd name="connsiteX356" fmla="*/ 1637499 w 1835039"/>
                <a:gd name="connsiteY356" fmla="*/ 623706 h 1094031"/>
                <a:gd name="connsiteX357" fmla="*/ 1641319 w 1835039"/>
                <a:gd name="connsiteY357" fmla="*/ 634525 h 1094031"/>
                <a:gd name="connsiteX358" fmla="*/ 1647686 w 1835039"/>
                <a:gd name="connsiteY358" fmla="*/ 643435 h 1094031"/>
                <a:gd name="connsiteX359" fmla="*/ 1650869 w 1835039"/>
                <a:gd name="connsiteY359" fmla="*/ 642162 h 1094031"/>
                <a:gd name="connsiteX360" fmla="*/ 1652779 w 1835039"/>
                <a:gd name="connsiteY360" fmla="*/ 637071 h 1094031"/>
                <a:gd name="connsiteX361" fmla="*/ 1657235 w 1835039"/>
                <a:gd name="connsiteY361" fmla="*/ 636434 h 1094031"/>
                <a:gd name="connsiteX362" fmla="*/ 1662329 w 1835039"/>
                <a:gd name="connsiteY362" fmla="*/ 633252 h 1094031"/>
                <a:gd name="connsiteX363" fmla="*/ 1666785 w 1835039"/>
                <a:gd name="connsiteY363" fmla="*/ 626252 h 1094031"/>
                <a:gd name="connsiteX364" fmla="*/ 1673789 w 1835039"/>
                <a:gd name="connsiteY364" fmla="*/ 626888 h 1094031"/>
                <a:gd name="connsiteX365" fmla="*/ 1676335 w 1835039"/>
                <a:gd name="connsiteY365" fmla="*/ 623069 h 1094031"/>
                <a:gd name="connsiteX366" fmla="*/ 1673152 w 1835039"/>
                <a:gd name="connsiteY366" fmla="*/ 616069 h 1094031"/>
                <a:gd name="connsiteX367" fmla="*/ 1675062 w 1835039"/>
                <a:gd name="connsiteY367" fmla="*/ 612886 h 1094031"/>
                <a:gd name="connsiteX368" fmla="*/ 1681429 w 1835039"/>
                <a:gd name="connsiteY368" fmla="*/ 612250 h 1094031"/>
                <a:gd name="connsiteX369" fmla="*/ 1685249 w 1835039"/>
                <a:gd name="connsiteY369" fmla="*/ 607158 h 1094031"/>
                <a:gd name="connsiteX370" fmla="*/ 1691615 w 1835039"/>
                <a:gd name="connsiteY370" fmla="*/ 609068 h 1094031"/>
                <a:gd name="connsiteX371" fmla="*/ 1701802 w 1835039"/>
                <a:gd name="connsiteY371" fmla="*/ 612886 h 1094031"/>
                <a:gd name="connsiteX372" fmla="*/ 1715172 w 1835039"/>
                <a:gd name="connsiteY372" fmla="*/ 612886 h 1094031"/>
                <a:gd name="connsiteX373" fmla="*/ 1726632 w 1835039"/>
                <a:gd name="connsiteY373" fmla="*/ 614796 h 1094031"/>
                <a:gd name="connsiteX374" fmla="*/ 1734272 w 1835039"/>
                <a:gd name="connsiteY374" fmla="*/ 610341 h 1094031"/>
                <a:gd name="connsiteX375" fmla="*/ 1738728 w 1835039"/>
                <a:gd name="connsiteY375" fmla="*/ 605249 h 1094031"/>
                <a:gd name="connsiteX376" fmla="*/ 1745732 w 1835039"/>
                <a:gd name="connsiteY376" fmla="*/ 601431 h 1094031"/>
                <a:gd name="connsiteX377" fmla="*/ 1752098 w 1835039"/>
                <a:gd name="connsiteY377" fmla="*/ 602067 h 1094031"/>
                <a:gd name="connsiteX378" fmla="*/ 1758465 w 1835039"/>
                <a:gd name="connsiteY378" fmla="*/ 609704 h 1094031"/>
                <a:gd name="connsiteX379" fmla="*/ 1766105 w 1835039"/>
                <a:gd name="connsiteY379" fmla="*/ 626252 h 1094031"/>
                <a:gd name="connsiteX380" fmla="*/ 1773108 w 1835039"/>
                <a:gd name="connsiteY380" fmla="*/ 641526 h 1094031"/>
                <a:gd name="connsiteX381" fmla="*/ 1783932 w 1835039"/>
                <a:gd name="connsiteY381" fmla="*/ 656800 h 1094031"/>
                <a:gd name="connsiteX382" fmla="*/ 1795391 w 1835039"/>
                <a:gd name="connsiteY382" fmla="*/ 673984 h 1094031"/>
                <a:gd name="connsiteX383" fmla="*/ 1806851 w 1835039"/>
                <a:gd name="connsiteY383" fmla="*/ 689259 h 1094031"/>
                <a:gd name="connsiteX384" fmla="*/ 1811308 w 1835039"/>
                <a:gd name="connsiteY384" fmla="*/ 701351 h 1094031"/>
                <a:gd name="connsiteX385" fmla="*/ 1812581 w 1835039"/>
                <a:gd name="connsiteY385" fmla="*/ 703896 h 1094031"/>
                <a:gd name="connsiteX386" fmla="*/ 1610759 w 1835039"/>
                <a:gd name="connsiteY386" fmla="*/ 757357 h 1094031"/>
                <a:gd name="connsiteX387" fmla="*/ 1436313 w 1835039"/>
                <a:gd name="connsiteY387" fmla="*/ 801907 h 1094031"/>
                <a:gd name="connsiteX388" fmla="*/ 1287970 w 1835039"/>
                <a:gd name="connsiteY388" fmla="*/ 839457 h 1094031"/>
                <a:gd name="connsiteX389" fmla="*/ 1151724 w 1835039"/>
                <a:gd name="connsiteY389" fmla="*/ 873188 h 1094031"/>
                <a:gd name="connsiteX390" fmla="*/ 1054315 w 1835039"/>
                <a:gd name="connsiteY390" fmla="*/ 894827 h 1094031"/>
                <a:gd name="connsiteX391" fmla="*/ 966455 w 1835039"/>
                <a:gd name="connsiteY391" fmla="*/ 915829 h 1094031"/>
                <a:gd name="connsiteX392" fmla="*/ 869046 w 1835039"/>
                <a:gd name="connsiteY392" fmla="*/ 936831 h 1094031"/>
                <a:gd name="connsiteX393" fmla="*/ 772273 w 1835039"/>
                <a:gd name="connsiteY393" fmla="*/ 957197 h 1094031"/>
                <a:gd name="connsiteX394" fmla="*/ 718157 w 1835039"/>
                <a:gd name="connsiteY394" fmla="*/ 965471 h 1094031"/>
                <a:gd name="connsiteX395" fmla="*/ 678683 w 1835039"/>
                <a:gd name="connsiteY395" fmla="*/ 973745 h 1094031"/>
                <a:gd name="connsiteX396" fmla="*/ 579364 w 1835039"/>
                <a:gd name="connsiteY396" fmla="*/ 990292 h 1094031"/>
                <a:gd name="connsiteX397" fmla="*/ 509331 w 1835039"/>
                <a:gd name="connsiteY397" fmla="*/ 1003657 h 1094031"/>
                <a:gd name="connsiteX398" fmla="*/ 480681 w 1835039"/>
                <a:gd name="connsiteY398" fmla="*/ 1005566 h 1094031"/>
                <a:gd name="connsiteX399" fmla="*/ 468584 w 1835039"/>
                <a:gd name="connsiteY399" fmla="*/ 1004930 h 1094031"/>
                <a:gd name="connsiteX400" fmla="*/ 463491 w 1835039"/>
                <a:gd name="connsiteY400" fmla="*/ 1002384 h 1094031"/>
                <a:gd name="connsiteX401" fmla="*/ 457761 w 1835039"/>
                <a:gd name="connsiteY401" fmla="*/ 1002384 h 1094031"/>
                <a:gd name="connsiteX402" fmla="*/ 443755 w 1835039"/>
                <a:gd name="connsiteY402" fmla="*/ 1005566 h 1094031"/>
                <a:gd name="connsiteX403" fmla="*/ 427838 w 1835039"/>
                <a:gd name="connsiteY403" fmla="*/ 1007476 h 1094031"/>
                <a:gd name="connsiteX404" fmla="*/ 415105 w 1835039"/>
                <a:gd name="connsiteY404" fmla="*/ 1007476 h 1094031"/>
                <a:gd name="connsiteX405" fmla="*/ 406191 w 1835039"/>
                <a:gd name="connsiteY405" fmla="*/ 1012567 h 1094031"/>
                <a:gd name="connsiteX406" fmla="*/ 400461 w 1835039"/>
                <a:gd name="connsiteY406" fmla="*/ 1020204 h 1094031"/>
                <a:gd name="connsiteX407" fmla="*/ 380725 w 1835039"/>
                <a:gd name="connsiteY407" fmla="*/ 1024023 h 1094031"/>
                <a:gd name="connsiteX408" fmla="*/ 251482 w 1835039"/>
                <a:gd name="connsiteY408" fmla="*/ 1051390 h 1094031"/>
                <a:gd name="connsiteX409" fmla="*/ 101229 w 1835039"/>
                <a:gd name="connsiteY409" fmla="*/ 1077483 h 1094031"/>
                <a:gd name="connsiteX410" fmla="*/ 0 w 1835039"/>
                <a:gd name="connsiteY410" fmla="*/ 1094031 h 1094031"/>
                <a:gd name="connsiteX411" fmla="*/ 3183 w 1835039"/>
                <a:gd name="connsiteY411" fmla="*/ 1090212 h 1094031"/>
                <a:gd name="connsiteX412" fmla="*/ 14006 w 1835039"/>
                <a:gd name="connsiteY412" fmla="*/ 1080029 h 1094031"/>
                <a:gd name="connsiteX413" fmla="*/ 24193 w 1835039"/>
                <a:gd name="connsiteY413" fmla="*/ 1074938 h 1094031"/>
                <a:gd name="connsiteX414" fmla="*/ 33743 w 1835039"/>
                <a:gd name="connsiteY414" fmla="*/ 1066664 h 1094031"/>
                <a:gd name="connsiteX415" fmla="*/ 47750 w 1835039"/>
                <a:gd name="connsiteY415" fmla="*/ 1064755 h 1094031"/>
                <a:gd name="connsiteX416" fmla="*/ 56026 w 1835039"/>
                <a:gd name="connsiteY416" fmla="*/ 1062845 h 1094031"/>
                <a:gd name="connsiteX417" fmla="*/ 65576 w 1835039"/>
                <a:gd name="connsiteY417" fmla="*/ 1053299 h 1094031"/>
                <a:gd name="connsiteX418" fmla="*/ 77036 w 1835039"/>
                <a:gd name="connsiteY418" fmla="*/ 1046298 h 1094031"/>
                <a:gd name="connsiteX419" fmla="*/ 92953 w 1835039"/>
                <a:gd name="connsiteY419" fmla="*/ 1038025 h 1094031"/>
                <a:gd name="connsiteX420" fmla="*/ 102503 w 1835039"/>
                <a:gd name="connsiteY420" fmla="*/ 1032933 h 1094031"/>
                <a:gd name="connsiteX421" fmla="*/ 111416 w 1835039"/>
                <a:gd name="connsiteY421" fmla="*/ 1032933 h 1094031"/>
                <a:gd name="connsiteX422" fmla="*/ 116509 w 1835039"/>
                <a:gd name="connsiteY422" fmla="*/ 1027205 h 1094031"/>
                <a:gd name="connsiteX423" fmla="*/ 116509 w 1835039"/>
                <a:gd name="connsiteY423" fmla="*/ 1017659 h 1094031"/>
                <a:gd name="connsiteX424" fmla="*/ 119056 w 1835039"/>
                <a:gd name="connsiteY424" fmla="*/ 1012567 h 1094031"/>
                <a:gd name="connsiteX425" fmla="*/ 120966 w 1835039"/>
                <a:gd name="connsiteY425" fmla="*/ 1004293 h 1094031"/>
                <a:gd name="connsiteX426" fmla="*/ 120966 w 1835039"/>
                <a:gd name="connsiteY426" fmla="*/ 997293 h 1094031"/>
                <a:gd name="connsiteX427" fmla="*/ 129879 w 1835039"/>
                <a:gd name="connsiteY427" fmla="*/ 992838 h 1094031"/>
                <a:gd name="connsiteX428" fmla="*/ 135609 w 1835039"/>
                <a:gd name="connsiteY428" fmla="*/ 994111 h 1094031"/>
                <a:gd name="connsiteX429" fmla="*/ 141976 w 1835039"/>
                <a:gd name="connsiteY429" fmla="*/ 992201 h 1094031"/>
                <a:gd name="connsiteX430" fmla="*/ 150889 w 1835039"/>
                <a:gd name="connsiteY430" fmla="*/ 985200 h 1094031"/>
                <a:gd name="connsiteX431" fmla="*/ 159803 w 1835039"/>
                <a:gd name="connsiteY431" fmla="*/ 982018 h 1094031"/>
                <a:gd name="connsiteX432" fmla="*/ 167443 w 1835039"/>
                <a:gd name="connsiteY432" fmla="*/ 976927 h 1094031"/>
                <a:gd name="connsiteX433" fmla="*/ 168716 w 1835039"/>
                <a:gd name="connsiteY433" fmla="*/ 970562 h 1094031"/>
                <a:gd name="connsiteX434" fmla="*/ 168716 w 1835039"/>
                <a:gd name="connsiteY434" fmla="*/ 960380 h 1094031"/>
                <a:gd name="connsiteX435" fmla="*/ 165533 w 1835039"/>
                <a:gd name="connsiteY435" fmla="*/ 949560 h 1094031"/>
                <a:gd name="connsiteX436" fmla="*/ 170626 w 1835039"/>
                <a:gd name="connsiteY436" fmla="*/ 945105 h 1094031"/>
                <a:gd name="connsiteX437" fmla="*/ 175082 w 1835039"/>
                <a:gd name="connsiteY437" fmla="*/ 936195 h 1094031"/>
                <a:gd name="connsiteX438" fmla="*/ 185269 w 1835039"/>
                <a:gd name="connsiteY438" fmla="*/ 936195 h 1094031"/>
                <a:gd name="connsiteX439" fmla="*/ 189089 w 1835039"/>
                <a:gd name="connsiteY439" fmla="*/ 927285 h 1094031"/>
                <a:gd name="connsiteX440" fmla="*/ 194819 w 1835039"/>
                <a:gd name="connsiteY440" fmla="*/ 920921 h 1094031"/>
                <a:gd name="connsiteX441" fmla="*/ 196092 w 1835039"/>
                <a:gd name="connsiteY441" fmla="*/ 911374 h 1094031"/>
                <a:gd name="connsiteX442" fmla="*/ 193546 w 1835039"/>
                <a:gd name="connsiteY442" fmla="*/ 902464 h 1094031"/>
                <a:gd name="connsiteX443" fmla="*/ 196729 w 1835039"/>
                <a:gd name="connsiteY443" fmla="*/ 896100 h 1094031"/>
                <a:gd name="connsiteX444" fmla="*/ 205642 w 1835039"/>
                <a:gd name="connsiteY444" fmla="*/ 890372 h 1094031"/>
                <a:gd name="connsiteX445" fmla="*/ 217102 w 1835039"/>
                <a:gd name="connsiteY445" fmla="*/ 878916 h 1094031"/>
                <a:gd name="connsiteX446" fmla="*/ 226016 w 1835039"/>
                <a:gd name="connsiteY446" fmla="*/ 868097 h 1094031"/>
                <a:gd name="connsiteX447" fmla="*/ 240022 w 1835039"/>
                <a:gd name="connsiteY447" fmla="*/ 857914 h 1094031"/>
                <a:gd name="connsiteX448" fmla="*/ 252755 w 1835039"/>
                <a:gd name="connsiteY448" fmla="*/ 848367 h 1094031"/>
                <a:gd name="connsiteX449" fmla="*/ 265489 w 1835039"/>
                <a:gd name="connsiteY449" fmla="*/ 843276 h 1094031"/>
                <a:gd name="connsiteX450" fmla="*/ 272492 w 1835039"/>
                <a:gd name="connsiteY450" fmla="*/ 835638 h 1094031"/>
                <a:gd name="connsiteX451" fmla="*/ 336795 w 1835039"/>
                <a:gd name="connsiteY451" fmla="*/ 750993 h 1094031"/>
                <a:gd name="connsiteX452" fmla="*/ 336158 w 1835039"/>
                <a:gd name="connsiteY452" fmla="*/ 743992 h 1094031"/>
                <a:gd name="connsiteX453" fmla="*/ 343798 w 1835039"/>
                <a:gd name="connsiteY453" fmla="*/ 740810 h 1094031"/>
                <a:gd name="connsiteX454" fmla="*/ 348255 w 1835039"/>
                <a:gd name="connsiteY454" fmla="*/ 745265 h 1094031"/>
                <a:gd name="connsiteX455" fmla="*/ 350802 w 1835039"/>
                <a:gd name="connsiteY455" fmla="*/ 751629 h 1094031"/>
                <a:gd name="connsiteX456" fmla="*/ 349528 w 1835039"/>
                <a:gd name="connsiteY456" fmla="*/ 757357 h 1094031"/>
                <a:gd name="connsiteX457" fmla="*/ 341888 w 1835039"/>
                <a:gd name="connsiteY457" fmla="*/ 761176 h 1094031"/>
                <a:gd name="connsiteX458" fmla="*/ 341888 w 1835039"/>
                <a:gd name="connsiteY458" fmla="*/ 766267 h 1094031"/>
                <a:gd name="connsiteX459" fmla="*/ 347618 w 1835039"/>
                <a:gd name="connsiteY459" fmla="*/ 769449 h 1094031"/>
                <a:gd name="connsiteX460" fmla="*/ 357168 w 1835039"/>
                <a:gd name="connsiteY460" fmla="*/ 771359 h 1094031"/>
                <a:gd name="connsiteX461" fmla="*/ 360352 w 1835039"/>
                <a:gd name="connsiteY461" fmla="*/ 778996 h 1094031"/>
                <a:gd name="connsiteX462" fmla="*/ 360352 w 1835039"/>
                <a:gd name="connsiteY462" fmla="*/ 789179 h 1094031"/>
                <a:gd name="connsiteX463" fmla="*/ 365445 w 1835039"/>
                <a:gd name="connsiteY463" fmla="*/ 794270 h 1094031"/>
                <a:gd name="connsiteX464" fmla="*/ 374995 w 1835039"/>
                <a:gd name="connsiteY464" fmla="*/ 799362 h 1094031"/>
                <a:gd name="connsiteX465" fmla="*/ 382635 w 1835039"/>
                <a:gd name="connsiteY465" fmla="*/ 806362 h 1094031"/>
                <a:gd name="connsiteX466" fmla="*/ 387728 w 1835039"/>
                <a:gd name="connsiteY466" fmla="*/ 811454 h 1094031"/>
                <a:gd name="connsiteX467" fmla="*/ 399825 w 1835039"/>
                <a:gd name="connsiteY467" fmla="*/ 808272 h 1094031"/>
                <a:gd name="connsiteX468" fmla="*/ 410648 w 1835039"/>
                <a:gd name="connsiteY468" fmla="*/ 810817 h 1094031"/>
                <a:gd name="connsiteX469" fmla="*/ 419561 w 1835039"/>
                <a:gd name="connsiteY469" fmla="*/ 819728 h 1094031"/>
                <a:gd name="connsiteX470" fmla="*/ 427201 w 1835039"/>
                <a:gd name="connsiteY470" fmla="*/ 827365 h 1094031"/>
                <a:gd name="connsiteX471" fmla="*/ 436115 w 1835039"/>
                <a:gd name="connsiteY471" fmla="*/ 827365 h 1094031"/>
                <a:gd name="connsiteX472" fmla="*/ 445028 w 1835039"/>
                <a:gd name="connsiteY472" fmla="*/ 822910 h 1094031"/>
                <a:gd name="connsiteX473" fmla="*/ 454578 w 1835039"/>
                <a:gd name="connsiteY473" fmla="*/ 822273 h 1094031"/>
                <a:gd name="connsiteX474" fmla="*/ 459034 w 1835039"/>
                <a:gd name="connsiteY474" fmla="*/ 816545 h 1094031"/>
                <a:gd name="connsiteX475" fmla="*/ 464128 w 1835039"/>
                <a:gd name="connsiteY475" fmla="*/ 811454 h 1094031"/>
                <a:gd name="connsiteX476" fmla="*/ 468584 w 1835039"/>
                <a:gd name="connsiteY476" fmla="*/ 804453 h 1094031"/>
                <a:gd name="connsiteX477" fmla="*/ 472404 w 1835039"/>
                <a:gd name="connsiteY477" fmla="*/ 803180 h 1094031"/>
                <a:gd name="connsiteX478" fmla="*/ 476224 w 1835039"/>
                <a:gd name="connsiteY478" fmla="*/ 798725 h 1094031"/>
                <a:gd name="connsiteX479" fmla="*/ 479408 w 1835039"/>
                <a:gd name="connsiteY479" fmla="*/ 796816 h 1094031"/>
                <a:gd name="connsiteX480" fmla="*/ 482591 w 1835039"/>
                <a:gd name="connsiteY480" fmla="*/ 792361 h 1094031"/>
                <a:gd name="connsiteX481" fmla="*/ 487048 w 1835039"/>
                <a:gd name="connsiteY481" fmla="*/ 782178 h 1094031"/>
                <a:gd name="connsiteX482" fmla="*/ 492778 w 1835039"/>
                <a:gd name="connsiteY482" fmla="*/ 774541 h 1094031"/>
                <a:gd name="connsiteX483" fmla="*/ 530341 w 1835039"/>
                <a:gd name="connsiteY483" fmla="*/ 796816 h 1094031"/>
                <a:gd name="connsiteX484" fmla="*/ 574907 w 1835039"/>
                <a:gd name="connsiteY484" fmla="*/ 766903 h 1094031"/>
                <a:gd name="connsiteX485" fmla="*/ 590824 w 1835039"/>
                <a:gd name="connsiteY485" fmla="*/ 766903 h 1094031"/>
                <a:gd name="connsiteX486" fmla="*/ 609924 w 1835039"/>
                <a:gd name="connsiteY486" fmla="*/ 745265 h 1094031"/>
                <a:gd name="connsiteX487" fmla="*/ 602920 w 1835039"/>
                <a:gd name="connsiteY487" fmla="*/ 739537 h 1094031"/>
                <a:gd name="connsiteX488" fmla="*/ 602284 w 1835039"/>
                <a:gd name="connsiteY488" fmla="*/ 722353 h 1094031"/>
                <a:gd name="connsiteX489" fmla="*/ 609287 w 1835039"/>
                <a:gd name="connsiteY489" fmla="*/ 722353 h 1094031"/>
                <a:gd name="connsiteX490" fmla="*/ 628387 w 1835039"/>
                <a:gd name="connsiteY490" fmla="*/ 733809 h 1094031"/>
                <a:gd name="connsiteX491" fmla="*/ 671680 w 1835039"/>
                <a:gd name="connsiteY491" fmla="*/ 693077 h 1094031"/>
                <a:gd name="connsiteX492" fmla="*/ 685050 w 1835039"/>
                <a:gd name="connsiteY492" fmla="*/ 693077 h 1094031"/>
                <a:gd name="connsiteX493" fmla="*/ 685687 w 1835039"/>
                <a:gd name="connsiteY493" fmla="*/ 706442 h 1094031"/>
                <a:gd name="connsiteX494" fmla="*/ 692690 w 1835039"/>
                <a:gd name="connsiteY494" fmla="*/ 706442 h 1094031"/>
                <a:gd name="connsiteX495" fmla="*/ 727070 w 1835039"/>
                <a:gd name="connsiteY495" fmla="*/ 671438 h 1094031"/>
                <a:gd name="connsiteX496" fmla="*/ 728980 w 1835039"/>
                <a:gd name="connsiteY496" fmla="*/ 663165 h 1094031"/>
                <a:gd name="connsiteX497" fmla="*/ 722613 w 1835039"/>
                <a:gd name="connsiteY497" fmla="*/ 663165 h 1094031"/>
                <a:gd name="connsiteX498" fmla="*/ 717520 w 1835039"/>
                <a:gd name="connsiteY498" fmla="*/ 663165 h 1094031"/>
                <a:gd name="connsiteX499" fmla="*/ 716883 w 1835039"/>
                <a:gd name="connsiteY499" fmla="*/ 655527 h 1094031"/>
                <a:gd name="connsiteX500" fmla="*/ 722613 w 1835039"/>
                <a:gd name="connsiteY500" fmla="*/ 649163 h 1094031"/>
                <a:gd name="connsiteX501" fmla="*/ 728343 w 1835039"/>
                <a:gd name="connsiteY501" fmla="*/ 645345 h 1094031"/>
                <a:gd name="connsiteX502" fmla="*/ 734073 w 1835039"/>
                <a:gd name="connsiteY502" fmla="*/ 640253 h 1094031"/>
                <a:gd name="connsiteX503" fmla="*/ 736620 w 1835039"/>
                <a:gd name="connsiteY503" fmla="*/ 632616 h 1094031"/>
                <a:gd name="connsiteX504" fmla="*/ 729616 w 1835039"/>
                <a:gd name="connsiteY504" fmla="*/ 628797 h 1094031"/>
                <a:gd name="connsiteX505" fmla="*/ 723250 w 1835039"/>
                <a:gd name="connsiteY505" fmla="*/ 628161 h 1094031"/>
                <a:gd name="connsiteX506" fmla="*/ 718793 w 1835039"/>
                <a:gd name="connsiteY506" fmla="*/ 623069 h 1094031"/>
                <a:gd name="connsiteX507" fmla="*/ 715610 w 1835039"/>
                <a:gd name="connsiteY507" fmla="*/ 616069 h 1094031"/>
                <a:gd name="connsiteX508" fmla="*/ 718793 w 1835039"/>
                <a:gd name="connsiteY508" fmla="*/ 609068 h 1094031"/>
                <a:gd name="connsiteX509" fmla="*/ 721340 w 1835039"/>
                <a:gd name="connsiteY509" fmla="*/ 604613 h 1094031"/>
                <a:gd name="connsiteX510" fmla="*/ 721340 w 1835039"/>
                <a:gd name="connsiteY510" fmla="*/ 598248 h 1094031"/>
                <a:gd name="connsiteX511" fmla="*/ 720703 w 1835039"/>
                <a:gd name="connsiteY511" fmla="*/ 592520 h 1094031"/>
                <a:gd name="connsiteX512" fmla="*/ 724523 w 1835039"/>
                <a:gd name="connsiteY512" fmla="*/ 590611 h 1094031"/>
                <a:gd name="connsiteX513" fmla="*/ 725160 w 1835039"/>
                <a:gd name="connsiteY513" fmla="*/ 584247 h 1094031"/>
                <a:gd name="connsiteX514" fmla="*/ 725160 w 1835039"/>
                <a:gd name="connsiteY514" fmla="*/ 577883 h 1094031"/>
                <a:gd name="connsiteX515" fmla="*/ 727706 w 1835039"/>
                <a:gd name="connsiteY515" fmla="*/ 575337 h 1094031"/>
                <a:gd name="connsiteX516" fmla="*/ 728980 w 1835039"/>
                <a:gd name="connsiteY516" fmla="*/ 568972 h 1094031"/>
                <a:gd name="connsiteX517" fmla="*/ 732800 w 1835039"/>
                <a:gd name="connsiteY517" fmla="*/ 565154 h 1094031"/>
                <a:gd name="connsiteX518" fmla="*/ 732800 w 1835039"/>
                <a:gd name="connsiteY518" fmla="*/ 560062 h 1094031"/>
                <a:gd name="connsiteX519" fmla="*/ 735983 w 1835039"/>
                <a:gd name="connsiteY519" fmla="*/ 554334 h 1094031"/>
                <a:gd name="connsiteX520" fmla="*/ 741076 w 1835039"/>
                <a:gd name="connsiteY520" fmla="*/ 549879 h 1094031"/>
                <a:gd name="connsiteX521" fmla="*/ 748080 w 1835039"/>
                <a:gd name="connsiteY521" fmla="*/ 539060 h 1094031"/>
                <a:gd name="connsiteX522" fmla="*/ 755720 w 1835039"/>
                <a:gd name="connsiteY522" fmla="*/ 525695 h 1094031"/>
                <a:gd name="connsiteX523" fmla="*/ 761450 w 1835039"/>
                <a:gd name="connsiteY523" fmla="*/ 514239 h 1094031"/>
                <a:gd name="connsiteX524" fmla="*/ 765270 w 1835039"/>
                <a:gd name="connsiteY524" fmla="*/ 503420 h 1094031"/>
                <a:gd name="connsiteX525" fmla="*/ 767816 w 1835039"/>
                <a:gd name="connsiteY525" fmla="*/ 493873 h 1094031"/>
                <a:gd name="connsiteX526" fmla="*/ 771000 w 1835039"/>
                <a:gd name="connsiteY526" fmla="*/ 483054 h 1094031"/>
                <a:gd name="connsiteX527" fmla="*/ 771636 w 1835039"/>
                <a:gd name="connsiteY527" fmla="*/ 476053 h 1094031"/>
                <a:gd name="connsiteX528" fmla="*/ 766543 w 1835039"/>
                <a:gd name="connsiteY528" fmla="*/ 470962 h 1094031"/>
                <a:gd name="connsiteX529" fmla="*/ 771000 w 1835039"/>
                <a:gd name="connsiteY529" fmla="*/ 466506 h 1094031"/>
                <a:gd name="connsiteX530" fmla="*/ 771636 w 1835039"/>
                <a:gd name="connsiteY530" fmla="*/ 462051 h 1094031"/>
                <a:gd name="connsiteX531" fmla="*/ 770363 w 1835039"/>
                <a:gd name="connsiteY531" fmla="*/ 453778 h 1094031"/>
                <a:gd name="connsiteX532" fmla="*/ 771000 w 1835039"/>
                <a:gd name="connsiteY532" fmla="*/ 449323 h 1094031"/>
                <a:gd name="connsiteX533" fmla="*/ 778003 w 1835039"/>
                <a:gd name="connsiteY533" fmla="*/ 439776 h 1094031"/>
                <a:gd name="connsiteX534" fmla="*/ 787553 w 1835039"/>
                <a:gd name="connsiteY534" fmla="*/ 430866 h 1094031"/>
                <a:gd name="connsiteX535" fmla="*/ 793283 w 1835039"/>
                <a:gd name="connsiteY535" fmla="*/ 423865 h 1094031"/>
                <a:gd name="connsiteX536" fmla="*/ 792010 w 1835039"/>
                <a:gd name="connsiteY536" fmla="*/ 416228 h 1094031"/>
                <a:gd name="connsiteX537" fmla="*/ 785006 w 1835039"/>
                <a:gd name="connsiteY537" fmla="*/ 414319 h 1094031"/>
                <a:gd name="connsiteX538" fmla="*/ 786280 w 1835039"/>
                <a:gd name="connsiteY538" fmla="*/ 407955 h 1094031"/>
                <a:gd name="connsiteX539" fmla="*/ 793283 w 1835039"/>
                <a:gd name="connsiteY539" fmla="*/ 403499 h 1094031"/>
                <a:gd name="connsiteX540" fmla="*/ 793283 w 1835039"/>
                <a:gd name="connsiteY540" fmla="*/ 398408 h 1094031"/>
                <a:gd name="connsiteX541" fmla="*/ 795830 w 1835039"/>
                <a:gd name="connsiteY541" fmla="*/ 393953 h 1094031"/>
                <a:gd name="connsiteX542" fmla="*/ 800286 w 1835039"/>
                <a:gd name="connsiteY542" fmla="*/ 392044 h 1094031"/>
                <a:gd name="connsiteX543" fmla="*/ 800923 w 1835039"/>
                <a:gd name="connsiteY543" fmla="*/ 381861 h 1094031"/>
                <a:gd name="connsiteX544" fmla="*/ 800923 w 1835039"/>
                <a:gd name="connsiteY544" fmla="*/ 375496 h 1094031"/>
                <a:gd name="connsiteX545" fmla="*/ 806016 w 1835039"/>
                <a:gd name="connsiteY545" fmla="*/ 370405 h 1094031"/>
                <a:gd name="connsiteX546" fmla="*/ 804106 w 1835039"/>
                <a:gd name="connsiteY546" fmla="*/ 362768 h 1094031"/>
                <a:gd name="connsiteX547" fmla="*/ 799650 w 1835039"/>
                <a:gd name="connsiteY547" fmla="*/ 354494 h 1094031"/>
                <a:gd name="connsiteX548" fmla="*/ 800923 w 1835039"/>
                <a:gd name="connsiteY548" fmla="*/ 348766 h 1094031"/>
                <a:gd name="connsiteX549" fmla="*/ 806016 w 1835039"/>
                <a:gd name="connsiteY549" fmla="*/ 346220 h 1094031"/>
                <a:gd name="connsiteX550" fmla="*/ 805380 w 1835039"/>
                <a:gd name="connsiteY550" fmla="*/ 339856 h 1094031"/>
                <a:gd name="connsiteX551" fmla="*/ 802196 w 1835039"/>
                <a:gd name="connsiteY551" fmla="*/ 333492 h 1094031"/>
                <a:gd name="connsiteX552" fmla="*/ 804743 w 1835039"/>
                <a:gd name="connsiteY552" fmla="*/ 327764 h 1094031"/>
                <a:gd name="connsiteX553" fmla="*/ 804106 w 1835039"/>
                <a:gd name="connsiteY553" fmla="*/ 321399 h 1094031"/>
                <a:gd name="connsiteX554" fmla="*/ 832119 w 1835039"/>
                <a:gd name="connsiteY554" fmla="*/ 327764 h 1094031"/>
                <a:gd name="connsiteX555" fmla="*/ 851856 w 1835039"/>
                <a:gd name="connsiteY555" fmla="*/ 353221 h 1094031"/>
                <a:gd name="connsiteX556" fmla="*/ 894512 w 1835039"/>
                <a:gd name="connsiteY556" fmla="*/ 356403 h 1094031"/>
                <a:gd name="connsiteX557" fmla="*/ 897059 w 1835039"/>
                <a:gd name="connsiteY557" fmla="*/ 350039 h 1094031"/>
                <a:gd name="connsiteX558" fmla="*/ 902152 w 1835039"/>
                <a:gd name="connsiteY558" fmla="*/ 340492 h 1094031"/>
                <a:gd name="connsiteX559" fmla="*/ 904062 w 1835039"/>
                <a:gd name="connsiteY559" fmla="*/ 335401 h 1094031"/>
                <a:gd name="connsiteX560" fmla="*/ 909156 w 1835039"/>
                <a:gd name="connsiteY560" fmla="*/ 330310 h 1094031"/>
                <a:gd name="connsiteX561" fmla="*/ 909156 w 1835039"/>
                <a:gd name="connsiteY561" fmla="*/ 318854 h 1094031"/>
                <a:gd name="connsiteX562" fmla="*/ 909156 w 1835039"/>
                <a:gd name="connsiteY562" fmla="*/ 313762 h 1094031"/>
                <a:gd name="connsiteX563" fmla="*/ 912976 w 1835039"/>
                <a:gd name="connsiteY563" fmla="*/ 308034 h 1094031"/>
                <a:gd name="connsiteX564" fmla="*/ 912976 w 1835039"/>
                <a:gd name="connsiteY564" fmla="*/ 297851 h 1094031"/>
                <a:gd name="connsiteX565" fmla="*/ 912976 w 1835039"/>
                <a:gd name="connsiteY565" fmla="*/ 288941 h 1094031"/>
                <a:gd name="connsiteX566" fmla="*/ 916159 w 1835039"/>
                <a:gd name="connsiteY566" fmla="*/ 279395 h 1094031"/>
                <a:gd name="connsiteX567" fmla="*/ 919342 w 1835039"/>
                <a:gd name="connsiteY567" fmla="*/ 273667 h 1094031"/>
                <a:gd name="connsiteX568" fmla="*/ 925072 w 1835039"/>
                <a:gd name="connsiteY568" fmla="*/ 271758 h 1094031"/>
                <a:gd name="connsiteX569" fmla="*/ 926346 w 1835039"/>
                <a:gd name="connsiteY569" fmla="*/ 264757 h 1094031"/>
                <a:gd name="connsiteX570" fmla="*/ 921252 w 1835039"/>
                <a:gd name="connsiteY570" fmla="*/ 257120 h 1094031"/>
                <a:gd name="connsiteX571" fmla="*/ 921252 w 1835039"/>
                <a:gd name="connsiteY571" fmla="*/ 249482 h 1094031"/>
                <a:gd name="connsiteX572" fmla="*/ 924436 w 1835039"/>
                <a:gd name="connsiteY572" fmla="*/ 243118 h 1094031"/>
                <a:gd name="connsiteX573" fmla="*/ 925072 w 1835039"/>
                <a:gd name="connsiteY573" fmla="*/ 232935 h 1094031"/>
                <a:gd name="connsiteX574" fmla="*/ 928892 w 1835039"/>
                <a:gd name="connsiteY574" fmla="*/ 231026 h 1094031"/>
                <a:gd name="connsiteX575" fmla="*/ 930166 w 1835039"/>
                <a:gd name="connsiteY575" fmla="*/ 221479 h 1094031"/>
                <a:gd name="connsiteX576" fmla="*/ 935259 w 1835039"/>
                <a:gd name="connsiteY576" fmla="*/ 211296 h 1094031"/>
                <a:gd name="connsiteX577" fmla="*/ 967729 w 1835039"/>
                <a:gd name="connsiteY577" fmla="*/ 231662 h 1094031"/>
                <a:gd name="connsiteX578" fmla="*/ 977915 w 1835039"/>
                <a:gd name="connsiteY578" fmla="*/ 189021 h 1094031"/>
                <a:gd name="connsiteX579" fmla="*/ 981735 w 1835039"/>
                <a:gd name="connsiteY579" fmla="*/ 185202 h 1094031"/>
                <a:gd name="connsiteX580" fmla="*/ 984282 w 1835039"/>
                <a:gd name="connsiteY580" fmla="*/ 176292 h 1094031"/>
                <a:gd name="connsiteX581" fmla="*/ 989375 w 1835039"/>
                <a:gd name="connsiteY581" fmla="*/ 171201 h 1094031"/>
                <a:gd name="connsiteX582" fmla="*/ 991922 w 1835039"/>
                <a:gd name="connsiteY582" fmla="*/ 176292 h 1094031"/>
                <a:gd name="connsiteX583" fmla="*/ 994469 w 1835039"/>
                <a:gd name="connsiteY583" fmla="*/ 180111 h 1094031"/>
                <a:gd name="connsiteX584" fmla="*/ 999562 w 1835039"/>
                <a:gd name="connsiteY584" fmla="*/ 173110 h 1094031"/>
                <a:gd name="connsiteX585" fmla="*/ 1002109 w 1835039"/>
                <a:gd name="connsiteY585" fmla="*/ 166746 h 1094031"/>
                <a:gd name="connsiteX586" fmla="*/ 1004655 w 1835039"/>
                <a:gd name="connsiteY586" fmla="*/ 158472 h 1094031"/>
                <a:gd name="connsiteX587" fmla="*/ 1011022 w 1835039"/>
                <a:gd name="connsiteY587" fmla="*/ 155926 h 1094031"/>
                <a:gd name="connsiteX588" fmla="*/ 1016115 w 1835039"/>
                <a:gd name="connsiteY588" fmla="*/ 155926 h 1094031"/>
                <a:gd name="connsiteX589" fmla="*/ 1018662 w 1835039"/>
                <a:gd name="connsiteY589" fmla="*/ 147653 h 1094031"/>
                <a:gd name="connsiteX590" fmla="*/ 1021208 w 1835039"/>
                <a:gd name="connsiteY590" fmla="*/ 138106 h 1094031"/>
                <a:gd name="connsiteX591" fmla="*/ 1016115 w 1835039"/>
                <a:gd name="connsiteY591" fmla="*/ 136197 h 1094031"/>
                <a:gd name="connsiteX592" fmla="*/ 1018662 w 1835039"/>
                <a:gd name="connsiteY592" fmla="*/ 127923 h 1094031"/>
                <a:gd name="connsiteX593" fmla="*/ 1023118 w 1835039"/>
                <a:gd name="connsiteY593" fmla="*/ 124741 h 1094031"/>
                <a:gd name="connsiteX594" fmla="*/ 1025028 w 1835039"/>
                <a:gd name="connsiteY594" fmla="*/ 117740 h 1094031"/>
                <a:gd name="connsiteX595" fmla="*/ 1030758 w 1835039"/>
                <a:gd name="connsiteY595" fmla="*/ 109467 h 1094031"/>
                <a:gd name="connsiteX596" fmla="*/ 1036488 w 1835039"/>
                <a:gd name="connsiteY596" fmla="*/ 106921 h 1094031"/>
                <a:gd name="connsiteX597" fmla="*/ 1038398 w 1835039"/>
                <a:gd name="connsiteY597" fmla="*/ 100556 h 1094031"/>
                <a:gd name="connsiteX598" fmla="*/ 1042218 w 1835039"/>
                <a:gd name="connsiteY598" fmla="*/ 94192 h 1094031"/>
                <a:gd name="connsiteX599" fmla="*/ 1042218 w 1835039"/>
                <a:gd name="connsiteY599" fmla="*/ 87828 h 1094031"/>
                <a:gd name="connsiteX600" fmla="*/ 1035215 w 1835039"/>
                <a:gd name="connsiteY600" fmla="*/ 84646 h 1094031"/>
                <a:gd name="connsiteX601" fmla="*/ 1033942 w 1835039"/>
                <a:gd name="connsiteY601" fmla="*/ 77008 h 1094031"/>
                <a:gd name="connsiteX602" fmla="*/ 1041582 w 1835039"/>
                <a:gd name="connsiteY602" fmla="*/ 70644 h 1094031"/>
                <a:gd name="connsiteX603" fmla="*/ 1041582 w 1835039"/>
                <a:gd name="connsiteY603" fmla="*/ 64280 h 1094031"/>
                <a:gd name="connsiteX604" fmla="*/ 1033305 w 1835039"/>
                <a:gd name="connsiteY604" fmla="*/ 59188 h 1094031"/>
                <a:gd name="connsiteX605" fmla="*/ 1035852 w 1835039"/>
                <a:gd name="connsiteY605" fmla="*/ 54097 h 1094031"/>
                <a:gd name="connsiteX606" fmla="*/ 1041582 w 1835039"/>
                <a:gd name="connsiteY606" fmla="*/ 49005 h 1094031"/>
                <a:gd name="connsiteX607" fmla="*/ 1044128 w 1835039"/>
                <a:gd name="connsiteY607" fmla="*/ 41368 h 1094031"/>
                <a:gd name="connsiteX608" fmla="*/ 1043492 w 1835039"/>
                <a:gd name="connsiteY608" fmla="*/ 30549 h 1094031"/>
                <a:gd name="connsiteX609" fmla="*/ 1040308 w 1835039"/>
                <a:gd name="connsiteY609" fmla="*/ 28003 h 1094031"/>
                <a:gd name="connsiteX610" fmla="*/ 1042218 w 1835039"/>
                <a:gd name="connsiteY610" fmla="*/ 24821 h 1094031"/>
                <a:gd name="connsiteX611" fmla="*/ 1040945 w 1835039"/>
                <a:gd name="connsiteY611" fmla="*/ 17820 h 1094031"/>
                <a:gd name="connsiteX612" fmla="*/ 1035852 w 1835039"/>
                <a:gd name="connsiteY612" fmla="*/ 14638 h 1094031"/>
                <a:gd name="connsiteX613" fmla="*/ 1037762 w 1835039"/>
                <a:gd name="connsiteY613" fmla="*/ 9546 h 1094031"/>
                <a:gd name="connsiteX614" fmla="*/ 1037125 w 1835039"/>
                <a:gd name="connsiteY614" fmla="*/ 0 h 109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</a:cxnLst>
              <a:rect l="l" t="t" r="r" b="b"/>
              <a:pathLst>
                <a:path w="1835039" h="1094031">
                  <a:moveTo>
                    <a:pt x="1835039" y="238581"/>
                  </a:moveTo>
                  <a:cubicBezTo>
                    <a:pt x="1833772" y="244287"/>
                    <a:pt x="1831239" y="250627"/>
                    <a:pt x="1829972" y="254431"/>
                  </a:cubicBezTo>
                  <a:cubicBezTo>
                    <a:pt x="1828705" y="257601"/>
                    <a:pt x="1824905" y="265209"/>
                    <a:pt x="1824272" y="269647"/>
                  </a:cubicBezTo>
                  <a:cubicBezTo>
                    <a:pt x="1824272" y="272182"/>
                    <a:pt x="1827439" y="277888"/>
                    <a:pt x="1827439" y="280424"/>
                  </a:cubicBezTo>
                  <a:cubicBezTo>
                    <a:pt x="1827439" y="283594"/>
                    <a:pt x="1825539" y="289934"/>
                    <a:pt x="1823639" y="292470"/>
                  </a:cubicBezTo>
                  <a:cubicBezTo>
                    <a:pt x="1822372" y="294372"/>
                    <a:pt x="1819839" y="297542"/>
                    <a:pt x="1817305" y="297542"/>
                  </a:cubicBezTo>
                  <a:cubicBezTo>
                    <a:pt x="1815405" y="298176"/>
                    <a:pt x="1812872" y="293738"/>
                    <a:pt x="1810972" y="293738"/>
                  </a:cubicBezTo>
                  <a:cubicBezTo>
                    <a:pt x="1809072" y="293104"/>
                    <a:pt x="1804638" y="295006"/>
                    <a:pt x="1802738" y="296274"/>
                  </a:cubicBezTo>
                  <a:cubicBezTo>
                    <a:pt x="1799572" y="298810"/>
                    <a:pt x="1797672" y="307686"/>
                    <a:pt x="1795772" y="311490"/>
                  </a:cubicBezTo>
                  <a:cubicBezTo>
                    <a:pt x="1794505" y="314660"/>
                    <a:pt x="1791972" y="320366"/>
                    <a:pt x="1790705" y="322901"/>
                  </a:cubicBezTo>
                  <a:cubicBezTo>
                    <a:pt x="1789438" y="327339"/>
                    <a:pt x="1789438" y="337483"/>
                    <a:pt x="1788805" y="341921"/>
                  </a:cubicBezTo>
                  <a:cubicBezTo>
                    <a:pt x="1788805" y="346993"/>
                    <a:pt x="1790072" y="356503"/>
                    <a:pt x="1789438" y="360941"/>
                  </a:cubicBezTo>
                  <a:cubicBezTo>
                    <a:pt x="1789438" y="365379"/>
                    <a:pt x="1786272" y="373621"/>
                    <a:pt x="1786272" y="378058"/>
                  </a:cubicBezTo>
                  <a:cubicBezTo>
                    <a:pt x="1786272" y="380594"/>
                    <a:pt x="1786272" y="385032"/>
                    <a:pt x="1787538" y="386934"/>
                  </a:cubicBezTo>
                  <a:cubicBezTo>
                    <a:pt x="1788172" y="388202"/>
                    <a:pt x="1790705" y="389470"/>
                    <a:pt x="1791338" y="390738"/>
                  </a:cubicBezTo>
                  <a:cubicBezTo>
                    <a:pt x="1792605" y="392006"/>
                    <a:pt x="1793872" y="397078"/>
                    <a:pt x="1792605" y="398346"/>
                  </a:cubicBezTo>
                  <a:cubicBezTo>
                    <a:pt x="1792605" y="400882"/>
                    <a:pt x="1788172" y="403418"/>
                    <a:pt x="1787538" y="405320"/>
                  </a:cubicBezTo>
                  <a:cubicBezTo>
                    <a:pt x="1786905" y="406588"/>
                    <a:pt x="1788805" y="410392"/>
                    <a:pt x="1788172" y="412294"/>
                  </a:cubicBezTo>
                  <a:cubicBezTo>
                    <a:pt x="1788172" y="415464"/>
                    <a:pt x="1785005" y="420536"/>
                    <a:pt x="1785005" y="423706"/>
                  </a:cubicBezTo>
                  <a:cubicBezTo>
                    <a:pt x="1785005" y="424974"/>
                    <a:pt x="1786905" y="428143"/>
                    <a:pt x="1786905" y="429411"/>
                  </a:cubicBezTo>
                  <a:cubicBezTo>
                    <a:pt x="1787538" y="432581"/>
                    <a:pt x="1786905" y="438921"/>
                    <a:pt x="1785638" y="441457"/>
                  </a:cubicBezTo>
                  <a:cubicBezTo>
                    <a:pt x="1785005" y="443993"/>
                    <a:pt x="1781205" y="447797"/>
                    <a:pt x="1780572" y="449699"/>
                  </a:cubicBezTo>
                  <a:cubicBezTo>
                    <a:pt x="1779305" y="454137"/>
                    <a:pt x="1779938" y="461745"/>
                    <a:pt x="1779305" y="465549"/>
                  </a:cubicBezTo>
                  <a:cubicBezTo>
                    <a:pt x="1778672" y="468719"/>
                    <a:pt x="1778038" y="474425"/>
                    <a:pt x="1776772" y="476327"/>
                  </a:cubicBezTo>
                  <a:cubicBezTo>
                    <a:pt x="1775505" y="478228"/>
                    <a:pt x="1772338" y="480130"/>
                    <a:pt x="1771071" y="481398"/>
                  </a:cubicBezTo>
                  <a:cubicBezTo>
                    <a:pt x="1770438" y="481398"/>
                    <a:pt x="1768538" y="482666"/>
                    <a:pt x="1767905" y="483300"/>
                  </a:cubicBezTo>
                  <a:cubicBezTo>
                    <a:pt x="1767271" y="485202"/>
                    <a:pt x="1771071" y="490274"/>
                    <a:pt x="1771071" y="490908"/>
                  </a:cubicBezTo>
                  <a:cubicBezTo>
                    <a:pt x="1771071" y="490908"/>
                    <a:pt x="1771071" y="495346"/>
                    <a:pt x="1771705" y="497248"/>
                  </a:cubicBezTo>
                  <a:cubicBezTo>
                    <a:pt x="1772338" y="498516"/>
                    <a:pt x="1774872" y="500418"/>
                    <a:pt x="1774872" y="502320"/>
                  </a:cubicBezTo>
                  <a:cubicBezTo>
                    <a:pt x="1776138" y="504222"/>
                    <a:pt x="1776138" y="507392"/>
                    <a:pt x="1775505" y="509928"/>
                  </a:cubicBezTo>
                  <a:cubicBezTo>
                    <a:pt x="1775505" y="511830"/>
                    <a:pt x="1773605" y="515634"/>
                    <a:pt x="1772971" y="517536"/>
                  </a:cubicBezTo>
                  <a:cubicBezTo>
                    <a:pt x="1771705" y="519438"/>
                    <a:pt x="1769171" y="521974"/>
                    <a:pt x="1768538" y="523242"/>
                  </a:cubicBezTo>
                  <a:cubicBezTo>
                    <a:pt x="1767271" y="525778"/>
                    <a:pt x="1766005" y="530215"/>
                    <a:pt x="1765371" y="532117"/>
                  </a:cubicBezTo>
                  <a:cubicBezTo>
                    <a:pt x="1764105" y="534653"/>
                    <a:pt x="1761571" y="539725"/>
                    <a:pt x="1759671" y="541627"/>
                  </a:cubicBezTo>
                  <a:cubicBezTo>
                    <a:pt x="1758405" y="542895"/>
                    <a:pt x="1755871" y="544797"/>
                    <a:pt x="1754605" y="544163"/>
                  </a:cubicBezTo>
                  <a:cubicBezTo>
                    <a:pt x="1753338" y="544163"/>
                    <a:pt x="1754605" y="539725"/>
                    <a:pt x="1753338" y="539091"/>
                  </a:cubicBezTo>
                  <a:cubicBezTo>
                    <a:pt x="1752071" y="538457"/>
                    <a:pt x="1749538" y="540993"/>
                    <a:pt x="1748271" y="541627"/>
                  </a:cubicBezTo>
                  <a:cubicBezTo>
                    <a:pt x="1746371" y="542261"/>
                    <a:pt x="1745105" y="546065"/>
                    <a:pt x="1743838" y="546699"/>
                  </a:cubicBezTo>
                  <a:cubicBezTo>
                    <a:pt x="1742571" y="546699"/>
                    <a:pt x="1740038" y="544163"/>
                    <a:pt x="1739405" y="543529"/>
                  </a:cubicBezTo>
                  <a:cubicBezTo>
                    <a:pt x="1738771" y="541627"/>
                    <a:pt x="1738771" y="537823"/>
                    <a:pt x="1738771" y="536555"/>
                  </a:cubicBezTo>
                  <a:cubicBezTo>
                    <a:pt x="1738138" y="534019"/>
                    <a:pt x="1734338" y="530849"/>
                    <a:pt x="1733071" y="528314"/>
                  </a:cubicBezTo>
                  <a:cubicBezTo>
                    <a:pt x="1731804" y="527680"/>
                    <a:pt x="1728638" y="525778"/>
                    <a:pt x="1726738" y="524510"/>
                  </a:cubicBezTo>
                  <a:cubicBezTo>
                    <a:pt x="1726104" y="523242"/>
                    <a:pt x="1723571" y="520072"/>
                    <a:pt x="1722304" y="518170"/>
                  </a:cubicBezTo>
                  <a:cubicBezTo>
                    <a:pt x="1720404" y="513732"/>
                    <a:pt x="1717871" y="505490"/>
                    <a:pt x="1716604" y="501052"/>
                  </a:cubicBezTo>
                  <a:cubicBezTo>
                    <a:pt x="1715338" y="498516"/>
                    <a:pt x="1712804" y="493444"/>
                    <a:pt x="1712804" y="490908"/>
                  </a:cubicBezTo>
                  <a:cubicBezTo>
                    <a:pt x="1712804" y="487738"/>
                    <a:pt x="1715971" y="482666"/>
                    <a:pt x="1717238" y="480130"/>
                  </a:cubicBezTo>
                  <a:cubicBezTo>
                    <a:pt x="1717871" y="476961"/>
                    <a:pt x="1720404" y="470621"/>
                    <a:pt x="1720404" y="467451"/>
                  </a:cubicBezTo>
                  <a:cubicBezTo>
                    <a:pt x="1720404" y="464915"/>
                    <a:pt x="1717238" y="461111"/>
                    <a:pt x="1715971" y="459209"/>
                  </a:cubicBezTo>
                  <a:cubicBezTo>
                    <a:pt x="1715338" y="456673"/>
                    <a:pt x="1713438" y="452235"/>
                    <a:pt x="1713438" y="449699"/>
                  </a:cubicBezTo>
                  <a:cubicBezTo>
                    <a:pt x="1712171" y="443993"/>
                    <a:pt x="1713438" y="433215"/>
                    <a:pt x="1713438" y="427509"/>
                  </a:cubicBezTo>
                  <a:cubicBezTo>
                    <a:pt x="1713438" y="421804"/>
                    <a:pt x="1713438" y="411026"/>
                    <a:pt x="1712804" y="405954"/>
                  </a:cubicBezTo>
                  <a:cubicBezTo>
                    <a:pt x="1712804" y="404052"/>
                    <a:pt x="1712804" y="400248"/>
                    <a:pt x="1712804" y="398346"/>
                  </a:cubicBezTo>
                  <a:cubicBezTo>
                    <a:pt x="1713438" y="397078"/>
                    <a:pt x="1715971" y="393274"/>
                    <a:pt x="1717238" y="391372"/>
                  </a:cubicBezTo>
                  <a:cubicBezTo>
                    <a:pt x="1717871" y="389470"/>
                    <a:pt x="1719771" y="385032"/>
                    <a:pt x="1720404" y="382496"/>
                  </a:cubicBezTo>
                  <a:cubicBezTo>
                    <a:pt x="1721038" y="379326"/>
                    <a:pt x="1720404" y="372353"/>
                    <a:pt x="1722304" y="369183"/>
                  </a:cubicBezTo>
                  <a:cubicBezTo>
                    <a:pt x="1722304" y="367915"/>
                    <a:pt x="1725471" y="365379"/>
                    <a:pt x="1726104" y="364745"/>
                  </a:cubicBezTo>
                  <a:cubicBezTo>
                    <a:pt x="1726738" y="362843"/>
                    <a:pt x="1726738" y="359039"/>
                    <a:pt x="1727371" y="357137"/>
                  </a:cubicBezTo>
                  <a:cubicBezTo>
                    <a:pt x="1728004" y="355869"/>
                    <a:pt x="1729904" y="353967"/>
                    <a:pt x="1730538" y="352699"/>
                  </a:cubicBezTo>
                  <a:cubicBezTo>
                    <a:pt x="1730538" y="350797"/>
                    <a:pt x="1731171" y="346993"/>
                    <a:pt x="1730538" y="345725"/>
                  </a:cubicBezTo>
                  <a:cubicBezTo>
                    <a:pt x="1729904" y="343823"/>
                    <a:pt x="1724204" y="340653"/>
                    <a:pt x="1724204" y="339385"/>
                  </a:cubicBezTo>
                  <a:cubicBezTo>
                    <a:pt x="1724838" y="337483"/>
                    <a:pt x="1728004" y="334947"/>
                    <a:pt x="1729271" y="334313"/>
                  </a:cubicBezTo>
                  <a:cubicBezTo>
                    <a:pt x="1731171" y="333045"/>
                    <a:pt x="1736238" y="333679"/>
                    <a:pt x="1738138" y="332411"/>
                  </a:cubicBezTo>
                  <a:cubicBezTo>
                    <a:pt x="1740038" y="330509"/>
                    <a:pt x="1742571" y="324803"/>
                    <a:pt x="1744471" y="321634"/>
                  </a:cubicBezTo>
                  <a:cubicBezTo>
                    <a:pt x="1745105" y="320366"/>
                    <a:pt x="1747005" y="317196"/>
                    <a:pt x="1747638" y="315294"/>
                  </a:cubicBezTo>
                  <a:cubicBezTo>
                    <a:pt x="1748271" y="314026"/>
                    <a:pt x="1749538" y="310856"/>
                    <a:pt x="1748905" y="308954"/>
                  </a:cubicBezTo>
                  <a:cubicBezTo>
                    <a:pt x="1747638" y="307686"/>
                    <a:pt x="1744471" y="305150"/>
                    <a:pt x="1742571" y="304516"/>
                  </a:cubicBezTo>
                  <a:cubicBezTo>
                    <a:pt x="1741305" y="303882"/>
                    <a:pt x="1738771" y="304516"/>
                    <a:pt x="1738138" y="305150"/>
                  </a:cubicBezTo>
                  <a:cubicBezTo>
                    <a:pt x="1736238" y="305784"/>
                    <a:pt x="1734338" y="308954"/>
                    <a:pt x="1732438" y="308954"/>
                  </a:cubicBezTo>
                  <a:cubicBezTo>
                    <a:pt x="1731804" y="309588"/>
                    <a:pt x="1729904" y="308954"/>
                    <a:pt x="1729271" y="308320"/>
                  </a:cubicBezTo>
                  <a:cubicBezTo>
                    <a:pt x="1728638" y="307052"/>
                    <a:pt x="1728004" y="304516"/>
                    <a:pt x="1728638" y="302614"/>
                  </a:cubicBezTo>
                  <a:cubicBezTo>
                    <a:pt x="1728638" y="301346"/>
                    <a:pt x="1731804" y="299444"/>
                    <a:pt x="1732438" y="298176"/>
                  </a:cubicBezTo>
                  <a:cubicBezTo>
                    <a:pt x="1733071" y="296908"/>
                    <a:pt x="1735605" y="295640"/>
                    <a:pt x="1736238" y="294372"/>
                  </a:cubicBezTo>
                  <a:cubicBezTo>
                    <a:pt x="1736871" y="293104"/>
                    <a:pt x="1738138" y="290568"/>
                    <a:pt x="1738771" y="289300"/>
                  </a:cubicBezTo>
                  <a:cubicBezTo>
                    <a:pt x="1738771" y="288666"/>
                    <a:pt x="1738771" y="288666"/>
                    <a:pt x="1739405" y="288032"/>
                  </a:cubicBezTo>
                  <a:lnTo>
                    <a:pt x="1752071" y="287398"/>
                  </a:lnTo>
                  <a:lnTo>
                    <a:pt x="1752071" y="274084"/>
                  </a:lnTo>
                  <a:close/>
                  <a:moveTo>
                    <a:pt x="1037125" y="0"/>
                  </a:moveTo>
                  <a:lnTo>
                    <a:pt x="1175281" y="66825"/>
                  </a:lnTo>
                  <a:cubicBezTo>
                    <a:pt x="1175281" y="66825"/>
                    <a:pt x="1176554" y="61734"/>
                    <a:pt x="1176554" y="60461"/>
                  </a:cubicBezTo>
                  <a:cubicBezTo>
                    <a:pt x="1176554" y="57915"/>
                    <a:pt x="1176554" y="54097"/>
                    <a:pt x="1176554" y="52187"/>
                  </a:cubicBezTo>
                  <a:cubicBezTo>
                    <a:pt x="1176554" y="49005"/>
                    <a:pt x="1176554" y="42641"/>
                    <a:pt x="1177191" y="38822"/>
                  </a:cubicBezTo>
                  <a:cubicBezTo>
                    <a:pt x="1177191" y="37549"/>
                    <a:pt x="1179738" y="35004"/>
                    <a:pt x="1179738" y="32458"/>
                  </a:cubicBezTo>
                  <a:cubicBezTo>
                    <a:pt x="1180374" y="30549"/>
                    <a:pt x="1179738" y="26094"/>
                    <a:pt x="1179738" y="23548"/>
                  </a:cubicBezTo>
                  <a:cubicBezTo>
                    <a:pt x="1179738" y="21639"/>
                    <a:pt x="1179738" y="17184"/>
                    <a:pt x="1181011" y="14638"/>
                  </a:cubicBezTo>
                  <a:cubicBezTo>
                    <a:pt x="1181648" y="13365"/>
                    <a:pt x="1183558" y="10183"/>
                    <a:pt x="1184831" y="9546"/>
                  </a:cubicBezTo>
                  <a:cubicBezTo>
                    <a:pt x="1185468" y="8274"/>
                    <a:pt x="1186741" y="7637"/>
                    <a:pt x="1188014" y="7001"/>
                  </a:cubicBezTo>
                  <a:cubicBezTo>
                    <a:pt x="1189288" y="6364"/>
                    <a:pt x="1189288" y="6364"/>
                    <a:pt x="1189924" y="6364"/>
                  </a:cubicBezTo>
                  <a:cubicBezTo>
                    <a:pt x="1191198" y="5728"/>
                    <a:pt x="1193108" y="3818"/>
                    <a:pt x="1194381" y="3818"/>
                  </a:cubicBezTo>
                  <a:cubicBezTo>
                    <a:pt x="1196928" y="3818"/>
                    <a:pt x="1200748" y="7637"/>
                    <a:pt x="1203294" y="8274"/>
                  </a:cubicBezTo>
                  <a:cubicBezTo>
                    <a:pt x="1204568" y="8274"/>
                    <a:pt x="1207751" y="8274"/>
                    <a:pt x="1209661" y="8274"/>
                  </a:cubicBezTo>
                  <a:cubicBezTo>
                    <a:pt x="1210934" y="7637"/>
                    <a:pt x="1213481" y="4455"/>
                    <a:pt x="1215391" y="4455"/>
                  </a:cubicBezTo>
                  <a:cubicBezTo>
                    <a:pt x="1217301" y="3818"/>
                    <a:pt x="1221758" y="5091"/>
                    <a:pt x="1223668" y="6364"/>
                  </a:cubicBezTo>
                  <a:cubicBezTo>
                    <a:pt x="1224941" y="7637"/>
                    <a:pt x="1226851" y="12092"/>
                    <a:pt x="1228761" y="14001"/>
                  </a:cubicBezTo>
                  <a:cubicBezTo>
                    <a:pt x="1230671" y="14638"/>
                    <a:pt x="1234491" y="16547"/>
                    <a:pt x="1236401" y="16547"/>
                  </a:cubicBezTo>
                  <a:cubicBezTo>
                    <a:pt x="1237674" y="17184"/>
                    <a:pt x="1241494" y="15911"/>
                    <a:pt x="1242767" y="16547"/>
                  </a:cubicBezTo>
                  <a:cubicBezTo>
                    <a:pt x="1245314" y="17184"/>
                    <a:pt x="1248497" y="21002"/>
                    <a:pt x="1249134" y="22912"/>
                  </a:cubicBezTo>
                  <a:cubicBezTo>
                    <a:pt x="1249771" y="25457"/>
                    <a:pt x="1249771" y="29912"/>
                    <a:pt x="1249134" y="31822"/>
                  </a:cubicBezTo>
                  <a:cubicBezTo>
                    <a:pt x="1247861" y="33731"/>
                    <a:pt x="1244677" y="35004"/>
                    <a:pt x="1243404" y="36277"/>
                  </a:cubicBezTo>
                  <a:cubicBezTo>
                    <a:pt x="1242767" y="37549"/>
                    <a:pt x="1240857" y="40732"/>
                    <a:pt x="1240857" y="42005"/>
                  </a:cubicBezTo>
                  <a:cubicBezTo>
                    <a:pt x="1240221" y="44550"/>
                    <a:pt x="1239584" y="48369"/>
                    <a:pt x="1240221" y="50915"/>
                  </a:cubicBezTo>
                  <a:cubicBezTo>
                    <a:pt x="1240857" y="52187"/>
                    <a:pt x="1242767" y="55370"/>
                    <a:pt x="1244041" y="56006"/>
                  </a:cubicBezTo>
                  <a:cubicBezTo>
                    <a:pt x="1245951" y="57279"/>
                    <a:pt x="1249771" y="56006"/>
                    <a:pt x="1251681" y="56006"/>
                  </a:cubicBezTo>
                  <a:cubicBezTo>
                    <a:pt x="1252954" y="56643"/>
                    <a:pt x="1255501" y="57279"/>
                    <a:pt x="1256137" y="58552"/>
                  </a:cubicBezTo>
                  <a:cubicBezTo>
                    <a:pt x="1258047" y="59188"/>
                    <a:pt x="1258684" y="63007"/>
                    <a:pt x="1259957" y="63643"/>
                  </a:cubicBezTo>
                  <a:cubicBezTo>
                    <a:pt x="1261867" y="65553"/>
                    <a:pt x="1266324" y="66189"/>
                    <a:pt x="1268871" y="66189"/>
                  </a:cubicBezTo>
                  <a:cubicBezTo>
                    <a:pt x="1271417" y="66189"/>
                    <a:pt x="1276511" y="63643"/>
                    <a:pt x="1279057" y="62370"/>
                  </a:cubicBezTo>
                  <a:cubicBezTo>
                    <a:pt x="1281604" y="61734"/>
                    <a:pt x="1286060" y="61098"/>
                    <a:pt x="1288607" y="61098"/>
                  </a:cubicBezTo>
                  <a:cubicBezTo>
                    <a:pt x="1291154" y="61098"/>
                    <a:pt x="1297520" y="62370"/>
                    <a:pt x="1300067" y="63643"/>
                  </a:cubicBezTo>
                  <a:cubicBezTo>
                    <a:pt x="1301977" y="64280"/>
                    <a:pt x="1306434" y="65553"/>
                    <a:pt x="1307707" y="66825"/>
                  </a:cubicBezTo>
                  <a:cubicBezTo>
                    <a:pt x="1308344" y="67462"/>
                    <a:pt x="1310254" y="70008"/>
                    <a:pt x="1310254" y="71281"/>
                  </a:cubicBezTo>
                  <a:cubicBezTo>
                    <a:pt x="1311527" y="73190"/>
                    <a:pt x="1312800" y="77008"/>
                    <a:pt x="1314074" y="78918"/>
                  </a:cubicBezTo>
                  <a:cubicBezTo>
                    <a:pt x="1315347" y="80191"/>
                    <a:pt x="1319167" y="80827"/>
                    <a:pt x="1321077" y="80827"/>
                  </a:cubicBezTo>
                  <a:cubicBezTo>
                    <a:pt x="1322987" y="81463"/>
                    <a:pt x="1326170" y="81463"/>
                    <a:pt x="1328080" y="80827"/>
                  </a:cubicBezTo>
                  <a:cubicBezTo>
                    <a:pt x="1329354" y="80827"/>
                    <a:pt x="1331264" y="78918"/>
                    <a:pt x="1332537" y="78918"/>
                  </a:cubicBezTo>
                  <a:cubicBezTo>
                    <a:pt x="1334447" y="78918"/>
                    <a:pt x="1338904" y="79554"/>
                    <a:pt x="1340814" y="80827"/>
                  </a:cubicBezTo>
                  <a:cubicBezTo>
                    <a:pt x="1342087" y="81463"/>
                    <a:pt x="1344634" y="84646"/>
                    <a:pt x="1345907" y="86555"/>
                  </a:cubicBezTo>
                  <a:lnTo>
                    <a:pt x="1346544" y="86555"/>
                  </a:lnTo>
                  <a:cubicBezTo>
                    <a:pt x="1347817" y="87828"/>
                    <a:pt x="1350364" y="91010"/>
                    <a:pt x="1351637" y="91646"/>
                  </a:cubicBezTo>
                  <a:cubicBezTo>
                    <a:pt x="1354184" y="93556"/>
                    <a:pt x="1359914" y="94829"/>
                    <a:pt x="1362460" y="96101"/>
                  </a:cubicBezTo>
                  <a:cubicBezTo>
                    <a:pt x="1364370" y="96738"/>
                    <a:pt x="1368190" y="99284"/>
                    <a:pt x="1369464" y="100556"/>
                  </a:cubicBezTo>
                  <a:cubicBezTo>
                    <a:pt x="1372010" y="103102"/>
                    <a:pt x="1373920" y="109467"/>
                    <a:pt x="1374557" y="112649"/>
                  </a:cubicBezTo>
                  <a:cubicBezTo>
                    <a:pt x="1375830" y="114558"/>
                    <a:pt x="1375830" y="118377"/>
                    <a:pt x="1375830" y="120286"/>
                  </a:cubicBezTo>
                  <a:cubicBezTo>
                    <a:pt x="1375830" y="120286"/>
                    <a:pt x="1375830" y="120286"/>
                    <a:pt x="1375830" y="120922"/>
                  </a:cubicBezTo>
                  <a:cubicBezTo>
                    <a:pt x="1376467" y="123468"/>
                    <a:pt x="1375830" y="126014"/>
                    <a:pt x="1376467" y="127923"/>
                  </a:cubicBezTo>
                  <a:cubicBezTo>
                    <a:pt x="1376467" y="130469"/>
                    <a:pt x="1377740" y="134288"/>
                    <a:pt x="1378377" y="136197"/>
                  </a:cubicBezTo>
                  <a:cubicBezTo>
                    <a:pt x="1379013" y="138106"/>
                    <a:pt x="1380287" y="141288"/>
                    <a:pt x="1379650" y="142561"/>
                  </a:cubicBezTo>
                  <a:cubicBezTo>
                    <a:pt x="1379650" y="144470"/>
                    <a:pt x="1377740" y="147016"/>
                    <a:pt x="1376467" y="147653"/>
                  </a:cubicBezTo>
                  <a:cubicBezTo>
                    <a:pt x="1375193" y="148925"/>
                    <a:pt x="1371374" y="148925"/>
                    <a:pt x="1370100" y="150198"/>
                  </a:cubicBezTo>
                  <a:cubicBezTo>
                    <a:pt x="1368190" y="151471"/>
                    <a:pt x="1364370" y="157199"/>
                    <a:pt x="1363734" y="157836"/>
                  </a:cubicBezTo>
                  <a:cubicBezTo>
                    <a:pt x="1363734" y="157836"/>
                    <a:pt x="1365644" y="164836"/>
                    <a:pt x="1365644" y="167382"/>
                  </a:cubicBezTo>
                  <a:cubicBezTo>
                    <a:pt x="1365644" y="168019"/>
                    <a:pt x="1365007" y="168655"/>
                    <a:pt x="1365007" y="169928"/>
                  </a:cubicBezTo>
                  <a:lnTo>
                    <a:pt x="1364370" y="169928"/>
                  </a:lnTo>
                  <a:cubicBezTo>
                    <a:pt x="1363097" y="169928"/>
                    <a:pt x="1361824" y="173110"/>
                    <a:pt x="1361187" y="174383"/>
                  </a:cubicBezTo>
                  <a:cubicBezTo>
                    <a:pt x="1360550" y="175656"/>
                    <a:pt x="1360550" y="177565"/>
                    <a:pt x="1359277" y="178838"/>
                  </a:cubicBezTo>
                  <a:cubicBezTo>
                    <a:pt x="1358640" y="179474"/>
                    <a:pt x="1356094" y="181384"/>
                    <a:pt x="1354820" y="181384"/>
                  </a:cubicBezTo>
                  <a:cubicBezTo>
                    <a:pt x="1354184" y="182020"/>
                    <a:pt x="1352274" y="182657"/>
                    <a:pt x="1351637" y="182020"/>
                  </a:cubicBezTo>
                  <a:cubicBezTo>
                    <a:pt x="1350364" y="181384"/>
                    <a:pt x="1349090" y="179474"/>
                    <a:pt x="1348454" y="178838"/>
                  </a:cubicBezTo>
                  <a:cubicBezTo>
                    <a:pt x="1348454" y="178201"/>
                    <a:pt x="1346544" y="177565"/>
                    <a:pt x="1345907" y="177565"/>
                  </a:cubicBezTo>
                  <a:cubicBezTo>
                    <a:pt x="1345270" y="177565"/>
                    <a:pt x="1343360" y="178201"/>
                    <a:pt x="1342724" y="178838"/>
                  </a:cubicBezTo>
                  <a:cubicBezTo>
                    <a:pt x="1342087" y="179474"/>
                    <a:pt x="1340814" y="183293"/>
                    <a:pt x="1340814" y="184566"/>
                  </a:cubicBezTo>
                  <a:cubicBezTo>
                    <a:pt x="1340814" y="185839"/>
                    <a:pt x="1342087" y="189657"/>
                    <a:pt x="1342087" y="191567"/>
                  </a:cubicBezTo>
                  <a:cubicBezTo>
                    <a:pt x="1342724" y="193476"/>
                    <a:pt x="1343360" y="197931"/>
                    <a:pt x="1343360" y="199204"/>
                  </a:cubicBezTo>
                  <a:cubicBezTo>
                    <a:pt x="1343360" y="201113"/>
                    <a:pt x="1342724" y="204932"/>
                    <a:pt x="1342724" y="206841"/>
                  </a:cubicBezTo>
                  <a:cubicBezTo>
                    <a:pt x="1342087" y="208750"/>
                    <a:pt x="1341450" y="212569"/>
                    <a:pt x="1340177" y="214478"/>
                  </a:cubicBezTo>
                  <a:cubicBezTo>
                    <a:pt x="1340177" y="216388"/>
                    <a:pt x="1337630" y="218933"/>
                    <a:pt x="1336994" y="220843"/>
                  </a:cubicBezTo>
                  <a:cubicBezTo>
                    <a:pt x="1336357" y="222752"/>
                    <a:pt x="1335720" y="226570"/>
                    <a:pt x="1335720" y="229116"/>
                  </a:cubicBezTo>
                  <a:cubicBezTo>
                    <a:pt x="1335720" y="231026"/>
                    <a:pt x="1336357" y="235481"/>
                    <a:pt x="1337630" y="238026"/>
                  </a:cubicBezTo>
                  <a:cubicBezTo>
                    <a:pt x="1338267" y="239936"/>
                    <a:pt x="1339540" y="242482"/>
                    <a:pt x="1340177" y="243754"/>
                  </a:cubicBezTo>
                  <a:cubicBezTo>
                    <a:pt x="1342087" y="246937"/>
                    <a:pt x="1344634" y="252028"/>
                    <a:pt x="1345907" y="253937"/>
                  </a:cubicBezTo>
                  <a:cubicBezTo>
                    <a:pt x="1347180" y="255847"/>
                    <a:pt x="1349090" y="258392"/>
                    <a:pt x="1350364" y="259665"/>
                  </a:cubicBezTo>
                  <a:cubicBezTo>
                    <a:pt x="1351637" y="260938"/>
                    <a:pt x="1352274" y="263484"/>
                    <a:pt x="1352910" y="264120"/>
                  </a:cubicBezTo>
                  <a:cubicBezTo>
                    <a:pt x="1354184" y="265393"/>
                    <a:pt x="1356094" y="267303"/>
                    <a:pt x="1358004" y="267939"/>
                  </a:cubicBezTo>
                  <a:cubicBezTo>
                    <a:pt x="1358640" y="268575"/>
                    <a:pt x="1361824" y="269212"/>
                    <a:pt x="1363734" y="269212"/>
                  </a:cubicBezTo>
                  <a:cubicBezTo>
                    <a:pt x="1365007" y="268575"/>
                    <a:pt x="1368190" y="266666"/>
                    <a:pt x="1369464" y="266030"/>
                  </a:cubicBezTo>
                  <a:cubicBezTo>
                    <a:pt x="1371374" y="265393"/>
                    <a:pt x="1373920" y="264757"/>
                    <a:pt x="1375830" y="264120"/>
                  </a:cubicBezTo>
                  <a:cubicBezTo>
                    <a:pt x="1377103" y="263484"/>
                    <a:pt x="1379013" y="260938"/>
                    <a:pt x="1380923" y="259665"/>
                  </a:cubicBezTo>
                  <a:cubicBezTo>
                    <a:pt x="1382197" y="258392"/>
                    <a:pt x="1384743" y="255847"/>
                    <a:pt x="1386017" y="253937"/>
                  </a:cubicBezTo>
                  <a:cubicBezTo>
                    <a:pt x="1387290" y="253301"/>
                    <a:pt x="1388563" y="250119"/>
                    <a:pt x="1390473" y="250119"/>
                  </a:cubicBezTo>
                  <a:cubicBezTo>
                    <a:pt x="1391110" y="249482"/>
                    <a:pt x="1393657" y="250119"/>
                    <a:pt x="1394930" y="249482"/>
                  </a:cubicBezTo>
                  <a:cubicBezTo>
                    <a:pt x="1396203" y="248846"/>
                    <a:pt x="1398113" y="247573"/>
                    <a:pt x="1398750" y="246300"/>
                  </a:cubicBezTo>
                  <a:cubicBezTo>
                    <a:pt x="1399387" y="245664"/>
                    <a:pt x="1400023" y="242482"/>
                    <a:pt x="1400660" y="241845"/>
                  </a:cubicBezTo>
                  <a:cubicBezTo>
                    <a:pt x="1401933" y="240572"/>
                    <a:pt x="1405117" y="239936"/>
                    <a:pt x="1406390" y="240572"/>
                  </a:cubicBezTo>
                  <a:cubicBezTo>
                    <a:pt x="1408300" y="240572"/>
                    <a:pt x="1410847" y="242482"/>
                    <a:pt x="1412120" y="243754"/>
                  </a:cubicBezTo>
                  <a:cubicBezTo>
                    <a:pt x="1412757" y="245664"/>
                    <a:pt x="1412120" y="248210"/>
                    <a:pt x="1412120" y="249482"/>
                  </a:cubicBezTo>
                  <a:cubicBezTo>
                    <a:pt x="1412757" y="252665"/>
                    <a:pt x="1412757" y="258392"/>
                    <a:pt x="1414030" y="260938"/>
                  </a:cubicBezTo>
                  <a:cubicBezTo>
                    <a:pt x="1414667" y="262211"/>
                    <a:pt x="1415940" y="264757"/>
                    <a:pt x="1417213" y="265393"/>
                  </a:cubicBezTo>
                  <a:cubicBezTo>
                    <a:pt x="1419123" y="266666"/>
                    <a:pt x="1423580" y="266666"/>
                    <a:pt x="1426126" y="267939"/>
                  </a:cubicBezTo>
                  <a:cubicBezTo>
                    <a:pt x="1428036" y="269212"/>
                    <a:pt x="1431856" y="271758"/>
                    <a:pt x="1432493" y="273030"/>
                  </a:cubicBezTo>
                  <a:cubicBezTo>
                    <a:pt x="1433766" y="274940"/>
                    <a:pt x="1435676" y="277485"/>
                    <a:pt x="1436313" y="279395"/>
                  </a:cubicBezTo>
                  <a:cubicBezTo>
                    <a:pt x="1436313" y="280668"/>
                    <a:pt x="1435676" y="282577"/>
                    <a:pt x="1436313" y="283850"/>
                  </a:cubicBezTo>
                  <a:cubicBezTo>
                    <a:pt x="1436313" y="285759"/>
                    <a:pt x="1438860" y="287668"/>
                    <a:pt x="1440133" y="287668"/>
                  </a:cubicBezTo>
                  <a:cubicBezTo>
                    <a:pt x="1442043" y="288305"/>
                    <a:pt x="1446500" y="288305"/>
                    <a:pt x="1448410" y="288305"/>
                  </a:cubicBezTo>
                  <a:cubicBezTo>
                    <a:pt x="1450956" y="288941"/>
                    <a:pt x="1455413" y="289578"/>
                    <a:pt x="1457323" y="290851"/>
                  </a:cubicBezTo>
                  <a:cubicBezTo>
                    <a:pt x="1458596" y="291487"/>
                    <a:pt x="1461143" y="294033"/>
                    <a:pt x="1462416" y="294669"/>
                  </a:cubicBezTo>
                  <a:cubicBezTo>
                    <a:pt x="1464963" y="295306"/>
                    <a:pt x="1469420" y="294669"/>
                    <a:pt x="1471330" y="294033"/>
                  </a:cubicBezTo>
                  <a:cubicBezTo>
                    <a:pt x="1473876" y="293396"/>
                    <a:pt x="1477060" y="289578"/>
                    <a:pt x="1478970" y="288941"/>
                  </a:cubicBezTo>
                  <a:cubicBezTo>
                    <a:pt x="1480880" y="288941"/>
                    <a:pt x="1485336" y="288305"/>
                    <a:pt x="1487246" y="289578"/>
                  </a:cubicBezTo>
                  <a:cubicBezTo>
                    <a:pt x="1487883" y="289578"/>
                    <a:pt x="1489156" y="292760"/>
                    <a:pt x="1490430" y="293396"/>
                  </a:cubicBezTo>
                  <a:cubicBezTo>
                    <a:pt x="1491703" y="294033"/>
                    <a:pt x="1494250" y="295306"/>
                    <a:pt x="1495523" y="294669"/>
                  </a:cubicBezTo>
                  <a:cubicBezTo>
                    <a:pt x="1496160" y="294033"/>
                    <a:pt x="1496160" y="292123"/>
                    <a:pt x="1496796" y="291487"/>
                  </a:cubicBezTo>
                  <a:cubicBezTo>
                    <a:pt x="1498070" y="289578"/>
                    <a:pt x="1500616" y="287668"/>
                    <a:pt x="1501890" y="287032"/>
                  </a:cubicBezTo>
                  <a:cubicBezTo>
                    <a:pt x="1504436" y="286396"/>
                    <a:pt x="1508256" y="288941"/>
                    <a:pt x="1510166" y="288941"/>
                  </a:cubicBezTo>
                  <a:cubicBezTo>
                    <a:pt x="1511440" y="288305"/>
                    <a:pt x="1513349" y="284486"/>
                    <a:pt x="1514623" y="284486"/>
                  </a:cubicBezTo>
                  <a:cubicBezTo>
                    <a:pt x="1515896" y="283850"/>
                    <a:pt x="1519716" y="285123"/>
                    <a:pt x="1521626" y="286396"/>
                  </a:cubicBezTo>
                  <a:cubicBezTo>
                    <a:pt x="1522899" y="287668"/>
                    <a:pt x="1523536" y="292123"/>
                    <a:pt x="1524173" y="293396"/>
                  </a:cubicBezTo>
                  <a:cubicBezTo>
                    <a:pt x="1525446" y="295306"/>
                    <a:pt x="1527993" y="297215"/>
                    <a:pt x="1529266" y="298488"/>
                  </a:cubicBezTo>
                  <a:cubicBezTo>
                    <a:pt x="1531813" y="299124"/>
                    <a:pt x="1536906" y="299124"/>
                    <a:pt x="1539453" y="300397"/>
                  </a:cubicBezTo>
                  <a:cubicBezTo>
                    <a:pt x="1541363" y="301670"/>
                    <a:pt x="1545819" y="304852"/>
                    <a:pt x="1547729" y="306761"/>
                  </a:cubicBezTo>
                  <a:cubicBezTo>
                    <a:pt x="1549003" y="308671"/>
                    <a:pt x="1550913" y="313126"/>
                    <a:pt x="1552186" y="314399"/>
                  </a:cubicBezTo>
                  <a:cubicBezTo>
                    <a:pt x="1554096" y="315035"/>
                    <a:pt x="1557916" y="315035"/>
                    <a:pt x="1559826" y="315035"/>
                  </a:cubicBezTo>
                  <a:cubicBezTo>
                    <a:pt x="1561736" y="316308"/>
                    <a:pt x="1565556" y="317581"/>
                    <a:pt x="1567466" y="318217"/>
                  </a:cubicBezTo>
                  <a:cubicBezTo>
                    <a:pt x="1569376" y="319490"/>
                    <a:pt x="1571922" y="322672"/>
                    <a:pt x="1573832" y="323945"/>
                  </a:cubicBezTo>
                  <a:cubicBezTo>
                    <a:pt x="1575742" y="324582"/>
                    <a:pt x="1580199" y="325855"/>
                    <a:pt x="1582109" y="326491"/>
                  </a:cubicBezTo>
                  <a:cubicBezTo>
                    <a:pt x="1585292" y="326491"/>
                    <a:pt x="1591659" y="324582"/>
                    <a:pt x="1594206" y="324582"/>
                  </a:cubicBezTo>
                  <a:cubicBezTo>
                    <a:pt x="1596752" y="324582"/>
                    <a:pt x="1601209" y="326491"/>
                    <a:pt x="1603119" y="327127"/>
                  </a:cubicBezTo>
                  <a:cubicBezTo>
                    <a:pt x="1607576" y="328400"/>
                    <a:pt x="1615852" y="331582"/>
                    <a:pt x="1619672" y="334128"/>
                  </a:cubicBezTo>
                  <a:cubicBezTo>
                    <a:pt x="1621582" y="336037"/>
                    <a:pt x="1624766" y="339220"/>
                    <a:pt x="1626039" y="340492"/>
                  </a:cubicBezTo>
                  <a:cubicBezTo>
                    <a:pt x="1627312" y="343675"/>
                    <a:pt x="1629859" y="350039"/>
                    <a:pt x="1629222" y="352585"/>
                  </a:cubicBezTo>
                  <a:cubicBezTo>
                    <a:pt x="1628586" y="355130"/>
                    <a:pt x="1625402" y="359586"/>
                    <a:pt x="1623492" y="360858"/>
                  </a:cubicBezTo>
                  <a:cubicBezTo>
                    <a:pt x="1622219" y="362131"/>
                    <a:pt x="1618399" y="362131"/>
                    <a:pt x="1617126" y="363404"/>
                  </a:cubicBezTo>
                  <a:cubicBezTo>
                    <a:pt x="1615852" y="364041"/>
                    <a:pt x="1613306" y="365950"/>
                    <a:pt x="1612669" y="367223"/>
                  </a:cubicBezTo>
                  <a:cubicBezTo>
                    <a:pt x="1612669" y="369132"/>
                    <a:pt x="1613942" y="372951"/>
                    <a:pt x="1615216" y="375496"/>
                  </a:cubicBezTo>
                  <a:cubicBezTo>
                    <a:pt x="1615852" y="377406"/>
                    <a:pt x="1617762" y="380588"/>
                    <a:pt x="1618399" y="382497"/>
                  </a:cubicBezTo>
                  <a:cubicBezTo>
                    <a:pt x="1619036" y="384406"/>
                    <a:pt x="1619036" y="388225"/>
                    <a:pt x="1620309" y="389498"/>
                  </a:cubicBezTo>
                  <a:cubicBezTo>
                    <a:pt x="1620946" y="391407"/>
                    <a:pt x="1623492" y="394589"/>
                    <a:pt x="1624129" y="396499"/>
                  </a:cubicBezTo>
                  <a:cubicBezTo>
                    <a:pt x="1624129" y="397772"/>
                    <a:pt x="1624129" y="400317"/>
                    <a:pt x="1624129" y="401590"/>
                  </a:cubicBezTo>
                  <a:cubicBezTo>
                    <a:pt x="1623492" y="402227"/>
                    <a:pt x="1621582" y="404772"/>
                    <a:pt x="1620309" y="406045"/>
                  </a:cubicBezTo>
                  <a:cubicBezTo>
                    <a:pt x="1619672" y="406682"/>
                    <a:pt x="1617126" y="408591"/>
                    <a:pt x="1617126" y="409864"/>
                  </a:cubicBezTo>
                  <a:cubicBezTo>
                    <a:pt x="1617126" y="411137"/>
                    <a:pt x="1618399" y="413682"/>
                    <a:pt x="1619036" y="414319"/>
                  </a:cubicBezTo>
                  <a:cubicBezTo>
                    <a:pt x="1620309" y="415592"/>
                    <a:pt x="1623492" y="416228"/>
                    <a:pt x="1624766" y="416228"/>
                  </a:cubicBezTo>
                  <a:cubicBezTo>
                    <a:pt x="1625402" y="416228"/>
                    <a:pt x="1627949" y="414319"/>
                    <a:pt x="1629222" y="414319"/>
                  </a:cubicBezTo>
                  <a:cubicBezTo>
                    <a:pt x="1631132" y="414955"/>
                    <a:pt x="1633679" y="416228"/>
                    <a:pt x="1635589" y="417501"/>
                  </a:cubicBezTo>
                  <a:cubicBezTo>
                    <a:pt x="1636862" y="418774"/>
                    <a:pt x="1639409" y="420683"/>
                    <a:pt x="1638772" y="422593"/>
                  </a:cubicBezTo>
                  <a:cubicBezTo>
                    <a:pt x="1637499" y="425138"/>
                    <a:pt x="1629222" y="422593"/>
                    <a:pt x="1625402" y="423865"/>
                  </a:cubicBezTo>
                  <a:cubicBezTo>
                    <a:pt x="1624766" y="423865"/>
                    <a:pt x="1623492" y="425775"/>
                    <a:pt x="1622219" y="425775"/>
                  </a:cubicBezTo>
                  <a:cubicBezTo>
                    <a:pt x="1620946" y="426411"/>
                    <a:pt x="1617762" y="427048"/>
                    <a:pt x="1617126" y="427048"/>
                  </a:cubicBezTo>
                  <a:cubicBezTo>
                    <a:pt x="1615852" y="427048"/>
                    <a:pt x="1612669" y="425138"/>
                    <a:pt x="1612032" y="424502"/>
                  </a:cubicBezTo>
                  <a:cubicBezTo>
                    <a:pt x="1610759" y="424502"/>
                    <a:pt x="1606302" y="425138"/>
                    <a:pt x="1605029" y="424502"/>
                  </a:cubicBezTo>
                  <a:cubicBezTo>
                    <a:pt x="1602482" y="423865"/>
                    <a:pt x="1598662" y="421320"/>
                    <a:pt x="1596752" y="420047"/>
                  </a:cubicBezTo>
                  <a:cubicBezTo>
                    <a:pt x="1595479" y="419410"/>
                    <a:pt x="1592932" y="417501"/>
                    <a:pt x="1591659" y="417501"/>
                  </a:cubicBezTo>
                  <a:cubicBezTo>
                    <a:pt x="1589749" y="416865"/>
                    <a:pt x="1584656" y="417501"/>
                    <a:pt x="1583382" y="418774"/>
                  </a:cubicBezTo>
                  <a:cubicBezTo>
                    <a:pt x="1582109" y="420683"/>
                    <a:pt x="1584019" y="424502"/>
                    <a:pt x="1583382" y="425775"/>
                  </a:cubicBezTo>
                  <a:cubicBezTo>
                    <a:pt x="1582109" y="426411"/>
                    <a:pt x="1579562" y="426411"/>
                    <a:pt x="1578926" y="425775"/>
                  </a:cubicBezTo>
                  <a:cubicBezTo>
                    <a:pt x="1577016" y="425138"/>
                    <a:pt x="1575106" y="421956"/>
                    <a:pt x="1573832" y="420683"/>
                  </a:cubicBezTo>
                  <a:cubicBezTo>
                    <a:pt x="1573196" y="418774"/>
                    <a:pt x="1573196" y="414955"/>
                    <a:pt x="1572559" y="413046"/>
                  </a:cubicBezTo>
                  <a:cubicBezTo>
                    <a:pt x="1571286" y="411137"/>
                    <a:pt x="1568102" y="407955"/>
                    <a:pt x="1566829" y="406045"/>
                  </a:cubicBezTo>
                  <a:cubicBezTo>
                    <a:pt x="1564919" y="404136"/>
                    <a:pt x="1562372" y="398408"/>
                    <a:pt x="1559826" y="397135"/>
                  </a:cubicBezTo>
                  <a:cubicBezTo>
                    <a:pt x="1557916" y="395862"/>
                    <a:pt x="1553459" y="395226"/>
                    <a:pt x="1551549" y="393953"/>
                  </a:cubicBezTo>
                  <a:cubicBezTo>
                    <a:pt x="1550913" y="393317"/>
                    <a:pt x="1549639" y="392044"/>
                    <a:pt x="1549003" y="391407"/>
                  </a:cubicBezTo>
                  <a:cubicBezTo>
                    <a:pt x="1547729" y="390771"/>
                    <a:pt x="1543909" y="390771"/>
                    <a:pt x="1541999" y="390134"/>
                  </a:cubicBezTo>
                  <a:cubicBezTo>
                    <a:pt x="1540726" y="389498"/>
                    <a:pt x="1538179" y="388861"/>
                    <a:pt x="1536906" y="387589"/>
                  </a:cubicBezTo>
                  <a:cubicBezTo>
                    <a:pt x="1535633" y="386952"/>
                    <a:pt x="1535633" y="384406"/>
                    <a:pt x="1534359" y="384406"/>
                  </a:cubicBezTo>
                  <a:cubicBezTo>
                    <a:pt x="1532449" y="383134"/>
                    <a:pt x="1527356" y="385043"/>
                    <a:pt x="1524809" y="384406"/>
                  </a:cubicBezTo>
                  <a:cubicBezTo>
                    <a:pt x="1523536" y="384406"/>
                    <a:pt x="1522263" y="381861"/>
                    <a:pt x="1521626" y="381224"/>
                  </a:cubicBezTo>
                  <a:cubicBezTo>
                    <a:pt x="1520353" y="380588"/>
                    <a:pt x="1517169" y="379315"/>
                    <a:pt x="1515896" y="378679"/>
                  </a:cubicBezTo>
                  <a:cubicBezTo>
                    <a:pt x="1515259" y="378042"/>
                    <a:pt x="1514623" y="374860"/>
                    <a:pt x="1513349" y="374224"/>
                  </a:cubicBezTo>
                  <a:cubicBezTo>
                    <a:pt x="1512713" y="372951"/>
                    <a:pt x="1511440" y="371041"/>
                    <a:pt x="1509530" y="371041"/>
                  </a:cubicBezTo>
                  <a:cubicBezTo>
                    <a:pt x="1508256" y="370405"/>
                    <a:pt x="1503163" y="371041"/>
                    <a:pt x="1501890" y="372314"/>
                  </a:cubicBezTo>
                  <a:cubicBezTo>
                    <a:pt x="1501253" y="372951"/>
                    <a:pt x="1500616" y="376769"/>
                    <a:pt x="1501253" y="378042"/>
                  </a:cubicBezTo>
                  <a:cubicBezTo>
                    <a:pt x="1501890" y="379315"/>
                    <a:pt x="1505073" y="382497"/>
                    <a:pt x="1506346" y="383134"/>
                  </a:cubicBezTo>
                  <a:cubicBezTo>
                    <a:pt x="1507620" y="384406"/>
                    <a:pt x="1510803" y="385679"/>
                    <a:pt x="1511440" y="386952"/>
                  </a:cubicBezTo>
                  <a:cubicBezTo>
                    <a:pt x="1512713" y="388225"/>
                    <a:pt x="1514623" y="390771"/>
                    <a:pt x="1515896" y="391407"/>
                  </a:cubicBezTo>
                  <a:cubicBezTo>
                    <a:pt x="1517169" y="392680"/>
                    <a:pt x="1521626" y="393953"/>
                    <a:pt x="1523536" y="394589"/>
                  </a:cubicBezTo>
                  <a:cubicBezTo>
                    <a:pt x="1525446" y="395862"/>
                    <a:pt x="1528629" y="397135"/>
                    <a:pt x="1530539" y="397772"/>
                  </a:cubicBezTo>
                  <a:cubicBezTo>
                    <a:pt x="1531176" y="398408"/>
                    <a:pt x="1531813" y="400317"/>
                    <a:pt x="1533086" y="401590"/>
                  </a:cubicBezTo>
                  <a:cubicBezTo>
                    <a:pt x="1534359" y="402227"/>
                    <a:pt x="1539453" y="403499"/>
                    <a:pt x="1541363" y="404136"/>
                  </a:cubicBezTo>
                  <a:cubicBezTo>
                    <a:pt x="1543273" y="404136"/>
                    <a:pt x="1547093" y="403499"/>
                    <a:pt x="1549003" y="404136"/>
                  </a:cubicBezTo>
                  <a:cubicBezTo>
                    <a:pt x="1550913" y="404136"/>
                    <a:pt x="1552823" y="406682"/>
                    <a:pt x="1554096" y="408591"/>
                  </a:cubicBezTo>
                  <a:cubicBezTo>
                    <a:pt x="1555369" y="409864"/>
                    <a:pt x="1558552" y="414319"/>
                    <a:pt x="1559826" y="416228"/>
                  </a:cubicBezTo>
                  <a:cubicBezTo>
                    <a:pt x="1561099" y="418774"/>
                    <a:pt x="1563009" y="423865"/>
                    <a:pt x="1564919" y="425775"/>
                  </a:cubicBezTo>
                  <a:cubicBezTo>
                    <a:pt x="1566829" y="427684"/>
                    <a:pt x="1570649" y="431503"/>
                    <a:pt x="1573196" y="433412"/>
                  </a:cubicBezTo>
                  <a:cubicBezTo>
                    <a:pt x="1574469" y="434048"/>
                    <a:pt x="1577652" y="435321"/>
                    <a:pt x="1579562" y="435958"/>
                  </a:cubicBezTo>
                  <a:cubicBezTo>
                    <a:pt x="1581472" y="435958"/>
                    <a:pt x="1585292" y="435321"/>
                    <a:pt x="1587202" y="434685"/>
                  </a:cubicBezTo>
                  <a:cubicBezTo>
                    <a:pt x="1590386" y="434048"/>
                    <a:pt x="1594842" y="430866"/>
                    <a:pt x="1598026" y="430866"/>
                  </a:cubicBezTo>
                  <a:cubicBezTo>
                    <a:pt x="1599299" y="431503"/>
                    <a:pt x="1602482" y="433412"/>
                    <a:pt x="1603756" y="434048"/>
                  </a:cubicBezTo>
                  <a:cubicBezTo>
                    <a:pt x="1605029" y="434685"/>
                    <a:pt x="1606939" y="436594"/>
                    <a:pt x="1608212" y="437231"/>
                  </a:cubicBezTo>
                  <a:cubicBezTo>
                    <a:pt x="1609486" y="438503"/>
                    <a:pt x="1612669" y="440413"/>
                    <a:pt x="1613942" y="439776"/>
                  </a:cubicBezTo>
                  <a:cubicBezTo>
                    <a:pt x="1615216" y="439776"/>
                    <a:pt x="1617126" y="437231"/>
                    <a:pt x="1617762" y="437231"/>
                  </a:cubicBezTo>
                  <a:cubicBezTo>
                    <a:pt x="1619036" y="435958"/>
                    <a:pt x="1623492" y="434685"/>
                    <a:pt x="1625402" y="434048"/>
                  </a:cubicBezTo>
                  <a:cubicBezTo>
                    <a:pt x="1627312" y="434048"/>
                    <a:pt x="1632406" y="434685"/>
                    <a:pt x="1634316" y="435958"/>
                  </a:cubicBezTo>
                  <a:cubicBezTo>
                    <a:pt x="1634952" y="436594"/>
                    <a:pt x="1635589" y="439140"/>
                    <a:pt x="1635589" y="440413"/>
                  </a:cubicBezTo>
                  <a:cubicBezTo>
                    <a:pt x="1635589" y="441686"/>
                    <a:pt x="1633042" y="443595"/>
                    <a:pt x="1631769" y="444231"/>
                  </a:cubicBezTo>
                  <a:cubicBezTo>
                    <a:pt x="1631132" y="445504"/>
                    <a:pt x="1627312" y="446141"/>
                    <a:pt x="1626676" y="446777"/>
                  </a:cubicBezTo>
                  <a:cubicBezTo>
                    <a:pt x="1625402" y="448686"/>
                    <a:pt x="1624766" y="452505"/>
                    <a:pt x="1624766" y="454414"/>
                  </a:cubicBezTo>
                  <a:cubicBezTo>
                    <a:pt x="1625402" y="455051"/>
                    <a:pt x="1627949" y="457596"/>
                    <a:pt x="1629222" y="458233"/>
                  </a:cubicBezTo>
                  <a:cubicBezTo>
                    <a:pt x="1630496" y="458869"/>
                    <a:pt x="1633042" y="459506"/>
                    <a:pt x="1634316" y="459506"/>
                  </a:cubicBezTo>
                  <a:cubicBezTo>
                    <a:pt x="1635589" y="458869"/>
                    <a:pt x="1638136" y="456960"/>
                    <a:pt x="1638772" y="455687"/>
                  </a:cubicBezTo>
                  <a:cubicBezTo>
                    <a:pt x="1639409" y="454414"/>
                    <a:pt x="1636862" y="449959"/>
                    <a:pt x="1638136" y="448686"/>
                  </a:cubicBezTo>
                  <a:cubicBezTo>
                    <a:pt x="1639409" y="448050"/>
                    <a:pt x="1642592" y="449323"/>
                    <a:pt x="1643866" y="449959"/>
                  </a:cubicBezTo>
                  <a:cubicBezTo>
                    <a:pt x="1645776" y="451232"/>
                    <a:pt x="1647686" y="455051"/>
                    <a:pt x="1648322" y="456324"/>
                  </a:cubicBezTo>
                  <a:cubicBezTo>
                    <a:pt x="1650232" y="459506"/>
                    <a:pt x="1653415" y="463961"/>
                    <a:pt x="1655325" y="467143"/>
                  </a:cubicBezTo>
                  <a:cubicBezTo>
                    <a:pt x="1656599" y="469052"/>
                    <a:pt x="1661055" y="474780"/>
                    <a:pt x="1661692" y="478599"/>
                  </a:cubicBezTo>
                  <a:cubicBezTo>
                    <a:pt x="1662329" y="481781"/>
                    <a:pt x="1660419" y="489418"/>
                    <a:pt x="1660419" y="493237"/>
                  </a:cubicBezTo>
                  <a:cubicBezTo>
                    <a:pt x="1660419" y="495146"/>
                    <a:pt x="1661055" y="500238"/>
                    <a:pt x="1660419" y="502783"/>
                  </a:cubicBezTo>
                  <a:cubicBezTo>
                    <a:pt x="1659782" y="504056"/>
                    <a:pt x="1657872" y="507238"/>
                    <a:pt x="1656599" y="507875"/>
                  </a:cubicBezTo>
                  <a:cubicBezTo>
                    <a:pt x="1655325" y="508511"/>
                    <a:pt x="1652142" y="507238"/>
                    <a:pt x="1650869" y="506602"/>
                  </a:cubicBezTo>
                  <a:cubicBezTo>
                    <a:pt x="1649596" y="505965"/>
                    <a:pt x="1647686" y="502147"/>
                    <a:pt x="1645776" y="500874"/>
                  </a:cubicBezTo>
                  <a:cubicBezTo>
                    <a:pt x="1644502" y="500238"/>
                    <a:pt x="1641319" y="497692"/>
                    <a:pt x="1639409" y="497692"/>
                  </a:cubicBezTo>
                  <a:cubicBezTo>
                    <a:pt x="1637499" y="497055"/>
                    <a:pt x="1633679" y="498328"/>
                    <a:pt x="1632406" y="497692"/>
                  </a:cubicBezTo>
                  <a:cubicBezTo>
                    <a:pt x="1631132" y="497692"/>
                    <a:pt x="1629222" y="494510"/>
                    <a:pt x="1628586" y="493873"/>
                  </a:cubicBezTo>
                  <a:cubicBezTo>
                    <a:pt x="1626676" y="492600"/>
                    <a:pt x="1624129" y="489418"/>
                    <a:pt x="1622219" y="489418"/>
                  </a:cubicBezTo>
                  <a:cubicBezTo>
                    <a:pt x="1620309" y="490055"/>
                    <a:pt x="1620309" y="493873"/>
                    <a:pt x="1619672" y="495146"/>
                  </a:cubicBezTo>
                  <a:cubicBezTo>
                    <a:pt x="1619036" y="496419"/>
                    <a:pt x="1615852" y="499601"/>
                    <a:pt x="1615852" y="500874"/>
                  </a:cubicBezTo>
                  <a:cubicBezTo>
                    <a:pt x="1615852" y="502783"/>
                    <a:pt x="1618399" y="504693"/>
                    <a:pt x="1619672" y="505965"/>
                  </a:cubicBezTo>
                  <a:cubicBezTo>
                    <a:pt x="1621582" y="506602"/>
                    <a:pt x="1625402" y="506602"/>
                    <a:pt x="1627312" y="507875"/>
                  </a:cubicBezTo>
                  <a:cubicBezTo>
                    <a:pt x="1628586" y="508511"/>
                    <a:pt x="1630496" y="511057"/>
                    <a:pt x="1631132" y="512330"/>
                  </a:cubicBezTo>
                  <a:cubicBezTo>
                    <a:pt x="1633042" y="513603"/>
                    <a:pt x="1634952" y="518058"/>
                    <a:pt x="1636862" y="519331"/>
                  </a:cubicBezTo>
                  <a:cubicBezTo>
                    <a:pt x="1637499" y="519967"/>
                    <a:pt x="1640682" y="520603"/>
                    <a:pt x="1641956" y="521240"/>
                  </a:cubicBezTo>
                  <a:cubicBezTo>
                    <a:pt x="1643229" y="521876"/>
                    <a:pt x="1645776" y="523786"/>
                    <a:pt x="1645776" y="525695"/>
                  </a:cubicBezTo>
                  <a:cubicBezTo>
                    <a:pt x="1645776" y="526968"/>
                    <a:pt x="1643229" y="528241"/>
                    <a:pt x="1641956" y="528877"/>
                  </a:cubicBezTo>
                  <a:cubicBezTo>
                    <a:pt x="1640046" y="530150"/>
                    <a:pt x="1634316" y="528241"/>
                    <a:pt x="1631769" y="528877"/>
                  </a:cubicBezTo>
                  <a:cubicBezTo>
                    <a:pt x="1630496" y="529513"/>
                    <a:pt x="1629222" y="532696"/>
                    <a:pt x="1628586" y="533332"/>
                  </a:cubicBezTo>
                  <a:cubicBezTo>
                    <a:pt x="1627312" y="534605"/>
                    <a:pt x="1624766" y="536514"/>
                    <a:pt x="1623492" y="537151"/>
                  </a:cubicBezTo>
                  <a:cubicBezTo>
                    <a:pt x="1621582" y="537787"/>
                    <a:pt x="1617126" y="537787"/>
                    <a:pt x="1615852" y="539696"/>
                  </a:cubicBezTo>
                  <a:cubicBezTo>
                    <a:pt x="1615216" y="540969"/>
                    <a:pt x="1616489" y="544151"/>
                    <a:pt x="1617126" y="545424"/>
                  </a:cubicBezTo>
                  <a:cubicBezTo>
                    <a:pt x="1617762" y="546697"/>
                    <a:pt x="1620309" y="547970"/>
                    <a:pt x="1622219" y="548607"/>
                  </a:cubicBezTo>
                  <a:cubicBezTo>
                    <a:pt x="1623492" y="549243"/>
                    <a:pt x="1626676" y="548607"/>
                    <a:pt x="1627949" y="547970"/>
                  </a:cubicBezTo>
                  <a:cubicBezTo>
                    <a:pt x="1629222" y="547334"/>
                    <a:pt x="1631769" y="544151"/>
                    <a:pt x="1633042" y="542879"/>
                  </a:cubicBezTo>
                  <a:cubicBezTo>
                    <a:pt x="1633679" y="542242"/>
                    <a:pt x="1635589" y="539696"/>
                    <a:pt x="1636862" y="540333"/>
                  </a:cubicBezTo>
                  <a:cubicBezTo>
                    <a:pt x="1638136" y="540333"/>
                    <a:pt x="1640682" y="543515"/>
                    <a:pt x="1641319" y="544788"/>
                  </a:cubicBezTo>
                  <a:cubicBezTo>
                    <a:pt x="1641956" y="546061"/>
                    <a:pt x="1643229" y="550516"/>
                    <a:pt x="1643229" y="552425"/>
                  </a:cubicBezTo>
                  <a:cubicBezTo>
                    <a:pt x="1642592" y="553698"/>
                    <a:pt x="1641319" y="555607"/>
                    <a:pt x="1641319" y="557517"/>
                  </a:cubicBezTo>
                  <a:cubicBezTo>
                    <a:pt x="1641956" y="558789"/>
                    <a:pt x="1644502" y="561335"/>
                    <a:pt x="1646412" y="561335"/>
                  </a:cubicBezTo>
                  <a:cubicBezTo>
                    <a:pt x="1647686" y="561335"/>
                    <a:pt x="1648959" y="556880"/>
                    <a:pt x="1650232" y="556244"/>
                  </a:cubicBezTo>
                  <a:cubicBezTo>
                    <a:pt x="1651506" y="555607"/>
                    <a:pt x="1654689" y="556244"/>
                    <a:pt x="1655962" y="556880"/>
                  </a:cubicBezTo>
                  <a:cubicBezTo>
                    <a:pt x="1656599" y="557517"/>
                    <a:pt x="1657235" y="561335"/>
                    <a:pt x="1658509" y="561972"/>
                  </a:cubicBezTo>
                  <a:cubicBezTo>
                    <a:pt x="1661055" y="563245"/>
                    <a:pt x="1665512" y="559426"/>
                    <a:pt x="1668059" y="560062"/>
                  </a:cubicBezTo>
                  <a:cubicBezTo>
                    <a:pt x="1669969" y="560699"/>
                    <a:pt x="1672515" y="564517"/>
                    <a:pt x="1673152" y="566427"/>
                  </a:cubicBezTo>
                  <a:cubicBezTo>
                    <a:pt x="1674425" y="568336"/>
                    <a:pt x="1676335" y="571518"/>
                    <a:pt x="1676335" y="574064"/>
                  </a:cubicBezTo>
                  <a:cubicBezTo>
                    <a:pt x="1676972" y="577246"/>
                    <a:pt x="1677609" y="584247"/>
                    <a:pt x="1677609" y="587429"/>
                  </a:cubicBezTo>
                  <a:cubicBezTo>
                    <a:pt x="1677609" y="590611"/>
                    <a:pt x="1678882" y="596976"/>
                    <a:pt x="1676972" y="599521"/>
                  </a:cubicBezTo>
                  <a:cubicBezTo>
                    <a:pt x="1675699" y="600794"/>
                    <a:pt x="1672515" y="602067"/>
                    <a:pt x="1670605" y="602067"/>
                  </a:cubicBezTo>
                  <a:cubicBezTo>
                    <a:pt x="1669969" y="602067"/>
                    <a:pt x="1667422" y="600794"/>
                    <a:pt x="1666149" y="600794"/>
                  </a:cubicBezTo>
                  <a:cubicBezTo>
                    <a:pt x="1664239" y="601431"/>
                    <a:pt x="1661692" y="603976"/>
                    <a:pt x="1661055" y="605249"/>
                  </a:cubicBezTo>
                  <a:cubicBezTo>
                    <a:pt x="1659782" y="607158"/>
                    <a:pt x="1661055" y="611614"/>
                    <a:pt x="1660419" y="612886"/>
                  </a:cubicBezTo>
                  <a:cubicBezTo>
                    <a:pt x="1659145" y="614796"/>
                    <a:pt x="1655962" y="617978"/>
                    <a:pt x="1654052" y="617978"/>
                  </a:cubicBezTo>
                  <a:cubicBezTo>
                    <a:pt x="1652142" y="618614"/>
                    <a:pt x="1649596" y="617341"/>
                    <a:pt x="1648322" y="616705"/>
                  </a:cubicBezTo>
                  <a:cubicBezTo>
                    <a:pt x="1647049" y="616069"/>
                    <a:pt x="1645776" y="613523"/>
                    <a:pt x="1644502" y="612250"/>
                  </a:cubicBezTo>
                  <a:cubicBezTo>
                    <a:pt x="1643866" y="611614"/>
                    <a:pt x="1643866" y="609068"/>
                    <a:pt x="1643229" y="607795"/>
                  </a:cubicBezTo>
                  <a:cubicBezTo>
                    <a:pt x="1641956" y="605886"/>
                    <a:pt x="1638772" y="603340"/>
                    <a:pt x="1636862" y="602067"/>
                  </a:cubicBezTo>
                  <a:cubicBezTo>
                    <a:pt x="1634952" y="601431"/>
                    <a:pt x="1631132" y="601431"/>
                    <a:pt x="1629859" y="600794"/>
                  </a:cubicBezTo>
                  <a:cubicBezTo>
                    <a:pt x="1627312" y="599521"/>
                    <a:pt x="1624129" y="597612"/>
                    <a:pt x="1622856" y="596339"/>
                  </a:cubicBezTo>
                  <a:cubicBezTo>
                    <a:pt x="1621582" y="595066"/>
                    <a:pt x="1620309" y="591248"/>
                    <a:pt x="1618399" y="591248"/>
                  </a:cubicBezTo>
                  <a:cubicBezTo>
                    <a:pt x="1617126" y="590611"/>
                    <a:pt x="1612032" y="593793"/>
                    <a:pt x="1610759" y="593157"/>
                  </a:cubicBezTo>
                  <a:cubicBezTo>
                    <a:pt x="1608212" y="592520"/>
                    <a:pt x="1605666" y="588702"/>
                    <a:pt x="1604392" y="587429"/>
                  </a:cubicBezTo>
                  <a:cubicBezTo>
                    <a:pt x="1603119" y="586793"/>
                    <a:pt x="1599936" y="586793"/>
                    <a:pt x="1598662" y="586793"/>
                  </a:cubicBezTo>
                  <a:cubicBezTo>
                    <a:pt x="1596752" y="586156"/>
                    <a:pt x="1594842" y="583610"/>
                    <a:pt x="1593569" y="581701"/>
                  </a:cubicBezTo>
                  <a:cubicBezTo>
                    <a:pt x="1592932" y="581065"/>
                    <a:pt x="1591659" y="577883"/>
                    <a:pt x="1591659" y="576610"/>
                  </a:cubicBezTo>
                  <a:cubicBezTo>
                    <a:pt x="1591659" y="575337"/>
                    <a:pt x="1593569" y="572791"/>
                    <a:pt x="1593569" y="570882"/>
                  </a:cubicBezTo>
                  <a:cubicBezTo>
                    <a:pt x="1593569" y="570245"/>
                    <a:pt x="1591659" y="568336"/>
                    <a:pt x="1590386" y="567063"/>
                  </a:cubicBezTo>
                  <a:cubicBezTo>
                    <a:pt x="1589749" y="565154"/>
                    <a:pt x="1589749" y="560699"/>
                    <a:pt x="1587839" y="559426"/>
                  </a:cubicBezTo>
                  <a:cubicBezTo>
                    <a:pt x="1585292" y="557517"/>
                    <a:pt x="1578926" y="558153"/>
                    <a:pt x="1575742" y="558153"/>
                  </a:cubicBezTo>
                  <a:cubicBezTo>
                    <a:pt x="1573832" y="558789"/>
                    <a:pt x="1570012" y="560062"/>
                    <a:pt x="1568739" y="560699"/>
                  </a:cubicBezTo>
                  <a:cubicBezTo>
                    <a:pt x="1566829" y="561972"/>
                    <a:pt x="1563646" y="565154"/>
                    <a:pt x="1562372" y="567063"/>
                  </a:cubicBezTo>
                  <a:cubicBezTo>
                    <a:pt x="1561099" y="568336"/>
                    <a:pt x="1560462" y="570882"/>
                    <a:pt x="1559189" y="570882"/>
                  </a:cubicBezTo>
                  <a:cubicBezTo>
                    <a:pt x="1557916" y="571518"/>
                    <a:pt x="1554096" y="569609"/>
                    <a:pt x="1552823" y="570245"/>
                  </a:cubicBezTo>
                  <a:cubicBezTo>
                    <a:pt x="1551549" y="570882"/>
                    <a:pt x="1549639" y="572791"/>
                    <a:pt x="1549639" y="574064"/>
                  </a:cubicBezTo>
                  <a:cubicBezTo>
                    <a:pt x="1549639" y="575337"/>
                    <a:pt x="1551549" y="577883"/>
                    <a:pt x="1552823" y="577883"/>
                  </a:cubicBezTo>
                  <a:cubicBezTo>
                    <a:pt x="1554096" y="578519"/>
                    <a:pt x="1556006" y="577883"/>
                    <a:pt x="1557279" y="577883"/>
                  </a:cubicBezTo>
                  <a:cubicBezTo>
                    <a:pt x="1558552" y="577883"/>
                    <a:pt x="1560462" y="580428"/>
                    <a:pt x="1561736" y="581065"/>
                  </a:cubicBezTo>
                  <a:cubicBezTo>
                    <a:pt x="1563009" y="581701"/>
                    <a:pt x="1566829" y="582974"/>
                    <a:pt x="1568102" y="582974"/>
                  </a:cubicBezTo>
                  <a:cubicBezTo>
                    <a:pt x="1569376" y="582974"/>
                    <a:pt x="1571286" y="581701"/>
                    <a:pt x="1572559" y="581065"/>
                  </a:cubicBezTo>
                  <a:cubicBezTo>
                    <a:pt x="1573196" y="579792"/>
                    <a:pt x="1573832" y="576610"/>
                    <a:pt x="1575106" y="574700"/>
                  </a:cubicBezTo>
                  <a:cubicBezTo>
                    <a:pt x="1575106" y="573427"/>
                    <a:pt x="1575742" y="570882"/>
                    <a:pt x="1577016" y="570245"/>
                  </a:cubicBezTo>
                  <a:cubicBezTo>
                    <a:pt x="1578926" y="570245"/>
                    <a:pt x="1580199" y="573427"/>
                    <a:pt x="1581472" y="575337"/>
                  </a:cubicBezTo>
                  <a:cubicBezTo>
                    <a:pt x="1582746" y="577246"/>
                    <a:pt x="1584019" y="581701"/>
                    <a:pt x="1585292" y="583610"/>
                  </a:cubicBezTo>
                  <a:cubicBezTo>
                    <a:pt x="1585929" y="584883"/>
                    <a:pt x="1588476" y="586793"/>
                    <a:pt x="1589112" y="588702"/>
                  </a:cubicBezTo>
                  <a:cubicBezTo>
                    <a:pt x="1589749" y="589975"/>
                    <a:pt x="1591022" y="592520"/>
                    <a:pt x="1590386" y="594430"/>
                  </a:cubicBezTo>
                  <a:cubicBezTo>
                    <a:pt x="1590386" y="595703"/>
                    <a:pt x="1588476" y="597612"/>
                    <a:pt x="1588476" y="598885"/>
                  </a:cubicBezTo>
                  <a:cubicBezTo>
                    <a:pt x="1588476" y="600794"/>
                    <a:pt x="1588476" y="603340"/>
                    <a:pt x="1589112" y="605249"/>
                  </a:cubicBezTo>
                  <a:cubicBezTo>
                    <a:pt x="1589749" y="606522"/>
                    <a:pt x="1590386" y="610341"/>
                    <a:pt x="1592296" y="611614"/>
                  </a:cubicBezTo>
                  <a:cubicBezTo>
                    <a:pt x="1593569" y="612250"/>
                    <a:pt x="1598662" y="612250"/>
                    <a:pt x="1600572" y="611614"/>
                  </a:cubicBezTo>
                  <a:cubicBezTo>
                    <a:pt x="1602482" y="611614"/>
                    <a:pt x="1605029" y="607158"/>
                    <a:pt x="1606939" y="607158"/>
                  </a:cubicBezTo>
                  <a:cubicBezTo>
                    <a:pt x="1608849" y="607158"/>
                    <a:pt x="1611396" y="609068"/>
                    <a:pt x="1612669" y="609704"/>
                  </a:cubicBezTo>
                  <a:cubicBezTo>
                    <a:pt x="1615216" y="611614"/>
                    <a:pt x="1620309" y="615432"/>
                    <a:pt x="1623492" y="616069"/>
                  </a:cubicBezTo>
                  <a:cubicBezTo>
                    <a:pt x="1625402" y="617341"/>
                    <a:pt x="1630496" y="618614"/>
                    <a:pt x="1632406" y="619887"/>
                  </a:cubicBezTo>
                  <a:cubicBezTo>
                    <a:pt x="1633679" y="620524"/>
                    <a:pt x="1636862" y="622433"/>
                    <a:pt x="1637499" y="623706"/>
                  </a:cubicBezTo>
                  <a:cubicBezTo>
                    <a:pt x="1639409" y="626252"/>
                    <a:pt x="1640046" y="631343"/>
                    <a:pt x="1641319" y="634525"/>
                  </a:cubicBezTo>
                  <a:cubicBezTo>
                    <a:pt x="1642592" y="636434"/>
                    <a:pt x="1644502" y="642162"/>
                    <a:pt x="1647686" y="643435"/>
                  </a:cubicBezTo>
                  <a:cubicBezTo>
                    <a:pt x="1648322" y="643435"/>
                    <a:pt x="1650232" y="642799"/>
                    <a:pt x="1650869" y="642162"/>
                  </a:cubicBezTo>
                  <a:cubicBezTo>
                    <a:pt x="1652142" y="640889"/>
                    <a:pt x="1652142" y="637707"/>
                    <a:pt x="1652779" y="637071"/>
                  </a:cubicBezTo>
                  <a:cubicBezTo>
                    <a:pt x="1654052" y="635798"/>
                    <a:pt x="1657235" y="636434"/>
                    <a:pt x="1657235" y="636434"/>
                  </a:cubicBezTo>
                  <a:cubicBezTo>
                    <a:pt x="1657872" y="636434"/>
                    <a:pt x="1661055" y="633889"/>
                    <a:pt x="1662329" y="633252"/>
                  </a:cubicBezTo>
                  <a:cubicBezTo>
                    <a:pt x="1663602" y="631343"/>
                    <a:pt x="1664875" y="626888"/>
                    <a:pt x="1666785" y="626252"/>
                  </a:cubicBezTo>
                  <a:cubicBezTo>
                    <a:pt x="1668695" y="625615"/>
                    <a:pt x="1671879" y="627524"/>
                    <a:pt x="1673789" y="626888"/>
                  </a:cubicBezTo>
                  <a:cubicBezTo>
                    <a:pt x="1675062" y="626252"/>
                    <a:pt x="1676335" y="624342"/>
                    <a:pt x="1676335" y="623069"/>
                  </a:cubicBezTo>
                  <a:cubicBezTo>
                    <a:pt x="1676335" y="621796"/>
                    <a:pt x="1673152" y="617978"/>
                    <a:pt x="1673152" y="616069"/>
                  </a:cubicBezTo>
                  <a:cubicBezTo>
                    <a:pt x="1673152" y="615432"/>
                    <a:pt x="1674425" y="613523"/>
                    <a:pt x="1675062" y="612886"/>
                  </a:cubicBezTo>
                  <a:cubicBezTo>
                    <a:pt x="1676335" y="612250"/>
                    <a:pt x="1680155" y="612886"/>
                    <a:pt x="1681429" y="612250"/>
                  </a:cubicBezTo>
                  <a:cubicBezTo>
                    <a:pt x="1682702" y="611614"/>
                    <a:pt x="1683339" y="607795"/>
                    <a:pt x="1685249" y="607158"/>
                  </a:cubicBezTo>
                  <a:cubicBezTo>
                    <a:pt x="1686522" y="606522"/>
                    <a:pt x="1690342" y="609068"/>
                    <a:pt x="1691615" y="609068"/>
                  </a:cubicBezTo>
                  <a:cubicBezTo>
                    <a:pt x="1694799" y="610341"/>
                    <a:pt x="1699255" y="612250"/>
                    <a:pt x="1701802" y="612886"/>
                  </a:cubicBezTo>
                  <a:cubicBezTo>
                    <a:pt x="1704985" y="613523"/>
                    <a:pt x="1711988" y="612886"/>
                    <a:pt x="1715172" y="612886"/>
                  </a:cubicBezTo>
                  <a:cubicBezTo>
                    <a:pt x="1718355" y="613523"/>
                    <a:pt x="1723448" y="614796"/>
                    <a:pt x="1726632" y="614796"/>
                  </a:cubicBezTo>
                  <a:cubicBezTo>
                    <a:pt x="1728542" y="614159"/>
                    <a:pt x="1732998" y="612250"/>
                    <a:pt x="1734272" y="610341"/>
                  </a:cubicBezTo>
                  <a:cubicBezTo>
                    <a:pt x="1736182" y="609704"/>
                    <a:pt x="1737455" y="605886"/>
                    <a:pt x="1738728" y="605249"/>
                  </a:cubicBezTo>
                  <a:cubicBezTo>
                    <a:pt x="1740002" y="603976"/>
                    <a:pt x="1743822" y="602067"/>
                    <a:pt x="1745732" y="601431"/>
                  </a:cubicBezTo>
                  <a:cubicBezTo>
                    <a:pt x="1747005" y="600794"/>
                    <a:pt x="1750188" y="600794"/>
                    <a:pt x="1752098" y="602067"/>
                  </a:cubicBezTo>
                  <a:cubicBezTo>
                    <a:pt x="1754008" y="602703"/>
                    <a:pt x="1757192" y="607158"/>
                    <a:pt x="1758465" y="609704"/>
                  </a:cubicBezTo>
                  <a:cubicBezTo>
                    <a:pt x="1761012" y="613523"/>
                    <a:pt x="1764195" y="622433"/>
                    <a:pt x="1766105" y="626252"/>
                  </a:cubicBezTo>
                  <a:cubicBezTo>
                    <a:pt x="1768015" y="630070"/>
                    <a:pt x="1771198" y="637707"/>
                    <a:pt x="1773108" y="641526"/>
                  </a:cubicBezTo>
                  <a:cubicBezTo>
                    <a:pt x="1775018" y="645981"/>
                    <a:pt x="1781385" y="652982"/>
                    <a:pt x="1783932" y="656800"/>
                  </a:cubicBezTo>
                  <a:cubicBezTo>
                    <a:pt x="1787115" y="661255"/>
                    <a:pt x="1792208" y="670165"/>
                    <a:pt x="1795391" y="673984"/>
                  </a:cubicBezTo>
                  <a:cubicBezTo>
                    <a:pt x="1797938" y="678439"/>
                    <a:pt x="1804941" y="684803"/>
                    <a:pt x="1806851" y="689259"/>
                  </a:cubicBezTo>
                  <a:cubicBezTo>
                    <a:pt x="1808761" y="692441"/>
                    <a:pt x="1810035" y="698805"/>
                    <a:pt x="1811308" y="701351"/>
                  </a:cubicBezTo>
                  <a:cubicBezTo>
                    <a:pt x="1811308" y="701987"/>
                    <a:pt x="1811945" y="703260"/>
                    <a:pt x="1812581" y="703896"/>
                  </a:cubicBezTo>
                  <a:lnTo>
                    <a:pt x="1610759" y="757357"/>
                  </a:lnTo>
                  <a:cubicBezTo>
                    <a:pt x="1610759" y="757357"/>
                    <a:pt x="1480243" y="791088"/>
                    <a:pt x="1436313" y="801907"/>
                  </a:cubicBezTo>
                  <a:cubicBezTo>
                    <a:pt x="1399387" y="811454"/>
                    <a:pt x="1324897" y="829910"/>
                    <a:pt x="1287970" y="839457"/>
                  </a:cubicBezTo>
                  <a:cubicBezTo>
                    <a:pt x="1253591" y="848367"/>
                    <a:pt x="1185468" y="865551"/>
                    <a:pt x="1151724" y="873188"/>
                  </a:cubicBezTo>
                  <a:cubicBezTo>
                    <a:pt x="1127531" y="878916"/>
                    <a:pt x="1078508" y="889099"/>
                    <a:pt x="1054315" y="894827"/>
                  </a:cubicBezTo>
                  <a:cubicBezTo>
                    <a:pt x="1032032" y="899918"/>
                    <a:pt x="988102" y="911374"/>
                    <a:pt x="966455" y="915829"/>
                  </a:cubicBezTo>
                  <a:cubicBezTo>
                    <a:pt x="941626" y="921557"/>
                    <a:pt x="893239" y="931740"/>
                    <a:pt x="869046" y="936831"/>
                  </a:cubicBezTo>
                  <a:cubicBezTo>
                    <a:pt x="844853" y="941923"/>
                    <a:pt x="796466" y="952742"/>
                    <a:pt x="772273" y="957197"/>
                  </a:cubicBezTo>
                  <a:cubicBezTo>
                    <a:pt x="758903" y="959743"/>
                    <a:pt x="731526" y="962925"/>
                    <a:pt x="718157" y="965471"/>
                  </a:cubicBezTo>
                  <a:cubicBezTo>
                    <a:pt x="707970" y="967380"/>
                    <a:pt x="688870" y="971835"/>
                    <a:pt x="678683" y="973745"/>
                  </a:cubicBezTo>
                  <a:cubicBezTo>
                    <a:pt x="653854" y="978200"/>
                    <a:pt x="604194" y="985200"/>
                    <a:pt x="579364" y="990292"/>
                  </a:cubicBezTo>
                  <a:cubicBezTo>
                    <a:pt x="561537" y="992838"/>
                    <a:pt x="527158" y="1001748"/>
                    <a:pt x="509331" y="1003657"/>
                  </a:cubicBezTo>
                  <a:cubicBezTo>
                    <a:pt x="502328" y="1004930"/>
                    <a:pt x="487684" y="1005566"/>
                    <a:pt x="480681" y="1005566"/>
                  </a:cubicBezTo>
                  <a:cubicBezTo>
                    <a:pt x="477498" y="1005566"/>
                    <a:pt x="471131" y="1006839"/>
                    <a:pt x="468584" y="1004930"/>
                  </a:cubicBezTo>
                  <a:cubicBezTo>
                    <a:pt x="466674" y="1004293"/>
                    <a:pt x="464764" y="1003021"/>
                    <a:pt x="463491" y="1002384"/>
                  </a:cubicBezTo>
                  <a:cubicBezTo>
                    <a:pt x="462218" y="1001748"/>
                    <a:pt x="459671" y="1002384"/>
                    <a:pt x="457761" y="1002384"/>
                  </a:cubicBezTo>
                  <a:cubicBezTo>
                    <a:pt x="453941" y="1003021"/>
                    <a:pt x="446938" y="1004930"/>
                    <a:pt x="443755" y="1005566"/>
                  </a:cubicBezTo>
                  <a:cubicBezTo>
                    <a:pt x="439935" y="1006839"/>
                    <a:pt x="432295" y="1006839"/>
                    <a:pt x="427838" y="1007476"/>
                  </a:cubicBezTo>
                  <a:cubicBezTo>
                    <a:pt x="425291" y="1007476"/>
                    <a:pt x="418288" y="1006839"/>
                    <a:pt x="415105" y="1007476"/>
                  </a:cubicBezTo>
                  <a:cubicBezTo>
                    <a:pt x="412558" y="1008749"/>
                    <a:pt x="408101" y="1010658"/>
                    <a:pt x="406191" y="1012567"/>
                  </a:cubicBezTo>
                  <a:cubicBezTo>
                    <a:pt x="404281" y="1014476"/>
                    <a:pt x="402371" y="1018931"/>
                    <a:pt x="400461" y="1020204"/>
                  </a:cubicBezTo>
                  <a:cubicBezTo>
                    <a:pt x="396641" y="1022750"/>
                    <a:pt x="385818" y="1022750"/>
                    <a:pt x="380725" y="1024023"/>
                  </a:cubicBezTo>
                  <a:cubicBezTo>
                    <a:pt x="348255" y="1031024"/>
                    <a:pt x="283952" y="1045025"/>
                    <a:pt x="251482" y="1051390"/>
                  </a:cubicBezTo>
                  <a:cubicBezTo>
                    <a:pt x="213919" y="1058390"/>
                    <a:pt x="101229" y="1077483"/>
                    <a:pt x="101229" y="1077483"/>
                  </a:cubicBezTo>
                  <a:lnTo>
                    <a:pt x="0" y="1094031"/>
                  </a:lnTo>
                  <a:cubicBezTo>
                    <a:pt x="1273" y="1092758"/>
                    <a:pt x="1910" y="1090849"/>
                    <a:pt x="3183" y="1090212"/>
                  </a:cubicBezTo>
                  <a:cubicBezTo>
                    <a:pt x="5730" y="1087666"/>
                    <a:pt x="10823" y="1082575"/>
                    <a:pt x="14006" y="1080029"/>
                  </a:cubicBezTo>
                  <a:cubicBezTo>
                    <a:pt x="15916" y="1078756"/>
                    <a:pt x="21646" y="1076211"/>
                    <a:pt x="24193" y="1074938"/>
                  </a:cubicBezTo>
                  <a:cubicBezTo>
                    <a:pt x="26740" y="1073028"/>
                    <a:pt x="31196" y="1067937"/>
                    <a:pt x="33743" y="1066664"/>
                  </a:cubicBezTo>
                  <a:cubicBezTo>
                    <a:pt x="36926" y="1065391"/>
                    <a:pt x="43930" y="1065391"/>
                    <a:pt x="47750" y="1064755"/>
                  </a:cubicBezTo>
                  <a:cubicBezTo>
                    <a:pt x="49660" y="1064755"/>
                    <a:pt x="54116" y="1064118"/>
                    <a:pt x="56026" y="1062845"/>
                  </a:cubicBezTo>
                  <a:cubicBezTo>
                    <a:pt x="59209" y="1060936"/>
                    <a:pt x="63029" y="1055208"/>
                    <a:pt x="65576" y="1053299"/>
                  </a:cubicBezTo>
                  <a:cubicBezTo>
                    <a:pt x="68123" y="1051390"/>
                    <a:pt x="73853" y="1048207"/>
                    <a:pt x="77036" y="1046298"/>
                  </a:cubicBezTo>
                  <a:cubicBezTo>
                    <a:pt x="80856" y="1044389"/>
                    <a:pt x="89133" y="1040570"/>
                    <a:pt x="92953" y="1038025"/>
                  </a:cubicBezTo>
                  <a:cubicBezTo>
                    <a:pt x="95499" y="1036752"/>
                    <a:pt x="99956" y="1034206"/>
                    <a:pt x="102503" y="1032933"/>
                  </a:cubicBezTo>
                  <a:cubicBezTo>
                    <a:pt x="104413" y="1032297"/>
                    <a:pt x="109506" y="1033569"/>
                    <a:pt x="111416" y="1032933"/>
                  </a:cubicBezTo>
                  <a:cubicBezTo>
                    <a:pt x="113326" y="1031660"/>
                    <a:pt x="115873" y="1029114"/>
                    <a:pt x="116509" y="1027205"/>
                  </a:cubicBezTo>
                  <a:cubicBezTo>
                    <a:pt x="117146" y="1024659"/>
                    <a:pt x="115873" y="1020204"/>
                    <a:pt x="116509" y="1017659"/>
                  </a:cubicBezTo>
                  <a:cubicBezTo>
                    <a:pt x="116509" y="1016386"/>
                    <a:pt x="118419" y="1013840"/>
                    <a:pt x="119056" y="1012567"/>
                  </a:cubicBezTo>
                  <a:cubicBezTo>
                    <a:pt x="119693" y="1010658"/>
                    <a:pt x="120329" y="1006839"/>
                    <a:pt x="120966" y="1004293"/>
                  </a:cubicBezTo>
                  <a:cubicBezTo>
                    <a:pt x="120966" y="1002384"/>
                    <a:pt x="119693" y="999202"/>
                    <a:pt x="120966" y="997293"/>
                  </a:cubicBezTo>
                  <a:cubicBezTo>
                    <a:pt x="122239" y="995383"/>
                    <a:pt x="127333" y="992838"/>
                    <a:pt x="129879" y="992838"/>
                  </a:cubicBezTo>
                  <a:cubicBezTo>
                    <a:pt x="131789" y="992201"/>
                    <a:pt x="134336" y="994111"/>
                    <a:pt x="135609" y="994111"/>
                  </a:cubicBezTo>
                  <a:cubicBezTo>
                    <a:pt x="137519" y="994111"/>
                    <a:pt x="140703" y="992838"/>
                    <a:pt x="141976" y="992201"/>
                  </a:cubicBezTo>
                  <a:cubicBezTo>
                    <a:pt x="144523" y="990928"/>
                    <a:pt x="148343" y="986473"/>
                    <a:pt x="150889" y="985200"/>
                  </a:cubicBezTo>
                  <a:cubicBezTo>
                    <a:pt x="152799" y="984564"/>
                    <a:pt x="157893" y="983291"/>
                    <a:pt x="159803" y="982018"/>
                  </a:cubicBezTo>
                  <a:cubicBezTo>
                    <a:pt x="161713" y="981382"/>
                    <a:pt x="166169" y="978836"/>
                    <a:pt x="167443" y="976927"/>
                  </a:cubicBezTo>
                  <a:cubicBezTo>
                    <a:pt x="168079" y="975654"/>
                    <a:pt x="168716" y="971835"/>
                    <a:pt x="168716" y="970562"/>
                  </a:cubicBezTo>
                  <a:cubicBezTo>
                    <a:pt x="169353" y="968017"/>
                    <a:pt x="169353" y="962925"/>
                    <a:pt x="168716" y="960380"/>
                  </a:cubicBezTo>
                  <a:cubicBezTo>
                    <a:pt x="168716" y="957834"/>
                    <a:pt x="164259" y="952106"/>
                    <a:pt x="165533" y="949560"/>
                  </a:cubicBezTo>
                  <a:cubicBezTo>
                    <a:pt x="165533" y="947651"/>
                    <a:pt x="169353" y="946378"/>
                    <a:pt x="170626" y="945105"/>
                  </a:cubicBezTo>
                  <a:cubicBezTo>
                    <a:pt x="172536" y="943196"/>
                    <a:pt x="172536" y="937468"/>
                    <a:pt x="175082" y="936195"/>
                  </a:cubicBezTo>
                  <a:cubicBezTo>
                    <a:pt x="176992" y="934286"/>
                    <a:pt x="183359" y="937468"/>
                    <a:pt x="185269" y="936195"/>
                  </a:cubicBezTo>
                  <a:cubicBezTo>
                    <a:pt x="187179" y="934286"/>
                    <a:pt x="187816" y="929831"/>
                    <a:pt x="189089" y="927285"/>
                  </a:cubicBezTo>
                  <a:cubicBezTo>
                    <a:pt x="190362" y="926012"/>
                    <a:pt x="194182" y="922830"/>
                    <a:pt x="194819" y="920921"/>
                  </a:cubicBezTo>
                  <a:cubicBezTo>
                    <a:pt x="195456" y="919011"/>
                    <a:pt x="196092" y="913920"/>
                    <a:pt x="196092" y="911374"/>
                  </a:cubicBezTo>
                  <a:cubicBezTo>
                    <a:pt x="195456" y="909465"/>
                    <a:pt x="193546" y="905010"/>
                    <a:pt x="193546" y="902464"/>
                  </a:cubicBezTo>
                  <a:cubicBezTo>
                    <a:pt x="194182" y="900555"/>
                    <a:pt x="194819" y="896736"/>
                    <a:pt x="196729" y="896100"/>
                  </a:cubicBezTo>
                  <a:cubicBezTo>
                    <a:pt x="198002" y="893554"/>
                    <a:pt x="203732" y="892281"/>
                    <a:pt x="205642" y="890372"/>
                  </a:cubicBezTo>
                  <a:cubicBezTo>
                    <a:pt x="208826" y="888462"/>
                    <a:pt x="213919" y="882098"/>
                    <a:pt x="217102" y="878916"/>
                  </a:cubicBezTo>
                  <a:cubicBezTo>
                    <a:pt x="219649" y="876370"/>
                    <a:pt x="223469" y="870642"/>
                    <a:pt x="226016" y="868097"/>
                  </a:cubicBezTo>
                  <a:cubicBezTo>
                    <a:pt x="228562" y="865551"/>
                    <a:pt x="236839" y="860459"/>
                    <a:pt x="240022" y="857914"/>
                  </a:cubicBezTo>
                  <a:cubicBezTo>
                    <a:pt x="243206" y="856004"/>
                    <a:pt x="249572" y="850276"/>
                    <a:pt x="252755" y="848367"/>
                  </a:cubicBezTo>
                  <a:cubicBezTo>
                    <a:pt x="255939" y="847094"/>
                    <a:pt x="262942" y="845185"/>
                    <a:pt x="265489" y="843276"/>
                  </a:cubicBezTo>
                  <a:cubicBezTo>
                    <a:pt x="268035" y="842003"/>
                    <a:pt x="272492" y="835638"/>
                    <a:pt x="272492" y="835638"/>
                  </a:cubicBezTo>
                  <a:lnTo>
                    <a:pt x="336795" y="750993"/>
                  </a:lnTo>
                  <a:lnTo>
                    <a:pt x="336158" y="743992"/>
                  </a:lnTo>
                  <a:cubicBezTo>
                    <a:pt x="339342" y="743355"/>
                    <a:pt x="341888" y="740810"/>
                    <a:pt x="343798" y="740810"/>
                  </a:cubicBezTo>
                  <a:cubicBezTo>
                    <a:pt x="345708" y="741446"/>
                    <a:pt x="347618" y="743992"/>
                    <a:pt x="348255" y="745265"/>
                  </a:cubicBezTo>
                  <a:cubicBezTo>
                    <a:pt x="349528" y="746538"/>
                    <a:pt x="350165" y="750356"/>
                    <a:pt x="350802" y="751629"/>
                  </a:cubicBezTo>
                  <a:cubicBezTo>
                    <a:pt x="350802" y="752902"/>
                    <a:pt x="350802" y="756084"/>
                    <a:pt x="349528" y="757357"/>
                  </a:cubicBezTo>
                  <a:cubicBezTo>
                    <a:pt x="348255" y="759266"/>
                    <a:pt x="343162" y="759266"/>
                    <a:pt x="341888" y="761176"/>
                  </a:cubicBezTo>
                  <a:cubicBezTo>
                    <a:pt x="341252" y="762448"/>
                    <a:pt x="341888" y="765631"/>
                    <a:pt x="341888" y="766267"/>
                  </a:cubicBezTo>
                  <a:cubicBezTo>
                    <a:pt x="342525" y="767540"/>
                    <a:pt x="345708" y="769449"/>
                    <a:pt x="347618" y="769449"/>
                  </a:cubicBezTo>
                  <a:cubicBezTo>
                    <a:pt x="349528" y="770722"/>
                    <a:pt x="355258" y="769449"/>
                    <a:pt x="357168" y="771359"/>
                  </a:cubicBezTo>
                  <a:cubicBezTo>
                    <a:pt x="358442" y="772631"/>
                    <a:pt x="360352" y="777086"/>
                    <a:pt x="360352" y="778996"/>
                  </a:cubicBezTo>
                  <a:cubicBezTo>
                    <a:pt x="360988" y="781541"/>
                    <a:pt x="359078" y="786633"/>
                    <a:pt x="360352" y="789179"/>
                  </a:cubicBezTo>
                  <a:cubicBezTo>
                    <a:pt x="360352" y="791088"/>
                    <a:pt x="364172" y="792997"/>
                    <a:pt x="365445" y="794270"/>
                  </a:cubicBezTo>
                  <a:cubicBezTo>
                    <a:pt x="367992" y="795543"/>
                    <a:pt x="373085" y="798089"/>
                    <a:pt x="374995" y="799362"/>
                  </a:cubicBezTo>
                  <a:cubicBezTo>
                    <a:pt x="376905" y="801271"/>
                    <a:pt x="380725" y="804453"/>
                    <a:pt x="382635" y="806362"/>
                  </a:cubicBezTo>
                  <a:cubicBezTo>
                    <a:pt x="383908" y="807635"/>
                    <a:pt x="385818" y="810817"/>
                    <a:pt x="387728" y="811454"/>
                  </a:cubicBezTo>
                  <a:cubicBezTo>
                    <a:pt x="390911" y="812090"/>
                    <a:pt x="396641" y="808272"/>
                    <a:pt x="399825" y="808272"/>
                  </a:cubicBezTo>
                  <a:cubicBezTo>
                    <a:pt x="402371" y="808272"/>
                    <a:pt x="408101" y="810181"/>
                    <a:pt x="410648" y="810817"/>
                  </a:cubicBezTo>
                  <a:cubicBezTo>
                    <a:pt x="413195" y="812727"/>
                    <a:pt x="417651" y="817182"/>
                    <a:pt x="419561" y="819728"/>
                  </a:cubicBezTo>
                  <a:cubicBezTo>
                    <a:pt x="421471" y="821637"/>
                    <a:pt x="424655" y="826092"/>
                    <a:pt x="427201" y="827365"/>
                  </a:cubicBezTo>
                  <a:cubicBezTo>
                    <a:pt x="429748" y="828638"/>
                    <a:pt x="434205" y="828001"/>
                    <a:pt x="436115" y="827365"/>
                  </a:cubicBezTo>
                  <a:cubicBezTo>
                    <a:pt x="438661" y="826728"/>
                    <a:pt x="442481" y="823546"/>
                    <a:pt x="445028" y="822910"/>
                  </a:cubicBezTo>
                  <a:cubicBezTo>
                    <a:pt x="446938" y="822273"/>
                    <a:pt x="452031" y="823546"/>
                    <a:pt x="454578" y="822273"/>
                  </a:cubicBezTo>
                  <a:cubicBezTo>
                    <a:pt x="456488" y="821637"/>
                    <a:pt x="457761" y="817818"/>
                    <a:pt x="459034" y="816545"/>
                  </a:cubicBezTo>
                  <a:cubicBezTo>
                    <a:pt x="460308" y="815272"/>
                    <a:pt x="463491" y="813363"/>
                    <a:pt x="464128" y="811454"/>
                  </a:cubicBezTo>
                  <a:cubicBezTo>
                    <a:pt x="465401" y="810181"/>
                    <a:pt x="466674" y="806362"/>
                    <a:pt x="468584" y="804453"/>
                  </a:cubicBezTo>
                  <a:cubicBezTo>
                    <a:pt x="469221" y="803817"/>
                    <a:pt x="471131" y="803817"/>
                    <a:pt x="472404" y="803180"/>
                  </a:cubicBezTo>
                  <a:cubicBezTo>
                    <a:pt x="473041" y="802544"/>
                    <a:pt x="474951" y="799998"/>
                    <a:pt x="476224" y="798725"/>
                  </a:cubicBezTo>
                  <a:cubicBezTo>
                    <a:pt x="476861" y="798089"/>
                    <a:pt x="478771" y="797452"/>
                    <a:pt x="479408" y="796816"/>
                  </a:cubicBezTo>
                  <a:cubicBezTo>
                    <a:pt x="480681" y="796179"/>
                    <a:pt x="481954" y="793634"/>
                    <a:pt x="482591" y="792361"/>
                  </a:cubicBezTo>
                  <a:cubicBezTo>
                    <a:pt x="483864" y="790452"/>
                    <a:pt x="485138" y="784087"/>
                    <a:pt x="487048" y="782178"/>
                  </a:cubicBezTo>
                  <a:cubicBezTo>
                    <a:pt x="487684" y="779632"/>
                    <a:pt x="492778" y="774541"/>
                    <a:pt x="492778" y="774541"/>
                  </a:cubicBezTo>
                  <a:lnTo>
                    <a:pt x="530341" y="796816"/>
                  </a:lnTo>
                  <a:lnTo>
                    <a:pt x="574907" y="766903"/>
                  </a:lnTo>
                  <a:lnTo>
                    <a:pt x="590824" y="766903"/>
                  </a:lnTo>
                  <a:lnTo>
                    <a:pt x="609924" y="745265"/>
                  </a:lnTo>
                  <a:lnTo>
                    <a:pt x="602920" y="739537"/>
                  </a:lnTo>
                  <a:lnTo>
                    <a:pt x="602284" y="722353"/>
                  </a:lnTo>
                  <a:lnTo>
                    <a:pt x="609287" y="722353"/>
                  </a:lnTo>
                  <a:lnTo>
                    <a:pt x="628387" y="733809"/>
                  </a:lnTo>
                  <a:lnTo>
                    <a:pt x="671680" y="693077"/>
                  </a:lnTo>
                  <a:cubicBezTo>
                    <a:pt x="671680" y="693077"/>
                    <a:pt x="683140" y="690531"/>
                    <a:pt x="685050" y="693077"/>
                  </a:cubicBezTo>
                  <a:cubicBezTo>
                    <a:pt x="688233" y="694986"/>
                    <a:pt x="683140" y="703896"/>
                    <a:pt x="685687" y="706442"/>
                  </a:cubicBezTo>
                  <a:cubicBezTo>
                    <a:pt x="686960" y="707715"/>
                    <a:pt x="692690" y="706442"/>
                    <a:pt x="692690" y="706442"/>
                  </a:cubicBezTo>
                  <a:lnTo>
                    <a:pt x="727070" y="671438"/>
                  </a:lnTo>
                  <a:cubicBezTo>
                    <a:pt x="727070" y="671438"/>
                    <a:pt x="730253" y="665074"/>
                    <a:pt x="728980" y="663165"/>
                  </a:cubicBezTo>
                  <a:cubicBezTo>
                    <a:pt x="727706" y="662528"/>
                    <a:pt x="723887" y="663165"/>
                    <a:pt x="722613" y="663165"/>
                  </a:cubicBezTo>
                  <a:cubicBezTo>
                    <a:pt x="721340" y="663165"/>
                    <a:pt x="718793" y="663801"/>
                    <a:pt x="717520" y="663165"/>
                  </a:cubicBezTo>
                  <a:cubicBezTo>
                    <a:pt x="716247" y="661892"/>
                    <a:pt x="716247" y="657437"/>
                    <a:pt x="716883" y="655527"/>
                  </a:cubicBezTo>
                  <a:cubicBezTo>
                    <a:pt x="717520" y="653618"/>
                    <a:pt x="720703" y="650436"/>
                    <a:pt x="722613" y="649163"/>
                  </a:cubicBezTo>
                  <a:cubicBezTo>
                    <a:pt x="723250" y="647890"/>
                    <a:pt x="727070" y="646617"/>
                    <a:pt x="728343" y="645345"/>
                  </a:cubicBezTo>
                  <a:cubicBezTo>
                    <a:pt x="729616" y="644072"/>
                    <a:pt x="733436" y="642162"/>
                    <a:pt x="734073" y="640253"/>
                  </a:cubicBezTo>
                  <a:cubicBezTo>
                    <a:pt x="735346" y="638980"/>
                    <a:pt x="737256" y="634525"/>
                    <a:pt x="736620" y="632616"/>
                  </a:cubicBezTo>
                  <a:cubicBezTo>
                    <a:pt x="735983" y="630707"/>
                    <a:pt x="731526" y="629434"/>
                    <a:pt x="729616" y="628797"/>
                  </a:cubicBezTo>
                  <a:cubicBezTo>
                    <a:pt x="727706" y="628797"/>
                    <a:pt x="724523" y="628797"/>
                    <a:pt x="723250" y="628161"/>
                  </a:cubicBezTo>
                  <a:cubicBezTo>
                    <a:pt x="721340" y="627524"/>
                    <a:pt x="719430" y="624979"/>
                    <a:pt x="718793" y="623069"/>
                  </a:cubicBezTo>
                  <a:cubicBezTo>
                    <a:pt x="717520" y="621796"/>
                    <a:pt x="715610" y="617978"/>
                    <a:pt x="715610" y="616069"/>
                  </a:cubicBezTo>
                  <a:cubicBezTo>
                    <a:pt x="715610" y="614159"/>
                    <a:pt x="717520" y="610341"/>
                    <a:pt x="718793" y="609068"/>
                  </a:cubicBezTo>
                  <a:cubicBezTo>
                    <a:pt x="719430" y="608431"/>
                    <a:pt x="720703" y="605886"/>
                    <a:pt x="721340" y="604613"/>
                  </a:cubicBezTo>
                  <a:cubicBezTo>
                    <a:pt x="721340" y="603340"/>
                    <a:pt x="721340" y="600158"/>
                    <a:pt x="721340" y="598248"/>
                  </a:cubicBezTo>
                  <a:cubicBezTo>
                    <a:pt x="721340" y="596976"/>
                    <a:pt x="720067" y="593793"/>
                    <a:pt x="720703" y="592520"/>
                  </a:cubicBezTo>
                  <a:cubicBezTo>
                    <a:pt x="721340" y="591248"/>
                    <a:pt x="723887" y="591248"/>
                    <a:pt x="724523" y="590611"/>
                  </a:cubicBezTo>
                  <a:cubicBezTo>
                    <a:pt x="725796" y="589338"/>
                    <a:pt x="725160" y="586156"/>
                    <a:pt x="725160" y="584247"/>
                  </a:cubicBezTo>
                  <a:cubicBezTo>
                    <a:pt x="725796" y="582974"/>
                    <a:pt x="725160" y="579792"/>
                    <a:pt x="725160" y="577883"/>
                  </a:cubicBezTo>
                  <a:cubicBezTo>
                    <a:pt x="725796" y="577246"/>
                    <a:pt x="727706" y="576610"/>
                    <a:pt x="727706" y="575337"/>
                  </a:cubicBezTo>
                  <a:cubicBezTo>
                    <a:pt x="728980" y="574064"/>
                    <a:pt x="728343" y="570882"/>
                    <a:pt x="728980" y="568972"/>
                  </a:cubicBezTo>
                  <a:cubicBezTo>
                    <a:pt x="729616" y="568336"/>
                    <a:pt x="732163" y="566427"/>
                    <a:pt x="732800" y="565154"/>
                  </a:cubicBezTo>
                  <a:cubicBezTo>
                    <a:pt x="733436" y="564517"/>
                    <a:pt x="732800" y="561335"/>
                    <a:pt x="732800" y="560062"/>
                  </a:cubicBezTo>
                  <a:cubicBezTo>
                    <a:pt x="733436" y="558153"/>
                    <a:pt x="734710" y="555607"/>
                    <a:pt x="735983" y="554334"/>
                  </a:cubicBezTo>
                  <a:cubicBezTo>
                    <a:pt x="736620" y="552425"/>
                    <a:pt x="739803" y="551152"/>
                    <a:pt x="741076" y="549879"/>
                  </a:cubicBezTo>
                  <a:cubicBezTo>
                    <a:pt x="742986" y="547334"/>
                    <a:pt x="746170" y="541606"/>
                    <a:pt x="748080" y="539060"/>
                  </a:cubicBezTo>
                  <a:cubicBezTo>
                    <a:pt x="749990" y="535241"/>
                    <a:pt x="754446" y="528877"/>
                    <a:pt x="755720" y="525695"/>
                  </a:cubicBezTo>
                  <a:cubicBezTo>
                    <a:pt x="757630" y="522513"/>
                    <a:pt x="760176" y="517421"/>
                    <a:pt x="761450" y="514239"/>
                  </a:cubicBezTo>
                  <a:cubicBezTo>
                    <a:pt x="762086" y="511693"/>
                    <a:pt x="763996" y="505965"/>
                    <a:pt x="765270" y="503420"/>
                  </a:cubicBezTo>
                  <a:cubicBezTo>
                    <a:pt x="765906" y="500874"/>
                    <a:pt x="766543" y="496419"/>
                    <a:pt x="767816" y="493873"/>
                  </a:cubicBezTo>
                  <a:cubicBezTo>
                    <a:pt x="768453" y="491327"/>
                    <a:pt x="770363" y="485600"/>
                    <a:pt x="771000" y="483054"/>
                  </a:cubicBezTo>
                  <a:cubicBezTo>
                    <a:pt x="771636" y="481144"/>
                    <a:pt x="772273" y="477326"/>
                    <a:pt x="771636" y="476053"/>
                  </a:cubicBezTo>
                  <a:cubicBezTo>
                    <a:pt x="771000" y="474144"/>
                    <a:pt x="766543" y="472871"/>
                    <a:pt x="766543" y="470962"/>
                  </a:cubicBezTo>
                  <a:cubicBezTo>
                    <a:pt x="766543" y="469052"/>
                    <a:pt x="770363" y="467779"/>
                    <a:pt x="771000" y="466506"/>
                  </a:cubicBezTo>
                  <a:cubicBezTo>
                    <a:pt x="771636" y="465870"/>
                    <a:pt x="771636" y="463324"/>
                    <a:pt x="771636" y="462051"/>
                  </a:cubicBezTo>
                  <a:cubicBezTo>
                    <a:pt x="771636" y="460142"/>
                    <a:pt x="770363" y="455687"/>
                    <a:pt x="770363" y="453778"/>
                  </a:cubicBezTo>
                  <a:cubicBezTo>
                    <a:pt x="770363" y="452505"/>
                    <a:pt x="770363" y="449959"/>
                    <a:pt x="771000" y="449323"/>
                  </a:cubicBezTo>
                  <a:cubicBezTo>
                    <a:pt x="772273" y="446777"/>
                    <a:pt x="776093" y="442322"/>
                    <a:pt x="778003" y="439776"/>
                  </a:cubicBezTo>
                  <a:cubicBezTo>
                    <a:pt x="780550" y="437231"/>
                    <a:pt x="785006" y="433412"/>
                    <a:pt x="787553" y="430866"/>
                  </a:cubicBezTo>
                  <a:cubicBezTo>
                    <a:pt x="788826" y="429593"/>
                    <a:pt x="792646" y="426411"/>
                    <a:pt x="793283" y="423865"/>
                  </a:cubicBezTo>
                  <a:cubicBezTo>
                    <a:pt x="793920" y="422593"/>
                    <a:pt x="793283" y="417501"/>
                    <a:pt x="792010" y="416228"/>
                  </a:cubicBezTo>
                  <a:cubicBezTo>
                    <a:pt x="790736" y="414955"/>
                    <a:pt x="786280" y="416228"/>
                    <a:pt x="785006" y="414319"/>
                  </a:cubicBezTo>
                  <a:cubicBezTo>
                    <a:pt x="784370" y="413046"/>
                    <a:pt x="785006" y="409227"/>
                    <a:pt x="786280" y="407955"/>
                  </a:cubicBezTo>
                  <a:cubicBezTo>
                    <a:pt x="787553" y="406045"/>
                    <a:pt x="792010" y="405409"/>
                    <a:pt x="793283" y="403499"/>
                  </a:cubicBezTo>
                  <a:cubicBezTo>
                    <a:pt x="793920" y="402227"/>
                    <a:pt x="793283" y="399681"/>
                    <a:pt x="793283" y="398408"/>
                  </a:cubicBezTo>
                  <a:cubicBezTo>
                    <a:pt x="793920" y="397135"/>
                    <a:pt x="794556" y="394589"/>
                    <a:pt x="795830" y="393953"/>
                  </a:cubicBezTo>
                  <a:cubicBezTo>
                    <a:pt x="796466" y="393317"/>
                    <a:pt x="799650" y="393317"/>
                    <a:pt x="800286" y="392044"/>
                  </a:cubicBezTo>
                  <a:cubicBezTo>
                    <a:pt x="802196" y="390771"/>
                    <a:pt x="800923" y="384406"/>
                    <a:pt x="800923" y="381861"/>
                  </a:cubicBezTo>
                  <a:cubicBezTo>
                    <a:pt x="800923" y="380588"/>
                    <a:pt x="800286" y="377406"/>
                    <a:pt x="800923" y="375496"/>
                  </a:cubicBezTo>
                  <a:cubicBezTo>
                    <a:pt x="801560" y="374224"/>
                    <a:pt x="806016" y="372314"/>
                    <a:pt x="806016" y="370405"/>
                  </a:cubicBezTo>
                  <a:cubicBezTo>
                    <a:pt x="806653" y="368496"/>
                    <a:pt x="804743" y="364677"/>
                    <a:pt x="804106" y="362768"/>
                  </a:cubicBezTo>
                  <a:cubicBezTo>
                    <a:pt x="802833" y="360222"/>
                    <a:pt x="800286" y="356403"/>
                    <a:pt x="799650" y="354494"/>
                  </a:cubicBezTo>
                  <a:cubicBezTo>
                    <a:pt x="799650" y="352585"/>
                    <a:pt x="800286" y="350039"/>
                    <a:pt x="800923" y="348766"/>
                  </a:cubicBezTo>
                  <a:cubicBezTo>
                    <a:pt x="802196" y="348130"/>
                    <a:pt x="805380" y="347493"/>
                    <a:pt x="806016" y="346220"/>
                  </a:cubicBezTo>
                  <a:cubicBezTo>
                    <a:pt x="806653" y="344948"/>
                    <a:pt x="806016" y="341765"/>
                    <a:pt x="805380" y="339856"/>
                  </a:cubicBezTo>
                  <a:cubicBezTo>
                    <a:pt x="804743" y="337947"/>
                    <a:pt x="802196" y="335401"/>
                    <a:pt x="802196" y="333492"/>
                  </a:cubicBezTo>
                  <a:cubicBezTo>
                    <a:pt x="802196" y="331582"/>
                    <a:pt x="804106" y="329673"/>
                    <a:pt x="804743" y="327764"/>
                  </a:cubicBezTo>
                  <a:cubicBezTo>
                    <a:pt x="804743" y="326491"/>
                    <a:pt x="804106" y="321399"/>
                    <a:pt x="804106" y="321399"/>
                  </a:cubicBezTo>
                  <a:lnTo>
                    <a:pt x="832119" y="327764"/>
                  </a:lnTo>
                  <a:lnTo>
                    <a:pt x="851856" y="353221"/>
                  </a:lnTo>
                  <a:lnTo>
                    <a:pt x="894512" y="356403"/>
                  </a:lnTo>
                  <a:cubicBezTo>
                    <a:pt x="894512" y="356403"/>
                    <a:pt x="896422" y="351312"/>
                    <a:pt x="897059" y="350039"/>
                  </a:cubicBezTo>
                  <a:cubicBezTo>
                    <a:pt x="898332" y="347493"/>
                    <a:pt x="900879" y="343038"/>
                    <a:pt x="902152" y="340492"/>
                  </a:cubicBezTo>
                  <a:cubicBezTo>
                    <a:pt x="902789" y="339220"/>
                    <a:pt x="903426" y="336037"/>
                    <a:pt x="904062" y="335401"/>
                  </a:cubicBezTo>
                  <a:cubicBezTo>
                    <a:pt x="905336" y="333492"/>
                    <a:pt x="908519" y="331582"/>
                    <a:pt x="909156" y="330310"/>
                  </a:cubicBezTo>
                  <a:cubicBezTo>
                    <a:pt x="910429" y="327764"/>
                    <a:pt x="909156" y="321399"/>
                    <a:pt x="909156" y="318854"/>
                  </a:cubicBezTo>
                  <a:cubicBezTo>
                    <a:pt x="909156" y="317581"/>
                    <a:pt x="908519" y="315035"/>
                    <a:pt x="909156" y="313762"/>
                  </a:cubicBezTo>
                  <a:cubicBezTo>
                    <a:pt x="909792" y="311853"/>
                    <a:pt x="912339" y="309944"/>
                    <a:pt x="912976" y="308034"/>
                  </a:cubicBezTo>
                  <a:cubicBezTo>
                    <a:pt x="913612" y="306125"/>
                    <a:pt x="912976" y="300397"/>
                    <a:pt x="912976" y="297851"/>
                  </a:cubicBezTo>
                  <a:cubicBezTo>
                    <a:pt x="912976" y="295306"/>
                    <a:pt x="912339" y="291487"/>
                    <a:pt x="912976" y="288941"/>
                  </a:cubicBezTo>
                  <a:cubicBezTo>
                    <a:pt x="912976" y="286396"/>
                    <a:pt x="914886" y="281941"/>
                    <a:pt x="916159" y="279395"/>
                  </a:cubicBezTo>
                  <a:cubicBezTo>
                    <a:pt x="916796" y="277485"/>
                    <a:pt x="918069" y="274940"/>
                    <a:pt x="919342" y="273667"/>
                  </a:cubicBezTo>
                  <a:cubicBezTo>
                    <a:pt x="920616" y="273030"/>
                    <a:pt x="924436" y="273030"/>
                    <a:pt x="925072" y="271758"/>
                  </a:cubicBezTo>
                  <a:cubicBezTo>
                    <a:pt x="926346" y="270485"/>
                    <a:pt x="926346" y="266666"/>
                    <a:pt x="926346" y="264757"/>
                  </a:cubicBezTo>
                  <a:cubicBezTo>
                    <a:pt x="925709" y="262211"/>
                    <a:pt x="921252" y="259029"/>
                    <a:pt x="921252" y="257120"/>
                  </a:cubicBezTo>
                  <a:cubicBezTo>
                    <a:pt x="919979" y="255210"/>
                    <a:pt x="920616" y="250755"/>
                    <a:pt x="921252" y="249482"/>
                  </a:cubicBezTo>
                  <a:cubicBezTo>
                    <a:pt x="921889" y="247573"/>
                    <a:pt x="923799" y="244391"/>
                    <a:pt x="924436" y="243118"/>
                  </a:cubicBezTo>
                  <a:cubicBezTo>
                    <a:pt x="924436" y="241209"/>
                    <a:pt x="923162" y="235481"/>
                    <a:pt x="925072" y="232935"/>
                  </a:cubicBezTo>
                  <a:cubicBezTo>
                    <a:pt x="925709" y="231662"/>
                    <a:pt x="928256" y="231662"/>
                    <a:pt x="928892" y="231026"/>
                  </a:cubicBezTo>
                  <a:cubicBezTo>
                    <a:pt x="930802" y="228480"/>
                    <a:pt x="929529" y="223388"/>
                    <a:pt x="930166" y="221479"/>
                  </a:cubicBezTo>
                  <a:cubicBezTo>
                    <a:pt x="930802" y="218297"/>
                    <a:pt x="935259" y="211296"/>
                    <a:pt x="935259" y="211296"/>
                  </a:cubicBezTo>
                  <a:lnTo>
                    <a:pt x="967729" y="231662"/>
                  </a:lnTo>
                  <a:lnTo>
                    <a:pt x="977915" y="189021"/>
                  </a:lnTo>
                  <a:cubicBezTo>
                    <a:pt x="977915" y="189021"/>
                    <a:pt x="981099" y="185839"/>
                    <a:pt x="981735" y="185202"/>
                  </a:cubicBezTo>
                  <a:cubicBezTo>
                    <a:pt x="983009" y="183293"/>
                    <a:pt x="983645" y="178201"/>
                    <a:pt x="984282" y="176292"/>
                  </a:cubicBezTo>
                  <a:cubicBezTo>
                    <a:pt x="985555" y="174383"/>
                    <a:pt x="987465" y="171201"/>
                    <a:pt x="989375" y="171201"/>
                  </a:cubicBezTo>
                  <a:cubicBezTo>
                    <a:pt x="990649" y="171201"/>
                    <a:pt x="990649" y="175019"/>
                    <a:pt x="991922" y="176292"/>
                  </a:cubicBezTo>
                  <a:cubicBezTo>
                    <a:pt x="992559" y="177565"/>
                    <a:pt x="993195" y="180111"/>
                    <a:pt x="994469" y="180111"/>
                  </a:cubicBezTo>
                  <a:cubicBezTo>
                    <a:pt x="997015" y="180111"/>
                    <a:pt x="998289" y="175019"/>
                    <a:pt x="999562" y="173110"/>
                  </a:cubicBezTo>
                  <a:cubicBezTo>
                    <a:pt x="1000199" y="171837"/>
                    <a:pt x="1001472" y="168655"/>
                    <a:pt x="1002109" y="166746"/>
                  </a:cubicBezTo>
                  <a:cubicBezTo>
                    <a:pt x="1002745" y="164836"/>
                    <a:pt x="1003382" y="159745"/>
                    <a:pt x="1004655" y="158472"/>
                  </a:cubicBezTo>
                  <a:cubicBezTo>
                    <a:pt x="1005928" y="157199"/>
                    <a:pt x="1009112" y="155926"/>
                    <a:pt x="1011022" y="155926"/>
                  </a:cubicBezTo>
                  <a:cubicBezTo>
                    <a:pt x="1012295" y="155290"/>
                    <a:pt x="1014842" y="156563"/>
                    <a:pt x="1016115" y="155926"/>
                  </a:cubicBezTo>
                  <a:cubicBezTo>
                    <a:pt x="1018025" y="154653"/>
                    <a:pt x="1018025" y="149562"/>
                    <a:pt x="1018662" y="147653"/>
                  </a:cubicBezTo>
                  <a:cubicBezTo>
                    <a:pt x="1019298" y="145107"/>
                    <a:pt x="1022482" y="140652"/>
                    <a:pt x="1021208" y="138106"/>
                  </a:cubicBezTo>
                  <a:cubicBezTo>
                    <a:pt x="1020572" y="136833"/>
                    <a:pt x="1016752" y="137470"/>
                    <a:pt x="1016115" y="136197"/>
                  </a:cubicBezTo>
                  <a:cubicBezTo>
                    <a:pt x="1015478" y="134288"/>
                    <a:pt x="1018025" y="129832"/>
                    <a:pt x="1018662" y="127923"/>
                  </a:cubicBezTo>
                  <a:cubicBezTo>
                    <a:pt x="1019298" y="126650"/>
                    <a:pt x="1022482" y="126014"/>
                    <a:pt x="1023118" y="124741"/>
                  </a:cubicBezTo>
                  <a:cubicBezTo>
                    <a:pt x="1024392" y="123468"/>
                    <a:pt x="1024392" y="119013"/>
                    <a:pt x="1025028" y="117740"/>
                  </a:cubicBezTo>
                  <a:cubicBezTo>
                    <a:pt x="1026302" y="115194"/>
                    <a:pt x="1028848" y="111376"/>
                    <a:pt x="1030758" y="109467"/>
                  </a:cubicBezTo>
                  <a:cubicBezTo>
                    <a:pt x="1032032" y="108830"/>
                    <a:pt x="1035215" y="107557"/>
                    <a:pt x="1036488" y="106921"/>
                  </a:cubicBezTo>
                  <a:cubicBezTo>
                    <a:pt x="1037762" y="105648"/>
                    <a:pt x="1037762" y="102466"/>
                    <a:pt x="1038398" y="100556"/>
                  </a:cubicBezTo>
                  <a:cubicBezTo>
                    <a:pt x="1039035" y="99284"/>
                    <a:pt x="1041582" y="96101"/>
                    <a:pt x="1042218" y="94192"/>
                  </a:cubicBezTo>
                  <a:cubicBezTo>
                    <a:pt x="1042855" y="92919"/>
                    <a:pt x="1042855" y="89101"/>
                    <a:pt x="1042218" y="87828"/>
                  </a:cubicBezTo>
                  <a:cubicBezTo>
                    <a:pt x="1040945" y="86555"/>
                    <a:pt x="1036488" y="85919"/>
                    <a:pt x="1035215" y="84646"/>
                  </a:cubicBezTo>
                  <a:cubicBezTo>
                    <a:pt x="1033942" y="82736"/>
                    <a:pt x="1033305" y="78918"/>
                    <a:pt x="1033942" y="77008"/>
                  </a:cubicBezTo>
                  <a:cubicBezTo>
                    <a:pt x="1034578" y="74463"/>
                    <a:pt x="1040308" y="72553"/>
                    <a:pt x="1041582" y="70644"/>
                  </a:cubicBezTo>
                  <a:cubicBezTo>
                    <a:pt x="1042218" y="69371"/>
                    <a:pt x="1042218" y="65553"/>
                    <a:pt x="1041582" y="64280"/>
                  </a:cubicBezTo>
                  <a:cubicBezTo>
                    <a:pt x="1040308" y="62370"/>
                    <a:pt x="1033942" y="61734"/>
                    <a:pt x="1033305" y="59188"/>
                  </a:cubicBezTo>
                  <a:cubicBezTo>
                    <a:pt x="1033305" y="57915"/>
                    <a:pt x="1035215" y="55370"/>
                    <a:pt x="1035852" y="54097"/>
                  </a:cubicBezTo>
                  <a:cubicBezTo>
                    <a:pt x="1037125" y="52187"/>
                    <a:pt x="1040308" y="50278"/>
                    <a:pt x="1041582" y="49005"/>
                  </a:cubicBezTo>
                  <a:cubicBezTo>
                    <a:pt x="1042855" y="47732"/>
                    <a:pt x="1044128" y="43277"/>
                    <a:pt x="1044128" y="41368"/>
                  </a:cubicBezTo>
                  <a:cubicBezTo>
                    <a:pt x="1044765" y="38822"/>
                    <a:pt x="1044765" y="32458"/>
                    <a:pt x="1043492" y="30549"/>
                  </a:cubicBezTo>
                  <a:cubicBezTo>
                    <a:pt x="1043492" y="29912"/>
                    <a:pt x="1040308" y="29276"/>
                    <a:pt x="1040308" y="28003"/>
                  </a:cubicBezTo>
                  <a:cubicBezTo>
                    <a:pt x="1040308" y="27367"/>
                    <a:pt x="1042218" y="25457"/>
                    <a:pt x="1042218" y="24821"/>
                  </a:cubicBezTo>
                  <a:cubicBezTo>
                    <a:pt x="1042855" y="22912"/>
                    <a:pt x="1042218" y="19729"/>
                    <a:pt x="1040945" y="17820"/>
                  </a:cubicBezTo>
                  <a:cubicBezTo>
                    <a:pt x="1040308" y="17184"/>
                    <a:pt x="1036488" y="15911"/>
                    <a:pt x="1035852" y="14638"/>
                  </a:cubicBezTo>
                  <a:cubicBezTo>
                    <a:pt x="1035852" y="13365"/>
                    <a:pt x="1037762" y="10819"/>
                    <a:pt x="1037762" y="9546"/>
                  </a:cubicBezTo>
                  <a:cubicBezTo>
                    <a:pt x="1038398" y="7637"/>
                    <a:pt x="1037125" y="0"/>
                    <a:pt x="1037125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39" name="Freeform 287">
              <a:extLst>
                <a:ext uri="{FF2B5EF4-FFF2-40B4-BE49-F238E27FC236}">
                  <a16:creationId xmlns:a16="http://schemas.microsoft.com/office/drawing/2014/main" id="{7041CDDE-CF2A-F840-9364-7C36D2591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3598" y="4844908"/>
              <a:ext cx="1315528" cy="1343897"/>
            </a:xfrm>
            <a:custGeom>
              <a:avLst/>
              <a:gdLst>
                <a:gd name="T0" fmla="*/ 231 w 1635"/>
                <a:gd name="T1" fmla="*/ 1516 h 1670"/>
                <a:gd name="T2" fmla="*/ 157 w 1635"/>
                <a:gd name="T3" fmla="*/ 1471 h 1670"/>
                <a:gd name="T4" fmla="*/ 80 w 1635"/>
                <a:gd name="T5" fmla="*/ 1392 h 1670"/>
                <a:gd name="T6" fmla="*/ 29 w 1635"/>
                <a:gd name="T7" fmla="*/ 1314 h 1670"/>
                <a:gd name="T8" fmla="*/ 24 w 1635"/>
                <a:gd name="T9" fmla="*/ 1241 h 1670"/>
                <a:gd name="T10" fmla="*/ 27 w 1635"/>
                <a:gd name="T11" fmla="*/ 1169 h 1670"/>
                <a:gd name="T12" fmla="*/ 90 w 1635"/>
                <a:gd name="T13" fmla="*/ 1083 h 1670"/>
                <a:gd name="T14" fmla="*/ 122 w 1635"/>
                <a:gd name="T15" fmla="*/ 1013 h 1670"/>
                <a:gd name="T16" fmla="*/ 118 w 1635"/>
                <a:gd name="T17" fmla="*/ 915 h 1670"/>
                <a:gd name="T18" fmla="*/ 160 w 1635"/>
                <a:gd name="T19" fmla="*/ 851 h 1670"/>
                <a:gd name="T20" fmla="*/ 198 w 1635"/>
                <a:gd name="T21" fmla="*/ 912 h 1670"/>
                <a:gd name="T22" fmla="*/ 252 w 1635"/>
                <a:gd name="T23" fmla="*/ 867 h 1670"/>
                <a:gd name="T24" fmla="*/ 241 w 1635"/>
                <a:gd name="T25" fmla="*/ 797 h 1670"/>
                <a:gd name="T26" fmla="*/ 250 w 1635"/>
                <a:gd name="T27" fmla="*/ 712 h 1670"/>
                <a:gd name="T28" fmla="*/ 311 w 1635"/>
                <a:gd name="T29" fmla="*/ 632 h 1670"/>
                <a:gd name="T30" fmla="*/ 382 w 1635"/>
                <a:gd name="T31" fmla="*/ 627 h 1670"/>
                <a:gd name="T32" fmla="*/ 465 w 1635"/>
                <a:gd name="T33" fmla="*/ 517 h 1670"/>
                <a:gd name="T34" fmla="*/ 486 w 1635"/>
                <a:gd name="T35" fmla="*/ 434 h 1670"/>
                <a:gd name="T36" fmla="*/ 506 w 1635"/>
                <a:gd name="T37" fmla="*/ 351 h 1670"/>
                <a:gd name="T38" fmla="*/ 502 w 1635"/>
                <a:gd name="T39" fmla="*/ 248 h 1670"/>
                <a:gd name="T40" fmla="*/ 516 w 1635"/>
                <a:gd name="T41" fmla="*/ 144 h 1670"/>
                <a:gd name="T42" fmla="*/ 481 w 1635"/>
                <a:gd name="T43" fmla="*/ 47 h 1670"/>
                <a:gd name="T44" fmla="*/ 514 w 1635"/>
                <a:gd name="T45" fmla="*/ 1 h 1670"/>
                <a:gd name="T46" fmla="*/ 1051 w 1635"/>
                <a:gd name="T47" fmla="*/ 550 h 1670"/>
                <a:gd name="T48" fmla="*/ 1095 w 1635"/>
                <a:gd name="T49" fmla="*/ 485 h 1670"/>
                <a:gd name="T50" fmla="*/ 1132 w 1635"/>
                <a:gd name="T51" fmla="*/ 435 h 1670"/>
                <a:gd name="T52" fmla="*/ 1185 w 1635"/>
                <a:gd name="T53" fmla="*/ 406 h 1670"/>
                <a:gd name="T54" fmla="*/ 1213 w 1635"/>
                <a:gd name="T55" fmla="*/ 359 h 1670"/>
                <a:gd name="T56" fmla="*/ 1227 w 1635"/>
                <a:gd name="T57" fmla="*/ 318 h 1670"/>
                <a:gd name="T58" fmla="*/ 1240 w 1635"/>
                <a:gd name="T59" fmla="*/ 347 h 1670"/>
                <a:gd name="T60" fmla="*/ 1319 w 1635"/>
                <a:gd name="T61" fmla="*/ 359 h 1670"/>
                <a:gd name="T62" fmla="*/ 1346 w 1635"/>
                <a:gd name="T63" fmla="*/ 326 h 1670"/>
                <a:gd name="T64" fmla="*/ 1351 w 1635"/>
                <a:gd name="T65" fmla="*/ 299 h 1670"/>
                <a:gd name="T66" fmla="*/ 1410 w 1635"/>
                <a:gd name="T67" fmla="*/ 282 h 1670"/>
                <a:gd name="T68" fmla="*/ 1481 w 1635"/>
                <a:gd name="T69" fmla="*/ 260 h 1670"/>
                <a:gd name="T70" fmla="*/ 1543 w 1635"/>
                <a:gd name="T71" fmla="*/ 257 h 1670"/>
                <a:gd name="T72" fmla="*/ 1566 w 1635"/>
                <a:gd name="T73" fmla="*/ 304 h 1670"/>
                <a:gd name="T74" fmla="*/ 1596 w 1635"/>
                <a:gd name="T75" fmla="*/ 334 h 1670"/>
                <a:gd name="T76" fmla="*/ 1634 w 1635"/>
                <a:gd name="T77" fmla="*/ 378 h 1670"/>
                <a:gd name="T78" fmla="*/ 1616 w 1635"/>
                <a:gd name="T79" fmla="*/ 462 h 1670"/>
                <a:gd name="T80" fmla="*/ 1407 w 1635"/>
                <a:gd name="T81" fmla="*/ 415 h 1670"/>
                <a:gd name="T82" fmla="*/ 1394 w 1635"/>
                <a:gd name="T83" fmla="*/ 500 h 1670"/>
                <a:gd name="T84" fmla="*/ 1375 w 1635"/>
                <a:gd name="T85" fmla="*/ 563 h 1670"/>
                <a:gd name="T86" fmla="*/ 1342 w 1635"/>
                <a:gd name="T87" fmla="*/ 629 h 1670"/>
                <a:gd name="T88" fmla="*/ 1288 w 1635"/>
                <a:gd name="T89" fmla="*/ 731 h 1670"/>
                <a:gd name="T90" fmla="*/ 1223 w 1635"/>
                <a:gd name="T91" fmla="*/ 783 h 1670"/>
                <a:gd name="T92" fmla="*/ 1196 w 1635"/>
                <a:gd name="T93" fmla="*/ 860 h 1670"/>
                <a:gd name="T94" fmla="*/ 1031 w 1635"/>
                <a:gd name="T95" fmla="*/ 872 h 1670"/>
                <a:gd name="T96" fmla="*/ 1034 w 1635"/>
                <a:gd name="T97" fmla="*/ 949 h 1670"/>
                <a:gd name="T98" fmla="*/ 1003 w 1635"/>
                <a:gd name="T99" fmla="*/ 1008 h 1670"/>
                <a:gd name="T100" fmla="*/ 980 w 1635"/>
                <a:gd name="T101" fmla="*/ 1093 h 1670"/>
                <a:gd name="T102" fmla="*/ 964 w 1635"/>
                <a:gd name="T103" fmla="*/ 1175 h 1670"/>
                <a:gd name="T104" fmla="*/ 911 w 1635"/>
                <a:gd name="T105" fmla="*/ 1271 h 1670"/>
                <a:gd name="T106" fmla="*/ 897 w 1635"/>
                <a:gd name="T107" fmla="*/ 1324 h 1670"/>
                <a:gd name="T108" fmla="*/ 903 w 1635"/>
                <a:gd name="T109" fmla="*/ 1387 h 1670"/>
                <a:gd name="T110" fmla="*/ 844 w 1635"/>
                <a:gd name="T111" fmla="*/ 1456 h 1670"/>
                <a:gd name="T112" fmla="*/ 526 w 1635"/>
                <a:gd name="T113" fmla="*/ 1612 h 1670"/>
                <a:gd name="T114" fmla="*/ 482 w 1635"/>
                <a:gd name="T115" fmla="*/ 1659 h 1670"/>
                <a:gd name="T116" fmla="*/ 369 w 1635"/>
                <a:gd name="T117" fmla="*/ 1634 h 1670"/>
                <a:gd name="T118" fmla="*/ 305 w 1635"/>
                <a:gd name="T119" fmla="*/ 1571 h 1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35" h="1670">
                  <a:moveTo>
                    <a:pt x="296" y="1536"/>
                  </a:moveTo>
                  <a:lnTo>
                    <a:pt x="296" y="1536"/>
                  </a:lnTo>
                  <a:cubicBezTo>
                    <a:pt x="295" y="1537"/>
                    <a:pt x="294" y="1538"/>
                    <a:pt x="294" y="1538"/>
                  </a:cubicBezTo>
                  <a:lnTo>
                    <a:pt x="294" y="1538"/>
                  </a:lnTo>
                  <a:cubicBezTo>
                    <a:pt x="289" y="1540"/>
                    <a:pt x="281" y="1543"/>
                    <a:pt x="276" y="1542"/>
                  </a:cubicBezTo>
                  <a:lnTo>
                    <a:pt x="276" y="1542"/>
                  </a:lnTo>
                  <a:cubicBezTo>
                    <a:pt x="272" y="1541"/>
                    <a:pt x="268" y="1535"/>
                    <a:pt x="264" y="1534"/>
                  </a:cubicBezTo>
                  <a:lnTo>
                    <a:pt x="264" y="1534"/>
                  </a:lnTo>
                  <a:cubicBezTo>
                    <a:pt x="261" y="1533"/>
                    <a:pt x="255" y="1536"/>
                    <a:pt x="253" y="1536"/>
                  </a:cubicBezTo>
                  <a:lnTo>
                    <a:pt x="253" y="1536"/>
                  </a:lnTo>
                  <a:cubicBezTo>
                    <a:pt x="250" y="1536"/>
                    <a:pt x="244" y="1537"/>
                    <a:pt x="242" y="1535"/>
                  </a:cubicBezTo>
                  <a:lnTo>
                    <a:pt x="242" y="1535"/>
                  </a:lnTo>
                  <a:cubicBezTo>
                    <a:pt x="240" y="1532"/>
                    <a:pt x="244" y="1525"/>
                    <a:pt x="243" y="1521"/>
                  </a:cubicBezTo>
                  <a:lnTo>
                    <a:pt x="243" y="1521"/>
                  </a:lnTo>
                  <a:cubicBezTo>
                    <a:pt x="241" y="1519"/>
                    <a:pt x="234" y="1518"/>
                    <a:pt x="231" y="1516"/>
                  </a:cubicBezTo>
                  <a:lnTo>
                    <a:pt x="231" y="1516"/>
                  </a:lnTo>
                  <a:cubicBezTo>
                    <a:pt x="227" y="1511"/>
                    <a:pt x="226" y="1498"/>
                    <a:pt x="221" y="1497"/>
                  </a:cubicBezTo>
                  <a:lnTo>
                    <a:pt x="221" y="1497"/>
                  </a:lnTo>
                  <a:cubicBezTo>
                    <a:pt x="217" y="1497"/>
                    <a:pt x="214" y="1509"/>
                    <a:pt x="210" y="1509"/>
                  </a:cubicBezTo>
                  <a:lnTo>
                    <a:pt x="210" y="1509"/>
                  </a:lnTo>
                  <a:cubicBezTo>
                    <a:pt x="207" y="1508"/>
                    <a:pt x="205" y="1500"/>
                    <a:pt x="202" y="1499"/>
                  </a:cubicBezTo>
                  <a:lnTo>
                    <a:pt x="202" y="1499"/>
                  </a:lnTo>
                  <a:cubicBezTo>
                    <a:pt x="197" y="1497"/>
                    <a:pt x="187" y="1503"/>
                    <a:pt x="182" y="1501"/>
                  </a:cubicBezTo>
                  <a:lnTo>
                    <a:pt x="182" y="1501"/>
                  </a:lnTo>
                  <a:cubicBezTo>
                    <a:pt x="180" y="1500"/>
                    <a:pt x="176" y="1496"/>
                    <a:pt x="174" y="1494"/>
                  </a:cubicBezTo>
                  <a:lnTo>
                    <a:pt x="174" y="1494"/>
                  </a:lnTo>
                  <a:cubicBezTo>
                    <a:pt x="173" y="1491"/>
                    <a:pt x="171" y="1483"/>
                    <a:pt x="169" y="1480"/>
                  </a:cubicBezTo>
                  <a:lnTo>
                    <a:pt x="169" y="1480"/>
                  </a:lnTo>
                  <a:cubicBezTo>
                    <a:pt x="167" y="1477"/>
                    <a:pt x="158" y="1475"/>
                    <a:pt x="157" y="1471"/>
                  </a:cubicBezTo>
                  <a:lnTo>
                    <a:pt x="157" y="1471"/>
                  </a:lnTo>
                  <a:cubicBezTo>
                    <a:pt x="155" y="1468"/>
                    <a:pt x="158" y="1460"/>
                    <a:pt x="157" y="1456"/>
                  </a:cubicBezTo>
                  <a:lnTo>
                    <a:pt x="157" y="1456"/>
                  </a:lnTo>
                  <a:cubicBezTo>
                    <a:pt x="156" y="1454"/>
                    <a:pt x="153" y="1450"/>
                    <a:pt x="151" y="1449"/>
                  </a:cubicBezTo>
                  <a:lnTo>
                    <a:pt x="151" y="1449"/>
                  </a:lnTo>
                  <a:cubicBezTo>
                    <a:pt x="148" y="1446"/>
                    <a:pt x="140" y="1444"/>
                    <a:pt x="136" y="1443"/>
                  </a:cubicBezTo>
                  <a:lnTo>
                    <a:pt x="136" y="1443"/>
                  </a:lnTo>
                  <a:cubicBezTo>
                    <a:pt x="133" y="1441"/>
                    <a:pt x="123" y="1437"/>
                    <a:pt x="123" y="1435"/>
                  </a:cubicBezTo>
                  <a:lnTo>
                    <a:pt x="123" y="1435"/>
                  </a:lnTo>
                  <a:cubicBezTo>
                    <a:pt x="123" y="1434"/>
                    <a:pt x="120" y="1425"/>
                    <a:pt x="118" y="1422"/>
                  </a:cubicBezTo>
                  <a:lnTo>
                    <a:pt x="118" y="1422"/>
                  </a:lnTo>
                  <a:cubicBezTo>
                    <a:pt x="116" y="1417"/>
                    <a:pt x="114" y="1406"/>
                    <a:pt x="110" y="1403"/>
                  </a:cubicBezTo>
                  <a:lnTo>
                    <a:pt x="110" y="1403"/>
                  </a:lnTo>
                  <a:cubicBezTo>
                    <a:pt x="107" y="1399"/>
                    <a:pt x="97" y="1396"/>
                    <a:pt x="92" y="1395"/>
                  </a:cubicBezTo>
                  <a:lnTo>
                    <a:pt x="92" y="1395"/>
                  </a:lnTo>
                  <a:cubicBezTo>
                    <a:pt x="89" y="1394"/>
                    <a:pt x="81" y="1395"/>
                    <a:pt x="80" y="1392"/>
                  </a:cubicBezTo>
                  <a:lnTo>
                    <a:pt x="80" y="1392"/>
                  </a:lnTo>
                  <a:cubicBezTo>
                    <a:pt x="79" y="1389"/>
                    <a:pt x="84" y="1385"/>
                    <a:pt x="85" y="1382"/>
                  </a:cubicBezTo>
                  <a:lnTo>
                    <a:pt x="85" y="1382"/>
                  </a:lnTo>
                  <a:cubicBezTo>
                    <a:pt x="86" y="1376"/>
                    <a:pt x="86" y="1365"/>
                    <a:pt x="82" y="1361"/>
                  </a:cubicBezTo>
                  <a:lnTo>
                    <a:pt x="82" y="1361"/>
                  </a:lnTo>
                  <a:cubicBezTo>
                    <a:pt x="79" y="1358"/>
                    <a:pt x="69" y="1359"/>
                    <a:pt x="65" y="1356"/>
                  </a:cubicBezTo>
                  <a:lnTo>
                    <a:pt x="65" y="1356"/>
                  </a:lnTo>
                  <a:cubicBezTo>
                    <a:pt x="62" y="1354"/>
                    <a:pt x="60" y="1346"/>
                    <a:pt x="58" y="1343"/>
                  </a:cubicBezTo>
                  <a:lnTo>
                    <a:pt x="58" y="1343"/>
                  </a:lnTo>
                  <a:cubicBezTo>
                    <a:pt x="55" y="1339"/>
                    <a:pt x="50" y="1329"/>
                    <a:pt x="46" y="1326"/>
                  </a:cubicBezTo>
                  <a:lnTo>
                    <a:pt x="46" y="1326"/>
                  </a:lnTo>
                  <a:cubicBezTo>
                    <a:pt x="43" y="1324"/>
                    <a:pt x="37" y="1323"/>
                    <a:pt x="34" y="1320"/>
                  </a:cubicBezTo>
                  <a:lnTo>
                    <a:pt x="34" y="1320"/>
                  </a:lnTo>
                  <a:cubicBezTo>
                    <a:pt x="33" y="1319"/>
                    <a:pt x="31" y="1315"/>
                    <a:pt x="29" y="1314"/>
                  </a:cubicBezTo>
                  <a:lnTo>
                    <a:pt x="29" y="1314"/>
                  </a:lnTo>
                  <a:cubicBezTo>
                    <a:pt x="27" y="1312"/>
                    <a:pt x="20" y="1311"/>
                    <a:pt x="18" y="1309"/>
                  </a:cubicBezTo>
                  <a:lnTo>
                    <a:pt x="18" y="1309"/>
                  </a:lnTo>
                  <a:cubicBezTo>
                    <a:pt x="15" y="1307"/>
                    <a:pt x="10" y="1303"/>
                    <a:pt x="9" y="1300"/>
                  </a:cubicBezTo>
                  <a:lnTo>
                    <a:pt x="9" y="1300"/>
                  </a:lnTo>
                  <a:cubicBezTo>
                    <a:pt x="8" y="1298"/>
                    <a:pt x="7" y="1293"/>
                    <a:pt x="8" y="1291"/>
                  </a:cubicBezTo>
                  <a:lnTo>
                    <a:pt x="8" y="1291"/>
                  </a:lnTo>
                  <a:cubicBezTo>
                    <a:pt x="9" y="1289"/>
                    <a:pt x="13" y="1287"/>
                    <a:pt x="14" y="1285"/>
                  </a:cubicBezTo>
                  <a:lnTo>
                    <a:pt x="14" y="1285"/>
                  </a:lnTo>
                  <a:cubicBezTo>
                    <a:pt x="16" y="1283"/>
                    <a:pt x="18" y="1278"/>
                    <a:pt x="18" y="1276"/>
                  </a:cubicBezTo>
                  <a:lnTo>
                    <a:pt x="18" y="1276"/>
                  </a:lnTo>
                  <a:cubicBezTo>
                    <a:pt x="18" y="1272"/>
                    <a:pt x="12" y="1265"/>
                    <a:pt x="13" y="1261"/>
                  </a:cubicBezTo>
                  <a:lnTo>
                    <a:pt x="13" y="1261"/>
                  </a:lnTo>
                  <a:cubicBezTo>
                    <a:pt x="13" y="1258"/>
                    <a:pt x="15" y="1254"/>
                    <a:pt x="17" y="1251"/>
                  </a:cubicBezTo>
                  <a:lnTo>
                    <a:pt x="17" y="1251"/>
                  </a:lnTo>
                  <a:cubicBezTo>
                    <a:pt x="18" y="1249"/>
                    <a:pt x="23" y="1245"/>
                    <a:pt x="24" y="1241"/>
                  </a:cubicBezTo>
                  <a:lnTo>
                    <a:pt x="24" y="1241"/>
                  </a:lnTo>
                  <a:cubicBezTo>
                    <a:pt x="25" y="1238"/>
                    <a:pt x="24" y="1232"/>
                    <a:pt x="23" y="1229"/>
                  </a:cubicBezTo>
                  <a:lnTo>
                    <a:pt x="23" y="1229"/>
                  </a:lnTo>
                  <a:cubicBezTo>
                    <a:pt x="22" y="1224"/>
                    <a:pt x="17" y="1214"/>
                    <a:pt x="14" y="1210"/>
                  </a:cubicBezTo>
                  <a:lnTo>
                    <a:pt x="14" y="1210"/>
                  </a:lnTo>
                  <a:cubicBezTo>
                    <a:pt x="12" y="1207"/>
                    <a:pt x="7" y="1204"/>
                    <a:pt x="5" y="1202"/>
                  </a:cubicBezTo>
                  <a:lnTo>
                    <a:pt x="5" y="1202"/>
                  </a:lnTo>
                  <a:cubicBezTo>
                    <a:pt x="3" y="1198"/>
                    <a:pt x="0" y="1190"/>
                    <a:pt x="0" y="1187"/>
                  </a:cubicBezTo>
                  <a:lnTo>
                    <a:pt x="0" y="1187"/>
                  </a:lnTo>
                  <a:cubicBezTo>
                    <a:pt x="0" y="1184"/>
                    <a:pt x="1" y="1179"/>
                    <a:pt x="2" y="1173"/>
                  </a:cubicBezTo>
                  <a:lnTo>
                    <a:pt x="2" y="1173"/>
                  </a:lnTo>
                  <a:cubicBezTo>
                    <a:pt x="5" y="1175"/>
                    <a:pt x="11" y="1175"/>
                    <a:pt x="14" y="1175"/>
                  </a:cubicBezTo>
                  <a:lnTo>
                    <a:pt x="14" y="1175"/>
                  </a:lnTo>
                  <a:cubicBezTo>
                    <a:pt x="18" y="1175"/>
                    <a:pt x="24" y="1171"/>
                    <a:pt x="27" y="1169"/>
                  </a:cubicBezTo>
                  <a:lnTo>
                    <a:pt x="27" y="1169"/>
                  </a:lnTo>
                  <a:cubicBezTo>
                    <a:pt x="31" y="1167"/>
                    <a:pt x="38" y="1161"/>
                    <a:pt x="42" y="1159"/>
                  </a:cubicBezTo>
                  <a:lnTo>
                    <a:pt x="42" y="1159"/>
                  </a:lnTo>
                  <a:cubicBezTo>
                    <a:pt x="45" y="1157"/>
                    <a:pt x="54" y="1158"/>
                    <a:pt x="57" y="1156"/>
                  </a:cubicBezTo>
                  <a:lnTo>
                    <a:pt x="57" y="1156"/>
                  </a:lnTo>
                  <a:cubicBezTo>
                    <a:pt x="59" y="1155"/>
                    <a:pt x="62" y="1150"/>
                    <a:pt x="64" y="1149"/>
                  </a:cubicBezTo>
                  <a:lnTo>
                    <a:pt x="64" y="1149"/>
                  </a:lnTo>
                  <a:cubicBezTo>
                    <a:pt x="69" y="1147"/>
                    <a:pt x="79" y="1149"/>
                    <a:pt x="83" y="1147"/>
                  </a:cubicBezTo>
                  <a:lnTo>
                    <a:pt x="83" y="1147"/>
                  </a:lnTo>
                  <a:cubicBezTo>
                    <a:pt x="86" y="1145"/>
                    <a:pt x="92" y="1139"/>
                    <a:pt x="94" y="1136"/>
                  </a:cubicBezTo>
                  <a:lnTo>
                    <a:pt x="94" y="1136"/>
                  </a:lnTo>
                  <a:cubicBezTo>
                    <a:pt x="96" y="1132"/>
                    <a:pt x="97" y="1123"/>
                    <a:pt x="97" y="1119"/>
                  </a:cubicBezTo>
                  <a:lnTo>
                    <a:pt x="97" y="1119"/>
                  </a:lnTo>
                  <a:cubicBezTo>
                    <a:pt x="97" y="1115"/>
                    <a:pt x="97" y="1107"/>
                    <a:pt x="97" y="1103"/>
                  </a:cubicBezTo>
                  <a:lnTo>
                    <a:pt x="97" y="1103"/>
                  </a:lnTo>
                  <a:cubicBezTo>
                    <a:pt x="96" y="1097"/>
                    <a:pt x="90" y="1088"/>
                    <a:pt x="90" y="1083"/>
                  </a:cubicBezTo>
                  <a:lnTo>
                    <a:pt x="90" y="1083"/>
                  </a:lnTo>
                  <a:cubicBezTo>
                    <a:pt x="90" y="1079"/>
                    <a:pt x="92" y="1071"/>
                    <a:pt x="94" y="1067"/>
                  </a:cubicBezTo>
                  <a:lnTo>
                    <a:pt x="94" y="1067"/>
                  </a:lnTo>
                  <a:cubicBezTo>
                    <a:pt x="96" y="1064"/>
                    <a:pt x="102" y="1062"/>
                    <a:pt x="105" y="1062"/>
                  </a:cubicBezTo>
                  <a:lnTo>
                    <a:pt x="105" y="1062"/>
                  </a:lnTo>
                  <a:cubicBezTo>
                    <a:pt x="109" y="1061"/>
                    <a:pt x="118" y="1064"/>
                    <a:pt x="122" y="1063"/>
                  </a:cubicBezTo>
                  <a:lnTo>
                    <a:pt x="122" y="1063"/>
                  </a:lnTo>
                  <a:cubicBezTo>
                    <a:pt x="124" y="1062"/>
                    <a:pt x="129" y="1060"/>
                    <a:pt x="130" y="1058"/>
                  </a:cubicBezTo>
                  <a:lnTo>
                    <a:pt x="130" y="1058"/>
                  </a:lnTo>
                  <a:cubicBezTo>
                    <a:pt x="132" y="1054"/>
                    <a:pt x="133" y="1043"/>
                    <a:pt x="131" y="1039"/>
                  </a:cubicBezTo>
                  <a:lnTo>
                    <a:pt x="131" y="1039"/>
                  </a:lnTo>
                  <a:cubicBezTo>
                    <a:pt x="130" y="1035"/>
                    <a:pt x="124" y="1032"/>
                    <a:pt x="123" y="1029"/>
                  </a:cubicBezTo>
                  <a:lnTo>
                    <a:pt x="123" y="1029"/>
                  </a:lnTo>
                  <a:cubicBezTo>
                    <a:pt x="122" y="1025"/>
                    <a:pt x="123" y="1017"/>
                    <a:pt x="122" y="1013"/>
                  </a:cubicBezTo>
                  <a:lnTo>
                    <a:pt x="122" y="1013"/>
                  </a:lnTo>
                  <a:cubicBezTo>
                    <a:pt x="122" y="1009"/>
                    <a:pt x="119" y="999"/>
                    <a:pt x="117" y="995"/>
                  </a:cubicBezTo>
                  <a:lnTo>
                    <a:pt x="117" y="995"/>
                  </a:lnTo>
                  <a:cubicBezTo>
                    <a:pt x="115" y="993"/>
                    <a:pt x="112" y="988"/>
                    <a:pt x="110" y="985"/>
                  </a:cubicBezTo>
                  <a:lnTo>
                    <a:pt x="110" y="985"/>
                  </a:lnTo>
                  <a:cubicBezTo>
                    <a:pt x="107" y="983"/>
                    <a:pt x="102" y="981"/>
                    <a:pt x="100" y="978"/>
                  </a:cubicBezTo>
                  <a:lnTo>
                    <a:pt x="100" y="978"/>
                  </a:lnTo>
                  <a:cubicBezTo>
                    <a:pt x="99" y="977"/>
                    <a:pt x="99" y="971"/>
                    <a:pt x="100" y="968"/>
                  </a:cubicBezTo>
                  <a:lnTo>
                    <a:pt x="100" y="968"/>
                  </a:lnTo>
                  <a:cubicBezTo>
                    <a:pt x="102" y="964"/>
                    <a:pt x="111" y="959"/>
                    <a:pt x="114" y="955"/>
                  </a:cubicBezTo>
                  <a:lnTo>
                    <a:pt x="114" y="955"/>
                  </a:lnTo>
                  <a:cubicBezTo>
                    <a:pt x="117" y="952"/>
                    <a:pt x="122" y="947"/>
                    <a:pt x="122" y="943"/>
                  </a:cubicBezTo>
                  <a:lnTo>
                    <a:pt x="122" y="943"/>
                  </a:lnTo>
                  <a:cubicBezTo>
                    <a:pt x="123" y="939"/>
                    <a:pt x="117" y="932"/>
                    <a:pt x="117" y="928"/>
                  </a:cubicBezTo>
                  <a:lnTo>
                    <a:pt x="117" y="928"/>
                  </a:lnTo>
                  <a:cubicBezTo>
                    <a:pt x="117" y="925"/>
                    <a:pt x="117" y="919"/>
                    <a:pt x="118" y="915"/>
                  </a:cubicBezTo>
                  <a:lnTo>
                    <a:pt x="118" y="915"/>
                  </a:lnTo>
                  <a:cubicBezTo>
                    <a:pt x="119" y="913"/>
                    <a:pt x="122" y="908"/>
                    <a:pt x="123" y="905"/>
                  </a:cubicBezTo>
                  <a:lnTo>
                    <a:pt x="123" y="905"/>
                  </a:lnTo>
                  <a:cubicBezTo>
                    <a:pt x="124" y="901"/>
                    <a:pt x="127" y="892"/>
                    <a:pt x="127" y="887"/>
                  </a:cubicBezTo>
                  <a:lnTo>
                    <a:pt x="127" y="887"/>
                  </a:lnTo>
                  <a:cubicBezTo>
                    <a:pt x="128" y="884"/>
                    <a:pt x="126" y="878"/>
                    <a:pt x="128" y="875"/>
                  </a:cubicBezTo>
                  <a:lnTo>
                    <a:pt x="128" y="875"/>
                  </a:lnTo>
                  <a:cubicBezTo>
                    <a:pt x="129" y="873"/>
                    <a:pt x="135" y="871"/>
                    <a:pt x="137" y="869"/>
                  </a:cubicBezTo>
                  <a:lnTo>
                    <a:pt x="137" y="869"/>
                  </a:lnTo>
                  <a:cubicBezTo>
                    <a:pt x="139" y="867"/>
                    <a:pt x="139" y="859"/>
                    <a:pt x="140" y="857"/>
                  </a:cubicBezTo>
                  <a:lnTo>
                    <a:pt x="140" y="857"/>
                  </a:lnTo>
                  <a:cubicBezTo>
                    <a:pt x="141" y="854"/>
                    <a:pt x="145" y="851"/>
                    <a:pt x="148" y="850"/>
                  </a:cubicBezTo>
                  <a:lnTo>
                    <a:pt x="148" y="850"/>
                  </a:lnTo>
                  <a:cubicBezTo>
                    <a:pt x="151" y="850"/>
                    <a:pt x="157" y="849"/>
                    <a:pt x="160" y="851"/>
                  </a:cubicBezTo>
                  <a:lnTo>
                    <a:pt x="160" y="851"/>
                  </a:lnTo>
                  <a:cubicBezTo>
                    <a:pt x="161" y="852"/>
                    <a:pt x="159" y="858"/>
                    <a:pt x="160" y="860"/>
                  </a:cubicBezTo>
                  <a:lnTo>
                    <a:pt x="160" y="860"/>
                  </a:lnTo>
                  <a:cubicBezTo>
                    <a:pt x="162" y="862"/>
                    <a:pt x="167" y="863"/>
                    <a:pt x="169" y="863"/>
                  </a:cubicBezTo>
                  <a:lnTo>
                    <a:pt x="169" y="863"/>
                  </a:lnTo>
                  <a:cubicBezTo>
                    <a:pt x="171" y="863"/>
                    <a:pt x="176" y="859"/>
                    <a:pt x="178" y="859"/>
                  </a:cubicBezTo>
                  <a:lnTo>
                    <a:pt x="178" y="859"/>
                  </a:lnTo>
                  <a:cubicBezTo>
                    <a:pt x="183" y="860"/>
                    <a:pt x="189" y="866"/>
                    <a:pt x="191" y="869"/>
                  </a:cubicBezTo>
                  <a:lnTo>
                    <a:pt x="191" y="869"/>
                  </a:lnTo>
                  <a:cubicBezTo>
                    <a:pt x="193" y="871"/>
                    <a:pt x="192" y="877"/>
                    <a:pt x="193" y="879"/>
                  </a:cubicBezTo>
                  <a:lnTo>
                    <a:pt x="193" y="879"/>
                  </a:lnTo>
                  <a:cubicBezTo>
                    <a:pt x="194" y="881"/>
                    <a:pt x="198" y="884"/>
                    <a:pt x="198" y="885"/>
                  </a:cubicBezTo>
                  <a:lnTo>
                    <a:pt x="198" y="885"/>
                  </a:lnTo>
                  <a:cubicBezTo>
                    <a:pt x="198" y="888"/>
                    <a:pt x="197" y="893"/>
                    <a:pt x="197" y="895"/>
                  </a:cubicBezTo>
                  <a:lnTo>
                    <a:pt x="197" y="895"/>
                  </a:lnTo>
                  <a:cubicBezTo>
                    <a:pt x="196" y="900"/>
                    <a:pt x="195" y="910"/>
                    <a:pt x="198" y="912"/>
                  </a:cubicBezTo>
                  <a:lnTo>
                    <a:pt x="198" y="912"/>
                  </a:lnTo>
                  <a:cubicBezTo>
                    <a:pt x="200" y="914"/>
                    <a:pt x="206" y="912"/>
                    <a:pt x="208" y="911"/>
                  </a:cubicBezTo>
                  <a:lnTo>
                    <a:pt x="208" y="911"/>
                  </a:lnTo>
                  <a:cubicBezTo>
                    <a:pt x="212" y="910"/>
                    <a:pt x="216" y="904"/>
                    <a:pt x="218" y="900"/>
                  </a:cubicBezTo>
                  <a:lnTo>
                    <a:pt x="218" y="900"/>
                  </a:lnTo>
                  <a:cubicBezTo>
                    <a:pt x="220" y="896"/>
                    <a:pt x="219" y="887"/>
                    <a:pt x="220" y="883"/>
                  </a:cubicBezTo>
                  <a:lnTo>
                    <a:pt x="220" y="883"/>
                  </a:lnTo>
                  <a:cubicBezTo>
                    <a:pt x="221" y="880"/>
                    <a:pt x="224" y="874"/>
                    <a:pt x="227" y="873"/>
                  </a:cubicBezTo>
                  <a:lnTo>
                    <a:pt x="227" y="873"/>
                  </a:lnTo>
                  <a:cubicBezTo>
                    <a:pt x="231" y="872"/>
                    <a:pt x="236" y="879"/>
                    <a:pt x="239" y="880"/>
                  </a:cubicBezTo>
                  <a:lnTo>
                    <a:pt x="239" y="880"/>
                  </a:lnTo>
                  <a:cubicBezTo>
                    <a:pt x="242" y="880"/>
                    <a:pt x="248" y="881"/>
                    <a:pt x="251" y="878"/>
                  </a:cubicBezTo>
                  <a:lnTo>
                    <a:pt x="251" y="878"/>
                  </a:lnTo>
                  <a:cubicBezTo>
                    <a:pt x="253" y="876"/>
                    <a:pt x="253" y="870"/>
                    <a:pt x="252" y="867"/>
                  </a:cubicBezTo>
                  <a:lnTo>
                    <a:pt x="252" y="867"/>
                  </a:lnTo>
                  <a:cubicBezTo>
                    <a:pt x="250" y="864"/>
                    <a:pt x="242" y="861"/>
                    <a:pt x="240" y="858"/>
                  </a:cubicBezTo>
                  <a:lnTo>
                    <a:pt x="240" y="858"/>
                  </a:lnTo>
                  <a:cubicBezTo>
                    <a:pt x="238" y="854"/>
                    <a:pt x="240" y="844"/>
                    <a:pt x="238" y="840"/>
                  </a:cubicBezTo>
                  <a:lnTo>
                    <a:pt x="238" y="840"/>
                  </a:lnTo>
                  <a:cubicBezTo>
                    <a:pt x="236" y="838"/>
                    <a:pt x="234" y="833"/>
                    <a:pt x="231" y="831"/>
                  </a:cubicBezTo>
                  <a:lnTo>
                    <a:pt x="231" y="831"/>
                  </a:lnTo>
                  <a:cubicBezTo>
                    <a:pt x="230" y="830"/>
                    <a:pt x="223" y="828"/>
                    <a:pt x="221" y="826"/>
                  </a:cubicBezTo>
                  <a:lnTo>
                    <a:pt x="221" y="826"/>
                  </a:lnTo>
                  <a:cubicBezTo>
                    <a:pt x="219" y="824"/>
                    <a:pt x="217" y="818"/>
                    <a:pt x="218" y="815"/>
                  </a:cubicBezTo>
                  <a:lnTo>
                    <a:pt x="218" y="815"/>
                  </a:lnTo>
                  <a:cubicBezTo>
                    <a:pt x="218" y="813"/>
                    <a:pt x="223" y="809"/>
                    <a:pt x="225" y="808"/>
                  </a:cubicBezTo>
                  <a:lnTo>
                    <a:pt x="225" y="808"/>
                  </a:lnTo>
                  <a:cubicBezTo>
                    <a:pt x="228" y="807"/>
                    <a:pt x="234" y="809"/>
                    <a:pt x="235" y="807"/>
                  </a:cubicBezTo>
                  <a:lnTo>
                    <a:pt x="235" y="807"/>
                  </a:lnTo>
                  <a:cubicBezTo>
                    <a:pt x="238" y="806"/>
                    <a:pt x="240" y="800"/>
                    <a:pt x="241" y="797"/>
                  </a:cubicBezTo>
                  <a:lnTo>
                    <a:pt x="241" y="797"/>
                  </a:lnTo>
                  <a:cubicBezTo>
                    <a:pt x="243" y="793"/>
                    <a:pt x="244" y="784"/>
                    <a:pt x="243" y="780"/>
                  </a:cubicBezTo>
                  <a:lnTo>
                    <a:pt x="243" y="780"/>
                  </a:lnTo>
                  <a:cubicBezTo>
                    <a:pt x="241" y="777"/>
                    <a:pt x="234" y="773"/>
                    <a:pt x="232" y="770"/>
                  </a:cubicBezTo>
                  <a:lnTo>
                    <a:pt x="232" y="770"/>
                  </a:lnTo>
                  <a:cubicBezTo>
                    <a:pt x="231" y="766"/>
                    <a:pt x="231" y="756"/>
                    <a:pt x="233" y="753"/>
                  </a:cubicBezTo>
                  <a:lnTo>
                    <a:pt x="233" y="753"/>
                  </a:lnTo>
                  <a:cubicBezTo>
                    <a:pt x="235" y="749"/>
                    <a:pt x="244" y="747"/>
                    <a:pt x="245" y="744"/>
                  </a:cubicBezTo>
                  <a:lnTo>
                    <a:pt x="245" y="744"/>
                  </a:lnTo>
                  <a:cubicBezTo>
                    <a:pt x="246" y="742"/>
                    <a:pt x="246" y="737"/>
                    <a:pt x="246" y="736"/>
                  </a:cubicBezTo>
                  <a:lnTo>
                    <a:pt x="246" y="736"/>
                  </a:lnTo>
                  <a:cubicBezTo>
                    <a:pt x="246" y="732"/>
                    <a:pt x="243" y="725"/>
                    <a:pt x="243" y="721"/>
                  </a:cubicBezTo>
                  <a:lnTo>
                    <a:pt x="243" y="721"/>
                  </a:lnTo>
                  <a:cubicBezTo>
                    <a:pt x="244" y="719"/>
                    <a:pt x="248" y="713"/>
                    <a:pt x="250" y="712"/>
                  </a:cubicBezTo>
                  <a:lnTo>
                    <a:pt x="250" y="712"/>
                  </a:lnTo>
                  <a:cubicBezTo>
                    <a:pt x="254" y="710"/>
                    <a:pt x="262" y="713"/>
                    <a:pt x="266" y="712"/>
                  </a:cubicBezTo>
                  <a:lnTo>
                    <a:pt x="266" y="712"/>
                  </a:lnTo>
                  <a:cubicBezTo>
                    <a:pt x="269" y="712"/>
                    <a:pt x="276" y="710"/>
                    <a:pt x="279" y="708"/>
                  </a:cubicBezTo>
                  <a:lnTo>
                    <a:pt x="279" y="708"/>
                  </a:lnTo>
                  <a:cubicBezTo>
                    <a:pt x="281" y="706"/>
                    <a:pt x="284" y="702"/>
                    <a:pt x="285" y="699"/>
                  </a:cubicBezTo>
                  <a:lnTo>
                    <a:pt x="285" y="699"/>
                  </a:lnTo>
                  <a:cubicBezTo>
                    <a:pt x="286" y="694"/>
                    <a:pt x="282" y="685"/>
                    <a:pt x="283" y="680"/>
                  </a:cubicBezTo>
                  <a:lnTo>
                    <a:pt x="283" y="680"/>
                  </a:lnTo>
                  <a:cubicBezTo>
                    <a:pt x="284" y="676"/>
                    <a:pt x="288" y="668"/>
                    <a:pt x="289" y="665"/>
                  </a:cubicBezTo>
                  <a:lnTo>
                    <a:pt x="289" y="665"/>
                  </a:lnTo>
                  <a:cubicBezTo>
                    <a:pt x="291" y="663"/>
                    <a:pt x="295" y="659"/>
                    <a:pt x="296" y="658"/>
                  </a:cubicBezTo>
                  <a:lnTo>
                    <a:pt x="296" y="658"/>
                  </a:lnTo>
                  <a:cubicBezTo>
                    <a:pt x="299" y="654"/>
                    <a:pt x="305" y="648"/>
                    <a:pt x="307" y="644"/>
                  </a:cubicBezTo>
                  <a:lnTo>
                    <a:pt x="307" y="644"/>
                  </a:lnTo>
                  <a:cubicBezTo>
                    <a:pt x="309" y="641"/>
                    <a:pt x="308" y="634"/>
                    <a:pt x="311" y="632"/>
                  </a:cubicBezTo>
                  <a:lnTo>
                    <a:pt x="311" y="632"/>
                  </a:lnTo>
                  <a:cubicBezTo>
                    <a:pt x="313" y="630"/>
                    <a:pt x="319" y="631"/>
                    <a:pt x="322" y="632"/>
                  </a:cubicBezTo>
                  <a:lnTo>
                    <a:pt x="322" y="632"/>
                  </a:lnTo>
                  <a:cubicBezTo>
                    <a:pt x="325" y="632"/>
                    <a:pt x="331" y="635"/>
                    <a:pt x="332" y="637"/>
                  </a:cubicBezTo>
                  <a:lnTo>
                    <a:pt x="332" y="637"/>
                  </a:lnTo>
                  <a:cubicBezTo>
                    <a:pt x="334" y="640"/>
                    <a:pt x="333" y="649"/>
                    <a:pt x="335" y="653"/>
                  </a:cubicBezTo>
                  <a:lnTo>
                    <a:pt x="335" y="653"/>
                  </a:lnTo>
                  <a:cubicBezTo>
                    <a:pt x="337" y="656"/>
                    <a:pt x="344" y="660"/>
                    <a:pt x="347" y="660"/>
                  </a:cubicBezTo>
                  <a:lnTo>
                    <a:pt x="347" y="660"/>
                  </a:lnTo>
                  <a:cubicBezTo>
                    <a:pt x="351" y="661"/>
                    <a:pt x="357" y="656"/>
                    <a:pt x="360" y="654"/>
                  </a:cubicBezTo>
                  <a:lnTo>
                    <a:pt x="360" y="654"/>
                  </a:lnTo>
                  <a:cubicBezTo>
                    <a:pt x="363" y="651"/>
                    <a:pt x="365" y="642"/>
                    <a:pt x="367" y="639"/>
                  </a:cubicBezTo>
                  <a:lnTo>
                    <a:pt x="367" y="639"/>
                  </a:lnTo>
                  <a:cubicBezTo>
                    <a:pt x="370" y="635"/>
                    <a:pt x="377" y="628"/>
                    <a:pt x="382" y="627"/>
                  </a:cubicBezTo>
                  <a:lnTo>
                    <a:pt x="382" y="627"/>
                  </a:lnTo>
                  <a:cubicBezTo>
                    <a:pt x="385" y="625"/>
                    <a:pt x="394" y="628"/>
                    <a:pt x="397" y="626"/>
                  </a:cubicBezTo>
                  <a:lnTo>
                    <a:pt x="397" y="626"/>
                  </a:lnTo>
                  <a:cubicBezTo>
                    <a:pt x="400" y="624"/>
                    <a:pt x="401" y="618"/>
                    <a:pt x="402" y="615"/>
                  </a:cubicBezTo>
                  <a:lnTo>
                    <a:pt x="402" y="615"/>
                  </a:lnTo>
                  <a:cubicBezTo>
                    <a:pt x="403" y="611"/>
                    <a:pt x="405" y="602"/>
                    <a:pt x="407" y="599"/>
                  </a:cubicBezTo>
                  <a:lnTo>
                    <a:pt x="407" y="599"/>
                  </a:lnTo>
                  <a:cubicBezTo>
                    <a:pt x="410" y="597"/>
                    <a:pt x="416" y="597"/>
                    <a:pt x="419" y="595"/>
                  </a:cubicBezTo>
                  <a:lnTo>
                    <a:pt x="419" y="595"/>
                  </a:lnTo>
                  <a:cubicBezTo>
                    <a:pt x="422" y="593"/>
                    <a:pt x="427" y="585"/>
                    <a:pt x="429" y="582"/>
                  </a:cubicBezTo>
                  <a:lnTo>
                    <a:pt x="429" y="582"/>
                  </a:lnTo>
                  <a:cubicBezTo>
                    <a:pt x="432" y="576"/>
                    <a:pt x="433" y="565"/>
                    <a:pt x="436" y="559"/>
                  </a:cubicBezTo>
                  <a:lnTo>
                    <a:pt x="436" y="559"/>
                  </a:lnTo>
                  <a:cubicBezTo>
                    <a:pt x="438" y="555"/>
                    <a:pt x="444" y="546"/>
                    <a:pt x="447" y="543"/>
                  </a:cubicBezTo>
                  <a:lnTo>
                    <a:pt x="447" y="543"/>
                  </a:lnTo>
                  <a:cubicBezTo>
                    <a:pt x="451" y="536"/>
                    <a:pt x="460" y="523"/>
                    <a:pt x="465" y="517"/>
                  </a:cubicBezTo>
                  <a:lnTo>
                    <a:pt x="465" y="517"/>
                  </a:lnTo>
                  <a:cubicBezTo>
                    <a:pt x="467" y="513"/>
                    <a:pt x="473" y="503"/>
                    <a:pt x="478" y="500"/>
                  </a:cubicBezTo>
                  <a:lnTo>
                    <a:pt x="478" y="500"/>
                  </a:lnTo>
                  <a:cubicBezTo>
                    <a:pt x="481" y="498"/>
                    <a:pt x="490" y="498"/>
                    <a:pt x="492" y="495"/>
                  </a:cubicBezTo>
                  <a:lnTo>
                    <a:pt x="492" y="495"/>
                  </a:lnTo>
                  <a:cubicBezTo>
                    <a:pt x="495" y="493"/>
                    <a:pt x="496" y="487"/>
                    <a:pt x="496" y="483"/>
                  </a:cubicBezTo>
                  <a:lnTo>
                    <a:pt x="496" y="483"/>
                  </a:lnTo>
                  <a:cubicBezTo>
                    <a:pt x="497" y="479"/>
                    <a:pt x="491" y="471"/>
                    <a:pt x="492" y="467"/>
                  </a:cubicBezTo>
                  <a:lnTo>
                    <a:pt x="492" y="467"/>
                  </a:lnTo>
                  <a:cubicBezTo>
                    <a:pt x="493" y="464"/>
                    <a:pt x="501" y="461"/>
                    <a:pt x="503" y="458"/>
                  </a:cubicBezTo>
                  <a:lnTo>
                    <a:pt x="503" y="458"/>
                  </a:lnTo>
                  <a:cubicBezTo>
                    <a:pt x="504" y="454"/>
                    <a:pt x="500" y="445"/>
                    <a:pt x="498" y="442"/>
                  </a:cubicBezTo>
                  <a:lnTo>
                    <a:pt x="498" y="442"/>
                  </a:lnTo>
                  <a:cubicBezTo>
                    <a:pt x="496" y="439"/>
                    <a:pt x="487" y="437"/>
                    <a:pt x="486" y="434"/>
                  </a:cubicBezTo>
                  <a:lnTo>
                    <a:pt x="486" y="434"/>
                  </a:lnTo>
                  <a:cubicBezTo>
                    <a:pt x="484" y="431"/>
                    <a:pt x="485" y="424"/>
                    <a:pt x="486" y="421"/>
                  </a:cubicBezTo>
                  <a:lnTo>
                    <a:pt x="486" y="421"/>
                  </a:lnTo>
                  <a:cubicBezTo>
                    <a:pt x="487" y="417"/>
                    <a:pt x="497" y="412"/>
                    <a:pt x="498" y="407"/>
                  </a:cubicBezTo>
                  <a:lnTo>
                    <a:pt x="498" y="407"/>
                  </a:lnTo>
                  <a:cubicBezTo>
                    <a:pt x="499" y="402"/>
                    <a:pt x="490" y="392"/>
                    <a:pt x="490" y="387"/>
                  </a:cubicBezTo>
                  <a:lnTo>
                    <a:pt x="490" y="387"/>
                  </a:lnTo>
                  <a:cubicBezTo>
                    <a:pt x="491" y="384"/>
                    <a:pt x="496" y="380"/>
                    <a:pt x="497" y="378"/>
                  </a:cubicBezTo>
                  <a:lnTo>
                    <a:pt x="497" y="378"/>
                  </a:lnTo>
                  <a:cubicBezTo>
                    <a:pt x="498" y="375"/>
                    <a:pt x="498" y="369"/>
                    <a:pt x="497" y="366"/>
                  </a:cubicBezTo>
                  <a:lnTo>
                    <a:pt x="497" y="366"/>
                  </a:lnTo>
                  <a:cubicBezTo>
                    <a:pt x="496" y="364"/>
                    <a:pt x="490" y="362"/>
                    <a:pt x="488" y="359"/>
                  </a:cubicBezTo>
                  <a:lnTo>
                    <a:pt x="488" y="359"/>
                  </a:lnTo>
                  <a:cubicBezTo>
                    <a:pt x="488" y="357"/>
                    <a:pt x="489" y="352"/>
                    <a:pt x="491" y="351"/>
                  </a:cubicBezTo>
                  <a:lnTo>
                    <a:pt x="491" y="351"/>
                  </a:lnTo>
                  <a:cubicBezTo>
                    <a:pt x="494" y="349"/>
                    <a:pt x="502" y="353"/>
                    <a:pt x="506" y="351"/>
                  </a:cubicBezTo>
                  <a:lnTo>
                    <a:pt x="506" y="351"/>
                  </a:lnTo>
                  <a:cubicBezTo>
                    <a:pt x="507" y="350"/>
                    <a:pt x="508" y="346"/>
                    <a:pt x="508" y="344"/>
                  </a:cubicBezTo>
                  <a:lnTo>
                    <a:pt x="508" y="344"/>
                  </a:lnTo>
                  <a:cubicBezTo>
                    <a:pt x="509" y="339"/>
                    <a:pt x="502" y="331"/>
                    <a:pt x="502" y="326"/>
                  </a:cubicBezTo>
                  <a:lnTo>
                    <a:pt x="502" y="326"/>
                  </a:lnTo>
                  <a:cubicBezTo>
                    <a:pt x="501" y="323"/>
                    <a:pt x="506" y="316"/>
                    <a:pt x="506" y="313"/>
                  </a:cubicBezTo>
                  <a:lnTo>
                    <a:pt x="506" y="313"/>
                  </a:lnTo>
                  <a:cubicBezTo>
                    <a:pt x="506" y="309"/>
                    <a:pt x="504" y="302"/>
                    <a:pt x="503" y="298"/>
                  </a:cubicBezTo>
                  <a:lnTo>
                    <a:pt x="503" y="298"/>
                  </a:lnTo>
                  <a:cubicBezTo>
                    <a:pt x="501" y="291"/>
                    <a:pt x="493" y="278"/>
                    <a:pt x="496" y="271"/>
                  </a:cubicBezTo>
                  <a:lnTo>
                    <a:pt x="496" y="271"/>
                  </a:lnTo>
                  <a:cubicBezTo>
                    <a:pt x="497" y="268"/>
                    <a:pt x="505" y="266"/>
                    <a:pt x="506" y="263"/>
                  </a:cubicBezTo>
                  <a:lnTo>
                    <a:pt x="506" y="263"/>
                  </a:lnTo>
                  <a:cubicBezTo>
                    <a:pt x="507" y="259"/>
                    <a:pt x="502" y="252"/>
                    <a:pt x="502" y="248"/>
                  </a:cubicBezTo>
                  <a:lnTo>
                    <a:pt x="502" y="248"/>
                  </a:lnTo>
                  <a:cubicBezTo>
                    <a:pt x="501" y="243"/>
                    <a:pt x="502" y="235"/>
                    <a:pt x="503" y="231"/>
                  </a:cubicBezTo>
                  <a:lnTo>
                    <a:pt x="503" y="231"/>
                  </a:lnTo>
                  <a:cubicBezTo>
                    <a:pt x="504" y="226"/>
                    <a:pt x="510" y="220"/>
                    <a:pt x="510" y="216"/>
                  </a:cubicBezTo>
                  <a:lnTo>
                    <a:pt x="510" y="216"/>
                  </a:lnTo>
                  <a:cubicBezTo>
                    <a:pt x="511" y="212"/>
                    <a:pt x="509" y="203"/>
                    <a:pt x="510" y="200"/>
                  </a:cubicBezTo>
                  <a:lnTo>
                    <a:pt x="510" y="200"/>
                  </a:lnTo>
                  <a:cubicBezTo>
                    <a:pt x="510" y="197"/>
                    <a:pt x="512" y="190"/>
                    <a:pt x="514" y="187"/>
                  </a:cubicBezTo>
                  <a:lnTo>
                    <a:pt x="514" y="187"/>
                  </a:lnTo>
                  <a:cubicBezTo>
                    <a:pt x="515" y="185"/>
                    <a:pt x="518" y="183"/>
                    <a:pt x="520" y="182"/>
                  </a:cubicBezTo>
                  <a:lnTo>
                    <a:pt x="520" y="182"/>
                  </a:lnTo>
                  <a:cubicBezTo>
                    <a:pt x="521" y="178"/>
                    <a:pt x="519" y="171"/>
                    <a:pt x="519" y="168"/>
                  </a:cubicBezTo>
                  <a:lnTo>
                    <a:pt x="519" y="168"/>
                  </a:lnTo>
                  <a:cubicBezTo>
                    <a:pt x="520" y="164"/>
                    <a:pt x="523" y="158"/>
                    <a:pt x="522" y="155"/>
                  </a:cubicBezTo>
                  <a:lnTo>
                    <a:pt x="522" y="155"/>
                  </a:lnTo>
                  <a:cubicBezTo>
                    <a:pt x="521" y="152"/>
                    <a:pt x="516" y="147"/>
                    <a:pt x="516" y="144"/>
                  </a:cubicBezTo>
                  <a:lnTo>
                    <a:pt x="516" y="144"/>
                  </a:lnTo>
                  <a:cubicBezTo>
                    <a:pt x="514" y="141"/>
                    <a:pt x="516" y="134"/>
                    <a:pt x="515" y="131"/>
                  </a:cubicBezTo>
                  <a:lnTo>
                    <a:pt x="515" y="131"/>
                  </a:lnTo>
                  <a:cubicBezTo>
                    <a:pt x="514" y="128"/>
                    <a:pt x="507" y="124"/>
                    <a:pt x="506" y="121"/>
                  </a:cubicBezTo>
                  <a:lnTo>
                    <a:pt x="506" y="121"/>
                  </a:lnTo>
                  <a:cubicBezTo>
                    <a:pt x="505" y="116"/>
                    <a:pt x="509" y="106"/>
                    <a:pt x="510" y="101"/>
                  </a:cubicBezTo>
                  <a:lnTo>
                    <a:pt x="510" y="101"/>
                  </a:lnTo>
                  <a:cubicBezTo>
                    <a:pt x="510" y="95"/>
                    <a:pt x="511" y="81"/>
                    <a:pt x="507" y="75"/>
                  </a:cubicBezTo>
                  <a:lnTo>
                    <a:pt x="507" y="75"/>
                  </a:lnTo>
                  <a:cubicBezTo>
                    <a:pt x="506" y="72"/>
                    <a:pt x="499" y="71"/>
                    <a:pt x="497" y="69"/>
                  </a:cubicBezTo>
                  <a:lnTo>
                    <a:pt x="497" y="69"/>
                  </a:lnTo>
                  <a:cubicBezTo>
                    <a:pt x="495" y="66"/>
                    <a:pt x="493" y="56"/>
                    <a:pt x="490" y="53"/>
                  </a:cubicBezTo>
                  <a:lnTo>
                    <a:pt x="490" y="53"/>
                  </a:lnTo>
                  <a:cubicBezTo>
                    <a:pt x="488" y="51"/>
                    <a:pt x="483" y="49"/>
                    <a:pt x="481" y="47"/>
                  </a:cubicBezTo>
                  <a:lnTo>
                    <a:pt x="481" y="47"/>
                  </a:lnTo>
                  <a:cubicBezTo>
                    <a:pt x="478" y="45"/>
                    <a:pt x="475" y="41"/>
                    <a:pt x="474" y="39"/>
                  </a:cubicBezTo>
                  <a:lnTo>
                    <a:pt x="474" y="39"/>
                  </a:lnTo>
                  <a:cubicBezTo>
                    <a:pt x="473" y="37"/>
                    <a:pt x="472" y="31"/>
                    <a:pt x="473" y="29"/>
                  </a:cubicBezTo>
                  <a:lnTo>
                    <a:pt x="473" y="29"/>
                  </a:lnTo>
                  <a:cubicBezTo>
                    <a:pt x="474" y="27"/>
                    <a:pt x="480" y="26"/>
                    <a:pt x="481" y="23"/>
                  </a:cubicBezTo>
                  <a:lnTo>
                    <a:pt x="481" y="23"/>
                  </a:lnTo>
                  <a:cubicBezTo>
                    <a:pt x="483" y="21"/>
                    <a:pt x="482" y="15"/>
                    <a:pt x="485" y="13"/>
                  </a:cubicBezTo>
                  <a:lnTo>
                    <a:pt x="485" y="13"/>
                  </a:lnTo>
                  <a:cubicBezTo>
                    <a:pt x="486" y="11"/>
                    <a:pt x="493" y="10"/>
                    <a:pt x="496" y="10"/>
                  </a:cubicBezTo>
                  <a:lnTo>
                    <a:pt x="496" y="10"/>
                  </a:lnTo>
                  <a:cubicBezTo>
                    <a:pt x="498" y="10"/>
                    <a:pt x="503" y="11"/>
                    <a:pt x="504" y="10"/>
                  </a:cubicBezTo>
                  <a:lnTo>
                    <a:pt x="504" y="10"/>
                  </a:lnTo>
                  <a:cubicBezTo>
                    <a:pt x="506" y="9"/>
                    <a:pt x="505" y="4"/>
                    <a:pt x="506" y="3"/>
                  </a:cubicBezTo>
                  <a:lnTo>
                    <a:pt x="506" y="3"/>
                  </a:lnTo>
                  <a:cubicBezTo>
                    <a:pt x="508" y="2"/>
                    <a:pt x="512" y="1"/>
                    <a:pt x="514" y="1"/>
                  </a:cubicBezTo>
                  <a:lnTo>
                    <a:pt x="514" y="1"/>
                  </a:lnTo>
                  <a:cubicBezTo>
                    <a:pt x="516" y="0"/>
                    <a:pt x="517" y="0"/>
                    <a:pt x="520" y="0"/>
                  </a:cubicBezTo>
                  <a:lnTo>
                    <a:pt x="610" y="419"/>
                  </a:lnTo>
                  <a:lnTo>
                    <a:pt x="974" y="342"/>
                  </a:lnTo>
                  <a:lnTo>
                    <a:pt x="974" y="342"/>
                  </a:lnTo>
                  <a:lnTo>
                    <a:pt x="1026" y="577"/>
                  </a:lnTo>
                  <a:lnTo>
                    <a:pt x="1026" y="577"/>
                  </a:lnTo>
                  <a:cubicBezTo>
                    <a:pt x="1026" y="577"/>
                    <a:pt x="1033" y="574"/>
                    <a:pt x="1035" y="572"/>
                  </a:cubicBezTo>
                  <a:lnTo>
                    <a:pt x="1035" y="572"/>
                  </a:lnTo>
                  <a:cubicBezTo>
                    <a:pt x="1036" y="571"/>
                    <a:pt x="1040" y="567"/>
                    <a:pt x="1041" y="565"/>
                  </a:cubicBezTo>
                  <a:lnTo>
                    <a:pt x="1041" y="565"/>
                  </a:lnTo>
                  <a:cubicBezTo>
                    <a:pt x="1042" y="564"/>
                    <a:pt x="1044" y="559"/>
                    <a:pt x="1045" y="556"/>
                  </a:cubicBezTo>
                  <a:lnTo>
                    <a:pt x="1045" y="556"/>
                  </a:lnTo>
                  <a:cubicBezTo>
                    <a:pt x="1046" y="555"/>
                    <a:pt x="1049" y="552"/>
                    <a:pt x="1051" y="550"/>
                  </a:cubicBezTo>
                  <a:lnTo>
                    <a:pt x="1051" y="550"/>
                  </a:lnTo>
                  <a:cubicBezTo>
                    <a:pt x="1052" y="547"/>
                    <a:pt x="1053" y="540"/>
                    <a:pt x="1055" y="538"/>
                  </a:cubicBezTo>
                  <a:lnTo>
                    <a:pt x="1055" y="538"/>
                  </a:lnTo>
                  <a:cubicBezTo>
                    <a:pt x="1056" y="537"/>
                    <a:pt x="1061" y="538"/>
                    <a:pt x="1062" y="536"/>
                  </a:cubicBezTo>
                  <a:lnTo>
                    <a:pt x="1062" y="536"/>
                  </a:lnTo>
                  <a:cubicBezTo>
                    <a:pt x="1065" y="535"/>
                    <a:pt x="1066" y="529"/>
                    <a:pt x="1068" y="527"/>
                  </a:cubicBezTo>
                  <a:lnTo>
                    <a:pt x="1068" y="527"/>
                  </a:lnTo>
                  <a:cubicBezTo>
                    <a:pt x="1069" y="524"/>
                    <a:pt x="1073" y="519"/>
                    <a:pt x="1075" y="518"/>
                  </a:cubicBezTo>
                  <a:lnTo>
                    <a:pt x="1075" y="518"/>
                  </a:lnTo>
                  <a:cubicBezTo>
                    <a:pt x="1077" y="517"/>
                    <a:pt x="1082" y="517"/>
                    <a:pt x="1084" y="515"/>
                  </a:cubicBezTo>
                  <a:lnTo>
                    <a:pt x="1084" y="515"/>
                  </a:lnTo>
                  <a:cubicBezTo>
                    <a:pt x="1086" y="514"/>
                    <a:pt x="1087" y="507"/>
                    <a:pt x="1087" y="504"/>
                  </a:cubicBezTo>
                  <a:lnTo>
                    <a:pt x="1087" y="504"/>
                  </a:lnTo>
                  <a:cubicBezTo>
                    <a:pt x="1089" y="501"/>
                    <a:pt x="1089" y="495"/>
                    <a:pt x="1091" y="493"/>
                  </a:cubicBezTo>
                  <a:lnTo>
                    <a:pt x="1091" y="493"/>
                  </a:lnTo>
                  <a:cubicBezTo>
                    <a:pt x="1091" y="491"/>
                    <a:pt x="1095" y="485"/>
                    <a:pt x="1095" y="485"/>
                  </a:cubicBezTo>
                  <a:lnTo>
                    <a:pt x="1095" y="485"/>
                  </a:lnTo>
                  <a:cubicBezTo>
                    <a:pt x="1096" y="485"/>
                    <a:pt x="1102" y="481"/>
                    <a:pt x="1103" y="480"/>
                  </a:cubicBezTo>
                  <a:lnTo>
                    <a:pt x="1103" y="480"/>
                  </a:lnTo>
                  <a:cubicBezTo>
                    <a:pt x="1105" y="478"/>
                    <a:pt x="1106" y="474"/>
                    <a:pt x="1107" y="472"/>
                  </a:cubicBezTo>
                  <a:lnTo>
                    <a:pt x="1107" y="472"/>
                  </a:lnTo>
                  <a:cubicBezTo>
                    <a:pt x="1108" y="470"/>
                    <a:pt x="1112" y="467"/>
                    <a:pt x="1113" y="464"/>
                  </a:cubicBezTo>
                  <a:lnTo>
                    <a:pt x="1113" y="464"/>
                  </a:lnTo>
                  <a:cubicBezTo>
                    <a:pt x="1115" y="463"/>
                    <a:pt x="1117" y="458"/>
                    <a:pt x="1119" y="457"/>
                  </a:cubicBezTo>
                  <a:lnTo>
                    <a:pt x="1119" y="457"/>
                  </a:lnTo>
                  <a:cubicBezTo>
                    <a:pt x="1121" y="456"/>
                    <a:pt x="1124" y="454"/>
                    <a:pt x="1125" y="453"/>
                  </a:cubicBezTo>
                  <a:lnTo>
                    <a:pt x="1125" y="453"/>
                  </a:lnTo>
                  <a:cubicBezTo>
                    <a:pt x="1127" y="452"/>
                    <a:pt x="1129" y="448"/>
                    <a:pt x="1130" y="447"/>
                  </a:cubicBezTo>
                  <a:lnTo>
                    <a:pt x="1130" y="447"/>
                  </a:lnTo>
                  <a:cubicBezTo>
                    <a:pt x="1132" y="444"/>
                    <a:pt x="1131" y="438"/>
                    <a:pt x="1132" y="435"/>
                  </a:cubicBezTo>
                  <a:lnTo>
                    <a:pt x="1132" y="435"/>
                  </a:lnTo>
                  <a:cubicBezTo>
                    <a:pt x="1133" y="432"/>
                    <a:pt x="1135" y="425"/>
                    <a:pt x="1137" y="422"/>
                  </a:cubicBezTo>
                  <a:lnTo>
                    <a:pt x="1137" y="422"/>
                  </a:lnTo>
                  <a:cubicBezTo>
                    <a:pt x="1139" y="420"/>
                    <a:pt x="1143" y="418"/>
                    <a:pt x="1145" y="417"/>
                  </a:cubicBezTo>
                  <a:lnTo>
                    <a:pt x="1145" y="417"/>
                  </a:lnTo>
                  <a:cubicBezTo>
                    <a:pt x="1147" y="417"/>
                    <a:pt x="1153" y="417"/>
                    <a:pt x="1155" y="417"/>
                  </a:cubicBezTo>
                  <a:lnTo>
                    <a:pt x="1155" y="417"/>
                  </a:lnTo>
                  <a:cubicBezTo>
                    <a:pt x="1157" y="417"/>
                    <a:pt x="1162" y="418"/>
                    <a:pt x="1164" y="419"/>
                  </a:cubicBezTo>
                  <a:lnTo>
                    <a:pt x="1164" y="419"/>
                  </a:lnTo>
                  <a:cubicBezTo>
                    <a:pt x="1167" y="420"/>
                    <a:pt x="1171" y="424"/>
                    <a:pt x="1173" y="425"/>
                  </a:cubicBezTo>
                  <a:lnTo>
                    <a:pt x="1173" y="425"/>
                  </a:lnTo>
                  <a:cubicBezTo>
                    <a:pt x="1176" y="425"/>
                    <a:pt x="1180" y="429"/>
                    <a:pt x="1182" y="428"/>
                  </a:cubicBezTo>
                  <a:lnTo>
                    <a:pt x="1182" y="428"/>
                  </a:lnTo>
                  <a:cubicBezTo>
                    <a:pt x="1185" y="427"/>
                    <a:pt x="1185" y="421"/>
                    <a:pt x="1186" y="418"/>
                  </a:cubicBezTo>
                  <a:lnTo>
                    <a:pt x="1186" y="418"/>
                  </a:lnTo>
                  <a:cubicBezTo>
                    <a:pt x="1186" y="415"/>
                    <a:pt x="1184" y="409"/>
                    <a:pt x="1185" y="406"/>
                  </a:cubicBezTo>
                  <a:lnTo>
                    <a:pt x="1185" y="406"/>
                  </a:lnTo>
                  <a:cubicBezTo>
                    <a:pt x="1186" y="404"/>
                    <a:pt x="1189" y="402"/>
                    <a:pt x="1191" y="401"/>
                  </a:cubicBezTo>
                  <a:lnTo>
                    <a:pt x="1191" y="401"/>
                  </a:lnTo>
                  <a:cubicBezTo>
                    <a:pt x="1193" y="400"/>
                    <a:pt x="1197" y="400"/>
                    <a:pt x="1198" y="399"/>
                  </a:cubicBezTo>
                  <a:lnTo>
                    <a:pt x="1198" y="399"/>
                  </a:lnTo>
                  <a:cubicBezTo>
                    <a:pt x="1200" y="397"/>
                    <a:pt x="1198" y="392"/>
                    <a:pt x="1199" y="390"/>
                  </a:cubicBezTo>
                  <a:lnTo>
                    <a:pt x="1199" y="390"/>
                  </a:lnTo>
                  <a:cubicBezTo>
                    <a:pt x="1200" y="387"/>
                    <a:pt x="1202" y="383"/>
                    <a:pt x="1203" y="381"/>
                  </a:cubicBezTo>
                  <a:lnTo>
                    <a:pt x="1203" y="381"/>
                  </a:lnTo>
                  <a:cubicBezTo>
                    <a:pt x="1205" y="380"/>
                    <a:pt x="1208" y="380"/>
                    <a:pt x="1208" y="379"/>
                  </a:cubicBezTo>
                  <a:lnTo>
                    <a:pt x="1208" y="379"/>
                  </a:lnTo>
                  <a:cubicBezTo>
                    <a:pt x="1210" y="377"/>
                    <a:pt x="1207" y="371"/>
                    <a:pt x="1207" y="369"/>
                  </a:cubicBezTo>
                  <a:lnTo>
                    <a:pt x="1207" y="369"/>
                  </a:lnTo>
                  <a:cubicBezTo>
                    <a:pt x="1208" y="366"/>
                    <a:pt x="1212" y="360"/>
                    <a:pt x="1213" y="359"/>
                  </a:cubicBezTo>
                  <a:lnTo>
                    <a:pt x="1213" y="359"/>
                  </a:lnTo>
                  <a:cubicBezTo>
                    <a:pt x="1215" y="357"/>
                    <a:pt x="1220" y="357"/>
                    <a:pt x="1220" y="356"/>
                  </a:cubicBezTo>
                  <a:lnTo>
                    <a:pt x="1220" y="356"/>
                  </a:lnTo>
                  <a:cubicBezTo>
                    <a:pt x="1220" y="354"/>
                    <a:pt x="1217" y="352"/>
                    <a:pt x="1216" y="351"/>
                  </a:cubicBezTo>
                  <a:lnTo>
                    <a:pt x="1216" y="351"/>
                  </a:lnTo>
                  <a:cubicBezTo>
                    <a:pt x="1216" y="349"/>
                    <a:pt x="1217" y="345"/>
                    <a:pt x="1218" y="343"/>
                  </a:cubicBezTo>
                  <a:lnTo>
                    <a:pt x="1218" y="343"/>
                  </a:lnTo>
                  <a:cubicBezTo>
                    <a:pt x="1219" y="342"/>
                    <a:pt x="1223" y="341"/>
                    <a:pt x="1224" y="339"/>
                  </a:cubicBezTo>
                  <a:lnTo>
                    <a:pt x="1224" y="339"/>
                  </a:lnTo>
                  <a:cubicBezTo>
                    <a:pt x="1225" y="338"/>
                    <a:pt x="1226" y="335"/>
                    <a:pt x="1226" y="333"/>
                  </a:cubicBezTo>
                  <a:lnTo>
                    <a:pt x="1226" y="333"/>
                  </a:lnTo>
                  <a:cubicBezTo>
                    <a:pt x="1225" y="332"/>
                    <a:pt x="1220" y="332"/>
                    <a:pt x="1219" y="331"/>
                  </a:cubicBezTo>
                  <a:lnTo>
                    <a:pt x="1219" y="331"/>
                  </a:lnTo>
                  <a:cubicBezTo>
                    <a:pt x="1218" y="329"/>
                    <a:pt x="1221" y="325"/>
                    <a:pt x="1222" y="323"/>
                  </a:cubicBezTo>
                  <a:lnTo>
                    <a:pt x="1222" y="323"/>
                  </a:lnTo>
                  <a:cubicBezTo>
                    <a:pt x="1223" y="322"/>
                    <a:pt x="1225" y="319"/>
                    <a:pt x="1227" y="318"/>
                  </a:cubicBezTo>
                  <a:lnTo>
                    <a:pt x="1227" y="318"/>
                  </a:lnTo>
                  <a:cubicBezTo>
                    <a:pt x="1228" y="317"/>
                    <a:pt x="1232" y="319"/>
                    <a:pt x="1233" y="319"/>
                  </a:cubicBezTo>
                  <a:lnTo>
                    <a:pt x="1233" y="319"/>
                  </a:lnTo>
                  <a:cubicBezTo>
                    <a:pt x="1235" y="321"/>
                    <a:pt x="1235" y="324"/>
                    <a:pt x="1236" y="325"/>
                  </a:cubicBezTo>
                  <a:lnTo>
                    <a:pt x="1236" y="325"/>
                  </a:lnTo>
                  <a:cubicBezTo>
                    <a:pt x="1238" y="326"/>
                    <a:pt x="1244" y="324"/>
                    <a:pt x="1246" y="326"/>
                  </a:cubicBezTo>
                  <a:lnTo>
                    <a:pt x="1246" y="326"/>
                  </a:lnTo>
                  <a:cubicBezTo>
                    <a:pt x="1246" y="326"/>
                    <a:pt x="1246" y="330"/>
                    <a:pt x="1246" y="331"/>
                  </a:cubicBezTo>
                  <a:lnTo>
                    <a:pt x="1246" y="331"/>
                  </a:lnTo>
                  <a:cubicBezTo>
                    <a:pt x="1244" y="332"/>
                    <a:pt x="1240" y="333"/>
                    <a:pt x="1239" y="334"/>
                  </a:cubicBezTo>
                  <a:lnTo>
                    <a:pt x="1239" y="334"/>
                  </a:lnTo>
                  <a:cubicBezTo>
                    <a:pt x="1238" y="336"/>
                    <a:pt x="1236" y="339"/>
                    <a:pt x="1236" y="341"/>
                  </a:cubicBezTo>
                  <a:lnTo>
                    <a:pt x="1236" y="341"/>
                  </a:lnTo>
                  <a:cubicBezTo>
                    <a:pt x="1236" y="342"/>
                    <a:pt x="1238" y="346"/>
                    <a:pt x="1240" y="347"/>
                  </a:cubicBezTo>
                  <a:lnTo>
                    <a:pt x="1240" y="347"/>
                  </a:lnTo>
                  <a:cubicBezTo>
                    <a:pt x="1243" y="350"/>
                    <a:pt x="1250" y="351"/>
                    <a:pt x="1254" y="352"/>
                  </a:cubicBezTo>
                  <a:lnTo>
                    <a:pt x="1254" y="352"/>
                  </a:lnTo>
                  <a:cubicBezTo>
                    <a:pt x="1256" y="352"/>
                    <a:pt x="1261" y="353"/>
                    <a:pt x="1263" y="354"/>
                  </a:cubicBezTo>
                  <a:lnTo>
                    <a:pt x="1263" y="354"/>
                  </a:lnTo>
                  <a:cubicBezTo>
                    <a:pt x="1266" y="355"/>
                    <a:pt x="1269" y="358"/>
                    <a:pt x="1271" y="359"/>
                  </a:cubicBezTo>
                  <a:lnTo>
                    <a:pt x="1271" y="359"/>
                  </a:lnTo>
                  <a:cubicBezTo>
                    <a:pt x="1275" y="359"/>
                    <a:pt x="1282" y="359"/>
                    <a:pt x="1286" y="357"/>
                  </a:cubicBezTo>
                  <a:lnTo>
                    <a:pt x="1286" y="357"/>
                  </a:lnTo>
                  <a:cubicBezTo>
                    <a:pt x="1287" y="357"/>
                    <a:pt x="1289" y="353"/>
                    <a:pt x="1291" y="352"/>
                  </a:cubicBezTo>
                  <a:lnTo>
                    <a:pt x="1291" y="352"/>
                  </a:lnTo>
                  <a:cubicBezTo>
                    <a:pt x="1295" y="352"/>
                    <a:pt x="1302" y="351"/>
                    <a:pt x="1305" y="352"/>
                  </a:cubicBezTo>
                  <a:lnTo>
                    <a:pt x="1305" y="352"/>
                  </a:lnTo>
                  <a:cubicBezTo>
                    <a:pt x="1307" y="353"/>
                    <a:pt x="1309" y="357"/>
                    <a:pt x="1311" y="358"/>
                  </a:cubicBezTo>
                  <a:lnTo>
                    <a:pt x="1311" y="358"/>
                  </a:lnTo>
                  <a:cubicBezTo>
                    <a:pt x="1313" y="359"/>
                    <a:pt x="1317" y="359"/>
                    <a:pt x="1319" y="359"/>
                  </a:cubicBezTo>
                  <a:lnTo>
                    <a:pt x="1319" y="359"/>
                  </a:lnTo>
                  <a:cubicBezTo>
                    <a:pt x="1323" y="357"/>
                    <a:pt x="1326" y="352"/>
                    <a:pt x="1329" y="352"/>
                  </a:cubicBezTo>
                  <a:lnTo>
                    <a:pt x="1329" y="352"/>
                  </a:lnTo>
                  <a:cubicBezTo>
                    <a:pt x="1332" y="351"/>
                    <a:pt x="1337" y="355"/>
                    <a:pt x="1340" y="354"/>
                  </a:cubicBezTo>
                  <a:lnTo>
                    <a:pt x="1340" y="354"/>
                  </a:lnTo>
                  <a:cubicBezTo>
                    <a:pt x="1344" y="354"/>
                    <a:pt x="1348" y="347"/>
                    <a:pt x="1350" y="345"/>
                  </a:cubicBezTo>
                  <a:lnTo>
                    <a:pt x="1350" y="345"/>
                  </a:lnTo>
                  <a:cubicBezTo>
                    <a:pt x="1351" y="344"/>
                    <a:pt x="1355" y="342"/>
                    <a:pt x="1356" y="341"/>
                  </a:cubicBezTo>
                  <a:lnTo>
                    <a:pt x="1356" y="341"/>
                  </a:lnTo>
                  <a:cubicBezTo>
                    <a:pt x="1357" y="339"/>
                    <a:pt x="1358" y="334"/>
                    <a:pt x="1358" y="332"/>
                  </a:cubicBezTo>
                  <a:lnTo>
                    <a:pt x="1358" y="332"/>
                  </a:lnTo>
                  <a:cubicBezTo>
                    <a:pt x="1358" y="331"/>
                    <a:pt x="1356" y="328"/>
                    <a:pt x="1354" y="327"/>
                  </a:cubicBezTo>
                  <a:lnTo>
                    <a:pt x="1354" y="327"/>
                  </a:lnTo>
                  <a:cubicBezTo>
                    <a:pt x="1353" y="326"/>
                    <a:pt x="1348" y="327"/>
                    <a:pt x="1346" y="326"/>
                  </a:cubicBezTo>
                  <a:lnTo>
                    <a:pt x="1346" y="326"/>
                  </a:lnTo>
                  <a:cubicBezTo>
                    <a:pt x="1346" y="325"/>
                    <a:pt x="1345" y="323"/>
                    <a:pt x="1345" y="322"/>
                  </a:cubicBezTo>
                  <a:lnTo>
                    <a:pt x="1345" y="322"/>
                  </a:lnTo>
                  <a:cubicBezTo>
                    <a:pt x="1346" y="320"/>
                    <a:pt x="1348" y="317"/>
                    <a:pt x="1350" y="317"/>
                  </a:cubicBezTo>
                  <a:lnTo>
                    <a:pt x="1350" y="317"/>
                  </a:lnTo>
                  <a:cubicBezTo>
                    <a:pt x="1352" y="316"/>
                    <a:pt x="1356" y="317"/>
                    <a:pt x="1358" y="317"/>
                  </a:cubicBezTo>
                  <a:lnTo>
                    <a:pt x="1358" y="317"/>
                  </a:lnTo>
                  <a:cubicBezTo>
                    <a:pt x="1359" y="317"/>
                    <a:pt x="1362" y="317"/>
                    <a:pt x="1362" y="316"/>
                  </a:cubicBezTo>
                  <a:lnTo>
                    <a:pt x="1362" y="316"/>
                  </a:lnTo>
                  <a:cubicBezTo>
                    <a:pt x="1363" y="314"/>
                    <a:pt x="1362" y="311"/>
                    <a:pt x="1361" y="310"/>
                  </a:cubicBezTo>
                  <a:lnTo>
                    <a:pt x="1361" y="310"/>
                  </a:lnTo>
                  <a:cubicBezTo>
                    <a:pt x="1359" y="308"/>
                    <a:pt x="1354" y="309"/>
                    <a:pt x="1352" y="307"/>
                  </a:cubicBezTo>
                  <a:lnTo>
                    <a:pt x="1352" y="307"/>
                  </a:lnTo>
                  <a:cubicBezTo>
                    <a:pt x="1351" y="306"/>
                    <a:pt x="1348" y="304"/>
                    <a:pt x="1348" y="303"/>
                  </a:cubicBezTo>
                  <a:lnTo>
                    <a:pt x="1348" y="303"/>
                  </a:lnTo>
                  <a:cubicBezTo>
                    <a:pt x="1348" y="302"/>
                    <a:pt x="1350" y="299"/>
                    <a:pt x="1351" y="299"/>
                  </a:cubicBezTo>
                  <a:lnTo>
                    <a:pt x="1351" y="299"/>
                  </a:lnTo>
                  <a:cubicBezTo>
                    <a:pt x="1353" y="298"/>
                    <a:pt x="1359" y="299"/>
                    <a:pt x="1361" y="299"/>
                  </a:cubicBezTo>
                  <a:lnTo>
                    <a:pt x="1361" y="299"/>
                  </a:lnTo>
                  <a:cubicBezTo>
                    <a:pt x="1364" y="298"/>
                    <a:pt x="1368" y="298"/>
                    <a:pt x="1369" y="297"/>
                  </a:cubicBezTo>
                  <a:lnTo>
                    <a:pt x="1369" y="297"/>
                  </a:lnTo>
                  <a:cubicBezTo>
                    <a:pt x="1371" y="296"/>
                    <a:pt x="1371" y="292"/>
                    <a:pt x="1372" y="291"/>
                  </a:cubicBezTo>
                  <a:lnTo>
                    <a:pt x="1372" y="291"/>
                  </a:lnTo>
                  <a:cubicBezTo>
                    <a:pt x="1373" y="289"/>
                    <a:pt x="1376" y="284"/>
                    <a:pt x="1378" y="284"/>
                  </a:cubicBezTo>
                  <a:lnTo>
                    <a:pt x="1378" y="284"/>
                  </a:lnTo>
                  <a:cubicBezTo>
                    <a:pt x="1381" y="282"/>
                    <a:pt x="1389" y="282"/>
                    <a:pt x="1394" y="283"/>
                  </a:cubicBezTo>
                  <a:lnTo>
                    <a:pt x="1394" y="283"/>
                  </a:lnTo>
                  <a:cubicBezTo>
                    <a:pt x="1397" y="283"/>
                    <a:pt x="1402" y="288"/>
                    <a:pt x="1404" y="287"/>
                  </a:cubicBezTo>
                  <a:lnTo>
                    <a:pt x="1404" y="287"/>
                  </a:lnTo>
                  <a:cubicBezTo>
                    <a:pt x="1407" y="286"/>
                    <a:pt x="1409" y="283"/>
                    <a:pt x="1410" y="282"/>
                  </a:cubicBezTo>
                  <a:lnTo>
                    <a:pt x="1410" y="282"/>
                  </a:lnTo>
                  <a:cubicBezTo>
                    <a:pt x="1412" y="279"/>
                    <a:pt x="1413" y="272"/>
                    <a:pt x="1414" y="269"/>
                  </a:cubicBezTo>
                  <a:lnTo>
                    <a:pt x="1414" y="269"/>
                  </a:lnTo>
                  <a:cubicBezTo>
                    <a:pt x="1415" y="266"/>
                    <a:pt x="1416" y="261"/>
                    <a:pt x="1417" y="258"/>
                  </a:cubicBezTo>
                  <a:lnTo>
                    <a:pt x="1417" y="258"/>
                  </a:lnTo>
                  <a:cubicBezTo>
                    <a:pt x="1418" y="256"/>
                    <a:pt x="1422" y="253"/>
                    <a:pt x="1423" y="252"/>
                  </a:cubicBezTo>
                  <a:lnTo>
                    <a:pt x="1423" y="252"/>
                  </a:lnTo>
                  <a:cubicBezTo>
                    <a:pt x="1425" y="250"/>
                    <a:pt x="1427" y="246"/>
                    <a:pt x="1429" y="245"/>
                  </a:cubicBezTo>
                  <a:lnTo>
                    <a:pt x="1429" y="245"/>
                  </a:lnTo>
                  <a:cubicBezTo>
                    <a:pt x="1434" y="243"/>
                    <a:pt x="1444" y="245"/>
                    <a:pt x="1449" y="245"/>
                  </a:cubicBezTo>
                  <a:lnTo>
                    <a:pt x="1449" y="245"/>
                  </a:lnTo>
                  <a:cubicBezTo>
                    <a:pt x="1452" y="245"/>
                    <a:pt x="1458" y="247"/>
                    <a:pt x="1460" y="248"/>
                  </a:cubicBezTo>
                  <a:lnTo>
                    <a:pt x="1460" y="248"/>
                  </a:lnTo>
                  <a:cubicBezTo>
                    <a:pt x="1463" y="249"/>
                    <a:pt x="1470" y="250"/>
                    <a:pt x="1472" y="252"/>
                  </a:cubicBezTo>
                  <a:lnTo>
                    <a:pt x="1472" y="252"/>
                  </a:lnTo>
                  <a:cubicBezTo>
                    <a:pt x="1475" y="253"/>
                    <a:pt x="1479" y="258"/>
                    <a:pt x="1481" y="260"/>
                  </a:cubicBezTo>
                  <a:lnTo>
                    <a:pt x="1481" y="260"/>
                  </a:lnTo>
                  <a:cubicBezTo>
                    <a:pt x="1483" y="262"/>
                    <a:pt x="1487" y="269"/>
                    <a:pt x="1489" y="270"/>
                  </a:cubicBezTo>
                  <a:lnTo>
                    <a:pt x="1489" y="270"/>
                  </a:lnTo>
                  <a:cubicBezTo>
                    <a:pt x="1493" y="272"/>
                    <a:pt x="1501" y="274"/>
                    <a:pt x="1505" y="273"/>
                  </a:cubicBezTo>
                  <a:lnTo>
                    <a:pt x="1505" y="273"/>
                  </a:lnTo>
                  <a:cubicBezTo>
                    <a:pt x="1506" y="273"/>
                    <a:pt x="1509" y="269"/>
                    <a:pt x="1510" y="269"/>
                  </a:cubicBezTo>
                  <a:lnTo>
                    <a:pt x="1510" y="269"/>
                  </a:lnTo>
                  <a:cubicBezTo>
                    <a:pt x="1513" y="269"/>
                    <a:pt x="1518" y="271"/>
                    <a:pt x="1520" y="271"/>
                  </a:cubicBezTo>
                  <a:lnTo>
                    <a:pt x="1520" y="271"/>
                  </a:lnTo>
                  <a:cubicBezTo>
                    <a:pt x="1522" y="270"/>
                    <a:pt x="1525" y="266"/>
                    <a:pt x="1527" y="264"/>
                  </a:cubicBezTo>
                  <a:lnTo>
                    <a:pt x="1527" y="264"/>
                  </a:lnTo>
                  <a:cubicBezTo>
                    <a:pt x="1529" y="264"/>
                    <a:pt x="1535" y="265"/>
                    <a:pt x="1538" y="264"/>
                  </a:cubicBezTo>
                  <a:lnTo>
                    <a:pt x="1538" y="264"/>
                  </a:lnTo>
                  <a:cubicBezTo>
                    <a:pt x="1539" y="263"/>
                    <a:pt x="1541" y="258"/>
                    <a:pt x="1543" y="257"/>
                  </a:cubicBezTo>
                  <a:lnTo>
                    <a:pt x="1543" y="257"/>
                  </a:lnTo>
                  <a:cubicBezTo>
                    <a:pt x="1547" y="256"/>
                    <a:pt x="1556" y="256"/>
                    <a:pt x="1559" y="259"/>
                  </a:cubicBezTo>
                  <a:lnTo>
                    <a:pt x="1559" y="259"/>
                  </a:lnTo>
                  <a:cubicBezTo>
                    <a:pt x="1561" y="260"/>
                    <a:pt x="1563" y="264"/>
                    <a:pt x="1563" y="267"/>
                  </a:cubicBezTo>
                  <a:lnTo>
                    <a:pt x="1563" y="267"/>
                  </a:lnTo>
                  <a:cubicBezTo>
                    <a:pt x="1564" y="270"/>
                    <a:pt x="1563" y="276"/>
                    <a:pt x="1561" y="278"/>
                  </a:cubicBezTo>
                  <a:lnTo>
                    <a:pt x="1561" y="278"/>
                  </a:lnTo>
                  <a:cubicBezTo>
                    <a:pt x="1559" y="279"/>
                    <a:pt x="1554" y="279"/>
                    <a:pt x="1553" y="281"/>
                  </a:cubicBezTo>
                  <a:lnTo>
                    <a:pt x="1553" y="281"/>
                  </a:lnTo>
                  <a:cubicBezTo>
                    <a:pt x="1551" y="282"/>
                    <a:pt x="1549" y="286"/>
                    <a:pt x="1549" y="289"/>
                  </a:cubicBezTo>
                  <a:lnTo>
                    <a:pt x="1549" y="289"/>
                  </a:lnTo>
                  <a:cubicBezTo>
                    <a:pt x="1550" y="291"/>
                    <a:pt x="1553" y="294"/>
                    <a:pt x="1555" y="296"/>
                  </a:cubicBezTo>
                  <a:lnTo>
                    <a:pt x="1555" y="296"/>
                  </a:lnTo>
                  <a:cubicBezTo>
                    <a:pt x="1559" y="298"/>
                    <a:pt x="1567" y="292"/>
                    <a:pt x="1569" y="295"/>
                  </a:cubicBezTo>
                  <a:lnTo>
                    <a:pt x="1569" y="295"/>
                  </a:lnTo>
                  <a:cubicBezTo>
                    <a:pt x="1570" y="297"/>
                    <a:pt x="1565" y="302"/>
                    <a:pt x="1566" y="304"/>
                  </a:cubicBezTo>
                  <a:lnTo>
                    <a:pt x="1566" y="304"/>
                  </a:lnTo>
                  <a:cubicBezTo>
                    <a:pt x="1568" y="306"/>
                    <a:pt x="1573" y="307"/>
                    <a:pt x="1576" y="307"/>
                  </a:cubicBezTo>
                  <a:lnTo>
                    <a:pt x="1576" y="307"/>
                  </a:lnTo>
                  <a:cubicBezTo>
                    <a:pt x="1579" y="307"/>
                    <a:pt x="1585" y="302"/>
                    <a:pt x="1588" y="303"/>
                  </a:cubicBezTo>
                  <a:lnTo>
                    <a:pt x="1588" y="303"/>
                  </a:lnTo>
                  <a:cubicBezTo>
                    <a:pt x="1589" y="303"/>
                    <a:pt x="1591" y="307"/>
                    <a:pt x="1591" y="308"/>
                  </a:cubicBezTo>
                  <a:lnTo>
                    <a:pt x="1591" y="308"/>
                  </a:lnTo>
                  <a:cubicBezTo>
                    <a:pt x="1591" y="310"/>
                    <a:pt x="1588" y="314"/>
                    <a:pt x="1588" y="316"/>
                  </a:cubicBezTo>
                  <a:lnTo>
                    <a:pt x="1588" y="316"/>
                  </a:lnTo>
                  <a:cubicBezTo>
                    <a:pt x="1589" y="317"/>
                    <a:pt x="1592" y="320"/>
                    <a:pt x="1593" y="322"/>
                  </a:cubicBezTo>
                  <a:lnTo>
                    <a:pt x="1593" y="322"/>
                  </a:lnTo>
                  <a:cubicBezTo>
                    <a:pt x="1593" y="323"/>
                    <a:pt x="1590" y="327"/>
                    <a:pt x="1590" y="329"/>
                  </a:cubicBezTo>
                  <a:lnTo>
                    <a:pt x="1590" y="329"/>
                  </a:lnTo>
                  <a:cubicBezTo>
                    <a:pt x="1591" y="331"/>
                    <a:pt x="1594" y="333"/>
                    <a:pt x="1596" y="334"/>
                  </a:cubicBezTo>
                  <a:lnTo>
                    <a:pt x="1596" y="334"/>
                  </a:lnTo>
                  <a:cubicBezTo>
                    <a:pt x="1599" y="336"/>
                    <a:pt x="1606" y="334"/>
                    <a:pt x="1609" y="336"/>
                  </a:cubicBezTo>
                  <a:lnTo>
                    <a:pt x="1609" y="336"/>
                  </a:lnTo>
                  <a:cubicBezTo>
                    <a:pt x="1611" y="337"/>
                    <a:pt x="1616" y="344"/>
                    <a:pt x="1616" y="344"/>
                  </a:cubicBezTo>
                  <a:lnTo>
                    <a:pt x="1616" y="344"/>
                  </a:lnTo>
                  <a:cubicBezTo>
                    <a:pt x="1616" y="346"/>
                    <a:pt x="1614" y="353"/>
                    <a:pt x="1614" y="356"/>
                  </a:cubicBezTo>
                  <a:lnTo>
                    <a:pt x="1614" y="356"/>
                  </a:lnTo>
                  <a:cubicBezTo>
                    <a:pt x="1614" y="357"/>
                    <a:pt x="1616" y="361"/>
                    <a:pt x="1616" y="363"/>
                  </a:cubicBezTo>
                  <a:lnTo>
                    <a:pt x="1616" y="363"/>
                  </a:lnTo>
                  <a:cubicBezTo>
                    <a:pt x="1616" y="364"/>
                    <a:pt x="1614" y="368"/>
                    <a:pt x="1614" y="370"/>
                  </a:cubicBezTo>
                  <a:lnTo>
                    <a:pt x="1614" y="370"/>
                  </a:lnTo>
                  <a:cubicBezTo>
                    <a:pt x="1614" y="372"/>
                    <a:pt x="1617" y="374"/>
                    <a:pt x="1618" y="374"/>
                  </a:cubicBezTo>
                  <a:lnTo>
                    <a:pt x="1618" y="374"/>
                  </a:lnTo>
                  <a:cubicBezTo>
                    <a:pt x="1620" y="376"/>
                    <a:pt x="1624" y="375"/>
                    <a:pt x="1627" y="376"/>
                  </a:cubicBezTo>
                  <a:lnTo>
                    <a:pt x="1627" y="376"/>
                  </a:lnTo>
                  <a:cubicBezTo>
                    <a:pt x="1629" y="376"/>
                    <a:pt x="1631" y="377"/>
                    <a:pt x="1634" y="378"/>
                  </a:cubicBezTo>
                  <a:lnTo>
                    <a:pt x="1634" y="378"/>
                  </a:lnTo>
                  <a:cubicBezTo>
                    <a:pt x="1632" y="379"/>
                    <a:pt x="1630" y="380"/>
                    <a:pt x="1629" y="382"/>
                  </a:cubicBezTo>
                  <a:lnTo>
                    <a:pt x="1629" y="382"/>
                  </a:lnTo>
                  <a:cubicBezTo>
                    <a:pt x="1627" y="383"/>
                    <a:pt x="1624" y="388"/>
                    <a:pt x="1623" y="390"/>
                  </a:cubicBezTo>
                  <a:lnTo>
                    <a:pt x="1623" y="390"/>
                  </a:lnTo>
                  <a:cubicBezTo>
                    <a:pt x="1621" y="394"/>
                    <a:pt x="1621" y="401"/>
                    <a:pt x="1621" y="404"/>
                  </a:cubicBezTo>
                  <a:lnTo>
                    <a:pt x="1621" y="404"/>
                  </a:lnTo>
                  <a:cubicBezTo>
                    <a:pt x="1621" y="408"/>
                    <a:pt x="1622" y="415"/>
                    <a:pt x="1621" y="418"/>
                  </a:cubicBezTo>
                  <a:lnTo>
                    <a:pt x="1621" y="418"/>
                  </a:lnTo>
                  <a:cubicBezTo>
                    <a:pt x="1621" y="422"/>
                    <a:pt x="1617" y="426"/>
                    <a:pt x="1617" y="428"/>
                  </a:cubicBezTo>
                  <a:lnTo>
                    <a:pt x="1617" y="428"/>
                  </a:lnTo>
                  <a:cubicBezTo>
                    <a:pt x="1616" y="434"/>
                    <a:pt x="1616" y="444"/>
                    <a:pt x="1616" y="449"/>
                  </a:cubicBezTo>
                  <a:lnTo>
                    <a:pt x="1616" y="449"/>
                  </a:lnTo>
                  <a:cubicBezTo>
                    <a:pt x="1616" y="452"/>
                    <a:pt x="1616" y="458"/>
                    <a:pt x="1616" y="462"/>
                  </a:cubicBezTo>
                  <a:lnTo>
                    <a:pt x="1616" y="462"/>
                  </a:lnTo>
                  <a:cubicBezTo>
                    <a:pt x="1616" y="464"/>
                    <a:pt x="1614" y="472"/>
                    <a:pt x="1614" y="472"/>
                  </a:cubicBezTo>
                  <a:lnTo>
                    <a:pt x="1397" y="367"/>
                  </a:lnTo>
                  <a:lnTo>
                    <a:pt x="1397" y="367"/>
                  </a:lnTo>
                  <a:cubicBezTo>
                    <a:pt x="1397" y="367"/>
                    <a:pt x="1399" y="379"/>
                    <a:pt x="1398" y="382"/>
                  </a:cubicBezTo>
                  <a:lnTo>
                    <a:pt x="1398" y="382"/>
                  </a:lnTo>
                  <a:cubicBezTo>
                    <a:pt x="1398" y="384"/>
                    <a:pt x="1395" y="388"/>
                    <a:pt x="1395" y="390"/>
                  </a:cubicBezTo>
                  <a:lnTo>
                    <a:pt x="1395" y="390"/>
                  </a:lnTo>
                  <a:cubicBezTo>
                    <a:pt x="1396" y="392"/>
                    <a:pt x="1402" y="394"/>
                    <a:pt x="1403" y="395"/>
                  </a:cubicBezTo>
                  <a:lnTo>
                    <a:pt x="1403" y="395"/>
                  </a:lnTo>
                  <a:cubicBezTo>
                    <a:pt x="1405" y="398"/>
                    <a:pt x="1406" y="403"/>
                    <a:pt x="1405" y="406"/>
                  </a:cubicBezTo>
                  <a:lnTo>
                    <a:pt x="1405" y="406"/>
                  </a:lnTo>
                  <a:cubicBezTo>
                    <a:pt x="1405" y="407"/>
                    <a:pt x="1402" y="410"/>
                    <a:pt x="1402" y="411"/>
                  </a:cubicBezTo>
                  <a:lnTo>
                    <a:pt x="1402" y="411"/>
                  </a:lnTo>
                  <a:cubicBezTo>
                    <a:pt x="1402" y="413"/>
                    <a:pt x="1407" y="414"/>
                    <a:pt x="1407" y="415"/>
                  </a:cubicBezTo>
                  <a:lnTo>
                    <a:pt x="1407" y="415"/>
                  </a:lnTo>
                  <a:cubicBezTo>
                    <a:pt x="1409" y="418"/>
                    <a:pt x="1409" y="428"/>
                    <a:pt x="1408" y="432"/>
                  </a:cubicBezTo>
                  <a:lnTo>
                    <a:pt x="1408" y="432"/>
                  </a:lnTo>
                  <a:cubicBezTo>
                    <a:pt x="1408" y="435"/>
                    <a:pt x="1406" y="442"/>
                    <a:pt x="1404" y="444"/>
                  </a:cubicBezTo>
                  <a:lnTo>
                    <a:pt x="1404" y="444"/>
                  </a:lnTo>
                  <a:cubicBezTo>
                    <a:pt x="1402" y="446"/>
                    <a:pt x="1397" y="449"/>
                    <a:pt x="1395" y="452"/>
                  </a:cubicBezTo>
                  <a:lnTo>
                    <a:pt x="1395" y="452"/>
                  </a:lnTo>
                  <a:cubicBezTo>
                    <a:pt x="1394" y="454"/>
                    <a:pt x="1391" y="458"/>
                    <a:pt x="1391" y="460"/>
                  </a:cubicBezTo>
                  <a:lnTo>
                    <a:pt x="1391" y="460"/>
                  </a:lnTo>
                  <a:cubicBezTo>
                    <a:pt x="1392" y="464"/>
                    <a:pt x="1402" y="465"/>
                    <a:pt x="1404" y="468"/>
                  </a:cubicBezTo>
                  <a:lnTo>
                    <a:pt x="1404" y="468"/>
                  </a:lnTo>
                  <a:cubicBezTo>
                    <a:pt x="1405" y="470"/>
                    <a:pt x="1405" y="476"/>
                    <a:pt x="1404" y="478"/>
                  </a:cubicBezTo>
                  <a:lnTo>
                    <a:pt x="1404" y="478"/>
                  </a:lnTo>
                  <a:cubicBezTo>
                    <a:pt x="1402" y="481"/>
                    <a:pt x="1393" y="484"/>
                    <a:pt x="1392" y="488"/>
                  </a:cubicBezTo>
                  <a:lnTo>
                    <a:pt x="1392" y="488"/>
                  </a:lnTo>
                  <a:cubicBezTo>
                    <a:pt x="1391" y="491"/>
                    <a:pt x="1392" y="497"/>
                    <a:pt x="1394" y="500"/>
                  </a:cubicBezTo>
                  <a:lnTo>
                    <a:pt x="1394" y="500"/>
                  </a:lnTo>
                  <a:cubicBezTo>
                    <a:pt x="1396" y="502"/>
                    <a:pt x="1403" y="503"/>
                    <a:pt x="1405" y="505"/>
                  </a:cubicBezTo>
                  <a:lnTo>
                    <a:pt x="1405" y="505"/>
                  </a:lnTo>
                  <a:cubicBezTo>
                    <a:pt x="1406" y="507"/>
                    <a:pt x="1406" y="513"/>
                    <a:pt x="1405" y="515"/>
                  </a:cubicBezTo>
                  <a:lnTo>
                    <a:pt x="1405" y="515"/>
                  </a:lnTo>
                  <a:cubicBezTo>
                    <a:pt x="1404" y="518"/>
                    <a:pt x="1400" y="523"/>
                    <a:pt x="1399" y="525"/>
                  </a:cubicBezTo>
                  <a:lnTo>
                    <a:pt x="1399" y="525"/>
                  </a:lnTo>
                  <a:cubicBezTo>
                    <a:pt x="1398" y="528"/>
                    <a:pt x="1398" y="533"/>
                    <a:pt x="1396" y="535"/>
                  </a:cubicBezTo>
                  <a:lnTo>
                    <a:pt x="1396" y="535"/>
                  </a:lnTo>
                  <a:cubicBezTo>
                    <a:pt x="1394" y="536"/>
                    <a:pt x="1389" y="538"/>
                    <a:pt x="1387" y="539"/>
                  </a:cubicBezTo>
                  <a:lnTo>
                    <a:pt x="1387" y="539"/>
                  </a:lnTo>
                  <a:cubicBezTo>
                    <a:pt x="1384" y="542"/>
                    <a:pt x="1380" y="548"/>
                    <a:pt x="1378" y="552"/>
                  </a:cubicBezTo>
                  <a:lnTo>
                    <a:pt x="1378" y="552"/>
                  </a:lnTo>
                  <a:cubicBezTo>
                    <a:pt x="1377" y="554"/>
                    <a:pt x="1377" y="561"/>
                    <a:pt x="1375" y="563"/>
                  </a:cubicBezTo>
                  <a:lnTo>
                    <a:pt x="1375" y="563"/>
                  </a:lnTo>
                  <a:cubicBezTo>
                    <a:pt x="1374" y="565"/>
                    <a:pt x="1369" y="566"/>
                    <a:pt x="1368" y="568"/>
                  </a:cubicBezTo>
                  <a:lnTo>
                    <a:pt x="1368" y="568"/>
                  </a:lnTo>
                  <a:cubicBezTo>
                    <a:pt x="1367" y="571"/>
                    <a:pt x="1363" y="578"/>
                    <a:pt x="1364" y="581"/>
                  </a:cubicBezTo>
                  <a:lnTo>
                    <a:pt x="1364" y="581"/>
                  </a:lnTo>
                  <a:cubicBezTo>
                    <a:pt x="1365" y="583"/>
                    <a:pt x="1371" y="582"/>
                    <a:pt x="1372" y="584"/>
                  </a:cubicBezTo>
                  <a:lnTo>
                    <a:pt x="1372" y="584"/>
                  </a:lnTo>
                  <a:cubicBezTo>
                    <a:pt x="1374" y="588"/>
                    <a:pt x="1369" y="595"/>
                    <a:pt x="1368" y="599"/>
                  </a:cubicBezTo>
                  <a:lnTo>
                    <a:pt x="1368" y="599"/>
                  </a:lnTo>
                  <a:cubicBezTo>
                    <a:pt x="1367" y="602"/>
                    <a:pt x="1367" y="610"/>
                    <a:pt x="1364" y="612"/>
                  </a:cubicBezTo>
                  <a:lnTo>
                    <a:pt x="1364" y="612"/>
                  </a:lnTo>
                  <a:cubicBezTo>
                    <a:pt x="1362" y="613"/>
                    <a:pt x="1358" y="611"/>
                    <a:pt x="1356" y="612"/>
                  </a:cubicBezTo>
                  <a:lnTo>
                    <a:pt x="1356" y="612"/>
                  </a:lnTo>
                  <a:cubicBezTo>
                    <a:pt x="1353" y="612"/>
                    <a:pt x="1348" y="614"/>
                    <a:pt x="1346" y="616"/>
                  </a:cubicBezTo>
                  <a:lnTo>
                    <a:pt x="1346" y="616"/>
                  </a:lnTo>
                  <a:cubicBezTo>
                    <a:pt x="1344" y="618"/>
                    <a:pt x="1343" y="626"/>
                    <a:pt x="1342" y="629"/>
                  </a:cubicBezTo>
                  <a:lnTo>
                    <a:pt x="1342" y="629"/>
                  </a:lnTo>
                  <a:cubicBezTo>
                    <a:pt x="1341" y="632"/>
                    <a:pt x="1339" y="637"/>
                    <a:pt x="1338" y="639"/>
                  </a:cubicBezTo>
                  <a:lnTo>
                    <a:pt x="1338" y="639"/>
                  </a:lnTo>
                  <a:cubicBezTo>
                    <a:pt x="1336" y="642"/>
                    <a:pt x="1334" y="650"/>
                    <a:pt x="1330" y="650"/>
                  </a:cubicBezTo>
                  <a:lnTo>
                    <a:pt x="1330" y="650"/>
                  </a:lnTo>
                  <a:cubicBezTo>
                    <a:pt x="1328" y="650"/>
                    <a:pt x="1327" y="646"/>
                    <a:pt x="1326" y="644"/>
                  </a:cubicBezTo>
                  <a:lnTo>
                    <a:pt x="1326" y="644"/>
                  </a:lnTo>
                  <a:cubicBezTo>
                    <a:pt x="1324" y="642"/>
                    <a:pt x="1324" y="636"/>
                    <a:pt x="1322" y="636"/>
                  </a:cubicBezTo>
                  <a:lnTo>
                    <a:pt x="1322" y="636"/>
                  </a:lnTo>
                  <a:cubicBezTo>
                    <a:pt x="1319" y="636"/>
                    <a:pt x="1316" y="641"/>
                    <a:pt x="1314" y="644"/>
                  </a:cubicBezTo>
                  <a:lnTo>
                    <a:pt x="1314" y="644"/>
                  </a:lnTo>
                  <a:cubicBezTo>
                    <a:pt x="1313" y="647"/>
                    <a:pt x="1312" y="655"/>
                    <a:pt x="1310" y="658"/>
                  </a:cubicBezTo>
                  <a:lnTo>
                    <a:pt x="1310" y="658"/>
                  </a:lnTo>
                  <a:cubicBezTo>
                    <a:pt x="1309" y="659"/>
                    <a:pt x="1304" y="664"/>
                    <a:pt x="1304" y="664"/>
                  </a:cubicBezTo>
                  <a:lnTo>
                    <a:pt x="1288" y="731"/>
                  </a:lnTo>
                  <a:lnTo>
                    <a:pt x="1237" y="699"/>
                  </a:lnTo>
                  <a:lnTo>
                    <a:pt x="1237" y="699"/>
                  </a:lnTo>
                  <a:cubicBezTo>
                    <a:pt x="1237" y="699"/>
                    <a:pt x="1230" y="710"/>
                    <a:pt x="1229" y="715"/>
                  </a:cubicBezTo>
                  <a:lnTo>
                    <a:pt x="1229" y="715"/>
                  </a:lnTo>
                  <a:cubicBezTo>
                    <a:pt x="1228" y="718"/>
                    <a:pt x="1230" y="726"/>
                    <a:pt x="1227" y="730"/>
                  </a:cubicBezTo>
                  <a:lnTo>
                    <a:pt x="1227" y="730"/>
                  </a:lnTo>
                  <a:cubicBezTo>
                    <a:pt x="1226" y="731"/>
                    <a:pt x="1222" y="731"/>
                    <a:pt x="1221" y="733"/>
                  </a:cubicBezTo>
                  <a:lnTo>
                    <a:pt x="1221" y="733"/>
                  </a:lnTo>
                  <a:cubicBezTo>
                    <a:pt x="1218" y="737"/>
                    <a:pt x="1220" y="746"/>
                    <a:pt x="1220" y="749"/>
                  </a:cubicBezTo>
                  <a:lnTo>
                    <a:pt x="1220" y="749"/>
                  </a:lnTo>
                  <a:cubicBezTo>
                    <a:pt x="1219" y="751"/>
                    <a:pt x="1216" y="756"/>
                    <a:pt x="1215" y="759"/>
                  </a:cubicBezTo>
                  <a:lnTo>
                    <a:pt x="1215" y="759"/>
                  </a:lnTo>
                  <a:cubicBezTo>
                    <a:pt x="1214" y="761"/>
                    <a:pt x="1213" y="768"/>
                    <a:pt x="1215" y="771"/>
                  </a:cubicBezTo>
                  <a:lnTo>
                    <a:pt x="1215" y="771"/>
                  </a:lnTo>
                  <a:cubicBezTo>
                    <a:pt x="1215" y="774"/>
                    <a:pt x="1222" y="779"/>
                    <a:pt x="1223" y="783"/>
                  </a:cubicBezTo>
                  <a:lnTo>
                    <a:pt x="1223" y="783"/>
                  </a:lnTo>
                  <a:cubicBezTo>
                    <a:pt x="1223" y="786"/>
                    <a:pt x="1223" y="792"/>
                    <a:pt x="1221" y="794"/>
                  </a:cubicBezTo>
                  <a:lnTo>
                    <a:pt x="1221" y="794"/>
                  </a:lnTo>
                  <a:cubicBezTo>
                    <a:pt x="1220" y="796"/>
                    <a:pt x="1214" y="796"/>
                    <a:pt x="1212" y="797"/>
                  </a:cubicBezTo>
                  <a:lnTo>
                    <a:pt x="1212" y="797"/>
                  </a:lnTo>
                  <a:cubicBezTo>
                    <a:pt x="1210" y="799"/>
                    <a:pt x="1208" y="803"/>
                    <a:pt x="1207" y="806"/>
                  </a:cubicBezTo>
                  <a:lnTo>
                    <a:pt x="1207" y="806"/>
                  </a:lnTo>
                  <a:cubicBezTo>
                    <a:pt x="1205" y="810"/>
                    <a:pt x="1202" y="817"/>
                    <a:pt x="1202" y="821"/>
                  </a:cubicBezTo>
                  <a:lnTo>
                    <a:pt x="1202" y="821"/>
                  </a:lnTo>
                  <a:cubicBezTo>
                    <a:pt x="1201" y="825"/>
                    <a:pt x="1202" y="831"/>
                    <a:pt x="1202" y="835"/>
                  </a:cubicBezTo>
                  <a:lnTo>
                    <a:pt x="1202" y="835"/>
                  </a:lnTo>
                  <a:cubicBezTo>
                    <a:pt x="1202" y="839"/>
                    <a:pt x="1203" y="848"/>
                    <a:pt x="1202" y="851"/>
                  </a:cubicBezTo>
                  <a:lnTo>
                    <a:pt x="1202" y="851"/>
                  </a:lnTo>
                  <a:cubicBezTo>
                    <a:pt x="1201" y="854"/>
                    <a:pt x="1197" y="857"/>
                    <a:pt x="1196" y="860"/>
                  </a:cubicBezTo>
                  <a:lnTo>
                    <a:pt x="1196" y="860"/>
                  </a:lnTo>
                  <a:cubicBezTo>
                    <a:pt x="1195" y="862"/>
                    <a:pt x="1196" y="866"/>
                    <a:pt x="1196" y="868"/>
                  </a:cubicBezTo>
                  <a:lnTo>
                    <a:pt x="1196" y="868"/>
                  </a:lnTo>
                  <a:cubicBezTo>
                    <a:pt x="1196" y="872"/>
                    <a:pt x="1198" y="882"/>
                    <a:pt x="1196" y="886"/>
                  </a:cubicBezTo>
                  <a:lnTo>
                    <a:pt x="1196" y="886"/>
                  </a:lnTo>
                  <a:cubicBezTo>
                    <a:pt x="1195" y="888"/>
                    <a:pt x="1190" y="891"/>
                    <a:pt x="1188" y="894"/>
                  </a:cubicBezTo>
                  <a:lnTo>
                    <a:pt x="1188" y="894"/>
                  </a:lnTo>
                  <a:cubicBezTo>
                    <a:pt x="1187" y="895"/>
                    <a:pt x="1186" y="900"/>
                    <a:pt x="1185" y="902"/>
                  </a:cubicBezTo>
                  <a:lnTo>
                    <a:pt x="1185" y="902"/>
                  </a:lnTo>
                  <a:cubicBezTo>
                    <a:pt x="1183" y="906"/>
                    <a:pt x="1179" y="913"/>
                    <a:pt x="1177" y="917"/>
                  </a:cubicBezTo>
                  <a:lnTo>
                    <a:pt x="1177" y="917"/>
                  </a:lnTo>
                  <a:cubicBezTo>
                    <a:pt x="1176" y="919"/>
                    <a:pt x="1173" y="927"/>
                    <a:pt x="1173" y="927"/>
                  </a:cubicBezTo>
                  <a:lnTo>
                    <a:pt x="1106" y="922"/>
                  </a:lnTo>
                  <a:lnTo>
                    <a:pt x="1075" y="882"/>
                  </a:lnTo>
                  <a:lnTo>
                    <a:pt x="1031" y="872"/>
                  </a:lnTo>
                  <a:lnTo>
                    <a:pt x="1031" y="872"/>
                  </a:lnTo>
                  <a:cubicBezTo>
                    <a:pt x="1031" y="872"/>
                    <a:pt x="1032" y="880"/>
                    <a:pt x="1032" y="882"/>
                  </a:cubicBezTo>
                  <a:lnTo>
                    <a:pt x="1032" y="882"/>
                  </a:lnTo>
                  <a:cubicBezTo>
                    <a:pt x="1031" y="885"/>
                    <a:pt x="1028" y="888"/>
                    <a:pt x="1028" y="891"/>
                  </a:cubicBezTo>
                  <a:lnTo>
                    <a:pt x="1028" y="891"/>
                  </a:lnTo>
                  <a:cubicBezTo>
                    <a:pt x="1028" y="894"/>
                    <a:pt x="1032" y="898"/>
                    <a:pt x="1033" y="901"/>
                  </a:cubicBezTo>
                  <a:lnTo>
                    <a:pt x="1033" y="901"/>
                  </a:lnTo>
                  <a:cubicBezTo>
                    <a:pt x="1034" y="904"/>
                    <a:pt x="1035" y="909"/>
                    <a:pt x="1034" y="911"/>
                  </a:cubicBezTo>
                  <a:lnTo>
                    <a:pt x="1034" y="911"/>
                  </a:lnTo>
                  <a:cubicBezTo>
                    <a:pt x="1033" y="913"/>
                    <a:pt x="1028" y="914"/>
                    <a:pt x="1026" y="915"/>
                  </a:cubicBezTo>
                  <a:lnTo>
                    <a:pt x="1026" y="915"/>
                  </a:lnTo>
                  <a:cubicBezTo>
                    <a:pt x="1025" y="917"/>
                    <a:pt x="1024" y="921"/>
                    <a:pt x="1024" y="924"/>
                  </a:cubicBezTo>
                  <a:lnTo>
                    <a:pt x="1024" y="924"/>
                  </a:lnTo>
                  <a:cubicBezTo>
                    <a:pt x="1025" y="927"/>
                    <a:pt x="1029" y="933"/>
                    <a:pt x="1031" y="937"/>
                  </a:cubicBezTo>
                  <a:lnTo>
                    <a:pt x="1031" y="937"/>
                  </a:lnTo>
                  <a:cubicBezTo>
                    <a:pt x="1032" y="940"/>
                    <a:pt x="1035" y="946"/>
                    <a:pt x="1034" y="949"/>
                  </a:cubicBezTo>
                  <a:lnTo>
                    <a:pt x="1034" y="949"/>
                  </a:lnTo>
                  <a:cubicBezTo>
                    <a:pt x="1034" y="952"/>
                    <a:pt x="1027" y="955"/>
                    <a:pt x="1026" y="958"/>
                  </a:cubicBezTo>
                  <a:lnTo>
                    <a:pt x="1026" y="958"/>
                  </a:lnTo>
                  <a:cubicBezTo>
                    <a:pt x="1025" y="960"/>
                    <a:pt x="1026" y="965"/>
                    <a:pt x="1026" y="967"/>
                  </a:cubicBezTo>
                  <a:lnTo>
                    <a:pt x="1026" y="967"/>
                  </a:lnTo>
                  <a:cubicBezTo>
                    <a:pt x="1026" y="971"/>
                    <a:pt x="1028" y="981"/>
                    <a:pt x="1025" y="983"/>
                  </a:cubicBezTo>
                  <a:lnTo>
                    <a:pt x="1025" y="983"/>
                  </a:lnTo>
                  <a:cubicBezTo>
                    <a:pt x="1024" y="985"/>
                    <a:pt x="1020" y="985"/>
                    <a:pt x="1018" y="986"/>
                  </a:cubicBezTo>
                  <a:lnTo>
                    <a:pt x="1018" y="986"/>
                  </a:lnTo>
                  <a:cubicBezTo>
                    <a:pt x="1016" y="987"/>
                    <a:pt x="1015" y="991"/>
                    <a:pt x="1014" y="993"/>
                  </a:cubicBezTo>
                  <a:lnTo>
                    <a:pt x="1014" y="993"/>
                  </a:lnTo>
                  <a:cubicBezTo>
                    <a:pt x="1014" y="995"/>
                    <a:pt x="1015" y="999"/>
                    <a:pt x="1014" y="1001"/>
                  </a:cubicBezTo>
                  <a:lnTo>
                    <a:pt x="1014" y="1001"/>
                  </a:lnTo>
                  <a:cubicBezTo>
                    <a:pt x="1012" y="1004"/>
                    <a:pt x="1005" y="1005"/>
                    <a:pt x="1003" y="1008"/>
                  </a:cubicBezTo>
                  <a:lnTo>
                    <a:pt x="1003" y="1008"/>
                  </a:lnTo>
                  <a:cubicBezTo>
                    <a:pt x="1001" y="1010"/>
                    <a:pt x="1000" y="1016"/>
                    <a:pt x="1001" y="1018"/>
                  </a:cubicBezTo>
                  <a:lnTo>
                    <a:pt x="1001" y="1018"/>
                  </a:lnTo>
                  <a:cubicBezTo>
                    <a:pt x="1003" y="1021"/>
                    <a:pt x="1010" y="1019"/>
                    <a:pt x="1012" y="1021"/>
                  </a:cubicBezTo>
                  <a:lnTo>
                    <a:pt x="1012" y="1021"/>
                  </a:lnTo>
                  <a:cubicBezTo>
                    <a:pt x="1014" y="1023"/>
                    <a:pt x="1015" y="1031"/>
                    <a:pt x="1014" y="1033"/>
                  </a:cubicBezTo>
                  <a:lnTo>
                    <a:pt x="1014" y="1033"/>
                  </a:lnTo>
                  <a:cubicBezTo>
                    <a:pt x="1013" y="1037"/>
                    <a:pt x="1007" y="1042"/>
                    <a:pt x="1005" y="1044"/>
                  </a:cubicBezTo>
                  <a:lnTo>
                    <a:pt x="1005" y="1044"/>
                  </a:lnTo>
                  <a:cubicBezTo>
                    <a:pt x="1001" y="1048"/>
                    <a:pt x="994" y="1054"/>
                    <a:pt x="990" y="1058"/>
                  </a:cubicBezTo>
                  <a:lnTo>
                    <a:pt x="990" y="1058"/>
                  </a:lnTo>
                  <a:cubicBezTo>
                    <a:pt x="987" y="1062"/>
                    <a:pt x="981" y="1069"/>
                    <a:pt x="979" y="1073"/>
                  </a:cubicBezTo>
                  <a:lnTo>
                    <a:pt x="979" y="1073"/>
                  </a:lnTo>
                  <a:cubicBezTo>
                    <a:pt x="978" y="1074"/>
                    <a:pt x="978" y="1078"/>
                    <a:pt x="978" y="1080"/>
                  </a:cubicBezTo>
                  <a:lnTo>
                    <a:pt x="978" y="1080"/>
                  </a:lnTo>
                  <a:cubicBezTo>
                    <a:pt x="978" y="1083"/>
                    <a:pt x="980" y="1090"/>
                    <a:pt x="980" y="1093"/>
                  </a:cubicBezTo>
                  <a:lnTo>
                    <a:pt x="980" y="1093"/>
                  </a:lnTo>
                  <a:cubicBezTo>
                    <a:pt x="980" y="1095"/>
                    <a:pt x="980" y="1099"/>
                    <a:pt x="979" y="1100"/>
                  </a:cubicBezTo>
                  <a:lnTo>
                    <a:pt x="979" y="1100"/>
                  </a:lnTo>
                  <a:cubicBezTo>
                    <a:pt x="978" y="1102"/>
                    <a:pt x="972" y="1104"/>
                    <a:pt x="972" y="1107"/>
                  </a:cubicBezTo>
                  <a:lnTo>
                    <a:pt x="972" y="1107"/>
                  </a:lnTo>
                  <a:cubicBezTo>
                    <a:pt x="972" y="1110"/>
                    <a:pt x="979" y="1112"/>
                    <a:pt x="980" y="1115"/>
                  </a:cubicBezTo>
                  <a:lnTo>
                    <a:pt x="980" y="1115"/>
                  </a:lnTo>
                  <a:cubicBezTo>
                    <a:pt x="981" y="1117"/>
                    <a:pt x="980" y="1123"/>
                    <a:pt x="979" y="1126"/>
                  </a:cubicBezTo>
                  <a:lnTo>
                    <a:pt x="979" y="1126"/>
                  </a:lnTo>
                  <a:cubicBezTo>
                    <a:pt x="978" y="1130"/>
                    <a:pt x="975" y="1139"/>
                    <a:pt x="974" y="1143"/>
                  </a:cubicBezTo>
                  <a:lnTo>
                    <a:pt x="974" y="1143"/>
                  </a:lnTo>
                  <a:cubicBezTo>
                    <a:pt x="972" y="1147"/>
                    <a:pt x="971" y="1154"/>
                    <a:pt x="970" y="1158"/>
                  </a:cubicBezTo>
                  <a:lnTo>
                    <a:pt x="970" y="1158"/>
                  </a:lnTo>
                  <a:cubicBezTo>
                    <a:pt x="968" y="1162"/>
                    <a:pt x="965" y="1171"/>
                    <a:pt x="964" y="1175"/>
                  </a:cubicBezTo>
                  <a:lnTo>
                    <a:pt x="964" y="1175"/>
                  </a:lnTo>
                  <a:cubicBezTo>
                    <a:pt x="962" y="1180"/>
                    <a:pt x="958" y="1188"/>
                    <a:pt x="955" y="1193"/>
                  </a:cubicBezTo>
                  <a:lnTo>
                    <a:pt x="955" y="1193"/>
                  </a:lnTo>
                  <a:cubicBezTo>
                    <a:pt x="953" y="1198"/>
                    <a:pt x="946" y="1208"/>
                    <a:pt x="943" y="1214"/>
                  </a:cubicBezTo>
                  <a:lnTo>
                    <a:pt x="943" y="1214"/>
                  </a:lnTo>
                  <a:cubicBezTo>
                    <a:pt x="940" y="1218"/>
                    <a:pt x="935" y="1227"/>
                    <a:pt x="932" y="1232"/>
                  </a:cubicBezTo>
                  <a:lnTo>
                    <a:pt x="932" y="1232"/>
                  </a:lnTo>
                  <a:cubicBezTo>
                    <a:pt x="930" y="1233"/>
                    <a:pt x="925" y="1235"/>
                    <a:pt x="924" y="1238"/>
                  </a:cubicBezTo>
                  <a:lnTo>
                    <a:pt x="924" y="1238"/>
                  </a:lnTo>
                  <a:cubicBezTo>
                    <a:pt x="922" y="1240"/>
                    <a:pt x="920" y="1244"/>
                    <a:pt x="919" y="1247"/>
                  </a:cubicBezTo>
                  <a:lnTo>
                    <a:pt x="919" y="1247"/>
                  </a:lnTo>
                  <a:cubicBezTo>
                    <a:pt x="919" y="1249"/>
                    <a:pt x="920" y="1254"/>
                    <a:pt x="919" y="1255"/>
                  </a:cubicBezTo>
                  <a:lnTo>
                    <a:pt x="919" y="1255"/>
                  </a:lnTo>
                  <a:cubicBezTo>
                    <a:pt x="918" y="1257"/>
                    <a:pt x="914" y="1260"/>
                    <a:pt x="913" y="1261"/>
                  </a:cubicBezTo>
                  <a:lnTo>
                    <a:pt x="913" y="1261"/>
                  </a:lnTo>
                  <a:cubicBezTo>
                    <a:pt x="912" y="1264"/>
                    <a:pt x="913" y="1269"/>
                    <a:pt x="911" y="1271"/>
                  </a:cubicBezTo>
                  <a:lnTo>
                    <a:pt x="911" y="1271"/>
                  </a:lnTo>
                  <a:cubicBezTo>
                    <a:pt x="911" y="1273"/>
                    <a:pt x="908" y="1274"/>
                    <a:pt x="907" y="1275"/>
                  </a:cubicBezTo>
                  <a:lnTo>
                    <a:pt x="907" y="1275"/>
                  </a:lnTo>
                  <a:cubicBezTo>
                    <a:pt x="907" y="1278"/>
                    <a:pt x="908" y="1283"/>
                    <a:pt x="907" y="1285"/>
                  </a:cubicBezTo>
                  <a:lnTo>
                    <a:pt x="907" y="1285"/>
                  </a:lnTo>
                  <a:cubicBezTo>
                    <a:pt x="907" y="1288"/>
                    <a:pt x="908" y="1293"/>
                    <a:pt x="906" y="1295"/>
                  </a:cubicBezTo>
                  <a:lnTo>
                    <a:pt x="906" y="1295"/>
                  </a:lnTo>
                  <a:cubicBezTo>
                    <a:pt x="905" y="1296"/>
                    <a:pt x="901" y="1296"/>
                    <a:pt x="900" y="1298"/>
                  </a:cubicBezTo>
                  <a:lnTo>
                    <a:pt x="900" y="1298"/>
                  </a:lnTo>
                  <a:cubicBezTo>
                    <a:pt x="899" y="1300"/>
                    <a:pt x="901" y="1305"/>
                    <a:pt x="901" y="1307"/>
                  </a:cubicBezTo>
                  <a:lnTo>
                    <a:pt x="901" y="1307"/>
                  </a:lnTo>
                  <a:cubicBezTo>
                    <a:pt x="901" y="1310"/>
                    <a:pt x="901" y="1315"/>
                    <a:pt x="901" y="1317"/>
                  </a:cubicBezTo>
                  <a:lnTo>
                    <a:pt x="901" y="1317"/>
                  </a:lnTo>
                  <a:cubicBezTo>
                    <a:pt x="900" y="1319"/>
                    <a:pt x="898" y="1323"/>
                    <a:pt x="897" y="1324"/>
                  </a:cubicBezTo>
                  <a:lnTo>
                    <a:pt x="897" y="1324"/>
                  </a:lnTo>
                  <a:cubicBezTo>
                    <a:pt x="895" y="1326"/>
                    <a:pt x="892" y="1332"/>
                    <a:pt x="892" y="1335"/>
                  </a:cubicBezTo>
                  <a:lnTo>
                    <a:pt x="892" y="1335"/>
                  </a:lnTo>
                  <a:cubicBezTo>
                    <a:pt x="892" y="1338"/>
                    <a:pt x="895" y="1344"/>
                    <a:pt x="897" y="1346"/>
                  </a:cubicBezTo>
                  <a:lnTo>
                    <a:pt x="897" y="1346"/>
                  </a:lnTo>
                  <a:cubicBezTo>
                    <a:pt x="898" y="1349"/>
                    <a:pt x="901" y="1353"/>
                    <a:pt x="904" y="1354"/>
                  </a:cubicBezTo>
                  <a:lnTo>
                    <a:pt x="904" y="1354"/>
                  </a:lnTo>
                  <a:cubicBezTo>
                    <a:pt x="906" y="1355"/>
                    <a:pt x="911" y="1355"/>
                    <a:pt x="914" y="1355"/>
                  </a:cubicBezTo>
                  <a:lnTo>
                    <a:pt x="914" y="1355"/>
                  </a:lnTo>
                  <a:cubicBezTo>
                    <a:pt x="917" y="1356"/>
                    <a:pt x="924" y="1358"/>
                    <a:pt x="925" y="1361"/>
                  </a:cubicBezTo>
                  <a:lnTo>
                    <a:pt x="925" y="1361"/>
                  </a:lnTo>
                  <a:cubicBezTo>
                    <a:pt x="926" y="1364"/>
                    <a:pt x="923" y="1371"/>
                    <a:pt x="921" y="1373"/>
                  </a:cubicBezTo>
                  <a:lnTo>
                    <a:pt x="921" y="1373"/>
                  </a:lnTo>
                  <a:cubicBezTo>
                    <a:pt x="920" y="1376"/>
                    <a:pt x="914" y="1379"/>
                    <a:pt x="912" y="1381"/>
                  </a:cubicBezTo>
                  <a:lnTo>
                    <a:pt x="912" y="1381"/>
                  </a:lnTo>
                  <a:cubicBezTo>
                    <a:pt x="910" y="1383"/>
                    <a:pt x="904" y="1385"/>
                    <a:pt x="903" y="1387"/>
                  </a:cubicBezTo>
                  <a:lnTo>
                    <a:pt x="903" y="1387"/>
                  </a:lnTo>
                  <a:cubicBezTo>
                    <a:pt x="900" y="1389"/>
                    <a:pt x="895" y="1394"/>
                    <a:pt x="894" y="1397"/>
                  </a:cubicBezTo>
                  <a:lnTo>
                    <a:pt x="894" y="1397"/>
                  </a:lnTo>
                  <a:cubicBezTo>
                    <a:pt x="893" y="1400"/>
                    <a:pt x="893" y="1407"/>
                    <a:pt x="895" y="1409"/>
                  </a:cubicBezTo>
                  <a:lnTo>
                    <a:pt x="895" y="1409"/>
                  </a:lnTo>
                  <a:cubicBezTo>
                    <a:pt x="897" y="1410"/>
                    <a:pt x="901" y="1409"/>
                    <a:pt x="903" y="1409"/>
                  </a:cubicBezTo>
                  <a:lnTo>
                    <a:pt x="903" y="1409"/>
                  </a:lnTo>
                  <a:cubicBezTo>
                    <a:pt x="905" y="1409"/>
                    <a:pt x="911" y="1408"/>
                    <a:pt x="913" y="1409"/>
                  </a:cubicBezTo>
                  <a:lnTo>
                    <a:pt x="913" y="1409"/>
                  </a:lnTo>
                  <a:cubicBezTo>
                    <a:pt x="915" y="1412"/>
                    <a:pt x="910" y="1422"/>
                    <a:pt x="910" y="1422"/>
                  </a:cubicBezTo>
                  <a:lnTo>
                    <a:pt x="856" y="1477"/>
                  </a:lnTo>
                  <a:lnTo>
                    <a:pt x="856" y="1477"/>
                  </a:lnTo>
                  <a:cubicBezTo>
                    <a:pt x="856" y="1477"/>
                    <a:pt x="847" y="1479"/>
                    <a:pt x="845" y="1477"/>
                  </a:cubicBezTo>
                  <a:lnTo>
                    <a:pt x="845" y="1477"/>
                  </a:lnTo>
                  <a:cubicBezTo>
                    <a:pt x="841" y="1473"/>
                    <a:pt x="849" y="1459"/>
                    <a:pt x="844" y="1456"/>
                  </a:cubicBezTo>
                  <a:lnTo>
                    <a:pt x="844" y="1456"/>
                  </a:lnTo>
                  <a:cubicBezTo>
                    <a:pt x="841" y="1452"/>
                    <a:pt x="823" y="1456"/>
                    <a:pt x="823" y="1456"/>
                  </a:cubicBezTo>
                  <a:lnTo>
                    <a:pt x="755" y="1520"/>
                  </a:lnTo>
                  <a:lnTo>
                    <a:pt x="725" y="1502"/>
                  </a:lnTo>
                  <a:lnTo>
                    <a:pt x="714" y="1502"/>
                  </a:lnTo>
                  <a:lnTo>
                    <a:pt x="715" y="1529"/>
                  </a:lnTo>
                  <a:lnTo>
                    <a:pt x="726" y="1538"/>
                  </a:lnTo>
                  <a:lnTo>
                    <a:pt x="696" y="1572"/>
                  </a:lnTo>
                  <a:lnTo>
                    <a:pt x="671" y="1572"/>
                  </a:lnTo>
                  <a:lnTo>
                    <a:pt x="601" y="1619"/>
                  </a:lnTo>
                  <a:lnTo>
                    <a:pt x="542" y="1584"/>
                  </a:lnTo>
                  <a:lnTo>
                    <a:pt x="542" y="1584"/>
                  </a:lnTo>
                  <a:cubicBezTo>
                    <a:pt x="542" y="1584"/>
                    <a:pt x="534" y="1592"/>
                    <a:pt x="533" y="1596"/>
                  </a:cubicBezTo>
                  <a:lnTo>
                    <a:pt x="533" y="1596"/>
                  </a:lnTo>
                  <a:cubicBezTo>
                    <a:pt x="530" y="1599"/>
                    <a:pt x="528" y="1609"/>
                    <a:pt x="526" y="1612"/>
                  </a:cubicBezTo>
                  <a:lnTo>
                    <a:pt x="526" y="1612"/>
                  </a:lnTo>
                  <a:cubicBezTo>
                    <a:pt x="525" y="1614"/>
                    <a:pt x="523" y="1618"/>
                    <a:pt x="521" y="1619"/>
                  </a:cubicBezTo>
                  <a:lnTo>
                    <a:pt x="521" y="1619"/>
                  </a:lnTo>
                  <a:cubicBezTo>
                    <a:pt x="520" y="1620"/>
                    <a:pt x="517" y="1621"/>
                    <a:pt x="516" y="1622"/>
                  </a:cubicBezTo>
                  <a:lnTo>
                    <a:pt x="516" y="1622"/>
                  </a:lnTo>
                  <a:cubicBezTo>
                    <a:pt x="514" y="1624"/>
                    <a:pt x="511" y="1628"/>
                    <a:pt x="510" y="1629"/>
                  </a:cubicBezTo>
                  <a:lnTo>
                    <a:pt x="510" y="1629"/>
                  </a:lnTo>
                  <a:cubicBezTo>
                    <a:pt x="508" y="1630"/>
                    <a:pt x="505" y="1630"/>
                    <a:pt x="504" y="1631"/>
                  </a:cubicBezTo>
                  <a:lnTo>
                    <a:pt x="504" y="1631"/>
                  </a:lnTo>
                  <a:cubicBezTo>
                    <a:pt x="501" y="1634"/>
                    <a:pt x="499" y="1640"/>
                    <a:pt x="497" y="1642"/>
                  </a:cubicBezTo>
                  <a:lnTo>
                    <a:pt x="497" y="1642"/>
                  </a:lnTo>
                  <a:cubicBezTo>
                    <a:pt x="496" y="1645"/>
                    <a:pt x="491" y="1648"/>
                    <a:pt x="489" y="1650"/>
                  </a:cubicBezTo>
                  <a:lnTo>
                    <a:pt x="489" y="1650"/>
                  </a:lnTo>
                  <a:cubicBezTo>
                    <a:pt x="487" y="1652"/>
                    <a:pt x="485" y="1658"/>
                    <a:pt x="482" y="1659"/>
                  </a:cubicBezTo>
                  <a:lnTo>
                    <a:pt x="482" y="1659"/>
                  </a:lnTo>
                  <a:cubicBezTo>
                    <a:pt x="478" y="1661"/>
                    <a:pt x="470" y="1659"/>
                    <a:pt x="467" y="1660"/>
                  </a:cubicBezTo>
                  <a:lnTo>
                    <a:pt x="467" y="1660"/>
                  </a:lnTo>
                  <a:cubicBezTo>
                    <a:pt x="463" y="1661"/>
                    <a:pt x="457" y="1667"/>
                    <a:pt x="453" y="1667"/>
                  </a:cubicBezTo>
                  <a:lnTo>
                    <a:pt x="453" y="1667"/>
                  </a:lnTo>
                  <a:cubicBezTo>
                    <a:pt x="450" y="1668"/>
                    <a:pt x="443" y="1669"/>
                    <a:pt x="439" y="1667"/>
                  </a:cubicBezTo>
                  <a:lnTo>
                    <a:pt x="439" y="1667"/>
                  </a:lnTo>
                  <a:cubicBezTo>
                    <a:pt x="435" y="1665"/>
                    <a:pt x="430" y="1658"/>
                    <a:pt x="427" y="1655"/>
                  </a:cubicBezTo>
                  <a:lnTo>
                    <a:pt x="427" y="1655"/>
                  </a:lnTo>
                  <a:cubicBezTo>
                    <a:pt x="424" y="1651"/>
                    <a:pt x="417" y="1644"/>
                    <a:pt x="413" y="1641"/>
                  </a:cubicBezTo>
                  <a:lnTo>
                    <a:pt x="413" y="1641"/>
                  </a:lnTo>
                  <a:cubicBezTo>
                    <a:pt x="409" y="1640"/>
                    <a:pt x="400" y="1637"/>
                    <a:pt x="396" y="1637"/>
                  </a:cubicBezTo>
                  <a:lnTo>
                    <a:pt x="396" y="1637"/>
                  </a:lnTo>
                  <a:cubicBezTo>
                    <a:pt x="391" y="1637"/>
                    <a:pt x="382" y="1643"/>
                    <a:pt x="377" y="1642"/>
                  </a:cubicBezTo>
                  <a:lnTo>
                    <a:pt x="377" y="1642"/>
                  </a:lnTo>
                  <a:cubicBezTo>
                    <a:pt x="374" y="1641"/>
                    <a:pt x="371" y="1636"/>
                    <a:pt x="369" y="1634"/>
                  </a:cubicBezTo>
                  <a:lnTo>
                    <a:pt x="369" y="1634"/>
                  </a:lnTo>
                  <a:cubicBezTo>
                    <a:pt x="366" y="1631"/>
                    <a:pt x="360" y="1626"/>
                    <a:pt x="357" y="1623"/>
                  </a:cubicBezTo>
                  <a:lnTo>
                    <a:pt x="357" y="1623"/>
                  </a:lnTo>
                  <a:cubicBezTo>
                    <a:pt x="354" y="1621"/>
                    <a:pt x="346" y="1617"/>
                    <a:pt x="342" y="1615"/>
                  </a:cubicBezTo>
                  <a:lnTo>
                    <a:pt x="342" y="1615"/>
                  </a:lnTo>
                  <a:cubicBezTo>
                    <a:pt x="340" y="1613"/>
                    <a:pt x="334" y="1610"/>
                    <a:pt x="334" y="1607"/>
                  </a:cubicBezTo>
                  <a:lnTo>
                    <a:pt x="334" y="1607"/>
                  </a:lnTo>
                  <a:cubicBezTo>
                    <a:pt x="332" y="1603"/>
                    <a:pt x="335" y="1595"/>
                    <a:pt x="334" y="1591"/>
                  </a:cubicBezTo>
                  <a:lnTo>
                    <a:pt x="334" y="1591"/>
                  </a:lnTo>
                  <a:cubicBezTo>
                    <a:pt x="334" y="1588"/>
                    <a:pt x="331" y="1581"/>
                    <a:pt x="329" y="1579"/>
                  </a:cubicBezTo>
                  <a:lnTo>
                    <a:pt x="329" y="1579"/>
                  </a:lnTo>
                  <a:cubicBezTo>
                    <a:pt x="326" y="1576"/>
                    <a:pt x="317" y="1578"/>
                    <a:pt x="314" y="1576"/>
                  </a:cubicBezTo>
                  <a:lnTo>
                    <a:pt x="314" y="1576"/>
                  </a:lnTo>
                  <a:cubicBezTo>
                    <a:pt x="311" y="1576"/>
                    <a:pt x="306" y="1573"/>
                    <a:pt x="305" y="1571"/>
                  </a:cubicBezTo>
                  <a:lnTo>
                    <a:pt x="305" y="1571"/>
                  </a:lnTo>
                  <a:cubicBezTo>
                    <a:pt x="305" y="1570"/>
                    <a:pt x="304" y="1565"/>
                    <a:pt x="305" y="1563"/>
                  </a:cubicBezTo>
                  <a:lnTo>
                    <a:pt x="305" y="1563"/>
                  </a:lnTo>
                  <a:cubicBezTo>
                    <a:pt x="307" y="1560"/>
                    <a:pt x="315" y="1560"/>
                    <a:pt x="317" y="1557"/>
                  </a:cubicBezTo>
                  <a:lnTo>
                    <a:pt x="317" y="1557"/>
                  </a:lnTo>
                  <a:cubicBezTo>
                    <a:pt x="319" y="1555"/>
                    <a:pt x="319" y="1550"/>
                    <a:pt x="319" y="1548"/>
                  </a:cubicBezTo>
                  <a:lnTo>
                    <a:pt x="319" y="1548"/>
                  </a:lnTo>
                  <a:cubicBezTo>
                    <a:pt x="318" y="1546"/>
                    <a:pt x="317" y="1540"/>
                    <a:pt x="315" y="1538"/>
                  </a:cubicBezTo>
                  <a:lnTo>
                    <a:pt x="315" y="1538"/>
                  </a:lnTo>
                  <a:cubicBezTo>
                    <a:pt x="314" y="1536"/>
                    <a:pt x="311" y="1532"/>
                    <a:pt x="308" y="1531"/>
                  </a:cubicBezTo>
                  <a:lnTo>
                    <a:pt x="308" y="1531"/>
                  </a:lnTo>
                  <a:cubicBezTo>
                    <a:pt x="305" y="1531"/>
                    <a:pt x="301" y="1535"/>
                    <a:pt x="296" y="1536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96040D5-8EFC-E441-BF93-02C18D866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93697" y="4859090"/>
              <a:ext cx="1367239" cy="721841"/>
            </a:xfrm>
            <a:custGeom>
              <a:avLst/>
              <a:gdLst>
                <a:gd name="connsiteX0" fmla="*/ 913403 w 1082269"/>
                <a:gd name="connsiteY0" fmla="*/ 554216 h 571389"/>
                <a:gd name="connsiteX1" fmla="*/ 919312 w 1082269"/>
                <a:gd name="connsiteY1" fmla="*/ 555483 h 571389"/>
                <a:gd name="connsiteX2" fmla="*/ 922266 w 1082269"/>
                <a:gd name="connsiteY2" fmla="*/ 560553 h 571389"/>
                <a:gd name="connsiteX3" fmla="*/ 921675 w 1082269"/>
                <a:gd name="connsiteY3" fmla="*/ 568159 h 571389"/>
                <a:gd name="connsiteX4" fmla="*/ 919312 w 1082269"/>
                <a:gd name="connsiteY4" fmla="*/ 571328 h 571389"/>
                <a:gd name="connsiteX5" fmla="*/ 913994 w 1082269"/>
                <a:gd name="connsiteY5" fmla="*/ 565624 h 571389"/>
                <a:gd name="connsiteX6" fmla="*/ 912812 w 1082269"/>
                <a:gd name="connsiteY6" fmla="*/ 559286 h 571389"/>
                <a:gd name="connsiteX7" fmla="*/ 913403 w 1082269"/>
                <a:gd name="connsiteY7" fmla="*/ 554216 h 571389"/>
                <a:gd name="connsiteX8" fmla="*/ 906016 w 1082269"/>
                <a:gd name="connsiteY8" fmla="*/ 527686 h 571389"/>
                <a:gd name="connsiteX9" fmla="*/ 905425 w 1082269"/>
                <a:gd name="connsiteY9" fmla="*/ 534704 h 571389"/>
                <a:gd name="connsiteX10" fmla="*/ 901289 w 1082269"/>
                <a:gd name="connsiteY10" fmla="*/ 541136 h 571389"/>
                <a:gd name="connsiteX11" fmla="*/ 896562 w 1082269"/>
                <a:gd name="connsiteY11" fmla="*/ 537043 h 571389"/>
                <a:gd name="connsiteX12" fmla="*/ 895971 w 1082269"/>
                <a:gd name="connsiteY12" fmla="*/ 531780 h 571389"/>
                <a:gd name="connsiteX13" fmla="*/ 895380 w 1082269"/>
                <a:gd name="connsiteY13" fmla="*/ 530610 h 571389"/>
                <a:gd name="connsiteX14" fmla="*/ 897898 w 1082269"/>
                <a:gd name="connsiteY14" fmla="*/ 503049 h 571389"/>
                <a:gd name="connsiteX15" fmla="*/ 901963 w 1082269"/>
                <a:gd name="connsiteY15" fmla="*/ 505544 h 571389"/>
                <a:gd name="connsiteX16" fmla="*/ 906706 w 1082269"/>
                <a:gd name="connsiteY16" fmla="*/ 506791 h 571389"/>
                <a:gd name="connsiteX17" fmla="*/ 908738 w 1082269"/>
                <a:gd name="connsiteY17" fmla="*/ 511157 h 571389"/>
                <a:gd name="connsiteX18" fmla="*/ 906028 w 1082269"/>
                <a:gd name="connsiteY18" fmla="*/ 517395 h 571389"/>
                <a:gd name="connsiteX19" fmla="*/ 908738 w 1082269"/>
                <a:gd name="connsiteY19" fmla="*/ 525503 h 571389"/>
                <a:gd name="connsiteX20" fmla="*/ 908738 w 1082269"/>
                <a:gd name="connsiteY20" fmla="*/ 526751 h 571389"/>
                <a:gd name="connsiteX21" fmla="*/ 896543 w 1082269"/>
                <a:gd name="connsiteY21" fmla="*/ 529869 h 571389"/>
                <a:gd name="connsiteX22" fmla="*/ 891800 w 1082269"/>
                <a:gd name="connsiteY22" fmla="*/ 524256 h 571389"/>
                <a:gd name="connsiteX23" fmla="*/ 894510 w 1082269"/>
                <a:gd name="connsiteY23" fmla="*/ 517395 h 571389"/>
                <a:gd name="connsiteX24" fmla="*/ 889767 w 1082269"/>
                <a:gd name="connsiteY24" fmla="*/ 511157 h 571389"/>
                <a:gd name="connsiteX25" fmla="*/ 893832 w 1082269"/>
                <a:gd name="connsiteY25" fmla="*/ 504296 h 571389"/>
                <a:gd name="connsiteX26" fmla="*/ 897898 w 1082269"/>
                <a:gd name="connsiteY26" fmla="*/ 503049 h 571389"/>
                <a:gd name="connsiteX27" fmla="*/ 876318 w 1082269"/>
                <a:gd name="connsiteY27" fmla="*/ 458134 h 571389"/>
                <a:gd name="connsiteX28" fmla="*/ 883393 w 1082269"/>
                <a:gd name="connsiteY28" fmla="*/ 461227 h 571389"/>
                <a:gd name="connsiteX29" fmla="*/ 884680 w 1082269"/>
                <a:gd name="connsiteY29" fmla="*/ 469885 h 571389"/>
                <a:gd name="connsiteX30" fmla="*/ 888539 w 1082269"/>
                <a:gd name="connsiteY30" fmla="*/ 476688 h 571389"/>
                <a:gd name="connsiteX31" fmla="*/ 894328 w 1082269"/>
                <a:gd name="connsiteY31" fmla="*/ 483490 h 571389"/>
                <a:gd name="connsiteX32" fmla="*/ 896258 w 1082269"/>
                <a:gd name="connsiteY32" fmla="*/ 491530 h 571389"/>
                <a:gd name="connsiteX33" fmla="*/ 891756 w 1082269"/>
                <a:gd name="connsiteY33" fmla="*/ 493385 h 571389"/>
                <a:gd name="connsiteX34" fmla="*/ 887253 w 1082269"/>
                <a:gd name="connsiteY34" fmla="*/ 491530 h 571389"/>
                <a:gd name="connsiteX35" fmla="*/ 882107 w 1082269"/>
                <a:gd name="connsiteY35" fmla="*/ 485964 h 571389"/>
                <a:gd name="connsiteX36" fmla="*/ 882107 w 1082269"/>
                <a:gd name="connsiteY36" fmla="*/ 479161 h 571389"/>
                <a:gd name="connsiteX37" fmla="*/ 876961 w 1082269"/>
                <a:gd name="connsiteY37" fmla="*/ 478543 h 571389"/>
                <a:gd name="connsiteX38" fmla="*/ 875674 w 1082269"/>
                <a:gd name="connsiteY38" fmla="*/ 482872 h 571389"/>
                <a:gd name="connsiteX39" fmla="*/ 871172 w 1082269"/>
                <a:gd name="connsiteY39" fmla="*/ 479780 h 571389"/>
                <a:gd name="connsiteX40" fmla="*/ 869242 w 1082269"/>
                <a:gd name="connsiteY40" fmla="*/ 471122 h 571389"/>
                <a:gd name="connsiteX41" fmla="*/ 867955 w 1082269"/>
                <a:gd name="connsiteY41" fmla="*/ 464319 h 571389"/>
                <a:gd name="connsiteX42" fmla="*/ 871815 w 1082269"/>
                <a:gd name="connsiteY42" fmla="*/ 458753 h 571389"/>
                <a:gd name="connsiteX43" fmla="*/ 876318 w 1082269"/>
                <a:gd name="connsiteY43" fmla="*/ 458134 h 571389"/>
                <a:gd name="connsiteX44" fmla="*/ 816874 w 1082269"/>
                <a:gd name="connsiteY44" fmla="*/ 0 h 571389"/>
                <a:gd name="connsiteX45" fmla="*/ 816874 w 1082269"/>
                <a:gd name="connsiteY45" fmla="*/ 10207 h 571389"/>
                <a:gd name="connsiteX46" fmla="*/ 823236 w 1082269"/>
                <a:gd name="connsiteY46" fmla="*/ 32534 h 571389"/>
                <a:gd name="connsiteX47" fmla="*/ 933298 w 1082269"/>
                <a:gd name="connsiteY47" fmla="*/ 361699 h 571389"/>
                <a:gd name="connsiteX48" fmla="*/ 1078987 w 1082269"/>
                <a:gd name="connsiteY48" fmla="*/ 324062 h 571389"/>
                <a:gd name="connsiteX49" fmla="*/ 1079623 w 1082269"/>
                <a:gd name="connsiteY49" fmla="*/ 341924 h 571389"/>
                <a:gd name="connsiteX50" fmla="*/ 1082168 w 1082269"/>
                <a:gd name="connsiteY50" fmla="*/ 360424 h 571389"/>
                <a:gd name="connsiteX51" fmla="*/ 1075169 w 1082269"/>
                <a:gd name="connsiteY51" fmla="*/ 376371 h 571389"/>
                <a:gd name="connsiteX52" fmla="*/ 1078351 w 1082269"/>
                <a:gd name="connsiteY52" fmla="*/ 406354 h 571389"/>
                <a:gd name="connsiteX53" fmla="*/ 1078351 w 1082269"/>
                <a:gd name="connsiteY53" fmla="*/ 433146 h 571389"/>
                <a:gd name="connsiteX54" fmla="*/ 1069444 w 1082269"/>
                <a:gd name="connsiteY54" fmla="*/ 456111 h 571389"/>
                <a:gd name="connsiteX55" fmla="*/ 1068171 w 1082269"/>
                <a:gd name="connsiteY55" fmla="*/ 459301 h 571389"/>
                <a:gd name="connsiteX56" fmla="*/ 984830 w 1082269"/>
                <a:gd name="connsiteY56" fmla="*/ 495024 h 571389"/>
                <a:gd name="connsiteX57" fmla="*/ 984830 w 1082269"/>
                <a:gd name="connsiteY57" fmla="*/ 508420 h 571389"/>
                <a:gd name="connsiteX58" fmla="*/ 972106 w 1082269"/>
                <a:gd name="connsiteY58" fmla="*/ 509058 h 571389"/>
                <a:gd name="connsiteX59" fmla="*/ 972742 w 1082269"/>
                <a:gd name="connsiteY59" fmla="*/ 503317 h 571389"/>
                <a:gd name="connsiteX60" fmla="*/ 961291 w 1082269"/>
                <a:gd name="connsiteY60" fmla="*/ 507782 h 571389"/>
                <a:gd name="connsiteX61" fmla="*/ 951748 w 1082269"/>
                <a:gd name="connsiteY61" fmla="*/ 507782 h 571389"/>
                <a:gd name="connsiteX62" fmla="*/ 947294 w 1082269"/>
                <a:gd name="connsiteY62" fmla="*/ 514162 h 571389"/>
                <a:gd name="connsiteX63" fmla="*/ 941569 w 1082269"/>
                <a:gd name="connsiteY63" fmla="*/ 525006 h 571389"/>
                <a:gd name="connsiteX64" fmla="*/ 935843 w 1082269"/>
                <a:gd name="connsiteY64" fmla="*/ 530110 h 571389"/>
                <a:gd name="connsiteX65" fmla="*/ 928845 w 1082269"/>
                <a:gd name="connsiteY65" fmla="*/ 531385 h 571389"/>
                <a:gd name="connsiteX66" fmla="*/ 928845 w 1082269"/>
                <a:gd name="connsiteY66" fmla="*/ 525006 h 571389"/>
                <a:gd name="connsiteX67" fmla="*/ 927572 w 1082269"/>
                <a:gd name="connsiteY67" fmla="*/ 517989 h 571389"/>
                <a:gd name="connsiteX68" fmla="*/ 923755 w 1082269"/>
                <a:gd name="connsiteY68" fmla="*/ 509058 h 571389"/>
                <a:gd name="connsiteX69" fmla="*/ 925664 w 1082269"/>
                <a:gd name="connsiteY69" fmla="*/ 503317 h 571389"/>
                <a:gd name="connsiteX70" fmla="*/ 926936 w 1082269"/>
                <a:gd name="connsiteY70" fmla="*/ 494386 h 571389"/>
                <a:gd name="connsiteX71" fmla="*/ 934570 w 1082269"/>
                <a:gd name="connsiteY71" fmla="*/ 492472 h 571389"/>
                <a:gd name="connsiteX72" fmla="*/ 937115 w 1082269"/>
                <a:gd name="connsiteY72" fmla="*/ 486093 h 571389"/>
                <a:gd name="connsiteX73" fmla="*/ 935843 w 1082269"/>
                <a:gd name="connsiteY73" fmla="*/ 482266 h 571389"/>
                <a:gd name="connsiteX74" fmla="*/ 929481 w 1082269"/>
                <a:gd name="connsiteY74" fmla="*/ 482904 h 571389"/>
                <a:gd name="connsiteX75" fmla="*/ 925664 w 1082269"/>
                <a:gd name="connsiteY75" fmla="*/ 488645 h 571389"/>
                <a:gd name="connsiteX76" fmla="*/ 921847 w 1082269"/>
                <a:gd name="connsiteY76" fmla="*/ 486731 h 571389"/>
                <a:gd name="connsiteX77" fmla="*/ 920574 w 1082269"/>
                <a:gd name="connsiteY77" fmla="*/ 480352 h 571389"/>
                <a:gd name="connsiteX78" fmla="*/ 923119 w 1082269"/>
                <a:gd name="connsiteY78" fmla="*/ 474611 h 571389"/>
                <a:gd name="connsiteX79" fmla="*/ 928208 w 1082269"/>
                <a:gd name="connsiteY79" fmla="*/ 470145 h 571389"/>
                <a:gd name="connsiteX80" fmla="*/ 927572 w 1082269"/>
                <a:gd name="connsiteY80" fmla="*/ 463766 h 571389"/>
                <a:gd name="connsiteX81" fmla="*/ 922483 w 1082269"/>
                <a:gd name="connsiteY81" fmla="*/ 462490 h 571389"/>
                <a:gd name="connsiteX82" fmla="*/ 920574 w 1082269"/>
                <a:gd name="connsiteY82" fmla="*/ 465680 h 571389"/>
                <a:gd name="connsiteX83" fmla="*/ 915485 w 1082269"/>
                <a:gd name="connsiteY83" fmla="*/ 467594 h 571389"/>
                <a:gd name="connsiteX84" fmla="*/ 908486 w 1082269"/>
                <a:gd name="connsiteY84" fmla="*/ 468869 h 571389"/>
                <a:gd name="connsiteX85" fmla="*/ 908486 w 1082269"/>
                <a:gd name="connsiteY85" fmla="*/ 475249 h 571389"/>
                <a:gd name="connsiteX86" fmla="*/ 904669 w 1082269"/>
                <a:gd name="connsiteY86" fmla="*/ 478438 h 571389"/>
                <a:gd name="connsiteX87" fmla="*/ 900852 w 1082269"/>
                <a:gd name="connsiteY87" fmla="*/ 475887 h 571389"/>
                <a:gd name="connsiteX88" fmla="*/ 898307 w 1082269"/>
                <a:gd name="connsiteY88" fmla="*/ 470783 h 571389"/>
                <a:gd name="connsiteX89" fmla="*/ 900216 w 1082269"/>
                <a:gd name="connsiteY89" fmla="*/ 460577 h 571389"/>
                <a:gd name="connsiteX90" fmla="*/ 902124 w 1082269"/>
                <a:gd name="connsiteY90" fmla="*/ 455473 h 571389"/>
                <a:gd name="connsiteX91" fmla="*/ 907850 w 1082269"/>
                <a:gd name="connsiteY91" fmla="*/ 450370 h 571389"/>
                <a:gd name="connsiteX92" fmla="*/ 915485 w 1082269"/>
                <a:gd name="connsiteY92" fmla="*/ 446542 h 571389"/>
                <a:gd name="connsiteX93" fmla="*/ 918029 w 1082269"/>
                <a:gd name="connsiteY93" fmla="*/ 441439 h 571389"/>
                <a:gd name="connsiteX94" fmla="*/ 915485 w 1082269"/>
                <a:gd name="connsiteY94" fmla="*/ 436336 h 571389"/>
                <a:gd name="connsiteX95" fmla="*/ 911667 w 1082269"/>
                <a:gd name="connsiteY95" fmla="*/ 435698 h 571389"/>
                <a:gd name="connsiteX96" fmla="*/ 907214 w 1082269"/>
                <a:gd name="connsiteY96" fmla="*/ 439525 h 571389"/>
                <a:gd name="connsiteX97" fmla="*/ 902761 w 1082269"/>
                <a:gd name="connsiteY97" fmla="*/ 436974 h 571389"/>
                <a:gd name="connsiteX98" fmla="*/ 898943 w 1082269"/>
                <a:gd name="connsiteY98" fmla="*/ 432508 h 571389"/>
                <a:gd name="connsiteX99" fmla="*/ 892581 w 1082269"/>
                <a:gd name="connsiteY99" fmla="*/ 430594 h 571389"/>
                <a:gd name="connsiteX100" fmla="*/ 890673 w 1082269"/>
                <a:gd name="connsiteY100" fmla="*/ 433146 h 571389"/>
                <a:gd name="connsiteX101" fmla="*/ 894490 w 1082269"/>
                <a:gd name="connsiteY101" fmla="*/ 437612 h 571389"/>
                <a:gd name="connsiteX102" fmla="*/ 893854 w 1082269"/>
                <a:gd name="connsiteY102" fmla="*/ 441439 h 571389"/>
                <a:gd name="connsiteX103" fmla="*/ 888764 w 1082269"/>
                <a:gd name="connsiteY103" fmla="*/ 442715 h 571389"/>
                <a:gd name="connsiteX104" fmla="*/ 888128 w 1082269"/>
                <a:gd name="connsiteY104" fmla="*/ 437612 h 571389"/>
                <a:gd name="connsiteX105" fmla="*/ 884311 w 1082269"/>
                <a:gd name="connsiteY105" fmla="*/ 436336 h 571389"/>
                <a:gd name="connsiteX106" fmla="*/ 882402 w 1082269"/>
                <a:gd name="connsiteY106" fmla="*/ 429957 h 571389"/>
                <a:gd name="connsiteX107" fmla="*/ 877949 w 1082269"/>
                <a:gd name="connsiteY107" fmla="*/ 426129 h 571389"/>
                <a:gd name="connsiteX108" fmla="*/ 877313 w 1082269"/>
                <a:gd name="connsiteY108" fmla="*/ 421664 h 571389"/>
                <a:gd name="connsiteX109" fmla="*/ 879858 w 1082269"/>
                <a:gd name="connsiteY109" fmla="*/ 419750 h 571389"/>
                <a:gd name="connsiteX110" fmla="*/ 881766 w 1082269"/>
                <a:gd name="connsiteY110" fmla="*/ 416560 h 571389"/>
                <a:gd name="connsiteX111" fmla="*/ 883039 w 1082269"/>
                <a:gd name="connsiteY111" fmla="*/ 412733 h 571389"/>
                <a:gd name="connsiteX112" fmla="*/ 879858 w 1082269"/>
                <a:gd name="connsiteY112" fmla="*/ 406991 h 571389"/>
                <a:gd name="connsiteX113" fmla="*/ 874132 w 1082269"/>
                <a:gd name="connsiteY113" fmla="*/ 405078 h 571389"/>
                <a:gd name="connsiteX114" fmla="*/ 869042 w 1082269"/>
                <a:gd name="connsiteY114" fmla="*/ 406354 h 571389"/>
                <a:gd name="connsiteX115" fmla="*/ 870951 w 1082269"/>
                <a:gd name="connsiteY115" fmla="*/ 411457 h 571389"/>
                <a:gd name="connsiteX116" fmla="*/ 871587 w 1082269"/>
                <a:gd name="connsiteY116" fmla="*/ 417836 h 571389"/>
                <a:gd name="connsiteX117" fmla="*/ 865225 w 1082269"/>
                <a:gd name="connsiteY117" fmla="*/ 423577 h 571389"/>
                <a:gd name="connsiteX118" fmla="*/ 866497 w 1082269"/>
                <a:gd name="connsiteY118" fmla="*/ 428681 h 571389"/>
                <a:gd name="connsiteX119" fmla="*/ 871587 w 1082269"/>
                <a:gd name="connsiteY119" fmla="*/ 431232 h 571389"/>
                <a:gd name="connsiteX120" fmla="*/ 872859 w 1082269"/>
                <a:gd name="connsiteY120" fmla="*/ 437612 h 571389"/>
                <a:gd name="connsiteX121" fmla="*/ 872859 w 1082269"/>
                <a:gd name="connsiteY121" fmla="*/ 442715 h 571389"/>
                <a:gd name="connsiteX122" fmla="*/ 875404 w 1082269"/>
                <a:gd name="connsiteY122" fmla="*/ 446542 h 571389"/>
                <a:gd name="connsiteX123" fmla="*/ 876677 w 1082269"/>
                <a:gd name="connsiteY123" fmla="*/ 452284 h 571389"/>
                <a:gd name="connsiteX124" fmla="*/ 869679 w 1082269"/>
                <a:gd name="connsiteY124" fmla="*/ 452284 h 571389"/>
                <a:gd name="connsiteX125" fmla="*/ 867134 w 1082269"/>
                <a:gd name="connsiteY125" fmla="*/ 449732 h 571389"/>
                <a:gd name="connsiteX126" fmla="*/ 865225 w 1082269"/>
                <a:gd name="connsiteY126" fmla="*/ 445904 h 571389"/>
                <a:gd name="connsiteX127" fmla="*/ 858227 w 1082269"/>
                <a:gd name="connsiteY127" fmla="*/ 445904 h 571389"/>
                <a:gd name="connsiteX128" fmla="*/ 856955 w 1082269"/>
                <a:gd name="connsiteY128" fmla="*/ 442715 h 571389"/>
                <a:gd name="connsiteX129" fmla="*/ 855046 w 1082269"/>
                <a:gd name="connsiteY129" fmla="*/ 437612 h 571389"/>
                <a:gd name="connsiteX130" fmla="*/ 850593 w 1082269"/>
                <a:gd name="connsiteY130" fmla="*/ 436336 h 571389"/>
                <a:gd name="connsiteX131" fmla="*/ 846775 w 1082269"/>
                <a:gd name="connsiteY131" fmla="*/ 439525 h 571389"/>
                <a:gd name="connsiteX132" fmla="*/ 840413 w 1082269"/>
                <a:gd name="connsiteY132" fmla="*/ 440163 h 571389"/>
                <a:gd name="connsiteX133" fmla="*/ 840413 w 1082269"/>
                <a:gd name="connsiteY133" fmla="*/ 445267 h 571389"/>
                <a:gd name="connsiteX134" fmla="*/ 844231 w 1082269"/>
                <a:gd name="connsiteY134" fmla="*/ 449094 h 571389"/>
                <a:gd name="connsiteX135" fmla="*/ 849956 w 1082269"/>
                <a:gd name="connsiteY135" fmla="*/ 447818 h 571389"/>
                <a:gd name="connsiteX136" fmla="*/ 855046 w 1082269"/>
                <a:gd name="connsiteY136" fmla="*/ 451646 h 571389"/>
                <a:gd name="connsiteX137" fmla="*/ 852501 w 1082269"/>
                <a:gd name="connsiteY137" fmla="*/ 455473 h 571389"/>
                <a:gd name="connsiteX138" fmla="*/ 848048 w 1082269"/>
                <a:gd name="connsiteY138" fmla="*/ 456111 h 571389"/>
                <a:gd name="connsiteX139" fmla="*/ 842958 w 1082269"/>
                <a:gd name="connsiteY139" fmla="*/ 454835 h 571389"/>
                <a:gd name="connsiteX140" fmla="*/ 837233 w 1082269"/>
                <a:gd name="connsiteY140" fmla="*/ 449094 h 571389"/>
                <a:gd name="connsiteX141" fmla="*/ 834052 w 1082269"/>
                <a:gd name="connsiteY141" fmla="*/ 443353 h 571389"/>
                <a:gd name="connsiteX142" fmla="*/ 829598 w 1082269"/>
                <a:gd name="connsiteY142" fmla="*/ 437612 h 571389"/>
                <a:gd name="connsiteX143" fmla="*/ 823872 w 1082269"/>
                <a:gd name="connsiteY143" fmla="*/ 437612 h 571389"/>
                <a:gd name="connsiteX144" fmla="*/ 818147 w 1082269"/>
                <a:gd name="connsiteY144" fmla="*/ 437612 h 571389"/>
                <a:gd name="connsiteX145" fmla="*/ 814966 w 1082269"/>
                <a:gd name="connsiteY145" fmla="*/ 433146 h 571389"/>
                <a:gd name="connsiteX146" fmla="*/ 814966 w 1082269"/>
                <a:gd name="connsiteY146" fmla="*/ 428043 h 571389"/>
                <a:gd name="connsiteX147" fmla="*/ 820055 w 1082269"/>
                <a:gd name="connsiteY147" fmla="*/ 424853 h 571389"/>
                <a:gd name="connsiteX148" fmla="*/ 815602 w 1082269"/>
                <a:gd name="connsiteY148" fmla="*/ 419750 h 571389"/>
                <a:gd name="connsiteX149" fmla="*/ 810512 w 1082269"/>
                <a:gd name="connsiteY149" fmla="*/ 422302 h 571389"/>
                <a:gd name="connsiteX150" fmla="*/ 805423 w 1082269"/>
                <a:gd name="connsiteY150" fmla="*/ 418474 h 571389"/>
                <a:gd name="connsiteX151" fmla="*/ 805423 w 1082269"/>
                <a:gd name="connsiteY151" fmla="*/ 410819 h 571389"/>
                <a:gd name="connsiteX152" fmla="*/ 800333 w 1082269"/>
                <a:gd name="connsiteY152" fmla="*/ 403802 h 571389"/>
                <a:gd name="connsiteX153" fmla="*/ 793335 w 1082269"/>
                <a:gd name="connsiteY153" fmla="*/ 399974 h 571389"/>
                <a:gd name="connsiteX154" fmla="*/ 786973 w 1082269"/>
                <a:gd name="connsiteY154" fmla="*/ 391044 h 571389"/>
                <a:gd name="connsiteX155" fmla="*/ 787609 w 1082269"/>
                <a:gd name="connsiteY155" fmla="*/ 387216 h 571389"/>
                <a:gd name="connsiteX156" fmla="*/ 794607 w 1082269"/>
                <a:gd name="connsiteY156" fmla="*/ 382751 h 571389"/>
                <a:gd name="connsiteX157" fmla="*/ 801606 w 1082269"/>
                <a:gd name="connsiteY157" fmla="*/ 382751 h 571389"/>
                <a:gd name="connsiteX158" fmla="*/ 803514 w 1082269"/>
                <a:gd name="connsiteY158" fmla="*/ 377647 h 571389"/>
                <a:gd name="connsiteX159" fmla="*/ 803514 w 1082269"/>
                <a:gd name="connsiteY159" fmla="*/ 371906 h 571389"/>
                <a:gd name="connsiteX160" fmla="*/ 797152 w 1082269"/>
                <a:gd name="connsiteY160" fmla="*/ 373820 h 571389"/>
                <a:gd name="connsiteX161" fmla="*/ 792063 w 1082269"/>
                <a:gd name="connsiteY161" fmla="*/ 368079 h 571389"/>
                <a:gd name="connsiteX162" fmla="*/ 788246 w 1082269"/>
                <a:gd name="connsiteY162" fmla="*/ 365527 h 571389"/>
                <a:gd name="connsiteX163" fmla="*/ 789518 w 1082269"/>
                <a:gd name="connsiteY163" fmla="*/ 360424 h 571389"/>
                <a:gd name="connsiteX164" fmla="*/ 792699 w 1082269"/>
                <a:gd name="connsiteY164" fmla="*/ 355958 h 571389"/>
                <a:gd name="connsiteX165" fmla="*/ 790790 w 1082269"/>
                <a:gd name="connsiteY165" fmla="*/ 352768 h 571389"/>
                <a:gd name="connsiteX166" fmla="*/ 792699 w 1082269"/>
                <a:gd name="connsiteY166" fmla="*/ 351493 h 571389"/>
                <a:gd name="connsiteX167" fmla="*/ 793971 w 1082269"/>
                <a:gd name="connsiteY167" fmla="*/ 348303 h 571389"/>
                <a:gd name="connsiteX168" fmla="*/ 797788 w 1082269"/>
                <a:gd name="connsiteY168" fmla="*/ 343838 h 571389"/>
                <a:gd name="connsiteX169" fmla="*/ 801606 w 1082269"/>
                <a:gd name="connsiteY169" fmla="*/ 346389 h 571389"/>
                <a:gd name="connsiteX170" fmla="*/ 807331 w 1082269"/>
                <a:gd name="connsiteY170" fmla="*/ 347027 h 571389"/>
                <a:gd name="connsiteX171" fmla="*/ 811149 w 1082269"/>
                <a:gd name="connsiteY171" fmla="*/ 343200 h 571389"/>
                <a:gd name="connsiteX172" fmla="*/ 816874 w 1082269"/>
                <a:gd name="connsiteY172" fmla="*/ 340010 h 571389"/>
                <a:gd name="connsiteX173" fmla="*/ 816874 w 1082269"/>
                <a:gd name="connsiteY173" fmla="*/ 334907 h 571389"/>
                <a:gd name="connsiteX174" fmla="*/ 811785 w 1082269"/>
                <a:gd name="connsiteY174" fmla="*/ 331079 h 571389"/>
                <a:gd name="connsiteX175" fmla="*/ 807331 w 1082269"/>
                <a:gd name="connsiteY175" fmla="*/ 331079 h 571389"/>
                <a:gd name="connsiteX176" fmla="*/ 801606 w 1082269"/>
                <a:gd name="connsiteY176" fmla="*/ 331079 h 571389"/>
                <a:gd name="connsiteX177" fmla="*/ 798425 w 1082269"/>
                <a:gd name="connsiteY177" fmla="*/ 326614 h 571389"/>
                <a:gd name="connsiteX178" fmla="*/ 792699 w 1082269"/>
                <a:gd name="connsiteY178" fmla="*/ 323424 h 571389"/>
                <a:gd name="connsiteX179" fmla="*/ 791427 w 1082269"/>
                <a:gd name="connsiteY179" fmla="*/ 317683 h 571389"/>
                <a:gd name="connsiteX180" fmla="*/ 787609 w 1082269"/>
                <a:gd name="connsiteY180" fmla="*/ 317045 h 571389"/>
                <a:gd name="connsiteX181" fmla="*/ 784428 w 1082269"/>
                <a:gd name="connsiteY181" fmla="*/ 319597 h 571389"/>
                <a:gd name="connsiteX182" fmla="*/ 786337 w 1082269"/>
                <a:gd name="connsiteY182" fmla="*/ 323424 h 571389"/>
                <a:gd name="connsiteX183" fmla="*/ 779975 w 1082269"/>
                <a:gd name="connsiteY183" fmla="*/ 324062 h 571389"/>
                <a:gd name="connsiteX184" fmla="*/ 778066 w 1082269"/>
                <a:gd name="connsiteY184" fmla="*/ 318959 h 571389"/>
                <a:gd name="connsiteX185" fmla="*/ 774885 w 1082269"/>
                <a:gd name="connsiteY185" fmla="*/ 318959 h 571389"/>
                <a:gd name="connsiteX186" fmla="*/ 772341 w 1082269"/>
                <a:gd name="connsiteY186" fmla="*/ 322786 h 571389"/>
                <a:gd name="connsiteX187" fmla="*/ 774249 w 1082269"/>
                <a:gd name="connsiteY187" fmla="*/ 327890 h 571389"/>
                <a:gd name="connsiteX188" fmla="*/ 777430 w 1082269"/>
                <a:gd name="connsiteY188" fmla="*/ 330441 h 571389"/>
                <a:gd name="connsiteX189" fmla="*/ 778703 w 1082269"/>
                <a:gd name="connsiteY189" fmla="*/ 333631 h 571389"/>
                <a:gd name="connsiteX190" fmla="*/ 775522 w 1082269"/>
                <a:gd name="connsiteY190" fmla="*/ 340010 h 571389"/>
                <a:gd name="connsiteX191" fmla="*/ 770432 w 1082269"/>
                <a:gd name="connsiteY191" fmla="*/ 339372 h 571389"/>
                <a:gd name="connsiteX192" fmla="*/ 765343 w 1082269"/>
                <a:gd name="connsiteY192" fmla="*/ 334907 h 571389"/>
                <a:gd name="connsiteX193" fmla="*/ 765343 w 1082269"/>
                <a:gd name="connsiteY193" fmla="*/ 324062 h 571389"/>
                <a:gd name="connsiteX194" fmla="*/ 764070 w 1082269"/>
                <a:gd name="connsiteY194" fmla="*/ 316407 h 571389"/>
                <a:gd name="connsiteX195" fmla="*/ 764706 w 1082269"/>
                <a:gd name="connsiteY195" fmla="*/ 308752 h 571389"/>
                <a:gd name="connsiteX196" fmla="*/ 768523 w 1082269"/>
                <a:gd name="connsiteY196" fmla="*/ 304287 h 571389"/>
                <a:gd name="connsiteX197" fmla="*/ 767887 w 1082269"/>
                <a:gd name="connsiteY197" fmla="*/ 295994 h 571389"/>
                <a:gd name="connsiteX198" fmla="*/ 771068 w 1082269"/>
                <a:gd name="connsiteY198" fmla="*/ 291528 h 571389"/>
                <a:gd name="connsiteX199" fmla="*/ 773613 w 1082269"/>
                <a:gd name="connsiteY199" fmla="*/ 287701 h 571389"/>
                <a:gd name="connsiteX200" fmla="*/ 774249 w 1082269"/>
                <a:gd name="connsiteY200" fmla="*/ 281960 h 571389"/>
                <a:gd name="connsiteX201" fmla="*/ 777430 w 1082269"/>
                <a:gd name="connsiteY201" fmla="*/ 280046 h 571389"/>
                <a:gd name="connsiteX202" fmla="*/ 779975 w 1082269"/>
                <a:gd name="connsiteY202" fmla="*/ 287063 h 571389"/>
                <a:gd name="connsiteX203" fmla="*/ 786337 w 1082269"/>
                <a:gd name="connsiteY203" fmla="*/ 290891 h 571389"/>
                <a:gd name="connsiteX204" fmla="*/ 792699 w 1082269"/>
                <a:gd name="connsiteY204" fmla="*/ 290253 h 571389"/>
                <a:gd name="connsiteX205" fmla="*/ 793971 w 1082269"/>
                <a:gd name="connsiteY205" fmla="*/ 281960 h 571389"/>
                <a:gd name="connsiteX206" fmla="*/ 791427 w 1082269"/>
                <a:gd name="connsiteY206" fmla="*/ 276856 h 571389"/>
                <a:gd name="connsiteX207" fmla="*/ 786337 w 1082269"/>
                <a:gd name="connsiteY207" fmla="*/ 269839 h 571389"/>
                <a:gd name="connsiteX208" fmla="*/ 783792 w 1082269"/>
                <a:gd name="connsiteY208" fmla="*/ 262184 h 571389"/>
                <a:gd name="connsiteX209" fmla="*/ 781884 w 1082269"/>
                <a:gd name="connsiteY209" fmla="*/ 255167 h 571389"/>
                <a:gd name="connsiteX210" fmla="*/ 778066 w 1082269"/>
                <a:gd name="connsiteY210" fmla="*/ 253253 h 571389"/>
                <a:gd name="connsiteX211" fmla="*/ 774249 w 1082269"/>
                <a:gd name="connsiteY211" fmla="*/ 255805 h 571389"/>
                <a:gd name="connsiteX212" fmla="*/ 776158 w 1082269"/>
                <a:gd name="connsiteY212" fmla="*/ 260908 h 571389"/>
                <a:gd name="connsiteX213" fmla="*/ 773613 w 1082269"/>
                <a:gd name="connsiteY213" fmla="*/ 264098 h 571389"/>
                <a:gd name="connsiteX214" fmla="*/ 770432 w 1082269"/>
                <a:gd name="connsiteY214" fmla="*/ 263460 h 571389"/>
                <a:gd name="connsiteX215" fmla="*/ 769160 w 1082269"/>
                <a:gd name="connsiteY215" fmla="*/ 256443 h 571389"/>
                <a:gd name="connsiteX216" fmla="*/ 766615 w 1082269"/>
                <a:gd name="connsiteY216" fmla="*/ 255805 h 571389"/>
                <a:gd name="connsiteX217" fmla="*/ 764070 w 1082269"/>
                <a:gd name="connsiteY217" fmla="*/ 258995 h 571389"/>
                <a:gd name="connsiteX218" fmla="*/ 765979 w 1082269"/>
                <a:gd name="connsiteY218" fmla="*/ 264098 h 571389"/>
                <a:gd name="connsiteX219" fmla="*/ 763434 w 1082269"/>
                <a:gd name="connsiteY219" fmla="*/ 269201 h 571389"/>
                <a:gd name="connsiteX220" fmla="*/ 758344 w 1082269"/>
                <a:gd name="connsiteY220" fmla="*/ 269201 h 571389"/>
                <a:gd name="connsiteX221" fmla="*/ 755800 w 1082269"/>
                <a:gd name="connsiteY221" fmla="*/ 272391 h 571389"/>
                <a:gd name="connsiteX222" fmla="*/ 758981 w 1082269"/>
                <a:gd name="connsiteY222" fmla="*/ 276856 h 571389"/>
                <a:gd name="connsiteX223" fmla="*/ 762798 w 1082269"/>
                <a:gd name="connsiteY223" fmla="*/ 281322 h 571389"/>
                <a:gd name="connsiteX224" fmla="*/ 760253 w 1082269"/>
                <a:gd name="connsiteY224" fmla="*/ 285149 h 571389"/>
                <a:gd name="connsiteX225" fmla="*/ 756436 w 1082269"/>
                <a:gd name="connsiteY225" fmla="*/ 288977 h 571389"/>
                <a:gd name="connsiteX226" fmla="*/ 753255 w 1082269"/>
                <a:gd name="connsiteY226" fmla="*/ 293442 h 571389"/>
                <a:gd name="connsiteX227" fmla="*/ 750074 w 1082269"/>
                <a:gd name="connsiteY227" fmla="*/ 290253 h 571389"/>
                <a:gd name="connsiteX228" fmla="*/ 748801 w 1082269"/>
                <a:gd name="connsiteY228" fmla="*/ 284511 h 571389"/>
                <a:gd name="connsiteX229" fmla="*/ 747529 w 1082269"/>
                <a:gd name="connsiteY229" fmla="*/ 275580 h 571389"/>
                <a:gd name="connsiteX230" fmla="*/ 746257 w 1082269"/>
                <a:gd name="connsiteY230" fmla="*/ 265374 h 571389"/>
                <a:gd name="connsiteX231" fmla="*/ 745621 w 1082269"/>
                <a:gd name="connsiteY231" fmla="*/ 256443 h 571389"/>
                <a:gd name="connsiteX232" fmla="*/ 747529 w 1082269"/>
                <a:gd name="connsiteY232" fmla="*/ 248150 h 571389"/>
                <a:gd name="connsiteX233" fmla="*/ 748165 w 1082269"/>
                <a:gd name="connsiteY233" fmla="*/ 240495 h 571389"/>
                <a:gd name="connsiteX234" fmla="*/ 747529 w 1082269"/>
                <a:gd name="connsiteY234" fmla="*/ 232202 h 571389"/>
                <a:gd name="connsiteX235" fmla="*/ 749438 w 1082269"/>
                <a:gd name="connsiteY235" fmla="*/ 225185 h 571389"/>
                <a:gd name="connsiteX236" fmla="*/ 753891 w 1082269"/>
                <a:gd name="connsiteY236" fmla="*/ 225185 h 571389"/>
                <a:gd name="connsiteX237" fmla="*/ 755800 w 1082269"/>
                <a:gd name="connsiteY237" fmla="*/ 232840 h 571389"/>
                <a:gd name="connsiteX238" fmla="*/ 759617 w 1082269"/>
                <a:gd name="connsiteY238" fmla="*/ 238581 h 571389"/>
                <a:gd name="connsiteX239" fmla="*/ 765343 w 1082269"/>
                <a:gd name="connsiteY239" fmla="*/ 243685 h 571389"/>
                <a:gd name="connsiteX240" fmla="*/ 772977 w 1082269"/>
                <a:gd name="connsiteY240" fmla="*/ 244323 h 571389"/>
                <a:gd name="connsiteX241" fmla="*/ 779975 w 1082269"/>
                <a:gd name="connsiteY241" fmla="*/ 243047 h 571389"/>
                <a:gd name="connsiteX242" fmla="*/ 784428 w 1082269"/>
                <a:gd name="connsiteY242" fmla="*/ 237943 h 571389"/>
                <a:gd name="connsiteX243" fmla="*/ 787609 w 1082269"/>
                <a:gd name="connsiteY243" fmla="*/ 233478 h 571389"/>
                <a:gd name="connsiteX244" fmla="*/ 786973 w 1082269"/>
                <a:gd name="connsiteY244" fmla="*/ 227099 h 571389"/>
                <a:gd name="connsiteX245" fmla="*/ 782520 w 1082269"/>
                <a:gd name="connsiteY245" fmla="*/ 224547 h 571389"/>
                <a:gd name="connsiteX246" fmla="*/ 779975 w 1082269"/>
                <a:gd name="connsiteY246" fmla="*/ 220082 h 571389"/>
                <a:gd name="connsiteX247" fmla="*/ 781247 w 1082269"/>
                <a:gd name="connsiteY247" fmla="*/ 215616 h 571389"/>
                <a:gd name="connsiteX248" fmla="*/ 783792 w 1082269"/>
                <a:gd name="connsiteY248" fmla="*/ 212427 h 571389"/>
                <a:gd name="connsiteX249" fmla="*/ 784428 w 1082269"/>
                <a:gd name="connsiteY249" fmla="*/ 208599 h 571389"/>
                <a:gd name="connsiteX250" fmla="*/ 783156 w 1082269"/>
                <a:gd name="connsiteY250" fmla="*/ 204772 h 571389"/>
                <a:gd name="connsiteX251" fmla="*/ 777430 w 1082269"/>
                <a:gd name="connsiteY251" fmla="*/ 204772 h 571389"/>
                <a:gd name="connsiteX252" fmla="*/ 772977 w 1082269"/>
                <a:gd name="connsiteY252" fmla="*/ 207961 h 571389"/>
                <a:gd name="connsiteX253" fmla="*/ 771705 w 1082269"/>
                <a:gd name="connsiteY253" fmla="*/ 213702 h 571389"/>
                <a:gd name="connsiteX254" fmla="*/ 772341 w 1082269"/>
                <a:gd name="connsiteY254" fmla="*/ 220082 h 571389"/>
                <a:gd name="connsiteX255" fmla="*/ 772977 w 1082269"/>
                <a:gd name="connsiteY255" fmla="*/ 225185 h 571389"/>
                <a:gd name="connsiteX256" fmla="*/ 776794 w 1082269"/>
                <a:gd name="connsiteY256" fmla="*/ 229013 h 571389"/>
                <a:gd name="connsiteX257" fmla="*/ 776794 w 1082269"/>
                <a:gd name="connsiteY257" fmla="*/ 232840 h 571389"/>
                <a:gd name="connsiteX258" fmla="*/ 772341 w 1082269"/>
                <a:gd name="connsiteY258" fmla="*/ 233478 h 571389"/>
                <a:gd name="connsiteX259" fmla="*/ 767887 w 1082269"/>
                <a:gd name="connsiteY259" fmla="*/ 232202 h 571389"/>
                <a:gd name="connsiteX260" fmla="*/ 765343 w 1082269"/>
                <a:gd name="connsiteY260" fmla="*/ 224547 h 571389"/>
                <a:gd name="connsiteX261" fmla="*/ 765979 w 1082269"/>
                <a:gd name="connsiteY261" fmla="*/ 217530 h 571389"/>
                <a:gd name="connsiteX262" fmla="*/ 763434 w 1082269"/>
                <a:gd name="connsiteY262" fmla="*/ 210513 h 571389"/>
                <a:gd name="connsiteX263" fmla="*/ 761525 w 1082269"/>
                <a:gd name="connsiteY263" fmla="*/ 205410 h 571389"/>
                <a:gd name="connsiteX264" fmla="*/ 757072 w 1082269"/>
                <a:gd name="connsiteY264" fmla="*/ 197755 h 571389"/>
                <a:gd name="connsiteX265" fmla="*/ 750074 w 1082269"/>
                <a:gd name="connsiteY265" fmla="*/ 196479 h 571389"/>
                <a:gd name="connsiteX266" fmla="*/ 749438 w 1082269"/>
                <a:gd name="connsiteY266" fmla="*/ 192013 h 571389"/>
                <a:gd name="connsiteX267" fmla="*/ 748165 w 1082269"/>
                <a:gd name="connsiteY267" fmla="*/ 184996 h 571389"/>
                <a:gd name="connsiteX268" fmla="*/ 752619 w 1082269"/>
                <a:gd name="connsiteY268" fmla="*/ 178617 h 571389"/>
                <a:gd name="connsiteX269" fmla="*/ 752619 w 1082269"/>
                <a:gd name="connsiteY269" fmla="*/ 170962 h 571389"/>
                <a:gd name="connsiteX270" fmla="*/ 753891 w 1082269"/>
                <a:gd name="connsiteY270" fmla="*/ 162669 h 571389"/>
                <a:gd name="connsiteX271" fmla="*/ 757072 w 1082269"/>
                <a:gd name="connsiteY271" fmla="*/ 156290 h 571389"/>
                <a:gd name="connsiteX272" fmla="*/ 759617 w 1082269"/>
                <a:gd name="connsiteY272" fmla="*/ 150549 h 571389"/>
                <a:gd name="connsiteX273" fmla="*/ 761525 w 1082269"/>
                <a:gd name="connsiteY273" fmla="*/ 146721 h 571389"/>
                <a:gd name="connsiteX274" fmla="*/ 757072 w 1082269"/>
                <a:gd name="connsiteY274" fmla="*/ 140980 h 571389"/>
                <a:gd name="connsiteX275" fmla="*/ 757708 w 1082269"/>
                <a:gd name="connsiteY275" fmla="*/ 136514 h 571389"/>
                <a:gd name="connsiteX276" fmla="*/ 763434 w 1082269"/>
                <a:gd name="connsiteY276" fmla="*/ 134601 h 571389"/>
                <a:gd name="connsiteX277" fmla="*/ 765979 w 1082269"/>
                <a:gd name="connsiteY277" fmla="*/ 132049 h 571389"/>
                <a:gd name="connsiteX278" fmla="*/ 767887 w 1082269"/>
                <a:gd name="connsiteY278" fmla="*/ 128222 h 571389"/>
                <a:gd name="connsiteX279" fmla="*/ 770432 w 1082269"/>
                <a:gd name="connsiteY279" fmla="*/ 126308 h 571389"/>
                <a:gd name="connsiteX280" fmla="*/ 771705 w 1082269"/>
                <a:gd name="connsiteY280" fmla="*/ 120567 h 571389"/>
                <a:gd name="connsiteX281" fmla="*/ 778703 w 1082269"/>
                <a:gd name="connsiteY281" fmla="*/ 118653 h 571389"/>
                <a:gd name="connsiteX282" fmla="*/ 785065 w 1082269"/>
                <a:gd name="connsiteY282" fmla="*/ 121204 h 571389"/>
                <a:gd name="connsiteX283" fmla="*/ 792063 w 1082269"/>
                <a:gd name="connsiteY283" fmla="*/ 121204 h 571389"/>
                <a:gd name="connsiteX284" fmla="*/ 794607 w 1082269"/>
                <a:gd name="connsiteY284" fmla="*/ 112912 h 571389"/>
                <a:gd name="connsiteX285" fmla="*/ 789518 w 1082269"/>
                <a:gd name="connsiteY285" fmla="*/ 110360 h 571389"/>
                <a:gd name="connsiteX286" fmla="*/ 785065 w 1082269"/>
                <a:gd name="connsiteY286" fmla="*/ 111636 h 571389"/>
                <a:gd name="connsiteX287" fmla="*/ 783792 w 1082269"/>
                <a:gd name="connsiteY287" fmla="*/ 107170 h 571389"/>
                <a:gd name="connsiteX288" fmla="*/ 789518 w 1082269"/>
                <a:gd name="connsiteY288" fmla="*/ 102705 h 571389"/>
                <a:gd name="connsiteX289" fmla="*/ 792063 w 1082269"/>
                <a:gd name="connsiteY289" fmla="*/ 97602 h 571389"/>
                <a:gd name="connsiteX290" fmla="*/ 792063 w 1082269"/>
                <a:gd name="connsiteY290" fmla="*/ 89946 h 571389"/>
                <a:gd name="connsiteX291" fmla="*/ 786973 w 1082269"/>
                <a:gd name="connsiteY291" fmla="*/ 88033 h 571389"/>
                <a:gd name="connsiteX292" fmla="*/ 785065 w 1082269"/>
                <a:gd name="connsiteY292" fmla="*/ 80378 h 571389"/>
                <a:gd name="connsiteX293" fmla="*/ 785701 w 1082269"/>
                <a:gd name="connsiteY293" fmla="*/ 73999 h 571389"/>
                <a:gd name="connsiteX294" fmla="*/ 788246 w 1082269"/>
                <a:gd name="connsiteY294" fmla="*/ 68895 h 571389"/>
                <a:gd name="connsiteX295" fmla="*/ 788882 w 1082269"/>
                <a:gd name="connsiteY295" fmla="*/ 61878 h 571389"/>
                <a:gd name="connsiteX296" fmla="*/ 785065 w 1082269"/>
                <a:gd name="connsiteY296" fmla="*/ 59326 h 571389"/>
                <a:gd name="connsiteX297" fmla="*/ 779339 w 1082269"/>
                <a:gd name="connsiteY297" fmla="*/ 60602 h 571389"/>
                <a:gd name="connsiteX298" fmla="*/ 776158 w 1082269"/>
                <a:gd name="connsiteY298" fmla="*/ 66344 h 571389"/>
                <a:gd name="connsiteX299" fmla="*/ 769160 w 1082269"/>
                <a:gd name="connsiteY299" fmla="*/ 66344 h 571389"/>
                <a:gd name="connsiteX300" fmla="*/ 760889 w 1082269"/>
                <a:gd name="connsiteY300" fmla="*/ 73361 h 571389"/>
                <a:gd name="connsiteX301" fmla="*/ 758981 w 1082269"/>
                <a:gd name="connsiteY301" fmla="*/ 82929 h 571389"/>
                <a:gd name="connsiteX302" fmla="*/ 760889 w 1082269"/>
                <a:gd name="connsiteY302" fmla="*/ 88671 h 571389"/>
                <a:gd name="connsiteX303" fmla="*/ 765343 w 1082269"/>
                <a:gd name="connsiteY303" fmla="*/ 89309 h 571389"/>
                <a:gd name="connsiteX304" fmla="*/ 769160 w 1082269"/>
                <a:gd name="connsiteY304" fmla="*/ 88033 h 571389"/>
                <a:gd name="connsiteX305" fmla="*/ 772977 w 1082269"/>
                <a:gd name="connsiteY305" fmla="*/ 91222 h 571389"/>
                <a:gd name="connsiteX306" fmla="*/ 775522 w 1082269"/>
                <a:gd name="connsiteY306" fmla="*/ 98239 h 571389"/>
                <a:gd name="connsiteX307" fmla="*/ 772341 w 1082269"/>
                <a:gd name="connsiteY307" fmla="*/ 102705 h 571389"/>
                <a:gd name="connsiteX308" fmla="*/ 764070 w 1082269"/>
                <a:gd name="connsiteY308" fmla="*/ 106532 h 571389"/>
                <a:gd name="connsiteX309" fmla="*/ 762162 w 1082269"/>
                <a:gd name="connsiteY309" fmla="*/ 114187 h 571389"/>
                <a:gd name="connsiteX310" fmla="*/ 756436 w 1082269"/>
                <a:gd name="connsiteY310" fmla="*/ 118015 h 571389"/>
                <a:gd name="connsiteX311" fmla="*/ 753891 w 1082269"/>
                <a:gd name="connsiteY311" fmla="*/ 127584 h 571389"/>
                <a:gd name="connsiteX312" fmla="*/ 748801 w 1082269"/>
                <a:gd name="connsiteY312" fmla="*/ 133963 h 571389"/>
                <a:gd name="connsiteX313" fmla="*/ 745621 w 1082269"/>
                <a:gd name="connsiteY313" fmla="*/ 136514 h 571389"/>
                <a:gd name="connsiteX314" fmla="*/ 741803 w 1082269"/>
                <a:gd name="connsiteY314" fmla="*/ 132687 h 571389"/>
                <a:gd name="connsiteX315" fmla="*/ 738622 w 1082269"/>
                <a:gd name="connsiteY315" fmla="*/ 134601 h 571389"/>
                <a:gd name="connsiteX316" fmla="*/ 737986 w 1082269"/>
                <a:gd name="connsiteY316" fmla="*/ 140342 h 571389"/>
                <a:gd name="connsiteX317" fmla="*/ 741167 w 1082269"/>
                <a:gd name="connsiteY317" fmla="*/ 145445 h 571389"/>
                <a:gd name="connsiteX318" fmla="*/ 737986 w 1082269"/>
                <a:gd name="connsiteY318" fmla="*/ 152462 h 571389"/>
                <a:gd name="connsiteX319" fmla="*/ 734805 w 1082269"/>
                <a:gd name="connsiteY319" fmla="*/ 154376 h 571389"/>
                <a:gd name="connsiteX320" fmla="*/ 732260 w 1082269"/>
                <a:gd name="connsiteY320" fmla="*/ 147997 h 571389"/>
                <a:gd name="connsiteX321" fmla="*/ 731624 w 1082269"/>
                <a:gd name="connsiteY321" fmla="*/ 142894 h 571389"/>
                <a:gd name="connsiteX322" fmla="*/ 729716 w 1082269"/>
                <a:gd name="connsiteY322" fmla="*/ 138428 h 571389"/>
                <a:gd name="connsiteX323" fmla="*/ 727807 w 1082269"/>
                <a:gd name="connsiteY323" fmla="*/ 136514 h 571389"/>
                <a:gd name="connsiteX324" fmla="*/ 722081 w 1082269"/>
                <a:gd name="connsiteY324" fmla="*/ 138428 h 571389"/>
                <a:gd name="connsiteX325" fmla="*/ 720809 w 1082269"/>
                <a:gd name="connsiteY325" fmla="*/ 142894 h 571389"/>
                <a:gd name="connsiteX326" fmla="*/ 723354 w 1082269"/>
                <a:gd name="connsiteY326" fmla="*/ 147997 h 571389"/>
                <a:gd name="connsiteX327" fmla="*/ 725898 w 1082269"/>
                <a:gd name="connsiteY327" fmla="*/ 151824 h 571389"/>
                <a:gd name="connsiteX328" fmla="*/ 724626 w 1082269"/>
                <a:gd name="connsiteY328" fmla="*/ 155014 h 571389"/>
                <a:gd name="connsiteX329" fmla="*/ 717628 w 1082269"/>
                <a:gd name="connsiteY329" fmla="*/ 157566 h 571389"/>
                <a:gd name="connsiteX330" fmla="*/ 715083 w 1082269"/>
                <a:gd name="connsiteY330" fmla="*/ 167135 h 571389"/>
                <a:gd name="connsiteX331" fmla="*/ 714447 w 1082269"/>
                <a:gd name="connsiteY331" fmla="*/ 170962 h 571389"/>
                <a:gd name="connsiteX332" fmla="*/ 718900 w 1082269"/>
                <a:gd name="connsiteY332" fmla="*/ 174152 h 571389"/>
                <a:gd name="connsiteX333" fmla="*/ 717628 w 1082269"/>
                <a:gd name="connsiteY333" fmla="*/ 179893 h 571389"/>
                <a:gd name="connsiteX334" fmla="*/ 715083 w 1082269"/>
                <a:gd name="connsiteY334" fmla="*/ 187548 h 571389"/>
                <a:gd name="connsiteX335" fmla="*/ 710630 w 1082269"/>
                <a:gd name="connsiteY335" fmla="*/ 191375 h 571389"/>
                <a:gd name="connsiteX336" fmla="*/ 702995 w 1082269"/>
                <a:gd name="connsiteY336" fmla="*/ 194565 h 571389"/>
                <a:gd name="connsiteX337" fmla="*/ 699178 w 1082269"/>
                <a:gd name="connsiteY337" fmla="*/ 195203 h 571389"/>
                <a:gd name="connsiteX338" fmla="*/ 695361 w 1082269"/>
                <a:gd name="connsiteY338" fmla="*/ 190737 h 571389"/>
                <a:gd name="connsiteX339" fmla="*/ 692816 w 1082269"/>
                <a:gd name="connsiteY339" fmla="*/ 188824 h 571389"/>
                <a:gd name="connsiteX340" fmla="*/ 689635 w 1082269"/>
                <a:gd name="connsiteY340" fmla="*/ 192013 h 571389"/>
                <a:gd name="connsiteX341" fmla="*/ 690271 w 1082269"/>
                <a:gd name="connsiteY341" fmla="*/ 199668 h 571389"/>
                <a:gd name="connsiteX342" fmla="*/ 695361 w 1082269"/>
                <a:gd name="connsiteY342" fmla="*/ 204134 h 571389"/>
                <a:gd name="connsiteX343" fmla="*/ 702359 w 1082269"/>
                <a:gd name="connsiteY343" fmla="*/ 204772 h 571389"/>
                <a:gd name="connsiteX344" fmla="*/ 711266 w 1082269"/>
                <a:gd name="connsiteY344" fmla="*/ 207323 h 571389"/>
                <a:gd name="connsiteX345" fmla="*/ 717628 w 1082269"/>
                <a:gd name="connsiteY345" fmla="*/ 211151 h 571389"/>
                <a:gd name="connsiteX346" fmla="*/ 721445 w 1082269"/>
                <a:gd name="connsiteY346" fmla="*/ 221995 h 571389"/>
                <a:gd name="connsiteX347" fmla="*/ 723990 w 1082269"/>
                <a:gd name="connsiteY347" fmla="*/ 225185 h 571389"/>
                <a:gd name="connsiteX348" fmla="*/ 725898 w 1082269"/>
                <a:gd name="connsiteY348" fmla="*/ 234754 h 571389"/>
                <a:gd name="connsiteX349" fmla="*/ 730988 w 1082269"/>
                <a:gd name="connsiteY349" fmla="*/ 237305 h 571389"/>
                <a:gd name="connsiteX350" fmla="*/ 736714 w 1082269"/>
                <a:gd name="connsiteY350" fmla="*/ 243047 h 571389"/>
                <a:gd name="connsiteX351" fmla="*/ 732260 w 1082269"/>
                <a:gd name="connsiteY351" fmla="*/ 250064 h 571389"/>
                <a:gd name="connsiteX352" fmla="*/ 726535 w 1082269"/>
                <a:gd name="connsiteY352" fmla="*/ 254529 h 571389"/>
                <a:gd name="connsiteX353" fmla="*/ 721445 w 1082269"/>
                <a:gd name="connsiteY353" fmla="*/ 259633 h 571389"/>
                <a:gd name="connsiteX354" fmla="*/ 722717 w 1082269"/>
                <a:gd name="connsiteY354" fmla="*/ 264098 h 571389"/>
                <a:gd name="connsiteX355" fmla="*/ 727807 w 1082269"/>
                <a:gd name="connsiteY355" fmla="*/ 269201 h 571389"/>
                <a:gd name="connsiteX356" fmla="*/ 725898 w 1082269"/>
                <a:gd name="connsiteY356" fmla="*/ 277494 h 571389"/>
                <a:gd name="connsiteX357" fmla="*/ 722081 w 1082269"/>
                <a:gd name="connsiteY357" fmla="*/ 282598 h 571389"/>
                <a:gd name="connsiteX358" fmla="*/ 723354 w 1082269"/>
                <a:gd name="connsiteY358" fmla="*/ 287063 h 571389"/>
                <a:gd name="connsiteX359" fmla="*/ 720809 w 1082269"/>
                <a:gd name="connsiteY359" fmla="*/ 292804 h 571389"/>
                <a:gd name="connsiteX360" fmla="*/ 723990 w 1082269"/>
                <a:gd name="connsiteY360" fmla="*/ 295994 h 571389"/>
                <a:gd name="connsiteX361" fmla="*/ 728443 w 1082269"/>
                <a:gd name="connsiteY361" fmla="*/ 300459 h 571389"/>
                <a:gd name="connsiteX362" fmla="*/ 727171 w 1082269"/>
                <a:gd name="connsiteY362" fmla="*/ 308752 h 571389"/>
                <a:gd name="connsiteX363" fmla="*/ 723354 w 1082269"/>
                <a:gd name="connsiteY363" fmla="*/ 315131 h 571389"/>
                <a:gd name="connsiteX364" fmla="*/ 719537 w 1082269"/>
                <a:gd name="connsiteY364" fmla="*/ 320235 h 571389"/>
                <a:gd name="connsiteX365" fmla="*/ 718900 w 1082269"/>
                <a:gd name="connsiteY365" fmla="*/ 325976 h 571389"/>
                <a:gd name="connsiteX366" fmla="*/ 720809 w 1082269"/>
                <a:gd name="connsiteY366" fmla="*/ 330441 h 571389"/>
                <a:gd name="connsiteX367" fmla="*/ 727807 w 1082269"/>
                <a:gd name="connsiteY367" fmla="*/ 336183 h 571389"/>
                <a:gd name="connsiteX368" fmla="*/ 729079 w 1082269"/>
                <a:gd name="connsiteY368" fmla="*/ 344476 h 571389"/>
                <a:gd name="connsiteX369" fmla="*/ 731624 w 1082269"/>
                <a:gd name="connsiteY369" fmla="*/ 352768 h 571389"/>
                <a:gd name="connsiteX370" fmla="*/ 736714 w 1082269"/>
                <a:gd name="connsiteY370" fmla="*/ 357872 h 571389"/>
                <a:gd name="connsiteX371" fmla="*/ 739259 w 1082269"/>
                <a:gd name="connsiteY371" fmla="*/ 366803 h 571389"/>
                <a:gd name="connsiteX372" fmla="*/ 742439 w 1082269"/>
                <a:gd name="connsiteY372" fmla="*/ 376371 h 571389"/>
                <a:gd name="connsiteX373" fmla="*/ 747529 w 1082269"/>
                <a:gd name="connsiteY373" fmla="*/ 394233 h 571389"/>
                <a:gd name="connsiteX374" fmla="*/ 757708 w 1082269"/>
                <a:gd name="connsiteY374" fmla="*/ 402526 h 571389"/>
                <a:gd name="connsiteX375" fmla="*/ 765343 w 1082269"/>
                <a:gd name="connsiteY375" fmla="*/ 408905 h 571389"/>
                <a:gd name="connsiteX376" fmla="*/ 779339 w 1082269"/>
                <a:gd name="connsiteY376" fmla="*/ 417836 h 571389"/>
                <a:gd name="connsiteX377" fmla="*/ 785701 w 1082269"/>
                <a:gd name="connsiteY377" fmla="*/ 427405 h 571389"/>
                <a:gd name="connsiteX378" fmla="*/ 785701 w 1082269"/>
                <a:gd name="connsiteY378" fmla="*/ 435060 h 571389"/>
                <a:gd name="connsiteX379" fmla="*/ 783156 w 1082269"/>
                <a:gd name="connsiteY379" fmla="*/ 442077 h 571389"/>
                <a:gd name="connsiteX380" fmla="*/ 784428 w 1082269"/>
                <a:gd name="connsiteY380" fmla="*/ 446542 h 571389"/>
                <a:gd name="connsiteX381" fmla="*/ 789518 w 1082269"/>
                <a:gd name="connsiteY381" fmla="*/ 447180 h 571389"/>
                <a:gd name="connsiteX382" fmla="*/ 792063 w 1082269"/>
                <a:gd name="connsiteY382" fmla="*/ 450370 h 571389"/>
                <a:gd name="connsiteX383" fmla="*/ 792063 w 1082269"/>
                <a:gd name="connsiteY383" fmla="*/ 456749 h 571389"/>
                <a:gd name="connsiteX384" fmla="*/ 790154 w 1082269"/>
                <a:gd name="connsiteY384" fmla="*/ 463766 h 571389"/>
                <a:gd name="connsiteX385" fmla="*/ 794607 w 1082269"/>
                <a:gd name="connsiteY385" fmla="*/ 473335 h 571389"/>
                <a:gd name="connsiteX386" fmla="*/ 802242 w 1082269"/>
                <a:gd name="connsiteY386" fmla="*/ 479076 h 571389"/>
                <a:gd name="connsiteX387" fmla="*/ 810512 w 1082269"/>
                <a:gd name="connsiteY387" fmla="*/ 484179 h 571389"/>
                <a:gd name="connsiteX388" fmla="*/ 814966 w 1082269"/>
                <a:gd name="connsiteY388" fmla="*/ 489921 h 571389"/>
                <a:gd name="connsiteX389" fmla="*/ 815602 w 1082269"/>
                <a:gd name="connsiteY389" fmla="*/ 498214 h 571389"/>
                <a:gd name="connsiteX390" fmla="*/ 820055 w 1082269"/>
                <a:gd name="connsiteY390" fmla="*/ 506507 h 571389"/>
                <a:gd name="connsiteX391" fmla="*/ 823872 w 1082269"/>
                <a:gd name="connsiteY391" fmla="*/ 514162 h 571389"/>
                <a:gd name="connsiteX392" fmla="*/ 823872 w 1082269"/>
                <a:gd name="connsiteY392" fmla="*/ 520541 h 571389"/>
                <a:gd name="connsiteX393" fmla="*/ 817511 w 1082269"/>
                <a:gd name="connsiteY393" fmla="*/ 520541 h 571389"/>
                <a:gd name="connsiteX394" fmla="*/ 813057 w 1082269"/>
                <a:gd name="connsiteY394" fmla="*/ 516075 h 571389"/>
                <a:gd name="connsiteX395" fmla="*/ 807331 w 1082269"/>
                <a:gd name="connsiteY395" fmla="*/ 510334 h 571389"/>
                <a:gd name="connsiteX396" fmla="*/ 800333 w 1082269"/>
                <a:gd name="connsiteY396" fmla="*/ 507782 h 571389"/>
                <a:gd name="connsiteX397" fmla="*/ 795880 w 1082269"/>
                <a:gd name="connsiteY397" fmla="*/ 500127 h 571389"/>
                <a:gd name="connsiteX398" fmla="*/ 789518 w 1082269"/>
                <a:gd name="connsiteY398" fmla="*/ 498852 h 571389"/>
                <a:gd name="connsiteX399" fmla="*/ 786337 w 1082269"/>
                <a:gd name="connsiteY399" fmla="*/ 503955 h 571389"/>
                <a:gd name="connsiteX400" fmla="*/ 789518 w 1082269"/>
                <a:gd name="connsiteY400" fmla="*/ 507782 h 571389"/>
                <a:gd name="connsiteX401" fmla="*/ 787609 w 1082269"/>
                <a:gd name="connsiteY401" fmla="*/ 513524 h 571389"/>
                <a:gd name="connsiteX402" fmla="*/ 783156 w 1082269"/>
                <a:gd name="connsiteY402" fmla="*/ 511610 h 571389"/>
                <a:gd name="connsiteX403" fmla="*/ 779339 w 1082269"/>
                <a:gd name="connsiteY403" fmla="*/ 505869 h 571389"/>
                <a:gd name="connsiteX404" fmla="*/ 776158 w 1082269"/>
                <a:gd name="connsiteY404" fmla="*/ 503317 h 571389"/>
                <a:gd name="connsiteX405" fmla="*/ 769796 w 1082269"/>
                <a:gd name="connsiteY405" fmla="*/ 503955 h 571389"/>
                <a:gd name="connsiteX406" fmla="*/ 768523 w 1082269"/>
                <a:gd name="connsiteY406" fmla="*/ 498852 h 571389"/>
                <a:gd name="connsiteX407" fmla="*/ 760253 w 1082269"/>
                <a:gd name="connsiteY407" fmla="*/ 491197 h 571389"/>
                <a:gd name="connsiteX408" fmla="*/ 755163 w 1082269"/>
                <a:gd name="connsiteY408" fmla="*/ 488007 h 571389"/>
                <a:gd name="connsiteX409" fmla="*/ 748801 w 1082269"/>
                <a:gd name="connsiteY409" fmla="*/ 486731 h 571389"/>
                <a:gd name="connsiteX410" fmla="*/ 740531 w 1082269"/>
                <a:gd name="connsiteY410" fmla="*/ 484179 h 571389"/>
                <a:gd name="connsiteX411" fmla="*/ 730988 w 1082269"/>
                <a:gd name="connsiteY411" fmla="*/ 486093 h 571389"/>
                <a:gd name="connsiteX412" fmla="*/ 718900 w 1082269"/>
                <a:gd name="connsiteY412" fmla="*/ 488007 h 571389"/>
                <a:gd name="connsiteX413" fmla="*/ 716992 w 1082269"/>
                <a:gd name="connsiteY413" fmla="*/ 491197 h 571389"/>
                <a:gd name="connsiteX414" fmla="*/ 710630 w 1082269"/>
                <a:gd name="connsiteY414" fmla="*/ 495024 h 571389"/>
                <a:gd name="connsiteX415" fmla="*/ 704904 w 1082269"/>
                <a:gd name="connsiteY415" fmla="*/ 494386 h 571389"/>
                <a:gd name="connsiteX416" fmla="*/ 699814 w 1082269"/>
                <a:gd name="connsiteY416" fmla="*/ 488645 h 571389"/>
                <a:gd name="connsiteX417" fmla="*/ 700451 w 1082269"/>
                <a:gd name="connsiteY417" fmla="*/ 483542 h 571389"/>
                <a:gd name="connsiteX418" fmla="*/ 699178 w 1082269"/>
                <a:gd name="connsiteY418" fmla="*/ 477800 h 571389"/>
                <a:gd name="connsiteX419" fmla="*/ 695997 w 1082269"/>
                <a:gd name="connsiteY419" fmla="*/ 475249 h 571389"/>
                <a:gd name="connsiteX420" fmla="*/ 690908 w 1082269"/>
                <a:gd name="connsiteY420" fmla="*/ 475249 h 571389"/>
                <a:gd name="connsiteX421" fmla="*/ 688363 w 1082269"/>
                <a:gd name="connsiteY421" fmla="*/ 479076 h 571389"/>
                <a:gd name="connsiteX422" fmla="*/ 691544 w 1082269"/>
                <a:gd name="connsiteY422" fmla="*/ 481628 h 571389"/>
                <a:gd name="connsiteX423" fmla="*/ 691544 w 1082269"/>
                <a:gd name="connsiteY423" fmla="*/ 486731 h 571389"/>
                <a:gd name="connsiteX424" fmla="*/ 687091 w 1082269"/>
                <a:gd name="connsiteY424" fmla="*/ 488645 h 571389"/>
                <a:gd name="connsiteX425" fmla="*/ 682637 w 1082269"/>
                <a:gd name="connsiteY425" fmla="*/ 485455 h 571389"/>
                <a:gd name="connsiteX426" fmla="*/ 675639 w 1082269"/>
                <a:gd name="connsiteY426" fmla="*/ 484179 h 571389"/>
                <a:gd name="connsiteX427" fmla="*/ 669913 w 1082269"/>
                <a:gd name="connsiteY427" fmla="*/ 477162 h 571389"/>
                <a:gd name="connsiteX428" fmla="*/ 664824 w 1082269"/>
                <a:gd name="connsiteY428" fmla="*/ 473335 h 571389"/>
                <a:gd name="connsiteX429" fmla="*/ 657826 w 1082269"/>
                <a:gd name="connsiteY429" fmla="*/ 472697 h 571389"/>
                <a:gd name="connsiteX430" fmla="*/ 652100 w 1082269"/>
                <a:gd name="connsiteY430" fmla="*/ 466956 h 571389"/>
                <a:gd name="connsiteX431" fmla="*/ 650191 w 1082269"/>
                <a:gd name="connsiteY431" fmla="*/ 458025 h 571389"/>
                <a:gd name="connsiteX432" fmla="*/ 645102 w 1082269"/>
                <a:gd name="connsiteY432" fmla="*/ 449732 h 571389"/>
                <a:gd name="connsiteX433" fmla="*/ 640012 w 1082269"/>
                <a:gd name="connsiteY433" fmla="*/ 444629 h 571389"/>
                <a:gd name="connsiteX434" fmla="*/ 635559 w 1082269"/>
                <a:gd name="connsiteY434" fmla="*/ 444629 h 571389"/>
                <a:gd name="connsiteX435" fmla="*/ 631105 w 1082269"/>
                <a:gd name="connsiteY435" fmla="*/ 447818 h 571389"/>
                <a:gd name="connsiteX436" fmla="*/ 627288 w 1082269"/>
                <a:gd name="connsiteY436" fmla="*/ 455473 h 571389"/>
                <a:gd name="connsiteX437" fmla="*/ 622199 w 1082269"/>
                <a:gd name="connsiteY437" fmla="*/ 459301 h 571389"/>
                <a:gd name="connsiteX438" fmla="*/ 618381 w 1082269"/>
                <a:gd name="connsiteY438" fmla="*/ 464404 h 571389"/>
                <a:gd name="connsiteX439" fmla="*/ 612656 w 1082269"/>
                <a:gd name="connsiteY439" fmla="*/ 470783 h 571389"/>
                <a:gd name="connsiteX440" fmla="*/ 605021 w 1082269"/>
                <a:gd name="connsiteY440" fmla="*/ 474611 h 571389"/>
                <a:gd name="connsiteX441" fmla="*/ 599296 w 1082269"/>
                <a:gd name="connsiteY441" fmla="*/ 479076 h 571389"/>
                <a:gd name="connsiteX442" fmla="*/ 591025 w 1082269"/>
                <a:gd name="connsiteY442" fmla="*/ 473335 h 571389"/>
                <a:gd name="connsiteX443" fmla="*/ 587844 w 1082269"/>
                <a:gd name="connsiteY443" fmla="*/ 466956 h 571389"/>
                <a:gd name="connsiteX444" fmla="*/ 586572 w 1082269"/>
                <a:gd name="connsiteY444" fmla="*/ 459301 h 571389"/>
                <a:gd name="connsiteX445" fmla="*/ 582755 w 1082269"/>
                <a:gd name="connsiteY445" fmla="*/ 455473 h 571389"/>
                <a:gd name="connsiteX446" fmla="*/ 580210 w 1082269"/>
                <a:gd name="connsiteY446" fmla="*/ 445904 h 571389"/>
                <a:gd name="connsiteX447" fmla="*/ 580210 w 1082269"/>
                <a:gd name="connsiteY447" fmla="*/ 438249 h 571389"/>
                <a:gd name="connsiteX448" fmla="*/ 580846 w 1082269"/>
                <a:gd name="connsiteY448" fmla="*/ 430594 h 571389"/>
                <a:gd name="connsiteX449" fmla="*/ 584027 w 1082269"/>
                <a:gd name="connsiteY449" fmla="*/ 424853 h 571389"/>
                <a:gd name="connsiteX450" fmla="*/ 585936 w 1082269"/>
                <a:gd name="connsiteY450" fmla="*/ 421664 h 571389"/>
                <a:gd name="connsiteX451" fmla="*/ 586572 w 1082269"/>
                <a:gd name="connsiteY451" fmla="*/ 415922 h 571389"/>
                <a:gd name="connsiteX452" fmla="*/ 588480 w 1082269"/>
                <a:gd name="connsiteY452" fmla="*/ 410181 h 571389"/>
                <a:gd name="connsiteX453" fmla="*/ 592934 w 1082269"/>
                <a:gd name="connsiteY453" fmla="*/ 406354 h 571389"/>
                <a:gd name="connsiteX454" fmla="*/ 596751 w 1082269"/>
                <a:gd name="connsiteY454" fmla="*/ 403802 h 571389"/>
                <a:gd name="connsiteX455" fmla="*/ 599932 w 1082269"/>
                <a:gd name="connsiteY455" fmla="*/ 399336 h 571389"/>
                <a:gd name="connsiteX456" fmla="*/ 599296 w 1082269"/>
                <a:gd name="connsiteY456" fmla="*/ 393595 h 571389"/>
                <a:gd name="connsiteX457" fmla="*/ 596751 w 1082269"/>
                <a:gd name="connsiteY457" fmla="*/ 391044 h 571389"/>
                <a:gd name="connsiteX458" fmla="*/ 597387 w 1082269"/>
                <a:gd name="connsiteY458" fmla="*/ 388492 h 571389"/>
                <a:gd name="connsiteX459" fmla="*/ 595479 w 1082269"/>
                <a:gd name="connsiteY459" fmla="*/ 378923 h 571389"/>
                <a:gd name="connsiteX460" fmla="*/ 601840 w 1082269"/>
                <a:gd name="connsiteY460" fmla="*/ 371268 h 571389"/>
                <a:gd name="connsiteX461" fmla="*/ 608202 w 1082269"/>
                <a:gd name="connsiteY461" fmla="*/ 368716 h 571389"/>
                <a:gd name="connsiteX462" fmla="*/ 611383 w 1082269"/>
                <a:gd name="connsiteY462" fmla="*/ 363613 h 571389"/>
                <a:gd name="connsiteX463" fmla="*/ 610111 w 1082269"/>
                <a:gd name="connsiteY463" fmla="*/ 357234 h 571389"/>
                <a:gd name="connsiteX464" fmla="*/ 608202 w 1082269"/>
                <a:gd name="connsiteY464" fmla="*/ 348941 h 571389"/>
                <a:gd name="connsiteX465" fmla="*/ 607566 w 1082269"/>
                <a:gd name="connsiteY465" fmla="*/ 341924 h 571389"/>
                <a:gd name="connsiteX466" fmla="*/ 628561 w 1082269"/>
                <a:gd name="connsiteY466" fmla="*/ 307476 h 571389"/>
                <a:gd name="connsiteX467" fmla="*/ 592934 w 1082269"/>
                <a:gd name="connsiteY467" fmla="*/ 283873 h 571389"/>
                <a:gd name="connsiteX468" fmla="*/ 577665 w 1082269"/>
                <a:gd name="connsiteY468" fmla="*/ 307476 h 571389"/>
                <a:gd name="connsiteX469" fmla="*/ 572575 w 1082269"/>
                <a:gd name="connsiteY469" fmla="*/ 301735 h 571389"/>
                <a:gd name="connsiteX470" fmla="*/ 564305 w 1082269"/>
                <a:gd name="connsiteY470" fmla="*/ 299821 h 571389"/>
                <a:gd name="connsiteX471" fmla="*/ 559852 w 1082269"/>
                <a:gd name="connsiteY471" fmla="*/ 301735 h 571389"/>
                <a:gd name="connsiteX472" fmla="*/ 552853 w 1082269"/>
                <a:gd name="connsiteY472" fmla="*/ 301735 h 571389"/>
                <a:gd name="connsiteX473" fmla="*/ 545855 w 1082269"/>
                <a:gd name="connsiteY473" fmla="*/ 299821 h 571389"/>
                <a:gd name="connsiteX474" fmla="*/ 542038 w 1082269"/>
                <a:gd name="connsiteY474" fmla="*/ 292166 h 571389"/>
                <a:gd name="connsiteX475" fmla="*/ 539493 w 1082269"/>
                <a:gd name="connsiteY475" fmla="*/ 287701 h 571389"/>
                <a:gd name="connsiteX476" fmla="*/ 531859 w 1082269"/>
                <a:gd name="connsiteY476" fmla="*/ 284511 h 571389"/>
                <a:gd name="connsiteX477" fmla="*/ 520407 w 1082269"/>
                <a:gd name="connsiteY477" fmla="*/ 281960 h 571389"/>
                <a:gd name="connsiteX478" fmla="*/ 510865 w 1082269"/>
                <a:gd name="connsiteY478" fmla="*/ 283235 h 571389"/>
                <a:gd name="connsiteX479" fmla="*/ 500685 w 1082269"/>
                <a:gd name="connsiteY479" fmla="*/ 287063 h 571389"/>
                <a:gd name="connsiteX480" fmla="*/ 491779 w 1082269"/>
                <a:gd name="connsiteY480" fmla="*/ 284511 h 571389"/>
                <a:gd name="connsiteX481" fmla="*/ 487962 w 1082269"/>
                <a:gd name="connsiteY481" fmla="*/ 279408 h 571389"/>
                <a:gd name="connsiteX482" fmla="*/ 483508 w 1082269"/>
                <a:gd name="connsiteY482" fmla="*/ 276856 h 571389"/>
                <a:gd name="connsiteX483" fmla="*/ 475874 w 1082269"/>
                <a:gd name="connsiteY483" fmla="*/ 276856 h 571389"/>
                <a:gd name="connsiteX484" fmla="*/ 472057 w 1082269"/>
                <a:gd name="connsiteY484" fmla="*/ 271753 h 571389"/>
                <a:gd name="connsiteX485" fmla="*/ 472693 w 1082269"/>
                <a:gd name="connsiteY485" fmla="*/ 262822 h 571389"/>
                <a:gd name="connsiteX486" fmla="*/ 475238 w 1082269"/>
                <a:gd name="connsiteY486" fmla="*/ 257081 h 571389"/>
                <a:gd name="connsiteX487" fmla="*/ 480963 w 1082269"/>
                <a:gd name="connsiteY487" fmla="*/ 252615 h 571389"/>
                <a:gd name="connsiteX488" fmla="*/ 480963 w 1082269"/>
                <a:gd name="connsiteY488" fmla="*/ 243685 h 571389"/>
                <a:gd name="connsiteX489" fmla="*/ 474601 w 1082269"/>
                <a:gd name="connsiteY489" fmla="*/ 237305 h 571389"/>
                <a:gd name="connsiteX490" fmla="*/ 468239 w 1082269"/>
                <a:gd name="connsiteY490" fmla="*/ 237305 h 571389"/>
                <a:gd name="connsiteX491" fmla="*/ 460605 w 1082269"/>
                <a:gd name="connsiteY491" fmla="*/ 234754 h 571389"/>
                <a:gd name="connsiteX492" fmla="*/ 455516 w 1082269"/>
                <a:gd name="connsiteY492" fmla="*/ 227099 h 571389"/>
                <a:gd name="connsiteX493" fmla="*/ 447245 w 1082269"/>
                <a:gd name="connsiteY493" fmla="*/ 225185 h 571389"/>
                <a:gd name="connsiteX494" fmla="*/ 441519 w 1082269"/>
                <a:gd name="connsiteY494" fmla="*/ 229013 h 571389"/>
                <a:gd name="connsiteX495" fmla="*/ 435157 w 1082269"/>
                <a:gd name="connsiteY495" fmla="*/ 229013 h 571389"/>
                <a:gd name="connsiteX496" fmla="*/ 426251 w 1082269"/>
                <a:gd name="connsiteY496" fmla="*/ 224547 h 571389"/>
                <a:gd name="connsiteX497" fmla="*/ 421797 w 1082269"/>
                <a:gd name="connsiteY497" fmla="*/ 227099 h 571389"/>
                <a:gd name="connsiteX498" fmla="*/ 419889 w 1082269"/>
                <a:gd name="connsiteY498" fmla="*/ 227737 h 571389"/>
                <a:gd name="connsiteX499" fmla="*/ 415435 w 1082269"/>
                <a:gd name="connsiteY499" fmla="*/ 226461 h 571389"/>
                <a:gd name="connsiteX500" fmla="*/ 409710 w 1082269"/>
                <a:gd name="connsiteY500" fmla="*/ 225185 h 571389"/>
                <a:gd name="connsiteX501" fmla="*/ 407165 w 1082269"/>
                <a:gd name="connsiteY501" fmla="*/ 222633 h 571389"/>
                <a:gd name="connsiteX502" fmla="*/ 408437 w 1082269"/>
                <a:gd name="connsiteY502" fmla="*/ 218168 h 571389"/>
                <a:gd name="connsiteX503" fmla="*/ 407165 w 1082269"/>
                <a:gd name="connsiteY503" fmla="*/ 213702 h 571389"/>
                <a:gd name="connsiteX504" fmla="*/ 408437 w 1082269"/>
                <a:gd name="connsiteY504" fmla="*/ 206047 h 571389"/>
                <a:gd name="connsiteX505" fmla="*/ 403984 w 1082269"/>
                <a:gd name="connsiteY505" fmla="*/ 200944 h 571389"/>
                <a:gd name="connsiteX506" fmla="*/ 395713 w 1082269"/>
                <a:gd name="connsiteY506" fmla="*/ 199668 h 571389"/>
                <a:gd name="connsiteX507" fmla="*/ 391896 w 1082269"/>
                <a:gd name="connsiteY507" fmla="*/ 196479 h 571389"/>
                <a:gd name="connsiteX508" fmla="*/ 393805 w 1082269"/>
                <a:gd name="connsiteY508" fmla="*/ 192013 h 571389"/>
                <a:gd name="connsiteX509" fmla="*/ 390624 w 1082269"/>
                <a:gd name="connsiteY509" fmla="*/ 188186 h 571389"/>
                <a:gd name="connsiteX510" fmla="*/ 392532 w 1082269"/>
                <a:gd name="connsiteY510" fmla="*/ 183082 h 571389"/>
                <a:gd name="connsiteX511" fmla="*/ 390624 w 1082269"/>
                <a:gd name="connsiteY511" fmla="*/ 179893 h 571389"/>
                <a:gd name="connsiteX512" fmla="*/ 382989 w 1082269"/>
                <a:gd name="connsiteY512" fmla="*/ 182445 h 571389"/>
                <a:gd name="connsiteX513" fmla="*/ 376627 w 1082269"/>
                <a:gd name="connsiteY513" fmla="*/ 180531 h 571389"/>
                <a:gd name="connsiteX514" fmla="*/ 378536 w 1082269"/>
                <a:gd name="connsiteY514" fmla="*/ 174790 h 571389"/>
                <a:gd name="connsiteX515" fmla="*/ 369629 w 1082269"/>
                <a:gd name="connsiteY515" fmla="*/ 175427 h 571389"/>
                <a:gd name="connsiteX516" fmla="*/ 365812 w 1082269"/>
                <a:gd name="connsiteY516" fmla="*/ 170962 h 571389"/>
                <a:gd name="connsiteX517" fmla="*/ 368357 w 1082269"/>
                <a:gd name="connsiteY517" fmla="*/ 165859 h 571389"/>
                <a:gd name="connsiteX518" fmla="*/ 373446 w 1082269"/>
                <a:gd name="connsiteY518" fmla="*/ 163945 h 571389"/>
                <a:gd name="connsiteX519" fmla="*/ 374719 w 1082269"/>
                <a:gd name="connsiteY519" fmla="*/ 156928 h 571389"/>
                <a:gd name="connsiteX520" fmla="*/ 372174 w 1082269"/>
                <a:gd name="connsiteY520" fmla="*/ 151824 h 571389"/>
                <a:gd name="connsiteX521" fmla="*/ 361995 w 1082269"/>
                <a:gd name="connsiteY521" fmla="*/ 150549 h 571389"/>
                <a:gd name="connsiteX522" fmla="*/ 358814 w 1082269"/>
                <a:gd name="connsiteY522" fmla="*/ 155014 h 571389"/>
                <a:gd name="connsiteX523" fmla="*/ 351816 w 1082269"/>
                <a:gd name="connsiteY523" fmla="*/ 155014 h 571389"/>
                <a:gd name="connsiteX524" fmla="*/ 347362 w 1082269"/>
                <a:gd name="connsiteY524" fmla="*/ 159479 h 571389"/>
                <a:gd name="connsiteX525" fmla="*/ 341001 w 1082269"/>
                <a:gd name="connsiteY525" fmla="*/ 158204 h 571389"/>
                <a:gd name="connsiteX526" fmla="*/ 337820 w 1082269"/>
                <a:gd name="connsiteY526" fmla="*/ 160755 h 571389"/>
                <a:gd name="connsiteX527" fmla="*/ 327640 w 1082269"/>
                <a:gd name="connsiteY527" fmla="*/ 158842 h 571389"/>
                <a:gd name="connsiteX528" fmla="*/ 322551 w 1082269"/>
                <a:gd name="connsiteY528" fmla="*/ 152462 h 571389"/>
                <a:gd name="connsiteX529" fmla="*/ 316825 w 1082269"/>
                <a:gd name="connsiteY529" fmla="*/ 147359 h 571389"/>
                <a:gd name="connsiteX530" fmla="*/ 309191 w 1082269"/>
                <a:gd name="connsiteY530" fmla="*/ 144807 h 571389"/>
                <a:gd name="connsiteX531" fmla="*/ 302193 w 1082269"/>
                <a:gd name="connsiteY531" fmla="*/ 142894 h 571389"/>
                <a:gd name="connsiteX532" fmla="*/ 289469 w 1082269"/>
                <a:gd name="connsiteY532" fmla="*/ 142894 h 571389"/>
                <a:gd name="connsiteX533" fmla="*/ 285652 w 1082269"/>
                <a:gd name="connsiteY533" fmla="*/ 147359 h 571389"/>
                <a:gd name="connsiteX534" fmla="*/ 281834 w 1082269"/>
                <a:gd name="connsiteY534" fmla="*/ 151187 h 571389"/>
                <a:gd name="connsiteX535" fmla="*/ 279926 w 1082269"/>
                <a:gd name="connsiteY535" fmla="*/ 158204 h 571389"/>
                <a:gd name="connsiteX536" fmla="*/ 277381 w 1082269"/>
                <a:gd name="connsiteY536" fmla="*/ 166497 h 571389"/>
                <a:gd name="connsiteX537" fmla="*/ 273564 w 1082269"/>
                <a:gd name="connsiteY537" fmla="*/ 169686 h 571389"/>
                <a:gd name="connsiteX538" fmla="*/ 267202 w 1082269"/>
                <a:gd name="connsiteY538" fmla="*/ 167135 h 571389"/>
                <a:gd name="connsiteX539" fmla="*/ 257023 w 1082269"/>
                <a:gd name="connsiteY539" fmla="*/ 167772 h 571389"/>
                <a:gd name="connsiteX540" fmla="*/ 253206 w 1082269"/>
                <a:gd name="connsiteY540" fmla="*/ 172238 h 571389"/>
                <a:gd name="connsiteX541" fmla="*/ 251297 w 1082269"/>
                <a:gd name="connsiteY541" fmla="*/ 176065 h 571389"/>
                <a:gd name="connsiteX542" fmla="*/ 246207 w 1082269"/>
                <a:gd name="connsiteY542" fmla="*/ 177341 h 571389"/>
                <a:gd name="connsiteX543" fmla="*/ 239845 w 1082269"/>
                <a:gd name="connsiteY543" fmla="*/ 177341 h 571389"/>
                <a:gd name="connsiteX544" fmla="*/ 237937 w 1082269"/>
                <a:gd name="connsiteY544" fmla="*/ 179893 h 571389"/>
                <a:gd name="connsiteX545" fmla="*/ 240482 w 1082269"/>
                <a:gd name="connsiteY545" fmla="*/ 182445 h 571389"/>
                <a:gd name="connsiteX546" fmla="*/ 246207 w 1082269"/>
                <a:gd name="connsiteY546" fmla="*/ 184358 h 571389"/>
                <a:gd name="connsiteX547" fmla="*/ 246844 w 1082269"/>
                <a:gd name="connsiteY547" fmla="*/ 188186 h 571389"/>
                <a:gd name="connsiteX548" fmla="*/ 244299 w 1082269"/>
                <a:gd name="connsiteY548" fmla="*/ 188824 h 571389"/>
                <a:gd name="connsiteX549" fmla="*/ 239209 w 1082269"/>
                <a:gd name="connsiteY549" fmla="*/ 188824 h 571389"/>
                <a:gd name="connsiteX550" fmla="*/ 236028 w 1082269"/>
                <a:gd name="connsiteY550" fmla="*/ 192013 h 571389"/>
                <a:gd name="connsiteX551" fmla="*/ 236665 w 1082269"/>
                <a:gd name="connsiteY551" fmla="*/ 194565 h 571389"/>
                <a:gd name="connsiteX552" fmla="*/ 241754 w 1082269"/>
                <a:gd name="connsiteY552" fmla="*/ 195203 h 571389"/>
                <a:gd name="connsiteX553" fmla="*/ 244299 w 1082269"/>
                <a:gd name="connsiteY553" fmla="*/ 198392 h 571389"/>
                <a:gd name="connsiteX554" fmla="*/ 243026 w 1082269"/>
                <a:gd name="connsiteY554" fmla="*/ 204134 h 571389"/>
                <a:gd name="connsiteX555" fmla="*/ 239209 w 1082269"/>
                <a:gd name="connsiteY555" fmla="*/ 206685 h 571389"/>
                <a:gd name="connsiteX556" fmla="*/ 232847 w 1082269"/>
                <a:gd name="connsiteY556" fmla="*/ 212427 h 571389"/>
                <a:gd name="connsiteX557" fmla="*/ 225849 w 1082269"/>
                <a:gd name="connsiteY557" fmla="*/ 211151 h 571389"/>
                <a:gd name="connsiteX558" fmla="*/ 219487 w 1082269"/>
                <a:gd name="connsiteY558" fmla="*/ 215616 h 571389"/>
                <a:gd name="connsiteX559" fmla="*/ 214398 w 1082269"/>
                <a:gd name="connsiteY559" fmla="*/ 214978 h 571389"/>
                <a:gd name="connsiteX560" fmla="*/ 210581 w 1082269"/>
                <a:gd name="connsiteY560" fmla="*/ 211151 h 571389"/>
                <a:gd name="connsiteX561" fmla="*/ 201674 w 1082269"/>
                <a:gd name="connsiteY561" fmla="*/ 211151 h 571389"/>
                <a:gd name="connsiteX562" fmla="*/ 198493 w 1082269"/>
                <a:gd name="connsiteY562" fmla="*/ 214340 h 571389"/>
                <a:gd name="connsiteX563" fmla="*/ 188950 w 1082269"/>
                <a:gd name="connsiteY563" fmla="*/ 215616 h 571389"/>
                <a:gd name="connsiteX564" fmla="*/ 183860 w 1082269"/>
                <a:gd name="connsiteY564" fmla="*/ 212427 h 571389"/>
                <a:gd name="connsiteX565" fmla="*/ 178135 w 1082269"/>
                <a:gd name="connsiteY565" fmla="*/ 211151 h 571389"/>
                <a:gd name="connsiteX566" fmla="*/ 169228 w 1082269"/>
                <a:gd name="connsiteY566" fmla="*/ 207961 h 571389"/>
                <a:gd name="connsiteX567" fmla="*/ 166683 w 1082269"/>
                <a:gd name="connsiteY567" fmla="*/ 204134 h 571389"/>
                <a:gd name="connsiteX568" fmla="*/ 168592 w 1082269"/>
                <a:gd name="connsiteY568" fmla="*/ 199668 h 571389"/>
                <a:gd name="connsiteX569" fmla="*/ 173045 w 1082269"/>
                <a:gd name="connsiteY569" fmla="*/ 197755 h 571389"/>
                <a:gd name="connsiteX570" fmla="*/ 173045 w 1082269"/>
                <a:gd name="connsiteY570" fmla="*/ 194565 h 571389"/>
                <a:gd name="connsiteX571" fmla="*/ 166683 w 1082269"/>
                <a:gd name="connsiteY571" fmla="*/ 193927 h 571389"/>
                <a:gd name="connsiteX572" fmla="*/ 164774 w 1082269"/>
                <a:gd name="connsiteY572" fmla="*/ 190100 h 571389"/>
                <a:gd name="connsiteX573" fmla="*/ 160957 w 1082269"/>
                <a:gd name="connsiteY573" fmla="*/ 189462 h 571389"/>
                <a:gd name="connsiteX574" fmla="*/ 157776 w 1082269"/>
                <a:gd name="connsiteY574" fmla="*/ 192651 h 571389"/>
                <a:gd name="connsiteX575" fmla="*/ 155868 w 1082269"/>
                <a:gd name="connsiteY575" fmla="*/ 197755 h 571389"/>
                <a:gd name="connsiteX576" fmla="*/ 160321 w 1082269"/>
                <a:gd name="connsiteY576" fmla="*/ 199030 h 571389"/>
                <a:gd name="connsiteX577" fmla="*/ 159049 w 1082269"/>
                <a:gd name="connsiteY577" fmla="*/ 202858 h 571389"/>
                <a:gd name="connsiteX578" fmla="*/ 155232 w 1082269"/>
                <a:gd name="connsiteY578" fmla="*/ 205410 h 571389"/>
                <a:gd name="connsiteX579" fmla="*/ 153959 w 1082269"/>
                <a:gd name="connsiteY579" fmla="*/ 210513 h 571389"/>
                <a:gd name="connsiteX580" fmla="*/ 156504 w 1082269"/>
                <a:gd name="connsiteY580" fmla="*/ 213702 h 571389"/>
                <a:gd name="connsiteX581" fmla="*/ 152051 w 1082269"/>
                <a:gd name="connsiteY581" fmla="*/ 215616 h 571389"/>
                <a:gd name="connsiteX582" fmla="*/ 148233 w 1082269"/>
                <a:gd name="connsiteY582" fmla="*/ 221995 h 571389"/>
                <a:gd name="connsiteX583" fmla="*/ 148870 w 1082269"/>
                <a:gd name="connsiteY583" fmla="*/ 228375 h 571389"/>
                <a:gd name="connsiteX584" fmla="*/ 145689 w 1082269"/>
                <a:gd name="connsiteY584" fmla="*/ 229650 h 571389"/>
                <a:gd name="connsiteX585" fmla="*/ 143144 w 1082269"/>
                <a:gd name="connsiteY585" fmla="*/ 235392 h 571389"/>
                <a:gd name="connsiteX586" fmla="*/ 142508 w 1082269"/>
                <a:gd name="connsiteY586" fmla="*/ 241133 h 571389"/>
                <a:gd name="connsiteX587" fmla="*/ 138054 w 1082269"/>
                <a:gd name="connsiteY587" fmla="*/ 242409 h 571389"/>
                <a:gd name="connsiteX588" fmla="*/ 134237 w 1082269"/>
                <a:gd name="connsiteY588" fmla="*/ 245598 h 571389"/>
                <a:gd name="connsiteX589" fmla="*/ 134873 w 1082269"/>
                <a:gd name="connsiteY589" fmla="*/ 253253 h 571389"/>
                <a:gd name="connsiteX590" fmla="*/ 132329 w 1082269"/>
                <a:gd name="connsiteY590" fmla="*/ 259633 h 571389"/>
                <a:gd name="connsiteX591" fmla="*/ 126603 w 1082269"/>
                <a:gd name="connsiteY591" fmla="*/ 257719 h 571389"/>
                <a:gd name="connsiteX592" fmla="*/ 120877 w 1082269"/>
                <a:gd name="connsiteY592" fmla="*/ 253891 h 571389"/>
                <a:gd name="connsiteX593" fmla="*/ 115151 w 1082269"/>
                <a:gd name="connsiteY593" fmla="*/ 252615 h 571389"/>
                <a:gd name="connsiteX594" fmla="*/ 108789 w 1082269"/>
                <a:gd name="connsiteY594" fmla="*/ 252615 h 571389"/>
                <a:gd name="connsiteX595" fmla="*/ 103700 w 1082269"/>
                <a:gd name="connsiteY595" fmla="*/ 255805 h 571389"/>
                <a:gd name="connsiteX596" fmla="*/ 100519 w 1082269"/>
                <a:gd name="connsiteY596" fmla="*/ 264098 h 571389"/>
                <a:gd name="connsiteX597" fmla="*/ 99246 w 1082269"/>
                <a:gd name="connsiteY597" fmla="*/ 271753 h 571389"/>
                <a:gd name="connsiteX598" fmla="*/ 96065 w 1082269"/>
                <a:gd name="connsiteY598" fmla="*/ 275580 h 571389"/>
                <a:gd name="connsiteX599" fmla="*/ 92248 w 1082269"/>
                <a:gd name="connsiteY599" fmla="*/ 278132 h 571389"/>
                <a:gd name="connsiteX600" fmla="*/ 88431 w 1082269"/>
                <a:gd name="connsiteY600" fmla="*/ 282598 h 571389"/>
                <a:gd name="connsiteX601" fmla="*/ 84614 w 1082269"/>
                <a:gd name="connsiteY601" fmla="*/ 287701 h 571389"/>
                <a:gd name="connsiteX602" fmla="*/ 82069 w 1082269"/>
                <a:gd name="connsiteY602" fmla="*/ 292804 h 571389"/>
                <a:gd name="connsiteX603" fmla="*/ 76980 w 1082269"/>
                <a:gd name="connsiteY603" fmla="*/ 295994 h 571389"/>
                <a:gd name="connsiteX604" fmla="*/ 74435 w 1082269"/>
                <a:gd name="connsiteY604" fmla="*/ 301097 h 571389"/>
                <a:gd name="connsiteX605" fmla="*/ 71890 w 1082269"/>
                <a:gd name="connsiteY605" fmla="*/ 308114 h 571389"/>
                <a:gd name="connsiteX606" fmla="*/ 69981 w 1082269"/>
                <a:gd name="connsiteY606" fmla="*/ 315131 h 571389"/>
                <a:gd name="connsiteX607" fmla="*/ 64256 w 1082269"/>
                <a:gd name="connsiteY607" fmla="*/ 317045 h 571389"/>
                <a:gd name="connsiteX608" fmla="*/ 59802 w 1082269"/>
                <a:gd name="connsiteY608" fmla="*/ 322786 h 571389"/>
                <a:gd name="connsiteX609" fmla="*/ 55985 w 1082269"/>
                <a:gd name="connsiteY609" fmla="*/ 328528 h 571389"/>
                <a:gd name="connsiteX610" fmla="*/ 51532 w 1082269"/>
                <a:gd name="connsiteY610" fmla="*/ 329803 h 571389"/>
                <a:gd name="connsiteX611" fmla="*/ 48987 w 1082269"/>
                <a:gd name="connsiteY611" fmla="*/ 337458 h 571389"/>
                <a:gd name="connsiteX612" fmla="*/ 45170 w 1082269"/>
                <a:gd name="connsiteY612" fmla="*/ 341286 h 571389"/>
                <a:gd name="connsiteX613" fmla="*/ 42625 w 1082269"/>
                <a:gd name="connsiteY613" fmla="*/ 347027 h 571389"/>
                <a:gd name="connsiteX614" fmla="*/ 38808 w 1082269"/>
                <a:gd name="connsiteY614" fmla="*/ 351493 h 571389"/>
                <a:gd name="connsiteX615" fmla="*/ 33082 w 1082269"/>
                <a:gd name="connsiteY615" fmla="*/ 354682 h 571389"/>
                <a:gd name="connsiteX616" fmla="*/ 0 w 1082269"/>
                <a:gd name="connsiteY616" fmla="*/ 204772 h 571389"/>
                <a:gd name="connsiteX617" fmla="*/ 442792 w 1082269"/>
                <a:gd name="connsiteY617" fmla="*/ 98239 h 571389"/>
                <a:gd name="connsiteX618" fmla="*/ 716992 w 1082269"/>
                <a:gd name="connsiteY618" fmla="*/ 26155 h 571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</a:cxnLst>
              <a:rect l="l" t="t" r="r" b="b"/>
              <a:pathLst>
                <a:path w="1082269" h="571389">
                  <a:moveTo>
                    <a:pt x="913403" y="554216"/>
                  </a:moveTo>
                  <a:cubicBezTo>
                    <a:pt x="914585" y="552948"/>
                    <a:pt x="918130" y="554849"/>
                    <a:pt x="919312" y="555483"/>
                  </a:cubicBezTo>
                  <a:cubicBezTo>
                    <a:pt x="921084" y="556751"/>
                    <a:pt x="922266" y="559286"/>
                    <a:pt x="922266" y="560553"/>
                  </a:cubicBezTo>
                  <a:cubicBezTo>
                    <a:pt x="922857" y="562455"/>
                    <a:pt x="922266" y="566257"/>
                    <a:pt x="921675" y="568159"/>
                  </a:cubicBezTo>
                  <a:cubicBezTo>
                    <a:pt x="921084" y="568792"/>
                    <a:pt x="920494" y="571328"/>
                    <a:pt x="919312" y="571328"/>
                  </a:cubicBezTo>
                  <a:cubicBezTo>
                    <a:pt x="917539" y="571961"/>
                    <a:pt x="915175" y="567525"/>
                    <a:pt x="913994" y="565624"/>
                  </a:cubicBezTo>
                  <a:cubicBezTo>
                    <a:pt x="913403" y="564356"/>
                    <a:pt x="912812" y="561187"/>
                    <a:pt x="912812" y="559286"/>
                  </a:cubicBezTo>
                  <a:cubicBezTo>
                    <a:pt x="912221" y="558018"/>
                    <a:pt x="912221" y="554849"/>
                    <a:pt x="913403" y="554216"/>
                  </a:cubicBezTo>
                  <a:close/>
                  <a:moveTo>
                    <a:pt x="906016" y="527686"/>
                  </a:moveTo>
                  <a:cubicBezTo>
                    <a:pt x="906016" y="530025"/>
                    <a:pt x="906016" y="533534"/>
                    <a:pt x="905425" y="534704"/>
                  </a:cubicBezTo>
                  <a:cubicBezTo>
                    <a:pt x="904834" y="536458"/>
                    <a:pt x="903062" y="541136"/>
                    <a:pt x="901289" y="541136"/>
                  </a:cubicBezTo>
                  <a:cubicBezTo>
                    <a:pt x="899516" y="541136"/>
                    <a:pt x="897153" y="538797"/>
                    <a:pt x="896562" y="537043"/>
                  </a:cubicBezTo>
                  <a:cubicBezTo>
                    <a:pt x="895971" y="535873"/>
                    <a:pt x="895971" y="532949"/>
                    <a:pt x="895971" y="531780"/>
                  </a:cubicBezTo>
                  <a:cubicBezTo>
                    <a:pt x="895380" y="531195"/>
                    <a:pt x="895380" y="530610"/>
                    <a:pt x="895380" y="530610"/>
                  </a:cubicBezTo>
                  <a:close/>
                  <a:moveTo>
                    <a:pt x="897898" y="503049"/>
                  </a:moveTo>
                  <a:cubicBezTo>
                    <a:pt x="899253" y="503049"/>
                    <a:pt x="901285" y="504920"/>
                    <a:pt x="901963" y="505544"/>
                  </a:cubicBezTo>
                  <a:cubicBezTo>
                    <a:pt x="903318" y="506168"/>
                    <a:pt x="906028" y="506168"/>
                    <a:pt x="906706" y="506791"/>
                  </a:cubicBezTo>
                  <a:cubicBezTo>
                    <a:pt x="908061" y="507415"/>
                    <a:pt x="908738" y="509910"/>
                    <a:pt x="908738" y="511157"/>
                  </a:cubicBezTo>
                  <a:cubicBezTo>
                    <a:pt x="908738" y="513029"/>
                    <a:pt x="906706" y="516147"/>
                    <a:pt x="906028" y="517395"/>
                  </a:cubicBezTo>
                  <a:cubicBezTo>
                    <a:pt x="906028" y="519890"/>
                    <a:pt x="908738" y="523008"/>
                    <a:pt x="908738" y="525503"/>
                  </a:cubicBezTo>
                  <a:cubicBezTo>
                    <a:pt x="908738" y="526127"/>
                    <a:pt x="908738" y="526127"/>
                    <a:pt x="908738" y="526751"/>
                  </a:cubicBezTo>
                  <a:lnTo>
                    <a:pt x="896543" y="529869"/>
                  </a:lnTo>
                  <a:cubicBezTo>
                    <a:pt x="894510" y="527998"/>
                    <a:pt x="892477" y="526127"/>
                    <a:pt x="891800" y="524256"/>
                  </a:cubicBezTo>
                  <a:cubicBezTo>
                    <a:pt x="891800" y="522385"/>
                    <a:pt x="894510" y="519266"/>
                    <a:pt x="894510" y="517395"/>
                  </a:cubicBezTo>
                  <a:cubicBezTo>
                    <a:pt x="894510" y="515524"/>
                    <a:pt x="890445" y="513652"/>
                    <a:pt x="889767" y="511157"/>
                  </a:cubicBezTo>
                  <a:cubicBezTo>
                    <a:pt x="889767" y="509910"/>
                    <a:pt x="891800" y="505544"/>
                    <a:pt x="893832" y="504296"/>
                  </a:cubicBezTo>
                  <a:cubicBezTo>
                    <a:pt x="894510" y="503673"/>
                    <a:pt x="897220" y="502425"/>
                    <a:pt x="897898" y="503049"/>
                  </a:cubicBezTo>
                  <a:close/>
                  <a:moveTo>
                    <a:pt x="876318" y="458134"/>
                  </a:moveTo>
                  <a:cubicBezTo>
                    <a:pt x="878247" y="458134"/>
                    <a:pt x="882107" y="459990"/>
                    <a:pt x="883393" y="461227"/>
                  </a:cubicBezTo>
                  <a:cubicBezTo>
                    <a:pt x="884036" y="463082"/>
                    <a:pt x="884036" y="468029"/>
                    <a:pt x="884680" y="469885"/>
                  </a:cubicBezTo>
                  <a:cubicBezTo>
                    <a:pt x="884680" y="471122"/>
                    <a:pt x="887253" y="474832"/>
                    <a:pt x="888539" y="476688"/>
                  </a:cubicBezTo>
                  <a:cubicBezTo>
                    <a:pt x="889826" y="478543"/>
                    <a:pt x="893042" y="481017"/>
                    <a:pt x="894328" y="483490"/>
                  </a:cubicBezTo>
                  <a:cubicBezTo>
                    <a:pt x="895615" y="485346"/>
                    <a:pt x="897545" y="489675"/>
                    <a:pt x="896258" y="491530"/>
                  </a:cubicBezTo>
                  <a:cubicBezTo>
                    <a:pt x="895615" y="492767"/>
                    <a:pt x="893042" y="493385"/>
                    <a:pt x="891756" y="493385"/>
                  </a:cubicBezTo>
                  <a:cubicBezTo>
                    <a:pt x="890469" y="493385"/>
                    <a:pt x="888539" y="492767"/>
                    <a:pt x="887253" y="491530"/>
                  </a:cubicBezTo>
                  <a:cubicBezTo>
                    <a:pt x="885966" y="490912"/>
                    <a:pt x="882750" y="487819"/>
                    <a:pt x="882107" y="485964"/>
                  </a:cubicBezTo>
                  <a:cubicBezTo>
                    <a:pt x="881464" y="484109"/>
                    <a:pt x="883393" y="480398"/>
                    <a:pt x="882107" y="479161"/>
                  </a:cubicBezTo>
                  <a:cubicBezTo>
                    <a:pt x="881464" y="478543"/>
                    <a:pt x="878247" y="477306"/>
                    <a:pt x="876961" y="478543"/>
                  </a:cubicBezTo>
                  <a:cubicBezTo>
                    <a:pt x="875674" y="479161"/>
                    <a:pt x="876961" y="482872"/>
                    <a:pt x="875674" y="482872"/>
                  </a:cubicBezTo>
                  <a:cubicBezTo>
                    <a:pt x="874388" y="483490"/>
                    <a:pt x="871815" y="481017"/>
                    <a:pt x="871172" y="479780"/>
                  </a:cubicBezTo>
                  <a:cubicBezTo>
                    <a:pt x="869885" y="477924"/>
                    <a:pt x="870528" y="473595"/>
                    <a:pt x="869242" y="471122"/>
                  </a:cubicBezTo>
                  <a:cubicBezTo>
                    <a:pt x="869242" y="469885"/>
                    <a:pt x="867312" y="466174"/>
                    <a:pt x="867955" y="464319"/>
                  </a:cubicBezTo>
                  <a:cubicBezTo>
                    <a:pt x="868598" y="462463"/>
                    <a:pt x="871172" y="459990"/>
                    <a:pt x="871815" y="458753"/>
                  </a:cubicBezTo>
                  <a:cubicBezTo>
                    <a:pt x="873101" y="458134"/>
                    <a:pt x="875031" y="457516"/>
                    <a:pt x="876318" y="458134"/>
                  </a:cubicBezTo>
                  <a:close/>
                  <a:moveTo>
                    <a:pt x="816874" y="0"/>
                  </a:moveTo>
                  <a:cubicBezTo>
                    <a:pt x="816874" y="3828"/>
                    <a:pt x="816874" y="7655"/>
                    <a:pt x="816874" y="10207"/>
                  </a:cubicBezTo>
                  <a:cubicBezTo>
                    <a:pt x="817511" y="15948"/>
                    <a:pt x="823236" y="32534"/>
                    <a:pt x="823236" y="32534"/>
                  </a:cubicBezTo>
                  <a:lnTo>
                    <a:pt x="933298" y="361699"/>
                  </a:lnTo>
                  <a:lnTo>
                    <a:pt x="1078987" y="324062"/>
                  </a:lnTo>
                  <a:cubicBezTo>
                    <a:pt x="1079623" y="329803"/>
                    <a:pt x="1079623" y="337458"/>
                    <a:pt x="1079623" y="341924"/>
                  </a:cubicBezTo>
                  <a:cubicBezTo>
                    <a:pt x="1080259" y="346389"/>
                    <a:pt x="1082804" y="355958"/>
                    <a:pt x="1082168" y="360424"/>
                  </a:cubicBezTo>
                  <a:cubicBezTo>
                    <a:pt x="1081531" y="364889"/>
                    <a:pt x="1075806" y="371906"/>
                    <a:pt x="1075169" y="376371"/>
                  </a:cubicBezTo>
                  <a:cubicBezTo>
                    <a:pt x="1073897" y="383389"/>
                    <a:pt x="1078351" y="398699"/>
                    <a:pt x="1078351" y="406354"/>
                  </a:cubicBezTo>
                  <a:cubicBezTo>
                    <a:pt x="1078987" y="412733"/>
                    <a:pt x="1079623" y="426767"/>
                    <a:pt x="1078351" y="433146"/>
                  </a:cubicBezTo>
                  <a:cubicBezTo>
                    <a:pt x="1077078" y="438887"/>
                    <a:pt x="1071989" y="450370"/>
                    <a:pt x="1069444" y="456111"/>
                  </a:cubicBezTo>
                  <a:cubicBezTo>
                    <a:pt x="1068807" y="456749"/>
                    <a:pt x="1068807" y="458025"/>
                    <a:pt x="1068171" y="459301"/>
                  </a:cubicBezTo>
                  <a:lnTo>
                    <a:pt x="984830" y="495024"/>
                  </a:lnTo>
                  <a:lnTo>
                    <a:pt x="984830" y="508420"/>
                  </a:lnTo>
                  <a:lnTo>
                    <a:pt x="972106" y="509058"/>
                  </a:lnTo>
                  <a:cubicBezTo>
                    <a:pt x="972742" y="507145"/>
                    <a:pt x="973378" y="503955"/>
                    <a:pt x="972742" y="503317"/>
                  </a:cubicBezTo>
                  <a:cubicBezTo>
                    <a:pt x="970197" y="501403"/>
                    <a:pt x="964472" y="507782"/>
                    <a:pt x="961291" y="507782"/>
                  </a:cubicBezTo>
                  <a:cubicBezTo>
                    <a:pt x="958746" y="508420"/>
                    <a:pt x="954292" y="506507"/>
                    <a:pt x="951748" y="507782"/>
                  </a:cubicBezTo>
                  <a:cubicBezTo>
                    <a:pt x="950475" y="508420"/>
                    <a:pt x="948567" y="512248"/>
                    <a:pt x="947294" y="514162"/>
                  </a:cubicBezTo>
                  <a:cubicBezTo>
                    <a:pt x="946022" y="516713"/>
                    <a:pt x="943477" y="522455"/>
                    <a:pt x="941569" y="525006"/>
                  </a:cubicBezTo>
                  <a:cubicBezTo>
                    <a:pt x="940296" y="526920"/>
                    <a:pt x="937751" y="529472"/>
                    <a:pt x="935843" y="530110"/>
                  </a:cubicBezTo>
                  <a:cubicBezTo>
                    <a:pt x="933934" y="531385"/>
                    <a:pt x="930753" y="532661"/>
                    <a:pt x="928845" y="531385"/>
                  </a:cubicBezTo>
                  <a:cubicBezTo>
                    <a:pt x="927572" y="530747"/>
                    <a:pt x="929481" y="526920"/>
                    <a:pt x="928845" y="525006"/>
                  </a:cubicBezTo>
                  <a:cubicBezTo>
                    <a:pt x="928845" y="523092"/>
                    <a:pt x="928845" y="519903"/>
                    <a:pt x="927572" y="517989"/>
                  </a:cubicBezTo>
                  <a:cubicBezTo>
                    <a:pt x="926936" y="515437"/>
                    <a:pt x="924391" y="511610"/>
                    <a:pt x="923755" y="509058"/>
                  </a:cubicBezTo>
                  <a:cubicBezTo>
                    <a:pt x="923755" y="507782"/>
                    <a:pt x="925027" y="504593"/>
                    <a:pt x="925664" y="503317"/>
                  </a:cubicBezTo>
                  <a:cubicBezTo>
                    <a:pt x="925664" y="500765"/>
                    <a:pt x="925664" y="496300"/>
                    <a:pt x="926936" y="494386"/>
                  </a:cubicBezTo>
                  <a:cubicBezTo>
                    <a:pt x="928208" y="493110"/>
                    <a:pt x="933298" y="493748"/>
                    <a:pt x="934570" y="492472"/>
                  </a:cubicBezTo>
                  <a:cubicBezTo>
                    <a:pt x="935843" y="491197"/>
                    <a:pt x="937115" y="488007"/>
                    <a:pt x="937115" y="486093"/>
                  </a:cubicBezTo>
                  <a:cubicBezTo>
                    <a:pt x="937115" y="484817"/>
                    <a:pt x="936479" y="483542"/>
                    <a:pt x="935843" y="482266"/>
                  </a:cubicBezTo>
                  <a:cubicBezTo>
                    <a:pt x="933934" y="481628"/>
                    <a:pt x="930753" y="482266"/>
                    <a:pt x="929481" y="482904"/>
                  </a:cubicBezTo>
                  <a:cubicBezTo>
                    <a:pt x="927572" y="483542"/>
                    <a:pt x="926936" y="488007"/>
                    <a:pt x="925664" y="488645"/>
                  </a:cubicBezTo>
                  <a:cubicBezTo>
                    <a:pt x="924391" y="488645"/>
                    <a:pt x="922483" y="488007"/>
                    <a:pt x="921847" y="486731"/>
                  </a:cubicBezTo>
                  <a:cubicBezTo>
                    <a:pt x="920574" y="486093"/>
                    <a:pt x="920574" y="482266"/>
                    <a:pt x="920574" y="480352"/>
                  </a:cubicBezTo>
                  <a:cubicBezTo>
                    <a:pt x="920574" y="479076"/>
                    <a:pt x="921847" y="475887"/>
                    <a:pt x="923119" y="474611"/>
                  </a:cubicBezTo>
                  <a:cubicBezTo>
                    <a:pt x="924391" y="473335"/>
                    <a:pt x="927572" y="471421"/>
                    <a:pt x="928208" y="470145"/>
                  </a:cubicBezTo>
                  <a:cubicBezTo>
                    <a:pt x="928845" y="468869"/>
                    <a:pt x="928845" y="465042"/>
                    <a:pt x="927572" y="463766"/>
                  </a:cubicBezTo>
                  <a:cubicBezTo>
                    <a:pt x="926936" y="462490"/>
                    <a:pt x="923755" y="462490"/>
                    <a:pt x="922483" y="462490"/>
                  </a:cubicBezTo>
                  <a:cubicBezTo>
                    <a:pt x="921847" y="463128"/>
                    <a:pt x="921210" y="465042"/>
                    <a:pt x="920574" y="465680"/>
                  </a:cubicBezTo>
                  <a:cubicBezTo>
                    <a:pt x="919938" y="466956"/>
                    <a:pt x="917393" y="466956"/>
                    <a:pt x="915485" y="467594"/>
                  </a:cubicBezTo>
                  <a:cubicBezTo>
                    <a:pt x="914212" y="468232"/>
                    <a:pt x="909759" y="468232"/>
                    <a:pt x="908486" y="468869"/>
                  </a:cubicBezTo>
                  <a:cubicBezTo>
                    <a:pt x="907850" y="470145"/>
                    <a:pt x="909123" y="473335"/>
                    <a:pt x="908486" y="475249"/>
                  </a:cubicBezTo>
                  <a:cubicBezTo>
                    <a:pt x="907850" y="475887"/>
                    <a:pt x="905942" y="478438"/>
                    <a:pt x="904669" y="478438"/>
                  </a:cubicBezTo>
                  <a:cubicBezTo>
                    <a:pt x="903397" y="478438"/>
                    <a:pt x="901488" y="477162"/>
                    <a:pt x="900852" y="475887"/>
                  </a:cubicBezTo>
                  <a:cubicBezTo>
                    <a:pt x="900216" y="474611"/>
                    <a:pt x="898307" y="472059"/>
                    <a:pt x="898307" y="470783"/>
                  </a:cubicBezTo>
                  <a:cubicBezTo>
                    <a:pt x="898307" y="468232"/>
                    <a:pt x="898943" y="463128"/>
                    <a:pt x="900216" y="460577"/>
                  </a:cubicBezTo>
                  <a:cubicBezTo>
                    <a:pt x="900216" y="459301"/>
                    <a:pt x="900852" y="456749"/>
                    <a:pt x="902124" y="455473"/>
                  </a:cubicBezTo>
                  <a:cubicBezTo>
                    <a:pt x="903397" y="454197"/>
                    <a:pt x="906578" y="451646"/>
                    <a:pt x="907850" y="450370"/>
                  </a:cubicBezTo>
                  <a:cubicBezTo>
                    <a:pt x="909759" y="449732"/>
                    <a:pt x="914212" y="447818"/>
                    <a:pt x="915485" y="446542"/>
                  </a:cubicBezTo>
                  <a:cubicBezTo>
                    <a:pt x="916121" y="445904"/>
                    <a:pt x="918029" y="442715"/>
                    <a:pt x="918029" y="441439"/>
                  </a:cubicBezTo>
                  <a:cubicBezTo>
                    <a:pt x="918029" y="440163"/>
                    <a:pt x="916757" y="436974"/>
                    <a:pt x="915485" y="436336"/>
                  </a:cubicBezTo>
                  <a:cubicBezTo>
                    <a:pt x="914212" y="436336"/>
                    <a:pt x="912304" y="435698"/>
                    <a:pt x="911667" y="435698"/>
                  </a:cubicBezTo>
                  <a:cubicBezTo>
                    <a:pt x="909759" y="436336"/>
                    <a:pt x="908486" y="439525"/>
                    <a:pt x="907214" y="439525"/>
                  </a:cubicBezTo>
                  <a:cubicBezTo>
                    <a:pt x="906578" y="439525"/>
                    <a:pt x="904033" y="437612"/>
                    <a:pt x="902761" y="436974"/>
                  </a:cubicBezTo>
                  <a:cubicBezTo>
                    <a:pt x="901488" y="436336"/>
                    <a:pt x="900216" y="433146"/>
                    <a:pt x="898943" y="432508"/>
                  </a:cubicBezTo>
                  <a:cubicBezTo>
                    <a:pt x="897671" y="431232"/>
                    <a:pt x="893854" y="429957"/>
                    <a:pt x="892581" y="430594"/>
                  </a:cubicBezTo>
                  <a:cubicBezTo>
                    <a:pt x="891945" y="430594"/>
                    <a:pt x="890673" y="432508"/>
                    <a:pt x="890673" y="433146"/>
                  </a:cubicBezTo>
                  <a:cubicBezTo>
                    <a:pt x="890673" y="434422"/>
                    <a:pt x="894490" y="436336"/>
                    <a:pt x="894490" y="437612"/>
                  </a:cubicBezTo>
                  <a:cubicBezTo>
                    <a:pt x="894490" y="438887"/>
                    <a:pt x="893854" y="440801"/>
                    <a:pt x="893854" y="441439"/>
                  </a:cubicBezTo>
                  <a:cubicBezTo>
                    <a:pt x="892581" y="442077"/>
                    <a:pt x="890037" y="443353"/>
                    <a:pt x="888764" y="442715"/>
                  </a:cubicBezTo>
                  <a:cubicBezTo>
                    <a:pt x="888128" y="442077"/>
                    <a:pt x="888764" y="438887"/>
                    <a:pt x="888128" y="437612"/>
                  </a:cubicBezTo>
                  <a:cubicBezTo>
                    <a:pt x="887492" y="436974"/>
                    <a:pt x="884947" y="436974"/>
                    <a:pt x="884311" y="436336"/>
                  </a:cubicBezTo>
                  <a:cubicBezTo>
                    <a:pt x="883039" y="435060"/>
                    <a:pt x="883039" y="431232"/>
                    <a:pt x="882402" y="429957"/>
                  </a:cubicBezTo>
                  <a:cubicBezTo>
                    <a:pt x="881766" y="428681"/>
                    <a:pt x="879221" y="427405"/>
                    <a:pt x="877949" y="426129"/>
                  </a:cubicBezTo>
                  <a:cubicBezTo>
                    <a:pt x="877313" y="424853"/>
                    <a:pt x="876677" y="422302"/>
                    <a:pt x="877313" y="421664"/>
                  </a:cubicBezTo>
                  <a:cubicBezTo>
                    <a:pt x="877313" y="420388"/>
                    <a:pt x="879858" y="420388"/>
                    <a:pt x="879858" y="419750"/>
                  </a:cubicBezTo>
                  <a:cubicBezTo>
                    <a:pt x="881130" y="419112"/>
                    <a:pt x="881766" y="417198"/>
                    <a:pt x="881766" y="416560"/>
                  </a:cubicBezTo>
                  <a:cubicBezTo>
                    <a:pt x="882402" y="415922"/>
                    <a:pt x="883039" y="413371"/>
                    <a:pt x="883039" y="412733"/>
                  </a:cubicBezTo>
                  <a:cubicBezTo>
                    <a:pt x="882402" y="410819"/>
                    <a:pt x="881130" y="407629"/>
                    <a:pt x="879858" y="406991"/>
                  </a:cubicBezTo>
                  <a:cubicBezTo>
                    <a:pt x="877949" y="406354"/>
                    <a:pt x="875404" y="405078"/>
                    <a:pt x="874132" y="405078"/>
                  </a:cubicBezTo>
                  <a:cubicBezTo>
                    <a:pt x="872859" y="405078"/>
                    <a:pt x="869679" y="405078"/>
                    <a:pt x="869042" y="406354"/>
                  </a:cubicBezTo>
                  <a:cubicBezTo>
                    <a:pt x="868406" y="406991"/>
                    <a:pt x="870951" y="410181"/>
                    <a:pt x="870951" y="411457"/>
                  </a:cubicBezTo>
                  <a:cubicBezTo>
                    <a:pt x="871587" y="413371"/>
                    <a:pt x="872223" y="416560"/>
                    <a:pt x="871587" y="417836"/>
                  </a:cubicBezTo>
                  <a:cubicBezTo>
                    <a:pt x="870951" y="419750"/>
                    <a:pt x="865861" y="421664"/>
                    <a:pt x="865225" y="423577"/>
                  </a:cubicBezTo>
                  <a:cubicBezTo>
                    <a:pt x="865225" y="424853"/>
                    <a:pt x="865861" y="427405"/>
                    <a:pt x="866497" y="428681"/>
                  </a:cubicBezTo>
                  <a:cubicBezTo>
                    <a:pt x="867770" y="429957"/>
                    <a:pt x="870951" y="430594"/>
                    <a:pt x="871587" y="431232"/>
                  </a:cubicBezTo>
                  <a:cubicBezTo>
                    <a:pt x="872223" y="433146"/>
                    <a:pt x="872859" y="436336"/>
                    <a:pt x="872859" y="437612"/>
                  </a:cubicBezTo>
                  <a:cubicBezTo>
                    <a:pt x="872859" y="438887"/>
                    <a:pt x="872223" y="441439"/>
                    <a:pt x="872859" y="442715"/>
                  </a:cubicBezTo>
                  <a:cubicBezTo>
                    <a:pt x="872859" y="443353"/>
                    <a:pt x="874768" y="445267"/>
                    <a:pt x="875404" y="446542"/>
                  </a:cubicBezTo>
                  <a:cubicBezTo>
                    <a:pt x="876040" y="447818"/>
                    <a:pt x="877949" y="451646"/>
                    <a:pt x="876677" y="452284"/>
                  </a:cubicBezTo>
                  <a:cubicBezTo>
                    <a:pt x="875404" y="454197"/>
                    <a:pt x="871587" y="452922"/>
                    <a:pt x="869679" y="452284"/>
                  </a:cubicBezTo>
                  <a:cubicBezTo>
                    <a:pt x="869042" y="451646"/>
                    <a:pt x="867134" y="450370"/>
                    <a:pt x="867134" y="449732"/>
                  </a:cubicBezTo>
                  <a:cubicBezTo>
                    <a:pt x="866497" y="449094"/>
                    <a:pt x="865861" y="446542"/>
                    <a:pt x="865225" y="445904"/>
                  </a:cubicBezTo>
                  <a:cubicBezTo>
                    <a:pt x="863317" y="445267"/>
                    <a:pt x="859499" y="446542"/>
                    <a:pt x="858227" y="445904"/>
                  </a:cubicBezTo>
                  <a:cubicBezTo>
                    <a:pt x="857591" y="445267"/>
                    <a:pt x="857591" y="443353"/>
                    <a:pt x="856955" y="442715"/>
                  </a:cubicBezTo>
                  <a:cubicBezTo>
                    <a:pt x="856318" y="441439"/>
                    <a:pt x="855682" y="438887"/>
                    <a:pt x="855046" y="437612"/>
                  </a:cubicBezTo>
                  <a:cubicBezTo>
                    <a:pt x="853774" y="436974"/>
                    <a:pt x="851865" y="436336"/>
                    <a:pt x="850593" y="436336"/>
                  </a:cubicBezTo>
                  <a:cubicBezTo>
                    <a:pt x="849320" y="436974"/>
                    <a:pt x="847412" y="439525"/>
                    <a:pt x="846775" y="439525"/>
                  </a:cubicBezTo>
                  <a:cubicBezTo>
                    <a:pt x="844867" y="440801"/>
                    <a:pt x="841050" y="438887"/>
                    <a:pt x="840413" y="440163"/>
                  </a:cubicBezTo>
                  <a:cubicBezTo>
                    <a:pt x="839777" y="441439"/>
                    <a:pt x="840413" y="443991"/>
                    <a:pt x="840413" y="445267"/>
                  </a:cubicBezTo>
                  <a:cubicBezTo>
                    <a:pt x="841050" y="445904"/>
                    <a:pt x="842958" y="449094"/>
                    <a:pt x="844231" y="449094"/>
                  </a:cubicBezTo>
                  <a:cubicBezTo>
                    <a:pt x="846139" y="449732"/>
                    <a:pt x="848684" y="447818"/>
                    <a:pt x="849956" y="447818"/>
                  </a:cubicBezTo>
                  <a:cubicBezTo>
                    <a:pt x="851865" y="448456"/>
                    <a:pt x="854410" y="449732"/>
                    <a:pt x="855046" y="451646"/>
                  </a:cubicBezTo>
                  <a:cubicBezTo>
                    <a:pt x="855046" y="452284"/>
                    <a:pt x="853774" y="454835"/>
                    <a:pt x="852501" y="455473"/>
                  </a:cubicBezTo>
                  <a:cubicBezTo>
                    <a:pt x="851865" y="456111"/>
                    <a:pt x="849320" y="456749"/>
                    <a:pt x="848048" y="456111"/>
                  </a:cubicBezTo>
                  <a:cubicBezTo>
                    <a:pt x="846775" y="456111"/>
                    <a:pt x="844231" y="455473"/>
                    <a:pt x="842958" y="454835"/>
                  </a:cubicBezTo>
                  <a:cubicBezTo>
                    <a:pt x="841050" y="453559"/>
                    <a:pt x="838505" y="450370"/>
                    <a:pt x="837233" y="449094"/>
                  </a:cubicBezTo>
                  <a:cubicBezTo>
                    <a:pt x="836596" y="447180"/>
                    <a:pt x="834688" y="443991"/>
                    <a:pt x="834052" y="443353"/>
                  </a:cubicBezTo>
                  <a:cubicBezTo>
                    <a:pt x="832779" y="441439"/>
                    <a:pt x="830871" y="438887"/>
                    <a:pt x="829598" y="437612"/>
                  </a:cubicBezTo>
                  <a:cubicBezTo>
                    <a:pt x="828326" y="437612"/>
                    <a:pt x="825145" y="437612"/>
                    <a:pt x="823872" y="437612"/>
                  </a:cubicBezTo>
                  <a:cubicBezTo>
                    <a:pt x="821964" y="437612"/>
                    <a:pt x="819419" y="438249"/>
                    <a:pt x="818147" y="437612"/>
                  </a:cubicBezTo>
                  <a:cubicBezTo>
                    <a:pt x="816874" y="436974"/>
                    <a:pt x="815602" y="434422"/>
                    <a:pt x="814966" y="433146"/>
                  </a:cubicBezTo>
                  <a:cubicBezTo>
                    <a:pt x="814966" y="432508"/>
                    <a:pt x="814330" y="429319"/>
                    <a:pt x="814966" y="428043"/>
                  </a:cubicBezTo>
                  <a:cubicBezTo>
                    <a:pt x="815602" y="426767"/>
                    <a:pt x="820055" y="426129"/>
                    <a:pt x="820055" y="424853"/>
                  </a:cubicBezTo>
                  <a:cubicBezTo>
                    <a:pt x="820055" y="423577"/>
                    <a:pt x="817511" y="420388"/>
                    <a:pt x="815602" y="419750"/>
                  </a:cubicBezTo>
                  <a:cubicBezTo>
                    <a:pt x="814330" y="419750"/>
                    <a:pt x="811785" y="422302"/>
                    <a:pt x="810512" y="422302"/>
                  </a:cubicBezTo>
                  <a:cubicBezTo>
                    <a:pt x="808604" y="421664"/>
                    <a:pt x="806695" y="419750"/>
                    <a:pt x="805423" y="418474"/>
                  </a:cubicBezTo>
                  <a:cubicBezTo>
                    <a:pt x="804787" y="417198"/>
                    <a:pt x="805423" y="412733"/>
                    <a:pt x="805423" y="410819"/>
                  </a:cubicBezTo>
                  <a:cubicBezTo>
                    <a:pt x="804787" y="408905"/>
                    <a:pt x="802242" y="405078"/>
                    <a:pt x="800333" y="403802"/>
                  </a:cubicBezTo>
                  <a:cubicBezTo>
                    <a:pt x="799061" y="402526"/>
                    <a:pt x="794607" y="400612"/>
                    <a:pt x="793335" y="399974"/>
                  </a:cubicBezTo>
                  <a:cubicBezTo>
                    <a:pt x="791427" y="398061"/>
                    <a:pt x="788246" y="393595"/>
                    <a:pt x="786973" y="391044"/>
                  </a:cubicBezTo>
                  <a:cubicBezTo>
                    <a:pt x="786973" y="389768"/>
                    <a:pt x="786337" y="387854"/>
                    <a:pt x="787609" y="387216"/>
                  </a:cubicBezTo>
                  <a:cubicBezTo>
                    <a:pt x="788246" y="385302"/>
                    <a:pt x="792699" y="383389"/>
                    <a:pt x="794607" y="382751"/>
                  </a:cubicBezTo>
                  <a:cubicBezTo>
                    <a:pt x="796516" y="382113"/>
                    <a:pt x="800333" y="384026"/>
                    <a:pt x="801606" y="382751"/>
                  </a:cubicBezTo>
                  <a:cubicBezTo>
                    <a:pt x="802878" y="382113"/>
                    <a:pt x="802878" y="378923"/>
                    <a:pt x="803514" y="377647"/>
                  </a:cubicBezTo>
                  <a:cubicBezTo>
                    <a:pt x="803514" y="376371"/>
                    <a:pt x="804787" y="372544"/>
                    <a:pt x="803514" y="371906"/>
                  </a:cubicBezTo>
                  <a:cubicBezTo>
                    <a:pt x="802242" y="370630"/>
                    <a:pt x="798425" y="374458"/>
                    <a:pt x="797152" y="373820"/>
                  </a:cubicBezTo>
                  <a:cubicBezTo>
                    <a:pt x="795244" y="373182"/>
                    <a:pt x="793971" y="368716"/>
                    <a:pt x="792063" y="368079"/>
                  </a:cubicBezTo>
                  <a:cubicBezTo>
                    <a:pt x="791427" y="366803"/>
                    <a:pt x="789518" y="366165"/>
                    <a:pt x="788246" y="365527"/>
                  </a:cubicBezTo>
                  <a:cubicBezTo>
                    <a:pt x="788246" y="364251"/>
                    <a:pt x="788882" y="361699"/>
                    <a:pt x="789518" y="360424"/>
                  </a:cubicBezTo>
                  <a:cubicBezTo>
                    <a:pt x="789518" y="359148"/>
                    <a:pt x="792699" y="357234"/>
                    <a:pt x="792699" y="355958"/>
                  </a:cubicBezTo>
                  <a:cubicBezTo>
                    <a:pt x="792699" y="355320"/>
                    <a:pt x="790154" y="354044"/>
                    <a:pt x="790790" y="352768"/>
                  </a:cubicBezTo>
                  <a:cubicBezTo>
                    <a:pt x="790790" y="352131"/>
                    <a:pt x="792699" y="352131"/>
                    <a:pt x="792699" y="351493"/>
                  </a:cubicBezTo>
                  <a:cubicBezTo>
                    <a:pt x="793335" y="350855"/>
                    <a:pt x="793971" y="348941"/>
                    <a:pt x="793971" y="348303"/>
                  </a:cubicBezTo>
                  <a:cubicBezTo>
                    <a:pt x="794607" y="347027"/>
                    <a:pt x="796516" y="343838"/>
                    <a:pt x="797788" y="343838"/>
                  </a:cubicBezTo>
                  <a:cubicBezTo>
                    <a:pt x="799061" y="343200"/>
                    <a:pt x="800333" y="346389"/>
                    <a:pt x="801606" y="346389"/>
                  </a:cubicBezTo>
                  <a:cubicBezTo>
                    <a:pt x="802878" y="347027"/>
                    <a:pt x="806059" y="347027"/>
                    <a:pt x="807331" y="347027"/>
                  </a:cubicBezTo>
                  <a:cubicBezTo>
                    <a:pt x="808604" y="346389"/>
                    <a:pt x="810512" y="344476"/>
                    <a:pt x="811149" y="343200"/>
                  </a:cubicBezTo>
                  <a:cubicBezTo>
                    <a:pt x="813057" y="342562"/>
                    <a:pt x="816238" y="341286"/>
                    <a:pt x="816874" y="340010"/>
                  </a:cubicBezTo>
                  <a:cubicBezTo>
                    <a:pt x="817511" y="339372"/>
                    <a:pt x="817511" y="336183"/>
                    <a:pt x="816874" y="334907"/>
                  </a:cubicBezTo>
                  <a:cubicBezTo>
                    <a:pt x="816874" y="333631"/>
                    <a:pt x="813693" y="331717"/>
                    <a:pt x="811785" y="331079"/>
                  </a:cubicBezTo>
                  <a:cubicBezTo>
                    <a:pt x="811149" y="330441"/>
                    <a:pt x="808604" y="331079"/>
                    <a:pt x="807331" y="331079"/>
                  </a:cubicBezTo>
                  <a:cubicBezTo>
                    <a:pt x="805423" y="331079"/>
                    <a:pt x="802878" y="331717"/>
                    <a:pt x="801606" y="331079"/>
                  </a:cubicBezTo>
                  <a:cubicBezTo>
                    <a:pt x="800333" y="330441"/>
                    <a:pt x="799697" y="327890"/>
                    <a:pt x="798425" y="326614"/>
                  </a:cubicBezTo>
                  <a:cubicBezTo>
                    <a:pt x="797788" y="325338"/>
                    <a:pt x="793971" y="324700"/>
                    <a:pt x="792699" y="323424"/>
                  </a:cubicBezTo>
                  <a:cubicBezTo>
                    <a:pt x="792063" y="322148"/>
                    <a:pt x="792063" y="318959"/>
                    <a:pt x="791427" y="317683"/>
                  </a:cubicBezTo>
                  <a:cubicBezTo>
                    <a:pt x="790790" y="317045"/>
                    <a:pt x="788246" y="316407"/>
                    <a:pt x="787609" y="317045"/>
                  </a:cubicBezTo>
                  <a:cubicBezTo>
                    <a:pt x="786337" y="317045"/>
                    <a:pt x="785065" y="318321"/>
                    <a:pt x="784428" y="319597"/>
                  </a:cubicBezTo>
                  <a:cubicBezTo>
                    <a:pt x="783792" y="320873"/>
                    <a:pt x="786337" y="322786"/>
                    <a:pt x="786337" y="323424"/>
                  </a:cubicBezTo>
                  <a:cubicBezTo>
                    <a:pt x="785701" y="324700"/>
                    <a:pt x="781247" y="325338"/>
                    <a:pt x="779975" y="324062"/>
                  </a:cubicBezTo>
                  <a:cubicBezTo>
                    <a:pt x="779339" y="323424"/>
                    <a:pt x="779339" y="320235"/>
                    <a:pt x="778066" y="318959"/>
                  </a:cubicBezTo>
                  <a:cubicBezTo>
                    <a:pt x="777430" y="318959"/>
                    <a:pt x="776158" y="318959"/>
                    <a:pt x="774885" y="318959"/>
                  </a:cubicBezTo>
                  <a:cubicBezTo>
                    <a:pt x="774249" y="319597"/>
                    <a:pt x="772977" y="321511"/>
                    <a:pt x="772341" y="322786"/>
                  </a:cubicBezTo>
                  <a:cubicBezTo>
                    <a:pt x="772341" y="324062"/>
                    <a:pt x="773613" y="327252"/>
                    <a:pt x="774249" y="327890"/>
                  </a:cubicBezTo>
                  <a:cubicBezTo>
                    <a:pt x="774885" y="328528"/>
                    <a:pt x="776794" y="329803"/>
                    <a:pt x="777430" y="330441"/>
                  </a:cubicBezTo>
                  <a:cubicBezTo>
                    <a:pt x="778066" y="331079"/>
                    <a:pt x="778703" y="332993"/>
                    <a:pt x="778703" y="333631"/>
                  </a:cubicBezTo>
                  <a:cubicBezTo>
                    <a:pt x="778703" y="335545"/>
                    <a:pt x="776794" y="339372"/>
                    <a:pt x="775522" y="340010"/>
                  </a:cubicBezTo>
                  <a:cubicBezTo>
                    <a:pt x="774249" y="340648"/>
                    <a:pt x="771705" y="340010"/>
                    <a:pt x="770432" y="339372"/>
                  </a:cubicBezTo>
                  <a:cubicBezTo>
                    <a:pt x="769160" y="338734"/>
                    <a:pt x="765979" y="336183"/>
                    <a:pt x="765343" y="334907"/>
                  </a:cubicBezTo>
                  <a:cubicBezTo>
                    <a:pt x="764070" y="332993"/>
                    <a:pt x="765343" y="327252"/>
                    <a:pt x="765343" y="324062"/>
                  </a:cubicBezTo>
                  <a:cubicBezTo>
                    <a:pt x="765343" y="322148"/>
                    <a:pt x="764070" y="318321"/>
                    <a:pt x="764070" y="316407"/>
                  </a:cubicBezTo>
                  <a:cubicBezTo>
                    <a:pt x="764070" y="314493"/>
                    <a:pt x="764070" y="310666"/>
                    <a:pt x="764706" y="308752"/>
                  </a:cubicBezTo>
                  <a:cubicBezTo>
                    <a:pt x="765343" y="307476"/>
                    <a:pt x="768523" y="306201"/>
                    <a:pt x="768523" y="304287"/>
                  </a:cubicBezTo>
                  <a:cubicBezTo>
                    <a:pt x="769796" y="302373"/>
                    <a:pt x="767251" y="297908"/>
                    <a:pt x="767887" y="295994"/>
                  </a:cubicBezTo>
                  <a:cubicBezTo>
                    <a:pt x="768523" y="294718"/>
                    <a:pt x="770432" y="292804"/>
                    <a:pt x="771068" y="291528"/>
                  </a:cubicBezTo>
                  <a:cubicBezTo>
                    <a:pt x="771705" y="290891"/>
                    <a:pt x="773613" y="288977"/>
                    <a:pt x="773613" y="287701"/>
                  </a:cubicBezTo>
                  <a:cubicBezTo>
                    <a:pt x="774885" y="286425"/>
                    <a:pt x="773613" y="282598"/>
                    <a:pt x="774249" y="281960"/>
                  </a:cubicBezTo>
                  <a:cubicBezTo>
                    <a:pt x="774885" y="280684"/>
                    <a:pt x="776794" y="280046"/>
                    <a:pt x="777430" y="280046"/>
                  </a:cubicBezTo>
                  <a:cubicBezTo>
                    <a:pt x="779339" y="280684"/>
                    <a:pt x="779339" y="285149"/>
                    <a:pt x="779975" y="287063"/>
                  </a:cubicBezTo>
                  <a:cubicBezTo>
                    <a:pt x="781884" y="288339"/>
                    <a:pt x="785065" y="290891"/>
                    <a:pt x="786337" y="290891"/>
                  </a:cubicBezTo>
                  <a:cubicBezTo>
                    <a:pt x="788246" y="290891"/>
                    <a:pt x="791427" y="290891"/>
                    <a:pt x="792699" y="290253"/>
                  </a:cubicBezTo>
                  <a:cubicBezTo>
                    <a:pt x="793971" y="288977"/>
                    <a:pt x="794607" y="284511"/>
                    <a:pt x="793971" y="281960"/>
                  </a:cubicBezTo>
                  <a:cubicBezTo>
                    <a:pt x="793971" y="280684"/>
                    <a:pt x="792063" y="278132"/>
                    <a:pt x="791427" y="276856"/>
                  </a:cubicBezTo>
                  <a:cubicBezTo>
                    <a:pt x="790154" y="274943"/>
                    <a:pt x="787609" y="271753"/>
                    <a:pt x="786337" y="269839"/>
                  </a:cubicBezTo>
                  <a:cubicBezTo>
                    <a:pt x="785701" y="268563"/>
                    <a:pt x="785065" y="264098"/>
                    <a:pt x="783792" y="262184"/>
                  </a:cubicBezTo>
                  <a:cubicBezTo>
                    <a:pt x="783792" y="259633"/>
                    <a:pt x="783156" y="256443"/>
                    <a:pt x="781884" y="255167"/>
                  </a:cubicBezTo>
                  <a:cubicBezTo>
                    <a:pt x="781247" y="254529"/>
                    <a:pt x="779339" y="253253"/>
                    <a:pt x="778066" y="253253"/>
                  </a:cubicBezTo>
                  <a:cubicBezTo>
                    <a:pt x="776794" y="253253"/>
                    <a:pt x="774885" y="254529"/>
                    <a:pt x="774249" y="255805"/>
                  </a:cubicBezTo>
                  <a:cubicBezTo>
                    <a:pt x="773613" y="256443"/>
                    <a:pt x="776158" y="258995"/>
                    <a:pt x="776158" y="260908"/>
                  </a:cubicBezTo>
                  <a:cubicBezTo>
                    <a:pt x="776158" y="262184"/>
                    <a:pt x="774885" y="264098"/>
                    <a:pt x="773613" y="264098"/>
                  </a:cubicBezTo>
                  <a:cubicBezTo>
                    <a:pt x="772977" y="264736"/>
                    <a:pt x="770432" y="264098"/>
                    <a:pt x="770432" y="263460"/>
                  </a:cubicBezTo>
                  <a:cubicBezTo>
                    <a:pt x="768523" y="262822"/>
                    <a:pt x="770432" y="257719"/>
                    <a:pt x="769160" y="256443"/>
                  </a:cubicBezTo>
                  <a:cubicBezTo>
                    <a:pt x="768523" y="256443"/>
                    <a:pt x="767251" y="255805"/>
                    <a:pt x="766615" y="255805"/>
                  </a:cubicBezTo>
                  <a:cubicBezTo>
                    <a:pt x="765979" y="255805"/>
                    <a:pt x="764070" y="257719"/>
                    <a:pt x="764070" y="258995"/>
                  </a:cubicBezTo>
                  <a:cubicBezTo>
                    <a:pt x="764070" y="260908"/>
                    <a:pt x="765979" y="262822"/>
                    <a:pt x="765979" y="264098"/>
                  </a:cubicBezTo>
                  <a:cubicBezTo>
                    <a:pt x="765979" y="265374"/>
                    <a:pt x="764706" y="268563"/>
                    <a:pt x="763434" y="269201"/>
                  </a:cubicBezTo>
                  <a:cubicBezTo>
                    <a:pt x="762162" y="269839"/>
                    <a:pt x="759617" y="268563"/>
                    <a:pt x="758344" y="269201"/>
                  </a:cubicBezTo>
                  <a:cubicBezTo>
                    <a:pt x="757072" y="269839"/>
                    <a:pt x="755800" y="271753"/>
                    <a:pt x="755800" y="272391"/>
                  </a:cubicBezTo>
                  <a:cubicBezTo>
                    <a:pt x="755800" y="273667"/>
                    <a:pt x="757708" y="275580"/>
                    <a:pt x="758981" y="276856"/>
                  </a:cubicBezTo>
                  <a:cubicBezTo>
                    <a:pt x="759617" y="278132"/>
                    <a:pt x="762162" y="280046"/>
                    <a:pt x="762798" y="281322"/>
                  </a:cubicBezTo>
                  <a:cubicBezTo>
                    <a:pt x="762798" y="282598"/>
                    <a:pt x="760889" y="284511"/>
                    <a:pt x="760253" y="285149"/>
                  </a:cubicBezTo>
                  <a:cubicBezTo>
                    <a:pt x="759617" y="286425"/>
                    <a:pt x="757708" y="287701"/>
                    <a:pt x="756436" y="288977"/>
                  </a:cubicBezTo>
                  <a:cubicBezTo>
                    <a:pt x="755800" y="289615"/>
                    <a:pt x="754527" y="293442"/>
                    <a:pt x="753255" y="293442"/>
                  </a:cubicBezTo>
                  <a:cubicBezTo>
                    <a:pt x="751982" y="293442"/>
                    <a:pt x="750710" y="290891"/>
                    <a:pt x="750074" y="290253"/>
                  </a:cubicBezTo>
                  <a:cubicBezTo>
                    <a:pt x="749438" y="288977"/>
                    <a:pt x="748801" y="285787"/>
                    <a:pt x="748801" y="284511"/>
                  </a:cubicBezTo>
                  <a:cubicBezTo>
                    <a:pt x="748165" y="281960"/>
                    <a:pt x="748165" y="277494"/>
                    <a:pt x="747529" y="275580"/>
                  </a:cubicBezTo>
                  <a:cubicBezTo>
                    <a:pt x="747529" y="273029"/>
                    <a:pt x="746893" y="267925"/>
                    <a:pt x="746257" y="265374"/>
                  </a:cubicBezTo>
                  <a:cubicBezTo>
                    <a:pt x="746257" y="262822"/>
                    <a:pt x="744984" y="257081"/>
                    <a:pt x="745621" y="256443"/>
                  </a:cubicBezTo>
                  <a:cubicBezTo>
                    <a:pt x="745621" y="255805"/>
                    <a:pt x="746893" y="250064"/>
                    <a:pt x="747529" y="248150"/>
                  </a:cubicBezTo>
                  <a:cubicBezTo>
                    <a:pt x="747529" y="246236"/>
                    <a:pt x="748165" y="242409"/>
                    <a:pt x="748165" y="240495"/>
                  </a:cubicBezTo>
                  <a:cubicBezTo>
                    <a:pt x="748165" y="237943"/>
                    <a:pt x="746893" y="234754"/>
                    <a:pt x="747529" y="232202"/>
                  </a:cubicBezTo>
                  <a:cubicBezTo>
                    <a:pt x="747529" y="230926"/>
                    <a:pt x="747529" y="226461"/>
                    <a:pt x="749438" y="225185"/>
                  </a:cubicBezTo>
                  <a:cubicBezTo>
                    <a:pt x="750710" y="224547"/>
                    <a:pt x="753255" y="224547"/>
                    <a:pt x="753891" y="225185"/>
                  </a:cubicBezTo>
                  <a:cubicBezTo>
                    <a:pt x="755800" y="226461"/>
                    <a:pt x="755163" y="230926"/>
                    <a:pt x="755800" y="232840"/>
                  </a:cubicBezTo>
                  <a:cubicBezTo>
                    <a:pt x="756436" y="234754"/>
                    <a:pt x="758344" y="237305"/>
                    <a:pt x="759617" y="238581"/>
                  </a:cubicBezTo>
                  <a:cubicBezTo>
                    <a:pt x="760889" y="239857"/>
                    <a:pt x="763434" y="243047"/>
                    <a:pt x="765343" y="243685"/>
                  </a:cubicBezTo>
                  <a:cubicBezTo>
                    <a:pt x="766615" y="244323"/>
                    <a:pt x="771705" y="244323"/>
                    <a:pt x="772977" y="244323"/>
                  </a:cubicBezTo>
                  <a:cubicBezTo>
                    <a:pt x="774885" y="244323"/>
                    <a:pt x="778703" y="243685"/>
                    <a:pt x="779975" y="243047"/>
                  </a:cubicBezTo>
                  <a:cubicBezTo>
                    <a:pt x="781247" y="242409"/>
                    <a:pt x="783156" y="239219"/>
                    <a:pt x="784428" y="237943"/>
                  </a:cubicBezTo>
                  <a:cubicBezTo>
                    <a:pt x="785065" y="237305"/>
                    <a:pt x="787609" y="234754"/>
                    <a:pt x="787609" y="233478"/>
                  </a:cubicBezTo>
                  <a:cubicBezTo>
                    <a:pt x="788246" y="231564"/>
                    <a:pt x="788246" y="228375"/>
                    <a:pt x="786973" y="227099"/>
                  </a:cubicBezTo>
                  <a:cubicBezTo>
                    <a:pt x="786337" y="225823"/>
                    <a:pt x="783156" y="225185"/>
                    <a:pt x="782520" y="224547"/>
                  </a:cubicBezTo>
                  <a:cubicBezTo>
                    <a:pt x="781884" y="223909"/>
                    <a:pt x="779975" y="221357"/>
                    <a:pt x="779975" y="220082"/>
                  </a:cubicBezTo>
                  <a:cubicBezTo>
                    <a:pt x="779975" y="218806"/>
                    <a:pt x="780611" y="216892"/>
                    <a:pt x="781247" y="215616"/>
                  </a:cubicBezTo>
                  <a:cubicBezTo>
                    <a:pt x="781247" y="214978"/>
                    <a:pt x="783156" y="213702"/>
                    <a:pt x="783792" y="212427"/>
                  </a:cubicBezTo>
                  <a:cubicBezTo>
                    <a:pt x="783792" y="211789"/>
                    <a:pt x="784428" y="209875"/>
                    <a:pt x="784428" y="208599"/>
                  </a:cubicBezTo>
                  <a:cubicBezTo>
                    <a:pt x="784428" y="207323"/>
                    <a:pt x="783792" y="205410"/>
                    <a:pt x="783156" y="204772"/>
                  </a:cubicBezTo>
                  <a:cubicBezTo>
                    <a:pt x="781247" y="204134"/>
                    <a:pt x="778703" y="204772"/>
                    <a:pt x="777430" y="204772"/>
                  </a:cubicBezTo>
                  <a:cubicBezTo>
                    <a:pt x="776158" y="205410"/>
                    <a:pt x="773613" y="207323"/>
                    <a:pt x="772977" y="207961"/>
                  </a:cubicBezTo>
                  <a:cubicBezTo>
                    <a:pt x="772341" y="209237"/>
                    <a:pt x="771705" y="212427"/>
                    <a:pt x="771705" y="213702"/>
                  </a:cubicBezTo>
                  <a:cubicBezTo>
                    <a:pt x="771705" y="215616"/>
                    <a:pt x="772341" y="218168"/>
                    <a:pt x="772341" y="220082"/>
                  </a:cubicBezTo>
                  <a:cubicBezTo>
                    <a:pt x="772341" y="221357"/>
                    <a:pt x="772341" y="223909"/>
                    <a:pt x="772977" y="225185"/>
                  </a:cubicBezTo>
                  <a:cubicBezTo>
                    <a:pt x="773613" y="226461"/>
                    <a:pt x="776794" y="227099"/>
                    <a:pt x="776794" y="229013"/>
                  </a:cubicBezTo>
                  <a:cubicBezTo>
                    <a:pt x="777430" y="229650"/>
                    <a:pt x="777430" y="232202"/>
                    <a:pt x="776794" y="232840"/>
                  </a:cubicBezTo>
                  <a:cubicBezTo>
                    <a:pt x="776158" y="233478"/>
                    <a:pt x="773613" y="233478"/>
                    <a:pt x="772341" y="233478"/>
                  </a:cubicBezTo>
                  <a:cubicBezTo>
                    <a:pt x="771705" y="233478"/>
                    <a:pt x="768523" y="232840"/>
                    <a:pt x="767887" y="232202"/>
                  </a:cubicBezTo>
                  <a:cubicBezTo>
                    <a:pt x="766615" y="230926"/>
                    <a:pt x="765979" y="226461"/>
                    <a:pt x="765343" y="224547"/>
                  </a:cubicBezTo>
                  <a:cubicBezTo>
                    <a:pt x="765343" y="222633"/>
                    <a:pt x="765979" y="218806"/>
                    <a:pt x="765979" y="217530"/>
                  </a:cubicBezTo>
                  <a:cubicBezTo>
                    <a:pt x="765343" y="215616"/>
                    <a:pt x="764070" y="211789"/>
                    <a:pt x="763434" y="210513"/>
                  </a:cubicBezTo>
                  <a:cubicBezTo>
                    <a:pt x="762798" y="209237"/>
                    <a:pt x="762162" y="206047"/>
                    <a:pt x="761525" y="205410"/>
                  </a:cubicBezTo>
                  <a:cubicBezTo>
                    <a:pt x="760253" y="203496"/>
                    <a:pt x="758981" y="199030"/>
                    <a:pt x="757072" y="197755"/>
                  </a:cubicBezTo>
                  <a:cubicBezTo>
                    <a:pt x="755163" y="197117"/>
                    <a:pt x="751346" y="197755"/>
                    <a:pt x="750074" y="196479"/>
                  </a:cubicBezTo>
                  <a:cubicBezTo>
                    <a:pt x="749438" y="195203"/>
                    <a:pt x="749438" y="192651"/>
                    <a:pt x="749438" y="192013"/>
                  </a:cubicBezTo>
                  <a:cubicBezTo>
                    <a:pt x="748801" y="190100"/>
                    <a:pt x="747529" y="186272"/>
                    <a:pt x="748165" y="184996"/>
                  </a:cubicBezTo>
                  <a:cubicBezTo>
                    <a:pt x="748801" y="182445"/>
                    <a:pt x="751982" y="179893"/>
                    <a:pt x="752619" y="178617"/>
                  </a:cubicBezTo>
                  <a:cubicBezTo>
                    <a:pt x="753255" y="176703"/>
                    <a:pt x="752619" y="172876"/>
                    <a:pt x="752619" y="170962"/>
                  </a:cubicBezTo>
                  <a:cubicBezTo>
                    <a:pt x="752619" y="169048"/>
                    <a:pt x="753255" y="164583"/>
                    <a:pt x="753891" y="162669"/>
                  </a:cubicBezTo>
                  <a:cubicBezTo>
                    <a:pt x="753891" y="160755"/>
                    <a:pt x="755800" y="157566"/>
                    <a:pt x="757072" y="156290"/>
                  </a:cubicBezTo>
                  <a:cubicBezTo>
                    <a:pt x="757708" y="154376"/>
                    <a:pt x="759617" y="151824"/>
                    <a:pt x="759617" y="150549"/>
                  </a:cubicBezTo>
                  <a:cubicBezTo>
                    <a:pt x="760253" y="149273"/>
                    <a:pt x="761525" y="147359"/>
                    <a:pt x="761525" y="146721"/>
                  </a:cubicBezTo>
                  <a:cubicBezTo>
                    <a:pt x="760889" y="144807"/>
                    <a:pt x="757708" y="142256"/>
                    <a:pt x="757072" y="140980"/>
                  </a:cubicBezTo>
                  <a:cubicBezTo>
                    <a:pt x="757072" y="139704"/>
                    <a:pt x="757072" y="137152"/>
                    <a:pt x="757708" y="136514"/>
                  </a:cubicBezTo>
                  <a:cubicBezTo>
                    <a:pt x="758981" y="135239"/>
                    <a:pt x="762162" y="135239"/>
                    <a:pt x="763434" y="134601"/>
                  </a:cubicBezTo>
                  <a:cubicBezTo>
                    <a:pt x="764070" y="133963"/>
                    <a:pt x="765343" y="132687"/>
                    <a:pt x="765979" y="132049"/>
                  </a:cubicBezTo>
                  <a:cubicBezTo>
                    <a:pt x="766615" y="131411"/>
                    <a:pt x="767251" y="128859"/>
                    <a:pt x="767887" y="128222"/>
                  </a:cubicBezTo>
                  <a:cubicBezTo>
                    <a:pt x="768523" y="127584"/>
                    <a:pt x="769796" y="126946"/>
                    <a:pt x="770432" y="126308"/>
                  </a:cubicBezTo>
                  <a:cubicBezTo>
                    <a:pt x="771068" y="124394"/>
                    <a:pt x="771068" y="121842"/>
                    <a:pt x="771705" y="120567"/>
                  </a:cubicBezTo>
                  <a:cubicBezTo>
                    <a:pt x="772977" y="119291"/>
                    <a:pt x="776794" y="118653"/>
                    <a:pt x="778703" y="118653"/>
                  </a:cubicBezTo>
                  <a:cubicBezTo>
                    <a:pt x="779975" y="119291"/>
                    <a:pt x="783792" y="121204"/>
                    <a:pt x="785065" y="121204"/>
                  </a:cubicBezTo>
                  <a:cubicBezTo>
                    <a:pt x="786973" y="121842"/>
                    <a:pt x="790790" y="121842"/>
                    <a:pt x="792063" y="121204"/>
                  </a:cubicBezTo>
                  <a:cubicBezTo>
                    <a:pt x="793971" y="119929"/>
                    <a:pt x="795880" y="114825"/>
                    <a:pt x="794607" y="112912"/>
                  </a:cubicBezTo>
                  <a:cubicBezTo>
                    <a:pt x="793971" y="111636"/>
                    <a:pt x="790790" y="110998"/>
                    <a:pt x="789518" y="110360"/>
                  </a:cubicBezTo>
                  <a:cubicBezTo>
                    <a:pt x="788246" y="110360"/>
                    <a:pt x="785701" y="112274"/>
                    <a:pt x="785065" y="111636"/>
                  </a:cubicBezTo>
                  <a:cubicBezTo>
                    <a:pt x="783792" y="110998"/>
                    <a:pt x="783792" y="108446"/>
                    <a:pt x="783792" y="107170"/>
                  </a:cubicBezTo>
                  <a:cubicBezTo>
                    <a:pt x="785065" y="105894"/>
                    <a:pt x="788246" y="103981"/>
                    <a:pt x="789518" y="102705"/>
                  </a:cubicBezTo>
                  <a:cubicBezTo>
                    <a:pt x="790154" y="101429"/>
                    <a:pt x="791427" y="98877"/>
                    <a:pt x="792063" y="97602"/>
                  </a:cubicBezTo>
                  <a:cubicBezTo>
                    <a:pt x="792063" y="95688"/>
                    <a:pt x="792699" y="91860"/>
                    <a:pt x="792063" y="89946"/>
                  </a:cubicBezTo>
                  <a:cubicBezTo>
                    <a:pt x="791427" y="89309"/>
                    <a:pt x="787609" y="89309"/>
                    <a:pt x="786973" y="88033"/>
                  </a:cubicBezTo>
                  <a:cubicBezTo>
                    <a:pt x="785701" y="86757"/>
                    <a:pt x="785065" y="82291"/>
                    <a:pt x="785065" y="80378"/>
                  </a:cubicBezTo>
                  <a:cubicBezTo>
                    <a:pt x="785065" y="78464"/>
                    <a:pt x="785701" y="75274"/>
                    <a:pt x="785701" y="73999"/>
                  </a:cubicBezTo>
                  <a:cubicBezTo>
                    <a:pt x="786337" y="72085"/>
                    <a:pt x="788246" y="70171"/>
                    <a:pt x="788246" y="68895"/>
                  </a:cubicBezTo>
                  <a:cubicBezTo>
                    <a:pt x="788882" y="67619"/>
                    <a:pt x="789518" y="63792"/>
                    <a:pt x="788882" y="61878"/>
                  </a:cubicBezTo>
                  <a:cubicBezTo>
                    <a:pt x="788246" y="61240"/>
                    <a:pt x="786337" y="59326"/>
                    <a:pt x="785065" y="59326"/>
                  </a:cubicBezTo>
                  <a:cubicBezTo>
                    <a:pt x="783792" y="59326"/>
                    <a:pt x="779975" y="59964"/>
                    <a:pt x="779339" y="60602"/>
                  </a:cubicBezTo>
                  <a:cubicBezTo>
                    <a:pt x="778066" y="61878"/>
                    <a:pt x="777430" y="65068"/>
                    <a:pt x="776158" y="66344"/>
                  </a:cubicBezTo>
                  <a:cubicBezTo>
                    <a:pt x="774885" y="66981"/>
                    <a:pt x="770432" y="65706"/>
                    <a:pt x="769160" y="66344"/>
                  </a:cubicBezTo>
                  <a:cubicBezTo>
                    <a:pt x="766615" y="66981"/>
                    <a:pt x="762162" y="70809"/>
                    <a:pt x="760889" y="73361"/>
                  </a:cubicBezTo>
                  <a:cubicBezTo>
                    <a:pt x="759617" y="75912"/>
                    <a:pt x="758981" y="80378"/>
                    <a:pt x="758981" y="82929"/>
                  </a:cubicBezTo>
                  <a:cubicBezTo>
                    <a:pt x="758981" y="84205"/>
                    <a:pt x="760253" y="87395"/>
                    <a:pt x="760889" y="88671"/>
                  </a:cubicBezTo>
                  <a:cubicBezTo>
                    <a:pt x="761525" y="89309"/>
                    <a:pt x="764070" y="89309"/>
                    <a:pt x="765343" y="89309"/>
                  </a:cubicBezTo>
                  <a:cubicBezTo>
                    <a:pt x="765979" y="89309"/>
                    <a:pt x="767887" y="88033"/>
                    <a:pt x="769160" y="88033"/>
                  </a:cubicBezTo>
                  <a:cubicBezTo>
                    <a:pt x="770432" y="88671"/>
                    <a:pt x="772341" y="89946"/>
                    <a:pt x="772977" y="91222"/>
                  </a:cubicBezTo>
                  <a:cubicBezTo>
                    <a:pt x="774249" y="93136"/>
                    <a:pt x="776158" y="96326"/>
                    <a:pt x="775522" y="98239"/>
                  </a:cubicBezTo>
                  <a:cubicBezTo>
                    <a:pt x="774885" y="99515"/>
                    <a:pt x="772977" y="102067"/>
                    <a:pt x="772341" y="102705"/>
                  </a:cubicBezTo>
                  <a:cubicBezTo>
                    <a:pt x="770432" y="104619"/>
                    <a:pt x="765343" y="104619"/>
                    <a:pt x="764070" y="106532"/>
                  </a:cubicBezTo>
                  <a:cubicBezTo>
                    <a:pt x="762798" y="107808"/>
                    <a:pt x="763434" y="112274"/>
                    <a:pt x="762162" y="114187"/>
                  </a:cubicBezTo>
                  <a:cubicBezTo>
                    <a:pt x="760889" y="115463"/>
                    <a:pt x="757708" y="116739"/>
                    <a:pt x="756436" y="118015"/>
                  </a:cubicBezTo>
                  <a:cubicBezTo>
                    <a:pt x="755163" y="120567"/>
                    <a:pt x="755163" y="125670"/>
                    <a:pt x="753891" y="127584"/>
                  </a:cubicBezTo>
                  <a:cubicBezTo>
                    <a:pt x="753255" y="128859"/>
                    <a:pt x="750074" y="132049"/>
                    <a:pt x="748801" y="133963"/>
                  </a:cubicBezTo>
                  <a:cubicBezTo>
                    <a:pt x="748165" y="134601"/>
                    <a:pt x="746893" y="136514"/>
                    <a:pt x="745621" y="136514"/>
                  </a:cubicBezTo>
                  <a:cubicBezTo>
                    <a:pt x="744348" y="135877"/>
                    <a:pt x="743076" y="132687"/>
                    <a:pt x="741803" y="132687"/>
                  </a:cubicBezTo>
                  <a:cubicBezTo>
                    <a:pt x="741167" y="132687"/>
                    <a:pt x="739895" y="133963"/>
                    <a:pt x="738622" y="134601"/>
                  </a:cubicBezTo>
                  <a:cubicBezTo>
                    <a:pt x="737986" y="135239"/>
                    <a:pt x="737986" y="138428"/>
                    <a:pt x="737986" y="140342"/>
                  </a:cubicBezTo>
                  <a:cubicBezTo>
                    <a:pt x="738622" y="141618"/>
                    <a:pt x="741167" y="143532"/>
                    <a:pt x="741167" y="145445"/>
                  </a:cubicBezTo>
                  <a:cubicBezTo>
                    <a:pt x="741167" y="147359"/>
                    <a:pt x="739895" y="151187"/>
                    <a:pt x="737986" y="152462"/>
                  </a:cubicBezTo>
                  <a:cubicBezTo>
                    <a:pt x="737986" y="153100"/>
                    <a:pt x="736078" y="154376"/>
                    <a:pt x="734805" y="154376"/>
                  </a:cubicBezTo>
                  <a:cubicBezTo>
                    <a:pt x="733533" y="153738"/>
                    <a:pt x="732260" y="149911"/>
                    <a:pt x="732260" y="147997"/>
                  </a:cubicBezTo>
                  <a:cubicBezTo>
                    <a:pt x="731624" y="147359"/>
                    <a:pt x="732260" y="144807"/>
                    <a:pt x="731624" y="142894"/>
                  </a:cubicBezTo>
                  <a:cubicBezTo>
                    <a:pt x="731624" y="141618"/>
                    <a:pt x="730352" y="139066"/>
                    <a:pt x="729716" y="138428"/>
                  </a:cubicBezTo>
                  <a:cubicBezTo>
                    <a:pt x="729716" y="137790"/>
                    <a:pt x="728443" y="137152"/>
                    <a:pt x="727807" y="136514"/>
                  </a:cubicBezTo>
                  <a:cubicBezTo>
                    <a:pt x="725898" y="136514"/>
                    <a:pt x="723354" y="137152"/>
                    <a:pt x="722081" y="138428"/>
                  </a:cubicBezTo>
                  <a:cubicBezTo>
                    <a:pt x="720809" y="139066"/>
                    <a:pt x="720173" y="141618"/>
                    <a:pt x="720809" y="142894"/>
                  </a:cubicBezTo>
                  <a:cubicBezTo>
                    <a:pt x="720809" y="144807"/>
                    <a:pt x="722717" y="147359"/>
                    <a:pt x="723354" y="147997"/>
                  </a:cubicBezTo>
                  <a:cubicBezTo>
                    <a:pt x="723990" y="149273"/>
                    <a:pt x="725898" y="151187"/>
                    <a:pt x="725898" y="151824"/>
                  </a:cubicBezTo>
                  <a:cubicBezTo>
                    <a:pt x="725898" y="153100"/>
                    <a:pt x="725262" y="154376"/>
                    <a:pt x="724626" y="155014"/>
                  </a:cubicBezTo>
                  <a:cubicBezTo>
                    <a:pt x="723354" y="156290"/>
                    <a:pt x="718900" y="156290"/>
                    <a:pt x="717628" y="157566"/>
                  </a:cubicBezTo>
                  <a:cubicBezTo>
                    <a:pt x="715719" y="159479"/>
                    <a:pt x="715719" y="164583"/>
                    <a:pt x="715083" y="167135"/>
                  </a:cubicBezTo>
                  <a:cubicBezTo>
                    <a:pt x="715083" y="168410"/>
                    <a:pt x="713811" y="170324"/>
                    <a:pt x="714447" y="170962"/>
                  </a:cubicBezTo>
                  <a:cubicBezTo>
                    <a:pt x="714447" y="172876"/>
                    <a:pt x="718900" y="172876"/>
                    <a:pt x="718900" y="174152"/>
                  </a:cubicBezTo>
                  <a:cubicBezTo>
                    <a:pt x="719537" y="175427"/>
                    <a:pt x="718264" y="178617"/>
                    <a:pt x="717628" y="179893"/>
                  </a:cubicBezTo>
                  <a:cubicBezTo>
                    <a:pt x="716992" y="181807"/>
                    <a:pt x="716355" y="186272"/>
                    <a:pt x="715083" y="187548"/>
                  </a:cubicBezTo>
                  <a:cubicBezTo>
                    <a:pt x="714447" y="188824"/>
                    <a:pt x="711902" y="190100"/>
                    <a:pt x="710630" y="191375"/>
                  </a:cubicBezTo>
                  <a:cubicBezTo>
                    <a:pt x="708721" y="192013"/>
                    <a:pt x="704904" y="193927"/>
                    <a:pt x="702995" y="194565"/>
                  </a:cubicBezTo>
                  <a:cubicBezTo>
                    <a:pt x="701723" y="195203"/>
                    <a:pt x="699814" y="195841"/>
                    <a:pt x="699178" y="195203"/>
                  </a:cubicBezTo>
                  <a:cubicBezTo>
                    <a:pt x="697270" y="194565"/>
                    <a:pt x="695997" y="191375"/>
                    <a:pt x="695361" y="190737"/>
                  </a:cubicBezTo>
                  <a:cubicBezTo>
                    <a:pt x="694725" y="190100"/>
                    <a:pt x="693453" y="188824"/>
                    <a:pt x="692816" y="188824"/>
                  </a:cubicBezTo>
                  <a:cubicBezTo>
                    <a:pt x="691544" y="188824"/>
                    <a:pt x="690271" y="191375"/>
                    <a:pt x="689635" y="192013"/>
                  </a:cubicBezTo>
                  <a:cubicBezTo>
                    <a:pt x="689635" y="193927"/>
                    <a:pt x="689635" y="198392"/>
                    <a:pt x="690271" y="199668"/>
                  </a:cubicBezTo>
                  <a:cubicBezTo>
                    <a:pt x="690908" y="200944"/>
                    <a:pt x="694089" y="202858"/>
                    <a:pt x="695361" y="204134"/>
                  </a:cubicBezTo>
                  <a:cubicBezTo>
                    <a:pt x="696633" y="204772"/>
                    <a:pt x="700451" y="204134"/>
                    <a:pt x="702359" y="204772"/>
                  </a:cubicBezTo>
                  <a:cubicBezTo>
                    <a:pt x="704268" y="204772"/>
                    <a:pt x="709357" y="206047"/>
                    <a:pt x="711266" y="207323"/>
                  </a:cubicBezTo>
                  <a:cubicBezTo>
                    <a:pt x="713175" y="207961"/>
                    <a:pt x="716355" y="209875"/>
                    <a:pt x="717628" y="211151"/>
                  </a:cubicBezTo>
                  <a:cubicBezTo>
                    <a:pt x="719537" y="213702"/>
                    <a:pt x="720809" y="219444"/>
                    <a:pt x="721445" y="221995"/>
                  </a:cubicBezTo>
                  <a:cubicBezTo>
                    <a:pt x="722081" y="222633"/>
                    <a:pt x="723990" y="224547"/>
                    <a:pt x="723990" y="225185"/>
                  </a:cubicBezTo>
                  <a:cubicBezTo>
                    <a:pt x="725262" y="227737"/>
                    <a:pt x="724626" y="232840"/>
                    <a:pt x="725898" y="234754"/>
                  </a:cubicBezTo>
                  <a:cubicBezTo>
                    <a:pt x="727171" y="236030"/>
                    <a:pt x="729716" y="236668"/>
                    <a:pt x="730988" y="237305"/>
                  </a:cubicBezTo>
                  <a:cubicBezTo>
                    <a:pt x="732897" y="237943"/>
                    <a:pt x="736714" y="240495"/>
                    <a:pt x="736714" y="243047"/>
                  </a:cubicBezTo>
                  <a:cubicBezTo>
                    <a:pt x="736714" y="244323"/>
                    <a:pt x="733533" y="248150"/>
                    <a:pt x="732260" y="250064"/>
                  </a:cubicBezTo>
                  <a:cubicBezTo>
                    <a:pt x="731624" y="251340"/>
                    <a:pt x="727807" y="253253"/>
                    <a:pt x="726535" y="254529"/>
                  </a:cubicBezTo>
                  <a:cubicBezTo>
                    <a:pt x="725262" y="255805"/>
                    <a:pt x="722081" y="258357"/>
                    <a:pt x="721445" y="259633"/>
                  </a:cubicBezTo>
                  <a:cubicBezTo>
                    <a:pt x="721445" y="260908"/>
                    <a:pt x="722081" y="263460"/>
                    <a:pt x="722717" y="264098"/>
                  </a:cubicBezTo>
                  <a:cubicBezTo>
                    <a:pt x="723354" y="266012"/>
                    <a:pt x="727171" y="267925"/>
                    <a:pt x="727807" y="269201"/>
                  </a:cubicBezTo>
                  <a:cubicBezTo>
                    <a:pt x="728443" y="271115"/>
                    <a:pt x="727171" y="275580"/>
                    <a:pt x="725898" y="277494"/>
                  </a:cubicBezTo>
                  <a:cubicBezTo>
                    <a:pt x="725262" y="278770"/>
                    <a:pt x="722081" y="280684"/>
                    <a:pt x="722081" y="282598"/>
                  </a:cubicBezTo>
                  <a:cubicBezTo>
                    <a:pt x="722081" y="283235"/>
                    <a:pt x="723354" y="286425"/>
                    <a:pt x="723354" y="287063"/>
                  </a:cubicBezTo>
                  <a:cubicBezTo>
                    <a:pt x="723354" y="288977"/>
                    <a:pt x="720809" y="290891"/>
                    <a:pt x="720809" y="292804"/>
                  </a:cubicBezTo>
                  <a:cubicBezTo>
                    <a:pt x="720809" y="293442"/>
                    <a:pt x="723354" y="295356"/>
                    <a:pt x="723990" y="295994"/>
                  </a:cubicBezTo>
                  <a:cubicBezTo>
                    <a:pt x="725262" y="297270"/>
                    <a:pt x="728443" y="299183"/>
                    <a:pt x="728443" y="300459"/>
                  </a:cubicBezTo>
                  <a:cubicBezTo>
                    <a:pt x="729716" y="302373"/>
                    <a:pt x="727807" y="306838"/>
                    <a:pt x="727171" y="308752"/>
                  </a:cubicBezTo>
                  <a:cubicBezTo>
                    <a:pt x="726535" y="310666"/>
                    <a:pt x="723990" y="313856"/>
                    <a:pt x="723354" y="315131"/>
                  </a:cubicBezTo>
                  <a:cubicBezTo>
                    <a:pt x="722081" y="316407"/>
                    <a:pt x="720809" y="318959"/>
                    <a:pt x="719537" y="320235"/>
                  </a:cubicBezTo>
                  <a:cubicBezTo>
                    <a:pt x="719537" y="321511"/>
                    <a:pt x="718900" y="324062"/>
                    <a:pt x="718900" y="325976"/>
                  </a:cubicBezTo>
                  <a:cubicBezTo>
                    <a:pt x="718900" y="327252"/>
                    <a:pt x="720809" y="330441"/>
                    <a:pt x="720809" y="330441"/>
                  </a:cubicBezTo>
                  <a:cubicBezTo>
                    <a:pt x="720809" y="330441"/>
                    <a:pt x="726535" y="334269"/>
                    <a:pt x="727807" y="336183"/>
                  </a:cubicBezTo>
                  <a:cubicBezTo>
                    <a:pt x="728443" y="338096"/>
                    <a:pt x="728443" y="342562"/>
                    <a:pt x="729079" y="344476"/>
                  </a:cubicBezTo>
                  <a:cubicBezTo>
                    <a:pt x="729716" y="346389"/>
                    <a:pt x="730352" y="350855"/>
                    <a:pt x="731624" y="352768"/>
                  </a:cubicBezTo>
                  <a:cubicBezTo>
                    <a:pt x="732260" y="354044"/>
                    <a:pt x="736078" y="355958"/>
                    <a:pt x="736714" y="357872"/>
                  </a:cubicBezTo>
                  <a:cubicBezTo>
                    <a:pt x="737986" y="359786"/>
                    <a:pt x="738622" y="364251"/>
                    <a:pt x="739259" y="366803"/>
                  </a:cubicBezTo>
                  <a:cubicBezTo>
                    <a:pt x="739895" y="369354"/>
                    <a:pt x="741167" y="374458"/>
                    <a:pt x="742439" y="376371"/>
                  </a:cubicBezTo>
                  <a:cubicBezTo>
                    <a:pt x="743076" y="380837"/>
                    <a:pt x="744984" y="391044"/>
                    <a:pt x="747529" y="394233"/>
                  </a:cubicBezTo>
                  <a:cubicBezTo>
                    <a:pt x="748801" y="397423"/>
                    <a:pt x="755163" y="400612"/>
                    <a:pt x="757708" y="402526"/>
                  </a:cubicBezTo>
                  <a:cubicBezTo>
                    <a:pt x="759617" y="404440"/>
                    <a:pt x="763434" y="407629"/>
                    <a:pt x="765343" y="408905"/>
                  </a:cubicBezTo>
                  <a:cubicBezTo>
                    <a:pt x="768523" y="411457"/>
                    <a:pt x="776794" y="415284"/>
                    <a:pt x="779339" y="417836"/>
                  </a:cubicBezTo>
                  <a:cubicBezTo>
                    <a:pt x="781247" y="419750"/>
                    <a:pt x="785065" y="424853"/>
                    <a:pt x="785701" y="427405"/>
                  </a:cubicBezTo>
                  <a:cubicBezTo>
                    <a:pt x="786337" y="429319"/>
                    <a:pt x="785701" y="433146"/>
                    <a:pt x="785701" y="435060"/>
                  </a:cubicBezTo>
                  <a:cubicBezTo>
                    <a:pt x="785065" y="436974"/>
                    <a:pt x="783156" y="440163"/>
                    <a:pt x="783156" y="442077"/>
                  </a:cubicBezTo>
                  <a:cubicBezTo>
                    <a:pt x="783156" y="443353"/>
                    <a:pt x="783156" y="445904"/>
                    <a:pt x="784428" y="446542"/>
                  </a:cubicBezTo>
                  <a:cubicBezTo>
                    <a:pt x="785065" y="447818"/>
                    <a:pt x="788246" y="446542"/>
                    <a:pt x="789518" y="447180"/>
                  </a:cubicBezTo>
                  <a:cubicBezTo>
                    <a:pt x="790154" y="447818"/>
                    <a:pt x="792063" y="449732"/>
                    <a:pt x="792063" y="450370"/>
                  </a:cubicBezTo>
                  <a:cubicBezTo>
                    <a:pt x="792699" y="452284"/>
                    <a:pt x="792063" y="455473"/>
                    <a:pt x="792063" y="456749"/>
                  </a:cubicBezTo>
                  <a:cubicBezTo>
                    <a:pt x="791427" y="458663"/>
                    <a:pt x="790154" y="462490"/>
                    <a:pt x="790154" y="463766"/>
                  </a:cubicBezTo>
                  <a:cubicBezTo>
                    <a:pt x="790790" y="466318"/>
                    <a:pt x="792699" y="470783"/>
                    <a:pt x="794607" y="473335"/>
                  </a:cubicBezTo>
                  <a:cubicBezTo>
                    <a:pt x="795880" y="475249"/>
                    <a:pt x="800333" y="477800"/>
                    <a:pt x="802242" y="479076"/>
                  </a:cubicBezTo>
                  <a:cubicBezTo>
                    <a:pt x="804150" y="480352"/>
                    <a:pt x="808604" y="482904"/>
                    <a:pt x="810512" y="484179"/>
                  </a:cubicBezTo>
                  <a:cubicBezTo>
                    <a:pt x="811149" y="485455"/>
                    <a:pt x="814966" y="488007"/>
                    <a:pt x="814966" y="489921"/>
                  </a:cubicBezTo>
                  <a:cubicBezTo>
                    <a:pt x="816238" y="491197"/>
                    <a:pt x="814966" y="496300"/>
                    <a:pt x="815602" y="498214"/>
                  </a:cubicBezTo>
                  <a:cubicBezTo>
                    <a:pt x="815602" y="500765"/>
                    <a:pt x="818783" y="503955"/>
                    <a:pt x="820055" y="506507"/>
                  </a:cubicBezTo>
                  <a:cubicBezTo>
                    <a:pt x="821328" y="508420"/>
                    <a:pt x="823236" y="511610"/>
                    <a:pt x="823872" y="514162"/>
                  </a:cubicBezTo>
                  <a:cubicBezTo>
                    <a:pt x="824509" y="515437"/>
                    <a:pt x="824509" y="519265"/>
                    <a:pt x="823872" y="520541"/>
                  </a:cubicBezTo>
                  <a:cubicBezTo>
                    <a:pt x="822600" y="521179"/>
                    <a:pt x="818783" y="521179"/>
                    <a:pt x="817511" y="520541"/>
                  </a:cubicBezTo>
                  <a:cubicBezTo>
                    <a:pt x="815602" y="519903"/>
                    <a:pt x="813693" y="517351"/>
                    <a:pt x="813057" y="516075"/>
                  </a:cubicBezTo>
                  <a:cubicBezTo>
                    <a:pt x="811785" y="514800"/>
                    <a:pt x="809240" y="511610"/>
                    <a:pt x="807331" y="510334"/>
                  </a:cubicBezTo>
                  <a:cubicBezTo>
                    <a:pt x="806059" y="509696"/>
                    <a:pt x="802242" y="509058"/>
                    <a:pt x="800333" y="507782"/>
                  </a:cubicBezTo>
                  <a:cubicBezTo>
                    <a:pt x="799061" y="506507"/>
                    <a:pt x="797788" y="501403"/>
                    <a:pt x="795880" y="500127"/>
                  </a:cubicBezTo>
                  <a:cubicBezTo>
                    <a:pt x="794607" y="498852"/>
                    <a:pt x="790790" y="498214"/>
                    <a:pt x="789518" y="498852"/>
                  </a:cubicBezTo>
                  <a:cubicBezTo>
                    <a:pt x="788246" y="499490"/>
                    <a:pt x="786337" y="502679"/>
                    <a:pt x="786337" y="503955"/>
                  </a:cubicBezTo>
                  <a:cubicBezTo>
                    <a:pt x="786337" y="505231"/>
                    <a:pt x="789518" y="506507"/>
                    <a:pt x="789518" y="507782"/>
                  </a:cubicBezTo>
                  <a:cubicBezTo>
                    <a:pt x="790154" y="509058"/>
                    <a:pt x="789518" y="512886"/>
                    <a:pt x="787609" y="513524"/>
                  </a:cubicBezTo>
                  <a:cubicBezTo>
                    <a:pt x="786337" y="514162"/>
                    <a:pt x="783792" y="512248"/>
                    <a:pt x="783156" y="511610"/>
                  </a:cubicBezTo>
                  <a:cubicBezTo>
                    <a:pt x="781884" y="510334"/>
                    <a:pt x="780611" y="507145"/>
                    <a:pt x="779339" y="505869"/>
                  </a:cubicBezTo>
                  <a:cubicBezTo>
                    <a:pt x="778703" y="505231"/>
                    <a:pt x="776794" y="503317"/>
                    <a:pt x="776158" y="503317"/>
                  </a:cubicBezTo>
                  <a:cubicBezTo>
                    <a:pt x="774249" y="503317"/>
                    <a:pt x="770432" y="505231"/>
                    <a:pt x="769796" y="503955"/>
                  </a:cubicBezTo>
                  <a:cubicBezTo>
                    <a:pt x="768523" y="503317"/>
                    <a:pt x="769796" y="500127"/>
                    <a:pt x="768523" y="498852"/>
                  </a:cubicBezTo>
                  <a:cubicBezTo>
                    <a:pt x="767251" y="496300"/>
                    <a:pt x="762162" y="493110"/>
                    <a:pt x="760253" y="491197"/>
                  </a:cubicBezTo>
                  <a:cubicBezTo>
                    <a:pt x="758981" y="490559"/>
                    <a:pt x="756436" y="488007"/>
                    <a:pt x="755163" y="488007"/>
                  </a:cubicBezTo>
                  <a:cubicBezTo>
                    <a:pt x="753255" y="486731"/>
                    <a:pt x="750074" y="486731"/>
                    <a:pt x="748801" y="486731"/>
                  </a:cubicBezTo>
                  <a:cubicBezTo>
                    <a:pt x="746257" y="486093"/>
                    <a:pt x="742439" y="484179"/>
                    <a:pt x="740531" y="484179"/>
                  </a:cubicBezTo>
                  <a:cubicBezTo>
                    <a:pt x="737986" y="484179"/>
                    <a:pt x="733533" y="485455"/>
                    <a:pt x="730988" y="486093"/>
                  </a:cubicBezTo>
                  <a:cubicBezTo>
                    <a:pt x="727807" y="486731"/>
                    <a:pt x="721445" y="486731"/>
                    <a:pt x="718900" y="488007"/>
                  </a:cubicBezTo>
                  <a:cubicBezTo>
                    <a:pt x="718264" y="488645"/>
                    <a:pt x="717628" y="490559"/>
                    <a:pt x="716992" y="491197"/>
                  </a:cubicBezTo>
                  <a:cubicBezTo>
                    <a:pt x="715083" y="492472"/>
                    <a:pt x="711902" y="494386"/>
                    <a:pt x="710630" y="495024"/>
                  </a:cubicBezTo>
                  <a:cubicBezTo>
                    <a:pt x="708721" y="495024"/>
                    <a:pt x="706176" y="494386"/>
                    <a:pt x="704904" y="494386"/>
                  </a:cubicBezTo>
                  <a:cubicBezTo>
                    <a:pt x="702995" y="493110"/>
                    <a:pt x="700451" y="490559"/>
                    <a:pt x="699814" y="488645"/>
                  </a:cubicBezTo>
                  <a:cubicBezTo>
                    <a:pt x="699178" y="488007"/>
                    <a:pt x="700451" y="484817"/>
                    <a:pt x="700451" y="483542"/>
                  </a:cubicBezTo>
                  <a:cubicBezTo>
                    <a:pt x="699814" y="482266"/>
                    <a:pt x="699814" y="479076"/>
                    <a:pt x="699178" y="477800"/>
                  </a:cubicBezTo>
                  <a:cubicBezTo>
                    <a:pt x="697906" y="477162"/>
                    <a:pt x="696633" y="475249"/>
                    <a:pt x="695997" y="475249"/>
                  </a:cubicBezTo>
                  <a:cubicBezTo>
                    <a:pt x="694725" y="474611"/>
                    <a:pt x="692180" y="474611"/>
                    <a:pt x="690908" y="475249"/>
                  </a:cubicBezTo>
                  <a:cubicBezTo>
                    <a:pt x="689635" y="475887"/>
                    <a:pt x="688363" y="477800"/>
                    <a:pt x="688363" y="479076"/>
                  </a:cubicBezTo>
                  <a:cubicBezTo>
                    <a:pt x="688999" y="479714"/>
                    <a:pt x="690908" y="480352"/>
                    <a:pt x="691544" y="481628"/>
                  </a:cubicBezTo>
                  <a:cubicBezTo>
                    <a:pt x="692180" y="482266"/>
                    <a:pt x="692816" y="485455"/>
                    <a:pt x="691544" y="486731"/>
                  </a:cubicBezTo>
                  <a:cubicBezTo>
                    <a:pt x="690908" y="488007"/>
                    <a:pt x="688363" y="488645"/>
                    <a:pt x="687091" y="488645"/>
                  </a:cubicBezTo>
                  <a:cubicBezTo>
                    <a:pt x="685818" y="488007"/>
                    <a:pt x="683910" y="486093"/>
                    <a:pt x="682637" y="485455"/>
                  </a:cubicBezTo>
                  <a:cubicBezTo>
                    <a:pt x="680729" y="484817"/>
                    <a:pt x="676911" y="484817"/>
                    <a:pt x="675639" y="484179"/>
                  </a:cubicBezTo>
                  <a:cubicBezTo>
                    <a:pt x="673730" y="482904"/>
                    <a:pt x="671822" y="478438"/>
                    <a:pt x="669913" y="477162"/>
                  </a:cubicBezTo>
                  <a:cubicBezTo>
                    <a:pt x="669277" y="475887"/>
                    <a:pt x="666096" y="473973"/>
                    <a:pt x="664824" y="473335"/>
                  </a:cubicBezTo>
                  <a:cubicBezTo>
                    <a:pt x="663551" y="472697"/>
                    <a:pt x="659098" y="473335"/>
                    <a:pt x="657826" y="472697"/>
                  </a:cubicBezTo>
                  <a:cubicBezTo>
                    <a:pt x="655917" y="472059"/>
                    <a:pt x="653372" y="468869"/>
                    <a:pt x="652100" y="466956"/>
                  </a:cubicBezTo>
                  <a:cubicBezTo>
                    <a:pt x="650827" y="465042"/>
                    <a:pt x="651464" y="460577"/>
                    <a:pt x="650191" y="458025"/>
                  </a:cubicBezTo>
                  <a:cubicBezTo>
                    <a:pt x="649555" y="456111"/>
                    <a:pt x="647010" y="451646"/>
                    <a:pt x="645102" y="449732"/>
                  </a:cubicBezTo>
                  <a:cubicBezTo>
                    <a:pt x="644465" y="447818"/>
                    <a:pt x="641921" y="445267"/>
                    <a:pt x="640012" y="444629"/>
                  </a:cubicBezTo>
                  <a:cubicBezTo>
                    <a:pt x="638740" y="443991"/>
                    <a:pt x="636195" y="443991"/>
                    <a:pt x="635559" y="444629"/>
                  </a:cubicBezTo>
                  <a:cubicBezTo>
                    <a:pt x="633650" y="445267"/>
                    <a:pt x="631742" y="446542"/>
                    <a:pt x="631105" y="447818"/>
                  </a:cubicBezTo>
                  <a:cubicBezTo>
                    <a:pt x="629833" y="449094"/>
                    <a:pt x="628561" y="452922"/>
                    <a:pt x="627288" y="455473"/>
                  </a:cubicBezTo>
                  <a:cubicBezTo>
                    <a:pt x="626016" y="456111"/>
                    <a:pt x="622835" y="458025"/>
                    <a:pt x="622199" y="459301"/>
                  </a:cubicBezTo>
                  <a:cubicBezTo>
                    <a:pt x="620926" y="460577"/>
                    <a:pt x="619018" y="462490"/>
                    <a:pt x="618381" y="464404"/>
                  </a:cubicBezTo>
                  <a:cubicBezTo>
                    <a:pt x="617109" y="465680"/>
                    <a:pt x="613928" y="469507"/>
                    <a:pt x="612656" y="470783"/>
                  </a:cubicBezTo>
                  <a:cubicBezTo>
                    <a:pt x="610747" y="472059"/>
                    <a:pt x="606930" y="473335"/>
                    <a:pt x="605021" y="474611"/>
                  </a:cubicBezTo>
                  <a:cubicBezTo>
                    <a:pt x="603749" y="475887"/>
                    <a:pt x="601204" y="479076"/>
                    <a:pt x="599296" y="479076"/>
                  </a:cubicBezTo>
                  <a:cubicBezTo>
                    <a:pt x="596751" y="479076"/>
                    <a:pt x="592297" y="475249"/>
                    <a:pt x="591025" y="473335"/>
                  </a:cubicBezTo>
                  <a:cubicBezTo>
                    <a:pt x="589753" y="472059"/>
                    <a:pt x="588480" y="468869"/>
                    <a:pt x="587844" y="466956"/>
                  </a:cubicBezTo>
                  <a:cubicBezTo>
                    <a:pt x="587208" y="465042"/>
                    <a:pt x="587208" y="461214"/>
                    <a:pt x="586572" y="459301"/>
                  </a:cubicBezTo>
                  <a:cubicBezTo>
                    <a:pt x="585936" y="458025"/>
                    <a:pt x="583391" y="456749"/>
                    <a:pt x="582755" y="455473"/>
                  </a:cubicBezTo>
                  <a:cubicBezTo>
                    <a:pt x="581482" y="452922"/>
                    <a:pt x="580210" y="448456"/>
                    <a:pt x="580210" y="445904"/>
                  </a:cubicBezTo>
                  <a:cubicBezTo>
                    <a:pt x="579574" y="443991"/>
                    <a:pt x="580210" y="440163"/>
                    <a:pt x="580210" y="438249"/>
                  </a:cubicBezTo>
                  <a:cubicBezTo>
                    <a:pt x="580210" y="436336"/>
                    <a:pt x="580210" y="432508"/>
                    <a:pt x="580846" y="430594"/>
                  </a:cubicBezTo>
                  <a:cubicBezTo>
                    <a:pt x="580846" y="428681"/>
                    <a:pt x="583391" y="426129"/>
                    <a:pt x="584027" y="424853"/>
                  </a:cubicBezTo>
                  <a:cubicBezTo>
                    <a:pt x="584027" y="424215"/>
                    <a:pt x="585299" y="422302"/>
                    <a:pt x="585936" y="421664"/>
                  </a:cubicBezTo>
                  <a:cubicBezTo>
                    <a:pt x="585936" y="419750"/>
                    <a:pt x="585936" y="417198"/>
                    <a:pt x="586572" y="415922"/>
                  </a:cubicBezTo>
                  <a:cubicBezTo>
                    <a:pt x="586572" y="414009"/>
                    <a:pt x="587208" y="410819"/>
                    <a:pt x="588480" y="410181"/>
                  </a:cubicBezTo>
                  <a:cubicBezTo>
                    <a:pt x="589117" y="408267"/>
                    <a:pt x="591661" y="406991"/>
                    <a:pt x="592934" y="406354"/>
                  </a:cubicBezTo>
                  <a:cubicBezTo>
                    <a:pt x="593570" y="405078"/>
                    <a:pt x="596115" y="404440"/>
                    <a:pt x="596751" y="403802"/>
                  </a:cubicBezTo>
                  <a:cubicBezTo>
                    <a:pt x="598023" y="402526"/>
                    <a:pt x="599296" y="400612"/>
                    <a:pt x="599932" y="399336"/>
                  </a:cubicBezTo>
                  <a:cubicBezTo>
                    <a:pt x="599932" y="398061"/>
                    <a:pt x="599932" y="394871"/>
                    <a:pt x="599296" y="393595"/>
                  </a:cubicBezTo>
                  <a:cubicBezTo>
                    <a:pt x="598659" y="392319"/>
                    <a:pt x="597387" y="391681"/>
                    <a:pt x="596751" y="391044"/>
                  </a:cubicBezTo>
                  <a:cubicBezTo>
                    <a:pt x="596751" y="389768"/>
                    <a:pt x="597387" y="389130"/>
                    <a:pt x="597387" y="388492"/>
                  </a:cubicBezTo>
                  <a:cubicBezTo>
                    <a:pt x="597387" y="385940"/>
                    <a:pt x="595479" y="378923"/>
                    <a:pt x="595479" y="378923"/>
                  </a:cubicBezTo>
                  <a:cubicBezTo>
                    <a:pt x="596115" y="378285"/>
                    <a:pt x="599932" y="372544"/>
                    <a:pt x="601840" y="371268"/>
                  </a:cubicBezTo>
                  <a:cubicBezTo>
                    <a:pt x="603113" y="369992"/>
                    <a:pt x="606930" y="369992"/>
                    <a:pt x="608202" y="368716"/>
                  </a:cubicBezTo>
                  <a:cubicBezTo>
                    <a:pt x="609475" y="368079"/>
                    <a:pt x="611383" y="365527"/>
                    <a:pt x="611383" y="363613"/>
                  </a:cubicBezTo>
                  <a:cubicBezTo>
                    <a:pt x="612020" y="362337"/>
                    <a:pt x="610747" y="359148"/>
                    <a:pt x="610111" y="357234"/>
                  </a:cubicBezTo>
                  <a:cubicBezTo>
                    <a:pt x="609475" y="355320"/>
                    <a:pt x="608202" y="351493"/>
                    <a:pt x="608202" y="348941"/>
                  </a:cubicBezTo>
                  <a:cubicBezTo>
                    <a:pt x="607566" y="347027"/>
                    <a:pt x="608202" y="344476"/>
                    <a:pt x="607566" y="341924"/>
                  </a:cubicBezTo>
                  <a:lnTo>
                    <a:pt x="628561" y="307476"/>
                  </a:lnTo>
                  <a:lnTo>
                    <a:pt x="592934" y="283873"/>
                  </a:lnTo>
                  <a:lnTo>
                    <a:pt x="577665" y="307476"/>
                  </a:lnTo>
                  <a:cubicBezTo>
                    <a:pt x="576393" y="305563"/>
                    <a:pt x="573848" y="302373"/>
                    <a:pt x="572575" y="301735"/>
                  </a:cubicBezTo>
                  <a:cubicBezTo>
                    <a:pt x="570667" y="300459"/>
                    <a:pt x="566213" y="299821"/>
                    <a:pt x="564305" y="299821"/>
                  </a:cubicBezTo>
                  <a:cubicBezTo>
                    <a:pt x="563033" y="299821"/>
                    <a:pt x="561124" y="301735"/>
                    <a:pt x="559852" y="301735"/>
                  </a:cubicBezTo>
                  <a:cubicBezTo>
                    <a:pt x="557943" y="302373"/>
                    <a:pt x="554762" y="302373"/>
                    <a:pt x="552853" y="301735"/>
                  </a:cubicBezTo>
                  <a:cubicBezTo>
                    <a:pt x="550945" y="301735"/>
                    <a:pt x="547128" y="301097"/>
                    <a:pt x="545855" y="299821"/>
                  </a:cubicBezTo>
                  <a:cubicBezTo>
                    <a:pt x="544583" y="297908"/>
                    <a:pt x="543311" y="294080"/>
                    <a:pt x="542038" y="292166"/>
                  </a:cubicBezTo>
                  <a:cubicBezTo>
                    <a:pt x="542038" y="290891"/>
                    <a:pt x="540129" y="288339"/>
                    <a:pt x="539493" y="287701"/>
                  </a:cubicBezTo>
                  <a:cubicBezTo>
                    <a:pt x="538221" y="286425"/>
                    <a:pt x="533768" y="285149"/>
                    <a:pt x="531859" y="284511"/>
                  </a:cubicBezTo>
                  <a:cubicBezTo>
                    <a:pt x="529314" y="283235"/>
                    <a:pt x="522952" y="281960"/>
                    <a:pt x="520407" y="281960"/>
                  </a:cubicBezTo>
                  <a:cubicBezTo>
                    <a:pt x="517863" y="281960"/>
                    <a:pt x="513409" y="282598"/>
                    <a:pt x="510865" y="283235"/>
                  </a:cubicBezTo>
                  <a:cubicBezTo>
                    <a:pt x="508320" y="284511"/>
                    <a:pt x="503230" y="287063"/>
                    <a:pt x="500685" y="287063"/>
                  </a:cubicBezTo>
                  <a:cubicBezTo>
                    <a:pt x="498141" y="287063"/>
                    <a:pt x="493687" y="286425"/>
                    <a:pt x="491779" y="284511"/>
                  </a:cubicBezTo>
                  <a:cubicBezTo>
                    <a:pt x="490506" y="283873"/>
                    <a:pt x="489870" y="280046"/>
                    <a:pt x="487962" y="279408"/>
                  </a:cubicBezTo>
                  <a:cubicBezTo>
                    <a:pt x="487325" y="278132"/>
                    <a:pt x="484781" y="277494"/>
                    <a:pt x="483508" y="276856"/>
                  </a:cubicBezTo>
                  <a:cubicBezTo>
                    <a:pt x="481600" y="276856"/>
                    <a:pt x="477782" y="278132"/>
                    <a:pt x="475874" y="276856"/>
                  </a:cubicBezTo>
                  <a:cubicBezTo>
                    <a:pt x="474601" y="276218"/>
                    <a:pt x="472693" y="273029"/>
                    <a:pt x="472057" y="271753"/>
                  </a:cubicBezTo>
                  <a:cubicBezTo>
                    <a:pt x="471420" y="269201"/>
                    <a:pt x="472057" y="265374"/>
                    <a:pt x="472693" y="262822"/>
                  </a:cubicBezTo>
                  <a:cubicBezTo>
                    <a:pt x="472693" y="261546"/>
                    <a:pt x="474601" y="258357"/>
                    <a:pt x="475238" y="257081"/>
                  </a:cubicBezTo>
                  <a:cubicBezTo>
                    <a:pt x="476510" y="255805"/>
                    <a:pt x="479691" y="254529"/>
                    <a:pt x="480963" y="252615"/>
                  </a:cubicBezTo>
                  <a:cubicBezTo>
                    <a:pt x="481600" y="250702"/>
                    <a:pt x="481600" y="246236"/>
                    <a:pt x="480963" y="243685"/>
                  </a:cubicBezTo>
                  <a:cubicBezTo>
                    <a:pt x="480327" y="241771"/>
                    <a:pt x="477146" y="237943"/>
                    <a:pt x="474601" y="237305"/>
                  </a:cubicBezTo>
                  <a:cubicBezTo>
                    <a:pt x="473329" y="236668"/>
                    <a:pt x="469512" y="237943"/>
                    <a:pt x="468239" y="237305"/>
                  </a:cubicBezTo>
                  <a:cubicBezTo>
                    <a:pt x="466331" y="237305"/>
                    <a:pt x="462514" y="235392"/>
                    <a:pt x="460605" y="234754"/>
                  </a:cubicBezTo>
                  <a:cubicBezTo>
                    <a:pt x="458697" y="232840"/>
                    <a:pt x="456788" y="228375"/>
                    <a:pt x="455516" y="227099"/>
                  </a:cubicBezTo>
                  <a:cubicBezTo>
                    <a:pt x="453607" y="225823"/>
                    <a:pt x="449154" y="224547"/>
                    <a:pt x="447245" y="225185"/>
                  </a:cubicBezTo>
                  <a:cubicBezTo>
                    <a:pt x="445336" y="225185"/>
                    <a:pt x="442792" y="228375"/>
                    <a:pt x="441519" y="229013"/>
                  </a:cubicBezTo>
                  <a:cubicBezTo>
                    <a:pt x="439611" y="229013"/>
                    <a:pt x="436430" y="229013"/>
                    <a:pt x="435157" y="229013"/>
                  </a:cubicBezTo>
                  <a:cubicBezTo>
                    <a:pt x="432613" y="228375"/>
                    <a:pt x="428795" y="224547"/>
                    <a:pt x="426251" y="224547"/>
                  </a:cubicBezTo>
                  <a:cubicBezTo>
                    <a:pt x="424978" y="224547"/>
                    <a:pt x="423070" y="226461"/>
                    <a:pt x="421797" y="227099"/>
                  </a:cubicBezTo>
                  <a:cubicBezTo>
                    <a:pt x="421161" y="227099"/>
                    <a:pt x="421161" y="227099"/>
                    <a:pt x="419889" y="227737"/>
                  </a:cubicBezTo>
                  <a:cubicBezTo>
                    <a:pt x="417980" y="227099"/>
                    <a:pt x="416708" y="226461"/>
                    <a:pt x="415435" y="226461"/>
                  </a:cubicBezTo>
                  <a:cubicBezTo>
                    <a:pt x="413527" y="225823"/>
                    <a:pt x="410982" y="226461"/>
                    <a:pt x="409710" y="225185"/>
                  </a:cubicBezTo>
                  <a:cubicBezTo>
                    <a:pt x="409073" y="225185"/>
                    <a:pt x="407165" y="223909"/>
                    <a:pt x="407165" y="222633"/>
                  </a:cubicBezTo>
                  <a:cubicBezTo>
                    <a:pt x="407165" y="221357"/>
                    <a:pt x="408437" y="218806"/>
                    <a:pt x="408437" y="218168"/>
                  </a:cubicBezTo>
                  <a:cubicBezTo>
                    <a:pt x="408437" y="216892"/>
                    <a:pt x="407165" y="214340"/>
                    <a:pt x="407165" y="213702"/>
                  </a:cubicBezTo>
                  <a:cubicBezTo>
                    <a:pt x="407165" y="211789"/>
                    <a:pt x="408437" y="207323"/>
                    <a:pt x="408437" y="206047"/>
                  </a:cubicBezTo>
                  <a:cubicBezTo>
                    <a:pt x="408437" y="206047"/>
                    <a:pt x="405256" y="201582"/>
                    <a:pt x="403984" y="200944"/>
                  </a:cubicBezTo>
                  <a:cubicBezTo>
                    <a:pt x="402075" y="199668"/>
                    <a:pt x="397622" y="200944"/>
                    <a:pt x="395713" y="199668"/>
                  </a:cubicBezTo>
                  <a:cubicBezTo>
                    <a:pt x="394441" y="199030"/>
                    <a:pt x="392532" y="197755"/>
                    <a:pt x="391896" y="196479"/>
                  </a:cubicBezTo>
                  <a:cubicBezTo>
                    <a:pt x="391896" y="195203"/>
                    <a:pt x="393805" y="192651"/>
                    <a:pt x="393805" y="192013"/>
                  </a:cubicBezTo>
                  <a:cubicBezTo>
                    <a:pt x="393168" y="190737"/>
                    <a:pt x="391260" y="188824"/>
                    <a:pt x="390624" y="188186"/>
                  </a:cubicBezTo>
                  <a:cubicBezTo>
                    <a:pt x="390624" y="186910"/>
                    <a:pt x="392532" y="184358"/>
                    <a:pt x="392532" y="183082"/>
                  </a:cubicBezTo>
                  <a:cubicBezTo>
                    <a:pt x="392532" y="182445"/>
                    <a:pt x="391260" y="179893"/>
                    <a:pt x="390624" y="179893"/>
                  </a:cubicBezTo>
                  <a:cubicBezTo>
                    <a:pt x="388715" y="179255"/>
                    <a:pt x="384898" y="182445"/>
                    <a:pt x="382989" y="182445"/>
                  </a:cubicBezTo>
                  <a:cubicBezTo>
                    <a:pt x="381081" y="182445"/>
                    <a:pt x="377900" y="181807"/>
                    <a:pt x="376627" y="180531"/>
                  </a:cubicBezTo>
                  <a:cubicBezTo>
                    <a:pt x="375991" y="179255"/>
                    <a:pt x="379172" y="176065"/>
                    <a:pt x="378536" y="174790"/>
                  </a:cubicBezTo>
                  <a:cubicBezTo>
                    <a:pt x="377264" y="172876"/>
                    <a:pt x="372174" y="176703"/>
                    <a:pt x="369629" y="175427"/>
                  </a:cubicBezTo>
                  <a:cubicBezTo>
                    <a:pt x="368357" y="174152"/>
                    <a:pt x="366448" y="172238"/>
                    <a:pt x="365812" y="170962"/>
                  </a:cubicBezTo>
                  <a:cubicBezTo>
                    <a:pt x="365812" y="169048"/>
                    <a:pt x="367085" y="166497"/>
                    <a:pt x="368357" y="165859"/>
                  </a:cubicBezTo>
                  <a:cubicBezTo>
                    <a:pt x="368993" y="164583"/>
                    <a:pt x="372174" y="164583"/>
                    <a:pt x="373446" y="163945"/>
                  </a:cubicBezTo>
                  <a:cubicBezTo>
                    <a:pt x="374719" y="162669"/>
                    <a:pt x="375355" y="158842"/>
                    <a:pt x="374719" y="156928"/>
                  </a:cubicBezTo>
                  <a:cubicBezTo>
                    <a:pt x="374719" y="155014"/>
                    <a:pt x="373446" y="152462"/>
                    <a:pt x="372174" y="151824"/>
                  </a:cubicBezTo>
                  <a:cubicBezTo>
                    <a:pt x="370265" y="149911"/>
                    <a:pt x="364540" y="149911"/>
                    <a:pt x="361995" y="150549"/>
                  </a:cubicBezTo>
                  <a:cubicBezTo>
                    <a:pt x="360723" y="151187"/>
                    <a:pt x="359450" y="154376"/>
                    <a:pt x="358814" y="155014"/>
                  </a:cubicBezTo>
                  <a:cubicBezTo>
                    <a:pt x="356905" y="155652"/>
                    <a:pt x="353088" y="155014"/>
                    <a:pt x="351816" y="155014"/>
                  </a:cubicBezTo>
                  <a:cubicBezTo>
                    <a:pt x="350543" y="156290"/>
                    <a:pt x="348635" y="158842"/>
                    <a:pt x="347362" y="159479"/>
                  </a:cubicBezTo>
                  <a:cubicBezTo>
                    <a:pt x="346090" y="159479"/>
                    <a:pt x="342909" y="158204"/>
                    <a:pt x="341001" y="158204"/>
                  </a:cubicBezTo>
                  <a:cubicBezTo>
                    <a:pt x="340364" y="158204"/>
                    <a:pt x="338456" y="160755"/>
                    <a:pt x="337820" y="160755"/>
                  </a:cubicBezTo>
                  <a:cubicBezTo>
                    <a:pt x="335275" y="161393"/>
                    <a:pt x="330185" y="160117"/>
                    <a:pt x="327640" y="158842"/>
                  </a:cubicBezTo>
                  <a:cubicBezTo>
                    <a:pt x="326368" y="158204"/>
                    <a:pt x="323823" y="153738"/>
                    <a:pt x="322551" y="152462"/>
                  </a:cubicBezTo>
                  <a:cubicBezTo>
                    <a:pt x="321278" y="151187"/>
                    <a:pt x="318734" y="147997"/>
                    <a:pt x="316825" y="147359"/>
                  </a:cubicBezTo>
                  <a:cubicBezTo>
                    <a:pt x="315553" y="146083"/>
                    <a:pt x="311099" y="145445"/>
                    <a:pt x="309191" y="144807"/>
                  </a:cubicBezTo>
                  <a:cubicBezTo>
                    <a:pt x="307918" y="144169"/>
                    <a:pt x="304101" y="142894"/>
                    <a:pt x="302193" y="142894"/>
                  </a:cubicBezTo>
                  <a:cubicBezTo>
                    <a:pt x="299012" y="142894"/>
                    <a:pt x="292650" y="141618"/>
                    <a:pt x="289469" y="142894"/>
                  </a:cubicBezTo>
                  <a:cubicBezTo>
                    <a:pt x="288196" y="143532"/>
                    <a:pt x="286924" y="146083"/>
                    <a:pt x="285652" y="147359"/>
                  </a:cubicBezTo>
                  <a:cubicBezTo>
                    <a:pt x="285015" y="147997"/>
                    <a:pt x="282471" y="149911"/>
                    <a:pt x="281834" y="151187"/>
                  </a:cubicBezTo>
                  <a:cubicBezTo>
                    <a:pt x="281198" y="153100"/>
                    <a:pt x="280562" y="156290"/>
                    <a:pt x="279926" y="158204"/>
                  </a:cubicBezTo>
                  <a:cubicBezTo>
                    <a:pt x="279290" y="160117"/>
                    <a:pt x="278653" y="164583"/>
                    <a:pt x="277381" y="166497"/>
                  </a:cubicBezTo>
                  <a:cubicBezTo>
                    <a:pt x="276745" y="167135"/>
                    <a:pt x="275472" y="169048"/>
                    <a:pt x="273564" y="169686"/>
                  </a:cubicBezTo>
                  <a:cubicBezTo>
                    <a:pt x="272291" y="170324"/>
                    <a:pt x="269110" y="167135"/>
                    <a:pt x="267202" y="167135"/>
                  </a:cubicBezTo>
                  <a:cubicBezTo>
                    <a:pt x="264021" y="166497"/>
                    <a:pt x="258931" y="166497"/>
                    <a:pt x="257023" y="167772"/>
                  </a:cubicBezTo>
                  <a:cubicBezTo>
                    <a:pt x="255750" y="167772"/>
                    <a:pt x="253842" y="170962"/>
                    <a:pt x="253206" y="172238"/>
                  </a:cubicBezTo>
                  <a:cubicBezTo>
                    <a:pt x="252569" y="172876"/>
                    <a:pt x="252569" y="175427"/>
                    <a:pt x="251297" y="176065"/>
                  </a:cubicBezTo>
                  <a:cubicBezTo>
                    <a:pt x="250661" y="176703"/>
                    <a:pt x="248116" y="176703"/>
                    <a:pt x="246207" y="177341"/>
                  </a:cubicBezTo>
                  <a:cubicBezTo>
                    <a:pt x="244935" y="177341"/>
                    <a:pt x="241118" y="176703"/>
                    <a:pt x="239845" y="177341"/>
                  </a:cubicBezTo>
                  <a:cubicBezTo>
                    <a:pt x="239209" y="177341"/>
                    <a:pt x="237937" y="179255"/>
                    <a:pt x="237937" y="179893"/>
                  </a:cubicBezTo>
                  <a:cubicBezTo>
                    <a:pt x="237937" y="180531"/>
                    <a:pt x="239845" y="181807"/>
                    <a:pt x="240482" y="182445"/>
                  </a:cubicBezTo>
                  <a:cubicBezTo>
                    <a:pt x="241754" y="183082"/>
                    <a:pt x="244935" y="183082"/>
                    <a:pt x="246207" y="184358"/>
                  </a:cubicBezTo>
                  <a:cubicBezTo>
                    <a:pt x="246844" y="184996"/>
                    <a:pt x="247480" y="186910"/>
                    <a:pt x="246844" y="188186"/>
                  </a:cubicBezTo>
                  <a:cubicBezTo>
                    <a:pt x="246844" y="188824"/>
                    <a:pt x="244935" y="188824"/>
                    <a:pt x="244299" y="188824"/>
                  </a:cubicBezTo>
                  <a:cubicBezTo>
                    <a:pt x="243026" y="188824"/>
                    <a:pt x="240482" y="188186"/>
                    <a:pt x="239209" y="188824"/>
                  </a:cubicBezTo>
                  <a:cubicBezTo>
                    <a:pt x="237937" y="188824"/>
                    <a:pt x="236665" y="190737"/>
                    <a:pt x="236028" y="192013"/>
                  </a:cubicBezTo>
                  <a:cubicBezTo>
                    <a:pt x="236028" y="192651"/>
                    <a:pt x="236665" y="193927"/>
                    <a:pt x="236665" y="194565"/>
                  </a:cubicBezTo>
                  <a:cubicBezTo>
                    <a:pt x="237937" y="195203"/>
                    <a:pt x="241118" y="194565"/>
                    <a:pt x="241754" y="195203"/>
                  </a:cubicBezTo>
                  <a:cubicBezTo>
                    <a:pt x="243026" y="195841"/>
                    <a:pt x="244299" y="197755"/>
                    <a:pt x="244299" y="198392"/>
                  </a:cubicBezTo>
                  <a:cubicBezTo>
                    <a:pt x="244299" y="199668"/>
                    <a:pt x="243663" y="202858"/>
                    <a:pt x="243026" y="204134"/>
                  </a:cubicBezTo>
                  <a:cubicBezTo>
                    <a:pt x="242390" y="204772"/>
                    <a:pt x="239845" y="206047"/>
                    <a:pt x="239209" y="206685"/>
                  </a:cubicBezTo>
                  <a:cubicBezTo>
                    <a:pt x="237937" y="207961"/>
                    <a:pt x="235392" y="212427"/>
                    <a:pt x="232847" y="212427"/>
                  </a:cubicBezTo>
                  <a:cubicBezTo>
                    <a:pt x="230939" y="213065"/>
                    <a:pt x="227758" y="210513"/>
                    <a:pt x="225849" y="211151"/>
                  </a:cubicBezTo>
                  <a:cubicBezTo>
                    <a:pt x="223941" y="211151"/>
                    <a:pt x="222032" y="214340"/>
                    <a:pt x="219487" y="215616"/>
                  </a:cubicBezTo>
                  <a:cubicBezTo>
                    <a:pt x="218215" y="215616"/>
                    <a:pt x="215670" y="215616"/>
                    <a:pt x="214398" y="214978"/>
                  </a:cubicBezTo>
                  <a:cubicBezTo>
                    <a:pt x="213125" y="214340"/>
                    <a:pt x="211853" y="211789"/>
                    <a:pt x="210581" y="211151"/>
                  </a:cubicBezTo>
                  <a:cubicBezTo>
                    <a:pt x="208672" y="210513"/>
                    <a:pt x="204219" y="211151"/>
                    <a:pt x="201674" y="211151"/>
                  </a:cubicBezTo>
                  <a:cubicBezTo>
                    <a:pt x="200401" y="211789"/>
                    <a:pt x="199129" y="214340"/>
                    <a:pt x="198493" y="214340"/>
                  </a:cubicBezTo>
                  <a:cubicBezTo>
                    <a:pt x="195948" y="215616"/>
                    <a:pt x="191495" y="215616"/>
                    <a:pt x="188950" y="215616"/>
                  </a:cubicBezTo>
                  <a:cubicBezTo>
                    <a:pt x="187678" y="214978"/>
                    <a:pt x="185769" y="213065"/>
                    <a:pt x="183860" y="212427"/>
                  </a:cubicBezTo>
                  <a:cubicBezTo>
                    <a:pt x="182588" y="211789"/>
                    <a:pt x="179407" y="211151"/>
                    <a:pt x="178135" y="211151"/>
                  </a:cubicBezTo>
                  <a:cubicBezTo>
                    <a:pt x="175590" y="210513"/>
                    <a:pt x="171136" y="209875"/>
                    <a:pt x="169228" y="207961"/>
                  </a:cubicBezTo>
                  <a:cubicBezTo>
                    <a:pt x="167955" y="207323"/>
                    <a:pt x="166683" y="204772"/>
                    <a:pt x="166683" y="204134"/>
                  </a:cubicBezTo>
                  <a:cubicBezTo>
                    <a:pt x="166683" y="202858"/>
                    <a:pt x="167955" y="200944"/>
                    <a:pt x="168592" y="199668"/>
                  </a:cubicBezTo>
                  <a:cubicBezTo>
                    <a:pt x="169228" y="199030"/>
                    <a:pt x="171773" y="198392"/>
                    <a:pt x="173045" y="197755"/>
                  </a:cubicBezTo>
                  <a:cubicBezTo>
                    <a:pt x="173045" y="197117"/>
                    <a:pt x="173045" y="194565"/>
                    <a:pt x="173045" y="194565"/>
                  </a:cubicBezTo>
                  <a:cubicBezTo>
                    <a:pt x="171773" y="193289"/>
                    <a:pt x="167955" y="194565"/>
                    <a:pt x="166683" y="193927"/>
                  </a:cubicBezTo>
                  <a:cubicBezTo>
                    <a:pt x="166047" y="193289"/>
                    <a:pt x="166047" y="191375"/>
                    <a:pt x="164774" y="190100"/>
                  </a:cubicBezTo>
                  <a:cubicBezTo>
                    <a:pt x="164138" y="190100"/>
                    <a:pt x="161594" y="188824"/>
                    <a:pt x="160957" y="189462"/>
                  </a:cubicBezTo>
                  <a:cubicBezTo>
                    <a:pt x="159685" y="190100"/>
                    <a:pt x="158413" y="192013"/>
                    <a:pt x="157776" y="192651"/>
                  </a:cubicBezTo>
                  <a:cubicBezTo>
                    <a:pt x="157140" y="193927"/>
                    <a:pt x="155232" y="196479"/>
                    <a:pt x="155868" y="197755"/>
                  </a:cubicBezTo>
                  <a:cubicBezTo>
                    <a:pt x="156504" y="198392"/>
                    <a:pt x="159685" y="198392"/>
                    <a:pt x="160321" y="199030"/>
                  </a:cubicBezTo>
                  <a:cubicBezTo>
                    <a:pt x="160321" y="200306"/>
                    <a:pt x="159685" y="202220"/>
                    <a:pt x="159049" y="202858"/>
                  </a:cubicBezTo>
                  <a:cubicBezTo>
                    <a:pt x="158413" y="204134"/>
                    <a:pt x="155868" y="204772"/>
                    <a:pt x="155232" y="205410"/>
                  </a:cubicBezTo>
                  <a:cubicBezTo>
                    <a:pt x="154595" y="206685"/>
                    <a:pt x="153959" y="209237"/>
                    <a:pt x="153959" y="210513"/>
                  </a:cubicBezTo>
                  <a:cubicBezTo>
                    <a:pt x="154595" y="211151"/>
                    <a:pt x="156504" y="212427"/>
                    <a:pt x="156504" y="213702"/>
                  </a:cubicBezTo>
                  <a:cubicBezTo>
                    <a:pt x="156504" y="214340"/>
                    <a:pt x="153323" y="214340"/>
                    <a:pt x="152051" y="215616"/>
                  </a:cubicBezTo>
                  <a:cubicBezTo>
                    <a:pt x="151414" y="216254"/>
                    <a:pt x="148870" y="220082"/>
                    <a:pt x="148233" y="221995"/>
                  </a:cubicBezTo>
                  <a:cubicBezTo>
                    <a:pt x="148233" y="223271"/>
                    <a:pt x="150142" y="227099"/>
                    <a:pt x="148870" y="228375"/>
                  </a:cubicBezTo>
                  <a:cubicBezTo>
                    <a:pt x="148870" y="229013"/>
                    <a:pt x="146961" y="229013"/>
                    <a:pt x="145689" y="229650"/>
                  </a:cubicBezTo>
                  <a:cubicBezTo>
                    <a:pt x="145052" y="230926"/>
                    <a:pt x="143780" y="233478"/>
                    <a:pt x="143144" y="235392"/>
                  </a:cubicBezTo>
                  <a:cubicBezTo>
                    <a:pt x="142508" y="236668"/>
                    <a:pt x="143780" y="239857"/>
                    <a:pt x="142508" y="241133"/>
                  </a:cubicBezTo>
                  <a:cubicBezTo>
                    <a:pt x="141871" y="241771"/>
                    <a:pt x="139327" y="241771"/>
                    <a:pt x="138054" y="242409"/>
                  </a:cubicBezTo>
                  <a:cubicBezTo>
                    <a:pt x="136782" y="243047"/>
                    <a:pt x="134873" y="244323"/>
                    <a:pt x="134237" y="245598"/>
                  </a:cubicBezTo>
                  <a:cubicBezTo>
                    <a:pt x="133601" y="247512"/>
                    <a:pt x="134873" y="251340"/>
                    <a:pt x="134873" y="253253"/>
                  </a:cubicBezTo>
                  <a:cubicBezTo>
                    <a:pt x="134237" y="255167"/>
                    <a:pt x="134237" y="258995"/>
                    <a:pt x="132329" y="259633"/>
                  </a:cubicBezTo>
                  <a:cubicBezTo>
                    <a:pt x="131056" y="260270"/>
                    <a:pt x="128511" y="257719"/>
                    <a:pt x="126603" y="257719"/>
                  </a:cubicBezTo>
                  <a:cubicBezTo>
                    <a:pt x="125330" y="257081"/>
                    <a:pt x="122786" y="254529"/>
                    <a:pt x="120877" y="253891"/>
                  </a:cubicBezTo>
                  <a:cubicBezTo>
                    <a:pt x="119605" y="253253"/>
                    <a:pt x="116424" y="252615"/>
                    <a:pt x="115151" y="252615"/>
                  </a:cubicBezTo>
                  <a:cubicBezTo>
                    <a:pt x="113879" y="252615"/>
                    <a:pt x="110062" y="252615"/>
                    <a:pt x="108789" y="252615"/>
                  </a:cubicBezTo>
                  <a:cubicBezTo>
                    <a:pt x="107517" y="253253"/>
                    <a:pt x="104972" y="254529"/>
                    <a:pt x="103700" y="255805"/>
                  </a:cubicBezTo>
                  <a:cubicBezTo>
                    <a:pt x="102427" y="257719"/>
                    <a:pt x="101155" y="262184"/>
                    <a:pt x="100519" y="264098"/>
                  </a:cubicBezTo>
                  <a:cubicBezTo>
                    <a:pt x="99883" y="266012"/>
                    <a:pt x="100519" y="269839"/>
                    <a:pt x="99246" y="271753"/>
                  </a:cubicBezTo>
                  <a:cubicBezTo>
                    <a:pt x="98610" y="272391"/>
                    <a:pt x="97338" y="274943"/>
                    <a:pt x="96065" y="275580"/>
                  </a:cubicBezTo>
                  <a:cubicBezTo>
                    <a:pt x="95429" y="276218"/>
                    <a:pt x="93521" y="277494"/>
                    <a:pt x="92248" y="278132"/>
                  </a:cubicBezTo>
                  <a:cubicBezTo>
                    <a:pt x="90976" y="278770"/>
                    <a:pt x="89703" y="281960"/>
                    <a:pt x="88431" y="282598"/>
                  </a:cubicBezTo>
                  <a:cubicBezTo>
                    <a:pt x="87795" y="284511"/>
                    <a:pt x="85250" y="286425"/>
                    <a:pt x="84614" y="287701"/>
                  </a:cubicBezTo>
                  <a:cubicBezTo>
                    <a:pt x="83978" y="288977"/>
                    <a:pt x="83342" y="291528"/>
                    <a:pt x="82069" y="292804"/>
                  </a:cubicBezTo>
                  <a:cubicBezTo>
                    <a:pt x="81433" y="293442"/>
                    <a:pt x="77616" y="295994"/>
                    <a:pt x="76980" y="295994"/>
                  </a:cubicBezTo>
                  <a:cubicBezTo>
                    <a:pt x="76980" y="295994"/>
                    <a:pt x="74435" y="299821"/>
                    <a:pt x="74435" y="301097"/>
                  </a:cubicBezTo>
                  <a:cubicBezTo>
                    <a:pt x="73162" y="302373"/>
                    <a:pt x="73162" y="306201"/>
                    <a:pt x="71890" y="308114"/>
                  </a:cubicBezTo>
                  <a:cubicBezTo>
                    <a:pt x="71890" y="310028"/>
                    <a:pt x="71254" y="314493"/>
                    <a:pt x="69981" y="315131"/>
                  </a:cubicBezTo>
                  <a:cubicBezTo>
                    <a:pt x="68709" y="316407"/>
                    <a:pt x="65528" y="316407"/>
                    <a:pt x="64256" y="317045"/>
                  </a:cubicBezTo>
                  <a:cubicBezTo>
                    <a:pt x="62983" y="317683"/>
                    <a:pt x="60439" y="320873"/>
                    <a:pt x="59802" y="322786"/>
                  </a:cubicBezTo>
                  <a:cubicBezTo>
                    <a:pt x="58530" y="324062"/>
                    <a:pt x="57894" y="327890"/>
                    <a:pt x="55985" y="328528"/>
                  </a:cubicBezTo>
                  <a:cubicBezTo>
                    <a:pt x="55349" y="329803"/>
                    <a:pt x="52168" y="329166"/>
                    <a:pt x="51532" y="329803"/>
                  </a:cubicBezTo>
                  <a:cubicBezTo>
                    <a:pt x="50259" y="331079"/>
                    <a:pt x="49623" y="335545"/>
                    <a:pt x="48987" y="337458"/>
                  </a:cubicBezTo>
                  <a:cubicBezTo>
                    <a:pt x="47715" y="338734"/>
                    <a:pt x="45806" y="340648"/>
                    <a:pt x="45170" y="341286"/>
                  </a:cubicBezTo>
                  <a:cubicBezTo>
                    <a:pt x="44534" y="343200"/>
                    <a:pt x="43261" y="346389"/>
                    <a:pt x="42625" y="347027"/>
                  </a:cubicBezTo>
                  <a:cubicBezTo>
                    <a:pt x="41989" y="348303"/>
                    <a:pt x="39444" y="350855"/>
                    <a:pt x="38808" y="351493"/>
                  </a:cubicBezTo>
                  <a:cubicBezTo>
                    <a:pt x="37536" y="352768"/>
                    <a:pt x="33082" y="354682"/>
                    <a:pt x="33082" y="354682"/>
                  </a:cubicBezTo>
                  <a:lnTo>
                    <a:pt x="0" y="204772"/>
                  </a:lnTo>
                  <a:lnTo>
                    <a:pt x="442792" y="98239"/>
                  </a:lnTo>
                  <a:lnTo>
                    <a:pt x="716992" y="26155"/>
                  </a:lnTo>
                  <a:close/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41" name="Freeform 295">
              <a:extLst>
                <a:ext uri="{FF2B5EF4-FFF2-40B4-BE49-F238E27FC236}">
                  <a16:creationId xmlns:a16="http://schemas.microsoft.com/office/drawing/2014/main" id="{D26765B0-37F1-A941-BFE0-97954F002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29099" y="4798813"/>
              <a:ext cx="333315" cy="517701"/>
            </a:xfrm>
            <a:custGeom>
              <a:avLst/>
              <a:gdLst>
                <a:gd name="T0" fmla="*/ 0 w 413"/>
                <a:gd name="T1" fmla="*/ 78 h 646"/>
                <a:gd name="T2" fmla="*/ 1 w 413"/>
                <a:gd name="T3" fmla="*/ 68 h 646"/>
                <a:gd name="T4" fmla="*/ 10 w 413"/>
                <a:gd name="T5" fmla="*/ 44 h 646"/>
                <a:gd name="T6" fmla="*/ 28 w 413"/>
                <a:gd name="T7" fmla="*/ 24 h 646"/>
                <a:gd name="T8" fmla="*/ 49 w 413"/>
                <a:gd name="T9" fmla="*/ 8 h 646"/>
                <a:gd name="T10" fmla="*/ 76 w 413"/>
                <a:gd name="T11" fmla="*/ 0 h 646"/>
                <a:gd name="T12" fmla="*/ 101 w 413"/>
                <a:gd name="T13" fmla="*/ 4 h 646"/>
                <a:gd name="T14" fmla="*/ 115 w 413"/>
                <a:gd name="T15" fmla="*/ 8 h 646"/>
                <a:gd name="T16" fmla="*/ 111 w 413"/>
                <a:gd name="T17" fmla="*/ 20 h 646"/>
                <a:gd name="T18" fmla="*/ 102 w 413"/>
                <a:gd name="T19" fmla="*/ 30 h 646"/>
                <a:gd name="T20" fmla="*/ 106 w 413"/>
                <a:gd name="T21" fmla="*/ 47 h 646"/>
                <a:gd name="T22" fmla="*/ 99 w 413"/>
                <a:gd name="T23" fmla="*/ 58 h 646"/>
                <a:gd name="T24" fmla="*/ 95 w 413"/>
                <a:gd name="T25" fmla="*/ 65 h 646"/>
                <a:gd name="T26" fmla="*/ 89 w 413"/>
                <a:gd name="T27" fmla="*/ 61 h 646"/>
                <a:gd name="T28" fmla="*/ 85 w 413"/>
                <a:gd name="T29" fmla="*/ 74 h 646"/>
                <a:gd name="T30" fmla="*/ 73 w 413"/>
                <a:gd name="T31" fmla="*/ 84 h 646"/>
                <a:gd name="T32" fmla="*/ 67 w 413"/>
                <a:gd name="T33" fmla="*/ 101 h 646"/>
                <a:gd name="T34" fmla="*/ 63 w 413"/>
                <a:gd name="T35" fmla="*/ 113 h 646"/>
                <a:gd name="T36" fmla="*/ 70 w 413"/>
                <a:gd name="T37" fmla="*/ 125 h 646"/>
                <a:gd name="T38" fmla="*/ 83 w 413"/>
                <a:gd name="T39" fmla="*/ 129 h 646"/>
                <a:gd name="T40" fmla="*/ 89 w 413"/>
                <a:gd name="T41" fmla="*/ 133 h 646"/>
                <a:gd name="T42" fmla="*/ 92 w 413"/>
                <a:gd name="T43" fmla="*/ 145 h 646"/>
                <a:gd name="T44" fmla="*/ 96 w 413"/>
                <a:gd name="T45" fmla="*/ 154 h 646"/>
                <a:gd name="T46" fmla="*/ 92 w 413"/>
                <a:gd name="T47" fmla="*/ 161 h 646"/>
                <a:gd name="T48" fmla="*/ 91 w 413"/>
                <a:gd name="T49" fmla="*/ 174 h 646"/>
                <a:gd name="T50" fmla="*/ 95 w 413"/>
                <a:gd name="T51" fmla="*/ 182 h 646"/>
                <a:gd name="T52" fmla="*/ 105 w 413"/>
                <a:gd name="T53" fmla="*/ 189 h 646"/>
                <a:gd name="T54" fmla="*/ 115 w 413"/>
                <a:gd name="T55" fmla="*/ 198 h 646"/>
                <a:gd name="T56" fmla="*/ 129 w 413"/>
                <a:gd name="T57" fmla="*/ 208 h 646"/>
                <a:gd name="T58" fmla="*/ 140 w 413"/>
                <a:gd name="T59" fmla="*/ 218 h 646"/>
                <a:gd name="T60" fmla="*/ 151 w 413"/>
                <a:gd name="T61" fmla="*/ 228 h 646"/>
                <a:gd name="T62" fmla="*/ 164 w 413"/>
                <a:gd name="T63" fmla="*/ 232 h 646"/>
                <a:gd name="T64" fmla="*/ 171 w 413"/>
                <a:gd name="T65" fmla="*/ 242 h 646"/>
                <a:gd name="T66" fmla="*/ 188 w 413"/>
                <a:gd name="T67" fmla="*/ 259 h 646"/>
                <a:gd name="T68" fmla="*/ 194 w 413"/>
                <a:gd name="T69" fmla="*/ 272 h 646"/>
                <a:gd name="T70" fmla="*/ 200 w 413"/>
                <a:gd name="T71" fmla="*/ 282 h 646"/>
                <a:gd name="T72" fmla="*/ 196 w 413"/>
                <a:gd name="T73" fmla="*/ 289 h 646"/>
                <a:gd name="T74" fmla="*/ 197 w 413"/>
                <a:gd name="T75" fmla="*/ 303 h 646"/>
                <a:gd name="T76" fmla="*/ 208 w 413"/>
                <a:gd name="T77" fmla="*/ 330 h 646"/>
                <a:gd name="T78" fmla="*/ 213 w 413"/>
                <a:gd name="T79" fmla="*/ 340 h 646"/>
                <a:gd name="T80" fmla="*/ 223 w 413"/>
                <a:gd name="T81" fmla="*/ 349 h 646"/>
                <a:gd name="T82" fmla="*/ 237 w 413"/>
                <a:gd name="T83" fmla="*/ 355 h 646"/>
                <a:gd name="T84" fmla="*/ 249 w 413"/>
                <a:gd name="T85" fmla="*/ 368 h 646"/>
                <a:gd name="T86" fmla="*/ 259 w 413"/>
                <a:gd name="T87" fmla="*/ 386 h 646"/>
                <a:gd name="T88" fmla="*/ 263 w 413"/>
                <a:gd name="T89" fmla="*/ 401 h 646"/>
                <a:gd name="T90" fmla="*/ 278 w 413"/>
                <a:gd name="T91" fmla="*/ 409 h 646"/>
                <a:gd name="T92" fmla="*/ 293 w 413"/>
                <a:gd name="T93" fmla="*/ 422 h 646"/>
                <a:gd name="T94" fmla="*/ 315 w 413"/>
                <a:gd name="T95" fmla="*/ 437 h 646"/>
                <a:gd name="T96" fmla="*/ 330 w 413"/>
                <a:gd name="T97" fmla="*/ 442 h 646"/>
                <a:gd name="T98" fmla="*/ 340 w 413"/>
                <a:gd name="T99" fmla="*/ 442 h 646"/>
                <a:gd name="T100" fmla="*/ 350 w 413"/>
                <a:gd name="T101" fmla="*/ 440 h 646"/>
                <a:gd name="T102" fmla="*/ 354 w 413"/>
                <a:gd name="T103" fmla="*/ 432 h 646"/>
                <a:gd name="T104" fmla="*/ 361 w 413"/>
                <a:gd name="T105" fmla="*/ 450 h 646"/>
                <a:gd name="T106" fmla="*/ 369 w 413"/>
                <a:gd name="T107" fmla="*/ 467 h 646"/>
                <a:gd name="T108" fmla="*/ 378 w 413"/>
                <a:gd name="T109" fmla="*/ 497 h 646"/>
                <a:gd name="T110" fmla="*/ 385 w 413"/>
                <a:gd name="T111" fmla="*/ 514 h 646"/>
                <a:gd name="T112" fmla="*/ 399 w 413"/>
                <a:gd name="T113" fmla="*/ 551 h 646"/>
                <a:gd name="T114" fmla="*/ 411 w 413"/>
                <a:gd name="T115" fmla="*/ 576 h 646"/>
                <a:gd name="T116" fmla="*/ 183 w 413"/>
                <a:gd name="T117" fmla="*/ 645 h 646"/>
                <a:gd name="T118" fmla="*/ 10 w 413"/>
                <a:gd name="T119" fmla="*/ 129 h 646"/>
                <a:gd name="T120" fmla="*/ 0 w 413"/>
                <a:gd name="T121" fmla="*/ 9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3" h="646">
                  <a:moveTo>
                    <a:pt x="0" y="78"/>
                  </a:moveTo>
                  <a:lnTo>
                    <a:pt x="0" y="78"/>
                  </a:lnTo>
                  <a:cubicBezTo>
                    <a:pt x="0" y="74"/>
                    <a:pt x="1" y="71"/>
                    <a:pt x="1" y="68"/>
                  </a:cubicBezTo>
                  <a:lnTo>
                    <a:pt x="1" y="68"/>
                  </a:lnTo>
                  <a:cubicBezTo>
                    <a:pt x="2" y="62"/>
                    <a:pt x="7" y="50"/>
                    <a:pt x="10" y="44"/>
                  </a:cubicBezTo>
                  <a:lnTo>
                    <a:pt x="10" y="44"/>
                  </a:lnTo>
                  <a:cubicBezTo>
                    <a:pt x="13" y="38"/>
                    <a:pt x="23" y="28"/>
                    <a:pt x="28" y="24"/>
                  </a:cubicBezTo>
                  <a:lnTo>
                    <a:pt x="28" y="24"/>
                  </a:lnTo>
                  <a:cubicBezTo>
                    <a:pt x="33" y="20"/>
                    <a:pt x="43" y="12"/>
                    <a:pt x="49" y="8"/>
                  </a:cubicBezTo>
                  <a:lnTo>
                    <a:pt x="49" y="8"/>
                  </a:lnTo>
                  <a:cubicBezTo>
                    <a:pt x="55" y="6"/>
                    <a:pt x="69" y="1"/>
                    <a:pt x="76" y="0"/>
                  </a:cubicBezTo>
                  <a:lnTo>
                    <a:pt x="76" y="0"/>
                  </a:lnTo>
                  <a:cubicBezTo>
                    <a:pt x="82" y="0"/>
                    <a:pt x="95" y="3"/>
                    <a:pt x="101" y="4"/>
                  </a:cubicBezTo>
                  <a:lnTo>
                    <a:pt x="101" y="4"/>
                  </a:lnTo>
                  <a:cubicBezTo>
                    <a:pt x="104" y="5"/>
                    <a:pt x="110" y="7"/>
                    <a:pt x="115" y="8"/>
                  </a:cubicBezTo>
                  <a:lnTo>
                    <a:pt x="115" y="8"/>
                  </a:lnTo>
                  <a:cubicBezTo>
                    <a:pt x="114" y="13"/>
                    <a:pt x="113" y="17"/>
                    <a:pt x="111" y="20"/>
                  </a:cubicBezTo>
                  <a:lnTo>
                    <a:pt x="111" y="20"/>
                  </a:lnTo>
                  <a:cubicBezTo>
                    <a:pt x="109" y="23"/>
                    <a:pt x="103" y="27"/>
                    <a:pt x="102" y="30"/>
                  </a:cubicBezTo>
                  <a:lnTo>
                    <a:pt x="102" y="30"/>
                  </a:lnTo>
                  <a:cubicBezTo>
                    <a:pt x="101" y="34"/>
                    <a:pt x="106" y="43"/>
                    <a:pt x="106" y="47"/>
                  </a:cubicBezTo>
                  <a:lnTo>
                    <a:pt x="106" y="47"/>
                  </a:lnTo>
                  <a:cubicBezTo>
                    <a:pt x="105" y="50"/>
                    <a:pt x="101" y="55"/>
                    <a:pt x="99" y="58"/>
                  </a:cubicBezTo>
                  <a:lnTo>
                    <a:pt x="99" y="58"/>
                  </a:lnTo>
                  <a:cubicBezTo>
                    <a:pt x="98" y="60"/>
                    <a:pt x="96" y="63"/>
                    <a:pt x="95" y="65"/>
                  </a:cubicBezTo>
                  <a:lnTo>
                    <a:pt x="95" y="65"/>
                  </a:lnTo>
                  <a:cubicBezTo>
                    <a:pt x="93" y="63"/>
                    <a:pt x="91" y="61"/>
                    <a:pt x="89" y="61"/>
                  </a:cubicBezTo>
                  <a:lnTo>
                    <a:pt x="89" y="61"/>
                  </a:lnTo>
                  <a:cubicBezTo>
                    <a:pt x="86" y="62"/>
                    <a:pt x="86" y="71"/>
                    <a:pt x="85" y="74"/>
                  </a:cubicBezTo>
                  <a:lnTo>
                    <a:pt x="85" y="74"/>
                  </a:lnTo>
                  <a:cubicBezTo>
                    <a:pt x="82" y="77"/>
                    <a:pt x="75" y="81"/>
                    <a:pt x="73" y="84"/>
                  </a:cubicBezTo>
                  <a:lnTo>
                    <a:pt x="73" y="84"/>
                  </a:lnTo>
                  <a:cubicBezTo>
                    <a:pt x="71" y="88"/>
                    <a:pt x="68" y="97"/>
                    <a:pt x="67" y="101"/>
                  </a:cubicBezTo>
                  <a:lnTo>
                    <a:pt x="67" y="101"/>
                  </a:lnTo>
                  <a:cubicBezTo>
                    <a:pt x="66" y="104"/>
                    <a:pt x="63" y="109"/>
                    <a:pt x="63" y="113"/>
                  </a:cubicBezTo>
                  <a:lnTo>
                    <a:pt x="63" y="113"/>
                  </a:lnTo>
                  <a:cubicBezTo>
                    <a:pt x="64" y="116"/>
                    <a:pt x="67" y="123"/>
                    <a:pt x="70" y="125"/>
                  </a:cubicBezTo>
                  <a:lnTo>
                    <a:pt x="70" y="125"/>
                  </a:lnTo>
                  <a:cubicBezTo>
                    <a:pt x="72" y="127"/>
                    <a:pt x="80" y="128"/>
                    <a:pt x="83" y="129"/>
                  </a:cubicBezTo>
                  <a:lnTo>
                    <a:pt x="83" y="129"/>
                  </a:lnTo>
                  <a:cubicBezTo>
                    <a:pt x="85" y="130"/>
                    <a:pt x="88" y="132"/>
                    <a:pt x="89" y="133"/>
                  </a:cubicBezTo>
                  <a:lnTo>
                    <a:pt x="89" y="133"/>
                  </a:lnTo>
                  <a:cubicBezTo>
                    <a:pt x="91" y="135"/>
                    <a:pt x="91" y="142"/>
                    <a:pt x="92" y="145"/>
                  </a:cubicBezTo>
                  <a:lnTo>
                    <a:pt x="92" y="145"/>
                  </a:lnTo>
                  <a:cubicBezTo>
                    <a:pt x="93" y="147"/>
                    <a:pt x="96" y="151"/>
                    <a:pt x="96" y="154"/>
                  </a:cubicBezTo>
                  <a:lnTo>
                    <a:pt x="96" y="154"/>
                  </a:lnTo>
                  <a:cubicBezTo>
                    <a:pt x="96" y="155"/>
                    <a:pt x="93" y="159"/>
                    <a:pt x="92" y="161"/>
                  </a:cubicBezTo>
                  <a:lnTo>
                    <a:pt x="92" y="161"/>
                  </a:lnTo>
                  <a:cubicBezTo>
                    <a:pt x="91" y="164"/>
                    <a:pt x="91" y="171"/>
                    <a:pt x="91" y="174"/>
                  </a:cubicBezTo>
                  <a:lnTo>
                    <a:pt x="91" y="174"/>
                  </a:lnTo>
                  <a:cubicBezTo>
                    <a:pt x="92" y="177"/>
                    <a:pt x="93" y="181"/>
                    <a:pt x="95" y="182"/>
                  </a:cubicBezTo>
                  <a:lnTo>
                    <a:pt x="95" y="182"/>
                  </a:lnTo>
                  <a:cubicBezTo>
                    <a:pt x="97" y="185"/>
                    <a:pt x="103" y="188"/>
                    <a:pt x="105" y="189"/>
                  </a:cubicBezTo>
                  <a:lnTo>
                    <a:pt x="105" y="189"/>
                  </a:lnTo>
                  <a:cubicBezTo>
                    <a:pt x="108" y="191"/>
                    <a:pt x="113" y="195"/>
                    <a:pt x="115" y="198"/>
                  </a:cubicBezTo>
                  <a:lnTo>
                    <a:pt x="115" y="198"/>
                  </a:lnTo>
                  <a:cubicBezTo>
                    <a:pt x="119" y="200"/>
                    <a:pt x="126" y="205"/>
                    <a:pt x="129" y="208"/>
                  </a:cubicBezTo>
                  <a:lnTo>
                    <a:pt x="129" y="208"/>
                  </a:lnTo>
                  <a:cubicBezTo>
                    <a:pt x="132" y="210"/>
                    <a:pt x="137" y="215"/>
                    <a:pt x="140" y="218"/>
                  </a:cubicBezTo>
                  <a:lnTo>
                    <a:pt x="140" y="218"/>
                  </a:lnTo>
                  <a:cubicBezTo>
                    <a:pt x="142" y="220"/>
                    <a:pt x="148" y="226"/>
                    <a:pt x="151" y="228"/>
                  </a:cubicBezTo>
                  <a:lnTo>
                    <a:pt x="151" y="228"/>
                  </a:lnTo>
                  <a:cubicBezTo>
                    <a:pt x="153" y="230"/>
                    <a:pt x="161" y="230"/>
                    <a:pt x="164" y="232"/>
                  </a:cubicBezTo>
                  <a:lnTo>
                    <a:pt x="164" y="232"/>
                  </a:lnTo>
                  <a:cubicBezTo>
                    <a:pt x="166" y="234"/>
                    <a:pt x="169" y="240"/>
                    <a:pt x="171" y="242"/>
                  </a:cubicBezTo>
                  <a:lnTo>
                    <a:pt x="171" y="242"/>
                  </a:lnTo>
                  <a:cubicBezTo>
                    <a:pt x="174" y="247"/>
                    <a:pt x="184" y="254"/>
                    <a:pt x="188" y="259"/>
                  </a:cubicBezTo>
                  <a:lnTo>
                    <a:pt x="188" y="259"/>
                  </a:lnTo>
                  <a:cubicBezTo>
                    <a:pt x="191" y="262"/>
                    <a:pt x="193" y="269"/>
                    <a:pt x="194" y="272"/>
                  </a:cubicBezTo>
                  <a:lnTo>
                    <a:pt x="194" y="272"/>
                  </a:lnTo>
                  <a:cubicBezTo>
                    <a:pt x="196" y="275"/>
                    <a:pt x="200" y="279"/>
                    <a:pt x="200" y="282"/>
                  </a:cubicBezTo>
                  <a:lnTo>
                    <a:pt x="200" y="282"/>
                  </a:lnTo>
                  <a:cubicBezTo>
                    <a:pt x="200" y="284"/>
                    <a:pt x="196" y="288"/>
                    <a:pt x="196" y="289"/>
                  </a:cubicBezTo>
                  <a:lnTo>
                    <a:pt x="196" y="289"/>
                  </a:lnTo>
                  <a:cubicBezTo>
                    <a:pt x="195" y="293"/>
                    <a:pt x="196" y="300"/>
                    <a:pt x="197" y="303"/>
                  </a:cubicBezTo>
                  <a:lnTo>
                    <a:pt x="197" y="303"/>
                  </a:lnTo>
                  <a:cubicBezTo>
                    <a:pt x="198" y="310"/>
                    <a:pt x="205" y="323"/>
                    <a:pt x="208" y="330"/>
                  </a:cubicBezTo>
                  <a:lnTo>
                    <a:pt x="208" y="330"/>
                  </a:lnTo>
                  <a:cubicBezTo>
                    <a:pt x="209" y="332"/>
                    <a:pt x="211" y="338"/>
                    <a:pt x="213" y="340"/>
                  </a:cubicBezTo>
                  <a:lnTo>
                    <a:pt x="213" y="340"/>
                  </a:lnTo>
                  <a:cubicBezTo>
                    <a:pt x="215" y="343"/>
                    <a:pt x="220" y="347"/>
                    <a:pt x="223" y="349"/>
                  </a:cubicBezTo>
                  <a:lnTo>
                    <a:pt x="223" y="349"/>
                  </a:lnTo>
                  <a:cubicBezTo>
                    <a:pt x="227" y="351"/>
                    <a:pt x="234" y="353"/>
                    <a:pt x="237" y="355"/>
                  </a:cubicBezTo>
                  <a:lnTo>
                    <a:pt x="237" y="355"/>
                  </a:lnTo>
                  <a:cubicBezTo>
                    <a:pt x="240" y="358"/>
                    <a:pt x="245" y="364"/>
                    <a:pt x="249" y="368"/>
                  </a:cubicBezTo>
                  <a:lnTo>
                    <a:pt x="249" y="368"/>
                  </a:lnTo>
                  <a:cubicBezTo>
                    <a:pt x="252" y="372"/>
                    <a:pt x="257" y="381"/>
                    <a:pt x="259" y="386"/>
                  </a:cubicBezTo>
                  <a:lnTo>
                    <a:pt x="259" y="386"/>
                  </a:lnTo>
                  <a:cubicBezTo>
                    <a:pt x="261" y="389"/>
                    <a:pt x="261" y="399"/>
                    <a:pt x="263" y="401"/>
                  </a:cubicBezTo>
                  <a:lnTo>
                    <a:pt x="263" y="401"/>
                  </a:lnTo>
                  <a:cubicBezTo>
                    <a:pt x="266" y="405"/>
                    <a:pt x="275" y="407"/>
                    <a:pt x="278" y="409"/>
                  </a:cubicBezTo>
                  <a:lnTo>
                    <a:pt x="278" y="409"/>
                  </a:lnTo>
                  <a:cubicBezTo>
                    <a:pt x="283" y="411"/>
                    <a:pt x="290" y="419"/>
                    <a:pt x="293" y="422"/>
                  </a:cubicBezTo>
                  <a:lnTo>
                    <a:pt x="293" y="422"/>
                  </a:lnTo>
                  <a:cubicBezTo>
                    <a:pt x="298" y="426"/>
                    <a:pt x="309" y="433"/>
                    <a:pt x="315" y="437"/>
                  </a:cubicBezTo>
                  <a:lnTo>
                    <a:pt x="315" y="437"/>
                  </a:lnTo>
                  <a:cubicBezTo>
                    <a:pt x="318" y="439"/>
                    <a:pt x="325" y="441"/>
                    <a:pt x="330" y="442"/>
                  </a:cubicBezTo>
                  <a:lnTo>
                    <a:pt x="330" y="442"/>
                  </a:lnTo>
                  <a:cubicBezTo>
                    <a:pt x="332" y="443"/>
                    <a:pt x="337" y="442"/>
                    <a:pt x="340" y="442"/>
                  </a:cubicBezTo>
                  <a:lnTo>
                    <a:pt x="340" y="442"/>
                  </a:lnTo>
                  <a:cubicBezTo>
                    <a:pt x="342" y="441"/>
                    <a:pt x="348" y="441"/>
                    <a:pt x="350" y="440"/>
                  </a:cubicBezTo>
                  <a:lnTo>
                    <a:pt x="350" y="440"/>
                  </a:lnTo>
                  <a:cubicBezTo>
                    <a:pt x="351" y="439"/>
                    <a:pt x="351" y="431"/>
                    <a:pt x="354" y="432"/>
                  </a:cubicBezTo>
                  <a:lnTo>
                    <a:pt x="354" y="432"/>
                  </a:lnTo>
                  <a:cubicBezTo>
                    <a:pt x="358" y="432"/>
                    <a:pt x="358" y="446"/>
                    <a:pt x="361" y="450"/>
                  </a:cubicBezTo>
                  <a:lnTo>
                    <a:pt x="361" y="450"/>
                  </a:lnTo>
                  <a:cubicBezTo>
                    <a:pt x="363" y="454"/>
                    <a:pt x="368" y="463"/>
                    <a:pt x="369" y="467"/>
                  </a:cubicBezTo>
                  <a:lnTo>
                    <a:pt x="369" y="467"/>
                  </a:lnTo>
                  <a:cubicBezTo>
                    <a:pt x="373" y="475"/>
                    <a:pt x="376" y="490"/>
                    <a:pt x="378" y="497"/>
                  </a:cubicBezTo>
                  <a:lnTo>
                    <a:pt x="378" y="497"/>
                  </a:lnTo>
                  <a:cubicBezTo>
                    <a:pt x="380" y="501"/>
                    <a:pt x="384" y="510"/>
                    <a:pt x="385" y="514"/>
                  </a:cubicBezTo>
                  <a:lnTo>
                    <a:pt x="385" y="514"/>
                  </a:lnTo>
                  <a:cubicBezTo>
                    <a:pt x="389" y="523"/>
                    <a:pt x="395" y="542"/>
                    <a:pt x="399" y="551"/>
                  </a:cubicBezTo>
                  <a:lnTo>
                    <a:pt x="399" y="551"/>
                  </a:lnTo>
                  <a:cubicBezTo>
                    <a:pt x="402" y="558"/>
                    <a:pt x="409" y="570"/>
                    <a:pt x="411" y="576"/>
                  </a:cubicBezTo>
                  <a:lnTo>
                    <a:pt x="411" y="576"/>
                  </a:lnTo>
                  <a:cubicBezTo>
                    <a:pt x="411" y="579"/>
                    <a:pt x="412" y="582"/>
                    <a:pt x="412" y="586"/>
                  </a:cubicBezTo>
                  <a:lnTo>
                    <a:pt x="183" y="645"/>
                  </a:lnTo>
                  <a:lnTo>
                    <a:pt x="10" y="129"/>
                  </a:lnTo>
                  <a:lnTo>
                    <a:pt x="10" y="129"/>
                  </a:lnTo>
                  <a:cubicBezTo>
                    <a:pt x="10" y="129"/>
                    <a:pt x="1" y="103"/>
                    <a:pt x="0" y="94"/>
                  </a:cubicBezTo>
                  <a:lnTo>
                    <a:pt x="0" y="94"/>
                  </a:lnTo>
                  <a:cubicBezTo>
                    <a:pt x="0" y="90"/>
                    <a:pt x="0" y="84"/>
                    <a:pt x="0" y="78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2" name="Freeform 297">
              <a:extLst>
                <a:ext uri="{FF2B5EF4-FFF2-40B4-BE49-F238E27FC236}">
                  <a16:creationId xmlns:a16="http://schemas.microsoft.com/office/drawing/2014/main" id="{643BAC56-D476-F941-8A05-288C8E5D2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5194" y="4181824"/>
              <a:ext cx="411324" cy="907752"/>
            </a:xfrm>
            <a:custGeom>
              <a:avLst/>
              <a:gdLst>
                <a:gd name="T0" fmla="*/ 72 w 512"/>
                <a:gd name="T1" fmla="*/ 753 h 1129"/>
                <a:gd name="T2" fmla="*/ 114 w 512"/>
                <a:gd name="T3" fmla="*/ 729 h 1129"/>
                <a:gd name="T4" fmla="*/ 130 w 512"/>
                <a:gd name="T5" fmla="*/ 691 h 1129"/>
                <a:gd name="T6" fmla="*/ 144 w 512"/>
                <a:gd name="T7" fmla="*/ 667 h 1129"/>
                <a:gd name="T8" fmla="*/ 174 w 512"/>
                <a:gd name="T9" fmla="*/ 625 h 1129"/>
                <a:gd name="T10" fmla="*/ 209 w 512"/>
                <a:gd name="T11" fmla="*/ 594 h 1129"/>
                <a:gd name="T12" fmla="*/ 232 w 512"/>
                <a:gd name="T13" fmla="*/ 568 h 1129"/>
                <a:gd name="T14" fmla="*/ 247 w 512"/>
                <a:gd name="T15" fmla="*/ 541 h 1129"/>
                <a:gd name="T16" fmla="*/ 194 w 512"/>
                <a:gd name="T17" fmla="*/ 520 h 1129"/>
                <a:gd name="T18" fmla="*/ 161 w 512"/>
                <a:gd name="T19" fmla="*/ 492 h 1129"/>
                <a:gd name="T20" fmla="*/ 120 w 512"/>
                <a:gd name="T21" fmla="*/ 462 h 1129"/>
                <a:gd name="T22" fmla="*/ 90 w 512"/>
                <a:gd name="T23" fmla="*/ 447 h 1129"/>
                <a:gd name="T24" fmla="*/ 52 w 512"/>
                <a:gd name="T25" fmla="*/ 397 h 1129"/>
                <a:gd name="T26" fmla="*/ 31 w 512"/>
                <a:gd name="T27" fmla="*/ 393 h 1129"/>
                <a:gd name="T28" fmla="*/ 18 w 512"/>
                <a:gd name="T29" fmla="*/ 352 h 1129"/>
                <a:gd name="T30" fmla="*/ 17 w 512"/>
                <a:gd name="T31" fmla="*/ 308 h 1129"/>
                <a:gd name="T32" fmla="*/ 35 w 512"/>
                <a:gd name="T33" fmla="*/ 276 h 1129"/>
                <a:gd name="T34" fmla="*/ 0 w 512"/>
                <a:gd name="T35" fmla="*/ 211 h 1129"/>
                <a:gd name="T36" fmla="*/ 40 w 512"/>
                <a:gd name="T37" fmla="*/ 140 h 1129"/>
                <a:gd name="T38" fmla="*/ 60 w 512"/>
                <a:gd name="T39" fmla="*/ 111 h 1129"/>
                <a:gd name="T40" fmla="*/ 73 w 512"/>
                <a:gd name="T41" fmla="*/ 32 h 1129"/>
                <a:gd name="T42" fmla="*/ 97 w 512"/>
                <a:gd name="T43" fmla="*/ 7 h 1129"/>
                <a:gd name="T44" fmla="*/ 411 w 512"/>
                <a:gd name="T45" fmla="*/ 239 h 1129"/>
                <a:gd name="T46" fmla="*/ 402 w 512"/>
                <a:gd name="T47" fmla="*/ 260 h 1129"/>
                <a:gd name="T48" fmla="*/ 374 w 512"/>
                <a:gd name="T49" fmla="*/ 272 h 1129"/>
                <a:gd name="T50" fmla="*/ 370 w 512"/>
                <a:gd name="T51" fmla="*/ 311 h 1129"/>
                <a:gd name="T52" fmla="*/ 362 w 512"/>
                <a:gd name="T53" fmla="*/ 346 h 1129"/>
                <a:gd name="T54" fmla="*/ 373 w 512"/>
                <a:gd name="T55" fmla="*/ 366 h 1129"/>
                <a:gd name="T56" fmla="*/ 433 w 512"/>
                <a:gd name="T57" fmla="*/ 357 h 1129"/>
                <a:gd name="T58" fmla="*/ 458 w 512"/>
                <a:gd name="T59" fmla="*/ 351 h 1129"/>
                <a:gd name="T60" fmla="*/ 451 w 512"/>
                <a:gd name="T61" fmla="*/ 331 h 1129"/>
                <a:gd name="T62" fmla="*/ 477 w 512"/>
                <a:gd name="T63" fmla="*/ 385 h 1129"/>
                <a:gd name="T64" fmla="*/ 492 w 512"/>
                <a:gd name="T65" fmla="*/ 540 h 1129"/>
                <a:gd name="T66" fmla="*/ 509 w 512"/>
                <a:gd name="T67" fmla="*/ 649 h 1129"/>
                <a:gd name="T68" fmla="*/ 494 w 512"/>
                <a:gd name="T69" fmla="*/ 761 h 1129"/>
                <a:gd name="T70" fmla="*/ 485 w 512"/>
                <a:gd name="T71" fmla="*/ 789 h 1129"/>
                <a:gd name="T72" fmla="*/ 474 w 512"/>
                <a:gd name="T73" fmla="*/ 844 h 1129"/>
                <a:gd name="T74" fmla="*/ 449 w 512"/>
                <a:gd name="T75" fmla="*/ 883 h 1129"/>
                <a:gd name="T76" fmla="*/ 396 w 512"/>
                <a:gd name="T77" fmla="*/ 956 h 1129"/>
                <a:gd name="T78" fmla="*/ 385 w 512"/>
                <a:gd name="T79" fmla="*/ 1017 h 1129"/>
                <a:gd name="T80" fmla="*/ 374 w 512"/>
                <a:gd name="T81" fmla="*/ 1060 h 1129"/>
                <a:gd name="T82" fmla="*/ 359 w 512"/>
                <a:gd name="T83" fmla="*/ 1098 h 1129"/>
                <a:gd name="T84" fmla="*/ 316 w 512"/>
                <a:gd name="T85" fmla="*/ 1127 h 1129"/>
                <a:gd name="T86" fmla="*/ 310 w 512"/>
                <a:gd name="T87" fmla="*/ 1085 h 1129"/>
                <a:gd name="T88" fmla="*/ 322 w 512"/>
                <a:gd name="T89" fmla="*/ 1029 h 1129"/>
                <a:gd name="T90" fmla="*/ 288 w 512"/>
                <a:gd name="T91" fmla="*/ 1011 h 1129"/>
                <a:gd name="T92" fmla="*/ 253 w 512"/>
                <a:gd name="T93" fmla="*/ 1006 h 1129"/>
                <a:gd name="T94" fmla="*/ 232 w 512"/>
                <a:gd name="T95" fmla="*/ 1018 h 1129"/>
                <a:gd name="T96" fmla="*/ 211 w 512"/>
                <a:gd name="T97" fmla="*/ 1024 h 1129"/>
                <a:gd name="T98" fmla="*/ 201 w 512"/>
                <a:gd name="T99" fmla="*/ 1006 h 1129"/>
                <a:gd name="T100" fmla="*/ 172 w 512"/>
                <a:gd name="T101" fmla="*/ 990 h 1129"/>
                <a:gd name="T102" fmla="*/ 148 w 512"/>
                <a:gd name="T103" fmla="*/ 987 h 1129"/>
                <a:gd name="T104" fmla="*/ 121 w 512"/>
                <a:gd name="T105" fmla="*/ 979 h 1129"/>
                <a:gd name="T106" fmla="*/ 96 w 512"/>
                <a:gd name="T107" fmla="*/ 963 h 1129"/>
                <a:gd name="T108" fmla="*/ 48 w 512"/>
                <a:gd name="T109" fmla="*/ 941 h 1129"/>
                <a:gd name="T110" fmla="*/ 52 w 512"/>
                <a:gd name="T111" fmla="*/ 910 h 1129"/>
                <a:gd name="T112" fmla="*/ 45 w 512"/>
                <a:gd name="T113" fmla="*/ 880 h 1129"/>
                <a:gd name="T114" fmla="*/ 25 w 512"/>
                <a:gd name="T115" fmla="*/ 867 h 1129"/>
                <a:gd name="T116" fmla="*/ 35 w 512"/>
                <a:gd name="T117" fmla="*/ 835 h 1129"/>
                <a:gd name="T118" fmla="*/ 45 w 512"/>
                <a:gd name="T119" fmla="*/ 814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2" h="1129">
                  <a:moveTo>
                    <a:pt x="54" y="775"/>
                  </a:moveTo>
                  <a:lnTo>
                    <a:pt x="54" y="775"/>
                  </a:lnTo>
                  <a:cubicBezTo>
                    <a:pt x="55" y="773"/>
                    <a:pt x="56" y="771"/>
                    <a:pt x="57" y="770"/>
                  </a:cubicBezTo>
                  <a:lnTo>
                    <a:pt x="57" y="770"/>
                  </a:lnTo>
                  <a:cubicBezTo>
                    <a:pt x="58" y="768"/>
                    <a:pt x="62" y="766"/>
                    <a:pt x="63" y="764"/>
                  </a:cubicBezTo>
                  <a:lnTo>
                    <a:pt x="63" y="764"/>
                  </a:lnTo>
                  <a:cubicBezTo>
                    <a:pt x="66" y="762"/>
                    <a:pt x="70" y="756"/>
                    <a:pt x="72" y="753"/>
                  </a:cubicBezTo>
                  <a:lnTo>
                    <a:pt x="72" y="753"/>
                  </a:lnTo>
                  <a:cubicBezTo>
                    <a:pt x="74" y="751"/>
                    <a:pt x="78" y="745"/>
                    <a:pt x="81" y="744"/>
                  </a:cubicBezTo>
                  <a:lnTo>
                    <a:pt x="81" y="744"/>
                  </a:lnTo>
                  <a:cubicBezTo>
                    <a:pt x="85" y="742"/>
                    <a:pt x="95" y="744"/>
                    <a:pt x="100" y="743"/>
                  </a:cubicBezTo>
                  <a:lnTo>
                    <a:pt x="100" y="743"/>
                  </a:lnTo>
                  <a:cubicBezTo>
                    <a:pt x="104" y="741"/>
                    <a:pt x="111" y="732"/>
                    <a:pt x="114" y="729"/>
                  </a:cubicBezTo>
                  <a:lnTo>
                    <a:pt x="114" y="729"/>
                  </a:lnTo>
                  <a:cubicBezTo>
                    <a:pt x="117" y="725"/>
                    <a:pt x="122" y="718"/>
                    <a:pt x="126" y="715"/>
                  </a:cubicBezTo>
                  <a:lnTo>
                    <a:pt x="126" y="715"/>
                  </a:lnTo>
                  <a:cubicBezTo>
                    <a:pt x="128" y="713"/>
                    <a:pt x="135" y="714"/>
                    <a:pt x="137" y="712"/>
                  </a:cubicBezTo>
                  <a:lnTo>
                    <a:pt x="137" y="712"/>
                  </a:lnTo>
                  <a:cubicBezTo>
                    <a:pt x="139" y="710"/>
                    <a:pt x="139" y="703"/>
                    <a:pt x="138" y="700"/>
                  </a:cubicBezTo>
                  <a:lnTo>
                    <a:pt x="138" y="700"/>
                  </a:lnTo>
                  <a:cubicBezTo>
                    <a:pt x="137" y="697"/>
                    <a:pt x="131" y="694"/>
                    <a:pt x="130" y="691"/>
                  </a:cubicBezTo>
                  <a:lnTo>
                    <a:pt x="130" y="691"/>
                  </a:lnTo>
                  <a:cubicBezTo>
                    <a:pt x="129" y="689"/>
                    <a:pt x="129" y="683"/>
                    <a:pt x="130" y="681"/>
                  </a:cubicBezTo>
                  <a:lnTo>
                    <a:pt x="130" y="681"/>
                  </a:lnTo>
                  <a:cubicBezTo>
                    <a:pt x="130" y="679"/>
                    <a:pt x="131" y="674"/>
                    <a:pt x="133" y="672"/>
                  </a:cubicBezTo>
                  <a:lnTo>
                    <a:pt x="133" y="672"/>
                  </a:lnTo>
                  <a:cubicBezTo>
                    <a:pt x="135" y="670"/>
                    <a:pt x="142" y="669"/>
                    <a:pt x="144" y="667"/>
                  </a:cubicBezTo>
                  <a:lnTo>
                    <a:pt x="144" y="667"/>
                  </a:lnTo>
                  <a:cubicBezTo>
                    <a:pt x="147" y="665"/>
                    <a:pt x="152" y="659"/>
                    <a:pt x="153" y="656"/>
                  </a:cubicBezTo>
                  <a:lnTo>
                    <a:pt x="153" y="656"/>
                  </a:lnTo>
                  <a:cubicBezTo>
                    <a:pt x="155" y="655"/>
                    <a:pt x="155" y="649"/>
                    <a:pt x="156" y="648"/>
                  </a:cubicBezTo>
                  <a:lnTo>
                    <a:pt x="156" y="648"/>
                  </a:lnTo>
                  <a:cubicBezTo>
                    <a:pt x="158" y="646"/>
                    <a:pt x="161" y="643"/>
                    <a:pt x="162" y="641"/>
                  </a:cubicBezTo>
                  <a:lnTo>
                    <a:pt x="162" y="641"/>
                  </a:lnTo>
                  <a:cubicBezTo>
                    <a:pt x="166" y="638"/>
                    <a:pt x="172" y="629"/>
                    <a:pt x="174" y="625"/>
                  </a:cubicBezTo>
                  <a:lnTo>
                    <a:pt x="174" y="625"/>
                  </a:lnTo>
                  <a:cubicBezTo>
                    <a:pt x="178" y="620"/>
                    <a:pt x="183" y="610"/>
                    <a:pt x="187" y="607"/>
                  </a:cubicBezTo>
                  <a:lnTo>
                    <a:pt x="187" y="607"/>
                  </a:lnTo>
                  <a:cubicBezTo>
                    <a:pt x="189" y="605"/>
                    <a:pt x="194" y="602"/>
                    <a:pt x="196" y="601"/>
                  </a:cubicBezTo>
                  <a:lnTo>
                    <a:pt x="196" y="601"/>
                  </a:lnTo>
                  <a:cubicBezTo>
                    <a:pt x="199" y="599"/>
                    <a:pt x="206" y="597"/>
                    <a:pt x="209" y="594"/>
                  </a:cubicBezTo>
                  <a:lnTo>
                    <a:pt x="209" y="594"/>
                  </a:lnTo>
                  <a:cubicBezTo>
                    <a:pt x="211" y="592"/>
                    <a:pt x="212" y="588"/>
                    <a:pt x="213" y="585"/>
                  </a:cubicBezTo>
                  <a:lnTo>
                    <a:pt x="213" y="585"/>
                  </a:lnTo>
                  <a:cubicBezTo>
                    <a:pt x="214" y="583"/>
                    <a:pt x="214" y="577"/>
                    <a:pt x="217" y="575"/>
                  </a:cubicBezTo>
                  <a:lnTo>
                    <a:pt x="217" y="575"/>
                  </a:lnTo>
                  <a:cubicBezTo>
                    <a:pt x="218" y="573"/>
                    <a:pt x="222" y="573"/>
                    <a:pt x="223" y="572"/>
                  </a:cubicBezTo>
                  <a:lnTo>
                    <a:pt x="223" y="572"/>
                  </a:lnTo>
                  <a:cubicBezTo>
                    <a:pt x="226" y="571"/>
                    <a:pt x="230" y="569"/>
                    <a:pt x="232" y="568"/>
                  </a:cubicBezTo>
                  <a:lnTo>
                    <a:pt x="232" y="568"/>
                  </a:lnTo>
                  <a:cubicBezTo>
                    <a:pt x="233" y="567"/>
                    <a:pt x="235" y="563"/>
                    <a:pt x="237" y="562"/>
                  </a:cubicBezTo>
                  <a:lnTo>
                    <a:pt x="237" y="562"/>
                  </a:lnTo>
                  <a:cubicBezTo>
                    <a:pt x="239" y="560"/>
                    <a:pt x="246" y="561"/>
                    <a:pt x="247" y="559"/>
                  </a:cubicBezTo>
                  <a:lnTo>
                    <a:pt x="247" y="559"/>
                  </a:lnTo>
                  <a:cubicBezTo>
                    <a:pt x="250" y="555"/>
                    <a:pt x="250" y="544"/>
                    <a:pt x="247" y="541"/>
                  </a:cubicBezTo>
                  <a:lnTo>
                    <a:pt x="247" y="541"/>
                  </a:lnTo>
                  <a:cubicBezTo>
                    <a:pt x="244" y="538"/>
                    <a:pt x="234" y="542"/>
                    <a:pt x="232" y="540"/>
                  </a:cubicBezTo>
                  <a:lnTo>
                    <a:pt x="232" y="540"/>
                  </a:lnTo>
                  <a:cubicBezTo>
                    <a:pt x="227" y="538"/>
                    <a:pt x="225" y="528"/>
                    <a:pt x="222" y="525"/>
                  </a:cubicBezTo>
                  <a:lnTo>
                    <a:pt x="222" y="525"/>
                  </a:lnTo>
                  <a:cubicBezTo>
                    <a:pt x="219" y="523"/>
                    <a:pt x="213" y="521"/>
                    <a:pt x="210" y="519"/>
                  </a:cubicBezTo>
                  <a:lnTo>
                    <a:pt x="210" y="519"/>
                  </a:lnTo>
                  <a:cubicBezTo>
                    <a:pt x="206" y="519"/>
                    <a:pt x="198" y="522"/>
                    <a:pt x="194" y="520"/>
                  </a:cubicBezTo>
                  <a:lnTo>
                    <a:pt x="194" y="520"/>
                  </a:lnTo>
                  <a:cubicBezTo>
                    <a:pt x="192" y="519"/>
                    <a:pt x="189" y="514"/>
                    <a:pt x="188" y="512"/>
                  </a:cubicBezTo>
                  <a:lnTo>
                    <a:pt x="188" y="512"/>
                  </a:lnTo>
                  <a:cubicBezTo>
                    <a:pt x="184" y="508"/>
                    <a:pt x="181" y="498"/>
                    <a:pt x="176" y="496"/>
                  </a:cubicBezTo>
                  <a:lnTo>
                    <a:pt x="176" y="496"/>
                  </a:lnTo>
                  <a:cubicBezTo>
                    <a:pt x="173" y="494"/>
                    <a:pt x="165" y="493"/>
                    <a:pt x="161" y="492"/>
                  </a:cubicBezTo>
                  <a:lnTo>
                    <a:pt x="161" y="492"/>
                  </a:lnTo>
                  <a:cubicBezTo>
                    <a:pt x="157" y="491"/>
                    <a:pt x="149" y="491"/>
                    <a:pt x="146" y="488"/>
                  </a:cubicBezTo>
                  <a:lnTo>
                    <a:pt x="146" y="488"/>
                  </a:lnTo>
                  <a:cubicBezTo>
                    <a:pt x="143" y="486"/>
                    <a:pt x="141" y="477"/>
                    <a:pt x="138" y="473"/>
                  </a:cubicBezTo>
                  <a:lnTo>
                    <a:pt x="138" y="473"/>
                  </a:lnTo>
                  <a:cubicBezTo>
                    <a:pt x="136" y="470"/>
                    <a:pt x="134" y="462"/>
                    <a:pt x="131" y="461"/>
                  </a:cubicBezTo>
                  <a:lnTo>
                    <a:pt x="131" y="461"/>
                  </a:lnTo>
                  <a:cubicBezTo>
                    <a:pt x="128" y="460"/>
                    <a:pt x="122" y="462"/>
                    <a:pt x="120" y="462"/>
                  </a:cubicBezTo>
                  <a:lnTo>
                    <a:pt x="120" y="462"/>
                  </a:lnTo>
                  <a:cubicBezTo>
                    <a:pt x="117" y="463"/>
                    <a:pt x="111" y="466"/>
                    <a:pt x="108" y="466"/>
                  </a:cubicBezTo>
                  <a:lnTo>
                    <a:pt x="108" y="466"/>
                  </a:lnTo>
                  <a:cubicBezTo>
                    <a:pt x="105" y="465"/>
                    <a:pt x="100" y="462"/>
                    <a:pt x="98" y="460"/>
                  </a:cubicBezTo>
                  <a:lnTo>
                    <a:pt x="98" y="460"/>
                  </a:lnTo>
                  <a:cubicBezTo>
                    <a:pt x="95" y="458"/>
                    <a:pt x="90" y="451"/>
                    <a:pt x="90" y="447"/>
                  </a:cubicBezTo>
                  <a:lnTo>
                    <a:pt x="90" y="447"/>
                  </a:lnTo>
                  <a:cubicBezTo>
                    <a:pt x="88" y="442"/>
                    <a:pt x="92" y="433"/>
                    <a:pt x="91" y="428"/>
                  </a:cubicBezTo>
                  <a:lnTo>
                    <a:pt x="91" y="428"/>
                  </a:lnTo>
                  <a:cubicBezTo>
                    <a:pt x="91" y="422"/>
                    <a:pt x="86" y="412"/>
                    <a:pt x="82" y="407"/>
                  </a:cubicBezTo>
                  <a:lnTo>
                    <a:pt x="82" y="407"/>
                  </a:lnTo>
                  <a:cubicBezTo>
                    <a:pt x="79" y="404"/>
                    <a:pt x="71" y="397"/>
                    <a:pt x="66" y="396"/>
                  </a:cubicBezTo>
                  <a:lnTo>
                    <a:pt x="66" y="396"/>
                  </a:lnTo>
                  <a:cubicBezTo>
                    <a:pt x="62" y="395"/>
                    <a:pt x="55" y="396"/>
                    <a:pt x="52" y="397"/>
                  </a:cubicBezTo>
                  <a:lnTo>
                    <a:pt x="52" y="397"/>
                  </a:lnTo>
                  <a:cubicBezTo>
                    <a:pt x="50" y="400"/>
                    <a:pt x="51" y="408"/>
                    <a:pt x="48" y="410"/>
                  </a:cubicBezTo>
                  <a:lnTo>
                    <a:pt x="48" y="410"/>
                  </a:lnTo>
                  <a:cubicBezTo>
                    <a:pt x="45" y="412"/>
                    <a:pt x="37" y="409"/>
                    <a:pt x="35" y="407"/>
                  </a:cubicBezTo>
                  <a:lnTo>
                    <a:pt x="35" y="407"/>
                  </a:lnTo>
                  <a:cubicBezTo>
                    <a:pt x="32" y="405"/>
                    <a:pt x="32" y="397"/>
                    <a:pt x="31" y="393"/>
                  </a:cubicBezTo>
                  <a:lnTo>
                    <a:pt x="31" y="393"/>
                  </a:lnTo>
                  <a:cubicBezTo>
                    <a:pt x="30" y="391"/>
                    <a:pt x="25" y="386"/>
                    <a:pt x="24" y="384"/>
                  </a:cubicBezTo>
                  <a:lnTo>
                    <a:pt x="24" y="384"/>
                  </a:lnTo>
                  <a:cubicBezTo>
                    <a:pt x="22" y="380"/>
                    <a:pt x="19" y="371"/>
                    <a:pt x="20" y="367"/>
                  </a:cubicBezTo>
                  <a:lnTo>
                    <a:pt x="20" y="367"/>
                  </a:lnTo>
                  <a:cubicBezTo>
                    <a:pt x="20" y="365"/>
                    <a:pt x="25" y="361"/>
                    <a:pt x="25" y="359"/>
                  </a:cubicBezTo>
                  <a:lnTo>
                    <a:pt x="25" y="359"/>
                  </a:lnTo>
                  <a:cubicBezTo>
                    <a:pt x="25" y="356"/>
                    <a:pt x="18" y="354"/>
                    <a:pt x="18" y="352"/>
                  </a:cubicBezTo>
                  <a:lnTo>
                    <a:pt x="18" y="352"/>
                  </a:lnTo>
                  <a:cubicBezTo>
                    <a:pt x="16" y="347"/>
                    <a:pt x="19" y="337"/>
                    <a:pt x="18" y="333"/>
                  </a:cubicBezTo>
                  <a:lnTo>
                    <a:pt x="18" y="333"/>
                  </a:lnTo>
                  <a:cubicBezTo>
                    <a:pt x="17" y="330"/>
                    <a:pt x="11" y="326"/>
                    <a:pt x="11" y="323"/>
                  </a:cubicBezTo>
                  <a:lnTo>
                    <a:pt x="11" y="323"/>
                  </a:lnTo>
                  <a:cubicBezTo>
                    <a:pt x="11" y="319"/>
                    <a:pt x="14" y="310"/>
                    <a:pt x="17" y="308"/>
                  </a:cubicBezTo>
                  <a:lnTo>
                    <a:pt x="17" y="308"/>
                  </a:lnTo>
                  <a:cubicBezTo>
                    <a:pt x="19" y="307"/>
                    <a:pt x="24" y="309"/>
                    <a:pt x="26" y="307"/>
                  </a:cubicBezTo>
                  <a:lnTo>
                    <a:pt x="26" y="307"/>
                  </a:lnTo>
                  <a:cubicBezTo>
                    <a:pt x="29" y="306"/>
                    <a:pt x="33" y="302"/>
                    <a:pt x="34" y="299"/>
                  </a:cubicBezTo>
                  <a:lnTo>
                    <a:pt x="34" y="299"/>
                  </a:lnTo>
                  <a:cubicBezTo>
                    <a:pt x="36" y="296"/>
                    <a:pt x="38" y="291"/>
                    <a:pt x="38" y="288"/>
                  </a:cubicBezTo>
                  <a:lnTo>
                    <a:pt x="38" y="288"/>
                  </a:lnTo>
                  <a:cubicBezTo>
                    <a:pt x="39" y="285"/>
                    <a:pt x="35" y="279"/>
                    <a:pt x="35" y="276"/>
                  </a:cubicBezTo>
                  <a:lnTo>
                    <a:pt x="35" y="276"/>
                  </a:lnTo>
                  <a:cubicBezTo>
                    <a:pt x="35" y="274"/>
                    <a:pt x="36" y="270"/>
                    <a:pt x="37" y="269"/>
                  </a:cubicBezTo>
                  <a:lnTo>
                    <a:pt x="37" y="269"/>
                  </a:lnTo>
                  <a:cubicBezTo>
                    <a:pt x="39" y="267"/>
                    <a:pt x="45" y="266"/>
                    <a:pt x="47" y="264"/>
                  </a:cubicBezTo>
                  <a:lnTo>
                    <a:pt x="47" y="264"/>
                  </a:lnTo>
                  <a:cubicBezTo>
                    <a:pt x="48" y="262"/>
                    <a:pt x="47" y="255"/>
                    <a:pt x="47" y="255"/>
                  </a:cubicBezTo>
                  <a:lnTo>
                    <a:pt x="0" y="211"/>
                  </a:lnTo>
                  <a:lnTo>
                    <a:pt x="34" y="175"/>
                  </a:lnTo>
                  <a:lnTo>
                    <a:pt x="34" y="175"/>
                  </a:lnTo>
                  <a:cubicBezTo>
                    <a:pt x="34" y="175"/>
                    <a:pt x="33" y="164"/>
                    <a:pt x="34" y="159"/>
                  </a:cubicBezTo>
                  <a:lnTo>
                    <a:pt x="34" y="159"/>
                  </a:lnTo>
                  <a:cubicBezTo>
                    <a:pt x="35" y="158"/>
                    <a:pt x="40" y="154"/>
                    <a:pt x="40" y="152"/>
                  </a:cubicBezTo>
                  <a:lnTo>
                    <a:pt x="40" y="152"/>
                  </a:lnTo>
                  <a:cubicBezTo>
                    <a:pt x="41" y="149"/>
                    <a:pt x="40" y="142"/>
                    <a:pt x="40" y="140"/>
                  </a:cubicBezTo>
                  <a:lnTo>
                    <a:pt x="40" y="140"/>
                  </a:lnTo>
                  <a:cubicBezTo>
                    <a:pt x="41" y="136"/>
                    <a:pt x="44" y="131"/>
                    <a:pt x="45" y="129"/>
                  </a:cubicBezTo>
                  <a:lnTo>
                    <a:pt x="45" y="129"/>
                  </a:lnTo>
                  <a:cubicBezTo>
                    <a:pt x="48" y="127"/>
                    <a:pt x="53" y="126"/>
                    <a:pt x="55" y="124"/>
                  </a:cubicBezTo>
                  <a:lnTo>
                    <a:pt x="55" y="124"/>
                  </a:lnTo>
                  <a:cubicBezTo>
                    <a:pt x="58" y="121"/>
                    <a:pt x="58" y="114"/>
                    <a:pt x="60" y="111"/>
                  </a:cubicBezTo>
                  <a:lnTo>
                    <a:pt x="60" y="111"/>
                  </a:lnTo>
                  <a:cubicBezTo>
                    <a:pt x="61" y="106"/>
                    <a:pt x="65" y="98"/>
                    <a:pt x="65" y="93"/>
                  </a:cubicBezTo>
                  <a:lnTo>
                    <a:pt x="65" y="93"/>
                  </a:lnTo>
                  <a:cubicBezTo>
                    <a:pt x="65" y="89"/>
                    <a:pt x="62" y="82"/>
                    <a:pt x="62" y="78"/>
                  </a:cubicBezTo>
                  <a:lnTo>
                    <a:pt x="62" y="78"/>
                  </a:lnTo>
                  <a:cubicBezTo>
                    <a:pt x="62" y="73"/>
                    <a:pt x="62" y="61"/>
                    <a:pt x="64" y="55"/>
                  </a:cubicBezTo>
                  <a:lnTo>
                    <a:pt x="64" y="55"/>
                  </a:lnTo>
                  <a:cubicBezTo>
                    <a:pt x="65" y="49"/>
                    <a:pt x="70" y="37"/>
                    <a:pt x="73" y="32"/>
                  </a:cubicBezTo>
                  <a:lnTo>
                    <a:pt x="73" y="32"/>
                  </a:lnTo>
                  <a:cubicBezTo>
                    <a:pt x="76" y="30"/>
                    <a:pt x="83" y="28"/>
                    <a:pt x="84" y="25"/>
                  </a:cubicBezTo>
                  <a:lnTo>
                    <a:pt x="84" y="25"/>
                  </a:lnTo>
                  <a:cubicBezTo>
                    <a:pt x="86" y="23"/>
                    <a:pt x="84" y="15"/>
                    <a:pt x="85" y="13"/>
                  </a:cubicBezTo>
                  <a:lnTo>
                    <a:pt x="85" y="13"/>
                  </a:lnTo>
                  <a:cubicBezTo>
                    <a:pt x="88" y="11"/>
                    <a:pt x="95" y="9"/>
                    <a:pt x="97" y="7"/>
                  </a:cubicBezTo>
                  <a:lnTo>
                    <a:pt x="97" y="7"/>
                  </a:lnTo>
                  <a:cubicBezTo>
                    <a:pt x="100" y="5"/>
                    <a:pt x="103" y="3"/>
                    <a:pt x="106" y="0"/>
                  </a:cubicBezTo>
                  <a:lnTo>
                    <a:pt x="418" y="88"/>
                  </a:lnTo>
                  <a:lnTo>
                    <a:pt x="423" y="125"/>
                  </a:lnTo>
                  <a:lnTo>
                    <a:pt x="417" y="168"/>
                  </a:lnTo>
                  <a:lnTo>
                    <a:pt x="411" y="239"/>
                  </a:lnTo>
                  <a:lnTo>
                    <a:pt x="411" y="239"/>
                  </a:lnTo>
                  <a:lnTo>
                    <a:pt x="411" y="239"/>
                  </a:lnTo>
                  <a:lnTo>
                    <a:pt x="411" y="239"/>
                  </a:lnTo>
                  <a:cubicBezTo>
                    <a:pt x="408" y="239"/>
                    <a:pt x="406" y="243"/>
                    <a:pt x="405" y="244"/>
                  </a:cubicBezTo>
                  <a:lnTo>
                    <a:pt x="405" y="244"/>
                  </a:lnTo>
                  <a:cubicBezTo>
                    <a:pt x="404" y="245"/>
                    <a:pt x="401" y="249"/>
                    <a:pt x="401" y="251"/>
                  </a:cubicBezTo>
                  <a:lnTo>
                    <a:pt x="401" y="251"/>
                  </a:lnTo>
                  <a:cubicBezTo>
                    <a:pt x="400" y="253"/>
                    <a:pt x="401" y="257"/>
                    <a:pt x="402" y="260"/>
                  </a:cubicBezTo>
                  <a:lnTo>
                    <a:pt x="402" y="260"/>
                  </a:lnTo>
                  <a:lnTo>
                    <a:pt x="403" y="262"/>
                  </a:lnTo>
                  <a:lnTo>
                    <a:pt x="403" y="262"/>
                  </a:lnTo>
                  <a:cubicBezTo>
                    <a:pt x="403" y="262"/>
                    <a:pt x="398" y="265"/>
                    <a:pt x="397" y="266"/>
                  </a:cubicBezTo>
                  <a:lnTo>
                    <a:pt x="397" y="266"/>
                  </a:lnTo>
                  <a:cubicBezTo>
                    <a:pt x="394" y="267"/>
                    <a:pt x="389" y="270"/>
                    <a:pt x="386" y="270"/>
                  </a:cubicBezTo>
                  <a:lnTo>
                    <a:pt x="386" y="270"/>
                  </a:lnTo>
                  <a:cubicBezTo>
                    <a:pt x="383" y="272"/>
                    <a:pt x="377" y="271"/>
                    <a:pt x="374" y="272"/>
                  </a:cubicBezTo>
                  <a:lnTo>
                    <a:pt x="374" y="272"/>
                  </a:lnTo>
                  <a:cubicBezTo>
                    <a:pt x="371" y="274"/>
                    <a:pt x="366" y="279"/>
                    <a:pt x="365" y="282"/>
                  </a:cubicBezTo>
                  <a:lnTo>
                    <a:pt x="365" y="282"/>
                  </a:lnTo>
                  <a:cubicBezTo>
                    <a:pt x="364" y="285"/>
                    <a:pt x="365" y="291"/>
                    <a:pt x="365" y="295"/>
                  </a:cubicBezTo>
                  <a:lnTo>
                    <a:pt x="365" y="295"/>
                  </a:lnTo>
                  <a:cubicBezTo>
                    <a:pt x="366" y="299"/>
                    <a:pt x="370" y="307"/>
                    <a:pt x="370" y="311"/>
                  </a:cubicBezTo>
                  <a:lnTo>
                    <a:pt x="370" y="311"/>
                  </a:lnTo>
                  <a:cubicBezTo>
                    <a:pt x="369" y="313"/>
                    <a:pt x="365" y="317"/>
                    <a:pt x="364" y="319"/>
                  </a:cubicBezTo>
                  <a:lnTo>
                    <a:pt x="364" y="319"/>
                  </a:lnTo>
                  <a:cubicBezTo>
                    <a:pt x="363" y="322"/>
                    <a:pt x="363" y="328"/>
                    <a:pt x="363" y="332"/>
                  </a:cubicBezTo>
                  <a:lnTo>
                    <a:pt x="363" y="332"/>
                  </a:lnTo>
                  <a:cubicBezTo>
                    <a:pt x="362" y="335"/>
                    <a:pt x="360" y="340"/>
                    <a:pt x="360" y="343"/>
                  </a:cubicBezTo>
                  <a:lnTo>
                    <a:pt x="360" y="343"/>
                  </a:lnTo>
                  <a:cubicBezTo>
                    <a:pt x="361" y="343"/>
                    <a:pt x="362" y="346"/>
                    <a:pt x="362" y="346"/>
                  </a:cubicBezTo>
                  <a:lnTo>
                    <a:pt x="362" y="346"/>
                  </a:lnTo>
                  <a:cubicBezTo>
                    <a:pt x="362" y="346"/>
                    <a:pt x="361" y="346"/>
                    <a:pt x="361" y="347"/>
                  </a:cubicBezTo>
                  <a:lnTo>
                    <a:pt x="361" y="347"/>
                  </a:lnTo>
                  <a:cubicBezTo>
                    <a:pt x="359" y="348"/>
                    <a:pt x="360" y="355"/>
                    <a:pt x="361" y="357"/>
                  </a:cubicBezTo>
                  <a:lnTo>
                    <a:pt x="361" y="357"/>
                  </a:lnTo>
                  <a:cubicBezTo>
                    <a:pt x="363" y="361"/>
                    <a:pt x="370" y="365"/>
                    <a:pt x="373" y="366"/>
                  </a:cubicBezTo>
                  <a:lnTo>
                    <a:pt x="373" y="366"/>
                  </a:lnTo>
                  <a:cubicBezTo>
                    <a:pt x="377" y="367"/>
                    <a:pt x="384" y="367"/>
                    <a:pt x="388" y="366"/>
                  </a:cubicBezTo>
                  <a:lnTo>
                    <a:pt x="388" y="366"/>
                  </a:lnTo>
                  <a:cubicBezTo>
                    <a:pt x="390" y="365"/>
                    <a:pt x="394" y="361"/>
                    <a:pt x="397" y="361"/>
                  </a:cubicBezTo>
                  <a:lnTo>
                    <a:pt x="397" y="361"/>
                  </a:lnTo>
                  <a:cubicBezTo>
                    <a:pt x="401" y="358"/>
                    <a:pt x="411" y="355"/>
                    <a:pt x="417" y="355"/>
                  </a:cubicBezTo>
                  <a:lnTo>
                    <a:pt x="417" y="355"/>
                  </a:lnTo>
                  <a:cubicBezTo>
                    <a:pt x="420" y="354"/>
                    <a:pt x="428" y="356"/>
                    <a:pt x="433" y="357"/>
                  </a:cubicBezTo>
                  <a:lnTo>
                    <a:pt x="433" y="357"/>
                  </a:lnTo>
                  <a:cubicBezTo>
                    <a:pt x="436" y="358"/>
                    <a:pt x="444" y="363"/>
                    <a:pt x="448" y="363"/>
                  </a:cubicBezTo>
                  <a:lnTo>
                    <a:pt x="448" y="363"/>
                  </a:lnTo>
                  <a:cubicBezTo>
                    <a:pt x="449" y="363"/>
                    <a:pt x="454" y="363"/>
                    <a:pt x="456" y="361"/>
                  </a:cubicBezTo>
                  <a:lnTo>
                    <a:pt x="456" y="361"/>
                  </a:lnTo>
                  <a:cubicBezTo>
                    <a:pt x="458" y="359"/>
                    <a:pt x="458" y="353"/>
                    <a:pt x="458" y="351"/>
                  </a:cubicBezTo>
                  <a:lnTo>
                    <a:pt x="458" y="351"/>
                  </a:lnTo>
                  <a:cubicBezTo>
                    <a:pt x="458" y="348"/>
                    <a:pt x="455" y="344"/>
                    <a:pt x="453" y="342"/>
                  </a:cubicBezTo>
                  <a:lnTo>
                    <a:pt x="453" y="342"/>
                  </a:lnTo>
                  <a:cubicBezTo>
                    <a:pt x="451" y="341"/>
                    <a:pt x="446" y="341"/>
                    <a:pt x="446" y="340"/>
                  </a:cubicBezTo>
                  <a:lnTo>
                    <a:pt x="446" y="340"/>
                  </a:lnTo>
                  <a:cubicBezTo>
                    <a:pt x="445" y="338"/>
                    <a:pt x="445" y="336"/>
                    <a:pt x="446" y="335"/>
                  </a:cubicBezTo>
                  <a:lnTo>
                    <a:pt x="446" y="335"/>
                  </a:lnTo>
                  <a:cubicBezTo>
                    <a:pt x="446" y="333"/>
                    <a:pt x="449" y="331"/>
                    <a:pt x="451" y="331"/>
                  </a:cubicBezTo>
                  <a:lnTo>
                    <a:pt x="451" y="331"/>
                  </a:lnTo>
                  <a:cubicBezTo>
                    <a:pt x="454" y="330"/>
                    <a:pt x="458" y="333"/>
                    <a:pt x="459" y="334"/>
                  </a:cubicBezTo>
                  <a:lnTo>
                    <a:pt x="459" y="334"/>
                  </a:lnTo>
                  <a:cubicBezTo>
                    <a:pt x="464" y="337"/>
                    <a:pt x="468" y="346"/>
                    <a:pt x="469" y="351"/>
                  </a:cubicBezTo>
                  <a:lnTo>
                    <a:pt x="469" y="351"/>
                  </a:lnTo>
                  <a:cubicBezTo>
                    <a:pt x="473" y="358"/>
                    <a:pt x="475" y="376"/>
                    <a:pt x="477" y="385"/>
                  </a:cubicBezTo>
                  <a:lnTo>
                    <a:pt x="477" y="385"/>
                  </a:lnTo>
                  <a:cubicBezTo>
                    <a:pt x="479" y="397"/>
                    <a:pt x="486" y="431"/>
                    <a:pt x="486" y="431"/>
                  </a:cubicBezTo>
                  <a:lnTo>
                    <a:pt x="486" y="431"/>
                  </a:lnTo>
                  <a:cubicBezTo>
                    <a:pt x="486" y="433"/>
                    <a:pt x="487" y="464"/>
                    <a:pt x="488" y="474"/>
                  </a:cubicBezTo>
                  <a:lnTo>
                    <a:pt x="488" y="474"/>
                  </a:lnTo>
                  <a:cubicBezTo>
                    <a:pt x="488" y="481"/>
                    <a:pt x="491" y="494"/>
                    <a:pt x="491" y="500"/>
                  </a:cubicBezTo>
                  <a:lnTo>
                    <a:pt x="491" y="500"/>
                  </a:lnTo>
                  <a:cubicBezTo>
                    <a:pt x="492" y="510"/>
                    <a:pt x="492" y="531"/>
                    <a:pt x="492" y="540"/>
                  </a:cubicBezTo>
                  <a:lnTo>
                    <a:pt x="492" y="540"/>
                  </a:lnTo>
                  <a:cubicBezTo>
                    <a:pt x="494" y="549"/>
                    <a:pt x="497" y="568"/>
                    <a:pt x="499" y="577"/>
                  </a:cubicBezTo>
                  <a:lnTo>
                    <a:pt x="499" y="577"/>
                  </a:lnTo>
                  <a:cubicBezTo>
                    <a:pt x="500" y="583"/>
                    <a:pt x="503" y="595"/>
                    <a:pt x="504" y="601"/>
                  </a:cubicBezTo>
                  <a:lnTo>
                    <a:pt x="504" y="601"/>
                  </a:lnTo>
                  <a:cubicBezTo>
                    <a:pt x="506" y="613"/>
                    <a:pt x="508" y="637"/>
                    <a:pt x="509" y="649"/>
                  </a:cubicBezTo>
                  <a:lnTo>
                    <a:pt x="509" y="649"/>
                  </a:lnTo>
                  <a:cubicBezTo>
                    <a:pt x="509" y="656"/>
                    <a:pt x="511" y="672"/>
                    <a:pt x="511" y="680"/>
                  </a:cubicBezTo>
                  <a:lnTo>
                    <a:pt x="511" y="680"/>
                  </a:lnTo>
                  <a:cubicBezTo>
                    <a:pt x="511" y="686"/>
                    <a:pt x="511" y="699"/>
                    <a:pt x="509" y="705"/>
                  </a:cubicBezTo>
                  <a:lnTo>
                    <a:pt x="509" y="705"/>
                  </a:lnTo>
                  <a:cubicBezTo>
                    <a:pt x="508" y="713"/>
                    <a:pt x="499" y="729"/>
                    <a:pt x="497" y="737"/>
                  </a:cubicBezTo>
                  <a:lnTo>
                    <a:pt x="497" y="737"/>
                  </a:lnTo>
                  <a:cubicBezTo>
                    <a:pt x="495" y="743"/>
                    <a:pt x="495" y="756"/>
                    <a:pt x="494" y="761"/>
                  </a:cubicBezTo>
                  <a:lnTo>
                    <a:pt x="494" y="761"/>
                  </a:lnTo>
                  <a:cubicBezTo>
                    <a:pt x="493" y="763"/>
                    <a:pt x="490" y="767"/>
                    <a:pt x="489" y="769"/>
                  </a:cubicBezTo>
                  <a:lnTo>
                    <a:pt x="489" y="769"/>
                  </a:lnTo>
                  <a:cubicBezTo>
                    <a:pt x="489" y="771"/>
                    <a:pt x="489" y="777"/>
                    <a:pt x="489" y="779"/>
                  </a:cubicBezTo>
                  <a:lnTo>
                    <a:pt x="489" y="779"/>
                  </a:lnTo>
                  <a:cubicBezTo>
                    <a:pt x="489" y="782"/>
                    <a:pt x="486" y="786"/>
                    <a:pt x="485" y="789"/>
                  </a:cubicBezTo>
                  <a:lnTo>
                    <a:pt x="485" y="789"/>
                  </a:lnTo>
                  <a:cubicBezTo>
                    <a:pt x="484" y="792"/>
                    <a:pt x="481" y="799"/>
                    <a:pt x="479" y="801"/>
                  </a:cubicBezTo>
                  <a:lnTo>
                    <a:pt x="479" y="801"/>
                  </a:lnTo>
                  <a:cubicBezTo>
                    <a:pt x="478" y="803"/>
                    <a:pt x="473" y="805"/>
                    <a:pt x="472" y="808"/>
                  </a:cubicBezTo>
                  <a:lnTo>
                    <a:pt x="472" y="808"/>
                  </a:lnTo>
                  <a:cubicBezTo>
                    <a:pt x="471" y="812"/>
                    <a:pt x="476" y="821"/>
                    <a:pt x="476" y="825"/>
                  </a:cubicBezTo>
                  <a:lnTo>
                    <a:pt x="476" y="825"/>
                  </a:lnTo>
                  <a:cubicBezTo>
                    <a:pt x="476" y="830"/>
                    <a:pt x="475" y="839"/>
                    <a:pt x="474" y="844"/>
                  </a:cubicBezTo>
                  <a:lnTo>
                    <a:pt x="474" y="844"/>
                  </a:lnTo>
                  <a:cubicBezTo>
                    <a:pt x="473" y="847"/>
                    <a:pt x="469" y="855"/>
                    <a:pt x="467" y="858"/>
                  </a:cubicBezTo>
                  <a:lnTo>
                    <a:pt x="467" y="858"/>
                  </a:lnTo>
                  <a:cubicBezTo>
                    <a:pt x="465" y="861"/>
                    <a:pt x="457" y="865"/>
                    <a:pt x="455" y="868"/>
                  </a:cubicBezTo>
                  <a:lnTo>
                    <a:pt x="455" y="868"/>
                  </a:lnTo>
                  <a:cubicBezTo>
                    <a:pt x="453" y="871"/>
                    <a:pt x="451" y="880"/>
                    <a:pt x="449" y="883"/>
                  </a:cubicBezTo>
                  <a:lnTo>
                    <a:pt x="449" y="883"/>
                  </a:lnTo>
                  <a:cubicBezTo>
                    <a:pt x="447" y="885"/>
                    <a:pt x="442" y="888"/>
                    <a:pt x="440" y="890"/>
                  </a:cubicBezTo>
                  <a:lnTo>
                    <a:pt x="440" y="890"/>
                  </a:lnTo>
                  <a:cubicBezTo>
                    <a:pt x="436" y="895"/>
                    <a:pt x="429" y="905"/>
                    <a:pt x="426" y="911"/>
                  </a:cubicBezTo>
                  <a:lnTo>
                    <a:pt x="426" y="911"/>
                  </a:lnTo>
                  <a:cubicBezTo>
                    <a:pt x="423" y="915"/>
                    <a:pt x="419" y="924"/>
                    <a:pt x="417" y="929"/>
                  </a:cubicBezTo>
                  <a:lnTo>
                    <a:pt x="417" y="929"/>
                  </a:lnTo>
                  <a:cubicBezTo>
                    <a:pt x="412" y="936"/>
                    <a:pt x="400" y="948"/>
                    <a:pt x="396" y="956"/>
                  </a:cubicBezTo>
                  <a:lnTo>
                    <a:pt x="396" y="956"/>
                  </a:lnTo>
                  <a:cubicBezTo>
                    <a:pt x="393" y="963"/>
                    <a:pt x="390" y="979"/>
                    <a:pt x="389" y="987"/>
                  </a:cubicBezTo>
                  <a:lnTo>
                    <a:pt x="389" y="987"/>
                  </a:lnTo>
                  <a:cubicBezTo>
                    <a:pt x="388" y="993"/>
                    <a:pt x="387" y="1004"/>
                    <a:pt x="387" y="1010"/>
                  </a:cubicBezTo>
                  <a:lnTo>
                    <a:pt x="387" y="1010"/>
                  </a:lnTo>
                  <a:cubicBezTo>
                    <a:pt x="386" y="1012"/>
                    <a:pt x="385" y="1015"/>
                    <a:pt x="385" y="1017"/>
                  </a:cubicBezTo>
                  <a:lnTo>
                    <a:pt x="385" y="1017"/>
                  </a:lnTo>
                  <a:cubicBezTo>
                    <a:pt x="385" y="1019"/>
                    <a:pt x="389" y="1022"/>
                    <a:pt x="389" y="1024"/>
                  </a:cubicBezTo>
                  <a:lnTo>
                    <a:pt x="389" y="1024"/>
                  </a:lnTo>
                  <a:cubicBezTo>
                    <a:pt x="390" y="1027"/>
                    <a:pt x="386" y="1032"/>
                    <a:pt x="385" y="1035"/>
                  </a:cubicBezTo>
                  <a:lnTo>
                    <a:pt x="385" y="1035"/>
                  </a:lnTo>
                  <a:cubicBezTo>
                    <a:pt x="383" y="1037"/>
                    <a:pt x="378" y="1042"/>
                    <a:pt x="377" y="1045"/>
                  </a:cubicBezTo>
                  <a:lnTo>
                    <a:pt x="377" y="1045"/>
                  </a:lnTo>
                  <a:cubicBezTo>
                    <a:pt x="375" y="1049"/>
                    <a:pt x="374" y="1056"/>
                    <a:pt x="374" y="1060"/>
                  </a:cubicBezTo>
                  <a:lnTo>
                    <a:pt x="374" y="1060"/>
                  </a:lnTo>
                  <a:cubicBezTo>
                    <a:pt x="373" y="1064"/>
                    <a:pt x="374" y="1072"/>
                    <a:pt x="373" y="1076"/>
                  </a:cubicBezTo>
                  <a:lnTo>
                    <a:pt x="373" y="1076"/>
                  </a:lnTo>
                  <a:cubicBezTo>
                    <a:pt x="372" y="1080"/>
                    <a:pt x="369" y="1086"/>
                    <a:pt x="367" y="1088"/>
                  </a:cubicBezTo>
                  <a:lnTo>
                    <a:pt x="367" y="1088"/>
                  </a:lnTo>
                  <a:cubicBezTo>
                    <a:pt x="365" y="1092"/>
                    <a:pt x="360" y="1095"/>
                    <a:pt x="359" y="1098"/>
                  </a:cubicBezTo>
                  <a:lnTo>
                    <a:pt x="359" y="1098"/>
                  </a:lnTo>
                  <a:cubicBezTo>
                    <a:pt x="357" y="1101"/>
                    <a:pt x="357" y="1107"/>
                    <a:pt x="355" y="1110"/>
                  </a:cubicBezTo>
                  <a:lnTo>
                    <a:pt x="355" y="1110"/>
                  </a:lnTo>
                  <a:cubicBezTo>
                    <a:pt x="353" y="1114"/>
                    <a:pt x="345" y="1118"/>
                    <a:pt x="342" y="1121"/>
                  </a:cubicBezTo>
                  <a:lnTo>
                    <a:pt x="342" y="1121"/>
                  </a:lnTo>
                  <a:cubicBezTo>
                    <a:pt x="339" y="1123"/>
                    <a:pt x="334" y="1127"/>
                    <a:pt x="330" y="1128"/>
                  </a:cubicBezTo>
                  <a:lnTo>
                    <a:pt x="330" y="1128"/>
                  </a:lnTo>
                  <a:cubicBezTo>
                    <a:pt x="327" y="1128"/>
                    <a:pt x="319" y="1128"/>
                    <a:pt x="316" y="1127"/>
                  </a:cubicBezTo>
                  <a:lnTo>
                    <a:pt x="316" y="1127"/>
                  </a:lnTo>
                  <a:cubicBezTo>
                    <a:pt x="313" y="1125"/>
                    <a:pt x="311" y="1117"/>
                    <a:pt x="310" y="1114"/>
                  </a:cubicBezTo>
                  <a:lnTo>
                    <a:pt x="310" y="1114"/>
                  </a:lnTo>
                  <a:cubicBezTo>
                    <a:pt x="308" y="1110"/>
                    <a:pt x="308" y="1102"/>
                    <a:pt x="308" y="1097"/>
                  </a:cubicBezTo>
                  <a:lnTo>
                    <a:pt x="308" y="1097"/>
                  </a:lnTo>
                  <a:cubicBezTo>
                    <a:pt x="308" y="1095"/>
                    <a:pt x="309" y="1088"/>
                    <a:pt x="310" y="1085"/>
                  </a:cubicBezTo>
                  <a:lnTo>
                    <a:pt x="310" y="1085"/>
                  </a:lnTo>
                  <a:cubicBezTo>
                    <a:pt x="310" y="1083"/>
                    <a:pt x="313" y="1079"/>
                    <a:pt x="314" y="1076"/>
                  </a:cubicBezTo>
                  <a:lnTo>
                    <a:pt x="314" y="1076"/>
                  </a:lnTo>
                  <a:cubicBezTo>
                    <a:pt x="315" y="1072"/>
                    <a:pt x="318" y="1063"/>
                    <a:pt x="319" y="1059"/>
                  </a:cubicBezTo>
                  <a:lnTo>
                    <a:pt x="319" y="1059"/>
                  </a:lnTo>
                  <a:cubicBezTo>
                    <a:pt x="320" y="1055"/>
                    <a:pt x="322" y="1047"/>
                    <a:pt x="323" y="1043"/>
                  </a:cubicBezTo>
                  <a:lnTo>
                    <a:pt x="323" y="1043"/>
                  </a:lnTo>
                  <a:cubicBezTo>
                    <a:pt x="323" y="1040"/>
                    <a:pt x="322" y="1032"/>
                    <a:pt x="322" y="1029"/>
                  </a:cubicBezTo>
                  <a:lnTo>
                    <a:pt x="322" y="1029"/>
                  </a:lnTo>
                  <a:cubicBezTo>
                    <a:pt x="320" y="1025"/>
                    <a:pt x="317" y="1019"/>
                    <a:pt x="314" y="1016"/>
                  </a:cubicBezTo>
                  <a:lnTo>
                    <a:pt x="314" y="1016"/>
                  </a:lnTo>
                  <a:cubicBezTo>
                    <a:pt x="311" y="1014"/>
                    <a:pt x="302" y="1011"/>
                    <a:pt x="297" y="1011"/>
                  </a:cubicBezTo>
                  <a:lnTo>
                    <a:pt x="297" y="1011"/>
                  </a:lnTo>
                  <a:cubicBezTo>
                    <a:pt x="295" y="1010"/>
                    <a:pt x="290" y="1010"/>
                    <a:pt x="288" y="1011"/>
                  </a:cubicBezTo>
                  <a:lnTo>
                    <a:pt x="288" y="1011"/>
                  </a:lnTo>
                  <a:cubicBezTo>
                    <a:pt x="284" y="1012"/>
                    <a:pt x="278" y="1017"/>
                    <a:pt x="274" y="1018"/>
                  </a:cubicBezTo>
                  <a:lnTo>
                    <a:pt x="274" y="1018"/>
                  </a:lnTo>
                  <a:cubicBezTo>
                    <a:pt x="271" y="1018"/>
                    <a:pt x="264" y="1016"/>
                    <a:pt x="262" y="1014"/>
                  </a:cubicBezTo>
                  <a:lnTo>
                    <a:pt x="262" y="1014"/>
                  </a:lnTo>
                  <a:cubicBezTo>
                    <a:pt x="260" y="1012"/>
                    <a:pt x="260" y="1007"/>
                    <a:pt x="259" y="1006"/>
                  </a:cubicBezTo>
                  <a:lnTo>
                    <a:pt x="259" y="1006"/>
                  </a:lnTo>
                  <a:cubicBezTo>
                    <a:pt x="257" y="1005"/>
                    <a:pt x="254" y="1005"/>
                    <a:pt x="253" y="1006"/>
                  </a:cubicBezTo>
                  <a:lnTo>
                    <a:pt x="253" y="1006"/>
                  </a:lnTo>
                  <a:cubicBezTo>
                    <a:pt x="251" y="1006"/>
                    <a:pt x="248" y="1009"/>
                    <a:pt x="247" y="1011"/>
                  </a:cubicBezTo>
                  <a:lnTo>
                    <a:pt x="247" y="1011"/>
                  </a:lnTo>
                  <a:cubicBezTo>
                    <a:pt x="245" y="1012"/>
                    <a:pt x="242" y="1015"/>
                    <a:pt x="241" y="1016"/>
                  </a:cubicBezTo>
                  <a:lnTo>
                    <a:pt x="241" y="1016"/>
                  </a:lnTo>
                  <a:cubicBezTo>
                    <a:pt x="239" y="1017"/>
                    <a:pt x="234" y="1016"/>
                    <a:pt x="232" y="1018"/>
                  </a:cubicBezTo>
                  <a:lnTo>
                    <a:pt x="232" y="1018"/>
                  </a:lnTo>
                  <a:cubicBezTo>
                    <a:pt x="231" y="1020"/>
                    <a:pt x="232" y="1025"/>
                    <a:pt x="231" y="1026"/>
                  </a:cubicBezTo>
                  <a:lnTo>
                    <a:pt x="231" y="1026"/>
                  </a:lnTo>
                  <a:cubicBezTo>
                    <a:pt x="229" y="1028"/>
                    <a:pt x="226" y="1031"/>
                    <a:pt x="224" y="1032"/>
                  </a:cubicBezTo>
                  <a:lnTo>
                    <a:pt x="224" y="1032"/>
                  </a:lnTo>
                  <a:cubicBezTo>
                    <a:pt x="223" y="1032"/>
                    <a:pt x="219" y="1031"/>
                    <a:pt x="217" y="1030"/>
                  </a:cubicBezTo>
                  <a:lnTo>
                    <a:pt x="217" y="1030"/>
                  </a:lnTo>
                  <a:cubicBezTo>
                    <a:pt x="215" y="1029"/>
                    <a:pt x="212" y="1026"/>
                    <a:pt x="211" y="1024"/>
                  </a:cubicBezTo>
                  <a:lnTo>
                    <a:pt x="211" y="1024"/>
                  </a:lnTo>
                  <a:cubicBezTo>
                    <a:pt x="211" y="1022"/>
                    <a:pt x="211" y="1017"/>
                    <a:pt x="211" y="1016"/>
                  </a:cubicBezTo>
                  <a:lnTo>
                    <a:pt x="211" y="1016"/>
                  </a:lnTo>
                  <a:cubicBezTo>
                    <a:pt x="211" y="1014"/>
                    <a:pt x="211" y="1011"/>
                    <a:pt x="209" y="1010"/>
                  </a:cubicBezTo>
                  <a:lnTo>
                    <a:pt x="209" y="1010"/>
                  </a:lnTo>
                  <a:cubicBezTo>
                    <a:pt x="207" y="1008"/>
                    <a:pt x="202" y="1007"/>
                    <a:pt x="201" y="1006"/>
                  </a:cubicBezTo>
                  <a:lnTo>
                    <a:pt x="201" y="1006"/>
                  </a:lnTo>
                  <a:cubicBezTo>
                    <a:pt x="199" y="1005"/>
                    <a:pt x="198" y="1002"/>
                    <a:pt x="196" y="1002"/>
                  </a:cubicBezTo>
                  <a:lnTo>
                    <a:pt x="196" y="1002"/>
                  </a:lnTo>
                  <a:cubicBezTo>
                    <a:pt x="193" y="1001"/>
                    <a:pt x="189" y="1002"/>
                    <a:pt x="186" y="1002"/>
                  </a:cubicBezTo>
                  <a:lnTo>
                    <a:pt x="186" y="1002"/>
                  </a:lnTo>
                  <a:cubicBezTo>
                    <a:pt x="184" y="1002"/>
                    <a:pt x="180" y="1001"/>
                    <a:pt x="178" y="1000"/>
                  </a:cubicBezTo>
                  <a:lnTo>
                    <a:pt x="178" y="1000"/>
                  </a:lnTo>
                  <a:cubicBezTo>
                    <a:pt x="176" y="998"/>
                    <a:pt x="174" y="991"/>
                    <a:pt x="172" y="990"/>
                  </a:cubicBezTo>
                  <a:lnTo>
                    <a:pt x="172" y="990"/>
                  </a:lnTo>
                  <a:cubicBezTo>
                    <a:pt x="170" y="989"/>
                    <a:pt x="165" y="989"/>
                    <a:pt x="163" y="990"/>
                  </a:cubicBezTo>
                  <a:lnTo>
                    <a:pt x="163" y="990"/>
                  </a:lnTo>
                  <a:cubicBezTo>
                    <a:pt x="161" y="991"/>
                    <a:pt x="160" y="997"/>
                    <a:pt x="158" y="998"/>
                  </a:cubicBezTo>
                  <a:lnTo>
                    <a:pt x="158" y="998"/>
                  </a:lnTo>
                  <a:cubicBezTo>
                    <a:pt x="154" y="998"/>
                    <a:pt x="149" y="991"/>
                    <a:pt x="148" y="987"/>
                  </a:cubicBezTo>
                  <a:lnTo>
                    <a:pt x="148" y="987"/>
                  </a:lnTo>
                  <a:cubicBezTo>
                    <a:pt x="146" y="986"/>
                    <a:pt x="146" y="981"/>
                    <a:pt x="145" y="979"/>
                  </a:cubicBezTo>
                  <a:lnTo>
                    <a:pt x="145" y="979"/>
                  </a:lnTo>
                  <a:cubicBezTo>
                    <a:pt x="143" y="977"/>
                    <a:pt x="141" y="975"/>
                    <a:pt x="138" y="974"/>
                  </a:cubicBezTo>
                  <a:lnTo>
                    <a:pt x="138" y="974"/>
                  </a:lnTo>
                  <a:cubicBezTo>
                    <a:pt x="136" y="974"/>
                    <a:pt x="132" y="977"/>
                    <a:pt x="130" y="977"/>
                  </a:cubicBezTo>
                  <a:lnTo>
                    <a:pt x="130" y="977"/>
                  </a:lnTo>
                  <a:cubicBezTo>
                    <a:pt x="128" y="978"/>
                    <a:pt x="123" y="979"/>
                    <a:pt x="121" y="979"/>
                  </a:cubicBezTo>
                  <a:lnTo>
                    <a:pt x="121" y="979"/>
                  </a:lnTo>
                  <a:cubicBezTo>
                    <a:pt x="119" y="978"/>
                    <a:pt x="115" y="975"/>
                    <a:pt x="114" y="973"/>
                  </a:cubicBezTo>
                  <a:lnTo>
                    <a:pt x="114" y="973"/>
                  </a:lnTo>
                  <a:cubicBezTo>
                    <a:pt x="113" y="971"/>
                    <a:pt x="112" y="967"/>
                    <a:pt x="111" y="965"/>
                  </a:cubicBezTo>
                  <a:lnTo>
                    <a:pt x="111" y="965"/>
                  </a:lnTo>
                  <a:cubicBezTo>
                    <a:pt x="108" y="963"/>
                    <a:pt x="100" y="965"/>
                    <a:pt x="96" y="963"/>
                  </a:cubicBezTo>
                  <a:lnTo>
                    <a:pt x="96" y="963"/>
                  </a:lnTo>
                  <a:cubicBezTo>
                    <a:pt x="94" y="962"/>
                    <a:pt x="93" y="958"/>
                    <a:pt x="92" y="956"/>
                  </a:cubicBezTo>
                  <a:lnTo>
                    <a:pt x="92" y="956"/>
                  </a:lnTo>
                  <a:cubicBezTo>
                    <a:pt x="90" y="954"/>
                    <a:pt x="84" y="948"/>
                    <a:pt x="81" y="946"/>
                  </a:cubicBezTo>
                  <a:lnTo>
                    <a:pt x="81" y="946"/>
                  </a:lnTo>
                  <a:cubicBezTo>
                    <a:pt x="76" y="944"/>
                    <a:pt x="65" y="944"/>
                    <a:pt x="61" y="943"/>
                  </a:cubicBezTo>
                  <a:lnTo>
                    <a:pt x="61" y="943"/>
                  </a:lnTo>
                  <a:cubicBezTo>
                    <a:pt x="58" y="942"/>
                    <a:pt x="51" y="944"/>
                    <a:pt x="48" y="941"/>
                  </a:cubicBezTo>
                  <a:lnTo>
                    <a:pt x="48" y="941"/>
                  </a:lnTo>
                  <a:cubicBezTo>
                    <a:pt x="46" y="939"/>
                    <a:pt x="44" y="932"/>
                    <a:pt x="45" y="929"/>
                  </a:cubicBezTo>
                  <a:lnTo>
                    <a:pt x="45" y="929"/>
                  </a:lnTo>
                  <a:cubicBezTo>
                    <a:pt x="45" y="926"/>
                    <a:pt x="53" y="925"/>
                    <a:pt x="54" y="922"/>
                  </a:cubicBezTo>
                  <a:lnTo>
                    <a:pt x="54" y="922"/>
                  </a:lnTo>
                  <a:cubicBezTo>
                    <a:pt x="55" y="920"/>
                    <a:pt x="52" y="913"/>
                    <a:pt x="52" y="910"/>
                  </a:cubicBezTo>
                  <a:lnTo>
                    <a:pt x="52" y="910"/>
                  </a:lnTo>
                  <a:cubicBezTo>
                    <a:pt x="51" y="908"/>
                    <a:pt x="48" y="905"/>
                    <a:pt x="48" y="902"/>
                  </a:cubicBezTo>
                  <a:lnTo>
                    <a:pt x="48" y="902"/>
                  </a:lnTo>
                  <a:cubicBezTo>
                    <a:pt x="48" y="900"/>
                    <a:pt x="52" y="895"/>
                    <a:pt x="52" y="893"/>
                  </a:cubicBezTo>
                  <a:lnTo>
                    <a:pt x="52" y="893"/>
                  </a:lnTo>
                  <a:cubicBezTo>
                    <a:pt x="52" y="891"/>
                    <a:pt x="52" y="887"/>
                    <a:pt x="51" y="886"/>
                  </a:cubicBezTo>
                  <a:lnTo>
                    <a:pt x="51" y="886"/>
                  </a:lnTo>
                  <a:cubicBezTo>
                    <a:pt x="50" y="884"/>
                    <a:pt x="47" y="881"/>
                    <a:pt x="45" y="880"/>
                  </a:cubicBezTo>
                  <a:lnTo>
                    <a:pt x="45" y="880"/>
                  </a:lnTo>
                  <a:cubicBezTo>
                    <a:pt x="42" y="879"/>
                    <a:pt x="37" y="880"/>
                    <a:pt x="34" y="879"/>
                  </a:cubicBezTo>
                  <a:lnTo>
                    <a:pt x="34" y="879"/>
                  </a:lnTo>
                  <a:cubicBezTo>
                    <a:pt x="32" y="878"/>
                    <a:pt x="28" y="876"/>
                    <a:pt x="27" y="874"/>
                  </a:cubicBezTo>
                  <a:lnTo>
                    <a:pt x="27" y="874"/>
                  </a:lnTo>
                  <a:cubicBezTo>
                    <a:pt x="25" y="873"/>
                    <a:pt x="24" y="869"/>
                    <a:pt x="25" y="867"/>
                  </a:cubicBezTo>
                  <a:lnTo>
                    <a:pt x="25" y="867"/>
                  </a:lnTo>
                  <a:cubicBezTo>
                    <a:pt x="25" y="865"/>
                    <a:pt x="30" y="862"/>
                    <a:pt x="31" y="860"/>
                  </a:cubicBezTo>
                  <a:lnTo>
                    <a:pt x="31" y="860"/>
                  </a:lnTo>
                  <a:cubicBezTo>
                    <a:pt x="32" y="858"/>
                    <a:pt x="34" y="854"/>
                    <a:pt x="35" y="853"/>
                  </a:cubicBezTo>
                  <a:lnTo>
                    <a:pt x="35" y="853"/>
                  </a:lnTo>
                  <a:cubicBezTo>
                    <a:pt x="37" y="851"/>
                    <a:pt x="39" y="847"/>
                    <a:pt x="39" y="845"/>
                  </a:cubicBezTo>
                  <a:lnTo>
                    <a:pt x="39" y="845"/>
                  </a:lnTo>
                  <a:cubicBezTo>
                    <a:pt x="39" y="843"/>
                    <a:pt x="37" y="837"/>
                    <a:pt x="35" y="835"/>
                  </a:cubicBezTo>
                  <a:lnTo>
                    <a:pt x="35" y="835"/>
                  </a:lnTo>
                  <a:cubicBezTo>
                    <a:pt x="35" y="834"/>
                    <a:pt x="34" y="833"/>
                    <a:pt x="34" y="832"/>
                  </a:cubicBezTo>
                  <a:lnTo>
                    <a:pt x="34" y="832"/>
                  </a:lnTo>
                  <a:cubicBezTo>
                    <a:pt x="35" y="830"/>
                    <a:pt x="37" y="827"/>
                    <a:pt x="38" y="825"/>
                  </a:cubicBezTo>
                  <a:lnTo>
                    <a:pt x="38" y="825"/>
                  </a:lnTo>
                  <a:cubicBezTo>
                    <a:pt x="40" y="822"/>
                    <a:pt x="44" y="817"/>
                    <a:pt x="45" y="814"/>
                  </a:cubicBezTo>
                  <a:lnTo>
                    <a:pt x="45" y="814"/>
                  </a:lnTo>
                  <a:cubicBezTo>
                    <a:pt x="45" y="810"/>
                    <a:pt x="40" y="801"/>
                    <a:pt x="41" y="797"/>
                  </a:cubicBezTo>
                  <a:lnTo>
                    <a:pt x="41" y="797"/>
                  </a:lnTo>
                  <a:cubicBezTo>
                    <a:pt x="42" y="794"/>
                    <a:pt x="48" y="790"/>
                    <a:pt x="50" y="787"/>
                  </a:cubicBezTo>
                  <a:lnTo>
                    <a:pt x="50" y="787"/>
                  </a:lnTo>
                  <a:cubicBezTo>
                    <a:pt x="52" y="784"/>
                    <a:pt x="53" y="780"/>
                    <a:pt x="54" y="775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3" name="Freeform 299">
              <a:extLst>
                <a:ext uri="{FF2B5EF4-FFF2-40B4-BE49-F238E27FC236}">
                  <a16:creationId xmlns:a16="http://schemas.microsoft.com/office/drawing/2014/main" id="{E984772B-F746-5A43-8D35-A5638EC12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2089" y="3997439"/>
              <a:ext cx="1755223" cy="1184331"/>
            </a:xfrm>
            <a:custGeom>
              <a:avLst/>
              <a:gdLst>
                <a:gd name="T0" fmla="*/ 28 w 2184"/>
                <a:gd name="T1" fmla="*/ 411 h 1474"/>
                <a:gd name="T2" fmla="*/ 110 w 2184"/>
                <a:gd name="T3" fmla="*/ 338 h 1474"/>
                <a:gd name="T4" fmla="*/ 118 w 2184"/>
                <a:gd name="T5" fmla="*/ 317 h 1474"/>
                <a:gd name="T6" fmla="*/ 137 w 2184"/>
                <a:gd name="T7" fmla="*/ 324 h 1474"/>
                <a:gd name="T8" fmla="*/ 172 w 2184"/>
                <a:gd name="T9" fmla="*/ 291 h 1474"/>
                <a:gd name="T10" fmla="*/ 537 w 2184"/>
                <a:gd name="T11" fmla="*/ 305 h 1474"/>
                <a:gd name="T12" fmla="*/ 1739 w 2184"/>
                <a:gd name="T13" fmla="*/ 3 h 1474"/>
                <a:gd name="T14" fmla="*/ 1762 w 2184"/>
                <a:gd name="T15" fmla="*/ 15 h 1474"/>
                <a:gd name="T16" fmla="*/ 1788 w 2184"/>
                <a:gd name="T17" fmla="*/ 52 h 1474"/>
                <a:gd name="T18" fmla="*/ 1803 w 2184"/>
                <a:gd name="T19" fmla="*/ 45 h 1474"/>
                <a:gd name="T20" fmla="*/ 1834 w 2184"/>
                <a:gd name="T21" fmla="*/ 49 h 1474"/>
                <a:gd name="T22" fmla="*/ 1853 w 2184"/>
                <a:gd name="T23" fmla="*/ 61 h 1474"/>
                <a:gd name="T24" fmla="*/ 1862 w 2184"/>
                <a:gd name="T25" fmla="*/ 81 h 1474"/>
                <a:gd name="T26" fmla="*/ 1867 w 2184"/>
                <a:gd name="T27" fmla="*/ 108 h 1474"/>
                <a:gd name="T28" fmla="*/ 1887 w 2184"/>
                <a:gd name="T29" fmla="*/ 142 h 1474"/>
                <a:gd name="T30" fmla="*/ 1884 w 2184"/>
                <a:gd name="T31" fmla="*/ 160 h 1474"/>
                <a:gd name="T32" fmla="*/ 1915 w 2184"/>
                <a:gd name="T33" fmla="*/ 189 h 1474"/>
                <a:gd name="T34" fmla="*/ 1921 w 2184"/>
                <a:gd name="T35" fmla="*/ 200 h 1474"/>
                <a:gd name="T36" fmla="*/ 1948 w 2184"/>
                <a:gd name="T37" fmla="*/ 198 h 1474"/>
                <a:gd name="T38" fmla="*/ 1964 w 2184"/>
                <a:gd name="T39" fmla="*/ 212 h 1474"/>
                <a:gd name="T40" fmla="*/ 1990 w 2184"/>
                <a:gd name="T41" fmla="*/ 205 h 1474"/>
                <a:gd name="T42" fmla="*/ 2006 w 2184"/>
                <a:gd name="T43" fmla="*/ 206 h 1474"/>
                <a:gd name="T44" fmla="*/ 2028 w 2184"/>
                <a:gd name="T45" fmla="*/ 219 h 1474"/>
                <a:gd name="T46" fmla="*/ 2030 w 2184"/>
                <a:gd name="T47" fmla="*/ 237 h 1474"/>
                <a:gd name="T48" fmla="*/ 2017 w 2184"/>
                <a:gd name="T49" fmla="*/ 255 h 1474"/>
                <a:gd name="T50" fmla="*/ 1995 w 2184"/>
                <a:gd name="T51" fmla="*/ 308 h 1474"/>
                <a:gd name="T52" fmla="*/ 1993 w 2184"/>
                <a:gd name="T53" fmla="*/ 341 h 1474"/>
                <a:gd name="T54" fmla="*/ 1973 w 2184"/>
                <a:gd name="T55" fmla="*/ 370 h 1474"/>
                <a:gd name="T56" fmla="*/ 1967 w 2184"/>
                <a:gd name="T57" fmla="*/ 389 h 1474"/>
                <a:gd name="T58" fmla="*/ 1980 w 2184"/>
                <a:gd name="T59" fmla="*/ 494 h 1474"/>
                <a:gd name="T60" fmla="*/ 1968 w 2184"/>
                <a:gd name="T61" fmla="*/ 506 h 1474"/>
                <a:gd name="T62" fmla="*/ 1959 w 2184"/>
                <a:gd name="T63" fmla="*/ 537 h 1474"/>
                <a:gd name="T64" fmla="*/ 1944 w 2184"/>
                <a:gd name="T65" fmla="*/ 553 h 1474"/>
                <a:gd name="T66" fmla="*/ 1958 w 2184"/>
                <a:gd name="T67" fmla="*/ 589 h 1474"/>
                <a:gd name="T68" fmla="*/ 1957 w 2184"/>
                <a:gd name="T69" fmla="*/ 614 h 1474"/>
                <a:gd name="T70" fmla="*/ 1981 w 2184"/>
                <a:gd name="T71" fmla="*/ 640 h 1474"/>
                <a:gd name="T72" fmla="*/ 1999 w 2184"/>
                <a:gd name="T73" fmla="*/ 626 h 1474"/>
                <a:gd name="T74" fmla="*/ 2023 w 2184"/>
                <a:gd name="T75" fmla="*/ 677 h 1474"/>
                <a:gd name="T76" fmla="*/ 2041 w 2184"/>
                <a:gd name="T77" fmla="*/ 696 h 1474"/>
                <a:gd name="T78" fmla="*/ 2071 w 2184"/>
                <a:gd name="T79" fmla="*/ 703 h 1474"/>
                <a:gd name="T80" fmla="*/ 2094 w 2184"/>
                <a:gd name="T81" fmla="*/ 722 h 1474"/>
                <a:gd name="T82" fmla="*/ 2127 w 2184"/>
                <a:gd name="T83" fmla="*/ 750 h 1474"/>
                <a:gd name="T84" fmla="*/ 2155 w 2184"/>
                <a:gd name="T85" fmla="*/ 755 h 1474"/>
                <a:gd name="T86" fmla="*/ 2180 w 2184"/>
                <a:gd name="T87" fmla="*/ 789 h 1474"/>
                <a:gd name="T88" fmla="*/ 2165 w 2184"/>
                <a:gd name="T89" fmla="*/ 798 h 1474"/>
                <a:gd name="T90" fmla="*/ 2146 w 2184"/>
                <a:gd name="T91" fmla="*/ 815 h 1474"/>
                <a:gd name="T92" fmla="*/ 2129 w 2184"/>
                <a:gd name="T93" fmla="*/ 831 h 1474"/>
                <a:gd name="T94" fmla="*/ 2095 w 2184"/>
                <a:gd name="T95" fmla="*/ 871 h 1474"/>
                <a:gd name="T96" fmla="*/ 2086 w 2184"/>
                <a:gd name="T97" fmla="*/ 886 h 1474"/>
                <a:gd name="T98" fmla="*/ 2063 w 2184"/>
                <a:gd name="T99" fmla="*/ 911 h 1474"/>
                <a:gd name="T100" fmla="*/ 2071 w 2184"/>
                <a:gd name="T101" fmla="*/ 930 h 1474"/>
                <a:gd name="T102" fmla="*/ 2047 w 2184"/>
                <a:gd name="T103" fmla="*/ 959 h 1474"/>
                <a:gd name="T104" fmla="*/ 2014 w 2184"/>
                <a:gd name="T105" fmla="*/ 974 h 1474"/>
                <a:gd name="T106" fmla="*/ 1990 w 2184"/>
                <a:gd name="T107" fmla="*/ 1000 h 1474"/>
                <a:gd name="T108" fmla="*/ 1973 w 2184"/>
                <a:gd name="T109" fmla="*/ 1001 h 1474"/>
                <a:gd name="T110" fmla="*/ 1901 w 2184"/>
                <a:gd name="T111" fmla="*/ 1021 h 1474"/>
                <a:gd name="T112" fmla="*/ 1873 w 2184"/>
                <a:gd name="T113" fmla="*/ 1065 h 1474"/>
                <a:gd name="T114" fmla="*/ 588 w 2184"/>
                <a:gd name="T115" fmla="*/ 1396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4" h="1474">
                  <a:moveTo>
                    <a:pt x="134" y="1054"/>
                  </a:moveTo>
                  <a:lnTo>
                    <a:pt x="0" y="434"/>
                  </a:lnTo>
                  <a:lnTo>
                    <a:pt x="0" y="434"/>
                  </a:lnTo>
                  <a:cubicBezTo>
                    <a:pt x="10" y="425"/>
                    <a:pt x="21" y="416"/>
                    <a:pt x="28" y="411"/>
                  </a:cubicBezTo>
                  <a:lnTo>
                    <a:pt x="28" y="411"/>
                  </a:lnTo>
                  <a:cubicBezTo>
                    <a:pt x="42" y="400"/>
                    <a:pt x="73" y="378"/>
                    <a:pt x="87" y="365"/>
                  </a:cubicBezTo>
                  <a:lnTo>
                    <a:pt x="87" y="365"/>
                  </a:lnTo>
                  <a:cubicBezTo>
                    <a:pt x="92" y="362"/>
                    <a:pt x="101" y="354"/>
                    <a:pt x="105" y="349"/>
                  </a:cubicBezTo>
                  <a:lnTo>
                    <a:pt x="105" y="349"/>
                  </a:lnTo>
                  <a:cubicBezTo>
                    <a:pt x="107" y="346"/>
                    <a:pt x="110" y="341"/>
                    <a:pt x="110" y="338"/>
                  </a:cubicBezTo>
                  <a:lnTo>
                    <a:pt x="110" y="338"/>
                  </a:lnTo>
                  <a:cubicBezTo>
                    <a:pt x="111" y="335"/>
                    <a:pt x="109" y="328"/>
                    <a:pt x="110" y="325"/>
                  </a:cubicBezTo>
                  <a:lnTo>
                    <a:pt x="110" y="325"/>
                  </a:lnTo>
                  <a:cubicBezTo>
                    <a:pt x="111" y="322"/>
                    <a:pt x="115" y="318"/>
                    <a:pt x="118" y="317"/>
                  </a:cubicBezTo>
                  <a:lnTo>
                    <a:pt x="118" y="317"/>
                  </a:lnTo>
                  <a:cubicBezTo>
                    <a:pt x="120" y="315"/>
                    <a:pt x="124" y="313"/>
                    <a:pt x="127" y="314"/>
                  </a:cubicBezTo>
                  <a:lnTo>
                    <a:pt x="127" y="314"/>
                  </a:lnTo>
                  <a:cubicBezTo>
                    <a:pt x="128" y="315"/>
                    <a:pt x="130" y="318"/>
                    <a:pt x="131" y="320"/>
                  </a:cubicBezTo>
                  <a:lnTo>
                    <a:pt x="131" y="320"/>
                  </a:lnTo>
                  <a:cubicBezTo>
                    <a:pt x="132" y="321"/>
                    <a:pt x="135" y="324"/>
                    <a:pt x="137" y="324"/>
                  </a:cubicBezTo>
                  <a:lnTo>
                    <a:pt x="137" y="324"/>
                  </a:lnTo>
                  <a:cubicBezTo>
                    <a:pt x="142" y="324"/>
                    <a:pt x="148" y="315"/>
                    <a:pt x="151" y="312"/>
                  </a:cubicBezTo>
                  <a:lnTo>
                    <a:pt x="151" y="312"/>
                  </a:lnTo>
                  <a:cubicBezTo>
                    <a:pt x="157" y="307"/>
                    <a:pt x="167" y="296"/>
                    <a:pt x="172" y="291"/>
                  </a:cubicBezTo>
                  <a:lnTo>
                    <a:pt x="172" y="291"/>
                  </a:lnTo>
                  <a:cubicBezTo>
                    <a:pt x="179" y="285"/>
                    <a:pt x="192" y="275"/>
                    <a:pt x="199" y="270"/>
                  </a:cubicBezTo>
                  <a:lnTo>
                    <a:pt x="199" y="270"/>
                  </a:lnTo>
                  <a:cubicBezTo>
                    <a:pt x="206" y="264"/>
                    <a:pt x="220" y="254"/>
                    <a:pt x="229" y="245"/>
                  </a:cubicBezTo>
                  <a:lnTo>
                    <a:pt x="254" y="366"/>
                  </a:lnTo>
                  <a:lnTo>
                    <a:pt x="537" y="305"/>
                  </a:lnTo>
                  <a:lnTo>
                    <a:pt x="979" y="199"/>
                  </a:lnTo>
                  <a:lnTo>
                    <a:pt x="1474" y="72"/>
                  </a:lnTo>
                  <a:lnTo>
                    <a:pt x="1722" y="2"/>
                  </a:lnTo>
                  <a:lnTo>
                    <a:pt x="1722" y="2"/>
                  </a:lnTo>
                  <a:cubicBezTo>
                    <a:pt x="1722" y="2"/>
                    <a:pt x="1735" y="0"/>
                    <a:pt x="1739" y="3"/>
                  </a:cubicBezTo>
                  <a:lnTo>
                    <a:pt x="1739" y="3"/>
                  </a:lnTo>
                  <a:cubicBezTo>
                    <a:pt x="1742" y="5"/>
                    <a:pt x="1741" y="15"/>
                    <a:pt x="1744" y="17"/>
                  </a:cubicBezTo>
                  <a:lnTo>
                    <a:pt x="1744" y="17"/>
                  </a:lnTo>
                  <a:cubicBezTo>
                    <a:pt x="1748" y="19"/>
                    <a:pt x="1758" y="14"/>
                    <a:pt x="1762" y="15"/>
                  </a:cubicBezTo>
                  <a:lnTo>
                    <a:pt x="1762" y="15"/>
                  </a:lnTo>
                  <a:cubicBezTo>
                    <a:pt x="1766" y="17"/>
                    <a:pt x="1772" y="25"/>
                    <a:pt x="1774" y="28"/>
                  </a:cubicBezTo>
                  <a:lnTo>
                    <a:pt x="1774" y="28"/>
                  </a:lnTo>
                  <a:cubicBezTo>
                    <a:pt x="1776" y="32"/>
                    <a:pt x="1779" y="41"/>
                    <a:pt x="1781" y="44"/>
                  </a:cubicBezTo>
                  <a:lnTo>
                    <a:pt x="1781" y="44"/>
                  </a:lnTo>
                  <a:cubicBezTo>
                    <a:pt x="1782" y="47"/>
                    <a:pt x="1786" y="51"/>
                    <a:pt x="1788" y="52"/>
                  </a:cubicBezTo>
                  <a:lnTo>
                    <a:pt x="1788" y="52"/>
                  </a:lnTo>
                  <a:cubicBezTo>
                    <a:pt x="1789" y="53"/>
                    <a:pt x="1792" y="52"/>
                    <a:pt x="1793" y="52"/>
                  </a:cubicBezTo>
                  <a:lnTo>
                    <a:pt x="1793" y="52"/>
                  </a:lnTo>
                  <a:cubicBezTo>
                    <a:pt x="1796" y="51"/>
                    <a:pt x="1801" y="46"/>
                    <a:pt x="1803" y="45"/>
                  </a:cubicBezTo>
                  <a:lnTo>
                    <a:pt x="1803" y="45"/>
                  </a:lnTo>
                  <a:cubicBezTo>
                    <a:pt x="1806" y="44"/>
                    <a:pt x="1812" y="43"/>
                    <a:pt x="1814" y="44"/>
                  </a:cubicBezTo>
                  <a:lnTo>
                    <a:pt x="1814" y="44"/>
                  </a:lnTo>
                  <a:cubicBezTo>
                    <a:pt x="1818" y="45"/>
                    <a:pt x="1822" y="51"/>
                    <a:pt x="1826" y="52"/>
                  </a:cubicBezTo>
                  <a:lnTo>
                    <a:pt x="1826" y="52"/>
                  </a:lnTo>
                  <a:cubicBezTo>
                    <a:pt x="1828" y="52"/>
                    <a:pt x="1832" y="49"/>
                    <a:pt x="1834" y="49"/>
                  </a:cubicBezTo>
                  <a:lnTo>
                    <a:pt x="1834" y="49"/>
                  </a:lnTo>
                  <a:cubicBezTo>
                    <a:pt x="1836" y="51"/>
                    <a:pt x="1837" y="57"/>
                    <a:pt x="1840" y="58"/>
                  </a:cubicBezTo>
                  <a:lnTo>
                    <a:pt x="1840" y="58"/>
                  </a:lnTo>
                  <a:cubicBezTo>
                    <a:pt x="1843" y="60"/>
                    <a:pt x="1852" y="58"/>
                    <a:pt x="1853" y="61"/>
                  </a:cubicBezTo>
                  <a:lnTo>
                    <a:pt x="1853" y="61"/>
                  </a:lnTo>
                  <a:cubicBezTo>
                    <a:pt x="1855" y="64"/>
                    <a:pt x="1846" y="71"/>
                    <a:pt x="1846" y="75"/>
                  </a:cubicBezTo>
                  <a:lnTo>
                    <a:pt x="1846" y="75"/>
                  </a:lnTo>
                  <a:cubicBezTo>
                    <a:pt x="1846" y="78"/>
                    <a:pt x="1847" y="84"/>
                    <a:pt x="1849" y="85"/>
                  </a:cubicBezTo>
                  <a:lnTo>
                    <a:pt x="1849" y="85"/>
                  </a:lnTo>
                  <a:cubicBezTo>
                    <a:pt x="1853" y="87"/>
                    <a:pt x="1859" y="79"/>
                    <a:pt x="1862" y="81"/>
                  </a:cubicBezTo>
                  <a:lnTo>
                    <a:pt x="1862" y="81"/>
                  </a:lnTo>
                  <a:cubicBezTo>
                    <a:pt x="1866" y="82"/>
                    <a:pt x="1868" y="90"/>
                    <a:pt x="1869" y="93"/>
                  </a:cubicBezTo>
                  <a:lnTo>
                    <a:pt x="1869" y="93"/>
                  </a:lnTo>
                  <a:cubicBezTo>
                    <a:pt x="1869" y="97"/>
                    <a:pt x="1867" y="104"/>
                    <a:pt x="1867" y="108"/>
                  </a:cubicBezTo>
                  <a:lnTo>
                    <a:pt x="1867" y="108"/>
                  </a:lnTo>
                  <a:cubicBezTo>
                    <a:pt x="1868" y="110"/>
                    <a:pt x="1871" y="114"/>
                    <a:pt x="1873" y="116"/>
                  </a:cubicBezTo>
                  <a:lnTo>
                    <a:pt x="1873" y="116"/>
                  </a:lnTo>
                  <a:cubicBezTo>
                    <a:pt x="1874" y="119"/>
                    <a:pt x="1881" y="122"/>
                    <a:pt x="1883" y="124"/>
                  </a:cubicBezTo>
                  <a:lnTo>
                    <a:pt x="1883" y="124"/>
                  </a:lnTo>
                  <a:cubicBezTo>
                    <a:pt x="1885" y="129"/>
                    <a:pt x="1887" y="138"/>
                    <a:pt x="1887" y="142"/>
                  </a:cubicBezTo>
                  <a:lnTo>
                    <a:pt x="1887" y="142"/>
                  </a:lnTo>
                  <a:cubicBezTo>
                    <a:pt x="1886" y="146"/>
                    <a:pt x="1879" y="150"/>
                    <a:pt x="1879" y="154"/>
                  </a:cubicBezTo>
                  <a:lnTo>
                    <a:pt x="1879" y="154"/>
                  </a:lnTo>
                  <a:cubicBezTo>
                    <a:pt x="1879" y="156"/>
                    <a:pt x="1883" y="159"/>
                    <a:pt x="1884" y="160"/>
                  </a:cubicBezTo>
                  <a:lnTo>
                    <a:pt x="1884" y="160"/>
                  </a:lnTo>
                  <a:cubicBezTo>
                    <a:pt x="1887" y="162"/>
                    <a:pt x="1893" y="164"/>
                    <a:pt x="1895" y="167"/>
                  </a:cubicBezTo>
                  <a:lnTo>
                    <a:pt x="1895" y="167"/>
                  </a:lnTo>
                  <a:cubicBezTo>
                    <a:pt x="1899" y="169"/>
                    <a:pt x="1903" y="175"/>
                    <a:pt x="1905" y="177"/>
                  </a:cubicBezTo>
                  <a:lnTo>
                    <a:pt x="1905" y="177"/>
                  </a:lnTo>
                  <a:cubicBezTo>
                    <a:pt x="1907" y="180"/>
                    <a:pt x="1912" y="186"/>
                    <a:pt x="1915" y="189"/>
                  </a:cubicBezTo>
                  <a:lnTo>
                    <a:pt x="1915" y="189"/>
                  </a:lnTo>
                  <a:cubicBezTo>
                    <a:pt x="1916" y="190"/>
                    <a:pt x="1919" y="190"/>
                    <a:pt x="1920" y="192"/>
                  </a:cubicBezTo>
                  <a:lnTo>
                    <a:pt x="1920" y="192"/>
                  </a:lnTo>
                  <a:cubicBezTo>
                    <a:pt x="1922" y="194"/>
                    <a:pt x="1920" y="199"/>
                    <a:pt x="1921" y="200"/>
                  </a:cubicBezTo>
                  <a:lnTo>
                    <a:pt x="1921" y="200"/>
                  </a:lnTo>
                  <a:cubicBezTo>
                    <a:pt x="1923" y="203"/>
                    <a:pt x="1930" y="203"/>
                    <a:pt x="1933" y="203"/>
                  </a:cubicBezTo>
                  <a:lnTo>
                    <a:pt x="1933" y="203"/>
                  </a:lnTo>
                  <a:cubicBezTo>
                    <a:pt x="1934" y="203"/>
                    <a:pt x="1938" y="199"/>
                    <a:pt x="1940" y="198"/>
                  </a:cubicBezTo>
                  <a:lnTo>
                    <a:pt x="1940" y="198"/>
                  </a:lnTo>
                  <a:cubicBezTo>
                    <a:pt x="1941" y="197"/>
                    <a:pt x="1946" y="197"/>
                    <a:pt x="1948" y="198"/>
                  </a:cubicBezTo>
                  <a:lnTo>
                    <a:pt x="1948" y="198"/>
                  </a:lnTo>
                  <a:cubicBezTo>
                    <a:pt x="1950" y="199"/>
                    <a:pt x="1950" y="206"/>
                    <a:pt x="1953" y="207"/>
                  </a:cubicBezTo>
                  <a:lnTo>
                    <a:pt x="1953" y="207"/>
                  </a:lnTo>
                  <a:cubicBezTo>
                    <a:pt x="1954" y="210"/>
                    <a:pt x="1961" y="212"/>
                    <a:pt x="1964" y="212"/>
                  </a:cubicBezTo>
                  <a:lnTo>
                    <a:pt x="1964" y="212"/>
                  </a:lnTo>
                  <a:cubicBezTo>
                    <a:pt x="1967" y="212"/>
                    <a:pt x="1971" y="207"/>
                    <a:pt x="1974" y="207"/>
                  </a:cubicBezTo>
                  <a:lnTo>
                    <a:pt x="1974" y="207"/>
                  </a:lnTo>
                  <a:cubicBezTo>
                    <a:pt x="1975" y="207"/>
                    <a:pt x="1980" y="209"/>
                    <a:pt x="1982" y="209"/>
                  </a:cubicBezTo>
                  <a:lnTo>
                    <a:pt x="1982" y="209"/>
                  </a:lnTo>
                  <a:cubicBezTo>
                    <a:pt x="1984" y="209"/>
                    <a:pt x="1988" y="204"/>
                    <a:pt x="1990" y="205"/>
                  </a:cubicBezTo>
                  <a:lnTo>
                    <a:pt x="1990" y="205"/>
                  </a:lnTo>
                  <a:cubicBezTo>
                    <a:pt x="1993" y="205"/>
                    <a:pt x="1996" y="210"/>
                    <a:pt x="1999" y="210"/>
                  </a:cubicBezTo>
                  <a:lnTo>
                    <a:pt x="1999" y="210"/>
                  </a:lnTo>
                  <a:cubicBezTo>
                    <a:pt x="2001" y="210"/>
                    <a:pt x="2005" y="207"/>
                    <a:pt x="2006" y="206"/>
                  </a:cubicBezTo>
                  <a:lnTo>
                    <a:pt x="2006" y="206"/>
                  </a:lnTo>
                  <a:cubicBezTo>
                    <a:pt x="2009" y="206"/>
                    <a:pt x="2013" y="204"/>
                    <a:pt x="2015" y="205"/>
                  </a:cubicBezTo>
                  <a:lnTo>
                    <a:pt x="2015" y="205"/>
                  </a:lnTo>
                  <a:cubicBezTo>
                    <a:pt x="2018" y="207"/>
                    <a:pt x="2018" y="214"/>
                    <a:pt x="2020" y="216"/>
                  </a:cubicBezTo>
                  <a:lnTo>
                    <a:pt x="2020" y="216"/>
                  </a:lnTo>
                  <a:cubicBezTo>
                    <a:pt x="2022" y="217"/>
                    <a:pt x="2026" y="217"/>
                    <a:pt x="2028" y="219"/>
                  </a:cubicBezTo>
                  <a:lnTo>
                    <a:pt x="2028" y="219"/>
                  </a:lnTo>
                  <a:cubicBezTo>
                    <a:pt x="2031" y="220"/>
                    <a:pt x="2033" y="229"/>
                    <a:pt x="2033" y="229"/>
                  </a:cubicBezTo>
                  <a:lnTo>
                    <a:pt x="2039" y="230"/>
                  </a:lnTo>
                  <a:lnTo>
                    <a:pt x="2039" y="230"/>
                  </a:lnTo>
                  <a:cubicBezTo>
                    <a:pt x="2036" y="233"/>
                    <a:pt x="2033" y="235"/>
                    <a:pt x="2030" y="237"/>
                  </a:cubicBezTo>
                  <a:lnTo>
                    <a:pt x="2030" y="237"/>
                  </a:lnTo>
                  <a:cubicBezTo>
                    <a:pt x="2028" y="239"/>
                    <a:pt x="2021" y="241"/>
                    <a:pt x="2018" y="243"/>
                  </a:cubicBezTo>
                  <a:lnTo>
                    <a:pt x="2018" y="243"/>
                  </a:lnTo>
                  <a:cubicBezTo>
                    <a:pt x="2017" y="245"/>
                    <a:pt x="2019" y="253"/>
                    <a:pt x="2017" y="255"/>
                  </a:cubicBezTo>
                  <a:lnTo>
                    <a:pt x="2017" y="255"/>
                  </a:lnTo>
                  <a:cubicBezTo>
                    <a:pt x="2016" y="258"/>
                    <a:pt x="2009" y="260"/>
                    <a:pt x="2006" y="262"/>
                  </a:cubicBezTo>
                  <a:lnTo>
                    <a:pt x="2006" y="262"/>
                  </a:lnTo>
                  <a:cubicBezTo>
                    <a:pt x="2003" y="267"/>
                    <a:pt x="1998" y="279"/>
                    <a:pt x="1997" y="285"/>
                  </a:cubicBezTo>
                  <a:lnTo>
                    <a:pt x="1997" y="285"/>
                  </a:lnTo>
                  <a:cubicBezTo>
                    <a:pt x="1995" y="291"/>
                    <a:pt x="1995" y="303"/>
                    <a:pt x="1995" y="308"/>
                  </a:cubicBezTo>
                  <a:lnTo>
                    <a:pt x="1995" y="308"/>
                  </a:lnTo>
                  <a:cubicBezTo>
                    <a:pt x="1995" y="312"/>
                    <a:pt x="1998" y="319"/>
                    <a:pt x="1998" y="323"/>
                  </a:cubicBezTo>
                  <a:lnTo>
                    <a:pt x="1998" y="323"/>
                  </a:lnTo>
                  <a:cubicBezTo>
                    <a:pt x="1998" y="328"/>
                    <a:pt x="1994" y="336"/>
                    <a:pt x="1993" y="341"/>
                  </a:cubicBezTo>
                  <a:lnTo>
                    <a:pt x="1993" y="341"/>
                  </a:lnTo>
                  <a:cubicBezTo>
                    <a:pt x="1991" y="344"/>
                    <a:pt x="1991" y="351"/>
                    <a:pt x="1988" y="354"/>
                  </a:cubicBezTo>
                  <a:lnTo>
                    <a:pt x="1988" y="354"/>
                  </a:lnTo>
                  <a:cubicBezTo>
                    <a:pt x="1986" y="356"/>
                    <a:pt x="1981" y="357"/>
                    <a:pt x="1978" y="359"/>
                  </a:cubicBezTo>
                  <a:lnTo>
                    <a:pt x="1978" y="359"/>
                  </a:lnTo>
                  <a:cubicBezTo>
                    <a:pt x="1977" y="361"/>
                    <a:pt x="1974" y="366"/>
                    <a:pt x="1973" y="370"/>
                  </a:cubicBezTo>
                  <a:lnTo>
                    <a:pt x="1973" y="370"/>
                  </a:lnTo>
                  <a:cubicBezTo>
                    <a:pt x="1973" y="372"/>
                    <a:pt x="1974" y="379"/>
                    <a:pt x="1973" y="382"/>
                  </a:cubicBezTo>
                  <a:lnTo>
                    <a:pt x="1973" y="382"/>
                  </a:lnTo>
                  <a:cubicBezTo>
                    <a:pt x="1973" y="384"/>
                    <a:pt x="1968" y="388"/>
                    <a:pt x="1967" y="389"/>
                  </a:cubicBezTo>
                  <a:lnTo>
                    <a:pt x="1967" y="389"/>
                  </a:lnTo>
                  <a:cubicBezTo>
                    <a:pt x="1966" y="394"/>
                    <a:pt x="1967" y="405"/>
                    <a:pt x="1967" y="405"/>
                  </a:cubicBezTo>
                  <a:lnTo>
                    <a:pt x="1933" y="441"/>
                  </a:lnTo>
                  <a:lnTo>
                    <a:pt x="1980" y="485"/>
                  </a:lnTo>
                  <a:lnTo>
                    <a:pt x="1980" y="485"/>
                  </a:lnTo>
                  <a:cubicBezTo>
                    <a:pt x="1980" y="485"/>
                    <a:pt x="1981" y="492"/>
                    <a:pt x="1980" y="494"/>
                  </a:cubicBezTo>
                  <a:lnTo>
                    <a:pt x="1980" y="494"/>
                  </a:lnTo>
                  <a:cubicBezTo>
                    <a:pt x="1978" y="496"/>
                    <a:pt x="1972" y="497"/>
                    <a:pt x="1970" y="499"/>
                  </a:cubicBezTo>
                  <a:lnTo>
                    <a:pt x="1970" y="499"/>
                  </a:lnTo>
                  <a:cubicBezTo>
                    <a:pt x="1969" y="500"/>
                    <a:pt x="1968" y="504"/>
                    <a:pt x="1968" y="506"/>
                  </a:cubicBezTo>
                  <a:lnTo>
                    <a:pt x="1968" y="506"/>
                  </a:lnTo>
                  <a:cubicBezTo>
                    <a:pt x="1968" y="509"/>
                    <a:pt x="1972" y="515"/>
                    <a:pt x="1971" y="518"/>
                  </a:cubicBezTo>
                  <a:lnTo>
                    <a:pt x="1971" y="518"/>
                  </a:lnTo>
                  <a:cubicBezTo>
                    <a:pt x="1971" y="521"/>
                    <a:pt x="1969" y="526"/>
                    <a:pt x="1967" y="529"/>
                  </a:cubicBezTo>
                  <a:lnTo>
                    <a:pt x="1967" y="529"/>
                  </a:lnTo>
                  <a:cubicBezTo>
                    <a:pt x="1966" y="532"/>
                    <a:pt x="1962" y="536"/>
                    <a:pt x="1959" y="537"/>
                  </a:cubicBezTo>
                  <a:lnTo>
                    <a:pt x="1959" y="537"/>
                  </a:lnTo>
                  <a:cubicBezTo>
                    <a:pt x="1957" y="539"/>
                    <a:pt x="1952" y="537"/>
                    <a:pt x="1950" y="538"/>
                  </a:cubicBezTo>
                  <a:lnTo>
                    <a:pt x="1950" y="538"/>
                  </a:lnTo>
                  <a:cubicBezTo>
                    <a:pt x="1947" y="540"/>
                    <a:pt x="1944" y="549"/>
                    <a:pt x="1944" y="553"/>
                  </a:cubicBezTo>
                  <a:lnTo>
                    <a:pt x="1944" y="553"/>
                  </a:lnTo>
                  <a:cubicBezTo>
                    <a:pt x="1944" y="556"/>
                    <a:pt x="1950" y="560"/>
                    <a:pt x="1951" y="563"/>
                  </a:cubicBezTo>
                  <a:lnTo>
                    <a:pt x="1951" y="563"/>
                  </a:lnTo>
                  <a:cubicBezTo>
                    <a:pt x="1952" y="567"/>
                    <a:pt x="1949" y="577"/>
                    <a:pt x="1951" y="582"/>
                  </a:cubicBezTo>
                  <a:lnTo>
                    <a:pt x="1951" y="582"/>
                  </a:lnTo>
                  <a:cubicBezTo>
                    <a:pt x="1951" y="584"/>
                    <a:pt x="1958" y="586"/>
                    <a:pt x="1958" y="589"/>
                  </a:cubicBezTo>
                  <a:lnTo>
                    <a:pt x="1958" y="589"/>
                  </a:lnTo>
                  <a:cubicBezTo>
                    <a:pt x="1958" y="591"/>
                    <a:pt x="1953" y="595"/>
                    <a:pt x="1953" y="597"/>
                  </a:cubicBezTo>
                  <a:lnTo>
                    <a:pt x="1953" y="597"/>
                  </a:lnTo>
                  <a:cubicBezTo>
                    <a:pt x="1952" y="601"/>
                    <a:pt x="1955" y="610"/>
                    <a:pt x="1957" y="614"/>
                  </a:cubicBezTo>
                  <a:lnTo>
                    <a:pt x="1957" y="614"/>
                  </a:lnTo>
                  <a:cubicBezTo>
                    <a:pt x="1958" y="616"/>
                    <a:pt x="1963" y="621"/>
                    <a:pt x="1964" y="623"/>
                  </a:cubicBezTo>
                  <a:lnTo>
                    <a:pt x="1964" y="623"/>
                  </a:lnTo>
                  <a:cubicBezTo>
                    <a:pt x="1965" y="627"/>
                    <a:pt x="1965" y="635"/>
                    <a:pt x="1968" y="637"/>
                  </a:cubicBezTo>
                  <a:lnTo>
                    <a:pt x="1968" y="637"/>
                  </a:lnTo>
                  <a:cubicBezTo>
                    <a:pt x="1970" y="639"/>
                    <a:pt x="1978" y="642"/>
                    <a:pt x="1981" y="640"/>
                  </a:cubicBezTo>
                  <a:lnTo>
                    <a:pt x="1981" y="640"/>
                  </a:lnTo>
                  <a:cubicBezTo>
                    <a:pt x="1984" y="638"/>
                    <a:pt x="1983" y="630"/>
                    <a:pt x="1985" y="627"/>
                  </a:cubicBezTo>
                  <a:lnTo>
                    <a:pt x="1985" y="627"/>
                  </a:lnTo>
                  <a:cubicBezTo>
                    <a:pt x="1988" y="626"/>
                    <a:pt x="1995" y="625"/>
                    <a:pt x="1999" y="626"/>
                  </a:cubicBezTo>
                  <a:lnTo>
                    <a:pt x="1999" y="626"/>
                  </a:lnTo>
                  <a:cubicBezTo>
                    <a:pt x="2004" y="627"/>
                    <a:pt x="2012" y="634"/>
                    <a:pt x="2015" y="637"/>
                  </a:cubicBezTo>
                  <a:lnTo>
                    <a:pt x="2015" y="637"/>
                  </a:lnTo>
                  <a:cubicBezTo>
                    <a:pt x="2019" y="642"/>
                    <a:pt x="2024" y="652"/>
                    <a:pt x="2024" y="658"/>
                  </a:cubicBezTo>
                  <a:lnTo>
                    <a:pt x="2024" y="658"/>
                  </a:lnTo>
                  <a:cubicBezTo>
                    <a:pt x="2025" y="663"/>
                    <a:pt x="2021" y="672"/>
                    <a:pt x="2023" y="677"/>
                  </a:cubicBezTo>
                  <a:lnTo>
                    <a:pt x="2023" y="677"/>
                  </a:lnTo>
                  <a:cubicBezTo>
                    <a:pt x="2023" y="681"/>
                    <a:pt x="2028" y="688"/>
                    <a:pt x="2031" y="690"/>
                  </a:cubicBezTo>
                  <a:lnTo>
                    <a:pt x="2031" y="690"/>
                  </a:lnTo>
                  <a:cubicBezTo>
                    <a:pt x="2033" y="692"/>
                    <a:pt x="2038" y="695"/>
                    <a:pt x="2041" y="696"/>
                  </a:cubicBezTo>
                  <a:lnTo>
                    <a:pt x="2041" y="696"/>
                  </a:lnTo>
                  <a:cubicBezTo>
                    <a:pt x="2044" y="696"/>
                    <a:pt x="2050" y="693"/>
                    <a:pt x="2053" y="692"/>
                  </a:cubicBezTo>
                  <a:lnTo>
                    <a:pt x="2053" y="692"/>
                  </a:lnTo>
                  <a:cubicBezTo>
                    <a:pt x="2055" y="692"/>
                    <a:pt x="2061" y="690"/>
                    <a:pt x="2064" y="691"/>
                  </a:cubicBezTo>
                  <a:lnTo>
                    <a:pt x="2064" y="691"/>
                  </a:lnTo>
                  <a:cubicBezTo>
                    <a:pt x="2067" y="692"/>
                    <a:pt x="2069" y="700"/>
                    <a:pt x="2071" y="703"/>
                  </a:cubicBezTo>
                  <a:lnTo>
                    <a:pt x="2071" y="703"/>
                  </a:lnTo>
                  <a:cubicBezTo>
                    <a:pt x="2074" y="707"/>
                    <a:pt x="2076" y="716"/>
                    <a:pt x="2079" y="718"/>
                  </a:cubicBezTo>
                  <a:lnTo>
                    <a:pt x="2079" y="718"/>
                  </a:lnTo>
                  <a:cubicBezTo>
                    <a:pt x="2082" y="721"/>
                    <a:pt x="2090" y="721"/>
                    <a:pt x="2094" y="722"/>
                  </a:cubicBezTo>
                  <a:lnTo>
                    <a:pt x="2094" y="722"/>
                  </a:lnTo>
                  <a:cubicBezTo>
                    <a:pt x="2098" y="723"/>
                    <a:pt x="2106" y="724"/>
                    <a:pt x="2109" y="726"/>
                  </a:cubicBezTo>
                  <a:lnTo>
                    <a:pt x="2109" y="726"/>
                  </a:lnTo>
                  <a:cubicBezTo>
                    <a:pt x="2114" y="728"/>
                    <a:pt x="2117" y="738"/>
                    <a:pt x="2121" y="742"/>
                  </a:cubicBezTo>
                  <a:lnTo>
                    <a:pt x="2121" y="742"/>
                  </a:lnTo>
                  <a:cubicBezTo>
                    <a:pt x="2122" y="744"/>
                    <a:pt x="2125" y="749"/>
                    <a:pt x="2127" y="750"/>
                  </a:cubicBezTo>
                  <a:lnTo>
                    <a:pt x="2127" y="750"/>
                  </a:lnTo>
                  <a:cubicBezTo>
                    <a:pt x="2131" y="752"/>
                    <a:pt x="2139" y="749"/>
                    <a:pt x="2143" y="749"/>
                  </a:cubicBezTo>
                  <a:lnTo>
                    <a:pt x="2143" y="749"/>
                  </a:lnTo>
                  <a:cubicBezTo>
                    <a:pt x="2146" y="751"/>
                    <a:pt x="2152" y="753"/>
                    <a:pt x="2155" y="755"/>
                  </a:cubicBezTo>
                  <a:lnTo>
                    <a:pt x="2155" y="755"/>
                  </a:lnTo>
                  <a:cubicBezTo>
                    <a:pt x="2158" y="758"/>
                    <a:pt x="2160" y="768"/>
                    <a:pt x="2165" y="770"/>
                  </a:cubicBezTo>
                  <a:lnTo>
                    <a:pt x="2165" y="770"/>
                  </a:lnTo>
                  <a:cubicBezTo>
                    <a:pt x="2167" y="772"/>
                    <a:pt x="2177" y="768"/>
                    <a:pt x="2180" y="771"/>
                  </a:cubicBezTo>
                  <a:lnTo>
                    <a:pt x="2180" y="771"/>
                  </a:lnTo>
                  <a:cubicBezTo>
                    <a:pt x="2183" y="774"/>
                    <a:pt x="2183" y="785"/>
                    <a:pt x="2180" y="789"/>
                  </a:cubicBezTo>
                  <a:lnTo>
                    <a:pt x="2180" y="789"/>
                  </a:lnTo>
                  <a:cubicBezTo>
                    <a:pt x="2179" y="791"/>
                    <a:pt x="2172" y="790"/>
                    <a:pt x="2170" y="792"/>
                  </a:cubicBezTo>
                  <a:lnTo>
                    <a:pt x="2170" y="792"/>
                  </a:lnTo>
                  <a:cubicBezTo>
                    <a:pt x="2168" y="793"/>
                    <a:pt x="2166" y="797"/>
                    <a:pt x="2165" y="798"/>
                  </a:cubicBezTo>
                  <a:lnTo>
                    <a:pt x="2165" y="798"/>
                  </a:lnTo>
                  <a:cubicBezTo>
                    <a:pt x="2163" y="799"/>
                    <a:pt x="2159" y="801"/>
                    <a:pt x="2156" y="802"/>
                  </a:cubicBezTo>
                  <a:lnTo>
                    <a:pt x="2156" y="802"/>
                  </a:lnTo>
                  <a:cubicBezTo>
                    <a:pt x="2155" y="803"/>
                    <a:pt x="2151" y="803"/>
                    <a:pt x="2150" y="805"/>
                  </a:cubicBezTo>
                  <a:lnTo>
                    <a:pt x="2150" y="805"/>
                  </a:lnTo>
                  <a:cubicBezTo>
                    <a:pt x="2147" y="807"/>
                    <a:pt x="2147" y="813"/>
                    <a:pt x="2146" y="815"/>
                  </a:cubicBezTo>
                  <a:lnTo>
                    <a:pt x="2146" y="815"/>
                  </a:lnTo>
                  <a:cubicBezTo>
                    <a:pt x="2145" y="818"/>
                    <a:pt x="2144" y="822"/>
                    <a:pt x="2142" y="824"/>
                  </a:cubicBezTo>
                  <a:lnTo>
                    <a:pt x="2142" y="824"/>
                  </a:lnTo>
                  <a:cubicBezTo>
                    <a:pt x="2139" y="827"/>
                    <a:pt x="2132" y="829"/>
                    <a:pt x="2129" y="831"/>
                  </a:cubicBezTo>
                  <a:lnTo>
                    <a:pt x="2129" y="831"/>
                  </a:lnTo>
                  <a:cubicBezTo>
                    <a:pt x="2127" y="832"/>
                    <a:pt x="2122" y="835"/>
                    <a:pt x="2120" y="837"/>
                  </a:cubicBezTo>
                  <a:lnTo>
                    <a:pt x="2120" y="837"/>
                  </a:lnTo>
                  <a:cubicBezTo>
                    <a:pt x="2116" y="840"/>
                    <a:pt x="2111" y="850"/>
                    <a:pt x="2107" y="855"/>
                  </a:cubicBezTo>
                  <a:lnTo>
                    <a:pt x="2107" y="855"/>
                  </a:lnTo>
                  <a:cubicBezTo>
                    <a:pt x="2105" y="859"/>
                    <a:pt x="2099" y="868"/>
                    <a:pt x="2095" y="871"/>
                  </a:cubicBezTo>
                  <a:lnTo>
                    <a:pt x="2095" y="871"/>
                  </a:lnTo>
                  <a:cubicBezTo>
                    <a:pt x="2094" y="873"/>
                    <a:pt x="2091" y="876"/>
                    <a:pt x="2089" y="878"/>
                  </a:cubicBezTo>
                  <a:lnTo>
                    <a:pt x="2089" y="878"/>
                  </a:lnTo>
                  <a:cubicBezTo>
                    <a:pt x="2088" y="879"/>
                    <a:pt x="2088" y="885"/>
                    <a:pt x="2086" y="886"/>
                  </a:cubicBezTo>
                  <a:lnTo>
                    <a:pt x="2086" y="886"/>
                  </a:lnTo>
                  <a:cubicBezTo>
                    <a:pt x="2085" y="889"/>
                    <a:pt x="2080" y="895"/>
                    <a:pt x="2077" y="897"/>
                  </a:cubicBezTo>
                  <a:lnTo>
                    <a:pt x="2077" y="897"/>
                  </a:lnTo>
                  <a:cubicBezTo>
                    <a:pt x="2075" y="899"/>
                    <a:pt x="2068" y="900"/>
                    <a:pt x="2066" y="902"/>
                  </a:cubicBezTo>
                  <a:lnTo>
                    <a:pt x="2066" y="902"/>
                  </a:lnTo>
                  <a:cubicBezTo>
                    <a:pt x="2064" y="904"/>
                    <a:pt x="2063" y="909"/>
                    <a:pt x="2063" y="911"/>
                  </a:cubicBezTo>
                  <a:lnTo>
                    <a:pt x="2063" y="911"/>
                  </a:lnTo>
                  <a:cubicBezTo>
                    <a:pt x="2062" y="913"/>
                    <a:pt x="2062" y="919"/>
                    <a:pt x="2063" y="921"/>
                  </a:cubicBezTo>
                  <a:lnTo>
                    <a:pt x="2063" y="921"/>
                  </a:lnTo>
                  <a:cubicBezTo>
                    <a:pt x="2064" y="924"/>
                    <a:pt x="2070" y="927"/>
                    <a:pt x="2071" y="930"/>
                  </a:cubicBezTo>
                  <a:lnTo>
                    <a:pt x="2071" y="930"/>
                  </a:lnTo>
                  <a:cubicBezTo>
                    <a:pt x="2072" y="933"/>
                    <a:pt x="2072" y="940"/>
                    <a:pt x="2070" y="942"/>
                  </a:cubicBezTo>
                  <a:lnTo>
                    <a:pt x="2070" y="942"/>
                  </a:lnTo>
                  <a:cubicBezTo>
                    <a:pt x="2068" y="944"/>
                    <a:pt x="2061" y="943"/>
                    <a:pt x="2059" y="945"/>
                  </a:cubicBezTo>
                  <a:lnTo>
                    <a:pt x="2059" y="945"/>
                  </a:lnTo>
                  <a:cubicBezTo>
                    <a:pt x="2055" y="948"/>
                    <a:pt x="2050" y="955"/>
                    <a:pt x="2047" y="959"/>
                  </a:cubicBezTo>
                  <a:lnTo>
                    <a:pt x="2047" y="959"/>
                  </a:lnTo>
                  <a:cubicBezTo>
                    <a:pt x="2044" y="962"/>
                    <a:pt x="2037" y="971"/>
                    <a:pt x="2033" y="973"/>
                  </a:cubicBezTo>
                  <a:lnTo>
                    <a:pt x="2033" y="973"/>
                  </a:lnTo>
                  <a:cubicBezTo>
                    <a:pt x="2028" y="974"/>
                    <a:pt x="2018" y="972"/>
                    <a:pt x="2014" y="974"/>
                  </a:cubicBezTo>
                  <a:lnTo>
                    <a:pt x="2014" y="974"/>
                  </a:lnTo>
                  <a:cubicBezTo>
                    <a:pt x="2011" y="975"/>
                    <a:pt x="2007" y="981"/>
                    <a:pt x="2005" y="983"/>
                  </a:cubicBezTo>
                  <a:lnTo>
                    <a:pt x="2005" y="983"/>
                  </a:lnTo>
                  <a:cubicBezTo>
                    <a:pt x="2003" y="986"/>
                    <a:pt x="1999" y="992"/>
                    <a:pt x="1996" y="994"/>
                  </a:cubicBezTo>
                  <a:lnTo>
                    <a:pt x="1996" y="994"/>
                  </a:lnTo>
                  <a:cubicBezTo>
                    <a:pt x="1995" y="996"/>
                    <a:pt x="1991" y="998"/>
                    <a:pt x="1990" y="1000"/>
                  </a:cubicBezTo>
                  <a:lnTo>
                    <a:pt x="1990" y="1000"/>
                  </a:lnTo>
                  <a:cubicBezTo>
                    <a:pt x="1989" y="1001"/>
                    <a:pt x="1988" y="1003"/>
                    <a:pt x="1987" y="1005"/>
                  </a:cubicBezTo>
                  <a:lnTo>
                    <a:pt x="1987" y="1005"/>
                  </a:lnTo>
                  <a:cubicBezTo>
                    <a:pt x="1982" y="1004"/>
                    <a:pt x="1976" y="1002"/>
                    <a:pt x="1973" y="1001"/>
                  </a:cubicBezTo>
                  <a:lnTo>
                    <a:pt x="1973" y="1001"/>
                  </a:lnTo>
                  <a:cubicBezTo>
                    <a:pt x="1967" y="1000"/>
                    <a:pt x="1954" y="997"/>
                    <a:pt x="1948" y="997"/>
                  </a:cubicBezTo>
                  <a:lnTo>
                    <a:pt x="1948" y="997"/>
                  </a:lnTo>
                  <a:cubicBezTo>
                    <a:pt x="1941" y="998"/>
                    <a:pt x="1927" y="1003"/>
                    <a:pt x="1921" y="1005"/>
                  </a:cubicBezTo>
                  <a:lnTo>
                    <a:pt x="1921" y="1005"/>
                  </a:lnTo>
                  <a:cubicBezTo>
                    <a:pt x="1915" y="1009"/>
                    <a:pt x="1905" y="1017"/>
                    <a:pt x="1901" y="1021"/>
                  </a:cubicBezTo>
                  <a:lnTo>
                    <a:pt x="1901" y="1021"/>
                  </a:lnTo>
                  <a:cubicBezTo>
                    <a:pt x="1895" y="1025"/>
                    <a:pt x="1885" y="1035"/>
                    <a:pt x="1882" y="1041"/>
                  </a:cubicBezTo>
                  <a:lnTo>
                    <a:pt x="1882" y="1041"/>
                  </a:lnTo>
                  <a:cubicBezTo>
                    <a:pt x="1879" y="1047"/>
                    <a:pt x="1874" y="1059"/>
                    <a:pt x="1873" y="1065"/>
                  </a:cubicBezTo>
                  <a:lnTo>
                    <a:pt x="1873" y="1065"/>
                  </a:lnTo>
                  <a:cubicBezTo>
                    <a:pt x="1873" y="1068"/>
                    <a:pt x="1872" y="1071"/>
                    <a:pt x="1872" y="1075"/>
                  </a:cubicBezTo>
                  <a:lnTo>
                    <a:pt x="1715" y="1116"/>
                  </a:lnTo>
                  <a:lnTo>
                    <a:pt x="1284" y="1229"/>
                  </a:lnTo>
                  <a:lnTo>
                    <a:pt x="588" y="1396"/>
                  </a:lnTo>
                  <a:lnTo>
                    <a:pt x="588" y="1396"/>
                  </a:lnTo>
                  <a:lnTo>
                    <a:pt x="224" y="1473"/>
                  </a:lnTo>
                  <a:lnTo>
                    <a:pt x="134" y="1054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F24CB4E7-2A63-C24E-ADDA-23AA2616A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6479" y="2756371"/>
              <a:ext cx="2250165" cy="1701231"/>
            </a:xfrm>
            <a:custGeom>
              <a:avLst/>
              <a:gdLst>
                <a:gd name="connsiteX0" fmla="*/ 758251 w 1007398"/>
                <a:gd name="connsiteY0" fmla="*/ 731837 h 761641"/>
                <a:gd name="connsiteX1" fmla="*/ 759674 w 1007398"/>
                <a:gd name="connsiteY1" fmla="*/ 734351 h 761641"/>
                <a:gd name="connsiteX2" fmla="*/ 761809 w 1007398"/>
                <a:gd name="connsiteY2" fmla="*/ 737942 h 761641"/>
                <a:gd name="connsiteX3" fmla="*/ 763232 w 1007398"/>
                <a:gd name="connsiteY3" fmla="*/ 741891 h 761641"/>
                <a:gd name="connsiteX4" fmla="*/ 761453 w 1007398"/>
                <a:gd name="connsiteY4" fmla="*/ 746560 h 761641"/>
                <a:gd name="connsiteX5" fmla="*/ 758251 w 1007398"/>
                <a:gd name="connsiteY5" fmla="*/ 751587 h 761641"/>
                <a:gd name="connsiteX6" fmla="*/ 754693 w 1007398"/>
                <a:gd name="connsiteY6" fmla="*/ 755178 h 761641"/>
                <a:gd name="connsiteX7" fmla="*/ 751490 w 1007398"/>
                <a:gd name="connsiteY7" fmla="*/ 758768 h 761641"/>
                <a:gd name="connsiteX8" fmla="*/ 746509 w 1007398"/>
                <a:gd name="connsiteY8" fmla="*/ 760923 h 761641"/>
                <a:gd name="connsiteX9" fmla="*/ 743662 w 1007398"/>
                <a:gd name="connsiteY9" fmla="*/ 761641 h 761641"/>
                <a:gd name="connsiteX10" fmla="*/ 742950 w 1007398"/>
                <a:gd name="connsiteY10" fmla="*/ 760923 h 761641"/>
                <a:gd name="connsiteX11" fmla="*/ 744018 w 1007398"/>
                <a:gd name="connsiteY11" fmla="*/ 756973 h 761641"/>
                <a:gd name="connsiteX12" fmla="*/ 744374 w 1007398"/>
                <a:gd name="connsiteY12" fmla="*/ 752305 h 761641"/>
                <a:gd name="connsiteX13" fmla="*/ 746153 w 1007398"/>
                <a:gd name="connsiteY13" fmla="*/ 749432 h 761641"/>
                <a:gd name="connsiteX14" fmla="*/ 744729 w 1007398"/>
                <a:gd name="connsiteY14" fmla="*/ 743687 h 761641"/>
                <a:gd name="connsiteX15" fmla="*/ 744729 w 1007398"/>
                <a:gd name="connsiteY15" fmla="*/ 739019 h 761641"/>
                <a:gd name="connsiteX16" fmla="*/ 747932 w 1007398"/>
                <a:gd name="connsiteY16" fmla="*/ 735428 h 761641"/>
                <a:gd name="connsiteX17" fmla="*/ 752202 w 1007398"/>
                <a:gd name="connsiteY17" fmla="*/ 734710 h 761641"/>
                <a:gd name="connsiteX18" fmla="*/ 756116 w 1007398"/>
                <a:gd name="connsiteY18" fmla="*/ 733273 h 761641"/>
                <a:gd name="connsiteX19" fmla="*/ 758251 w 1007398"/>
                <a:gd name="connsiteY19" fmla="*/ 731837 h 761641"/>
                <a:gd name="connsiteX20" fmla="*/ 974477 w 1007398"/>
                <a:gd name="connsiteY20" fmla="*/ 585787 h 761641"/>
                <a:gd name="connsiteX21" fmla="*/ 978644 w 1007398"/>
                <a:gd name="connsiteY21" fmla="*/ 586553 h 761641"/>
                <a:gd name="connsiteX22" fmla="*/ 979686 w 1007398"/>
                <a:gd name="connsiteY22" fmla="*/ 589236 h 761641"/>
                <a:gd name="connsiteX23" fmla="*/ 980381 w 1007398"/>
                <a:gd name="connsiteY23" fmla="*/ 592685 h 761641"/>
                <a:gd name="connsiteX24" fmla="*/ 977603 w 1007398"/>
                <a:gd name="connsiteY24" fmla="*/ 595750 h 761641"/>
                <a:gd name="connsiteX25" fmla="*/ 977255 w 1007398"/>
                <a:gd name="connsiteY25" fmla="*/ 591535 h 761641"/>
                <a:gd name="connsiteX26" fmla="*/ 973783 w 1007398"/>
                <a:gd name="connsiteY26" fmla="*/ 591918 h 761641"/>
                <a:gd name="connsiteX27" fmla="*/ 970310 w 1007398"/>
                <a:gd name="connsiteY27" fmla="*/ 590385 h 761641"/>
                <a:gd name="connsiteX28" fmla="*/ 970658 w 1007398"/>
                <a:gd name="connsiteY28" fmla="*/ 586553 h 761641"/>
                <a:gd name="connsiteX29" fmla="*/ 974477 w 1007398"/>
                <a:gd name="connsiteY29" fmla="*/ 585787 h 761641"/>
                <a:gd name="connsiteX30" fmla="*/ 986251 w 1007398"/>
                <a:gd name="connsiteY30" fmla="*/ 546100 h 761641"/>
                <a:gd name="connsiteX31" fmla="*/ 988346 w 1007398"/>
                <a:gd name="connsiteY31" fmla="*/ 547135 h 761641"/>
                <a:gd name="connsiteX32" fmla="*/ 991490 w 1007398"/>
                <a:gd name="connsiteY32" fmla="*/ 548171 h 761641"/>
                <a:gd name="connsiteX33" fmla="*/ 988696 w 1007398"/>
                <a:gd name="connsiteY33" fmla="*/ 550586 h 761641"/>
                <a:gd name="connsiteX34" fmla="*/ 986949 w 1007398"/>
                <a:gd name="connsiteY34" fmla="*/ 553692 h 761641"/>
                <a:gd name="connsiteX35" fmla="*/ 983806 w 1007398"/>
                <a:gd name="connsiteY35" fmla="*/ 557834 h 761641"/>
                <a:gd name="connsiteX36" fmla="*/ 980313 w 1007398"/>
                <a:gd name="connsiteY36" fmla="*/ 561285 h 761641"/>
                <a:gd name="connsiteX37" fmla="*/ 975075 w 1007398"/>
                <a:gd name="connsiteY37" fmla="*/ 559904 h 761641"/>
                <a:gd name="connsiteX38" fmla="*/ 975075 w 1007398"/>
                <a:gd name="connsiteY38" fmla="*/ 556798 h 761641"/>
                <a:gd name="connsiteX39" fmla="*/ 977869 w 1007398"/>
                <a:gd name="connsiteY39" fmla="*/ 554382 h 761641"/>
                <a:gd name="connsiteX40" fmla="*/ 979964 w 1007398"/>
                <a:gd name="connsiteY40" fmla="*/ 550931 h 761641"/>
                <a:gd name="connsiteX41" fmla="*/ 983457 w 1007398"/>
                <a:gd name="connsiteY41" fmla="*/ 547825 h 761641"/>
                <a:gd name="connsiteX42" fmla="*/ 986251 w 1007398"/>
                <a:gd name="connsiteY42" fmla="*/ 546100 h 761641"/>
                <a:gd name="connsiteX43" fmla="*/ 637960 w 1007398"/>
                <a:gd name="connsiteY43" fmla="*/ 0 h 761641"/>
                <a:gd name="connsiteX44" fmla="*/ 639760 w 1007398"/>
                <a:gd name="connsiteY44" fmla="*/ 5402 h 761641"/>
                <a:gd name="connsiteX45" fmla="*/ 641920 w 1007398"/>
                <a:gd name="connsiteY45" fmla="*/ 8642 h 761641"/>
                <a:gd name="connsiteX46" fmla="*/ 643360 w 1007398"/>
                <a:gd name="connsiteY46" fmla="*/ 14404 h 761641"/>
                <a:gd name="connsiteX47" fmla="*/ 641560 w 1007398"/>
                <a:gd name="connsiteY47" fmla="*/ 18005 h 761641"/>
                <a:gd name="connsiteX48" fmla="*/ 641560 w 1007398"/>
                <a:gd name="connsiteY48" fmla="*/ 25927 h 761641"/>
                <a:gd name="connsiteX49" fmla="*/ 642640 w 1007398"/>
                <a:gd name="connsiteY49" fmla="*/ 30248 h 761641"/>
                <a:gd name="connsiteX50" fmla="*/ 648041 w 1007398"/>
                <a:gd name="connsiteY50" fmla="*/ 31689 h 761641"/>
                <a:gd name="connsiteX51" fmla="*/ 650201 w 1007398"/>
                <a:gd name="connsiteY51" fmla="*/ 35290 h 761641"/>
                <a:gd name="connsiteX52" fmla="*/ 648761 w 1007398"/>
                <a:gd name="connsiteY52" fmla="*/ 39971 h 761641"/>
                <a:gd name="connsiteX53" fmla="*/ 650201 w 1007398"/>
                <a:gd name="connsiteY53" fmla="*/ 46813 h 761641"/>
                <a:gd name="connsiteX54" fmla="*/ 653441 w 1007398"/>
                <a:gd name="connsiteY54" fmla="*/ 52575 h 761641"/>
                <a:gd name="connsiteX55" fmla="*/ 651641 w 1007398"/>
                <a:gd name="connsiteY55" fmla="*/ 64098 h 761641"/>
                <a:gd name="connsiteX56" fmla="*/ 654161 w 1007398"/>
                <a:gd name="connsiteY56" fmla="*/ 68419 h 761641"/>
                <a:gd name="connsiteX57" fmla="*/ 658481 w 1007398"/>
                <a:gd name="connsiteY57" fmla="*/ 72020 h 761641"/>
                <a:gd name="connsiteX58" fmla="*/ 663162 w 1007398"/>
                <a:gd name="connsiteY58" fmla="*/ 74541 h 761641"/>
                <a:gd name="connsiteX59" fmla="*/ 665682 w 1007398"/>
                <a:gd name="connsiteY59" fmla="*/ 78142 h 761641"/>
                <a:gd name="connsiteX60" fmla="*/ 668202 w 1007398"/>
                <a:gd name="connsiteY60" fmla="*/ 83543 h 761641"/>
                <a:gd name="connsiteX61" fmla="*/ 671442 w 1007398"/>
                <a:gd name="connsiteY61" fmla="*/ 87864 h 761641"/>
                <a:gd name="connsiteX62" fmla="*/ 672162 w 1007398"/>
                <a:gd name="connsiteY62" fmla="*/ 99387 h 761641"/>
                <a:gd name="connsiteX63" fmla="*/ 670362 w 1007398"/>
                <a:gd name="connsiteY63" fmla="*/ 104069 h 761641"/>
                <a:gd name="connsiteX64" fmla="*/ 672522 w 1007398"/>
                <a:gd name="connsiteY64" fmla="*/ 106589 h 761641"/>
                <a:gd name="connsiteX65" fmla="*/ 672162 w 1007398"/>
                <a:gd name="connsiteY65" fmla="*/ 111991 h 761641"/>
                <a:gd name="connsiteX66" fmla="*/ 677563 w 1007398"/>
                <a:gd name="connsiteY66" fmla="*/ 117752 h 761641"/>
                <a:gd name="connsiteX67" fmla="*/ 676843 w 1007398"/>
                <a:gd name="connsiteY67" fmla="*/ 124594 h 761641"/>
                <a:gd name="connsiteX68" fmla="*/ 672522 w 1007398"/>
                <a:gd name="connsiteY68" fmla="*/ 129636 h 761641"/>
                <a:gd name="connsiteX69" fmla="*/ 673242 w 1007398"/>
                <a:gd name="connsiteY69" fmla="*/ 138278 h 761641"/>
                <a:gd name="connsiteX70" fmla="*/ 671442 w 1007398"/>
                <a:gd name="connsiteY70" fmla="*/ 144760 h 761641"/>
                <a:gd name="connsiteX71" fmla="*/ 674322 w 1007398"/>
                <a:gd name="connsiteY71" fmla="*/ 149801 h 761641"/>
                <a:gd name="connsiteX72" fmla="*/ 673242 w 1007398"/>
                <a:gd name="connsiteY72" fmla="*/ 154122 h 761641"/>
                <a:gd name="connsiteX73" fmla="*/ 673962 w 1007398"/>
                <a:gd name="connsiteY73" fmla="*/ 158804 h 761641"/>
                <a:gd name="connsiteX74" fmla="*/ 676843 w 1007398"/>
                <a:gd name="connsiteY74" fmla="*/ 160604 h 761641"/>
                <a:gd name="connsiteX75" fmla="*/ 679363 w 1007398"/>
                <a:gd name="connsiteY75" fmla="*/ 163485 h 761641"/>
                <a:gd name="connsiteX76" fmla="*/ 681523 w 1007398"/>
                <a:gd name="connsiteY76" fmla="*/ 171767 h 761641"/>
                <a:gd name="connsiteX77" fmla="*/ 682243 w 1007398"/>
                <a:gd name="connsiteY77" fmla="*/ 176449 h 761641"/>
                <a:gd name="connsiteX78" fmla="*/ 684043 w 1007398"/>
                <a:gd name="connsiteY78" fmla="*/ 179690 h 761641"/>
                <a:gd name="connsiteX79" fmla="*/ 688723 w 1007398"/>
                <a:gd name="connsiteY79" fmla="*/ 182930 h 761641"/>
                <a:gd name="connsiteX80" fmla="*/ 690883 w 1007398"/>
                <a:gd name="connsiteY80" fmla="*/ 187612 h 761641"/>
                <a:gd name="connsiteX81" fmla="*/ 689443 w 1007398"/>
                <a:gd name="connsiteY81" fmla="*/ 192653 h 761641"/>
                <a:gd name="connsiteX82" fmla="*/ 691243 w 1007398"/>
                <a:gd name="connsiteY82" fmla="*/ 195534 h 761641"/>
                <a:gd name="connsiteX83" fmla="*/ 695924 w 1007398"/>
                <a:gd name="connsiteY83" fmla="*/ 198055 h 761641"/>
                <a:gd name="connsiteX84" fmla="*/ 697724 w 1007398"/>
                <a:gd name="connsiteY84" fmla="*/ 201295 h 761641"/>
                <a:gd name="connsiteX85" fmla="*/ 697724 w 1007398"/>
                <a:gd name="connsiteY85" fmla="*/ 208137 h 761641"/>
                <a:gd name="connsiteX86" fmla="*/ 694844 w 1007398"/>
                <a:gd name="connsiteY86" fmla="*/ 212819 h 761641"/>
                <a:gd name="connsiteX87" fmla="*/ 694844 w 1007398"/>
                <a:gd name="connsiteY87" fmla="*/ 224702 h 761641"/>
                <a:gd name="connsiteX88" fmla="*/ 695924 w 1007398"/>
                <a:gd name="connsiteY88" fmla="*/ 230463 h 761641"/>
                <a:gd name="connsiteX89" fmla="*/ 698804 w 1007398"/>
                <a:gd name="connsiteY89" fmla="*/ 234425 h 761641"/>
                <a:gd name="connsiteX90" fmla="*/ 702764 w 1007398"/>
                <a:gd name="connsiteY90" fmla="*/ 233704 h 761641"/>
                <a:gd name="connsiteX91" fmla="*/ 703124 w 1007398"/>
                <a:gd name="connsiteY91" fmla="*/ 229383 h 761641"/>
                <a:gd name="connsiteX92" fmla="*/ 702764 w 1007398"/>
                <a:gd name="connsiteY92" fmla="*/ 226142 h 761641"/>
                <a:gd name="connsiteX93" fmla="*/ 704924 w 1007398"/>
                <a:gd name="connsiteY93" fmla="*/ 223622 h 761641"/>
                <a:gd name="connsiteX94" fmla="*/ 708885 w 1007398"/>
                <a:gd name="connsiteY94" fmla="*/ 222901 h 761641"/>
                <a:gd name="connsiteX95" fmla="*/ 711405 w 1007398"/>
                <a:gd name="connsiteY95" fmla="*/ 225062 h 761641"/>
                <a:gd name="connsiteX96" fmla="*/ 712845 w 1007398"/>
                <a:gd name="connsiteY96" fmla="*/ 228303 h 761641"/>
                <a:gd name="connsiteX97" fmla="*/ 717165 w 1007398"/>
                <a:gd name="connsiteY97" fmla="*/ 229023 h 761641"/>
                <a:gd name="connsiteX98" fmla="*/ 721125 w 1007398"/>
                <a:gd name="connsiteY98" fmla="*/ 233344 h 761641"/>
                <a:gd name="connsiteX99" fmla="*/ 749207 w 1007398"/>
                <a:gd name="connsiteY99" fmla="*/ 342454 h 761641"/>
                <a:gd name="connsiteX100" fmla="*/ 749567 w 1007398"/>
                <a:gd name="connsiteY100" fmla="*/ 353977 h 761641"/>
                <a:gd name="connsiteX101" fmla="*/ 756768 w 1007398"/>
                <a:gd name="connsiteY101" fmla="*/ 364060 h 761641"/>
                <a:gd name="connsiteX102" fmla="*/ 759288 w 1007398"/>
                <a:gd name="connsiteY102" fmla="*/ 479292 h 761641"/>
                <a:gd name="connsiteX103" fmla="*/ 763968 w 1007398"/>
                <a:gd name="connsiteY103" fmla="*/ 485774 h 761641"/>
                <a:gd name="connsiteX104" fmla="*/ 765048 w 1007398"/>
                <a:gd name="connsiteY104" fmla="*/ 486494 h 761641"/>
                <a:gd name="connsiteX105" fmla="*/ 791690 w 1007398"/>
                <a:gd name="connsiteY105" fmla="*/ 607487 h 761641"/>
                <a:gd name="connsiteX106" fmla="*/ 804290 w 1007398"/>
                <a:gd name="connsiteY106" fmla="*/ 620091 h 761641"/>
                <a:gd name="connsiteX107" fmla="*/ 779809 w 1007398"/>
                <a:gd name="connsiteY107" fmla="*/ 647458 h 761641"/>
                <a:gd name="connsiteX108" fmla="*/ 792050 w 1007398"/>
                <a:gd name="connsiteY108" fmla="*/ 657901 h 761641"/>
                <a:gd name="connsiteX109" fmla="*/ 792050 w 1007398"/>
                <a:gd name="connsiteY109" fmla="*/ 664023 h 761641"/>
                <a:gd name="connsiteX110" fmla="*/ 794930 w 1007398"/>
                <a:gd name="connsiteY110" fmla="*/ 664383 h 761641"/>
                <a:gd name="connsiteX111" fmla="*/ 793130 w 1007398"/>
                <a:gd name="connsiteY111" fmla="*/ 667624 h 761641"/>
                <a:gd name="connsiteX112" fmla="*/ 792410 w 1007398"/>
                <a:gd name="connsiteY112" fmla="*/ 671225 h 761641"/>
                <a:gd name="connsiteX113" fmla="*/ 788089 w 1007398"/>
                <a:gd name="connsiteY113" fmla="*/ 675546 h 761641"/>
                <a:gd name="connsiteX114" fmla="*/ 784849 w 1007398"/>
                <a:gd name="connsiteY114" fmla="*/ 681667 h 761641"/>
                <a:gd name="connsiteX115" fmla="*/ 784489 w 1007398"/>
                <a:gd name="connsiteY115" fmla="*/ 684548 h 761641"/>
                <a:gd name="connsiteX116" fmla="*/ 785569 w 1007398"/>
                <a:gd name="connsiteY116" fmla="*/ 688509 h 761641"/>
                <a:gd name="connsiteX117" fmla="*/ 784489 w 1007398"/>
                <a:gd name="connsiteY117" fmla="*/ 691030 h 761641"/>
                <a:gd name="connsiteX118" fmla="*/ 781969 w 1007398"/>
                <a:gd name="connsiteY118" fmla="*/ 692831 h 761641"/>
                <a:gd name="connsiteX119" fmla="*/ 784849 w 1007398"/>
                <a:gd name="connsiteY119" fmla="*/ 697512 h 761641"/>
                <a:gd name="connsiteX120" fmla="*/ 788810 w 1007398"/>
                <a:gd name="connsiteY120" fmla="*/ 699312 h 761641"/>
                <a:gd name="connsiteX121" fmla="*/ 790610 w 1007398"/>
                <a:gd name="connsiteY121" fmla="*/ 697152 h 761641"/>
                <a:gd name="connsiteX122" fmla="*/ 789890 w 1007398"/>
                <a:gd name="connsiteY122" fmla="*/ 692110 h 761641"/>
                <a:gd name="connsiteX123" fmla="*/ 791690 w 1007398"/>
                <a:gd name="connsiteY123" fmla="*/ 690310 h 761641"/>
                <a:gd name="connsiteX124" fmla="*/ 791330 w 1007398"/>
                <a:gd name="connsiteY124" fmla="*/ 685268 h 761641"/>
                <a:gd name="connsiteX125" fmla="*/ 792410 w 1007398"/>
                <a:gd name="connsiteY125" fmla="*/ 683108 h 761641"/>
                <a:gd name="connsiteX126" fmla="*/ 796010 w 1007398"/>
                <a:gd name="connsiteY126" fmla="*/ 684188 h 761641"/>
                <a:gd name="connsiteX127" fmla="*/ 798890 w 1007398"/>
                <a:gd name="connsiteY127" fmla="*/ 683828 h 761641"/>
                <a:gd name="connsiteX128" fmla="*/ 800330 w 1007398"/>
                <a:gd name="connsiteY128" fmla="*/ 680227 h 761641"/>
                <a:gd name="connsiteX129" fmla="*/ 800690 w 1007398"/>
                <a:gd name="connsiteY129" fmla="*/ 676626 h 761641"/>
                <a:gd name="connsiteX130" fmla="*/ 803570 w 1007398"/>
                <a:gd name="connsiteY130" fmla="*/ 674465 h 761641"/>
                <a:gd name="connsiteX131" fmla="*/ 807531 w 1007398"/>
                <a:gd name="connsiteY131" fmla="*/ 671585 h 761641"/>
                <a:gd name="connsiteX132" fmla="*/ 811491 w 1007398"/>
                <a:gd name="connsiteY132" fmla="*/ 672665 h 761641"/>
                <a:gd name="connsiteX133" fmla="*/ 816891 w 1007398"/>
                <a:gd name="connsiteY133" fmla="*/ 668344 h 761641"/>
                <a:gd name="connsiteX134" fmla="*/ 816891 w 1007398"/>
                <a:gd name="connsiteY134" fmla="*/ 664743 h 761641"/>
                <a:gd name="connsiteX135" fmla="*/ 820852 w 1007398"/>
                <a:gd name="connsiteY135" fmla="*/ 664023 h 761641"/>
                <a:gd name="connsiteX136" fmla="*/ 823372 w 1007398"/>
                <a:gd name="connsiteY136" fmla="*/ 665103 h 761641"/>
                <a:gd name="connsiteX137" fmla="*/ 826252 w 1007398"/>
                <a:gd name="connsiteY137" fmla="*/ 665103 h 761641"/>
                <a:gd name="connsiteX138" fmla="*/ 827332 w 1007398"/>
                <a:gd name="connsiteY138" fmla="*/ 662582 h 761641"/>
                <a:gd name="connsiteX139" fmla="*/ 825532 w 1007398"/>
                <a:gd name="connsiteY139" fmla="*/ 660422 h 761641"/>
                <a:gd name="connsiteX140" fmla="*/ 825532 w 1007398"/>
                <a:gd name="connsiteY140" fmla="*/ 657901 h 761641"/>
                <a:gd name="connsiteX141" fmla="*/ 829132 w 1007398"/>
                <a:gd name="connsiteY141" fmla="*/ 657901 h 761641"/>
                <a:gd name="connsiteX142" fmla="*/ 832372 w 1007398"/>
                <a:gd name="connsiteY142" fmla="*/ 661142 h 761641"/>
                <a:gd name="connsiteX143" fmla="*/ 836693 w 1007398"/>
                <a:gd name="connsiteY143" fmla="*/ 661502 h 761641"/>
                <a:gd name="connsiteX144" fmla="*/ 840653 w 1007398"/>
                <a:gd name="connsiteY144" fmla="*/ 660062 h 761641"/>
                <a:gd name="connsiteX145" fmla="*/ 844973 w 1007398"/>
                <a:gd name="connsiteY145" fmla="*/ 661502 h 761641"/>
                <a:gd name="connsiteX146" fmla="*/ 850013 w 1007398"/>
                <a:gd name="connsiteY146" fmla="*/ 660062 h 761641"/>
                <a:gd name="connsiteX147" fmla="*/ 852894 w 1007398"/>
                <a:gd name="connsiteY147" fmla="*/ 656821 h 761641"/>
                <a:gd name="connsiteX148" fmla="*/ 857934 w 1007398"/>
                <a:gd name="connsiteY148" fmla="*/ 654300 h 761641"/>
                <a:gd name="connsiteX149" fmla="*/ 856854 w 1007398"/>
                <a:gd name="connsiteY149" fmla="*/ 650699 h 761641"/>
                <a:gd name="connsiteX150" fmla="*/ 857934 w 1007398"/>
                <a:gd name="connsiteY150" fmla="*/ 647098 h 761641"/>
                <a:gd name="connsiteX151" fmla="*/ 862254 w 1007398"/>
                <a:gd name="connsiteY151" fmla="*/ 646018 h 761641"/>
                <a:gd name="connsiteX152" fmla="*/ 866934 w 1007398"/>
                <a:gd name="connsiteY152" fmla="*/ 643497 h 761641"/>
                <a:gd name="connsiteX153" fmla="*/ 870175 w 1007398"/>
                <a:gd name="connsiteY153" fmla="*/ 645297 h 761641"/>
                <a:gd name="connsiteX154" fmla="*/ 874135 w 1007398"/>
                <a:gd name="connsiteY154" fmla="*/ 642417 h 761641"/>
                <a:gd name="connsiteX155" fmla="*/ 882055 w 1007398"/>
                <a:gd name="connsiteY155" fmla="*/ 640976 h 761641"/>
                <a:gd name="connsiteX156" fmla="*/ 889616 w 1007398"/>
                <a:gd name="connsiteY156" fmla="*/ 638456 h 761641"/>
                <a:gd name="connsiteX157" fmla="*/ 893216 w 1007398"/>
                <a:gd name="connsiteY157" fmla="*/ 635575 h 761641"/>
                <a:gd name="connsiteX158" fmla="*/ 898256 w 1007398"/>
                <a:gd name="connsiteY158" fmla="*/ 634494 h 761641"/>
                <a:gd name="connsiteX159" fmla="*/ 902577 w 1007398"/>
                <a:gd name="connsiteY159" fmla="*/ 633774 h 761641"/>
                <a:gd name="connsiteX160" fmla="*/ 905457 w 1007398"/>
                <a:gd name="connsiteY160" fmla="*/ 630533 h 761641"/>
                <a:gd name="connsiteX161" fmla="*/ 909057 w 1007398"/>
                <a:gd name="connsiteY161" fmla="*/ 628373 h 761641"/>
                <a:gd name="connsiteX162" fmla="*/ 914817 w 1007398"/>
                <a:gd name="connsiteY162" fmla="*/ 626932 h 761641"/>
                <a:gd name="connsiteX163" fmla="*/ 920218 w 1007398"/>
                <a:gd name="connsiteY163" fmla="*/ 624052 h 761641"/>
                <a:gd name="connsiteX164" fmla="*/ 922738 w 1007398"/>
                <a:gd name="connsiteY164" fmla="*/ 620451 h 761641"/>
                <a:gd name="connsiteX165" fmla="*/ 926698 w 1007398"/>
                <a:gd name="connsiteY165" fmla="*/ 616129 h 761641"/>
                <a:gd name="connsiteX166" fmla="*/ 930658 w 1007398"/>
                <a:gd name="connsiteY166" fmla="*/ 612528 h 761641"/>
                <a:gd name="connsiteX167" fmla="*/ 934259 w 1007398"/>
                <a:gd name="connsiteY167" fmla="*/ 608207 h 761641"/>
                <a:gd name="connsiteX168" fmla="*/ 936059 w 1007398"/>
                <a:gd name="connsiteY168" fmla="*/ 603526 h 761641"/>
                <a:gd name="connsiteX169" fmla="*/ 939299 w 1007398"/>
                <a:gd name="connsiteY169" fmla="*/ 600645 h 761641"/>
                <a:gd name="connsiteX170" fmla="*/ 941819 w 1007398"/>
                <a:gd name="connsiteY170" fmla="*/ 598845 h 761641"/>
                <a:gd name="connsiteX171" fmla="*/ 942539 w 1007398"/>
                <a:gd name="connsiteY171" fmla="*/ 593803 h 761641"/>
                <a:gd name="connsiteX172" fmla="*/ 944339 w 1007398"/>
                <a:gd name="connsiteY172" fmla="*/ 589122 h 761641"/>
                <a:gd name="connsiteX173" fmla="*/ 947939 w 1007398"/>
                <a:gd name="connsiteY173" fmla="*/ 586601 h 761641"/>
                <a:gd name="connsiteX174" fmla="*/ 951540 w 1007398"/>
                <a:gd name="connsiteY174" fmla="*/ 584441 h 761641"/>
                <a:gd name="connsiteX175" fmla="*/ 956220 w 1007398"/>
                <a:gd name="connsiteY175" fmla="*/ 583721 h 761641"/>
                <a:gd name="connsiteX176" fmla="*/ 958740 w 1007398"/>
                <a:gd name="connsiteY176" fmla="*/ 586241 h 761641"/>
                <a:gd name="connsiteX177" fmla="*/ 957660 w 1007398"/>
                <a:gd name="connsiteY177" fmla="*/ 589122 h 761641"/>
                <a:gd name="connsiteX178" fmla="*/ 954780 w 1007398"/>
                <a:gd name="connsiteY178" fmla="*/ 592723 h 761641"/>
                <a:gd name="connsiteX179" fmla="*/ 951540 w 1007398"/>
                <a:gd name="connsiteY179" fmla="*/ 593443 h 761641"/>
                <a:gd name="connsiteX180" fmla="*/ 948660 w 1007398"/>
                <a:gd name="connsiteY180" fmla="*/ 590923 h 761641"/>
                <a:gd name="connsiteX181" fmla="*/ 947579 w 1007398"/>
                <a:gd name="connsiteY181" fmla="*/ 592363 h 761641"/>
                <a:gd name="connsiteX182" fmla="*/ 947579 w 1007398"/>
                <a:gd name="connsiteY182" fmla="*/ 594884 h 761641"/>
                <a:gd name="connsiteX183" fmla="*/ 949740 w 1007398"/>
                <a:gd name="connsiteY183" fmla="*/ 597404 h 761641"/>
                <a:gd name="connsiteX184" fmla="*/ 954060 w 1007398"/>
                <a:gd name="connsiteY184" fmla="*/ 598124 h 761641"/>
                <a:gd name="connsiteX185" fmla="*/ 956940 w 1007398"/>
                <a:gd name="connsiteY185" fmla="*/ 600645 h 761641"/>
                <a:gd name="connsiteX186" fmla="*/ 960540 w 1007398"/>
                <a:gd name="connsiteY186" fmla="*/ 603166 h 761641"/>
                <a:gd name="connsiteX187" fmla="*/ 963060 w 1007398"/>
                <a:gd name="connsiteY187" fmla="*/ 603526 h 761641"/>
                <a:gd name="connsiteX188" fmla="*/ 964861 w 1007398"/>
                <a:gd name="connsiteY188" fmla="*/ 601365 h 761641"/>
                <a:gd name="connsiteX189" fmla="*/ 967381 w 1007398"/>
                <a:gd name="connsiteY189" fmla="*/ 603166 h 761641"/>
                <a:gd name="connsiteX190" fmla="*/ 969901 w 1007398"/>
                <a:gd name="connsiteY190" fmla="*/ 602086 h 761641"/>
                <a:gd name="connsiteX191" fmla="*/ 970621 w 1007398"/>
                <a:gd name="connsiteY191" fmla="*/ 598124 h 761641"/>
                <a:gd name="connsiteX192" fmla="*/ 973141 w 1007398"/>
                <a:gd name="connsiteY192" fmla="*/ 597044 h 761641"/>
                <a:gd name="connsiteX193" fmla="*/ 976021 w 1007398"/>
                <a:gd name="connsiteY193" fmla="*/ 599565 h 761641"/>
                <a:gd name="connsiteX194" fmla="*/ 978181 w 1007398"/>
                <a:gd name="connsiteY194" fmla="*/ 602806 h 761641"/>
                <a:gd name="connsiteX195" fmla="*/ 981782 w 1007398"/>
                <a:gd name="connsiteY195" fmla="*/ 604606 h 761641"/>
                <a:gd name="connsiteX196" fmla="*/ 983942 w 1007398"/>
                <a:gd name="connsiteY196" fmla="*/ 603526 h 761641"/>
                <a:gd name="connsiteX197" fmla="*/ 985382 w 1007398"/>
                <a:gd name="connsiteY197" fmla="*/ 598845 h 761641"/>
                <a:gd name="connsiteX198" fmla="*/ 988622 w 1007398"/>
                <a:gd name="connsiteY198" fmla="*/ 595964 h 761641"/>
                <a:gd name="connsiteX199" fmla="*/ 992222 w 1007398"/>
                <a:gd name="connsiteY199" fmla="*/ 592363 h 761641"/>
                <a:gd name="connsiteX200" fmla="*/ 994742 w 1007398"/>
                <a:gd name="connsiteY200" fmla="*/ 589122 h 761641"/>
                <a:gd name="connsiteX201" fmla="*/ 996542 w 1007398"/>
                <a:gd name="connsiteY201" fmla="*/ 585521 h 761641"/>
                <a:gd name="connsiteX202" fmla="*/ 998703 w 1007398"/>
                <a:gd name="connsiteY202" fmla="*/ 583000 h 761641"/>
                <a:gd name="connsiteX203" fmla="*/ 1003743 w 1007398"/>
                <a:gd name="connsiteY203" fmla="*/ 582280 h 761641"/>
                <a:gd name="connsiteX204" fmla="*/ 1006983 w 1007398"/>
                <a:gd name="connsiteY204" fmla="*/ 583721 h 761641"/>
                <a:gd name="connsiteX205" fmla="*/ 1006983 w 1007398"/>
                <a:gd name="connsiteY205" fmla="*/ 587682 h 761641"/>
                <a:gd name="connsiteX206" fmla="*/ 1003743 w 1007398"/>
                <a:gd name="connsiteY206" fmla="*/ 590923 h 761641"/>
                <a:gd name="connsiteX207" fmla="*/ 996903 w 1007398"/>
                <a:gd name="connsiteY207" fmla="*/ 596684 h 761641"/>
                <a:gd name="connsiteX208" fmla="*/ 988262 w 1007398"/>
                <a:gd name="connsiteY208" fmla="*/ 605326 h 761641"/>
                <a:gd name="connsiteX209" fmla="*/ 977461 w 1007398"/>
                <a:gd name="connsiteY209" fmla="*/ 613249 h 761641"/>
                <a:gd name="connsiteX210" fmla="*/ 964140 w 1007398"/>
                <a:gd name="connsiteY210" fmla="*/ 626572 h 761641"/>
                <a:gd name="connsiteX211" fmla="*/ 941819 w 1007398"/>
                <a:gd name="connsiteY211" fmla="*/ 647098 h 761641"/>
                <a:gd name="connsiteX212" fmla="*/ 929218 w 1007398"/>
                <a:gd name="connsiteY212" fmla="*/ 656821 h 761641"/>
                <a:gd name="connsiteX213" fmla="*/ 911217 w 1007398"/>
                <a:gd name="connsiteY213" fmla="*/ 670504 h 761641"/>
                <a:gd name="connsiteX214" fmla="*/ 898256 w 1007398"/>
                <a:gd name="connsiteY214" fmla="*/ 679867 h 761641"/>
                <a:gd name="connsiteX215" fmla="*/ 887096 w 1007398"/>
                <a:gd name="connsiteY215" fmla="*/ 689950 h 761641"/>
                <a:gd name="connsiteX216" fmla="*/ 875575 w 1007398"/>
                <a:gd name="connsiteY216" fmla="*/ 698952 h 761641"/>
                <a:gd name="connsiteX217" fmla="*/ 865854 w 1007398"/>
                <a:gd name="connsiteY217" fmla="*/ 706514 h 761641"/>
                <a:gd name="connsiteX218" fmla="*/ 857214 w 1007398"/>
                <a:gd name="connsiteY218" fmla="*/ 710475 h 761641"/>
                <a:gd name="connsiteX219" fmla="*/ 853974 w 1007398"/>
                <a:gd name="connsiteY219" fmla="*/ 711556 h 761641"/>
                <a:gd name="connsiteX220" fmla="*/ 853254 w 1007398"/>
                <a:gd name="connsiteY220" fmla="*/ 709755 h 761641"/>
                <a:gd name="connsiteX221" fmla="*/ 851093 w 1007398"/>
                <a:gd name="connsiteY221" fmla="*/ 707955 h 761641"/>
                <a:gd name="connsiteX222" fmla="*/ 846053 w 1007398"/>
                <a:gd name="connsiteY222" fmla="*/ 711556 h 761641"/>
                <a:gd name="connsiteX223" fmla="*/ 840653 w 1007398"/>
                <a:gd name="connsiteY223" fmla="*/ 716597 h 761641"/>
                <a:gd name="connsiteX224" fmla="*/ 828052 w 1007398"/>
                <a:gd name="connsiteY224" fmla="*/ 724159 h 761641"/>
                <a:gd name="connsiteX225" fmla="*/ 814011 w 1007398"/>
                <a:gd name="connsiteY225" fmla="*/ 728840 h 761641"/>
                <a:gd name="connsiteX226" fmla="*/ 800690 w 1007398"/>
                <a:gd name="connsiteY226" fmla="*/ 731721 h 761641"/>
                <a:gd name="connsiteX227" fmla="*/ 793490 w 1007398"/>
                <a:gd name="connsiteY227" fmla="*/ 734602 h 761641"/>
                <a:gd name="connsiteX228" fmla="*/ 788449 w 1007398"/>
                <a:gd name="connsiteY228" fmla="*/ 738923 h 761641"/>
                <a:gd name="connsiteX229" fmla="*/ 785569 w 1007398"/>
                <a:gd name="connsiteY229" fmla="*/ 742524 h 761641"/>
                <a:gd name="connsiteX230" fmla="*/ 782689 w 1007398"/>
                <a:gd name="connsiteY230" fmla="*/ 745405 h 761641"/>
                <a:gd name="connsiteX231" fmla="*/ 779449 w 1007398"/>
                <a:gd name="connsiteY231" fmla="*/ 743965 h 761641"/>
                <a:gd name="connsiteX232" fmla="*/ 778369 w 1007398"/>
                <a:gd name="connsiteY232" fmla="*/ 741084 h 761641"/>
                <a:gd name="connsiteX233" fmla="*/ 776209 w 1007398"/>
                <a:gd name="connsiteY233" fmla="*/ 741084 h 761641"/>
                <a:gd name="connsiteX234" fmla="*/ 774049 w 1007398"/>
                <a:gd name="connsiteY234" fmla="*/ 743604 h 761641"/>
                <a:gd name="connsiteX235" fmla="*/ 771528 w 1007398"/>
                <a:gd name="connsiteY235" fmla="*/ 743965 h 761641"/>
                <a:gd name="connsiteX236" fmla="*/ 771168 w 1007398"/>
                <a:gd name="connsiteY236" fmla="*/ 741804 h 761641"/>
                <a:gd name="connsiteX237" fmla="*/ 770088 w 1007398"/>
                <a:gd name="connsiteY237" fmla="*/ 738203 h 761641"/>
                <a:gd name="connsiteX238" fmla="*/ 767208 w 1007398"/>
                <a:gd name="connsiteY238" fmla="*/ 737843 h 761641"/>
                <a:gd name="connsiteX239" fmla="*/ 764328 w 1007398"/>
                <a:gd name="connsiteY239" fmla="*/ 736402 h 761641"/>
                <a:gd name="connsiteX240" fmla="*/ 764328 w 1007398"/>
                <a:gd name="connsiteY240" fmla="*/ 732081 h 761641"/>
                <a:gd name="connsiteX241" fmla="*/ 764328 w 1007398"/>
                <a:gd name="connsiteY241" fmla="*/ 729201 h 761641"/>
                <a:gd name="connsiteX242" fmla="*/ 762888 w 1007398"/>
                <a:gd name="connsiteY242" fmla="*/ 726680 h 761641"/>
                <a:gd name="connsiteX243" fmla="*/ 761448 w 1007398"/>
                <a:gd name="connsiteY243" fmla="*/ 724519 h 761641"/>
                <a:gd name="connsiteX244" fmla="*/ 763608 w 1007398"/>
                <a:gd name="connsiteY244" fmla="*/ 698952 h 761641"/>
                <a:gd name="connsiteX245" fmla="*/ 765768 w 1007398"/>
                <a:gd name="connsiteY245" fmla="*/ 683468 h 761641"/>
                <a:gd name="connsiteX246" fmla="*/ 763968 w 1007398"/>
                <a:gd name="connsiteY246" fmla="*/ 670144 h 761641"/>
                <a:gd name="connsiteX247" fmla="*/ 651641 w 1007398"/>
                <a:gd name="connsiteY247" fmla="*/ 638456 h 761641"/>
                <a:gd name="connsiteX248" fmla="*/ 649481 w 1007398"/>
                <a:gd name="connsiteY248" fmla="*/ 638095 h 761641"/>
                <a:gd name="connsiteX249" fmla="*/ 647681 w 1007398"/>
                <a:gd name="connsiteY249" fmla="*/ 634494 h 761641"/>
                <a:gd name="connsiteX250" fmla="*/ 644801 w 1007398"/>
                <a:gd name="connsiteY250" fmla="*/ 633414 h 761641"/>
                <a:gd name="connsiteX251" fmla="*/ 643000 w 1007398"/>
                <a:gd name="connsiteY251" fmla="*/ 629453 h 761641"/>
                <a:gd name="connsiteX252" fmla="*/ 639760 w 1007398"/>
                <a:gd name="connsiteY252" fmla="*/ 629813 h 761641"/>
                <a:gd name="connsiteX253" fmla="*/ 637240 w 1007398"/>
                <a:gd name="connsiteY253" fmla="*/ 631254 h 761641"/>
                <a:gd name="connsiteX254" fmla="*/ 634000 w 1007398"/>
                <a:gd name="connsiteY254" fmla="*/ 629453 h 761641"/>
                <a:gd name="connsiteX255" fmla="*/ 631120 w 1007398"/>
                <a:gd name="connsiteY255" fmla="*/ 630893 h 761641"/>
                <a:gd name="connsiteX256" fmla="*/ 627879 w 1007398"/>
                <a:gd name="connsiteY256" fmla="*/ 630173 h 761641"/>
                <a:gd name="connsiteX257" fmla="*/ 624639 w 1007398"/>
                <a:gd name="connsiteY257" fmla="*/ 631974 h 761641"/>
                <a:gd name="connsiteX258" fmla="*/ 620679 w 1007398"/>
                <a:gd name="connsiteY258" fmla="*/ 630173 h 761641"/>
                <a:gd name="connsiteX259" fmla="*/ 618879 w 1007398"/>
                <a:gd name="connsiteY259" fmla="*/ 626932 h 761641"/>
                <a:gd name="connsiteX260" fmla="*/ 615999 w 1007398"/>
                <a:gd name="connsiteY260" fmla="*/ 626932 h 761641"/>
                <a:gd name="connsiteX261" fmla="*/ 613479 w 1007398"/>
                <a:gd name="connsiteY261" fmla="*/ 628733 h 761641"/>
                <a:gd name="connsiteX262" fmla="*/ 609158 w 1007398"/>
                <a:gd name="connsiteY262" fmla="*/ 627653 h 761641"/>
                <a:gd name="connsiteX263" fmla="*/ 608798 w 1007398"/>
                <a:gd name="connsiteY263" fmla="*/ 624772 h 761641"/>
                <a:gd name="connsiteX264" fmla="*/ 606998 w 1007398"/>
                <a:gd name="connsiteY264" fmla="*/ 623692 h 761641"/>
                <a:gd name="connsiteX265" fmla="*/ 603398 w 1007398"/>
                <a:gd name="connsiteY265" fmla="*/ 619370 h 761641"/>
                <a:gd name="connsiteX266" fmla="*/ 599798 w 1007398"/>
                <a:gd name="connsiteY266" fmla="*/ 615769 h 761641"/>
                <a:gd name="connsiteX267" fmla="*/ 595837 w 1007398"/>
                <a:gd name="connsiteY267" fmla="*/ 613249 h 761641"/>
                <a:gd name="connsiteX268" fmla="*/ 594037 w 1007398"/>
                <a:gd name="connsiteY268" fmla="*/ 611088 h 761641"/>
                <a:gd name="connsiteX269" fmla="*/ 596918 w 1007398"/>
                <a:gd name="connsiteY269" fmla="*/ 606767 h 761641"/>
                <a:gd name="connsiteX270" fmla="*/ 595477 w 1007398"/>
                <a:gd name="connsiteY270" fmla="*/ 600285 h 761641"/>
                <a:gd name="connsiteX271" fmla="*/ 591517 w 1007398"/>
                <a:gd name="connsiteY271" fmla="*/ 597404 h 761641"/>
                <a:gd name="connsiteX272" fmla="*/ 589717 w 1007398"/>
                <a:gd name="connsiteY272" fmla="*/ 594524 h 761641"/>
                <a:gd name="connsiteX273" fmla="*/ 590437 w 1007398"/>
                <a:gd name="connsiteY273" fmla="*/ 589122 h 761641"/>
                <a:gd name="connsiteX274" fmla="*/ 587917 w 1007398"/>
                <a:gd name="connsiteY274" fmla="*/ 584801 h 761641"/>
                <a:gd name="connsiteX275" fmla="*/ 583237 w 1007398"/>
                <a:gd name="connsiteY275" fmla="*/ 586241 h 761641"/>
                <a:gd name="connsiteX276" fmla="*/ 582157 w 1007398"/>
                <a:gd name="connsiteY276" fmla="*/ 582640 h 761641"/>
                <a:gd name="connsiteX277" fmla="*/ 584677 w 1007398"/>
                <a:gd name="connsiteY277" fmla="*/ 577599 h 761641"/>
                <a:gd name="connsiteX278" fmla="*/ 579996 w 1007398"/>
                <a:gd name="connsiteY278" fmla="*/ 576519 h 761641"/>
                <a:gd name="connsiteX279" fmla="*/ 577836 w 1007398"/>
                <a:gd name="connsiteY279" fmla="*/ 573278 h 761641"/>
                <a:gd name="connsiteX280" fmla="*/ 574956 w 1007398"/>
                <a:gd name="connsiteY280" fmla="*/ 574358 h 761641"/>
                <a:gd name="connsiteX281" fmla="*/ 570636 w 1007398"/>
                <a:gd name="connsiteY281" fmla="*/ 571477 h 761641"/>
                <a:gd name="connsiteX282" fmla="*/ 566676 w 1007398"/>
                <a:gd name="connsiteY282" fmla="*/ 571837 h 761641"/>
                <a:gd name="connsiteX283" fmla="*/ 563075 w 1007398"/>
                <a:gd name="connsiteY283" fmla="*/ 574358 h 761641"/>
                <a:gd name="connsiteX284" fmla="*/ 561275 w 1007398"/>
                <a:gd name="connsiteY284" fmla="*/ 574358 h 761641"/>
                <a:gd name="connsiteX285" fmla="*/ 558755 w 1007398"/>
                <a:gd name="connsiteY285" fmla="*/ 571477 h 761641"/>
                <a:gd name="connsiteX286" fmla="*/ 556235 w 1007398"/>
                <a:gd name="connsiteY286" fmla="*/ 565716 h 761641"/>
                <a:gd name="connsiteX287" fmla="*/ 551915 w 1007398"/>
                <a:gd name="connsiteY287" fmla="*/ 561034 h 761641"/>
                <a:gd name="connsiteX288" fmla="*/ 545434 w 1007398"/>
                <a:gd name="connsiteY288" fmla="*/ 561754 h 761641"/>
                <a:gd name="connsiteX289" fmla="*/ 543634 w 1007398"/>
                <a:gd name="connsiteY289" fmla="*/ 556713 h 761641"/>
                <a:gd name="connsiteX290" fmla="*/ 537514 w 1007398"/>
                <a:gd name="connsiteY290" fmla="*/ 556353 h 761641"/>
                <a:gd name="connsiteX291" fmla="*/ 448228 w 1007398"/>
                <a:gd name="connsiteY291" fmla="*/ 581560 h 761641"/>
                <a:gd name="connsiteX292" fmla="*/ 270017 w 1007398"/>
                <a:gd name="connsiteY292" fmla="*/ 627293 h 761641"/>
                <a:gd name="connsiteX293" fmla="*/ 110887 w 1007398"/>
                <a:gd name="connsiteY293" fmla="*/ 665463 h 761641"/>
                <a:gd name="connsiteX294" fmla="*/ 9001 w 1007398"/>
                <a:gd name="connsiteY294" fmla="*/ 687429 h 761641"/>
                <a:gd name="connsiteX295" fmla="*/ 0 w 1007398"/>
                <a:gd name="connsiteY295" fmla="*/ 643857 h 761641"/>
                <a:gd name="connsiteX296" fmla="*/ 2880 w 1007398"/>
                <a:gd name="connsiteY296" fmla="*/ 641696 h 761641"/>
                <a:gd name="connsiteX297" fmla="*/ 17641 w 1007398"/>
                <a:gd name="connsiteY297" fmla="*/ 626572 h 761641"/>
                <a:gd name="connsiteX298" fmla="*/ 28802 w 1007398"/>
                <a:gd name="connsiteY298" fmla="*/ 613969 h 761641"/>
                <a:gd name="connsiteX299" fmla="*/ 33842 w 1007398"/>
                <a:gd name="connsiteY299" fmla="*/ 605687 h 761641"/>
                <a:gd name="connsiteX300" fmla="*/ 38523 w 1007398"/>
                <a:gd name="connsiteY300" fmla="*/ 598845 h 761641"/>
                <a:gd name="connsiteX301" fmla="*/ 47163 w 1007398"/>
                <a:gd name="connsiteY301" fmla="*/ 590562 h 761641"/>
                <a:gd name="connsiteX302" fmla="*/ 52204 w 1007398"/>
                <a:gd name="connsiteY302" fmla="*/ 584441 h 761641"/>
                <a:gd name="connsiteX303" fmla="*/ 60124 w 1007398"/>
                <a:gd name="connsiteY303" fmla="*/ 580120 h 761641"/>
                <a:gd name="connsiteX304" fmla="*/ 63004 w 1007398"/>
                <a:gd name="connsiteY304" fmla="*/ 577959 h 761641"/>
                <a:gd name="connsiteX305" fmla="*/ 64084 w 1007398"/>
                <a:gd name="connsiteY305" fmla="*/ 574358 h 761641"/>
                <a:gd name="connsiteX306" fmla="*/ 63724 w 1007398"/>
                <a:gd name="connsiteY306" fmla="*/ 571117 h 761641"/>
                <a:gd name="connsiteX307" fmla="*/ 64444 w 1007398"/>
                <a:gd name="connsiteY307" fmla="*/ 566436 h 761641"/>
                <a:gd name="connsiteX308" fmla="*/ 68044 w 1007398"/>
                <a:gd name="connsiteY308" fmla="*/ 563555 h 761641"/>
                <a:gd name="connsiteX309" fmla="*/ 69485 w 1007398"/>
                <a:gd name="connsiteY309" fmla="*/ 558874 h 761641"/>
                <a:gd name="connsiteX310" fmla="*/ 69845 w 1007398"/>
                <a:gd name="connsiteY310" fmla="*/ 553832 h 761641"/>
                <a:gd name="connsiteX311" fmla="*/ 73805 w 1007398"/>
                <a:gd name="connsiteY311" fmla="*/ 550952 h 761641"/>
                <a:gd name="connsiteX312" fmla="*/ 77045 w 1007398"/>
                <a:gd name="connsiteY312" fmla="*/ 547351 h 761641"/>
                <a:gd name="connsiteX313" fmla="*/ 81365 w 1007398"/>
                <a:gd name="connsiteY313" fmla="*/ 544470 h 761641"/>
                <a:gd name="connsiteX314" fmla="*/ 87486 w 1007398"/>
                <a:gd name="connsiteY314" fmla="*/ 537268 h 761641"/>
                <a:gd name="connsiteX315" fmla="*/ 89286 w 1007398"/>
                <a:gd name="connsiteY315" fmla="*/ 531146 h 761641"/>
                <a:gd name="connsiteX316" fmla="*/ 86766 w 1007398"/>
                <a:gd name="connsiteY316" fmla="*/ 526825 h 761641"/>
                <a:gd name="connsiteX317" fmla="*/ 85326 w 1007398"/>
                <a:gd name="connsiteY317" fmla="*/ 521063 h 761641"/>
                <a:gd name="connsiteX318" fmla="*/ 81005 w 1007398"/>
                <a:gd name="connsiteY318" fmla="*/ 518903 h 761641"/>
                <a:gd name="connsiteX319" fmla="*/ 78485 w 1007398"/>
                <a:gd name="connsiteY319" fmla="*/ 514582 h 761641"/>
                <a:gd name="connsiteX320" fmla="*/ 77405 w 1007398"/>
                <a:gd name="connsiteY320" fmla="*/ 509900 h 761641"/>
                <a:gd name="connsiteX321" fmla="*/ 73445 w 1007398"/>
                <a:gd name="connsiteY321" fmla="*/ 507019 h 761641"/>
                <a:gd name="connsiteX322" fmla="*/ 66964 w 1007398"/>
                <a:gd name="connsiteY322" fmla="*/ 506299 h 761641"/>
                <a:gd name="connsiteX323" fmla="*/ 61204 w 1007398"/>
                <a:gd name="connsiteY323" fmla="*/ 503418 h 761641"/>
                <a:gd name="connsiteX324" fmla="*/ 59764 w 1007398"/>
                <a:gd name="connsiteY324" fmla="*/ 498017 h 761641"/>
                <a:gd name="connsiteX325" fmla="*/ 60484 w 1007398"/>
                <a:gd name="connsiteY325" fmla="*/ 494416 h 761641"/>
                <a:gd name="connsiteX326" fmla="*/ 60844 w 1007398"/>
                <a:gd name="connsiteY326" fmla="*/ 491535 h 761641"/>
                <a:gd name="connsiteX327" fmla="*/ 55084 w 1007398"/>
                <a:gd name="connsiteY327" fmla="*/ 491895 h 761641"/>
                <a:gd name="connsiteX328" fmla="*/ 51483 w 1007398"/>
                <a:gd name="connsiteY328" fmla="*/ 491175 h 761641"/>
                <a:gd name="connsiteX329" fmla="*/ 52564 w 1007398"/>
                <a:gd name="connsiteY329" fmla="*/ 486134 h 761641"/>
                <a:gd name="connsiteX330" fmla="*/ 51123 w 1007398"/>
                <a:gd name="connsiteY330" fmla="*/ 481813 h 761641"/>
                <a:gd name="connsiteX331" fmla="*/ 53644 w 1007398"/>
                <a:gd name="connsiteY331" fmla="*/ 478212 h 761641"/>
                <a:gd name="connsiteX332" fmla="*/ 50403 w 1007398"/>
                <a:gd name="connsiteY332" fmla="*/ 473530 h 761641"/>
                <a:gd name="connsiteX333" fmla="*/ 50043 w 1007398"/>
                <a:gd name="connsiteY333" fmla="*/ 469209 h 761641"/>
                <a:gd name="connsiteX334" fmla="*/ 46803 w 1007398"/>
                <a:gd name="connsiteY334" fmla="*/ 463087 h 761641"/>
                <a:gd name="connsiteX335" fmla="*/ 46083 w 1007398"/>
                <a:gd name="connsiteY335" fmla="*/ 459846 h 761641"/>
                <a:gd name="connsiteX336" fmla="*/ 51483 w 1007398"/>
                <a:gd name="connsiteY336" fmla="*/ 456606 h 761641"/>
                <a:gd name="connsiteX337" fmla="*/ 57964 w 1007398"/>
                <a:gd name="connsiteY337" fmla="*/ 452284 h 761641"/>
                <a:gd name="connsiteX338" fmla="*/ 64804 w 1007398"/>
                <a:gd name="connsiteY338" fmla="*/ 447603 h 761641"/>
                <a:gd name="connsiteX339" fmla="*/ 75245 w 1007398"/>
                <a:gd name="connsiteY339" fmla="*/ 441842 h 761641"/>
                <a:gd name="connsiteX340" fmla="*/ 88206 w 1007398"/>
                <a:gd name="connsiteY340" fmla="*/ 435000 h 761641"/>
                <a:gd name="connsiteX341" fmla="*/ 102607 w 1007398"/>
                <a:gd name="connsiteY341" fmla="*/ 428158 h 761641"/>
                <a:gd name="connsiteX342" fmla="*/ 110167 w 1007398"/>
                <a:gd name="connsiteY342" fmla="*/ 425997 h 761641"/>
                <a:gd name="connsiteX343" fmla="*/ 128168 w 1007398"/>
                <a:gd name="connsiteY343" fmla="*/ 422396 h 761641"/>
                <a:gd name="connsiteX344" fmla="*/ 137889 w 1007398"/>
                <a:gd name="connsiteY344" fmla="*/ 421676 h 761641"/>
                <a:gd name="connsiteX345" fmla="*/ 147969 w 1007398"/>
                <a:gd name="connsiteY345" fmla="*/ 416995 h 761641"/>
                <a:gd name="connsiteX346" fmla="*/ 161650 w 1007398"/>
                <a:gd name="connsiteY346" fmla="*/ 414474 h 761641"/>
                <a:gd name="connsiteX347" fmla="*/ 172451 w 1007398"/>
                <a:gd name="connsiteY347" fmla="*/ 413034 h 761641"/>
                <a:gd name="connsiteX348" fmla="*/ 187572 w 1007398"/>
                <a:gd name="connsiteY348" fmla="*/ 410873 h 761641"/>
                <a:gd name="connsiteX349" fmla="*/ 199093 w 1007398"/>
                <a:gd name="connsiteY349" fmla="*/ 410873 h 761641"/>
                <a:gd name="connsiteX350" fmla="*/ 205573 w 1007398"/>
                <a:gd name="connsiteY350" fmla="*/ 413034 h 761641"/>
                <a:gd name="connsiteX351" fmla="*/ 210973 w 1007398"/>
                <a:gd name="connsiteY351" fmla="*/ 416635 h 761641"/>
                <a:gd name="connsiteX352" fmla="*/ 216014 w 1007398"/>
                <a:gd name="connsiteY352" fmla="*/ 418435 h 761641"/>
                <a:gd name="connsiteX353" fmla="*/ 221414 w 1007398"/>
                <a:gd name="connsiteY353" fmla="*/ 420956 h 761641"/>
                <a:gd name="connsiteX354" fmla="*/ 226454 w 1007398"/>
                <a:gd name="connsiteY354" fmla="*/ 421676 h 761641"/>
                <a:gd name="connsiteX355" fmla="*/ 231135 w 1007398"/>
                <a:gd name="connsiteY355" fmla="*/ 419515 h 761641"/>
                <a:gd name="connsiteX356" fmla="*/ 233655 w 1007398"/>
                <a:gd name="connsiteY356" fmla="*/ 416275 h 761641"/>
                <a:gd name="connsiteX357" fmla="*/ 240855 w 1007398"/>
                <a:gd name="connsiteY357" fmla="*/ 413034 h 761641"/>
                <a:gd name="connsiteX358" fmla="*/ 246976 w 1007398"/>
                <a:gd name="connsiteY358" fmla="*/ 410153 h 761641"/>
                <a:gd name="connsiteX359" fmla="*/ 252376 w 1007398"/>
                <a:gd name="connsiteY359" fmla="*/ 407992 h 761641"/>
                <a:gd name="connsiteX360" fmla="*/ 259576 w 1007398"/>
                <a:gd name="connsiteY360" fmla="*/ 406552 h 761641"/>
                <a:gd name="connsiteX361" fmla="*/ 267497 w 1007398"/>
                <a:gd name="connsiteY361" fmla="*/ 403671 h 761641"/>
                <a:gd name="connsiteX362" fmla="*/ 272897 w 1007398"/>
                <a:gd name="connsiteY362" fmla="*/ 401150 h 761641"/>
                <a:gd name="connsiteX363" fmla="*/ 277218 w 1007398"/>
                <a:gd name="connsiteY363" fmla="*/ 400790 h 761641"/>
                <a:gd name="connsiteX364" fmla="*/ 283338 w 1007398"/>
                <a:gd name="connsiteY364" fmla="*/ 400430 h 761641"/>
                <a:gd name="connsiteX365" fmla="*/ 290178 w 1007398"/>
                <a:gd name="connsiteY365" fmla="*/ 399350 h 761641"/>
                <a:gd name="connsiteX366" fmla="*/ 296659 w 1007398"/>
                <a:gd name="connsiteY366" fmla="*/ 398270 h 761641"/>
                <a:gd name="connsiteX367" fmla="*/ 300619 w 1007398"/>
                <a:gd name="connsiteY367" fmla="*/ 394669 h 761641"/>
                <a:gd name="connsiteX368" fmla="*/ 306019 w 1007398"/>
                <a:gd name="connsiteY368" fmla="*/ 391428 h 761641"/>
                <a:gd name="connsiteX369" fmla="*/ 310340 w 1007398"/>
                <a:gd name="connsiteY369" fmla="*/ 387467 h 761641"/>
                <a:gd name="connsiteX370" fmla="*/ 315020 w 1007398"/>
                <a:gd name="connsiteY370" fmla="*/ 386386 h 761641"/>
                <a:gd name="connsiteX371" fmla="*/ 319700 w 1007398"/>
                <a:gd name="connsiteY371" fmla="*/ 380625 h 761641"/>
                <a:gd name="connsiteX372" fmla="*/ 324381 w 1007398"/>
                <a:gd name="connsiteY372" fmla="*/ 377024 h 761641"/>
                <a:gd name="connsiteX373" fmla="*/ 326541 w 1007398"/>
                <a:gd name="connsiteY373" fmla="*/ 369462 h 761641"/>
                <a:gd name="connsiteX374" fmla="*/ 329061 w 1007398"/>
                <a:gd name="connsiteY374" fmla="*/ 363700 h 761641"/>
                <a:gd name="connsiteX375" fmla="*/ 333021 w 1007398"/>
                <a:gd name="connsiteY375" fmla="*/ 360099 h 761641"/>
                <a:gd name="connsiteX376" fmla="*/ 338061 w 1007398"/>
                <a:gd name="connsiteY376" fmla="*/ 353977 h 761641"/>
                <a:gd name="connsiteX377" fmla="*/ 343102 w 1007398"/>
                <a:gd name="connsiteY377" fmla="*/ 349656 h 761641"/>
                <a:gd name="connsiteX378" fmla="*/ 345982 w 1007398"/>
                <a:gd name="connsiteY378" fmla="*/ 344975 h 761641"/>
                <a:gd name="connsiteX379" fmla="*/ 350302 w 1007398"/>
                <a:gd name="connsiteY379" fmla="*/ 340294 h 761641"/>
                <a:gd name="connsiteX380" fmla="*/ 354622 w 1007398"/>
                <a:gd name="connsiteY380" fmla="*/ 338493 h 761641"/>
                <a:gd name="connsiteX381" fmla="*/ 358223 w 1007398"/>
                <a:gd name="connsiteY381" fmla="*/ 339573 h 761641"/>
                <a:gd name="connsiteX382" fmla="*/ 362903 w 1007398"/>
                <a:gd name="connsiteY382" fmla="*/ 338853 h 761641"/>
                <a:gd name="connsiteX383" fmla="*/ 367583 w 1007398"/>
                <a:gd name="connsiteY383" fmla="*/ 334532 h 761641"/>
                <a:gd name="connsiteX384" fmla="*/ 371543 w 1007398"/>
                <a:gd name="connsiteY384" fmla="*/ 330571 h 761641"/>
                <a:gd name="connsiteX385" fmla="*/ 372263 w 1007398"/>
                <a:gd name="connsiteY385" fmla="*/ 321568 h 761641"/>
                <a:gd name="connsiteX386" fmla="*/ 370103 w 1007398"/>
                <a:gd name="connsiteY386" fmla="*/ 314727 h 761641"/>
                <a:gd name="connsiteX387" fmla="*/ 367583 w 1007398"/>
                <a:gd name="connsiteY387" fmla="*/ 306444 h 761641"/>
                <a:gd name="connsiteX388" fmla="*/ 365063 w 1007398"/>
                <a:gd name="connsiteY388" fmla="*/ 301403 h 761641"/>
                <a:gd name="connsiteX389" fmla="*/ 361463 w 1007398"/>
                <a:gd name="connsiteY389" fmla="*/ 296001 h 761641"/>
                <a:gd name="connsiteX390" fmla="*/ 360023 w 1007398"/>
                <a:gd name="connsiteY390" fmla="*/ 289880 h 761641"/>
                <a:gd name="connsiteX391" fmla="*/ 353182 w 1007398"/>
                <a:gd name="connsiteY391" fmla="*/ 285919 h 761641"/>
                <a:gd name="connsiteX392" fmla="*/ 350662 w 1007398"/>
                <a:gd name="connsiteY392" fmla="*/ 282678 h 761641"/>
                <a:gd name="connsiteX393" fmla="*/ 352102 w 1007398"/>
                <a:gd name="connsiteY393" fmla="*/ 278357 h 761641"/>
                <a:gd name="connsiteX394" fmla="*/ 356062 w 1007398"/>
                <a:gd name="connsiteY394" fmla="*/ 276916 h 761641"/>
                <a:gd name="connsiteX395" fmla="*/ 359663 w 1007398"/>
                <a:gd name="connsiteY395" fmla="*/ 277276 h 761641"/>
                <a:gd name="connsiteX396" fmla="*/ 361463 w 1007398"/>
                <a:gd name="connsiteY396" fmla="*/ 274035 h 761641"/>
                <a:gd name="connsiteX397" fmla="*/ 364703 w 1007398"/>
                <a:gd name="connsiteY397" fmla="*/ 271515 h 761641"/>
                <a:gd name="connsiteX398" fmla="*/ 365423 w 1007398"/>
                <a:gd name="connsiteY398" fmla="*/ 266473 h 761641"/>
                <a:gd name="connsiteX399" fmla="*/ 362183 w 1007398"/>
                <a:gd name="connsiteY399" fmla="*/ 261792 h 761641"/>
                <a:gd name="connsiteX400" fmla="*/ 357143 w 1007398"/>
                <a:gd name="connsiteY400" fmla="*/ 259631 h 761641"/>
                <a:gd name="connsiteX401" fmla="*/ 351382 w 1007398"/>
                <a:gd name="connsiteY401" fmla="*/ 259631 h 761641"/>
                <a:gd name="connsiteX402" fmla="*/ 347062 w 1007398"/>
                <a:gd name="connsiteY402" fmla="*/ 261072 h 761641"/>
                <a:gd name="connsiteX403" fmla="*/ 345982 w 1007398"/>
                <a:gd name="connsiteY403" fmla="*/ 257471 h 761641"/>
                <a:gd name="connsiteX404" fmla="*/ 341302 w 1007398"/>
                <a:gd name="connsiteY404" fmla="*/ 255670 h 761641"/>
                <a:gd name="connsiteX405" fmla="*/ 340582 w 1007398"/>
                <a:gd name="connsiteY405" fmla="*/ 251709 h 761641"/>
                <a:gd name="connsiteX406" fmla="*/ 339501 w 1007398"/>
                <a:gd name="connsiteY406" fmla="*/ 249909 h 761641"/>
                <a:gd name="connsiteX407" fmla="*/ 334101 w 1007398"/>
                <a:gd name="connsiteY407" fmla="*/ 248828 h 761641"/>
                <a:gd name="connsiteX408" fmla="*/ 332301 w 1007398"/>
                <a:gd name="connsiteY408" fmla="*/ 247028 h 761641"/>
                <a:gd name="connsiteX409" fmla="*/ 329421 w 1007398"/>
                <a:gd name="connsiteY409" fmla="*/ 243067 h 761641"/>
                <a:gd name="connsiteX410" fmla="*/ 329781 w 1007398"/>
                <a:gd name="connsiteY410" fmla="*/ 238746 h 761641"/>
                <a:gd name="connsiteX411" fmla="*/ 331581 w 1007398"/>
                <a:gd name="connsiteY411" fmla="*/ 235145 h 761641"/>
                <a:gd name="connsiteX412" fmla="*/ 332661 w 1007398"/>
                <a:gd name="connsiteY412" fmla="*/ 230103 h 761641"/>
                <a:gd name="connsiteX413" fmla="*/ 333021 w 1007398"/>
                <a:gd name="connsiteY413" fmla="*/ 226862 h 761641"/>
                <a:gd name="connsiteX414" fmla="*/ 335541 w 1007398"/>
                <a:gd name="connsiteY414" fmla="*/ 224702 h 761641"/>
                <a:gd name="connsiteX415" fmla="*/ 339141 w 1007398"/>
                <a:gd name="connsiteY415" fmla="*/ 224342 h 761641"/>
                <a:gd name="connsiteX416" fmla="*/ 343102 w 1007398"/>
                <a:gd name="connsiteY416" fmla="*/ 221101 h 761641"/>
                <a:gd name="connsiteX417" fmla="*/ 347422 w 1007398"/>
                <a:gd name="connsiteY417" fmla="*/ 217500 h 761641"/>
                <a:gd name="connsiteX418" fmla="*/ 348142 w 1007398"/>
                <a:gd name="connsiteY418" fmla="*/ 212819 h 761641"/>
                <a:gd name="connsiteX419" fmla="*/ 346702 w 1007398"/>
                <a:gd name="connsiteY419" fmla="*/ 210658 h 761641"/>
                <a:gd name="connsiteX420" fmla="*/ 347422 w 1007398"/>
                <a:gd name="connsiteY420" fmla="*/ 206337 h 761641"/>
                <a:gd name="connsiteX421" fmla="*/ 351382 w 1007398"/>
                <a:gd name="connsiteY421" fmla="*/ 204536 h 761641"/>
                <a:gd name="connsiteX422" fmla="*/ 353902 w 1007398"/>
                <a:gd name="connsiteY422" fmla="*/ 200575 h 761641"/>
                <a:gd name="connsiteX423" fmla="*/ 359303 w 1007398"/>
                <a:gd name="connsiteY423" fmla="*/ 195174 h 761641"/>
                <a:gd name="connsiteX424" fmla="*/ 362543 w 1007398"/>
                <a:gd name="connsiteY424" fmla="*/ 192653 h 761641"/>
                <a:gd name="connsiteX425" fmla="*/ 366143 w 1007398"/>
                <a:gd name="connsiteY425" fmla="*/ 191933 h 761641"/>
                <a:gd name="connsiteX426" fmla="*/ 370103 w 1007398"/>
                <a:gd name="connsiteY426" fmla="*/ 189052 h 761641"/>
                <a:gd name="connsiteX427" fmla="*/ 374784 w 1007398"/>
                <a:gd name="connsiteY427" fmla="*/ 182210 h 761641"/>
                <a:gd name="connsiteX428" fmla="*/ 378024 w 1007398"/>
                <a:gd name="connsiteY428" fmla="*/ 177169 h 761641"/>
                <a:gd name="connsiteX429" fmla="*/ 379104 w 1007398"/>
                <a:gd name="connsiteY429" fmla="*/ 170687 h 761641"/>
                <a:gd name="connsiteX430" fmla="*/ 380184 w 1007398"/>
                <a:gd name="connsiteY430" fmla="*/ 163485 h 761641"/>
                <a:gd name="connsiteX431" fmla="*/ 381264 w 1007398"/>
                <a:gd name="connsiteY431" fmla="*/ 158084 h 761641"/>
                <a:gd name="connsiteX432" fmla="*/ 385944 w 1007398"/>
                <a:gd name="connsiteY432" fmla="*/ 150882 h 761641"/>
                <a:gd name="connsiteX433" fmla="*/ 389905 w 1007398"/>
                <a:gd name="connsiteY433" fmla="*/ 144760 h 761641"/>
                <a:gd name="connsiteX434" fmla="*/ 393145 w 1007398"/>
                <a:gd name="connsiteY434" fmla="*/ 138278 h 761641"/>
                <a:gd name="connsiteX435" fmla="*/ 397105 w 1007398"/>
                <a:gd name="connsiteY435" fmla="*/ 130716 h 761641"/>
                <a:gd name="connsiteX436" fmla="*/ 399265 w 1007398"/>
                <a:gd name="connsiteY436" fmla="*/ 125314 h 761641"/>
                <a:gd name="connsiteX437" fmla="*/ 405026 w 1007398"/>
                <a:gd name="connsiteY437" fmla="*/ 117392 h 761641"/>
                <a:gd name="connsiteX438" fmla="*/ 409706 w 1007398"/>
                <a:gd name="connsiteY438" fmla="*/ 111271 h 761641"/>
                <a:gd name="connsiteX439" fmla="*/ 411146 w 1007398"/>
                <a:gd name="connsiteY439" fmla="*/ 105869 h 761641"/>
                <a:gd name="connsiteX440" fmla="*/ 414386 w 1007398"/>
                <a:gd name="connsiteY440" fmla="*/ 102988 h 761641"/>
                <a:gd name="connsiteX441" fmla="*/ 418346 w 1007398"/>
                <a:gd name="connsiteY441" fmla="*/ 98667 h 761641"/>
                <a:gd name="connsiteX442" fmla="*/ 420867 w 1007398"/>
                <a:gd name="connsiteY442" fmla="*/ 94346 h 761641"/>
                <a:gd name="connsiteX443" fmla="*/ 422307 w 1007398"/>
                <a:gd name="connsiteY443" fmla="*/ 89665 h 761641"/>
                <a:gd name="connsiteX444" fmla="*/ 424827 w 1007398"/>
                <a:gd name="connsiteY444" fmla="*/ 86424 h 761641"/>
                <a:gd name="connsiteX445" fmla="*/ 429507 w 1007398"/>
                <a:gd name="connsiteY445" fmla="*/ 82823 h 761641"/>
                <a:gd name="connsiteX446" fmla="*/ 433827 w 1007398"/>
                <a:gd name="connsiteY446" fmla="*/ 79222 h 761641"/>
                <a:gd name="connsiteX447" fmla="*/ 436348 w 1007398"/>
                <a:gd name="connsiteY447" fmla="*/ 76341 h 761641"/>
                <a:gd name="connsiteX448" fmla="*/ 438148 w 1007398"/>
                <a:gd name="connsiteY448" fmla="*/ 72740 h 761641"/>
                <a:gd name="connsiteX449" fmla="*/ 439588 w 1007398"/>
                <a:gd name="connsiteY449" fmla="*/ 70940 h 761641"/>
                <a:gd name="connsiteX450" fmla="*/ 444988 w 1007398"/>
                <a:gd name="connsiteY450" fmla="*/ 68419 h 761641"/>
                <a:gd name="connsiteX451" fmla="*/ 448228 w 1007398"/>
                <a:gd name="connsiteY451" fmla="*/ 65898 h 761641"/>
                <a:gd name="connsiteX452" fmla="*/ 450388 w 1007398"/>
                <a:gd name="connsiteY452" fmla="*/ 62297 h 761641"/>
                <a:gd name="connsiteX453" fmla="*/ 451108 w 1007398"/>
                <a:gd name="connsiteY453" fmla="*/ 58696 h 761641"/>
                <a:gd name="connsiteX454" fmla="*/ 453629 w 1007398"/>
                <a:gd name="connsiteY454" fmla="*/ 56536 h 761641"/>
                <a:gd name="connsiteX455" fmla="*/ 457229 w 1007398"/>
                <a:gd name="connsiteY455" fmla="*/ 56175 h 761641"/>
                <a:gd name="connsiteX456" fmla="*/ 460109 w 1007398"/>
                <a:gd name="connsiteY456" fmla="*/ 55455 h 761641"/>
                <a:gd name="connsiteX457" fmla="*/ 461189 w 1007398"/>
                <a:gd name="connsiteY457" fmla="*/ 52575 h 761641"/>
                <a:gd name="connsiteX458" fmla="*/ 464429 w 1007398"/>
                <a:gd name="connsiteY458" fmla="*/ 50774 h 761641"/>
                <a:gd name="connsiteX459" fmla="*/ 468029 w 1007398"/>
                <a:gd name="connsiteY459" fmla="*/ 47533 h 761641"/>
                <a:gd name="connsiteX460" fmla="*/ 473070 w 1007398"/>
                <a:gd name="connsiteY460" fmla="*/ 46453 h 761641"/>
                <a:gd name="connsiteX461" fmla="*/ 477750 w 1007398"/>
                <a:gd name="connsiteY461" fmla="*/ 47893 h 761641"/>
                <a:gd name="connsiteX462" fmla="*/ 481350 w 1007398"/>
                <a:gd name="connsiteY462" fmla="*/ 47173 h 761641"/>
                <a:gd name="connsiteX463" fmla="*/ 487831 w 1007398"/>
                <a:gd name="connsiteY463" fmla="*/ 44652 h 761641"/>
                <a:gd name="connsiteX464" fmla="*/ 518073 w 1007398"/>
                <a:gd name="connsiteY464" fmla="*/ 38531 h 761641"/>
                <a:gd name="connsiteX465" fmla="*/ 562355 w 1007398"/>
                <a:gd name="connsiteY465" fmla="*/ 23767 h 76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</a:cxnLst>
              <a:rect l="l" t="t" r="r" b="b"/>
              <a:pathLst>
                <a:path w="1007398" h="761641">
                  <a:moveTo>
                    <a:pt x="758251" y="731837"/>
                  </a:moveTo>
                  <a:cubicBezTo>
                    <a:pt x="758251" y="731837"/>
                    <a:pt x="759318" y="733633"/>
                    <a:pt x="759674" y="734351"/>
                  </a:cubicBezTo>
                  <a:cubicBezTo>
                    <a:pt x="760030" y="735428"/>
                    <a:pt x="761097" y="736864"/>
                    <a:pt x="761809" y="737942"/>
                  </a:cubicBezTo>
                  <a:cubicBezTo>
                    <a:pt x="762165" y="738660"/>
                    <a:pt x="763232" y="740814"/>
                    <a:pt x="763232" y="741891"/>
                  </a:cubicBezTo>
                  <a:cubicBezTo>
                    <a:pt x="763232" y="743328"/>
                    <a:pt x="762165" y="745482"/>
                    <a:pt x="761453" y="746560"/>
                  </a:cubicBezTo>
                  <a:cubicBezTo>
                    <a:pt x="760742" y="747996"/>
                    <a:pt x="758962" y="750509"/>
                    <a:pt x="758251" y="751587"/>
                  </a:cubicBezTo>
                  <a:cubicBezTo>
                    <a:pt x="757539" y="752664"/>
                    <a:pt x="755404" y="754459"/>
                    <a:pt x="754693" y="755178"/>
                  </a:cubicBezTo>
                  <a:cubicBezTo>
                    <a:pt x="753981" y="755896"/>
                    <a:pt x="752558" y="758050"/>
                    <a:pt x="751490" y="758768"/>
                  </a:cubicBezTo>
                  <a:cubicBezTo>
                    <a:pt x="750423" y="759487"/>
                    <a:pt x="747932" y="760564"/>
                    <a:pt x="746509" y="760923"/>
                  </a:cubicBezTo>
                  <a:cubicBezTo>
                    <a:pt x="745797" y="760923"/>
                    <a:pt x="743662" y="761641"/>
                    <a:pt x="743662" y="761641"/>
                  </a:cubicBezTo>
                  <a:cubicBezTo>
                    <a:pt x="743662" y="761641"/>
                    <a:pt x="743306" y="760923"/>
                    <a:pt x="742950" y="760923"/>
                  </a:cubicBezTo>
                  <a:cubicBezTo>
                    <a:pt x="742950" y="759846"/>
                    <a:pt x="744018" y="758050"/>
                    <a:pt x="744018" y="756973"/>
                  </a:cubicBezTo>
                  <a:cubicBezTo>
                    <a:pt x="744018" y="755537"/>
                    <a:pt x="744018" y="753382"/>
                    <a:pt x="744374" y="752305"/>
                  </a:cubicBezTo>
                  <a:cubicBezTo>
                    <a:pt x="744729" y="751587"/>
                    <a:pt x="746153" y="750150"/>
                    <a:pt x="746153" y="749432"/>
                  </a:cubicBezTo>
                  <a:cubicBezTo>
                    <a:pt x="746509" y="747996"/>
                    <a:pt x="745085" y="745123"/>
                    <a:pt x="744729" y="743687"/>
                  </a:cubicBezTo>
                  <a:cubicBezTo>
                    <a:pt x="744729" y="742251"/>
                    <a:pt x="744374" y="740096"/>
                    <a:pt x="744729" y="739019"/>
                  </a:cubicBezTo>
                  <a:cubicBezTo>
                    <a:pt x="745085" y="737942"/>
                    <a:pt x="746864" y="736146"/>
                    <a:pt x="747932" y="735428"/>
                  </a:cubicBezTo>
                  <a:cubicBezTo>
                    <a:pt x="748999" y="735069"/>
                    <a:pt x="751134" y="735428"/>
                    <a:pt x="752202" y="734710"/>
                  </a:cubicBezTo>
                  <a:cubicBezTo>
                    <a:pt x="753269" y="734710"/>
                    <a:pt x="755048" y="733633"/>
                    <a:pt x="756116" y="733273"/>
                  </a:cubicBezTo>
                  <a:cubicBezTo>
                    <a:pt x="756472" y="732914"/>
                    <a:pt x="758251" y="731837"/>
                    <a:pt x="758251" y="731837"/>
                  </a:cubicBezTo>
                  <a:close/>
                  <a:moveTo>
                    <a:pt x="974477" y="585787"/>
                  </a:moveTo>
                  <a:cubicBezTo>
                    <a:pt x="975519" y="585787"/>
                    <a:pt x="977603" y="586170"/>
                    <a:pt x="978644" y="586553"/>
                  </a:cubicBezTo>
                  <a:cubicBezTo>
                    <a:pt x="979339" y="587320"/>
                    <a:pt x="979686" y="588469"/>
                    <a:pt x="979686" y="589236"/>
                  </a:cubicBezTo>
                  <a:cubicBezTo>
                    <a:pt x="980381" y="590002"/>
                    <a:pt x="980728" y="591918"/>
                    <a:pt x="980381" y="592685"/>
                  </a:cubicBezTo>
                  <a:cubicBezTo>
                    <a:pt x="980033" y="593834"/>
                    <a:pt x="978644" y="596517"/>
                    <a:pt x="977603" y="595750"/>
                  </a:cubicBezTo>
                  <a:cubicBezTo>
                    <a:pt x="976561" y="595750"/>
                    <a:pt x="977950" y="591918"/>
                    <a:pt x="977255" y="591535"/>
                  </a:cubicBezTo>
                  <a:cubicBezTo>
                    <a:pt x="976561" y="590769"/>
                    <a:pt x="974825" y="591918"/>
                    <a:pt x="973783" y="591918"/>
                  </a:cubicBezTo>
                  <a:cubicBezTo>
                    <a:pt x="972741" y="591918"/>
                    <a:pt x="970658" y="591535"/>
                    <a:pt x="970310" y="590385"/>
                  </a:cubicBezTo>
                  <a:cubicBezTo>
                    <a:pt x="969963" y="589619"/>
                    <a:pt x="970310" y="587320"/>
                    <a:pt x="970658" y="586553"/>
                  </a:cubicBezTo>
                  <a:cubicBezTo>
                    <a:pt x="971699" y="585787"/>
                    <a:pt x="973783" y="585787"/>
                    <a:pt x="974477" y="585787"/>
                  </a:cubicBezTo>
                  <a:close/>
                  <a:moveTo>
                    <a:pt x="986251" y="546100"/>
                  </a:moveTo>
                  <a:cubicBezTo>
                    <a:pt x="986949" y="546100"/>
                    <a:pt x="987997" y="546790"/>
                    <a:pt x="988346" y="547135"/>
                  </a:cubicBezTo>
                  <a:cubicBezTo>
                    <a:pt x="989045" y="547480"/>
                    <a:pt x="991490" y="547480"/>
                    <a:pt x="991490" y="548171"/>
                  </a:cubicBezTo>
                  <a:cubicBezTo>
                    <a:pt x="991839" y="548861"/>
                    <a:pt x="989394" y="549896"/>
                    <a:pt x="988696" y="550586"/>
                  </a:cubicBezTo>
                  <a:cubicBezTo>
                    <a:pt x="988346" y="551277"/>
                    <a:pt x="987299" y="553002"/>
                    <a:pt x="986949" y="553692"/>
                  </a:cubicBezTo>
                  <a:cubicBezTo>
                    <a:pt x="986251" y="554728"/>
                    <a:pt x="984854" y="556798"/>
                    <a:pt x="983806" y="557834"/>
                  </a:cubicBezTo>
                  <a:cubicBezTo>
                    <a:pt x="983107" y="558869"/>
                    <a:pt x="981361" y="560940"/>
                    <a:pt x="980313" y="561285"/>
                  </a:cubicBezTo>
                  <a:cubicBezTo>
                    <a:pt x="978916" y="561630"/>
                    <a:pt x="975773" y="560940"/>
                    <a:pt x="975075" y="559904"/>
                  </a:cubicBezTo>
                  <a:cubicBezTo>
                    <a:pt x="974725" y="559214"/>
                    <a:pt x="974725" y="557488"/>
                    <a:pt x="975075" y="556798"/>
                  </a:cubicBezTo>
                  <a:cubicBezTo>
                    <a:pt x="975424" y="555763"/>
                    <a:pt x="977170" y="554728"/>
                    <a:pt x="977869" y="554382"/>
                  </a:cubicBezTo>
                  <a:cubicBezTo>
                    <a:pt x="978567" y="553347"/>
                    <a:pt x="979266" y="551277"/>
                    <a:pt x="979964" y="550931"/>
                  </a:cubicBezTo>
                  <a:cubicBezTo>
                    <a:pt x="981012" y="549896"/>
                    <a:pt x="982409" y="548516"/>
                    <a:pt x="983457" y="547825"/>
                  </a:cubicBezTo>
                  <a:cubicBezTo>
                    <a:pt x="984155" y="547480"/>
                    <a:pt x="985203" y="546445"/>
                    <a:pt x="986251" y="546100"/>
                  </a:cubicBezTo>
                  <a:close/>
                  <a:moveTo>
                    <a:pt x="637960" y="0"/>
                  </a:moveTo>
                  <a:cubicBezTo>
                    <a:pt x="638680" y="1801"/>
                    <a:pt x="639400" y="4321"/>
                    <a:pt x="639760" y="5402"/>
                  </a:cubicBezTo>
                  <a:cubicBezTo>
                    <a:pt x="640480" y="6122"/>
                    <a:pt x="641560" y="7562"/>
                    <a:pt x="641920" y="8642"/>
                  </a:cubicBezTo>
                  <a:cubicBezTo>
                    <a:pt x="642640" y="9723"/>
                    <a:pt x="643720" y="12604"/>
                    <a:pt x="643360" y="14404"/>
                  </a:cubicBezTo>
                  <a:cubicBezTo>
                    <a:pt x="643360" y="15124"/>
                    <a:pt x="641920" y="16925"/>
                    <a:pt x="641560" y="18005"/>
                  </a:cubicBezTo>
                  <a:cubicBezTo>
                    <a:pt x="641200" y="19806"/>
                    <a:pt x="641200" y="23767"/>
                    <a:pt x="641560" y="25927"/>
                  </a:cubicBezTo>
                  <a:cubicBezTo>
                    <a:pt x="641560" y="27007"/>
                    <a:pt x="641920" y="29528"/>
                    <a:pt x="642640" y="30248"/>
                  </a:cubicBezTo>
                  <a:cubicBezTo>
                    <a:pt x="643720" y="31329"/>
                    <a:pt x="646961" y="30969"/>
                    <a:pt x="648041" y="31689"/>
                  </a:cubicBezTo>
                  <a:cubicBezTo>
                    <a:pt x="648761" y="32409"/>
                    <a:pt x="650201" y="34209"/>
                    <a:pt x="650201" y="35290"/>
                  </a:cubicBezTo>
                  <a:cubicBezTo>
                    <a:pt x="650201" y="36370"/>
                    <a:pt x="648761" y="38891"/>
                    <a:pt x="648761" y="39971"/>
                  </a:cubicBezTo>
                  <a:cubicBezTo>
                    <a:pt x="648401" y="41772"/>
                    <a:pt x="649481" y="45012"/>
                    <a:pt x="650201" y="46813"/>
                  </a:cubicBezTo>
                  <a:cubicBezTo>
                    <a:pt x="650561" y="48253"/>
                    <a:pt x="653081" y="51134"/>
                    <a:pt x="653441" y="52575"/>
                  </a:cubicBezTo>
                  <a:cubicBezTo>
                    <a:pt x="653801" y="55455"/>
                    <a:pt x="651281" y="61217"/>
                    <a:pt x="651641" y="64098"/>
                  </a:cubicBezTo>
                  <a:cubicBezTo>
                    <a:pt x="652001" y="65538"/>
                    <a:pt x="653441" y="67699"/>
                    <a:pt x="654161" y="68419"/>
                  </a:cubicBezTo>
                  <a:cubicBezTo>
                    <a:pt x="655241" y="69499"/>
                    <a:pt x="657401" y="71300"/>
                    <a:pt x="658481" y="72020"/>
                  </a:cubicBezTo>
                  <a:cubicBezTo>
                    <a:pt x="659561" y="72740"/>
                    <a:pt x="662082" y="73820"/>
                    <a:pt x="663162" y="74541"/>
                  </a:cubicBezTo>
                  <a:cubicBezTo>
                    <a:pt x="664242" y="75261"/>
                    <a:pt x="664962" y="77421"/>
                    <a:pt x="665682" y="78142"/>
                  </a:cubicBezTo>
                  <a:cubicBezTo>
                    <a:pt x="666402" y="79582"/>
                    <a:pt x="667482" y="82103"/>
                    <a:pt x="668202" y="83543"/>
                  </a:cubicBezTo>
                  <a:cubicBezTo>
                    <a:pt x="668922" y="84623"/>
                    <a:pt x="671082" y="86424"/>
                    <a:pt x="671442" y="87864"/>
                  </a:cubicBezTo>
                  <a:cubicBezTo>
                    <a:pt x="672522" y="90745"/>
                    <a:pt x="672522" y="96507"/>
                    <a:pt x="672162" y="99387"/>
                  </a:cubicBezTo>
                  <a:cubicBezTo>
                    <a:pt x="671802" y="100468"/>
                    <a:pt x="670362" y="102988"/>
                    <a:pt x="670362" y="104069"/>
                  </a:cubicBezTo>
                  <a:cubicBezTo>
                    <a:pt x="670362" y="104789"/>
                    <a:pt x="672162" y="105869"/>
                    <a:pt x="672522" y="106589"/>
                  </a:cubicBezTo>
                  <a:cubicBezTo>
                    <a:pt x="672882" y="108030"/>
                    <a:pt x="671802" y="110911"/>
                    <a:pt x="672162" y="111991"/>
                  </a:cubicBezTo>
                  <a:cubicBezTo>
                    <a:pt x="672882" y="114151"/>
                    <a:pt x="677203" y="115952"/>
                    <a:pt x="677563" y="117752"/>
                  </a:cubicBezTo>
                  <a:cubicBezTo>
                    <a:pt x="678283" y="119553"/>
                    <a:pt x="677563" y="122794"/>
                    <a:pt x="676843" y="124594"/>
                  </a:cubicBezTo>
                  <a:cubicBezTo>
                    <a:pt x="676122" y="126035"/>
                    <a:pt x="673242" y="128195"/>
                    <a:pt x="672522" y="129636"/>
                  </a:cubicBezTo>
                  <a:cubicBezTo>
                    <a:pt x="671802" y="131796"/>
                    <a:pt x="673242" y="136117"/>
                    <a:pt x="673242" y="138278"/>
                  </a:cubicBezTo>
                  <a:cubicBezTo>
                    <a:pt x="672882" y="140079"/>
                    <a:pt x="671442" y="143320"/>
                    <a:pt x="671442" y="144760"/>
                  </a:cubicBezTo>
                  <a:cubicBezTo>
                    <a:pt x="671802" y="146560"/>
                    <a:pt x="673962" y="148361"/>
                    <a:pt x="674322" y="149801"/>
                  </a:cubicBezTo>
                  <a:cubicBezTo>
                    <a:pt x="674322" y="150882"/>
                    <a:pt x="673602" y="153042"/>
                    <a:pt x="673242" y="154122"/>
                  </a:cubicBezTo>
                  <a:cubicBezTo>
                    <a:pt x="673242" y="155563"/>
                    <a:pt x="673242" y="157723"/>
                    <a:pt x="673962" y="158804"/>
                  </a:cubicBezTo>
                  <a:cubicBezTo>
                    <a:pt x="674322" y="159524"/>
                    <a:pt x="676122" y="160244"/>
                    <a:pt x="676843" y="160604"/>
                  </a:cubicBezTo>
                  <a:cubicBezTo>
                    <a:pt x="677563" y="161324"/>
                    <a:pt x="679003" y="162405"/>
                    <a:pt x="679363" y="163485"/>
                  </a:cubicBezTo>
                  <a:cubicBezTo>
                    <a:pt x="680443" y="165286"/>
                    <a:pt x="681163" y="169247"/>
                    <a:pt x="681523" y="171767"/>
                  </a:cubicBezTo>
                  <a:cubicBezTo>
                    <a:pt x="681523" y="172848"/>
                    <a:pt x="681883" y="175368"/>
                    <a:pt x="682243" y="176449"/>
                  </a:cubicBezTo>
                  <a:cubicBezTo>
                    <a:pt x="682603" y="177529"/>
                    <a:pt x="683323" y="178969"/>
                    <a:pt x="684043" y="179690"/>
                  </a:cubicBezTo>
                  <a:cubicBezTo>
                    <a:pt x="685123" y="180770"/>
                    <a:pt x="687643" y="181850"/>
                    <a:pt x="688723" y="182930"/>
                  </a:cubicBezTo>
                  <a:cubicBezTo>
                    <a:pt x="689443" y="183651"/>
                    <a:pt x="690523" y="186531"/>
                    <a:pt x="690883" y="187612"/>
                  </a:cubicBezTo>
                  <a:cubicBezTo>
                    <a:pt x="690883" y="189052"/>
                    <a:pt x="689443" y="191213"/>
                    <a:pt x="689443" y="192653"/>
                  </a:cubicBezTo>
                  <a:cubicBezTo>
                    <a:pt x="689443" y="193373"/>
                    <a:pt x="690523" y="195174"/>
                    <a:pt x="691243" y="195534"/>
                  </a:cubicBezTo>
                  <a:cubicBezTo>
                    <a:pt x="692323" y="196614"/>
                    <a:pt x="694844" y="197334"/>
                    <a:pt x="695924" y="198055"/>
                  </a:cubicBezTo>
                  <a:cubicBezTo>
                    <a:pt x="696644" y="198775"/>
                    <a:pt x="697364" y="200215"/>
                    <a:pt x="697724" y="201295"/>
                  </a:cubicBezTo>
                  <a:cubicBezTo>
                    <a:pt x="698084" y="202736"/>
                    <a:pt x="698444" y="206337"/>
                    <a:pt x="697724" y="208137"/>
                  </a:cubicBezTo>
                  <a:cubicBezTo>
                    <a:pt x="697364" y="209578"/>
                    <a:pt x="695204" y="211738"/>
                    <a:pt x="694844" y="212819"/>
                  </a:cubicBezTo>
                  <a:cubicBezTo>
                    <a:pt x="693764" y="215699"/>
                    <a:pt x="694124" y="221821"/>
                    <a:pt x="694844" y="224702"/>
                  </a:cubicBezTo>
                  <a:cubicBezTo>
                    <a:pt x="694844" y="226142"/>
                    <a:pt x="695204" y="229023"/>
                    <a:pt x="695924" y="230463"/>
                  </a:cubicBezTo>
                  <a:cubicBezTo>
                    <a:pt x="696284" y="231544"/>
                    <a:pt x="697364" y="234064"/>
                    <a:pt x="698804" y="234425"/>
                  </a:cubicBezTo>
                  <a:cubicBezTo>
                    <a:pt x="699884" y="235145"/>
                    <a:pt x="702044" y="234425"/>
                    <a:pt x="702764" y="233704"/>
                  </a:cubicBezTo>
                  <a:cubicBezTo>
                    <a:pt x="703844" y="232984"/>
                    <a:pt x="703124" y="230463"/>
                    <a:pt x="703124" y="229383"/>
                  </a:cubicBezTo>
                  <a:cubicBezTo>
                    <a:pt x="703124" y="228663"/>
                    <a:pt x="702404" y="226862"/>
                    <a:pt x="702764" y="226142"/>
                  </a:cubicBezTo>
                  <a:cubicBezTo>
                    <a:pt x="703124" y="225062"/>
                    <a:pt x="704204" y="223622"/>
                    <a:pt x="704924" y="223622"/>
                  </a:cubicBezTo>
                  <a:cubicBezTo>
                    <a:pt x="706004" y="222901"/>
                    <a:pt x="708164" y="222541"/>
                    <a:pt x="708885" y="222901"/>
                  </a:cubicBezTo>
                  <a:cubicBezTo>
                    <a:pt x="709605" y="223261"/>
                    <a:pt x="710685" y="224342"/>
                    <a:pt x="711405" y="225062"/>
                  </a:cubicBezTo>
                  <a:cubicBezTo>
                    <a:pt x="711765" y="226142"/>
                    <a:pt x="712125" y="227943"/>
                    <a:pt x="712845" y="228303"/>
                  </a:cubicBezTo>
                  <a:cubicBezTo>
                    <a:pt x="713925" y="229023"/>
                    <a:pt x="716085" y="228663"/>
                    <a:pt x="717165" y="229023"/>
                  </a:cubicBezTo>
                  <a:cubicBezTo>
                    <a:pt x="718605" y="229743"/>
                    <a:pt x="721125" y="233344"/>
                    <a:pt x="721125" y="233344"/>
                  </a:cubicBezTo>
                  <a:lnTo>
                    <a:pt x="749207" y="342454"/>
                  </a:lnTo>
                  <a:lnTo>
                    <a:pt x="749567" y="353977"/>
                  </a:lnTo>
                  <a:lnTo>
                    <a:pt x="756768" y="364060"/>
                  </a:lnTo>
                  <a:lnTo>
                    <a:pt x="759288" y="479292"/>
                  </a:lnTo>
                  <a:lnTo>
                    <a:pt x="763968" y="485774"/>
                  </a:lnTo>
                  <a:lnTo>
                    <a:pt x="765048" y="486494"/>
                  </a:lnTo>
                  <a:lnTo>
                    <a:pt x="791690" y="607487"/>
                  </a:lnTo>
                  <a:lnTo>
                    <a:pt x="804290" y="620091"/>
                  </a:lnTo>
                  <a:lnTo>
                    <a:pt x="779809" y="647458"/>
                  </a:lnTo>
                  <a:lnTo>
                    <a:pt x="792050" y="657901"/>
                  </a:lnTo>
                  <a:cubicBezTo>
                    <a:pt x="792050" y="657901"/>
                    <a:pt x="791330" y="662942"/>
                    <a:pt x="792050" y="664023"/>
                  </a:cubicBezTo>
                  <a:cubicBezTo>
                    <a:pt x="792410" y="664743"/>
                    <a:pt x="793850" y="664383"/>
                    <a:pt x="794930" y="664383"/>
                  </a:cubicBezTo>
                  <a:cubicBezTo>
                    <a:pt x="794570" y="665463"/>
                    <a:pt x="793490" y="666543"/>
                    <a:pt x="793130" y="667624"/>
                  </a:cubicBezTo>
                  <a:cubicBezTo>
                    <a:pt x="792770" y="668704"/>
                    <a:pt x="792770" y="670504"/>
                    <a:pt x="792410" y="671225"/>
                  </a:cubicBezTo>
                  <a:cubicBezTo>
                    <a:pt x="791690" y="672665"/>
                    <a:pt x="789170" y="674465"/>
                    <a:pt x="788089" y="675546"/>
                  </a:cubicBezTo>
                  <a:cubicBezTo>
                    <a:pt x="787009" y="676626"/>
                    <a:pt x="785569" y="679867"/>
                    <a:pt x="784849" y="681667"/>
                  </a:cubicBezTo>
                  <a:cubicBezTo>
                    <a:pt x="784849" y="682388"/>
                    <a:pt x="784489" y="683828"/>
                    <a:pt x="784489" y="684548"/>
                  </a:cubicBezTo>
                  <a:cubicBezTo>
                    <a:pt x="784489" y="685629"/>
                    <a:pt x="785929" y="687429"/>
                    <a:pt x="785569" y="688509"/>
                  </a:cubicBezTo>
                  <a:cubicBezTo>
                    <a:pt x="785569" y="689230"/>
                    <a:pt x="784849" y="690670"/>
                    <a:pt x="784489" y="691030"/>
                  </a:cubicBezTo>
                  <a:cubicBezTo>
                    <a:pt x="784129" y="691750"/>
                    <a:pt x="782329" y="692110"/>
                    <a:pt x="781969" y="692831"/>
                  </a:cubicBezTo>
                  <a:cubicBezTo>
                    <a:pt x="781969" y="694271"/>
                    <a:pt x="783769" y="696432"/>
                    <a:pt x="784849" y="697512"/>
                  </a:cubicBezTo>
                  <a:cubicBezTo>
                    <a:pt x="785569" y="698232"/>
                    <a:pt x="787729" y="699312"/>
                    <a:pt x="788810" y="699312"/>
                  </a:cubicBezTo>
                  <a:cubicBezTo>
                    <a:pt x="789530" y="698952"/>
                    <a:pt x="790610" y="697872"/>
                    <a:pt x="790610" y="697152"/>
                  </a:cubicBezTo>
                  <a:cubicBezTo>
                    <a:pt x="791330" y="695711"/>
                    <a:pt x="789530" y="693191"/>
                    <a:pt x="789890" y="692110"/>
                  </a:cubicBezTo>
                  <a:cubicBezTo>
                    <a:pt x="790250" y="691390"/>
                    <a:pt x="791690" y="691030"/>
                    <a:pt x="791690" y="690310"/>
                  </a:cubicBezTo>
                  <a:cubicBezTo>
                    <a:pt x="792050" y="689230"/>
                    <a:pt x="790970" y="686709"/>
                    <a:pt x="791330" y="685268"/>
                  </a:cubicBezTo>
                  <a:cubicBezTo>
                    <a:pt x="791330" y="684548"/>
                    <a:pt x="791690" y="683108"/>
                    <a:pt x="792410" y="683108"/>
                  </a:cubicBezTo>
                  <a:cubicBezTo>
                    <a:pt x="793130" y="682748"/>
                    <a:pt x="794930" y="684188"/>
                    <a:pt x="796010" y="684188"/>
                  </a:cubicBezTo>
                  <a:cubicBezTo>
                    <a:pt x="796730" y="684548"/>
                    <a:pt x="798530" y="684548"/>
                    <a:pt x="798890" y="683828"/>
                  </a:cubicBezTo>
                  <a:cubicBezTo>
                    <a:pt x="799970" y="683468"/>
                    <a:pt x="800330" y="681667"/>
                    <a:pt x="800330" y="680227"/>
                  </a:cubicBezTo>
                  <a:cubicBezTo>
                    <a:pt x="800690" y="679507"/>
                    <a:pt x="800330" y="677706"/>
                    <a:pt x="800690" y="676626"/>
                  </a:cubicBezTo>
                  <a:cubicBezTo>
                    <a:pt x="801050" y="675906"/>
                    <a:pt x="802850" y="674826"/>
                    <a:pt x="803570" y="674465"/>
                  </a:cubicBezTo>
                  <a:cubicBezTo>
                    <a:pt x="804651" y="673745"/>
                    <a:pt x="806451" y="671945"/>
                    <a:pt x="807531" y="671585"/>
                  </a:cubicBezTo>
                  <a:cubicBezTo>
                    <a:pt x="808611" y="671225"/>
                    <a:pt x="810771" y="672665"/>
                    <a:pt x="811491" y="672665"/>
                  </a:cubicBezTo>
                  <a:cubicBezTo>
                    <a:pt x="813291" y="672305"/>
                    <a:pt x="816531" y="669784"/>
                    <a:pt x="816891" y="668344"/>
                  </a:cubicBezTo>
                  <a:cubicBezTo>
                    <a:pt x="817251" y="667624"/>
                    <a:pt x="816531" y="665463"/>
                    <a:pt x="816891" y="664743"/>
                  </a:cubicBezTo>
                  <a:cubicBezTo>
                    <a:pt x="817251" y="664023"/>
                    <a:pt x="819771" y="664023"/>
                    <a:pt x="820852" y="664023"/>
                  </a:cubicBezTo>
                  <a:cubicBezTo>
                    <a:pt x="821572" y="664023"/>
                    <a:pt x="822652" y="665103"/>
                    <a:pt x="823372" y="665103"/>
                  </a:cubicBezTo>
                  <a:cubicBezTo>
                    <a:pt x="824092" y="665103"/>
                    <a:pt x="825532" y="665463"/>
                    <a:pt x="826252" y="665103"/>
                  </a:cubicBezTo>
                  <a:cubicBezTo>
                    <a:pt x="826612" y="664743"/>
                    <a:pt x="827332" y="663302"/>
                    <a:pt x="827332" y="662582"/>
                  </a:cubicBezTo>
                  <a:cubicBezTo>
                    <a:pt x="826972" y="661862"/>
                    <a:pt x="825892" y="661142"/>
                    <a:pt x="825532" y="660422"/>
                  </a:cubicBezTo>
                  <a:cubicBezTo>
                    <a:pt x="825532" y="659701"/>
                    <a:pt x="825172" y="658261"/>
                    <a:pt x="825532" y="657901"/>
                  </a:cubicBezTo>
                  <a:cubicBezTo>
                    <a:pt x="826252" y="657541"/>
                    <a:pt x="828412" y="657541"/>
                    <a:pt x="829132" y="657901"/>
                  </a:cubicBezTo>
                  <a:cubicBezTo>
                    <a:pt x="830212" y="658261"/>
                    <a:pt x="831292" y="660782"/>
                    <a:pt x="832372" y="661142"/>
                  </a:cubicBezTo>
                  <a:cubicBezTo>
                    <a:pt x="833092" y="661502"/>
                    <a:pt x="835612" y="661862"/>
                    <a:pt x="836693" y="661502"/>
                  </a:cubicBezTo>
                  <a:cubicBezTo>
                    <a:pt x="837773" y="661502"/>
                    <a:pt x="839573" y="660062"/>
                    <a:pt x="840653" y="660062"/>
                  </a:cubicBezTo>
                  <a:cubicBezTo>
                    <a:pt x="842093" y="660062"/>
                    <a:pt x="843893" y="661502"/>
                    <a:pt x="844973" y="661502"/>
                  </a:cubicBezTo>
                  <a:cubicBezTo>
                    <a:pt x="846413" y="661502"/>
                    <a:pt x="848933" y="660782"/>
                    <a:pt x="850013" y="660062"/>
                  </a:cubicBezTo>
                  <a:cubicBezTo>
                    <a:pt x="850733" y="659341"/>
                    <a:pt x="852173" y="657541"/>
                    <a:pt x="852894" y="656821"/>
                  </a:cubicBezTo>
                  <a:cubicBezTo>
                    <a:pt x="853974" y="656100"/>
                    <a:pt x="857214" y="655740"/>
                    <a:pt x="857934" y="654300"/>
                  </a:cubicBezTo>
                  <a:cubicBezTo>
                    <a:pt x="858294" y="653580"/>
                    <a:pt x="856854" y="651779"/>
                    <a:pt x="856854" y="650699"/>
                  </a:cubicBezTo>
                  <a:cubicBezTo>
                    <a:pt x="857214" y="649619"/>
                    <a:pt x="857214" y="647458"/>
                    <a:pt x="857934" y="647098"/>
                  </a:cubicBezTo>
                  <a:cubicBezTo>
                    <a:pt x="858654" y="646378"/>
                    <a:pt x="861174" y="646378"/>
                    <a:pt x="862254" y="646018"/>
                  </a:cubicBezTo>
                  <a:cubicBezTo>
                    <a:pt x="863334" y="645658"/>
                    <a:pt x="865494" y="643497"/>
                    <a:pt x="866934" y="643497"/>
                  </a:cubicBezTo>
                  <a:cubicBezTo>
                    <a:pt x="868014" y="643497"/>
                    <a:pt x="869095" y="645297"/>
                    <a:pt x="870175" y="645297"/>
                  </a:cubicBezTo>
                  <a:cubicBezTo>
                    <a:pt x="871255" y="644937"/>
                    <a:pt x="873055" y="642777"/>
                    <a:pt x="874135" y="642417"/>
                  </a:cubicBezTo>
                  <a:cubicBezTo>
                    <a:pt x="875935" y="641696"/>
                    <a:pt x="880255" y="641336"/>
                    <a:pt x="882055" y="640976"/>
                  </a:cubicBezTo>
                  <a:cubicBezTo>
                    <a:pt x="883855" y="640256"/>
                    <a:pt x="887816" y="639176"/>
                    <a:pt x="889616" y="638456"/>
                  </a:cubicBezTo>
                  <a:cubicBezTo>
                    <a:pt x="890696" y="637735"/>
                    <a:pt x="892136" y="635935"/>
                    <a:pt x="893216" y="635575"/>
                  </a:cubicBezTo>
                  <a:cubicBezTo>
                    <a:pt x="894656" y="634855"/>
                    <a:pt x="897176" y="634855"/>
                    <a:pt x="898256" y="634494"/>
                  </a:cubicBezTo>
                  <a:cubicBezTo>
                    <a:pt x="899336" y="634494"/>
                    <a:pt x="901857" y="634494"/>
                    <a:pt x="902577" y="633774"/>
                  </a:cubicBezTo>
                  <a:cubicBezTo>
                    <a:pt x="903657" y="633414"/>
                    <a:pt x="904737" y="631254"/>
                    <a:pt x="905457" y="630533"/>
                  </a:cubicBezTo>
                  <a:cubicBezTo>
                    <a:pt x="906537" y="629813"/>
                    <a:pt x="907977" y="628733"/>
                    <a:pt x="909057" y="628373"/>
                  </a:cubicBezTo>
                  <a:cubicBezTo>
                    <a:pt x="910137" y="627653"/>
                    <a:pt x="913017" y="627293"/>
                    <a:pt x="914817" y="626932"/>
                  </a:cubicBezTo>
                  <a:cubicBezTo>
                    <a:pt x="916257" y="626212"/>
                    <a:pt x="919138" y="625132"/>
                    <a:pt x="920218" y="624052"/>
                  </a:cubicBezTo>
                  <a:cubicBezTo>
                    <a:pt x="921298" y="623692"/>
                    <a:pt x="922378" y="621171"/>
                    <a:pt x="922738" y="620451"/>
                  </a:cubicBezTo>
                  <a:cubicBezTo>
                    <a:pt x="923818" y="619370"/>
                    <a:pt x="925618" y="617210"/>
                    <a:pt x="926698" y="616129"/>
                  </a:cubicBezTo>
                  <a:cubicBezTo>
                    <a:pt x="927418" y="615049"/>
                    <a:pt x="929578" y="613249"/>
                    <a:pt x="930658" y="612528"/>
                  </a:cubicBezTo>
                  <a:cubicBezTo>
                    <a:pt x="931378" y="611088"/>
                    <a:pt x="933539" y="609288"/>
                    <a:pt x="934259" y="608207"/>
                  </a:cubicBezTo>
                  <a:cubicBezTo>
                    <a:pt x="934979" y="607127"/>
                    <a:pt x="935339" y="604606"/>
                    <a:pt x="936059" y="603526"/>
                  </a:cubicBezTo>
                  <a:cubicBezTo>
                    <a:pt x="936779" y="602806"/>
                    <a:pt x="938219" y="601365"/>
                    <a:pt x="939299" y="600645"/>
                  </a:cubicBezTo>
                  <a:cubicBezTo>
                    <a:pt x="939659" y="600285"/>
                    <a:pt x="941459" y="599565"/>
                    <a:pt x="941819" y="598845"/>
                  </a:cubicBezTo>
                  <a:cubicBezTo>
                    <a:pt x="942539" y="597764"/>
                    <a:pt x="942539" y="594163"/>
                    <a:pt x="942539" y="593803"/>
                  </a:cubicBezTo>
                  <a:cubicBezTo>
                    <a:pt x="942899" y="593443"/>
                    <a:pt x="943979" y="590202"/>
                    <a:pt x="944339" y="589122"/>
                  </a:cubicBezTo>
                  <a:cubicBezTo>
                    <a:pt x="945059" y="588402"/>
                    <a:pt x="946859" y="587322"/>
                    <a:pt x="947939" y="586601"/>
                  </a:cubicBezTo>
                  <a:cubicBezTo>
                    <a:pt x="948660" y="585881"/>
                    <a:pt x="950460" y="584801"/>
                    <a:pt x="951540" y="584441"/>
                  </a:cubicBezTo>
                  <a:cubicBezTo>
                    <a:pt x="952620" y="584081"/>
                    <a:pt x="954780" y="583360"/>
                    <a:pt x="956220" y="583721"/>
                  </a:cubicBezTo>
                  <a:cubicBezTo>
                    <a:pt x="956940" y="584081"/>
                    <a:pt x="958380" y="585161"/>
                    <a:pt x="958740" y="586241"/>
                  </a:cubicBezTo>
                  <a:cubicBezTo>
                    <a:pt x="958740" y="586601"/>
                    <a:pt x="958380" y="588762"/>
                    <a:pt x="957660" y="589122"/>
                  </a:cubicBezTo>
                  <a:cubicBezTo>
                    <a:pt x="956940" y="590202"/>
                    <a:pt x="955860" y="592363"/>
                    <a:pt x="954780" y="592723"/>
                  </a:cubicBezTo>
                  <a:cubicBezTo>
                    <a:pt x="953700" y="593443"/>
                    <a:pt x="952260" y="593443"/>
                    <a:pt x="951540" y="593443"/>
                  </a:cubicBezTo>
                  <a:cubicBezTo>
                    <a:pt x="950460" y="592723"/>
                    <a:pt x="949380" y="590923"/>
                    <a:pt x="948660" y="590923"/>
                  </a:cubicBezTo>
                  <a:cubicBezTo>
                    <a:pt x="948299" y="590923"/>
                    <a:pt x="947579" y="591643"/>
                    <a:pt x="947579" y="592363"/>
                  </a:cubicBezTo>
                  <a:cubicBezTo>
                    <a:pt x="946859" y="592723"/>
                    <a:pt x="946859" y="594524"/>
                    <a:pt x="947579" y="594884"/>
                  </a:cubicBezTo>
                  <a:cubicBezTo>
                    <a:pt x="947579" y="595964"/>
                    <a:pt x="949020" y="597044"/>
                    <a:pt x="949740" y="597404"/>
                  </a:cubicBezTo>
                  <a:cubicBezTo>
                    <a:pt x="950820" y="598124"/>
                    <a:pt x="952980" y="597404"/>
                    <a:pt x="954060" y="598124"/>
                  </a:cubicBezTo>
                  <a:cubicBezTo>
                    <a:pt x="955140" y="598485"/>
                    <a:pt x="956220" y="599925"/>
                    <a:pt x="956940" y="600645"/>
                  </a:cubicBezTo>
                  <a:cubicBezTo>
                    <a:pt x="957660" y="601365"/>
                    <a:pt x="959460" y="602446"/>
                    <a:pt x="960540" y="603166"/>
                  </a:cubicBezTo>
                  <a:cubicBezTo>
                    <a:pt x="961260" y="603166"/>
                    <a:pt x="962340" y="603526"/>
                    <a:pt x="963060" y="603526"/>
                  </a:cubicBezTo>
                  <a:cubicBezTo>
                    <a:pt x="963780" y="603166"/>
                    <a:pt x="964140" y="601365"/>
                    <a:pt x="964861" y="601365"/>
                  </a:cubicBezTo>
                  <a:cubicBezTo>
                    <a:pt x="965941" y="601005"/>
                    <a:pt x="966661" y="603166"/>
                    <a:pt x="967381" y="603166"/>
                  </a:cubicBezTo>
                  <a:cubicBezTo>
                    <a:pt x="968101" y="603166"/>
                    <a:pt x="969541" y="602446"/>
                    <a:pt x="969901" y="602086"/>
                  </a:cubicBezTo>
                  <a:cubicBezTo>
                    <a:pt x="970261" y="601365"/>
                    <a:pt x="969901" y="598845"/>
                    <a:pt x="970621" y="598124"/>
                  </a:cubicBezTo>
                  <a:cubicBezTo>
                    <a:pt x="970981" y="597404"/>
                    <a:pt x="972421" y="597044"/>
                    <a:pt x="973141" y="597044"/>
                  </a:cubicBezTo>
                  <a:cubicBezTo>
                    <a:pt x="973861" y="597044"/>
                    <a:pt x="975301" y="598845"/>
                    <a:pt x="976021" y="599565"/>
                  </a:cubicBezTo>
                  <a:cubicBezTo>
                    <a:pt x="976741" y="600285"/>
                    <a:pt x="977821" y="602446"/>
                    <a:pt x="978181" y="602806"/>
                  </a:cubicBezTo>
                  <a:cubicBezTo>
                    <a:pt x="978181" y="603166"/>
                    <a:pt x="980702" y="604606"/>
                    <a:pt x="981782" y="604606"/>
                  </a:cubicBezTo>
                  <a:cubicBezTo>
                    <a:pt x="982142" y="604606"/>
                    <a:pt x="983222" y="603886"/>
                    <a:pt x="983942" y="603526"/>
                  </a:cubicBezTo>
                  <a:cubicBezTo>
                    <a:pt x="984662" y="602446"/>
                    <a:pt x="985022" y="599925"/>
                    <a:pt x="985382" y="598845"/>
                  </a:cubicBezTo>
                  <a:cubicBezTo>
                    <a:pt x="986102" y="598124"/>
                    <a:pt x="987902" y="596324"/>
                    <a:pt x="988622" y="595964"/>
                  </a:cubicBezTo>
                  <a:cubicBezTo>
                    <a:pt x="989342" y="594884"/>
                    <a:pt x="991502" y="593083"/>
                    <a:pt x="992222" y="592363"/>
                  </a:cubicBezTo>
                  <a:cubicBezTo>
                    <a:pt x="992942" y="591283"/>
                    <a:pt x="994022" y="589842"/>
                    <a:pt x="994742" y="589122"/>
                  </a:cubicBezTo>
                  <a:cubicBezTo>
                    <a:pt x="995102" y="588042"/>
                    <a:pt x="996182" y="586241"/>
                    <a:pt x="996542" y="585521"/>
                  </a:cubicBezTo>
                  <a:cubicBezTo>
                    <a:pt x="996903" y="584801"/>
                    <a:pt x="997983" y="583360"/>
                    <a:pt x="998703" y="583000"/>
                  </a:cubicBezTo>
                  <a:cubicBezTo>
                    <a:pt x="999783" y="582280"/>
                    <a:pt x="1002303" y="581920"/>
                    <a:pt x="1003743" y="582280"/>
                  </a:cubicBezTo>
                  <a:cubicBezTo>
                    <a:pt x="1004463" y="582280"/>
                    <a:pt x="1006623" y="583000"/>
                    <a:pt x="1006983" y="583721"/>
                  </a:cubicBezTo>
                  <a:cubicBezTo>
                    <a:pt x="1007703" y="584801"/>
                    <a:pt x="1007343" y="586601"/>
                    <a:pt x="1006983" y="587682"/>
                  </a:cubicBezTo>
                  <a:cubicBezTo>
                    <a:pt x="1006623" y="588762"/>
                    <a:pt x="1004823" y="590202"/>
                    <a:pt x="1003743" y="590923"/>
                  </a:cubicBezTo>
                  <a:cubicBezTo>
                    <a:pt x="1002303" y="592363"/>
                    <a:pt x="998703" y="595244"/>
                    <a:pt x="996903" y="596684"/>
                  </a:cubicBezTo>
                  <a:cubicBezTo>
                    <a:pt x="994742" y="598845"/>
                    <a:pt x="990422" y="603526"/>
                    <a:pt x="988262" y="605326"/>
                  </a:cubicBezTo>
                  <a:cubicBezTo>
                    <a:pt x="985742" y="607487"/>
                    <a:pt x="979981" y="611088"/>
                    <a:pt x="977461" y="613249"/>
                  </a:cubicBezTo>
                  <a:cubicBezTo>
                    <a:pt x="973861" y="616490"/>
                    <a:pt x="967381" y="622971"/>
                    <a:pt x="964140" y="626572"/>
                  </a:cubicBezTo>
                  <a:cubicBezTo>
                    <a:pt x="958740" y="631614"/>
                    <a:pt x="947579" y="642057"/>
                    <a:pt x="941819" y="647098"/>
                  </a:cubicBezTo>
                  <a:cubicBezTo>
                    <a:pt x="938579" y="649619"/>
                    <a:pt x="932458" y="654300"/>
                    <a:pt x="929218" y="656821"/>
                  </a:cubicBezTo>
                  <a:cubicBezTo>
                    <a:pt x="924898" y="660422"/>
                    <a:pt x="915537" y="667263"/>
                    <a:pt x="911217" y="670504"/>
                  </a:cubicBezTo>
                  <a:cubicBezTo>
                    <a:pt x="907977" y="672665"/>
                    <a:pt x="901497" y="677346"/>
                    <a:pt x="898256" y="679867"/>
                  </a:cubicBezTo>
                  <a:cubicBezTo>
                    <a:pt x="895016" y="682028"/>
                    <a:pt x="889976" y="687429"/>
                    <a:pt x="887096" y="689950"/>
                  </a:cubicBezTo>
                  <a:cubicBezTo>
                    <a:pt x="884215" y="692470"/>
                    <a:pt x="878455" y="696792"/>
                    <a:pt x="875575" y="698952"/>
                  </a:cubicBezTo>
                  <a:cubicBezTo>
                    <a:pt x="873055" y="700753"/>
                    <a:pt x="868374" y="704714"/>
                    <a:pt x="865854" y="706514"/>
                  </a:cubicBezTo>
                  <a:cubicBezTo>
                    <a:pt x="864054" y="707595"/>
                    <a:pt x="859734" y="709755"/>
                    <a:pt x="857214" y="710475"/>
                  </a:cubicBezTo>
                  <a:cubicBezTo>
                    <a:pt x="856494" y="710835"/>
                    <a:pt x="854694" y="711916"/>
                    <a:pt x="853974" y="711556"/>
                  </a:cubicBezTo>
                  <a:cubicBezTo>
                    <a:pt x="853614" y="711196"/>
                    <a:pt x="853614" y="710115"/>
                    <a:pt x="853254" y="709755"/>
                  </a:cubicBezTo>
                  <a:cubicBezTo>
                    <a:pt x="852894" y="709035"/>
                    <a:pt x="851453" y="707955"/>
                    <a:pt x="851093" y="707955"/>
                  </a:cubicBezTo>
                  <a:cubicBezTo>
                    <a:pt x="849653" y="707955"/>
                    <a:pt x="847133" y="710835"/>
                    <a:pt x="846053" y="711556"/>
                  </a:cubicBezTo>
                  <a:cubicBezTo>
                    <a:pt x="844613" y="712636"/>
                    <a:pt x="842453" y="715877"/>
                    <a:pt x="840653" y="716597"/>
                  </a:cubicBezTo>
                  <a:cubicBezTo>
                    <a:pt x="838133" y="719118"/>
                    <a:pt x="831652" y="722719"/>
                    <a:pt x="828052" y="724159"/>
                  </a:cubicBezTo>
                  <a:cubicBezTo>
                    <a:pt x="824812" y="725600"/>
                    <a:pt x="817611" y="727760"/>
                    <a:pt x="814011" y="728840"/>
                  </a:cubicBezTo>
                  <a:cubicBezTo>
                    <a:pt x="810771" y="729921"/>
                    <a:pt x="803930" y="730641"/>
                    <a:pt x="800690" y="731721"/>
                  </a:cubicBezTo>
                  <a:cubicBezTo>
                    <a:pt x="798890" y="732081"/>
                    <a:pt x="795290" y="733882"/>
                    <a:pt x="793490" y="734602"/>
                  </a:cubicBezTo>
                  <a:cubicBezTo>
                    <a:pt x="792050" y="735682"/>
                    <a:pt x="789530" y="737843"/>
                    <a:pt x="788449" y="738923"/>
                  </a:cubicBezTo>
                  <a:cubicBezTo>
                    <a:pt x="787729" y="740003"/>
                    <a:pt x="786289" y="741804"/>
                    <a:pt x="785569" y="742524"/>
                  </a:cubicBezTo>
                  <a:cubicBezTo>
                    <a:pt x="784849" y="743604"/>
                    <a:pt x="783409" y="745405"/>
                    <a:pt x="782689" y="745405"/>
                  </a:cubicBezTo>
                  <a:cubicBezTo>
                    <a:pt x="781609" y="745765"/>
                    <a:pt x="780169" y="744685"/>
                    <a:pt x="779449" y="743965"/>
                  </a:cubicBezTo>
                  <a:cubicBezTo>
                    <a:pt x="778729" y="743244"/>
                    <a:pt x="778729" y="741444"/>
                    <a:pt x="778369" y="741084"/>
                  </a:cubicBezTo>
                  <a:cubicBezTo>
                    <a:pt x="777649" y="740724"/>
                    <a:pt x="776929" y="741084"/>
                    <a:pt x="776209" y="741084"/>
                  </a:cubicBezTo>
                  <a:cubicBezTo>
                    <a:pt x="775489" y="741444"/>
                    <a:pt x="774769" y="742884"/>
                    <a:pt x="774049" y="743604"/>
                  </a:cubicBezTo>
                  <a:cubicBezTo>
                    <a:pt x="773689" y="743604"/>
                    <a:pt x="772248" y="744325"/>
                    <a:pt x="771528" y="743965"/>
                  </a:cubicBezTo>
                  <a:cubicBezTo>
                    <a:pt x="771168" y="743604"/>
                    <a:pt x="771528" y="742524"/>
                    <a:pt x="771168" y="741804"/>
                  </a:cubicBezTo>
                  <a:cubicBezTo>
                    <a:pt x="771168" y="741084"/>
                    <a:pt x="770808" y="738923"/>
                    <a:pt x="770088" y="738203"/>
                  </a:cubicBezTo>
                  <a:cubicBezTo>
                    <a:pt x="769368" y="737843"/>
                    <a:pt x="767568" y="738203"/>
                    <a:pt x="767208" y="737843"/>
                  </a:cubicBezTo>
                  <a:cubicBezTo>
                    <a:pt x="766128" y="737843"/>
                    <a:pt x="764688" y="737123"/>
                    <a:pt x="764328" y="736402"/>
                  </a:cubicBezTo>
                  <a:cubicBezTo>
                    <a:pt x="763968" y="735322"/>
                    <a:pt x="763968" y="733522"/>
                    <a:pt x="764328" y="732081"/>
                  </a:cubicBezTo>
                  <a:cubicBezTo>
                    <a:pt x="763968" y="731361"/>
                    <a:pt x="764328" y="729921"/>
                    <a:pt x="764328" y="729201"/>
                  </a:cubicBezTo>
                  <a:cubicBezTo>
                    <a:pt x="764328" y="728480"/>
                    <a:pt x="763248" y="727400"/>
                    <a:pt x="762888" y="726680"/>
                  </a:cubicBezTo>
                  <a:cubicBezTo>
                    <a:pt x="762528" y="726320"/>
                    <a:pt x="762168" y="725239"/>
                    <a:pt x="761448" y="724519"/>
                  </a:cubicBezTo>
                  <a:lnTo>
                    <a:pt x="763608" y="698952"/>
                  </a:lnTo>
                  <a:lnTo>
                    <a:pt x="765768" y="683468"/>
                  </a:lnTo>
                  <a:lnTo>
                    <a:pt x="763968" y="670144"/>
                  </a:lnTo>
                  <a:lnTo>
                    <a:pt x="651641" y="638456"/>
                  </a:lnTo>
                  <a:lnTo>
                    <a:pt x="649481" y="638095"/>
                  </a:lnTo>
                  <a:cubicBezTo>
                    <a:pt x="649481" y="638095"/>
                    <a:pt x="648761" y="634855"/>
                    <a:pt x="647681" y="634494"/>
                  </a:cubicBezTo>
                  <a:cubicBezTo>
                    <a:pt x="646961" y="633774"/>
                    <a:pt x="645521" y="633774"/>
                    <a:pt x="644801" y="633414"/>
                  </a:cubicBezTo>
                  <a:cubicBezTo>
                    <a:pt x="644080" y="632694"/>
                    <a:pt x="644080" y="630173"/>
                    <a:pt x="643000" y="629453"/>
                  </a:cubicBezTo>
                  <a:cubicBezTo>
                    <a:pt x="642280" y="629093"/>
                    <a:pt x="640840" y="629813"/>
                    <a:pt x="639760" y="629813"/>
                  </a:cubicBezTo>
                  <a:cubicBezTo>
                    <a:pt x="639400" y="630173"/>
                    <a:pt x="637960" y="631254"/>
                    <a:pt x="637240" y="631254"/>
                  </a:cubicBezTo>
                  <a:cubicBezTo>
                    <a:pt x="636160" y="631254"/>
                    <a:pt x="635080" y="629453"/>
                    <a:pt x="634000" y="629453"/>
                  </a:cubicBezTo>
                  <a:cubicBezTo>
                    <a:pt x="633280" y="629093"/>
                    <a:pt x="631840" y="630893"/>
                    <a:pt x="631120" y="630893"/>
                  </a:cubicBezTo>
                  <a:cubicBezTo>
                    <a:pt x="630400" y="630893"/>
                    <a:pt x="628600" y="630173"/>
                    <a:pt x="627879" y="630173"/>
                  </a:cubicBezTo>
                  <a:cubicBezTo>
                    <a:pt x="627159" y="630173"/>
                    <a:pt x="625719" y="631974"/>
                    <a:pt x="624639" y="631974"/>
                  </a:cubicBezTo>
                  <a:cubicBezTo>
                    <a:pt x="623559" y="631974"/>
                    <a:pt x="621039" y="631254"/>
                    <a:pt x="620679" y="630173"/>
                  </a:cubicBezTo>
                  <a:cubicBezTo>
                    <a:pt x="619599" y="629813"/>
                    <a:pt x="619599" y="627293"/>
                    <a:pt x="618879" y="626932"/>
                  </a:cubicBezTo>
                  <a:cubicBezTo>
                    <a:pt x="618159" y="626572"/>
                    <a:pt x="616359" y="626572"/>
                    <a:pt x="615999" y="626932"/>
                  </a:cubicBezTo>
                  <a:cubicBezTo>
                    <a:pt x="615279" y="627293"/>
                    <a:pt x="613839" y="628733"/>
                    <a:pt x="613479" y="628733"/>
                  </a:cubicBezTo>
                  <a:cubicBezTo>
                    <a:pt x="612398" y="628733"/>
                    <a:pt x="609878" y="628733"/>
                    <a:pt x="609158" y="627653"/>
                  </a:cubicBezTo>
                  <a:cubicBezTo>
                    <a:pt x="608798" y="627293"/>
                    <a:pt x="609518" y="625492"/>
                    <a:pt x="608798" y="624772"/>
                  </a:cubicBezTo>
                  <a:cubicBezTo>
                    <a:pt x="608438" y="624052"/>
                    <a:pt x="607358" y="624052"/>
                    <a:pt x="606998" y="623692"/>
                  </a:cubicBezTo>
                  <a:cubicBezTo>
                    <a:pt x="605918" y="622611"/>
                    <a:pt x="604118" y="620451"/>
                    <a:pt x="603398" y="619370"/>
                  </a:cubicBezTo>
                  <a:cubicBezTo>
                    <a:pt x="602678" y="618650"/>
                    <a:pt x="601238" y="616490"/>
                    <a:pt x="599798" y="615769"/>
                  </a:cubicBezTo>
                  <a:cubicBezTo>
                    <a:pt x="599078" y="614689"/>
                    <a:pt x="596918" y="613969"/>
                    <a:pt x="595837" y="613249"/>
                  </a:cubicBezTo>
                  <a:cubicBezTo>
                    <a:pt x="595477" y="612889"/>
                    <a:pt x="594037" y="611808"/>
                    <a:pt x="594037" y="611088"/>
                  </a:cubicBezTo>
                  <a:cubicBezTo>
                    <a:pt x="594037" y="609648"/>
                    <a:pt x="596558" y="608207"/>
                    <a:pt x="596918" y="606767"/>
                  </a:cubicBezTo>
                  <a:cubicBezTo>
                    <a:pt x="596918" y="605326"/>
                    <a:pt x="596197" y="602086"/>
                    <a:pt x="595477" y="600285"/>
                  </a:cubicBezTo>
                  <a:cubicBezTo>
                    <a:pt x="594757" y="599565"/>
                    <a:pt x="592237" y="598485"/>
                    <a:pt x="591517" y="597404"/>
                  </a:cubicBezTo>
                  <a:cubicBezTo>
                    <a:pt x="591157" y="596684"/>
                    <a:pt x="590077" y="595244"/>
                    <a:pt x="589717" y="594524"/>
                  </a:cubicBezTo>
                  <a:cubicBezTo>
                    <a:pt x="589717" y="593083"/>
                    <a:pt x="590437" y="590562"/>
                    <a:pt x="590437" y="589122"/>
                  </a:cubicBezTo>
                  <a:cubicBezTo>
                    <a:pt x="590077" y="588042"/>
                    <a:pt x="589357" y="585161"/>
                    <a:pt x="587917" y="584801"/>
                  </a:cubicBezTo>
                  <a:cubicBezTo>
                    <a:pt x="586837" y="584081"/>
                    <a:pt x="584677" y="586961"/>
                    <a:pt x="583237" y="586241"/>
                  </a:cubicBezTo>
                  <a:cubicBezTo>
                    <a:pt x="582517" y="585881"/>
                    <a:pt x="582157" y="583721"/>
                    <a:pt x="582157" y="582640"/>
                  </a:cubicBezTo>
                  <a:cubicBezTo>
                    <a:pt x="582157" y="581200"/>
                    <a:pt x="585397" y="578679"/>
                    <a:pt x="584677" y="577599"/>
                  </a:cubicBezTo>
                  <a:cubicBezTo>
                    <a:pt x="584317" y="576519"/>
                    <a:pt x="581077" y="577239"/>
                    <a:pt x="579996" y="576519"/>
                  </a:cubicBezTo>
                  <a:cubicBezTo>
                    <a:pt x="578916" y="576158"/>
                    <a:pt x="578556" y="573998"/>
                    <a:pt x="577836" y="573278"/>
                  </a:cubicBezTo>
                  <a:cubicBezTo>
                    <a:pt x="577116" y="573278"/>
                    <a:pt x="575676" y="574358"/>
                    <a:pt x="574956" y="574358"/>
                  </a:cubicBezTo>
                  <a:cubicBezTo>
                    <a:pt x="573516" y="573998"/>
                    <a:pt x="572076" y="571837"/>
                    <a:pt x="570636" y="571477"/>
                  </a:cubicBezTo>
                  <a:cubicBezTo>
                    <a:pt x="569916" y="571117"/>
                    <a:pt x="567756" y="571477"/>
                    <a:pt x="566676" y="571837"/>
                  </a:cubicBezTo>
                  <a:cubicBezTo>
                    <a:pt x="565956" y="572197"/>
                    <a:pt x="564155" y="573998"/>
                    <a:pt x="563075" y="574358"/>
                  </a:cubicBezTo>
                  <a:cubicBezTo>
                    <a:pt x="562715" y="574358"/>
                    <a:pt x="561635" y="574718"/>
                    <a:pt x="561275" y="574358"/>
                  </a:cubicBezTo>
                  <a:cubicBezTo>
                    <a:pt x="560555" y="573998"/>
                    <a:pt x="559115" y="572557"/>
                    <a:pt x="558755" y="571477"/>
                  </a:cubicBezTo>
                  <a:cubicBezTo>
                    <a:pt x="558035" y="570397"/>
                    <a:pt x="556955" y="567156"/>
                    <a:pt x="556235" y="565716"/>
                  </a:cubicBezTo>
                  <a:cubicBezTo>
                    <a:pt x="555515" y="564635"/>
                    <a:pt x="553355" y="561754"/>
                    <a:pt x="551915" y="561034"/>
                  </a:cubicBezTo>
                  <a:cubicBezTo>
                    <a:pt x="550475" y="560674"/>
                    <a:pt x="546874" y="562475"/>
                    <a:pt x="545434" y="561754"/>
                  </a:cubicBezTo>
                  <a:cubicBezTo>
                    <a:pt x="544354" y="561034"/>
                    <a:pt x="544714" y="557433"/>
                    <a:pt x="543634" y="556713"/>
                  </a:cubicBezTo>
                  <a:cubicBezTo>
                    <a:pt x="542194" y="555633"/>
                    <a:pt x="537514" y="556353"/>
                    <a:pt x="537514" y="556353"/>
                  </a:cubicBezTo>
                  <a:lnTo>
                    <a:pt x="448228" y="581560"/>
                  </a:lnTo>
                  <a:lnTo>
                    <a:pt x="270017" y="627293"/>
                  </a:lnTo>
                  <a:lnTo>
                    <a:pt x="110887" y="665463"/>
                  </a:lnTo>
                  <a:lnTo>
                    <a:pt x="9001" y="687429"/>
                  </a:lnTo>
                  <a:lnTo>
                    <a:pt x="0" y="643857"/>
                  </a:lnTo>
                  <a:cubicBezTo>
                    <a:pt x="1080" y="643137"/>
                    <a:pt x="2160" y="642057"/>
                    <a:pt x="2880" y="641696"/>
                  </a:cubicBezTo>
                  <a:cubicBezTo>
                    <a:pt x="6841" y="638095"/>
                    <a:pt x="14041" y="630533"/>
                    <a:pt x="17641" y="626572"/>
                  </a:cubicBezTo>
                  <a:cubicBezTo>
                    <a:pt x="20522" y="623692"/>
                    <a:pt x="26282" y="617570"/>
                    <a:pt x="28802" y="613969"/>
                  </a:cubicBezTo>
                  <a:cubicBezTo>
                    <a:pt x="30242" y="612168"/>
                    <a:pt x="32402" y="607487"/>
                    <a:pt x="33842" y="605687"/>
                  </a:cubicBezTo>
                  <a:cubicBezTo>
                    <a:pt x="34922" y="603886"/>
                    <a:pt x="37443" y="600285"/>
                    <a:pt x="38523" y="598845"/>
                  </a:cubicBezTo>
                  <a:cubicBezTo>
                    <a:pt x="40683" y="596684"/>
                    <a:pt x="45003" y="592723"/>
                    <a:pt x="47163" y="590562"/>
                  </a:cubicBezTo>
                  <a:cubicBezTo>
                    <a:pt x="48603" y="589122"/>
                    <a:pt x="50763" y="585521"/>
                    <a:pt x="52204" y="584441"/>
                  </a:cubicBezTo>
                  <a:cubicBezTo>
                    <a:pt x="54364" y="583000"/>
                    <a:pt x="58684" y="581200"/>
                    <a:pt x="60124" y="580120"/>
                  </a:cubicBezTo>
                  <a:cubicBezTo>
                    <a:pt x="60844" y="579759"/>
                    <a:pt x="62644" y="578319"/>
                    <a:pt x="63004" y="577959"/>
                  </a:cubicBezTo>
                  <a:cubicBezTo>
                    <a:pt x="63724" y="576879"/>
                    <a:pt x="64084" y="575078"/>
                    <a:pt x="64084" y="574358"/>
                  </a:cubicBezTo>
                  <a:cubicBezTo>
                    <a:pt x="64084" y="573278"/>
                    <a:pt x="63724" y="571837"/>
                    <a:pt x="63724" y="571117"/>
                  </a:cubicBezTo>
                  <a:cubicBezTo>
                    <a:pt x="63724" y="570037"/>
                    <a:pt x="64084" y="567516"/>
                    <a:pt x="64444" y="566436"/>
                  </a:cubicBezTo>
                  <a:cubicBezTo>
                    <a:pt x="65164" y="565716"/>
                    <a:pt x="67324" y="564635"/>
                    <a:pt x="68044" y="563555"/>
                  </a:cubicBezTo>
                  <a:cubicBezTo>
                    <a:pt x="68765" y="562475"/>
                    <a:pt x="69485" y="559954"/>
                    <a:pt x="69485" y="558874"/>
                  </a:cubicBezTo>
                  <a:cubicBezTo>
                    <a:pt x="69845" y="557433"/>
                    <a:pt x="69485" y="554913"/>
                    <a:pt x="69845" y="553832"/>
                  </a:cubicBezTo>
                  <a:cubicBezTo>
                    <a:pt x="70565" y="552752"/>
                    <a:pt x="73085" y="551672"/>
                    <a:pt x="73805" y="550952"/>
                  </a:cubicBezTo>
                  <a:cubicBezTo>
                    <a:pt x="74525" y="550231"/>
                    <a:pt x="75965" y="548071"/>
                    <a:pt x="77045" y="547351"/>
                  </a:cubicBezTo>
                  <a:cubicBezTo>
                    <a:pt x="78125" y="546630"/>
                    <a:pt x="80645" y="545550"/>
                    <a:pt x="81365" y="544470"/>
                  </a:cubicBezTo>
                  <a:cubicBezTo>
                    <a:pt x="83525" y="543389"/>
                    <a:pt x="86406" y="539788"/>
                    <a:pt x="87486" y="537268"/>
                  </a:cubicBezTo>
                  <a:cubicBezTo>
                    <a:pt x="88206" y="536187"/>
                    <a:pt x="89286" y="532947"/>
                    <a:pt x="89286" y="531146"/>
                  </a:cubicBezTo>
                  <a:cubicBezTo>
                    <a:pt x="88926" y="529706"/>
                    <a:pt x="87126" y="527905"/>
                    <a:pt x="86766" y="526825"/>
                  </a:cubicBezTo>
                  <a:cubicBezTo>
                    <a:pt x="86046" y="525385"/>
                    <a:pt x="86046" y="522144"/>
                    <a:pt x="85326" y="521063"/>
                  </a:cubicBezTo>
                  <a:cubicBezTo>
                    <a:pt x="84606" y="520343"/>
                    <a:pt x="82085" y="519983"/>
                    <a:pt x="81005" y="518903"/>
                  </a:cubicBezTo>
                  <a:cubicBezTo>
                    <a:pt x="79925" y="518183"/>
                    <a:pt x="78845" y="515662"/>
                    <a:pt x="78485" y="514582"/>
                  </a:cubicBezTo>
                  <a:cubicBezTo>
                    <a:pt x="77765" y="513501"/>
                    <a:pt x="77765" y="510981"/>
                    <a:pt x="77405" y="509900"/>
                  </a:cubicBezTo>
                  <a:cubicBezTo>
                    <a:pt x="76685" y="508820"/>
                    <a:pt x="74525" y="507380"/>
                    <a:pt x="73445" y="507019"/>
                  </a:cubicBezTo>
                  <a:cubicBezTo>
                    <a:pt x="72005" y="506299"/>
                    <a:pt x="68405" y="506659"/>
                    <a:pt x="66964" y="506299"/>
                  </a:cubicBezTo>
                  <a:cubicBezTo>
                    <a:pt x="65524" y="505579"/>
                    <a:pt x="62284" y="504139"/>
                    <a:pt x="61204" y="503418"/>
                  </a:cubicBezTo>
                  <a:cubicBezTo>
                    <a:pt x="60484" y="501978"/>
                    <a:pt x="59764" y="499457"/>
                    <a:pt x="59764" y="498017"/>
                  </a:cubicBezTo>
                  <a:cubicBezTo>
                    <a:pt x="59764" y="496937"/>
                    <a:pt x="60484" y="495136"/>
                    <a:pt x="60484" y="494416"/>
                  </a:cubicBezTo>
                  <a:cubicBezTo>
                    <a:pt x="60484" y="493336"/>
                    <a:pt x="61204" y="491895"/>
                    <a:pt x="60844" y="491535"/>
                  </a:cubicBezTo>
                  <a:cubicBezTo>
                    <a:pt x="59764" y="490455"/>
                    <a:pt x="56524" y="491895"/>
                    <a:pt x="55084" y="491895"/>
                  </a:cubicBezTo>
                  <a:cubicBezTo>
                    <a:pt x="54004" y="491895"/>
                    <a:pt x="51843" y="491895"/>
                    <a:pt x="51483" y="491175"/>
                  </a:cubicBezTo>
                  <a:cubicBezTo>
                    <a:pt x="50763" y="490095"/>
                    <a:pt x="52564" y="487214"/>
                    <a:pt x="52564" y="486134"/>
                  </a:cubicBezTo>
                  <a:cubicBezTo>
                    <a:pt x="52564" y="485053"/>
                    <a:pt x="50763" y="482893"/>
                    <a:pt x="51123" y="481813"/>
                  </a:cubicBezTo>
                  <a:cubicBezTo>
                    <a:pt x="51123" y="480732"/>
                    <a:pt x="53644" y="479292"/>
                    <a:pt x="53644" y="478212"/>
                  </a:cubicBezTo>
                  <a:cubicBezTo>
                    <a:pt x="53644" y="476771"/>
                    <a:pt x="50763" y="474611"/>
                    <a:pt x="50403" y="473530"/>
                  </a:cubicBezTo>
                  <a:cubicBezTo>
                    <a:pt x="50403" y="472450"/>
                    <a:pt x="50403" y="470289"/>
                    <a:pt x="50043" y="469209"/>
                  </a:cubicBezTo>
                  <a:cubicBezTo>
                    <a:pt x="49683" y="467769"/>
                    <a:pt x="47163" y="464528"/>
                    <a:pt x="46803" y="463087"/>
                  </a:cubicBezTo>
                  <a:cubicBezTo>
                    <a:pt x="46443" y="462007"/>
                    <a:pt x="45723" y="460567"/>
                    <a:pt x="46083" y="459846"/>
                  </a:cubicBezTo>
                  <a:cubicBezTo>
                    <a:pt x="46803" y="458406"/>
                    <a:pt x="50043" y="456966"/>
                    <a:pt x="51483" y="456606"/>
                  </a:cubicBezTo>
                  <a:cubicBezTo>
                    <a:pt x="52924" y="455525"/>
                    <a:pt x="56524" y="453365"/>
                    <a:pt x="57964" y="452284"/>
                  </a:cubicBezTo>
                  <a:cubicBezTo>
                    <a:pt x="59764" y="451204"/>
                    <a:pt x="63004" y="448683"/>
                    <a:pt x="64804" y="447603"/>
                  </a:cubicBezTo>
                  <a:cubicBezTo>
                    <a:pt x="67324" y="445803"/>
                    <a:pt x="72725" y="442922"/>
                    <a:pt x="75245" y="441842"/>
                  </a:cubicBezTo>
                  <a:cubicBezTo>
                    <a:pt x="78485" y="440041"/>
                    <a:pt x="84966" y="436440"/>
                    <a:pt x="88206" y="435000"/>
                  </a:cubicBezTo>
                  <a:cubicBezTo>
                    <a:pt x="91806" y="433199"/>
                    <a:pt x="99006" y="429958"/>
                    <a:pt x="102607" y="428158"/>
                  </a:cubicBezTo>
                  <a:cubicBezTo>
                    <a:pt x="104407" y="427798"/>
                    <a:pt x="108367" y="426357"/>
                    <a:pt x="110167" y="425997"/>
                  </a:cubicBezTo>
                  <a:cubicBezTo>
                    <a:pt x="114847" y="424557"/>
                    <a:pt x="123488" y="422756"/>
                    <a:pt x="128168" y="422396"/>
                  </a:cubicBezTo>
                  <a:cubicBezTo>
                    <a:pt x="130688" y="422036"/>
                    <a:pt x="135369" y="422036"/>
                    <a:pt x="137889" y="421676"/>
                  </a:cubicBezTo>
                  <a:cubicBezTo>
                    <a:pt x="140769" y="420956"/>
                    <a:pt x="145449" y="417715"/>
                    <a:pt x="147969" y="416995"/>
                  </a:cubicBezTo>
                  <a:cubicBezTo>
                    <a:pt x="151210" y="415914"/>
                    <a:pt x="158410" y="414834"/>
                    <a:pt x="161650" y="414474"/>
                  </a:cubicBezTo>
                  <a:cubicBezTo>
                    <a:pt x="164531" y="413754"/>
                    <a:pt x="169931" y="413034"/>
                    <a:pt x="172451" y="413034"/>
                  </a:cubicBezTo>
                  <a:cubicBezTo>
                    <a:pt x="176411" y="412313"/>
                    <a:pt x="183612" y="410873"/>
                    <a:pt x="187572" y="410873"/>
                  </a:cubicBezTo>
                  <a:cubicBezTo>
                    <a:pt x="190452" y="410513"/>
                    <a:pt x="196213" y="410153"/>
                    <a:pt x="199093" y="410873"/>
                  </a:cubicBezTo>
                  <a:cubicBezTo>
                    <a:pt x="200893" y="411233"/>
                    <a:pt x="204133" y="412313"/>
                    <a:pt x="205573" y="413034"/>
                  </a:cubicBezTo>
                  <a:cubicBezTo>
                    <a:pt x="207013" y="413754"/>
                    <a:pt x="209533" y="416275"/>
                    <a:pt x="210973" y="416635"/>
                  </a:cubicBezTo>
                  <a:cubicBezTo>
                    <a:pt x="212414" y="417355"/>
                    <a:pt x="214934" y="418075"/>
                    <a:pt x="216014" y="418435"/>
                  </a:cubicBezTo>
                  <a:cubicBezTo>
                    <a:pt x="217454" y="418795"/>
                    <a:pt x="219974" y="420596"/>
                    <a:pt x="221414" y="420956"/>
                  </a:cubicBezTo>
                  <a:cubicBezTo>
                    <a:pt x="222854" y="420956"/>
                    <a:pt x="225374" y="421676"/>
                    <a:pt x="226454" y="421676"/>
                  </a:cubicBezTo>
                  <a:cubicBezTo>
                    <a:pt x="227534" y="421316"/>
                    <a:pt x="230055" y="420596"/>
                    <a:pt x="231135" y="419515"/>
                  </a:cubicBezTo>
                  <a:cubicBezTo>
                    <a:pt x="231855" y="419155"/>
                    <a:pt x="232935" y="416995"/>
                    <a:pt x="233655" y="416275"/>
                  </a:cubicBezTo>
                  <a:cubicBezTo>
                    <a:pt x="235095" y="415194"/>
                    <a:pt x="239055" y="413754"/>
                    <a:pt x="240855" y="413034"/>
                  </a:cubicBezTo>
                  <a:cubicBezTo>
                    <a:pt x="242295" y="412313"/>
                    <a:pt x="245536" y="410873"/>
                    <a:pt x="246976" y="410153"/>
                  </a:cubicBezTo>
                  <a:cubicBezTo>
                    <a:pt x="248416" y="409433"/>
                    <a:pt x="250576" y="408352"/>
                    <a:pt x="252376" y="407992"/>
                  </a:cubicBezTo>
                  <a:cubicBezTo>
                    <a:pt x="253816" y="407272"/>
                    <a:pt x="257776" y="407272"/>
                    <a:pt x="259576" y="406552"/>
                  </a:cubicBezTo>
                  <a:cubicBezTo>
                    <a:pt x="261377" y="406192"/>
                    <a:pt x="265697" y="404391"/>
                    <a:pt x="267497" y="403671"/>
                  </a:cubicBezTo>
                  <a:cubicBezTo>
                    <a:pt x="268937" y="402951"/>
                    <a:pt x="271457" y="401871"/>
                    <a:pt x="272897" y="401150"/>
                  </a:cubicBezTo>
                  <a:cubicBezTo>
                    <a:pt x="273977" y="401150"/>
                    <a:pt x="276137" y="400790"/>
                    <a:pt x="277218" y="400790"/>
                  </a:cubicBezTo>
                  <a:cubicBezTo>
                    <a:pt x="278658" y="400430"/>
                    <a:pt x="281898" y="400790"/>
                    <a:pt x="283338" y="400430"/>
                  </a:cubicBezTo>
                  <a:cubicBezTo>
                    <a:pt x="285138" y="400070"/>
                    <a:pt x="288738" y="399350"/>
                    <a:pt x="290178" y="399350"/>
                  </a:cubicBezTo>
                  <a:cubicBezTo>
                    <a:pt x="291978" y="398990"/>
                    <a:pt x="295219" y="398990"/>
                    <a:pt x="296659" y="398270"/>
                  </a:cubicBezTo>
                  <a:cubicBezTo>
                    <a:pt x="298099" y="397549"/>
                    <a:pt x="299539" y="395389"/>
                    <a:pt x="300619" y="394669"/>
                  </a:cubicBezTo>
                  <a:cubicBezTo>
                    <a:pt x="301699" y="393588"/>
                    <a:pt x="304579" y="392148"/>
                    <a:pt x="306019" y="391428"/>
                  </a:cubicBezTo>
                  <a:cubicBezTo>
                    <a:pt x="307099" y="390347"/>
                    <a:pt x="308900" y="388187"/>
                    <a:pt x="310340" y="387467"/>
                  </a:cubicBezTo>
                  <a:cubicBezTo>
                    <a:pt x="311420" y="386746"/>
                    <a:pt x="313940" y="386746"/>
                    <a:pt x="315020" y="386386"/>
                  </a:cubicBezTo>
                  <a:cubicBezTo>
                    <a:pt x="316460" y="385306"/>
                    <a:pt x="318620" y="381705"/>
                    <a:pt x="319700" y="380625"/>
                  </a:cubicBezTo>
                  <a:cubicBezTo>
                    <a:pt x="320780" y="379544"/>
                    <a:pt x="323300" y="378104"/>
                    <a:pt x="324381" y="377024"/>
                  </a:cubicBezTo>
                  <a:cubicBezTo>
                    <a:pt x="325461" y="375583"/>
                    <a:pt x="325821" y="371622"/>
                    <a:pt x="326541" y="369462"/>
                  </a:cubicBezTo>
                  <a:cubicBezTo>
                    <a:pt x="326901" y="368021"/>
                    <a:pt x="327981" y="365140"/>
                    <a:pt x="329061" y="363700"/>
                  </a:cubicBezTo>
                  <a:cubicBezTo>
                    <a:pt x="329781" y="362620"/>
                    <a:pt x="332301" y="361179"/>
                    <a:pt x="333021" y="360099"/>
                  </a:cubicBezTo>
                  <a:cubicBezTo>
                    <a:pt x="334461" y="358659"/>
                    <a:pt x="336621" y="355418"/>
                    <a:pt x="338061" y="353977"/>
                  </a:cubicBezTo>
                  <a:cubicBezTo>
                    <a:pt x="339501" y="352897"/>
                    <a:pt x="342022" y="351097"/>
                    <a:pt x="343102" y="349656"/>
                  </a:cubicBezTo>
                  <a:cubicBezTo>
                    <a:pt x="343822" y="348576"/>
                    <a:pt x="345262" y="346055"/>
                    <a:pt x="345982" y="344975"/>
                  </a:cubicBezTo>
                  <a:cubicBezTo>
                    <a:pt x="347062" y="343895"/>
                    <a:pt x="348862" y="341374"/>
                    <a:pt x="350302" y="340294"/>
                  </a:cubicBezTo>
                  <a:cubicBezTo>
                    <a:pt x="351022" y="339573"/>
                    <a:pt x="353542" y="338493"/>
                    <a:pt x="354622" y="338493"/>
                  </a:cubicBezTo>
                  <a:cubicBezTo>
                    <a:pt x="355702" y="338493"/>
                    <a:pt x="357143" y="339573"/>
                    <a:pt x="358223" y="339573"/>
                  </a:cubicBezTo>
                  <a:cubicBezTo>
                    <a:pt x="359303" y="339573"/>
                    <a:pt x="361823" y="339213"/>
                    <a:pt x="362903" y="338853"/>
                  </a:cubicBezTo>
                  <a:cubicBezTo>
                    <a:pt x="363983" y="338133"/>
                    <a:pt x="366143" y="335612"/>
                    <a:pt x="367583" y="334532"/>
                  </a:cubicBezTo>
                  <a:cubicBezTo>
                    <a:pt x="368663" y="333452"/>
                    <a:pt x="370823" y="332011"/>
                    <a:pt x="371543" y="330571"/>
                  </a:cubicBezTo>
                  <a:cubicBezTo>
                    <a:pt x="372263" y="328410"/>
                    <a:pt x="372263" y="323729"/>
                    <a:pt x="372263" y="321568"/>
                  </a:cubicBezTo>
                  <a:cubicBezTo>
                    <a:pt x="371903" y="319768"/>
                    <a:pt x="370823" y="316167"/>
                    <a:pt x="370103" y="314727"/>
                  </a:cubicBezTo>
                  <a:cubicBezTo>
                    <a:pt x="369383" y="312566"/>
                    <a:pt x="368303" y="308245"/>
                    <a:pt x="367583" y="306444"/>
                  </a:cubicBezTo>
                  <a:cubicBezTo>
                    <a:pt x="366863" y="305004"/>
                    <a:pt x="365783" y="302483"/>
                    <a:pt x="365063" y="301403"/>
                  </a:cubicBezTo>
                  <a:cubicBezTo>
                    <a:pt x="364343" y="299963"/>
                    <a:pt x="362183" y="297442"/>
                    <a:pt x="361463" y="296001"/>
                  </a:cubicBezTo>
                  <a:cubicBezTo>
                    <a:pt x="360743" y="294561"/>
                    <a:pt x="361103" y="290960"/>
                    <a:pt x="360023" y="289880"/>
                  </a:cubicBezTo>
                  <a:cubicBezTo>
                    <a:pt x="358583" y="288079"/>
                    <a:pt x="354622" y="287359"/>
                    <a:pt x="353182" y="285919"/>
                  </a:cubicBezTo>
                  <a:cubicBezTo>
                    <a:pt x="352102" y="285198"/>
                    <a:pt x="350662" y="283758"/>
                    <a:pt x="350662" y="282678"/>
                  </a:cubicBezTo>
                  <a:cubicBezTo>
                    <a:pt x="350662" y="281598"/>
                    <a:pt x="351382" y="279077"/>
                    <a:pt x="352102" y="278357"/>
                  </a:cubicBezTo>
                  <a:cubicBezTo>
                    <a:pt x="352822" y="277636"/>
                    <a:pt x="354982" y="276916"/>
                    <a:pt x="356062" y="276916"/>
                  </a:cubicBezTo>
                  <a:cubicBezTo>
                    <a:pt x="356783" y="276556"/>
                    <a:pt x="358583" y="277636"/>
                    <a:pt x="359663" y="277276"/>
                  </a:cubicBezTo>
                  <a:cubicBezTo>
                    <a:pt x="360383" y="276556"/>
                    <a:pt x="360743" y="274756"/>
                    <a:pt x="361463" y="274035"/>
                  </a:cubicBezTo>
                  <a:cubicBezTo>
                    <a:pt x="361823" y="273315"/>
                    <a:pt x="364343" y="272595"/>
                    <a:pt x="364703" y="271515"/>
                  </a:cubicBezTo>
                  <a:cubicBezTo>
                    <a:pt x="365423" y="270434"/>
                    <a:pt x="365423" y="267554"/>
                    <a:pt x="365423" y="266473"/>
                  </a:cubicBezTo>
                  <a:cubicBezTo>
                    <a:pt x="365063" y="264673"/>
                    <a:pt x="363263" y="262872"/>
                    <a:pt x="362183" y="261792"/>
                  </a:cubicBezTo>
                  <a:cubicBezTo>
                    <a:pt x="361103" y="261072"/>
                    <a:pt x="358583" y="259992"/>
                    <a:pt x="357143" y="259631"/>
                  </a:cubicBezTo>
                  <a:cubicBezTo>
                    <a:pt x="356062" y="259271"/>
                    <a:pt x="353182" y="259631"/>
                    <a:pt x="351382" y="259631"/>
                  </a:cubicBezTo>
                  <a:cubicBezTo>
                    <a:pt x="350662" y="259992"/>
                    <a:pt x="348502" y="261792"/>
                    <a:pt x="347062" y="261072"/>
                  </a:cubicBezTo>
                  <a:cubicBezTo>
                    <a:pt x="346342" y="260712"/>
                    <a:pt x="346702" y="258191"/>
                    <a:pt x="345982" y="257471"/>
                  </a:cubicBezTo>
                  <a:cubicBezTo>
                    <a:pt x="344902" y="256751"/>
                    <a:pt x="341662" y="256751"/>
                    <a:pt x="341302" y="255670"/>
                  </a:cubicBezTo>
                  <a:cubicBezTo>
                    <a:pt x="340582" y="254590"/>
                    <a:pt x="341302" y="252429"/>
                    <a:pt x="340582" y="251709"/>
                  </a:cubicBezTo>
                  <a:cubicBezTo>
                    <a:pt x="340582" y="251349"/>
                    <a:pt x="339861" y="250269"/>
                    <a:pt x="339501" y="249909"/>
                  </a:cubicBezTo>
                  <a:cubicBezTo>
                    <a:pt x="338061" y="249549"/>
                    <a:pt x="335541" y="249549"/>
                    <a:pt x="334101" y="248828"/>
                  </a:cubicBezTo>
                  <a:cubicBezTo>
                    <a:pt x="333381" y="248468"/>
                    <a:pt x="332661" y="247388"/>
                    <a:pt x="332301" y="247028"/>
                  </a:cubicBezTo>
                  <a:cubicBezTo>
                    <a:pt x="331581" y="245948"/>
                    <a:pt x="329781" y="244147"/>
                    <a:pt x="329421" y="243067"/>
                  </a:cubicBezTo>
                  <a:cubicBezTo>
                    <a:pt x="329421" y="241987"/>
                    <a:pt x="329781" y="239826"/>
                    <a:pt x="329781" y="238746"/>
                  </a:cubicBezTo>
                  <a:cubicBezTo>
                    <a:pt x="330141" y="237665"/>
                    <a:pt x="331221" y="236225"/>
                    <a:pt x="331581" y="235145"/>
                  </a:cubicBezTo>
                  <a:cubicBezTo>
                    <a:pt x="331941" y="234064"/>
                    <a:pt x="332661" y="231544"/>
                    <a:pt x="332661" y="230103"/>
                  </a:cubicBezTo>
                  <a:cubicBezTo>
                    <a:pt x="333021" y="229383"/>
                    <a:pt x="332661" y="227583"/>
                    <a:pt x="333021" y="226862"/>
                  </a:cubicBezTo>
                  <a:cubicBezTo>
                    <a:pt x="333381" y="226142"/>
                    <a:pt x="334461" y="224702"/>
                    <a:pt x="335541" y="224702"/>
                  </a:cubicBezTo>
                  <a:cubicBezTo>
                    <a:pt x="336261" y="224342"/>
                    <a:pt x="338061" y="224702"/>
                    <a:pt x="339141" y="224342"/>
                  </a:cubicBezTo>
                  <a:cubicBezTo>
                    <a:pt x="340221" y="223982"/>
                    <a:pt x="342022" y="222181"/>
                    <a:pt x="343102" y="221101"/>
                  </a:cubicBezTo>
                  <a:cubicBezTo>
                    <a:pt x="344182" y="220381"/>
                    <a:pt x="346702" y="218940"/>
                    <a:pt x="347422" y="217500"/>
                  </a:cubicBezTo>
                  <a:cubicBezTo>
                    <a:pt x="347782" y="216420"/>
                    <a:pt x="348502" y="213899"/>
                    <a:pt x="348142" y="212819"/>
                  </a:cubicBezTo>
                  <a:cubicBezTo>
                    <a:pt x="347782" y="212459"/>
                    <a:pt x="347062" y="211378"/>
                    <a:pt x="346702" y="210658"/>
                  </a:cubicBezTo>
                  <a:cubicBezTo>
                    <a:pt x="346702" y="209578"/>
                    <a:pt x="346702" y="207417"/>
                    <a:pt x="347422" y="206337"/>
                  </a:cubicBezTo>
                  <a:cubicBezTo>
                    <a:pt x="347782" y="205257"/>
                    <a:pt x="350662" y="204896"/>
                    <a:pt x="351382" y="204536"/>
                  </a:cubicBezTo>
                  <a:cubicBezTo>
                    <a:pt x="352102" y="203456"/>
                    <a:pt x="353182" y="201295"/>
                    <a:pt x="353902" y="200575"/>
                  </a:cubicBezTo>
                  <a:cubicBezTo>
                    <a:pt x="354982" y="199135"/>
                    <a:pt x="357863" y="196254"/>
                    <a:pt x="359303" y="195174"/>
                  </a:cubicBezTo>
                  <a:cubicBezTo>
                    <a:pt x="359663" y="194454"/>
                    <a:pt x="361463" y="193013"/>
                    <a:pt x="362543" y="192653"/>
                  </a:cubicBezTo>
                  <a:cubicBezTo>
                    <a:pt x="363263" y="192293"/>
                    <a:pt x="365423" y="192293"/>
                    <a:pt x="366143" y="191933"/>
                  </a:cubicBezTo>
                  <a:cubicBezTo>
                    <a:pt x="367223" y="191573"/>
                    <a:pt x="369023" y="190132"/>
                    <a:pt x="370103" y="189052"/>
                  </a:cubicBezTo>
                  <a:cubicBezTo>
                    <a:pt x="371543" y="187612"/>
                    <a:pt x="373704" y="184011"/>
                    <a:pt x="374784" y="182210"/>
                  </a:cubicBezTo>
                  <a:cubicBezTo>
                    <a:pt x="375864" y="180770"/>
                    <a:pt x="377304" y="178249"/>
                    <a:pt x="378024" y="177169"/>
                  </a:cubicBezTo>
                  <a:cubicBezTo>
                    <a:pt x="378384" y="175368"/>
                    <a:pt x="378744" y="172127"/>
                    <a:pt x="379104" y="170687"/>
                  </a:cubicBezTo>
                  <a:cubicBezTo>
                    <a:pt x="379464" y="168526"/>
                    <a:pt x="379824" y="164925"/>
                    <a:pt x="380184" y="163485"/>
                  </a:cubicBezTo>
                  <a:cubicBezTo>
                    <a:pt x="380184" y="162045"/>
                    <a:pt x="380544" y="159524"/>
                    <a:pt x="381264" y="158084"/>
                  </a:cubicBezTo>
                  <a:cubicBezTo>
                    <a:pt x="382344" y="156283"/>
                    <a:pt x="384864" y="153042"/>
                    <a:pt x="385944" y="150882"/>
                  </a:cubicBezTo>
                  <a:cubicBezTo>
                    <a:pt x="387024" y="149441"/>
                    <a:pt x="389185" y="146560"/>
                    <a:pt x="389905" y="144760"/>
                  </a:cubicBezTo>
                  <a:cubicBezTo>
                    <a:pt x="390985" y="143320"/>
                    <a:pt x="392425" y="139718"/>
                    <a:pt x="393145" y="138278"/>
                  </a:cubicBezTo>
                  <a:cubicBezTo>
                    <a:pt x="394225" y="136478"/>
                    <a:pt x="396385" y="132877"/>
                    <a:pt x="397105" y="130716"/>
                  </a:cubicBezTo>
                  <a:cubicBezTo>
                    <a:pt x="397825" y="129276"/>
                    <a:pt x="398545" y="126395"/>
                    <a:pt x="399265" y="125314"/>
                  </a:cubicBezTo>
                  <a:cubicBezTo>
                    <a:pt x="400345" y="123154"/>
                    <a:pt x="403585" y="119193"/>
                    <a:pt x="405026" y="117392"/>
                  </a:cubicBezTo>
                  <a:cubicBezTo>
                    <a:pt x="406106" y="115952"/>
                    <a:pt x="408626" y="113071"/>
                    <a:pt x="409706" y="111271"/>
                  </a:cubicBezTo>
                  <a:cubicBezTo>
                    <a:pt x="410426" y="110190"/>
                    <a:pt x="410426" y="106949"/>
                    <a:pt x="411146" y="105869"/>
                  </a:cubicBezTo>
                  <a:cubicBezTo>
                    <a:pt x="411866" y="104789"/>
                    <a:pt x="413666" y="103709"/>
                    <a:pt x="414386" y="102988"/>
                  </a:cubicBezTo>
                  <a:cubicBezTo>
                    <a:pt x="415466" y="101908"/>
                    <a:pt x="417626" y="99747"/>
                    <a:pt x="418346" y="98667"/>
                  </a:cubicBezTo>
                  <a:cubicBezTo>
                    <a:pt x="419426" y="97587"/>
                    <a:pt x="420146" y="95426"/>
                    <a:pt x="420867" y="94346"/>
                  </a:cubicBezTo>
                  <a:cubicBezTo>
                    <a:pt x="421227" y="92906"/>
                    <a:pt x="421587" y="90745"/>
                    <a:pt x="422307" y="89665"/>
                  </a:cubicBezTo>
                  <a:cubicBezTo>
                    <a:pt x="422667" y="88584"/>
                    <a:pt x="424107" y="87144"/>
                    <a:pt x="424827" y="86424"/>
                  </a:cubicBezTo>
                  <a:cubicBezTo>
                    <a:pt x="425907" y="85344"/>
                    <a:pt x="428427" y="83543"/>
                    <a:pt x="429507" y="82823"/>
                  </a:cubicBezTo>
                  <a:cubicBezTo>
                    <a:pt x="430587" y="81743"/>
                    <a:pt x="432747" y="80302"/>
                    <a:pt x="433827" y="79222"/>
                  </a:cubicBezTo>
                  <a:cubicBezTo>
                    <a:pt x="434547" y="78502"/>
                    <a:pt x="435987" y="77421"/>
                    <a:pt x="436348" y="76341"/>
                  </a:cubicBezTo>
                  <a:cubicBezTo>
                    <a:pt x="437068" y="75621"/>
                    <a:pt x="437428" y="73460"/>
                    <a:pt x="438148" y="72740"/>
                  </a:cubicBezTo>
                  <a:cubicBezTo>
                    <a:pt x="438508" y="72020"/>
                    <a:pt x="439228" y="71300"/>
                    <a:pt x="439588" y="70940"/>
                  </a:cubicBezTo>
                  <a:cubicBezTo>
                    <a:pt x="441028" y="70219"/>
                    <a:pt x="443908" y="69139"/>
                    <a:pt x="444988" y="68419"/>
                  </a:cubicBezTo>
                  <a:cubicBezTo>
                    <a:pt x="445708" y="67699"/>
                    <a:pt x="447508" y="66618"/>
                    <a:pt x="448228" y="65898"/>
                  </a:cubicBezTo>
                  <a:cubicBezTo>
                    <a:pt x="448948" y="65178"/>
                    <a:pt x="450028" y="63377"/>
                    <a:pt x="450388" y="62297"/>
                  </a:cubicBezTo>
                  <a:cubicBezTo>
                    <a:pt x="450748" y="61577"/>
                    <a:pt x="450748" y="59416"/>
                    <a:pt x="451108" y="58696"/>
                  </a:cubicBezTo>
                  <a:cubicBezTo>
                    <a:pt x="451468" y="57976"/>
                    <a:pt x="452909" y="56896"/>
                    <a:pt x="453629" y="56536"/>
                  </a:cubicBezTo>
                  <a:cubicBezTo>
                    <a:pt x="454349" y="56175"/>
                    <a:pt x="456149" y="56175"/>
                    <a:pt x="457229" y="56175"/>
                  </a:cubicBezTo>
                  <a:cubicBezTo>
                    <a:pt x="457949" y="56175"/>
                    <a:pt x="459389" y="56175"/>
                    <a:pt x="460109" y="55455"/>
                  </a:cubicBezTo>
                  <a:cubicBezTo>
                    <a:pt x="460829" y="55095"/>
                    <a:pt x="460829" y="52935"/>
                    <a:pt x="461189" y="52575"/>
                  </a:cubicBezTo>
                  <a:cubicBezTo>
                    <a:pt x="461909" y="51494"/>
                    <a:pt x="463709" y="51134"/>
                    <a:pt x="464429" y="50774"/>
                  </a:cubicBezTo>
                  <a:cubicBezTo>
                    <a:pt x="465509" y="50054"/>
                    <a:pt x="466949" y="47893"/>
                    <a:pt x="468029" y="47533"/>
                  </a:cubicBezTo>
                  <a:cubicBezTo>
                    <a:pt x="469110" y="47173"/>
                    <a:pt x="471990" y="46453"/>
                    <a:pt x="473070" y="46453"/>
                  </a:cubicBezTo>
                  <a:cubicBezTo>
                    <a:pt x="474510" y="46453"/>
                    <a:pt x="476670" y="47893"/>
                    <a:pt x="477750" y="47893"/>
                  </a:cubicBezTo>
                  <a:cubicBezTo>
                    <a:pt x="478830" y="47893"/>
                    <a:pt x="480270" y="47173"/>
                    <a:pt x="481350" y="47173"/>
                  </a:cubicBezTo>
                  <a:cubicBezTo>
                    <a:pt x="482790" y="46453"/>
                    <a:pt x="486391" y="45012"/>
                    <a:pt x="487831" y="44652"/>
                  </a:cubicBezTo>
                  <a:cubicBezTo>
                    <a:pt x="495391" y="42492"/>
                    <a:pt x="518073" y="38531"/>
                    <a:pt x="518073" y="38531"/>
                  </a:cubicBezTo>
                  <a:lnTo>
                    <a:pt x="562355" y="23767"/>
                  </a:lnTo>
                  <a:close/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B697AB99-3ADA-DF49-B92F-514B23B89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7874" y="3323716"/>
              <a:ext cx="1006233" cy="562391"/>
            </a:xfrm>
            <a:custGeom>
              <a:avLst/>
              <a:gdLst>
                <a:gd name="connsiteX0" fmla="*/ 379424 w 450490"/>
                <a:gd name="connsiteY0" fmla="*/ 214312 h 251782"/>
                <a:gd name="connsiteX1" fmla="*/ 382705 w 450490"/>
                <a:gd name="connsiteY1" fmla="*/ 215764 h 251782"/>
                <a:gd name="connsiteX2" fmla="*/ 386715 w 450490"/>
                <a:gd name="connsiteY2" fmla="*/ 217941 h 251782"/>
                <a:gd name="connsiteX3" fmla="*/ 387809 w 450490"/>
                <a:gd name="connsiteY3" fmla="*/ 221932 h 251782"/>
                <a:gd name="connsiteX4" fmla="*/ 389996 w 450490"/>
                <a:gd name="connsiteY4" fmla="*/ 224835 h 251782"/>
                <a:gd name="connsiteX5" fmla="*/ 394006 w 450490"/>
                <a:gd name="connsiteY5" fmla="*/ 224109 h 251782"/>
                <a:gd name="connsiteX6" fmla="*/ 396922 w 450490"/>
                <a:gd name="connsiteY6" fmla="*/ 225924 h 251782"/>
                <a:gd name="connsiteX7" fmla="*/ 398745 w 450490"/>
                <a:gd name="connsiteY7" fmla="*/ 223384 h 251782"/>
                <a:gd name="connsiteX8" fmla="*/ 398380 w 450490"/>
                <a:gd name="connsiteY8" fmla="*/ 220118 h 251782"/>
                <a:gd name="connsiteX9" fmla="*/ 400568 w 450490"/>
                <a:gd name="connsiteY9" fmla="*/ 217941 h 251782"/>
                <a:gd name="connsiteX10" fmla="*/ 403848 w 450490"/>
                <a:gd name="connsiteY10" fmla="*/ 219755 h 251782"/>
                <a:gd name="connsiteX11" fmla="*/ 404942 w 450490"/>
                <a:gd name="connsiteY11" fmla="*/ 225924 h 251782"/>
                <a:gd name="connsiteX12" fmla="*/ 405671 w 450490"/>
                <a:gd name="connsiteY12" fmla="*/ 228464 h 251782"/>
                <a:gd name="connsiteX13" fmla="*/ 403119 w 450490"/>
                <a:gd name="connsiteY13" fmla="*/ 231729 h 251782"/>
                <a:gd name="connsiteX14" fmla="*/ 396193 w 450490"/>
                <a:gd name="connsiteY14" fmla="*/ 234269 h 251782"/>
                <a:gd name="connsiteX15" fmla="*/ 388902 w 450490"/>
                <a:gd name="connsiteY15" fmla="*/ 236084 h 251782"/>
                <a:gd name="connsiteX16" fmla="*/ 381976 w 450490"/>
                <a:gd name="connsiteY16" fmla="*/ 238261 h 251782"/>
                <a:gd name="connsiteX17" fmla="*/ 375050 w 450490"/>
                <a:gd name="connsiteY17" fmla="*/ 241889 h 251782"/>
                <a:gd name="connsiteX18" fmla="*/ 369946 w 450490"/>
                <a:gd name="connsiteY18" fmla="*/ 244429 h 251782"/>
                <a:gd name="connsiteX19" fmla="*/ 368853 w 450490"/>
                <a:gd name="connsiteY19" fmla="*/ 248421 h 251782"/>
                <a:gd name="connsiteX20" fmla="*/ 367030 w 450490"/>
                <a:gd name="connsiteY20" fmla="*/ 251686 h 251782"/>
                <a:gd name="connsiteX21" fmla="*/ 363384 w 450490"/>
                <a:gd name="connsiteY21" fmla="*/ 250598 h 251782"/>
                <a:gd name="connsiteX22" fmla="*/ 361926 w 450490"/>
                <a:gd name="connsiteY22" fmla="*/ 249146 h 251782"/>
                <a:gd name="connsiteX23" fmla="*/ 359374 w 450490"/>
                <a:gd name="connsiteY23" fmla="*/ 249146 h 251782"/>
                <a:gd name="connsiteX24" fmla="*/ 357187 w 450490"/>
                <a:gd name="connsiteY24" fmla="*/ 245155 h 251782"/>
                <a:gd name="connsiteX25" fmla="*/ 359374 w 450490"/>
                <a:gd name="connsiteY25" fmla="*/ 242252 h 251782"/>
                <a:gd name="connsiteX26" fmla="*/ 364478 w 450490"/>
                <a:gd name="connsiteY26" fmla="*/ 242615 h 251782"/>
                <a:gd name="connsiteX27" fmla="*/ 366665 w 450490"/>
                <a:gd name="connsiteY27" fmla="*/ 237898 h 251782"/>
                <a:gd name="connsiteX28" fmla="*/ 367030 w 450490"/>
                <a:gd name="connsiteY28" fmla="*/ 232455 h 251782"/>
                <a:gd name="connsiteX29" fmla="*/ 368123 w 450490"/>
                <a:gd name="connsiteY29" fmla="*/ 228826 h 251782"/>
                <a:gd name="connsiteX30" fmla="*/ 371040 w 450490"/>
                <a:gd name="connsiteY30" fmla="*/ 224472 h 251782"/>
                <a:gd name="connsiteX31" fmla="*/ 374321 w 450490"/>
                <a:gd name="connsiteY31" fmla="*/ 221206 h 251782"/>
                <a:gd name="connsiteX32" fmla="*/ 376508 w 450490"/>
                <a:gd name="connsiteY32" fmla="*/ 217941 h 251782"/>
                <a:gd name="connsiteX33" fmla="*/ 379424 w 450490"/>
                <a:gd name="connsiteY33" fmla="*/ 214312 h 251782"/>
                <a:gd name="connsiteX34" fmla="*/ 292894 w 450490"/>
                <a:gd name="connsiteY34" fmla="*/ 73025 h 251782"/>
                <a:gd name="connsiteX35" fmla="*/ 296863 w 450490"/>
                <a:gd name="connsiteY35" fmla="*/ 75786 h 251782"/>
                <a:gd name="connsiteX36" fmla="*/ 298053 w 450490"/>
                <a:gd name="connsiteY36" fmla="*/ 78201 h 251782"/>
                <a:gd name="connsiteX37" fmla="*/ 296069 w 450490"/>
                <a:gd name="connsiteY37" fmla="*/ 80272 h 251782"/>
                <a:gd name="connsiteX38" fmla="*/ 291703 w 450490"/>
                <a:gd name="connsiteY38" fmla="*/ 77511 h 251782"/>
                <a:gd name="connsiteX39" fmla="*/ 290909 w 450490"/>
                <a:gd name="connsiteY39" fmla="*/ 74405 h 251782"/>
                <a:gd name="connsiteX40" fmla="*/ 292894 w 450490"/>
                <a:gd name="connsiteY40" fmla="*/ 73025 h 251782"/>
                <a:gd name="connsiteX41" fmla="*/ 281106 w 450490"/>
                <a:gd name="connsiteY41" fmla="*/ 0 h 251782"/>
                <a:gd name="connsiteX42" fmla="*/ 284710 w 450490"/>
                <a:gd name="connsiteY42" fmla="*/ 6493 h 251782"/>
                <a:gd name="connsiteX43" fmla="*/ 287232 w 450490"/>
                <a:gd name="connsiteY43" fmla="*/ 12624 h 251782"/>
                <a:gd name="connsiteX44" fmla="*/ 290116 w 450490"/>
                <a:gd name="connsiteY44" fmla="*/ 17313 h 251782"/>
                <a:gd name="connsiteX45" fmla="*/ 294801 w 450490"/>
                <a:gd name="connsiteY45" fmla="*/ 23084 h 251782"/>
                <a:gd name="connsiteX46" fmla="*/ 296603 w 450490"/>
                <a:gd name="connsiteY46" fmla="*/ 26330 h 251782"/>
                <a:gd name="connsiteX47" fmla="*/ 299125 w 450490"/>
                <a:gd name="connsiteY47" fmla="*/ 27412 h 251782"/>
                <a:gd name="connsiteX48" fmla="*/ 303090 w 450490"/>
                <a:gd name="connsiteY48" fmla="*/ 29577 h 251782"/>
                <a:gd name="connsiteX49" fmla="*/ 306694 w 450490"/>
                <a:gd name="connsiteY49" fmla="*/ 30659 h 251782"/>
                <a:gd name="connsiteX50" fmla="*/ 309216 w 450490"/>
                <a:gd name="connsiteY50" fmla="*/ 28855 h 251782"/>
                <a:gd name="connsiteX51" fmla="*/ 309216 w 450490"/>
                <a:gd name="connsiteY51" fmla="*/ 24527 h 251782"/>
                <a:gd name="connsiteX52" fmla="*/ 310297 w 450490"/>
                <a:gd name="connsiteY52" fmla="*/ 22363 h 251782"/>
                <a:gd name="connsiteX53" fmla="*/ 313901 w 450490"/>
                <a:gd name="connsiteY53" fmla="*/ 20559 h 251782"/>
                <a:gd name="connsiteX54" fmla="*/ 315703 w 450490"/>
                <a:gd name="connsiteY54" fmla="*/ 22723 h 251782"/>
                <a:gd name="connsiteX55" fmla="*/ 316785 w 450490"/>
                <a:gd name="connsiteY55" fmla="*/ 25970 h 251782"/>
                <a:gd name="connsiteX56" fmla="*/ 319668 w 450490"/>
                <a:gd name="connsiteY56" fmla="*/ 27052 h 251782"/>
                <a:gd name="connsiteX57" fmla="*/ 319668 w 450490"/>
                <a:gd name="connsiteY57" fmla="*/ 30659 h 251782"/>
                <a:gd name="connsiteX58" fmla="*/ 316785 w 450490"/>
                <a:gd name="connsiteY58" fmla="*/ 33544 h 251782"/>
                <a:gd name="connsiteX59" fmla="*/ 318586 w 450490"/>
                <a:gd name="connsiteY59" fmla="*/ 38233 h 251782"/>
                <a:gd name="connsiteX60" fmla="*/ 316064 w 450490"/>
                <a:gd name="connsiteY60" fmla="*/ 41119 h 251782"/>
                <a:gd name="connsiteX61" fmla="*/ 313181 w 450490"/>
                <a:gd name="connsiteY61" fmla="*/ 41119 h 251782"/>
                <a:gd name="connsiteX62" fmla="*/ 310297 w 450490"/>
                <a:gd name="connsiteY62" fmla="*/ 44365 h 251782"/>
                <a:gd name="connsiteX63" fmla="*/ 307414 w 450490"/>
                <a:gd name="connsiteY63" fmla="*/ 45807 h 251782"/>
                <a:gd name="connsiteX64" fmla="*/ 303810 w 450490"/>
                <a:gd name="connsiteY64" fmla="*/ 48332 h 251782"/>
                <a:gd name="connsiteX65" fmla="*/ 298405 w 450490"/>
                <a:gd name="connsiteY65" fmla="*/ 50857 h 251782"/>
                <a:gd name="connsiteX66" fmla="*/ 294801 w 450490"/>
                <a:gd name="connsiteY66" fmla="*/ 52300 h 251782"/>
                <a:gd name="connsiteX67" fmla="*/ 292278 w 450490"/>
                <a:gd name="connsiteY67" fmla="*/ 54464 h 251782"/>
                <a:gd name="connsiteX68" fmla="*/ 293719 w 450490"/>
                <a:gd name="connsiteY68" fmla="*/ 58071 h 251782"/>
                <a:gd name="connsiteX69" fmla="*/ 298044 w 450490"/>
                <a:gd name="connsiteY69" fmla="*/ 58071 h 251782"/>
                <a:gd name="connsiteX70" fmla="*/ 299125 w 450490"/>
                <a:gd name="connsiteY70" fmla="*/ 62399 h 251782"/>
                <a:gd name="connsiteX71" fmla="*/ 295882 w 450490"/>
                <a:gd name="connsiteY71" fmla="*/ 63481 h 251782"/>
                <a:gd name="connsiteX72" fmla="*/ 294801 w 450490"/>
                <a:gd name="connsiteY72" fmla="*/ 66006 h 251782"/>
                <a:gd name="connsiteX73" fmla="*/ 293719 w 450490"/>
                <a:gd name="connsiteY73" fmla="*/ 68531 h 251782"/>
                <a:gd name="connsiteX74" fmla="*/ 290116 w 450490"/>
                <a:gd name="connsiteY74" fmla="*/ 69974 h 251782"/>
                <a:gd name="connsiteX75" fmla="*/ 289395 w 450490"/>
                <a:gd name="connsiteY75" fmla="*/ 73220 h 251782"/>
                <a:gd name="connsiteX76" fmla="*/ 287232 w 450490"/>
                <a:gd name="connsiteY76" fmla="*/ 74302 h 251782"/>
                <a:gd name="connsiteX77" fmla="*/ 284710 w 450490"/>
                <a:gd name="connsiteY77" fmla="*/ 76827 h 251782"/>
                <a:gd name="connsiteX78" fmla="*/ 285791 w 450490"/>
                <a:gd name="connsiteY78" fmla="*/ 81516 h 251782"/>
                <a:gd name="connsiteX79" fmla="*/ 289034 w 450490"/>
                <a:gd name="connsiteY79" fmla="*/ 83680 h 251782"/>
                <a:gd name="connsiteX80" fmla="*/ 291197 w 450490"/>
                <a:gd name="connsiteY80" fmla="*/ 87287 h 251782"/>
                <a:gd name="connsiteX81" fmla="*/ 291197 w 450490"/>
                <a:gd name="connsiteY81" fmla="*/ 90172 h 251782"/>
                <a:gd name="connsiteX82" fmla="*/ 288314 w 450490"/>
                <a:gd name="connsiteY82" fmla="*/ 90893 h 251782"/>
                <a:gd name="connsiteX83" fmla="*/ 285070 w 450490"/>
                <a:gd name="connsiteY83" fmla="*/ 91254 h 251782"/>
                <a:gd name="connsiteX84" fmla="*/ 287232 w 450490"/>
                <a:gd name="connsiteY84" fmla="*/ 97746 h 251782"/>
                <a:gd name="connsiteX85" fmla="*/ 291197 w 450490"/>
                <a:gd name="connsiteY85" fmla="*/ 102075 h 251782"/>
                <a:gd name="connsiteX86" fmla="*/ 295521 w 450490"/>
                <a:gd name="connsiteY86" fmla="*/ 103517 h 251782"/>
                <a:gd name="connsiteX87" fmla="*/ 298044 w 450490"/>
                <a:gd name="connsiteY87" fmla="*/ 101353 h 251782"/>
                <a:gd name="connsiteX88" fmla="*/ 301288 w 450490"/>
                <a:gd name="connsiteY88" fmla="*/ 100993 h 251782"/>
                <a:gd name="connsiteX89" fmla="*/ 302008 w 450490"/>
                <a:gd name="connsiteY89" fmla="*/ 98829 h 251782"/>
                <a:gd name="connsiteX90" fmla="*/ 302008 w 450490"/>
                <a:gd name="connsiteY90" fmla="*/ 96304 h 251782"/>
                <a:gd name="connsiteX91" fmla="*/ 300207 w 450490"/>
                <a:gd name="connsiteY91" fmla="*/ 95222 h 251782"/>
                <a:gd name="connsiteX92" fmla="*/ 299125 w 450490"/>
                <a:gd name="connsiteY92" fmla="*/ 92697 h 251782"/>
                <a:gd name="connsiteX93" fmla="*/ 300567 w 450490"/>
                <a:gd name="connsiteY93" fmla="*/ 90893 h 251782"/>
                <a:gd name="connsiteX94" fmla="*/ 305252 w 450490"/>
                <a:gd name="connsiteY94" fmla="*/ 92336 h 251782"/>
                <a:gd name="connsiteX95" fmla="*/ 307054 w 450490"/>
                <a:gd name="connsiteY95" fmla="*/ 95943 h 251782"/>
                <a:gd name="connsiteX96" fmla="*/ 309937 w 450490"/>
                <a:gd name="connsiteY96" fmla="*/ 97386 h 251782"/>
                <a:gd name="connsiteX97" fmla="*/ 314983 w 450490"/>
                <a:gd name="connsiteY97" fmla="*/ 96664 h 251782"/>
                <a:gd name="connsiteX98" fmla="*/ 320388 w 450490"/>
                <a:gd name="connsiteY98" fmla="*/ 97025 h 251782"/>
                <a:gd name="connsiteX99" fmla="*/ 324353 w 450490"/>
                <a:gd name="connsiteY99" fmla="*/ 99911 h 251782"/>
                <a:gd name="connsiteX100" fmla="*/ 330840 w 450490"/>
                <a:gd name="connsiteY100" fmla="*/ 105682 h 251782"/>
                <a:gd name="connsiteX101" fmla="*/ 338768 w 450490"/>
                <a:gd name="connsiteY101" fmla="*/ 113617 h 251782"/>
                <a:gd name="connsiteX102" fmla="*/ 343814 w 450490"/>
                <a:gd name="connsiteY102" fmla="*/ 117945 h 251782"/>
                <a:gd name="connsiteX103" fmla="*/ 344895 w 450490"/>
                <a:gd name="connsiteY103" fmla="*/ 120830 h 251782"/>
                <a:gd name="connsiteX104" fmla="*/ 344174 w 450490"/>
                <a:gd name="connsiteY104" fmla="*/ 127323 h 251782"/>
                <a:gd name="connsiteX105" fmla="*/ 343454 w 450490"/>
                <a:gd name="connsiteY105" fmla="*/ 129126 h 251782"/>
                <a:gd name="connsiteX106" fmla="*/ 344174 w 450490"/>
                <a:gd name="connsiteY106" fmla="*/ 132733 h 251782"/>
                <a:gd name="connsiteX107" fmla="*/ 342733 w 450490"/>
                <a:gd name="connsiteY107" fmla="*/ 134537 h 251782"/>
                <a:gd name="connsiteX108" fmla="*/ 339489 w 450490"/>
                <a:gd name="connsiteY108" fmla="*/ 133815 h 251782"/>
                <a:gd name="connsiteX109" fmla="*/ 339129 w 450490"/>
                <a:gd name="connsiteY109" fmla="*/ 135619 h 251782"/>
                <a:gd name="connsiteX110" fmla="*/ 343454 w 450490"/>
                <a:gd name="connsiteY110" fmla="*/ 137783 h 251782"/>
                <a:gd name="connsiteX111" fmla="*/ 345616 w 450490"/>
                <a:gd name="connsiteY111" fmla="*/ 139947 h 251782"/>
                <a:gd name="connsiteX112" fmla="*/ 351743 w 450490"/>
                <a:gd name="connsiteY112" fmla="*/ 141029 h 251782"/>
                <a:gd name="connsiteX113" fmla="*/ 354626 w 450490"/>
                <a:gd name="connsiteY113" fmla="*/ 141029 h 251782"/>
                <a:gd name="connsiteX114" fmla="*/ 356788 w 450490"/>
                <a:gd name="connsiteY114" fmla="*/ 139226 h 251782"/>
                <a:gd name="connsiteX115" fmla="*/ 358590 w 450490"/>
                <a:gd name="connsiteY115" fmla="*/ 138143 h 251782"/>
                <a:gd name="connsiteX116" fmla="*/ 363996 w 450490"/>
                <a:gd name="connsiteY116" fmla="*/ 141750 h 251782"/>
                <a:gd name="connsiteX117" fmla="*/ 366879 w 450490"/>
                <a:gd name="connsiteY117" fmla="*/ 145718 h 251782"/>
                <a:gd name="connsiteX118" fmla="*/ 369402 w 450490"/>
                <a:gd name="connsiteY118" fmla="*/ 150407 h 251782"/>
                <a:gd name="connsiteX119" fmla="*/ 368681 w 450490"/>
                <a:gd name="connsiteY119" fmla="*/ 156178 h 251782"/>
                <a:gd name="connsiteX120" fmla="*/ 370843 w 450490"/>
                <a:gd name="connsiteY120" fmla="*/ 159785 h 251782"/>
                <a:gd name="connsiteX121" fmla="*/ 378412 w 450490"/>
                <a:gd name="connsiteY121" fmla="*/ 163031 h 251782"/>
                <a:gd name="connsiteX122" fmla="*/ 385619 w 450490"/>
                <a:gd name="connsiteY122" fmla="*/ 164834 h 251782"/>
                <a:gd name="connsiteX123" fmla="*/ 390665 w 450490"/>
                <a:gd name="connsiteY123" fmla="*/ 164474 h 251782"/>
                <a:gd name="connsiteX124" fmla="*/ 397152 w 450490"/>
                <a:gd name="connsiteY124" fmla="*/ 161588 h 251782"/>
                <a:gd name="connsiteX125" fmla="*/ 403999 w 450490"/>
                <a:gd name="connsiteY125" fmla="*/ 161227 h 251782"/>
                <a:gd name="connsiteX126" fmla="*/ 407964 w 450490"/>
                <a:gd name="connsiteY126" fmla="*/ 163392 h 251782"/>
                <a:gd name="connsiteX127" fmla="*/ 409766 w 450490"/>
                <a:gd name="connsiteY127" fmla="*/ 160867 h 251782"/>
                <a:gd name="connsiteX128" fmla="*/ 411928 w 450490"/>
                <a:gd name="connsiteY128" fmla="*/ 157260 h 251782"/>
                <a:gd name="connsiteX129" fmla="*/ 415532 w 450490"/>
                <a:gd name="connsiteY129" fmla="*/ 154374 h 251782"/>
                <a:gd name="connsiteX130" fmla="*/ 420577 w 450490"/>
                <a:gd name="connsiteY130" fmla="*/ 152210 h 251782"/>
                <a:gd name="connsiteX131" fmla="*/ 427785 w 450490"/>
                <a:gd name="connsiteY131" fmla="*/ 146800 h 251782"/>
                <a:gd name="connsiteX132" fmla="*/ 431389 w 450490"/>
                <a:gd name="connsiteY132" fmla="*/ 143193 h 251782"/>
                <a:gd name="connsiteX133" fmla="*/ 432830 w 450490"/>
                <a:gd name="connsiteY133" fmla="*/ 137422 h 251782"/>
                <a:gd name="connsiteX134" fmla="*/ 429587 w 450490"/>
                <a:gd name="connsiteY134" fmla="*/ 130569 h 251782"/>
                <a:gd name="connsiteX135" fmla="*/ 428866 w 450490"/>
                <a:gd name="connsiteY135" fmla="*/ 126962 h 251782"/>
                <a:gd name="connsiteX136" fmla="*/ 425623 w 450490"/>
                <a:gd name="connsiteY136" fmla="*/ 126241 h 251782"/>
                <a:gd name="connsiteX137" fmla="*/ 425262 w 450490"/>
                <a:gd name="connsiteY137" fmla="*/ 123716 h 251782"/>
                <a:gd name="connsiteX138" fmla="*/ 423460 w 450490"/>
                <a:gd name="connsiteY138" fmla="*/ 122273 h 251782"/>
                <a:gd name="connsiteX139" fmla="*/ 421658 w 450490"/>
                <a:gd name="connsiteY139" fmla="*/ 125159 h 251782"/>
                <a:gd name="connsiteX140" fmla="*/ 423460 w 450490"/>
                <a:gd name="connsiteY140" fmla="*/ 128044 h 251782"/>
                <a:gd name="connsiteX141" fmla="*/ 423100 w 450490"/>
                <a:gd name="connsiteY141" fmla="*/ 130569 h 251782"/>
                <a:gd name="connsiteX142" fmla="*/ 421298 w 450490"/>
                <a:gd name="connsiteY142" fmla="*/ 131651 h 251782"/>
                <a:gd name="connsiteX143" fmla="*/ 419136 w 450490"/>
                <a:gd name="connsiteY143" fmla="*/ 126962 h 251782"/>
                <a:gd name="connsiteX144" fmla="*/ 418055 w 450490"/>
                <a:gd name="connsiteY144" fmla="*/ 122273 h 251782"/>
                <a:gd name="connsiteX145" fmla="*/ 415532 w 450490"/>
                <a:gd name="connsiteY145" fmla="*/ 112895 h 251782"/>
                <a:gd name="connsiteX146" fmla="*/ 413730 w 450490"/>
                <a:gd name="connsiteY146" fmla="*/ 107846 h 251782"/>
                <a:gd name="connsiteX147" fmla="*/ 407964 w 450490"/>
                <a:gd name="connsiteY147" fmla="*/ 104960 h 251782"/>
                <a:gd name="connsiteX148" fmla="*/ 402197 w 450490"/>
                <a:gd name="connsiteY148" fmla="*/ 104239 h 251782"/>
                <a:gd name="connsiteX149" fmla="*/ 399314 w 450490"/>
                <a:gd name="connsiteY149" fmla="*/ 107124 h 251782"/>
                <a:gd name="connsiteX150" fmla="*/ 399675 w 450490"/>
                <a:gd name="connsiteY150" fmla="*/ 110731 h 251782"/>
                <a:gd name="connsiteX151" fmla="*/ 399675 w 450490"/>
                <a:gd name="connsiteY151" fmla="*/ 114338 h 251782"/>
                <a:gd name="connsiteX152" fmla="*/ 394990 w 450490"/>
                <a:gd name="connsiteY152" fmla="*/ 112174 h 251782"/>
                <a:gd name="connsiteX153" fmla="*/ 392827 w 450490"/>
                <a:gd name="connsiteY153" fmla="*/ 108928 h 251782"/>
                <a:gd name="connsiteX154" fmla="*/ 389944 w 450490"/>
                <a:gd name="connsiteY154" fmla="*/ 106403 h 251782"/>
                <a:gd name="connsiteX155" fmla="*/ 392467 w 450490"/>
                <a:gd name="connsiteY155" fmla="*/ 102796 h 251782"/>
                <a:gd name="connsiteX156" fmla="*/ 397873 w 450490"/>
                <a:gd name="connsiteY156" fmla="*/ 99911 h 251782"/>
                <a:gd name="connsiteX157" fmla="*/ 407964 w 450490"/>
                <a:gd name="connsiteY157" fmla="*/ 99911 h 251782"/>
                <a:gd name="connsiteX158" fmla="*/ 414451 w 450490"/>
                <a:gd name="connsiteY158" fmla="*/ 102435 h 251782"/>
                <a:gd name="connsiteX159" fmla="*/ 424902 w 450490"/>
                <a:gd name="connsiteY159" fmla="*/ 110010 h 251782"/>
                <a:gd name="connsiteX160" fmla="*/ 431028 w 450490"/>
                <a:gd name="connsiteY160" fmla="*/ 117224 h 251782"/>
                <a:gd name="connsiteX161" fmla="*/ 437515 w 450490"/>
                <a:gd name="connsiteY161" fmla="*/ 124798 h 251782"/>
                <a:gd name="connsiteX162" fmla="*/ 443282 w 450490"/>
                <a:gd name="connsiteY162" fmla="*/ 137061 h 251782"/>
                <a:gd name="connsiteX163" fmla="*/ 447606 w 450490"/>
                <a:gd name="connsiteY163" fmla="*/ 146439 h 251782"/>
                <a:gd name="connsiteX164" fmla="*/ 449408 w 450490"/>
                <a:gd name="connsiteY164" fmla="*/ 155817 h 251782"/>
                <a:gd name="connsiteX165" fmla="*/ 449048 w 450490"/>
                <a:gd name="connsiteY165" fmla="*/ 160145 h 251782"/>
                <a:gd name="connsiteX166" fmla="*/ 448327 w 450490"/>
                <a:gd name="connsiteY166" fmla="*/ 165556 h 251782"/>
                <a:gd name="connsiteX167" fmla="*/ 449769 w 450490"/>
                <a:gd name="connsiteY167" fmla="*/ 168802 h 251782"/>
                <a:gd name="connsiteX168" fmla="*/ 450490 w 450490"/>
                <a:gd name="connsiteY168" fmla="*/ 174212 h 251782"/>
                <a:gd name="connsiteX169" fmla="*/ 449769 w 450490"/>
                <a:gd name="connsiteY169" fmla="*/ 179262 h 251782"/>
                <a:gd name="connsiteX170" fmla="*/ 449408 w 450490"/>
                <a:gd name="connsiteY170" fmla="*/ 185033 h 251782"/>
                <a:gd name="connsiteX171" fmla="*/ 446886 w 450490"/>
                <a:gd name="connsiteY171" fmla="*/ 181787 h 251782"/>
                <a:gd name="connsiteX172" fmla="*/ 444723 w 450490"/>
                <a:gd name="connsiteY172" fmla="*/ 177458 h 251782"/>
                <a:gd name="connsiteX173" fmla="*/ 445084 w 450490"/>
                <a:gd name="connsiteY173" fmla="*/ 172409 h 251782"/>
                <a:gd name="connsiteX174" fmla="*/ 445805 w 450490"/>
                <a:gd name="connsiteY174" fmla="*/ 168081 h 251782"/>
                <a:gd name="connsiteX175" fmla="*/ 445805 w 450490"/>
                <a:gd name="connsiteY175" fmla="*/ 165195 h 251782"/>
                <a:gd name="connsiteX176" fmla="*/ 443282 w 450490"/>
                <a:gd name="connsiteY176" fmla="*/ 162310 h 251782"/>
                <a:gd name="connsiteX177" fmla="*/ 438957 w 450490"/>
                <a:gd name="connsiteY177" fmla="*/ 161949 h 251782"/>
                <a:gd name="connsiteX178" fmla="*/ 434993 w 450490"/>
                <a:gd name="connsiteY178" fmla="*/ 164834 h 251782"/>
                <a:gd name="connsiteX179" fmla="*/ 428145 w 450490"/>
                <a:gd name="connsiteY179" fmla="*/ 169523 h 251782"/>
                <a:gd name="connsiteX180" fmla="*/ 421658 w 450490"/>
                <a:gd name="connsiteY180" fmla="*/ 173491 h 251782"/>
                <a:gd name="connsiteX181" fmla="*/ 415892 w 450490"/>
                <a:gd name="connsiteY181" fmla="*/ 177819 h 251782"/>
                <a:gd name="connsiteX182" fmla="*/ 414811 w 450490"/>
                <a:gd name="connsiteY182" fmla="*/ 181787 h 251782"/>
                <a:gd name="connsiteX183" fmla="*/ 413009 w 450490"/>
                <a:gd name="connsiteY183" fmla="*/ 183229 h 251782"/>
                <a:gd name="connsiteX184" fmla="*/ 411928 w 450490"/>
                <a:gd name="connsiteY184" fmla="*/ 181065 h 251782"/>
                <a:gd name="connsiteX185" fmla="*/ 411207 w 450490"/>
                <a:gd name="connsiteY185" fmla="*/ 179262 h 251782"/>
                <a:gd name="connsiteX186" fmla="*/ 408684 w 450490"/>
                <a:gd name="connsiteY186" fmla="*/ 179262 h 251782"/>
                <a:gd name="connsiteX187" fmla="*/ 406882 w 450490"/>
                <a:gd name="connsiteY187" fmla="*/ 180705 h 251782"/>
                <a:gd name="connsiteX188" fmla="*/ 402197 w 450490"/>
                <a:gd name="connsiteY188" fmla="*/ 181065 h 251782"/>
                <a:gd name="connsiteX189" fmla="*/ 400395 w 450490"/>
                <a:gd name="connsiteY189" fmla="*/ 185754 h 251782"/>
                <a:gd name="connsiteX190" fmla="*/ 397152 w 450490"/>
                <a:gd name="connsiteY190" fmla="*/ 187918 h 251782"/>
                <a:gd name="connsiteX191" fmla="*/ 393548 w 450490"/>
                <a:gd name="connsiteY191" fmla="*/ 189000 h 251782"/>
                <a:gd name="connsiteX192" fmla="*/ 392467 w 450490"/>
                <a:gd name="connsiteY192" fmla="*/ 192607 h 251782"/>
                <a:gd name="connsiteX193" fmla="*/ 391386 w 450490"/>
                <a:gd name="connsiteY193" fmla="*/ 198018 h 251782"/>
                <a:gd name="connsiteX194" fmla="*/ 387782 w 450490"/>
                <a:gd name="connsiteY194" fmla="*/ 200542 h 251782"/>
                <a:gd name="connsiteX195" fmla="*/ 382376 w 450490"/>
                <a:gd name="connsiteY195" fmla="*/ 203428 h 251782"/>
                <a:gd name="connsiteX196" fmla="*/ 376610 w 450490"/>
                <a:gd name="connsiteY196" fmla="*/ 204871 h 251782"/>
                <a:gd name="connsiteX197" fmla="*/ 372645 w 450490"/>
                <a:gd name="connsiteY197" fmla="*/ 211724 h 251782"/>
                <a:gd name="connsiteX198" fmla="*/ 367239 w 450490"/>
                <a:gd name="connsiteY198" fmla="*/ 218938 h 251782"/>
                <a:gd name="connsiteX199" fmla="*/ 361833 w 450490"/>
                <a:gd name="connsiteY199" fmla="*/ 225791 h 251782"/>
                <a:gd name="connsiteX200" fmla="*/ 357869 w 450490"/>
                <a:gd name="connsiteY200" fmla="*/ 230840 h 251782"/>
                <a:gd name="connsiteX201" fmla="*/ 352463 w 450490"/>
                <a:gd name="connsiteY201" fmla="*/ 235890 h 251782"/>
                <a:gd name="connsiteX202" fmla="*/ 347418 w 450490"/>
                <a:gd name="connsiteY202" fmla="*/ 239497 h 251782"/>
                <a:gd name="connsiteX203" fmla="*/ 343814 w 450490"/>
                <a:gd name="connsiteY203" fmla="*/ 240939 h 251782"/>
                <a:gd name="connsiteX204" fmla="*/ 341652 w 450490"/>
                <a:gd name="connsiteY204" fmla="*/ 239136 h 251782"/>
                <a:gd name="connsiteX205" fmla="*/ 343093 w 450490"/>
                <a:gd name="connsiteY205" fmla="*/ 235890 h 251782"/>
                <a:gd name="connsiteX206" fmla="*/ 348499 w 450490"/>
                <a:gd name="connsiteY206" fmla="*/ 233726 h 251782"/>
                <a:gd name="connsiteX207" fmla="*/ 352824 w 450490"/>
                <a:gd name="connsiteY207" fmla="*/ 229397 h 251782"/>
                <a:gd name="connsiteX208" fmla="*/ 358590 w 450490"/>
                <a:gd name="connsiteY208" fmla="*/ 222184 h 251782"/>
                <a:gd name="connsiteX209" fmla="*/ 363996 w 450490"/>
                <a:gd name="connsiteY209" fmla="*/ 215331 h 251782"/>
                <a:gd name="connsiteX210" fmla="*/ 367960 w 450490"/>
                <a:gd name="connsiteY210" fmla="*/ 210642 h 251782"/>
                <a:gd name="connsiteX211" fmla="*/ 370122 w 450490"/>
                <a:gd name="connsiteY211" fmla="*/ 207035 h 251782"/>
                <a:gd name="connsiteX212" fmla="*/ 371204 w 450490"/>
                <a:gd name="connsiteY212" fmla="*/ 202707 h 251782"/>
                <a:gd name="connsiteX213" fmla="*/ 370122 w 450490"/>
                <a:gd name="connsiteY213" fmla="*/ 199100 h 251782"/>
                <a:gd name="connsiteX214" fmla="*/ 366879 w 450490"/>
                <a:gd name="connsiteY214" fmla="*/ 196936 h 251782"/>
                <a:gd name="connsiteX215" fmla="*/ 366519 w 450490"/>
                <a:gd name="connsiteY215" fmla="*/ 192247 h 251782"/>
                <a:gd name="connsiteX216" fmla="*/ 367600 w 450490"/>
                <a:gd name="connsiteY216" fmla="*/ 188640 h 251782"/>
                <a:gd name="connsiteX217" fmla="*/ 365077 w 450490"/>
                <a:gd name="connsiteY217" fmla="*/ 185754 h 251782"/>
                <a:gd name="connsiteX218" fmla="*/ 363635 w 450490"/>
                <a:gd name="connsiteY218" fmla="*/ 183951 h 251782"/>
                <a:gd name="connsiteX219" fmla="*/ 364717 w 450490"/>
                <a:gd name="connsiteY219" fmla="*/ 181787 h 251782"/>
                <a:gd name="connsiteX220" fmla="*/ 365437 w 450490"/>
                <a:gd name="connsiteY220" fmla="*/ 179262 h 251782"/>
                <a:gd name="connsiteX221" fmla="*/ 361113 w 450490"/>
                <a:gd name="connsiteY221" fmla="*/ 179623 h 251782"/>
                <a:gd name="connsiteX222" fmla="*/ 357509 w 450490"/>
                <a:gd name="connsiteY222" fmla="*/ 180344 h 251782"/>
                <a:gd name="connsiteX223" fmla="*/ 353544 w 450490"/>
                <a:gd name="connsiteY223" fmla="*/ 179983 h 251782"/>
                <a:gd name="connsiteX224" fmla="*/ 352463 w 450490"/>
                <a:gd name="connsiteY224" fmla="*/ 182508 h 251782"/>
                <a:gd name="connsiteX225" fmla="*/ 354626 w 450490"/>
                <a:gd name="connsiteY225" fmla="*/ 185394 h 251782"/>
                <a:gd name="connsiteX226" fmla="*/ 354265 w 450490"/>
                <a:gd name="connsiteY226" fmla="*/ 187558 h 251782"/>
                <a:gd name="connsiteX227" fmla="*/ 352103 w 450490"/>
                <a:gd name="connsiteY227" fmla="*/ 188640 h 251782"/>
                <a:gd name="connsiteX228" fmla="*/ 351382 w 450490"/>
                <a:gd name="connsiteY228" fmla="*/ 190804 h 251782"/>
                <a:gd name="connsiteX229" fmla="*/ 352824 w 450490"/>
                <a:gd name="connsiteY229" fmla="*/ 192968 h 251782"/>
                <a:gd name="connsiteX230" fmla="*/ 351022 w 450490"/>
                <a:gd name="connsiteY230" fmla="*/ 195493 h 251782"/>
                <a:gd name="connsiteX231" fmla="*/ 347057 w 450490"/>
                <a:gd name="connsiteY231" fmla="*/ 195132 h 251782"/>
                <a:gd name="connsiteX232" fmla="*/ 346697 w 450490"/>
                <a:gd name="connsiteY232" fmla="*/ 197296 h 251782"/>
                <a:gd name="connsiteX233" fmla="*/ 349220 w 450490"/>
                <a:gd name="connsiteY233" fmla="*/ 198378 h 251782"/>
                <a:gd name="connsiteX234" fmla="*/ 347778 w 450490"/>
                <a:gd name="connsiteY234" fmla="*/ 201264 h 251782"/>
                <a:gd name="connsiteX235" fmla="*/ 344174 w 450490"/>
                <a:gd name="connsiteY235" fmla="*/ 202346 h 251782"/>
                <a:gd name="connsiteX236" fmla="*/ 346337 w 450490"/>
                <a:gd name="connsiteY236" fmla="*/ 204871 h 251782"/>
                <a:gd name="connsiteX237" fmla="*/ 348859 w 450490"/>
                <a:gd name="connsiteY237" fmla="*/ 204871 h 251782"/>
                <a:gd name="connsiteX238" fmla="*/ 348499 w 450490"/>
                <a:gd name="connsiteY238" fmla="*/ 207395 h 251782"/>
                <a:gd name="connsiteX239" fmla="*/ 346337 w 450490"/>
                <a:gd name="connsiteY239" fmla="*/ 208478 h 251782"/>
                <a:gd name="connsiteX240" fmla="*/ 343454 w 450490"/>
                <a:gd name="connsiteY240" fmla="*/ 208117 h 251782"/>
                <a:gd name="connsiteX241" fmla="*/ 341652 w 450490"/>
                <a:gd name="connsiteY241" fmla="*/ 205231 h 251782"/>
                <a:gd name="connsiteX242" fmla="*/ 340570 w 450490"/>
                <a:gd name="connsiteY242" fmla="*/ 203067 h 251782"/>
                <a:gd name="connsiteX243" fmla="*/ 337687 w 450490"/>
                <a:gd name="connsiteY243" fmla="*/ 203067 h 251782"/>
                <a:gd name="connsiteX244" fmla="*/ 335525 w 450490"/>
                <a:gd name="connsiteY244" fmla="*/ 204510 h 251782"/>
                <a:gd name="connsiteX245" fmla="*/ 337327 w 450490"/>
                <a:gd name="connsiteY245" fmla="*/ 207395 h 251782"/>
                <a:gd name="connsiteX246" fmla="*/ 337327 w 450490"/>
                <a:gd name="connsiteY246" fmla="*/ 209920 h 251782"/>
                <a:gd name="connsiteX247" fmla="*/ 335165 w 450490"/>
                <a:gd name="connsiteY247" fmla="*/ 211002 h 251782"/>
                <a:gd name="connsiteX248" fmla="*/ 335165 w 450490"/>
                <a:gd name="connsiteY248" fmla="*/ 213888 h 251782"/>
                <a:gd name="connsiteX249" fmla="*/ 336606 w 450490"/>
                <a:gd name="connsiteY249" fmla="*/ 215691 h 251782"/>
                <a:gd name="connsiteX250" fmla="*/ 337687 w 450490"/>
                <a:gd name="connsiteY250" fmla="*/ 218938 h 251782"/>
                <a:gd name="connsiteX251" fmla="*/ 335165 w 450490"/>
                <a:gd name="connsiteY251" fmla="*/ 221102 h 251782"/>
                <a:gd name="connsiteX252" fmla="*/ 333002 w 450490"/>
                <a:gd name="connsiteY252" fmla="*/ 222544 h 251782"/>
                <a:gd name="connsiteX253" fmla="*/ 330119 w 450490"/>
                <a:gd name="connsiteY253" fmla="*/ 227594 h 251782"/>
                <a:gd name="connsiteX254" fmla="*/ 326875 w 450490"/>
                <a:gd name="connsiteY254" fmla="*/ 230119 h 251782"/>
                <a:gd name="connsiteX255" fmla="*/ 320388 w 450490"/>
                <a:gd name="connsiteY255" fmla="*/ 230119 h 251782"/>
                <a:gd name="connsiteX256" fmla="*/ 317505 w 450490"/>
                <a:gd name="connsiteY256" fmla="*/ 231201 h 251782"/>
                <a:gd name="connsiteX257" fmla="*/ 316424 w 450490"/>
                <a:gd name="connsiteY257" fmla="*/ 231922 h 251782"/>
                <a:gd name="connsiteX258" fmla="*/ 307775 w 450490"/>
                <a:gd name="connsiteY258" fmla="*/ 215331 h 251782"/>
                <a:gd name="connsiteX259" fmla="*/ 307775 w 450490"/>
                <a:gd name="connsiteY259" fmla="*/ 208117 h 251782"/>
                <a:gd name="connsiteX260" fmla="*/ 299125 w 450490"/>
                <a:gd name="connsiteY260" fmla="*/ 208117 h 251782"/>
                <a:gd name="connsiteX261" fmla="*/ 286872 w 450490"/>
                <a:gd name="connsiteY261" fmla="*/ 195493 h 251782"/>
                <a:gd name="connsiteX262" fmla="*/ 277862 w 450490"/>
                <a:gd name="connsiteY262" fmla="*/ 195493 h 251782"/>
                <a:gd name="connsiteX263" fmla="*/ 274258 w 450490"/>
                <a:gd name="connsiteY263" fmla="*/ 191165 h 251782"/>
                <a:gd name="connsiteX264" fmla="*/ 272096 w 450490"/>
                <a:gd name="connsiteY264" fmla="*/ 178180 h 251782"/>
                <a:gd name="connsiteX265" fmla="*/ 264888 w 450490"/>
                <a:gd name="connsiteY265" fmla="*/ 178540 h 251782"/>
                <a:gd name="connsiteX266" fmla="*/ 260203 w 450490"/>
                <a:gd name="connsiteY266" fmla="*/ 157621 h 251782"/>
                <a:gd name="connsiteX267" fmla="*/ 214794 w 450490"/>
                <a:gd name="connsiteY267" fmla="*/ 174212 h 251782"/>
                <a:gd name="connsiteX268" fmla="*/ 210829 w 450490"/>
                <a:gd name="connsiteY268" fmla="*/ 174212 h 251782"/>
                <a:gd name="connsiteX269" fmla="*/ 207225 w 450490"/>
                <a:gd name="connsiteY269" fmla="*/ 174573 h 251782"/>
                <a:gd name="connsiteX270" fmla="*/ 115686 w 450490"/>
                <a:gd name="connsiteY270" fmla="*/ 202707 h 251782"/>
                <a:gd name="connsiteX271" fmla="*/ 94783 w 450490"/>
                <a:gd name="connsiteY271" fmla="*/ 206313 h 251782"/>
                <a:gd name="connsiteX272" fmla="*/ 94783 w 450490"/>
                <a:gd name="connsiteY272" fmla="*/ 212806 h 251782"/>
                <a:gd name="connsiteX273" fmla="*/ 89017 w 450490"/>
                <a:gd name="connsiteY273" fmla="*/ 215691 h 251782"/>
                <a:gd name="connsiteX274" fmla="*/ 86494 w 450490"/>
                <a:gd name="connsiteY274" fmla="*/ 208478 h 251782"/>
                <a:gd name="connsiteX275" fmla="*/ 7208 w 450490"/>
                <a:gd name="connsiteY275" fmla="*/ 232283 h 251782"/>
                <a:gd name="connsiteX276" fmla="*/ 2523 w 450490"/>
                <a:gd name="connsiteY276" fmla="*/ 225791 h 251782"/>
                <a:gd name="connsiteX277" fmla="*/ 0 w 450490"/>
                <a:gd name="connsiteY277" fmla="*/ 110371 h 251782"/>
                <a:gd name="connsiteX278" fmla="*/ 94423 w 450490"/>
                <a:gd name="connsiteY278" fmla="*/ 84040 h 251782"/>
                <a:gd name="connsiteX279" fmla="*/ 96225 w 450490"/>
                <a:gd name="connsiteY279" fmla="*/ 83680 h 251782"/>
                <a:gd name="connsiteX280" fmla="*/ 233894 w 450490"/>
                <a:gd name="connsiteY280" fmla="*/ 45447 h 251782"/>
                <a:gd name="connsiteX281" fmla="*/ 238219 w 450490"/>
                <a:gd name="connsiteY281" fmla="*/ 40758 h 251782"/>
                <a:gd name="connsiteX282" fmla="*/ 238219 w 450490"/>
                <a:gd name="connsiteY282" fmla="*/ 37151 h 251782"/>
                <a:gd name="connsiteX283" fmla="*/ 244706 w 450490"/>
                <a:gd name="connsiteY283" fmla="*/ 35708 h 251782"/>
                <a:gd name="connsiteX284" fmla="*/ 245427 w 450490"/>
                <a:gd name="connsiteY284" fmla="*/ 31019 h 251782"/>
                <a:gd name="connsiteX285" fmla="*/ 243265 w 450490"/>
                <a:gd name="connsiteY285" fmla="*/ 28855 h 251782"/>
                <a:gd name="connsiteX286" fmla="*/ 243625 w 450490"/>
                <a:gd name="connsiteY286" fmla="*/ 25248 h 251782"/>
                <a:gd name="connsiteX287" fmla="*/ 246869 w 450490"/>
                <a:gd name="connsiteY287" fmla="*/ 21281 h 251782"/>
                <a:gd name="connsiteX288" fmla="*/ 253356 w 450490"/>
                <a:gd name="connsiteY288" fmla="*/ 20199 h 251782"/>
                <a:gd name="connsiteX289" fmla="*/ 256239 w 450490"/>
                <a:gd name="connsiteY289" fmla="*/ 17674 h 251782"/>
                <a:gd name="connsiteX290" fmla="*/ 256599 w 450490"/>
                <a:gd name="connsiteY290" fmla="*/ 11903 h 251782"/>
                <a:gd name="connsiteX291" fmla="*/ 260924 w 450490"/>
                <a:gd name="connsiteY291" fmla="*/ 9017 h 251782"/>
                <a:gd name="connsiteX292" fmla="*/ 266690 w 450490"/>
                <a:gd name="connsiteY292" fmla="*/ 5050 h 251782"/>
                <a:gd name="connsiteX293" fmla="*/ 267771 w 450490"/>
                <a:gd name="connsiteY293" fmla="*/ 1804 h 251782"/>
                <a:gd name="connsiteX294" fmla="*/ 272096 w 450490"/>
                <a:gd name="connsiteY294" fmla="*/ 722 h 251782"/>
                <a:gd name="connsiteX295" fmla="*/ 276421 w 450490"/>
                <a:gd name="connsiteY295" fmla="*/ 2164 h 251782"/>
                <a:gd name="connsiteX296" fmla="*/ 279664 w 450490"/>
                <a:gd name="connsiteY296" fmla="*/ 1804 h 251782"/>
                <a:gd name="connsiteX297" fmla="*/ 281106 w 450490"/>
                <a:gd name="connsiteY297" fmla="*/ 0 h 25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</a:cxnLst>
              <a:rect l="l" t="t" r="r" b="b"/>
              <a:pathLst>
                <a:path w="450490" h="251782">
                  <a:moveTo>
                    <a:pt x="379424" y="214312"/>
                  </a:moveTo>
                  <a:cubicBezTo>
                    <a:pt x="380153" y="214312"/>
                    <a:pt x="381611" y="215401"/>
                    <a:pt x="382705" y="215764"/>
                  </a:cubicBezTo>
                  <a:cubicBezTo>
                    <a:pt x="383799" y="216489"/>
                    <a:pt x="385986" y="217215"/>
                    <a:pt x="386715" y="217941"/>
                  </a:cubicBezTo>
                  <a:cubicBezTo>
                    <a:pt x="387444" y="219029"/>
                    <a:pt x="387444" y="221206"/>
                    <a:pt x="387809" y="221932"/>
                  </a:cubicBezTo>
                  <a:cubicBezTo>
                    <a:pt x="388173" y="222658"/>
                    <a:pt x="389267" y="224835"/>
                    <a:pt x="389996" y="224835"/>
                  </a:cubicBezTo>
                  <a:cubicBezTo>
                    <a:pt x="391090" y="225198"/>
                    <a:pt x="392912" y="224109"/>
                    <a:pt x="394006" y="224109"/>
                  </a:cubicBezTo>
                  <a:cubicBezTo>
                    <a:pt x="394735" y="224472"/>
                    <a:pt x="396193" y="225924"/>
                    <a:pt x="396922" y="225924"/>
                  </a:cubicBezTo>
                  <a:cubicBezTo>
                    <a:pt x="398016" y="225561"/>
                    <a:pt x="398745" y="223746"/>
                    <a:pt x="398745" y="223384"/>
                  </a:cubicBezTo>
                  <a:cubicBezTo>
                    <a:pt x="399109" y="222295"/>
                    <a:pt x="398016" y="220844"/>
                    <a:pt x="398380" y="220118"/>
                  </a:cubicBezTo>
                  <a:cubicBezTo>
                    <a:pt x="398745" y="219029"/>
                    <a:pt x="399839" y="217941"/>
                    <a:pt x="400568" y="217941"/>
                  </a:cubicBezTo>
                  <a:cubicBezTo>
                    <a:pt x="401297" y="217941"/>
                    <a:pt x="403119" y="219029"/>
                    <a:pt x="403848" y="219755"/>
                  </a:cubicBezTo>
                  <a:cubicBezTo>
                    <a:pt x="404578" y="221206"/>
                    <a:pt x="404942" y="224472"/>
                    <a:pt x="404942" y="225924"/>
                  </a:cubicBezTo>
                  <a:cubicBezTo>
                    <a:pt x="405307" y="226286"/>
                    <a:pt x="406036" y="227738"/>
                    <a:pt x="405671" y="228464"/>
                  </a:cubicBezTo>
                  <a:cubicBezTo>
                    <a:pt x="405671" y="229189"/>
                    <a:pt x="403848" y="231004"/>
                    <a:pt x="403119" y="231729"/>
                  </a:cubicBezTo>
                  <a:cubicBezTo>
                    <a:pt x="401661" y="232455"/>
                    <a:pt x="397651" y="233544"/>
                    <a:pt x="396193" y="234269"/>
                  </a:cubicBezTo>
                  <a:cubicBezTo>
                    <a:pt x="394370" y="234632"/>
                    <a:pt x="390725" y="235358"/>
                    <a:pt x="388902" y="236084"/>
                  </a:cubicBezTo>
                  <a:cubicBezTo>
                    <a:pt x="387444" y="236446"/>
                    <a:pt x="383799" y="237535"/>
                    <a:pt x="381976" y="238261"/>
                  </a:cubicBezTo>
                  <a:cubicBezTo>
                    <a:pt x="380518" y="238986"/>
                    <a:pt x="376872" y="240801"/>
                    <a:pt x="375050" y="241889"/>
                  </a:cubicBezTo>
                  <a:cubicBezTo>
                    <a:pt x="373592" y="242615"/>
                    <a:pt x="370675" y="244429"/>
                    <a:pt x="369946" y="244429"/>
                  </a:cubicBezTo>
                  <a:cubicBezTo>
                    <a:pt x="369946" y="244429"/>
                    <a:pt x="369217" y="247332"/>
                    <a:pt x="368853" y="248421"/>
                  </a:cubicBezTo>
                  <a:cubicBezTo>
                    <a:pt x="368488" y="249509"/>
                    <a:pt x="368123" y="251324"/>
                    <a:pt x="367030" y="251686"/>
                  </a:cubicBezTo>
                  <a:cubicBezTo>
                    <a:pt x="366301" y="252049"/>
                    <a:pt x="364114" y="251324"/>
                    <a:pt x="363384" y="250598"/>
                  </a:cubicBezTo>
                  <a:cubicBezTo>
                    <a:pt x="362655" y="250598"/>
                    <a:pt x="362291" y="249509"/>
                    <a:pt x="361926" y="249146"/>
                  </a:cubicBezTo>
                  <a:cubicBezTo>
                    <a:pt x="361197" y="249146"/>
                    <a:pt x="359739" y="249146"/>
                    <a:pt x="359374" y="249146"/>
                  </a:cubicBezTo>
                  <a:cubicBezTo>
                    <a:pt x="358645" y="248421"/>
                    <a:pt x="357187" y="246244"/>
                    <a:pt x="357187" y="245155"/>
                  </a:cubicBezTo>
                  <a:cubicBezTo>
                    <a:pt x="357187" y="244429"/>
                    <a:pt x="358281" y="242615"/>
                    <a:pt x="359374" y="242252"/>
                  </a:cubicBezTo>
                  <a:cubicBezTo>
                    <a:pt x="360104" y="241526"/>
                    <a:pt x="363384" y="243341"/>
                    <a:pt x="364478" y="242615"/>
                  </a:cubicBezTo>
                  <a:cubicBezTo>
                    <a:pt x="365572" y="241889"/>
                    <a:pt x="366301" y="239349"/>
                    <a:pt x="366665" y="237898"/>
                  </a:cubicBezTo>
                  <a:cubicBezTo>
                    <a:pt x="367030" y="236446"/>
                    <a:pt x="366301" y="233544"/>
                    <a:pt x="367030" y="232455"/>
                  </a:cubicBezTo>
                  <a:cubicBezTo>
                    <a:pt x="367030" y="231729"/>
                    <a:pt x="367394" y="229552"/>
                    <a:pt x="368123" y="228826"/>
                  </a:cubicBezTo>
                  <a:cubicBezTo>
                    <a:pt x="368853" y="227738"/>
                    <a:pt x="370311" y="225198"/>
                    <a:pt x="371040" y="224472"/>
                  </a:cubicBezTo>
                  <a:cubicBezTo>
                    <a:pt x="371769" y="223746"/>
                    <a:pt x="373227" y="221932"/>
                    <a:pt x="374321" y="221206"/>
                  </a:cubicBezTo>
                  <a:cubicBezTo>
                    <a:pt x="374685" y="220118"/>
                    <a:pt x="375779" y="218666"/>
                    <a:pt x="376508" y="217941"/>
                  </a:cubicBezTo>
                  <a:cubicBezTo>
                    <a:pt x="377237" y="217215"/>
                    <a:pt x="378331" y="214675"/>
                    <a:pt x="379424" y="214312"/>
                  </a:cubicBezTo>
                  <a:close/>
                  <a:moveTo>
                    <a:pt x="292894" y="73025"/>
                  </a:moveTo>
                  <a:cubicBezTo>
                    <a:pt x="294084" y="73025"/>
                    <a:pt x="296069" y="75096"/>
                    <a:pt x="296863" y="75786"/>
                  </a:cubicBezTo>
                  <a:cubicBezTo>
                    <a:pt x="297260" y="76476"/>
                    <a:pt x="298053" y="77511"/>
                    <a:pt x="298053" y="78201"/>
                  </a:cubicBezTo>
                  <a:cubicBezTo>
                    <a:pt x="297656" y="78892"/>
                    <a:pt x="296863" y="80272"/>
                    <a:pt x="296069" y="80272"/>
                  </a:cubicBezTo>
                  <a:cubicBezTo>
                    <a:pt x="294878" y="80617"/>
                    <a:pt x="292497" y="78547"/>
                    <a:pt x="291703" y="77511"/>
                  </a:cubicBezTo>
                  <a:cubicBezTo>
                    <a:pt x="291306" y="76821"/>
                    <a:pt x="290512" y="75096"/>
                    <a:pt x="290909" y="74405"/>
                  </a:cubicBezTo>
                  <a:cubicBezTo>
                    <a:pt x="290909" y="74060"/>
                    <a:pt x="292497" y="73025"/>
                    <a:pt x="292894" y="73025"/>
                  </a:cubicBezTo>
                  <a:close/>
                  <a:moveTo>
                    <a:pt x="281106" y="0"/>
                  </a:moveTo>
                  <a:cubicBezTo>
                    <a:pt x="281827" y="2164"/>
                    <a:pt x="283628" y="5050"/>
                    <a:pt x="284710" y="6493"/>
                  </a:cubicBezTo>
                  <a:cubicBezTo>
                    <a:pt x="285070" y="7935"/>
                    <a:pt x="286512" y="10821"/>
                    <a:pt x="287232" y="12624"/>
                  </a:cubicBezTo>
                  <a:cubicBezTo>
                    <a:pt x="287593" y="13706"/>
                    <a:pt x="289034" y="16231"/>
                    <a:pt x="290116" y="17313"/>
                  </a:cubicBezTo>
                  <a:cubicBezTo>
                    <a:pt x="290836" y="18756"/>
                    <a:pt x="293719" y="21641"/>
                    <a:pt x="294801" y="23084"/>
                  </a:cubicBezTo>
                  <a:cubicBezTo>
                    <a:pt x="295161" y="23806"/>
                    <a:pt x="295882" y="25970"/>
                    <a:pt x="296603" y="26330"/>
                  </a:cubicBezTo>
                  <a:cubicBezTo>
                    <a:pt x="297323" y="27052"/>
                    <a:pt x="298405" y="27052"/>
                    <a:pt x="299125" y="27412"/>
                  </a:cubicBezTo>
                  <a:cubicBezTo>
                    <a:pt x="300207" y="27773"/>
                    <a:pt x="302008" y="29216"/>
                    <a:pt x="303090" y="29577"/>
                  </a:cubicBezTo>
                  <a:cubicBezTo>
                    <a:pt x="303810" y="29937"/>
                    <a:pt x="305612" y="30659"/>
                    <a:pt x="306694" y="30659"/>
                  </a:cubicBezTo>
                  <a:cubicBezTo>
                    <a:pt x="307414" y="30659"/>
                    <a:pt x="308856" y="29577"/>
                    <a:pt x="309216" y="28855"/>
                  </a:cubicBezTo>
                  <a:cubicBezTo>
                    <a:pt x="309937" y="27773"/>
                    <a:pt x="309216" y="25609"/>
                    <a:pt x="309216" y="24527"/>
                  </a:cubicBezTo>
                  <a:cubicBezTo>
                    <a:pt x="309216" y="23806"/>
                    <a:pt x="309937" y="22723"/>
                    <a:pt x="310297" y="22363"/>
                  </a:cubicBezTo>
                  <a:cubicBezTo>
                    <a:pt x="311018" y="21641"/>
                    <a:pt x="312820" y="20199"/>
                    <a:pt x="313901" y="20559"/>
                  </a:cubicBezTo>
                  <a:cubicBezTo>
                    <a:pt x="314622" y="20559"/>
                    <a:pt x="315703" y="22002"/>
                    <a:pt x="315703" y="22723"/>
                  </a:cubicBezTo>
                  <a:cubicBezTo>
                    <a:pt x="316064" y="23445"/>
                    <a:pt x="316064" y="25248"/>
                    <a:pt x="316785" y="25970"/>
                  </a:cubicBezTo>
                  <a:cubicBezTo>
                    <a:pt x="317145" y="26691"/>
                    <a:pt x="319307" y="26330"/>
                    <a:pt x="319668" y="27052"/>
                  </a:cubicBezTo>
                  <a:cubicBezTo>
                    <a:pt x="320388" y="27412"/>
                    <a:pt x="320028" y="29577"/>
                    <a:pt x="319668" y="30659"/>
                  </a:cubicBezTo>
                  <a:cubicBezTo>
                    <a:pt x="319668" y="31380"/>
                    <a:pt x="317145" y="32462"/>
                    <a:pt x="316785" y="33544"/>
                  </a:cubicBezTo>
                  <a:cubicBezTo>
                    <a:pt x="316785" y="34987"/>
                    <a:pt x="318586" y="37151"/>
                    <a:pt x="318586" y="38233"/>
                  </a:cubicBezTo>
                  <a:cubicBezTo>
                    <a:pt x="318226" y="39315"/>
                    <a:pt x="316785" y="40758"/>
                    <a:pt x="316064" y="41119"/>
                  </a:cubicBezTo>
                  <a:cubicBezTo>
                    <a:pt x="315343" y="41479"/>
                    <a:pt x="313901" y="40758"/>
                    <a:pt x="313181" y="41119"/>
                  </a:cubicBezTo>
                  <a:cubicBezTo>
                    <a:pt x="312099" y="41479"/>
                    <a:pt x="311379" y="43643"/>
                    <a:pt x="310297" y="44365"/>
                  </a:cubicBezTo>
                  <a:cubicBezTo>
                    <a:pt x="309937" y="45086"/>
                    <a:pt x="308135" y="45447"/>
                    <a:pt x="307414" y="45807"/>
                  </a:cubicBezTo>
                  <a:cubicBezTo>
                    <a:pt x="306694" y="46168"/>
                    <a:pt x="304892" y="47972"/>
                    <a:pt x="303810" y="48332"/>
                  </a:cubicBezTo>
                  <a:cubicBezTo>
                    <a:pt x="302729" y="49054"/>
                    <a:pt x="299846" y="50496"/>
                    <a:pt x="298405" y="50857"/>
                  </a:cubicBezTo>
                  <a:cubicBezTo>
                    <a:pt x="297684" y="51218"/>
                    <a:pt x="295521" y="51939"/>
                    <a:pt x="294801" y="52300"/>
                  </a:cubicBezTo>
                  <a:cubicBezTo>
                    <a:pt x="294080" y="52661"/>
                    <a:pt x="292278" y="53743"/>
                    <a:pt x="292278" y="54464"/>
                  </a:cubicBezTo>
                  <a:cubicBezTo>
                    <a:pt x="292278" y="55546"/>
                    <a:pt x="292999" y="57710"/>
                    <a:pt x="293719" y="58071"/>
                  </a:cubicBezTo>
                  <a:cubicBezTo>
                    <a:pt x="294440" y="58792"/>
                    <a:pt x="297323" y="57349"/>
                    <a:pt x="298044" y="58071"/>
                  </a:cubicBezTo>
                  <a:cubicBezTo>
                    <a:pt x="298765" y="58792"/>
                    <a:pt x="299486" y="61678"/>
                    <a:pt x="299125" y="62399"/>
                  </a:cubicBezTo>
                  <a:cubicBezTo>
                    <a:pt x="298765" y="63481"/>
                    <a:pt x="296603" y="62760"/>
                    <a:pt x="295882" y="63481"/>
                  </a:cubicBezTo>
                  <a:cubicBezTo>
                    <a:pt x="295521" y="63842"/>
                    <a:pt x="295161" y="65285"/>
                    <a:pt x="294801" y="66006"/>
                  </a:cubicBezTo>
                  <a:cubicBezTo>
                    <a:pt x="294801" y="66727"/>
                    <a:pt x="294080" y="67809"/>
                    <a:pt x="293719" y="68531"/>
                  </a:cubicBezTo>
                  <a:cubicBezTo>
                    <a:pt x="292638" y="68891"/>
                    <a:pt x="290836" y="69252"/>
                    <a:pt x="290116" y="69974"/>
                  </a:cubicBezTo>
                  <a:cubicBezTo>
                    <a:pt x="289755" y="70695"/>
                    <a:pt x="290116" y="72498"/>
                    <a:pt x="289395" y="73220"/>
                  </a:cubicBezTo>
                  <a:cubicBezTo>
                    <a:pt x="289034" y="73580"/>
                    <a:pt x="287593" y="73941"/>
                    <a:pt x="287232" y="74302"/>
                  </a:cubicBezTo>
                  <a:cubicBezTo>
                    <a:pt x="286872" y="74662"/>
                    <a:pt x="285070" y="76105"/>
                    <a:pt x="284710" y="76827"/>
                  </a:cubicBezTo>
                  <a:cubicBezTo>
                    <a:pt x="284710" y="77909"/>
                    <a:pt x="285070" y="80433"/>
                    <a:pt x="285791" y="81516"/>
                  </a:cubicBezTo>
                  <a:cubicBezTo>
                    <a:pt x="286512" y="82237"/>
                    <a:pt x="288314" y="82958"/>
                    <a:pt x="289034" y="83680"/>
                  </a:cubicBezTo>
                  <a:cubicBezTo>
                    <a:pt x="290116" y="84401"/>
                    <a:pt x="290836" y="86565"/>
                    <a:pt x="291197" y="87287"/>
                  </a:cubicBezTo>
                  <a:cubicBezTo>
                    <a:pt x="291197" y="88008"/>
                    <a:pt x="291557" y="89811"/>
                    <a:pt x="291197" y="90172"/>
                  </a:cubicBezTo>
                  <a:cubicBezTo>
                    <a:pt x="290836" y="90893"/>
                    <a:pt x="289034" y="90893"/>
                    <a:pt x="288314" y="90893"/>
                  </a:cubicBezTo>
                  <a:cubicBezTo>
                    <a:pt x="287593" y="90893"/>
                    <a:pt x="285791" y="90533"/>
                    <a:pt x="285070" y="91254"/>
                  </a:cubicBezTo>
                  <a:cubicBezTo>
                    <a:pt x="284349" y="92697"/>
                    <a:pt x="286512" y="96304"/>
                    <a:pt x="287232" y="97746"/>
                  </a:cubicBezTo>
                  <a:cubicBezTo>
                    <a:pt x="287953" y="98829"/>
                    <a:pt x="290116" y="101353"/>
                    <a:pt x="291197" y="102075"/>
                  </a:cubicBezTo>
                  <a:cubicBezTo>
                    <a:pt x="292278" y="102796"/>
                    <a:pt x="294440" y="103517"/>
                    <a:pt x="295521" y="103517"/>
                  </a:cubicBezTo>
                  <a:cubicBezTo>
                    <a:pt x="296242" y="103157"/>
                    <a:pt x="297323" y="101714"/>
                    <a:pt x="298044" y="101353"/>
                  </a:cubicBezTo>
                  <a:cubicBezTo>
                    <a:pt x="298765" y="100993"/>
                    <a:pt x="300567" y="101353"/>
                    <a:pt x="301288" y="100993"/>
                  </a:cubicBezTo>
                  <a:cubicBezTo>
                    <a:pt x="301648" y="100632"/>
                    <a:pt x="302008" y="99189"/>
                    <a:pt x="302008" y="98829"/>
                  </a:cubicBezTo>
                  <a:cubicBezTo>
                    <a:pt x="302008" y="98107"/>
                    <a:pt x="302008" y="96664"/>
                    <a:pt x="302008" y="96304"/>
                  </a:cubicBezTo>
                  <a:cubicBezTo>
                    <a:pt x="301648" y="95582"/>
                    <a:pt x="300927" y="95582"/>
                    <a:pt x="300207" y="95222"/>
                  </a:cubicBezTo>
                  <a:cubicBezTo>
                    <a:pt x="299846" y="94500"/>
                    <a:pt x="298765" y="93418"/>
                    <a:pt x="299125" y="92697"/>
                  </a:cubicBezTo>
                  <a:cubicBezTo>
                    <a:pt x="299125" y="91975"/>
                    <a:pt x="299846" y="91254"/>
                    <a:pt x="300567" y="90893"/>
                  </a:cubicBezTo>
                  <a:cubicBezTo>
                    <a:pt x="301648" y="90893"/>
                    <a:pt x="304171" y="91615"/>
                    <a:pt x="305252" y="92336"/>
                  </a:cubicBezTo>
                  <a:cubicBezTo>
                    <a:pt x="305973" y="93058"/>
                    <a:pt x="306333" y="95222"/>
                    <a:pt x="307054" y="95943"/>
                  </a:cubicBezTo>
                  <a:cubicBezTo>
                    <a:pt x="307775" y="96664"/>
                    <a:pt x="309216" y="97386"/>
                    <a:pt x="309937" y="97386"/>
                  </a:cubicBezTo>
                  <a:cubicBezTo>
                    <a:pt x="311379" y="97386"/>
                    <a:pt x="313541" y="96664"/>
                    <a:pt x="314983" y="96664"/>
                  </a:cubicBezTo>
                  <a:cubicBezTo>
                    <a:pt x="316424" y="96664"/>
                    <a:pt x="319307" y="96304"/>
                    <a:pt x="320388" y="97025"/>
                  </a:cubicBezTo>
                  <a:cubicBezTo>
                    <a:pt x="321470" y="97386"/>
                    <a:pt x="323632" y="99189"/>
                    <a:pt x="324353" y="99911"/>
                  </a:cubicBezTo>
                  <a:cubicBezTo>
                    <a:pt x="326155" y="101353"/>
                    <a:pt x="329038" y="104239"/>
                    <a:pt x="330840" y="105682"/>
                  </a:cubicBezTo>
                  <a:cubicBezTo>
                    <a:pt x="332642" y="107485"/>
                    <a:pt x="336606" y="111813"/>
                    <a:pt x="338768" y="113617"/>
                  </a:cubicBezTo>
                  <a:cubicBezTo>
                    <a:pt x="339850" y="114699"/>
                    <a:pt x="342733" y="116502"/>
                    <a:pt x="343814" y="117945"/>
                  </a:cubicBezTo>
                  <a:cubicBezTo>
                    <a:pt x="344174" y="118306"/>
                    <a:pt x="344895" y="120109"/>
                    <a:pt x="344895" y="120830"/>
                  </a:cubicBezTo>
                  <a:cubicBezTo>
                    <a:pt x="345255" y="122634"/>
                    <a:pt x="344895" y="125880"/>
                    <a:pt x="344174" y="127323"/>
                  </a:cubicBezTo>
                  <a:cubicBezTo>
                    <a:pt x="344174" y="127684"/>
                    <a:pt x="343454" y="128766"/>
                    <a:pt x="343454" y="129126"/>
                  </a:cubicBezTo>
                  <a:cubicBezTo>
                    <a:pt x="343454" y="130208"/>
                    <a:pt x="344174" y="131651"/>
                    <a:pt x="344174" y="132733"/>
                  </a:cubicBezTo>
                  <a:cubicBezTo>
                    <a:pt x="343814" y="133094"/>
                    <a:pt x="343093" y="134176"/>
                    <a:pt x="342733" y="134537"/>
                  </a:cubicBezTo>
                  <a:cubicBezTo>
                    <a:pt x="341652" y="134537"/>
                    <a:pt x="340210" y="133094"/>
                    <a:pt x="339489" y="133815"/>
                  </a:cubicBezTo>
                  <a:cubicBezTo>
                    <a:pt x="339129" y="134176"/>
                    <a:pt x="339129" y="135258"/>
                    <a:pt x="339129" y="135619"/>
                  </a:cubicBezTo>
                  <a:cubicBezTo>
                    <a:pt x="339850" y="136701"/>
                    <a:pt x="342372" y="137061"/>
                    <a:pt x="343454" y="137783"/>
                  </a:cubicBezTo>
                  <a:cubicBezTo>
                    <a:pt x="344174" y="138143"/>
                    <a:pt x="345255" y="139586"/>
                    <a:pt x="345616" y="139947"/>
                  </a:cubicBezTo>
                  <a:cubicBezTo>
                    <a:pt x="347057" y="140308"/>
                    <a:pt x="350301" y="141029"/>
                    <a:pt x="351743" y="141029"/>
                  </a:cubicBezTo>
                  <a:cubicBezTo>
                    <a:pt x="352463" y="141029"/>
                    <a:pt x="353905" y="141390"/>
                    <a:pt x="354626" y="141029"/>
                  </a:cubicBezTo>
                  <a:cubicBezTo>
                    <a:pt x="354986" y="141029"/>
                    <a:pt x="356067" y="139947"/>
                    <a:pt x="356788" y="139226"/>
                  </a:cubicBezTo>
                  <a:cubicBezTo>
                    <a:pt x="357148" y="139226"/>
                    <a:pt x="358230" y="138143"/>
                    <a:pt x="358590" y="138143"/>
                  </a:cubicBezTo>
                  <a:cubicBezTo>
                    <a:pt x="360392" y="138143"/>
                    <a:pt x="362915" y="140668"/>
                    <a:pt x="363996" y="141750"/>
                  </a:cubicBezTo>
                  <a:cubicBezTo>
                    <a:pt x="364717" y="142832"/>
                    <a:pt x="366519" y="144636"/>
                    <a:pt x="366879" y="145718"/>
                  </a:cubicBezTo>
                  <a:cubicBezTo>
                    <a:pt x="367600" y="146800"/>
                    <a:pt x="369041" y="148964"/>
                    <a:pt x="369402" y="150407"/>
                  </a:cubicBezTo>
                  <a:cubicBezTo>
                    <a:pt x="369402" y="151850"/>
                    <a:pt x="368321" y="154735"/>
                    <a:pt x="368681" y="156178"/>
                  </a:cubicBezTo>
                  <a:cubicBezTo>
                    <a:pt x="369041" y="157260"/>
                    <a:pt x="370483" y="159063"/>
                    <a:pt x="370843" y="159785"/>
                  </a:cubicBezTo>
                  <a:cubicBezTo>
                    <a:pt x="372645" y="161227"/>
                    <a:pt x="376610" y="162310"/>
                    <a:pt x="378412" y="163031"/>
                  </a:cubicBezTo>
                  <a:cubicBezTo>
                    <a:pt x="380213" y="163392"/>
                    <a:pt x="383817" y="164834"/>
                    <a:pt x="385619" y="164834"/>
                  </a:cubicBezTo>
                  <a:cubicBezTo>
                    <a:pt x="387061" y="164834"/>
                    <a:pt x="389584" y="164834"/>
                    <a:pt x="390665" y="164474"/>
                  </a:cubicBezTo>
                  <a:cubicBezTo>
                    <a:pt x="392467" y="164113"/>
                    <a:pt x="395710" y="161949"/>
                    <a:pt x="397152" y="161588"/>
                  </a:cubicBezTo>
                  <a:cubicBezTo>
                    <a:pt x="398954" y="161227"/>
                    <a:pt x="402197" y="160867"/>
                    <a:pt x="403999" y="161227"/>
                  </a:cubicBezTo>
                  <a:cubicBezTo>
                    <a:pt x="405080" y="161588"/>
                    <a:pt x="406882" y="163392"/>
                    <a:pt x="407964" y="163392"/>
                  </a:cubicBezTo>
                  <a:cubicBezTo>
                    <a:pt x="408684" y="163031"/>
                    <a:pt x="409405" y="161588"/>
                    <a:pt x="409766" y="160867"/>
                  </a:cubicBezTo>
                  <a:cubicBezTo>
                    <a:pt x="410486" y="160145"/>
                    <a:pt x="411207" y="158342"/>
                    <a:pt x="411928" y="157260"/>
                  </a:cubicBezTo>
                  <a:cubicBezTo>
                    <a:pt x="413009" y="156539"/>
                    <a:pt x="414451" y="155096"/>
                    <a:pt x="415532" y="154374"/>
                  </a:cubicBezTo>
                  <a:cubicBezTo>
                    <a:pt x="416973" y="153653"/>
                    <a:pt x="419496" y="152932"/>
                    <a:pt x="420577" y="152210"/>
                  </a:cubicBezTo>
                  <a:cubicBezTo>
                    <a:pt x="422739" y="151128"/>
                    <a:pt x="425983" y="148243"/>
                    <a:pt x="427785" y="146800"/>
                  </a:cubicBezTo>
                  <a:cubicBezTo>
                    <a:pt x="428866" y="145718"/>
                    <a:pt x="431028" y="144275"/>
                    <a:pt x="431389" y="143193"/>
                  </a:cubicBezTo>
                  <a:cubicBezTo>
                    <a:pt x="432110" y="141750"/>
                    <a:pt x="432830" y="138865"/>
                    <a:pt x="432830" y="137422"/>
                  </a:cubicBezTo>
                  <a:cubicBezTo>
                    <a:pt x="432470" y="135258"/>
                    <a:pt x="430308" y="132372"/>
                    <a:pt x="429587" y="130569"/>
                  </a:cubicBezTo>
                  <a:cubicBezTo>
                    <a:pt x="429227" y="129487"/>
                    <a:pt x="429227" y="127684"/>
                    <a:pt x="428866" y="126962"/>
                  </a:cubicBezTo>
                  <a:cubicBezTo>
                    <a:pt x="428145" y="126601"/>
                    <a:pt x="426343" y="126601"/>
                    <a:pt x="425623" y="126241"/>
                  </a:cubicBezTo>
                  <a:cubicBezTo>
                    <a:pt x="425262" y="125880"/>
                    <a:pt x="425623" y="124077"/>
                    <a:pt x="425262" y="123716"/>
                  </a:cubicBezTo>
                  <a:cubicBezTo>
                    <a:pt x="424902" y="123355"/>
                    <a:pt x="424181" y="121913"/>
                    <a:pt x="423460" y="122273"/>
                  </a:cubicBezTo>
                  <a:cubicBezTo>
                    <a:pt x="422739" y="122273"/>
                    <a:pt x="422019" y="124437"/>
                    <a:pt x="421658" y="125159"/>
                  </a:cubicBezTo>
                  <a:cubicBezTo>
                    <a:pt x="422019" y="125880"/>
                    <a:pt x="423100" y="126962"/>
                    <a:pt x="423460" y="128044"/>
                  </a:cubicBezTo>
                  <a:cubicBezTo>
                    <a:pt x="423460" y="128405"/>
                    <a:pt x="423821" y="130208"/>
                    <a:pt x="423100" y="130569"/>
                  </a:cubicBezTo>
                  <a:cubicBezTo>
                    <a:pt x="423100" y="130930"/>
                    <a:pt x="422019" y="131651"/>
                    <a:pt x="421298" y="131651"/>
                  </a:cubicBezTo>
                  <a:cubicBezTo>
                    <a:pt x="420217" y="131290"/>
                    <a:pt x="419496" y="128405"/>
                    <a:pt x="419136" y="126962"/>
                  </a:cubicBezTo>
                  <a:cubicBezTo>
                    <a:pt x="418415" y="125880"/>
                    <a:pt x="418055" y="123355"/>
                    <a:pt x="418055" y="122273"/>
                  </a:cubicBezTo>
                  <a:cubicBezTo>
                    <a:pt x="417334" y="119748"/>
                    <a:pt x="416253" y="115420"/>
                    <a:pt x="415532" y="112895"/>
                  </a:cubicBezTo>
                  <a:cubicBezTo>
                    <a:pt x="415171" y="111813"/>
                    <a:pt x="414811" y="108928"/>
                    <a:pt x="413730" y="107846"/>
                  </a:cubicBezTo>
                  <a:cubicBezTo>
                    <a:pt x="412649" y="106764"/>
                    <a:pt x="409405" y="105321"/>
                    <a:pt x="407964" y="104960"/>
                  </a:cubicBezTo>
                  <a:cubicBezTo>
                    <a:pt x="406522" y="104600"/>
                    <a:pt x="403639" y="103878"/>
                    <a:pt x="402197" y="104239"/>
                  </a:cubicBezTo>
                  <a:cubicBezTo>
                    <a:pt x="401116" y="104600"/>
                    <a:pt x="399675" y="106042"/>
                    <a:pt x="399314" y="107124"/>
                  </a:cubicBezTo>
                  <a:cubicBezTo>
                    <a:pt x="399314" y="107846"/>
                    <a:pt x="399675" y="109649"/>
                    <a:pt x="399675" y="110731"/>
                  </a:cubicBezTo>
                  <a:cubicBezTo>
                    <a:pt x="399675" y="111813"/>
                    <a:pt x="400035" y="113977"/>
                    <a:pt x="399675" y="114338"/>
                  </a:cubicBezTo>
                  <a:cubicBezTo>
                    <a:pt x="398593" y="115059"/>
                    <a:pt x="396071" y="112895"/>
                    <a:pt x="394990" y="112174"/>
                  </a:cubicBezTo>
                  <a:cubicBezTo>
                    <a:pt x="394269" y="111813"/>
                    <a:pt x="393548" y="110010"/>
                    <a:pt x="392827" y="108928"/>
                  </a:cubicBezTo>
                  <a:cubicBezTo>
                    <a:pt x="392106" y="108206"/>
                    <a:pt x="390304" y="107485"/>
                    <a:pt x="389944" y="106403"/>
                  </a:cubicBezTo>
                  <a:cubicBezTo>
                    <a:pt x="389944" y="105321"/>
                    <a:pt x="391386" y="103517"/>
                    <a:pt x="392467" y="102796"/>
                  </a:cubicBezTo>
                  <a:cubicBezTo>
                    <a:pt x="393548" y="101714"/>
                    <a:pt x="396431" y="100271"/>
                    <a:pt x="397873" y="99911"/>
                  </a:cubicBezTo>
                  <a:cubicBezTo>
                    <a:pt x="400035" y="99189"/>
                    <a:pt x="405080" y="99189"/>
                    <a:pt x="407964" y="99911"/>
                  </a:cubicBezTo>
                  <a:cubicBezTo>
                    <a:pt x="409766" y="99911"/>
                    <a:pt x="413009" y="101353"/>
                    <a:pt x="414451" y="102435"/>
                  </a:cubicBezTo>
                  <a:cubicBezTo>
                    <a:pt x="417334" y="103878"/>
                    <a:pt x="422379" y="107846"/>
                    <a:pt x="424902" y="110010"/>
                  </a:cubicBezTo>
                  <a:cubicBezTo>
                    <a:pt x="426343" y="111813"/>
                    <a:pt x="429227" y="115420"/>
                    <a:pt x="431028" y="117224"/>
                  </a:cubicBezTo>
                  <a:cubicBezTo>
                    <a:pt x="432470" y="119388"/>
                    <a:pt x="436074" y="122995"/>
                    <a:pt x="437515" y="124798"/>
                  </a:cubicBezTo>
                  <a:cubicBezTo>
                    <a:pt x="439678" y="127684"/>
                    <a:pt x="442201" y="134176"/>
                    <a:pt x="443282" y="137061"/>
                  </a:cubicBezTo>
                  <a:cubicBezTo>
                    <a:pt x="444723" y="139226"/>
                    <a:pt x="446886" y="143914"/>
                    <a:pt x="447606" y="146439"/>
                  </a:cubicBezTo>
                  <a:cubicBezTo>
                    <a:pt x="448327" y="148964"/>
                    <a:pt x="449048" y="153292"/>
                    <a:pt x="449408" y="155817"/>
                  </a:cubicBezTo>
                  <a:cubicBezTo>
                    <a:pt x="449408" y="156899"/>
                    <a:pt x="449048" y="159424"/>
                    <a:pt x="449048" y="160145"/>
                  </a:cubicBezTo>
                  <a:cubicBezTo>
                    <a:pt x="448688" y="161588"/>
                    <a:pt x="448327" y="164113"/>
                    <a:pt x="448327" y="165556"/>
                  </a:cubicBezTo>
                  <a:cubicBezTo>
                    <a:pt x="448688" y="166277"/>
                    <a:pt x="449769" y="168441"/>
                    <a:pt x="449769" y="168802"/>
                  </a:cubicBezTo>
                  <a:cubicBezTo>
                    <a:pt x="449769" y="169163"/>
                    <a:pt x="450490" y="172769"/>
                    <a:pt x="450490" y="174212"/>
                  </a:cubicBezTo>
                  <a:cubicBezTo>
                    <a:pt x="450490" y="175655"/>
                    <a:pt x="449769" y="178180"/>
                    <a:pt x="449769" y="179262"/>
                  </a:cubicBezTo>
                  <a:cubicBezTo>
                    <a:pt x="449769" y="180705"/>
                    <a:pt x="450490" y="184672"/>
                    <a:pt x="449408" y="185033"/>
                  </a:cubicBezTo>
                  <a:cubicBezTo>
                    <a:pt x="448327" y="185033"/>
                    <a:pt x="447246" y="182508"/>
                    <a:pt x="446886" y="181787"/>
                  </a:cubicBezTo>
                  <a:cubicBezTo>
                    <a:pt x="446165" y="180705"/>
                    <a:pt x="444723" y="178540"/>
                    <a:pt x="444723" y="177458"/>
                  </a:cubicBezTo>
                  <a:cubicBezTo>
                    <a:pt x="444363" y="176376"/>
                    <a:pt x="444723" y="173852"/>
                    <a:pt x="445084" y="172409"/>
                  </a:cubicBezTo>
                  <a:cubicBezTo>
                    <a:pt x="445084" y="171327"/>
                    <a:pt x="445444" y="169163"/>
                    <a:pt x="445805" y="168081"/>
                  </a:cubicBezTo>
                  <a:cubicBezTo>
                    <a:pt x="445805" y="167359"/>
                    <a:pt x="445805" y="165916"/>
                    <a:pt x="445805" y="165195"/>
                  </a:cubicBezTo>
                  <a:cubicBezTo>
                    <a:pt x="445084" y="164474"/>
                    <a:pt x="444363" y="162670"/>
                    <a:pt x="443282" y="162310"/>
                  </a:cubicBezTo>
                  <a:cubicBezTo>
                    <a:pt x="442201" y="161588"/>
                    <a:pt x="440038" y="161227"/>
                    <a:pt x="438957" y="161949"/>
                  </a:cubicBezTo>
                  <a:cubicBezTo>
                    <a:pt x="437515" y="161949"/>
                    <a:pt x="436074" y="164113"/>
                    <a:pt x="434993" y="164834"/>
                  </a:cubicBezTo>
                  <a:cubicBezTo>
                    <a:pt x="433191" y="165916"/>
                    <a:pt x="429947" y="168441"/>
                    <a:pt x="428145" y="169523"/>
                  </a:cubicBezTo>
                  <a:cubicBezTo>
                    <a:pt x="426343" y="170605"/>
                    <a:pt x="423100" y="172409"/>
                    <a:pt x="421658" y="173491"/>
                  </a:cubicBezTo>
                  <a:cubicBezTo>
                    <a:pt x="420217" y="174573"/>
                    <a:pt x="416973" y="176376"/>
                    <a:pt x="415892" y="177819"/>
                  </a:cubicBezTo>
                  <a:cubicBezTo>
                    <a:pt x="415532" y="178540"/>
                    <a:pt x="415532" y="181065"/>
                    <a:pt x="414811" y="181787"/>
                  </a:cubicBezTo>
                  <a:cubicBezTo>
                    <a:pt x="414451" y="182147"/>
                    <a:pt x="413730" y="183590"/>
                    <a:pt x="413009" y="183229"/>
                  </a:cubicBezTo>
                  <a:cubicBezTo>
                    <a:pt x="412649" y="183229"/>
                    <a:pt x="412288" y="181787"/>
                    <a:pt x="411928" y="181065"/>
                  </a:cubicBezTo>
                  <a:cubicBezTo>
                    <a:pt x="411928" y="180705"/>
                    <a:pt x="411568" y="179623"/>
                    <a:pt x="411207" y="179262"/>
                  </a:cubicBezTo>
                  <a:cubicBezTo>
                    <a:pt x="410847" y="178901"/>
                    <a:pt x="409405" y="178901"/>
                    <a:pt x="408684" y="179262"/>
                  </a:cubicBezTo>
                  <a:cubicBezTo>
                    <a:pt x="408324" y="179262"/>
                    <a:pt x="407243" y="180344"/>
                    <a:pt x="406882" y="180705"/>
                  </a:cubicBezTo>
                  <a:cubicBezTo>
                    <a:pt x="405801" y="181065"/>
                    <a:pt x="403279" y="180344"/>
                    <a:pt x="402197" y="181065"/>
                  </a:cubicBezTo>
                  <a:cubicBezTo>
                    <a:pt x="401116" y="181787"/>
                    <a:pt x="401116" y="185033"/>
                    <a:pt x="400395" y="185754"/>
                  </a:cubicBezTo>
                  <a:cubicBezTo>
                    <a:pt x="399675" y="186836"/>
                    <a:pt x="397873" y="187558"/>
                    <a:pt x="397152" y="187918"/>
                  </a:cubicBezTo>
                  <a:cubicBezTo>
                    <a:pt x="396071" y="188279"/>
                    <a:pt x="394269" y="188640"/>
                    <a:pt x="393548" y="189000"/>
                  </a:cubicBezTo>
                  <a:cubicBezTo>
                    <a:pt x="392827" y="189722"/>
                    <a:pt x="392827" y="191886"/>
                    <a:pt x="392467" y="192607"/>
                  </a:cubicBezTo>
                  <a:cubicBezTo>
                    <a:pt x="392106" y="194050"/>
                    <a:pt x="392106" y="196575"/>
                    <a:pt x="391386" y="198018"/>
                  </a:cubicBezTo>
                  <a:cubicBezTo>
                    <a:pt x="390665" y="199100"/>
                    <a:pt x="388142" y="200542"/>
                    <a:pt x="387782" y="200542"/>
                  </a:cubicBezTo>
                  <a:cubicBezTo>
                    <a:pt x="387421" y="200542"/>
                    <a:pt x="383817" y="203067"/>
                    <a:pt x="382376" y="203428"/>
                  </a:cubicBezTo>
                  <a:cubicBezTo>
                    <a:pt x="380934" y="204149"/>
                    <a:pt x="377691" y="203789"/>
                    <a:pt x="376610" y="204871"/>
                  </a:cubicBezTo>
                  <a:cubicBezTo>
                    <a:pt x="374808" y="205953"/>
                    <a:pt x="373726" y="209920"/>
                    <a:pt x="372645" y="211724"/>
                  </a:cubicBezTo>
                  <a:cubicBezTo>
                    <a:pt x="371204" y="213527"/>
                    <a:pt x="368681" y="217134"/>
                    <a:pt x="367239" y="218938"/>
                  </a:cubicBezTo>
                  <a:cubicBezTo>
                    <a:pt x="366158" y="220741"/>
                    <a:pt x="363275" y="223987"/>
                    <a:pt x="361833" y="225791"/>
                  </a:cubicBezTo>
                  <a:cubicBezTo>
                    <a:pt x="360752" y="227233"/>
                    <a:pt x="358950" y="229397"/>
                    <a:pt x="357869" y="230840"/>
                  </a:cubicBezTo>
                  <a:cubicBezTo>
                    <a:pt x="356428" y="232283"/>
                    <a:pt x="353905" y="234808"/>
                    <a:pt x="352463" y="235890"/>
                  </a:cubicBezTo>
                  <a:cubicBezTo>
                    <a:pt x="351382" y="236611"/>
                    <a:pt x="348499" y="238415"/>
                    <a:pt x="347418" y="239497"/>
                  </a:cubicBezTo>
                  <a:cubicBezTo>
                    <a:pt x="346337" y="239857"/>
                    <a:pt x="344895" y="240939"/>
                    <a:pt x="343814" y="240939"/>
                  </a:cubicBezTo>
                  <a:cubicBezTo>
                    <a:pt x="343093" y="240579"/>
                    <a:pt x="342012" y="239857"/>
                    <a:pt x="341652" y="239136"/>
                  </a:cubicBezTo>
                  <a:cubicBezTo>
                    <a:pt x="341652" y="238415"/>
                    <a:pt x="342372" y="236611"/>
                    <a:pt x="343093" y="235890"/>
                  </a:cubicBezTo>
                  <a:cubicBezTo>
                    <a:pt x="344174" y="234808"/>
                    <a:pt x="347418" y="234447"/>
                    <a:pt x="348499" y="233726"/>
                  </a:cubicBezTo>
                  <a:cubicBezTo>
                    <a:pt x="349580" y="232644"/>
                    <a:pt x="351743" y="230840"/>
                    <a:pt x="352824" y="229397"/>
                  </a:cubicBezTo>
                  <a:cubicBezTo>
                    <a:pt x="354265" y="227594"/>
                    <a:pt x="357148" y="223987"/>
                    <a:pt x="358590" y="222184"/>
                  </a:cubicBezTo>
                  <a:cubicBezTo>
                    <a:pt x="360032" y="220380"/>
                    <a:pt x="362554" y="217134"/>
                    <a:pt x="363996" y="215331"/>
                  </a:cubicBezTo>
                  <a:cubicBezTo>
                    <a:pt x="364717" y="214249"/>
                    <a:pt x="366879" y="211724"/>
                    <a:pt x="367960" y="210642"/>
                  </a:cubicBezTo>
                  <a:cubicBezTo>
                    <a:pt x="368321" y="209920"/>
                    <a:pt x="369762" y="208117"/>
                    <a:pt x="370122" y="207035"/>
                  </a:cubicBezTo>
                  <a:cubicBezTo>
                    <a:pt x="370483" y="206313"/>
                    <a:pt x="371204" y="203789"/>
                    <a:pt x="371204" y="202707"/>
                  </a:cubicBezTo>
                  <a:cubicBezTo>
                    <a:pt x="371204" y="201985"/>
                    <a:pt x="370483" y="199821"/>
                    <a:pt x="370122" y="199100"/>
                  </a:cubicBezTo>
                  <a:cubicBezTo>
                    <a:pt x="369402" y="198018"/>
                    <a:pt x="367239" y="197657"/>
                    <a:pt x="366879" y="196936"/>
                  </a:cubicBezTo>
                  <a:cubicBezTo>
                    <a:pt x="366519" y="195853"/>
                    <a:pt x="366519" y="193329"/>
                    <a:pt x="366519" y="192247"/>
                  </a:cubicBezTo>
                  <a:cubicBezTo>
                    <a:pt x="366519" y="191165"/>
                    <a:pt x="367600" y="189361"/>
                    <a:pt x="367600" y="188640"/>
                  </a:cubicBezTo>
                  <a:cubicBezTo>
                    <a:pt x="367239" y="187558"/>
                    <a:pt x="365798" y="186476"/>
                    <a:pt x="365077" y="185754"/>
                  </a:cubicBezTo>
                  <a:cubicBezTo>
                    <a:pt x="364717" y="185394"/>
                    <a:pt x="363635" y="184672"/>
                    <a:pt x="363635" y="183951"/>
                  </a:cubicBezTo>
                  <a:cubicBezTo>
                    <a:pt x="363635" y="183590"/>
                    <a:pt x="364717" y="182508"/>
                    <a:pt x="364717" y="181787"/>
                  </a:cubicBezTo>
                  <a:cubicBezTo>
                    <a:pt x="365077" y="181426"/>
                    <a:pt x="365798" y="179983"/>
                    <a:pt x="365437" y="179262"/>
                  </a:cubicBezTo>
                  <a:cubicBezTo>
                    <a:pt x="364717" y="178180"/>
                    <a:pt x="362194" y="179262"/>
                    <a:pt x="361113" y="179623"/>
                  </a:cubicBezTo>
                  <a:cubicBezTo>
                    <a:pt x="360392" y="179623"/>
                    <a:pt x="358590" y="180344"/>
                    <a:pt x="357509" y="180344"/>
                  </a:cubicBezTo>
                  <a:cubicBezTo>
                    <a:pt x="356428" y="180344"/>
                    <a:pt x="354626" y="179623"/>
                    <a:pt x="353544" y="179983"/>
                  </a:cubicBezTo>
                  <a:cubicBezTo>
                    <a:pt x="352824" y="180344"/>
                    <a:pt x="352463" y="181787"/>
                    <a:pt x="352463" y="182508"/>
                  </a:cubicBezTo>
                  <a:cubicBezTo>
                    <a:pt x="352463" y="183590"/>
                    <a:pt x="354265" y="184672"/>
                    <a:pt x="354626" y="185394"/>
                  </a:cubicBezTo>
                  <a:cubicBezTo>
                    <a:pt x="354626" y="185754"/>
                    <a:pt x="354626" y="187197"/>
                    <a:pt x="354265" y="187558"/>
                  </a:cubicBezTo>
                  <a:cubicBezTo>
                    <a:pt x="353905" y="188279"/>
                    <a:pt x="352463" y="188279"/>
                    <a:pt x="352103" y="188640"/>
                  </a:cubicBezTo>
                  <a:cubicBezTo>
                    <a:pt x="351743" y="189000"/>
                    <a:pt x="351382" y="190082"/>
                    <a:pt x="351382" y="190804"/>
                  </a:cubicBezTo>
                  <a:cubicBezTo>
                    <a:pt x="351382" y="191525"/>
                    <a:pt x="352824" y="192607"/>
                    <a:pt x="352824" y="192968"/>
                  </a:cubicBezTo>
                  <a:cubicBezTo>
                    <a:pt x="352824" y="194050"/>
                    <a:pt x="351743" y="195493"/>
                    <a:pt x="351022" y="195493"/>
                  </a:cubicBezTo>
                  <a:cubicBezTo>
                    <a:pt x="349941" y="195853"/>
                    <a:pt x="347778" y="194411"/>
                    <a:pt x="347057" y="195132"/>
                  </a:cubicBezTo>
                  <a:cubicBezTo>
                    <a:pt x="346697" y="195493"/>
                    <a:pt x="346337" y="196575"/>
                    <a:pt x="346697" y="197296"/>
                  </a:cubicBezTo>
                  <a:cubicBezTo>
                    <a:pt x="346697" y="198018"/>
                    <a:pt x="348859" y="197657"/>
                    <a:pt x="349220" y="198378"/>
                  </a:cubicBezTo>
                  <a:cubicBezTo>
                    <a:pt x="349220" y="199100"/>
                    <a:pt x="348499" y="200542"/>
                    <a:pt x="347778" y="201264"/>
                  </a:cubicBezTo>
                  <a:cubicBezTo>
                    <a:pt x="347057" y="201985"/>
                    <a:pt x="344535" y="201264"/>
                    <a:pt x="344174" y="202346"/>
                  </a:cubicBezTo>
                  <a:cubicBezTo>
                    <a:pt x="344174" y="203067"/>
                    <a:pt x="345616" y="204510"/>
                    <a:pt x="346337" y="204871"/>
                  </a:cubicBezTo>
                  <a:cubicBezTo>
                    <a:pt x="346697" y="204871"/>
                    <a:pt x="348499" y="204149"/>
                    <a:pt x="348859" y="204871"/>
                  </a:cubicBezTo>
                  <a:cubicBezTo>
                    <a:pt x="349220" y="205231"/>
                    <a:pt x="348859" y="207035"/>
                    <a:pt x="348499" y="207395"/>
                  </a:cubicBezTo>
                  <a:cubicBezTo>
                    <a:pt x="348139" y="208117"/>
                    <a:pt x="346697" y="208478"/>
                    <a:pt x="346337" y="208478"/>
                  </a:cubicBezTo>
                  <a:cubicBezTo>
                    <a:pt x="345616" y="208478"/>
                    <a:pt x="344174" y="208478"/>
                    <a:pt x="343454" y="208117"/>
                  </a:cubicBezTo>
                  <a:cubicBezTo>
                    <a:pt x="342733" y="207756"/>
                    <a:pt x="341652" y="206313"/>
                    <a:pt x="341652" y="205231"/>
                  </a:cubicBezTo>
                  <a:cubicBezTo>
                    <a:pt x="341291" y="204510"/>
                    <a:pt x="341291" y="203428"/>
                    <a:pt x="340570" y="203067"/>
                  </a:cubicBezTo>
                  <a:cubicBezTo>
                    <a:pt x="340210" y="202707"/>
                    <a:pt x="338048" y="202707"/>
                    <a:pt x="337687" y="203067"/>
                  </a:cubicBezTo>
                  <a:cubicBezTo>
                    <a:pt x="336966" y="203067"/>
                    <a:pt x="335525" y="203789"/>
                    <a:pt x="335525" y="204510"/>
                  </a:cubicBezTo>
                  <a:cubicBezTo>
                    <a:pt x="335525" y="205231"/>
                    <a:pt x="337327" y="206674"/>
                    <a:pt x="337327" y="207395"/>
                  </a:cubicBezTo>
                  <a:cubicBezTo>
                    <a:pt x="337687" y="208117"/>
                    <a:pt x="337687" y="209199"/>
                    <a:pt x="337327" y="209920"/>
                  </a:cubicBezTo>
                  <a:cubicBezTo>
                    <a:pt x="336966" y="210281"/>
                    <a:pt x="335525" y="210642"/>
                    <a:pt x="335165" y="211002"/>
                  </a:cubicBezTo>
                  <a:cubicBezTo>
                    <a:pt x="334804" y="211724"/>
                    <a:pt x="334804" y="213527"/>
                    <a:pt x="335165" y="213888"/>
                  </a:cubicBezTo>
                  <a:cubicBezTo>
                    <a:pt x="335525" y="214249"/>
                    <a:pt x="336246" y="215331"/>
                    <a:pt x="336606" y="215691"/>
                  </a:cubicBezTo>
                  <a:cubicBezTo>
                    <a:pt x="336966" y="216413"/>
                    <a:pt x="337687" y="217855"/>
                    <a:pt x="337687" y="218938"/>
                  </a:cubicBezTo>
                  <a:cubicBezTo>
                    <a:pt x="337327" y="219659"/>
                    <a:pt x="335885" y="220380"/>
                    <a:pt x="335165" y="221102"/>
                  </a:cubicBezTo>
                  <a:cubicBezTo>
                    <a:pt x="334444" y="221462"/>
                    <a:pt x="333363" y="221823"/>
                    <a:pt x="333002" y="222544"/>
                  </a:cubicBezTo>
                  <a:cubicBezTo>
                    <a:pt x="331921" y="223626"/>
                    <a:pt x="330840" y="226151"/>
                    <a:pt x="330119" y="227594"/>
                  </a:cubicBezTo>
                  <a:cubicBezTo>
                    <a:pt x="329398" y="228315"/>
                    <a:pt x="327596" y="229397"/>
                    <a:pt x="326875" y="230119"/>
                  </a:cubicBezTo>
                  <a:cubicBezTo>
                    <a:pt x="325434" y="230840"/>
                    <a:pt x="322190" y="229758"/>
                    <a:pt x="320388" y="230119"/>
                  </a:cubicBezTo>
                  <a:cubicBezTo>
                    <a:pt x="319668" y="230119"/>
                    <a:pt x="318226" y="230840"/>
                    <a:pt x="317505" y="231201"/>
                  </a:cubicBezTo>
                  <a:cubicBezTo>
                    <a:pt x="316785" y="231201"/>
                    <a:pt x="316424" y="231562"/>
                    <a:pt x="316424" y="231922"/>
                  </a:cubicBezTo>
                  <a:lnTo>
                    <a:pt x="307775" y="215331"/>
                  </a:lnTo>
                  <a:lnTo>
                    <a:pt x="307775" y="208117"/>
                  </a:lnTo>
                  <a:lnTo>
                    <a:pt x="299125" y="208117"/>
                  </a:lnTo>
                  <a:lnTo>
                    <a:pt x="286872" y="195493"/>
                  </a:lnTo>
                  <a:lnTo>
                    <a:pt x="277862" y="195493"/>
                  </a:lnTo>
                  <a:lnTo>
                    <a:pt x="274258" y="191165"/>
                  </a:lnTo>
                  <a:lnTo>
                    <a:pt x="272096" y="178180"/>
                  </a:lnTo>
                  <a:lnTo>
                    <a:pt x="264888" y="178540"/>
                  </a:lnTo>
                  <a:lnTo>
                    <a:pt x="260203" y="157621"/>
                  </a:lnTo>
                  <a:lnTo>
                    <a:pt x="214794" y="174212"/>
                  </a:lnTo>
                  <a:lnTo>
                    <a:pt x="210829" y="174212"/>
                  </a:lnTo>
                  <a:lnTo>
                    <a:pt x="207225" y="174573"/>
                  </a:lnTo>
                  <a:lnTo>
                    <a:pt x="115686" y="202707"/>
                  </a:lnTo>
                  <a:lnTo>
                    <a:pt x="94783" y="206313"/>
                  </a:lnTo>
                  <a:lnTo>
                    <a:pt x="94783" y="212806"/>
                  </a:lnTo>
                  <a:lnTo>
                    <a:pt x="89017" y="215691"/>
                  </a:lnTo>
                  <a:lnTo>
                    <a:pt x="86494" y="208478"/>
                  </a:lnTo>
                  <a:lnTo>
                    <a:pt x="7208" y="232283"/>
                  </a:lnTo>
                  <a:lnTo>
                    <a:pt x="2523" y="225791"/>
                  </a:lnTo>
                  <a:lnTo>
                    <a:pt x="0" y="110371"/>
                  </a:lnTo>
                  <a:lnTo>
                    <a:pt x="94423" y="84040"/>
                  </a:lnTo>
                  <a:lnTo>
                    <a:pt x="96225" y="83680"/>
                  </a:lnTo>
                  <a:lnTo>
                    <a:pt x="233894" y="45447"/>
                  </a:lnTo>
                  <a:cubicBezTo>
                    <a:pt x="233894" y="45447"/>
                    <a:pt x="237498" y="42201"/>
                    <a:pt x="238219" y="40758"/>
                  </a:cubicBezTo>
                  <a:cubicBezTo>
                    <a:pt x="238580" y="40036"/>
                    <a:pt x="237498" y="37872"/>
                    <a:pt x="238219" y="37151"/>
                  </a:cubicBezTo>
                  <a:cubicBezTo>
                    <a:pt x="239300" y="35708"/>
                    <a:pt x="243625" y="36790"/>
                    <a:pt x="244706" y="35708"/>
                  </a:cubicBezTo>
                  <a:cubicBezTo>
                    <a:pt x="245787" y="34626"/>
                    <a:pt x="245787" y="32101"/>
                    <a:pt x="245427" y="31019"/>
                  </a:cubicBezTo>
                  <a:cubicBezTo>
                    <a:pt x="245067" y="30659"/>
                    <a:pt x="243625" y="29577"/>
                    <a:pt x="243265" y="28855"/>
                  </a:cubicBezTo>
                  <a:cubicBezTo>
                    <a:pt x="243265" y="27773"/>
                    <a:pt x="243265" y="25970"/>
                    <a:pt x="243625" y="25248"/>
                  </a:cubicBezTo>
                  <a:cubicBezTo>
                    <a:pt x="243985" y="23806"/>
                    <a:pt x="245787" y="21641"/>
                    <a:pt x="246869" y="21281"/>
                  </a:cubicBezTo>
                  <a:cubicBezTo>
                    <a:pt x="248310" y="20559"/>
                    <a:pt x="251914" y="20920"/>
                    <a:pt x="253356" y="20199"/>
                  </a:cubicBezTo>
                  <a:cubicBezTo>
                    <a:pt x="254076" y="19838"/>
                    <a:pt x="255878" y="18756"/>
                    <a:pt x="256239" y="17674"/>
                  </a:cubicBezTo>
                  <a:cubicBezTo>
                    <a:pt x="256960" y="16231"/>
                    <a:pt x="255878" y="12985"/>
                    <a:pt x="256599" y="11903"/>
                  </a:cubicBezTo>
                  <a:cubicBezTo>
                    <a:pt x="256960" y="10460"/>
                    <a:pt x="259843" y="9739"/>
                    <a:pt x="260924" y="9017"/>
                  </a:cubicBezTo>
                  <a:cubicBezTo>
                    <a:pt x="262365" y="7935"/>
                    <a:pt x="265609" y="6493"/>
                    <a:pt x="266690" y="5050"/>
                  </a:cubicBezTo>
                  <a:cubicBezTo>
                    <a:pt x="267411" y="4328"/>
                    <a:pt x="267050" y="2164"/>
                    <a:pt x="267771" y="1804"/>
                  </a:cubicBezTo>
                  <a:cubicBezTo>
                    <a:pt x="268492" y="722"/>
                    <a:pt x="271015" y="722"/>
                    <a:pt x="272096" y="722"/>
                  </a:cubicBezTo>
                  <a:cubicBezTo>
                    <a:pt x="273177" y="1082"/>
                    <a:pt x="275339" y="2164"/>
                    <a:pt x="276421" y="2164"/>
                  </a:cubicBezTo>
                  <a:cubicBezTo>
                    <a:pt x="277502" y="2164"/>
                    <a:pt x="278943" y="2164"/>
                    <a:pt x="279664" y="1804"/>
                  </a:cubicBezTo>
                  <a:cubicBezTo>
                    <a:pt x="280025" y="1443"/>
                    <a:pt x="280385" y="722"/>
                    <a:pt x="281106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31089742-3A2D-4C42-8D72-EF1BB3120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74453" y="1501761"/>
              <a:ext cx="1094880" cy="1753777"/>
            </a:xfrm>
            <a:custGeom>
              <a:avLst/>
              <a:gdLst>
                <a:gd name="connsiteX0" fmla="*/ 189922 w 490177"/>
                <a:gd name="connsiteY0" fmla="*/ 658526 h 785166"/>
                <a:gd name="connsiteX1" fmla="*/ 191726 w 490177"/>
                <a:gd name="connsiteY1" fmla="*/ 659937 h 785166"/>
                <a:gd name="connsiteX2" fmla="*/ 190644 w 490177"/>
                <a:gd name="connsiteY2" fmla="*/ 663112 h 785166"/>
                <a:gd name="connsiteX3" fmla="*/ 191004 w 490177"/>
                <a:gd name="connsiteY3" fmla="*/ 666287 h 785166"/>
                <a:gd name="connsiteX4" fmla="*/ 188118 w 490177"/>
                <a:gd name="connsiteY4" fmla="*/ 667698 h 785166"/>
                <a:gd name="connsiteX5" fmla="*/ 185593 w 490177"/>
                <a:gd name="connsiteY5" fmla="*/ 664876 h 785166"/>
                <a:gd name="connsiteX6" fmla="*/ 184511 w 490177"/>
                <a:gd name="connsiteY6" fmla="*/ 662759 h 785166"/>
                <a:gd name="connsiteX7" fmla="*/ 187757 w 490177"/>
                <a:gd name="connsiteY7" fmla="*/ 660643 h 785166"/>
                <a:gd name="connsiteX8" fmla="*/ 189922 w 490177"/>
                <a:gd name="connsiteY8" fmla="*/ 658526 h 785166"/>
                <a:gd name="connsiteX9" fmla="*/ 196056 w 490177"/>
                <a:gd name="connsiteY9" fmla="*/ 653764 h 785166"/>
                <a:gd name="connsiteX10" fmla="*/ 197756 w 490177"/>
                <a:gd name="connsiteY10" fmla="*/ 654885 h 785166"/>
                <a:gd name="connsiteX11" fmla="*/ 197756 w 490177"/>
                <a:gd name="connsiteY11" fmla="*/ 658246 h 785166"/>
                <a:gd name="connsiteX12" fmla="*/ 196056 w 490177"/>
                <a:gd name="connsiteY12" fmla="*/ 659741 h 785166"/>
                <a:gd name="connsiteX13" fmla="*/ 194355 w 490177"/>
                <a:gd name="connsiteY13" fmla="*/ 658993 h 785166"/>
                <a:gd name="connsiteX14" fmla="*/ 194015 w 490177"/>
                <a:gd name="connsiteY14" fmla="*/ 655632 h 785166"/>
                <a:gd name="connsiteX15" fmla="*/ 196056 w 490177"/>
                <a:gd name="connsiteY15" fmla="*/ 653764 h 785166"/>
                <a:gd name="connsiteX16" fmla="*/ 193430 w 490177"/>
                <a:gd name="connsiteY16" fmla="*/ 645826 h 785166"/>
                <a:gd name="connsiteX17" fmla="*/ 194895 w 490177"/>
                <a:gd name="connsiteY17" fmla="*/ 651160 h 785166"/>
                <a:gd name="connsiteX18" fmla="*/ 193430 w 490177"/>
                <a:gd name="connsiteY18" fmla="*/ 654970 h 785166"/>
                <a:gd name="connsiteX19" fmla="*/ 190866 w 490177"/>
                <a:gd name="connsiteY19" fmla="*/ 653446 h 785166"/>
                <a:gd name="connsiteX20" fmla="*/ 190500 w 490177"/>
                <a:gd name="connsiteY20" fmla="*/ 649636 h 785166"/>
                <a:gd name="connsiteX21" fmla="*/ 190866 w 490177"/>
                <a:gd name="connsiteY21" fmla="*/ 646588 h 785166"/>
                <a:gd name="connsiteX22" fmla="*/ 193430 w 490177"/>
                <a:gd name="connsiteY22" fmla="*/ 645826 h 785166"/>
                <a:gd name="connsiteX23" fmla="*/ 284090 w 490177"/>
                <a:gd name="connsiteY23" fmla="*/ 609314 h 785166"/>
                <a:gd name="connsiteX24" fmla="*/ 286615 w 490177"/>
                <a:gd name="connsiteY24" fmla="*/ 610968 h 785166"/>
                <a:gd name="connsiteX25" fmla="*/ 286615 w 490177"/>
                <a:gd name="connsiteY25" fmla="*/ 614936 h 785166"/>
                <a:gd name="connsiteX26" fmla="*/ 282647 w 490177"/>
                <a:gd name="connsiteY26" fmla="*/ 616920 h 785166"/>
                <a:gd name="connsiteX27" fmla="*/ 280121 w 490177"/>
                <a:gd name="connsiteY27" fmla="*/ 615267 h 785166"/>
                <a:gd name="connsiteX28" fmla="*/ 280843 w 490177"/>
                <a:gd name="connsiteY28" fmla="*/ 610968 h 785166"/>
                <a:gd name="connsiteX29" fmla="*/ 284090 w 490177"/>
                <a:gd name="connsiteY29" fmla="*/ 609314 h 785166"/>
                <a:gd name="connsiteX30" fmla="*/ 327024 w 490177"/>
                <a:gd name="connsiteY30" fmla="*/ 575976 h 785166"/>
                <a:gd name="connsiteX31" fmla="*/ 330086 w 490177"/>
                <a:gd name="connsiteY31" fmla="*/ 578608 h 785166"/>
                <a:gd name="connsiteX32" fmla="*/ 331447 w 490177"/>
                <a:gd name="connsiteY32" fmla="*/ 583872 h 785166"/>
                <a:gd name="connsiteX33" fmla="*/ 330766 w 490177"/>
                <a:gd name="connsiteY33" fmla="*/ 587632 h 785166"/>
                <a:gd name="connsiteX34" fmla="*/ 328725 w 490177"/>
                <a:gd name="connsiteY34" fmla="*/ 589888 h 785166"/>
                <a:gd name="connsiteX35" fmla="*/ 326004 w 490177"/>
                <a:gd name="connsiteY35" fmla="*/ 584624 h 785166"/>
                <a:gd name="connsiteX36" fmla="*/ 322602 w 490177"/>
                <a:gd name="connsiteY36" fmla="*/ 581992 h 785166"/>
                <a:gd name="connsiteX37" fmla="*/ 322942 w 490177"/>
                <a:gd name="connsiteY37" fmla="*/ 577856 h 785166"/>
                <a:gd name="connsiteX38" fmla="*/ 327024 w 490177"/>
                <a:gd name="connsiteY38" fmla="*/ 575976 h 785166"/>
                <a:gd name="connsiteX39" fmla="*/ 348316 w 490177"/>
                <a:gd name="connsiteY39" fmla="*/ 533114 h 785166"/>
                <a:gd name="connsiteX40" fmla="*/ 350557 w 490177"/>
                <a:gd name="connsiteY40" fmla="*/ 534494 h 785166"/>
                <a:gd name="connsiteX41" fmla="*/ 352051 w 490177"/>
                <a:gd name="connsiteY41" fmla="*/ 538636 h 785166"/>
                <a:gd name="connsiteX42" fmla="*/ 351304 w 490177"/>
                <a:gd name="connsiteY42" fmla="*/ 541742 h 785166"/>
                <a:gd name="connsiteX43" fmla="*/ 351678 w 490177"/>
                <a:gd name="connsiteY43" fmla="*/ 545193 h 785166"/>
                <a:gd name="connsiteX44" fmla="*/ 350557 w 490177"/>
                <a:gd name="connsiteY44" fmla="*/ 547264 h 785166"/>
                <a:gd name="connsiteX45" fmla="*/ 348316 w 490177"/>
                <a:gd name="connsiteY45" fmla="*/ 548299 h 785166"/>
                <a:gd name="connsiteX46" fmla="*/ 344954 w 490177"/>
                <a:gd name="connsiteY46" fmla="*/ 548299 h 785166"/>
                <a:gd name="connsiteX47" fmla="*/ 343460 w 490177"/>
                <a:gd name="connsiteY47" fmla="*/ 543122 h 785166"/>
                <a:gd name="connsiteX48" fmla="*/ 339725 w 490177"/>
                <a:gd name="connsiteY48" fmla="*/ 540016 h 785166"/>
                <a:gd name="connsiteX49" fmla="*/ 342340 w 490177"/>
                <a:gd name="connsiteY49" fmla="*/ 535875 h 785166"/>
                <a:gd name="connsiteX50" fmla="*/ 344954 w 490177"/>
                <a:gd name="connsiteY50" fmla="*/ 533804 h 785166"/>
                <a:gd name="connsiteX51" fmla="*/ 348316 w 490177"/>
                <a:gd name="connsiteY51" fmla="*/ 533114 h 785166"/>
                <a:gd name="connsiteX52" fmla="*/ 315031 w 490177"/>
                <a:gd name="connsiteY52" fmla="*/ 528717 h 785166"/>
                <a:gd name="connsiteX53" fmla="*/ 318206 w 490177"/>
                <a:gd name="connsiteY53" fmla="*/ 530549 h 785166"/>
                <a:gd name="connsiteX54" fmla="*/ 320675 w 490177"/>
                <a:gd name="connsiteY54" fmla="*/ 530549 h 785166"/>
                <a:gd name="connsiteX55" fmla="*/ 322792 w 490177"/>
                <a:gd name="connsiteY55" fmla="*/ 533480 h 785166"/>
                <a:gd name="connsiteX56" fmla="*/ 320322 w 490177"/>
                <a:gd name="connsiteY56" fmla="*/ 536777 h 785166"/>
                <a:gd name="connsiteX57" fmla="*/ 322439 w 490177"/>
                <a:gd name="connsiteY57" fmla="*/ 538609 h 785166"/>
                <a:gd name="connsiteX58" fmla="*/ 324556 w 490177"/>
                <a:gd name="connsiteY58" fmla="*/ 539708 h 785166"/>
                <a:gd name="connsiteX59" fmla="*/ 328789 w 490177"/>
                <a:gd name="connsiteY59" fmla="*/ 543371 h 785166"/>
                <a:gd name="connsiteX60" fmla="*/ 329494 w 490177"/>
                <a:gd name="connsiteY60" fmla="*/ 548134 h 785166"/>
                <a:gd name="connsiteX61" fmla="*/ 325261 w 490177"/>
                <a:gd name="connsiteY61" fmla="*/ 551431 h 785166"/>
                <a:gd name="connsiteX62" fmla="*/ 323144 w 490177"/>
                <a:gd name="connsiteY62" fmla="*/ 555461 h 785166"/>
                <a:gd name="connsiteX63" fmla="*/ 318911 w 490177"/>
                <a:gd name="connsiteY63" fmla="*/ 556560 h 785166"/>
                <a:gd name="connsiteX64" fmla="*/ 315736 w 490177"/>
                <a:gd name="connsiteY64" fmla="*/ 553629 h 785166"/>
                <a:gd name="connsiteX65" fmla="*/ 315383 w 490177"/>
                <a:gd name="connsiteY65" fmla="*/ 550332 h 785166"/>
                <a:gd name="connsiteX66" fmla="*/ 312208 w 490177"/>
                <a:gd name="connsiteY66" fmla="*/ 545936 h 785166"/>
                <a:gd name="connsiteX67" fmla="*/ 311503 w 490177"/>
                <a:gd name="connsiteY67" fmla="*/ 543005 h 785166"/>
                <a:gd name="connsiteX68" fmla="*/ 308328 w 490177"/>
                <a:gd name="connsiteY68" fmla="*/ 543371 h 785166"/>
                <a:gd name="connsiteX69" fmla="*/ 305858 w 490177"/>
                <a:gd name="connsiteY69" fmla="*/ 543371 h 785166"/>
                <a:gd name="connsiteX70" fmla="*/ 308328 w 490177"/>
                <a:gd name="connsiteY70" fmla="*/ 536411 h 785166"/>
                <a:gd name="connsiteX71" fmla="*/ 310797 w 490177"/>
                <a:gd name="connsiteY71" fmla="*/ 533480 h 785166"/>
                <a:gd name="connsiteX72" fmla="*/ 315031 w 490177"/>
                <a:gd name="connsiteY72" fmla="*/ 528717 h 785166"/>
                <a:gd name="connsiteX73" fmla="*/ 354096 w 490177"/>
                <a:gd name="connsiteY73" fmla="*/ 522375 h 785166"/>
                <a:gd name="connsiteX74" fmla="*/ 357772 w 490177"/>
                <a:gd name="connsiteY74" fmla="*/ 522748 h 785166"/>
                <a:gd name="connsiteX75" fmla="*/ 358107 w 490177"/>
                <a:gd name="connsiteY75" fmla="*/ 526857 h 785166"/>
                <a:gd name="connsiteX76" fmla="*/ 355433 w 490177"/>
                <a:gd name="connsiteY76" fmla="*/ 527978 h 785166"/>
                <a:gd name="connsiteX77" fmla="*/ 352425 w 490177"/>
                <a:gd name="connsiteY77" fmla="*/ 525736 h 785166"/>
                <a:gd name="connsiteX78" fmla="*/ 354096 w 490177"/>
                <a:gd name="connsiteY78" fmla="*/ 522375 h 785166"/>
                <a:gd name="connsiteX79" fmla="*/ 372173 w 490177"/>
                <a:gd name="connsiteY79" fmla="*/ 515996 h 785166"/>
                <a:gd name="connsiteX80" fmla="*/ 376364 w 490177"/>
                <a:gd name="connsiteY80" fmla="*/ 516686 h 785166"/>
                <a:gd name="connsiteX81" fmla="*/ 379031 w 490177"/>
                <a:gd name="connsiteY81" fmla="*/ 519793 h 785166"/>
                <a:gd name="connsiteX82" fmla="*/ 377126 w 490177"/>
                <a:gd name="connsiteY82" fmla="*/ 521863 h 785166"/>
                <a:gd name="connsiteX83" fmla="*/ 373316 w 490177"/>
                <a:gd name="connsiteY83" fmla="*/ 522899 h 785166"/>
                <a:gd name="connsiteX84" fmla="*/ 369887 w 490177"/>
                <a:gd name="connsiteY84" fmla="*/ 520483 h 785166"/>
                <a:gd name="connsiteX85" fmla="*/ 372173 w 490177"/>
                <a:gd name="connsiteY85" fmla="*/ 515996 h 785166"/>
                <a:gd name="connsiteX86" fmla="*/ 314044 w 490177"/>
                <a:gd name="connsiteY86" fmla="*/ 515651 h 785166"/>
                <a:gd name="connsiteX87" fmla="*/ 317780 w 490177"/>
                <a:gd name="connsiteY87" fmla="*/ 516012 h 785166"/>
                <a:gd name="connsiteX88" fmla="*/ 321515 w 490177"/>
                <a:gd name="connsiteY88" fmla="*/ 519259 h 785166"/>
                <a:gd name="connsiteX89" fmla="*/ 321515 w 490177"/>
                <a:gd name="connsiteY89" fmla="*/ 522507 h 785166"/>
                <a:gd name="connsiteX90" fmla="*/ 316286 w 490177"/>
                <a:gd name="connsiteY90" fmla="*/ 522867 h 785166"/>
                <a:gd name="connsiteX91" fmla="*/ 312177 w 490177"/>
                <a:gd name="connsiteY91" fmla="*/ 521785 h 785166"/>
                <a:gd name="connsiteX92" fmla="*/ 309936 w 490177"/>
                <a:gd name="connsiteY92" fmla="*/ 518538 h 785166"/>
                <a:gd name="connsiteX93" fmla="*/ 314044 w 490177"/>
                <a:gd name="connsiteY93" fmla="*/ 515651 h 785166"/>
                <a:gd name="connsiteX94" fmla="*/ 361806 w 490177"/>
                <a:gd name="connsiteY94" fmla="*/ 509301 h 785166"/>
                <a:gd name="connsiteX95" fmla="*/ 364692 w 490177"/>
                <a:gd name="connsiteY95" fmla="*/ 511740 h 785166"/>
                <a:gd name="connsiteX96" fmla="*/ 367578 w 490177"/>
                <a:gd name="connsiteY96" fmla="*/ 514877 h 785166"/>
                <a:gd name="connsiteX97" fmla="*/ 366496 w 490177"/>
                <a:gd name="connsiteY97" fmla="*/ 519407 h 785166"/>
                <a:gd name="connsiteX98" fmla="*/ 364331 w 490177"/>
                <a:gd name="connsiteY98" fmla="*/ 523241 h 785166"/>
                <a:gd name="connsiteX99" fmla="*/ 361806 w 490177"/>
                <a:gd name="connsiteY99" fmla="*/ 518710 h 785166"/>
                <a:gd name="connsiteX100" fmla="*/ 358198 w 490177"/>
                <a:gd name="connsiteY100" fmla="*/ 520104 h 785166"/>
                <a:gd name="connsiteX101" fmla="*/ 352786 w 490177"/>
                <a:gd name="connsiteY101" fmla="*/ 519059 h 785166"/>
                <a:gd name="connsiteX102" fmla="*/ 356394 w 490177"/>
                <a:gd name="connsiteY102" fmla="*/ 514877 h 785166"/>
                <a:gd name="connsiteX103" fmla="*/ 358919 w 490177"/>
                <a:gd name="connsiteY103" fmla="*/ 511044 h 785166"/>
                <a:gd name="connsiteX104" fmla="*/ 361806 w 490177"/>
                <a:gd name="connsiteY104" fmla="*/ 509301 h 785166"/>
                <a:gd name="connsiteX105" fmla="*/ 329973 w 490177"/>
                <a:gd name="connsiteY105" fmla="*/ 506496 h 785166"/>
                <a:gd name="connsiteX106" fmla="*/ 332997 w 490177"/>
                <a:gd name="connsiteY106" fmla="*/ 506867 h 785166"/>
                <a:gd name="connsiteX107" fmla="*/ 337532 w 490177"/>
                <a:gd name="connsiteY107" fmla="*/ 508719 h 785166"/>
                <a:gd name="connsiteX108" fmla="*/ 340178 w 490177"/>
                <a:gd name="connsiteY108" fmla="*/ 512794 h 785166"/>
                <a:gd name="connsiteX109" fmla="*/ 338288 w 490177"/>
                <a:gd name="connsiteY109" fmla="*/ 517239 h 785166"/>
                <a:gd name="connsiteX110" fmla="*/ 340934 w 490177"/>
                <a:gd name="connsiteY110" fmla="*/ 520943 h 785166"/>
                <a:gd name="connsiteX111" fmla="*/ 338666 w 490177"/>
                <a:gd name="connsiteY111" fmla="*/ 524276 h 785166"/>
                <a:gd name="connsiteX112" fmla="*/ 337154 w 490177"/>
                <a:gd name="connsiteY112" fmla="*/ 527240 h 785166"/>
                <a:gd name="connsiteX113" fmla="*/ 334886 w 490177"/>
                <a:gd name="connsiteY113" fmla="*/ 527981 h 785166"/>
                <a:gd name="connsiteX114" fmla="*/ 332241 w 490177"/>
                <a:gd name="connsiteY114" fmla="*/ 526129 h 785166"/>
                <a:gd name="connsiteX115" fmla="*/ 329217 w 490177"/>
                <a:gd name="connsiteY115" fmla="*/ 523165 h 785166"/>
                <a:gd name="connsiteX116" fmla="*/ 328839 w 490177"/>
                <a:gd name="connsiteY116" fmla="*/ 519091 h 785166"/>
                <a:gd name="connsiteX117" fmla="*/ 326571 w 490177"/>
                <a:gd name="connsiteY117" fmla="*/ 517979 h 785166"/>
                <a:gd name="connsiteX118" fmla="*/ 326193 w 490177"/>
                <a:gd name="connsiteY118" fmla="*/ 513164 h 785166"/>
                <a:gd name="connsiteX119" fmla="*/ 329595 w 490177"/>
                <a:gd name="connsiteY119" fmla="*/ 511312 h 785166"/>
                <a:gd name="connsiteX120" fmla="*/ 329973 w 490177"/>
                <a:gd name="connsiteY120" fmla="*/ 506496 h 785166"/>
                <a:gd name="connsiteX121" fmla="*/ 369386 w 490177"/>
                <a:gd name="connsiteY121" fmla="*/ 503332 h 785166"/>
                <a:gd name="connsiteX122" fmla="*/ 371057 w 490177"/>
                <a:gd name="connsiteY122" fmla="*/ 503332 h 785166"/>
                <a:gd name="connsiteX123" fmla="*/ 372728 w 490177"/>
                <a:gd name="connsiteY123" fmla="*/ 507523 h 785166"/>
                <a:gd name="connsiteX124" fmla="*/ 370388 w 490177"/>
                <a:gd name="connsiteY124" fmla="*/ 511714 h 785166"/>
                <a:gd name="connsiteX125" fmla="*/ 367046 w 490177"/>
                <a:gd name="connsiteY125" fmla="*/ 510190 h 785166"/>
                <a:gd name="connsiteX126" fmla="*/ 367046 w 490177"/>
                <a:gd name="connsiteY126" fmla="*/ 505999 h 785166"/>
                <a:gd name="connsiteX127" fmla="*/ 369386 w 490177"/>
                <a:gd name="connsiteY127" fmla="*/ 503332 h 785166"/>
                <a:gd name="connsiteX128" fmla="*/ 352601 w 490177"/>
                <a:gd name="connsiteY128" fmla="*/ 503304 h 785166"/>
                <a:gd name="connsiteX129" fmla="*/ 356834 w 490177"/>
                <a:gd name="connsiteY129" fmla="*/ 504009 h 785166"/>
                <a:gd name="connsiteX130" fmla="*/ 355776 w 490177"/>
                <a:gd name="connsiteY130" fmla="*/ 506479 h 785166"/>
                <a:gd name="connsiteX131" fmla="*/ 353659 w 490177"/>
                <a:gd name="connsiteY131" fmla="*/ 508596 h 785166"/>
                <a:gd name="connsiteX132" fmla="*/ 351190 w 490177"/>
                <a:gd name="connsiteY132" fmla="*/ 506832 h 785166"/>
                <a:gd name="connsiteX133" fmla="*/ 352601 w 490177"/>
                <a:gd name="connsiteY133" fmla="*/ 503304 h 785166"/>
                <a:gd name="connsiteX134" fmla="*/ 298752 w 490177"/>
                <a:gd name="connsiteY134" fmla="*/ 498551 h 785166"/>
                <a:gd name="connsiteX135" fmla="*/ 301776 w 490177"/>
                <a:gd name="connsiteY135" fmla="*/ 498912 h 785166"/>
                <a:gd name="connsiteX136" fmla="*/ 302532 w 490177"/>
                <a:gd name="connsiteY136" fmla="*/ 503253 h 785166"/>
                <a:gd name="connsiteX137" fmla="*/ 301398 w 490177"/>
                <a:gd name="connsiteY137" fmla="*/ 507955 h 785166"/>
                <a:gd name="connsiteX138" fmla="*/ 303666 w 490177"/>
                <a:gd name="connsiteY138" fmla="*/ 511211 h 785166"/>
                <a:gd name="connsiteX139" fmla="*/ 303666 w 490177"/>
                <a:gd name="connsiteY139" fmla="*/ 516636 h 785166"/>
                <a:gd name="connsiteX140" fmla="*/ 304422 w 490177"/>
                <a:gd name="connsiteY140" fmla="*/ 520977 h 785166"/>
                <a:gd name="connsiteX141" fmla="*/ 303288 w 490177"/>
                <a:gd name="connsiteY141" fmla="*/ 526041 h 785166"/>
                <a:gd name="connsiteX142" fmla="*/ 301020 w 490177"/>
                <a:gd name="connsiteY142" fmla="*/ 526402 h 785166"/>
                <a:gd name="connsiteX143" fmla="*/ 297618 w 490177"/>
                <a:gd name="connsiteY143" fmla="*/ 522785 h 785166"/>
                <a:gd name="connsiteX144" fmla="*/ 297240 w 490177"/>
                <a:gd name="connsiteY144" fmla="*/ 517721 h 785166"/>
                <a:gd name="connsiteX145" fmla="*/ 299130 w 490177"/>
                <a:gd name="connsiteY145" fmla="*/ 514104 h 785166"/>
                <a:gd name="connsiteX146" fmla="*/ 298374 w 490177"/>
                <a:gd name="connsiteY146" fmla="*/ 507955 h 785166"/>
                <a:gd name="connsiteX147" fmla="*/ 296862 w 490177"/>
                <a:gd name="connsiteY147" fmla="*/ 502530 h 785166"/>
                <a:gd name="connsiteX148" fmla="*/ 298752 w 490177"/>
                <a:gd name="connsiteY148" fmla="*/ 498551 h 785166"/>
                <a:gd name="connsiteX149" fmla="*/ 380516 w 490177"/>
                <a:gd name="connsiteY149" fmla="*/ 489017 h 785166"/>
                <a:gd name="connsiteX150" fmla="*/ 382242 w 490177"/>
                <a:gd name="connsiteY150" fmla="*/ 490781 h 785166"/>
                <a:gd name="connsiteX151" fmla="*/ 380516 w 490177"/>
                <a:gd name="connsiteY151" fmla="*/ 493603 h 785166"/>
                <a:gd name="connsiteX152" fmla="*/ 380862 w 490177"/>
                <a:gd name="connsiteY152" fmla="*/ 497131 h 785166"/>
                <a:gd name="connsiteX153" fmla="*/ 377411 w 490177"/>
                <a:gd name="connsiteY153" fmla="*/ 497131 h 785166"/>
                <a:gd name="connsiteX154" fmla="*/ 374995 w 490177"/>
                <a:gd name="connsiteY154" fmla="*/ 492192 h 785166"/>
                <a:gd name="connsiteX155" fmla="*/ 380516 w 490177"/>
                <a:gd name="connsiteY155" fmla="*/ 489017 h 785166"/>
                <a:gd name="connsiteX156" fmla="*/ 340431 w 490177"/>
                <a:gd name="connsiteY156" fmla="*/ 484271 h 785166"/>
                <a:gd name="connsiteX157" fmla="*/ 342547 w 490177"/>
                <a:gd name="connsiteY157" fmla="*/ 485383 h 785166"/>
                <a:gd name="connsiteX158" fmla="*/ 345017 w 490177"/>
                <a:gd name="connsiteY158" fmla="*/ 489087 h 785166"/>
                <a:gd name="connsiteX159" fmla="*/ 347133 w 490177"/>
                <a:gd name="connsiteY159" fmla="*/ 489458 h 785166"/>
                <a:gd name="connsiteX160" fmla="*/ 348897 w 490177"/>
                <a:gd name="connsiteY160" fmla="*/ 492421 h 785166"/>
                <a:gd name="connsiteX161" fmla="*/ 347133 w 490177"/>
                <a:gd name="connsiteY161" fmla="*/ 494644 h 785166"/>
                <a:gd name="connsiteX162" fmla="*/ 345369 w 490177"/>
                <a:gd name="connsiteY162" fmla="*/ 492421 h 785166"/>
                <a:gd name="connsiteX163" fmla="*/ 342194 w 490177"/>
                <a:gd name="connsiteY163" fmla="*/ 491680 h 785166"/>
                <a:gd name="connsiteX164" fmla="*/ 340431 w 490177"/>
                <a:gd name="connsiteY164" fmla="*/ 488346 h 785166"/>
                <a:gd name="connsiteX165" fmla="*/ 340431 w 490177"/>
                <a:gd name="connsiteY165" fmla="*/ 484271 h 785166"/>
                <a:gd name="connsiteX166" fmla="*/ 208946 w 490177"/>
                <a:gd name="connsiteY166" fmla="*/ 74 h 785166"/>
                <a:gd name="connsiteX167" fmla="*/ 213621 w 490177"/>
                <a:gd name="connsiteY167" fmla="*/ 2595 h 785166"/>
                <a:gd name="connsiteX168" fmla="*/ 218296 w 490177"/>
                <a:gd name="connsiteY168" fmla="*/ 5476 h 785166"/>
                <a:gd name="connsiteX169" fmla="*/ 223691 w 490177"/>
                <a:gd name="connsiteY169" fmla="*/ 7997 h 785166"/>
                <a:gd name="connsiteX170" fmla="*/ 229085 w 490177"/>
                <a:gd name="connsiteY170" fmla="*/ 9798 h 785166"/>
                <a:gd name="connsiteX171" fmla="*/ 234480 w 490177"/>
                <a:gd name="connsiteY171" fmla="*/ 10158 h 785166"/>
                <a:gd name="connsiteX172" fmla="*/ 239155 w 490177"/>
                <a:gd name="connsiteY172" fmla="*/ 13759 h 785166"/>
                <a:gd name="connsiteX173" fmla="*/ 243471 w 490177"/>
                <a:gd name="connsiteY173" fmla="*/ 15200 h 785166"/>
                <a:gd name="connsiteX174" fmla="*/ 247427 w 490177"/>
                <a:gd name="connsiteY174" fmla="*/ 18441 h 785166"/>
                <a:gd name="connsiteX175" fmla="*/ 251742 w 490177"/>
                <a:gd name="connsiteY175" fmla="*/ 19882 h 785166"/>
                <a:gd name="connsiteX176" fmla="*/ 255338 w 490177"/>
                <a:gd name="connsiteY176" fmla="*/ 24563 h 785166"/>
                <a:gd name="connsiteX177" fmla="*/ 259294 w 490177"/>
                <a:gd name="connsiteY177" fmla="*/ 26364 h 785166"/>
                <a:gd name="connsiteX178" fmla="*/ 269364 w 490177"/>
                <a:gd name="connsiteY178" fmla="*/ 28525 h 785166"/>
                <a:gd name="connsiteX179" fmla="*/ 330861 w 490177"/>
                <a:gd name="connsiteY179" fmla="*/ 196347 h 785166"/>
                <a:gd name="connsiteX180" fmla="*/ 333019 w 490177"/>
                <a:gd name="connsiteY180" fmla="*/ 203190 h 785166"/>
                <a:gd name="connsiteX181" fmla="*/ 336255 w 490177"/>
                <a:gd name="connsiteY181" fmla="*/ 205350 h 785166"/>
                <a:gd name="connsiteX182" fmla="*/ 339492 w 490177"/>
                <a:gd name="connsiteY182" fmla="*/ 209672 h 785166"/>
                <a:gd name="connsiteX183" fmla="*/ 337334 w 490177"/>
                <a:gd name="connsiteY183" fmla="*/ 213273 h 785166"/>
                <a:gd name="connsiteX184" fmla="*/ 336255 w 490177"/>
                <a:gd name="connsiteY184" fmla="*/ 216875 h 785166"/>
                <a:gd name="connsiteX185" fmla="*/ 338053 w 490177"/>
                <a:gd name="connsiteY185" fmla="*/ 220116 h 785166"/>
                <a:gd name="connsiteX186" fmla="*/ 342009 w 490177"/>
                <a:gd name="connsiteY186" fmla="*/ 221917 h 785166"/>
                <a:gd name="connsiteX187" fmla="*/ 343807 w 490177"/>
                <a:gd name="connsiteY187" fmla="*/ 225158 h 785166"/>
                <a:gd name="connsiteX188" fmla="*/ 341650 w 490177"/>
                <a:gd name="connsiteY188" fmla="*/ 227679 h 785166"/>
                <a:gd name="connsiteX189" fmla="*/ 339852 w 490177"/>
                <a:gd name="connsiteY189" fmla="*/ 231280 h 785166"/>
                <a:gd name="connsiteX190" fmla="*/ 342369 w 490177"/>
                <a:gd name="connsiteY190" fmla="*/ 233801 h 785166"/>
                <a:gd name="connsiteX191" fmla="*/ 344886 w 490177"/>
                <a:gd name="connsiteY191" fmla="*/ 235602 h 785166"/>
                <a:gd name="connsiteX192" fmla="*/ 346325 w 490177"/>
                <a:gd name="connsiteY192" fmla="*/ 238483 h 785166"/>
                <a:gd name="connsiteX193" fmla="*/ 344167 w 490177"/>
                <a:gd name="connsiteY193" fmla="*/ 242804 h 785166"/>
                <a:gd name="connsiteX194" fmla="*/ 344886 w 490177"/>
                <a:gd name="connsiteY194" fmla="*/ 246046 h 785166"/>
                <a:gd name="connsiteX195" fmla="*/ 347763 w 490177"/>
                <a:gd name="connsiteY195" fmla="*/ 248927 h 785166"/>
                <a:gd name="connsiteX196" fmla="*/ 353877 w 490177"/>
                <a:gd name="connsiteY196" fmla="*/ 249647 h 785166"/>
                <a:gd name="connsiteX197" fmla="*/ 357114 w 490177"/>
                <a:gd name="connsiteY197" fmla="*/ 245325 h 785166"/>
                <a:gd name="connsiteX198" fmla="*/ 359991 w 490177"/>
                <a:gd name="connsiteY198" fmla="*/ 246766 h 785166"/>
                <a:gd name="connsiteX199" fmla="*/ 362149 w 490177"/>
                <a:gd name="connsiteY199" fmla="*/ 250367 h 785166"/>
                <a:gd name="connsiteX200" fmla="*/ 365745 w 490177"/>
                <a:gd name="connsiteY200" fmla="*/ 252528 h 785166"/>
                <a:gd name="connsiteX201" fmla="*/ 371499 w 490177"/>
                <a:gd name="connsiteY201" fmla="*/ 250727 h 785166"/>
                <a:gd name="connsiteX202" fmla="*/ 377613 w 490177"/>
                <a:gd name="connsiteY202" fmla="*/ 253248 h 785166"/>
                <a:gd name="connsiteX203" fmla="*/ 383727 w 490177"/>
                <a:gd name="connsiteY203" fmla="*/ 251448 h 785166"/>
                <a:gd name="connsiteX204" fmla="*/ 386963 w 490177"/>
                <a:gd name="connsiteY204" fmla="*/ 247846 h 785166"/>
                <a:gd name="connsiteX205" fmla="*/ 389840 w 490177"/>
                <a:gd name="connsiteY205" fmla="*/ 246406 h 785166"/>
                <a:gd name="connsiteX206" fmla="*/ 394156 w 490177"/>
                <a:gd name="connsiteY206" fmla="*/ 247846 h 785166"/>
                <a:gd name="connsiteX207" fmla="*/ 395594 w 490177"/>
                <a:gd name="connsiteY207" fmla="*/ 251087 h 785166"/>
                <a:gd name="connsiteX208" fmla="*/ 396673 w 490177"/>
                <a:gd name="connsiteY208" fmla="*/ 253608 h 785166"/>
                <a:gd name="connsiteX209" fmla="*/ 398471 w 490177"/>
                <a:gd name="connsiteY209" fmla="*/ 257570 h 785166"/>
                <a:gd name="connsiteX210" fmla="*/ 399550 w 490177"/>
                <a:gd name="connsiteY210" fmla="*/ 260091 h 785166"/>
                <a:gd name="connsiteX211" fmla="*/ 397752 w 490177"/>
                <a:gd name="connsiteY211" fmla="*/ 262252 h 785166"/>
                <a:gd name="connsiteX212" fmla="*/ 394156 w 490177"/>
                <a:gd name="connsiteY212" fmla="*/ 263332 h 785166"/>
                <a:gd name="connsiteX213" fmla="*/ 391638 w 490177"/>
                <a:gd name="connsiteY213" fmla="*/ 266213 h 785166"/>
                <a:gd name="connsiteX214" fmla="*/ 393437 w 490177"/>
                <a:gd name="connsiteY214" fmla="*/ 270895 h 785166"/>
                <a:gd name="connsiteX215" fmla="*/ 398471 w 490177"/>
                <a:gd name="connsiteY215" fmla="*/ 275937 h 785166"/>
                <a:gd name="connsiteX216" fmla="*/ 405304 w 490177"/>
                <a:gd name="connsiteY216" fmla="*/ 278458 h 785166"/>
                <a:gd name="connsiteX217" fmla="*/ 407822 w 490177"/>
                <a:gd name="connsiteY217" fmla="*/ 282059 h 785166"/>
                <a:gd name="connsiteX218" fmla="*/ 407822 w 490177"/>
                <a:gd name="connsiteY218" fmla="*/ 288541 h 785166"/>
                <a:gd name="connsiteX219" fmla="*/ 406743 w 490177"/>
                <a:gd name="connsiteY219" fmla="*/ 292503 h 785166"/>
                <a:gd name="connsiteX220" fmla="*/ 407822 w 490177"/>
                <a:gd name="connsiteY220" fmla="*/ 296464 h 785166"/>
                <a:gd name="connsiteX221" fmla="*/ 406383 w 490177"/>
                <a:gd name="connsiteY221" fmla="*/ 300066 h 785166"/>
                <a:gd name="connsiteX222" fmla="*/ 410339 w 490177"/>
                <a:gd name="connsiteY222" fmla="*/ 303307 h 785166"/>
                <a:gd name="connsiteX223" fmla="*/ 414655 w 490177"/>
                <a:gd name="connsiteY223" fmla="*/ 306188 h 785166"/>
                <a:gd name="connsiteX224" fmla="*/ 418970 w 490177"/>
                <a:gd name="connsiteY224" fmla="*/ 310870 h 785166"/>
                <a:gd name="connsiteX225" fmla="*/ 421128 w 490177"/>
                <a:gd name="connsiteY225" fmla="*/ 314831 h 785166"/>
                <a:gd name="connsiteX226" fmla="*/ 426163 w 490177"/>
                <a:gd name="connsiteY226" fmla="*/ 317352 h 785166"/>
                <a:gd name="connsiteX227" fmla="*/ 430479 w 490177"/>
                <a:gd name="connsiteY227" fmla="*/ 318433 h 785166"/>
                <a:gd name="connsiteX228" fmla="*/ 432636 w 490177"/>
                <a:gd name="connsiteY228" fmla="*/ 314471 h 785166"/>
                <a:gd name="connsiteX229" fmla="*/ 434075 w 490177"/>
                <a:gd name="connsiteY229" fmla="*/ 310870 h 785166"/>
                <a:gd name="connsiteX230" fmla="*/ 432277 w 490177"/>
                <a:gd name="connsiteY230" fmla="*/ 307628 h 785166"/>
                <a:gd name="connsiteX231" fmla="*/ 433356 w 490177"/>
                <a:gd name="connsiteY231" fmla="*/ 304747 h 785166"/>
                <a:gd name="connsiteX232" fmla="*/ 436592 w 490177"/>
                <a:gd name="connsiteY232" fmla="*/ 304387 h 785166"/>
                <a:gd name="connsiteX233" fmla="*/ 438750 w 490177"/>
                <a:gd name="connsiteY233" fmla="*/ 306908 h 785166"/>
                <a:gd name="connsiteX234" fmla="*/ 441627 w 490177"/>
                <a:gd name="connsiteY234" fmla="*/ 306908 h 785166"/>
                <a:gd name="connsiteX235" fmla="*/ 443066 w 490177"/>
                <a:gd name="connsiteY235" fmla="*/ 304387 h 785166"/>
                <a:gd name="connsiteX236" fmla="*/ 447741 w 490177"/>
                <a:gd name="connsiteY236" fmla="*/ 304027 h 785166"/>
                <a:gd name="connsiteX237" fmla="*/ 477590 w 490177"/>
                <a:gd name="connsiteY237" fmla="*/ 333558 h 785166"/>
                <a:gd name="connsiteX238" fmla="*/ 480467 w 490177"/>
                <a:gd name="connsiteY238" fmla="*/ 335359 h 785166"/>
                <a:gd name="connsiteX239" fmla="*/ 484064 w 490177"/>
                <a:gd name="connsiteY239" fmla="*/ 337880 h 785166"/>
                <a:gd name="connsiteX240" fmla="*/ 485502 w 490177"/>
                <a:gd name="connsiteY240" fmla="*/ 342561 h 785166"/>
                <a:gd name="connsiteX241" fmla="*/ 486581 w 490177"/>
                <a:gd name="connsiteY241" fmla="*/ 346883 h 785166"/>
                <a:gd name="connsiteX242" fmla="*/ 489098 w 490177"/>
                <a:gd name="connsiteY242" fmla="*/ 349404 h 785166"/>
                <a:gd name="connsiteX243" fmla="*/ 490177 w 490177"/>
                <a:gd name="connsiteY243" fmla="*/ 352645 h 785166"/>
                <a:gd name="connsiteX244" fmla="*/ 489098 w 490177"/>
                <a:gd name="connsiteY244" fmla="*/ 356247 h 785166"/>
                <a:gd name="connsiteX245" fmla="*/ 486941 w 490177"/>
                <a:gd name="connsiteY245" fmla="*/ 360568 h 785166"/>
                <a:gd name="connsiteX246" fmla="*/ 482625 w 490177"/>
                <a:gd name="connsiteY246" fmla="*/ 363089 h 785166"/>
                <a:gd name="connsiteX247" fmla="*/ 480467 w 490177"/>
                <a:gd name="connsiteY247" fmla="*/ 367051 h 785166"/>
                <a:gd name="connsiteX248" fmla="*/ 479388 w 490177"/>
                <a:gd name="connsiteY248" fmla="*/ 370292 h 785166"/>
                <a:gd name="connsiteX249" fmla="*/ 480108 w 490177"/>
                <a:gd name="connsiteY249" fmla="*/ 376414 h 785166"/>
                <a:gd name="connsiteX250" fmla="*/ 478310 w 490177"/>
                <a:gd name="connsiteY250" fmla="*/ 382536 h 785166"/>
                <a:gd name="connsiteX251" fmla="*/ 474713 w 490177"/>
                <a:gd name="connsiteY251" fmla="*/ 388298 h 785166"/>
                <a:gd name="connsiteX252" fmla="*/ 470038 w 490177"/>
                <a:gd name="connsiteY252" fmla="*/ 390099 h 785166"/>
                <a:gd name="connsiteX253" fmla="*/ 468240 w 490177"/>
                <a:gd name="connsiteY253" fmla="*/ 392980 h 785166"/>
                <a:gd name="connsiteX254" fmla="*/ 468959 w 490177"/>
                <a:gd name="connsiteY254" fmla="*/ 396221 h 785166"/>
                <a:gd name="connsiteX255" fmla="*/ 467880 w 490177"/>
                <a:gd name="connsiteY255" fmla="*/ 399102 h 785166"/>
                <a:gd name="connsiteX256" fmla="*/ 464644 w 490177"/>
                <a:gd name="connsiteY256" fmla="*/ 401984 h 785166"/>
                <a:gd name="connsiteX257" fmla="*/ 461766 w 490177"/>
                <a:gd name="connsiteY257" fmla="*/ 401984 h 785166"/>
                <a:gd name="connsiteX258" fmla="*/ 460688 w 490177"/>
                <a:gd name="connsiteY258" fmla="*/ 396942 h 785166"/>
                <a:gd name="connsiteX259" fmla="*/ 463565 w 490177"/>
                <a:gd name="connsiteY259" fmla="*/ 393340 h 785166"/>
                <a:gd name="connsiteX260" fmla="*/ 461407 w 490177"/>
                <a:gd name="connsiteY260" fmla="*/ 390459 h 785166"/>
                <a:gd name="connsiteX261" fmla="*/ 459609 w 490177"/>
                <a:gd name="connsiteY261" fmla="*/ 388298 h 785166"/>
                <a:gd name="connsiteX262" fmla="*/ 459609 w 490177"/>
                <a:gd name="connsiteY262" fmla="*/ 384697 h 785166"/>
                <a:gd name="connsiteX263" fmla="*/ 458170 w 490177"/>
                <a:gd name="connsiteY263" fmla="*/ 382176 h 785166"/>
                <a:gd name="connsiteX264" fmla="*/ 456372 w 490177"/>
                <a:gd name="connsiteY264" fmla="*/ 385057 h 785166"/>
                <a:gd name="connsiteX265" fmla="*/ 452416 w 490177"/>
                <a:gd name="connsiteY265" fmla="*/ 386498 h 785166"/>
                <a:gd name="connsiteX266" fmla="*/ 451697 w 490177"/>
                <a:gd name="connsiteY266" fmla="*/ 390459 h 785166"/>
                <a:gd name="connsiteX267" fmla="*/ 454574 w 490177"/>
                <a:gd name="connsiteY267" fmla="*/ 391180 h 785166"/>
                <a:gd name="connsiteX268" fmla="*/ 456012 w 490177"/>
                <a:gd name="connsiteY268" fmla="*/ 396942 h 785166"/>
                <a:gd name="connsiteX269" fmla="*/ 453495 w 490177"/>
                <a:gd name="connsiteY269" fmla="*/ 398742 h 785166"/>
                <a:gd name="connsiteX270" fmla="*/ 453855 w 490177"/>
                <a:gd name="connsiteY270" fmla="*/ 402344 h 785166"/>
                <a:gd name="connsiteX271" fmla="*/ 452416 w 490177"/>
                <a:gd name="connsiteY271" fmla="*/ 404865 h 785166"/>
                <a:gd name="connsiteX272" fmla="*/ 449539 w 490177"/>
                <a:gd name="connsiteY272" fmla="*/ 404144 h 785166"/>
                <a:gd name="connsiteX273" fmla="*/ 447741 w 490177"/>
                <a:gd name="connsiteY273" fmla="*/ 407386 h 785166"/>
                <a:gd name="connsiteX274" fmla="*/ 444504 w 490177"/>
                <a:gd name="connsiteY274" fmla="*/ 407386 h 785166"/>
                <a:gd name="connsiteX275" fmla="*/ 443066 w 490177"/>
                <a:gd name="connsiteY275" fmla="*/ 402704 h 785166"/>
                <a:gd name="connsiteX276" fmla="*/ 439110 w 490177"/>
                <a:gd name="connsiteY276" fmla="*/ 402344 h 785166"/>
                <a:gd name="connsiteX277" fmla="*/ 436592 w 490177"/>
                <a:gd name="connsiteY277" fmla="*/ 405225 h 785166"/>
                <a:gd name="connsiteX278" fmla="*/ 434794 w 490177"/>
                <a:gd name="connsiteY278" fmla="*/ 407386 h 785166"/>
                <a:gd name="connsiteX279" fmla="*/ 436233 w 490177"/>
                <a:gd name="connsiteY279" fmla="*/ 411347 h 785166"/>
                <a:gd name="connsiteX280" fmla="*/ 436592 w 490177"/>
                <a:gd name="connsiteY280" fmla="*/ 416389 h 785166"/>
                <a:gd name="connsiteX281" fmla="*/ 438390 w 490177"/>
                <a:gd name="connsiteY281" fmla="*/ 419270 h 785166"/>
                <a:gd name="connsiteX282" fmla="*/ 436592 w 490177"/>
                <a:gd name="connsiteY282" fmla="*/ 422151 h 785166"/>
                <a:gd name="connsiteX283" fmla="*/ 436592 w 490177"/>
                <a:gd name="connsiteY283" fmla="*/ 424672 h 785166"/>
                <a:gd name="connsiteX284" fmla="*/ 440548 w 490177"/>
                <a:gd name="connsiteY284" fmla="*/ 426833 h 785166"/>
                <a:gd name="connsiteX285" fmla="*/ 443785 w 490177"/>
                <a:gd name="connsiteY285" fmla="*/ 429354 h 785166"/>
                <a:gd name="connsiteX286" fmla="*/ 444145 w 490177"/>
                <a:gd name="connsiteY286" fmla="*/ 434035 h 785166"/>
                <a:gd name="connsiteX287" fmla="*/ 440908 w 490177"/>
                <a:gd name="connsiteY287" fmla="*/ 437277 h 785166"/>
                <a:gd name="connsiteX288" fmla="*/ 438031 w 490177"/>
                <a:gd name="connsiteY288" fmla="*/ 434035 h 785166"/>
                <a:gd name="connsiteX289" fmla="*/ 437312 w 490177"/>
                <a:gd name="connsiteY289" fmla="*/ 430074 h 785166"/>
                <a:gd name="connsiteX290" fmla="*/ 434435 w 490177"/>
                <a:gd name="connsiteY290" fmla="*/ 427193 h 785166"/>
                <a:gd name="connsiteX291" fmla="*/ 431917 w 490177"/>
                <a:gd name="connsiteY291" fmla="*/ 425752 h 785166"/>
                <a:gd name="connsiteX292" fmla="*/ 428680 w 490177"/>
                <a:gd name="connsiteY292" fmla="*/ 423592 h 785166"/>
                <a:gd name="connsiteX293" fmla="*/ 424365 w 490177"/>
                <a:gd name="connsiteY293" fmla="*/ 423231 h 785166"/>
                <a:gd name="connsiteX294" fmla="*/ 425084 w 490177"/>
                <a:gd name="connsiteY294" fmla="*/ 427913 h 785166"/>
                <a:gd name="connsiteX295" fmla="*/ 425444 w 490177"/>
                <a:gd name="connsiteY295" fmla="*/ 430794 h 785166"/>
                <a:gd name="connsiteX296" fmla="*/ 423286 w 490177"/>
                <a:gd name="connsiteY296" fmla="*/ 433675 h 785166"/>
                <a:gd name="connsiteX297" fmla="*/ 420769 w 490177"/>
                <a:gd name="connsiteY297" fmla="*/ 433675 h 785166"/>
                <a:gd name="connsiteX298" fmla="*/ 420409 w 490177"/>
                <a:gd name="connsiteY298" fmla="*/ 430074 h 785166"/>
                <a:gd name="connsiteX299" fmla="*/ 417532 w 490177"/>
                <a:gd name="connsiteY299" fmla="*/ 426113 h 785166"/>
                <a:gd name="connsiteX300" fmla="*/ 415014 w 490177"/>
                <a:gd name="connsiteY300" fmla="*/ 425752 h 785166"/>
                <a:gd name="connsiteX301" fmla="*/ 413216 w 490177"/>
                <a:gd name="connsiteY301" fmla="*/ 428633 h 785166"/>
                <a:gd name="connsiteX302" fmla="*/ 412497 w 490177"/>
                <a:gd name="connsiteY302" fmla="*/ 430434 h 785166"/>
                <a:gd name="connsiteX303" fmla="*/ 410699 w 490177"/>
                <a:gd name="connsiteY303" fmla="*/ 430434 h 785166"/>
                <a:gd name="connsiteX304" fmla="*/ 409980 w 490177"/>
                <a:gd name="connsiteY304" fmla="*/ 427193 h 785166"/>
                <a:gd name="connsiteX305" fmla="*/ 406743 w 490177"/>
                <a:gd name="connsiteY305" fmla="*/ 427553 h 785166"/>
                <a:gd name="connsiteX306" fmla="*/ 405304 w 490177"/>
                <a:gd name="connsiteY306" fmla="*/ 429354 h 785166"/>
                <a:gd name="connsiteX307" fmla="*/ 406743 w 490177"/>
                <a:gd name="connsiteY307" fmla="*/ 433675 h 785166"/>
                <a:gd name="connsiteX308" fmla="*/ 408541 w 490177"/>
                <a:gd name="connsiteY308" fmla="*/ 435836 h 785166"/>
                <a:gd name="connsiteX309" fmla="*/ 409620 w 490177"/>
                <a:gd name="connsiteY309" fmla="*/ 440518 h 785166"/>
                <a:gd name="connsiteX310" fmla="*/ 409980 w 490177"/>
                <a:gd name="connsiteY310" fmla="*/ 444839 h 785166"/>
                <a:gd name="connsiteX311" fmla="*/ 412497 w 490177"/>
                <a:gd name="connsiteY311" fmla="*/ 447360 h 785166"/>
                <a:gd name="connsiteX312" fmla="*/ 412857 w 490177"/>
                <a:gd name="connsiteY312" fmla="*/ 451322 h 785166"/>
                <a:gd name="connsiteX313" fmla="*/ 409980 w 490177"/>
                <a:gd name="connsiteY313" fmla="*/ 452762 h 785166"/>
                <a:gd name="connsiteX314" fmla="*/ 410339 w 490177"/>
                <a:gd name="connsiteY314" fmla="*/ 456364 h 785166"/>
                <a:gd name="connsiteX315" fmla="*/ 408181 w 490177"/>
                <a:gd name="connsiteY315" fmla="*/ 458885 h 785166"/>
                <a:gd name="connsiteX316" fmla="*/ 406383 w 490177"/>
                <a:gd name="connsiteY316" fmla="*/ 454203 h 785166"/>
                <a:gd name="connsiteX317" fmla="*/ 407103 w 490177"/>
                <a:gd name="connsiteY317" fmla="*/ 451322 h 785166"/>
                <a:gd name="connsiteX318" fmla="*/ 404226 w 490177"/>
                <a:gd name="connsiteY318" fmla="*/ 451322 h 785166"/>
                <a:gd name="connsiteX319" fmla="*/ 402787 w 490177"/>
                <a:gd name="connsiteY319" fmla="*/ 453843 h 785166"/>
                <a:gd name="connsiteX320" fmla="*/ 400629 w 490177"/>
                <a:gd name="connsiteY320" fmla="*/ 456004 h 785166"/>
                <a:gd name="connsiteX321" fmla="*/ 401708 w 490177"/>
                <a:gd name="connsiteY321" fmla="*/ 460325 h 785166"/>
                <a:gd name="connsiteX322" fmla="*/ 399910 w 490177"/>
                <a:gd name="connsiteY322" fmla="*/ 462846 h 785166"/>
                <a:gd name="connsiteX323" fmla="*/ 398471 w 490177"/>
                <a:gd name="connsiteY323" fmla="*/ 459605 h 785166"/>
                <a:gd name="connsiteX324" fmla="*/ 396314 w 490177"/>
                <a:gd name="connsiteY324" fmla="*/ 458525 h 785166"/>
                <a:gd name="connsiteX325" fmla="*/ 395235 w 490177"/>
                <a:gd name="connsiteY325" fmla="*/ 463206 h 785166"/>
                <a:gd name="connsiteX326" fmla="*/ 396673 w 490177"/>
                <a:gd name="connsiteY326" fmla="*/ 468248 h 785166"/>
                <a:gd name="connsiteX327" fmla="*/ 396673 w 490177"/>
                <a:gd name="connsiteY327" fmla="*/ 472210 h 785166"/>
                <a:gd name="connsiteX328" fmla="*/ 393796 w 490177"/>
                <a:gd name="connsiteY328" fmla="*/ 472210 h 785166"/>
                <a:gd name="connsiteX329" fmla="*/ 391998 w 490177"/>
                <a:gd name="connsiteY329" fmla="*/ 468248 h 785166"/>
                <a:gd name="connsiteX330" fmla="*/ 385884 w 490177"/>
                <a:gd name="connsiteY330" fmla="*/ 466448 h 785166"/>
                <a:gd name="connsiteX331" fmla="*/ 384446 w 490177"/>
                <a:gd name="connsiteY331" fmla="*/ 462126 h 785166"/>
                <a:gd name="connsiteX332" fmla="*/ 382648 w 490177"/>
                <a:gd name="connsiteY332" fmla="*/ 456004 h 785166"/>
                <a:gd name="connsiteX333" fmla="*/ 380130 w 490177"/>
                <a:gd name="connsiteY333" fmla="*/ 452762 h 785166"/>
                <a:gd name="connsiteX334" fmla="*/ 376174 w 490177"/>
                <a:gd name="connsiteY334" fmla="*/ 452042 h 785166"/>
                <a:gd name="connsiteX335" fmla="*/ 374736 w 490177"/>
                <a:gd name="connsiteY335" fmla="*/ 454923 h 785166"/>
                <a:gd name="connsiteX336" fmla="*/ 372938 w 490177"/>
                <a:gd name="connsiteY336" fmla="*/ 456364 h 785166"/>
                <a:gd name="connsiteX337" fmla="*/ 371139 w 490177"/>
                <a:gd name="connsiteY337" fmla="*/ 453483 h 785166"/>
                <a:gd name="connsiteX338" fmla="*/ 368262 w 490177"/>
                <a:gd name="connsiteY338" fmla="*/ 453483 h 785166"/>
                <a:gd name="connsiteX339" fmla="*/ 367903 w 490177"/>
                <a:gd name="connsiteY339" fmla="*/ 457444 h 785166"/>
                <a:gd name="connsiteX340" fmla="*/ 367184 w 490177"/>
                <a:gd name="connsiteY340" fmla="*/ 458885 h 785166"/>
                <a:gd name="connsiteX341" fmla="*/ 365385 w 490177"/>
                <a:gd name="connsiteY341" fmla="*/ 456004 h 785166"/>
                <a:gd name="connsiteX342" fmla="*/ 363228 w 490177"/>
                <a:gd name="connsiteY342" fmla="*/ 456004 h 785166"/>
                <a:gd name="connsiteX343" fmla="*/ 363228 w 490177"/>
                <a:gd name="connsiteY343" fmla="*/ 459605 h 785166"/>
                <a:gd name="connsiteX344" fmla="*/ 361789 w 490177"/>
                <a:gd name="connsiteY344" fmla="*/ 462846 h 785166"/>
                <a:gd name="connsiteX345" fmla="*/ 362868 w 490177"/>
                <a:gd name="connsiteY345" fmla="*/ 465727 h 785166"/>
                <a:gd name="connsiteX346" fmla="*/ 365745 w 490177"/>
                <a:gd name="connsiteY346" fmla="*/ 464647 h 785166"/>
                <a:gd name="connsiteX347" fmla="*/ 368262 w 490177"/>
                <a:gd name="connsiteY347" fmla="*/ 465727 h 785166"/>
                <a:gd name="connsiteX348" fmla="*/ 371499 w 490177"/>
                <a:gd name="connsiteY348" fmla="*/ 468248 h 785166"/>
                <a:gd name="connsiteX349" fmla="*/ 376534 w 490177"/>
                <a:gd name="connsiteY349" fmla="*/ 469329 h 785166"/>
                <a:gd name="connsiteX350" fmla="*/ 379051 w 490177"/>
                <a:gd name="connsiteY350" fmla="*/ 471489 h 785166"/>
                <a:gd name="connsiteX351" fmla="*/ 381928 w 490177"/>
                <a:gd name="connsiteY351" fmla="*/ 475811 h 785166"/>
                <a:gd name="connsiteX352" fmla="*/ 382288 w 490177"/>
                <a:gd name="connsiteY352" fmla="*/ 480493 h 785166"/>
                <a:gd name="connsiteX353" fmla="*/ 377613 w 490177"/>
                <a:gd name="connsiteY353" fmla="*/ 485535 h 785166"/>
                <a:gd name="connsiteX354" fmla="*/ 372218 w 490177"/>
                <a:gd name="connsiteY354" fmla="*/ 488416 h 785166"/>
                <a:gd name="connsiteX355" fmla="*/ 370420 w 490177"/>
                <a:gd name="connsiteY355" fmla="*/ 491657 h 785166"/>
                <a:gd name="connsiteX356" fmla="*/ 372578 w 490177"/>
                <a:gd name="connsiteY356" fmla="*/ 494538 h 785166"/>
                <a:gd name="connsiteX357" fmla="*/ 371499 w 490177"/>
                <a:gd name="connsiteY357" fmla="*/ 498499 h 785166"/>
                <a:gd name="connsiteX358" fmla="*/ 368982 w 490177"/>
                <a:gd name="connsiteY358" fmla="*/ 500660 h 785166"/>
                <a:gd name="connsiteX359" fmla="*/ 364666 w 490177"/>
                <a:gd name="connsiteY359" fmla="*/ 499220 h 785166"/>
                <a:gd name="connsiteX360" fmla="*/ 360710 w 490177"/>
                <a:gd name="connsiteY360" fmla="*/ 499940 h 785166"/>
                <a:gd name="connsiteX361" fmla="*/ 357114 w 490177"/>
                <a:gd name="connsiteY361" fmla="*/ 495258 h 785166"/>
                <a:gd name="connsiteX362" fmla="*/ 354596 w 490177"/>
                <a:gd name="connsiteY362" fmla="*/ 488776 h 785166"/>
                <a:gd name="connsiteX363" fmla="*/ 353518 w 490177"/>
                <a:gd name="connsiteY363" fmla="*/ 483374 h 785166"/>
                <a:gd name="connsiteX364" fmla="*/ 354596 w 490177"/>
                <a:gd name="connsiteY364" fmla="*/ 479052 h 785166"/>
                <a:gd name="connsiteX365" fmla="*/ 356395 w 490177"/>
                <a:gd name="connsiteY365" fmla="*/ 475451 h 785166"/>
                <a:gd name="connsiteX366" fmla="*/ 354956 w 490177"/>
                <a:gd name="connsiteY366" fmla="*/ 471489 h 785166"/>
                <a:gd name="connsiteX367" fmla="*/ 352439 w 490177"/>
                <a:gd name="connsiteY367" fmla="*/ 469329 h 785166"/>
                <a:gd name="connsiteX368" fmla="*/ 350640 w 490177"/>
                <a:gd name="connsiteY368" fmla="*/ 471489 h 785166"/>
                <a:gd name="connsiteX369" fmla="*/ 350281 w 490177"/>
                <a:gd name="connsiteY369" fmla="*/ 475451 h 785166"/>
                <a:gd name="connsiteX370" fmla="*/ 349202 w 490177"/>
                <a:gd name="connsiteY370" fmla="*/ 476891 h 785166"/>
                <a:gd name="connsiteX371" fmla="*/ 347763 w 490177"/>
                <a:gd name="connsiteY371" fmla="*/ 474010 h 785166"/>
                <a:gd name="connsiteX372" fmla="*/ 346684 w 490177"/>
                <a:gd name="connsiteY372" fmla="*/ 470409 h 785166"/>
                <a:gd name="connsiteX373" fmla="*/ 344167 w 490177"/>
                <a:gd name="connsiteY373" fmla="*/ 469329 h 785166"/>
                <a:gd name="connsiteX374" fmla="*/ 342729 w 490177"/>
                <a:gd name="connsiteY374" fmla="*/ 470769 h 785166"/>
                <a:gd name="connsiteX375" fmla="*/ 344167 w 490177"/>
                <a:gd name="connsiteY375" fmla="*/ 474731 h 785166"/>
                <a:gd name="connsiteX376" fmla="*/ 345606 w 490177"/>
                <a:gd name="connsiteY376" fmla="*/ 477612 h 785166"/>
                <a:gd name="connsiteX377" fmla="*/ 346325 w 490177"/>
                <a:gd name="connsiteY377" fmla="*/ 481213 h 785166"/>
                <a:gd name="connsiteX378" fmla="*/ 344886 w 490177"/>
                <a:gd name="connsiteY378" fmla="*/ 483734 h 785166"/>
                <a:gd name="connsiteX379" fmla="*/ 343807 w 490177"/>
                <a:gd name="connsiteY379" fmla="*/ 481213 h 785166"/>
                <a:gd name="connsiteX380" fmla="*/ 343807 w 490177"/>
                <a:gd name="connsiteY380" fmla="*/ 477612 h 785166"/>
                <a:gd name="connsiteX381" fmla="*/ 342009 w 490177"/>
                <a:gd name="connsiteY381" fmla="*/ 474370 h 785166"/>
                <a:gd name="connsiteX382" fmla="*/ 339852 w 490177"/>
                <a:gd name="connsiteY382" fmla="*/ 474370 h 785166"/>
                <a:gd name="connsiteX383" fmla="*/ 339132 w 490177"/>
                <a:gd name="connsiteY383" fmla="*/ 477972 h 785166"/>
                <a:gd name="connsiteX384" fmla="*/ 336974 w 490177"/>
                <a:gd name="connsiteY384" fmla="*/ 480493 h 785166"/>
                <a:gd name="connsiteX385" fmla="*/ 333019 w 490177"/>
                <a:gd name="connsiteY385" fmla="*/ 483014 h 785166"/>
                <a:gd name="connsiteX386" fmla="*/ 335176 w 490177"/>
                <a:gd name="connsiteY386" fmla="*/ 486615 h 785166"/>
                <a:gd name="connsiteX387" fmla="*/ 337694 w 490177"/>
                <a:gd name="connsiteY387" fmla="*/ 490937 h 785166"/>
                <a:gd name="connsiteX388" fmla="*/ 337334 w 490177"/>
                <a:gd name="connsiteY388" fmla="*/ 494898 h 785166"/>
                <a:gd name="connsiteX389" fmla="*/ 339492 w 490177"/>
                <a:gd name="connsiteY389" fmla="*/ 497419 h 785166"/>
                <a:gd name="connsiteX390" fmla="*/ 343807 w 490177"/>
                <a:gd name="connsiteY390" fmla="*/ 499220 h 785166"/>
                <a:gd name="connsiteX391" fmla="*/ 345965 w 490177"/>
                <a:gd name="connsiteY391" fmla="*/ 504982 h 785166"/>
                <a:gd name="connsiteX392" fmla="*/ 345606 w 490177"/>
                <a:gd name="connsiteY392" fmla="*/ 508223 h 785166"/>
                <a:gd name="connsiteX393" fmla="*/ 340571 w 490177"/>
                <a:gd name="connsiteY393" fmla="*/ 507143 h 785166"/>
                <a:gd name="connsiteX394" fmla="*/ 335536 w 490177"/>
                <a:gd name="connsiteY394" fmla="*/ 503541 h 785166"/>
                <a:gd name="connsiteX395" fmla="*/ 331580 w 490177"/>
                <a:gd name="connsiteY395" fmla="*/ 502101 h 785166"/>
                <a:gd name="connsiteX396" fmla="*/ 328343 w 490177"/>
                <a:gd name="connsiteY396" fmla="*/ 502821 h 785166"/>
                <a:gd name="connsiteX397" fmla="*/ 320791 w 490177"/>
                <a:gd name="connsiteY397" fmla="*/ 502101 h 785166"/>
                <a:gd name="connsiteX398" fmla="*/ 317914 w 490177"/>
                <a:gd name="connsiteY398" fmla="*/ 499580 h 785166"/>
                <a:gd name="connsiteX399" fmla="*/ 313958 w 490177"/>
                <a:gd name="connsiteY399" fmla="*/ 500660 h 785166"/>
                <a:gd name="connsiteX400" fmla="*/ 313598 w 490177"/>
                <a:gd name="connsiteY400" fmla="*/ 505702 h 785166"/>
                <a:gd name="connsiteX401" fmla="*/ 310002 w 490177"/>
                <a:gd name="connsiteY401" fmla="*/ 507143 h 785166"/>
                <a:gd name="connsiteX402" fmla="*/ 307844 w 490177"/>
                <a:gd name="connsiteY402" fmla="*/ 503181 h 785166"/>
                <a:gd name="connsiteX403" fmla="*/ 306765 w 490177"/>
                <a:gd name="connsiteY403" fmla="*/ 497059 h 785166"/>
                <a:gd name="connsiteX404" fmla="*/ 304967 w 490177"/>
                <a:gd name="connsiteY404" fmla="*/ 492377 h 785166"/>
                <a:gd name="connsiteX405" fmla="*/ 304248 w 490177"/>
                <a:gd name="connsiteY405" fmla="*/ 486975 h 785166"/>
                <a:gd name="connsiteX406" fmla="*/ 303529 w 490177"/>
                <a:gd name="connsiteY406" fmla="*/ 480853 h 785166"/>
                <a:gd name="connsiteX407" fmla="*/ 301011 w 490177"/>
                <a:gd name="connsiteY407" fmla="*/ 481933 h 785166"/>
                <a:gd name="connsiteX408" fmla="*/ 298134 w 490177"/>
                <a:gd name="connsiteY408" fmla="*/ 485174 h 785166"/>
                <a:gd name="connsiteX409" fmla="*/ 296336 w 490177"/>
                <a:gd name="connsiteY409" fmla="*/ 488776 h 785166"/>
                <a:gd name="connsiteX410" fmla="*/ 294898 w 490177"/>
                <a:gd name="connsiteY410" fmla="*/ 490216 h 785166"/>
                <a:gd name="connsiteX411" fmla="*/ 292021 w 490177"/>
                <a:gd name="connsiteY411" fmla="*/ 487335 h 785166"/>
                <a:gd name="connsiteX412" fmla="*/ 290582 w 490177"/>
                <a:gd name="connsiteY412" fmla="*/ 488416 h 785166"/>
                <a:gd name="connsiteX413" fmla="*/ 288424 w 490177"/>
                <a:gd name="connsiteY413" fmla="*/ 492737 h 785166"/>
                <a:gd name="connsiteX414" fmla="*/ 285188 w 490177"/>
                <a:gd name="connsiteY414" fmla="*/ 493818 h 785166"/>
                <a:gd name="connsiteX415" fmla="*/ 284109 w 490177"/>
                <a:gd name="connsiteY415" fmla="*/ 497419 h 785166"/>
                <a:gd name="connsiteX416" fmla="*/ 286626 w 490177"/>
                <a:gd name="connsiteY416" fmla="*/ 500300 h 785166"/>
                <a:gd name="connsiteX417" fmla="*/ 289503 w 490177"/>
                <a:gd name="connsiteY417" fmla="*/ 502821 h 785166"/>
                <a:gd name="connsiteX418" fmla="*/ 292021 w 490177"/>
                <a:gd name="connsiteY418" fmla="*/ 505702 h 785166"/>
                <a:gd name="connsiteX419" fmla="*/ 293459 w 490177"/>
                <a:gd name="connsiteY419" fmla="*/ 511104 h 785166"/>
                <a:gd name="connsiteX420" fmla="*/ 292021 w 490177"/>
                <a:gd name="connsiteY420" fmla="*/ 515426 h 785166"/>
                <a:gd name="connsiteX421" fmla="*/ 289503 w 490177"/>
                <a:gd name="connsiteY421" fmla="*/ 516506 h 785166"/>
                <a:gd name="connsiteX422" fmla="*/ 289503 w 490177"/>
                <a:gd name="connsiteY422" fmla="*/ 524069 h 785166"/>
                <a:gd name="connsiteX423" fmla="*/ 289503 w 490177"/>
                <a:gd name="connsiteY423" fmla="*/ 528751 h 785166"/>
                <a:gd name="connsiteX424" fmla="*/ 290942 w 490177"/>
                <a:gd name="connsiteY424" fmla="*/ 534873 h 785166"/>
                <a:gd name="connsiteX425" fmla="*/ 289503 w 490177"/>
                <a:gd name="connsiteY425" fmla="*/ 540275 h 785166"/>
                <a:gd name="connsiteX426" fmla="*/ 288424 w 490177"/>
                <a:gd name="connsiteY426" fmla="*/ 543516 h 785166"/>
                <a:gd name="connsiteX427" fmla="*/ 289863 w 490177"/>
                <a:gd name="connsiteY427" fmla="*/ 546037 h 785166"/>
                <a:gd name="connsiteX428" fmla="*/ 288424 w 490177"/>
                <a:gd name="connsiteY428" fmla="*/ 551079 h 785166"/>
                <a:gd name="connsiteX429" fmla="*/ 293100 w 490177"/>
                <a:gd name="connsiteY429" fmla="*/ 553600 h 785166"/>
                <a:gd name="connsiteX430" fmla="*/ 295617 w 490177"/>
                <a:gd name="connsiteY430" fmla="*/ 550359 h 785166"/>
                <a:gd name="connsiteX431" fmla="*/ 297775 w 490177"/>
                <a:gd name="connsiteY431" fmla="*/ 551439 h 785166"/>
                <a:gd name="connsiteX432" fmla="*/ 299573 w 490177"/>
                <a:gd name="connsiteY432" fmla="*/ 554680 h 785166"/>
                <a:gd name="connsiteX433" fmla="*/ 296696 w 490177"/>
                <a:gd name="connsiteY433" fmla="*/ 559002 h 785166"/>
                <a:gd name="connsiteX434" fmla="*/ 293819 w 490177"/>
                <a:gd name="connsiteY434" fmla="*/ 561163 h 785166"/>
                <a:gd name="connsiteX435" fmla="*/ 291661 w 490177"/>
                <a:gd name="connsiteY435" fmla="*/ 566565 h 785166"/>
                <a:gd name="connsiteX436" fmla="*/ 290223 w 490177"/>
                <a:gd name="connsiteY436" fmla="*/ 569806 h 785166"/>
                <a:gd name="connsiteX437" fmla="*/ 287346 w 490177"/>
                <a:gd name="connsiteY437" fmla="*/ 571967 h 785166"/>
                <a:gd name="connsiteX438" fmla="*/ 285188 w 490177"/>
                <a:gd name="connsiteY438" fmla="*/ 576648 h 785166"/>
                <a:gd name="connsiteX439" fmla="*/ 286267 w 490177"/>
                <a:gd name="connsiteY439" fmla="*/ 578449 h 785166"/>
                <a:gd name="connsiteX440" fmla="*/ 286267 w 490177"/>
                <a:gd name="connsiteY440" fmla="*/ 582050 h 785166"/>
                <a:gd name="connsiteX441" fmla="*/ 284469 w 490177"/>
                <a:gd name="connsiteY441" fmla="*/ 584571 h 785166"/>
                <a:gd name="connsiteX442" fmla="*/ 282311 w 490177"/>
                <a:gd name="connsiteY442" fmla="*/ 586732 h 785166"/>
                <a:gd name="connsiteX443" fmla="*/ 279434 w 490177"/>
                <a:gd name="connsiteY443" fmla="*/ 587452 h 785166"/>
                <a:gd name="connsiteX444" fmla="*/ 279434 w 490177"/>
                <a:gd name="connsiteY444" fmla="*/ 584211 h 785166"/>
                <a:gd name="connsiteX445" fmla="*/ 276557 w 490177"/>
                <a:gd name="connsiteY445" fmla="*/ 582411 h 785166"/>
                <a:gd name="connsiteX446" fmla="*/ 275118 w 490177"/>
                <a:gd name="connsiteY446" fmla="*/ 582771 h 785166"/>
                <a:gd name="connsiteX447" fmla="*/ 275118 w 490177"/>
                <a:gd name="connsiteY447" fmla="*/ 585292 h 785166"/>
                <a:gd name="connsiteX448" fmla="*/ 273680 w 490177"/>
                <a:gd name="connsiteY448" fmla="*/ 586732 h 785166"/>
                <a:gd name="connsiteX449" fmla="*/ 272241 w 490177"/>
                <a:gd name="connsiteY449" fmla="*/ 584571 h 785166"/>
                <a:gd name="connsiteX450" fmla="*/ 272241 w 490177"/>
                <a:gd name="connsiteY450" fmla="*/ 581690 h 785166"/>
                <a:gd name="connsiteX451" fmla="*/ 270083 w 490177"/>
                <a:gd name="connsiteY451" fmla="*/ 580250 h 785166"/>
                <a:gd name="connsiteX452" fmla="*/ 265408 w 490177"/>
                <a:gd name="connsiteY452" fmla="*/ 582050 h 785166"/>
                <a:gd name="connsiteX453" fmla="*/ 263610 w 490177"/>
                <a:gd name="connsiteY453" fmla="*/ 584211 h 785166"/>
                <a:gd name="connsiteX454" fmla="*/ 260014 w 490177"/>
                <a:gd name="connsiteY454" fmla="*/ 585292 h 785166"/>
                <a:gd name="connsiteX455" fmla="*/ 258935 w 490177"/>
                <a:gd name="connsiteY455" fmla="*/ 589253 h 785166"/>
                <a:gd name="connsiteX456" fmla="*/ 259294 w 490177"/>
                <a:gd name="connsiteY456" fmla="*/ 594295 h 785166"/>
                <a:gd name="connsiteX457" fmla="*/ 257856 w 490177"/>
                <a:gd name="connsiteY457" fmla="*/ 597896 h 785166"/>
                <a:gd name="connsiteX458" fmla="*/ 259294 w 490177"/>
                <a:gd name="connsiteY458" fmla="*/ 601498 h 785166"/>
                <a:gd name="connsiteX459" fmla="*/ 258215 w 490177"/>
                <a:gd name="connsiteY459" fmla="*/ 607620 h 785166"/>
                <a:gd name="connsiteX460" fmla="*/ 256417 w 490177"/>
                <a:gd name="connsiteY460" fmla="*/ 611221 h 785166"/>
                <a:gd name="connsiteX461" fmla="*/ 254260 w 490177"/>
                <a:gd name="connsiteY461" fmla="*/ 607620 h 785166"/>
                <a:gd name="connsiteX462" fmla="*/ 254619 w 490177"/>
                <a:gd name="connsiteY462" fmla="*/ 604739 h 785166"/>
                <a:gd name="connsiteX463" fmla="*/ 252102 w 490177"/>
                <a:gd name="connsiteY463" fmla="*/ 602578 h 785166"/>
                <a:gd name="connsiteX464" fmla="*/ 249944 w 490177"/>
                <a:gd name="connsiteY464" fmla="*/ 602578 h 785166"/>
                <a:gd name="connsiteX465" fmla="*/ 250663 w 490177"/>
                <a:gd name="connsiteY465" fmla="*/ 606540 h 785166"/>
                <a:gd name="connsiteX466" fmla="*/ 251742 w 490177"/>
                <a:gd name="connsiteY466" fmla="*/ 609061 h 785166"/>
                <a:gd name="connsiteX467" fmla="*/ 250663 w 490177"/>
                <a:gd name="connsiteY467" fmla="*/ 611942 h 785166"/>
                <a:gd name="connsiteX468" fmla="*/ 250304 w 490177"/>
                <a:gd name="connsiteY468" fmla="*/ 615543 h 785166"/>
                <a:gd name="connsiteX469" fmla="*/ 249225 w 490177"/>
                <a:gd name="connsiteY469" fmla="*/ 617704 h 785166"/>
                <a:gd name="connsiteX470" fmla="*/ 246348 w 490177"/>
                <a:gd name="connsiteY470" fmla="*/ 617344 h 785166"/>
                <a:gd name="connsiteX471" fmla="*/ 245988 w 490177"/>
                <a:gd name="connsiteY471" fmla="*/ 614463 h 785166"/>
                <a:gd name="connsiteX472" fmla="*/ 244549 w 490177"/>
                <a:gd name="connsiteY472" fmla="*/ 613382 h 785166"/>
                <a:gd name="connsiteX473" fmla="*/ 242032 w 490177"/>
                <a:gd name="connsiteY473" fmla="*/ 614102 h 785166"/>
                <a:gd name="connsiteX474" fmla="*/ 240953 w 490177"/>
                <a:gd name="connsiteY474" fmla="*/ 617704 h 785166"/>
                <a:gd name="connsiteX475" fmla="*/ 242751 w 490177"/>
                <a:gd name="connsiteY475" fmla="*/ 620225 h 785166"/>
                <a:gd name="connsiteX476" fmla="*/ 242751 w 490177"/>
                <a:gd name="connsiteY476" fmla="*/ 624186 h 785166"/>
                <a:gd name="connsiteX477" fmla="*/ 240234 w 490177"/>
                <a:gd name="connsiteY477" fmla="*/ 624906 h 785166"/>
                <a:gd name="connsiteX478" fmla="*/ 239155 w 490177"/>
                <a:gd name="connsiteY478" fmla="*/ 621305 h 785166"/>
                <a:gd name="connsiteX479" fmla="*/ 236997 w 490177"/>
                <a:gd name="connsiteY479" fmla="*/ 619504 h 785166"/>
                <a:gd name="connsiteX480" fmla="*/ 234480 w 490177"/>
                <a:gd name="connsiteY480" fmla="*/ 621305 h 785166"/>
                <a:gd name="connsiteX481" fmla="*/ 235559 w 490177"/>
                <a:gd name="connsiteY481" fmla="*/ 624546 h 785166"/>
                <a:gd name="connsiteX482" fmla="*/ 234839 w 490177"/>
                <a:gd name="connsiteY482" fmla="*/ 628508 h 785166"/>
                <a:gd name="connsiteX483" fmla="*/ 232682 w 490177"/>
                <a:gd name="connsiteY483" fmla="*/ 632829 h 785166"/>
                <a:gd name="connsiteX484" fmla="*/ 230164 w 490177"/>
                <a:gd name="connsiteY484" fmla="*/ 635710 h 785166"/>
                <a:gd name="connsiteX485" fmla="*/ 228726 w 490177"/>
                <a:gd name="connsiteY485" fmla="*/ 641112 h 785166"/>
                <a:gd name="connsiteX486" fmla="*/ 225489 w 490177"/>
                <a:gd name="connsiteY486" fmla="*/ 644714 h 785166"/>
                <a:gd name="connsiteX487" fmla="*/ 223331 w 490177"/>
                <a:gd name="connsiteY487" fmla="*/ 643273 h 785166"/>
                <a:gd name="connsiteX488" fmla="*/ 220095 w 490177"/>
                <a:gd name="connsiteY488" fmla="*/ 638952 h 785166"/>
                <a:gd name="connsiteX489" fmla="*/ 219375 w 490177"/>
                <a:gd name="connsiteY489" fmla="*/ 634630 h 785166"/>
                <a:gd name="connsiteX490" fmla="*/ 216139 w 490177"/>
                <a:gd name="connsiteY490" fmla="*/ 633189 h 785166"/>
                <a:gd name="connsiteX491" fmla="*/ 211463 w 490177"/>
                <a:gd name="connsiteY491" fmla="*/ 635710 h 785166"/>
                <a:gd name="connsiteX492" fmla="*/ 207867 w 490177"/>
                <a:gd name="connsiteY492" fmla="*/ 640392 h 785166"/>
                <a:gd name="connsiteX493" fmla="*/ 207507 w 490177"/>
                <a:gd name="connsiteY493" fmla="*/ 642913 h 785166"/>
                <a:gd name="connsiteX494" fmla="*/ 205709 w 490177"/>
                <a:gd name="connsiteY494" fmla="*/ 645794 h 785166"/>
                <a:gd name="connsiteX495" fmla="*/ 202113 w 490177"/>
                <a:gd name="connsiteY495" fmla="*/ 645794 h 785166"/>
                <a:gd name="connsiteX496" fmla="*/ 200315 w 490177"/>
                <a:gd name="connsiteY496" fmla="*/ 643994 h 785166"/>
                <a:gd name="connsiteX497" fmla="*/ 200315 w 490177"/>
                <a:gd name="connsiteY497" fmla="*/ 640032 h 785166"/>
                <a:gd name="connsiteX498" fmla="*/ 202832 w 490177"/>
                <a:gd name="connsiteY498" fmla="*/ 638952 h 785166"/>
                <a:gd name="connsiteX499" fmla="*/ 203911 w 490177"/>
                <a:gd name="connsiteY499" fmla="*/ 633910 h 785166"/>
                <a:gd name="connsiteX500" fmla="*/ 200315 w 490177"/>
                <a:gd name="connsiteY500" fmla="*/ 631749 h 785166"/>
                <a:gd name="connsiteX501" fmla="*/ 198876 w 490177"/>
                <a:gd name="connsiteY501" fmla="*/ 630308 h 785166"/>
                <a:gd name="connsiteX502" fmla="*/ 199955 w 490177"/>
                <a:gd name="connsiteY502" fmla="*/ 625987 h 785166"/>
                <a:gd name="connsiteX503" fmla="*/ 197438 w 490177"/>
                <a:gd name="connsiteY503" fmla="*/ 624906 h 785166"/>
                <a:gd name="connsiteX504" fmla="*/ 195280 w 490177"/>
                <a:gd name="connsiteY504" fmla="*/ 627067 h 785166"/>
                <a:gd name="connsiteX505" fmla="*/ 194201 w 490177"/>
                <a:gd name="connsiteY505" fmla="*/ 631389 h 785166"/>
                <a:gd name="connsiteX506" fmla="*/ 193122 w 490177"/>
                <a:gd name="connsiteY506" fmla="*/ 634270 h 785166"/>
                <a:gd name="connsiteX507" fmla="*/ 189886 w 490177"/>
                <a:gd name="connsiteY507" fmla="*/ 637151 h 785166"/>
                <a:gd name="connsiteX508" fmla="*/ 185570 w 490177"/>
                <a:gd name="connsiteY508" fmla="*/ 641112 h 785166"/>
                <a:gd name="connsiteX509" fmla="*/ 185210 w 490177"/>
                <a:gd name="connsiteY509" fmla="*/ 645794 h 785166"/>
                <a:gd name="connsiteX510" fmla="*/ 181974 w 490177"/>
                <a:gd name="connsiteY510" fmla="*/ 649035 h 785166"/>
                <a:gd name="connsiteX511" fmla="*/ 183053 w 490177"/>
                <a:gd name="connsiteY511" fmla="*/ 653357 h 785166"/>
                <a:gd name="connsiteX512" fmla="*/ 182693 w 490177"/>
                <a:gd name="connsiteY512" fmla="*/ 659479 h 785166"/>
                <a:gd name="connsiteX513" fmla="*/ 180535 w 490177"/>
                <a:gd name="connsiteY513" fmla="*/ 663081 h 785166"/>
                <a:gd name="connsiteX514" fmla="*/ 181614 w 490177"/>
                <a:gd name="connsiteY514" fmla="*/ 665602 h 785166"/>
                <a:gd name="connsiteX515" fmla="*/ 184131 w 490177"/>
                <a:gd name="connsiteY515" fmla="*/ 667762 h 785166"/>
                <a:gd name="connsiteX516" fmla="*/ 186649 w 490177"/>
                <a:gd name="connsiteY516" fmla="*/ 671364 h 785166"/>
                <a:gd name="connsiteX517" fmla="*/ 189886 w 490177"/>
                <a:gd name="connsiteY517" fmla="*/ 674245 h 785166"/>
                <a:gd name="connsiteX518" fmla="*/ 191324 w 490177"/>
                <a:gd name="connsiteY518" fmla="*/ 678566 h 785166"/>
                <a:gd name="connsiteX519" fmla="*/ 192043 w 490177"/>
                <a:gd name="connsiteY519" fmla="*/ 682168 h 785166"/>
                <a:gd name="connsiteX520" fmla="*/ 187728 w 490177"/>
                <a:gd name="connsiteY520" fmla="*/ 683968 h 785166"/>
                <a:gd name="connsiteX521" fmla="*/ 184131 w 490177"/>
                <a:gd name="connsiteY521" fmla="*/ 683968 h 785166"/>
                <a:gd name="connsiteX522" fmla="*/ 180895 w 490177"/>
                <a:gd name="connsiteY522" fmla="*/ 687570 h 785166"/>
                <a:gd name="connsiteX523" fmla="*/ 177298 w 490177"/>
                <a:gd name="connsiteY523" fmla="*/ 689370 h 785166"/>
                <a:gd name="connsiteX524" fmla="*/ 175141 w 490177"/>
                <a:gd name="connsiteY524" fmla="*/ 694772 h 785166"/>
                <a:gd name="connsiteX525" fmla="*/ 175500 w 490177"/>
                <a:gd name="connsiteY525" fmla="*/ 698374 h 785166"/>
                <a:gd name="connsiteX526" fmla="*/ 177658 w 490177"/>
                <a:gd name="connsiteY526" fmla="*/ 703416 h 785166"/>
                <a:gd name="connsiteX527" fmla="*/ 179816 w 490177"/>
                <a:gd name="connsiteY527" fmla="*/ 707017 h 785166"/>
                <a:gd name="connsiteX528" fmla="*/ 179097 w 490177"/>
                <a:gd name="connsiteY528" fmla="*/ 712779 h 785166"/>
                <a:gd name="connsiteX529" fmla="*/ 175860 w 490177"/>
                <a:gd name="connsiteY529" fmla="*/ 715300 h 785166"/>
                <a:gd name="connsiteX530" fmla="*/ 176220 w 490177"/>
                <a:gd name="connsiteY530" fmla="*/ 720342 h 785166"/>
                <a:gd name="connsiteX531" fmla="*/ 173342 w 490177"/>
                <a:gd name="connsiteY531" fmla="*/ 724664 h 785166"/>
                <a:gd name="connsiteX532" fmla="*/ 167588 w 490177"/>
                <a:gd name="connsiteY532" fmla="*/ 727545 h 785166"/>
                <a:gd name="connsiteX533" fmla="*/ 162913 w 490177"/>
                <a:gd name="connsiteY533" fmla="*/ 731866 h 785166"/>
                <a:gd name="connsiteX534" fmla="*/ 163992 w 490177"/>
                <a:gd name="connsiteY534" fmla="*/ 740509 h 785166"/>
                <a:gd name="connsiteX535" fmla="*/ 165431 w 490177"/>
                <a:gd name="connsiteY535" fmla="*/ 749513 h 785166"/>
                <a:gd name="connsiteX536" fmla="*/ 166510 w 490177"/>
                <a:gd name="connsiteY536" fmla="*/ 754195 h 785166"/>
                <a:gd name="connsiteX537" fmla="*/ 163632 w 490177"/>
                <a:gd name="connsiteY537" fmla="*/ 764278 h 785166"/>
                <a:gd name="connsiteX538" fmla="*/ 163632 w 490177"/>
                <a:gd name="connsiteY538" fmla="*/ 770761 h 785166"/>
                <a:gd name="connsiteX539" fmla="*/ 162194 w 490177"/>
                <a:gd name="connsiteY539" fmla="*/ 778684 h 785166"/>
                <a:gd name="connsiteX540" fmla="*/ 161115 w 490177"/>
                <a:gd name="connsiteY540" fmla="*/ 783725 h 785166"/>
                <a:gd name="connsiteX541" fmla="*/ 160036 w 490177"/>
                <a:gd name="connsiteY541" fmla="*/ 785166 h 785166"/>
                <a:gd name="connsiteX542" fmla="*/ 160036 w 490177"/>
                <a:gd name="connsiteY542" fmla="*/ 778323 h 785166"/>
                <a:gd name="connsiteX543" fmla="*/ 152484 w 490177"/>
                <a:gd name="connsiteY543" fmla="*/ 778323 h 785166"/>
                <a:gd name="connsiteX544" fmla="*/ 140976 w 490177"/>
                <a:gd name="connsiteY544" fmla="*/ 772561 h 785166"/>
                <a:gd name="connsiteX545" fmla="*/ 138458 w 490177"/>
                <a:gd name="connsiteY545" fmla="*/ 754915 h 785166"/>
                <a:gd name="connsiteX546" fmla="*/ 130187 w 490177"/>
                <a:gd name="connsiteY546" fmla="*/ 752394 h 785166"/>
                <a:gd name="connsiteX547" fmla="*/ 124792 w 490177"/>
                <a:gd name="connsiteY547" fmla="*/ 749513 h 785166"/>
                <a:gd name="connsiteX548" fmla="*/ 120836 w 490177"/>
                <a:gd name="connsiteY548" fmla="*/ 744111 h 785166"/>
                <a:gd name="connsiteX549" fmla="*/ 116521 w 490177"/>
                <a:gd name="connsiteY549" fmla="*/ 744111 h 785166"/>
                <a:gd name="connsiteX550" fmla="*/ 112924 w 490177"/>
                <a:gd name="connsiteY550" fmla="*/ 741230 h 785166"/>
                <a:gd name="connsiteX551" fmla="*/ 109688 w 490177"/>
                <a:gd name="connsiteY551" fmla="*/ 734747 h 785166"/>
                <a:gd name="connsiteX552" fmla="*/ 108609 w 490177"/>
                <a:gd name="connsiteY552" fmla="*/ 728265 h 785166"/>
                <a:gd name="connsiteX553" fmla="*/ 108609 w 490177"/>
                <a:gd name="connsiteY553" fmla="*/ 722143 h 785166"/>
                <a:gd name="connsiteX554" fmla="*/ 106811 w 490177"/>
                <a:gd name="connsiteY554" fmla="*/ 715300 h 785166"/>
                <a:gd name="connsiteX555" fmla="*/ 105372 w 490177"/>
                <a:gd name="connsiteY555" fmla="*/ 709538 h 785166"/>
                <a:gd name="connsiteX556" fmla="*/ 102136 w 490177"/>
                <a:gd name="connsiteY556" fmla="*/ 707377 h 785166"/>
                <a:gd name="connsiteX557" fmla="*/ 92425 w 490177"/>
                <a:gd name="connsiteY557" fmla="*/ 682168 h 785166"/>
                <a:gd name="connsiteX558" fmla="*/ 32367 w 490177"/>
                <a:gd name="connsiteY558" fmla="*/ 516866 h 785166"/>
                <a:gd name="connsiteX559" fmla="*/ 0 w 490177"/>
                <a:gd name="connsiteY559" fmla="*/ 436556 h 785166"/>
                <a:gd name="connsiteX560" fmla="*/ 360 w 490177"/>
                <a:gd name="connsiteY560" fmla="*/ 435836 h 785166"/>
                <a:gd name="connsiteX561" fmla="*/ 1079 w 490177"/>
                <a:gd name="connsiteY561" fmla="*/ 430434 h 785166"/>
                <a:gd name="connsiteX562" fmla="*/ 4316 w 490177"/>
                <a:gd name="connsiteY562" fmla="*/ 429354 h 785166"/>
                <a:gd name="connsiteX563" fmla="*/ 6114 w 490177"/>
                <a:gd name="connsiteY563" fmla="*/ 425752 h 785166"/>
                <a:gd name="connsiteX564" fmla="*/ 5395 w 490177"/>
                <a:gd name="connsiteY564" fmla="*/ 422511 h 785166"/>
                <a:gd name="connsiteX565" fmla="*/ 11149 w 490177"/>
                <a:gd name="connsiteY565" fmla="*/ 423952 h 785166"/>
                <a:gd name="connsiteX566" fmla="*/ 14745 w 490177"/>
                <a:gd name="connsiteY566" fmla="*/ 423592 h 785166"/>
                <a:gd name="connsiteX567" fmla="*/ 18341 w 490177"/>
                <a:gd name="connsiteY567" fmla="*/ 426473 h 785166"/>
                <a:gd name="connsiteX568" fmla="*/ 18701 w 490177"/>
                <a:gd name="connsiteY568" fmla="*/ 431154 h 785166"/>
                <a:gd name="connsiteX569" fmla="*/ 23017 w 490177"/>
                <a:gd name="connsiteY569" fmla="*/ 433315 h 785166"/>
                <a:gd name="connsiteX570" fmla="*/ 25534 w 490177"/>
                <a:gd name="connsiteY570" fmla="*/ 437637 h 785166"/>
                <a:gd name="connsiteX571" fmla="*/ 28051 w 490177"/>
                <a:gd name="connsiteY571" fmla="*/ 437277 h 785166"/>
                <a:gd name="connsiteX572" fmla="*/ 30569 w 490177"/>
                <a:gd name="connsiteY572" fmla="*/ 433675 h 785166"/>
                <a:gd name="connsiteX573" fmla="*/ 30569 w 490177"/>
                <a:gd name="connsiteY573" fmla="*/ 428273 h 785166"/>
                <a:gd name="connsiteX574" fmla="*/ 29490 w 490177"/>
                <a:gd name="connsiteY574" fmla="*/ 424312 h 785166"/>
                <a:gd name="connsiteX575" fmla="*/ 31648 w 490177"/>
                <a:gd name="connsiteY575" fmla="*/ 422511 h 785166"/>
                <a:gd name="connsiteX576" fmla="*/ 32007 w 490177"/>
                <a:gd name="connsiteY576" fmla="*/ 419270 h 785166"/>
                <a:gd name="connsiteX577" fmla="*/ 28051 w 490177"/>
                <a:gd name="connsiteY577" fmla="*/ 416749 h 785166"/>
                <a:gd name="connsiteX578" fmla="*/ 28051 w 490177"/>
                <a:gd name="connsiteY578" fmla="*/ 412427 h 785166"/>
                <a:gd name="connsiteX579" fmla="*/ 25534 w 490177"/>
                <a:gd name="connsiteY579" fmla="*/ 410267 h 785166"/>
                <a:gd name="connsiteX580" fmla="*/ 24815 w 490177"/>
                <a:gd name="connsiteY580" fmla="*/ 407386 h 785166"/>
                <a:gd name="connsiteX581" fmla="*/ 26973 w 490177"/>
                <a:gd name="connsiteY581" fmla="*/ 402704 h 785166"/>
                <a:gd name="connsiteX582" fmla="*/ 30929 w 490177"/>
                <a:gd name="connsiteY582" fmla="*/ 401984 h 785166"/>
                <a:gd name="connsiteX583" fmla="*/ 33086 w 490177"/>
                <a:gd name="connsiteY583" fmla="*/ 405585 h 785166"/>
                <a:gd name="connsiteX584" fmla="*/ 37762 w 490177"/>
                <a:gd name="connsiteY584" fmla="*/ 406665 h 785166"/>
                <a:gd name="connsiteX585" fmla="*/ 40998 w 490177"/>
                <a:gd name="connsiteY585" fmla="*/ 405225 h 785166"/>
                <a:gd name="connsiteX586" fmla="*/ 43516 w 490177"/>
                <a:gd name="connsiteY586" fmla="*/ 407386 h 785166"/>
                <a:gd name="connsiteX587" fmla="*/ 46752 w 490177"/>
                <a:gd name="connsiteY587" fmla="*/ 406665 h 785166"/>
                <a:gd name="connsiteX588" fmla="*/ 48550 w 490177"/>
                <a:gd name="connsiteY588" fmla="*/ 399823 h 785166"/>
                <a:gd name="connsiteX589" fmla="*/ 46033 w 490177"/>
                <a:gd name="connsiteY589" fmla="*/ 394781 h 785166"/>
                <a:gd name="connsiteX590" fmla="*/ 38121 w 490177"/>
                <a:gd name="connsiteY590" fmla="*/ 392620 h 785166"/>
                <a:gd name="connsiteX591" fmla="*/ 33806 w 490177"/>
                <a:gd name="connsiteY591" fmla="*/ 390819 h 785166"/>
                <a:gd name="connsiteX592" fmla="*/ 30929 w 490177"/>
                <a:gd name="connsiteY592" fmla="*/ 388659 h 785166"/>
                <a:gd name="connsiteX593" fmla="*/ 30209 w 490177"/>
                <a:gd name="connsiteY593" fmla="*/ 383257 h 785166"/>
                <a:gd name="connsiteX594" fmla="*/ 31288 w 490177"/>
                <a:gd name="connsiteY594" fmla="*/ 379295 h 785166"/>
                <a:gd name="connsiteX595" fmla="*/ 32007 w 490177"/>
                <a:gd name="connsiteY595" fmla="*/ 372453 h 785166"/>
                <a:gd name="connsiteX596" fmla="*/ 34525 w 490177"/>
                <a:gd name="connsiteY596" fmla="*/ 367051 h 785166"/>
                <a:gd name="connsiteX597" fmla="*/ 38121 w 490177"/>
                <a:gd name="connsiteY597" fmla="*/ 363089 h 785166"/>
                <a:gd name="connsiteX598" fmla="*/ 40639 w 490177"/>
                <a:gd name="connsiteY598" fmla="*/ 356967 h 785166"/>
                <a:gd name="connsiteX599" fmla="*/ 42437 w 490177"/>
                <a:gd name="connsiteY599" fmla="*/ 355166 h 785166"/>
                <a:gd name="connsiteX600" fmla="*/ 49989 w 490177"/>
                <a:gd name="connsiteY600" fmla="*/ 346523 h 785166"/>
                <a:gd name="connsiteX601" fmla="*/ 55024 w 490177"/>
                <a:gd name="connsiteY601" fmla="*/ 341841 h 785166"/>
                <a:gd name="connsiteX602" fmla="*/ 55743 w 490177"/>
                <a:gd name="connsiteY602" fmla="*/ 337159 h 785166"/>
                <a:gd name="connsiteX603" fmla="*/ 51787 w 490177"/>
                <a:gd name="connsiteY603" fmla="*/ 333198 h 785166"/>
                <a:gd name="connsiteX604" fmla="*/ 49629 w 490177"/>
                <a:gd name="connsiteY604" fmla="*/ 331037 h 785166"/>
                <a:gd name="connsiteX605" fmla="*/ 51068 w 490177"/>
                <a:gd name="connsiteY605" fmla="*/ 325635 h 785166"/>
                <a:gd name="connsiteX606" fmla="*/ 53945 w 490177"/>
                <a:gd name="connsiteY606" fmla="*/ 320233 h 785166"/>
                <a:gd name="connsiteX607" fmla="*/ 58980 w 490177"/>
                <a:gd name="connsiteY607" fmla="*/ 314471 h 785166"/>
                <a:gd name="connsiteX608" fmla="*/ 61138 w 490177"/>
                <a:gd name="connsiteY608" fmla="*/ 305828 h 785166"/>
                <a:gd name="connsiteX609" fmla="*/ 59699 w 490177"/>
                <a:gd name="connsiteY609" fmla="*/ 302947 h 785166"/>
                <a:gd name="connsiteX610" fmla="*/ 60418 w 490177"/>
                <a:gd name="connsiteY610" fmla="*/ 298985 h 785166"/>
                <a:gd name="connsiteX611" fmla="*/ 56103 w 490177"/>
                <a:gd name="connsiteY611" fmla="*/ 298625 h 785166"/>
                <a:gd name="connsiteX612" fmla="*/ 52147 w 490177"/>
                <a:gd name="connsiteY612" fmla="*/ 300066 h 785166"/>
                <a:gd name="connsiteX613" fmla="*/ 53226 w 490177"/>
                <a:gd name="connsiteY613" fmla="*/ 294304 h 785166"/>
                <a:gd name="connsiteX614" fmla="*/ 49270 w 490177"/>
                <a:gd name="connsiteY614" fmla="*/ 293223 h 785166"/>
                <a:gd name="connsiteX615" fmla="*/ 47112 w 490177"/>
                <a:gd name="connsiteY615" fmla="*/ 291422 h 785166"/>
                <a:gd name="connsiteX616" fmla="*/ 50349 w 490177"/>
                <a:gd name="connsiteY616" fmla="*/ 286741 h 785166"/>
                <a:gd name="connsiteX617" fmla="*/ 52147 w 490177"/>
                <a:gd name="connsiteY617" fmla="*/ 283139 h 785166"/>
                <a:gd name="connsiteX618" fmla="*/ 47472 w 490177"/>
                <a:gd name="connsiteY618" fmla="*/ 281339 h 785166"/>
                <a:gd name="connsiteX619" fmla="*/ 47831 w 490177"/>
                <a:gd name="connsiteY619" fmla="*/ 276657 h 785166"/>
                <a:gd name="connsiteX620" fmla="*/ 52147 w 490177"/>
                <a:gd name="connsiteY620" fmla="*/ 273416 h 785166"/>
                <a:gd name="connsiteX621" fmla="*/ 51428 w 490177"/>
                <a:gd name="connsiteY621" fmla="*/ 267654 h 785166"/>
                <a:gd name="connsiteX622" fmla="*/ 47472 w 490177"/>
                <a:gd name="connsiteY622" fmla="*/ 264773 h 785166"/>
                <a:gd name="connsiteX623" fmla="*/ 42796 w 490177"/>
                <a:gd name="connsiteY623" fmla="*/ 264052 h 785166"/>
                <a:gd name="connsiteX624" fmla="*/ 41358 w 490177"/>
                <a:gd name="connsiteY624" fmla="*/ 260811 h 785166"/>
                <a:gd name="connsiteX625" fmla="*/ 42796 w 490177"/>
                <a:gd name="connsiteY625" fmla="*/ 256489 h 785166"/>
                <a:gd name="connsiteX626" fmla="*/ 41358 w 490177"/>
                <a:gd name="connsiteY626" fmla="*/ 251808 h 785166"/>
                <a:gd name="connsiteX627" fmla="*/ 42796 w 490177"/>
                <a:gd name="connsiteY627" fmla="*/ 246046 h 785166"/>
                <a:gd name="connsiteX628" fmla="*/ 46033 w 490177"/>
                <a:gd name="connsiteY628" fmla="*/ 243165 h 785166"/>
                <a:gd name="connsiteX629" fmla="*/ 46033 w 490177"/>
                <a:gd name="connsiteY629" fmla="*/ 240283 h 785166"/>
                <a:gd name="connsiteX630" fmla="*/ 44954 w 490177"/>
                <a:gd name="connsiteY630" fmla="*/ 237763 h 785166"/>
                <a:gd name="connsiteX631" fmla="*/ 44595 w 490177"/>
                <a:gd name="connsiteY631" fmla="*/ 234881 h 785166"/>
                <a:gd name="connsiteX632" fmla="*/ 46033 w 490177"/>
                <a:gd name="connsiteY632" fmla="*/ 230920 h 785166"/>
                <a:gd name="connsiteX633" fmla="*/ 48910 w 490177"/>
                <a:gd name="connsiteY633" fmla="*/ 230920 h 785166"/>
                <a:gd name="connsiteX634" fmla="*/ 51428 w 490177"/>
                <a:gd name="connsiteY634" fmla="*/ 225878 h 785166"/>
                <a:gd name="connsiteX635" fmla="*/ 52506 w 490177"/>
                <a:gd name="connsiteY635" fmla="*/ 221196 h 785166"/>
                <a:gd name="connsiteX636" fmla="*/ 55024 w 490177"/>
                <a:gd name="connsiteY636" fmla="*/ 218675 h 785166"/>
                <a:gd name="connsiteX637" fmla="*/ 55743 w 490177"/>
                <a:gd name="connsiteY637" fmla="*/ 211113 h 785166"/>
                <a:gd name="connsiteX638" fmla="*/ 54664 w 490177"/>
                <a:gd name="connsiteY638" fmla="*/ 202830 h 785166"/>
                <a:gd name="connsiteX639" fmla="*/ 50708 w 490177"/>
                <a:gd name="connsiteY639" fmla="*/ 189865 h 785166"/>
                <a:gd name="connsiteX640" fmla="*/ 48550 w 490177"/>
                <a:gd name="connsiteY640" fmla="*/ 175820 h 785166"/>
                <a:gd name="connsiteX641" fmla="*/ 48910 w 490177"/>
                <a:gd name="connsiteY641" fmla="*/ 168617 h 785166"/>
                <a:gd name="connsiteX642" fmla="*/ 86671 w 490177"/>
                <a:gd name="connsiteY642" fmla="*/ 33927 h 785166"/>
                <a:gd name="connsiteX643" fmla="*/ 89908 w 490177"/>
                <a:gd name="connsiteY643" fmla="*/ 27084 h 785166"/>
                <a:gd name="connsiteX644" fmla="*/ 92425 w 490177"/>
                <a:gd name="connsiteY644" fmla="*/ 21682 h 785166"/>
                <a:gd name="connsiteX645" fmla="*/ 99258 w 490177"/>
                <a:gd name="connsiteY645" fmla="*/ 19521 h 785166"/>
                <a:gd name="connsiteX646" fmla="*/ 106451 w 490177"/>
                <a:gd name="connsiteY646" fmla="*/ 20602 h 785166"/>
                <a:gd name="connsiteX647" fmla="*/ 110047 w 490177"/>
                <a:gd name="connsiteY647" fmla="*/ 21682 h 785166"/>
                <a:gd name="connsiteX648" fmla="*/ 112565 w 490177"/>
                <a:gd name="connsiteY648" fmla="*/ 18801 h 785166"/>
                <a:gd name="connsiteX649" fmla="*/ 115442 w 490177"/>
                <a:gd name="connsiteY649" fmla="*/ 21322 h 785166"/>
                <a:gd name="connsiteX650" fmla="*/ 116521 w 490177"/>
                <a:gd name="connsiteY650" fmla="*/ 26364 h 785166"/>
                <a:gd name="connsiteX651" fmla="*/ 115802 w 490177"/>
                <a:gd name="connsiteY651" fmla="*/ 32126 h 785166"/>
                <a:gd name="connsiteX652" fmla="*/ 118679 w 490177"/>
                <a:gd name="connsiteY652" fmla="*/ 38248 h 785166"/>
                <a:gd name="connsiteX653" fmla="*/ 121915 w 490177"/>
                <a:gd name="connsiteY653" fmla="*/ 45451 h 785166"/>
                <a:gd name="connsiteX654" fmla="*/ 125512 w 490177"/>
                <a:gd name="connsiteY654" fmla="*/ 47972 h 785166"/>
                <a:gd name="connsiteX655" fmla="*/ 132704 w 490177"/>
                <a:gd name="connsiteY655" fmla="*/ 51573 h 785166"/>
                <a:gd name="connsiteX656" fmla="*/ 135941 w 490177"/>
                <a:gd name="connsiteY656" fmla="*/ 50853 h 785166"/>
                <a:gd name="connsiteX657" fmla="*/ 140256 w 490177"/>
                <a:gd name="connsiteY657" fmla="*/ 53374 h 785166"/>
                <a:gd name="connsiteX658" fmla="*/ 143853 w 490177"/>
                <a:gd name="connsiteY658" fmla="*/ 53014 h 785166"/>
                <a:gd name="connsiteX659" fmla="*/ 147089 w 490177"/>
                <a:gd name="connsiteY659" fmla="*/ 48332 h 785166"/>
                <a:gd name="connsiteX660" fmla="*/ 149966 w 490177"/>
                <a:gd name="connsiteY660" fmla="*/ 44371 h 785166"/>
                <a:gd name="connsiteX661" fmla="*/ 153922 w 490177"/>
                <a:gd name="connsiteY661" fmla="*/ 41129 h 785166"/>
                <a:gd name="connsiteX662" fmla="*/ 158957 w 490177"/>
                <a:gd name="connsiteY662" fmla="*/ 36808 h 785166"/>
                <a:gd name="connsiteX663" fmla="*/ 166150 w 490177"/>
                <a:gd name="connsiteY663" fmla="*/ 35367 h 785166"/>
                <a:gd name="connsiteX664" fmla="*/ 169027 w 490177"/>
                <a:gd name="connsiteY664" fmla="*/ 32486 h 785166"/>
                <a:gd name="connsiteX665" fmla="*/ 169387 w 490177"/>
                <a:gd name="connsiteY665" fmla="*/ 27444 h 785166"/>
                <a:gd name="connsiteX666" fmla="*/ 170106 w 490177"/>
                <a:gd name="connsiteY666" fmla="*/ 24563 h 785166"/>
                <a:gd name="connsiteX667" fmla="*/ 174421 w 490177"/>
                <a:gd name="connsiteY667" fmla="*/ 23843 h 785166"/>
                <a:gd name="connsiteX668" fmla="*/ 176939 w 490177"/>
                <a:gd name="connsiteY668" fmla="*/ 19521 h 785166"/>
                <a:gd name="connsiteX669" fmla="*/ 182693 w 490177"/>
                <a:gd name="connsiteY669" fmla="*/ 18081 h 785166"/>
                <a:gd name="connsiteX670" fmla="*/ 187008 w 490177"/>
                <a:gd name="connsiteY670" fmla="*/ 20962 h 785166"/>
                <a:gd name="connsiteX671" fmla="*/ 190964 w 490177"/>
                <a:gd name="connsiteY671" fmla="*/ 17721 h 785166"/>
                <a:gd name="connsiteX672" fmla="*/ 193482 w 490177"/>
                <a:gd name="connsiteY672" fmla="*/ 14480 h 785166"/>
                <a:gd name="connsiteX673" fmla="*/ 191684 w 490177"/>
                <a:gd name="connsiteY673" fmla="*/ 11959 h 785166"/>
                <a:gd name="connsiteX674" fmla="*/ 190245 w 490177"/>
                <a:gd name="connsiteY674" fmla="*/ 7997 h 785166"/>
                <a:gd name="connsiteX675" fmla="*/ 191684 w 490177"/>
                <a:gd name="connsiteY675" fmla="*/ 4396 h 785166"/>
                <a:gd name="connsiteX676" fmla="*/ 197438 w 490177"/>
                <a:gd name="connsiteY676" fmla="*/ 1155 h 785166"/>
                <a:gd name="connsiteX677" fmla="*/ 202832 w 490177"/>
                <a:gd name="connsiteY677" fmla="*/ 794 h 785166"/>
                <a:gd name="connsiteX678" fmla="*/ 208946 w 490177"/>
                <a:gd name="connsiteY678" fmla="*/ 74 h 78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</a:cxnLst>
              <a:rect l="l" t="t" r="r" b="b"/>
              <a:pathLst>
                <a:path w="490177" h="785166">
                  <a:moveTo>
                    <a:pt x="189922" y="658526"/>
                  </a:moveTo>
                  <a:cubicBezTo>
                    <a:pt x="190283" y="658526"/>
                    <a:pt x="191365" y="659232"/>
                    <a:pt x="191726" y="659937"/>
                  </a:cubicBezTo>
                  <a:cubicBezTo>
                    <a:pt x="191726" y="660643"/>
                    <a:pt x="190644" y="662407"/>
                    <a:pt x="190644" y="663112"/>
                  </a:cubicBezTo>
                  <a:cubicBezTo>
                    <a:pt x="190283" y="664171"/>
                    <a:pt x="191004" y="665582"/>
                    <a:pt x="191004" y="666287"/>
                  </a:cubicBezTo>
                  <a:cubicBezTo>
                    <a:pt x="190283" y="666993"/>
                    <a:pt x="188840" y="667698"/>
                    <a:pt x="188118" y="667698"/>
                  </a:cubicBezTo>
                  <a:cubicBezTo>
                    <a:pt x="187397" y="667346"/>
                    <a:pt x="185954" y="665582"/>
                    <a:pt x="185593" y="664876"/>
                  </a:cubicBezTo>
                  <a:cubicBezTo>
                    <a:pt x="185232" y="664171"/>
                    <a:pt x="184150" y="663112"/>
                    <a:pt x="184511" y="662759"/>
                  </a:cubicBezTo>
                  <a:cubicBezTo>
                    <a:pt x="184511" y="661701"/>
                    <a:pt x="186675" y="661348"/>
                    <a:pt x="187757" y="660643"/>
                  </a:cubicBezTo>
                  <a:cubicBezTo>
                    <a:pt x="188118" y="660290"/>
                    <a:pt x="188840" y="658526"/>
                    <a:pt x="189922" y="658526"/>
                  </a:cubicBezTo>
                  <a:close/>
                  <a:moveTo>
                    <a:pt x="196056" y="653764"/>
                  </a:moveTo>
                  <a:cubicBezTo>
                    <a:pt x="196736" y="653764"/>
                    <a:pt x="197756" y="654138"/>
                    <a:pt x="197756" y="654885"/>
                  </a:cubicBezTo>
                  <a:cubicBezTo>
                    <a:pt x="198097" y="655632"/>
                    <a:pt x="197756" y="657499"/>
                    <a:pt x="197756" y="658246"/>
                  </a:cubicBezTo>
                  <a:cubicBezTo>
                    <a:pt x="197416" y="658620"/>
                    <a:pt x="196736" y="659741"/>
                    <a:pt x="196056" y="659741"/>
                  </a:cubicBezTo>
                  <a:cubicBezTo>
                    <a:pt x="195716" y="659741"/>
                    <a:pt x="194695" y="659367"/>
                    <a:pt x="194355" y="658993"/>
                  </a:cubicBezTo>
                  <a:cubicBezTo>
                    <a:pt x="194015" y="658246"/>
                    <a:pt x="193675" y="656379"/>
                    <a:pt x="194015" y="655632"/>
                  </a:cubicBezTo>
                  <a:cubicBezTo>
                    <a:pt x="194355" y="654885"/>
                    <a:pt x="195716" y="653764"/>
                    <a:pt x="196056" y="653764"/>
                  </a:cubicBezTo>
                  <a:close/>
                  <a:moveTo>
                    <a:pt x="193430" y="645826"/>
                  </a:moveTo>
                  <a:cubicBezTo>
                    <a:pt x="194529" y="646588"/>
                    <a:pt x="194895" y="649636"/>
                    <a:pt x="194895" y="651160"/>
                  </a:cubicBezTo>
                  <a:cubicBezTo>
                    <a:pt x="194895" y="651922"/>
                    <a:pt x="194163" y="654589"/>
                    <a:pt x="193430" y="654970"/>
                  </a:cubicBezTo>
                  <a:cubicBezTo>
                    <a:pt x="192331" y="654970"/>
                    <a:pt x="191232" y="653827"/>
                    <a:pt x="190866" y="653446"/>
                  </a:cubicBezTo>
                  <a:cubicBezTo>
                    <a:pt x="190500" y="652303"/>
                    <a:pt x="190500" y="650779"/>
                    <a:pt x="190500" y="649636"/>
                  </a:cubicBezTo>
                  <a:cubicBezTo>
                    <a:pt x="190500" y="648874"/>
                    <a:pt x="190500" y="647350"/>
                    <a:pt x="190866" y="646588"/>
                  </a:cubicBezTo>
                  <a:cubicBezTo>
                    <a:pt x="191232" y="646207"/>
                    <a:pt x="192698" y="645826"/>
                    <a:pt x="193430" y="645826"/>
                  </a:cubicBezTo>
                  <a:close/>
                  <a:moveTo>
                    <a:pt x="284090" y="609314"/>
                  </a:moveTo>
                  <a:cubicBezTo>
                    <a:pt x="284811" y="609314"/>
                    <a:pt x="286254" y="610306"/>
                    <a:pt x="286615" y="610968"/>
                  </a:cubicBezTo>
                  <a:cubicBezTo>
                    <a:pt x="286976" y="611960"/>
                    <a:pt x="286976" y="613944"/>
                    <a:pt x="286615" y="614936"/>
                  </a:cubicBezTo>
                  <a:cubicBezTo>
                    <a:pt x="286254" y="615598"/>
                    <a:pt x="283729" y="616920"/>
                    <a:pt x="282647" y="616920"/>
                  </a:cubicBezTo>
                  <a:cubicBezTo>
                    <a:pt x="281925" y="616590"/>
                    <a:pt x="280121" y="615928"/>
                    <a:pt x="280121" y="615267"/>
                  </a:cubicBezTo>
                  <a:cubicBezTo>
                    <a:pt x="279400" y="613944"/>
                    <a:pt x="280121" y="611960"/>
                    <a:pt x="280843" y="610968"/>
                  </a:cubicBezTo>
                  <a:cubicBezTo>
                    <a:pt x="281564" y="610306"/>
                    <a:pt x="283007" y="609314"/>
                    <a:pt x="284090" y="609314"/>
                  </a:cubicBezTo>
                  <a:close/>
                  <a:moveTo>
                    <a:pt x="327024" y="575976"/>
                  </a:moveTo>
                  <a:cubicBezTo>
                    <a:pt x="328045" y="575976"/>
                    <a:pt x="329406" y="577480"/>
                    <a:pt x="330086" y="578608"/>
                  </a:cubicBezTo>
                  <a:cubicBezTo>
                    <a:pt x="330766" y="579736"/>
                    <a:pt x="331447" y="582744"/>
                    <a:pt x="331447" y="583872"/>
                  </a:cubicBezTo>
                  <a:cubicBezTo>
                    <a:pt x="331447" y="584624"/>
                    <a:pt x="331447" y="586504"/>
                    <a:pt x="330766" y="587632"/>
                  </a:cubicBezTo>
                  <a:cubicBezTo>
                    <a:pt x="330426" y="588008"/>
                    <a:pt x="329406" y="589888"/>
                    <a:pt x="328725" y="589888"/>
                  </a:cubicBezTo>
                  <a:cubicBezTo>
                    <a:pt x="327365" y="589512"/>
                    <a:pt x="327024" y="585752"/>
                    <a:pt x="326004" y="584624"/>
                  </a:cubicBezTo>
                  <a:cubicBezTo>
                    <a:pt x="325324" y="583872"/>
                    <a:pt x="322942" y="583120"/>
                    <a:pt x="322602" y="581992"/>
                  </a:cubicBezTo>
                  <a:cubicBezTo>
                    <a:pt x="322262" y="580864"/>
                    <a:pt x="322602" y="578984"/>
                    <a:pt x="322942" y="577856"/>
                  </a:cubicBezTo>
                  <a:cubicBezTo>
                    <a:pt x="323623" y="577104"/>
                    <a:pt x="325664" y="575976"/>
                    <a:pt x="327024" y="575976"/>
                  </a:cubicBezTo>
                  <a:close/>
                  <a:moveTo>
                    <a:pt x="348316" y="533114"/>
                  </a:moveTo>
                  <a:cubicBezTo>
                    <a:pt x="348690" y="533114"/>
                    <a:pt x="350184" y="533804"/>
                    <a:pt x="350557" y="534494"/>
                  </a:cubicBezTo>
                  <a:cubicBezTo>
                    <a:pt x="351304" y="535185"/>
                    <a:pt x="352051" y="537600"/>
                    <a:pt x="352051" y="538636"/>
                  </a:cubicBezTo>
                  <a:cubicBezTo>
                    <a:pt x="352051" y="539671"/>
                    <a:pt x="351304" y="541052"/>
                    <a:pt x="351304" y="541742"/>
                  </a:cubicBezTo>
                  <a:cubicBezTo>
                    <a:pt x="351304" y="542777"/>
                    <a:pt x="352051" y="544503"/>
                    <a:pt x="351678" y="545193"/>
                  </a:cubicBezTo>
                  <a:cubicBezTo>
                    <a:pt x="351678" y="545883"/>
                    <a:pt x="350931" y="546918"/>
                    <a:pt x="350557" y="547264"/>
                  </a:cubicBezTo>
                  <a:cubicBezTo>
                    <a:pt x="350184" y="547954"/>
                    <a:pt x="348690" y="548299"/>
                    <a:pt x="348316" y="548299"/>
                  </a:cubicBezTo>
                  <a:cubicBezTo>
                    <a:pt x="347196" y="548299"/>
                    <a:pt x="345328" y="548644"/>
                    <a:pt x="344954" y="548299"/>
                  </a:cubicBezTo>
                  <a:cubicBezTo>
                    <a:pt x="343834" y="547264"/>
                    <a:pt x="344207" y="544503"/>
                    <a:pt x="343460" y="543122"/>
                  </a:cubicBezTo>
                  <a:cubicBezTo>
                    <a:pt x="342713" y="542087"/>
                    <a:pt x="340099" y="541052"/>
                    <a:pt x="339725" y="540016"/>
                  </a:cubicBezTo>
                  <a:cubicBezTo>
                    <a:pt x="339725" y="538981"/>
                    <a:pt x="341219" y="536910"/>
                    <a:pt x="342340" y="535875"/>
                  </a:cubicBezTo>
                  <a:cubicBezTo>
                    <a:pt x="342713" y="535185"/>
                    <a:pt x="343834" y="534149"/>
                    <a:pt x="344954" y="533804"/>
                  </a:cubicBezTo>
                  <a:cubicBezTo>
                    <a:pt x="345328" y="533459"/>
                    <a:pt x="347196" y="533114"/>
                    <a:pt x="348316" y="533114"/>
                  </a:cubicBezTo>
                  <a:close/>
                  <a:moveTo>
                    <a:pt x="315031" y="528717"/>
                  </a:moveTo>
                  <a:cubicBezTo>
                    <a:pt x="315736" y="528351"/>
                    <a:pt x="317147" y="529816"/>
                    <a:pt x="318206" y="530549"/>
                  </a:cubicBezTo>
                  <a:cubicBezTo>
                    <a:pt x="318911" y="530549"/>
                    <a:pt x="319969" y="530183"/>
                    <a:pt x="320675" y="530549"/>
                  </a:cubicBezTo>
                  <a:cubicBezTo>
                    <a:pt x="321381" y="530915"/>
                    <a:pt x="322792" y="532747"/>
                    <a:pt x="322792" y="533480"/>
                  </a:cubicBezTo>
                  <a:cubicBezTo>
                    <a:pt x="322792" y="534579"/>
                    <a:pt x="319969" y="535678"/>
                    <a:pt x="320322" y="536777"/>
                  </a:cubicBezTo>
                  <a:cubicBezTo>
                    <a:pt x="320322" y="537143"/>
                    <a:pt x="321733" y="538242"/>
                    <a:pt x="322439" y="538609"/>
                  </a:cubicBezTo>
                  <a:cubicBezTo>
                    <a:pt x="322792" y="538975"/>
                    <a:pt x="323850" y="539341"/>
                    <a:pt x="324556" y="539708"/>
                  </a:cubicBezTo>
                  <a:cubicBezTo>
                    <a:pt x="325967" y="540440"/>
                    <a:pt x="328083" y="541906"/>
                    <a:pt x="328789" y="543371"/>
                  </a:cubicBezTo>
                  <a:cubicBezTo>
                    <a:pt x="329494" y="544470"/>
                    <a:pt x="329847" y="547035"/>
                    <a:pt x="329494" y="548134"/>
                  </a:cubicBezTo>
                  <a:cubicBezTo>
                    <a:pt x="328789" y="549233"/>
                    <a:pt x="326319" y="550332"/>
                    <a:pt x="325261" y="551431"/>
                  </a:cubicBezTo>
                  <a:cubicBezTo>
                    <a:pt x="324556" y="552530"/>
                    <a:pt x="323850" y="554728"/>
                    <a:pt x="323144" y="555461"/>
                  </a:cubicBezTo>
                  <a:cubicBezTo>
                    <a:pt x="322439" y="555827"/>
                    <a:pt x="319969" y="556560"/>
                    <a:pt x="318911" y="556560"/>
                  </a:cubicBezTo>
                  <a:cubicBezTo>
                    <a:pt x="317853" y="556193"/>
                    <a:pt x="316089" y="554728"/>
                    <a:pt x="315736" y="553629"/>
                  </a:cubicBezTo>
                  <a:cubicBezTo>
                    <a:pt x="315383" y="552896"/>
                    <a:pt x="315736" y="551431"/>
                    <a:pt x="315383" y="550332"/>
                  </a:cubicBezTo>
                  <a:cubicBezTo>
                    <a:pt x="315031" y="549233"/>
                    <a:pt x="312914" y="547401"/>
                    <a:pt x="312208" y="545936"/>
                  </a:cubicBezTo>
                  <a:cubicBezTo>
                    <a:pt x="311856" y="545569"/>
                    <a:pt x="312208" y="543371"/>
                    <a:pt x="311503" y="543005"/>
                  </a:cubicBezTo>
                  <a:cubicBezTo>
                    <a:pt x="310797" y="542272"/>
                    <a:pt x="309386" y="543371"/>
                    <a:pt x="308328" y="543371"/>
                  </a:cubicBezTo>
                  <a:cubicBezTo>
                    <a:pt x="307975" y="543371"/>
                    <a:pt x="306211" y="543738"/>
                    <a:pt x="305858" y="543371"/>
                  </a:cubicBezTo>
                  <a:cubicBezTo>
                    <a:pt x="304800" y="541906"/>
                    <a:pt x="307269" y="537876"/>
                    <a:pt x="308328" y="536411"/>
                  </a:cubicBezTo>
                  <a:cubicBezTo>
                    <a:pt x="308681" y="535678"/>
                    <a:pt x="310092" y="534213"/>
                    <a:pt x="310797" y="533480"/>
                  </a:cubicBezTo>
                  <a:cubicBezTo>
                    <a:pt x="311856" y="532015"/>
                    <a:pt x="313267" y="529084"/>
                    <a:pt x="315031" y="528717"/>
                  </a:cubicBezTo>
                  <a:close/>
                  <a:moveTo>
                    <a:pt x="354096" y="522375"/>
                  </a:moveTo>
                  <a:cubicBezTo>
                    <a:pt x="355099" y="522001"/>
                    <a:pt x="357438" y="522001"/>
                    <a:pt x="357772" y="522748"/>
                  </a:cubicBezTo>
                  <a:cubicBezTo>
                    <a:pt x="358441" y="523495"/>
                    <a:pt x="358441" y="526110"/>
                    <a:pt x="358107" y="526857"/>
                  </a:cubicBezTo>
                  <a:cubicBezTo>
                    <a:pt x="357772" y="527230"/>
                    <a:pt x="356101" y="527978"/>
                    <a:pt x="355433" y="527978"/>
                  </a:cubicBezTo>
                  <a:cubicBezTo>
                    <a:pt x="354430" y="527978"/>
                    <a:pt x="352759" y="526857"/>
                    <a:pt x="352425" y="525736"/>
                  </a:cubicBezTo>
                  <a:cubicBezTo>
                    <a:pt x="352425" y="524616"/>
                    <a:pt x="353762" y="523122"/>
                    <a:pt x="354096" y="522375"/>
                  </a:cubicBezTo>
                  <a:close/>
                  <a:moveTo>
                    <a:pt x="372173" y="515996"/>
                  </a:moveTo>
                  <a:cubicBezTo>
                    <a:pt x="373316" y="515651"/>
                    <a:pt x="375602" y="515996"/>
                    <a:pt x="376364" y="516686"/>
                  </a:cubicBezTo>
                  <a:cubicBezTo>
                    <a:pt x="377507" y="517032"/>
                    <a:pt x="379031" y="518757"/>
                    <a:pt x="379031" y="519793"/>
                  </a:cubicBezTo>
                  <a:cubicBezTo>
                    <a:pt x="379031" y="520483"/>
                    <a:pt x="377507" y="521518"/>
                    <a:pt x="377126" y="521863"/>
                  </a:cubicBezTo>
                  <a:cubicBezTo>
                    <a:pt x="375983" y="522554"/>
                    <a:pt x="374078" y="523244"/>
                    <a:pt x="373316" y="522899"/>
                  </a:cubicBezTo>
                  <a:cubicBezTo>
                    <a:pt x="372554" y="522899"/>
                    <a:pt x="370268" y="521518"/>
                    <a:pt x="369887" y="520483"/>
                  </a:cubicBezTo>
                  <a:cubicBezTo>
                    <a:pt x="369887" y="519447"/>
                    <a:pt x="371030" y="516686"/>
                    <a:pt x="372173" y="515996"/>
                  </a:cubicBezTo>
                  <a:close/>
                  <a:moveTo>
                    <a:pt x="314044" y="515651"/>
                  </a:moveTo>
                  <a:cubicBezTo>
                    <a:pt x="314791" y="515651"/>
                    <a:pt x="316659" y="515651"/>
                    <a:pt x="317780" y="516012"/>
                  </a:cubicBezTo>
                  <a:cubicBezTo>
                    <a:pt x="318527" y="516373"/>
                    <a:pt x="321141" y="517816"/>
                    <a:pt x="321515" y="519259"/>
                  </a:cubicBezTo>
                  <a:cubicBezTo>
                    <a:pt x="321888" y="519620"/>
                    <a:pt x="321888" y="521785"/>
                    <a:pt x="321515" y="522507"/>
                  </a:cubicBezTo>
                  <a:cubicBezTo>
                    <a:pt x="320394" y="523228"/>
                    <a:pt x="317780" y="522867"/>
                    <a:pt x="316286" y="522867"/>
                  </a:cubicBezTo>
                  <a:cubicBezTo>
                    <a:pt x="315165" y="522867"/>
                    <a:pt x="312924" y="522507"/>
                    <a:pt x="312177" y="521785"/>
                  </a:cubicBezTo>
                  <a:cubicBezTo>
                    <a:pt x="311056" y="521424"/>
                    <a:pt x="309562" y="519259"/>
                    <a:pt x="309936" y="518538"/>
                  </a:cubicBezTo>
                  <a:cubicBezTo>
                    <a:pt x="310309" y="517094"/>
                    <a:pt x="312550" y="516012"/>
                    <a:pt x="314044" y="515651"/>
                  </a:cubicBezTo>
                  <a:close/>
                  <a:moveTo>
                    <a:pt x="361806" y="509301"/>
                  </a:moveTo>
                  <a:cubicBezTo>
                    <a:pt x="362888" y="509301"/>
                    <a:pt x="363970" y="511044"/>
                    <a:pt x="364692" y="511740"/>
                  </a:cubicBezTo>
                  <a:cubicBezTo>
                    <a:pt x="365414" y="512437"/>
                    <a:pt x="367218" y="513831"/>
                    <a:pt x="367578" y="514877"/>
                  </a:cubicBezTo>
                  <a:cubicBezTo>
                    <a:pt x="367939" y="515922"/>
                    <a:pt x="366857" y="518013"/>
                    <a:pt x="366496" y="519407"/>
                  </a:cubicBezTo>
                  <a:cubicBezTo>
                    <a:pt x="365774" y="520453"/>
                    <a:pt x="365414" y="523241"/>
                    <a:pt x="364331" y="523241"/>
                  </a:cubicBezTo>
                  <a:cubicBezTo>
                    <a:pt x="363249" y="523241"/>
                    <a:pt x="362888" y="519407"/>
                    <a:pt x="361806" y="518710"/>
                  </a:cubicBezTo>
                  <a:cubicBezTo>
                    <a:pt x="360723" y="518710"/>
                    <a:pt x="359280" y="520104"/>
                    <a:pt x="358198" y="520104"/>
                  </a:cubicBezTo>
                  <a:cubicBezTo>
                    <a:pt x="356755" y="520104"/>
                    <a:pt x="353507" y="520453"/>
                    <a:pt x="352786" y="519059"/>
                  </a:cubicBezTo>
                  <a:cubicBezTo>
                    <a:pt x="352425" y="518013"/>
                    <a:pt x="355672" y="515922"/>
                    <a:pt x="356394" y="514877"/>
                  </a:cubicBezTo>
                  <a:cubicBezTo>
                    <a:pt x="357115" y="513831"/>
                    <a:pt x="358198" y="511740"/>
                    <a:pt x="358919" y="511044"/>
                  </a:cubicBezTo>
                  <a:cubicBezTo>
                    <a:pt x="359280" y="510695"/>
                    <a:pt x="360723" y="509301"/>
                    <a:pt x="361806" y="509301"/>
                  </a:cubicBezTo>
                  <a:close/>
                  <a:moveTo>
                    <a:pt x="329973" y="506496"/>
                  </a:moveTo>
                  <a:cubicBezTo>
                    <a:pt x="330351" y="506126"/>
                    <a:pt x="332241" y="506867"/>
                    <a:pt x="332997" y="506867"/>
                  </a:cubicBezTo>
                  <a:cubicBezTo>
                    <a:pt x="334130" y="507237"/>
                    <a:pt x="336776" y="507608"/>
                    <a:pt x="337532" y="508719"/>
                  </a:cubicBezTo>
                  <a:cubicBezTo>
                    <a:pt x="338666" y="509460"/>
                    <a:pt x="339800" y="511312"/>
                    <a:pt x="340178" y="512794"/>
                  </a:cubicBezTo>
                  <a:cubicBezTo>
                    <a:pt x="340178" y="513905"/>
                    <a:pt x="337910" y="516127"/>
                    <a:pt x="338288" y="517239"/>
                  </a:cubicBezTo>
                  <a:cubicBezTo>
                    <a:pt x="338288" y="518350"/>
                    <a:pt x="340934" y="519831"/>
                    <a:pt x="340934" y="520943"/>
                  </a:cubicBezTo>
                  <a:cubicBezTo>
                    <a:pt x="340934" y="522054"/>
                    <a:pt x="339044" y="523536"/>
                    <a:pt x="338666" y="524276"/>
                  </a:cubicBezTo>
                  <a:cubicBezTo>
                    <a:pt x="338288" y="525017"/>
                    <a:pt x="337532" y="526499"/>
                    <a:pt x="337154" y="527240"/>
                  </a:cubicBezTo>
                  <a:cubicBezTo>
                    <a:pt x="336398" y="527240"/>
                    <a:pt x="335264" y="527981"/>
                    <a:pt x="334886" y="527981"/>
                  </a:cubicBezTo>
                  <a:cubicBezTo>
                    <a:pt x="333752" y="527981"/>
                    <a:pt x="332619" y="526869"/>
                    <a:pt x="332241" y="526129"/>
                  </a:cubicBezTo>
                  <a:cubicBezTo>
                    <a:pt x="331107" y="525758"/>
                    <a:pt x="329595" y="524276"/>
                    <a:pt x="329217" y="523165"/>
                  </a:cubicBezTo>
                  <a:cubicBezTo>
                    <a:pt x="328839" y="522424"/>
                    <a:pt x="329595" y="519831"/>
                    <a:pt x="328839" y="519091"/>
                  </a:cubicBezTo>
                  <a:cubicBezTo>
                    <a:pt x="328461" y="518720"/>
                    <a:pt x="326949" y="518350"/>
                    <a:pt x="326571" y="517979"/>
                  </a:cubicBezTo>
                  <a:cubicBezTo>
                    <a:pt x="325815" y="516868"/>
                    <a:pt x="325437" y="514275"/>
                    <a:pt x="326193" y="513164"/>
                  </a:cubicBezTo>
                  <a:cubicBezTo>
                    <a:pt x="326571" y="512423"/>
                    <a:pt x="329217" y="512053"/>
                    <a:pt x="329595" y="511312"/>
                  </a:cubicBezTo>
                  <a:cubicBezTo>
                    <a:pt x="330351" y="510571"/>
                    <a:pt x="328839" y="507237"/>
                    <a:pt x="329973" y="506496"/>
                  </a:cubicBezTo>
                  <a:close/>
                  <a:moveTo>
                    <a:pt x="369386" y="503332"/>
                  </a:moveTo>
                  <a:cubicBezTo>
                    <a:pt x="369720" y="502951"/>
                    <a:pt x="370723" y="502951"/>
                    <a:pt x="371057" y="503332"/>
                  </a:cubicBezTo>
                  <a:cubicBezTo>
                    <a:pt x="372059" y="504094"/>
                    <a:pt x="372728" y="506761"/>
                    <a:pt x="372728" y="507523"/>
                  </a:cubicBezTo>
                  <a:cubicBezTo>
                    <a:pt x="372728" y="509047"/>
                    <a:pt x="371391" y="511333"/>
                    <a:pt x="370388" y="511714"/>
                  </a:cubicBezTo>
                  <a:cubicBezTo>
                    <a:pt x="369720" y="512095"/>
                    <a:pt x="367715" y="510952"/>
                    <a:pt x="367046" y="510190"/>
                  </a:cubicBezTo>
                  <a:cubicBezTo>
                    <a:pt x="366712" y="509047"/>
                    <a:pt x="366712" y="507142"/>
                    <a:pt x="367046" y="505999"/>
                  </a:cubicBezTo>
                  <a:cubicBezTo>
                    <a:pt x="367380" y="504856"/>
                    <a:pt x="368717" y="503332"/>
                    <a:pt x="369386" y="503332"/>
                  </a:cubicBezTo>
                  <a:close/>
                  <a:moveTo>
                    <a:pt x="352601" y="503304"/>
                  </a:moveTo>
                  <a:cubicBezTo>
                    <a:pt x="353659" y="502951"/>
                    <a:pt x="356129" y="502951"/>
                    <a:pt x="356834" y="504009"/>
                  </a:cubicBezTo>
                  <a:cubicBezTo>
                    <a:pt x="356834" y="504362"/>
                    <a:pt x="356129" y="506126"/>
                    <a:pt x="355776" y="506479"/>
                  </a:cubicBezTo>
                  <a:cubicBezTo>
                    <a:pt x="355423" y="507184"/>
                    <a:pt x="354365" y="508596"/>
                    <a:pt x="353659" y="508596"/>
                  </a:cubicBezTo>
                  <a:cubicBezTo>
                    <a:pt x="352601" y="508948"/>
                    <a:pt x="351190" y="507537"/>
                    <a:pt x="351190" y="506832"/>
                  </a:cubicBezTo>
                  <a:cubicBezTo>
                    <a:pt x="350837" y="506126"/>
                    <a:pt x="351895" y="504009"/>
                    <a:pt x="352601" y="503304"/>
                  </a:cubicBezTo>
                  <a:close/>
                  <a:moveTo>
                    <a:pt x="298752" y="498551"/>
                  </a:moveTo>
                  <a:cubicBezTo>
                    <a:pt x="299508" y="498189"/>
                    <a:pt x="301398" y="498189"/>
                    <a:pt x="301776" y="498912"/>
                  </a:cubicBezTo>
                  <a:cubicBezTo>
                    <a:pt x="302910" y="499636"/>
                    <a:pt x="302532" y="502168"/>
                    <a:pt x="302532" y="503253"/>
                  </a:cubicBezTo>
                  <a:cubicBezTo>
                    <a:pt x="302532" y="504338"/>
                    <a:pt x="301020" y="506508"/>
                    <a:pt x="301398" y="507955"/>
                  </a:cubicBezTo>
                  <a:cubicBezTo>
                    <a:pt x="301398" y="508679"/>
                    <a:pt x="303666" y="510125"/>
                    <a:pt x="303666" y="511211"/>
                  </a:cubicBezTo>
                  <a:cubicBezTo>
                    <a:pt x="304044" y="512296"/>
                    <a:pt x="303288" y="515189"/>
                    <a:pt x="303666" y="516636"/>
                  </a:cubicBezTo>
                  <a:cubicBezTo>
                    <a:pt x="303666" y="517721"/>
                    <a:pt x="304044" y="519892"/>
                    <a:pt x="304422" y="520977"/>
                  </a:cubicBezTo>
                  <a:cubicBezTo>
                    <a:pt x="304422" y="522062"/>
                    <a:pt x="304422" y="525317"/>
                    <a:pt x="303288" y="526041"/>
                  </a:cubicBezTo>
                  <a:cubicBezTo>
                    <a:pt x="302910" y="526402"/>
                    <a:pt x="301398" y="526402"/>
                    <a:pt x="301020" y="526402"/>
                  </a:cubicBezTo>
                  <a:cubicBezTo>
                    <a:pt x="299886" y="526041"/>
                    <a:pt x="297996" y="523870"/>
                    <a:pt x="297618" y="522785"/>
                  </a:cubicBezTo>
                  <a:cubicBezTo>
                    <a:pt x="297240" y="521700"/>
                    <a:pt x="296862" y="519168"/>
                    <a:pt x="297240" y="517721"/>
                  </a:cubicBezTo>
                  <a:cubicBezTo>
                    <a:pt x="297240" y="516636"/>
                    <a:pt x="298752" y="515189"/>
                    <a:pt x="299130" y="514104"/>
                  </a:cubicBezTo>
                  <a:cubicBezTo>
                    <a:pt x="299130" y="512657"/>
                    <a:pt x="298752" y="509402"/>
                    <a:pt x="298374" y="507955"/>
                  </a:cubicBezTo>
                  <a:cubicBezTo>
                    <a:pt x="297996" y="506508"/>
                    <a:pt x="296862" y="503976"/>
                    <a:pt x="296862" y="502530"/>
                  </a:cubicBezTo>
                  <a:cubicBezTo>
                    <a:pt x="297240" y="501444"/>
                    <a:pt x="297996" y="499274"/>
                    <a:pt x="298752" y="498551"/>
                  </a:cubicBezTo>
                  <a:close/>
                  <a:moveTo>
                    <a:pt x="380516" y="489017"/>
                  </a:moveTo>
                  <a:cubicBezTo>
                    <a:pt x="380862" y="489017"/>
                    <a:pt x="382242" y="490075"/>
                    <a:pt x="382242" y="490781"/>
                  </a:cubicBezTo>
                  <a:cubicBezTo>
                    <a:pt x="382242" y="491486"/>
                    <a:pt x="380862" y="492545"/>
                    <a:pt x="380516" y="493603"/>
                  </a:cubicBezTo>
                  <a:cubicBezTo>
                    <a:pt x="380516" y="494309"/>
                    <a:pt x="381552" y="496425"/>
                    <a:pt x="380862" y="497131"/>
                  </a:cubicBezTo>
                  <a:cubicBezTo>
                    <a:pt x="380516" y="497836"/>
                    <a:pt x="378101" y="497484"/>
                    <a:pt x="377411" y="497131"/>
                  </a:cubicBezTo>
                  <a:cubicBezTo>
                    <a:pt x="376375" y="496072"/>
                    <a:pt x="374650" y="493250"/>
                    <a:pt x="374995" y="492192"/>
                  </a:cubicBezTo>
                  <a:cubicBezTo>
                    <a:pt x="375685" y="490428"/>
                    <a:pt x="378791" y="488664"/>
                    <a:pt x="380516" y="489017"/>
                  </a:cubicBezTo>
                  <a:close/>
                  <a:moveTo>
                    <a:pt x="340431" y="484271"/>
                  </a:moveTo>
                  <a:cubicBezTo>
                    <a:pt x="340783" y="483901"/>
                    <a:pt x="342194" y="485012"/>
                    <a:pt x="342547" y="485383"/>
                  </a:cubicBezTo>
                  <a:cubicBezTo>
                    <a:pt x="343606" y="485753"/>
                    <a:pt x="343958" y="488717"/>
                    <a:pt x="345017" y="489087"/>
                  </a:cubicBezTo>
                  <a:cubicBezTo>
                    <a:pt x="345369" y="489458"/>
                    <a:pt x="346428" y="489087"/>
                    <a:pt x="347133" y="489458"/>
                  </a:cubicBezTo>
                  <a:cubicBezTo>
                    <a:pt x="347839" y="489828"/>
                    <a:pt x="348897" y="491680"/>
                    <a:pt x="348897" y="492421"/>
                  </a:cubicBezTo>
                  <a:cubicBezTo>
                    <a:pt x="348897" y="493162"/>
                    <a:pt x="347839" y="494644"/>
                    <a:pt x="347133" y="494644"/>
                  </a:cubicBezTo>
                  <a:cubicBezTo>
                    <a:pt x="346428" y="494644"/>
                    <a:pt x="345722" y="492791"/>
                    <a:pt x="345369" y="492421"/>
                  </a:cubicBezTo>
                  <a:cubicBezTo>
                    <a:pt x="344664" y="491680"/>
                    <a:pt x="342900" y="492421"/>
                    <a:pt x="342194" y="491680"/>
                  </a:cubicBezTo>
                  <a:cubicBezTo>
                    <a:pt x="341489" y="491310"/>
                    <a:pt x="340783" y="489087"/>
                    <a:pt x="340431" y="488346"/>
                  </a:cubicBezTo>
                  <a:cubicBezTo>
                    <a:pt x="340431" y="487235"/>
                    <a:pt x="339725" y="485012"/>
                    <a:pt x="340431" y="484271"/>
                  </a:cubicBezTo>
                  <a:close/>
                  <a:moveTo>
                    <a:pt x="208946" y="74"/>
                  </a:moveTo>
                  <a:cubicBezTo>
                    <a:pt x="210025" y="434"/>
                    <a:pt x="212542" y="1875"/>
                    <a:pt x="213621" y="2595"/>
                  </a:cubicBezTo>
                  <a:cubicBezTo>
                    <a:pt x="214700" y="3315"/>
                    <a:pt x="217218" y="4756"/>
                    <a:pt x="218296" y="5476"/>
                  </a:cubicBezTo>
                  <a:cubicBezTo>
                    <a:pt x="219735" y="5836"/>
                    <a:pt x="222252" y="7277"/>
                    <a:pt x="223691" y="7997"/>
                  </a:cubicBezTo>
                  <a:cubicBezTo>
                    <a:pt x="225129" y="8357"/>
                    <a:pt x="227647" y="9438"/>
                    <a:pt x="229085" y="9798"/>
                  </a:cubicBezTo>
                  <a:cubicBezTo>
                    <a:pt x="230524" y="10158"/>
                    <a:pt x="233041" y="9438"/>
                    <a:pt x="234480" y="10158"/>
                  </a:cubicBezTo>
                  <a:cubicBezTo>
                    <a:pt x="235918" y="10518"/>
                    <a:pt x="238076" y="13039"/>
                    <a:pt x="239155" y="13759"/>
                  </a:cubicBezTo>
                  <a:cubicBezTo>
                    <a:pt x="240234" y="14480"/>
                    <a:pt x="242392" y="14480"/>
                    <a:pt x="243471" y="15200"/>
                  </a:cubicBezTo>
                  <a:cubicBezTo>
                    <a:pt x="244549" y="15560"/>
                    <a:pt x="245988" y="17721"/>
                    <a:pt x="247427" y="18441"/>
                  </a:cubicBezTo>
                  <a:cubicBezTo>
                    <a:pt x="248505" y="19161"/>
                    <a:pt x="251023" y="19161"/>
                    <a:pt x="251742" y="19882"/>
                  </a:cubicBezTo>
                  <a:cubicBezTo>
                    <a:pt x="252821" y="20962"/>
                    <a:pt x="254260" y="23483"/>
                    <a:pt x="255338" y="24563"/>
                  </a:cubicBezTo>
                  <a:cubicBezTo>
                    <a:pt x="256058" y="24923"/>
                    <a:pt x="258215" y="26004"/>
                    <a:pt x="259294" y="26364"/>
                  </a:cubicBezTo>
                  <a:cubicBezTo>
                    <a:pt x="261812" y="27084"/>
                    <a:pt x="269364" y="28525"/>
                    <a:pt x="269364" y="28525"/>
                  </a:cubicBezTo>
                  <a:lnTo>
                    <a:pt x="330861" y="196347"/>
                  </a:lnTo>
                  <a:cubicBezTo>
                    <a:pt x="330861" y="196347"/>
                    <a:pt x="332299" y="201749"/>
                    <a:pt x="333019" y="203190"/>
                  </a:cubicBezTo>
                  <a:cubicBezTo>
                    <a:pt x="333738" y="203910"/>
                    <a:pt x="335536" y="204630"/>
                    <a:pt x="336255" y="205350"/>
                  </a:cubicBezTo>
                  <a:cubicBezTo>
                    <a:pt x="337334" y="206071"/>
                    <a:pt x="339132" y="208232"/>
                    <a:pt x="339492" y="209672"/>
                  </a:cubicBezTo>
                  <a:cubicBezTo>
                    <a:pt x="339492" y="210752"/>
                    <a:pt x="337694" y="212193"/>
                    <a:pt x="337334" y="213273"/>
                  </a:cubicBezTo>
                  <a:cubicBezTo>
                    <a:pt x="336974" y="213994"/>
                    <a:pt x="335896" y="216154"/>
                    <a:pt x="336255" y="216875"/>
                  </a:cubicBezTo>
                  <a:cubicBezTo>
                    <a:pt x="336255" y="217955"/>
                    <a:pt x="337334" y="219756"/>
                    <a:pt x="338053" y="220116"/>
                  </a:cubicBezTo>
                  <a:cubicBezTo>
                    <a:pt x="339132" y="220836"/>
                    <a:pt x="341290" y="221196"/>
                    <a:pt x="342009" y="221917"/>
                  </a:cubicBezTo>
                  <a:cubicBezTo>
                    <a:pt x="342729" y="222277"/>
                    <a:pt x="343807" y="224077"/>
                    <a:pt x="343807" y="225158"/>
                  </a:cubicBezTo>
                  <a:cubicBezTo>
                    <a:pt x="343807" y="225878"/>
                    <a:pt x="342009" y="226959"/>
                    <a:pt x="341650" y="227679"/>
                  </a:cubicBezTo>
                  <a:cubicBezTo>
                    <a:pt x="340930" y="228399"/>
                    <a:pt x="339852" y="230200"/>
                    <a:pt x="339852" y="231280"/>
                  </a:cubicBezTo>
                  <a:cubicBezTo>
                    <a:pt x="339852" y="232000"/>
                    <a:pt x="341650" y="233441"/>
                    <a:pt x="342369" y="233801"/>
                  </a:cubicBezTo>
                  <a:cubicBezTo>
                    <a:pt x="343088" y="234521"/>
                    <a:pt x="344167" y="235242"/>
                    <a:pt x="344886" y="235602"/>
                  </a:cubicBezTo>
                  <a:cubicBezTo>
                    <a:pt x="345246" y="236322"/>
                    <a:pt x="346325" y="237402"/>
                    <a:pt x="346325" y="238483"/>
                  </a:cubicBezTo>
                  <a:cubicBezTo>
                    <a:pt x="346325" y="239563"/>
                    <a:pt x="344167" y="241364"/>
                    <a:pt x="344167" y="242804"/>
                  </a:cubicBezTo>
                  <a:cubicBezTo>
                    <a:pt x="344167" y="243525"/>
                    <a:pt x="344527" y="245325"/>
                    <a:pt x="344886" y="246046"/>
                  </a:cubicBezTo>
                  <a:cubicBezTo>
                    <a:pt x="345246" y="247126"/>
                    <a:pt x="347044" y="248567"/>
                    <a:pt x="347763" y="248927"/>
                  </a:cubicBezTo>
                  <a:cubicBezTo>
                    <a:pt x="349202" y="249647"/>
                    <a:pt x="352439" y="250367"/>
                    <a:pt x="353877" y="249647"/>
                  </a:cubicBezTo>
                  <a:cubicBezTo>
                    <a:pt x="354956" y="248927"/>
                    <a:pt x="355675" y="245325"/>
                    <a:pt x="357114" y="245325"/>
                  </a:cubicBezTo>
                  <a:cubicBezTo>
                    <a:pt x="358193" y="244965"/>
                    <a:pt x="359631" y="246046"/>
                    <a:pt x="359991" y="246766"/>
                  </a:cubicBezTo>
                  <a:cubicBezTo>
                    <a:pt x="361070" y="247486"/>
                    <a:pt x="361429" y="249647"/>
                    <a:pt x="362149" y="250367"/>
                  </a:cubicBezTo>
                  <a:cubicBezTo>
                    <a:pt x="362868" y="251087"/>
                    <a:pt x="364666" y="252528"/>
                    <a:pt x="365745" y="252528"/>
                  </a:cubicBezTo>
                  <a:cubicBezTo>
                    <a:pt x="367184" y="252888"/>
                    <a:pt x="370061" y="250727"/>
                    <a:pt x="371499" y="250727"/>
                  </a:cubicBezTo>
                  <a:cubicBezTo>
                    <a:pt x="372938" y="250727"/>
                    <a:pt x="376174" y="253248"/>
                    <a:pt x="377613" y="253248"/>
                  </a:cubicBezTo>
                  <a:cubicBezTo>
                    <a:pt x="379411" y="253248"/>
                    <a:pt x="382288" y="252168"/>
                    <a:pt x="383727" y="251448"/>
                  </a:cubicBezTo>
                  <a:cubicBezTo>
                    <a:pt x="384805" y="250727"/>
                    <a:pt x="386244" y="248927"/>
                    <a:pt x="386963" y="247846"/>
                  </a:cubicBezTo>
                  <a:cubicBezTo>
                    <a:pt x="387682" y="247486"/>
                    <a:pt x="389121" y="246406"/>
                    <a:pt x="389840" y="246406"/>
                  </a:cubicBezTo>
                  <a:cubicBezTo>
                    <a:pt x="390919" y="246406"/>
                    <a:pt x="393077" y="247486"/>
                    <a:pt x="394156" y="247846"/>
                  </a:cubicBezTo>
                  <a:cubicBezTo>
                    <a:pt x="394515" y="248567"/>
                    <a:pt x="394875" y="250007"/>
                    <a:pt x="395594" y="251087"/>
                  </a:cubicBezTo>
                  <a:cubicBezTo>
                    <a:pt x="395594" y="251448"/>
                    <a:pt x="396314" y="252888"/>
                    <a:pt x="396673" y="253608"/>
                  </a:cubicBezTo>
                  <a:cubicBezTo>
                    <a:pt x="397033" y="254689"/>
                    <a:pt x="398112" y="256489"/>
                    <a:pt x="398471" y="257570"/>
                  </a:cubicBezTo>
                  <a:cubicBezTo>
                    <a:pt x="398471" y="258290"/>
                    <a:pt x="399550" y="259371"/>
                    <a:pt x="399550" y="260091"/>
                  </a:cubicBezTo>
                  <a:cubicBezTo>
                    <a:pt x="399550" y="260451"/>
                    <a:pt x="398471" y="261892"/>
                    <a:pt x="397752" y="262252"/>
                  </a:cubicBezTo>
                  <a:cubicBezTo>
                    <a:pt x="397033" y="262612"/>
                    <a:pt x="394515" y="262612"/>
                    <a:pt x="394156" y="263332"/>
                  </a:cubicBezTo>
                  <a:cubicBezTo>
                    <a:pt x="393077" y="263692"/>
                    <a:pt x="391998" y="265493"/>
                    <a:pt x="391638" y="266213"/>
                  </a:cubicBezTo>
                  <a:cubicBezTo>
                    <a:pt x="391638" y="267654"/>
                    <a:pt x="392717" y="269814"/>
                    <a:pt x="393437" y="270895"/>
                  </a:cubicBezTo>
                  <a:cubicBezTo>
                    <a:pt x="394515" y="272335"/>
                    <a:pt x="397033" y="274856"/>
                    <a:pt x="398471" y="275937"/>
                  </a:cubicBezTo>
                  <a:cubicBezTo>
                    <a:pt x="399910" y="277017"/>
                    <a:pt x="403506" y="277377"/>
                    <a:pt x="405304" y="278458"/>
                  </a:cubicBezTo>
                  <a:cubicBezTo>
                    <a:pt x="406024" y="279178"/>
                    <a:pt x="407822" y="280979"/>
                    <a:pt x="407822" y="282059"/>
                  </a:cubicBezTo>
                  <a:cubicBezTo>
                    <a:pt x="408541" y="283860"/>
                    <a:pt x="407822" y="287101"/>
                    <a:pt x="407822" y="288541"/>
                  </a:cubicBezTo>
                  <a:cubicBezTo>
                    <a:pt x="407462" y="289622"/>
                    <a:pt x="406743" y="291422"/>
                    <a:pt x="406743" y="292503"/>
                  </a:cubicBezTo>
                  <a:cubicBezTo>
                    <a:pt x="406743" y="293223"/>
                    <a:pt x="407822" y="295384"/>
                    <a:pt x="407822" y="296464"/>
                  </a:cubicBezTo>
                  <a:cubicBezTo>
                    <a:pt x="407822" y="297545"/>
                    <a:pt x="406024" y="298985"/>
                    <a:pt x="406383" y="300066"/>
                  </a:cubicBezTo>
                  <a:cubicBezTo>
                    <a:pt x="406743" y="301146"/>
                    <a:pt x="409260" y="302226"/>
                    <a:pt x="410339" y="303307"/>
                  </a:cubicBezTo>
                  <a:cubicBezTo>
                    <a:pt x="411418" y="304027"/>
                    <a:pt x="413576" y="305468"/>
                    <a:pt x="414655" y="306188"/>
                  </a:cubicBezTo>
                  <a:cubicBezTo>
                    <a:pt x="415734" y="307268"/>
                    <a:pt x="417892" y="309429"/>
                    <a:pt x="418970" y="310870"/>
                  </a:cubicBezTo>
                  <a:cubicBezTo>
                    <a:pt x="419690" y="311950"/>
                    <a:pt x="420049" y="314111"/>
                    <a:pt x="421128" y="314831"/>
                  </a:cubicBezTo>
                  <a:cubicBezTo>
                    <a:pt x="421847" y="315912"/>
                    <a:pt x="424724" y="316632"/>
                    <a:pt x="426163" y="317352"/>
                  </a:cubicBezTo>
                  <a:cubicBezTo>
                    <a:pt x="427242" y="317712"/>
                    <a:pt x="429040" y="318793"/>
                    <a:pt x="430479" y="318433"/>
                  </a:cubicBezTo>
                  <a:cubicBezTo>
                    <a:pt x="431198" y="318072"/>
                    <a:pt x="432277" y="315551"/>
                    <a:pt x="432636" y="314471"/>
                  </a:cubicBezTo>
                  <a:cubicBezTo>
                    <a:pt x="433356" y="313751"/>
                    <a:pt x="434075" y="311950"/>
                    <a:pt x="434075" y="310870"/>
                  </a:cubicBezTo>
                  <a:cubicBezTo>
                    <a:pt x="434075" y="309789"/>
                    <a:pt x="432277" y="308709"/>
                    <a:pt x="432277" y="307628"/>
                  </a:cubicBezTo>
                  <a:cubicBezTo>
                    <a:pt x="432277" y="306908"/>
                    <a:pt x="432636" y="305108"/>
                    <a:pt x="433356" y="304747"/>
                  </a:cubicBezTo>
                  <a:cubicBezTo>
                    <a:pt x="434075" y="304027"/>
                    <a:pt x="435873" y="304027"/>
                    <a:pt x="436592" y="304387"/>
                  </a:cubicBezTo>
                  <a:cubicBezTo>
                    <a:pt x="437312" y="304747"/>
                    <a:pt x="438031" y="306188"/>
                    <a:pt x="438750" y="306908"/>
                  </a:cubicBezTo>
                  <a:cubicBezTo>
                    <a:pt x="439469" y="306908"/>
                    <a:pt x="440908" y="307268"/>
                    <a:pt x="441627" y="306908"/>
                  </a:cubicBezTo>
                  <a:cubicBezTo>
                    <a:pt x="442346" y="306548"/>
                    <a:pt x="442706" y="304747"/>
                    <a:pt x="443066" y="304387"/>
                  </a:cubicBezTo>
                  <a:cubicBezTo>
                    <a:pt x="444145" y="303667"/>
                    <a:pt x="446662" y="303667"/>
                    <a:pt x="447741" y="304027"/>
                  </a:cubicBezTo>
                  <a:cubicBezTo>
                    <a:pt x="457451" y="307628"/>
                    <a:pt x="469678" y="326716"/>
                    <a:pt x="477590" y="333558"/>
                  </a:cubicBezTo>
                  <a:cubicBezTo>
                    <a:pt x="478310" y="333918"/>
                    <a:pt x="479748" y="334999"/>
                    <a:pt x="480467" y="335359"/>
                  </a:cubicBezTo>
                  <a:cubicBezTo>
                    <a:pt x="481187" y="336079"/>
                    <a:pt x="483344" y="336799"/>
                    <a:pt x="484064" y="337880"/>
                  </a:cubicBezTo>
                  <a:cubicBezTo>
                    <a:pt x="484783" y="338960"/>
                    <a:pt x="485143" y="341121"/>
                    <a:pt x="485502" y="342561"/>
                  </a:cubicBezTo>
                  <a:cubicBezTo>
                    <a:pt x="485502" y="343642"/>
                    <a:pt x="486221" y="345803"/>
                    <a:pt x="486581" y="346883"/>
                  </a:cubicBezTo>
                  <a:cubicBezTo>
                    <a:pt x="486941" y="347243"/>
                    <a:pt x="488739" y="348324"/>
                    <a:pt x="489098" y="349404"/>
                  </a:cubicBezTo>
                  <a:cubicBezTo>
                    <a:pt x="489458" y="349764"/>
                    <a:pt x="490177" y="351925"/>
                    <a:pt x="490177" y="352645"/>
                  </a:cubicBezTo>
                  <a:cubicBezTo>
                    <a:pt x="490177" y="353726"/>
                    <a:pt x="489458" y="355526"/>
                    <a:pt x="489098" y="356247"/>
                  </a:cubicBezTo>
                  <a:cubicBezTo>
                    <a:pt x="488739" y="357327"/>
                    <a:pt x="487660" y="359488"/>
                    <a:pt x="486941" y="360568"/>
                  </a:cubicBezTo>
                  <a:cubicBezTo>
                    <a:pt x="486221" y="361649"/>
                    <a:pt x="483344" y="362009"/>
                    <a:pt x="482625" y="363089"/>
                  </a:cubicBezTo>
                  <a:cubicBezTo>
                    <a:pt x="481906" y="363809"/>
                    <a:pt x="480827" y="365970"/>
                    <a:pt x="480467" y="367051"/>
                  </a:cubicBezTo>
                  <a:cubicBezTo>
                    <a:pt x="480108" y="367771"/>
                    <a:pt x="479388" y="369211"/>
                    <a:pt x="479388" y="370292"/>
                  </a:cubicBezTo>
                  <a:cubicBezTo>
                    <a:pt x="479388" y="372092"/>
                    <a:pt x="480108" y="376054"/>
                    <a:pt x="480108" y="376414"/>
                  </a:cubicBezTo>
                  <a:cubicBezTo>
                    <a:pt x="480108" y="376414"/>
                    <a:pt x="479029" y="381096"/>
                    <a:pt x="478310" y="382536"/>
                  </a:cubicBezTo>
                  <a:cubicBezTo>
                    <a:pt x="477950" y="383977"/>
                    <a:pt x="476152" y="387218"/>
                    <a:pt x="474713" y="388298"/>
                  </a:cubicBezTo>
                  <a:cubicBezTo>
                    <a:pt x="473634" y="389379"/>
                    <a:pt x="471117" y="389379"/>
                    <a:pt x="470038" y="390099"/>
                  </a:cubicBezTo>
                  <a:cubicBezTo>
                    <a:pt x="469319" y="390819"/>
                    <a:pt x="468240" y="392260"/>
                    <a:pt x="468240" y="392980"/>
                  </a:cubicBezTo>
                  <a:cubicBezTo>
                    <a:pt x="467880" y="394061"/>
                    <a:pt x="468959" y="395501"/>
                    <a:pt x="468959" y="396221"/>
                  </a:cubicBezTo>
                  <a:cubicBezTo>
                    <a:pt x="468600" y="396942"/>
                    <a:pt x="468240" y="398382"/>
                    <a:pt x="467880" y="399102"/>
                  </a:cubicBezTo>
                  <a:cubicBezTo>
                    <a:pt x="467161" y="399823"/>
                    <a:pt x="465363" y="401623"/>
                    <a:pt x="464644" y="401984"/>
                  </a:cubicBezTo>
                  <a:cubicBezTo>
                    <a:pt x="464284" y="401984"/>
                    <a:pt x="462486" y="402344"/>
                    <a:pt x="461766" y="401984"/>
                  </a:cubicBezTo>
                  <a:cubicBezTo>
                    <a:pt x="461047" y="401263"/>
                    <a:pt x="460328" y="398382"/>
                    <a:pt x="460688" y="396942"/>
                  </a:cubicBezTo>
                  <a:cubicBezTo>
                    <a:pt x="460688" y="395861"/>
                    <a:pt x="463565" y="394421"/>
                    <a:pt x="463565" y="393340"/>
                  </a:cubicBezTo>
                  <a:cubicBezTo>
                    <a:pt x="463565" y="392260"/>
                    <a:pt x="461766" y="391180"/>
                    <a:pt x="461407" y="390459"/>
                  </a:cubicBezTo>
                  <a:cubicBezTo>
                    <a:pt x="460688" y="389739"/>
                    <a:pt x="459609" y="388659"/>
                    <a:pt x="459609" y="388298"/>
                  </a:cubicBezTo>
                  <a:cubicBezTo>
                    <a:pt x="458889" y="387218"/>
                    <a:pt x="459968" y="385417"/>
                    <a:pt x="459609" y="384697"/>
                  </a:cubicBezTo>
                  <a:cubicBezTo>
                    <a:pt x="459609" y="383977"/>
                    <a:pt x="458889" y="382176"/>
                    <a:pt x="458170" y="382176"/>
                  </a:cubicBezTo>
                  <a:cubicBezTo>
                    <a:pt x="457451" y="382176"/>
                    <a:pt x="457091" y="384697"/>
                    <a:pt x="456372" y="385057"/>
                  </a:cubicBezTo>
                  <a:cubicBezTo>
                    <a:pt x="455653" y="385778"/>
                    <a:pt x="453135" y="385778"/>
                    <a:pt x="452416" y="386498"/>
                  </a:cubicBezTo>
                  <a:cubicBezTo>
                    <a:pt x="451697" y="387218"/>
                    <a:pt x="450978" y="389739"/>
                    <a:pt x="451697" y="390459"/>
                  </a:cubicBezTo>
                  <a:cubicBezTo>
                    <a:pt x="452056" y="391180"/>
                    <a:pt x="454214" y="390459"/>
                    <a:pt x="454574" y="391180"/>
                  </a:cubicBezTo>
                  <a:cubicBezTo>
                    <a:pt x="456012" y="391900"/>
                    <a:pt x="456732" y="395501"/>
                    <a:pt x="456012" y="396942"/>
                  </a:cubicBezTo>
                  <a:cubicBezTo>
                    <a:pt x="456012" y="397662"/>
                    <a:pt x="453495" y="398022"/>
                    <a:pt x="453495" y="398742"/>
                  </a:cubicBezTo>
                  <a:cubicBezTo>
                    <a:pt x="452776" y="399463"/>
                    <a:pt x="454214" y="401623"/>
                    <a:pt x="453855" y="402344"/>
                  </a:cubicBezTo>
                  <a:cubicBezTo>
                    <a:pt x="453855" y="403064"/>
                    <a:pt x="453135" y="404865"/>
                    <a:pt x="452416" y="404865"/>
                  </a:cubicBezTo>
                  <a:cubicBezTo>
                    <a:pt x="451697" y="405225"/>
                    <a:pt x="450258" y="403784"/>
                    <a:pt x="449539" y="404144"/>
                  </a:cubicBezTo>
                  <a:cubicBezTo>
                    <a:pt x="448820" y="404144"/>
                    <a:pt x="448820" y="406665"/>
                    <a:pt x="447741" y="407386"/>
                  </a:cubicBezTo>
                  <a:cubicBezTo>
                    <a:pt x="447022" y="407746"/>
                    <a:pt x="445223" y="407746"/>
                    <a:pt x="444504" y="407386"/>
                  </a:cubicBezTo>
                  <a:cubicBezTo>
                    <a:pt x="443425" y="406305"/>
                    <a:pt x="444145" y="403784"/>
                    <a:pt x="443066" y="402704"/>
                  </a:cubicBezTo>
                  <a:cubicBezTo>
                    <a:pt x="442706" y="401984"/>
                    <a:pt x="439829" y="401984"/>
                    <a:pt x="439110" y="402344"/>
                  </a:cubicBezTo>
                  <a:cubicBezTo>
                    <a:pt x="438031" y="402344"/>
                    <a:pt x="437312" y="404504"/>
                    <a:pt x="436592" y="405225"/>
                  </a:cubicBezTo>
                  <a:cubicBezTo>
                    <a:pt x="436233" y="405585"/>
                    <a:pt x="434794" y="406665"/>
                    <a:pt x="434794" y="407386"/>
                  </a:cubicBezTo>
                  <a:cubicBezTo>
                    <a:pt x="434435" y="408466"/>
                    <a:pt x="435873" y="410267"/>
                    <a:pt x="436233" y="411347"/>
                  </a:cubicBezTo>
                  <a:cubicBezTo>
                    <a:pt x="436233" y="412427"/>
                    <a:pt x="436233" y="414948"/>
                    <a:pt x="436592" y="416389"/>
                  </a:cubicBezTo>
                  <a:cubicBezTo>
                    <a:pt x="436952" y="416749"/>
                    <a:pt x="438390" y="418190"/>
                    <a:pt x="438390" y="419270"/>
                  </a:cubicBezTo>
                  <a:cubicBezTo>
                    <a:pt x="438390" y="419990"/>
                    <a:pt x="436952" y="421071"/>
                    <a:pt x="436592" y="422151"/>
                  </a:cubicBezTo>
                  <a:cubicBezTo>
                    <a:pt x="436233" y="422871"/>
                    <a:pt x="436233" y="423952"/>
                    <a:pt x="436592" y="424672"/>
                  </a:cubicBezTo>
                  <a:cubicBezTo>
                    <a:pt x="437312" y="425392"/>
                    <a:pt x="439829" y="426113"/>
                    <a:pt x="440548" y="426833"/>
                  </a:cubicBezTo>
                  <a:cubicBezTo>
                    <a:pt x="441627" y="427193"/>
                    <a:pt x="443425" y="428633"/>
                    <a:pt x="443785" y="429354"/>
                  </a:cubicBezTo>
                  <a:cubicBezTo>
                    <a:pt x="444145" y="430434"/>
                    <a:pt x="444504" y="432955"/>
                    <a:pt x="444145" y="434035"/>
                  </a:cubicBezTo>
                  <a:cubicBezTo>
                    <a:pt x="443785" y="435116"/>
                    <a:pt x="441987" y="437277"/>
                    <a:pt x="440908" y="437277"/>
                  </a:cubicBezTo>
                  <a:cubicBezTo>
                    <a:pt x="439829" y="437277"/>
                    <a:pt x="438390" y="434756"/>
                    <a:pt x="438031" y="434035"/>
                  </a:cubicBezTo>
                  <a:cubicBezTo>
                    <a:pt x="437671" y="432955"/>
                    <a:pt x="437671" y="430794"/>
                    <a:pt x="437312" y="430074"/>
                  </a:cubicBezTo>
                  <a:cubicBezTo>
                    <a:pt x="436952" y="428994"/>
                    <a:pt x="435513" y="427553"/>
                    <a:pt x="434435" y="427193"/>
                  </a:cubicBezTo>
                  <a:cubicBezTo>
                    <a:pt x="434075" y="426833"/>
                    <a:pt x="432277" y="426473"/>
                    <a:pt x="431917" y="425752"/>
                  </a:cubicBezTo>
                  <a:cubicBezTo>
                    <a:pt x="430838" y="425392"/>
                    <a:pt x="429759" y="423952"/>
                    <a:pt x="428680" y="423592"/>
                  </a:cubicBezTo>
                  <a:cubicBezTo>
                    <a:pt x="427961" y="423231"/>
                    <a:pt x="425084" y="422151"/>
                    <a:pt x="424365" y="423231"/>
                  </a:cubicBezTo>
                  <a:cubicBezTo>
                    <a:pt x="423646" y="423952"/>
                    <a:pt x="424724" y="426833"/>
                    <a:pt x="425084" y="427913"/>
                  </a:cubicBezTo>
                  <a:cubicBezTo>
                    <a:pt x="425084" y="428633"/>
                    <a:pt x="425444" y="430074"/>
                    <a:pt x="425444" y="430794"/>
                  </a:cubicBezTo>
                  <a:cubicBezTo>
                    <a:pt x="425444" y="431515"/>
                    <a:pt x="424365" y="433315"/>
                    <a:pt x="423286" y="433675"/>
                  </a:cubicBezTo>
                  <a:cubicBezTo>
                    <a:pt x="422567" y="434035"/>
                    <a:pt x="421128" y="434035"/>
                    <a:pt x="420769" y="433675"/>
                  </a:cubicBezTo>
                  <a:cubicBezTo>
                    <a:pt x="420049" y="432595"/>
                    <a:pt x="420769" y="430794"/>
                    <a:pt x="420409" y="430074"/>
                  </a:cubicBezTo>
                  <a:cubicBezTo>
                    <a:pt x="420049" y="428633"/>
                    <a:pt x="418611" y="426833"/>
                    <a:pt x="417532" y="426113"/>
                  </a:cubicBezTo>
                  <a:cubicBezTo>
                    <a:pt x="417172" y="425752"/>
                    <a:pt x="415374" y="425752"/>
                    <a:pt x="415014" y="425752"/>
                  </a:cubicBezTo>
                  <a:cubicBezTo>
                    <a:pt x="414295" y="426473"/>
                    <a:pt x="413576" y="428273"/>
                    <a:pt x="413216" y="428633"/>
                  </a:cubicBezTo>
                  <a:cubicBezTo>
                    <a:pt x="412857" y="429354"/>
                    <a:pt x="412857" y="430434"/>
                    <a:pt x="412497" y="430434"/>
                  </a:cubicBezTo>
                  <a:cubicBezTo>
                    <a:pt x="412137" y="430794"/>
                    <a:pt x="411058" y="430794"/>
                    <a:pt x="410699" y="430434"/>
                  </a:cubicBezTo>
                  <a:cubicBezTo>
                    <a:pt x="409980" y="430074"/>
                    <a:pt x="410339" y="427553"/>
                    <a:pt x="409980" y="427193"/>
                  </a:cubicBezTo>
                  <a:cubicBezTo>
                    <a:pt x="409260" y="426833"/>
                    <a:pt x="407462" y="427193"/>
                    <a:pt x="406743" y="427553"/>
                  </a:cubicBezTo>
                  <a:cubicBezTo>
                    <a:pt x="406383" y="427553"/>
                    <a:pt x="405304" y="428633"/>
                    <a:pt x="405304" y="429354"/>
                  </a:cubicBezTo>
                  <a:cubicBezTo>
                    <a:pt x="405304" y="430434"/>
                    <a:pt x="406383" y="432595"/>
                    <a:pt x="406743" y="433675"/>
                  </a:cubicBezTo>
                  <a:cubicBezTo>
                    <a:pt x="407103" y="434035"/>
                    <a:pt x="408181" y="435116"/>
                    <a:pt x="408541" y="435836"/>
                  </a:cubicBezTo>
                  <a:cubicBezTo>
                    <a:pt x="409260" y="437277"/>
                    <a:pt x="409260" y="439437"/>
                    <a:pt x="409620" y="440518"/>
                  </a:cubicBezTo>
                  <a:cubicBezTo>
                    <a:pt x="409620" y="441598"/>
                    <a:pt x="409260" y="444119"/>
                    <a:pt x="409980" y="444839"/>
                  </a:cubicBezTo>
                  <a:cubicBezTo>
                    <a:pt x="410339" y="445560"/>
                    <a:pt x="411778" y="446280"/>
                    <a:pt x="412497" y="447360"/>
                  </a:cubicBezTo>
                  <a:cubicBezTo>
                    <a:pt x="412857" y="448081"/>
                    <a:pt x="413216" y="450241"/>
                    <a:pt x="412857" y="451322"/>
                  </a:cubicBezTo>
                  <a:cubicBezTo>
                    <a:pt x="412497" y="452042"/>
                    <a:pt x="410339" y="452042"/>
                    <a:pt x="409980" y="452762"/>
                  </a:cubicBezTo>
                  <a:cubicBezTo>
                    <a:pt x="409260" y="453483"/>
                    <a:pt x="410339" y="455643"/>
                    <a:pt x="410339" y="456364"/>
                  </a:cubicBezTo>
                  <a:cubicBezTo>
                    <a:pt x="409980" y="457084"/>
                    <a:pt x="408901" y="458885"/>
                    <a:pt x="408181" y="458885"/>
                  </a:cubicBezTo>
                  <a:cubicBezTo>
                    <a:pt x="406743" y="458525"/>
                    <a:pt x="406383" y="455643"/>
                    <a:pt x="406383" y="454203"/>
                  </a:cubicBezTo>
                  <a:cubicBezTo>
                    <a:pt x="406383" y="453123"/>
                    <a:pt x="407822" y="452042"/>
                    <a:pt x="407103" y="451322"/>
                  </a:cubicBezTo>
                  <a:cubicBezTo>
                    <a:pt x="406743" y="450602"/>
                    <a:pt x="404585" y="450962"/>
                    <a:pt x="404226" y="451322"/>
                  </a:cubicBezTo>
                  <a:cubicBezTo>
                    <a:pt x="403506" y="451682"/>
                    <a:pt x="403147" y="453123"/>
                    <a:pt x="402787" y="453843"/>
                  </a:cubicBezTo>
                  <a:cubicBezTo>
                    <a:pt x="402427" y="454563"/>
                    <a:pt x="400629" y="455283"/>
                    <a:pt x="400629" y="456004"/>
                  </a:cubicBezTo>
                  <a:cubicBezTo>
                    <a:pt x="399910" y="456724"/>
                    <a:pt x="401708" y="459245"/>
                    <a:pt x="401708" y="460325"/>
                  </a:cubicBezTo>
                  <a:cubicBezTo>
                    <a:pt x="401348" y="461046"/>
                    <a:pt x="400629" y="462846"/>
                    <a:pt x="399910" y="462846"/>
                  </a:cubicBezTo>
                  <a:cubicBezTo>
                    <a:pt x="399191" y="462486"/>
                    <a:pt x="399191" y="459965"/>
                    <a:pt x="398471" y="459605"/>
                  </a:cubicBezTo>
                  <a:cubicBezTo>
                    <a:pt x="398112" y="459245"/>
                    <a:pt x="397033" y="458164"/>
                    <a:pt x="396314" y="458525"/>
                  </a:cubicBezTo>
                  <a:cubicBezTo>
                    <a:pt x="395594" y="459245"/>
                    <a:pt x="395235" y="462126"/>
                    <a:pt x="395235" y="463206"/>
                  </a:cubicBezTo>
                  <a:cubicBezTo>
                    <a:pt x="395235" y="464647"/>
                    <a:pt x="396673" y="467168"/>
                    <a:pt x="396673" y="468248"/>
                  </a:cubicBezTo>
                  <a:cubicBezTo>
                    <a:pt x="397033" y="469329"/>
                    <a:pt x="397392" y="471489"/>
                    <a:pt x="396673" y="472210"/>
                  </a:cubicBezTo>
                  <a:cubicBezTo>
                    <a:pt x="395954" y="472570"/>
                    <a:pt x="394515" y="472570"/>
                    <a:pt x="393796" y="472210"/>
                  </a:cubicBezTo>
                  <a:cubicBezTo>
                    <a:pt x="392717" y="471489"/>
                    <a:pt x="392717" y="468968"/>
                    <a:pt x="391998" y="468248"/>
                  </a:cubicBezTo>
                  <a:cubicBezTo>
                    <a:pt x="390919" y="467528"/>
                    <a:pt x="387323" y="467528"/>
                    <a:pt x="385884" y="466448"/>
                  </a:cubicBezTo>
                  <a:cubicBezTo>
                    <a:pt x="385165" y="465727"/>
                    <a:pt x="384805" y="463206"/>
                    <a:pt x="384446" y="462126"/>
                  </a:cubicBezTo>
                  <a:cubicBezTo>
                    <a:pt x="384086" y="460685"/>
                    <a:pt x="383367" y="457444"/>
                    <a:pt x="382648" y="456004"/>
                  </a:cubicBezTo>
                  <a:cubicBezTo>
                    <a:pt x="381928" y="455283"/>
                    <a:pt x="381209" y="453123"/>
                    <a:pt x="380130" y="452762"/>
                  </a:cubicBezTo>
                  <a:cubicBezTo>
                    <a:pt x="379411" y="452402"/>
                    <a:pt x="377253" y="451682"/>
                    <a:pt x="376174" y="452042"/>
                  </a:cubicBezTo>
                  <a:cubicBezTo>
                    <a:pt x="375455" y="452402"/>
                    <a:pt x="375095" y="454203"/>
                    <a:pt x="374736" y="454923"/>
                  </a:cubicBezTo>
                  <a:cubicBezTo>
                    <a:pt x="374376" y="455283"/>
                    <a:pt x="373657" y="456364"/>
                    <a:pt x="372938" y="456364"/>
                  </a:cubicBezTo>
                  <a:cubicBezTo>
                    <a:pt x="371859" y="456004"/>
                    <a:pt x="371859" y="453843"/>
                    <a:pt x="371139" y="453483"/>
                  </a:cubicBezTo>
                  <a:cubicBezTo>
                    <a:pt x="370420" y="453123"/>
                    <a:pt x="368982" y="453123"/>
                    <a:pt x="368262" y="453483"/>
                  </a:cubicBezTo>
                  <a:cubicBezTo>
                    <a:pt x="367903" y="454203"/>
                    <a:pt x="368262" y="456364"/>
                    <a:pt x="367903" y="457444"/>
                  </a:cubicBezTo>
                  <a:cubicBezTo>
                    <a:pt x="367903" y="457804"/>
                    <a:pt x="367903" y="458525"/>
                    <a:pt x="367184" y="458885"/>
                  </a:cubicBezTo>
                  <a:cubicBezTo>
                    <a:pt x="366464" y="458885"/>
                    <a:pt x="366105" y="456364"/>
                    <a:pt x="365385" y="456004"/>
                  </a:cubicBezTo>
                  <a:cubicBezTo>
                    <a:pt x="364666" y="455643"/>
                    <a:pt x="363587" y="455643"/>
                    <a:pt x="363228" y="456004"/>
                  </a:cubicBezTo>
                  <a:cubicBezTo>
                    <a:pt x="362508" y="456364"/>
                    <a:pt x="363228" y="458525"/>
                    <a:pt x="363228" y="459605"/>
                  </a:cubicBezTo>
                  <a:cubicBezTo>
                    <a:pt x="362868" y="460325"/>
                    <a:pt x="361789" y="461766"/>
                    <a:pt x="361789" y="462846"/>
                  </a:cubicBezTo>
                  <a:cubicBezTo>
                    <a:pt x="361429" y="463566"/>
                    <a:pt x="362149" y="465727"/>
                    <a:pt x="362868" y="465727"/>
                  </a:cubicBezTo>
                  <a:cubicBezTo>
                    <a:pt x="363587" y="466448"/>
                    <a:pt x="364666" y="464647"/>
                    <a:pt x="365745" y="464647"/>
                  </a:cubicBezTo>
                  <a:cubicBezTo>
                    <a:pt x="366464" y="464647"/>
                    <a:pt x="367543" y="465727"/>
                    <a:pt x="368262" y="465727"/>
                  </a:cubicBezTo>
                  <a:cubicBezTo>
                    <a:pt x="369341" y="466448"/>
                    <a:pt x="370780" y="467888"/>
                    <a:pt x="371499" y="468248"/>
                  </a:cubicBezTo>
                  <a:cubicBezTo>
                    <a:pt x="372938" y="468968"/>
                    <a:pt x="375455" y="468968"/>
                    <a:pt x="376534" y="469329"/>
                  </a:cubicBezTo>
                  <a:cubicBezTo>
                    <a:pt x="377613" y="470049"/>
                    <a:pt x="378692" y="470769"/>
                    <a:pt x="379051" y="471489"/>
                  </a:cubicBezTo>
                  <a:cubicBezTo>
                    <a:pt x="380130" y="472210"/>
                    <a:pt x="381569" y="474370"/>
                    <a:pt x="381928" y="475811"/>
                  </a:cubicBezTo>
                  <a:cubicBezTo>
                    <a:pt x="382288" y="476891"/>
                    <a:pt x="382648" y="479412"/>
                    <a:pt x="382288" y="480493"/>
                  </a:cubicBezTo>
                  <a:cubicBezTo>
                    <a:pt x="381928" y="482293"/>
                    <a:pt x="379051" y="484814"/>
                    <a:pt x="377613" y="485535"/>
                  </a:cubicBezTo>
                  <a:cubicBezTo>
                    <a:pt x="376534" y="486615"/>
                    <a:pt x="373297" y="487335"/>
                    <a:pt x="372218" y="488416"/>
                  </a:cubicBezTo>
                  <a:cubicBezTo>
                    <a:pt x="371499" y="488776"/>
                    <a:pt x="370420" y="490576"/>
                    <a:pt x="370420" y="491657"/>
                  </a:cubicBezTo>
                  <a:cubicBezTo>
                    <a:pt x="370420" y="492377"/>
                    <a:pt x="372578" y="493818"/>
                    <a:pt x="372578" y="494538"/>
                  </a:cubicBezTo>
                  <a:cubicBezTo>
                    <a:pt x="372938" y="495618"/>
                    <a:pt x="371859" y="497419"/>
                    <a:pt x="371499" y="498499"/>
                  </a:cubicBezTo>
                  <a:cubicBezTo>
                    <a:pt x="371139" y="499220"/>
                    <a:pt x="369701" y="500660"/>
                    <a:pt x="368982" y="500660"/>
                  </a:cubicBezTo>
                  <a:cubicBezTo>
                    <a:pt x="367903" y="500660"/>
                    <a:pt x="365745" y="499220"/>
                    <a:pt x="364666" y="499220"/>
                  </a:cubicBezTo>
                  <a:cubicBezTo>
                    <a:pt x="363587" y="498860"/>
                    <a:pt x="361789" y="499940"/>
                    <a:pt x="360710" y="499940"/>
                  </a:cubicBezTo>
                  <a:cubicBezTo>
                    <a:pt x="359631" y="499580"/>
                    <a:pt x="358193" y="496339"/>
                    <a:pt x="357114" y="495258"/>
                  </a:cubicBezTo>
                  <a:cubicBezTo>
                    <a:pt x="356395" y="493818"/>
                    <a:pt x="354956" y="490576"/>
                    <a:pt x="354596" y="488776"/>
                  </a:cubicBezTo>
                  <a:cubicBezTo>
                    <a:pt x="354237" y="487695"/>
                    <a:pt x="353518" y="484814"/>
                    <a:pt x="353518" y="483374"/>
                  </a:cubicBezTo>
                  <a:cubicBezTo>
                    <a:pt x="353518" y="482293"/>
                    <a:pt x="354237" y="480133"/>
                    <a:pt x="354596" y="479052"/>
                  </a:cubicBezTo>
                  <a:cubicBezTo>
                    <a:pt x="354596" y="477972"/>
                    <a:pt x="356395" y="476531"/>
                    <a:pt x="356395" y="475451"/>
                  </a:cubicBezTo>
                  <a:cubicBezTo>
                    <a:pt x="356395" y="474370"/>
                    <a:pt x="355675" y="472210"/>
                    <a:pt x="354956" y="471489"/>
                  </a:cubicBezTo>
                  <a:cubicBezTo>
                    <a:pt x="354596" y="470769"/>
                    <a:pt x="353158" y="469329"/>
                    <a:pt x="352439" y="469329"/>
                  </a:cubicBezTo>
                  <a:cubicBezTo>
                    <a:pt x="351719" y="469689"/>
                    <a:pt x="351000" y="470769"/>
                    <a:pt x="350640" y="471489"/>
                  </a:cubicBezTo>
                  <a:cubicBezTo>
                    <a:pt x="349921" y="472210"/>
                    <a:pt x="350640" y="474370"/>
                    <a:pt x="350281" y="475451"/>
                  </a:cubicBezTo>
                  <a:cubicBezTo>
                    <a:pt x="349921" y="475811"/>
                    <a:pt x="349562" y="476891"/>
                    <a:pt x="349202" y="476891"/>
                  </a:cubicBezTo>
                  <a:cubicBezTo>
                    <a:pt x="348483" y="476531"/>
                    <a:pt x="348123" y="474370"/>
                    <a:pt x="347763" y="474010"/>
                  </a:cubicBezTo>
                  <a:cubicBezTo>
                    <a:pt x="347404" y="472930"/>
                    <a:pt x="347404" y="470769"/>
                    <a:pt x="346684" y="470409"/>
                  </a:cubicBezTo>
                  <a:cubicBezTo>
                    <a:pt x="346325" y="470049"/>
                    <a:pt x="344886" y="469329"/>
                    <a:pt x="344167" y="469329"/>
                  </a:cubicBezTo>
                  <a:cubicBezTo>
                    <a:pt x="343807" y="469329"/>
                    <a:pt x="342729" y="470409"/>
                    <a:pt x="342729" y="470769"/>
                  </a:cubicBezTo>
                  <a:cubicBezTo>
                    <a:pt x="342369" y="471850"/>
                    <a:pt x="343807" y="474010"/>
                    <a:pt x="344167" y="474731"/>
                  </a:cubicBezTo>
                  <a:cubicBezTo>
                    <a:pt x="344527" y="475811"/>
                    <a:pt x="345606" y="476891"/>
                    <a:pt x="345606" y="477612"/>
                  </a:cubicBezTo>
                  <a:cubicBezTo>
                    <a:pt x="346325" y="478332"/>
                    <a:pt x="346325" y="480133"/>
                    <a:pt x="346325" y="481213"/>
                  </a:cubicBezTo>
                  <a:cubicBezTo>
                    <a:pt x="345965" y="481573"/>
                    <a:pt x="345606" y="483734"/>
                    <a:pt x="344886" y="483734"/>
                  </a:cubicBezTo>
                  <a:cubicBezTo>
                    <a:pt x="344167" y="483734"/>
                    <a:pt x="343807" y="481573"/>
                    <a:pt x="343807" y="481213"/>
                  </a:cubicBezTo>
                  <a:cubicBezTo>
                    <a:pt x="343448" y="480133"/>
                    <a:pt x="343807" y="478332"/>
                    <a:pt x="343807" y="477612"/>
                  </a:cubicBezTo>
                  <a:cubicBezTo>
                    <a:pt x="343448" y="476531"/>
                    <a:pt x="342729" y="474731"/>
                    <a:pt x="342009" y="474370"/>
                  </a:cubicBezTo>
                  <a:cubicBezTo>
                    <a:pt x="341650" y="474370"/>
                    <a:pt x="340211" y="474370"/>
                    <a:pt x="339852" y="474370"/>
                  </a:cubicBezTo>
                  <a:cubicBezTo>
                    <a:pt x="339132" y="475091"/>
                    <a:pt x="339492" y="477252"/>
                    <a:pt x="339132" y="477972"/>
                  </a:cubicBezTo>
                  <a:cubicBezTo>
                    <a:pt x="338773" y="478692"/>
                    <a:pt x="337694" y="480133"/>
                    <a:pt x="336974" y="480493"/>
                  </a:cubicBezTo>
                  <a:cubicBezTo>
                    <a:pt x="336255" y="481573"/>
                    <a:pt x="333738" y="481933"/>
                    <a:pt x="333019" y="483014"/>
                  </a:cubicBezTo>
                  <a:cubicBezTo>
                    <a:pt x="333019" y="484094"/>
                    <a:pt x="334457" y="485535"/>
                    <a:pt x="335176" y="486615"/>
                  </a:cubicBezTo>
                  <a:cubicBezTo>
                    <a:pt x="335536" y="487695"/>
                    <a:pt x="336974" y="489496"/>
                    <a:pt x="337694" y="490937"/>
                  </a:cubicBezTo>
                  <a:cubicBezTo>
                    <a:pt x="337694" y="492017"/>
                    <a:pt x="336974" y="493818"/>
                    <a:pt x="337334" y="494898"/>
                  </a:cubicBezTo>
                  <a:cubicBezTo>
                    <a:pt x="337694" y="495618"/>
                    <a:pt x="338773" y="497059"/>
                    <a:pt x="339492" y="497419"/>
                  </a:cubicBezTo>
                  <a:cubicBezTo>
                    <a:pt x="340571" y="498139"/>
                    <a:pt x="343088" y="498139"/>
                    <a:pt x="343807" y="499220"/>
                  </a:cubicBezTo>
                  <a:cubicBezTo>
                    <a:pt x="344886" y="500300"/>
                    <a:pt x="345606" y="503541"/>
                    <a:pt x="345965" y="504982"/>
                  </a:cubicBezTo>
                  <a:cubicBezTo>
                    <a:pt x="345965" y="505702"/>
                    <a:pt x="346325" y="507503"/>
                    <a:pt x="345606" y="508223"/>
                  </a:cubicBezTo>
                  <a:cubicBezTo>
                    <a:pt x="344527" y="508943"/>
                    <a:pt x="341650" y="507863"/>
                    <a:pt x="340571" y="507143"/>
                  </a:cubicBezTo>
                  <a:cubicBezTo>
                    <a:pt x="339132" y="506782"/>
                    <a:pt x="336974" y="503901"/>
                    <a:pt x="335536" y="503541"/>
                  </a:cubicBezTo>
                  <a:cubicBezTo>
                    <a:pt x="334457" y="502821"/>
                    <a:pt x="332659" y="502101"/>
                    <a:pt x="331580" y="502101"/>
                  </a:cubicBezTo>
                  <a:cubicBezTo>
                    <a:pt x="330861" y="502101"/>
                    <a:pt x="329422" y="502821"/>
                    <a:pt x="328343" y="502821"/>
                  </a:cubicBezTo>
                  <a:cubicBezTo>
                    <a:pt x="326545" y="502821"/>
                    <a:pt x="322589" y="502821"/>
                    <a:pt x="320791" y="502101"/>
                  </a:cubicBezTo>
                  <a:cubicBezTo>
                    <a:pt x="319712" y="501380"/>
                    <a:pt x="318633" y="499940"/>
                    <a:pt x="317914" y="499580"/>
                  </a:cubicBezTo>
                  <a:cubicBezTo>
                    <a:pt x="316475" y="499580"/>
                    <a:pt x="314677" y="499580"/>
                    <a:pt x="313958" y="500660"/>
                  </a:cubicBezTo>
                  <a:cubicBezTo>
                    <a:pt x="312879" y="501380"/>
                    <a:pt x="314318" y="504622"/>
                    <a:pt x="313598" y="505702"/>
                  </a:cubicBezTo>
                  <a:cubicBezTo>
                    <a:pt x="312879" y="506422"/>
                    <a:pt x="310721" y="507503"/>
                    <a:pt x="310002" y="507143"/>
                  </a:cubicBezTo>
                  <a:cubicBezTo>
                    <a:pt x="308923" y="506782"/>
                    <a:pt x="308564" y="504262"/>
                    <a:pt x="307844" y="503181"/>
                  </a:cubicBezTo>
                  <a:cubicBezTo>
                    <a:pt x="307485" y="501741"/>
                    <a:pt x="307125" y="498499"/>
                    <a:pt x="306765" y="497059"/>
                  </a:cubicBezTo>
                  <a:cubicBezTo>
                    <a:pt x="306406" y="495978"/>
                    <a:pt x="305327" y="493818"/>
                    <a:pt x="304967" y="492377"/>
                  </a:cubicBezTo>
                  <a:cubicBezTo>
                    <a:pt x="304608" y="491297"/>
                    <a:pt x="304248" y="488416"/>
                    <a:pt x="304248" y="486975"/>
                  </a:cubicBezTo>
                  <a:cubicBezTo>
                    <a:pt x="303888" y="485535"/>
                    <a:pt x="304608" y="481573"/>
                    <a:pt x="303529" y="480853"/>
                  </a:cubicBezTo>
                  <a:cubicBezTo>
                    <a:pt x="302810" y="480493"/>
                    <a:pt x="301371" y="481573"/>
                    <a:pt x="301011" y="481933"/>
                  </a:cubicBezTo>
                  <a:cubicBezTo>
                    <a:pt x="300292" y="482654"/>
                    <a:pt x="298854" y="484454"/>
                    <a:pt x="298134" y="485174"/>
                  </a:cubicBezTo>
                  <a:cubicBezTo>
                    <a:pt x="297775" y="486255"/>
                    <a:pt x="297056" y="488056"/>
                    <a:pt x="296336" y="488776"/>
                  </a:cubicBezTo>
                  <a:cubicBezTo>
                    <a:pt x="296336" y="489136"/>
                    <a:pt x="295257" y="490216"/>
                    <a:pt x="294898" y="490216"/>
                  </a:cubicBezTo>
                  <a:cubicBezTo>
                    <a:pt x="293819" y="490216"/>
                    <a:pt x="293100" y="487695"/>
                    <a:pt x="292021" y="487335"/>
                  </a:cubicBezTo>
                  <a:cubicBezTo>
                    <a:pt x="291661" y="487335"/>
                    <a:pt x="290942" y="487695"/>
                    <a:pt x="290582" y="488416"/>
                  </a:cubicBezTo>
                  <a:cubicBezTo>
                    <a:pt x="289863" y="489136"/>
                    <a:pt x="289503" y="492017"/>
                    <a:pt x="288424" y="492737"/>
                  </a:cubicBezTo>
                  <a:cubicBezTo>
                    <a:pt x="288065" y="493458"/>
                    <a:pt x="285907" y="493458"/>
                    <a:pt x="285188" y="493818"/>
                  </a:cubicBezTo>
                  <a:cubicBezTo>
                    <a:pt x="284469" y="494538"/>
                    <a:pt x="283749" y="496699"/>
                    <a:pt x="284109" y="497419"/>
                  </a:cubicBezTo>
                  <a:cubicBezTo>
                    <a:pt x="284469" y="498499"/>
                    <a:pt x="285907" y="499580"/>
                    <a:pt x="286626" y="500300"/>
                  </a:cubicBezTo>
                  <a:cubicBezTo>
                    <a:pt x="287346" y="501020"/>
                    <a:pt x="288784" y="502101"/>
                    <a:pt x="289503" y="502821"/>
                  </a:cubicBezTo>
                  <a:cubicBezTo>
                    <a:pt x="289863" y="503181"/>
                    <a:pt x="291661" y="504622"/>
                    <a:pt x="292021" y="505702"/>
                  </a:cubicBezTo>
                  <a:cubicBezTo>
                    <a:pt x="292740" y="506782"/>
                    <a:pt x="293459" y="510024"/>
                    <a:pt x="293459" y="511104"/>
                  </a:cubicBezTo>
                  <a:cubicBezTo>
                    <a:pt x="293459" y="512185"/>
                    <a:pt x="292740" y="514705"/>
                    <a:pt x="292021" y="515426"/>
                  </a:cubicBezTo>
                  <a:cubicBezTo>
                    <a:pt x="291661" y="516146"/>
                    <a:pt x="289863" y="516146"/>
                    <a:pt x="289503" y="516506"/>
                  </a:cubicBezTo>
                  <a:cubicBezTo>
                    <a:pt x="288424" y="518307"/>
                    <a:pt x="289503" y="522268"/>
                    <a:pt x="289503" y="524069"/>
                  </a:cubicBezTo>
                  <a:cubicBezTo>
                    <a:pt x="289503" y="525509"/>
                    <a:pt x="289503" y="527670"/>
                    <a:pt x="289503" y="528751"/>
                  </a:cubicBezTo>
                  <a:cubicBezTo>
                    <a:pt x="289503" y="530191"/>
                    <a:pt x="290942" y="533432"/>
                    <a:pt x="290942" y="534873"/>
                  </a:cubicBezTo>
                  <a:cubicBezTo>
                    <a:pt x="290942" y="536313"/>
                    <a:pt x="289863" y="539195"/>
                    <a:pt x="289503" y="540275"/>
                  </a:cubicBezTo>
                  <a:cubicBezTo>
                    <a:pt x="289503" y="540995"/>
                    <a:pt x="288424" y="542796"/>
                    <a:pt x="288424" y="543516"/>
                  </a:cubicBezTo>
                  <a:cubicBezTo>
                    <a:pt x="288424" y="544236"/>
                    <a:pt x="289863" y="545317"/>
                    <a:pt x="289863" y="546037"/>
                  </a:cubicBezTo>
                  <a:cubicBezTo>
                    <a:pt x="289863" y="547478"/>
                    <a:pt x="288065" y="549638"/>
                    <a:pt x="288424" y="551079"/>
                  </a:cubicBezTo>
                  <a:cubicBezTo>
                    <a:pt x="288784" y="552159"/>
                    <a:pt x="291661" y="553960"/>
                    <a:pt x="293100" y="553600"/>
                  </a:cubicBezTo>
                  <a:cubicBezTo>
                    <a:pt x="294179" y="553240"/>
                    <a:pt x="294538" y="550719"/>
                    <a:pt x="295617" y="550359"/>
                  </a:cubicBezTo>
                  <a:cubicBezTo>
                    <a:pt x="296336" y="550359"/>
                    <a:pt x="297415" y="550719"/>
                    <a:pt x="297775" y="551439"/>
                  </a:cubicBezTo>
                  <a:cubicBezTo>
                    <a:pt x="298854" y="551799"/>
                    <a:pt x="299932" y="553600"/>
                    <a:pt x="299573" y="554680"/>
                  </a:cubicBezTo>
                  <a:cubicBezTo>
                    <a:pt x="299573" y="555761"/>
                    <a:pt x="297415" y="557922"/>
                    <a:pt x="296696" y="559002"/>
                  </a:cubicBezTo>
                  <a:cubicBezTo>
                    <a:pt x="295977" y="559362"/>
                    <a:pt x="294179" y="560442"/>
                    <a:pt x="293819" y="561163"/>
                  </a:cubicBezTo>
                  <a:cubicBezTo>
                    <a:pt x="293100" y="562243"/>
                    <a:pt x="292021" y="565124"/>
                    <a:pt x="291661" y="566565"/>
                  </a:cubicBezTo>
                  <a:cubicBezTo>
                    <a:pt x="291302" y="567285"/>
                    <a:pt x="290942" y="569086"/>
                    <a:pt x="290223" y="569806"/>
                  </a:cubicBezTo>
                  <a:cubicBezTo>
                    <a:pt x="289503" y="570526"/>
                    <a:pt x="288065" y="571246"/>
                    <a:pt x="287346" y="571967"/>
                  </a:cubicBezTo>
                  <a:cubicBezTo>
                    <a:pt x="286626" y="572687"/>
                    <a:pt x="285188" y="575208"/>
                    <a:pt x="285188" y="576648"/>
                  </a:cubicBezTo>
                  <a:cubicBezTo>
                    <a:pt x="285188" y="577009"/>
                    <a:pt x="285907" y="578089"/>
                    <a:pt x="286267" y="578449"/>
                  </a:cubicBezTo>
                  <a:cubicBezTo>
                    <a:pt x="286267" y="579530"/>
                    <a:pt x="286626" y="580970"/>
                    <a:pt x="286267" y="582050"/>
                  </a:cubicBezTo>
                  <a:cubicBezTo>
                    <a:pt x="286267" y="582771"/>
                    <a:pt x="285188" y="583851"/>
                    <a:pt x="284469" y="584571"/>
                  </a:cubicBezTo>
                  <a:cubicBezTo>
                    <a:pt x="283749" y="584932"/>
                    <a:pt x="283030" y="586372"/>
                    <a:pt x="282311" y="586732"/>
                  </a:cubicBezTo>
                  <a:cubicBezTo>
                    <a:pt x="281591" y="587092"/>
                    <a:pt x="279793" y="587813"/>
                    <a:pt x="279434" y="587452"/>
                  </a:cubicBezTo>
                  <a:cubicBezTo>
                    <a:pt x="278714" y="586732"/>
                    <a:pt x="279793" y="584571"/>
                    <a:pt x="279434" y="584211"/>
                  </a:cubicBezTo>
                  <a:cubicBezTo>
                    <a:pt x="278714" y="583131"/>
                    <a:pt x="277276" y="582771"/>
                    <a:pt x="276557" y="582411"/>
                  </a:cubicBezTo>
                  <a:cubicBezTo>
                    <a:pt x="276197" y="582411"/>
                    <a:pt x="275118" y="582050"/>
                    <a:pt x="275118" y="582771"/>
                  </a:cubicBezTo>
                  <a:cubicBezTo>
                    <a:pt x="274399" y="583131"/>
                    <a:pt x="275118" y="584571"/>
                    <a:pt x="275118" y="585292"/>
                  </a:cubicBezTo>
                  <a:cubicBezTo>
                    <a:pt x="274758" y="586012"/>
                    <a:pt x="274399" y="586732"/>
                    <a:pt x="273680" y="586732"/>
                  </a:cubicBezTo>
                  <a:cubicBezTo>
                    <a:pt x="272960" y="586732"/>
                    <a:pt x="272241" y="584932"/>
                    <a:pt x="272241" y="584571"/>
                  </a:cubicBezTo>
                  <a:cubicBezTo>
                    <a:pt x="271881" y="583851"/>
                    <a:pt x="272241" y="582411"/>
                    <a:pt x="272241" y="581690"/>
                  </a:cubicBezTo>
                  <a:cubicBezTo>
                    <a:pt x="271881" y="580970"/>
                    <a:pt x="270803" y="580610"/>
                    <a:pt x="270083" y="580250"/>
                  </a:cubicBezTo>
                  <a:cubicBezTo>
                    <a:pt x="269004" y="579890"/>
                    <a:pt x="266487" y="580970"/>
                    <a:pt x="265408" y="582050"/>
                  </a:cubicBezTo>
                  <a:cubicBezTo>
                    <a:pt x="265048" y="582411"/>
                    <a:pt x="263970" y="583851"/>
                    <a:pt x="263610" y="584211"/>
                  </a:cubicBezTo>
                  <a:cubicBezTo>
                    <a:pt x="262531" y="584571"/>
                    <a:pt x="260373" y="584571"/>
                    <a:pt x="260014" y="585292"/>
                  </a:cubicBezTo>
                  <a:cubicBezTo>
                    <a:pt x="259294" y="586012"/>
                    <a:pt x="258935" y="588173"/>
                    <a:pt x="258935" y="589253"/>
                  </a:cubicBezTo>
                  <a:cubicBezTo>
                    <a:pt x="258575" y="590334"/>
                    <a:pt x="259654" y="592854"/>
                    <a:pt x="259294" y="594295"/>
                  </a:cubicBezTo>
                  <a:cubicBezTo>
                    <a:pt x="259294" y="595375"/>
                    <a:pt x="257856" y="596816"/>
                    <a:pt x="257856" y="597896"/>
                  </a:cubicBezTo>
                  <a:cubicBezTo>
                    <a:pt x="257856" y="598977"/>
                    <a:pt x="259294" y="600417"/>
                    <a:pt x="259294" y="601498"/>
                  </a:cubicBezTo>
                  <a:cubicBezTo>
                    <a:pt x="259654" y="602938"/>
                    <a:pt x="258935" y="606179"/>
                    <a:pt x="258215" y="607620"/>
                  </a:cubicBezTo>
                  <a:cubicBezTo>
                    <a:pt x="258215" y="608700"/>
                    <a:pt x="257137" y="611221"/>
                    <a:pt x="256417" y="611221"/>
                  </a:cubicBezTo>
                  <a:cubicBezTo>
                    <a:pt x="255338" y="611221"/>
                    <a:pt x="254260" y="608700"/>
                    <a:pt x="254260" y="607620"/>
                  </a:cubicBezTo>
                  <a:cubicBezTo>
                    <a:pt x="254260" y="606540"/>
                    <a:pt x="254619" y="605099"/>
                    <a:pt x="254619" y="604739"/>
                  </a:cubicBezTo>
                  <a:cubicBezTo>
                    <a:pt x="254260" y="604019"/>
                    <a:pt x="252821" y="602938"/>
                    <a:pt x="252102" y="602578"/>
                  </a:cubicBezTo>
                  <a:cubicBezTo>
                    <a:pt x="251742" y="602578"/>
                    <a:pt x="249944" y="602218"/>
                    <a:pt x="249944" y="602578"/>
                  </a:cubicBezTo>
                  <a:cubicBezTo>
                    <a:pt x="249225" y="603659"/>
                    <a:pt x="250304" y="605459"/>
                    <a:pt x="250663" y="606540"/>
                  </a:cubicBezTo>
                  <a:cubicBezTo>
                    <a:pt x="250663" y="606900"/>
                    <a:pt x="251742" y="608340"/>
                    <a:pt x="251742" y="609061"/>
                  </a:cubicBezTo>
                  <a:cubicBezTo>
                    <a:pt x="251742" y="609781"/>
                    <a:pt x="250663" y="611221"/>
                    <a:pt x="250663" y="611942"/>
                  </a:cubicBezTo>
                  <a:cubicBezTo>
                    <a:pt x="250304" y="612662"/>
                    <a:pt x="250663" y="614463"/>
                    <a:pt x="250304" y="615543"/>
                  </a:cubicBezTo>
                  <a:cubicBezTo>
                    <a:pt x="250304" y="615903"/>
                    <a:pt x="249584" y="617344"/>
                    <a:pt x="249225" y="617704"/>
                  </a:cubicBezTo>
                  <a:cubicBezTo>
                    <a:pt x="248505" y="617704"/>
                    <a:pt x="247067" y="617704"/>
                    <a:pt x="246348" y="617344"/>
                  </a:cubicBezTo>
                  <a:cubicBezTo>
                    <a:pt x="245988" y="616983"/>
                    <a:pt x="246348" y="615183"/>
                    <a:pt x="245988" y="614463"/>
                  </a:cubicBezTo>
                  <a:cubicBezTo>
                    <a:pt x="245988" y="614102"/>
                    <a:pt x="245269" y="613382"/>
                    <a:pt x="244549" y="613382"/>
                  </a:cubicBezTo>
                  <a:cubicBezTo>
                    <a:pt x="243830" y="613022"/>
                    <a:pt x="242392" y="613742"/>
                    <a:pt x="242032" y="614102"/>
                  </a:cubicBezTo>
                  <a:cubicBezTo>
                    <a:pt x="241313" y="614823"/>
                    <a:pt x="240953" y="616983"/>
                    <a:pt x="240953" y="617704"/>
                  </a:cubicBezTo>
                  <a:cubicBezTo>
                    <a:pt x="241313" y="618424"/>
                    <a:pt x="242751" y="619504"/>
                    <a:pt x="242751" y="620225"/>
                  </a:cubicBezTo>
                  <a:cubicBezTo>
                    <a:pt x="243111" y="621305"/>
                    <a:pt x="243471" y="623466"/>
                    <a:pt x="242751" y="624186"/>
                  </a:cubicBezTo>
                  <a:cubicBezTo>
                    <a:pt x="242392" y="624906"/>
                    <a:pt x="240953" y="624906"/>
                    <a:pt x="240234" y="624906"/>
                  </a:cubicBezTo>
                  <a:cubicBezTo>
                    <a:pt x="239515" y="624546"/>
                    <a:pt x="239874" y="622025"/>
                    <a:pt x="239155" y="621305"/>
                  </a:cubicBezTo>
                  <a:cubicBezTo>
                    <a:pt x="238795" y="620945"/>
                    <a:pt x="237716" y="619504"/>
                    <a:pt x="236997" y="619504"/>
                  </a:cubicBezTo>
                  <a:cubicBezTo>
                    <a:pt x="236278" y="619504"/>
                    <a:pt x="234839" y="620585"/>
                    <a:pt x="234480" y="621305"/>
                  </a:cubicBezTo>
                  <a:cubicBezTo>
                    <a:pt x="234480" y="622025"/>
                    <a:pt x="235559" y="623466"/>
                    <a:pt x="235559" y="624546"/>
                  </a:cubicBezTo>
                  <a:cubicBezTo>
                    <a:pt x="235559" y="625627"/>
                    <a:pt x="235199" y="627787"/>
                    <a:pt x="234839" y="628508"/>
                  </a:cubicBezTo>
                  <a:cubicBezTo>
                    <a:pt x="234839" y="629588"/>
                    <a:pt x="233401" y="631749"/>
                    <a:pt x="232682" y="632829"/>
                  </a:cubicBezTo>
                  <a:cubicBezTo>
                    <a:pt x="232322" y="633550"/>
                    <a:pt x="230883" y="634990"/>
                    <a:pt x="230164" y="635710"/>
                  </a:cubicBezTo>
                  <a:cubicBezTo>
                    <a:pt x="229805" y="636791"/>
                    <a:pt x="229085" y="639672"/>
                    <a:pt x="228726" y="641112"/>
                  </a:cubicBezTo>
                  <a:cubicBezTo>
                    <a:pt x="228006" y="641833"/>
                    <a:pt x="226928" y="644354"/>
                    <a:pt x="225489" y="644714"/>
                  </a:cubicBezTo>
                  <a:cubicBezTo>
                    <a:pt x="225129" y="644714"/>
                    <a:pt x="223691" y="643633"/>
                    <a:pt x="223331" y="643273"/>
                  </a:cubicBezTo>
                  <a:cubicBezTo>
                    <a:pt x="222252" y="642193"/>
                    <a:pt x="220814" y="640032"/>
                    <a:pt x="220095" y="638952"/>
                  </a:cubicBezTo>
                  <a:cubicBezTo>
                    <a:pt x="219735" y="637871"/>
                    <a:pt x="220095" y="635350"/>
                    <a:pt x="219375" y="634630"/>
                  </a:cubicBezTo>
                  <a:cubicBezTo>
                    <a:pt x="219016" y="633910"/>
                    <a:pt x="216858" y="633189"/>
                    <a:pt x="216139" y="633189"/>
                  </a:cubicBezTo>
                  <a:cubicBezTo>
                    <a:pt x="214700" y="633189"/>
                    <a:pt x="212542" y="634990"/>
                    <a:pt x="211463" y="635710"/>
                  </a:cubicBezTo>
                  <a:cubicBezTo>
                    <a:pt x="210025" y="636431"/>
                    <a:pt x="208586" y="638952"/>
                    <a:pt x="207867" y="640392"/>
                  </a:cubicBezTo>
                  <a:cubicBezTo>
                    <a:pt x="207507" y="641112"/>
                    <a:pt x="207867" y="642553"/>
                    <a:pt x="207507" y="642913"/>
                  </a:cubicBezTo>
                  <a:cubicBezTo>
                    <a:pt x="207507" y="643633"/>
                    <a:pt x="206429" y="645434"/>
                    <a:pt x="205709" y="645794"/>
                  </a:cubicBezTo>
                  <a:cubicBezTo>
                    <a:pt x="204630" y="646154"/>
                    <a:pt x="202832" y="646154"/>
                    <a:pt x="202113" y="645794"/>
                  </a:cubicBezTo>
                  <a:cubicBezTo>
                    <a:pt x="201753" y="645794"/>
                    <a:pt x="200315" y="644714"/>
                    <a:pt x="200315" y="643994"/>
                  </a:cubicBezTo>
                  <a:cubicBezTo>
                    <a:pt x="199955" y="643273"/>
                    <a:pt x="199955" y="641112"/>
                    <a:pt x="200315" y="640032"/>
                  </a:cubicBezTo>
                  <a:cubicBezTo>
                    <a:pt x="200674" y="639312"/>
                    <a:pt x="202473" y="639312"/>
                    <a:pt x="202832" y="638952"/>
                  </a:cubicBezTo>
                  <a:cubicBezTo>
                    <a:pt x="203911" y="637871"/>
                    <a:pt x="204271" y="635350"/>
                    <a:pt x="203911" y="633910"/>
                  </a:cubicBezTo>
                  <a:cubicBezTo>
                    <a:pt x="203552" y="633189"/>
                    <a:pt x="201394" y="632469"/>
                    <a:pt x="200315" y="631749"/>
                  </a:cubicBezTo>
                  <a:cubicBezTo>
                    <a:pt x="199955" y="631389"/>
                    <a:pt x="198876" y="630669"/>
                    <a:pt x="198876" y="630308"/>
                  </a:cubicBezTo>
                  <a:cubicBezTo>
                    <a:pt x="198517" y="629228"/>
                    <a:pt x="200315" y="627067"/>
                    <a:pt x="199955" y="625987"/>
                  </a:cubicBezTo>
                  <a:cubicBezTo>
                    <a:pt x="199236" y="625267"/>
                    <a:pt x="198157" y="624906"/>
                    <a:pt x="197438" y="624906"/>
                  </a:cubicBezTo>
                  <a:cubicBezTo>
                    <a:pt x="196359" y="624906"/>
                    <a:pt x="195640" y="626707"/>
                    <a:pt x="195280" y="627067"/>
                  </a:cubicBezTo>
                  <a:cubicBezTo>
                    <a:pt x="194561" y="628148"/>
                    <a:pt x="194561" y="630308"/>
                    <a:pt x="194201" y="631389"/>
                  </a:cubicBezTo>
                  <a:cubicBezTo>
                    <a:pt x="193841" y="632109"/>
                    <a:pt x="193482" y="633550"/>
                    <a:pt x="193122" y="634270"/>
                  </a:cubicBezTo>
                  <a:cubicBezTo>
                    <a:pt x="192043" y="634990"/>
                    <a:pt x="190605" y="636431"/>
                    <a:pt x="189886" y="637151"/>
                  </a:cubicBezTo>
                  <a:cubicBezTo>
                    <a:pt x="188807" y="637871"/>
                    <a:pt x="186289" y="639672"/>
                    <a:pt x="185570" y="641112"/>
                  </a:cubicBezTo>
                  <a:cubicBezTo>
                    <a:pt x="185210" y="642193"/>
                    <a:pt x="185930" y="644714"/>
                    <a:pt x="185210" y="645794"/>
                  </a:cubicBezTo>
                  <a:cubicBezTo>
                    <a:pt x="184851" y="646514"/>
                    <a:pt x="182693" y="647595"/>
                    <a:pt x="181974" y="649035"/>
                  </a:cubicBezTo>
                  <a:cubicBezTo>
                    <a:pt x="181614" y="650116"/>
                    <a:pt x="183053" y="652277"/>
                    <a:pt x="183053" y="653357"/>
                  </a:cubicBezTo>
                  <a:cubicBezTo>
                    <a:pt x="183053" y="654798"/>
                    <a:pt x="183053" y="657679"/>
                    <a:pt x="182693" y="659479"/>
                  </a:cubicBezTo>
                  <a:cubicBezTo>
                    <a:pt x="181974" y="660560"/>
                    <a:pt x="180895" y="662000"/>
                    <a:pt x="180535" y="663081"/>
                  </a:cubicBezTo>
                  <a:cubicBezTo>
                    <a:pt x="180535" y="663801"/>
                    <a:pt x="180895" y="664881"/>
                    <a:pt x="181614" y="665602"/>
                  </a:cubicBezTo>
                  <a:cubicBezTo>
                    <a:pt x="181974" y="666322"/>
                    <a:pt x="183412" y="667042"/>
                    <a:pt x="184131" y="667762"/>
                  </a:cubicBezTo>
                  <a:cubicBezTo>
                    <a:pt x="184491" y="668483"/>
                    <a:pt x="185930" y="670283"/>
                    <a:pt x="186649" y="671364"/>
                  </a:cubicBezTo>
                  <a:cubicBezTo>
                    <a:pt x="187368" y="672084"/>
                    <a:pt x="189166" y="673164"/>
                    <a:pt x="189886" y="674245"/>
                  </a:cubicBezTo>
                  <a:cubicBezTo>
                    <a:pt x="190605" y="675325"/>
                    <a:pt x="191324" y="677486"/>
                    <a:pt x="191324" y="678566"/>
                  </a:cubicBezTo>
                  <a:cubicBezTo>
                    <a:pt x="191684" y="679287"/>
                    <a:pt x="192403" y="681447"/>
                    <a:pt x="192043" y="682168"/>
                  </a:cubicBezTo>
                  <a:cubicBezTo>
                    <a:pt x="191324" y="682888"/>
                    <a:pt x="189166" y="683968"/>
                    <a:pt x="187728" y="683968"/>
                  </a:cubicBezTo>
                  <a:cubicBezTo>
                    <a:pt x="187008" y="684328"/>
                    <a:pt x="184851" y="683608"/>
                    <a:pt x="184131" y="683968"/>
                  </a:cubicBezTo>
                  <a:cubicBezTo>
                    <a:pt x="183053" y="684689"/>
                    <a:pt x="181614" y="686489"/>
                    <a:pt x="180895" y="687570"/>
                  </a:cubicBezTo>
                  <a:cubicBezTo>
                    <a:pt x="180175" y="687930"/>
                    <a:pt x="178018" y="688650"/>
                    <a:pt x="177298" y="689370"/>
                  </a:cubicBezTo>
                  <a:cubicBezTo>
                    <a:pt x="176220" y="690091"/>
                    <a:pt x="175141" y="693332"/>
                    <a:pt x="175141" y="694772"/>
                  </a:cubicBezTo>
                  <a:cubicBezTo>
                    <a:pt x="174781" y="695853"/>
                    <a:pt x="175500" y="697653"/>
                    <a:pt x="175500" y="698374"/>
                  </a:cubicBezTo>
                  <a:cubicBezTo>
                    <a:pt x="176220" y="699814"/>
                    <a:pt x="176939" y="702335"/>
                    <a:pt x="177658" y="703416"/>
                  </a:cubicBezTo>
                  <a:cubicBezTo>
                    <a:pt x="178018" y="704496"/>
                    <a:pt x="179456" y="705937"/>
                    <a:pt x="179816" y="707017"/>
                  </a:cubicBezTo>
                  <a:cubicBezTo>
                    <a:pt x="180175" y="708458"/>
                    <a:pt x="179816" y="711339"/>
                    <a:pt x="179097" y="712779"/>
                  </a:cubicBezTo>
                  <a:cubicBezTo>
                    <a:pt x="178377" y="713499"/>
                    <a:pt x="176220" y="714220"/>
                    <a:pt x="175860" y="715300"/>
                  </a:cubicBezTo>
                  <a:cubicBezTo>
                    <a:pt x="175141" y="716380"/>
                    <a:pt x="176579" y="719262"/>
                    <a:pt x="176220" y="720342"/>
                  </a:cubicBezTo>
                  <a:cubicBezTo>
                    <a:pt x="175860" y="721422"/>
                    <a:pt x="174421" y="723943"/>
                    <a:pt x="173342" y="724664"/>
                  </a:cubicBezTo>
                  <a:cubicBezTo>
                    <a:pt x="172264" y="725744"/>
                    <a:pt x="169027" y="726824"/>
                    <a:pt x="167588" y="727545"/>
                  </a:cubicBezTo>
                  <a:cubicBezTo>
                    <a:pt x="166150" y="728625"/>
                    <a:pt x="163632" y="730066"/>
                    <a:pt x="162913" y="731866"/>
                  </a:cubicBezTo>
                  <a:cubicBezTo>
                    <a:pt x="162554" y="733667"/>
                    <a:pt x="163632" y="738349"/>
                    <a:pt x="163992" y="740509"/>
                  </a:cubicBezTo>
                  <a:cubicBezTo>
                    <a:pt x="164352" y="742670"/>
                    <a:pt x="165071" y="747352"/>
                    <a:pt x="165431" y="749513"/>
                  </a:cubicBezTo>
                  <a:cubicBezTo>
                    <a:pt x="165790" y="750953"/>
                    <a:pt x="166510" y="753114"/>
                    <a:pt x="166510" y="754195"/>
                  </a:cubicBezTo>
                  <a:cubicBezTo>
                    <a:pt x="166510" y="756715"/>
                    <a:pt x="163992" y="761757"/>
                    <a:pt x="163632" y="764278"/>
                  </a:cubicBezTo>
                  <a:cubicBezTo>
                    <a:pt x="163632" y="766079"/>
                    <a:pt x="163992" y="769320"/>
                    <a:pt x="163632" y="770761"/>
                  </a:cubicBezTo>
                  <a:cubicBezTo>
                    <a:pt x="163632" y="772921"/>
                    <a:pt x="162554" y="776883"/>
                    <a:pt x="162194" y="778684"/>
                  </a:cubicBezTo>
                  <a:cubicBezTo>
                    <a:pt x="162194" y="780124"/>
                    <a:pt x="161475" y="782285"/>
                    <a:pt x="161115" y="783725"/>
                  </a:cubicBezTo>
                  <a:cubicBezTo>
                    <a:pt x="160755" y="784086"/>
                    <a:pt x="160396" y="784806"/>
                    <a:pt x="160036" y="785166"/>
                  </a:cubicBezTo>
                  <a:lnTo>
                    <a:pt x="160036" y="778323"/>
                  </a:lnTo>
                  <a:lnTo>
                    <a:pt x="152484" y="778323"/>
                  </a:lnTo>
                  <a:lnTo>
                    <a:pt x="140976" y="772561"/>
                  </a:lnTo>
                  <a:lnTo>
                    <a:pt x="138458" y="754915"/>
                  </a:lnTo>
                  <a:cubicBezTo>
                    <a:pt x="138458" y="754915"/>
                    <a:pt x="132345" y="753114"/>
                    <a:pt x="130187" y="752394"/>
                  </a:cubicBezTo>
                  <a:cubicBezTo>
                    <a:pt x="129108" y="752034"/>
                    <a:pt x="125871" y="750953"/>
                    <a:pt x="124792" y="749513"/>
                  </a:cubicBezTo>
                  <a:cubicBezTo>
                    <a:pt x="123713" y="748432"/>
                    <a:pt x="122275" y="744471"/>
                    <a:pt x="120836" y="744111"/>
                  </a:cubicBezTo>
                  <a:cubicBezTo>
                    <a:pt x="119757" y="743390"/>
                    <a:pt x="117600" y="744111"/>
                    <a:pt x="116521" y="744111"/>
                  </a:cubicBezTo>
                  <a:cubicBezTo>
                    <a:pt x="115442" y="743751"/>
                    <a:pt x="113644" y="742310"/>
                    <a:pt x="112924" y="741230"/>
                  </a:cubicBezTo>
                  <a:cubicBezTo>
                    <a:pt x="111846" y="740149"/>
                    <a:pt x="110407" y="736548"/>
                    <a:pt x="109688" y="734747"/>
                  </a:cubicBezTo>
                  <a:cubicBezTo>
                    <a:pt x="109328" y="733307"/>
                    <a:pt x="108969" y="730066"/>
                    <a:pt x="108609" y="728265"/>
                  </a:cubicBezTo>
                  <a:cubicBezTo>
                    <a:pt x="108609" y="726464"/>
                    <a:pt x="108969" y="723223"/>
                    <a:pt x="108609" y="722143"/>
                  </a:cubicBezTo>
                  <a:cubicBezTo>
                    <a:pt x="108249" y="720342"/>
                    <a:pt x="107530" y="717101"/>
                    <a:pt x="106811" y="715300"/>
                  </a:cubicBezTo>
                  <a:cubicBezTo>
                    <a:pt x="106451" y="713860"/>
                    <a:pt x="106451" y="710978"/>
                    <a:pt x="105372" y="709538"/>
                  </a:cubicBezTo>
                  <a:cubicBezTo>
                    <a:pt x="105013" y="708818"/>
                    <a:pt x="102136" y="707377"/>
                    <a:pt x="102136" y="707377"/>
                  </a:cubicBezTo>
                  <a:lnTo>
                    <a:pt x="92425" y="682168"/>
                  </a:lnTo>
                  <a:lnTo>
                    <a:pt x="32367" y="516866"/>
                  </a:lnTo>
                  <a:lnTo>
                    <a:pt x="0" y="436556"/>
                  </a:lnTo>
                  <a:cubicBezTo>
                    <a:pt x="0" y="436556"/>
                    <a:pt x="360" y="436196"/>
                    <a:pt x="360" y="435836"/>
                  </a:cubicBezTo>
                  <a:cubicBezTo>
                    <a:pt x="1079" y="434756"/>
                    <a:pt x="0" y="431154"/>
                    <a:pt x="1079" y="430434"/>
                  </a:cubicBezTo>
                  <a:cubicBezTo>
                    <a:pt x="1439" y="429714"/>
                    <a:pt x="3597" y="430074"/>
                    <a:pt x="4316" y="429354"/>
                  </a:cubicBezTo>
                  <a:cubicBezTo>
                    <a:pt x="5035" y="428633"/>
                    <a:pt x="5754" y="426833"/>
                    <a:pt x="6114" y="425752"/>
                  </a:cubicBezTo>
                  <a:cubicBezTo>
                    <a:pt x="6114" y="425032"/>
                    <a:pt x="5035" y="423231"/>
                    <a:pt x="5395" y="422511"/>
                  </a:cubicBezTo>
                  <a:cubicBezTo>
                    <a:pt x="6474" y="421431"/>
                    <a:pt x="9710" y="423952"/>
                    <a:pt x="11149" y="423952"/>
                  </a:cubicBezTo>
                  <a:cubicBezTo>
                    <a:pt x="11868" y="423952"/>
                    <a:pt x="13666" y="423231"/>
                    <a:pt x="14745" y="423592"/>
                  </a:cubicBezTo>
                  <a:cubicBezTo>
                    <a:pt x="15824" y="423592"/>
                    <a:pt x="17622" y="425032"/>
                    <a:pt x="18341" y="426473"/>
                  </a:cubicBezTo>
                  <a:cubicBezTo>
                    <a:pt x="18701" y="427193"/>
                    <a:pt x="17982" y="430434"/>
                    <a:pt x="18701" y="431154"/>
                  </a:cubicBezTo>
                  <a:cubicBezTo>
                    <a:pt x="19420" y="432235"/>
                    <a:pt x="21938" y="432235"/>
                    <a:pt x="23017" y="433315"/>
                  </a:cubicBezTo>
                  <a:cubicBezTo>
                    <a:pt x="23736" y="434035"/>
                    <a:pt x="24455" y="437277"/>
                    <a:pt x="25534" y="437637"/>
                  </a:cubicBezTo>
                  <a:cubicBezTo>
                    <a:pt x="25894" y="437997"/>
                    <a:pt x="27692" y="437637"/>
                    <a:pt x="28051" y="437277"/>
                  </a:cubicBezTo>
                  <a:cubicBezTo>
                    <a:pt x="29130" y="436556"/>
                    <a:pt x="30209" y="434756"/>
                    <a:pt x="30569" y="433675"/>
                  </a:cubicBezTo>
                  <a:cubicBezTo>
                    <a:pt x="30929" y="432235"/>
                    <a:pt x="30209" y="428633"/>
                    <a:pt x="30569" y="428273"/>
                  </a:cubicBezTo>
                  <a:cubicBezTo>
                    <a:pt x="30569" y="428273"/>
                    <a:pt x="29130" y="425392"/>
                    <a:pt x="29490" y="424312"/>
                  </a:cubicBezTo>
                  <a:cubicBezTo>
                    <a:pt x="29490" y="423592"/>
                    <a:pt x="31648" y="423231"/>
                    <a:pt x="31648" y="422511"/>
                  </a:cubicBezTo>
                  <a:cubicBezTo>
                    <a:pt x="32007" y="421791"/>
                    <a:pt x="32367" y="419990"/>
                    <a:pt x="32007" y="419270"/>
                  </a:cubicBezTo>
                  <a:cubicBezTo>
                    <a:pt x="31648" y="418190"/>
                    <a:pt x="28411" y="418190"/>
                    <a:pt x="28051" y="416749"/>
                  </a:cubicBezTo>
                  <a:cubicBezTo>
                    <a:pt x="27332" y="416029"/>
                    <a:pt x="28411" y="413148"/>
                    <a:pt x="28051" y="412427"/>
                  </a:cubicBezTo>
                  <a:cubicBezTo>
                    <a:pt x="27692" y="411707"/>
                    <a:pt x="25894" y="410987"/>
                    <a:pt x="25534" y="410267"/>
                  </a:cubicBezTo>
                  <a:cubicBezTo>
                    <a:pt x="25174" y="409546"/>
                    <a:pt x="24815" y="408106"/>
                    <a:pt x="24815" y="407386"/>
                  </a:cubicBezTo>
                  <a:cubicBezTo>
                    <a:pt x="24815" y="405945"/>
                    <a:pt x="25894" y="403784"/>
                    <a:pt x="26973" y="402704"/>
                  </a:cubicBezTo>
                  <a:cubicBezTo>
                    <a:pt x="28051" y="402344"/>
                    <a:pt x="30209" y="401623"/>
                    <a:pt x="30929" y="401984"/>
                  </a:cubicBezTo>
                  <a:cubicBezTo>
                    <a:pt x="31648" y="402344"/>
                    <a:pt x="32007" y="404865"/>
                    <a:pt x="33086" y="405585"/>
                  </a:cubicBezTo>
                  <a:cubicBezTo>
                    <a:pt x="34165" y="406305"/>
                    <a:pt x="36683" y="407025"/>
                    <a:pt x="37762" y="406665"/>
                  </a:cubicBezTo>
                  <a:cubicBezTo>
                    <a:pt x="38840" y="406665"/>
                    <a:pt x="39919" y="405225"/>
                    <a:pt x="40998" y="405225"/>
                  </a:cubicBezTo>
                  <a:cubicBezTo>
                    <a:pt x="41717" y="405225"/>
                    <a:pt x="42796" y="407025"/>
                    <a:pt x="43516" y="407386"/>
                  </a:cubicBezTo>
                  <a:cubicBezTo>
                    <a:pt x="44595" y="407386"/>
                    <a:pt x="46393" y="407386"/>
                    <a:pt x="46752" y="406665"/>
                  </a:cubicBezTo>
                  <a:cubicBezTo>
                    <a:pt x="48191" y="405585"/>
                    <a:pt x="48550" y="401623"/>
                    <a:pt x="48550" y="399823"/>
                  </a:cubicBezTo>
                  <a:cubicBezTo>
                    <a:pt x="48191" y="398382"/>
                    <a:pt x="46752" y="395861"/>
                    <a:pt x="46033" y="394781"/>
                  </a:cubicBezTo>
                  <a:cubicBezTo>
                    <a:pt x="44235" y="393700"/>
                    <a:pt x="40279" y="393340"/>
                    <a:pt x="38121" y="392620"/>
                  </a:cubicBezTo>
                  <a:cubicBezTo>
                    <a:pt x="37042" y="392260"/>
                    <a:pt x="34525" y="391540"/>
                    <a:pt x="33806" y="390819"/>
                  </a:cubicBezTo>
                  <a:cubicBezTo>
                    <a:pt x="32727" y="390459"/>
                    <a:pt x="31288" y="389379"/>
                    <a:pt x="30929" y="388659"/>
                  </a:cubicBezTo>
                  <a:cubicBezTo>
                    <a:pt x="30209" y="387578"/>
                    <a:pt x="29850" y="384697"/>
                    <a:pt x="30209" y="383257"/>
                  </a:cubicBezTo>
                  <a:cubicBezTo>
                    <a:pt x="30209" y="382176"/>
                    <a:pt x="31288" y="380376"/>
                    <a:pt x="31288" y="379295"/>
                  </a:cubicBezTo>
                  <a:cubicBezTo>
                    <a:pt x="31648" y="377494"/>
                    <a:pt x="31648" y="373893"/>
                    <a:pt x="32007" y="372453"/>
                  </a:cubicBezTo>
                  <a:cubicBezTo>
                    <a:pt x="32367" y="371012"/>
                    <a:pt x="33806" y="368491"/>
                    <a:pt x="34525" y="367051"/>
                  </a:cubicBezTo>
                  <a:cubicBezTo>
                    <a:pt x="35604" y="365970"/>
                    <a:pt x="37402" y="364170"/>
                    <a:pt x="38121" y="363089"/>
                  </a:cubicBezTo>
                  <a:cubicBezTo>
                    <a:pt x="38840" y="361649"/>
                    <a:pt x="39560" y="358407"/>
                    <a:pt x="40639" y="356967"/>
                  </a:cubicBezTo>
                  <a:cubicBezTo>
                    <a:pt x="40998" y="356607"/>
                    <a:pt x="42077" y="355526"/>
                    <a:pt x="42437" y="355166"/>
                  </a:cubicBezTo>
                  <a:cubicBezTo>
                    <a:pt x="44595" y="353005"/>
                    <a:pt x="47831" y="348324"/>
                    <a:pt x="49989" y="346523"/>
                  </a:cubicBezTo>
                  <a:cubicBezTo>
                    <a:pt x="51068" y="345082"/>
                    <a:pt x="54305" y="343642"/>
                    <a:pt x="55024" y="341841"/>
                  </a:cubicBezTo>
                  <a:cubicBezTo>
                    <a:pt x="55743" y="340761"/>
                    <a:pt x="56103" y="338600"/>
                    <a:pt x="55743" y="337159"/>
                  </a:cubicBezTo>
                  <a:cubicBezTo>
                    <a:pt x="55383" y="336079"/>
                    <a:pt x="52866" y="334639"/>
                    <a:pt x="51787" y="333198"/>
                  </a:cubicBezTo>
                  <a:cubicBezTo>
                    <a:pt x="51428" y="332838"/>
                    <a:pt x="49629" y="331757"/>
                    <a:pt x="49629" y="331037"/>
                  </a:cubicBezTo>
                  <a:cubicBezTo>
                    <a:pt x="49270" y="329237"/>
                    <a:pt x="50349" y="326716"/>
                    <a:pt x="51068" y="325635"/>
                  </a:cubicBezTo>
                  <a:cubicBezTo>
                    <a:pt x="51428" y="324195"/>
                    <a:pt x="53226" y="321314"/>
                    <a:pt x="53945" y="320233"/>
                  </a:cubicBezTo>
                  <a:cubicBezTo>
                    <a:pt x="55024" y="318433"/>
                    <a:pt x="58261" y="315912"/>
                    <a:pt x="58980" y="314471"/>
                  </a:cubicBezTo>
                  <a:cubicBezTo>
                    <a:pt x="60059" y="312310"/>
                    <a:pt x="61857" y="307989"/>
                    <a:pt x="61138" y="305828"/>
                  </a:cubicBezTo>
                  <a:cubicBezTo>
                    <a:pt x="61138" y="305108"/>
                    <a:pt x="59699" y="303667"/>
                    <a:pt x="59699" y="302947"/>
                  </a:cubicBezTo>
                  <a:cubicBezTo>
                    <a:pt x="59339" y="302226"/>
                    <a:pt x="61138" y="300066"/>
                    <a:pt x="60418" y="298985"/>
                  </a:cubicBezTo>
                  <a:cubicBezTo>
                    <a:pt x="59699" y="298265"/>
                    <a:pt x="57182" y="298625"/>
                    <a:pt x="56103" y="298625"/>
                  </a:cubicBezTo>
                  <a:cubicBezTo>
                    <a:pt x="55024" y="298625"/>
                    <a:pt x="52866" y="300786"/>
                    <a:pt x="52147" y="300066"/>
                  </a:cubicBezTo>
                  <a:cubicBezTo>
                    <a:pt x="51068" y="298985"/>
                    <a:pt x="53945" y="295384"/>
                    <a:pt x="53226" y="294304"/>
                  </a:cubicBezTo>
                  <a:cubicBezTo>
                    <a:pt x="52866" y="293223"/>
                    <a:pt x="50349" y="293943"/>
                    <a:pt x="49270" y="293223"/>
                  </a:cubicBezTo>
                  <a:cubicBezTo>
                    <a:pt x="48550" y="292863"/>
                    <a:pt x="47112" y="291783"/>
                    <a:pt x="47112" y="291422"/>
                  </a:cubicBezTo>
                  <a:cubicBezTo>
                    <a:pt x="46752" y="289622"/>
                    <a:pt x="49629" y="288181"/>
                    <a:pt x="50349" y="286741"/>
                  </a:cubicBezTo>
                  <a:cubicBezTo>
                    <a:pt x="51068" y="286020"/>
                    <a:pt x="52506" y="284220"/>
                    <a:pt x="52147" y="283139"/>
                  </a:cubicBezTo>
                  <a:cubicBezTo>
                    <a:pt x="51428" y="282059"/>
                    <a:pt x="47831" y="282419"/>
                    <a:pt x="47472" y="281339"/>
                  </a:cubicBezTo>
                  <a:cubicBezTo>
                    <a:pt x="46752" y="280258"/>
                    <a:pt x="47472" y="277737"/>
                    <a:pt x="47831" y="276657"/>
                  </a:cubicBezTo>
                  <a:cubicBezTo>
                    <a:pt x="48550" y="275577"/>
                    <a:pt x="51428" y="274496"/>
                    <a:pt x="52147" y="273416"/>
                  </a:cubicBezTo>
                  <a:cubicBezTo>
                    <a:pt x="52506" y="271975"/>
                    <a:pt x="52147" y="269094"/>
                    <a:pt x="51428" y="267654"/>
                  </a:cubicBezTo>
                  <a:cubicBezTo>
                    <a:pt x="50708" y="266933"/>
                    <a:pt x="48550" y="265493"/>
                    <a:pt x="47472" y="264773"/>
                  </a:cubicBezTo>
                  <a:cubicBezTo>
                    <a:pt x="46393" y="264412"/>
                    <a:pt x="43875" y="265133"/>
                    <a:pt x="42796" y="264052"/>
                  </a:cubicBezTo>
                  <a:cubicBezTo>
                    <a:pt x="42077" y="263692"/>
                    <a:pt x="41358" y="261892"/>
                    <a:pt x="41358" y="260811"/>
                  </a:cubicBezTo>
                  <a:cubicBezTo>
                    <a:pt x="41358" y="259731"/>
                    <a:pt x="42796" y="257570"/>
                    <a:pt x="42796" y="256489"/>
                  </a:cubicBezTo>
                  <a:cubicBezTo>
                    <a:pt x="42796" y="255049"/>
                    <a:pt x="41358" y="253248"/>
                    <a:pt x="41358" y="251808"/>
                  </a:cubicBezTo>
                  <a:cubicBezTo>
                    <a:pt x="41358" y="250367"/>
                    <a:pt x="41717" y="247486"/>
                    <a:pt x="42796" y="246046"/>
                  </a:cubicBezTo>
                  <a:cubicBezTo>
                    <a:pt x="43156" y="244965"/>
                    <a:pt x="45314" y="244245"/>
                    <a:pt x="46033" y="243165"/>
                  </a:cubicBezTo>
                  <a:cubicBezTo>
                    <a:pt x="46393" y="242444"/>
                    <a:pt x="46033" y="241004"/>
                    <a:pt x="46033" y="240283"/>
                  </a:cubicBezTo>
                  <a:cubicBezTo>
                    <a:pt x="46033" y="239563"/>
                    <a:pt x="44954" y="238483"/>
                    <a:pt x="44954" y="237763"/>
                  </a:cubicBezTo>
                  <a:cubicBezTo>
                    <a:pt x="44595" y="237042"/>
                    <a:pt x="44595" y="235602"/>
                    <a:pt x="44595" y="234881"/>
                  </a:cubicBezTo>
                  <a:cubicBezTo>
                    <a:pt x="44954" y="233801"/>
                    <a:pt x="45314" y="231640"/>
                    <a:pt x="46033" y="230920"/>
                  </a:cubicBezTo>
                  <a:cubicBezTo>
                    <a:pt x="46393" y="230560"/>
                    <a:pt x="48550" y="231280"/>
                    <a:pt x="48910" y="230920"/>
                  </a:cubicBezTo>
                  <a:cubicBezTo>
                    <a:pt x="49989" y="229840"/>
                    <a:pt x="51068" y="226959"/>
                    <a:pt x="51428" y="225878"/>
                  </a:cubicBezTo>
                  <a:cubicBezTo>
                    <a:pt x="52147" y="224438"/>
                    <a:pt x="51787" y="222277"/>
                    <a:pt x="52506" y="221196"/>
                  </a:cubicBezTo>
                  <a:cubicBezTo>
                    <a:pt x="52866" y="220116"/>
                    <a:pt x="54664" y="219756"/>
                    <a:pt x="55024" y="218675"/>
                  </a:cubicBezTo>
                  <a:cubicBezTo>
                    <a:pt x="55743" y="216875"/>
                    <a:pt x="55743" y="212913"/>
                    <a:pt x="55743" y="211113"/>
                  </a:cubicBezTo>
                  <a:cubicBezTo>
                    <a:pt x="55743" y="208952"/>
                    <a:pt x="55024" y="204630"/>
                    <a:pt x="54664" y="202830"/>
                  </a:cubicBezTo>
                  <a:cubicBezTo>
                    <a:pt x="53945" y="199228"/>
                    <a:pt x="51428" y="193106"/>
                    <a:pt x="50708" y="189865"/>
                  </a:cubicBezTo>
                  <a:cubicBezTo>
                    <a:pt x="49989" y="186263"/>
                    <a:pt x="48550" y="179421"/>
                    <a:pt x="48550" y="175820"/>
                  </a:cubicBezTo>
                  <a:cubicBezTo>
                    <a:pt x="48550" y="174019"/>
                    <a:pt x="48910" y="168617"/>
                    <a:pt x="48910" y="168617"/>
                  </a:cubicBezTo>
                  <a:lnTo>
                    <a:pt x="86671" y="33927"/>
                  </a:lnTo>
                  <a:cubicBezTo>
                    <a:pt x="86671" y="33927"/>
                    <a:pt x="88829" y="28885"/>
                    <a:pt x="89908" y="27084"/>
                  </a:cubicBezTo>
                  <a:cubicBezTo>
                    <a:pt x="90268" y="25644"/>
                    <a:pt x="91347" y="22763"/>
                    <a:pt x="92425" y="21682"/>
                  </a:cubicBezTo>
                  <a:cubicBezTo>
                    <a:pt x="93864" y="20602"/>
                    <a:pt x="97460" y="19521"/>
                    <a:pt x="99258" y="19521"/>
                  </a:cubicBezTo>
                  <a:cubicBezTo>
                    <a:pt x="101057" y="19521"/>
                    <a:pt x="104653" y="20242"/>
                    <a:pt x="106451" y="20602"/>
                  </a:cubicBezTo>
                  <a:cubicBezTo>
                    <a:pt x="107170" y="20962"/>
                    <a:pt x="108969" y="22042"/>
                    <a:pt x="110047" y="21682"/>
                  </a:cubicBezTo>
                  <a:cubicBezTo>
                    <a:pt x="111126" y="21682"/>
                    <a:pt x="111486" y="19161"/>
                    <a:pt x="112565" y="18801"/>
                  </a:cubicBezTo>
                  <a:cubicBezTo>
                    <a:pt x="113644" y="18801"/>
                    <a:pt x="115082" y="20242"/>
                    <a:pt x="115442" y="21322"/>
                  </a:cubicBezTo>
                  <a:cubicBezTo>
                    <a:pt x="116161" y="22402"/>
                    <a:pt x="116521" y="25284"/>
                    <a:pt x="116521" y="26364"/>
                  </a:cubicBezTo>
                  <a:cubicBezTo>
                    <a:pt x="116521" y="27805"/>
                    <a:pt x="115802" y="31766"/>
                    <a:pt x="115802" y="32126"/>
                  </a:cubicBezTo>
                  <a:cubicBezTo>
                    <a:pt x="115802" y="32126"/>
                    <a:pt x="117959" y="36808"/>
                    <a:pt x="118679" y="38248"/>
                  </a:cubicBezTo>
                  <a:cubicBezTo>
                    <a:pt x="119398" y="40049"/>
                    <a:pt x="120836" y="44011"/>
                    <a:pt x="121915" y="45451"/>
                  </a:cubicBezTo>
                  <a:cubicBezTo>
                    <a:pt x="122634" y="46531"/>
                    <a:pt x="124792" y="47612"/>
                    <a:pt x="125512" y="47972"/>
                  </a:cubicBezTo>
                  <a:cubicBezTo>
                    <a:pt x="127310" y="49052"/>
                    <a:pt x="130906" y="51213"/>
                    <a:pt x="132704" y="51573"/>
                  </a:cubicBezTo>
                  <a:cubicBezTo>
                    <a:pt x="133423" y="51573"/>
                    <a:pt x="135222" y="50853"/>
                    <a:pt x="135941" y="50853"/>
                  </a:cubicBezTo>
                  <a:cubicBezTo>
                    <a:pt x="137379" y="51213"/>
                    <a:pt x="139178" y="53014"/>
                    <a:pt x="140256" y="53374"/>
                  </a:cubicBezTo>
                  <a:cubicBezTo>
                    <a:pt x="140976" y="53734"/>
                    <a:pt x="142774" y="53374"/>
                    <a:pt x="143853" y="53014"/>
                  </a:cubicBezTo>
                  <a:cubicBezTo>
                    <a:pt x="144932" y="51933"/>
                    <a:pt x="146370" y="49773"/>
                    <a:pt x="147089" y="48332"/>
                  </a:cubicBezTo>
                  <a:cubicBezTo>
                    <a:pt x="147809" y="47612"/>
                    <a:pt x="149247" y="45451"/>
                    <a:pt x="149966" y="44371"/>
                  </a:cubicBezTo>
                  <a:cubicBezTo>
                    <a:pt x="151045" y="43650"/>
                    <a:pt x="152844" y="42210"/>
                    <a:pt x="153922" y="41129"/>
                  </a:cubicBezTo>
                  <a:cubicBezTo>
                    <a:pt x="155361" y="40409"/>
                    <a:pt x="157519" y="37168"/>
                    <a:pt x="158957" y="36808"/>
                  </a:cubicBezTo>
                  <a:cubicBezTo>
                    <a:pt x="160396" y="35727"/>
                    <a:pt x="164711" y="36088"/>
                    <a:pt x="166150" y="35367"/>
                  </a:cubicBezTo>
                  <a:cubicBezTo>
                    <a:pt x="166869" y="35007"/>
                    <a:pt x="168308" y="33207"/>
                    <a:pt x="169027" y="32486"/>
                  </a:cubicBezTo>
                  <a:cubicBezTo>
                    <a:pt x="169387" y="31406"/>
                    <a:pt x="169027" y="28885"/>
                    <a:pt x="169387" y="27444"/>
                  </a:cubicBezTo>
                  <a:cubicBezTo>
                    <a:pt x="169387" y="26724"/>
                    <a:pt x="169746" y="24923"/>
                    <a:pt x="170106" y="24563"/>
                  </a:cubicBezTo>
                  <a:cubicBezTo>
                    <a:pt x="171185" y="23843"/>
                    <a:pt x="173342" y="24563"/>
                    <a:pt x="174421" y="23843"/>
                  </a:cubicBezTo>
                  <a:cubicBezTo>
                    <a:pt x="175500" y="23123"/>
                    <a:pt x="176220" y="20602"/>
                    <a:pt x="176939" y="19521"/>
                  </a:cubicBezTo>
                  <a:cubicBezTo>
                    <a:pt x="178377" y="18801"/>
                    <a:pt x="181254" y="17721"/>
                    <a:pt x="182693" y="18081"/>
                  </a:cubicBezTo>
                  <a:cubicBezTo>
                    <a:pt x="184131" y="18081"/>
                    <a:pt x="185570" y="20962"/>
                    <a:pt x="187008" y="20962"/>
                  </a:cubicBezTo>
                  <a:cubicBezTo>
                    <a:pt x="188087" y="20962"/>
                    <a:pt x="190245" y="18801"/>
                    <a:pt x="190964" y="17721"/>
                  </a:cubicBezTo>
                  <a:cubicBezTo>
                    <a:pt x="191684" y="17000"/>
                    <a:pt x="193482" y="15200"/>
                    <a:pt x="193482" y="14480"/>
                  </a:cubicBezTo>
                  <a:cubicBezTo>
                    <a:pt x="193482" y="13759"/>
                    <a:pt x="192043" y="12319"/>
                    <a:pt x="191684" y="11959"/>
                  </a:cubicBezTo>
                  <a:cubicBezTo>
                    <a:pt x="191324" y="11238"/>
                    <a:pt x="190245" y="9078"/>
                    <a:pt x="190245" y="7997"/>
                  </a:cubicBezTo>
                  <a:cubicBezTo>
                    <a:pt x="190245" y="6917"/>
                    <a:pt x="191324" y="4756"/>
                    <a:pt x="191684" y="4396"/>
                  </a:cubicBezTo>
                  <a:cubicBezTo>
                    <a:pt x="192763" y="2955"/>
                    <a:pt x="195640" y="1875"/>
                    <a:pt x="197438" y="1155"/>
                  </a:cubicBezTo>
                  <a:cubicBezTo>
                    <a:pt x="198876" y="794"/>
                    <a:pt x="201753" y="794"/>
                    <a:pt x="202832" y="794"/>
                  </a:cubicBezTo>
                  <a:cubicBezTo>
                    <a:pt x="204630" y="794"/>
                    <a:pt x="207507" y="-286"/>
                    <a:pt x="208946" y="74"/>
                  </a:cubicBezTo>
                  <a:close/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607AE7AC-46D9-C040-AFD8-85FF7B8C6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9674" y="4344937"/>
              <a:ext cx="1264439" cy="1442377"/>
            </a:xfrm>
            <a:custGeom>
              <a:avLst/>
              <a:gdLst>
                <a:gd name="connsiteX0" fmla="*/ 265604 w 566089"/>
                <a:gd name="connsiteY0" fmla="*/ 112711 h 645752"/>
                <a:gd name="connsiteX1" fmla="*/ 267903 w 566089"/>
                <a:gd name="connsiteY1" fmla="*/ 116793 h 645752"/>
                <a:gd name="connsiteX2" fmla="*/ 265604 w 566089"/>
                <a:gd name="connsiteY2" fmla="*/ 119515 h 645752"/>
                <a:gd name="connsiteX3" fmla="*/ 263688 w 566089"/>
                <a:gd name="connsiteY3" fmla="*/ 121896 h 645752"/>
                <a:gd name="connsiteX4" fmla="*/ 259856 w 566089"/>
                <a:gd name="connsiteY4" fmla="*/ 119175 h 645752"/>
                <a:gd name="connsiteX5" fmla="*/ 257557 w 566089"/>
                <a:gd name="connsiteY5" fmla="*/ 117814 h 645752"/>
                <a:gd name="connsiteX6" fmla="*/ 258324 w 566089"/>
                <a:gd name="connsiteY6" fmla="*/ 114412 h 645752"/>
                <a:gd name="connsiteX7" fmla="*/ 262539 w 566089"/>
                <a:gd name="connsiteY7" fmla="*/ 114072 h 645752"/>
                <a:gd name="connsiteX8" fmla="*/ 265604 w 566089"/>
                <a:gd name="connsiteY8" fmla="*/ 112711 h 645752"/>
                <a:gd name="connsiteX9" fmla="*/ 244701 w 566089"/>
                <a:gd name="connsiteY9" fmla="*/ 109933 h 645752"/>
                <a:gd name="connsiteX10" fmla="*/ 248480 w 566089"/>
                <a:gd name="connsiteY10" fmla="*/ 109933 h 645752"/>
                <a:gd name="connsiteX11" fmla="*/ 248858 w 566089"/>
                <a:gd name="connsiteY11" fmla="*/ 113108 h 645752"/>
                <a:gd name="connsiteX12" fmla="*/ 246591 w 566089"/>
                <a:gd name="connsiteY12" fmla="*/ 116283 h 645752"/>
                <a:gd name="connsiteX13" fmla="*/ 243567 w 566089"/>
                <a:gd name="connsiteY13" fmla="*/ 116680 h 645752"/>
                <a:gd name="connsiteX14" fmla="*/ 241677 w 566089"/>
                <a:gd name="connsiteY14" fmla="*/ 113108 h 645752"/>
                <a:gd name="connsiteX15" fmla="*/ 244701 w 566089"/>
                <a:gd name="connsiteY15" fmla="*/ 109933 h 645752"/>
                <a:gd name="connsiteX16" fmla="*/ 244021 w 566089"/>
                <a:gd name="connsiteY16" fmla="*/ 98805 h 645752"/>
                <a:gd name="connsiteX17" fmla="*/ 246742 w 566089"/>
                <a:gd name="connsiteY17" fmla="*/ 99186 h 645752"/>
                <a:gd name="connsiteX18" fmla="*/ 246742 w 566089"/>
                <a:gd name="connsiteY18" fmla="*/ 101472 h 645752"/>
                <a:gd name="connsiteX19" fmla="*/ 249123 w 566089"/>
                <a:gd name="connsiteY19" fmla="*/ 102234 h 645752"/>
                <a:gd name="connsiteX20" fmla="*/ 250484 w 566089"/>
                <a:gd name="connsiteY20" fmla="*/ 104520 h 645752"/>
                <a:gd name="connsiteX21" fmla="*/ 248783 w 566089"/>
                <a:gd name="connsiteY21" fmla="*/ 107187 h 645752"/>
                <a:gd name="connsiteX22" fmla="*/ 246402 w 566089"/>
                <a:gd name="connsiteY22" fmla="*/ 107568 h 645752"/>
                <a:gd name="connsiteX23" fmla="*/ 245722 w 566089"/>
                <a:gd name="connsiteY23" fmla="*/ 104520 h 645752"/>
                <a:gd name="connsiteX24" fmla="*/ 242320 w 566089"/>
                <a:gd name="connsiteY24" fmla="*/ 103758 h 645752"/>
                <a:gd name="connsiteX25" fmla="*/ 241639 w 566089"/>
                <a:gd name="connsiteY25" fmla="*/ 101091 h 645752"/>
                <a:gd name="connsiteX26" fmla="*/ 244021 w 566089"/>
                <a:gd name="connsiteY26" fmla="*/ 98805 h 645752"/>
                <a:gd name="connsiteX27" fmla="*/ 517017 w 566089"/>
                <a:gd name="connsiteY27" fmla="*/ 0 h 645752"/>
                <a:gd name="connsiteX28" fmla="*/ 565296 w 566089"/>
                <a:gd name="connsiteY28" fmla="*/ 223045 h 645752"/>
                <a:gd name="connsiteX29" fmla="*/ 563134 w 566089"/>
                <a:gd name="connsiteY29" fmla="*/ 223405 h 645752"/>
                <a:gd name="connsiteX30" fmla="*/ 560252 w 566089"/>
                <a:gd name="connsiteY30" fmla="*/ 224125 h 645752"/>
                <a:gd name="connsiteX31" fmla="*/ 559531 w 566089"/>
                <a:gd name="connsiteY31" fmla="*/ 226643 h 645752"/>
                <a:gd name="connsiteX32" fmla="*/ 556649 w 566089"/>
                <a:gd name="connsiteY32" fmla="*/ 226643 h 645752"/>
                <a:gd name="connsiteX33" fmla="*/ 552686 w 566089"/>
                <a:gd name="connsiteY33" fmla="*/ 227722 h 645752"/>
                <a:gd name="connsiteX34" fmla="*/ 551245 w 566089"/>
                <a:gd name="connsiteY34" fmla="*/ 231320 h 645752"/>
                <a:gd name="connsiteX35" fmla="*/ 548362 w 566089"/>
                <a:gd name="connsiteY35" fmla="*/ 233478 h 645752"/>
                <a:gd name="connsiteX36" fmla="*/ 548723 w 566089"/>
                <a:gd name="connsiteY36" fmla="*/ 237076 h 645752"/>
                <a:gd name="connsiteX37" fmla="*/ 551245 w 566089"/>
                <a:gd name="connsiteY37" fmla="*/ 239954 h 645752"/>
                <a:gd name="connsiteX38" fmla="*/ 554487 w 566089"/>
                <a:gd name="connsiteY38" fmla="*/ 242112 h 645752"/>
                <a:gd name="connsiteX39" fmla="*/ 557009 w 566089"/>
                <a:gd name="connsiteY39" fmla="*/ 247868 h 645752"/>
                <a:gd name="connsiteX40" fmla="*/ 560612 w 566089"/>
                <a:gd name="connsiteY40" fmla="*/ 250027 h 645752"/>
                <a:gd name="connsiteX41" fmla="*/ 561693 w 566089"/>
                <a:gd name="connsiteY41" fmla="*/ 259380 h 645752"/>
                <a:gd name="connsiteX42" fmla="*/ 560252 w 566089"/>
                <a:gd name="connsiteY42" fmla="*/ 266575 h 645752"/>
                <a:gd name="connsiteX43" fmla="*/ 563495 w 566089"/>
                <a:gd name="connsiteY43" fmla="*/ 270173 h 645752"/>
                <a:gd name="connsiteX44" fmla="*/ 563855 w 566089"/>
                <a:gd name="connsiteY44" fmla="*/ 274850 h 645752"/>
                <a:gd name="connsiteX45" fmla="*/ 566017 w 566089"/>
                <a:gd name="connsiteY45" fmla="*/ 278807 h 645752"/>
                <a:gd name="connsiteX46" fmla="*/ 564936 w 566089"/>
                <a:gd name="connsiteY46" fmla="*/ 283484 h 645752"/>
                <a:gd name="connsiteX47" fmla="*/ 565296 w 566089"/>
                <a:gd name="connsiteY47" fmla="*/ 288520 h 645752"/>
                <a:gd name="connsiteX48" fmla="*/ 563134 w 566089"/>
                <a:gd name="connsiteY48" fmla="*/ 290319 h 645752"/>
                <a:gd name="connsiteX49" fmla="*/ 561693 w 566089"/>
                <a:gd name="connsiteY49" fmla="*/ 294996 h 645752"/>
                <a:gd name="connsiteX50" fmla="*/ 561693 w 566089"/>
                <a:gd name="connsiteY50" fmla="*/ 300752 h 645752"/>
                <a:gd name="connsiteX51" fmla="*/ 559171 w 566089"/>
                <a:gd name="connsiteY51" fmla="*/ 306148 h 645752"/>
                <a:gd name="connsiteX52" fmla="*/ 558811 w 566089"/>
                <a:gd name="connsiteY52" fmla="*/ 312264 h 645752"/>
                <a:gd name="connsiteX53" fmla="*/ 560252 w 566089"/>
                <a:gd name="connsiteY53" fmla="*/ 317660 h 645752"/>
                <a:gd name="connsiteX54" fmla="*/ 556649 w 566089"/>
                <a:gd name="connsiteY54" fmla="*/ 320538 h 645752"/>
                <a:gd name="connsiteX55" fmla="*/ 559171 w 566089"/>
                <a:gd name="connsiteY55" fmla="*/ 330251 h 645752"/>
                <a:gd name="connsiteX56" fmla="*/ 560252 w 566089"/>
                <a:gd name="connsiteY56" fmla="*/ 335647 h 645752"/>
                <a:gd name="connsiteX57" fmla="*/ 558811 w 566089"/>
                <a:gd name="connsiteY57" fmla="*/ 340324 h 645752"/>
                <a:gd name="connsiteX58" fmla="*/ 560973 w 566089"/>
                <a:gd name="connsiteY58" fmla="*/ 346800 h 645752"/>
                <a:gd name="connsiteX59" fmla="*/ 560252 w 566089"/>
                <a:gd name="connsiteY59" fmla="*/ 349318 h 645752"/>
                <a:gd name="connsiteX60" fmla="*/ 554848 w 566089"/>
                <a:gd name="connsiteY60" fmla="*/ 349318 h 645752"/>
                <a:gd name="connsiteX61" fmla="*/ 553767 w 566089"/>
                <a:gd name="connsiteY61" fmla="*/ 352196 h 645752"/>
                <a:gd name="connsiteX62" fmla="*/ 557009 w 566089"/>
                <a:gd name="connsiteY62" fmla="*/ 354714 h 645752"/>
                <a:gd name="connsiteX63" fmla="*/ 557009 w 566089"/>
                <a:gd name="connsiteY63" fmla="*/ 359031 h 645752"/>
                <a:gd name="connsiteX64" fmla="*/ 554487 w 566089"/>
                <a:gd name="connsiteY64" fmla="*/ 362269 h 645752"/>
                <a:gd name="connsiteX65" fmla="*/ 557370 w 566089"/>
                <a:gd name="connsiteY65" fmla="*/ 369464 h 645752"/>
                <a:gd name="connsiteX66" fmla="*/ 553046 w 566089"/>
                <a:gd name="connsiteY66" fmla="*/ 374500 h 645752"/>
                <a:gd name="connsiteX67" fmla="*/ 553046 w 566089"/>
                <a:gd name="connsiteY67" fmla="*/ 379177 h 645752"/>
                <a:gd name="connsiteX68" fmla="*/ 557370 w 566089"/>
                <a:gd name="connsiteY68" fmla="*/ 382055 h 645752"/>
                <a:gd name="connsiteX69" fmla="*/ 559171 w 566089"/>
                <a:gd name="connsiteY69" fmla="*/ 387811 h 645752"/>
                <a:gd name="connsiteX70" fmla="*/ 555208 w 566089"/>
                <a:gd name="connsiteY70" fmla="*/ 391049 h 645752"/>
                <a:gd name="connsiteX71" fmla="*/ 556649 w 566089"/>
                <a:gd name="connsiteY71" fmla="*/ 396805 h 645752"/>
                <a:gd name="connsiteX72" fmla="*/ 555208 w 566089"/>
                <a:gd name="connsiteY72" fmla="*/ 401122 h 645752"/>
                <a:gd name="connsiteX73" fmla="*/ 550164 w 566089"/>
                <a:gd name="connsiteY73" fmla="*/ 402921 h 645752"/>
                <a:gd name="connsiteX74" fmla="*/ 545480 w 566089"/>
                <a:gd name="connsiteY74" fmla="*/ 409037 h 645752"/>
                <a:gd name="connsiteX75" fmla="*/ 538995 w 566089"/>
                <a:gd name="connsiteY75" fmla="*/ 418390 h 645752"/>
                <a:gd name="connsiteX76" fmla="*/ 535032 w 566089"/>
                <a:gd name="connsiteY76" fmla="*/ 424146 h 645752"/>
                <a:gd name="connsiteX77" fmla="*/ 532510 w 566089"/>
                <a:gd name="connsiteY77" fmla="*/ 432420 h 645752"/>
                <a:gd name="connsiteX78" fmla="*/ 528907 w 566089"/>
                <a:gd name="connsiteY78" fmla="*/ 437097 h 645752"/>
                <a:gd name="connsiteX79" fmla="*/ 524583 w 566089"/>
                <a:gd name="connsiteY79" fmla="*/ 438536 h 645752"/>
                <a:gd name="connsiteX80" fmla="*/ 522782 w 566089"/>
                <a:gd name="connsiteY80" fmla="*/ 444292 h 645752"/>
                <a:gd name="connsiteX81" fmla="*/ 520980 w 566089"/>
                <a:gd name="connsiteY81" fmla="*/ 448249 h 645752"/>
                <a:gd name="connsiteX82" fmla="*/ 515216 w 566089"/>
                <a:gd name="connsiteY82" fmla="*/ 448609 h 645752"/>
                <a:gd name="connsiteX83" fmla="*/ 510172 w 566089"/>
                <a:gd name="connsiteY83" fmla="*/ 452926 h 645752"/>
                <a:gd name="connsiteX84" fmla="*/ 507650 w 566089"/>
                <a:gd name="connsiteY84" fmla="*/ 458322 h 645752"/>
                <a:gd name="connsiteX85" fmla="*/ 502966 w 566089"/>
                <a:gd name="connsiteY85" fmla="*/ 460481 h 645752"/>
                <a:gd name="connsiteX86" fmla="*/ 498642 w 566089"/>
                <a:gd name="connsiteY86" fmla="*/ 457963 h 645752"/>
                <a:gd name="connsiteX87" fmla="*/ 497561 w 566089"/>
                <a:gd name="connsiteY87" fmla="*/ 452207 h 645752"/>
                <a:gd name="connsiteX88" fmla="*/ 493959 w 566089"/>
                <a:gd name="connsiteY88" fmla="*/ 450408 h 645752"/>
                <a:gd name="connsiteX89" fmla="*/ 489995 w 566089"/>
                <a:gd name="connsiteY89" fmla="*/ 450408 h 645752"/>
                <a:gd name="connsiteX90" fmla="*/ 488554 w 566089"/>
                <a:gd name="connsiteY90" fmla="*/ 454725 h 645752"/>
                <a:gd name="connsiteX91" fmla="*/ 484591 w 566089"/>
                <a:gd name="connsiteY91" fmla="*/ 459761 h 645752"/>
                <a:gd name="connsiteX92" fmla="*/ 482069 w 566089"/>
                <a:gd name="connsiteY92" fmla="*/ 462280 h 645752"/>
                <a:gd name="connsiteX93" fmla="*/ 479907 w 566089"/>
                <a:gd name="connsiteY93" fmla="*/ 467676 h 645752"/>
                <a:gd name="connsiteX94" fmla="*/ 480628 w 566089"/>
                <a:gd name="connsiteY94" fmla="*/ 474511 h 645752"/>
                <a:gd name="connsiteX95" fmla="*/ 478466 w 566089"/>
                <a:gd name="connsiteY95" fmla="*/ 477749 h 645752"/>
                <a:gd name="connsiteX96" fmla="*/ 473782 w 566089"/>
                <a:gd name="connsiteY96" fmla="*/ 479188 h 645752"/>
                <a:gd name="connsiteX97" fmla="*/ 468018 w 566089"/>
                <a:gd name="connsiteY97" fmla="*/ 479188 h 645752"/>
                <a:gd name="connsiteX98" fmla="*/ 465496 w 566089"/>
                <a:gd name="connsiteY98" fmla="*/ 482426 h 645752"/>
                <a:gd name="connsiteX99" fmla="*/ 466576 w 566089"/>
                <a:gd name="connsiteY99" fmla="*/ 487822 h 645752"/>
                <a:gd name="connsiteX100" fmla="*/ 466216 w 566089"/>
                <a:gd name="connsiteY100" fmla="*/ 490700 h 645752"/>
                <a:gd name="connsiteX101" fmla="*/ 461893 w 566089"/>
                <a:gd name="connsiteY101" fmla="*/ 493938 h 645752"/>
                <a:gd name="connsiteX102" fmla="*/ 461532 w 566089"/>
                <a:gd name="connsiteY102" fmla="*/ 500053 h 645752"/>
                <a:gd name="connsiteX103" fmla="*/ 465496 w 566089"/>
                <a:gd name="connsiteY103" fmla="*/ 503651 h 645752"/>
                <a:gd name="connsiteX104" fmla="*/ 464775 w 566089"/>
                <a:gd name="connsiteY104" fmla="*/ 509767 h 645752"/>
                <a:gd name="connsiteX105" fmla="*/ 462613 w 566089"/>
                <a:gd name="connsiteY105" fmla="*/ 513364 h 645752"/>
                <a:gd name="connsiteX106" fmla="*/ 459010 w 566089"/>
                <a:gd name="connsiteY106" fmla="*/ 513724 h 645752"/>
                <a:gd name="connsiteX107" fmla="*/ 456488 w 566089"/>
                <a:gd name="connsiteY107" fmla="*/ 516242 h 645752"/>
                <a:gd name="connsiteX108" fmla="*/ 457569 w 566089"/>
                <a:gd name="connsiteY108" fmla="*/ 520199 h 645752"/>
                <a:gd name="connsiteX109" fmla="*/ 461172 w 566089"/>
                <a:gd name="connsiteY109" fmla="*/ 521998 h 645752"/>
                <a:gd name="connsiteX110" fmla="*/ 463694 w 566089"/>
                <a:gd name="connsiteY110" fmla="*/ 525236 h 645752"/>
                <a:gd name="connsiteX111" fmla="*/ 464415 w 566089"/>
                <a:gd name="connsiteY111" fmla="*/ 531711 h 645752"/>
                <a:gd name="connsiteX112" fmla="*/ 468738 w 566089"/>
                <a:gd name="connsiteY112" fmla="*/ 534949 h 645752"/>
                <a:gd name="connsiteX113" fmla="*/ 468378 w 566089"/>
                <a:gd name="connsiteY113" fmla="*/ 538906 h 645752"/>
                <a:gd name="connsiteX114" fmla="*/ 464054 w 566089"/>
                <a:gd name="connsiteY114" fmla="*/ 539626 h 645752"/>
                <a:gd name="connsiteX115" fmla="*/ 459731 w 566089"/>
                <a:gd name="connsiteY115" fmla="*/ 537108 h 645752"/>
                <a:gd name="connsiteX116" fmla="*/ 457209 w 566089"/>
                <a:gd name="connsiteY116" fmla="*/ 540705 h 645752"/>
                <a:gd name="connsiteX117" fmla="*/ 456488 w 566089"/>
                <a:gd name="connsiteY117" fmla="*/ 546821 h 645752"/>
                <a:gd name="connsiteX118" fmla="*/ 452885 w 566089"/>
                <a:gd name="connsiteY118" fmla="*/ 550778 h 645752"/>
                <a:gd name="connsiteX119" fmla="*/ 449283 w 566089"/>
                <a:gd name="connsiteY119" fmla="*/ 551138 h 645752"/>
                <a:gd name="connsiteX120" fmla="*/ 448922 w 566089"/>
                <a:gd name="connsiteY120" fmla="*/ 545022 h 645752"/>
                <a:gd name="connsiteX121" fmla="*/ 449283 w 566089"/>
                <a:gd name="connsiteY121" fmla="*/ 541425 h 645752"/>
                <a:gd name="connsiteX122" fmla="*/ 447481 w 566089"/>
                <a:gd name="connsiteY122" fmla="*/ 539266 h 645752"/>
                <a:gd name="connsiteX123" fmla="*/ 446760 w 566089"/>
                <a:gd name="connsiteY123" fmla="*/ 535669 h 645752"/>
                <a:gd name="connsiteX124" fmla="*/ 442077 w 566089"/>
                <a:gd name="connsiteY124" fmla="*/ 532071 h 645752"/>
                <a:gd name="connsiteX125" fmla="*/ 438834 w 566089"/>
                <a:gd name="connsiteY125" fmla="*/ 533510 h 645752"/>
                <a:gd name="connsiteX126" fmla="*/ 435591 w 566089"/>
                <a:gd name="connsiteY126" fmla="*/ 532431 h 645752"/>
                <a:gd name="connsiteX127" fmla="*/ 435591 w 566089"/>
                <a:gd name="connsiteY127" fmla="*/ 529193 h 645752"/>
                <a:gd name="connsiteX128" fmla="*/ 431268 w 566089"/>
                <a:gd name="connsiteY128" fmla="*/ 528833 h 645752"/>
                <a:gd name="connsiteX129" fmla="*/ 428386 w 566089"/>
                <a:gd name="connsiteY129" fmla="*/ 531352 h 645752"/>
                <a:gd name="connsiteX130" fmla="*/ 427305 w 566089"/>
                <a:gd name="connsiteY130" fmla="*/ 535669 h 645752"/>
                <a:gd name="connsiteX131" fmla="*/ 424062 w 566089"/>
                <a:gd name="connsiteY131" fmla="*/ 537827 h 645752"/>
                <a:gd name="connsiteX132" fmla="*/ 423702 w 566089"/>
                <a:gd name="connsiteY132" fmla="*/ 542144 h 645752"/>
                <a:gd name="connsiteX133" fmla="*/ 422261 w 566089"/>
                <a:gd name="connsiteY133" fmla="*/ 548620 h 645752"/>
                <a:gd name="connsiteX134" fmla="*/ 420459 w 566089"/>
                <a:gd name="connsiteY134" fmla="*/ 552217 h 645752"/>
                <a:gd name="connsiteX135" fmla="*/ 420099 w 566089"/>
                <a:gd name="connsiteY135" fmla="*/ 556894 h 645752"/>
                <a:gd name="connsiteX136" fmla="*/ 421900 w 566089"/>
                <a:gd name="connsiteY136" fmla="*/ 562290 h 645752"/>
                <a:gd name="connsiteX137" fmla="*/ 419018 w 566089"/>
                <a:gd name="connsiteY137" fmla="*/ 566607 h 645752"/>
                <a:gd name="connsiteX138" fmla="*/ 413974 w 566089"/>
                <a:gd name="connsiteY138" fmla="*/ 571284 h 645752"/>
                <a:gd name="connsiteX139" fmla="*/ 413974 w 566089"/>
                <a:gd name="connsiteY139" fmla="*/ 574882 h 645752"/>
                <a:gd name="connsiteX140" fmla="*/ 417577 w 566089"/>
                <a:gd name="connsiteY140" fmla="*/ 577400 h 645752"/>
                <a:gd name="connsiteX141" fmla="*/ 420099 w 566089"/>
                <a:gd name="connsiteY141" fmla="*/ 580997 h 645752"/>
                <a:gd name="connsiteX142" fmla="*/ 421900 w 566089"/>
                <a:gd name="connsiteY142" fmla="*/ 587473 h 645752"/>
                <a:gd name="connsiteX143" fmla="*/ 422261 w 566089"/>
                <a:gd name="connsiteY143" fmla="*/ 593229 h 645752"/>
                <a:gd name="connsiteX144" fmla="*/ 425143 w 566089"/>
                <a:gd name="connsiteY144" fmla="*/ 596826 h 645752"/>
                <a:gd name="connsiteX145" fmla="*/ 424783 w 566089"/>
                <a:gd name="connsiteY145" fmla="*/ 603662 h 645752"/>
                <a:gd name="connsiteX146" fmla="*/ 421900 w 566089"/>
                <a:gd name="connsiteY146" fmla="*/ 605460 h 645752"/>
                <a:gd name="connsiteX147" fmla="*/ 415776 w 566089"/>
                <a:gd name="connsiteY147" fmla="*/ 605101 h 645752"/>
                <a:gd name="connsiteX148" fmla="*/ 411812 w 566089"/>
                <a:gd name="connsiteY148" fmla="*/ 606899 h 645752"/>
                <a:gd name="connsiteX149" fmla="*/ 410371 w 566089"/>
                <a:gd name="connsiteY149" fmla="*/ 612655 h 645752"/>
                <a:gd name="connsiteX150" fmla="*/ 412893 w 566089"/>
                <a:gd name="connsiteY150" fmla="*/ 619850 h 645752"/>
                <a:gd name="connsiteX151" fmla="*/ 412893 w 566089"/>
                <a:gd name="connsiteY151" fmla="*/ 625606 h 645752"/>
                <a:gd name="connsiteX152" fmla="*/ 411812 w 566089"/>
                <a:gd name="connsiteY152" fmla="*/ 631722 h 645752"/>
                <a:gd name="connsiteX153" fmla="*/ 407849 w 566089"/>
                <a:gd name="connsiteY153" fmla="*/ 635679 h 645752"/>
                <a:gd name="connsiteX154" fmla="*/ 401004 w 566089"/>
                <a:gd name="connsiteY154" fmla="*/ 636399 h 645752"/>
                <a:gd name="connsiteX155" fmla="*/ 398482 w 566089"/>
                <a:gd name="connsiteY155" fmla="*/ 638917 h 645752"/>
                <a:gd name="connsiteX156" fmla="*/ 393077 w 566089"/>
                <a:gd name="connsiteY156" fmla="*/ 639996 h 645752"/>
                <a:gd name="connsiteX157" fmla="*/ 387673 w 566089"/>
                <a:gd name="connsiteY157" fmla="*/ 643594 h 645752"/>
                <a:gd name="connsiteX158" fmla="*/ 382989 w 566089"/>
                <a:gd name="connsiteY158" fmla="*/ 645752 h 645752"/>
                <a:gd name="connsiteX159" fmla="*/ 378666 w 566089"/>
                <a:gd name="connsiteY159" fmla="*/ 645033 h 645752"/>
                <a:gd name="connsiteX160" fmla="*/ 378305 w 566089"/>
                <a:gd name="connsiteY160" fmla="*/ 645033 h 645752"/>
                <a:gd name="connsiteX161" fmla="*/ 375063 w 566089"/>
                <a:gd name="connsiteY161" fmla="*/ 638557 h 645752"/>
                <a:gd name="connsiteX162" fmla="*/ 373982 w 566089"/>
                <a:gd name="connsiteY162" fmla="*/ 634600 h 645752"/>
                <a:gd name="connsiteX163" fmla="*/ 368217 w 566089"/>
                <a:gd name="connsiteY163" fmla="*/ 631722 h 645752"/>
                <a:gd name="connsiteX164" fmla="*/ 362092 w 566089"/>
                <a:gd name="connsiteY164" fmla="*/ 628844 h 645752"/>
                <a:gd name="connsiteX165" fmla="*/ 359210 w 566089"/>
                <a:gd name="connsiteY165" fmla="*/ 624887 h 645752"/>
                <a:gd name="connsiteX166" fmla="*/ 352725 w 566089"/>
                <a:gd name="connsiteY166" fmla="*/ 623808 h 645752"/>
                <a:gd name="connsiteX167" fmla="*/ 346600 w 566089"/>
                <a:gd name="connsiteY167" fmla="*/ 626686 h 645752"/>
                <a:gd name="connsiteX168" fmla="*/ 339394 w 566089"/>
                <a:gd name="connsiteY168" fmla="*/ 621649 h 645752"/>
                <a:gd name="connsiteX169" fmla="*/ 336872 w 566089"/>
                <a:gd name="connsiteY169" fmla="*/ 615533 h 645752"/>
                <a:gd name="connsiteX170" fmla="*/ 336512 w 566089"/>
                <a:gd name="connsiteY170" fmla="*/ 610857 h 645752"/>
                <a:gd name="connsiteX171" fmla="*/ 332909 w 566089"/>
                <a:gd name="connsiteY171" fmla="*/ 607619 h 645752"/>
                <a:gd name="connsiteX172" fmla="*/ 333990 w 566089"/>
                <a:gd name="connsiteY172" fmla="*/ 602942 h 645752"/>
                <a:gd name="connsiteX173" fmla="*/ 333990 w 566089"/>
                <a:gd name="connsiteY173" fmla="*/ 597906 h 645752"/>
                <a:gd name="connsiteX174" fmla="*/ 329306 w 566089"/>
                <a:gd name="connsiteY174" fmla="*/ 595747 h 645752"/>
                <a:gd name="connsiteX175" fmla="*/ 324262 w 566089"/>
                <a:gd name="connsiteY175" fmla="*/ 596826 h 645752"/>
                <a:gd name="connsiteX176" fmla="*/ 319938 w 566089"/>
                <a:gd name="connsiteY176" fmla="*/ 600784 h 645752"/>
                <a:gd name="connsiteX177" fmla="*/ 315975 w 566089"/>
                <a:gd name="connsiteY177" fmla="*/ 602582 h 645752"/>
                <a:gd name="connsiteX178" fmla="*/ 310571 w 566089"/>
                <a:gd name="connsiteY178" fmla="*/ 604021 h 645752"/>
                <a:gd name="connsiteX179" fmla="*/ 309490 w 566089"/>
                <a:gd name="connsiteY179" fmla="*/ 608338 h 645752"/>
                <a:gd name="connsiteX180" fmla="*/ 307688 w 566089"/>
                <a:gd name="connsiteY180" fmla="*/ 612655 h 645752"/>
                <a:gd name="connsiteX181" fmla="*/ 303005 w 566089"/>
                <a:gd name="connsiteY181" fmla="*/ 614814 h 645752"/>
                <a:gd name="connsiteX182" fmla="*/ 303005 w 566089"/>
                <a:gd name="connsiteY182" fmla="*/ 618771 h 645752"/>
                <a:gd name="connsiteX183" fmla="*/ 302284 w 566089"/>
                <a:gd name="connsiteY183" fmla="*/ 623448 h 645752"/>
                <a:gd name="connsiteX184" fmla="*/ 294358 w 566089"/>
                <a:gd name="connsiteY184" fmla="*/ 626326 h 645752"/>
                <a:gd name="connsiteX185" fmla="*/ 288953 w 566089"/>
                <a:gd name="connsiteY185" fmla="*/ 625247 h 645752"/>
                <a:gd name="connsiteX186" fmla="*/ 285711 w 566089"/>
                <a:gd name="connsiteY186" fmla="*/ 626686 h 645752"/>
                <a:gd name="connsiteX187" fmla="*/ 283549 w 566089"/>
                <a:gd name="connsiteY187" fmla="*/ 631722 h 645752"/>
                <a:gd name="connsiteX188" fmla="*/ 278865 w 566089"/>
                <a:gd name="connsiteY188" fmla="*/ 629204 h 645752"/>
                <a:gd name="connsiteX189" fmla="*/ 276343 w 566089"/>
                <a:gd name="connsiteY189" fmla="*/ 625606 h 645752"/>
                <a:gd name="connsiteX190" fmla="*/ 272020 w 566089"/>
                <a:gd name="connsiteY190" fmla="*/ 623448 h 645752"/>
                <a:gd name="connsiteX191" fmla="*/ 266255 w 566089"/>
                <a:gd name="connsiteY191" fmla="*/ 623448 h 645752"/>
                <a:gd name="connsiteX192" fmla="*/ 260130 w 566089"/>
                <a:gd name="connsiteY192" fmla="*/ 623088 h 645752"/>
                <a:gd name="connsiteX193" fmla="*/ 255446 w 566089"/>
                <a:gd name="connsiteY193" fmla="*/ 619850 h 645752"/>
                <a:gd name="connsiteX194" fmla="*/ 250042 w 566089"/>
                <a:gd name="connsiteY194" fmla="*/ 619131 h 645752"/>
                <a:gd name="connsiteX195" fmla="*/ 244277 w 566089"/>
                <a:gd name="connsiteY195" fmla="*/ 620210 h 645752"/>
                <a:gd name="connsiteX196" fmla="*/ 240674 w 566089"/>
                <a:gd name="connsiteY196" fmla="*/ 624527 h 645752"/>
                <a:gd name="connsiteX197" fmla="*/ 236351 w 566089"/>
                <a:gd name="connsiteY197" fmla="*/ 625966 h 645752"/>
                <a:gd name="connsiteX198" fmla="*/ 234910 w 566089"/>
                <a:gd name="connsiteY198" fmla="*/ 633881 h 645752"/>
                <a:gd name="connsiteX199" fmla="*/ 229866 w 566089"/>
                <a:gd name="connsiteY199" fmla="*/ 634960 h 645752"/>
                <a:gd name="connsiteX200" fmla="*/ 222660 w 566089"/>
                <a:gd name="connsiteY200" fmla="*/ 633881 h 645752"/>
                <a:gd name="connsiteX201" fmla="*/ 217616 w 566089"/>
                <a:gd name="connsiteY201" fmla="*/ 633161 h 645752"/>
                <a:gd name="connsiteX202" fmla="*/ 216535 w 566089"/>
                <a:gd name="connsiteY202" fmla="*/ 629564 h 645752"/>
                <a:gd name="connsiteX203" fmla="*/ 215454 w 566089"/>
                <a:gd name="connsiteY203" fmla="*/ 625606 h 645752"/>
                <a:gd name="connsiteX204" fmla="*/ 210770 w 566089"/>
                <a:gd name="connsiteY204" fmla="*/ 624887 h 645752"/>
                <a:gd name="connsiteX205" fmla="*/ 207888 w 566089"/>
                <a:gd name="connsiteY205" fmla="*/ 624887 h 645752"/>
                <a:gd name="connsiteX206" fmla="*/ 206447 w 566089"/>
                <a:gd name="connsiteY206" fmla="*/ 619491 h 645752"/>
                <a:gd name="connsiteX207" fmla="*/ 203564 w 566089"/>
                <a:gd name="connsiteY207" fmla="*/ 617692 h 645752"/>
                <a:gd name="connsiteX208" fmla="*/ 197439 w 566089"/>
                <a:gd name="connsiteY208" fmla="*/ 617692 h 645752"/>
                <a:gd name="connsiteX209" fmla="*/ 193476 w 566089"/>
                <a:gd name="connsiteY209" fmla="*/ 615893 h 645752"/>
                <a:gd name="connsiteX210" fmla="*/ 188432 w 566089"/>
                <a:gd name="connsiteY210" fmla="*/ 615893 h 645752"/>
                <a:gd name="connsiteX211" fmla="*/ 184469 w 566089"/>
                <a:gd name="connsiteY211" fmla="*/ 618771 h 645752"/>
                <a:gd name="connsiteX212" fmla="*/ 179065 w 566089"/>
                <a:gd name="connsiteY212" fmla="*/ 620570 h 645752"/>
                <a:gd name="connsiteX213" fmla="*/ 171859 w 566089"/>
                <a:gd name="connsiteY213" fmla="*/ 620210 h 645752"/>
                <a:gd name="connsiteX214" fmla="*/ 167896 w 566089"/>
                <a:gd name="connsiteY214" fmla="*/ 618411 h 645752"/>
                <a:gd name="connsiteX215" fmla="*/ 160690 w 566089"/>
                <a:gd name="connsiteY215" fmla="*/ 617692 h 645752"/>
                <a:gd name="connsiteX216" fmla="*/ 154925 w 566089"/>
                <a:gd name="connsiteY216" fmla="*/ 615893 h 645752"/>
                <a:gd name="connsiteX217" fmla="*/ 153484 w 566089"/>
                <a:gd name="connsiteY217" fmla="*/ 610857 h 645752"/>
                <a:gd name="connsiteX218" fmla="*/ 152403 w 566089"/>
                <a:gd name="connsiteY218" fmla="*/ 604021 h 645752"/>
                <a:gd name="connsiteX219" fmla="*/ 149521 w 566089"/>
                <a:gd name="connsiteY219" fmla="*/ 599704 h 645752"/>
                <a:gd name="connsiteX220" fmla="*/ 145197 w 566089"/>
                <a:gd name="connsiteY220" fmla="*/ 596107 h 645752"/>
                <a:gd name="connsiteX221" fmla="*/ 141594 w 566089"/>
                <a:gd name="connsiteY221" fmla="*/ 591070 h 645752"/>
                <a:gd name="connsiteX222" fmla="*/ 141234 w 566089"/>
                <a:gd name="connsiteY222" fmla="*/ 587113 h 645752"/>
                <a:gd name="connsiteX223" fmla="*/ 137271 w 566089"/>
                <a:gd name="connsiteY223" fmla="*/ 584235 h 645752"/>
                <a:gd name="connsiteX224" fmla="*/ 132587 w 566089"/>
                <a:gd name="connsiteY224" fmla="*/ 582077 h 645752"/>
                <a:gd name="connsiteX225" fmla="*/ 126823 w 566089"/>
                <a:gd name="connsiteY225" fmla="*/ 582796 h 645752"/>
                <a:gd name="connsiteX226" fmla="*/ 122139 w 566089"/>
                <a:gd name="connsiteY226" fmla="*/ 579918 h 645752"/>
                <a:gd name="connsiteX227" fmla="*/ 121418 w 566089"/>
                <a:gd name="connsiteY227" fmla="*/ 575601 h 645752"/>
                <a:gd name="connsiteX228" fmla="*/ 119617 w 566089"/>
                <a:gd name="connsiteY228" fmla="*/ 571644 h 645752"/>
                <a:gd name="connsiteX229" fmla="*/ 117455 w 566089"/>
                <a:gd name="connsiteY229" fmla="*/ 571284 h 645752"/>
                <a:gd name="connsiteX230" fmla="*/ 112771 w 566089"/>
                <a:gd name="connsiteY230" fmla="*/ 573083 h 645752"/>
                <a:gd name="connsiteX231" fmla="*/ 110970 w 566089"/>
                <a:gd name="connsiteY231" fmla="*/ 576321 h 645752"/>
                <a:gd name="connsiteX232" fmla="*/ 106286 w 566089"/>
                <a:gd name="connsiteY232" fmla="*/ 576680 h 645752"/>
                <a:gd name="connsiteX233" fmla="*/ 103764 w 566089"/>
                <a:gd name="connsiteY233" fmla="*/ 578479 h 645752"/>
                <a:gd name="connsiteX234" fmla="*/ 101242 w 566089"/>
                <a:gd name="connsiteY234" fmla="*/ 582077 h 645752"/>
                <a:gd name="connsiteX235" fmla="*/ 96918 w 566089"/>
                <a:gd name="connsiteY235" fmla="*/ 582796 h 645752"/>
                <a:gd name="connsiteX236" fmla="*/ 94036 w 566089"/>
                <a:gd name="connsiteY236" fmla="*/ 580638 h 645752"/>
                <a:gd name="connsiteX237" fmla="*/ 90073 w 566089"/>
                <a:gd name="connsiteY237" fmla="*/ 578479 h 645752"/>
                <a:gd name="connsiteX238" fmla="*/ 86470 w 566089"/>
                <a:gd name="connsiteY238" fmla="*/ 578119 h 645752"/>
                <a:gd name="connsiteX239" fmla="*/ 84308 w 566089"/>
                <a:gd name="connsiteY239" fmla="*/ 574522 h 645752"/>
                <a:gd name="connsiteX240" fmla="*/ 80705 w 566089"/>
                <a:gd name="connsiteY240" fmla="*/ 572723 h 645752"/>
                <a:gd name="connsiteX241" fmla="*/ 76742 w 566089"/>
                <a:gd name="connsiteY241" fmla="*/ 573083 h 645752"/>
                <a:gd name="connsiteX242" fmla="*/ 76022 w 566089"/>
                <a:gd name="connsiteY242" fmla="*/ 578119 h 645752"/>
                <a:gd name="connsiteX243" fmla="*/ 72058 w 566089"/>
                <a:gd name="connsiteY243" fmla="*/ 581357 h 645752"/>
                <a:gd name="connsiteX244" fmla="*/ 71698 w 566089"/>
                <a:gd name="connsiteY244" fmla="*/ 582077 h 645752"/>
                <a:gd name="connsiteX245" fmla="*/ 0 w 566089"/>
                <a:gd name="connsiteY245" fmla="*/ 148217 h 645752"/>
                <a:gd name="connsiteX246" fmla="*/ 54764 w 566089"/>
                <a:gd name="connsiteY246" fmla="*/ 137425 h 645752"/>
                <a:gd name="connsiteX247" fmla="*/ 126462 w 566089"/>
                <a:gd name="connsiteY247" fmla="*/ 120876 h 645752"/>
                <a:gd name="connsiteX248" fmla="*/ 167535 w 566089"/>
                <a:gd name="connsiteY248" fmla="*/ 111163 h 645752"/>
                <a:gd name="connsiteX249" fmla="*/ 166454 w 566089"/>
                <a:gd name="connsiteY249" fmla="*/ 113322 h 645752"/>
                <a:gd name="connsiteX250" fmla="*/ 167175 w 566089"/>
                <a:gd name="connsiteY250" fmla="*/ 116559 h 645752"/>
                <a:gd name="connsiteX251" fmla="*/ 174021 w 566089"/>
                <a:gd name="connsiteY251" fmla="*/ 118718 h 645752"/>
                <a:gd name="connsiteX252" fmla="*/ 178344 w 566089"/>
                <a:gd name="connsiteY252" fmla="*/ 118718 h 645752"/>
                <a:gd name="connsiteX253" fmla="*/ 181226 w 566089"/>
                <a:gd name="connsiteY253" fmla="*/ 116919 h 645752"/>
                <a:gd name="connsiteX254" fmla="*/ 184829 w 566089"/>
                <a:gd name="connsiteY254" fmla="*/ 115480 h 645752"/>
                <a:gd name="connsiteX255" fmla="*/ 190954 w 566089"/>
                <a:gd name="connsiteY255" fmla="*/ 119078 h 645752"/>
                <a:gd name="connsiteX256" fmla="*/ 198160 w 566089"/>
                <a:gd name="connsiteY256" fmla="*/ 123395 h 645752"/>
                <a:gd name="connsiteX257" fmla="*/ 203564 w 566089"/>
                <a:gd name="connsiteY257" fmla="*/ 123754 h 645752"/>
                <a:gd name="connsiteX258" fmla="*/ 208969 w 566089"/>
                <a:gd name="connsiteY258" fmla="*/ 123754 h 645752"/>
                <a:gd name="connsiteX259" fmla="*/ 216175 w 566089"/>
                <a:gd name="connsiteY259" fmla="*/ 124834 h 645752"/>
                <a:gd name="connsiteX260" fmla="*/ 221579 w 566089"/>
                <a:gd name="connsiteY260" fmla="*/ 129870 h 645752"/>
                <a:gd name="connsiteX261" fmla="*/ 229505 w 566089"/>
                <a:gd name="connsiteY261" fmla="*/ 135626 h 645752"/>
                <a:gd name="connsiteX262" fmla="*/ 237071 w 566089"/>
                <a:gd name="connsiteY262" fmla="*/ 138504 h 645752"/>
                <a:gd name="connsiteX263" fmla="*/ 243557 w 566089"/>
                <a:gd name="connsiteY263" fmla="*/ 133468 h 645752"/>
                <a:gd name="connsiteX264" fmla="*/ 244638 w 566089"/>
                <a:gd name="connsiteY264" fmla="*/ 129510 h 645752"/>
                <a:gd name="connsiteX265" fmla="*/ 243196 w 566089"/>
                <a:gd name="connsiteY265" fmla="*/ 126992 h 645752"/>
                <a:gd name="connsiteX266" fmla="*/ 243196 w 566089"/>
                <a:gd name="connsiteY266" fmla="*/ 123395 h 645752"/>
                <a:gd name="connsiteX267" fmla="*/ 246439 w 566089"/>
                <a:gd name="connsiteY267" fmla="*/ 120876 h 645752"/>
                <a:gd name="connsiteX268" fmla="*/ 250402 w 566089"/>
                <a:gd name="connsiteY268" fmla="*/ 124114 h 645752"/>
                <a:gd name="connsiteX269" fmla="*/ 252564 w 566089"/>
                <a:gd name="connsiteY269" fmla="*/ 128791 h 645752"/>
                <a:gd name="connsiteX270" fmla="*/ 256167 w 566089"/>
                <a:gd name="connsiteY270" fmla="*/ 129510 h 645752"/>
                <a:gd name="connsiteX271" fmla="*/ 259770 w 566089"/>
                <a:gd name="connsiteY271" fmla="*/ 127352 h 645752"/>
                <a:gd name="connsiteX272" fmla="*/ 263012 w 566089"/>
                <a:gd name="connsiteY272" fmla="*/ 127352 h 645752"/>
                <a:gd name="connsiteX273" fmla="*/ 264814 w 566089"/>
                <a:gd name="connsiteY273" fmla="*/ 130949 h 645752"/>
                <a:gd name="connsiteX274" fmla="*/ 266976 w 566089"/>
                <a:gd name="connsiteY274" fmla="*/ 134187 h 645752"/>
                <a:gd name="connsiteX275" fmla="*/ 274542 w 566089"/>
                <a:gd name="connsiteY275" fmla="*/ 139583 h 645752"/>
                <a:gd name="connsiteX276" fmla="*/ 281387 w 566089"/>
                <a:gd name="connsiteY276" fmla="*/ 143541 h 645752"/>
                <a:gd name="connsiteX277" fmla="*/ 291475 w 566089"/>
                <a:gd name="connsiteY277" fmla="*/ 147858 h 645752"/>
                <a:gd name="connsiteX278" fmla="*/ 296519 w 566089"/>
                <a:gd name="connsiteY278" fmla="*/ 148577 h 645752"/>
                <a:gd name="connsiteX279" fmla="*/ 301203 w 566089"/>
                <a:gd name="connsiteY279" fmla="*/ 145339 h 645752"/>
                <a:gd name="connsiteX280" fmla="*/ 305166 w 566089"/>
                <a:gd name="connsiteY280" fmla="*/ 139943 h 645752"/>
                <a:gd name="connsiteX281" fmla="*/ 310931 w 566089"/>
                <a:gd name="connsiteY281" fmla="*/ 136346 h 645752"/>
                <a:gd name="connsiteX282" fmla="*/ 319578 w 566089"/>
                <a:gd name="connsiteY282" fmla="*/ 135626 h 645752"/>
                <a:gd name="connsiteX283" fmla="*/ 324262 w 566089"/>
                <a:gd name="connsiteY283" fmla="*/ 132029 h 645752"/>
                <a:gd name="connsiteX284" fmla="*/ 331828 w 566089"/>
                <a:gd name="connsiteY284" fmla="*/ 125913 h 645752"/>
                <a:gd name="connsiteX285" fmla="*/ 339034 w 566089"/>
                <a:gd name="connsiteY285" fmla="*/ 120517 h 645752"/>
                <a:gd name="connsiteX286" fmla="*/ 350923 w 566089"/>
                <a:gd name="connsiteY286" fmla="*/ 114761 h 645752"/>
                <a:gd name="connsiteX287" fmla="*/ 355607 w 566089"/>
                <a:gd name="connsiteY287" fmla="*/ 115120 h 645752"/>
                <a:gd name="connsiteX288" fmla="*/ 361011 w 566089"/>
                <a:gd name="connsiteY288" fmla="*/ 116919 h 645752"/>
                <a:gd name="connsiteX289" fmla="*/ 368938 w 566089"/>
                <a:gd name="connsiteY289" fmla="*/ 115840 h 645752"/>
                <a:gd name="connsiteX290" fmla="*/ 372901 w 566089"/>
                <a:gd name="connsiteY290" fmla="*/ 112962 h 645752"/>
                <a:gd name="connsiteX291" fmla="*/ 379386 w 566089"/>
                <a:gd name="connsiteY291" fmla="*/ 112242 h 645752"/>
                <a:gd name="connsiteX292" fmla="*/ 384430 w 566089"/>
                <a:gd name="connsiteY292" fmla="*/ 111523 h 645752"/>
                <a:gd name="connsiteX293" fmla="*/ 386592 w 566089"/>
                <a:gd name="connsiteY293" fmla="*/ 109005 h 645752"/>
                <a:gd name="connsiteX294" fmla="*/ 390195 w 566089"/>
                <a:gd name="connsiteY294" fmla="*/ 105047 h 645752"/>
                <a:gd name="connsiteX295" fmla="*/ 394518 w 566089"/>
                <a:gd name="connsiteY295" fmla="*/ 101450 h 645752"/>
                <a:gd name="connsiteX296" fmla="*/ 399202 w 566089"/>
                <a:gd name="connsiteY296" fmla="*/ 97852 h 645752"/>
                <a:gd name="connsiteX297" fmla="*/ 400643 w 566089"/>
                <a:gd name="connsiteY297" fmla="*/ 92456 h 645752"/>
                <a:gd name="connsiteX298" fmla="*/ 405687 w 566089"/>
                <a:gd name="connsiteY298" fmla="*/ 87779 h 645752"/>
                <a:gd name="connsiteX299" fmla="*/ 410011 w 566089"/>
                <a:gd name="connsiteY299" fmla="*/ 82743 h 645752"/>
                <a:gd name="connsiteX300" fmla="*/ 411812 w 566089"/>
                <a:gd name="connsiteY300" fmla="*/ 76627 h 645752"/>
                <a:gd name="connsiteX301" fmla="*/ 417217 w 566089"/>
                <a:gd name="connsiteY301" fmla="*/ 69792 h 645752"/>
                <a:gd name="connsiteX302" fmla="*/ 422981 w 566089"/>
                <a:gd name="connsiteY302" fmla="*/ 62597 h 645752"/>
                <a:gd name="connsiteX303" fmla="*/ 428746 w 566089"/>
                <a:gd name="connsiteY303" fmla="*/ 57920 h 645752"/>
                <a:gd name="connsiteX304" fmla="*/ 433430 w 566089"/>
                <a:gd name="connsiteY304" fmla="*/ 54682 h 645752"/>
                <a:gd name="connsiteX305" fmla="*/ 437753 w 566089"/>
                <a:gd name="connsiteY305" fmla="*/ 53243 h 645752"/>
                <a:gd name="connsiteX306" fmla="*/ 443878 w 566089"/>
                <a:gd name="connsiteY306" fmla="*/ 47847 h 645752"/>
                <a:gd name="connsiteX307" fmla="*/ 447841 w 566089"/>
                <a:gd name="connsiteY307" fmla="*/ 43530 h 645752"/>
                <a:gd name="connsiteX308" fmla="*/ 457209 w 566089"/>
                <a:gd name="connsiteY308" fmla="*/ 36695 h 645752"/>
                <a:gd name="connsiteX309" fmla="*/ 462974 w 566089"/>
                <a:gd name="connsiteY309" fmla="*/ 32018 h 645752"/>
                <a:gd name="connsiteX310" fmla="*/ 470540 w 566089"/>
                <a:gd name="connsiteY310" fmla="*/ 30579 h 645752"/>
                <a:gd name="connsiteX311" fmla="*/ 479187 w 566089"/>
                <a:gd name="connsiteY311" fmla="*/ 26262 h 645752"/>
                <a:gd name="connsiteX312" fmla="*/ 483150 w 566089"/>
                <a:gd name="connsiteY312" fmla="*/ 20866 h 645752"/>
                <a:gd name="connsiteX313" fmla="*/ 486753 w 566089"/>
                <a:gd name="connsiteY313" fmla="*/ 18347 h 645752"/>
                <a:gd name="connsiteX314" fmla="*/ 491076 w 566089"/>
                <a:gd name="connsiteY314" fmla="*/ 18347 h 645752"/>
                <a:gd name="connsiteX315" fmla="*/ 497561 w 566089"/>
                <a:gd name="connsiteY315" fmla="*/ 13671 h 645752"/>
                <a:gd name="connsiteX316" fmla="*/ 509091 w 566089"/>
                <a:gd name="connsiteY316" fmla="*/ 6476 h 645752"/>
                <a:gd name="connsiteX317" fmla="*/ 517017 w 566089"/>
                <a:gd name="connsiteY317" fmla="*/ 0 h 64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</a:cxnLst>
              <a:rect l="l" t="t" r="r" b="b"/>
              <a:pathLst>
                <a:path w="566089" h="645752">
                  <a:moveTo>
                    <a:pt x="265604" y="112711"/>
                  </a:moveTo>
                  <a:cubicBezTo>
                    <a:pt x="266754" y="113051"/>
                    <a:pt x="267903" y="115773"/>
                    <a:pt x="267903" y="116793"/>
                  </a:cubicBezTo>
                  <a:cubicBezTo>
                    <a:pt x="267520" y="117474"/>
                    <a:pt x="266370" y="118494"/>
                    <a:pt x="265604" y="119515"/>
                  </a:cubicBezTo>
                  <a:cubicBezTo>
                    <a:pt x="265221" y="119855"/>
                    <a:pt x="264838" y="121556"/>
                    <a:pt x="263688" y="121896"/>
                  </a:cubicBezTo>
                  <a:cubicBezTo>
                    <a:pt x="262539" y="121896"/>
                    <a:pt x="261006" y="119855"/>
                    <a:pt x="259856" y="119175"/>
                  </a:cubicBezTo>
                  <a:cubicBezTo>
                    <a:pt x="259473" y="118834"/>
                    <a:pt x="257941" y="118494"/>
                    <a:pt x="257557" y="117814"/>
                  </a:cubicBezTo>
                  <a:cubicBezTo>
                    <a:pt x="257174" y="117133"/>
                    <a:pt x="257557" y="115092"/>
                    <a:pt x="258324" y="114412"/>
                  </a:cubicBezTo>
                  <a:cubicBezTo>
                    <a:pt x="259090" y="113732"/>
                    <a:pt x="261389" y="114412"/>
                    <a:pt x="262539" y="114072"/>
                  </a:cubicBezTo>
                  <a:cubicBezTo>
                    <a:pt x="263688" y="114072"/>
                    <a:pt x="265221" y="112711"/>
                    <a:pt x="265604" y="112711"/>
                  </a:cubicBezTo>
                  <a:close/>
                  <a:moveTo>
                    <a:pt x="244701" y="109933"/>
                  </a:moveTo>
                  <a:cubicBezTo>
                    <a:pt x="245835" y="109536"/>
                    <a:pt x="247724" y="109536"/>
                    <a:pt x="248480" y="109933"/>
                  </a:cubicBezTo>
                  <a:cubicBezTo>
                    <a:pt x="248858" y="110727"/>
                    <a:pt x="248858" y="112314"/>
                    <a:pt x="248858" y="113108"/>
                  </a:cubicBezTo>
                  <a:cubicBezTo>
                    <a:pt x="248480" y="113902"/>
                    <a:pt x="247346" y="115887"/>
                    <a:pt x="246591" y="116283"/>
                  </a:cubicBezTo>
                  <a:cubicBezTo>
                    <a:pt x="246213" y="116680"/>
                    <a:pt x="243945" y="117077"/>
                    <a:pt x="243567" y="116680"/>
                  </a:cubicBezTo>
                  <a:cubicBezTo>
                    <a:pt x="242433" y="116283"/>
                    <a:pt x="241299" y="113902"/>
                    <a:pt x="241677" y="113108"/>
                  </a:cubicBezTo>
                  <a:cubicBezTo>
                    <a:pt x="241677" y="111918"/>
                    <a:pt x="243567" y="110727"/>
                    <a:pt x="244701" y="109933"/>
                  </a:cubicBezTo>
                  <a:close/>
                  <a:moveTo>
                    <a:pt x="244021" y="98805"/>
                  </a:moveTo>
                  <a:cubicBezTo>
                    <a:pt x="244361" y="98424"/>
                    <a:pt x="246402" y="98424"/>
                    <a:pt x="246742" y="99186"/>
                  </a:cubicBezTo>
                  <a:cubicBezTo>
                    <a:pt x="247082" y="99567"/>
                    <a:pt x="246742" y="100710"/>
                    <a:pt x="246742" y="101472"/>
                  </a:cubicBezTo>
                  <a:cubicBezTo>
                    <a:pt x="247422" y="101853"/>
                    <a:pt x="248443" y="101853"/>
                    <a:pt x="249123" y="102234"/>
                  </a:cubicBezTo>
                  <a:cubicBezTo>
                    <a:pt x="249464" y="102615"/>
                    <a:pt x="250484" y="103758"/>
                    <a:pt x="250484" y="104520"/>
                  </a:cubicBezTo>
                  <a:cubicBezTo>
                    <a:pt x="250484" y="105663"/>
                    <a:pt x="249464" y="106806"/>
                    <a:pt x="248783" y="107187"/>
                  </a:cubicBezTo>
                  <a:cubicBezTo>
                    <a:pt x="248103" y="107568"/>
                    <a:pt x="246742" y="107568"/>
                    <a:pt x="246402" y="107568"/>
                  </a:cubicBezTo>
                  <a:cubicBezTo>
                    <a:pt x="245722" y="107187"/>
                    <a:pt x="246062" y="105282"/>
                    <a:pt x="245722" y="104520"/>
                  </a:cubicBezTo>
                  <a:cubicBezTo>
                    <a:pt x="245041" y="103758"/>
                    <a:pt x="243000" y="104520"/>
                    <a:pt x="242320" y="103758"/>
                  </a:cubicBezTo>
                  <a:cubicBezTo>
                    <a:pt x="241639" y="103377"/>
                    <a:pt x="241299" y="101853"/>
                    <a:pt x="241639" y="101091"/>
                  </a:cubicBezTo>
                  <a:cubicBezTo>
                    <a:pt x="241980" y="99948"/>
                    <a:pt x="243000" y="99186"/>
                    <a:pt x="244021" y="98805"/>
                  </a:cubicBezTo>
                  <a:close/>
                  <a:moveTo>
                    <a:pt x="517017" y="0"/>
                  </a:moveTo>
                  <a:lnTo>
                    <a:pt x="565296" y="223045"/>
                  </a:lnTo>
                  <a:cubicBezTo>
                    <a:pt x="564215" y="223045"/>
                    <a:pt x="563855" y="223045"/>
                    <a:pt x="563134" y="223405"/>
                  </a:cubicBezTo>
                  <a:cubicBezTo>
                    <a:pt x="562414" y="223405"/>
                    <a:pt x="560973" y="223765"/>
                    <a:pt x="560252" y="224125"/>
                  </a:cubicBezTo>
                  <a:cubicBezTo>
                    <a:pt x="559892" y="224484"/>
                    <a:pt x="560252" y="226283"/>
                    <a:pt x="559531" y="226643"/>
                  </a:cubicBezTo>
                  <a:cubicBezTo>
                    <a:pt x="559171" y="227003"/>
                    <a:pt x="557370" y="226643"/>
                    <a:pt x="556649" y="226643"/>
                  </a:cubicBezTo>
                  <a:cubicBezTo>
                    <a:pt x="555568" y="226643"/>
                    <a:pt x="553046" y="227003"/>
                    <a:pt x="552686" y="227722"/>
                  </a:cubicBezTo>
                  <a:cubicBezTo>
                    <a:pt x="551605" y="228442"/>
                    <a:pt x="551965" y="230600"/>
                    <a:pt x="551245" y="231320"/>
                  </a:cubicBezTo>
                  <a:cubicBezTo>
                    <a:pt x="550884" y="232399"/>
                    <a:pt x="548723" y="232759"/>
                    <a:pt x="548362" y="233478"/>
                  </a:cubicBezTo>
                  <a:cubicBezTo>
                    <a:pt x="548002" y="234198"/>
                    <a:pt x="548362" y="236356"/>
                    <a:pt x="548723" y="237076"/>
                  </a:cubicBezTo>
                  <a:cubicBezTo>
                    <a:pt x="549083" y="237795"/>
                    <a:pt x="550164" y="239234"/>
                    <a:pt x="551245" y="239954"/>
                  </a:cubicBezTo>
                  <a:cubicBezTo>
                    <a:pt x="551965" y="240673"/>
                    <a:pt x="553767" y="241393"/>
                    <a:pt x="554487" y="242112"/>
                  </a:cubicBezTo>
                  <a:cubicBezTo>
                    <a:pt x="555568" y="243192"/>
                    <a:pt x="556289" y="246789"/>
                    <a:pt x="557009" y="247868"/>
                  </a:cubicBezTo>
                  <a:cubicBezTo>
                    <a:pt x="557730" y="248588"/>
                    <a:pt x="560252" y="248948"/>
                    <a:pt x="560612" y="250027"/>
                  </a:cubicBezTo>
                  <a:cubicBezTo>
                    <a:pt x="562053" y="252185"/>
                    <a:pt x="561693" y="257222"/>
                    <a:pt x="561693" y="259380"/>
                  </a:cubicBezTo>
                  <a:cubicBezTo>
                    <a:pt x="561333" y="261179"/>
                    <a:pt x="559892" y="264777"/>
                    <a:pt x="560252" y="266575"/>
                  </a:cubicBezTo>
                  <a:cubicBezTo>
                    <a:pt x="560612" y="267655"/>
                    <a:pt x="563134" y="269094"/>
                    <a:pt x="563495" y="270173"/>
                  </a:cubicBezTo>
                  <a:cubicBezTo>
                    <a:pt x="563855" y="271252"/>
                    <a:pt x="563134" y="273770"/>
                    <a:pt x="563855" y="274850"/>
                  </a:cubicBezTo>
                  <a:cubicBezTo>
                    <a:pt x="563855" y="275929"/>
                    <a:pt x="565656" y="277728"/>
                    <a:pt x="566017" y="278807"/>
                  </a:cubicBezTo>
                  <a:cubicBezTo>
                    <a:pt x="566377" y="279886"/>
                    <a:pt x="565296" y="282045"/>
                    <a:pt x="564936" y="283484"/>
                  </a:cubicBezTo>
                  <a:cubicBezTo>
                    <a:pt x="564936" y="284563"/>
                    <a:pt x="565656" y="287081"/>
                    <a:pt x="565296" y="288520"/>
                  </a:cubicBezTo>
                  <a:cubicBezTo>
                    <a:pt x="564575" y="288880"/>
                    <a:pt x="563495" y="289599"/>
                    <a:pt x="563134" y="290319"/>
                  </a:cubicBezTo>
                  <a:cubicBezTo>
                    <a:pt x="562414" y="291398"/>
                    <a:pt x="561693" y="293916"/>
                    <a:pt x="561693" y="294996"/>
                  </a:cubicBezTo>
                  <a:cubicBezTo>
                    <a:pt x="561333" y="296075"/>
                    <a:pt x="562053" y="299313"/>
                    <a:pt x="561693" y="300752"/>
                  </a:cubicBezTo>
                  <a:cubicBezTo>
                    <a:pt x="561693" y="302191"/>
                    <a:pt x="559531" y="304349"/>
                    <a:pt x="559171" y="306148"/>
                  </a:cubicBezTo>
                  <a:cubicBezTo>
                    <a:pt x="558811" y="307587"/>
                    <a:pt x="558451" y="310465"/>
                    <a:pt x="558811" y="312264"/>
                  </a:cubicBezTo>
                  <a:cubicBezTo>
                    <a:pt x="558811" y="313703"/>
                    <a:pt x="560612" y="316221"/>
                    <a:pt x="560252" y="317660"/>
                  </a:cubicBezTo>
                  <a:cubicBezTo>
                    <a:pt x="559892" y="318739"/>
                    <a:pt x="557009" y="319459"/>
                    <a:pt x="556649" y="320538"/>
                  </a:cubicBezTo>
                  <a:cubicBezTo>
                    <a:pt x="555568" y="323056"/>
                    <a:pt x="558451" y="327733"/>
                    <a:pt x="559171" y="330251"/>
                  </a:cubicBezTo>
                  <a:cubicBezTo>
                    <a:pt x="559531" y="331690"/>
                    <a:pt x="560252" y="334208"/>
                    <a:pt x="560252" y="335647"/>
                  </a:cubicBezTo>
                  <a:cubicBezTo>
                    <a:pt x="560252" y="336727"/>
                    <a:pt x="558451" y="339245"/>
                    <a:pt x="558811" y="340324"/>
                  </a:cubicBezTo>
                  <a:cubicBezTo>
                    <a:pt x="558811" y="342123"/>
                    <a:pt x="561333" y="345001"/>
                    <a:pt x="560973" y="346800"/>
                  </a:cubicBezTo>
                  <a:cubicBezTo>
                    <a:pt x="560973" y="347519"/>
                    <a:pt x="560612" y="348958"/>
                    <a:pt x="560252" y="349318"/>
                  </a:cubicBezTo>
                  <a:cubicBezTo>
                    <a:pt x="558811" y="350037"/>
                    <a:pt x="555929" y="348598"/>
                    <a:pt x="554848" y="349318"/>
                  </a:cubicBezTo>
                  <a:cubicBezTo>
                    <a:pt x="554127" y="349678"/>
                    <a:pt x="553767" y="351476"/>
                    <a:pt x="553767" y="352196"/>
                  </a:cubicBezTo>
                  <a:cubicBezTo>
                    <a:pt x="554487" y="353275"/>
                    <a:pt x="556649" y="353995"/>
                    <a:pt x="557009" y="354714"/>
                  </a:cubicBezTo>
                  <a:cubicBezTo>
                    <a:pt x="557370" y="355793"/>
                    <a:pt x="557370" y="357952"/>
                    <a:pt x="557009" y="359031"/>
                  </a:cubicBezTo>
                  <a:cubicBezTo>
                    <a:pt x="556649" y="359751"/>
                    <a:pt x="554848" y="361190"/>
                    <a:pt x="554487" y="362269"/>
                  </a:cubicBezTo>
                  <a:cubicBezTo>
                    <a:pt x="554487" y="364068"/>
                    <a:pt x="557730" y="367665"/>
                    <a:pt x="557370" y="369464"/>
                  </a:cubicBezTo>
                  <a:cubicBezTo>
                    <a:pt x="557009" y="371263"/>
                    <a:pt x="553406" y="373061"/>
                    <a:pt x="553046" y="374500"/>
                  </a:cubicBezTo>
                  <a:cubicBezTo>
                    <a:pt x="552686" y="375580"/>
                    <a:pt x="552326" y="378098"/>
                    <a:pt x="553046" y="379177"/>
                  </a:cubicBezTo>
                  <a:cubicBezTo>
                    <a:pt x="553406" y="380256"/>
                    <a:pt x="556649" y="380976"/>
                    <a:pt x="557370" y="382055"/>
                  </a:cubicBezTo>
                  <a:cubicBezTo>
                    <a:pt x="558090" y="383134"/>
                    <a:pt x="559531" y="386372"/>
                    <a:pt x="559171" y="387811"/>
                  </a:cubicBezTo>
                  <a:cubicBezTo>
                    <a:pt x="558451" y="388890"/>
                    <a:pt x="555568" y="389970"/>
                    <a:pt x="555208" y="391049"/>
                  </a:cubicBezTo>
                  <a:cubicBezTo>
                    <a:pt x="554848" y="392488"/>
                    <a:pt x="557009" y="395366"/>
                    <a:pt x="556649" y="396805"/>
                  </a:cubicBezTo>
                  <a:cubicBezTo>
                    <a:pt x="556649" y="398244"/>
                    <a:pt x="556289" y="400403"/>
                    <a:pt x="555208" y="401122"/>
                  </a:cubicBezTo>
                  <a:cubicBezTo>
                    <a:pt x="554487" y="402201"/>
                    <a:pt x="551245" y="402201"/>
                    <a:pt x="550164" y="402921"/>
                  </a:cubicBezTo>
                  <a:cubicBezTo>
                    <a:pt x="548362" y="404000"/>
                    <a:pt x="546201" y="407598"/>
                    <a:pt x="545480" y="409037"/>
                  </a:cubicBezTo>
                  <a:cubicBezTo>
                    <a:pt x="543679" y="411195"/>
                    <a:pt x="540436" y="415872"/>
                    <a:pt x="538995" y="418390"/>
                  </a:cubicBezTo>
                  <a:cubicBezTo>
                    <a:pt x="537914" y="419469"/>
                    <a:pt x="535752" y="422707"/>
                    <a:pt x="535032" y="424146"/>
                  </a:cubicBezTo>
                  <a:cubicBezTo>
                    <a:pt x="533951" y="426305"/>
                    <a:pt x="533590" y="430262"/>
                    <a:pt x="532510" y="432420"/>
                  </a:cubicBezTo>
                  <a:cubicBezTo>
                    <a:pt x="531789" y="433500"/>
                    <a:pt x="529988" y="436378"/>
                    <a:pt x="528907" y="437097"/>
                  </a:cubicBezTo>
                  <a:cubicBezTo>
                    <a:pt x="527826" y="437817"/>
                    <a:pt x="525664" y="437817"/>
                    <a:pt x="524583" y="438536"/>
                  </a:cubicBezTo>
                  <a:cubicBezTo>
                    <a:pt x="523863" y="439615"/>
                    <a:pt x="523142" y="442853"/>
                    <a:pt x="522782" y="444292"/>
                  </a:cubicBezTo>
                  <a:cubicBezTo>
                    <a:pt x="522421" y="445371"/>
                    <a:pt x="522061" y="447530"/>
                    <a:pt x="520980" y="448249"/>
                  </a:cubicBezTo>
                  <a:cubicBezTo>
                    <a:pt x="519899" y="448969"/>
                    <a:pt x="516657" y="447890"/>
                    <a:pt x="515216" y="448609"/>
                  </a:cubicBezTo>
                  <a:cubicBezTo>
                    <a:pt x="513775" y="448969"/>
                    <a:pt x="511252" y="451487"/>
                    <a:pt x="510172" y="452926"/>
                  </a:cubicBezTo>
                  <a:cubicBezTo>
                    <a:pt x="509451" y="454005"/>
                    <a:pt x="508730" y="457243"/>
                    <a:pt x="507650" y="458322"/>
                  </a:cubicBezTo>
                  <a:cubicBezTo>
                    <a:pt x="506569" y="459042"/>
                    <a:pt x="504407" y="460841"/>
                    <a:pt x="502966" y="460481"/>
                  </a:cubicBezTo>
                  <a:cubicBezTo>
                    <a:pt x="501885" y="460481"/>
                    <a:pt x="499363" y="459042"/>
                    <a:pt x="498642" y="457963"/>
                  </a:cubicBezTo>
                  <a:cubicBezTo>
                    <a:pt x="497922" y="456524"/>
                    <a:pt x="498282" y="453286"/>
                    <a:pt x="497561" y="452207"/>
                  </a:cubicBezTo>
                  <a:cubicBezTo>
                    <a:pt x="496841" y="451487"/>
                    <a:pt x="495039" y="450408"/>
                    <a:pt x="493959" y="450408"/>
                  </a:cubicBezTo>
                  <a:cubicBezTo>
                    <a:pt x="492878" y="450048"/>
                    <a:pt x="490716" y="449688"/>
                    <a:pt x="489995" y="450408"/>
                  </a:cubicBezTo>
                  <a:cubicBezTo>
                    <a:pt x="488914" y="451127"/>
                    <a:pt x="489275" y="453646"/>
                    <a:pt x="488554" y="454725"/>
                  </a:cubicBezTo>
                  <a:cubicBezTo>
                    <a:pt x="487834" y="456164"/>
                    <a:pt x="485672" y="458322"/>
                    <a:pt x="484591" y="459761"/>
                  </a:cubicBezTo>
                  <a:cubicBezTo>
                    <a:pt x="484231" y="460121"/>
                    <a:pt x="482790" y="461560"/>
                    <a:pt x="482069" y="462280"/>
                  </a:cubicBezTo>
                  <a:cubicBezTo>
                    <a:pt x="481709" y="463359"/>
                    <a:pt x="480268" y="466237"/>
                    <a:pt x="479907" y="467676"/>
                  </a:cubicBezTo>
                  <a:cubicBezTo>
                    <a:pt x="479547" y="469475"/>
                    <a:pt x="480988" y="472712"/>
                    <a:pt x="480628" y="474511"/>
                  </a:cubicBezTo>
                  <a:cubicBezTo>
                    <a:pt x="480268" y="475590"/>
                    <a:pt x="479187" y="477029"/>
                    <a:pt x="478466" y="477749"/>
                  </a:cubicBezTo>
                  <a:cubicBezTo>
                    <a:pt x="477385" y="478468"/>
                    <a:pt x="474863" y="479188"/>
                    <a:pt x="473782" y="479188"/>
                  </a:cubicBezTo>
                  <a:cubicBezTo>
                    <a:pt x="472341" y="479548"/>
                    <a:pt x="469459" y="478468"/>
                    <a:pt x="468018" y="479188"/>
                  </a:cubicBezTo>
                  <a:cubicBezTo>
                    <a:pt x="467297" y="479548"/>
                    <a:pt x="465856" y="481706"/>
                    <a:pt x="465496" y="482426"/>
                  </a:cubicBezTo>
                  <a:cubicBezTo>
                    <a:pt x="465496" y="483865"/>
                    <a:pt x="466576" y="486383"/>
                    <a:pt x="466576" y="487822"/>
                  </a:cubicBezTo>
                  <a:cubicBezTo>
                    <a:pt x="466576" y="488182"/>
                    <a:pt x="466576" y="489980"/>
                    <a:pt x="466216" y="490700"/>
                  </a:cubicBezTo>
                  <a:cubicBezTo>
                    <a:pt x="465856" y="491779"/>
                    <a:pt x="462613" y="492499"/>
                    <a:pt x="461893" y="493938"/>
                  </a:cubicBezTo>
                  <a:cubicBezTo>
                    <a:pt x="461172" y="495017"/>
                    <a:pt x="461172" y="498614"/>
                    <a:pt x="461532" y="500053"/>
                  </a:cubicBezTo>
                  <a:cubicBezTo>
                    <a:pt x="462253" y="501133"/>
                    <a:pt x="464775" y="502572"/>
                    <a:pt x="465496" y="503651"/>
                  </a:cubicBezTo>
                  <a:cubicBezTo>
                    <a:pt x="465856" y="505090"/>
                    <a:pt x="465135" y="508328"/>
                    <a:pt x="464775" y="509767"/>
                  </a:cubicBezTo>
                  <a:cubicBezTo>
                    <a:pt x="464415" y="510846"/>
                    <a:pt x="463694" y="513004"/>
                    <a:pt x="462613" y="513364"/>
                  </a:cubicBezTo>
                  <a:cubicBezTo>
                    <a:pt x="462253" y="514084"/>
                    <a:pt x="460091" y="513364"/>
                    <a:pt x="459010" y="513724"/>
                  </a:cubicBezTo>
                  <a:cubicBezTo>
                    <a:pt x="458290" y="514084"/>
                    <a:pt x="456488" y="515523"/>
                    <a:pt x="456488" y="516242"/>
                  </a:cubicBezTo>
                  <a:cubicBezTo>
                    <a:pt x="456128" y="517321"/>
                    <a:pt x="456849" y="519480"/>
                    <a:pt x="457569" y="520199"/>
                  </a:cubicBezTo>
                  <a:cubicBezTo>
                    <a:pt x="458290" y="520919"/>
                    <a:pt x="460812" y="521638"/>
                    <a:pt x="461172" y="521998"/>
                  </a:cubicBezTo>
                  <a:cubicBezTo>
                    <a:pt x="462253" y="522718"/>
                    <a:pt x="462974" y="524516"/>
                    <a:pt x="463694" y="525236"/>
                  </a:cubicBezTo>
                  <a:cubicBezTo>
                    <a:pt x="464415" y="526675"/>
                    <a:pt x="463694" y="530272"/>
                    <a:pt x="464415" y="531711"/>
                  </a:cubicBezTo>
                  <a:cubicBezTo>
                    <a:pt x="465135" y="532791"/>
                    <a:pt x="468018" y="533870"/>
                    <a:pt x="468738" y="534949"/>
                  </a:cubicBezTo>
                  <a:cubicBezTo>
                    <a:pt x="469099" y="536028"/>
                    <a:pt x="469099" y="538187"/>
                    <a:pt x="468378" y="538906"/>
                  </a:cubicBezTo>
                  <a:cubicBezTo>
                    <a:pt x="467297" y="539986"/>
                    <a:pt x="465135" y="539626"/>
                    <a:pt x="464054" y="539626"/>
                  </a:cubicBezTo>
                  <a:cubicBezTo>
                    <a:pt x="462974" y="539266"/>
                    <a:pt x="461172" y="536748"/>
                    <a:pt x="459731" y="537108"/>
                  </a:cubicBezTo>
                  <a:cubicBezTo>
                    <a:pt x="458650" y="537467"/>
                    <a:pt x="457569" y="539626"/>
                    <a:pt x="457209" y="540705"/>
                  </a:cubicBezTo>
                  <a:cubicBezTo>
                    <a:pt x="456849" y="542144"/>
                    <a:pt x="457209" y="545382"/>
                    <a:pt x="456488" y="546821"/>
                  </a:cubicBezTo>
                  <a:cubicBezTo>
                    <a:pt x="455768" y="548260"/>
                    <a:pt x="454327" y="550419"/>
                    <a:pt x="452885" y="550778"/>
                  </a:cubicBezTo>
                  <a:cubicBezTo>
                    <a:pt x="452165" y="551138"/>
                    <a:pt x="450003" y="551858"/>
                    <a:pt x="449283" y="551138"/>
                  </a:cubicBezTo>
                  <a:cubicBezTo>
                    <a:pt x="448202" y="550419"/>
                    <a:pt x="448562" y="546821"/>
                    <a:pt x="448922" y="545022"/>
                  </a:cubicBezTo>
                  <a:cubicBezTo>
                    <a:pt x="448922" y="544303"/>
                    <a:pt x="449283" y="542504"/>
                    <a:pt x="449283" y="541425"/>
                  </a:cubicBezTo>
                  <a:cubicBezTo>
                    <a:pt x="449283" y="541065"/>
                    <a:pt x="447841" y="539986"/>
                    <a:pt x="447481" y="539266"/>
                  </a:cubicBezTo>
                  <a:cubicBezTo>
                    <a:pt x="447121" y="538547"/>
                    <a:pt x="447481" y="536388"/>
                    <a:pt x="446760" y="535669"/>
                  </a:cubicBezTo>
                  <a:cubicBezTo>
                    <a:pt x="446040" y="534589"/>
                    <a:pt x="443878" y="532431"/>
                    <a:pt x="442077" y="532071"/>
                  </a:cubicBezTo>
                  <a:cubicBezTo>
                    <a:pt x="441356" y="532071"/>
                    <a:pt x="439555" y="533510"/>
                    <a:pt x="438834" y="533510"/>
                  </a:cubicBezTo>
                  <a:cubicBezTo>
                    <a:pt x="438114" y="533510"/>
                    <a:pt x="436312" y="533150"/>
                    <a:pt x="435591" y="532431"/>
                  </a:cubicBezTo>
                  <a:cubicBezTo>
                    <a:pt x="435231" y="531711"/>
                    <a:pt x="435952" y="529553"/>
                    <a:pt x="435591" y="529193"/>
                  </a:cubicBezTo>
                  <a:cubicBezTo>
                    <a:pt x="434511" y="528474"/>
                    <a:pt x="432349" y="528833"/>
                    <a:pt x="431268" y="528833"/>
                  </a:cubicBezTo>
                  <a:cubicBezTo>
                    <a:pt x="430187" y="529193"/>
                    <a:pt x="428746" y="530272"/>
                    <a:pt x="428386" y="531352"/>
                  </a:cubicBezTo>
                  <a:cubicBezTo>
                    <a:pt x="428025" y="532071"/>
                    <a:pt x="428025" y="534949"/>
                    <a:pt x="427305" y="535669"/>
                  </a:cubicBezTo>
                  <a:cubicBezTo>
                    <a:pt x="426584" y="536388"/>
                    <a:pt x="424422" y="537108"/>
                    <a:pt x="424062" y="537827"/>
                  </a:cubicBezTo>
                  <a:cubicBezTo>
                    <a:pt x="423342" y="538906"/>
                    <a:pt x="424062" y="541065"/>
                    <a:pt x="423702" y="542144"/>
                  </a:cubicBezTo>
                  <a:cubicBezTo>
                    <a:pt x="423702" y="543943"/>
                    <a:pt x="422621" y="547181"/>
                    <a:pt x="422261" y="548620"/>
                  </a:cubicBezTo>
                  <a:cubicBezTo>
                    <a:pt x="421900" y="549699"/>
                    <a:pt x="420820" y="551498"/>
                    <a:pt x="420459" y="552217"/>
                  </a:cubicBezTo>
                  <a:cubicBezTo>
                    <a:pt x="420099" y="553656"/>
                    <a:pt x="420099" y="555815"/>
                    <a:pt x="420099" y="556894"/>
                  </a:cubicBezTo>
                  <a:cubicBezTo>
                    <a:pt x="420099" y="558333"/>
                    <a:pt x="422261" y="560851"/>
                    <a:pt x="421900" y="562290"/>
                  </a:cubicBezTo>
                  <a:cubicBezTo>
                    <a:pt x="421900" y="563729"/>
                    <a:pt x="420099" y="565528"/>
                    <a:pt x="419018" y="566607"/>
                  </a:cubicBezTo>
                  <a:cubicBezTo>
                    <a:pt x="417937" y="568046"/>
                    <a:pt x="414695" y="569845"/>
                    <a:pt x="413974" y="571284"/>
                  </a:cubicBezTo>
                  <a:cubicBezTo>
                    <a:pt x="413614" y="572363"/>
                    <a:pt x="413614" y="574522"/>
                    <a:pt x="413974" y="574882"/>
                  </a:cubicBezTo>
                  <a:cubicBezTo>
                    <a:pt x="414695" y="575961"/>
                    <a:pt x="416496" y="576680"/>
                    <a:pt x="417577" y="577400"/>
                  </a:cubicBezTo>
                  <a:cubicBezTo>
                    <a:pt x="418298" y="578479"/>
                    <a:pt x="419378" y="580278"/>
                    <a:pt x="420099" y="580997"/>
                  </a:cubicBezTo>
                  <a:cubicBezTo>
                    <a:pt x="420820" y="582436"/>
                    <a:pt x="421900" y="586034"/>
                    <a:pt x="421900" y="587473"/>
                  </a:cubicBezTo>
                  <a:cubicBezTo>
                    <a:pt x="422261" y="588912"/>
                    <a:pt x="421900" y="591790"/>
                    <a:pt x="422261" y="593229"/>
                  </a:cubicBezTo>
                  <a:cubicBezTo>
                    <a:pt x="422621" y="594308"/>
                    <a:pt x="424783" y="595387"/>
                    <a:pt x="425143" y="596826"/>
                  </a:cubicBezTo>
                  <a:cubicBezTo>
                    <a:pt x="425864" y="598265"/>
                    <a:pt x="425503" y="602223"/>
                    <a:pt x="424783" y="603662"/>
                  </a:cubicBezTo>
                  <a:cubicBezTo>
                    <a:pt x="424422" y="604381"/>
                    <a:pt x="422621" y="605101"/>
                    <a:pt x="421900" y="605460"/>
                  </a:cubicBezTo>
                  <a:cubicBezTo>
                    <a:pt x="420459" y="605820"/>
                    <a:pt x="417217" y="604741"/>
                    <a:pt x="415776" y="605101"/>
                  </a:cubicBezTo>
                  <a:cubicBezTo>
                    <a:pt x="414695" y="605101"/>
                    <a:pt x="412533" y="605820"/>
                    <a:pt x="411812" y="606899"/>
                  </a:cubicBezTo>
                  <a:cubicBezTo>
                    <a:pt x="411092" y="608338"/>
                    <a:pt x="410371" y="611216"/>
                    <a:pt x="410371" y="612655"/>
                  </a:cubicBezTo>
                  <a:cubicBezTo>
                    <a:pt x="410371" y="614454"/>
                    <a:pt x="412533" y="617692"/>
                    <a:pt x="412893" y="619850"/>
                  </a:cubicBezTo>
                  <a:cubicBezTo>
                    <a:pt x="412893" y="621289"/>
                    <a:pt x="412893" y="624167"/>
                    <a:pt x="412893" y="625606"/>
                  </a:cubicBezTo>
                  <a:cubicBezTo>
                    <a:pt x="412893" y="627045"/>
                    <a:pt x="412533" y="630283"/>
                    <a:pt x="411812" y="631722"/>
                  </a:cubicBezTo>
                  <a:cubicBezTo>
                    <a:pt x="411092" y="632801"/>
                    <a:pt x="408930" y="634960"/>
                    <a:pt x="407849" y="635679"/>
                  </a:cubicBezTo>
                  <a:cubicBezTo>
                    <a:pt x="406408" y="636399"/>
                    <a:pt x="402805" y="635679"/>
                    <a:pt x="401004" y="636399"/>
                  </a:cubicBezTo>
                  <a:cubicBezTo>
                    <a:pt x="400283" y="636759"/>
                    <a:pt x="399202" y="638557"/>
                    <a:pt x="398482" y="638917"/>
                  </a:cubicBezTo>
                  <a:cubicBezTo>
                    <a:pt x="397401" y="639637"/>
                    <a:pt x="394158" y="639277"/>
                    <a:pt x="393077" y="639996"/>
                  </a:cubicBezTo>
                  <a:cubicBezTo>
                    <a:pt x="391636" y="640716"/>
                    <a:pt x="389114" y="642874"/>
                    <a:pt x="387673" y="643594"/>
                  </a:cubicBezTo>
                  <a:cubicBezTo>
                    <a:pt x="386592" y="644313"/>
                    <a:pt x="384430" y="645752"/>
                    <a:pt x="382989" y="645752"/>
                  </a:cubicBezTo>
                  <a:cubicBezTo>
                    <a:pt x="381908" y="645752"/>
                    <a:pt x="379746" y="645752"/>
                    <a:pt x="378666" y="645033"/>
                  </a:cubicBezTo>
                  <a:cubicBezTo>
                    <a:pt x="378666" y="645033"/>
                    <a:pt x="378666" y="645033"/>
                    <a:pt x="378305" y="645033"/>
                  </a:cubicBezTo>
                  <a:cubicBezTo>
                    <a:pt x="376864" y="643954"/>
                    <a:pt x="375423" y="640356"/>
                    <a:pt x="375063" y="638557"/>
                  </a:cubicBezTo>
                  <a:cubicBezTo>
                    <a:pt x="374702" y="637838"/>
                    <a:pt x="374702" y="635320"/>
                    <a:pt x="373982" y="634600"/>
                  </a:cubicBezTo>
                  <a:cubicBezTo>
                    <a:pt x="372901" y="633161"/>
                    <a:pt x="369298" y="632442"/>
                    <a:pt x="368217" y="631722"/>
                  </a:cubicBezTo>
                  <a:cubicBezTo>
                    <a:pt x="366776" y="631003"/>
                    <a:pt x="363533" y="629923"/>
                    <a:pt x="362092" y="628844"/>
                  </a:cubicBezTo>
                  <a:cubicBezTo>
                    <a:pt x="361011" y="628125"/>
                    <a:pt x="360291" y="625606"/>
                    <a:pt x="359210" y="624887"/>
                  </a:cubicBezTo>
                  <a:cubicBezTo>
                    <a:pt x="357408" y="623808"/>
                    <a:pt x="354526" y="623448"/>
                    <a:pt x="352725" y="623808"/>
                  </a:cubicBezTo>
                  <a:cubicBezTo>
                    <a:pt x="351283" y="623808"/>
                    <a:pt x="348401" y="626686"/>
                    <a:pt x="346600" y="626686"/>
                  </a:cubicBezTo>
                  <a:cubicBezTo>
                    <a:pt x="344798" y="626326"/>
                    <a:pt x="340835" y="623448"/>
                    <a:pt x="339394" y="621649"/>
                  </a:cubicBezTo>
                  <a:cubicBezTo>
                    <a:pt x="338673" y="620210"/>
                    <a:pt x="337232" y="616972"/>
                    <a:pt x="336872" y="615533"/>
                  </a:cubicBezTo>
                  <a:cubicBezTo>
                    <a:pt x="336512" y="614094"/>
                    <a:pt x="337232" y="611936"/>
                    <a:pt x="336512" y="610857"/>
                  </a:cubicBezTo>
                  <a:cubicBezTo>
                    <a:pt x="336151" y="609418"/>
                    <a:pt x="333629" y="608698"/>
                    <a:pt x="332909" y="607619"/>
                  </a:cubicBezTo>
                  <a:cubicBezTo>
                    <a:pt x="332909" y="606540"/>
                    <a:pt x="333990" y="604021"/>
                    <a:pt x="333990" y="602942"/>
                  </a:cubicBezTo>
                  <a:cubicBezTo>
                    <a:pt x="333990" y="601863"/>
                    <a:pt x="334350" y="598625"/>
                    <a:pt x="333990" y="597906"/>
                  </a:cubicBezTo>
                  <a:cubicBezTo>
                    <a:pt x="332909" y="596826"/>
                    <a:pt x="330387" y="596107"/>
                    <a:pt x="329306" y="595747"/>
                  </a:cubicBezTo>
                  <a:cubicBezTo>
                    <a:pt x="327865" y="595747"/>
                    <a:pt x="325343" y="596467"/>
                    <a:pt x="324262" y="596826"/>
                  </a:cubicBezTo>
                  <a:cubicBezTo>
                    <a:pt x="322821" y="597546"/>
                    <a:pt x="321019" y="600064"/>
                    <a:pt x="319938" y="600784"/>
                  </a:cubicBezTo>
                  <a:cubicBezTo>
                    <a:pt x="319218" y="601503"/>
                    <a:pt x="317056" y="602223"/>
                    <a:pt x="315975" y="602582"/>
                  </a:cubicBezTo>
                  <a:cubicBezTo>
                    <a:pt x="314534" y="602942"/>
                    <a:pt x="311652" y="602942"/>
                    <a:pt x="310571" y="604021"/>
                  </a:cubicBezTo>
                  <a:cubicBezTo>
                    <a:pt x="309850" y="604741"/>
                    <a:pt x="309490" y="607259"/>
                    <a:pt x="309490" y="608338"/>
                  </a:cubicBezTo>
                  <a:cubicBezTo>
                    <a:pt x="308769" y="609418"/>
                    <a:pt x="308409" y="611936"/>
                    <a:pt x="307688" y="612655"/>
                  </a:cubicBezTo>
                  <a:cubicBezTo>
                    <a:pt x="306607" y="613375"/>
                    <a:pt x="303725" y="613735"/>
                    <a:pt x="303005" y="614814"/>
                  </a:cubicBezTo>
                  <a:cubicBezTo>
                    <a:pt x="302644" y="615893"/>
                    <a:pt x="303005" y="617692"/>
                    <a:pt x="303005" y="618771"/>
                  </a:cubicBezTo>
                  <a:cubicBezTo>
                    <a:pt x="303005" y="619850"/>
                    <a:pt x="303005" y="622369"/>
                    <a:pt x="302284" y="623448"/>
                  </a:cubicBezTo>
                  <a:cubicBezTo>
                    <a:pt x="300843" y="624887"/>
                    <a:pt x="296519" y="625966"/>
                    <a:pt x="294358" y="626326"/>
                  </a:cubicBezTo>
                  <a:cubicBezTo>
                    <a:pt x="292916" y="626326"/>
                    <a:pt x="290394" y="624887"/>
                    <a:pt x="288953" y="625247"/>
                  </a:cubicBezTo>
                  <a:cubicBezTo>
                    <a:pt x="287872" y="625247"/>
                    <a:pt x="286431" y="625966"/>
                    <a:pt x="285711" y="626686"/>
                  </a:cubicBezTo>
                  <a:cubicBezTo>
                    <a:pt x="284990" y="627765"/>
                    <a:pt x="284990" y="631003"/>
                    <a:pt x="283549" y="631722"/>
                  </a:cubicBezTo>
                  <a:cubicBezTo>
                    <a:pt x="282468" y="632082"/>
                    <a:pt x="279586" y="630283"/>
                    <a:pt x="278865" y="629204"/>
                  </a:cubicBezTo>
                  <a:cubicBezTo>
                    <a:pt x="277784" y="628484"/>
                    <a:pt x="277064" y="626326"/>
                    <a:pt x="276343" y="625606"/>
                  </a:cubicBezTo>
                  <a:cubicBezTo>
                    <a:pt x="275622" y="624527"/>
                    <a:pt x="273100" y="623448"/>
                    <a:pt x="272020" y="623448"/>
                  </a:cubicBezTo>
                  <a:cubicBezTo>
                    <a:pt x="270578" y="623088"/>
                    <a:pt x="267696" y="623448"/>
                    <a:pt x="266255" y="623448"/>
                  </a:cubicBezTo>
                  <a:cubicBezTo>
                    <a:pt x="264814" y="623448"/>
                    <a:pt x="261571" y="623448"/>
                    <a:pt x="260130" y="623088"/>
                  </a:cubicBezTo>
                  <a:cubicBezTo>
                    <a:pt x="259049" y="622728"/>
                    <a:pt x="256887" y="620570"/>
                    <a:pt x="255446" y="619850"/>
                  </a:cubicBezTo>
                  <a:cubicBezTo>
                    <a:pt x="254365" y="619491"/>
                    <a:pt x="251483" y="619131"/>
                    <a:pt x="250042" y="619131"/>
                  </a:cubicBezTo>
                  <a:cubicBezTo>
                    <a:pt x="248601" y="619131"/>
                    <a:pt x="245718" y="619491"/>
                    <a:pt x="244277" y="620210"/>
                  </a:cubicBezTo>
                  <a:cubicBezTo>
                    <a:pt x="243196" y="620930"/>
                    <a:pt x="242115" y="623808"/>
                    <a:pt x="240674" y="624527"/>
                  </a:cubicBezTo>
                  <a:cubicBezTo>
                    <a:pt x="239954" y="625247"/>
                    <a:pt x="237071" y="625247"/>
                    <a:pt x="236351" y="625966"/>
                  </a:cubicBezTo>
                  <a:cubicBezTo>
                    <a:pt x="235270" y="627405"/>
                    <a:pt x="236351" y="632442"/>
                    <a:pt x="234910" y="633881"/>
                  </a:cubicBezTo>
                  <a:cubicBezTo>
                    <a:pt x="233829" y="634600"/>
                    <a:pt x="231307" y="634960"/>
                    <a:pt x="229866" y="634960"/>
                  </a:cubicBezTo>
                  <a:cubicBezTo>
                    <a:pt x="228064" y="634960"/>
                    <a:pt x="224461" y="634240"/>
                    <a:pt x="222660" y="633881"/>
                  </a:cubicBezTo>
                  <a:cubicBezTo>
                    <a:pt x="221219" y="633881"/>
                    <a:pt x="218697" y="634240"/>
                    <a:pt x="217616" y="633161"/>
                  </a:cubicBezTo>
                  <a:cubicBezTo>
                    <a:pt x="217255" y="632801"/>
                    <a:pt x="216895" y="630643"/>
                    <a:pt x="216535" y="629564"/>
                  </a:cubicBezTo>
                  <a:cubicBezTo>
                    <a:pt x="216175" y="628484"/>
                    <a:pt x="216535" y="625966"/>
                    <a:pt x="215454" y="625606"/>
                  </a:cubicBezTo>
                  <a:cubicBezTo>
                    <a:pt x="214733" y="624527"/>
                    <a:pt x="211851" y="624887"/>
                    <a:pt x="210770" y="624887"/>
                  </a:cubicBezTo>
                  <a:cubicBezTo>
                    <a:pt x="210050" y="624887"/>
                    <a:pt x="208248" y="625247"/>
                    <a:pt x="207888" y="624887"/>
                  </a:cubicBezTo>
                  <a:cubicBezTo>
                    <a:pt x="206807" y="623808"/>
                    <a:pt x="207167" y="620570"/>
                    <a:pt x="206447" y="619491"/>
                  </a:cubicBezTo>
                  <a:cubicBezTo>
                    <a:pt x="206086" y="619131"/>
                    <a:pt x="204285" y="618052"/>
                    <a:pt x="203564" y="617692"/>
                  </a:cubicBezTo>
                  <a:cubicBezTo>
                    <a:pt x="202123" y="617332"/>
                    <a:pt x="198881" y="618052"/>
                    <a:pt x="197439" y="617692"/>
                  </a:cubicBezTo>
                  <a:cubicBezTo>
                    <a:pt x="196359" y="617332"/>
                    <a:pt x="194557" y="615893"/>
                    <a:pt x="193476" y="615893"/>
                  </a:cubicBezTo>
                  <a:cubicBezTo>
                    <a:pt x="192395" y="615533"/>
                    <a:pt x="189513" y="615533"/>
                    <a:pt x="188432" y="615893"/>
                  </a:cubicBezTo>
                  <a:cubicBezTo>
                    <a:pt x="187351" y="616253"/>
                    <a:pt x="185550" y="618052"/>
                    <a:pt x="184469" y="618771"/>
                  </a:cubicBezTo>
                  <a:cubicBezTo>
                    <a:pt x="183388" y="619491"/>
                    <a:pt x="180866" y="620210"/>
                    <a:pt x="179065" y="620570"/>
                  </a:cubicBezTo>
                  <a:cubicBezTo>
                    <a:pt x="177263" y="620930"/>
                    <a:pt x="173660" y="620930"/>
                    <a:pt x="171859" y="620210"/>
                  </a:cubicBezTo>
                  <a:cubicBezTo>
                    <a:pt x="170778" y="620210"/>
                    <a:pt x="168976" y="618411"/>
                    <a:pt x="167896" y="618411"/>
                  </a:cubicBezTo>
                  <a:cubicBezTo>
                    <a:pt x="166454" y="617692"/>
                    <a:pt x="162491" y="617692"/>
                    <a:pt x="160690" y="617692"/>
                  </a:cubicBezTo>
                  <a:cubicBezTo>
                    <a:pt x="159249" y="617332"/>
                    <a:pt x="156006" y="616972"/>
                    <a:pt x="154925" y="615893"/>
                  </a:cubicBezTo>
                  <a:cubicBezTo>
                    <a:pt x="153844" y="614814"/>
                    <a:pt x="153844" y="612296"/>
                    <a:pt x="153484" y="610857"/>
                  </a:cubicBezTo>
                  <a:cubicBezTo>
                    <a:pt x="153124" y="609058"/>
                    <a:pt x="152763" y="605460"/>
                    <a:pt x="152403" y="604021"/>
                  </a:cubicBezTo>
                  <a:cubicBezTo>
                    <a:pt x="152043" y="602942"/>
                    <a:pt x="150602" y="600784"/>
                    <a:pt x="149521" y="599704"/>
                  </a:cubicBezTo>
                  <a:cubicBezTo>
                    <a:pt x="148800" y="598625"/>
                    <a:pt x="146278" y="597186"/>
                    <a:pt x="145197" y="596107"/>
                  </a:cubicBezTo>
                  <a:cubicBezTo>
                    <a:pt x="144116" y="595028"/>
                    <a:pt x="141955" y="592509"/>
                    <a:pt x="141594" y="591070"/>
                  </a:cubicBezTo>
                  <a:cubicBezTo>
                    <a:pt x="141234" y="590351"/>
                    <a:pt x="141955" y="587833"/>
                    <a:pt x="141234" y="587113"/>
                  </a:cubicBezTo>
                  <a:cubicBezTo>
                    <a:pt x="140874" y="586034"/>
                    <a:pt x="138352" y="584955"/>
                    <a:pt x="137271" y="584235"/>
                  </a:cubicBezTo>
                  <a:cubicBezTo>
                    <a:pt x="136190" y="583516"/>
                    <a:pt x="134028" y="582436"/>
                    <a:pt x="132587" y="582077"/>
                  </a:cubicBezTo>
                  <a:cubicBezTo>
                    <a:pt x="131146" y="582077"/>
                    <a:pt x="128264" y="583156"/>
                    <a:pt x="126823" y="582796"/>
                  </a:cubicBezTo>
                  <a:cubicBezTo>
                    <a:pt x="125742" y="582436"/>
                    <a:pt x="122859" y="580997"/>
                    <a:pt x="122139" y="579918"/>
                  </a:cubicBezTo>
                  <a:cubicBezTo>
                    <a:pt x="121418" y="578839"/>
                    <a:pt x="121778" y="576680"/>
                    <a:pt x="121418" y="575601"/>
                  </a:cubicBezTo>
                  <a:cubicBezTo>
                    <a:pt x="121058" y="574522"/>
                    <a:pt x="120337" y="572363"/>
                    <a:pt x="119617" y="571644"/>
                  </a:cubicBezTo>
                  <a:cubicBezTo>
                    <a:pt x="119256" y="571284"/>
                    <a:pt x="118176" y="571284"/>
                    <a:pt x="117455" y="571284"/>
                  </a:cubicBezTo>
                  <a:cubicBezTo>
                    <a:pt x="116374" y="571284"/>
                    <a:pt x="113852" y="572363"/>
                    <a:pt x="112771" y="573083"/>
                  </a:cubicBezTo>
                  <a:cubicBezTo>
                    <a:pt x="112051" y="573802"/>
                    <a:pt x="111690" y="575961"/>
                    <a:pt x="110970" y="576321"/>
                  </a:cubicBezTo>
                  <a:cubicBezTo>
                    <a:pt x="109889" y="576680"/>
                    <a:pt x="107367" y="576321"/>
                    <a:pt x="106286" y="576680"/>
                  </a:cubicBezTo>
                  <a:cubicBezTo>
                    <a:pt x="105565" y="577040"/>
                    <a:pt x="104484" y="578119"/>
                    <a:pt x="103764" y="578479"/>
                  </a:cubicBezTo>
                  <a:cubicBezTo>
                    <a:pt x="103043" y="579558"/>
                    <a:pt x="102323" y="581357"/>
                    <a:pt x="101242" y="582077"/>
                  </a:cubicBezTo>
                  <a:cubicBezTo>
                    <a:pt x="100521" y="582436"/>
                    <a:pt x="97999" y="583156"/>
                    <a:pt x="96918" y="582796"/>
                  </a:cubicBezTo>
                  <a:cubicBezTo>
                    <a:pt x="96198" y="582436"/>
                    <a:pt x="95117" y="580997"/>
                    <a:pt x="94036" y="580638"/>
                  </a:cubicBezTo>
                  <a:cubicBezTo>
                    <a:pt x="92955" y="579918"/>
                    <a:pt x="90793" y="578839"/>
                    <a:pt x="90073" y="578479"/>
                  </a:cubicBezTo>
                  <a:cubicBezTo>
                    <a:pt x="88992" y="578479"/>
                    <a:pt x="87191" y="578479"/>
                    <a:pt x="86470" y="578119"/>
                  </a:cubicBezTo>
                  <a:cubicBezTo>
                    <a:pt x="85749" y="577400"/>
                    <a:pt x="85389" y="575241"/>
                    <a:pt x="84308" y="574522"/>
                  </a:cubicBezTo>
                  <a:cubicBezTo>
                    <a:pt x="83588" y="573802"/>
                    <a:pt x="81786" y="573083"/>
                    <a:pt x="80705" y="572723"/>
                  </a:cubicBezTo>
                  <a:cubicBezTo>
                    <a:pt x="79985" y="572723"/>
                    <a:pt x="77823" y="572363"/>
                    <a:pt x="76742" y="573083"/>
                  </a:cubicBezTo>
                  <a:cubicBezTo>
                    <a:pt x="76022" y="573802"/>
                    <a:pt x="76382" y="577040"/>
                    <a:pt x="76022" y="578119"/>
                  </a:cubicBezTo>
                  <a:cubicBezTo>
                    <a:pt x="75301" y="579199"/>
                    <a:pt x="72779" y="580278"/>
                    <a:pt x="72058" y="581357"/>
                  </a:cubicBezTo>
                  <a:cubicBezTo>
                    <a:pt x="72058" y="581357"/>
                    <a:pt x="71698" y="581717"/>
                    <a:pt x="71698" y="582077"/>
                  </a:cubicBezTo>
                  <a:lnTo>
                    <a:pt x="0" y="148217"/>
                  </a:lnTo>
                  <a:cubicBezTo>
                    <a:pt x="9368" y="146419"/>
                    <a:pt x="42875" y="139943"/>
                    <a:pt x="54764" y="137425"/>
                  </a:cubicBezTo>
                  <a:cubicBezTo>
                    <a:pt x="72779" y="133468"/>
                    <a:pt x="108808" y="125193"/>
                    <a:pt x="126462" y="120876"/>
                  </a:cubicBezTo>
                  <a:cubicBezTo>
                    <a:pt x="135469" y="119078"/>
                    <a:pt x="158168" y="113322"/>
                    <a:pt x="167535" y="111163"/>
                  </a:cubicBezTo>
                  <a:cubicBezTo>
                    <a:pt x="167175" y="111883"/>
                    <a:pt x="166454" y="112962"/>
                    <a:pt x="166454" y="113322"/>
                  </a:cubicBezTo>
                  <a:cubicBezTo>
                    <a:pt x="166454" y="114401"/>
                    <a:pt x="166815" y="116200"/>
                    <a:pt x="167175" y="116559"/>
                  </a:cubicBezTo>
                  <a:cubicBezTo>
                    <a:pt x="168256" y="117639"/>
                    <a:pt x="172219" y="118718"/>
                    <a:pt x="174021" y="118718"/>
                  </a:cubicBezTo>
                  <a:cubicBezTo>
                    <a:pt x="175101" y="119078"/>
                    <a:pt x="177263" y="118718"/>
                    <a:pt x="178344" y="118718"/>
                  </a:cubicBezTo>
                  <a:cubicBezTo>
                    <a:pt x="179065" y="118358"/>
                    <a:pt x="180506" y="117279"/>
                    <a:pt x="181226" y="116919"/>
                  </a:cubicBezTo>
                  <a:cubicBezTo>
                    <a:pt x="182307" y="116559"/>
                    <a:pt x="183748" y="115480"/>
                    <a:pt x="184829" y="115480"/>
                  </a:cubicBezTo>
                  <a:cubicBezTo>
                    <a:pt x="186270" y="115840"/>
                    <a:pt x="189153" y="117998"/>
                    <a:pt x="190954" y="119078"/>
                  </a:cubicBezTo>
                  <a:cubicBezTo>
                    <a:pt x="192756" y="120157"/>
                    <a:pt x="195998" y="122675"/>
                    <a:pt x="198160" y="123395"/>
                  </a:cubicBezTo>
                  <a:cubicBezTo>
                    <a:pt x="199601" y="123754"/>
                    <a:pt x="202484" y="123754"/>
                    <a:pt x="203564" y="123754"/>
                  </a:cubicBezTo>
                  <a:cubicBezTo>
                    <a:pt x="205006" y="123754"/>
                    <a:pt x="207528" y="123754"/>
                    <a:pt x="208969" y="123754"/>
                  </a:cubicBezTo>
                  <a:cubicBezTo>
                    <a:pt x="210770" y="123754"/>
                    <a:pt x="214373" y="124114"/>
                    <a:pt x="216175" y="124834"/>
                  </a:cubicBezTo>
                  <a:cubicBezTo>
                    <a:pt x="217976" y="125913"/>
                    <a:pt x="220138" y="128791"/>
                    <a:pt x="221579" y="129870"/>
                  </a:cubicBezTo>
                  <a:cubicBezTo>
                    <a:pt x="223380" y="131309"/>
                    <a:pt x="227344" y="134547"/>
                    <a:pt x="229505" y="135626"/>
                  </a:cubicBezTo>
                  <a:cubicBezTo>
                    <a:pt x="231307" y="136705"/>
                    <a:pt x="235270" y="138504"/>
                    <a:pt x="237071" y="138504"/>
                  </a:cubicBezTo>
                  <a:cubicBezTo>
                    <a:pt x="239233" y="138144"/>
                    <a:pt x="242476" y="134907"/>
                    <a:pt x="243557" y="133468"/>
                  </a:cubicBezTo>
                  <a:cubicBezTo>
                    <a:pt x="244277" y="132388"/>
                    <a:pt x="244638" y="130590"/>
                    <a:pt x="244638" y="129510"/>
                  </a:cubicBezTo>
                  <a:cubicBezTo>
                    <a:pt x="244638" y="128791"/>
                    <a:pt x="243196" y="127712"/>
                    <a:pt x="243196" y="126992"/>
                  </a:cubicBezTo>
                  <a:cubicBezTo>
                    <a:pt x="242836" y="126273"/>
                    <a:pt x="242836" y="124114"/>
                    <a:pt x="243196" y="123395"/>
                  </a:cubicBezTo>
                  <a:cubicBezTo>
                    <a:pt x="243557" y="122315"/>
                    <a:pt x="245358" y="120876"/>
                    <a:pt x="246439" y="120876"/>
                  </a:cubicBezTo>
                  <a:cubicBezTo>
                    <a:pt x="247880" y="120876"/>
                    <a:pt x="249682" y="123395"/>
                    <a:pt x="250402" y="124114"/>
                  </a:cubicBezTo>
                  <a:cubicBezTo>
                    <a:pt x="251483" y="125193"/>
                    <a:pt x="251483" y="128071"/>
                    <a:pt x="252564" y="128791"/>
                  </a:cubicBezTo>
                  <a:cubicBezTo>
                    <a:pt x="253645" y="129510"/>
                    <a:pt x="255446" y="129510"/>
                    <a:pt x="256167" y="129510"/>
                  </a:cubicBezTo>
                  <a:cubicBezTo>
                    <a:pt x="257248" y="129510"/>
                    <a:pt x="258689" y="127352"/>
                    <a:pt x="259770" y="127352"/>
                  </a:cubicBezTo>
                  <a:cubicBezTo>
                    <a:pt x="260851" y="126992"/>
                    <a:pt x="262292" y="126632"/>
                    <a:pt x="263012" y="127352"/>
                  </a:cubicBezTo>
                  <a:cubicBezTo>
                    <a:pt x="263733" y="127712"/>
                    <a:pt x="264093" y="129870"/>
                    <a:pt x="264814" y="130949"/>
                  </a:cubicBezTo>
                  <a:cubicBezTo>
                    <a:pt x="265174" y="132029"/>
                    <a:pt x="266255" y="133468"/>
                    <a:pt x="266976" y="134187"/>
                  </a:cubicBezTo>
                  <a:cubicBezTo>
                    <a:pt x="268417" y="135986"/>
                    <a:pt x="272380" y="138504"/>
                    <a:pt x="274542" y="139583"/>
                  </a:cubicBezTo>
                  <a:cubicBezTo>
                    <a:pt x="275983" y="140663"/>
                    <a:pt x="279586" y="142821"/>
                    <a:pt x="281387" y="143541"/>
                  </a:cubicBezTo>
                  <a:cubicBezTo>
                    <a:pt x="283549" y="144980"/>
                    <a:pt x="288593" y="147138"/>
                    <a:pt x="291475" y="147858"/>
                  </a:cubicBezTo>
                  <a:cubicBezTo>
                    <a:pt x="292556" y="148217"/>
                    <a:pt x="295438" y="148937"/>
                    <a:pt x="296519" y="148577"/>
                  </a:cubicBezTo>
                  <a:cubicBezTo>
                    <a:pt x="297961" y="148217"/>
                    <a:pt x="300122" y="146059"/>
                    <a:pt x="301203" y="145339"/>
                  </a:cubicBezTo>
                  <a:cubicBezTo>
                    <a:pt x="302284" y="143900"/>
                    <a:pt x="303725" y="141022"/>
                    <a:pt x="305166" y="139943"/>
                  </a:cubicBezTo>
                  <a:cubicBezTo>
                    <a:pt x="306247" y="138864"/>
                    <a:pt x="309490" y="137065"/>
                    <a:pt x="310931" y="136346"/>
                  </a:cubicBezTo>
                  <a:cubicBezTo>
                    <a:pt x="313093" y="135626"/>
                    <a:pt x="317776" y="136346"/>
                    <a:pt x="319578" y="135626"/>
                  </a:cubicBezTo>
                  <a:cubicBezTo>
                    <a:pt x="321019" y="134907"/>
                    <a:pt x="323181" y="132748"/>
                    <a:pt x="324262" y="132029"/>
                  </a:cubicBezTo>
                  <a:cubicBezTo>
                    <a:pt x="326063" y="130590"/>
                    <a:pt x="330026" y="127352"/>
                    <a:pt x="331828" y="125913"/>
                  </a:cubicBezTo>
                  <a:cubicBezTo>
                    <a:pt x="333629" y="124474"/>
                    <a:pt x="337232" y="121596"/>
                    <a:pt x="339034" y="120517"/>
                  </a:cubicBezTo>
                  <a:cubicBezTo>
                    <a:pt x="342276" y="119078"/>
                    <a:pt x="348041" y="115480"/>
                    <a:pt x="350923" y="114761"/>
                  </a:cubicBezTo>
                  <a:cubicBezTo>
                    <a:pt x="352004" y="114401"/>
                    <a:pt x="354526" y="115120"/>
                    <a:pt x="355607" y="115120"/>
                  </a:cubicBezTo>
                  <a:cubicBezTo>
                    <a:pt x="357048" y="115480"/>
                    <a:pt x="359570" y="116919"/>
                    <a:pt x="361011" y="116919"/>
                  </a:cubicBezTo>
                  <a:cubicBezTo>
                    <a:pt x="363173" y="117279"/>
                    <a:pt x="367136" y="116559"/>
                    <a:pt x="368938" y="115840"/>
                  </a:cubicBezTo>
                  <a:cubicBezTo>
                    <a:pt x="370019" y="115480"/>
                    <a:pt x="371460" y="113322"/>
                    <a:pt x="372901" y="112962"/>
                  </a:cubicBezTo>
                  <a:cubicBezTo>
                    <a:pt x="374342" y="112242"/>
                    <a:pt x="377585" y="112602"/>
                    <a:pt x="379386" y="112242"/>
                  </a:cubicBezTo>
                  <a:cubicBezTo>
                    <a:pt x="380827" y="112242"/>
                    <a:pt x="383349" y="112242"/>
                    <a:pt x="384430" y="111523"/>
                  </a:cubicBezTo>
                  <a:cubicBezTo>
                    <a:pt x="385151" y="111163"/>
                    <a:pt x="386232" y="109724"/>
                    <a:pt x="386592" y="109005"/>
                  </a:cubicBezTo>
                  <a:cubicBezTo>
                    <a:pt x="387673" y="107925"/>
                    <a:pt x="389114" y="105767"/>
                    <a:pt x="390195" y="105047"/>
                  </a:cubicBezTo>
                  <a:cubicBezTo>
                    <a:pt x="390915" y="103608"/>
                    <a:pt x="393437" y="102169"/>
                    <a:pt x="394518" y="101450"/>
                  </a:cubicBezTo>
                  <a:cubicBezTo>
                    <a:pt x="395599" y="100011"/>
                    <a:pt x="398482" y="98932"/>
                    <a:pt x="399202" y="97852"/>
                  </a:cubicBezTo>
                  <a:cubicBezTo>
                    <a:pt x="399923" y="96773"/>
                    <a:pt x="400283" y="93535"/>
                    <a:pt x="400643" y="92456"/>
                  </a:cubicBezTo>
                  <a:cubicBezTo>
                    <a:pt x="401724" y="91017"/>
                    <a:pt x="404246" y="89218"/>
                    <a:pt x="405687" y="87779"/>
                  </a:cubicBezTo>
                  <a:cubicBezTo>
                    <a:pt x="406768" y="86700"/>
                    <a:pt x="408930" y="84182"/>
                    <a:pt x="410011" y="82743"/>
                  </a:cubicBezTo>
                  <a:cubicBezTo>
                    <a:pt x="410731" y="81664"/>
                    <a:pt x="411092" y="78066"/>
                    <a:pt x="411812" y="76627"/>
                  </a:cubicBezTo>
                  <a:cubicBezTo>
                    <a:pt x="412893" y="74828"/>
                    <a:pt x="415776" y="71590"/>
                    <a:pt x="417217" y="69792"/>
                  </a:cubicBezTo>
                  <a:cubicBezTo>
                    <a:pt x="418658" y="67993"/>
                    <a:pt x="421540" y="64395"/>
                    <a:pt x="422981" y="62597"/>
                  </a:cubicBezTo>
                  <a:cubicBezTo>
                    <a:pt x="424422" y="61517"/>
                    <a:pt x="427305" y="58999"/>
                    <a:pt x="428746" y="57920"/>
                  </a:cubicBezTo>
                  <a:cubicBezTo>
                    <a:pt x="429827" y="57200"/>
                    <a:pt x="431989" y="55402"/>
                    <a:pt x="433430" y="54682"/>
                  </a:cubicBezTo>
                  <a:cubicBezTo>
                    <a:pt x="434511" y="54322"/>
                    <a:pt x="436672" y="53603"/>
                    <a:pt x="437753" y="53243"/>
                  </a:cubicBezTo>
                  <a:cubicBezTo>
                    <a:pt x="439555" y="51804"/>
                    <a:pt x="442077" y="48926"/>
                    <a:pt x="443878" y="47847"/>
                  </a:cubicBezTo>
                  <a:cubicBezTo>
                    <a:pt x="444599" y="46768"/>
                    <a:pt x="446760" y="44249"/>
                    <a:pt x="447841" y="43530"/>
                  </a:cubicBezTo>
                  <a:cubicBezTo>
                    <a:pt x="450003" y="41371"/>
                    <a:pt x="455047" y="38134"/>
                    <a:pt x="457209" y="36695"/>
                  </a:cubicBezTo>
                  <a:cubicBezTo>
                    <a:pt x="458650" y="35615"/>
                    <a:pt x="461172" y="32737"/>
                    <a:pt x="462974" y="32018"/>
                  </a:cubicBezTo>
                  <a:cubicBezTo>
                    <a:pt x="464775" y="31298"/>
                    <a:pt x="469099" y="31298"/>
                    <a:pt x="470540" y="30579"/>
                  </a:cubicBezTo>
                  <a:cubicBezTo>
                    <a:pt x="473062" y="29859"/>
                    <a:pt x="477025" y="28061"/>
                    <a:pt x="479187" y="26262"/>
                  </a:cubicBezTo>
                  <a:cubicBezTo>
                    <a:pt x="480268" y="25183"/>
                    <a:pt x="482069" y="22305"/>
                    <a:pt x="483150" y="20866"/>
                  </a:cubicBezTo>
                  <a:cubicBezTo>
                    <a:pt x="484231" y="20146"/>
                    <a:pt x="485672" y="18347"/>
                    <a:pt x="486753" y="18347"/>
                  </a:cubicBezTo>
                  <a:cubicBezTo>
                    <a:pt x="487834" y="17988"/>
                    <a:pt x="489995" y="18707"/>
                    <a:pt x="491076" y="18347"/>
                  </a:cubicBezTo>
                  <a:cubicBezTo>
                    <a:pt x="492878" y="17988"/>
                    <a:pt x="495760" y="14750"/>
                    <a:pt x="497561" y="13671"/>
                  </a:cubicBezTo>
                  <a:cubicBezTo>
                    <a:pt x="500444" y="11872"/>
                    <a:pt x="506208" y="8274"/>
                    <a:pt x="509091" y="6476"/>
                  </a:cubicBezTo>
                  <a:cubicBezTo>
                    <a:pt x="511252" y="4677"/>
                    <a:pt x="514135" y="2518"/>
                    <a:pt x="517017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48" name="Freeform 359">
              <a:extLst>
                <a:ext uri="{FF2B5EF4-FFF2-40B4-BE49-F238E27FC236}">
                  <a16:creationId xmlns:a16="http://schemas.microsoft.com/office/drawing/2014/main" id="{BA13DD5F-4BE1-6B4C-A5CF-56016D0AB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17940" y="4649884"/>
              <a:ext cx="939663" cy="1634660"/>
            </a:xfrm>
            <a:custGeom>
              <a:avLst/>
              <a:gdLst>
                <a:gd name="T0" fmla="*/ 1112 w 1168"/>
                <a:gd name="T1" fmla="*/ 1268 h 2031"/>
                <a:gd name="T2" fmla="*/ 1132 w 1168"/>
                <a:gd name="T3" fmla="*/ 1316 h 2031"/>
                <a:gd name="T4" fmla="*/ 1152 w 1168"/>
                <a:gd name="T5" fmla="*/ 1334 h 2031"/>
                <a:gd name="T6" fmla="*/ 1156 w 1168"/>
                <a:gd name="T7" fmla="*/ 1375 h 2031"/>
                <a:gd name="T8" fmla="*/ 1125 w 1168"/>
                <a:gd name="T9" fmla="*/ 1389 h 2031"/>
                <a:gd name="T10" fmla="*/ 1056 w 1168"/>
                <a:gd name="T11" fmla="*/ 1440 h 2031"/>
                <a:gd name="T12" fmla="*/ 1012 w 1168"/>
                <a:gd name="T13" fmla="*/ 1435 h 2031"/>
                <a:gd name="T14" fmla="*/ 944 w 1168"/>
                <a:gd name="T15" fmla="*/ 1447 h 2031"/>
                <a:gd name="T16" fmla="*/ 951 w 1168"/>
                <a:gd name="T17" fmla="*/ 1501 h 2031"/>
                <a:gd name="T18" fmla="*/ 944 w 1168"/>
                <a:gd name="T19" fmla="*/ 1558 h 2031"/>
                <a:gd name="T20" fmla="*/ 901 w 1168"/>
                <a:gd name="T21" fmla="*/ 1593 h 2031"/>
                <a:gd name="T22" fmla="*/ 884 w 1168"/>
                <a:gd name="T23" fmla="*/ 1670 h 2031"/>
                <a:gd name="T24" fmla="*/ 846 w 1168"/>
                <a:gd name="T25" fmla="*/ 1679 h 2031"/>
                <a:gd name="T26" fmla="*/ 820 w 1168"/>
                <a:gd name="T27" fmla="*/ 1720 h 2031"/>
                <a:gd name="T28" fmla="*/ 817 w 1168"/>
                <a:gd name="T29" fmla="*/ 1807 h 2031"/>
                <a:gd name="T30" fmla="*/ 778 w 1168"/>
                <a:gd name="T31" fmla="*/ 1844 h 2031"/>
                <a:gd name="T32" fmla="*/ 742 w 1168"/>
                <a:gd name="T33" fmla="*/ 1823 h 2031"/>
                <a:gd name="T34" fmla="*/ 686 w 1168"/>
                <a:gd name="T35" fmla="*/ 1799 h 2031"/>
                <a:gd name="T36" fmla="*/ 671 w 1168"/>
                <a:gd name="T37" fmla="*/ 1762 h 2031"/>
                <a:gd name="T38" fmla="*/ 646 w 1168"/>
                <a:gd name="T39" fmla="*/ 1782 h 2031"/>
                <a:gd name="T40" fmla="*/ 623 w 1168"/>
                <a:gd name="T41" fmla="*/ 1787 h 2031"/>
                <a:gd name="T42" fmla="*/ 628 w 1168"/>
                <a:gd name="T43" fmla="*/ 1823 h 2031"/>
                <a:gd name="T44" fmla="*/ 605 w 1168"/>
                <a:gd name="T45" fmla="*/ 1863 h 2031"/>
                <a:gd name="T46" fmla="*/ 585 w 1168"/>
                <a:gd name="T47" fmla="*/ 1891 h 2031"/>
                <a:gd name="T48" fmla="*/ 569 w 1168"/>
                <a:gd name="T49" fmla="*/ 1932 h 2031"/>
                <a:gd name="T50" fmla="*/ 549 w 1168"/>
                <a:gd name="T51" fmla="*/ 1901 h 2031"/>
                <a:gd name="T52" fmla="*/ 516 w 1168"/>
                <a:gd name="T53" fmla="*/ 1887 h 2031"/>
                <a:gd name="T54" fmla="*/ 468 w 1168"/>
                <a:gd name="T55" fmla="*/ 1897 h 2031"/>
                <a:gd name="T56" fmla="*/ 423 w 1168"/>
                <a:gd name="T57" fmla="*/ 1927 h 2031"/>
                <a:gd name="T58" fmla="*/ 387 w 1168"/>
                <a:gd name="T59" fmla="*/ 1962 h 2031"/>
                <a:gd name="T60" fmla="*/ 342 w 1168"/>
                <a:gd name="T61" fmla="*/ 1948 h 2031"/>
                <a:gd name="T62" fmla="*/ 267 w 1168"/>
                <a:gd name="T63" fmla="*/ 1933 h 2031"/>
                <a:gd name="T64" fmla="*/ 233 w 1168"/>
                <a:gd name="T65" fmla="*/ 1938 h 2031"/>
                <a:gd name="T66" fmla="*/ 214 w 1168"/>
                <a:gd name="T67" fmla="*/ 1937 h 2031"/>
                <a:gd name="T68" fmla="*/ 223 w 1168"/>
                <a:gd name="T69" fmla="*/ 1977 h 2031"/>
                <a:gd name="T70" fmla="*/ 197 w 1168"/>
                <a:gd name="T71" fmla="*/ 1968 h 2031"/>
                <a:gd name="T72" fmla="*/ 164 w 1168"/>
                <a:gd name="T73" fmla="*/ 1962 h 2031"/>
                <a:gd name="T74" fmla="*/ 113 w 1168"/>
                <a:gd name="T75" fmla="*/ 1955 h 2031"/>
                <a:gd name="T76" fmla="*/ 113 w 1168"/>
                <a:gd name="T77" fmla="*/ 1995 h 2031"/>
                <a:gd name="T78" fmla="*/ 90 w 1168"/>
                <a:gd name="T79" fmla="*/ 2029 h 2031"/>
                <a:gd name="T80" fmla="*/ 63 w 1168"/>
                <a:gd name="T81" fmla="*/ 2018 h 2031"/>
                <a:gd name="T82" fmla="*/ 58 w 1168"/>
                <a:gd name="T83" fmla="*/ 1961 h 2031"/>
                <a:gd name="T84" fmla="*/ 59 w 1168"/>
                <a:gd name="T85" fmla="*/ 1907 h 2031"/>
                <a:gd name="T86" fmla="*/ 82 w 1168"/>
                <a:gd name="T87" fmla="*/ 1869 h 2031"/>
                <a:gd name="T88" fmla="*/ 63 w 1168"/>
                <a:gd name="T89" fmla="*/ 1835 h 2031"/>
                <a:gd name="T90" fmla="*/ 74 w 1168"/>
                <a:gd name="T91" fmla="*/ 1787 h 2031"/>
                <a:gd name="T92" fmla="*/ 103 w 1168"/>
                <a:gd name="T93" fmla="*/ 1787 h 2031"/>
                <a:gd name="T94" fmla="*/ 130 w 1168"/>
                <a:gd name="T95" fmla="*/ 1734 h 2031"/>
                <a:gd name="T96" fmla="*/ 140 w 1168"/>
                <a:gd name="T97" fmla="*/ 1689 h 2031"/>
                <a:gd name="T98" fmla="*/ 156 w 1168"/>
                <a:gd name="T99" fmla="*/ 1661 h 2031"/>
                <a:gd name="T100" fmla="*/ 164 w 1168"/>
                <a:gd name="T101" fmla="*/ 1624 h 2031"/>
                <a:gd name="T102" fmla="*/ 198 w 1168"/>
                <a:gd name="T103" fmla="*/ 1579 h 2031"/>
                <a:gd name="T104" fmla="*/ 187 w 1168"/>
                <a:gd name="T105" fmla="*/ 1515 h 2031"/>
                <a:gd name="T106" fmla="*/ 179 w 1168"/>
                <a:gd name="T107" fmla="*/ 1451 h 2031"/>
                <a:gd name="T108" fmla="*/ 156 w 1168"/>
                <a:gd name="T109" fmla="*/ 1423 h 2031"/>
                <a:gd name="T110" fmla="*/ 132 w 1168"/>
                <a:gd name="T111" fmla="*/ 1358 h 2031"/>
                <a:gd name="T112" fmla="*/ 127 w 1168"/>
                <a:gd name="T113" fmla="*/ 1309 h 2031"/>
                <a:gd name="T114" fmla="*/ 0 w 1168"/>
                <a:gd name="T115" fmla="*/ 162 h 2031"/>
                <a:gd name="T116" fmla="*/ 110 w 1168"/>
                <a:gd name="T117" fmla="*/ 195 h 2031"/>
                <a:gd name="T118" fmla="*/ 238 w 1168"/>
                <a:gd name="T119" fmla="*/ 112 h 2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8" h="2031">
                  <a:moveTo>
                    <a:pt x="935" y="35"/>
                  </a:moveTo>
                  <a:lnTo>
                    <a:pt x="1134" y="1241"/>
                  </a:lnTo>
                  <a:lnTo>
                    <a:pt x="1134" y="1241"/>
                  </a:lnTo>
                  <a:cubicBezTo>
                    <a:pt x="1131" y="1243"/>
                    <a:pt x="1129" y="1247"/>
                    <a:pt x="1127" y="1249"/>
                  </a:cubicBezTo>
                  <a:lnTo>
                    <a:pt x="1127" y="1249"/>
                  </a:lnTo>
                  <a:cubicBezTo>
                    <a:pt x="1125" y="1251"/>
                    <a:pt x="1117" y="1254"/>
                    <a:pt x="1115" y="1256"/>
                  </a:cubicBezTo>
                  <a:lnTo>
                    <a:pt x="1115" y="1256"/>
                  </a:lnTo>
                  <a:cubicBezTo>
                    <a:pt x="1114" y="1259"/>
                    <a:pt x="1112" y="1265"/>
                    <a:pt x="1112" y="1268"/>
                  </a:cubicBezTo>
                  <a:lnTo>
                    <a:pt x="1112" y="1268"/>
                  </a:lnTo>
                  <a:cubicBezTo>
                    <a:pt x="1112" y="1271"/>
                    <a:pt x="1114" y="1276"/>
                    <a:pt x="1116" y="1277"/>
                  </a:cubicBezTo>
                  <a:lnTo>
                    <a:pt x="1116" y="1277"/>
                  </a:lnTo>
                  <a:cubicBezTo>
                    <a:pt x="1118" y="1280"/>
                    <a:pt x="1125" y="1281"/>
                    <a:pt x="1127" y="1283"/>
                  </a:cubicBezTo>
                  <a:lnTo>
                    <a:pt x="1127" y="1283"/>
                  </a:lnTo>
                  <a:cubicBezTo>
                    <a:pt x="1131" y="1285"/>
                    <a:pt x="1135" y="1291"/>
                    <a:pt x="1136" y="1295"/>
                  </a:cubicBezTo>
                  <a:lnTo>
                    <a:pt x="1136" y="1295"/>
                  </a:lnTo>
                  <a:cubicBezTo>
                    <a:pt x="1138" y="1298"/>
                    <a:pt x="1141" y="1306"/>
                    <a:pt x="1139" y="1310"/>
                  </a:cubicBezTo>
                  <a:lnTo>
                    <a:pt x="1139" y="1310"/>
                  </a:lnTo>
                  <a:cubicBezTo>
                    <a:pt x="1139" y="1312"/>
                    <a:pt x="1134" y="1315"/>
                    <a:pt x="1132" y="1316"/>
                  </a:cubicBezTo>
                  <a:lnTo>
                    <a:pt x="1132" y="1316"/>
                  </a:lnTo>
                  <a:cubicBezTo>
                    <a:pt x="1130" y="1319"/>
                    <a:pt x="1127" y="1325"/>
                    <a:pt x="1127" y="1327"/>
                  </a:cubicBezTo>
                  <a:lnTo>
                    <a:pt x="1127" y="1327"/>
                  </a:lnTo>
                  <a:cubicBezTo>
                    <a:pt x="1127" y="1330"/>
                    <a:pt x="1130" y="1336"/>
                    <a:pt x="1132" y="1337"/>
                  </a:cubicBezTo>
                  <a:lnTo>
                    <a:pt x="1132" y="1337"/>
                  </a:lnTo>
                  <a:cubicBezTo>
                    <a:pt x="1134" y="1339"/>
                    <a:pt x="1140" y="1339"/>
                    <a:pt x="1142" y="1339"/>
                  </a:cubicBezTo>
                  <a:lnTo>
                    <a:pt x="1142" y="1339"/>
                  </a:lnTo>
                  <a:cubicBezTo>
                    <a:pt x="1145" y="1338"/>
                    <a:pt x="1149" y="1334"/>
                    <a:pt x="1152" y="1334"/>
                  </a:cubicBezTo>
                  <a:lnTo>
                    <a:pt x="1152" y="1334"/>
                  </a:lnTo>
                  <a:cubicBezTo>
                    <a:pt x="1156" y="1334"/>
                    <a:pt x="1164" y="1336"/>
                    <a:pt x="1166" y="1340"/>
                  </a:cubicBezTo>
                  <a:lnTo>
                    <a:pt x="1166" y="1340"/>
                  </a:lnTo>
                  <a:cubicBezTo>
                    <a:pt x="1167" y="1342"/>
                    <a:pt x="1166" y="1350"/>
                    <a:pt x="1165" y="1353"/>
                  </a:cubicBezTo>
                  <a:lnTo>
                    <a:pt x="1165" y="1353"/>
                  </a:lnTo>
                  <a:cubicBezTo>
                    <a:pt x="1162" y="1356"/>
                    <a:pt x="1153" y="1357"/>
                    <a:pt x="1152" y="1360"/>
                  </a:cubicBezTo>
                  <a:lnTo>
                    <a:pt x="1152" y="1360"/>
                  </a:lnTo>
                  <a:cubicBezTo>
                    <a:pt x="1151" y="1362"/>
                    <a:pt x="1150" y="1365"/>
                    <a:pt x="1150" y="1367"/>
                  </a:cubicBezTo>
                  <a:lnTo>
                    <a:pt x="1150" y="1367"/>
                  </a:lnTo>
                  <a:cubicBezTo>
                    <a:pt x="1151" y="1369"/>
                    <a:pt x="1155" y="1372"/>
                    <a:pt x="1156" y="1375"/>
                  </a:cubicBezTo>
                  <a:lnTo>
                    <a:pt x="1156" y="1375"/>
                  </a:lnTo>
                  <a:cubicBezTo>
                    <a:pt x="1157" y="1377"/>
                    <a:pt x="1159" y="1382"/>
                    <a:pt x="1158" y="1385"/>
                  </a:cubicBezTo>
                  <a:lnTo>
                    <a:pt x="1158" y="1385"/>
                  </a:lnTo>
                  <a:cubicBezTo>
                    <a:pt x="1157" y="1387"/>
                    <a:pt x="1154" y="1390"/>
                    <a:pt x="1152" y="1390"/>
                  </a:cubicBezTo>
                  <a:lnTo>
                    <a:pt x="1152" y="1390"/>
                  </a:lnTo>
                  <a:cubicBezTo>
                    <a:pt x="1150" y="1390"/>
                    <a:pt x="1145" y="1387"/>
                    <a:pt x="1142" y="1387"/>
                  </a:cubicBezTo>
                  <a:lnTo>
                    <a:pt x="1142" y="1387"/>
                  </a:lnTo>
                  <a:cubicBezTo>
                    <a:pt x="1138" y="1387"/>
                    <a:pt x="1129" y="1387"/>
                    <a:pt x="1125" y="1389"/>
                  </a:cubicBezTo>
                  <a:lnTo>
                    <a:pt x="1125" y="1389"/>
                  </a:lnTo>
                  <a:cubicBezTo>
                    <a:pt x="1122" y="1391"/>
                    <a:pt x="1118" y="1397"/>
                    <a:pt x="1115" y="1398"/>
                  </a:cubicBezTo>
                  <a:lnTo>
                    <a:pt x="1115" y="1398"/>
                  </a:lnTo>
                  <a:cubicBezTo>
                    <a:pt x="1111" y="1400"/>
                    <a:pt x="1102" y="1397"/>
                    <a:pt x="1098" y="1398"/>
                  </a:cubicBezTo>
                  <a:lnTo>
                    <a:pt x="1098" y="1398"/>
                  </a:lnTo>
                  <a:cubicBezTo>
                    <a:pt x="1094" y="1400"/>
                    <a:pt x="1088" y="1405"/>
                    <a:pt x="1085" y="1407"/>
                  </a:cubicBezTo>
                  <a:lnTo>
                    <a:pt x="1085" y="1407"/>
                  </a:lnTo>
                  <a:cubicBezTo>
                    <a:pt x="1081" y="1411"/>
                    <a:pt x="1074" y="1418"/>
                    <a:pt x="1071" y="1422"/>
                  </a:cubicBezTo>
                  <a:lnTo>
                    <a:pt x="1071" y="1422"/>
                  </a:lnTo>
                  <a:cubicBezTo>
                    <a:pt x="1066" y="1426"/>
                    <a:pt x="1060" y="1436"/>
                    <a:pt x="1056" y="1440"/>
                  </a:cubicBezTo>
                  <a:lnTo>
                    <a:pt x="1056" y="1440"/>
                  </a:lnTo>
                  <a:cubicBezTo>
                    <a:pt x="1053" y="1443"/>
                    <a:pt x="1047" y="1448"/>
                    <a:pt x="1044" y="1450"/>
                  </a:cubicBezTo>
                  <a:lnTo>
                    <a:pt x="1044" y="1450"/>
                  </a:lnTo>
                  <a:cubicBezTo>
                    <a:pt x="1041" y="1451"/>
                    <a:pt x="1035" y="1453"/>
                    <a:pt x="1032" y="1453"/>
                  </a:cubicBezTo>
                  <a:lnTo>
                    <a:pt x="1032" y="1453"/>
                  </a:lnTo>
                  <a:cubicBezTo>
                    <a:pt x="1028" y="1453"/>
                    <a:pt x="1021" y="1450"/>
                    <a:pt x="1018" y="1448"/>
                  </a:cubicBezTo>
                  <a:lnTo>
                    <a:pt x="1018" y="1448"/>
                  </a:lnTo>
                  <a:cubicBezTo>
                    <a:pt x="1015" y="1446"/>
                    <a:pt x="1015" y="1437"/>
                    <a:pt x="1012" y="1435"/>
                  </a:cubicBezTo>
                  <a:lnTo>
                    <a:pt x="1012" y="1435"/>
                  </a:lnTo>
                  <a:cubicBezTo>
                    <a:pt x="1008" y="1432"/>
                    <a:pt x="997" y="1431"/>
                    <a:pt x="992" y="1433"/>
                  </a:cubicBezTo>
                  <a:lnTo>
                    <a:pt x="992" y="1433"/>
                  </a:lnTo>
                  <a:cubicBezTo>
                    <a:pt x="989" y="1433"/>
                    <a:pt x="984" y="1437"/>
                    <a:pt x="981" y="1438"/>
                  </a:cubicBezTo>
                  <a:lnTo>
                    <a:pt x="981" y="1438"/>
                  </a:lnTo>
                  <a:cubicBezTo>
                    <a:pt x="979" y="1439"/>
                    <a:pt x="975" y="1440"/>
                    <a:pt x="974" y="1440"/>
                  </a:cubicBezTo>
                  <a:lnTo>
                    <a:pt x="974" y="1440"/>
                  </a:lnTo>
                  <a:cubicBezTo>
                    <a:pt x="970" y="1441"/>
                    <a:pt x="963" y="1445"/>
                    <a:pt x="959" y="1446"/>
                  </a:cubicBezTo>
                  <a:lnTo>
                    <a:pt x="959" y="1446"/>
                  </a:lnTo>
                  <a:cubicBezTo>
                    <a:pt x="955" y="1446"/>
                    <a:pt x="947" y="1445"/>
                    <a:pt x="944" y="1447"/>
                  </a:cubicBezTo>
                  <a:lnTo>
                    <a:pt x="944" y="1447"/>
                  </a:lnTo>
                  <a:cubicBezTo>
                    <a:pt x="940" y="1448"/>
                    <a:pt x="935" y="1456"/>
                    <a:pt x="935" y="1460"/>
                  </a:cubicBezTo>
                  <a:lnTo>
                    <a:pt x="935" y="1460"/>
                  </a:lnTo>
                  <a:cubicBezTo>
                    <a:pt x="934" y="1463"/>
                    <a:pt x="937" y="1471"/>
                    <a:pt x="939" y="1474"/>
                  </a:cubicBezTo>
                  <a:lnTo>
                    <a:pt x="939" y="1474"/>
                  </a:lnTo>
                  <a:cubicBezTo>
                    <a:pt x="940" y="1476"/>
                    <a:pt x="944" y="1479"/>
                    <a:pt x="945" y="1481"/>
                  </a:cubicBezTo>
                  <a:lnTo>
                    <a:pt x="945" y="1481"/>
                  </a:lnTo>
                  <a:cubicBezTo>
                    <a:pt x="948" y="1486"/>
                    <a:pt x="949" y="1496"/>
                    <a:pt x="951" y="1501"/>
                  </a:cubicBezTo>
                  <a:lnTo>
                    <a:pt x="951" y="1501"/>
                  </a:lnTo>
                  <a:cubicBezTo>
                    <a:pt x="952" y="1504"/>
                    <a:pt x="954" y="1510"/>
                    <a:pt x="955" y="1513"/>
                  </a:cubicBezTo>
                  <a:lnTo>
                    <a:pt x="955" y="1513"/>
                  </a:lnTo>
                  <a:cubicBezTo>
                    <a:pt x="957" y="1517"/>
                    <a:pt x="963" y="1526"/>
                    <a:pt x="963" y="1531"/>
                  </a:cubicBezTo>
                  <a:lnTo>
                    <a:pt x="963" y="1531"/>
                  </a:lnTo>
                  <a:cubicBezTo>
                    <a:pt x="964" y="1534"/>
                    <a:pt x="963" y="1541"/>
                    <a:pt x="961" y="1544"/>
                  </a:cubicBezTo>
                  <a:lnTo>
                    <a:pt x="961" y="1544"/>
                  </a:lnTo>
                  <a:cubicBezTo>
                    <a:pt x="960" y="1546"/>
                    <a:pt x="955" y="1548"/>
                    <a:pt x="953" y="1550"/>
                  </a:cubicBezTo>
                  <a:lnTo>
                    <a:pt x="953" y="1550"/>
                  </a:lnTo>
                  <a:cubicBezTo>
                    <a:pt x="951" y="1552"/>
                    <a:pt x="945" y="1556"/>
                    <a:pt x="944" y="1558"/>
                  </a:cubicBezTo>
                  <a:lnTo>
                    <a:pt x="944" y="1558"/>
                  </a:lnTo>
                  <a:cubicBezTo>
                    <a:pt x="942" y="1562"/>
                    <a:pt x="943" y="1571"/>
                    <a:pt x="940" y="1574"/>
                  </a:cubicBezTo>
                  <a:lnTo>
                    <a:pt x="940" y="1574"/>
                  </a:lnTo>
                  <a:cubicBezTo>
                    <a:pt x="938" y="1578"/>
                    <a:pt x="930" y="1582"/>
                    <a:pt x="926" y="1584"/>
                  </a:cubicBezTo>
                  <a:lnTo>
                    <a:pt x="926" y="1584"/>
                  </a:lnTo>
                  <a:cubicBezTo>
                    <a:pt x="923" y="1585"/>
                    <a:pt x="915" y="1584"/>
                    <a:pt x="912" y="1585"/>
                  </a:cubicBezTo>
                  <a:lnTo>
                    <a:pt x="912" y="1585"/>
                  </a:lnTo>
                  <a:cubicBezTo>
                    <a:pt x="909" y="1587"/>
                    <a:pt x="903" y="1590"/>
                    <a:pt x="901" y="1593"/>
                  </a:cubicBezTo>
                  <a:lnTo>
                    <a:pt x="901" y="1593"/>
                  </a:lnTo>
                  <a:cubicBezTo>
                    <a:pt x="897" y="1599"/>
                    <a:pt x="897" y="1613"/>
                    <a:pt x="896" y="1619"/>
                  </a:cubicBezTo>
                  <a:lnTo>
                    <a:pt x="896" y="1619"/>
                  </a:lnTo>
                  <a:cubicBezTo>
                    <a:pt x="896" y="1622"/>
                    <a:pt x="897" y="1628"/>
                    <a:pt x="896" y="1631"/>
                  </a:cubicBezTo>
                  <a:lnTo>
                    <a:pt x="896" y="1631"/>
                  </a:lnTo>
                  <a:cubicBezTo>
                    <a:pt x="896" y="1635"/>
                    <a:pt x="893" y="1641"/>
                    <a:pt x="892" y="1645"/>
                  </a:cubicBezTo>
                  <a:lnTo>
                    <a:pt x="892" y="1645"/>
                  </a:lnTo>
                  <a:cubicBezTo>
                    <a:pt x="891" y="1648"/>
                    <a:pt x="889" y="1652"/>
                    <a:pt x="888" y="1655"/>
                  </a:cubicBezTo>
                  <a:lnTo>
                    <a:pt x="888" y="1655"/>
                  </a:lnTo>
                  <a:cubicBezTo>
                    <a:pt x="887" y="1659"/>
                    <a:pt x="886" y="1667"/>
                    <a:pt x="884" y="1670"/>
                  </a:cubicBezTo>
                  <a:lnTo>
                    <a:pt x="884" y="1670"/>
                  </a:lnTo>
                  <a:cubicBezTo>
                    <a:pt x="881" y="1675"/>
                    <a:pt x="873" y="1683"/>
                    <a:pt x="869" y="1685"/>
                  </a:cubicBezTo>
                  <a:lnTo>
                    <a:pt x="869" y="1685"/>
                  </a:lnTo>
                  <a:cubicBezTo>
                    <a:pt x="867" y="1685"/>
                    <a:pt x="862" y="1686"/>
                    <a:pt x="860" y="1685"/>
                  </a:cubicBezTo>
                  <a:lnTo>
                    <a:pt x="860" y="1685"/>
                  </a:lnTo>
                  <a:cubicBezTo>
                    <a:pt x="857" y="1683"/>
                    <a:pt x="856" y="1677"/>
                    <a:pt x="853" y="1676"/>
                  </a:cubicBezTo>
                  <a:lnTo>
                    <a:pt x="853" y="1676"/>
                  </a:lnTo>
                  <a:cubicBezTo>
                    <a:pt x="851" y="1675"/>
                    <a:pt x="848" y="1679"/>
                    <a:pt x="846" y="1679"/>
                  </a:cubicBezTo>
                  <a:lnTo>
                    <a:pt x="846" y="1679"/>
                  </a:lnTo>
                  <a:cubicBezTo>
                    <a:pt x="844" y="1680"/>
                    <a:pt x="841" y="1678"/>
                    <a:pt x="839" y="1679"/>
                  </a:cubicBezTo>
                  <a:lnTo>
                    <a:pt x="839" y="1679"/>
                  </a:lnTo>
                  <a:cubicBezTo>
                    <a:pt x="837" y="1680"/>
                    <a:pt x="833" y="1685"/>
                    <a:pt x="833" y="1687"/>
                  </a:cubicBezTo>
                  <a:lnTo>
                    <a:pt x="833" y="1687"/>
                  </a:lnTo>
                  <a:cubicBezTo>
                    <a:pt x="832" y="1690"/>
                    <a:pt x="836" y="1698"/>
                    <a:pt x="836" y="1701"/>
                  </a:cubicBezTo>
                  <a:lnTo>
                    <a:pt x="836" y="1701"/>
                  </a:lnTo>
                  <a:cubicBezTo>
                    <a:pt x="836" y="1703"/>
                    <a:pt x="833" y="1708"/>
                    <a:pt x="832" y="1710"/>
                  </a:cubicBezTo>
                  <a:lnTo>
                    <a:pt x="832" y="1710"/>
                  </a:lnTo>
                  <a:cubicBezTo>
                    <a:pt x="830" y="1713"/>
                    <a:pt x="822" y="1717"/>
                    <a:pt x="820" y="1720"/>
                  </a:cubicBezTo>
                  <a:lnTo>
                    <a:pt x="820" y="1720"/>
                  </a:lnTo>
                  <a:cubicBezTo>
                    <a:pt x="817" y="1725"/>
                    <a:pt x="814" y="1738"/>
                    <a:pt x="814" y="1744"/>
                  </a:cubicBezTo>
                  <a:lnTo>
                    <a:pt x="814" y="1744"/>
                  </a:lnTo>
                  <a:cubicBezTo>
                    <a:pt x="814" y="1749"/>
                    <a:pt x="818" y="1758"/>
                    <a:pt x="818" y="1763"/>
                  </a:cubicBezTo>
                  <a:lnTo>
                    <a:pt x="818" y="1763"/>
                  </a:lnTo>
                  <a:cubicBezTo>
                    <a:pt x="819" y="1768"/>
                    <a:pt x="821" y="1779"/>
                    <a:pt x="821" y="1784"/>
                  </a:cubicBezTo>
                  <a:lnTo>
                    <a:pt x="821" y="1784"/>
                  </a:lnTo>
                  <a:cubicBezTo>
                    <a:pt x="820" y="1790"/>
                    <a:pt x="819" y="1802"/>
                    <a:pt x="817" y="1807"/>
                  </a:cubicBezTo>
                  <a:lnTo>
                    <a:pt x="817" y="1807"/>
                  </a:lnTo>
                  <a:cubicBezTo>
                    <a:pt x="816" y="1809"/>
                    <a:pt x="813" y="1813"/>
                    <a:pt x="811" y="1814"/>
                  </a:cubicBezTo>
                  <a:lnTo>
                    <a:pt x="811" y="1814"/>
                  </a:lnTo>
                  <a:cubicBezTo>
                    <a:pt x="809" y="1816"/>
                    <a:pt x="803" y="1817"/>
                    <a:pt x="800" y="1817"/>
                  </a:cubicBezTo>
                  <a:lnTo>
                    <a:pt x="800" y="1817"/>
                  </a:lnTo>
                  <a:cubicBezTo>
                    <a:pt x="797" y="1819"/>
                    <a:pt x="789" y="1819"/>
                    <a:pt x="787" y="1821"/>
                  </a:cubicBezTo>
                  <a:lnTo>
                    <a:pt x="787" y="1821"/>
                  </a:lnTo>
                  <a:cubicBezTo>
                    <a:pt x="785" y="1823"/>
                    <a:pt x="786" y="1830"/>
                    <a:pt x="785" y="1833"/>
                  </a:cubicBezTo>
                  <a:lnTo>
                    <a:pt x="785" y="1833"/>
                  </a:lnTo>
                  <a:cubicBezTo>
                    <a:pt x="784" y="1836"/>
                    <a:pt x="781" y="1844"/>
                    <a:pt x="778" y="1844"/>
                  </a:cubicBezTo>
                  <a:lnTo>
                    <a:pt x="778" y="1844"/>
                  </a:lnTo>
                  <a:cubicBezTo>
                    <a:pt x="775" y="1845"/>
                    <a:pt x="771" y="1837"/>
                    <a:pt x="769" y="1834"/>
                  </a:cubicBezTo>
                  <a:lnTo>
                    <a:pt x="769" y="1834"/>
                  </a:lnTo>
                  <a:cubicBezTo>
                    <a:pt x="768" y="1833"/>
                    <a:pt x="765" y="1828"/>
                    <a:pt x="763" y="1826"/>
                  </a:cubicBezTo>
                  <a:lnTo>
                    <a:pt x="763" y="1826"/>
                  </a:lnTo>
                  <a:cubicBezTo>
                    <a:pt x="762" y="1824"/>
                    <a:pt x="758" y="1822"/>
                    <a:pt x="756" y="1821"/>
                  </a:cubicBezTo>
                  <a:lnTo>
                    <a:pt x="756" y="1821"/>
                  </a:lnTo>
                  <a:cubicBezTo>
                    <a:pt x="753" y="1821"/>
                    <a:pt x="746" y="1821"/>
                    <a:pt x="742" y="1823"/>
                  </a:cubicBezTo>
                  <a:lnTo>
                    <a:pt x="742" y="1823"/>
                  </a:lnTo>
                  <a:cubicBezTo>
                    <a:pt x="739" y="1823"/>
                    <a:pt x="733" y="1828"/>
                    <a:pt x="729" y="1828"/>
                  </a:cubicBezTo>
                  <a:lnTo>
                    <a:pt x="729" y="1828"/>
                  </a:lnTo>
                  <a:cubicBezTo>
                    <a:pt x="727" y="1827"/>
                    <a:pt x="722" y="1823"/>
                    <a:pt x="720" y="1822"/>
                  </a:cubicBezTo>
                  <a:lnTo>
                    <a:pt x="720" y="1822"/>
                  </a:lnTo>
                  <a:cubicBezTo>
                    <a:pt x="718" y="1821"/>
                    <a:pt x="712" y="1820"/>
                    <a:pt x="710" y="1819"/>
                  </a:cubicBezTo>
                  <a:lnTo>
                    <a:pt x="710" y="1819"/>
                  </a:lnTo>
                  <a:cubicBezTo>
                    <a:pt x="707" y="1818"/>
                    <a:pt x="699" y="1816"/>
                    <a:pt x="697" y="1814"/>
                  </a:cubicBezTo>
                  <a:lnTo>
                    <a:pt x="697" y="1814"/>
                  </a:lnTo>
                  <a:cubicBezTo>
                    <a:pt x="693" y="1811"/>
                    <a:pt x="688" y="1803"/>
                    <a:pt x="686" y="1799"/>
                  </a:cubicBezTo>
                  <a:lnTo>
                    <a:pt x="686" y="1799"/>
                  </a:lnTo>
                  <a:cubicBezTo>
                    <a:pt x="684" y="1796"/>
                    <a:pt x="681" y="1788"/>
                    <a:pt x="681" y="1784"/>
                  </a:cubicBezTo>
                  <a:lnTo>
                    <a:pt x="681" y="1784"/>
                  </a:lnTo>
                  <a:cubicBezTo>
                    <a:pt x="681" y="1781"/>
                    <a:pt x="687" y="1776"/>
                    <a:pt x="687" y="1773"/>
                  </a:cubicBezTo>
                  <a:lnTo>
                    <a:pt x="687" y="1773"/>
                  </a:lnTo>
                  <a:cubicBezTo>
                    <a:pt x="686" y="1771"/>
                    <a:pt x="681" y="1768"/>
                    <a:pt x="679" y="1766"/>
                  </a:cubicBezTo>
                  <a:lnTo>
                    <a:pt x="679" y="1766"/>
                  </a:lnTo>
                  <a:cubicBezTo>
                    <a:pt x="677" y="1765"/>
                    <a:pt x="673" y="1762"/>
                    <a:pt x="671" y="1762"/>
                  </a:cubicBezTo>
                  <a:lnTo>
                    <a:pt x="671" y="1762"/>
                  </a:lnTo>
                  <a:cubicBezTo>
                    <a:pt x="668" y="1762"/>
                    <a:pt x="664" y="1765"/>
                    <a:pt x="664" y="1768"/>
                  </a:cubicBezTo>
                  <a:lnTo>
                    <a:pt x="664" y="1768"/>
                  </a:lnTo>
                  <a:cubicBezTo>
                    <a:pt x="662" y="1770"/>
                    <a:pt x="665" y="1774"/>
                    <a:pt x="665" y="1777"/>
                  </a:cubicBezTo>
                  <a:lnTo>
                    <a:pt x="665" y="1777"/>
                  </a:lnTo>
                  <a:cubicBezTo>
                    <a:pt x="664" y="1779"/>
                    <a:pt x="664" y="1782"/>
                    <a:pt x="662" y="1782"/>
                  </a:cubicBezTo>
                  <a:lnTo>
                    <a:pt x="662" y="1782"/>
                  </a:lnTo>
                  <a:cubicBezTo>
                    <a:pt x="661" y="1784"/>
                    <a:pt x="655" y="1780"/>
                    <a:pt x="652" y="1780"/>
                  </a:cubicBezTo>
                  <a:lnTo>
                    <a:pt x="652" y="1780"/>
                  </a:lnTo>
                  <a:cubicBezTo>
                    <a:pt x="651" y="1780"/>
                    <a:pt x="647" y="1781"/>
                    <a:pt x="646" y="1782"/>
                  </a:cubicBezTo>
                  <a:lnTo>
                    <a:pt x="646" y="1782"/>
                  </a:lnTo>
                  <a:cubicBezTo>
                    <a:pt x="645" y="1784"/>
                    <a:pt x="648" y="1790"/>
                    <a:pt x="647" y="1792"/>
                  </a:cubicBezTo>
                  <a:lnTo>
                    <a:pt x="647" y="1792"/>
                  </a:lnTo>
                  <a:cubicBezTo>
                    <a:pt x="645" y="1794"/>
                    <a:pt x="641" y="1798"/>
                    <a:pt x="638" y="1797"/>
                  </a:cubicBezTo>
                  <a:lnTo>
                    <a:pt x="638" y="1797"/>
                  </a:lnTo>
                  <a:cubicBezTo>
                    <a:pt x="636" y="1797"/>
                    <a:pt x="634" y="1789"/>
                    <a:pt x="632" y="1788"/>
                  </a:cubicBezTo>
                  <a:lnTo>
                    <a:pt x="632" y="1788"/>
                  </a:lnTo>
                  <a:cubicBezTo>
                    <a:pt x="630" y="1787"/>
                    <a:pt x="626" y="1786"/>
                    <a:pt x="623" y="1787"/>
                  </a:cubicBezTo>
                  <a:lnTo>
                    <a:pt x="623" y="1787"/>
                  </a:lnTo>
                  <a:cubicBezTo>
                    <a:pt x="621" y="1788"/>
                    <a:pt x="617" y="1791"/>
                    <a:pt x="616" y="1793"/>
                  </a:cubicBezTo>
                  <a:lnTo>
                    <a:pt x="616" y="1793"/>
                  </a:lnTo>
                  <a:cubicBezTo>
                    <a:pt x="616" y="1795"/>
                    <a:pt x="616" y="1799"/>
                    <a:pt x="617" y="1800"/>
                  </a:cubicBezTo>
                  <a:lnTo>
                    <a:pt x="617" y="1800"/>
                  </a:lnTo>
                  <a:cubicBezTo>
                    <a:pt x="617" y="1802"/>
                    <a:pt x="621" y="1803"/>
                    <a:pt x="622" y="1804"/>
                  </a:cubicBezTo>
                  <a:lnTo>
                    <a:pt x="622" y="1804"/>
                  </a:lnTo>
                  <a:cubicBezTo>
                    <a:pt x="625" y="1805"/>
                    <a:pt x="629" y="1809"/>
                    <a:pt x="630" y="1811"/>
                  </a:cubicBezTo>
                  <a:lnTo>
                    <a:pt x="630" y="1811"/>
                  </a:lnTo>
                  <a:cubicBezTo>
                    <a:pt x="631" y="1814"/>
                    <a:pt x="630" y="1820"/>
                    <a:pt x="628" y="1823"/>
                  </a:cubicBezTo>
                  <a:lnTo>
                    <a:pt x="628" y="1823"/>
                  </a:lnTo>
                  <a:cubicBezTo>
                    <a:pt x="626" y="1825"/>
                    <a:pt x="618" y="1827"/>
                    <a:pt x="615" y="1829"/>
                  </a:cubicBezTo>
                  <a:lnTo>
                    <a:pt x="615" y="1829"/>
                  </a:lnTo>
                  <a:cubicBezTo>
                    <a:pt x="612" y="1829"/>
                    <a:pt x="604" y="1828"/>
                    <a:pt x="602" y="1830"/>
                  </a:cubicBezTo>
                  <a:lnTo>
                    <a:pt x="602" y="1830"/>
                  </a:lnTo>
                  <a:cubicBezTo>
                    <a:pt x="599" y="1833"/>
                    <a:pt x="600" y="1842"/>
                    <a:pt x="600" y="1845"/>
                  </a:cubicBezTo>
                  <a:lnTo>
                    <a:pt x="600" y="1845"/>
                  </a:lnTo>
                  <a:cubicBezTo>
                    <a:pt x="600" y="1850"/>
                    <a:pt x="603" y="1859"/>
                    <a:pt x="605" y="1863"/>
                  </a:cubicBezTo>
                  <a:lnTo>
                    <a:pt x="605" y="1863"/>
                  </a:lnTo>
                  <a:cubicBezTo>
                    <a:pt x="606" y="1866"/>
                    <a:pt x="611" y="1871"/>
                    <a:pt x="612" y="1874"/>
                  </a:cubicBezTo>
                  <a:lnTo>
                    <a:pt x="612" y="1874"/>
                  </a:lnTo>
                  <a:cubicBezTo>
                    <a:pt x="613" y="1877"/>
                    <a:pt x="614" y="1885"/>
                    <a:pt x="612" y="1888"/>
                  </a:cubicBezTo>
                  <a:lnTo>
                    <a:pt x="612" y="1888"/>
                  </a:lnTo>
                  <a:cubicBezTo>
                    <a:pt x="612" y="1889"/>
                    <a:pt x="609" y="1891"/>
                    <a:pt x="608" y="1891"/>
                  </a:cubicBezTo>
                  <a:lnTo>
                    <a:pt x="608" y="1891"/>
                  </a:lnTo>
                  <a:cubicBezTo>
                    <a:pt x="604" y="1892"/>
                    <a:pt x="597" y="1888"/>
                    <a:pt x="592" y="1888"/>
                  </a:cubicBezTo>
                  <a:lnTo>
                    <a:pt x="592" y="1888"/>
                  </a:lnTo>
                  <a:cubicBezTo>
                    <a:pt x="591" y="1889"/>
                    <a:pt x="586" y="1889"/>
                    <a:pt x="585" y="1891"/>
                  </a:cubicBezTo>
                  <a:lnTo>
                    <a:pt x="585" y="1891"/>
                  </a:lnTo>
                  <a:cubicBezTo>
                    <a:pt x="583" y="1893"/>
                    <a:pt x="583" y="1898"/>
                    <a:pt x="583" y="1901"/>
                  </a:cubicBezTo>
                  <a:lnTo>
                    <a:pt x="583" y="1901"/>
                  </a:lnTo>
                  <a:cubicBezTo>
                    <a:pt x="583" y="1904"/>
                    <a:pt x="587" y="1910"/>
                    <a:pt x="587" y="1913"/>
                  </a:cubicBezTo>
                  <a:lnTo>
                    <a:pt x="587" y="1913"/>
                  </a:lnTo>
                  <a:cubicBezTo>
                    <a:pt x="587" y="1916"/>
                    <a:pt x="584" y="1923"/>
                    <a:pt x="581" y="1925"/>
                  </a:cubicBezTo>
                  <a:lnTo>
                    <a:pt x="581" y="1925"/>
                  </a:lnTo>
                  <a:cubicBezTo>
                    <a:pt x="579" y="1928"/>
                    <a:pt x="573" y="1933"/>
                    <a:pt x="569" y="1932"/>
                  </a:cubicBezTo>
                  <a:lnTo>
                    <a:pt x="569" y="1932"/>
                  </a:lnTo>
                  <a:cubicBezTo>
                    <a:pt x="566" y="1931"/>
                    <a:pt x="562" y="1927"/>
                    <a:pt x="561" y="1924"/>
                  </a:cubicBezTo>
                  <a:lnTo>
                    <a:pt x="561" y="1924"/>
                  </a:lnTo>
                  <a:cubicBezTo>
                    <a:pt x="561" y="1921"/>
                    <a:pt x="564" y="1916"/>
                    <a:pt x="565" y="1913"/>
                  </a:cubicBezTo>
                  <a:lnTo>
                    <a:pt x="565" y="1913"/>
                  </a:lnTo>
                  <a:cubicBezTo>
                    <a:pt x="566" y="1911"/>
                    <a:pt x="568" y="1907"/>
                    <a:pt x="568" y="1905"/>
                  </a:cubicBezTo>
                  <a:lnTo>
                    <a:pt x="568" y="1905"/>
                  </a:lnTo>
                  <a:cubicBezTo>
                    <a:pt x="567" y="1902"/>
                    <a:pt x="563" y="1897"/>
                    <a:pt x="560" y="1896"/>
                  </a:cubicBezTo>
                  <a:lnTo>
                    <a:pt x="560" y="1896"/>
                  </a:lnTo>
                  <a:cubicBezTo>
                    <a:pt x="557" y="1895"/>
                    <a:pt x="551" y="1899"/>
                    <a:pt x="549" y="1901"/>
                  </a:cubicBezTo>
                  <a:lnTo>
                    <a:pt x="549" y="1901"/>
                  </a:lnTo>
                  <a:cubicBezTo>
                    <a:pt x="547" y="1902"/>
                    <a:pt x="546" y="1906"/>
                    <a:pt x="545" y="1907"/>
                  </a:cubicBezTo>
                  <a:lnTo>
                    <a:pt x="545" y="1907"/>
                  </a:lnTo>
                  <a:cubicBezTo>
                    <a:pt x="543" y="1909"/>
                    <a:pt x="538" y="1913"/>
                    <a:pt x="536" y="1913"/>
                  </a:cubicBezTo>
                  <a:lnTo>
                    <a:pt x="536" y="1913"/>
                  </a:lnTo>
                  <a:cubicBezTo>
                    <a:pt x="532" y="1912"/>
                    <a:pt x="527" y="1906"/>
                    <a:pt x="524" y="1903"/>
                  </a:cubicBezTo>
                  <a:lnTo>
                    <a:pt x="524" y="1903"/>
                  </a:lnTo>
                  <a:cubicBezTo>
                    <a:pt x="521" y="1900"/>
                    <a:pt x="518" y="1891"/>
                    <a:pt x="516" y="1887"/>
                  </a:cubicBezTo>
                  <a:lnTo>
                    <a:pt x="516" y="1887"/>
                  </a:lnTo>
                  <a:cubicBezTo>
                    <a:pt x="515" y="1884"/>
                    <a:pt x="513" y="1874"/>
                    <a:pt x="510" y="1871"/>
                  </a:cubicBezTo>
                  <a:lnTo>
                    <a:pt x="510" y="1871"/>
                  </a:lnTo>
                  <a:cubicBezTo>
                    <a:pt x="507" y="1870"/>
                    <a:pt x="501" y="1869"/>
                    <a:pt x="498" y="1869"/>
                  </a:cubicBezTo>
                  <a:lnTo>
                    <a:pt x="498" y="1869"/>
                  </a:lnTo>
                  <a:cubicBezTo>
                    <a:pt x="496" y="1869"/>
                    <a:pt x="490" y="1871"/>
                    <a:pt x="487" y="1873"/>
                  </a:cubicBezTo>
                  <a:lnTo>
                    <a:pt x="487" y="1873"/>
                  </a:lnTo>
                  <a:cubicBezTo>
                    <a:pt x="485" y="1874"/>
                    <a:pt x="480" y="1880"/>
                    <a:pt x="479" y="1882"/>
                  </a:cubicBezTo>
                  <a:lnTo>
                    <a:pt x="479" y="1882"/>
                  </a:lnTo>
                  <a:cubicBezTo>
                    <a:pt x="476" y="1885"/>
                    <a:pt x="472" y="1894"/>
                    <a:pt x="468" y="1897"/>
                  </a:cubicBezTo>
                  <a:lnTo>
                    <a:pt x="468" y="1897"/>
                  </a:lnTo>
                  <a:cubicBezTo>
                    <a:pt x="466" y="1899"/>
                    <a:pt x="462" y="1904"/>
                    <a:pt x="459" y="1905"/>
                  </a:cubicBezTo>
                  <a:lnTo>
                    <a:pt x="459" y="1905"/>
                  </a:lnTo>
                  <a:cubicBezTo>
                    <a:pt x="455" y="1906"/>
                    <a:pt x="447" y="1905"/>
                    <a:pt x="444" y="1907"/>
                  </a:cubicBezTo>
                  <a:lnTo>
                    <a:pt x="444" y="1907"/>
                  </a:lnTo>
                  <a:cubicBezTo>
                    <a:pt x="442" y="1907"/>
                    <a:pt x="437" y="1910"/>
                    <a:pt x="436" y="1911"/>
                  </a:cubicBezTo>
                  <a:lnTo>
                    <a:pt x="436" y="1911"/>
                  </a:lnTo>
                  <a:cubicBezTo>
                    <a:pt x="432" y="1914"/>
                    <a:pt x="425" y="1922"/>
                    <a:pt x="423" y="1927"/>
                  </a:cubicBezTo>
                  <a:lnTo>
                    <a:pt x="423" y="1927"/>
                  </a:lnTo>
                  <a:cubicBezTo>
                    <a:pt x="421" y="1931"/>
                    <a:pt x="423" y="1942"/>
                    <a:pt x="423" y="1947"/>
                  </a:cubicBezTo>
                  <a:lnTo>
                    <a:pt x="423" y="1947"/>
                  </a:lnTo>
                  <a:cubicBezTo>
                    <a:pt x="424" y="1953"/>
                    <a:pt x="425" y="1965"/>
                    <a:pt x="424" y="1970"/>
                  </a:cubicBezTo>
                  <a:lnTo>
                    <a:pt x="424" y="1970"/>
                  </a:lnTo>
                  <a:cubicBezTo>
                    <a:pt x="422" y="1975"/>
                    <a:pt x="414" y="1985"/>
                    <a:pt x="409" y="1986"/>
                  </a:cubicBezTo>
                  <a:lnTo>
                    <a:pt x="409" y="1986"/>
                  </a:lnTo>
                  <a:cubicBezTo>
                    <a:pt x="405" y="1986"/>
                    <a:pt x="396" y="1980"/>
                    <a:pt x="394" y="1976"/>
                  </a:cubicBezTo>
                  <a:lnTo>
                    <a:pt x="394" y="1976"/>
                  </a:lnTo>
                  <a:cubicBezTo>
                    <a:pt x="391" y="1973"/>
                    <a:pt x="390" y="1964"/>
                    <a:pt x="387" y="1962"/>
                  </a:cubicBezTo>
                  <a:lnTo>
                    <a:pt x="387" y="1962"/>
                  </a:lnTo>
                  <a:cubicBezTo>
                    <a:pt x="385" y="1960"/>
                    <a:pt x="379" y="1958"/>
                    <a:pt x="376" y="1958"/>
                  </a:cubicBezTo>
                  <a:lnTo>
                    <a:pt x="376" y="1958"/>
                  </a:lnTo>
                  <a:cubicBezTo>
                    <a:pt x="373" y="1958"/>
                    <a:pt x="366" y="1960"/>
                    <a:pt x="364" y="1960"/>
                  </a:cubicBezTo>
                  <a:lnTo>
                    <a:pt x="364" y="1960"/>
                  </a:lnTo>
                  <a:cubicBezTo>
                    <a:pt x="360" y="1959"/>
                    <a:pt x="353" y="1958"/>
                    <a:pt x="350" y="1956"/>
                  </a:cubicBezTo>
                  <a:lnTo>
                    <a:pt x="350" y="1956"/>
                  </a:lnTo>
                  <a:cubicBezTo>
                    <a:pt x="347" y="1955"/>
                    <a:pt x="344" y="1950"/>
                    <a:pt x="342" y="1948"/>
                  </a:cubicBezTo>
                  <a:lnTo>
                    <a:pt x="342" y="1948"/>
                  </a:lnTo>
                  <a:cubicBezTo>
                    <a:pt x="339" y="1945"/>
                    <a:pt x="332" y="1940"/>
                    <a:pt x="328" y="1938"/>
                  </a:cubicBezTo>
                  <a:lnTo>
                    <a:pt x="328" y="1938"/>
                  </a:lnTo>
                  <a:cubicBezTo>
                    <a:pt x="325" y="1937"/>
                    <a:pt x="319" y="1938"/>
                    <a:pt x="316" y="1937"/>
                  </a:cubicBezTo>
                  <a:lnTo>
                    <a:pt x="316" y="1937"/>
                  </a:lnTo>
                  <a:cubicBezTo>
                    <a:pt x="313" y="1935"/>
                    <a:pt x="308" y="1930"/>
                    <a:pt x="305" y="1928"/>
                  </a:cubicBezTo>
                  <a:lnTo>
                    <a:pt x="305" y="1928"/>
                  </a:lnTo>
                  <a:cubicBezTo>
                    <a:pt x="301" y="1926"/>
                    <a:pt x="293" y="1924"/>
                    <a:pt x="288" y="1925"/>
                  </a:cubicBezTo>
                  <a:lnTo>
                    <a:pt x="288" y="1925"/>
                  </a:lnTo>
                  <a:cubicBezTo>
                    <a:pt x="283" y="1925"/>
                    <a:pt x="272" y="1929"/>
                    <a:pt x="267" y="1933"/>
                  </a:cubicBezTo>
                  <a:lnTo>
                    <a:pt x="267" y="1933"/>
                  </a:lnTo>
                  <a:cubicBezTo>
                    <a:pt x="265" y="1934"/>
                    <a:pt x="263" y="1940"/>
                    <a:pt x="261" y="1942"/>
                  </a:cubicBezTo>
                  <a:lnTo>
                    <a:pt x="261" y="1942"/>
                  </a:lnTo>
                  <a:cubicBezTo>
                    <a:pt x="260" y="1944"/>
                    <a:pt x="256" y="1950"/>
                    <a:pt x="254" y="1950"/>
                  </a:cubicBezTo>
                  <a:lnTo>
                    <a:pt x="254" y="1950"/>
                  </a:lnTo>
                  <a:cubicBezTo>
                    <a:pt x="251" y="1950"/>
                    <a:pt x="246" y="1944"/>
                    <a:pt x="244" y="1943"/>
                  </a:cubicBezTo>
                  <a:lnTo>
                    <a:pt x="244" y="1943"/>
                  </a:lnTo>
                  <a:cubicBezTo>
                    <a:pt x="241" y="1941"/>
                    <a:pt x="234" y="1940"/>
                    <a:pt x="233" y="1938"/>
                  </a:cubicBezTo>
                  <a:lnTo>
                    <a:pt x="233" y="1938"/>
                  </a:lnTo>
                  <a:cubicBezTo>
                    <a:pt x="230" y="1935"/>
                    <a:pt x="230" y="1930"/>
                    <a:pt x="229" y="1927"/>
                  </a:cubicBezTo>
                  <a:lnTo>
                    <a:pt x="229" y="1927"/>
                  </a:lnTo>
                  <a:cubicBezTo>
                    <a:pt x="228" y="1925"/>
                    <a:pt x="227" y="1921"/>
                    <a:pt x="225" y="1920"/>
                  </a:cubicBezTo>
                  <a:lnTo>
                    <a:pt x="225" y="1920"/>
                  </a:lnTo>
                  <a:cubicBezTo>
                    <a:pt x="224" y="1918"/>
                    <a:pt x="223" y="1915"/>
                    <a:pt x="221" y="1915"/>
                  </a:cubicBezTo>
                  <a:lnTo>
                    <a:pt x="221" y="1915"/>
                  </a:lnTo>
                  <a:cubicBezTo>
                    <a:pt x="218" y="1915"/>
                    <a:pt x="214" y="1921"/>
                    <a:pt x="213" y="1924"/>
                  </a:cubicBezTo>
                  <a:lnTo>
                    <a:pt x="213" y="1924"/>
                  </a:lnTo>
                  <a:cubicBezTo>
                    <a:pt x="212" y="1927"/>
                    <a:pt x="215" y="1934"/>
                    <a:pt x="214" y="1937"/>
                  </a:cubicBezTo>
                  <a:lnTo>
                    <a:pt x="214" y="1937"/>
                  </a:lnTo>
                  <a:cubicBezTo>
                    <a:pt x="213" y="1939"/>
                    <a:pt x="208" y="1941"/>
                    <a:pt x="208" y="1944"/>
                  </a:cubicBezTo>
                  <a:lnTo>
                    <a:pt x="208" y="1944"/>
                  </a:lnTo>
                  <a:cubicBezTo>
                    <a:pt x="208" y="1948"/>
                    <a:pt x="215" y="1955"/>
                    <a:pt x="218" y="1958"/>
                  </a:cubicBezTo>
                  <a:lnTo>
                    <a:pt x="218" y="1958"/>
                  </a:lnTo>
                  <a:cubicBezTo>
                    <a:pt x="220" y="1960"/>
                    <a:pt x="225" y="1961"/>
                    <a:pt x="227" y="1964"/>
                  </a:cubicBezTo>
                  <a:lnTo>
                    <a:pt x="227" y="1964"/>
                  </a:lnTo>
                  <a:cubicBezTo>
                    <a:pt x="228" y="1966"/>
                    <a:pt x="224" y="1974"/>
                    <a:pt x="223" y="1977"/>
                  </a:cubicBezTo>
                  <a:lnTo>
                    <a:pt x="223" y="1977"/>
                  </a:lnTo>
                  <a:cubicBezTo>
                    <a:pt x="223" y="1980"/>
                    <a:pt x="221" y="1985"/>
                    <a:pt x="219" y="1986"/>
                  </a:cubicBezTo>
                  <a:lnTo>
                    <a:pt x="219" y="1986"/>
                  </a:lnTo>
                  <a:cubicBezTo>
                    <a:pt x="217" y="1989"/>
                    <a:pt x="212" y="1992"/>
                    <a:pt x="209" y="1992"/>
                  </a:cubicBezTo>
                  <a:lnTo>
                    <a:pt x="209" y="1992"/>
                  </a:lnTo>
                  <a:cubicBezTo>
                    <a:pt x="207" y="1993"/>
                    <a:pt x="201" y="1994"/>
                    <a:pt x="199" y="1993"/>
                  </a:cubicBezTo>
                  <a:lnTo>
                    <a:pt x="199" y="1993"/>
                  </a:lnTo>
                  <a:cubicBezTo>
                    <a:pt x="196" y="1991"/>
                    <a:pt x="193" y="1982"/>
                    <a:pt x="193" y="1978"/>
                  </a:cubicBezTo>
                  <a:lnTo>
                    <a:pt x="193" y="1978"/>
                  </a:lnTo>
                  <a:cubicBezTo>
                    <a:pt x="193" y="1976"/>
                    <a:pt x="197" y="1971"/>
                    <a:pt x="197" y="1968"/>
                  </a:cubicBezTo>
                  <a:lnTo>
                    <a:pt x="197" y="1968"/>
                  </a:lnTo>
                  <a:cubicBezTo>
                    <a:pt x="198" y="1966"/>
                    <a:pt x="200" y="1962"/>
                    <a:pt x="198" y="1960"/>
                  </a:cubicBezTo>
                  <a:lnTo>
                    <a:pt x="198" y="1960"/>
                  </a:lnTo>
                  <a:cubicBezTo>
                    <a:pt x="197" y="1957"/>
                    <a:pt x="189" y="1956"/>
                    <a:pt x="186" y="1956"/>
                  </a:cubicBezTo>
                  <a:lnTo>
                    <a:pt x="186" y="1956"/>
                  </a:lnTo>
                  <a:cubicBezTo>
                    <a:pt x="184" y="1957"/>
                    <a:pt x="180" y="1960"/>
                    <a:pt x="177" y="1961"/>
                  </a:cubicBezTo>
                  <a:lnTo>
                    <a:pt x="177" y="1961"/>
                  </a:lnTo>
                  <a:cubicBezTo>
                    <a:pt x="174" y="1962"/>
                    <a:pt x="167" y="1961"/>
                    <a:pt x="164" y="1962"/>
                  </a:cubicBezTo>
                  <a:lnTo>
                    <a:pt x="164" y="1962"/>
                  </a:lnTo>
                  <a:cubicBezTo>
                    <a:pt x="160" y="1964"/>
                    <a:pt x="154" y="1973"/>
                    <a:pt x="150" y="1975"/>
                  </a:cubicBezTo>
                  <a:lnTo>
                    <a:pt x="150" y="1975"/>
                  </a:lnTo>
                  <a:cubicBezTo>
                    <a:pt x="146" y="1976"/>
                    <a:pt x="138" y="1976"/>
                    <a:pt x="134" y="1975"/>
                  </a:cubicBezTo>
                  <a:lnTo>
                    <a:pt x="134" y="1975"/>
                  </a:lnTo>
                  <a:cubicBezTo>
                    <a:pt x="132" y="1974"/>
                    <a:pt x="130" y="1968"/>
                    <a:pt x="128" y="1966"/>
                  </a:cubicBezTo>
                  <a:lnTo>
                    <a:pt x="128" y="1966"/>
                  </a:lnTo>
                  <a:cubicBezTo>
                    <a:pt x="126" y="1964"/>
                    <a:pt x="124" y="1958"/>
                    <a:pt x="122" y="1956"/>
                  </a:cubicBezTo>
                  <a:lnTo>
                    <a:pt x="122" y="1956"/>
                  </a:lnTo>
                  <a:cubicBezTo>
                    <a:pt x="120" y="1955"/>
                    <a:pt x="115" y="1955"/>
                    <a:pt x="113" y="1955"/>
                  </a:cubicBezTo>
                  <a:lnTo>
                    <a:pt x="113" y="1955"/>
                  </a:lnTo>
                  <a:cubicBezTo>
                    <a:pt x="108" y="1957"/>
                    <a:pt x="102" y="1966"/>
                    <a:pt x="99" y="1971"/>
                  </a:cubicBezTo>
                  <a:lnTo>
                    <a:pt x="99" y="1971"/>
                  </a:lnTo>
                  <a:cubicBezTo>
                    <a:pt x="98" y="1974"/>
                    <a:pt x="97" y="1981"/>
                    <a:pt x="98" y="1984"/>
                  </a:cubicBezTo>
                  <a:lnTo>
                    <a:pt x="98" y="1984"/>
                  </a:lnTo>
                  <a:cubicBezTo>
                    <a:pt x="99" y="1986"/>
                    <a:pt x="103" y="1990"/>
                    <a:pt x="104" y="1991"/>
                  </a:cubicBezTo>
                  <a:lnTo>
                    <a:pt x="104" y="1991"/>
                  </a:lnTo>
                  <a:cubicBezTo>
                    <a:pt x="106" y="1992"/>
                    <a:pt x="111" y="1993"/>
                    <a:pt x="113" y="1995"/>
                  </a:cubicBezTo>
                  <a:lnTo>
                    <a:pt x="113" y="1995"/>
                  </a:lnTo>
                  <a:cubicBezTo>
                    <a:pt x="114" y="1996"/>
                    <a:pt x="116" y="2002"/>
                    <a:pt x="116" y="2004"/>
                  </a:cubicBezTo>
                  <a:lnTo>
                    <a:pt x="116" y="2004"/>
                  </a:lnTo>
                  <a:cubicBezTo>
                    <a:pt x="116" y="2007"/>
                    <a:pt x="114" y="2014"/>
                    <a:pt x="112" y="2016"/>
                  </a:cubicBezTo>
                  <a:lnTo>
                    <a:pt x="112" y="2016"/>
                  </a:lnTo>
                  <a:cubicBezTo>
                    <a:pt x="110" y="2018"/>
                    <a:pt x="106" y="2018"/>
                    <a:pt x="104" y="2019"/>
                  </a:cubicBezTo>
                  <a:lnTo>
                    <a:pt x="104" y="2019"/>
                  </a:lnTo>
                  <a:cubicBezTo>
                    <a:pt x="103" y="2021"/>
                    <a:pt x="102" y="2027"/>
                    <a:pt x="100" y="2028"/>
                  </a:cubicBezTo>
                  <a:lnTo>
                    <a:pt x="100" y="2028"/>
                  </a:lnTo>
                  <a:cubicBezTo>
                    <a:pt x="98" y="2029"/>
                    <a:pt x="92" y="2030"/>
                    <a:pt x="90" y="2029"/>
                  </a:cubicBezTo>
                  <a:lnTo>
                    <a:pt x="90" y="2029"/>
                  </a:lnTo>
                  <a:cubicBezTo>
                    <a:pt x="88" y="2027"/>
                    <a:pt x="89" y="2021"/>
                    <a:pt x="87" y="2019"/>
                  </a:cubicBezTo>
                  <a:lnTo>
                    <a:pt x="87" y="2019"/>
                  </a:lnTo>
                  <a:cubicBezTo>
                    <a:pt x="84" y="2018"/>
                    <a:pt x="77" y="2019"/>
                    <a:pt x="74" y="2019"/>
                  </a:cubicBezTo>
                  <a:lnTo>
                    <a:pt x="74" y="2019"/>
                  </a:lnTo>
                  <a:cubicBezTo>
                    <a:pt x="72" y="2019"/>
                    <a:pt x="69" y="2020"/>
                    <a:pt x="66" y="2021"/>
                  </a:cubicBezTo>
                  <a:lnTo>
                    <a:pt x="66" y="2021"/>
                  </a:lnTo>
                  <a:cubicBezTo>
                    <a:pt x="64" y="2019"/>
                    <a:pt x="64" y="2018"/>
                    <a:pt x="63" y="2018"/>
                  </a:cubicBezTo>
                  <a:lnTo>
                    <a:pt x="63" y="2018"/>
                  </a:lnTo>
                  <a:cubicBezTo>
                    <a:pt x="63" y="2015"/>
                    <a:pt x="64" y="2009"/>
                    <a:pt x="63" y="2007"/>
                  </a:cubicBezTo>
                  <a:lnTo>
                    <a:pt x="63" y="2007"/>
                  </a:lnTo>
                  <a:cubicBezTo>
                    <a:pt x="63" y="2005"/>
                    <a:pt x="59" y="2002"/>
                    <a:pt x="58" y="1999"/>
                  </a:cubicBezTo>
                  <a:lnTo>
                    <a:pt x="58" y="1999"/>
                  </a:lnTo>
                  <a:cubicBezTo>
                    <a:pt x="57" y="1996"/>
                    <a:pt x="58" y="1989"/>
                    <a:pt x="59" y="1985"/>
                  </a:cubicBezTo>
                  <a:lnTo>
                    <a:pt x="59" y="1985"/>
                  </a:lnTo>
                  <a:cubicBezTo>
                    <a:pt x="60" y="1983"/>
                    <a:pt x="63" y="1979"/>
                    <a:pt x="63" y="1976"/>
                  </a:cubicBezTo>
                  <a:lnTo>
                    <a:pt x="63" y="1976"/>
                  </a:lnTo>
                  <a:cubicBezTo>
                    <a:pt x="63" y="1972"/>
                    <a:pt x="57" y="1965"/>
                    <a:pt x="58" y="1961"/>
                  </a:cubicBezTo>
                  <a:lnTo>
                    <a:pt x="58" y="1961"/>
                  </a:lnTo>
                  <a:cubicBezTo>
                    <a:pt x="58" y="1959"/>
                    <a:pt x="62" y="1955"/>
                    <a:pt x="63" y="1953"/>
                  </a:cubicBezTo>
                  <a:lnTo>
                    <a:pt x="63" y="1953"/>
                  </a:lnTo>
                  <a:cubicBezTo>
                    <a:pt x="65" y="1948"/>
                    <a:pt x="69" y="1936"/>
                    <a:pt x="68" y="1931"/>
                  </a:cubicBezTo>
                  <a:lnTo>
                    <a:pt x="68" y="1931"/>
                  </a:lnTo>
                  <a:cubicBezTo>
                    <a:pt x="66" y="1927"/>
                    <a:pt x="57" y="1925"/>
                    <a:pt x="56" y="1922"/>
                  </a:cubicBezTo>
                  <a:lnTo>
                    <a:pt x="56" y="1922"/>
                  </a:lnTo>
                  <a:cubicBezTo>
                    <a:pt x="54" y="1918"/>
                    <a:pt x="57" y="1911"/>
                    <a:pt x="59" y="1907"/>
                  </a:cubicBezTo>
                  <a:lnTo>
                    <a:pt x="59" y="1907"/>
                  </a:lnTo>
                  <a:cubicBezTo>
                    <a:pt x="60" y="1905"/>
                    <a:pt x="64" y="1904"/>
                    <a:pt x="66" y="1901"/>
                  </a:cubicBezTo>
                  <a:lnTo>
                    <a:pt x="66" y="1901"/>
                  </a:lnTo>
                  <a:cubicBezTo>
                    <a:pt x="67" y="1900"/>
                    <a:pt x="68" y="1895"/>
                    <a:pt x="67" y="1893"/>
                  </a:cubicBezTo>
                  <a:lnTo>
                    <a:pt x="67" y="1893"/>
                  </a:lnTo>
                  <a:cubicBezTo>
                    <a:pt x="66" y="1890"/>
                    <a:pt x="63" y="1887"/>
                    <a:pt x="62" y="1884"/>
                  </a:cubicBezTo>
                  <a:lnTo>
                    <a:pt x="62" y="1884"/>
                  </a:lnTo>
                  <a:cubicBezTo>
                    <a:pt x="62" y="1881"/>
                    <a:pt x="66" y="1874"/>
                    <a:pt x="68" y="1872"/>
                  </a:cubicBezTo>
                  <a:lnTo>
                    <a:pt x="68" y="1872"/>
                  </a:lnTo>
                  <a:cubicBezTo>
                    <a:pt x="71" y="1870"/>
                    <a:pt x="79" y="1871"/>
                    <a:pt x="82" y="1869"/>
                  </a:cubicBezTo>
                  <a:lnTo>
                    <a:pt x="82" y="1869"/>
                  </a:lnTo>
                  <a:cubicBezTo>
                    <a:pt x="84" y="1866"/>
                    <a:pt x="87" y="1860"/>
                    <a:pt x="87" y="1857"/>
                  </a:cubicBezTo>
                  <a:lnTo>
                    <a:pt x="87" y="1857"/>
                  </a:lnTo>
                  <a:cubicBezTo>
                    <a:pt x="87" y="1854"/>
                    <a:pt x="84" y="1850"/>
                    <a:pt x="83" y="1848"/>
                  </a:cubicBezTo>
                  <a:lnTo>
                    <a:pt x="83" y="1848"/>
                  </a:lnTo>
                  <a:cubicBezTo>
                    <a:pt x="81" y="1845"/>
                    <a:pt x="76" y="1841"/>
                    <a:pt x="73" y="1839"/>
                  </a:cubicBezTo>
                  <a:lnTo>
                    <a:pt x="73" y="1839"/>
                  </a:lnTo>
                  <a:cubicBezTo>
                    <a:pt x="71" y="1837"/>
                    <a:pt x="65" y="1837"/>
                    <a:pt x="63" y="1835"/>
                  </a:cubicBezTo>
                  <a:lnTo>
                    <a:pt x="63" y="1835"/>
                  </a:lnTo>
                  <a:cubicBezTo>
                    <a:pt x="61" y="1833"/>
                    <a:pt x="57" y="1827"/>
                    <a:pt x="58" y="1824"/>
                  </a:cubicBezTo>
                  <a:lnTo>
                    <a:pt x="58" y="1824"/>
                  </a:lnTo>
                  <a:cubicBezTo>
                    <a:pt x="58" y="1821"/>
                    <a:pt x="64" y="1820"/>
                    <a:pt x="66" y="1818"/>
                  </a:cubicBezTo>
                  <a:lnTo>
                    <a:pt x="66" y="1818"/>
                  </a:lnTo>
                  <a:cubicBezTo>
                    <a:pt x="69" y="1816"/>
                    <a:pt x="72" y="1810"/>
                    <a:pt x="73" y="1807"/>
                  </a:cubicBezTo>
                  <a:lnTo>
                    <a:pt x="73" y="1807"/>
                  </a:lnTo>
                  <a:cubicBezTo>
                    <a:pt x="73" y="1805"/>
                    <a:pt x="69" y="1802"/>
                    <a:pt x="69" y="1800"/>
                  </a:cubicBezTo>
                  <a:lnTo>
                    <a:pt x="69" y="1800"/>
                  </a:lnTo>
                  <a:cubicBezTo>
                    <a:pt x="69" y="1796"/>
                    <a:pt x="72" y="1789"/>
                    <a:pt x="74" y="1787"/>
                  </a:cubicBezTo>
                  <a:lnTo>
                    <a:pt x="74" y="1787"/>
                  </a:lnTo>
                  <a:cubicBezTo>
                    <a:pt x="78" y="1787"/>
                    <a:pt x="82" y="1796"/>
                    <a:pt x="85" y="1796"/>
                  </a:cubicBezTo>
                  <a:lnTo>
                    <a:pt x="85" y="1796"/>
                  </a:lnTo>
                  <a:cubicBezTo>
                    <a:pt x="86" y="1796"/>
                    <a:pt x="89" y="1793"/>
                    <a:pt x="90" y="1792"/>
                  </a:cubicBezTo>
                  <a:lnTo>
                    <a:pt x="90" y="1792"/>
                  </a:lnTo>
                  <a:cubicBezTo>
                    <a:pt x="92" y="1789"/>
                    <a:pt x="93" y="1782"/>
                    <a:pt x="96" y="1782"/>
                  </a:cubicBezTo>
                  <a:lnTo>
                    <a:pt x="96" y="1782"/>
                  </a:lnTo>
                  <a:cubicBezTo>
                    <a:pt x="97" y="1781"/>
                    <a:pt x="100" y="1787"/>
                    <a:pt x="103" y="1787"/>
                  </a:cubicBezTo>
                  <a:lnTo>
                    <a:pt x="103" y="1787"/>
                  </a:lnTo>
                  <a:cubicBezTo>
                    <a:pt x="104" y="1787"/>
                    <a:pt x="108" y="1783"/>
                    <a:pt x="109" y="1781"/>
                  </a:cubicBezTo>
                  <a:lnTo>
                    <a:pt x="109" y="1781"/>
                  </a:lnTo>
                  <a:cubicBezTo>
                    <a:pt x="111" y="1779"/>
                    <a:pt x="112" y="1772"/>
                    <a:pt x="112" y="1768"/>
                  </a:cubicBezTo>
                  <a:lnTo>
                    <a:pt x="112" y="1768"/>
                  </a:lnTo>
                  <a:cubicBezTo>
                    <a:pt x="112" y="1765"/>
                    <a:pt x="109" y="1758"/>
                    <a:pt x="110" y="1755"/>
                  </a:cubicBezTo>
                  <a:lnTo>
                    <a:pt x="110" y="1755"/>
                  </a:lnTo>
                  <a:cubicBezTo>
                    <a:pt x="112" y="1752"/>
                    <a:pt x="120" y="1750"/>
                    <a:pt x="123" y="1748"/>
                  </a:cubicBezTo>
                  <a:lnTo>
                    <a:pt x="123" y="1748"/>
                  </a:lnTo>
                  <a:cubicBezTo>
                    <a:pt x="125" y="1744"/>
                    <a:pt x="129" y="1738"/>
                    <a:pt x="130" y="1734"/>
                  </a:cubicBezTo>
                  <a:lnTo>
                    <a:pt x="130" y="1734"/>
                  </a:lnTo>
                  <a:cubicBezTo>
                    <a:pt x="132" y="1731"/>
                    <a:pt x="135" y="1724"/>
                    <a:pt x="136" y="1720"/>
                  </a:cubicBezTo>
                  <a:lnTo>
                    <a:pt x="136" y="1720"/>
                  </a:lnTo>
                  <a:cubicBezTo>
                    <a:pt x="137" y="1718"/>
                    <a:pt x="137" y="1711"/>
                    <a:pt x="137" y="1708"/>
                  </a:cubicBezTo>
                  <a:lnTo>
                    <a:pt x="137" y="1708"/>
                  </a:lnTo>
                  <a:cubicBezTo>
                    <a:pt x="136" y="1705"/>
                    <a:pt x="131" y="1699"/>
                    <a:pt x="132" y="1696"/>
                  </a:cubicBezTo>
                  <a:lnTo>
                    <a:pt x="132" y="1696"/>
                  </a:lnTo>
                  <a:cubicBezTo>
                    <a:pt x="132" y="1693"/>
                    <a:pt x="137" y="1690"/>
                    <a:pt x="140" y="1689"/>
                  </a:cubicBezTo>
                  <a:lnTo>
                    <a:pt x="140" y="1689"/>
                  </a:lnTo>
                  <a:cubicBezTo>
                    <a:pt x="142" y="1688"/>
                    <a:pt x="147" y="1689"/>
                    <a:pt x="149" y="1688"/>
                  </a:cubicBezTo>
                  <a:lnTo>
                    <a:pt x="149" y="1688"/>
                  </a:lnTo>
                  <a:cubicBezTo>
                    <a:pt x="151" y="1686"/>
                    <a:pt x="152" y="1680"/>
                    <a:pt x="154" y="1679"/>
                  </a:cubicBezTo>
                  <a:lnTo>
                    <a:pt x="154" y="1679"/>
                  </a:lnTo>
                  <a:cubicBezTo>
                    <a:pt x="155" y="1678"/>
                    <a:pt x="160" y="1678"/>
                    <a:pt x="160" y="1677"/>
                  </a:cubicBezTo>
                  <a:lnTo>
                    <a:pt x="160" y="1677"/>
                  </a:lnTo>
                  <a:cubicBezTo>
                    <a:pt x="162" y="1675"/>
                    <a:pt x="161" y="1671"/>
                    <a:pt x="161" y="1669"/>
                  </a:cubicBezTo>
                  <a:lnTo>
                    <a:pt x="161" y="1669"/>
                  </a:lnTo>
                  <a:cubicBezTo>
                    <a:pt x="160" y="1667"/>
                    <a:pt x="156" y="1663"/>
                    <a:pt x="156" y="1661"/>
                  </a:cubicBezTo>
                  <a:lnTo>
                    <a:pt x="156" y="1661"/>
                  </a:lnTo>
                  <a:cubicBezTo>
                    <a:pt x="156" y="1658"/>
                    <a:pt x="161" y="1654"/>
                    <a:pt x="162" y="1651"/>
                  </a:cubicBezTo>
                  <a:lnTo>
                    <a:pt x="162" y="1651"/>
                  </a:lnTo>
                  <a:cubicBezTo>
                    <a:pt x="162" y="1649"/>
                    <a:pt x="159" y="1647"/>
                    <a:pt x="159" y="1645"/>
                  </a:cubicBezTo>
                  <a:lnTo>
                    <a:pt x="159" y="1645"/>
                  </a:lnTo>
                  <a:cubicBezTo>
                    <a:pt x="159" y="1643"/>
                    <a:pt x="162" y="1639"/>
                    <a:pt x="163" y="1638"/>
                  </a:cubicBezTo>
                  <a:lnTo>
                    <a:pt x="163" y="1638"/>
                  </a:lnTo>
                  <a:cubicBezTo>
                    <a:pt x="164" y="1634"/>
                    <a:pt x="164" y="1627"/>
                    <a:pt x="164" y="1624"/>
                  </a:cubicBezTo>
                  <a:lnTo>
                    <a:pt x="164" y="1624"/>
                  </a:lnTo>
                  <a:cubicBezTo>
                    <a:pt x="165" y="1619"/>
                    <a:pt x="163" y="1611"/>
                    <a:pt x="165" y="1607"/>
                  </a:cubicBezTo>
                  <a:lnTo>
                    <a:pt x="165" y="1607"/>
                  </a:lnTo>
                  <a:cubicBezTo>
                    <a:pt x="165" y="1604"/>
                    <a:pt x="170" y="1599"/>
                    <a:pt x="173" y="1598"/>
                  </a:cubicBezTo>
                  <a:lnTo>
                    <a:pt x="173" y="1598"/>
                  </a:lnTo>
                  <a:cubicBezTo>
                    <a:pt x="174" y="1597"/>
                    <a:pt x="178" y="1595"/>
                    <a:pt x="180" y="1594"/>
                  </a:cubicBezTo>
                  <a:lnTo>
                    <a:pt x="180" y="1594"/>
                  </a:lnTo>
                  <a:cubicBezTo>
                    <a:pt x="183" y="1593"/>
                    <a:pt x="187" y="1591"/>
                    <a:pt x="190" y="1589"/>
                  </a:cubicBezTo>
                  <a:lnTo>
                    <a:pt x="190" y="1589"/>
                  </a:lnTo>
                  <a:cubicBezTo>
                    <a:pt x="192" y="1587"/>
                    <a:pt x="196" y="1582"/>
                    <a:pt x="198" y="1579"/>
                  </a:cubicBezTo>
                  <a:lnTo>
                    <a:pt x="198" y="1579"/>
                  </a:lnTo>
                  <a:cubicBezTo>
                    <a:pt x="200" y="1574"/>
                    <a:pt x="203" y="1562"/>
                    <a:pt x="203" y="1556"/>
                  </a:cubicBezTo>
                  <a:lnTo>
                    <a:pt x="203" y="1556"/>
                  </a:lnTo>
                  <a:cubicBezTo>
                    <a:pt x="203" y="1551"/>
                    <a:pt x="200" y="1540"/>
                    <a:pt x="198" y="1536"/>
                  </a:cubicBezTo>
                  <a:lnTo>
                    <a:pt x="198" y="1536"/>
                  </a:lnTo>
                  <a:cubicBezTo>
                    <a:pt x="197" y="1532"/>
                    <a:pt x="193" y="1528"/>
                    <a:pt x="191" y="1526"/>
                  </a:cubicBezTo>
                  <a:lnTo>
                    <a:pt x="191" y="1526"/>
                  </a:lnTo>
                  <a:cubicBezTo>
                    <a:pt x="190" y="1523"/>
                    <a:pt x="188" y="1517"/>
                    <a:pt x="187" y="1515"/>
                  </a:cubicBezTo>
                  <a:lnTo>
                    <a:pt x="187" y="1515"/>
                  </a:lnTo>
                  <a:cubicBezTo>
                    <a:pt x="185" y="1512"/>
                    <a:pt x="178" y="1509"/>
                    <a:pt x="176" y="1506"/>
                  </a:cubicBezTo>
                  <a:lnTo>
                    <a:pt x="176" y="1506"/>
                  </a:lnTo>
                  <a:cubicBezTo>
                    <a:pt x="175" y="1504"/>
                    <a:pt x="173" y="1499"/>
                    <a:pt x="174" y="1497"/>
                  </a:cubicBezTo>
                  <a:lnTo>
                    <a:pt x="174" y="1497"/>
                  </a:lnTo>
                  <a:cubicBezTo>
                    <a:pt x="174" y="1493"/>
                    <a:pt x="180" y="1487"/>
                    <a:pt x="181" y="1483"/>
                  </a:cubicBezTo>
                  <a:lnTo>
                    <a:pt x="181" y="1483"/>
                  </a:lnTo>
                  <a:cubicBezTo>
                    <a:pt x="181" y="1480"/>
                    <a:pt x="183" y="1475"/>
                    <a:pt x="183" y="1471"/>
                  </a:cubicBezTo>
                  <a:lnTo>
                    <a:pt x="183" y="1471"/>
                  </a:lnTo>
                  <a:cubicBezTo>
                    <a:pt x="183" y="1466"/>
                    <a:pt x="182" y="1455"/>
                    <a:pt x="179" y="1451"/>
                  </a:cubicBezTo>
                  <a:lnTo>
                    <a:pt x="179" y="1451"/>
                  </a:lnTo>
                  <a:cubicBezTo>
                    <a:pt x="177" y="1448"/>
                    <a:pt x="172" y="1446"/>
                    <a:pt x="169" y="1446"/>
                  </a:cubicBezTo>
                  <a:lnTo>
                    <a:pt x="169" y="1446"/>
                  </a:lnTo>
                  <a:cubicBezTo>
                    <a:pt x="167" y="1445"/>
                    <a:pt x="161" y="1446"/>
                    <a:pt x="159" y="1445"/>
                  </a:cubicBezTo>
                  <a:lnTo>
                    <a:pt x="159" y="1445"/>
                  </a:lnTo>
                  <a:cubicBezTo>
                    <a:pt x="157" y="1444"/>
                    <a:pt x="155" y="1440"/>
                    <a:pt x="154" y="1438"/>
                  </a:cubicBezTo>
                  <a:lnTo>
                    <a:pt x="154" y="1438"/>
                  </a:lnTo>
                  <a:cubicBezTo>
                    <a:pt x="154" y="1435"/>
                    <a:pt x="157" y="1427"/>
                    <a:pt x="156" y="1423"/>
                  </a:cubicBezTo>
                  <a:lnTo>
                    <a:pt x="156" y="1423"/>
                  </a:lnTo>
                  <a:cubicBezTo>
                    <a:pt x="156" y="1419"/>
                    <a:pt x="154" y="1412"/>
                    <a:pt x="153" y="1409"/>
                  </a:cubicBezTo>
                  <a:lnTo>
                    <a:pt x="153" y="1409"/>
                  </a:lnTo>
                  <a:cubicBezTo>
                    <a:pt x="151" y="1406"/>
                    <a:pt x="145" y="1403"/>
                    <a:pt x="142" y="1400"/>
                  </a:cubicBezTo>
                  <a:lnTo>
                    <a:pt x="142" y="1400"/>
                  </a:lnTo>
                  <a:cubicBezTo>
                    <a:pt x="139" y="1397"/>
                    <a:pt x="130" y="1393"/>
                    <a:pt x="127" y="1388"/>
                  </a:cubicBezTo>
                  <a:lnTo>
                    <a:pt x="127" y="1388"/>
                  </a:lnTo>
                  <a:cubicBezTo>
                    <a:pt x="125" y="1385"/>
                    <a:pt x="122" y="1376"/>
                    <a:pt x="122" y="1371"/>
                  </a:cubicBezTo>
                  <a:lnTo>
                    <a:pt x="122" y="1371"/>
                  </a:lnTo>
                  <a:cubicBezTo>
                    <a:pt x="123" y="1367"/>
                    <a:pt x="129" y="1361"/>
                    <a:pt x="132" y="1358"/>
                  </a:cubicBezTo>
                  <a:lnTo>
                    <a:pt x="132" y="1358"/>
                  </a:lnTo>
                  <a:cubicBezTo>
                    <a:pt x="134" y="1355"/>
                    <a:pt x="141" y="1349"/>
                    <a:pt x="143" y="1345"/>
                  </a:cubicBezTo>
                  <a:lnTo>
                    <a:pt x="143" y="1345"/>
                  </a:lnTo>
                  <a:cubicBezTo>
                    <a:pt x="144" y="1342"/>
                    <a:pt x="144" y="1336"/>
                    <a:pt x="143" y="1334"/>
                  </a:cubicBezTo>
                  <a:lnTo>
                    <a:pt x="143" y="1334"/>
                  </a:lnTo>
                  <a:cubicBezTo>
                    <a:pt x="142" y="1330"/>
                    <a:pt x="135" y="1327"/>
                    <a:pt x="134" y="1324"/>
                  </a:cubicBezTo>
                  <a:lnTo>
                    <a:pt x="134" y="1324"/>
                  </a:lnTo>
                  <a:cubicBezTo>
                    <a:pt x="132" y="1321"/>
                    <a:pt x="128" y="1314"/>
                    <a:pt x="127" y="1309"/>
                  </a:cubicBezTo>
                  <a:lnTo>
                    <a:pt x="127" y="1309"/>
                  </a:lnTo>
                  <a:cubicBezTo>
                    <a:pt x="127" y="1305"/>
                    <a:pt x="129" y="1295"/>
                    <a:pt x="130" y="1291"/>
                  </a:cubicBezTo>
                  <a:lnTo>
                    <a:pt x="130" y="1291"/>
                  </a:lnTo>
                  <a:cubicBezTo>
                    <a:pt x="132" y="1287"/>
                    <a:pt x="137" y="1282"/>
                    <a:pt x="139" y="1279"/>
                  </a:cubicBezTo>
                  <a:lnTo>
                    <a:pt x="139" y="1279"/>
                  </a:lnTo>
                  <a:cubicBezTo>
                    <a:pt x="141" y="1277"/>
                    <a:pt x="147" y="1276"/>
                    <a:pt x="148" y="1274"/>
                  </a:cubicBezTo>
                  <a:lnTo>
                    <a:pt x="148" y="1274"/>
                  </a:lnTo>
                  <a:cubicBezTo>
                    <a:pt x="150" y="1271"/>
                    <a:pt x="149" y="1261"/>
                    <a:pt x="149" y="1261"/>
                  </a:cubicBezTo>
                  <a:lnTo>
                    <a:pt x="0" y="162"/>
                  </a:lnTo>
                  <a:lnTo>
                    <a:pt x="0" y="162"/>
                  </a:lnTo>
                  <a:cubicBezTo>
                    <a:pt x="1" y="163"/>
                    <a:pt x="2" y="166"/>
                    <a:pt x="3" y="167"/>
                  </a:cubicBezTo>
                  <a:lnTo>
                    <a:pt x="3" y="167"/>
                  </a:lnTo>
                  <a:cubicBezTo>
                    <a:pt x="5" y="170"/>
                    <a:pt x="13" y="173"/>
                    <a:pt x="16" y="176"/>
                  </a:cubicBezTo>
                  <a:lnTo>
                    <a:pt x="16" y="176"/>
                  </a:lnTo>
                  <a:cubicBezTo>
                    <a:pt x="21" y="179"/>
                    <a:pt x="31" y="188"/>
                    <a:pt x="37" y="190"/>
                  </a:cubicBezTo>
                  <a:lnTo>
                    <a:pt x="37" y="190"/>
                  </a:lnTo>
                  <a:cubicBezTo>
                    <a:pt x="42" y="193"/>
                    <a:pt x="53" y="196"/>
                    <a:pt x="59" y="197"/>
                  </a:cubicBezTo>
                  <a:lnTo>
                    <a:pt x="59" y="197"/>
                  </a:lnTo>
                  <a:cubicBezTo>
                    <a:pt x="72" y="198"/>
                    <a:pt x="97" y="199"/>
                    <a:pt x="110" y="195"/>
                  </a:cubicBezTo>
                  <a:lnTo>
                    <a:pt x="110" y="195"/>
                  </a:lnTo>
                  <a:cubicBezTo>
                    <a:pt x="120" y="192"/>
                    <a:pt x="139" y="177"/>
                    <a:pt x="149" y="171"/>
                  </a:cubicBezTo>
                  <a:lnTo>
                    <a:pt x="149" y="171"/>
                  </a:lnTo>
                  <a:cubicBezTo>
                    <a:pt x="157" y="166"/>
                    <a:pt x="175" y="159"/>
                    <a:pt x="183" y="154"/>
                  </a:cubicBezTo>
                  <a:lnTo>
                    <a:pt x="183" y="154"/>
                  </a:lnTo>
                  <a:cubicBezTo>
                    <a:pt x="193" y="148"/>
                    <a:pt x="212" y="137"/>
                    <a:pt x="220" y="129"/>
                  </a:cubicBezTo>
                  <a:lnTo>
                    <a:pt x="220" y="129"/>
                  </a:lnTo>
                  <a:cubicBezTo>
                    <a:pt x="225" y="125"/>
                    <a:pt x="232" y="119"/>
                    <a:pt x="238" y="112"/>
                  </a:cubicBezTo>
                  <a:lnTo>
                    <a:pt x="238" y="112"/>
                  </a:lnTo>
                  <a:cubicBezTo>
                    <a:pt x="263" y="109"/>
                    <a:pt x="320" y="102"/>
                    <a:pt x="342" y="99"/>
                  </a:cubicBezTo>
                  <a:lnTo>
                    <a:pt x="342" y="99"/>
                  </a:lnTo>
                  <a:cubicBezTo>
                    <a:pt x="382" y="93"/>
                    <a:pt x="462" y="81"/>
                    <a:pt x="501" y="74"/>
                  </a:cubicBezTo>
                  <a:lnTo>
                    <a:pt x="501" y="74"/>
                  </a:lnTo>
                  <a:cubicBezTo>
                    <a:pt x="608" y="56"/>
                    <a:pt x="930" y="0"/>
                    <a:pt x="930" y="0"/>
                  </a:cubicBezTo>
                  <a:lnTo>
                    <a:pt x="935" y="35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9" name="Freeform 361">
              <a:extLst>
                <a:ext uri="{FF2B5EF4-FFF2-40B4-BE49-F238E27FC236}">
                  <a16:creationId xmlns:a16="http://schemas.microsoft.com/office/drawing/2014/main" id="{1D9AA7CC-0DA8-DF47-886B-CCE9C1299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64806" y="4504501"/>
              <a:ext cx="1216246" cy="2123998"/>
            </a:xfrm>
            <a:custGeom>
              <a:avLst/>
              <a:gdLst>
                <a:gd name="T0" fmla="*/ 37 w 1513"/>
                <a:gd name="T1" fmla="*/ 1068 h 2641"/>
                <a:gd name="T2" fmla="*/ 94 w 1513"/>
                <a:gd name="T3" fmla="*/ 1006 h 2641"/>
                <a:gd name="T4" fmla="*/ 120 w 1513"/>
                <a:gd name="T5" fmla="*/ 913 h 2641"/>
                <a:gd name="T6" fmla="*/ 156 w 1513"/>
                <a:gd name="T7" fmla="*/ 795 h 2641"/>
                <a:gd name="T8" fmla="*/ 97 w 1513"/>
                <a:gd name="T9" fmla="*/ 727 h 2641"/>
                <a:gd name="T10" fmla="*/ 108 w 1513"/>
                <a:gd name="T11" fmla="*/ 637 h 2641"/>
                <a:gd name="T12" fmla="*/ 204 w 1513"/>
                <a:gd name="T13" fmla="*/ 610 h 2641"/>
                <a:gd name="T14" fmla="*/ 294 w 1513"/>
                <a:gd name="T15" fmla="*/ 567 h 2641"/>
                <a:gd name="T16" fmla="*/ 339 w 1513"/>
                <a:gd name="T17" fmla="*/ 502 h 2641"/>
                <a:gd name="T18" fmla="*/ 384 w 1513"/>
                <a:gd name="T19" fmla="*/ 421 h 2641"/>
                <a:gd name="T20" fmla="*/ 379 w 1513"/>
                <a:gd name="T21" fmla="*/ 307 h 2641"/>
                <a:gd name="T22" fmla="*/ 317 w 1513"/>
                <a:gd name="T23" fmla="*/ 244 h 2641"/>
                <a:gd name="T24" fmla="*/ 226 w 1513"/>
                <a:gd name="T25" fmla="*/ 148 h 2641"/>
                <a:gd name="T26" fmla="*/ 1169 w 1513"/>
                <a:gd name="T27" fmla="*/ 0 h 2641"/>
                <a:gd name="T28" fmla="*/ 1224 w 1513"/>
                <a:gd name="T29" fmla="*/ 181 h 2641"/>
                <a:gd name="T30" fmla="*/ 1271 w 1513"/>
                <a:gd name="T31" fmla="*/ 249 h 2641"/>
                <a:gd name="T32" fmla="*/ 1448 w 1513"/>
                <a:gd name="T33" fmla="*/ 1459 h 2641"/>
                <a:gd name="T34" fmla="*/ 1431 w 1513"/>
                <a:gd name="T35" fmla="*/ 1551 h 2641"/>
                <a:gd name="T36" fmla="*/ 1468 w 1513"/>
                <a:gd name="T37" fmla="*/ 1625 h 2641"/>
                <a:gd name="T38" fmla="*/ 1496 w 1513"/>
                <a:gd name="T39" fmla="*/ 1695 h 2641"/>
                <a:gd name="T40" fmla="*/ 1489 w 1513"/>
                <a:gd name="T41" fmla="*/ 1774 h 2641"/>
                <a:gd name="T42" fmla="*/ 1465 w 1513"/>
                <a:gd name="T43" fmla="*/ 1841 h 2641"/>
                <a:gd name="T44" fmla="*/ 1441 w 1513"/>
                <a:gd name="T45" fmla="*/ 1876 h 2641"/>
                <a:gd name="T46" fmla="*/ 1418 w 1513"/>
                <a:gd name="T47" fmla="*/ 1961 h 2641"/>
                <a:gd name="T48" fmla="*/ 1378 w 1513"/>
                <a:gd name="T49" fmla="*/ 1980 h 2641"/>
                <a:gd name="T50" fmla="*/ 1396 w 1513"/>
                <a:gd name="T51" fmla="*/ 2037 h 2641"/>
                <a:gd name="T52" fmla="*/ 1368 w 1513"/>
                <a:gd name="T53" fmla="*/ 2087 h 2641"/>
                <a:gd name="T54" fmla="*/ 1367 w 1513"/>
                <a:gd name="T55" fmla="*/ 2179 h 2641"/>
                <a:gd name="T56" fmla="*/ 1373 w 1513"/>
                <a:gd name="T57" fmla="*/ 2232 h 2641"/>
                <a:gd name="T58" fmla="*/ 1371 w 1513"/>
                <a:gd name="T59" fmla="*/ 2320 h 2641"/>
                <a:gd name="T60" fmla="*/ 1302 w 1513"/>
                <a:gd name="T61" fmla="*/ 2381 h 2641"/>
                <a:gd name="T62" fmla="*/ 1243 w 1513"/>
                <a:gd name="T63" fmla="*/ 2419 h 2641"/>
                <a:gd name="T64" fmla="*/ 1272 w 1513"/>
                <a:gd name="T65" fmla="*/ 2508 h 2641"/>
                <a:gd name="T66" fmla="*/ 1192 w 1513"/>
                <a:gd name="T67" fmla="*/ 2548 h 2641"/>
                <a:gd name="T68" fmla="*/ 1114 w 1513"/>
                <a:gd name="T69" fmla="*/ 2521 h 2641"/>
                <a:gd name="T70" fmla="*/ 1028 w 1513"/>
                <a:gd name="T71" fmla="*/ 2571 h 2641"/>
                <a:gd name="T72" fmla="*/ 998 w 1513"/>
                <a:gd name="T73" fmla="*/ 2625 h 2641"/>
                <a:gd name="T74" fmla="*/ 966 w 1513"/>
                <a:gd name="T75" fmla="*/ 2615 h 2641"/>
                <a:gd name="T76" fmla="*/ 944 w 1513"/>
                <a:gd name="T77" fmla="*/ 2625 h 2641"/>
                <a:gd name="T78" fmla="*/ 893 w 1513"/>
                <a:gd name="T79" fmla="*/ 2554 h 2641"/>
                <a:gd name="T80" fmla="*/ 867 w 1513"/>
                <a:gd name="T81" fmla="*/ 2511 h 2641"/>
                <a:gd name="T82" fmla="*/ 876 w 1513"/>
                <a:gd name="T83" fmla="*/ 2427 h 2641"/>
                <a:gd name="T84" fmla="*/ 864 w 1513"/>
                <a:gd name="T85" fmla="*/ 2363 h 2641"/>
                <a:gd name="T86" fmla="*/ 815 w 1513"/>
                <a:gd name="T87" fmla="*/ 2306 h 2641"/>
                <a:gd name="T88" fmla="*/ 766 w 1513"/>
                <a:gd name="T89" fmla="*/ 2271 h 2641"/>
                <a:gd name="T90" fmla="*/ 711 w 1513"/>
                <a:gd name="T91" fmla="*/ 2233 h 2641"/>
                <a:gd name="T92" fmla="*/ 667 w 1513"/>
                <a:gd name="T93" fmla="*/ 2229 h 2641"/>
                <a:gd name="T94" fmla="*/ 637 w 1513"/>
                <a:gd name="T95" fmla="*/ 2201 h 2641"/>
                <a:gd name="T96" fmla="*/ 585 w 1513"/>
                <a:gd name="T97" fmla="*/ 2175 h 2641"/>
                <a:gd name="T98" fmla="*/ 506 w 1513"/>
                <a:gd name="T99" fmla="*/ 2101 h 2641"/>
                <a:gd name="T100" fmla="*/ 527 w 1513"/>
                <a:gd name="T101" fmla="*/ 1999 h 2641"/>
                <a:gd name="T102" fmla="*/ 552 w 1513"/>
                <a:gd name="T103" fmla="*/ 1890 h 2641"/>
                <a:gd name="T104" fmla="*/ 570 w 1513"/>
                <a:gd name="T105" fmla="*/ 1821 h 2641"/>
                <a:gd name="T106" fmla="*/ 479 w 1513"/>
                <a:gd name="T107" fmla="*/ 1772 h 2641"/>
                <a:gd name="T108" fmla="*/ 410 w 1513"/>
                <a:gd name="T109" fmla="*/ 1810 h 2641"/>
                <a:gd name="T110" fmla="*/ 342 w 1513"/>
                <a:gd name="T111" fmla="*/ 1739 h 2641"/>
                <a:gd name="T112" fmla="*/ 329 w 1513"/>
                <a:gd name="T113" fmla="*/ 1673 h 2641"/>
                <a:gd name="T114" fmla="*/ 218 w 1513"/>
                <a:gd name="T115" fmla="*/ 1569 h 2641"/>
                <a:gd name="T116" fmla="*/ 151 w 1513"/>
                <a:gd name="T117" fmla="*/ 1510 h 2641"/>
                <a:gd name="T118" fmla="*/ 72 w 1513"/>
                <a:gd name="T119" fmla="*/ 1437 h 2641"/>
                <a:gd name="T120" fmla="*/ 34 w 1513"/>
                <a:gd name="T121" fmla="*/ 1367 h 2641"/>
                <a:gd name="T122" fmla="*/ 17 w 1513"/>
                <a:gd name="T123" fmla="*/ 1290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3" h="2641">
                  <a:moveTo>
                    <a:pt x="21" y="1141"/>
                  </a:moveTo>
                  <a:lnTo>
                    <a:pt x="21" y="1141"/>
                  </a:lnTo>
                  <a:cubicBezTo>
                    <a:pt x="22" y="1140"/>
                    <a:pt x="22" y="1139"/>
                    <a:pt x="22" y="1139"/>
                  </a:cubicBezTo>
                  <a:lnTo>
                    <a:pt x="22" y="1139"/>
                  </a:lnTo>
                  <a:cubicBezTo>
                    <a:pt x="24" y="1136"/>
                    <a:pt x="31" y="1133"/>
                    <a:pt x="33" y="1130"/>
                  </a:cubicBezTo>
                  <a:lnTo>
                    <a:pt x="33" y="1130"/>
                  </a:lnTo>
                  <a:cubicBezTo>
                    <a:pt x="36" y="1129"/>
                    <a:pt x="41" y="1125"/>
                    <a:pt x="42" y="1122"/>
                  </a:cubicBezTo>
                  <a:lnTo>
                    <a:pt x="42" y="1122"/>
                  </a:lnTo>
                  <a:cubicBezTo>
                    <a:pt x="43" y="1118"/>
                    <a:pt x="38" y="1110"/>
                    <a:pt x="38" y="1106"/>
                  </a:cubicBezTo>
                  <a:lnTo>
                    <a:pt x="38" y="1106"/>
                  </a:lnTo>
                  <a:cubicBezTo>
                    <a:pt x="38" y="1102"/>
                    <a:pt x="43" y="1093"/>
                    <a:pt x="43" y="1089"/>
                  </a:cubicBezTo>
                  <a:lnTo>
                    <a:pt x="43" y="1089"/>
                  </a:lnTo>
                  <a:cubicBezTo>
                    <a:pt x="43" y="1083"/>
                    <a:pt x="41" y="1072"/>
                    <a:pt x="37" y="1068"/>
                  </a:cubicBezTo>
                  <a:lnTo>
                    <a:pt x="37" y="1068"/>
                  </a:lnTo>
                  <a:cubicBezTo>
                    <a:pt x="35" y="1065"/>
                    <a:pt x="25" y="1065"/>
                    <a:pt x="23" y="1062"/>
                  </a:cubicBezTo>
                  <a:lnTo>
                    <a:pt x="23" y="1062"/>
                  </a:lnTo>
                  <a:cubicBezTo>
                    <a:pt x="21" y="1059"/>
                    <a:pt x="22" y="1052"/>
                    <a:pt x="23" y="1048"/>
                  </a:cubicBezTo>
                  <a:lnTo>
                    <a:pt x="23" y="1048"/>
                  </a:lnTo>
                  <a:cubicBezTo>
                    <a:pt x="24" y="1043"/>
                    <a:pt x="30" y="1033"/>
                    <a:pt x="34" y="1029"/>
                  </a:cubicBezTo>
                  <a:lnTo>
                    <a:pt x="34" y="1029"/>
                  </a:lnTo>
                  <a:cubicBezTo>
                    <a:pt x="38" y="1025"/>
                    <a:pt x="47" y="1018"/>
                    <a:pt x="52" y="1015"/>
                  </a:cubicBezTo>
                  <a:lnTo>
                    <a:pt x="52" y="1015"/>
                  </a:lnTo>
                  <a:cubicBezTo>
                    <a:pt x="57" y="1012"/>
                    <a:pt x="68" y="1009"/>
                    <a:pt x="74" y="1008"/>
                  </a:cubicBezTo>
                  <a:lnTo>
                    <a:pt x="74" y="1008"/>
                  </a:lnTo>
                  <a:cubicBezTo>
                    <a:pt x="79" y="1007"/>
                    <a:pt x="90" y="1008"/>
                    <a:pt x="94" y="1006"/>
                  </a:cubicBezTo>
                  <a:lnTo>
                    <a:pt x="94" y="1006"/>
                  </a:lnTo>
                  <a:cubicBezTo>
                    <a:pt x="98" y="1004"/>
                    <a:pt x="104" y="996"/>
                    <a:pt x="108" y="994"/>
                  </a:cubicBezTo>
                  <a:lnTo>
                    <a:pt x="108" y="994"/>
                  </a:lnTo>
                  <a:cubicBezTo>
                    <a:pt x="111" y="992"/>
                    <a:pt x="117" y="991"/>
                    <a:pt x="119" y="988"/>
                  </a:cubicBezTo>
                  <a:lnTo>
                    <a:pt x="119" y="988"/>
                  </a:lnTo>
                  <a:cubicBezTo>
                    <a:pt x="121" y="985"/>
                    <a:pt x="122" y="977"/>
                    <a:pt x="121" y="972"/>
                  </a:cubicBezTo>
                  <a:lnTo>
                    <a:pt x="121" y="972"/>
                  </a:lnTo>
                  <a:cubicBezTo>
                    <a:pt x="121" y="969"/>
                    <a:pt x="116" y="963"/>
                    <a:pt x="116" y="959"/>
                  </a:cubicBezTo>
                  <a:lnTo>
                    <a:pt x="116" y="959"/>
                  </a:lnTo>
                  <a:cubicBezTo>
                    <a:pt x="116" y="957"/>
                    <a:pt x="117" y="951"/>
                    <a:pt x="118" y="948"/>
                  </a:cubicBezTo>
                  <a:lnTo>
                    <a:pt x="118" y="948"/>
                  </a:lnTo>
                  <a:cubicBezTo>
                    <a:pt x="119" y="945"/>
                    <a:pt x="122" y="939"/>
                    <a:pt x="122" y="936"/>
                  </a:cubicBezTo>
                  <a:lnTo>
                    <a:pt x="122" y="936"/>
                  </a:lnTo>
                  <a:cubicBezTo>
                    <a:pt x="123" y="930"/>
                    <a:pt x="118" y="918"/>
                    <a:pt x="120" y="913"/>
                  </a:cubicBezTo>
                  <a:lnTo>
                    <a:pt x="120" y="913"/>
                  </a:lnTo>
                  <a:cubicBezTo>
                    <a:pt x="121" y="906"/>
                    <a:pt x="132" y="894"/>
                    <a:pt x="137" y="888"/>
                  </a:cubicBezTo>
                  <a:lnTo>
                    <a:pt x="137" y="888"/>
                  </a:lnTo>
                  <a:cubicBezTo>
                    <a:pt x="140" y="884"/>
                    <a:pt x="148" y="877"/>
                    <a:pt x="152" y="872"/>
                  </a:cubicBezTo>
                  <a:lnTo>
                    <a:pt x="152" y="872"/>
                  </a:lnTo>
                  <a:cubicBezTo>
                    <a:pt x="154" y="869"/>
                    <a:pt x="159" y="862"/>
                    <a:pt x="161" y="858"/>
                  </a:cubicBezTo>
                  <a:lnTo>
                    <a:pt x="161" y="858"/>
                  </a:lnTo>
                  <a:cubicBezTo>
                    <a:pt x="162" y="855"/>
                    <a:pt x="161" y="847"/>
                    <a:pt x="161" y="843"/>
                  </a:cubicBezTo>
                  <a:lnTo>
                    <a:pt x="161" y="843"/>
                  </a:lnTo>
                  <a:cubicBezTo>
                    <a:pt x="161" y="837"/>
                    <a:pt x="159" y="825"/>
                    <a:pt x="158" y="818"/>
                  </a:cubicBezTo>
                  <a:lnTo>
                    <a:pt x="158" y="818"/>
                  </a:lnTo>
                  <a:cubicBezTo>
                    <a:pt x="158" y="813"/>
                    <a:pt x="157" y="801"/>
                    <a:pt x="156" y="795"/>
                  </a:cubicBezTo>
                  <a:lnTo>
                    <a:pt x="156" y="795"/>
                  </a:lnTo>
                  <a:cubicBezTo>
                    <a:pt x="155" y="790"/>
                    <a:pt x="155" y="780"/>
                    <a:pt x="153" y="776"/>
                  </a:cubicBezTo>
                  <a:lnTo>
                    <a:pt x="153" y="776"/>
                  </a:lnTo>
                  <a:cubicBezTo>
                    <a:pt x="151" y="772"/>
                    <a:pt x="145" y="768"/>
                    <a:pt x="144" y="765"/>
                  </a:cubicBezTo>
                  <a:lnTo>
                    <a:pt x="144" y="765"/>
                  </a:lnTo>
                  <a:cubicBezTo>
                    <a:pt x="142" y="763"/>
                    <a:pt x="140" y="757"/>
                    <a:pt x="137" y="756"/>
                  </a:cubicBezTo>
                  <a:lnTo>
                    <a:pt x="137" y="756"/>
                  </a:lnTo>
                  <a:cubicBezTo>
                    <a:pt x="134" y="755"/>
                    <a:pt x="127" y="760"/>
                    <a:pt x="124" y="759"/>
                  </a:cubicBezTo>
                  <a:lnTo>
                    <a:pt x="124" y="759"/>
                  </a:lnTo>
                  <a:cubicBezTo>
                    <a:pt x="120" y="758"/>
                    <a:pt x="117" y="752"/>
                    <a:pt x="116" y="749"/>
                  </a:cubicBezTo>
                  <a:lnTo>
                    <a:pt x="116" y="749"/>
                  </a:lnTo>
                  <a:cubicBezTo>
                    <a:pt x="114" y="746"/>
                    <a:pt x="112" y="737"/>
                    <a:pt x="109" y="735"/>
                  </a:cubicBezTo>
                  <a:lnTo>
                    <a:pt x="109" y="735"/>
                  </a:lnTo>
                  <a:cubicBezTo>
                    <a:pt x="107" y="732"/>
                    <a:pt x="100" y="730"/>
                    <a:pt x="97" y="727"/>
                  </a:cubicBezTo>
                  <a:lnTo>
                    <a:pt x="97" y="727"/>
                  </a:lnTo>
                  <a:cubicBezTo>
                    <a:pt x="95" y="725"/>
                    <a:pt x="90" y="721"/>
                    <a:pt x="90" y="717"/>
                  </a:cubicBezTo>
                  <a:lnTo>
                    <a:pt x="90" y="717"/>
                  </a:lnTo>
                  <a:cubicBezTo>
                    <a:pt x="89" y="713"/>
                    <a:pt x="95" y="704"/>
                    <a:pt x="97" y="699"/>
                  </a:cubicBezTo>
                  <a:lnTo>
                    <a:pt x="97" y="699"/>
                  </a:lnTo>
                  <a:cubicBezTo>
                    <a:pt x="98" y="697"/>
                    <a:pt x="102" y="692"/>
                    <a:pt x="103" y="689"/>
                  </a:cubicBezTo>
                  <a:lnTo>
                    <a:pt x="103" y="689"/>
                  </a:lnTo>
                  <a:cubicBezTo>
                    <a:pt x="105" y="686"/>
                    <a:pt x="106" y="678"/>
                    <a:pt x="107" y="674"/>
                  </a:cubicBezTo>
                  <a:lnTo>
                    <a:pt x="107" y="674"/>
                  </a:lnTo>
                  <a:cubicBezTo>
                    <a:pt x="107" y="669"/>
                    <a:pt x="107" y="659"/>
                    <a:pt x="107" y="654"/>
                  </a:cubicBezTo>
                  <a:lnTo>
                    <a:pt x="107" y="654"/>
                  </a:lnTo>
                  <a:cubicBezTo>
                    <a:pt x="107" y="649"/>
                    <a:pt x="105" y="640"/>
                    <a:pt x="108" y="637"/>
                  </a:cubicBezTo>
                  <a:lnTo>
                    <a:pt x="108" y="637"/>
                  </a:lnTo>
                  <a:cubicBezTo>
                    <a:pt x="110" y="634"/>
                    <a:pt x="118" y="635"/>
                    <a:pt x="121" y="633"/>
                  </a:cubicBezTo>
                  <a:lnTo>
                    <a:pt x="121" y="633"/>
                  </a:lnTo>
                  <a:cubicBezTo>
                    <a:pt x="123" y="631"/>
                    <a:pt x="124" y="625"/>
                    <a:pt x="127" y="624"/>
                  </a:cubicBezTo>
                  <a:lnTo>
                    <a:pt x="127" y="624"/>
                  </a:lnTo>
                  <a:cubicBezTo>
                    <a:pt x="129" y="624"/>
                    <a:pt x="134" y="626"/>
                    <a:pt x="137" y="626"/>
                  </a:cubicBezTo>
                  <a:lnTo>
                    <a:pt x="137" y="626"/>
                  </a:lnTo>
                  <a:cubicBezTo>
                    <a:pt x="141" y="627"/>
                    <a:pt x="149" y="628"/>
                    <a:pt x="153" y="626"/>
                  </a:cubicBezTo>
                  <a:lnTo>
                    <a:pt x="153" y="626"/>
                  </a:lnTo>
                  <a:cubicBezTo>
                    <a:pt x="157" y="625"/>
                    <a:pt x="163" y="616"/>
                    <a:pt x="167" y="614"/>
                  </a:cubicBezTo>
                  <a:lnTo>
                    <a:pt x="167" y="614"/>
                  </a:lnTo>
                  <a:cubicBezTo>
                    <a:pt x="171" y="612"/>
                    <a:pt x="179" y="609"/>
                    <a:pt x="184" y="608"/>
                  </a:cubicBezTo>
                  <a:lnTo>
                    <a:pt x="184" y="608"/>
                  </a:lnTo>
                  <a:cubicBezTo>
                    <a:pt x="188" y="607"/>
                    <a:pt x="199" y="610"/>
                    <a:pt x="204" y="610"/>
                  </a:cubicBezTo>
                  <a:lnTo>
                    <a:pt x="204" y="610"/>
                  </a:lnTo>
                  <a:cubicBezTo>
                    <a:pt x="209" y="610"/>
                    <a:pt x="218" y="609"/>
                    <a:pt x="222" y="607"/>
                  </a:cubicBezTo>
                  <a:lnTo>
                    <a:pt x="222" y="607"/>
                  </a:lnTo>
                  <a:cubicBezTo>
                    <a:pt x="229" y="605"/>
                    <a:pt x="244" y="601"/>
                    <a:pt x="248" y="596"/>
                  </a:cubicBezTo>
                  <a:lnTo>
                    <a:pt x="248" y="596"/>
                  </a:lnTo>
                  <a:cubicBezTo>
                    <a:pt x="252" y="593"/>
                    <a:pt x="254" y="580"/>
                    <a:pt x="257" y="575"/>
                  </a:cubicBezTo>
                  <a:lnTo>
                    <a:pt x="257" y="575"/>
                  </a:lnTo>
                  <a:cubicBezTo>
                    <a:pt x="259" y="573"/>
                    <a:pt x="264" y="568"/>
                    <a:pt x="266" y="567"/>
                  </a:cubicBezTo>
                  <a:lnTo>
                    <a:pt x="266" y="567"/>
                  </a:lnTo>
                  <a:cubicBezTo>
                    <a:pt x="269" y="565"/>
                    <a:pt x="276" y="566"/>
                    <a:pt x="279" y="567"/>
                  </a:cubicBezTo>
                  <a:lnTo>
                    <a:pt x="279" y="567"/>
                  </a:lnTo>
                  <a:cubicBezTo>
                    <a:pt x="283" y="567"/>
                    <a:pt x="290" y="567"/>
                    <a:pt x="294" y="567"/>
                  </a:cubicBezTo>
                  <a:lnTo>
                    <a:pt x="294" y="567"/>
                  </a:lnTo>
                  <a:cubicBezTo>
                    <a:pt x="298" y="567"/>
                    <a:pt x="306" y="566"/>
                    <a:pt x="309" y="563"/>
                  </a:cubicBezTo>
                  <a:lnTo>
                    <a:pt x="309" y="563"/>
                  </a:lnTo>
                  <a:cubicBezTo>
                    <a:pt x="312" y="561"/>
                    <a:pt x="310" y="554"/>
                    <a:pt x="312" y="551"/>
                  </a:cubicBezTo>
                  <a:lnTo>
                    <a:pt x="312" y="551"/>
                  </a:lnTo>
                  <a:cubicBezTo>
                    <a:pt x="314" y="547"/>
                    <a:pt x="319" y="541"/>
                    <a:pt x="322" y="540"/>
                  </a:cubicBezTo>
                  <a:lnTo>
                    <a:pt x="322" y="540"/>
                  </a:lnTo>
                  <a:cubicBezTo>
                    <a:pt x="325" y="538"/>
                    <a:pt x="332" y="538"/>
                    <a:pt x="335" y="537"/>
                  </a:cubicBezTo>
                  <a:lnTo>
                    <a:pt x="335" y="537"/>
                  </a:lnTo>
                  <a:cubicBezTo>
                    <a:pt x="338" y="534"/>
                    <a:pt x="342" y="528"/>
                    <a:pt x="342" y="525"/>
                  </a:cubicBezTo>
                  <a:lnTo>
                    <a:pt x="342" y="525"/>
                  </a:lnTo>
                  <a:cubicBezTo>
                    <a:pt x="343" y="521"/>
                    <a:pt x="343" y="514"/>
                    <a:pt x="342" y="510"/>
                  </a:cubicBezTo>
                  <a:lnTo>
                    <a:pt x="342" y="510"/>
                  </a:lnTo>
                  <a:cubicBezTo>
                    <a:pt x="342" y="508"/>
                    <a:pt x="339" y="504"/>
                    <a:pt x="339" y="502"/>
                  </a:cubicBezTo>
                  <a:lnTo>
                    <a:pt x="339" y="502"/>
                  </a:lnTo>
                  <a:cubicBezTo>
                    <a:pt x="338" y="498"/>
                    <a:pt x="337" y="490"/>
                    <a:pt x="338" y="486"/>
                  </a:cubicBezTo>
                  <a:lnTo>
                    <a:pt x="338" y="486"/>
                  </a:lnTo>
                  <a:cubicBezTo>
                    <a:pt x="339" y="483"/>
                    <a:pt x="346" y="477"/>
                    <a:pt x="347" y="473"/>
                  </a:cubicBezTo>
                  <a:lnTo>
                    <a:pt x="347" y="473"/>
                  </a:lnTo>
                  <a:cubicBezTo>
                    <a:pt x="348" y="469"/>
                    <a:pt x="345" y="460"/>
                    <a:pt x="346" y="456"/>
                  </a:cubicBezTo>
                  <a:lnTo>
                    <a:pt x="346" y="456"/>
                  </a:lnTo>
                  <a:cubicBezTo>
                    <a:pt x="348" y="451"/>
                    <a:pt x="356" y="444"/>
                    <a:pt x="360" y="440"/>
                  </a:cubicBezTo>
                  <a:lnTo>
                    <a:pt x="360" y="440"/>
                  </a:lnTo>
                  <a:cubicBezTo>
                    <a:pt x="362" y="437"/>
                    <a:pt x="369" y="432"/>
                    <a:pt x="371" y="430"/>
                  </a:cubicBezTo>
                  <a:lnTo>
                    <a:pt x="371" y="430"/>
                  </a:lnTo>
                  <a:cubicBezTo>
                    <a:pt x="375" y="427"/>
                    <a:pt x="382" y="424"/>
                    <a:pt x="384" y="421"/>
                  </a:cubicBezTo>
                  <a:lnTo>
                    <a:pt x="384" y="421"/>
                  </a:lnTo>
                  <a:cubicBezTo>
                    <a:pt x="386" y="417"/>
                    <a:pt x="385" y="406"/>
                    <a:pt x="385" y="401"/>
                  </a:cubicBezTo>
                  <a:lnTo>
                    <a:pt x="385" y="401"/>
                  </a:lnTo>
                  <a:cubicBezTo>
                    <a:pt x="386" y="396"/>
                    <a:pt x="389" y="388"/>
                    <a:pt x="390" y="384"/>
                  </a:cubicBezTo>
                  <a:lnTo>
                    <a:pt x="390" y="384"/>
                  </a:lnTo>
                  <a:cubicBezTo>
                    <a:pt x="390" y="379"/>
                    <a:pt x="391" y="368"/>
                    <a:pt x="390" y="363"/>
                  </a:cubicBezTo>
                  <a:lnTo>
                    <a:pt x="390" y="363"/>
                  </a:lnTo>
                  <a:cubicBezTo>
                    <a:pt x="390" y="360"/>
                    <a:pt x="385" y="355"/>
                    <a:pt x="385" y="351"/>
                  </a:cubicBezTo>
                  <a:lnTo>
                    <a:pt x="385" y="351"/>
                  </a:lnTo>
                  <a:cubicBezTo>
                    <a:pt x="385" y="347"/>
                    <a:pt x="392" y="342"/>
                    <a:pt x="393" y="338"/>
                  </a:cubicBezTo>
                  <a:lnTo>
                    <a:pt x="393" y="338"/>
                  </a:lnTo>
                  <a:cubicBezTo>
                    <a:pt x="395" y="333"/>
                    <a:pt x="393" y="321"/>
                    <a:pt x="391" y="316"/>
                  </a:cubicBezTo>
                  <a:lnTo>
                    <a:pt x="391" y="316"/>
                  </a:lnTo>
                  <a:cubicBezTo>
                    <a:pt x="389" y="312"/>
                    <a:pt x="380" y="310"/>
                    <a:pt x="379" y="307"/>
                  </a:cubicBezTo>
                  <a:lnTo>
                    <a:pt x="379" y="307"/>
                  </a:lnTo>
                  <a:cubicBezTo>
                    <a:pt x="378" y="302"/>
                    <a:pt x="382" y="293"/>
                    <a:pt x="381" y="289"/>
                  </a:cubicBezTo>
                  <a:lnTo>
                    <a:pt x="381" y="289"/>
                  </a:lnTo>
                  <a:cubicBezTo>
                    <a:pt x="381" y="285"/>
                    <a:pt x="380" y="278"/>
                    <a:pt x="378" y="275"/>
                  </a:cubicBezTo>
                  <a:lnTo>
                    <a:pt x="378" y="275"/>
                  </a:lnTo>
                  <a:cubicBezTo>
                    <a:pt x="376" y="272"/>
                    <a:pt x="369" y="271"/>
                    <a:pt x="366" y="269"/>
                  </a:cubicBezTo>
                  <a:lnTo>
                    <a:pt x="366" y="269"/>
                  </a:lnTo>
                  <a:cubicBezTo>
                    <a:pt x="363" y="267"/>
                    <a:pt x="359" y="261"/>
                    <a:pt x="355" y="258"/>
                  </a:cubicBezTo>
                  <a:lnTo>
                    <a:pt x="355" y="258"/>
                  </a:lnTo>
                  <a:cubicBezTo>
                    <a:pt x="351" y="255"/>
                    <a:pt x="343" y="251"/>
                    <a:pt x="339" y="249"/>
                  </a:cubicBezTo>
                  <a:lnTo>
                    <a:pt x="339" y="249"/>
                  </a:lnTo>
                  <a:cubicBezTo>
                    <a:pt x="333" y="247"/>
                    <a:pt x="322" y="245"/>
                    <a:pt x="317" y="244"/>
                  </a:cubicBezTo>
                  <a:lnTo>
                    <a:pt x="317" y="244"/>
                  </a:lnTo>
                  <a:cubicBezTo>
                    <a:pt x="313" y="242"/>
                    <a:pt x="304" y="239"/>
                    <a:pt x="300" y="238"/>
                  </a:cubicBezTo>
                  <a:lnTo>
                    <a:pt x="300" y="238"/>
                  </a:lnTo>
                  <a:cubicBezTo>
                    <a:pt x="295" y="235"/>
                    <a:pt x="286" y="229"/>
                    <a:pt x="282" y="225"/>
                  </a:cubicBezTo>
                  <a:lnTo>
                    <a:pt x="282" y="225"/>
                  </a:lnTo>
                  <a:cubicBezTo>
                    <a:pt x="279" y="221"/>
                    <a:pt x="276" y="210"/>
                    <a:pt x="275" y="205"/>
                  </a:cubicBezTo>
                  <a:lnTo>
                    <a:pt x="275" y="205"/>
                  </a:lnTo>
                  <a:cubicBezTo>
                    <a:pt x="275" y="199"/>
                    <a:pt x="282" y="188"/>
                    <a:pt x="280" y="182"/>
                  </a:cubicBezTo>
                  <a:lnTo>
                    <a:pt x="280" y="182"/>
                  </a:lnTo>
                  <a:cubicBezTo>
                    <a:pt x="278" y="177"/>
                    <a:pt x="269" y="170"/>
                    <a:pt x="265" y="166"/>
                  </a:cubicBezTo>
                  <a:lnTo>
                    <a:pt x="265" y="166"/>
                  </a:lnTo>
                  <a:cubicBezTo>
                    <a:pt x="259" y="162"/>
                    <a:pt x="249" y="156"/>
                    <a:pt x="243" y="153"/>
                  </a:cubicBezTo>
                  <a:lnTo>
                    <a:pt x="243" y="153"/>
                  </a:lnTo>
                  <a:cubicBezTo>
                    <a:pt x="239" y="151"/>
                    <a:pt x="230" y="150"/>
                    <a:pt x="226" y="148"/>
                  </a:cubicBezTo>
                  <a:lnTo>
                    <a:pt x="226" y="148"/>
                  </a:lnTo>
                  <a:cubicBezTo>
                    <a:pt x="222" y="146"/>
                    <a:pt x="218" y="140"/>
                    <a:pt x="214" y="138"/>
                  </a:cubicBezTo>
                  <a:lnTo>
                    <a:pt x="214" y="138"/>
                  </a:lnTo>
                  <a:cubicBezTo>
                    <a:pt x="212" y="137"/>
                    <a:pt x="207" y="137"/>
                    <a:pt x="204" y="136"/>
                  </a:cubicBezTo>
                  <a:lnTo>
                    <a:pt x="204" y="136"/>
                  </a:lnTo>
                  <a:cubicBezTo>
                    <a:pt x="200" y="134"/>
                    <a:pt x="192" y="130"/>
                    <a:pt x="189" y="126"/>
                  </a:cubicBezTo>
                  <a:lnTo>
                    <a:pt x="189" y="126"/>
                  </a:lnTo>
                  <a:cubicBezTo>
                    <a:pt x="188" y="124"/>
                    <a:pt x="187" y="120"/>
                    <a:pt x="188" y="117"/>
                  </a:cubicBezTo>
                  <a:lnTo>
                    <a:pt x="188" y="117"/>
                  </a:lnTo>
                  <a:cubicBezTo>
                    <a:pt x="188" y="115"/>
                    <a:pt x="190" y="111"/>
                    <a:pt x="191" y="109"/>
                  </a:cubicBezTo>
                  <a:lnTo>
                    <a:pt x="626" y="65"/>
                  </a:lnTo>
                  <a:lnTo>
                    <a:pt x="1169" y="0"/>
                  </a:lnTo>
                  <a:lnTo>
                    <a:pt x="1169" y="0"/>
                  </a:lnTo>
                  <a:cubicBezTo>
                    <a:pt x="1169" y="9"/>
                    <a:pt x="1169" y="23"/>
                    <a:pt x="1168" y="30"/>
                  </a:cubicBezTo>
                  <a:lnTo>
                    <a:pt x="1168" y="30"/>
                  </a:lnTo>
                  <a:cubicBezTo>
                    <a:pt x="1167" y="38"/>
                    <a:pt x="1166" y="53"/>
                    <a:pt x="1166" y="60"/>
                  </a:cubicBezTo>
                  <a:lnTo>
                    <a:pt x="1166" y="60"/>
                  </a:lnTo>
                  <a:cubicBezTo>
                    <a:pt x="1165" y="68"/>
                    <a:pt x="1162" y="83"/>
                    <a:pt x="1163" y="90"/>
                  </a:cubicBezTo>
                  <a:lnTo>
                    <a:pt x="1163" y="90"/>
                  </a:lnTo>
                  <a:cubicBezTo>
                    <a:pt x="1164" y="97"/>
                    <a:pt x="1171" y="110"/>
                    <a:pt x="1175" y="117"/>
                  </a:cubicBezTo>
                  <a:lnTo>
                    <a:pt x="1175" y="117"/>
                  </a:lnTo>
                  <a:cubicBezTo>
                    <a:pt x="1178" y="124"/>
                    <a:pt x="1186" y="137"/>
                    <a:pt x="1190" y="143"/>
                  </a:cubicBezTo>
                  <a:lnTo>
                    <a:pt x="1190" y="143"/>
                  </a:lnTo>
                  <a:cubicBezTo>
                    <a:pt x="1194" y="149"/>
                    <a:pt x="1204" y="162"/>
                    <a:pt x="1209" y="168"/>
                  </a:cubicBezTo>
                  <a:lnTo>
                    <a:pt x="1209" y="168"/>
                  </a:lnTo>
                  <a:cubicBezTo>
                    <a:pt x="1212" y="172"/>
                    <a:pt x="1220" y="178"/>
                    <a:pt x="1224" y="181"/>
                  </a:cubicBezTo>
                  <a:lnTo>
                    <a:pt x="1224" y="181"/>
                  </a:lnTo>
                  <a:cubicBezTo>
                    <a:pt x="1227" y="184"/>
                    <a:pt x="1232" y="189"/>
                    <a:pt x="1235" y="192"/>
                  </a:cubicBezTo>
                  <a:lnTo>
                    <a:pt x="1235" y="192"/>
                  </a:lnTo>
                  <a:cubicBezTo>
                    <a:pt x="1238" y="196"/>
                    <a:pt x="1241" y="202"/>
                    <a:pt x="1242" y="206"/>
                  </a:cubicBezTo>
                  <a:lnTo>
                    <a:pt x="1242" y="206"/>
                  </a:lnTo>
                  <a:cubicBezTo>
                    <a:pt x="1244" y="209"/>
                    <a:pt x="1247" y="216"/>
                    <a:pt x="1249" y="219"/>
                  </a:cubicBezTo>
                  <a:lnTo>
                    <a:pt x="1249" y="219"/>
                  </a:lnTo>
                  <a:cubicBezTo>
                    <a:pt x="1251" y="222"/>
                    <a:pt x="1254" y="227"/>
                    <a:pt x="1256" y="230"/>
                  </a:cubicBezTo>
                  <a:lnTo>
                    <a:pt x="1256" y="230"/>
                  </a:lnTo>
                  <a:cubicBezTo>
                    <a:pt x="1257" y="232"/>
                    <a:pt x="1260" y="239"/>
                    <a:pt x="1261" y="241"/>
                  </a:cubicBezTo>
                  <a:lnTo>
                    <a:pt x="1261" y="241"/>
                  </a:lnTo>
                  <a:cubicBezTo>
                    <a:pt x="1263" y="244"/>
                    <a:pt x="1269" y="247"/>
                    <a:pt x="1271" y="249"/>
                  </a:cubicBezTo>
                  <a:lnTo>
                    <a:pt x="1271" y="249"/>
                  </a:lnTo>
                  <a:cubicBezTo>
                    <a:pt x="1274" y="255"/>
                    <a:pt x="1275" y="268"/>
                    <a:pt x="1277" y="274"/>
                  </a:cubicBezTo>
                  <a:lnTo>
                    <a:pt x="1277" y="274"/>
                  </a:lnTo>
                  <a:cubicBezTo>
                    <a:pt x="1280" y="281"/>
                    <a:pt x="1287" y="295"/>
                    <a:pt x="1290" y="302"/>
                  </a:cubicBezTo>
                  <a:lnTo>
                    <a:pt x="1290" y="302"/>
                  </a:lnTo>
                  <a:cubicBezTo>
                    <a:pt x="1293" y="308"/>
                    <a:pt x="1299" y="319"/>
                    <a:pt x="1302" y="325"/>
                  </a:cubicBezTo>
                  <a:lnTo>
                    <a:pt x="1302" y="325"/>
                  </a:lnTo>
                  <a:cubicBezTo>
                    <a:pt x="1304" y="329"/>
                    <a:pt x="1306" y="336"/>
                    <a:pt x="1309" y="342"/>
                  </a:cubicBezTo>
                  <a:lnTo>
                    <a:pt x="1458" y="1441"/>
                  </a:lnTo>
                  <a:lnTo>
                    <a:pt x="1458" y="1441"/>
                  </a:lnTo>
                  <a:cubicBezTo>
                    <a:pt x="1458" y="1441"/>
                    <a:pt x="1459" y="1451"/>
                    <a:pt x="1457" y="1454"/>
                  </a:cubicBezTo>
                  <a:lnTo>
                    <a:pt x="1457" y="1454"/>
                  </a:lnTo>
                  <a:cubicBezTo>
                    <a:pt x="1456" y="1456"/>
                    <a:pt x="1450" y="1457"/>
                    <a:pt x="1448" y="1459"/>
                  </a:cubicBezTo>
                  <a:lnTo>
                    <a:pt x="1448" y="1459"/>
                  </a:lnTo>
                  <a:cubicBezTo>
                    <a:pt x="1446" y="1462"/>
                    <a:pt x="1441" y="1467"/>
                    <a:pt x="1439" y="1471"/>
                  </a:cubicBezTo>
                  <a:lnTo>
                    <a:pt x="1439" y="1471"/>
                  </a:lnTo>
                  <a:cubicBezTo>
                    <a:pt x="1438" y="1475"/>
                    <a:pt x="1436" y="1485"/>
                    <a:pt x="1436" y="1489"/>
                  </a:cubicBezTo>
                  <a:lnTo>
                    <a:pt x="1436" y="1489"/>
                  </a:lnTo>
                  <a:cubicBezTo>
                    <a:pt x="1437" y="1494"/>
                    <a:pt x="1441" y="1501"/>
                    <a:pt x="1443" y="1504"/>
                  </a:cubicBezTo>
                  <a:lnTo>
                    <a:pt x="1443" y="1504"/>
                  </a:lnTo>
                  <a:cubicBezTo>
                    <a:pt x="1444" y="1507"/>
                    <a:pt x="1451" y="1510"/>
                    <a:pt x="1452" y="1514"/>
                  </a:cubicBezTo>
                  <a:lnTo>
                    <a:pt x="1452" y="1514"/>
                  </a:lnTo>
                  <a:cubicBezTo>
                    <a:pt x="1453" y="1516"/>
                    <a:pt x="1453" y="1522"/>
                    <a:pt x="1452" y="1525"/>
                  </a:cubicBezTo>
                  <a:lnTo>
                    <a:pt x="1452" y="1525"/>
                  </a:lnTo>
                  <a:cubicBezTo>
                    <a:pt x="1450" y="1529"/>
                    <a:pt x="1443" y="1535"/>
                    <a:pt x="1441" y="1538"/>
                  </a:cubicBezTo>
                  <a:lnTo>
                    <a:pt x="1441" y="1538"/>
                  </a:lnTo>
                  <a:cubicBezTo>
                    <a:pt x="1438" y="1541"/>
                    <a:pt x="1432" y="1547"/>
                    <a:pt x="1431" y="1551"/>
                  </a:cubicBezTo>
                  <a:lnTo>
                    <a:pt x="1431" y="1551"/>
                  </a:lnTo>
                  <a:cubicBezTo>
                    <a:pt x="1431" y="1556"/>
                    <a:pt x="1434" y="1565"/>
                    <a:pt x="1436" y="1568"/>
                  </a:cubicBezTo>
                  <a:lnTo>
                    <a:pt x="1436" y="1568"/>
                  </a:lnTo>
                  <a:cubicBezTo>
                    <a:pt x="1439" y="1573"/>
                    <a:pt x="1448" y="1577"/>
                    <a:pt x="1451" y="1580"/>
                  </a:cubicBezTo>
                  <a:lnTo>
                    <a:pt x="1451" y="1580"/>
                  </a:lnTo>
                  <a:cubicBezTo>
                    <a:pt x="1454" y="1583"/>
                    <a:pt x="1460" y="1586"/>
                    <a:pt x="1462" y="1589"/>
                  </a:cubicBezTo>
                  <a:lnTo>
                    <a:pt x="1462" y="1589"/>
                  </a:lnTo>
                  <a:cubicBezTo>
                    <a:pt x="1463" y="1592"/>
                    <a:pt x="1465" y="1599"/>
                    <a:pt x="1465" y="1603"/>
                  </a:cubicBezTo>
                  <a:lnTo>
                    <a:pt x="1465" y="1603"/>
                  </a:lnTo>
                  <a:cubicBezTo>
                    <a:pt x="1466" y="1607"/>
                    <a:pt x="1463" y="1615"/>
                    <a:pt x="1463" y="1618"/>
                  </a:cubicBezTo>
                  <a:lnTo>
                    <a:pt x="1463" y="1618"/>
                  </a:lnTo>
                  <a:cubicBezTo>
                    <a:pt x="1464" y="1620"/>
                    <a:pt x="1466" y="1624"/>
                    <a:pt x="1468" y="1625"/>
                  </a:cubicBezTo>
                  <a:lnTo>
                    <a:pt x="1468" y="1625"/>
                  </a:lnTo>
                  <a:cubicBezTo>
                    <a:pt x="1470" y="1626"/>
                    <a:pt x="1476" y="1625"/>
                    <a:pt x="1478" y="1626"/>
                  </a:cubicBezTo>
                  <a:lnTo>
                    <a:pt x="1478" y="1626"/>
                  </a:lnTo>
                  <a:cubicBezTo>
                    <a:pt x="1481" y="1626"/>
                    <a:pt x="1486" y="1628"/>
                    <a:pt x="1488" y="1631"/>
                  </a:cubicBezTo>
                  <a:lnTo>
                    <a:pt x="1488" y="1631"/>
                  </a:lnTo>
                  <a:cubicBezTo>
                    <a:pt x="1491" y="1635"/>
                    <a:pt x="1492" y="1646"/>
                    <a:pt x="1492" y="1651"/>
                  </a:cubicBezTo>
                  <a:lnTo>
                    <a:pt x="1492" y="1651"/>
                  </a:lnTo>
                  <a:cubicBezTo>
                    <a:pt x="1492" y="1655"/>
                    <a:pt x="1490" y="1660"/>
                    <a:pt x="1490" y="1663"/>
                  </a:cubicBezTo>
                  <a:lnTo>
                    <a:pt x="1490" y="1663"/>
                  </a:lnTo>
                  <a:cubicBezTo>
                    <a:pt x="1489" y="1667"/>
                    <a:pt x="1483" y="1673"/>
                    <a:pt x="1483" y="1677"/>
                  </a:cubicBezTo>
                  <a:lnTo>
                    <a:pt x="1483" y="1677"/>
                  </a:lnTo>
                  <a:cubicBezTo>
                    <a:pt x="1482" y="1679"/>
                    <a:pt x="1484" y="1684"/>
                    <a:pt x="1485" y="1686"/>
                  </a:cubicBezTo>
                  <a:lnTo>
                    <a:pt x="1485" y="1686"/>
                  </a:lnTo>
                  <a:cubicBezTo>
                    <a:pt x="1487" y="1689"/>
                    <a:pt x="1494" y="1692"/>
                    <a:pt x="1496" y="1695"/>
                  </a:cubicBezTo>
                  <a:lnTo>
                    <a:pt x="1496" y="1695"/>
                  </a:lnTo>
                  <a:cubicBezTo>
                    <a:pt x="1497" y="1697"/>
                    <a:pt x="1499" y="1703"/>
                    <a:pt x="1500" y="1706"/>
                  </a:cubicBezTo>
                  <a:lnTo>
                    <a:pt x="1500" y="1706"/>
                  </a:lnTo>
                  <a:cubicBezTo>
                    <a:pt x="1502" y="1708"/>
                    <a:pt x="1506" y="1712"/>
                    <a:pt x="1507" y="1716"/>
                  </a:cubicBezTo>
                  <a:lnTo>
                    <a:pt x="1507" y="1716"/>
                  </a:lnTo>
                  <a:cubicBezTo>
                    <a:pt x="1509" y="1720"/>
                    <a:pt x="1512" y="1731"/>
                    <a:pt x="1512" y="1736"/>
                  </a:cubicBezTo>
                  <a:lnTo>
                    <a:pt x="1512" y="1736"/>
                  </a:lnTo>
                  <a:cubicBezTo>
                    <a:pt x="1512" y="1742"/>
                    <a:pt x="1509" y="1754"/>
                    <a:pt x="1507" y="1759"/>
                  </a:cubicBezTo>
                  <a:lnTo>
                    <a:pt x="1507" y="1759"/>
                  </a:lnTo>
                  <a:cubicBezTo>
                    <a:pt x="1505" y="1762"/>
                    <a:pt x="1501" y="1767"/>
                    <a:pt x="1499" y="1769"/>
                  </a:cubicBezTo>
                  <a:lnTo>
                    <a:pt x="1499" y="1769"/>
                  </a:lnTo>
                  <a:cubicBezTo>
                    <a:pt x="1496" y="1771"/>
                    <a:pt x="1492" y="1773"/>
                    <a:pt x="1489" y="1774"/>
                  </a:cubicBezTo>
                  <a:lnTo>
                    <a:pt x="1489" y="1774"/>
                  </a:lnTo>
                  <a:cubicBezTo>
                    <a:pt x="1487" y="1775"/>
                    <a:pt x="1483" y="1777"/>
                    <a:pt x="1482" y="1778"/>
                  </a:cubicBezTo>
                  <a:lnTo>
                    <a:pt x="1482" y="1778"/>
                  </a:lnTo>
                  <a:cubicBezTo>
                    <a:pt x="1479" y="1779"/>
                    <a:pt x="1474" y="1784"/>
                    <a:pt x="1474" y="1787"/>
                  </a:cubicBezTo>
                  <a:lnTo>
                    <a:pt x="1474" y="1787"/>
                  </a:lnTo>
                  <a:cubicBezTo>
                    <a:pt x="1472" y="1791"/>
                    <a:pt x="1474" y="1799"/>
                    <a:pt x="1473" y="1804"/>
                  </a:cubicBezTo>
                  <a:lnTo>
                    <a:pt x="1473" y="1804"/>
                  </a:lnTo>
                  <a:cubicBezTo>
                    <a:pt x="1473" y="1807"/>
                    <a:pt x="1473" y="1814"/>
                    <a:pt x="1472" y="1818"/>
                  </a:cubicBezTo>
                  <a:lnTo>
                    <a:pt x="1472" y="1818"/>
                  </a:lnTo>
                  <a:cubicBezTo>
                    <a:pt x="1471" y="1819"/>
                    <a:pt x="1468" y="1823"/>
                    <a:pt x="1468" y="1825"/>
                  </a:cubicBezTo>
                  <a:lnTo>
                    <a:pt x="1468" y="1825"/>
                  </a:lnTo>
                  <a:cubicBezTo>
                    <a:pt x="1468" y="1827"/>
                    <a:pt x="1471" y="1829"/>
                    <a:pt x="1471" y="1831"/>
                  </a:cubicBezTo>
                  <a:lnTo>
                    <a:pt x="1471" y="1831"/>
                  </a:lnTo>
                  <a:cubicBezTo>
                    <a:pt x="1470" y="1834"/>
                    <a:pt x="1465" y="1838"/>
                    <a:pt x="1465" y="1841"/>
                  </a:cubicBezTo>
                  <a:lnTo>
                    <a:pt x="1465" y="1841"/>
                  </a:lnTo>
                  <a:cubicBezTo>
                    <a:pt x="1465" y="1843"/>
                    <a:pt x="1469" y="1847"/>
                    <a:pt x="1470" y="1849"/>
                  </a:cubicBezTo>
                  <a:lnTo>
                    <a:pt x="1470" y="1849"/>
                  </a:lnTo>
                  <a:cubicBezTo>
                    <a:pt x="1470" y="1851"/>
                    <a:pt x="1471" y="1855"/>
                    <a:pt x="1469" y="1857"/>
                  </a:cubicBezTo>
                  <a:lnTo>
                    <a:pt x="1469" y="1857"/>
                  </a:lnTo>
                  <a:cubicBezTo>
                    <a:pt x="1469" y="1858"/>
                    <a:pt x="1464" y="1858"/>
                    <a:pt x="1463" y="1859"/>
                  </a:cubicBezTo>
                  <a:lnTo>
                    <a:pt x="1463" y="1859"/>
                  </a:lnTo>
                  <a:cubicBezTo>
                    <a:pt x="1461" y="1860"/>
                    <a:pt x="1460" y="1866"/>
                    <a:pt x="1458" y="1868"/>
                  </a:cubicBezTo>
                  <a:lnTo>
                    <a:pt x="1458" y="1868"/>
                  </a:lnTo>
                  <a:cubicBezTo>
                    <a:pt x="1456" y="1869"/>
                    <a:pt x="1451" y="1868"/>
                    <a:pt x="1449" y="1869"/>
                  </a:cubicBezTo>
                  <a:lnTo>
                    <a:pt x="1449" y="1869"/>
                  </a:lnTo>
                  <a:cubicBezTo>
                    <a:pt x="1446" y="1870"/>
                    <a:pt x="1441" y="1873"/>
                    <a:pt x="1441" y="1876"/>
                  </a:cubicBezTo>
                  <a:lnTo>
                    <a:pt x="1441" y="1876"/>
                  </a:lnTo>
                  <a:cubicBezTo>
                    <a:pt x="1440" y="1879"/>
                    <a:pt x="1445" y="1885"/>
                    <a:pt x="1446" y="1888"/>
                  </a:cubicBezTo>
                  <a:lnTo>
                    <a:pt x="1446" y="1888"/>
                  </a:lnTo>
                  <a:cubicBezTo>
                    <a:pt x="1446" y="1891"/>
                    <a:pt x="1446" y="1898"/>
                    <a:pt x="1445" y="1900"/>
                  </a:cubicBezTo>
                  <a:lnTo>
                    <a:pt x="1445" y="1900"/>
                  </a:lnTo>
                  <a:cubicBezTo>
                    <a:pt x="1444" y="1904"/>
                    <a:pt x="1441" y="1911"/>
                    <a:pt x="1439" y="1914"/>
                  </a:cubicBezTo>
                  <a:lnTo>
                    <a:pt x="1439" y="1914"/>
                  </a:lnTo>
                  <a:cubicBezTo>
                    <a:pt x="1438" y="1918"/>
                    <a:pt x="1434" y="1924"/>
                    <a:pt x="1432" y="1928"/>
                  </a:cubicBezTo>
                  <a:lnTo>
                    <a:pt x="1432" y="1928"/>
                  </a:lnTo>
                  <a:cubicBezTo>
                    <a:pt x="1429" y="1930"/>
                    <a:pt x="1421" y="1932"/>
                    <a:pt x="1419" y="1935"/>
                  </a:cubicBezTo>
                  <a:lnTo>
                    <a:pt x="1419" y="1935"/>
                  </a:lnTo>
                  <a:cubicBezTo>
                    <a:pt x="1418" y="1938"/>
                    <a:pt x="1421" y="1945"/>
                    <a:pt x="1421" y="1948"/>
                  </a:cubicBezTo>
                  <a:lnTo>
                    <a:pt x="1421" y="1948"/>
                  </a:lnTo>
                  <a:cubicBezTo>
                    <a:pt x="1421" y="1952"/>
                    <a:pt x="1420" y="1959"/>
                    <a:pt x="1418" y="1961"/>
                  </a:cubicBezTo>
                  <a:lnTo>
                    <a:pt x="1418" y="1961"/>
                  </a:lnTo>
                  <a:cubicBezTo>
                    <a:pt x="1417" y="1963"/>
                    <a:pt x="1413" y="1967"/>
                    <a:pt x="1412" y="1967"/>
                  </a:cubicBezTo>
                  <a:lnTo>
                    <a:pt x="1412" y="1967"/>
                  </a:lnTo>
                  <a:cubicBezTo>
                    <a:pt x="1409" y="1967"/>
                    <a:pt x="1406" y="1961"/>
                    <a:pt x="1405" y="1962"/>
                  </a:cubicBezTo>
                  <a:lnTo>
                    <a:pt x="1405" y="1962"/>
                  </a:lnTo>
                  <a:cubicBezTo>
                    <a:pt x="1402" y="1962"/>
                    <a:pt x="1401" y="1969"/>
                    <a:pt x="1399" y="1972"/>
                  </a:cubicBezTo>
                  <a:lnTo>
                    <a:pt x="1399" y="1972"/>
                  </a:lnTo>
                  <a:cubicBezTo>
                    <a:pt x="1398" y="1973"/>
                    <a:pt x="1395" y="1976"/>
                    <a:pt x="1394" y="1976"/>
                  </a:cubicBezTo>
                  <a:lnTo>
                    <a:pt x="1394" y="1976"/>
                  </a:lnTo>
                  <a:cubicBezTo>
                    <a:pt x="1391" y="1976"/>
                    <a:pt x="1387" y="1967"/>
                    <a:pt x="1383" y="1967"/>
                  </a:cubicBezTo>
                  <a:lnTo>
                    <a:pt x="1383" y="1967"/>
                  </a:lnTo>
                  <a:cubicBezTo>
                    <a:pt x="1381" y="1969"/>
                    <a:pt x="1378" y="1976"/>
                    <a:pt x="1378" y="1980"/>
                  </a:cubicBezTo>
                  <a:lnTo>
                    <a:pt x="1378" y="1980"/>
                  </a:lnTo>
                  <a:cubicBezTo>
                    <a:pt x="1378" y="1982"/>
                    <a:pt x="1382" y="1985"/>
                    <a:pt x="1382" y="1987"/>
                  </a:cubicBezTo>
                  <a:lnTo>
                    <a:pt x="1382" y="1987"/>
                  </a:lnTo>
                  <a:cubicBezTo>
                    <a:pt x="1381" y="1990"/>
                    <a:pt x="1378" y="1996"/>
                    <a:pt x="1375" y="1998"/>
                  </a:cubicBezTo>
                  <a:lnTo>
                    <a:pt x="1375" y="1998"/>
                  </a:lnTo>
                  <a:cubicBezTo>
                    <a:pt x="1373" y="2000"/>
                    <a:pt x="1367" y="2001"/>
                    <a:pt x="1367" y="2004"/>
                  </a:cubicBezTo>
                  <a:lnTo>
                    <a:pt x="1367" y="2004"/>
                  </a:lnTo>
                  <a:cubicBezTo>
                    <a:pt x="1366" y="2007"/>
                    <a:pt x="1370" y="2013"/>
                    <a:pt x="1372" y="2015"/>
                  </a:cubicBezTo>
                  <a:lnTo>
                    <a:pt x="1372" y="2015"/>
                  </a:lnTo>
                  <a:cubicBezTo>
                    <a:pt x="1374" y="2017"/>
                    <a:pt x="1380" y="2017"/>
                    <a:pt x="1382" y="2019"/>
                  </a:cubicBezTo>
                  <a:lnTo>
                    <a:pt x="1382" y="2019"/>
                  </a:lnTo>
                  <a:cubicBezTo>
                    <a:pt x="1385" y="2021"/>
                    <a:pt x="1390" y="2025"/>
                    <a:pt x="1392" y="2028"/>
                  </a:cubicBezTo>
                  <a:lnTo>
                    <a:pt x="1392" y="2028"/>
                  </a:lnTo>
                  <a:cubicBezTo>
                    <a:pt x="1393" y="2030"/>
                    <a:pt x="1396" y="2034"/>
                    <a:pt x="1396" y="2037"/>
                  </a:cubicBezTo>
                  <a:lnTo>
                    <a:pt x="1396" y="2037"/>
                  </a:lnTo>
                  <a:cubicBezTo>
                    <a:pt x="1396" y="2040"/>
                    <a:pt x="1393" y="2046"/>
                    <a:pt x="1391" y="2049"/>
                  </a:cubicBezTo>
                  <a:lnTo>
                    <a:pt x="1391" y="2049"/>
                  </a:lnTo>
                  <a:cubicBezTo>
                    <a:pt x="1388" y="2051"/>
                    <a:pt x="1380" y="2050"/>
                    <a:pt x="1377" y="2052"/>
                  </a:cubicBezTo>
                  <a:lnTo>
                    <a:pt x="1377" y="2052"/>
                  </a:lnTo>
                  <a:cubicBezTo>
                    <a:pt x="1375" y="2054"/>
                    <a:pt x="1371" y="2061"/>
                    <a:pt x="1371" y="2064"/>
                  </a:cubicBezTo>
                  <a:lnTo>
                    <a:pt x="1371" y="2064"/>
                  </a:lnTo>
                  <a:cubicBezTo>
                    <a:pt x="1372" y="2067"/>
                    <a:pt x="1375" y="2070"/>
                    <a:pt x="1376" y="2073"/>
                  </a:cubicBezTo>
                  <a:lnTo>
                    <a:pt x="1376" y="2073"/>
                  </a:lnTo>
                  <a:cubicBezTo>
                    <a:pt x="1377" y="2075"/>
                    <a:pt x="1376" y="2080"/>
                    <a:pt x="1375" y="2081"/>
                  </a:cubicBezTo>
                  <a:lnTo>
                    <a:pt x="1375" y="2081"/>
                  </a:lnTo>
                  <a:cubicBezTo>
                    <a:pt x="1373" y="2084"/>
                    <a:pt x="1369" y="2085"/>
                    <a:pt x="1368" y="2087"/>
                  </a:cubicBezTo>
                  <a:lnTo>
                    <a:pt x="1368" y="2087"/>
                  </a:lnTo>
                  <a:cubicBezTo>
                    <a:pt x="1366" y="2091"/>
                    <a:pt x="1363" y="2098"/>
                    <a:pt x="1365" y="2102"/>
                  </a:cubicBezTo>
                  <a:lnTo>
                    <a:pt x="1365" y="2102"/>
                  </a:lnTo>
                  <a:cubicBezTo>
                    <a:pt x="1366" y="2105"/>
                    <a:pt x="1375" y="2107"/>
                    <a:pt x="1377" y="2111"/>
                  </a:cubicBezTo>
                  <a:lnTo>
                    <a:pt x="1377" y="2111"/>
                  </a:lnTo>
                  <a:cubicBezTo>
                    <a:pt x="1378" y="2116"/>
                    <a:pt x="1374" y="2128"/>
                    <a:pt x="1372" y="2133"/>
                  </a:cubicBezTo>
                  <a:lnTo>
                    <a:pt x="1372" y="2133"/>
                  </a:lnTo>
                  <a:cubicBezTo>
                    <a:pt x="1371" y="2135"/>
                    <a:pt x="1367" y="2139"/>
                    <a:pt x="1367" y="2141"/>
                  </a:cubicBezTo>
                  <a:lnTo>
                    <a:pt x="1367" y="2141"/>
                  </a:lnTo>
                  <a:cubicBezTo>
                    <a:pt x="1366" y="2145"/>
                    <a:pt x="1372" y="2152"/>
                    <a:pt x="1372" y="2156"/>
                  </a:cubicBezTo>
                  <a:lnTo>
                    <a:pt x="1372" y="2156"/>
                  </a:lnTo>
                  <a:cubicBezTo>
                    <a:pt x="1372" y="2159"/>
                    <a:pt x="1369" y="2163"/>
                    <a:pt x="1368" y="2165"/>
                  </a:cubicBezTo>
                  <a:lnTo>
                    <a:pt x="1368" y="2165"/>
                  </a:lnTo>
                  <a:cubicBezTo>
                    <a:pt x="1367" y="2169"/>
                    <a:pt x="1366" y="2176"/>
                    <a:pt x="1367" y="2179"/>
                  </a:cubicBezTo>
                  <a:lnTo>
                    <a:pt x="1367" y="2179"/>
                  </a:lnTo>
                  <a:cubicBezTo>
                    <a:pt x="1368" y="2182"/>
                    <a:pt x="1372" y="2185"/>
                    <a:pt x="1372" y="2187"/>
                  </a:cubicBezTo>
                  <a:lnTo>
                    <a:pt x="1372" y="2187"/>
                  </a:lnTo>
                  <a:cubicBezTo>
                    <a:pt x="1373" y="2189"/>
                    <a:pt x="1371" y="2195"/>
                    <a:pt x="1372" y="2198"/>
                  </a:cubicBezTo>
                  <a:lnTo>
                    <a:pt x="1372" y="2198"/>
                  </a:lnTo>
                  <a:cubicBezTo>
                    <a:pt x="1373" y="2198"/>
                    <a:pt x="1373" y="2199"/>
                    <a:pt x="1375" y="2201"/>
                  </a:cubicBezTo>
                  <a:lnTo>
                    <a:pt x="1375" y="2201"/>
                  </a:lnTo>
                  <a:cubicBezTo>
                    <a:pt x="1377" y="2202"/>
                    <a:pt x="1379" y="2204"/>
                    <a:pt x="1379" y="2205"/>
                  </a:cubicBezTo>
                  <a:lnTo>
                    <a:pt x="1379" y="2205"/>
                  </a:lnTo>
                  <a:cubicBezTo>
                    <a:pt x="1380" y="2208"/>
                    <a:pt x="1380" y="2212"/>
                    <a:pt x="1379" y="2215"/>
                  </a:cubicBezTo>
                  <a:lnTo>
                    <a:pt x="1379" y="2215"/>
                  </a:lnTo>
                  <a:cubicBezTo>
                    <a:pt x="1379" y="2219"/>
                    <a:pt x="1377" y="2229"/>
                    <a:pt x="1373" y="2232"/>
                  </a:cubicBezTo>
                  <a:lnTo>
                    <a:pt x="1373" y="2232"/>
                  </a:lnTo>
                  <a:cubicBezTo>
                    <a:pt x="1371" y="2236"/>
                    <a:pt x="1362" y="2239"/>
                    <a:pt x="1359" y="2242"/>
                  </a:cubicBezTo>
                  <a:lnTo>
                    <a:pt x="1359" y="2242"/>
                  </a:lnTo>
                  <a:cubicBezTo>
                    <a:pt x="1357" y="2245"/>
                    <a:pt x="1352" y="2249"/>
                    <a:pt x="1350" y="2252"/>
                  </a:cubicBezTo>
                  <a:lnTo>
                    <a:pt x="1350" y="2252"/>
                  </a:lnTo>
                  <a:cubicBezTo>
                    <a:pt x="1347" y="2256"/>
                    <a:pt x="1342" y="2264"/>
                    <a:pt x="1341" y="2267"/>
                  </a:cubicBezTo>
                  <a:lnTo>
                    <a:pt x="1341" y="2267"/>
                  </a:lnTo>
                  <a:cubicBezTo>
                    <a:pt x="1340" y="2272"/>
                    <a:pt x="1340" y="2281"/>
                    <a:pt x="1341" y="2286"/>
                  </a:cubicBezTo>
                  <a:lnTo>
                    <a:pt x="1341" y="2286"/>
                  </a:lnTo>
                  <a:cubicBezTo>
                    <a:pt x="1342" y="2289"/>
                    <a:pt x="1348" y="2295"/>
                    <a:pt x="1350" y="2298"/>
                  </a:cubicBezTo>
                  <a:lnTo>
                    <a:pt x="1350" y="2298"/>
                  </a:lnTo>
                  <a:cubicBezTo>
                    <a:pt x="1351" y="2301"/>
                    <a:pt x="1351" y="2309"/>
                    <a:pt x="1353" y="2312"/>
                  </a:cubicBezTo>
                  <a:lnTo>
                    <a:pt x="1353" y="2312"/>
                  </a:lnTo>
                  <a:cubicBezTo>
                    <a:pt x="1356" y="2315"/>
                    <a:pt x="1367" y="2318"/>
                    <a:pt x="1371" y="2320"/>
                  </a:cubicBezTo>
                  <a:lnTo>
                    <a:pt x="1371" y="2320"/>
                  </a:lnTo>
                  <a:cubicBezTo>
                    <a:pt x="1375" y="2323"/>
                    <a:pt x="1383" y="2328"/>
                    <a:pt x="1385" y="2333"/>
                  </a:cubicBezTo>
                  <a:lnTo>
                    <a:pt x="1385" y="2333"/>
                  </a:lnTo>
                  <a:cubicBezTo>
                    <a:pt x="1387" y="2337"/>
                    <a:pt x="1388" y="2348"/>
                    <a:pt x="1385" y="2353"/>
                  </a:cubicBezTo>
                  <a:lnTo>
                    <a:pt x="1385" y="2353"/>
                  </a:lnTo>
                  <a:cubicBezTo>
                    <a:pt x="1383" y="2356"/>
                    <a:pt x="1375" y="2358"/>
                    <a:pt x="1372" y="2360"/>
                  </a:cubicBezTo>
                  <a:lnTo>
                    <a:pt x="1372" y="2360"/>
                  </a:lnTo>
                  <a:cubicBezTo>
                    <a:pt x="1367" y="2362"/>
                    <a:pt x="1356" y="2365"/>
                    <a:pt x="1351" y="2367"/>
                  </a:cubicBezTo>
                  <a:lnTo>
                    <a:pt x="1351" y="2367"/>
                  </a:lnTo>
                  <a:cubicBezTo>
                    <a:pt x="1345" y="2368"/>
                    <a:pt x="1334" y="2370"/>
                    <a:pt x="1329" y="2372"/>
                  </a:cubicBezTo>
                  <a:lnTo>
                    <a:pt x="1329" y="2372"/>
                  </a:lnTo>
                  <a:cubicBezTo>
                    <a:pt x="1322" y="2374"/>
                    <a:pt x="1308" y="2378"/>
                    <a:pt x="1302" y="2381"/>
                  </a:cubicBezTo>
                  <a:lnTo>
                    <a:pt x="1302" y="2381"/>
                  </a:lnTo>
                  <a:cubicBezTo>
                    <a:pt x="1299" y="2383"/>
                    <a:pt x="1294" y="2388"/>
                    <a:pt x="1292" y="2391"/>
                  </a:cubicBezTo>
                  <a:lnTo>
                    <a:pt x="1292" y="2391"/>
                  </a:lnTo>
                  <a:cubicBezTo>
                    <a:pt x="1290" y="2393"/>
                    <a:pt x="1287" y="2398"/>
                    <a:pt x="1285" y="2400"/>
                  </a:cubicBezTo>
                  <a:lnTo>
                    <a:pt x="1285" y="2400"/>
                  </a:lnTo>
                  <a:cubicBezTo>
                    <a:pt x="1283" y="2401"/>
                    <a:pt x="1280" y="2403"/>
                    <a:pt x="1278" y="2403"/>
                  </a:cubicBezTo>
                  <a:lnTo>
                    <a:pt x="1278" y="2403"/>
                  </a:lnTo>
                  <a:cubicBezTo>
                    <a:pt x="1276" y="2402"/>
                    <a:pt x="1274" y="2398"/>
                    <a:pt x="1272" y="2398"/>
                  </a:cubicBezTo>
                  <a:lnTo>
                    <a:pt x="1272" y="2398"/>
                  </a:lnTo>
                  <a:cubicBezTo>
                    <a:pt x="1270" y="2397"/>
                    <a:pt x="1264" y="2397"/>
                    <a:pt x="1261" y="2397"/>
                  </a:cubicBezTo>
                  <a:lnTo>
                    <a:pt x="1261" y="2397"/>
                  </a:lnTo>
                  <a:cubicBezTo>
                    <a:pt x="1258" y="2398"/>
                    <a:pt x="1252" y="2403"/>
                    <a:pt x="1250" y="2406"/>
                  </a:cubicBezTo>
                  <a:lnTo>
                    <a:pt x="1250" y="2406"/>
                  </a:lnTo>
                  <a:cubicBezTo>
                    <a:pt x="1247" y="2409"/>
                    <a:pt x="1244" y="2416"/>
                    <a:pt x="1243" y="2419"/>
                  </a:cubicBezTo>
                  <a:lnTo>
                    <a:pt x="1243" y="2419"/>
                  </a:lnTo>
                  <a:cubicBezTo>
                    <a:pt x="1242" y="2425"/>
                    <a:pt x="1246" y="2435"/>
                    <a:pt x="1244" y="2440"/>
                  </a:cubicBezTo>
                  <a:lnTo>
                    <a:pt x="1244" y="2440"/>
                  </a:lnTo>
                  <a:cubicBezTo>
                    <a:pt x="1243" y="2444"/>
                    <a:pt x="1236" y="2451"/>
                    <a:pt x="1235" y="2455"/>
                  </a:cubicBezTo>
                  <a:lnTo>
                    <a:pt x="1235" y="2455"/>
                  </a:lnTo>
                  <a:cubicBezTo>
                    <a:pt x="1234" y="2458"/>
                    <a:pt x="1234" y="2466"/>
                    <a:pt x="1235" y="2469"/>
                  </a:cubicBezTo>
                  <a:lnTo>
                    <a:pt x="1235" y="2469"/>
                  </a:lnTo>
                  <a:cubicBezTo>
                    <a:pt x="1236" y="2473"/>
                    <a:pt x="1240" y="2480"/>
                    <a:pt x="1242" y="2483"/>
                  </a:cubicBezTo>
                  <a:lnTo>
                    <a:pt x="1242" y="2483"/>
                  </a:lnTo>
                  <a:cubicBezTo>
                    <a:pt x="1246" y="2488"/>
                    <a:pt x="1257" y="2496"/>
                    <a:pt x="1261" y="2499"/>
                  </a:cubicBezTo>
                  <a:lnTo>
                    <a:pt x="1261" y="2499"/>
                  </a:lnTo>
                  <a:cubicBezTo>
                    <a:pt x="1264" y="2501"/>
                    <a:pt x="1271" y="2505"/>
                    <a:pt x="1272" y="2508"/>
                  </a:cubicBezTo>
                  <a:lnTo>
                    <a:pt x="1272" y="2508"/>
                  </a:lnTo>
                  <a:cubicBezTo>
                    <a:pt x="1275" y="2512"/>
                    <a:pt x="1276" y="2522"/>
                    <a:pt x="1276" y="2527"/>
                  </a:cubicBezTo>
                  <a:lnTo>
                    <a:pt x="1276" y="2527"/>
                  </a:lnTo>
                  <a:cubicBezTo>
                    <a:pt x="1277" y="2533"/>
                    <a:pt x="1278" y="2545"/>
                    <a:pt x="1277" y="2550"/>
                  </a:cubicBezTo>
                  <a:lnTo>
                    <a:pt x="1277" y="2550"/>
                  </a:lnTo>
                  <a:cubicBezTo>
                    <a:pt x="1276" y="2555"/>
                    <a:pt x="1271" y="2564"/>
                    <a:pt x="1267" y="2567"/>
                  </a:cubicBezTo>
                  <a:lnTo>
                    <a:pt x="1267" y="2567"/>
                  </a:lnTo>
                  <a:cubicBezTo>
                    <a:pt x="1262" y="2570"/>
                    <a:pt x="1251" y="2571"/>
                    <a:pt x="1246" y="2571"/>
                  </a:cubicBezTo>
                  <a:lnTo>
                    <a:pt x="1246" y="2571"/>
                  </a:lnTo>
                  <a:cubicBezTo>
                    <a:pt x="1241" y="2571"/>
                    <a:pt x="1231" y="2570"/>
                    <a:pt x="1228" y="2567"/>
                  </a:cubicBezTo>
                  <a:lnTo>
                    <a:pt x="1228" y="2567"/>
                  </a:lnTo>
                  <a:cubicBezTo>
                    <a:pt x="1224" y="2565"/>
                    <a:pt x="1220" y="2556"/>
                    <a:pt x="1216" y="2554"/>
                  </a:cubicBezTo>
                  <a:lnTo>
                    <a:pt x="1216" y="2554"/>
                  </a:lnTo>
                  <a:cubicBezTo>
                    <a:pt x="1211" y="2551"/>
                    <a:pt x="1198" y="2549"/>
                    <a:pt x="1192" y="2548"/>
                  </a:cubicBezTo>
                  <a:lnTo>
                    <a:pt x="1192" y="2548"/>
                  </a:lnTo>
                  <a:cubicBezTo>
                    <a:pt x="1189" y="2547"/>
                    <a:pt x="1184" y="2544"/>
                    <a:pt x="1181" y="2543"/>
                  </a:cubicBezTo>
                  <a:lnTo>
                    <a:pt x="1181" y="2543"/>
                  </a:lnTo>
                  <a:cubicBezTo>
                    <a:pt x="1177" y="2542"/>
                    <a:pt x="1169" y="2542"/>
                    <a:pt x="1166" y="2541"/>
                  </a:cubicBezTo>
                  <a:lnTo>
                    <a:pt x="1166" y="2541"/>
                  </a:lnTo>
                  <a:cubicBezTo>
                    <a:pt x="1162" y="2541"/>
                    <a:pt x="1155" y="2541"/>
                    <a:pt x="1152" y="2539"/>
                  </a:cubicBezTo>
                  <a:lnTo>
                    <a:pt x="1152" y="2539"/>
                  </a:lnTo>
                  <a:cubicBezTo>
                    <a:pt x="1150" y="2538"/>
                    <a:pt x="1148" y="2533"/>
                    <a:pt x="1146" y="2532"/>
                  </a:cubicBezTo>
                  <a:lnTo>
                    <a:pt x="1146" y="2532"/>
                  </a:lnTo>
                  <a:cubicBezTo>
                    <a:pt x="1143" y="2529"/>
                    <a:pt x="1136" y="2527"/>
                    <a:pt x="1131" y="2526"/>
                  </a:cubicBezTo>
                  <a:lnTo>
                    <a:pt x="1131" y="2526"/>
                  </a:lnTo>
                  <a:cubicBezTo>
                    <a:pt x="1127" y="2524"/>
                    <a:pt x="1118" y="2522"/>
                    <a:pt x="1114" y="2521"/>
                  </a:cubicBezTo>
                  <a:lnTo>
                    <a:pt x="1114" y="2521"/>
                  </a:lnTo>
                  <a:cubicBezTo>
                    <a:pt x="1110" y="2519"/>
                    <a:pt x="1103" y="2516"/>
                    <a:pt x="1099" y="2515"/>
                  </a:cubicBezTo>
                  <a:lnTo>
                    <a:pt x="1099" y="2515"/>
                  </a:lnTo>
                  <a:cubicBezTo>
                    <a:pt x="1094" y="2514"/>
                    <a:pt x="1084" y="2513"/>
                    <a:pt x="1079" y="2513"/>
                  </a:cubicBezTo>
                  <a:lnTo>
                    <a:pt x="1079" y="2513"/>
                  </a:lnTo>
                  <a:cubicBezTo>
                    <a:pt x="1075" y="2513"/>
                    <a:pt x="1068" y="2515"/>
                    <a:pt x="1065" y="2516"/>
                  </a:cubicBezTo>
                  <a:lnTo>
                    <a:pt x="1065" y="2516"/>
                  </a:lnTo>
                  <a:cubicBezTo>
                    <a:pt x="1061" y="2518"/>
                    <a:pt x="1055" y="2523"/>
                    <a:pt x="1052" y="2526"/>
                  </a:cubicBezTo>
                  <a:lnTo>
                    <a:pt x="1052" y="2526"/>
                  </a:lnTo>
                  <a:cubicBezTo>
                    <a:pt x="1049" y="2528"/>
                    <a:pt x="1044" y="2532"/>
                    <a:pt x="1041" y="2535"/>
                  </a:cubicBezTo>
                  <a:lnTo>
                    <a:pt x="1041" y="2535"/>
                  </a:lnTo>
                  <a:cubicBezTo>
                    <a:pt x="1038" y="2538"/>
                    <a:pt x="1034" y="2546"/>
                    <a:pt x="1032" y="2550"/>
                  </a:cubicBezTo>
                  <a:lnTo>
                    <a:pt x="1032" y="2550"/>
                  </a:lnTo>
                  <a:cubicBezTo>
                    <a:pt x="1030" y="2555"/>
                    <a:pt x="1029" y="2567"/>
                    <a:pt x="1028" y="2571"/>
                  </a:cubicBezTo>
                  <a:lnTo>
                    <a:pt x="1028" y="2571"/>
                  </a:lnTo>
                  <a:cubicBezTo>
                    <a:pt x="1026" y="2574"/>
                    <a:pt x="1024" y="2579"/>
                    <a:pt x="1021" y="2582"/>
                  </a:cubicBezTo>
                  <a:lnTo>
                    <a:pt x="1021" y="2582"/>
                  </a:lnTo>
                  <a:cubicBezTo>
                    <a:pt x="1019" y="2584"/>
                    <a:pt x="1012" y="2588"/>
                    <a:pt x="1010" y="2590"/>
                  </a:cubicBezTo>
                  <a:lnTo>
                    <a:pt x="1010" y="2590"/>
                  </a:lnTo>
                  <a:cubicBezTo>
                    <a:pt x="1009" y="2591"/>
                    <a:pt x="1006" y="2594"/>
                    <a:pt x="1005" y="2596"/>
                  </a:cubicBezTo>
                  <a:lnTo>
                    <a:pt x="1005" y="2596"/>
                  </a:lnTo>
                  <a:cubicBezTo>
                    <a:pt x="1005" y="2599"/>
                    <a:pt x="1006" y="2605"/>
                    <a:pt x="1006" y="2608"/>
                  </a:cubicBezTo>
                  <a:lnTo>
                    <a:pt x="1006" y="2608"/>
                  </a:lnTo>
                  <a:cubicBezTo>
                    <a:pt x="1006" y="2611"/>
                    <a:pt x="1006" y="2617"/>
                    <a:pt x="1005" y="2620"/>
                  </a:cubicBezTo>
                  <a:lnTo>
                    <a:pt x="1005" y="2620"/>
                  </a:lnTo>
                  <a:cubicBezTo>
                    <a:pt x="1004" y="2622"/>
                    <a:pt x="1001" y="2623"/>
                    <a:pt x="998" y="2625"/>
                  </a:cubicBezTo>
                  <a:lnTo>
                    <a:pt x="998" y="2625"/>
                  </a:lnTo>
                  <a:cubicBezTo>
                    <a:pt x="996" y="2622"/>
                    <a:pt x="994" y="2620"/>
                    <a:pt x="992" y="2618"/>
                  </a:cubicBezTo>
                  <a:lnTo>
                    <a:pt x="992" y="2618"/>
                  </a:lnTo>
                  <a:cubicBezTo>
                    <a:pt x="991" y="2617"/>
                    <a:pt x="987" y="2615"/>
                    <a:pt x="985" y="2613"/>
                  </a:cubicBezTo>
                  <a:lnTo>
                    <a:pt x="985" y="2613"/>
                  </a:lnTo>
                  <a:cubicBezTo>
                    <a:pt x="984" y="2612"/>
                    <a:pt x="982" y="2607"/>
                    <a:pt x="980" y="2605"/>
                  </a:cubicBezTo>
                  <a:lnTo>
                    <a:pt x="980" y="2605"/>
                  </a:lnTo>
                  <a:cubicBezTo>
                    <a:pt x="977" y="2603"/>
                    <a:pt x="970" y="2602"/>
                    <a:pt x="966" y="2602"/>
                  </a:cubicBezTo>
                  <a:lnTo>
                    <a:pt x="966" y="2602"/>
                  </a:lnTo>
                  <a:cubicBezTo>
                    <a:pt x="965" y="2602"/>
                    <a:pt x="961" y="2603"/>
                    <a:pt x="959" y="2605"/>
                  </a:cubicBezTo>
                  <a:lnTo>
                    <a:pt x="959" y="2605"/>
                  </a:lnTo>
                  <a:cubicBezTo>
                    <a:pt x="958" y="2606"/>
                    <a:pt x="955" y="2610"/>
                    <a:pt x="956" y="2612"/>
                  </a:cubicBezTo>
                  <a:lnTo>
                    <a:pt x="956" y="2612"/>
                  </a:lnTo>
                  <a:cubicBezTo>
                    <a:pt x="957" y="2615"/>
                    <a:pt x="964" y="2615"/>
                    <a:pt x="966" y="2615"/>
                  </a:cubicBezTo>
                  <a:lnTo>
                    <a:pt x="966" y="2615"/>
                  </a:lnTo>
                  <a:cubicBezTo>
                    <a:pt x="968" y="2616"/>
                    <a:pt x="973" y="2617"/>
                    <a:pt x="975" y="2618"/>
                  </a:cubicBezTo>
                  <a:lnTo>
                    <a:pt x="975" y="2618"/>
                  </a:lnTo>
                  <a:cubicBezTo>
                    <a:pt x="976" y="2619"/>
                    <a:pt x="976" y="2625"/>
                    <a:pt x="976" y="2628"/>
                  </a:cubicBezTo>
                  <a:lnTo>
                    <a:pt x="976" y="2628"/>
                  </a:lnTo>
                  <a:cubicBezTo>
                    <a:pt x="976" y="2630"/>
                    <a:pt x="976" y="2636"/>
                    <a:pt x="974" y="2638"/>
                  </a:cubicBezTo>
                  <a:lnTo>
                    <a:pt x="974" y="2638"/>
                  </a:lnTo>
                  <a:cubicBezTo>
                    <a:pt x="972" y="2639"/>
                    <a:pt x="967" y="2640"/>
                    <a:pt x="965" y="2639"/>
                  </a:cubicBezTo>
                  <a:lnTo>
                    <a:pt x="965" y="2639"/>
                  </a:lnTo>
                  <a:cubicBezTo>
                    <a:pt x="961" y="2639"/>
                    <a:pt x="959" y="2631"/>
                    <a:pt x="956" y="2629"/>
                  </a:cubicBezTo>
                  <a:lnTo>
                    <a:pt x="956" y="2629"/>
                  </a:lnTo>
                  <a:cubicBezTo>
                    <a:pt x="954" y="2628"/>
                    <a:pt x="947" y="2626"/>
                    <a:pt x="944" y="2625"/>
                  </a:cubicBezTo>
                  <a:lnTo>
                    <a:pt x="944" y="2625"/>
                  </a:lnTo>
                  <a:cubicBezTo>
                    <a:pt x="941" y="2624"/>
                    <a:pt x="933" y="2625"/>
                    <a:pt x="930" y="2623"/>
                  </a:cubicBezTo>
                  <a:lnTo>
                    <a:pt x="930" y="2623"/>
                  </a:lnTo>
                  <a:cubicBezTo>
                    <a:pt x="928" y="2621"/>
                    <a:pt x="925" y="2615"/>
                    <a:pt x="925" y="2612"/>
                  </a:cubicBezTo>
                  <a:lnTo>
                    <a:pt x="925" y="2612"/>
                  </a:lnTo>
                  <a:cubicBezTo>
                    <a:pt x="924" y="2609"/>
                    <a:pt x="928" y="2604"/>
                    <a:pt x="928" y="2601"/>
                  </a:cubicBezTo>
                  <a:lnTo>
                    <a:pt x="928" y="2601"/>
                  </a:lnTo>
                  <a:cubicBezTo>
                    <a:pt x="928" y="2599"/>
                    <a:pt x="925" y="2593"/>
                    <a:pt x="923" y="2591"/>
                  </a:cubicBezTo>
                  <a:lnTo>
                    <a:pt x="923" y="2591"/>
                  </a:lnTo>
                  <a:cubicBezTo>
                    <a:pt x="921" y="2589"/>
                    <a:pt x="915" y="2587"/>
                    <a:pt x="914" y="2585"/>
                  </a:cubicBezTo>
                  <a:lnTo>
                    <a:pt x="914" y="2585"/>
                  </a:lnTo>
                  <a:cubicBezTo>
                    <a:pt x="910" y="2581"/>
                    <a:pt x="905" y="2571"/>
                    <a:pt x="903" y="2566"/>
                  </a:cubicBezTo>
                  <a:lnTo>
                    <a:pt x="903" y="2566"/>
                  </a:lnTo>
                  <a:cubicBezTo>
                    <a:pt x="900" y="2562"/>
                    <a:pt x="894" y="2557"/>
                    <a:pt x="893" y="2554"/>
                  </a:cubicBezTo>
                  <a:lnTo>
                    <a:pt x="893" y="2554"/>
                  </a:lnTo>
                  <a:cubicBezTo>
                    <a:pt x="891" y="2551"/>
                    <a:pt x="891" y="2545"/>
                    <a:pt x="890" y="2542"/>
                  </a:cubicBezTo>
                  <a:lnTo>
                    <a:pt x="890" y="2542"/>
                  </a:lnTo>
                  <a:cubicBezTo>
                    <a:pt x="890" y="2539"/>
                    <a:pt x="891" y="2532"/>
                    <a:pt x="890" y="2530"/>
                  </a:cubicBezTo>
                  <a:lnTo>
                    <a:pt x="890" y="2530"/>
                  </a:lnTo>
                  <a:cubicBezTo>
                    <a:pt x="889" y="2528"/>
                    <a:pt x="886" y="2526"/>
                    <a:pt x="884" y="2525"/>
                  </a:cubicBezTo>
                  <a:lnTo>
                    <a:pt x="884" y="2525"/>
                  </a:lnTo>
                  <a:cubicBezTo>
                    <a:pt x="883" y="2524"/>
                    <a:pt x="878" y="2526"/>
                    <a:pt x="876" y="2525"/>
                  </a:cubicBezTo>
                  <a:lnTo>
                    <a:pt x="876" y="2525"/>
                  </a:lnTo>
                  <a:cubicBezTo>
                    <a:pt x="874" y="2524"/>
                    <a:pt x="873" y="2521"/>
                    <a:pt x="872" y="2519"/>
                  </a:cubicBezTo>
                  <a:lnTo>
                    <a:pt x="872" y="2519"/>
                  </a:lnTo>
                  <a:cubicBezTo>
                    <a:pt x="871" y="2517"/>
                    <a:pt x="867" y="2514"/>
                    <a:pt x="867" y="2511"/>
                  </a:cubicBezTo>
                  <a:lnTo>
                    <a:pt x="867" y="2511"/>
                  </a:lnTo>
                  <a:cubicBezTo>
                    <a:pt x="866" y="2508"/>
                    <a:pt x="867" y="2501"/>
                    <a:pt x="868" y="2498"/>
                  </a:cubicBezTo>
                  <a:lnTo>
                    <a:pt x="868" y="2498"/>
                  </a:lnTo>
                  <a:cubicBezTo>
                    <a:pt x="870" y="2494"/>
                    <a:pt x="873" y="2487"/>
                    <a:pt x="877" y="2485"/>
                  </a:cubicBezTo>
                  <a:lnTo>
                    <a:pt x="877" y="2485"/>
                  </a:lnTo>
                  <a:cubicBezTo>
                    <a:pt x="880" y="2483"/>
                    <a:pt x="887" y="2486"/>
                    <a:pt x="890" y="2484"/>
                  </a:cubicBezTo>
                  <a:lnTo>
                    <a:pt x="890" y="2484"/>
                  </a:lnTo>
                  <a:cubicBezTo>
                    <a:pt x="891" y="2483"/>
                    <a:pt x="893" y="2478"/>
                    <a:pt x="894" y="2477"/>
                  </a:cubicBezTo>
                  <a:lnTo>
                    <a:pt x="894" y="2477"/>
                  </a:lnTo>
                  <a:cubicBezTo>
                    <a:pt x="895" y="2474"/>
                    <a:pt x="899" y="2469"/>
                    <a:pt x="899" y="2467"/>
                  </a:cubicBezTo>
                  <a:lnTo>
                    <a:pt x="899" y="2467"/>
                  </a:lnTo>
                  <a:cubicBezTo>
                    <a:pt x="900" y="2460"/>
                    <a:pt x="895" y="2447"/>
                    <a:pt x="892" y="2441"/>
                  </a:cubicBezTo>
                  <a:lnTo>
                    <a:pt x="892" y="2441"/>
                  </a:lnTo>
                  <a:cubicBezTo>
                    <a:pt x="889" y="2437"/>
                    <a:pt x="880" y="2431"/>
                    <a:pt x="876" y="2427"/>
                  </a:cubicBezTo>
                  <a:lnTo>
                    <a:pt x="876" y="2427"/>
                  </a:lnTo>
                  <a:cubicBezTo>
                    <a:pt x="873" y="2423"/>
                    <a:pt x="865" y="2415"/>
                    <a:pt x="862" y="2410"/>
                  </a:cubicBezTo>
                  <a:lnTo>
                    <a:pt x="862" y="2410"/>
                  </a:lnTo>
                  <a:cubicBezTo>
                    <a:pt x="859" y="2406"/>
                    <a:pt x="852" y="2396"/>
                    <a:pt x="850" y="2391"/>
                  </a:cubicBezTo>
                  <a:lnTo>
                    <a:pt x="850" y="2391"/>
                  </a:lnTo>
                  <a:cubicBezTo>
                    <a:pt x="848" y="2387"/>
                    <a:pt x="846" y="2380"/>
                    <a:pt x="847" y="2376"/>
                  </a:cubicBezTo>
                  <a:lnTo>
                    <a:pt x="847" y="2376"/>
                  </a:lnTo>
                  <a:cubicBezTo>
                    <a:pt x="847" y="2375"/>
                    <a:pt x="850" y="2371"/>
                    <a:pt x="852" y="2370"/>
                  </a:cubicBezTo>
                  <a:lnTo>
                    <a:pt x="852" y="2370"/>
                  </a:lnTo>
                  <a:cubicBezTo>
                    <a:pt x="854" y="2370"/>
                    <a:pt x="859" y="2375"/>
                    <a:pt x="862" y="2374"/>
                  </a:cubicBezTo>
                  <a:lnTo>
                    <a:pt x="862" y="2374"/>
                  </a:lnTo>
                  <a:cubicBezTo>
                    <a:pt x="864" y="2373"/>
                    <a:pt x="864" y="2366"/>
                    <a:pt x="864" y="2363"/>
                  </a:cubicBezTo>
                  <a:lnTo>
                    <a:pt x="864" y="2363"/>
                  </a:lnTo>
                  <a:cubicBezTo>
                    <a:pt x="864" y="2360"/>
                    <a:pt x="861" y="2355"/>
                    <a:pt x="858" y="2352"/>
                  </a:cubicBezTo>
                  <a:lnTo>
                    <a:pt x="858" y="2352"/>
                  </a:lnTo>
                  <a:cubicBezTo>
                    <a:pt x="857" y="2350"/>
                    <a:pt x="852" y="2349"/>
                    <a:pt x="850" y="2347"/>
                  </a:cubicBezTo>
                  <a:lnTo>
                    <a:pt x="850" y="2347"/>
                  </a:lnTo>
                  <a:cubicBezTo>
                    <a:pt x="848" y="2345"/>
                    <a:pt x="846" y="2337"/>
                    <a:pt x="846" y="2336"/>
                  </a:cubicBezTo>
                  <a:lnTo>
                    <a:pt x="846" y="2336"/>
                  </a:lnTo>
                  <a:cubicBezTo>
                    <a:pt x="846" y="2335"/>
                    <a:pt x="847" y="2327"/>
                    <a:pt x="845" y="2325"/>
                  </a:cubicBezTo>
                  <a:lnTo>
                    <a:pt x="845" y="2325"/>
                  </a:lnTo>
                  <a:cubicBezTo>
                    <a:pt x="844" y="2321"/>
                    <a:pt x="837" y="2316"/>
                    <a:pt x="834" y="2315"/>
                  </a:cubicBezTo>
                  <a:lnTo>
                    <a:pt x="834" y="2315"/>
                  </a:lnTo>
                  <a:cubicBezTo>
                    <a:pt x="831" y="2314"/>
                    <a:pt x="825" y="2316"/>
                    <a:pt x="823" y="2315"/>
                  </a:cubicBezTo>
                  <a:lnTo>
                    <a:pt x="823" y="2315"/>
                  </a:lnTo>
                  <a:cubicBezTo>
                    <a:pt x="820" y="2313"/>
                    <a:pt x="817" y="2307"/>
                    <a:pt x="815" y="2306"/>
                  </a:cubicBezTo>
                  <a:lnTo>
                    <a:pt x="815" y="2306"/>
                  </a:lnTo>
                  <a:cubicBezTo>
                    <a:pt x="813" y="2304"/>
                    <a:pt x="809" y="2302"/>
                    <a:pt x="807" y="2302"/>
                  </a:cubicBezTo>
                  <a:lnTo>
                    <a:pt x="807" y="2302"/>
                  </a:lnTo>
                  <a:cubicBezTo>
                    <a:pt x="803" y="2301"/>
                    <a:pt x="796" y="2303"/>
                    <a:pt x="792" y="2302"/>
                  </a:cubicBezTo>
                  <a:lnTo>
                    <a:pt x="792" y="2302"/>
                  </a:lnTo>
                  <a:cubicBezTo>
                    <a:pt x="790" y="2301"/>
                    <a:pt x="789" y="2296"/>
                    <a:pt x="787" y="2294"/>
                  </a:cubicBezTo>
                  <a:lnTo>
                    <a:pt x="787" y="2294"/>
                  </a:lnTo>
                  <a:cubicBezTo>
                    <a:pt x="786" y="2291"/>
                    <a:pt x="785" y="2284"/>
                    <a:pt x="784" y="2280"/>
                  </a:cubicBezTo>
                  <a:lnTo>
                    <a:pt x="784" y="2280"/>
                  </a:lnTo>
                  <a:cubicBezTo>
                    <a:pt x="783" y="2279"/>
                    <a:pt x="780" y="2275"/>
                    <a:pt x="778" y="2274"/>
                  </a:cubicBezTo>
                  <a:lnTo>
                    <a:pt x="778" y="2274"/>
                  </a:lnTo>
                  <a:cubicBezTo>
                    <a:pt x="775" y="2272"/>
                    <a:pt x="769" y="2272"/>
                    <a:pt x="766" y="2271"/>
                  </a:cubicBezTo>
                  <a:lnTo>
                    <a:pt x="766" y="2271"/>
                  </a:lnTo>
                  <a:cubicBezTo>
                    <a:pt x="763" y="2269"/>
                    <a:pt x="761" y="2263"/>
                    <a:pt x="759" y="2261"/>
                  </a:cubicBezTo>
                  <a:lnTo>
                    <a:pt x="759" y="2261"/>
                  </a:lnTo>
                  <a:cubicBezTo>
                    <a:pt x="756" y="2259"/>
                    <a:pt x="752" y="2257"/>
                    <a:pt x="749" y="2257"/>
                  </a:cubicBezTo>
                  <a:lnTo>
                    <a:pt x="749" y="2257"/>
                  </a:lnTo>
                  <a:cubicBezTo>
                    <a:pt x="746" y="2257"/>
                    <a:pt x="742" y="2260"/>
                    <a:pt x="740" y="2260"/>
                  </a:cubicBezTo>
                  <a:lnTo>
                    <a:pt x="740" y="2260"/>
                  </a:lnTo>
                  <a:cubicBezTo>
                    <a:pt x="738" y="2260"/>
                    <a:pt x="735" y="2257"/>
                    <a:pt x="734" y="2256"/>
                  </a:cubicBezTo>
                  <a:lnTo>
                    <a:pt x="734" y="2256"/>
                  </a:lnTo>
                  <a:cubicBezTo>
                    <a:pt x="733" y="2254"/>
                    <a:pt x="735" y="2246"/>
                    <a:pt x="733" y="2243"/>
                  </a:cubicBezTo>
                  <a:lnTo>
                    <a:pt x="733" y="2243"/>
                  </a:lnTo>
                  <a:cubicBezTo>
                    <a:pt x="732" y="2241"/>
                    <a:pt x="726" y="2239"/>
                    <a:pt x="724" y="2238"/>
                  </a:cubicBezTo>
                  <a:lnTo>
                    <a:pt x="724" y="2238"/>
                  </a:lnTo>
                  <a:cubicBezTo>
                    <a:pt x="721" y="2237"/>
                    <a:pt x="714" y="2232"/>
                    <a:pt x="711" y="2233"/>
                  </a:cubicBezTo>
                  <a:lnTo>
                    <a:pt x="711" y="2233"/>
                  </a:lnTo>
                  <a:cubicBezTo>
                    <a:pt x="709" y="2234"/>
                    <a:pt x="708" y="2239"/>
                    <a:pt x="707" y="2241"/>
                  </a:cubicBezTo>
                  <a:lnTo>
                    <a:pt x="707" y="2241"/>
                  </a:lnTo>
                  <a:cubicBezTo>
                    <a:pt x="706" y="2244"/>
                    <a:pt x="706" y="2247"/>
                    <a:pt x="704" y="2249"/>
                  </a:cubicBezTo>
                  <a:lnTo>
                    <a:pt x="704" y="2249"/>
                  </a:lnTo>
                  <a:cubicBezTo>
                    <a:pt x="702" y="2253"/>
                    <a:pt x="694" y="2257"/>
                    <a:pt x="691" y="2258"/>
                  </a:cubicBezTo>
                  <a:lnTo>
                    <a:pt x="691" y="2258"/>
                  </a:lnTo>
                  <a:cubicBezTo>
                    <a:pt x="686" y="2259"/>
                    <a:pt x="678" y="2255"/>
                    <a:pt x="675" y="2252"/>
                  </a:cubicBezTo>
                  <a:lnTo>
                    <a:pt x="675" y="2252"/>
                  </a:lnTo>
                  <a:cubicBezTo>
                    <a:pt x="672" y="2249"/>
                    <a:pt x="669" y="2243"/>
                    <a:pt x="668" y="2240"/>
                  </a:cubicBezTo>
                  <a:lnTo>
                    <a:pt x="668" y="2240"/>
                  </a:lnTo>
                  <a:cubicBezTo>
                    <a:pt x="667" y="2237"/>
                    <a:pt x="665" y="2231"/>
                    <a:pt x="667" y="2229"/>
                  </a:cubicBezTo>
                  <a:lnTo>
                    <a:pt x="667" y="2229"/>
                  </a:lnTo>
                  <a:cubicBezTo>
                    <a:pt x="668" y="2227"/>
                    <a:pt x="676" y="2226"/>
                    <a:pt x="677" y="2226"/>
                  </a:cubicBezTo>
                  <a:lnTo>
                    <a:pt x="677" y="2226"/>
                  </a:lnTo>
                  <a:cubicBezTo>
                    <a:pt x="678" y="2226"/>
                    <a:pt x="684" y="2221"/>
                    <a:pt x="684" y="2218"/>
                  </a:cubicBezTo>
                  <a:lnTo>
                    <a:pt x="684" y="2218"/>
                  </a:lnTo>
                  <a:cubicBezTo>
                    <a:pt x="684" y="2216"/>
                    <a:pt x="679" y="2211"/>
                    <a:pt x="676" y="2210"/>
                  </a:cubicBezTo>
                  <a:lnTo>
                    <a:pt x="676" y="2210"/>
                  </a:lnTo>
                  <a:cubicBezTo>
                    <a:pt x="674" y="2208"/>
                    <a:pt x="668" y="2209"/>
                    <a:pt x="665" y="2210"/>
                  </a:cubicBezTo>
                  <a:lnTo>
                    <a:pt x="665" y="2210"/>
                  </a:lnTo>
                  <a:cubicBezTo>
                    <a:pt x="663" y="2211"/>
                    <a:pt x="661" y="2216"/>
                    <a:pt x="659" y="2216"/>
                  </a:cubicBezTo>
                  <a:lnTo>
                    <a:pt x="659" y="2216"/>
                  </a:lnTo>
                  <a:cubicBezTo>
                    <a:pt x="656" y="2216"/>
                    <a:pt x="652" y="2213"/>
                    <a:pt x="650" y="2211"/>
                  </a:cubicBezTo>
                  <a:lnTo>
                    <a:pt x="650" y="2211"/>
                  </a:lnTo>
                  <a:cubicBezTo>
                    <a:pt x="646" y="2209"/>
                    <a:pt x="640" y="2204"/>
                    <a:pt x="637" y="2201"/>
                  </a:cubicBezTo>
                  <a:lnTo>
                    <a:pt x="637" y="2201"/>
                  </a:lnTo>
                  <a:cubicBezTo>
                    <a:pt x="635" y="2198"/>
                    <a:pt x="632" y="2191"/>
                    <a:pt x="628" y="2190"/>
                  </a:cubicBezTo>
                  <a:lnTo>
                    <a:pt x="628" y="2190"/>
                  </a:lnTo>
                  <a:cubicBezTo>
                    <a:pt x="626" y="2189"/>
                    <a:pt x="622" y="2193"/>
                    <a:pt x="620" y="2193"/>
                  </a:cubicBezTo>
                  <a:lnTo>
                    <a:pt x="620" y="2193"/>
                  </a:lnTo>
                  <a:cubicBezTo>
                    <a:pt x="616" y="2194"/>
                    <a:pt x="610" y="2192"/>
                    <a:pt x="608" y="2191"/>
                  </a:cubicBezTo>
                  <a:lnTo>
                    <a:pt x="608" y="2191"/>
                  </a:lnTo>
                  <a:cubicBezTo>
                    <a:pt x="606" y="2188"/>
                    <a:pt x="608" y="2181"/>
                    <a:pt x="607" y="2178"/>
                  </a:cubicBezTo>
                  <a:lnTo>
                    <a:pt x="607" y="2178"/>
                  </a:lnTo>
                  <a:cubicBezTo>
                    <a:pt x="605" y="2176"/>
                    <a:pt x="601" y="2172"/>
                    <a:pt x="598" y="2172"/>
                  </a:cubicBezTo>
                  <a:lnTo>
                    <a:pt x="598" y="2172"/>
                  </a:lnTo>
                  <a:cubicBezTo>
                    <a:pt x="595" y="2171"/>
                    <a:pt x="588" y="2175"/>
                    <a:pt x="585" y="2175"/>
                  </a:cubicBezTo>
                  <a:lnTo>
                    <a:pt x="585" y="2175"/>
                  </a:lnTo>
                  <a:cubicBezTo>
                    <a:pt x="581" y="2174"/>
                    <a:pt x="572" y="2171"/>
                    <a:pt x="569" y="2168"/>
                  </a:cubicBezTo>
                  <a:lnTo>
                    <a:pt x="569" y="2168"/>
                  </a:lnTo>
                  <a:cubicBezTo>
                    <a:pt x="566" y="2165"/>
                    <a:pt x="563" y="2158"/>
                    <a:pt x="561" y="2154"/>
                  </a:cubicBezTo>
                  <a:lnTo>
                    <a:pt x="561" y="2154"/>
                  </a:lnTo>
                  <a:cubicBezTo>
                    <a:pt x="558" y="2150"/>
                    <a:pt x="554" y="2141"/>
                    <a:pt x="551" y="2138"/>
                  </a:cubicBezTo>
                  <a:lnTo>
                    <a:pt x="551" y="2138"/>
                  </a:lnTo>
                  <a:cubicBezTo>
                    <a:pt x="548" y="2134"/>
                    <a:pt x="541" y="2128"/>
                    <a:pt x="538" y="2126"/>
                  </a:cubicBezTo>
                  <a:lnTo>
                    <a:pt x="538" y="2126"/>
                  </a:lnTo>
                  <a:cubicBezTo>
                    <a:pt x="535" y="2125"/>
                    <a:pt x="530" y="2125"/>
                    <a:pt x="527" y="2125"/>
                  </a:cubicBezTo>
                  <a:lnTo>
                    <a:pt x="527" y="2125"/>
                  </a:lnTo>
                  <a:cubicBezTo>
                    <a:pt x="524" y="2124"/>
                    <a:pt x="520" y="2120"/>
                    <a:pt x="517" y="2118"/>
                  </a:cubicBezTo>
                  <a:lnTo>
                    <a:pt x="517" y="2118"/>
                  </a:lnTo>
                  <a:cubicBezTo>
                    <a:pt x="514" y="2114"/>
                    <a:pt x="508" y="2106"/>
                    <a:pt x="506" y="2101"/>
                  </a:cubicBezTo>
                  <a:lnTo>
                    <a:pt x="506" y="2101"/>
                  </a:lnTo>
                  <a:cubicBezTo>
                    <a:pt x="505" y="2097"/>
                    <a:pt x="504" y="2088"/>
                    <a:pt x="504" y="2084"/>
                  </a:cubicBezTo>
                  <a:lnTo>
                    <a:pt x="504" y="2084"/>
                  </a:lnTo>
                  <a:cubicBezTo>
                    <a:pt x="502" y="2081"/>
                    <a:pt x="499" y="2074"/>
                    <a:pt x="499" y="2071"/>
                  </a:cubicBezTo>
                  <a:lnTo>
                    <a:pt x="499" y="2071"/>
                  </a:lnTo>
                  <a:cubicBezTo>
                    <a:pt x="497" y="2065"/>
                    <a:pt x="498" y="2053"/>
                    <a:pt x="500" y="2047"/>
                  </a:cubicBezTo>
                  <a:lnTo>
                    <a:pt x="500" y="2047"/>
                  </a:lnTo>
                  <a:cubicBezTo>
                    <a:pt x="501" y="2042"/>
                    <a:pt x="507" y="2034"/>
                    <a:pt x="509" y="2030"/>
                  </a:cubicBezTo>
                  <a:lnTo>
                    <a:pt x="509" y="2030"/>
                  </a:lnTo>
                  <a:cubicBezTo>
                    <a:pt x="511" y="2025"/>
                    <a:pt x="517" y="2017"/>
                    <a:pt x="519" y="2013"/>
                  </a:cubicBezTo>
                  <a:lnTo>
                    <a:pt x="519" y="2013"/>
                  </a:lnTo>
                  <a:cubicBezTo>
                    <a:pt x="521" y="2010"/>
                    <a:pt x="526" y="2003"/>
                    <a:pt x="527" y="1999"/>
                  </a:cubicBezTo>
                  <a:lnTo>
                    <a:pt x="527" y="1999"/>
                  </a:lnTo>
                  <a:cubicBezTo>
                    <a:pt x="528" y="1994"/>
                    <a:pt x="526" y="1986"/>
                    <a:pt x="526" y="1982"/>
                  </a:cubicBezTo>
                  <a:lnTo>
                    <a:pt x="526" y="1982"/>
                  </a:lnTo>
                  <a:cubicBezTo>
                    <a:pt x="527" y="1976"/>
                    <a:pt x="527" y="1964"/>
                    <a:pt x="528" y="1959"/>
                  </a:cubicBezTo>
                  <a:lnTo>
                    <a:pt x="528" y="1959"/>
                  </a:lnTo>
                  <a:cubicBezTo>
                    <a:pt x="528" y="1954"/>
                    <a:pt x="531" y="1946"/>
                    <a:pt x="534" y="1942"/>
                  </a:cubicBezTo>
                  <a:lnTo>
                    <a:pt x="534" y="1942"/>
                  </a:lnTo>
                  <a:cubicBezTo>
                    <a:pt x="535" y="1939"/>
                    <a:pt x="541" y="1934"/>
                    <a:pt x="544" y="1932"/>
                  </a:cubicBezTo>
                  <a:lnTo>
                    <a:pt x="544" y="1932"/>
                  </a:lnTo>
                  <a:cubicBezTo>
                    <a:pt x="545" y="1929"/>
                    <a:pt x="549" y="1924"/>
                    <a:pt x="550" y="1922"/>
                  </a:cubicBezTo>
                  <a:lnTo>
                    <a:pt x="550" y="1922"/>
                  </a:lnTo>
                  <a:cubicBezTo>
                    <a:pt x="552" y="1918"/>
                    <a:pt x="557" y="1909"/>
                    <a:pt x="557" y="1905"/>
                  </a:cubicBezTo>
                  <a:lnTo>
                    <a:pt x="557" y="1905"/>
                  </a:lnTo>
                  <a:cubicBezTo>
                    <a:pt x="557" y="1901"/>
                    <a:pt x="554" y="1893"/>
                    <a:pt x="552" y="1890"/>
                  </a:cubicBezTo>
                  <a:lnTo>
                    <a:pt x="552" y="1890"/>
                  </a:lnTo>
                  <a:cubicBezTo>
                    <a:pt x="550" y="1887"/>
                    <a:pt x="545" y="1883"/>
                    <a:pt x="544" y="1880"/>
                  </a:cubicBezTo>
                  <a:lnTo>
                    <a:pt x="544" y="1880"/>
                  </a:lnTo>
                  <a:cubicBezTo>
                    <a:pt x="542" y="1878"/>
                    <a:pt x="540" y="1873"/>
                    <a:pt x="540" y="1870"/>
                  </a:cubicBezTo>
                  <a:lnTo>
                    <a:pt x="540" y="1870"/>
                  </a:lnTo>
                  <a:cubicBezTo>
                    <a:pt x="539" y="1868"/>
                    <a:pt x="541" y="1861"/>
                    <a:pt x="542" y="1858"/>
                  </a:cubicBezTo>
                  <a:lnTo>
                    <a:pt x="542" y="1858"/>
                  </a:lnTo>
                  <a:cubicBezTo>
                    <a:pt x="544" y="1854"/>
                    <a:pt x="548" y="1847"/>
                    <a:pt x="551" y="1843"/>
                  </a:cubicBezTo>
                  <a:lnTo>
                    <a:pt x="551" y="1843"/>
                  </a:lnTo>
                  <a:cubicBezTo>
                    <a:pt x="553" y="1839"/>
                    <a:pt x="560" y="1835"/>
                    <a:pt x="562" y="1832"/>
                  </a:cubicBezTo>
                  <a:lnTo>
                    <a:pt x="562" y="1832"/>
                  </a:lnTo>
                  <a:cubicBezTo>
                    <a:pt x="564" y="1829"/>
                    <a:pt x="570" y="1824"/>
                    <a:pt x="570" y="1821"/>
                  </a:cubicBezTo>
                  <a:lnTo>
                    <a:pt x="570" y="1821"/>
                  </a:lnTo>
                  <a:cubicBezTo>
                    <a:pt x="571" y="1816"/>
                    <a:pt x="568" y="1805"/>
                    <a:pt x="565" y="1802"/>
                  </a:cubicBezTo>
                  <a:lnTo>
                    <a:pt x="565" y="1802"/>
                  </a:lnTo>
                  <a:cubicBezTo>
                    <a:pt x="563" y="1799"/>
                    <a:pt x="555" y="1797"/>
                    <a:pt x="552" y="1795"/>
                  </a:cubicBezTo>
                  <a:lnTo>
                    <a:pt x="552" y="1795"/>
                  </a:lnTo>
                  <a:cubicBezTo>
                    <a:pt x="548" y="1794"/>
                    <a:pt x="540" y="1792"/>
                    <a:pt x="537" y="1790"/>
                  </a:cubicBezTo>
                  <a:lnTo>
                    <a:pt x="537" y="1790"/>
                  </a:lnTo>
                  <a:cubicBezTo>
                    <a:pt x="532" y="1788"/>
                    <a:pt x="525" y="1780"/>
                    <a:pt x="520" y="1778"/>
                  </a:cubicBezTo>
                  <a:lnTo>
                    <a:pt x="520" y="1778"/>
                  </a:lnTo>
                  <a:cubicBezTo>
                    <a:pt x="517" y="1776"/>
                    <a:pt x="510" y="1773"/>
                    <a:pt x="506" y="1773"/>
                  </a:cubicBezTo>
                  <a:lnTo>
                    <a:pt x="506" y="1773"/>
                  </a:lnTo>
                  <a:cubicBezTo>
                    <a:pt x="502" y="1773"/>
                    <a:pt x="497" y="1775"/>
                    <a:pt x="494" y="1775"/>
                  </a:cubicBezTo>
                  <a:lnTo>
                    <a:pt x="494" y="1775"/>
                  </a:lnTo>
                  <a:cubicBezTo>
                    <a:pt x="490" y="1775"/>
                    <a:pt x="482" y="1773"/>
                    <a:pt x="479" y="1772"/>
                  </a:cubicBezTo>
                  <a:lnTo>
                    <a:pt x="479" y="1772"/>
                  </a:lnTo>
                  <a:cubicBezTo>
                    <a:pt x="474" y="1770"/>
                    <a:pt x="466" y="1764"/>
                    <a:pt x="462" y="1763"/>
                  </a:cubicBezTo>
                  <a:lnTo>
                    <a:pt x="462" y="1763"/>
                  </a:lnTo>
                  <a:cubicBezTo>
                    <a:pt x="457" y="1761"/>
                    <a:pt x="446" y="1760"/>
                    <a:pt x="440" y="1761"/>
                  </a:cubicBezTo>
                  <a:lnTo>
                    <a:pt x="440" y="1761"/>
                  </a:lnTo>
                  <a:cubicBezTo>
                    <a:pt x="437" y="1762"/>
                    <a:pt x="431" y="1765"/>
                    <a:pt x="429" y="1768"/>
                  </a:cubicBezTo>
                  <a:lnTo>
                    <a:pt x="429" y="1768"/>
                  </a:lnTo>
                  <a:cubicBezTo>
                    <a:pt x="427" y="1771"/>
                    <a:pt x="427" y="1781"/>
                    <a:pt x="425" y="1785"/>
                  </a:cubicBezTo>
                  <a:lnTo>
                    <a:pt x="425" y="1785"/>
                  </a:lnTo>
                  <a:cubicBezTo>
                    <a:pt x="424" y="1789"/>
                    <a:pt x="420" y="1797"/>
                    <a:pt x="417" y="1801"/>
                  </a:cubicBezTo>
                  <a:lnTo>
                    <a:pt x="417" y="1801"/>
                  </a:lnTo>
                  <a:cubicBezTo>
                    <a:pt x="416" y="1803"/>
                    <a:pt x="412" y="1808"/>
                    <a:pt x="410" y="1810"/>
                  </a:cubicBezTo>
                  <a:lnTo>
                    <a:pt x="410" y="1810"/>
                  </a:lnTo>
                  <a:cubicBezTo>
                    <a:pt x="406" y="1812"/>
                    <a:pt x="399" y="1813"/>
                    <a:pt x="396" y="1813"/>
                  </a:cubicBezTo>
                  <a:lnTo>
                    <a:pt x="396" y="1813"/>
                  </a:lnTo>
                  <a:cubicBezTo>
                    <a:pt x="391" y="1812"/>
                    <a:pt x="384" y="1810"/>
                    <a:pt x="380" y="1808"/>
                  </a:cubicBezTo>
                  <a:lnTo>
                    <a:pt x="380" y="1808"/>
                  </a:lnTo>
                  <a:cubicBezTo>
                    <a:pt x="377" y="1806"/>
                    <a:pt x="372" y="1798"/>
                    <a:pt x="370" y="1795"/>
                  </a:cubicBezTo>
                  <a:lnTo>
                    <a:pt x="370" y="1795"/>
                  </a:lnTo>
                  <a:cubicBezTo>
                    <a:pt x="367" y="1791"/>
                    <a:pt x="362" y="1784"/>
                    <a:pt x="360" y="1779"/>
                  </a:cubicBezTo>
                  <a:lnTo>
                    <a:pt x="360" y="1779"/>
                  </a:lnTo>
                  <a:cubicBezTo>
                    <a:pt x="359" y="1775"/>
                    <a:pt x="359" y="1768"/>
                    <a:pt x="357" y="1764"/>
                  </a:cubicBezTo>
                  <a:lnTo>
                    <a:pt x="357" y="1764"/>
                  </a:lnTo>
                  <a:cubicBezTo>
                    <a:pt x="356" y="1761"/>
                    <a:pt x="351" y="1754"/>
                    <a:pt x="350" y="1751"/>
                  </a:cubicBezTo>
                  <a:lnTo>
                    <a:pt x="350" y="1751"/>
                  </a:lnTo>
                  <a:cubicBezTo>
                    <a:pt x="348" y="1748"/>
                    <a:pt x="343" y="1742"/>
                    <a:pt x="342" y="1739"/>
                  </a:cubicBezTo>
                  <a:lnTo>
                    <a:pt x="342" y="1739"/>
                  </a:lnTo>
                  <a:cubicBezTo>
                    <a:pt x="340" y="1737"/>
                    <a:pt x="339" y="1733"/>
                    <a:pt x="339" y="1731"/>
                  </a:cubicBezTo>
                  <a:lnTo>
                    <a:pt x="339" y="1731"/>
                  </a:lnTo>
                  <a:cubicBezTo>
                    <a:pt x="340" y="1727"/>
                    <a:pt x="343" y="1722"/>
                    <a:pt x="345" y="1719"/>
                  </a:cubicBezTo>
                  <a:lnTo>
                    <a:pt x="345" y="1719"/>
                  </a:lnTo>
                  <a:cubicBezTo>
                    <a:pt x="346" y="1717"/>
                    <a:pt x="350" y="1712"/>
                    <a:pt x="350" y="1710"/>
                  </a:cubicBezTo>
                  <a:lnTo>
                    <a:pt x="350" y="1710"/>
                  </a:lnTo>
                  <a:cubicBezTo>
                    <a:pt x="351" y="1708"/>
                    <a:pt x="350" y="1703"/>
                    <a:pt x="349" y="1701"/>
                  </a:cubicBezTo>
                  <a:lnTo>
                    <a:pt x="349" y="1701"/>
                  </a:lnTo>
                  <a:cubicBezTo>
                    <a:pt x="348" y="1698"/>
                    <a:pt x="342" y="1693"/>
                    <a:pt x="339" y="1690"/>
                  </a:cubicBezTo>
                  <a:lnTo>
                    <a:pt x="339" y="1690"/>
                  </a:lnTo>
                  <a:cubicBezTo>
                    <a:pt x="336" y="1686"/>
                    <a:pt x="332" y="1677"/>
                    <a:pt x="329" y="1673"/>
                  </a:cubicBezTo>
                  <a:lnTo>
                    <a:pt x="329" y="1673"/>
                  </a:lnTo>
                  <a:cubicBezTo>
                    <a:pt x="328" y="1668"/>
                    <a:pt x="325" y="1659"/>
                    <a:pt x="324" y="1655"/>
                  </a:cubicBezTo>
                  <a:lnTo>
                    <a:pt x="324" y="1655"/>
                  </a:lnTo>
                  <a:cubicBezTo>
                    <a:pt x="323" y="1650"/>
                    <a:pt x="323" y="1640"/>
                    <a:pt x="320" y="1637"/>
                  </a:cubicBezTo>
                  <a:lnTo>
                    <a:pt x="320" y="1637"/>
                  </a:lnTo>
                  <a:cubicBezTo>
                    <a:pt x="319" y="1633"/>
                    <a:pt x="312" y="1630"/>
                    <a:pt x="309" y="1627"/>
                  </a:cubicBezTo>
                  <a:lnTo>
                    <a:pt x="309" y="1627"/>
                  </a:lnTo>
                  <a:cubicBezTo>
                    <a:pt x="303" y="1622"/>
                    <a:pt x="291" y="1610"/>
                    <a:pt x="285" y="1605"/>
                  </a:cubicBezTo>
                  <a:lnTo>
                    <a:pt x="285" y="1605"/>
                  </a:lnTo>
                  <a:cubicBezTo>
                    <a:pt x="280" y="1600"/>
                    <a:pt x="270" y="1594"/>
                    <a:pt x="265" y="1590"/>
                  </a:cubicBezTo>
                  <a:lnTo>
                    <a:pt x="265" y="1590"/>
                  </a:lnTo>
                  <a:cubicBezTo>
                    <a:pt x="259" y="1587"/>
                    <a:pt x="248" y="1579"/>
                    <a:pt x="241" y="1576"/>
                  </a:cubicBezTo>
                  <a:lnTo>
                    <a:pt x="241" y="1576"/>
                  </a:lnTo>
                  <a:cubicBezTo>
                    <a:pt x="235" y="1574"/>
                    <a:pt x="223" y="1572"/>
                    <a:pt x="218" y="1569"/>
                  </a:cubicBezTo>
                  <a:lnTo>
                    <a:pt x="218" y="1569"/>
                  </a:lnTo>
                  <a:cubicBezTo>
                    <a:pt x="213" y="1567"/>
                    <a:pt x="205" y="1562"/>
                    <a:pt x="201" y="1558"/>
                  </a:cubicBezTo>
                  <a:lnTo>
                    <a:pt x="201" y="1558"/>
                  </a:lnTo>
                  <a:cubicBezTo>
                    <a:pt x="198" y="1555"/>
                    <a:pt x="193" y="1545"/>
                    <a:pt x="191" y="1541"/>
                  </a:cubicBezTo>
                  <a:lnTo>
                    <a:pt x="191" y="1541"/>
                  </a:lnTo>
                  <a:cubicBezTo>
                    <a:pt x="188" y="1537"/>
                    <a:pt x="186" y="1527"/>
                    <a:pt x="183" y="1524"/>
                  </a:cubicBezTo>
                  <a:lnTo>
                    <a:pt x="183" y="1524"/>
                  </a:lnTo>
                  <a:cubicBezTo>
                    <a:pt x="181" y="1522"/>
                    <a:pt x="177" y="1519"/>
                    <a:pt x="174" y="1518"/>
                  </a:cubicBezTo>
                  <a:lnTo>
                    <a:pt x="174" y="1518"/>
                  </a:lnTo>
                  <a:cubicBezTo>
                    <a:pt x="171" y="1517"/>
                    <a:pt x="163" y="1521"/>
                    <a:pt x="159" y="1519"/>
                  </a:cubicBezTo>
                  <a:lnTo>
                    <a:pt x="159" y="1519"/>
                  </a:lnTo>
                  <a:cubicBezTo>
                    <a:pt x="157" y="1518"/>
                    <a:pt x="153" y="1512"/>
                    <a:pt x="151" y="1510"/>
                  </a:cubicBezTo>
                  <a:lnTo>
                    <a:pt x="151" y="1510"/>
                  </a:lnTo>
                  <a:cubicBezTo>
                    <a:pt x="149" y="1506"/>
                    <a:pt x="149" y="1499"/>
                    <a:pt x="148" y="1496"/>
                  </a:cubicBezTo>
                  <a:lnTo>
                    <a:pt x="148" y="1496"/>
                  </a:lnTo>
                  <a:cubicBezTo>
                    <a:pt x="146" y="1494"/>
                    <a:pt x="141" y="1490"/>
                    <a:pt x="139" y="1488"/>
                  </a:cubicBezTo>
                  <a:lnTo>
                    <a:pt x="139" y="1488"/>
                  </a:lnTo>
                  <a:cubicBezTo>
                    <a:pt x="135" y="1485"/>
                    <a:pt x="128" y="1481"/>
                    <a:pt x="124" y="1478"/>
                  </a:cubicBezTo>
                  <a:lnTo>
                    <a:pt x="124" y="1478"/>
                  </a:lnTo>
                  <a:cubicBezTo>
                    <a:pt x="121" y="1475"/>
                    <a:pt x="114" y="1469"/>
                    <a:pt x="111" y="1465"/>
                  </a:cubicBezTo>
                  <a:lnTo>
                    <a:pt x="111" y="1465"/>
                  </a:lnTo>
                  <a:cubicBezTo>
                    <a:pt x="107" y="1463"/>
                    <a:pt x="101" y="1457"/>
                    <a:pt x="97" y="1455"/>
                  </a:cubicBezTo>
                  <a:lnTo>
                    <a:pt x="97" y="1455"/>
                  </a:lnTo>
                  <a:cubicBezTo>
                    <a:pt x="93" y="1453"/>
                    <a:pt x="84" y="1450"/>
                    <a:pt x="81" y="1447"/>
                  </a:cubicBezTo>
                  <a:lnTo>
                    <a:pt x="81" y="1447"/>
                  </a:lnTo>
                  <a:cubicBezTo>
                    <a:pt x="78" y="1445"/>
                    <a:pt x="73" y="1441"/>
                    <a:pt x="72" y="1437"/>
                  </a:cubicBezTo>
                  <a:lnTo>
                    <a:pt x="72" y="1437"/>
                  </a:lnTo>
                  <a:cubicBezTo>
                    <a:pt x="70" y="1434"/>
                    <a:pt x="71" y="1426"/>
                    <a:pt x="71" y="1423"/>
                  </a:cubicBezTo>
                  <a:lnTo>
                    <a:pt x="71" y="1423"/>
                  </a:lnTo>
                  <a:cubicBezTo>
                    <a:pt x="72" y="1419"/>
                    <a:pt x="74" y="1412"/>
                    <a:pt x="73" y="1408"/>
                  </a:cubicBezTo>
                  <a:lnTo>
                    <a:pt x="73" y="1408"/>
                  </a:lnTo>
                  <a:cubicBezTo>
                    <a:pt x="73" y="1406"/>
                    <a:pt x="68" y="1401"/>
                    <a:pt x="66" y="1400"/>
                  </a:cubicBezTo>
                  <a:lnTo>
                    <a:pt x="66" y="1400"/>
                  </a:lnTo>
                  <a:cubicBezTo>
                    <a:pt x="63" y="1397"/>
                    <a:pt x="55" y="1396"/>
                    <a:pt x="52" y="1395"/>
                  </a:cubicBezTo>
                  <a:lnTo>
                    <a:pt x="52" y="1395"/>
                  </a:lnTo>
                  <a:cubicBezTo>
                    <a:pt x="47" y="1392"/>
                    <a:pt x="40" y="1385"/>
                    <a:pt x="38" y="1381"/>
                  </a:cubicBezTo>
                  <a:lnTo>
                    <a:pt x="38" y="1381"/>
                  </a:lnTo>
                  <a:cubicBezTo>
                    <a:pt x="36" y="1378"/>
                    <a:pt x="33" y="1371"/>
                    <a:pt x="34" y="1367"/>
                  </a:cubicBezTo>
                  <a:lnTo>
                    <a:pt x="34" y="1367"/>
                  </a:lnTo>
                  <a:cubicBezTo>
                    <a:pt x="35" y="1365"/>
                    <a:pt x="40" y="1361"/>
                    <a:pt x="42" y="1359"/>
                  </a:cubicBezTo>
                  <a:lnTo>
                    <a:pt x="42" y="1359"/>
                  </a:lnTo>
                  <a:cubicBezTo>
                    <a:pt x="43" y="1357"/>
                    <a:pt x="46" y="1354"/>
                    <a:pt x="46" y="1352"/>
                  </a:cubicBezTo>
                  <a:lnTo>
                    <a:pt x="46" y="1352"/>
                  </a:lnTo>
                  <a:cubicBezTo>
                    <a:pt x="47" y="1348"/>
                    <a:pt x="47" y="1341"/>
                    <a:pt x="45" y="1338"/>
                  </a:cubicBezTo>
                  <a:lnTo>
                    <a:pt x="45" y="1338"/>
                  </a:lnTo>
                  <a:cubicBezTo>
                    <a:pt x="44" y="1335"/>
                    <a:pt x="37" y="1331"/>
                    <a:pt x="35" y="1329"/>
                  </a:cubicBezTo>
                  <a:lnTo>
                    <a:pt x="35" y="1329"/>
                  </a:lnTo>
                  <a:cubicBezTo>
                    <a:pt x="32" y="1326"/>
                    <a:pt x="26" y="1318"/>
                    <a:pt x="24" y="1315"/>
                  </a:cubicBezTo>
                  <a:lnTo>
                    <a:pt x="24" y="1315"/>
                  </a:lnTo>
                  <a:cubicBezTo>
                    <a:pt x="22" y="1312"/>
                    <a:pt x="18" y="1307"/>
                    <a:pt x="17" y="1303"/>
                  </a:cubicBezTo>
                  <a:lnTo>
                    <a:pt x="17" y="1303"/>
                  </a:lnTo>
                  <a:cubicBezTo>
                    <a:pt x="16" y="1300"/>
                    <a:pt x="17" y="1293"/>
                    <a:pt x="17" y="1290"/>
                  </a:cubicBezTo>
                  <a:lnTo>
                    <a:pt x="17" y="1290"/>
                  </a:lnTo>
                  <a:cubicBezTo>
                    <a:pt x="16" y="1285"/>
                    <a:pt x="12" y="1277"/>
                    <a:pt x="10" y="1273"/>
                  </a:cubicBezTo>
                  <a:lnTo>
                    <a:pt x="10" y="1273"/>
                  </a:lnTo>
                  <a:cubicBezTo>
                    <a:pt x="8" y="1266"/>
                    <a:pt x="3" y="1253"/>
                    <a:pt x="2" y="1245"/>
                  </a:cubicBezTo>
                  <a:lnTo>
                    <a:pt x="2" y="1245"/>
                  </a:lnTo>
                  <a:cubicBezTo>
                    <a:pt x="0" y="1237"/>
                    <a:pt x="2" y="1220"/>
                    <a:pt x="2" y="1211"/>
                  </a:cubicBezTo>
                  <a:lnTo>
                    <a:pt x="2" y="1211"/>
                  </a:lnTo>
                  <a:cubicBezTo>
                    <a:pt x="2" y="1203"/>
                    <a:pt x="2" y="1188"/>
                    <a:pt x="4" y="1180"/>
                  </a:cubicBezTo>
                  <a:lnTo>
                    <a:pt x="4" y="1180"/>
                  </a:lnTo>
                  <a:cubicBezTo>
                    <a:pt x="5" y="1174"/>
                    <a:pt x="10" y="1162"/>
                    <a:pt x="13" y="1155"/>
                  </a:cubicBezTo>
                  <a:lnTo>
                    <a:pt x="13" y="1155"/>
                  </a:lnTo>
                  <a:cubicBezTo>
                    <a:pt x="14" y="1152"/>
                    <a:pt x="18" y="1145"/>
                    <a:pt x="21" y="1141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2285DCCF-A931-4247-B53B-D3043DB58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7997" y="2646916"/>
              <a:ext cx="2317516" cy="2094356"/>
            </a:xfrm>
            <a:custGeom>
              <a:avLst/>
              <a:gdLst>
                <a:gd name="connsiteX0" fmla="*/ 534365 w 1037551"/>
                <a:gd name="connsiteY0" fmla="*/ 374440 h 937643"/>
                <a:gd name="connsiteX1" fmla="*/ 537471 w 1037551"/>
                <a:gd name="connsiteY1" fmla="*/ 376910 h 937643"/>
                <a:gd name="connsiteX2" fmla="*/ 536091 w 1037551"/>
                <a:gd name="connsiteY2" fmla="*/ 382907 h 937643"/>
                <a:gd name="connsiteX3" fmla="*/ 531950 w 1037551"/>
                <a:gd name="connsiteY3" fmla="*/ 382907 h 937643"/>
                <a:gd name="connsiteX4" fmla="*/ 530224 w 1037551"/>
                <a:gd name="connsiteY4" fmla="*/ 379379 h 937643"/>
                <a:gd name="connsiteX5" fmla="*/ 531950 w 1037551"/>
                <a:gd name="connsiteY5" fmla="*/ 375498 h 937643"/>
                <a:gd name="connsiteX6" fmla="*/ 534365 w 1037551"/>
                <a:gd name="connsiteY6" fmla="*/ 374440 h 937643"/>
                <a:gd name="connsiteX7" fmla="*/ 543389 w 1037551"/>
                <a:gd name="connsiteY7" fmla="*/ 354871 h 937643"/>
                <a:gd name="connsiteX8" fmla="*/ 548964 w 1037551"/>
                <a:gd name="connsiteY8" fmla="*/ 354871 h 937643"/>
                <a:gd name="connsiteX9" fmla="*/ 549661 w 1037551"/>
                <a:gd name="connsiteY9" fmla="*/ 358073 h 937643"/>
                <a:gd name="connsiteX10" fmla="*/ 549313 w 1037551"/>
                <a:gd name="connsiteY10" fmla="*/ 361987 h 937643"/>
                <a:gd name="connsiteX11" fmla="*/ 550358 w 1037551"/>
                <a:gd name="connsiteY11" fmla="*/ 364477 h 937643"/>
                <a:gd name="connsiteX12" fmla="*/ 551752 w 1037551"/>
                <a:gd name="connsiteY12" fmla="*/ 368036 h 937643"/>
                <a:gd name="connsiteX13" fmla="*/ 551055 w 1037551"/>
                <a:gd name="connsiteY13" fmla="*/ 371949 h 937643"/>
                <a:gd name="connsiteX14" fmla="*/ 547919 w 1037551"/>
                <a:gd name="connsiteY14" fmla="*/ 373729 h 937643"/>
                <a:gd name="connsiteX15" fmla="*/ 545131 w 1037551"/>
                <a:gd name="connsiteY15" fmla="*/ 368391 h 937643"/>
                <a:gd name="connsiteX16" fmla="*/ 540601 w 1037551"/>
                <a:gd name="connsiteY16" fmla="*/ 366256 h 937643"/>
                <a:gd name="connsiteX17" fmla="*/ 538161 w 1037551"/>
                <a:gd name="connsiteY17" fmla="*/ 361275 h 937643"/>
                <a:gd name="connsiteX18" fmla="*/ 538858 w 1037551"/>
                <a:gd name="connsiteY18" fmla="*/ 355938 h 937643"/>
                <a:gd name="connsiteX19" fmla="*/ 543389 w 1037551"/>
                <a:gd name="connsiteY19" fmla="*/ 354871 h 937643"/>
                <a:gd name="connsiteX20" fmla="*/ 441356 w 1037551"/>
                <a:gd name="connsiteY20" fmla="*/ 323640 h 937643"/>
                <a:gd name="connsiteX21" fmla="*/ 443801 w 1037551"/>
                <a:gd name="connsiteY21" fmla="*/ 326180 h 937643"/>
                <a:gd name="connsiteX22" fmla="*/ 443102 w 1037551"/>
                <a:gd name="connsiteY22" fmla="*/ 330897 h 937643"/>
                <a:gd name="connsiteX23" fmla="*/ 439959 w 1037551"/>
                <a:gd name="connsiteY23" fmla="*/ 334526 h 937643"/>
                <a:gd name="connsiteX24" fmla="*/ 440657 w 1037551"/>
                <a:gd name="connsiteY24" fmla="*/ 339243 h 937643"/>
                <a:gd name="connsiteX25" fmla="*/ 438562 w 1037551"/>
                <a:gd name="connsiteY25" fmla="*/ 342872 h 937643"/>
                <a:gd name="connsiteX26" fmla="*/ 437514 w 1037551"/>
                <a:gd name="connsiteY26" fmla="*/ 347589 h 937643"/>
                <a:gd name="connsiteX27" fmla="*/ 435418 w 1037551"/>
                <a:gd name="connsiteY27" fmla="*/ 348314 h 937643"/>
                <a:gd name="connsiteX28" fmla="*/ 433323 w 1037551"/>
                <a:gd name="connsiteY28" fmla="*/ 345049 h 937643"/>
                <a:gd name="connsiteX29" fmla="*/ 429481 w 1037551"/>
                <a:gd name="connsiteY29" fmla="*/ 342509 h 937643"/>
                <a:gd name="connsiteX30" fmla="*/ 429481 w 1037551"/>
                <a:gd name="connsiteY30" fmla="*/ 338154 h 937643"/>
                <a:gd name="connsiteX31" fmla="*/ 427036 w 1037551"/>
                <a:gd name="connsiteY31" fmla="*/ 334526 h 937643"/>
                <a:gd name="connsiteX32" fmla="*/ 428433 w 1037551"/>
                <a:gd name="connsiteY32" fmla="*/ 329083 h 937643"/>
                <a:gd name="connsiteX33" fmla="*/ 431577 w 1037551"/>
                <a:gd name="connsiteY33" fmla="*/ 329446 h 937643"/>
                <a:gd name="connsiteX34" fmla="*/ 436466 w 1037551"/>
                <a:gd name="connsiteY34" fmla="*/ 326906 h 937643"/>
                <a:gd name="connsiteX35" fmla="*/ 441356 w 1037551"/>
                <a:gd name="connsiteY35" fmla="*/ 323640 h 937643"/>
                <a:gd name="connsiteX36" fmla="*/ 582949 w 1037551"/>
                <a:gd name="connsiteY36" fmla="*/ 245853 h 937643"/>
                <a:gd name="connsiteX37" fmla="*/ 585550 w 1037551"/>
                <a:gd name="connsiteY37" fmla="*/ 246948 h 937643"/>
                <a:gd name="connsiteX38" fmla="*/ 588523 w 1037551"/>
                <a:gd name="connsiteY38" fmla="*/ 246218 h 937643"/>
                <a:gd name="connsiteX39" fmla="*/ 589266 w 1037551"/>
                <a:gd name="connsiteY39" fmla="*/ 249867 h 937643"/>
                <a:gd name="connsiteX40" fmla="*/ 590752 w 1037551"/>
                <a:gd name="connsiteY40" fmla="*/ 253152 h 937643"/>
                <a:gd name="connsiteX41" fmla="*/ 591123 w 1037551"/>
                <a:gd name="connsiteY41" fmla="*/ 259721 h 937643"/>
                <a:gd name="connsiteX42" fmla="*/ 592610 w 1037551"/>
                <a:gd name="connsiteY42" fmla="*/ 262275 h 937643"/>
                <a:gd name="connsiteX43" fmla="*/ 593353 w 1037551"/>
                <a:gd name="connsiteY43" fmla="*/ 265925 h 937643"/>
                <a:gd name="connsiteX44" fmla="*/ 592610 w 1037551"/>
                <a:gd name="connsiteY44" fmla="*/ 270304 h 937643"/>
                <a:gd name="connsiteX45" fmla="*/ 589266 w 1037551"/>
                <a:gd name="connsiteY45" fmla="*/ 273224 h 937643"/>
                <a:gd name="connsiteX46" fmla="*/ 588523 w 1037551"/>
                <a:gd name="connsiteY46" fmla="*/ 276508 h 937643"/>
                <a:gd name="connsiteX47" fmla="*/ 583692 w 1037551"/>
                <a:gd name="connsiteY47" fmla="*/ 277238 h 937643"/>
                <a:gd name="connsiteX48" fmla="*/ 581091 w 1037551"/>
                <a:gd name="connsiteY48" fmla="*/ 276873 h 937643"/>
                <a:gd name="connsiteX49" fmla="*/ 577004 w 1037551"/>
                <a:gd name="connsiteY49" fmla="*/ 275413 h 937643"/>
                <a:gd name="connsiteX50" fmla="*/ 576261 w 1037551"/>
                <a:gd name="connsiteY50" fmla="*/ 270304 h 937643"/>
                <a:gd name="connsiteX51" fmla="*/ 578119 w 1037551"/>
                <a:gd name="connsiteY51" fmla="*/ 266655 h 937643"/>
                <a:gd name="connsiteX52" fmla="*/ 577376 w 1037551"/>
                <a:gd name="connsiteY52" fmla="*/ 261910 h 937643"/>
                <a:gd name="connsiteX53" fmla="*/ 578491 w 1037551"/>
                <a:gd name="connsiteY53" fmla="*/ 257166 h 937643"/>
                <a:gd name="connsiteX54" fmla="*/ 581091 w 1037551"/>
                <a:gd name="connsiteY54" fmla="*/ 254247 h 937643"/>
                <a:gd name="connsiteX55" fmla="*/ 581091 w 1037551"/>
                <a:gd name="connsiteY55" fmla="*/ 249502 h 937643"/>
                <a:gd name="connsiteX56" fmla="*/ 582949 w 1037551"/>
                <a:gd name="connsiteY56" fmla="*/ 245853 h 937643"/>
                <a:gd name="connsiteX57" fmla="*/ 671237 w 1037551"/>
                <a:gd name="connsiteY57" fmla="*/ 226296 h 937643"/>
                <a:gd name="connsiteX58" fmla="*/ 677365 w 1037551"/>
                <a:gd name="connsiteY58" fmla="*/ 226296 h 937643"/>
                <a:gd name="connsiteX59" fmla="*/ 681691 w 1037551"/>
                <a:gd name="connsiteY59" fmla="*/ 229179 h 937643"/>
                <a:gd name="connsiteX60" fmla="*/ 687820 w 1037551"/>
                <a:gd name="connsiteY60" fmla="*/ 232062 h 937643"/>
                <a:gd name="connsiteX61" fmla="*/ 695751 w 1037551"/>
                <a:gd name="connsiteY61" fmla="*/ 233864 h 937643"/>
                <a:gd name="connsiteX62" fmla="*/ 704042 w 1037551"/>
                <a:gd name="connsiteY62" fmla="*/ 239629 h 937643"/>
                <a:gd name="connsiteX63" fmla="*/ 709810 w 1037551"/>
                <a:gd name="connsiteY63" fmla="*/ 242152 h 937643"/>
                <a:gd name="connsiteX64" fmla="*/ 713415 w 1037551"/>
                <a:gd name="connsiteY64" fmla="*/ 243593 h 937643"/>
                <a:gd name="connsiteX65" fmla="*/ 715939 w 1037551"/>
                <a:gd name="connsiteY65" fmla="*/ 242152 h 937643"/>
                <a:gd name="connsiteX66" fmla="*/ 717381 w 1037551"/>
                <a:gd name="connsiteY66" fmla="*/ 240350 h 937643"/>
                <a:gd name="connsiteX67" fmla="*/ 719904 w 1037551"/>
                <a:gd name="connsiteY67" fmla="*/ 239990 h 937643"/>
                <a:gd name="connsiteX68" fmla="*/ 722788 w 1037551"/>
                <a:gd name="connsiteY68" fmla="*/ 241792 h 937643"/>
                <a:gd name="connsiteX69" fmla="*/ 724951 w 1037551"/>
                <a:gd name="connsiteY69" fmla="*/ 239990 h 937643"/>
                <a:gd name="connsiteX70" fmla="*/ 727475 w 1037551"/>
                <a:gd name="connsiteY70" fmla="*/ 238188 h 937643"/>
                <a:gd name="connsiteX71" fmla="*/ 731080 w 1037551"/>
                <a:gd name="connsiteY71" fmla="*/ 239629 h 937643"/>
                <a:gd name="connsiteX72" fmla="*/ 737569 w 1037551"/>
                <a:gd name="connsiteY72" fmla="*/ 241071 h 937643"/>
                <a:gd name="connsiteX73" fmla="*/ 741174 w 1037551"/>
                <a:gd name="connsiteY73" fmla="*/ 241431 h 937643"/>
                <a:gd name="connsiteX74" fmla="*/ 744779 w 1037551"/>
                <a:gd name="connsiteY74" fmla="*/ 243593 h 937643"/>
                <a:gd name="connsiteX75" fmla="*/ 748023 w 1037551"/>
                <a:gd name="connsiteY75" fmla="*/ 246837 h 937643"/>
                <a:gd name="connsiteX76" fmla="*/ 750907 w 1037551"/>
                <a:gd name="connsiteY76" fmla="*/ 249719 h 937643"/>
                <a:gd name="connsiteX77" fmla="*/ 753791 w 1037551"/>
                <a:gd name="connsiteY77" fmla="*/ 252963 h 937643"/>
                <a:gd name="connsiteX78" fmla="*/ 755954 w 1037551"/>
                <a:gd name="connsiteY78" fmla="*/ 256927 h 937643"/>
                <a:gd name="connsiteX79" fmla="*/ 757757 w 1037551"/>
                <a:gd name="connsiteY79" fmla="*/ 260530 h 937643"/>
                <a:gd name="connsiteX80" fmla="*/ 761001 w 1037551"/>
                <a:gd name="connsiteY80" fmla="*/ 261611 h 937643"/>
                <a:gd name="connsiteX81" fmla="*/ 764246 w 1037551"/>
                <a:gd name="connsiteY81" fmla="*/ 261611 h 937643"/>
                <a:gd name="connsiteX82" fmla="*/ 767490 w 1037551"/>
                <a:gd name="connsiteY82" fmla="*/ 260530 h 937643"/>
                <a:gd name="connsiteX83" fmla="*/ 770735 w 1037551"/>
                <a:gd name="connsiteY83" fmla="*/ 260170 h 937643"/>
                <a:gd name="connsiteX84" fmla="*/ 772898 w 1037551"/>
                <a:gd name="connsiteY84" fmla="*/ 259449 h 937643"/>
                <a:gd name="connsiteX85" fmla="*/ 779026 w 1037551"/>
                <a:gd name="connsiteY85" fmla="*/ 259089 h 937643"/>
                <a:gd name="connsiteX86" fmla="*/ 784794 w 1037551"/>
                <a:gd name="connsiteY86" fmla="*/ 261251 h 937643"/>
                <a:gd name="connsiteX87" fmla="*/ 789481 w 1037551"/>
                <a:gd name="connsiteY87" fmla="*/ 265215 h 937643"/>
                <a:gd name="connsiteX88" fmla="*/ 792725 w 1037551"/>
                <a:gd name="connsiteY88" fmla="*/ 268098 h 937643"/>
                <a:gd name="connsiteX89" fmla="*/ 798493 w 1037551"/>
                <a:gd name="connsiteY89" fmla="*/ 268818 h 937643"/>
                <a:gd name="connsiteX90" fmla="*/ 803180 w 1037551"/>
                <a:gd name="connsiteY90" fmla="*/ 267737 h 937643"/>
                <a:gd name="connsiteX91" fmla="*/ 809308 w 1037551"/>
                <a:gd name="connsiteY91" fmla="*/ 269900 h 937643"/>
                <a:gd name="connsiteX92" fmla="*/ 814716 w 1037551"/>
                <a:gd name="connsiteY92" fmla="*/ 272062 h 937643"/>
                <a:gd name="connsiteX93" fmla="*/ 819402 w 1037551"/>
                <a:gd name="connsiteY93" fmla="*/ 273863 h 937643"/>
                <a:gd name="connsiteX94" fmla="*/ 826612 w 1037551"/>
                <a:gd name="connsiteY94" fmla="*/ 275305 h 937643"/>
                <a:gd name="connsiteX95" fmla="*/ 830217 w 1037551"/>
                <a:gd name="connsiteY95" fmla="*/ 274584 h 937643"/>
                <a:gd name="connsiteX96" fmla="*/ 832741 w 1037551"/>
                <a:gd name="connsiteY96" fmla="*/ 272782 h 937643"/>
                <a:gd name="connsiteX97" fmla="*/ 837067 w 1037551"/>
                <a:gd name="connsiteY97" fmla="*/ 274224 h 937643"/>
                <a:gd name="connsiteX98" fmla="*/ 840311 w 1037551"/>
                <a:gd name="connsiteY98" fmla="*/ 278908 h 937643"/>
                <a:gd name="connsiteX99" fmla="*/ 844277 w 1037551"/>
                <a:gd name="connsiteY99" fmla="*/ 281791 h 937643"/>
                <a:gd name="connsiteX100" fmla="*/ 848603 w 1037551"/>
                <a:gd name="connsiteY100" fmla="*/ 282872 h 937643"/>
                <a:gd name="connsiteX101" fmla="*/ 849324 w 1037551"/>
                <a:gd name="connsiteY101" fmla="*/ 285035 h 937643"/>
                <a:gd name="connsiteX102" fmla="*/ 848242 w 1037551"/>
                <a:gd name="connsiteY102" fmla="*/ 288278 h 937643"/>
                <a:gd name="connsiteX103" fmla="*/ 846079 w 1037551"/>
                <a:gd name="connsiteY103" fmla="*/ 288998 h 937643"/>
                <a:gd name="connsiteX104" fmla="*/ 846079 w 1037551"/>
                <a:gd name="connsiteY104" fmla="*/ 290800 h 937643"/>
                <a:gd name="connsiteX105" fmla="*/ 848963 w 1037551"/>
                <a:gd name="connsiteY105" fmla="*/ 293323 h 937643"/>
                <a:gd name="connsiteX106" fmla="*/ 852208 w 1037551"/>
                <a:gd name="connsiteY106" fmla="*/ 295485 h 937643"/>
                <a:gd name="connsiteX107" fmla="*/ 854010 w 1037551"/>
                <a:gd name="connsiteY107" fmla="*/ 299449 h 937643"/>
                <a:gd name="connsiteX108" fmla="*/ 856894 w 1037551"/>
                <a:gd name="connsiteY108" fmla="*/ 303052 h 937643"/>
                <a:gd name="connsiteX109" fmla="*/ 861941 w 1037551"/>
                <a:gd name="connsiteY109" fmla="*/ 304494 h 937643"/>
                <a:gd name="connsiteX110" fmla="*/ 864465 w 1037551"/>
                <a:gd name="connsiteY110" fmla="*/ 309899 h 937643"/>
                <a:gd name="connsiteX111" fmla="*/ 865907 w 1037551"/>
                <a:gd name="connsiteY111" fmla="*/ 313863 h 937643"/>
                <a:gd name="connsiteX112" fmla="*/ 867709 w 1037551"/>
                <a:gd name="connsiteY112" fmla="*/ 317106 h 937643"/>
                <a:gd name="connsiteX113" fmla="*/ 870233 w 1037551"/>
                <a:gd name="connsiteY113" fmla="*/ 319269 h 937643"/>
                <a:gd name="connsiteX114" fmla="*/ 869872 w 1037551"/>
                <a:gd name="connsiteY114" fmla="*/ 322151 h 937643"/>
                <a:gd name="connsiteX115" fmla="*/ 867709 w 1037551"/>
                <a:gd name="connsiteY115" fmla="*/ 323232 h 937643"/>
                <a:gd name="connsiteX116" fmla="*/ 864465 w 1037551"/>
                <a:gd name="connsiteY116" fmla="*/ 321791 h 937643"/>
                <a:gd name="connsiteX117" fmla="*/ 860860 w 1037551"/>
                <a:gd name="connsiteY117" fmla="*/ 321431 h 937643"/>
                <a:gd name="connsiteX118" fmla="*/ 857976 w 1037551"/>
                <a:gd name="connsiteY118" fmla="*/ 319629 h 937643"/>
                <a:gd name="connsiteX119" fmla="*/ 856894 w 1037551"/>
                <a:gd name="connsiteY119" fmla="*/ 318548 h 937643"/>
                <a:gd name="connsiteX120" fmla="*/ 852568 w 1037551"/>
                <a:gd name="connsiteY120" fmla="*/ 318187 h 937643"/>
                <a:gd name="connsiteX121" fmla="*/ 850405 w 1037551"/>
                <a:gd name="connsiteY121" fmla="*/ 321070 h 937643"/>
                <a:gd name="connsiteX122" fmla="*/ 848603 w 1037551"/>
                <a:gd name="connsiteY122" fmla="*/ 323953 h 937643"/>
                <a:gd name="connsiteX123" fmla="*/ 849684 w 1037551"/>
                <a:gd name="connsiteY123" fmla="*/ 327196 h 937643"/>
                <a:gd name="connsiteX124" fmla="*/ 850766 w 1037551"/>
                <a:gd name="connsiteY124" fmla="*/ 329359 h 937643"/>
                <a:gd name="connsiteX125" fmla="*/ 849684 w 1037551"/>
                <a:gd name="connsiteY125" fmla="*/ 332602 h 937643"/>
                <a:gd name="connsiteX126" fmla="*/ 851847 w 1037551"/>
                <a:gd name="connsiteY126" fmla="*/ 334764 h 937643"/>
                <a:gd name="connsiteX127" fmla="*/ 851847 w 1037551"/>
                <a:gd name="connsiteY127" fmla="*/ 337647 h 937643"/>
                <a:gd name="connsiteX128" fmla="*/ 853289 w 1037551"/>
                <a:gd name="connsiteY128" fmla="*/ 339809 h 937643"/>
                <a:gd name="connsiteX129" fmla="*/ 856173 w 1037551"/>
                <a:gd name="connsiteY129" fmla="*/ 342331 h 937643"/>
                <a:gd name="connsiteX130" fmla="*/ 859418 w 1037551"/>
                <a:gd name="connsiteY130" fmla="*/ 345935 h 937643"/>
                <a:gd name="connsiteX131" fmla="*/ 864465 w 1037551"/>
                <a:gd name="connsiteY131" fmla="*/ 346295 h 937643"/>
                <a:gd name="connsiteX132" fmla="*/ 869151 w 1037551"/>
                <a:gd name="connsiteY132" fmla="*/ 348097 h 937643"/>
                <a:gd name="connsiteX133" fmla="*/ 869151 w 1037551"/>
                <a:gd name="connsiteY133" fmla="*/ 352421 h 937643"/>
                <a:gd name="connsiteX134" fmla="*/ 872396 w 1037551"/>
                <a:gd name="connsiteY134" fmla="*/ 356385 h 937643"/>
                <a:gd name="connsiteX135" fmla="*/ 875280 w 1037551"/>
                <a:gd name="connsiteY135" fmla="*/ 361430 h 937643"/>
                <a:gd name="connsiteX136" fmla="*/ 874919 w 1037551"/>
                <a:gd name="connsiteY136" fmla="*/ 368277 h 937643"/>
                <a:gd name="connsiteX137" fmla="*/ 877443 w 1037551"/>
                <a:gd name="connsiteY137" fmla="*/ 372241 h 937643"/>
                <a:gd name="connsiteX138" fmla="*/ 879606 w 1037551"/>
                <a:gd name="connsiteY138" fmla="*/ 378007 h 937643"/>
                <a:gd name="connsiteX139" fmla="*/ 880327 w 1037551"/>
                <a:gd name="connsiteY139" fmla="*/ 385214 h 937643"/>
                <a:gd name="connsiteX140" fmla="*/ 878164 w 1037551"/>
                <a:gd name="connsiteY140" fmla="*/ 389538 h 937643"/>
                <a:gd name="connsiteX141" fmla="*/ 877803 w 1037551"/>
                <a:gd name="connsiteY141" fmla="*/ 395664 h 937643"/>
                <a:gd name="connsiteX142" fmla="*/ 879966 w 1037551"/>
                <a:gd name="connsiteY142" fmla="*/ 399268 h 937643"/>
                <a:gd name="connsiteX143" fmla="*/ 880687 w 1037551"/>
                <a:gd name="connsiteY143" fmla="*/ 403232 h 937643"/>
                <a:gd name="connsiteX144" fmla="*/ 881769 w 1037551"/>
                <a:gd name="connsiteY144" fmla="*/ 414763 h 937643"/>
                <a:gd name="connsiteX145" fmla="*/ 882490 w 1037551"/>
                <a:gd name="connsiteY145" fmla="*/ 428457 h 937643"/>
                <a:gd name="connsiteX146" fmla="*/ 884292 w 1037551"/>
                <a:gd name="connsiteY146" fmla="*/ 434583 h 937643"/>
                <a:gd name="connsiteX147" fmla="*/ 884292 w 1037551"/>
                <a:gd name="connsiteY147" fmla="*/ 439268 h 937643"/>
                <a:gd name="connsiteX148" fmla="*/ 880687 w 1037551"/>
                <a:gd name="connsiteY148" fmla="*/ 439628 h 937643"/>
                <a:gd name="connsiteX149" fmla="*/ 879606 w 1037551"/>
                <a:gd name="connsiteY149" fmla="*/ 442151 h 937643"/>
                <a:gd name="connsiteX150" fmla="*/ 876361 w 1037551"/>
                <a:gd name="connsiteY150" fmla="*/ 445394 h 937643"/>
                <a:gd name="connsiteX151" fmla="*/ 875640 w 1037551"/>
                <a:gd name="connsiteY151" fmla="*/ 450078 h 937643"/>
                <a:gd name="connsiteX152" fmla="*/ 873477 w 1037551"/>
                <a:gd name="connsiteY152" fmla="*/ 451880 h 937643"/>
                <a:gd name="connsiteX153" fmla="*/ 871675 w 1037551"/>
                <a:gd name="connsiteY153" fmla="*/ 451880 h 937643"/>
                <a:gd name="connsiteX154" fmla="*/ 869872 w 1037551"/>
                <a:gd name="connsiteY154" fmla="*/ 450439 h 937643"/>
                <a:gd name="connsiteX155" fmla="*/ 867349 w 1037551"/>
                <a:gd name="connsiteY155" fmla="*/ 450439 h 937643"/>
                <a:gd name="connsiteX156" fmla="*/ 864825 w 1037551"/>
                <a:gd name="connsiteY156" fmla="*/ 452961 h 937643"/>
                <a:gd name="connsiteX157" fmla="*/ 861941 w 1037551"/>
                <a:gd name="connsiteY157" fmla="*/ 458727 h 937643"/>
                <a:gd name="connsiteX158" fmla="*/ 861220 w 1037551"/>
                <a:gd name="connsiteY158" fmla="*/ 466655 h 937643"/>
                <a:gd name="connsiteX159" fmla="*/ 862302 w 1037551"/>
                <a:gd name="connsiteY159" fmla="*/ 476024 h 937643"/>
                <a:gd name="connsiteX160" fmla="*/ 863383 w 1037551"/>
                <a:gd name="connsiteY160" fmla="*/ 482150 h 937643"/>
                <a:gd name="connsiteX161" fmla="*/ 861941 w 1037551"/>
                <a:gd name="connsiteY161" fmla="*/ 486114 h 937643"/>
                <a:gd name="connsiteX162" fmla="*/ 861941 w 1037551"/>
                <a:gd name="connsiteY162" fmla="*/ 489358 h 937643"/>
                <a:gd name="connsiteX163" fmla="*/ 859057 w 1037551"/>
                <a:gd name="connsiteY163" fmla="*/ 491520 h 937643"/>
                <a:gd name="connsiteX164" fmla="*/ 855813 w 1037551"/>
                <a:gd name="connsiteY164" fmla="*/ 491880 h 937643"/>
                <a:gd name="connsiteX165" fmla="*/ 854010 w 1037551"/>
                <a:gd name="connsiteY165" fmla="*/ 493682 h 937643"/>
                <a:gd name="connsiteX166" fmla="*/ 851126 w 1037551"/>
                <a:gd name="connsiteY166" fmla="*/ 496565 h 937643"/>
                <a:gd name="connsiteX167" fmla="*/ 852208 w 1037551"/>
                <a:gd name="connsiteY167" fmla="*/ 499448 h 937643"/>
                <a:gd name="connsiteX168" fmla="*/ 851847 w 1037551"/>
                <a:gd name="connsiteY168" fmla="*/ 503772 h 937643"/>
                <a:gd name="connsiteX169" fmla="*/ 845719 w 1037551"/>
                <a:gd name="connsiteY169" fmla="*/ 504853 h 937643"/>
                <a:gd name="connsiteX170" fmla="*/ 842114 w 1037551"/>
                <a:gd name="connsiteY170" fmla="*/ 506294 h 937643"/>
                <a:gd name="connsiteX171" fmla="*/ 837427 w 1037551"/>
                <a:gd name="connsiteY171" fmla="*/ 506294 h 937643"/>
                <a:gd name="connsiteX172" fmla="*/ 833822 w 1037551"/>
                <a:gd name="connsiteY172" fmla="*/ 508096 h 937643"/>
                <a:gd name="connsiteX173" fmla="*/ 831299 w 1037551"/>
                <a:gd name="connsiteY173" fmla="*/ 513862 h 937643"/>
                <a:gd name="connsiteX174" fmla="*/ 829136 w 1037551"/>
                <a:gd name="connsiteY174" fmla="*/ 519628 h 937643"/>
                <a:gd name="connsiteX175" fmla="*/ 828775 w 1037551"/>
                <a:gd name="connsiteY175" fmla="*/ 525754 h 937643"/>
                <a:gd name="connsiteX176" fmla="*/ 829857 w 1037551"/>
                <a:gd name="connsiteY176" fmla="*/ 535483 h 937643"/>
                <a:gd name="connsiteX177" fmla="*/ 830217 w 1037551"/>
                <a:gd name="connsiteY177" fmla="*/ 541249 h 937643"/>
                <a:gd name="connsiteX178" fmla="*/ 829136 w 1037551"/>
                <a:gd name="connsiteY178" fmla="*/ 545573 h 937643"/>
                <a:gd name="connsiteX179" fmla="*/ 826973 w 1037551"/>
                <a:gd name="connsiteY179" fmla="*/ 549537 h 937643"/>
                <a:gd name="connsiteX180" fmla="*/ 831659 w 1037551"/>
                <a:gd name="connsiteY180" fmla="*/ 553141 h 937643"/>
                <a:gd name="connsiteX181" fmla="*/ 835985 w 1037551"/>
                <a:gd name="connsiteY181" fmla="*/ 560708 h 937643"/>
                <a:gd name="connsiteX182" fmla="*/ 841032 w 1037551"/>
                <a:gd name="connsiteY182" fmla="*/ 563591 h 937643"/>
                <a:gd name="connsiteX183" fmla="*/ 844277 w 1037551"/>
                <a:gd name="connsiteY183" fmla="*/ 564312 h 937643"/>
                <a:gd name="connsiteX184" fmla="*/ 847161 w 1037551"/>
                <a:gd name="connsiteY184" fmla="*/ 562510 h 937643"/>
                <a:gd name="connsiteX185" fmla="*/ 853650 w 1037551"/>
                <a:gd name="connsiteY185" fmla="*/ 564672 h 937643"/>
                <a:gd name="connsiteX186" fmla="*/ 857976 w 1037551"/>
                <a:gd name="connsiteY186" fmla="*/ 565753 h 937643"/>
                <a:gd name="connsiteX187" fmla="*/ 862662 w 1037551"/>
                <a:gd name="connsiteY187" fmla="*/ 568997 h 937643"/>
                <a:gd name="connsiteX188" fmla="*/ 865546 w 1037551"/>
                <a:gd name="connsiteY188" fmla="*/ 569717 h 937643"/>
                <a:gd name="connsiteX189" fmla="*/ 869151 w 1037551"/>
                <a:gd name="connsiteY189" fmla="*/ 565753 h 937643"/>
                <a:gd name="connsiteX190" fmla="*/ 871675 w 1037551"/>
                <a:gd name="connsiteY190" fmla="*/ 561789 h 937643"/>
                <a:gd name="connsiteX191" fmla="*/ 873477 w 1037551"/>
                <a:gd name="connsiteY191" fmla="*/ 554943 h 937643"/>
                <a:gd name="connsiteX192" fmla="*/ 875640 w 1037551"/>
                <a:gd name="connsiteY192" fmla="*/ 550979 h 937643"/>
                <a:gd name="connsiteX193" fmla="*/ 877803 w 1037551"/>
                <a:gd name="connsiteY193" fmla="*/ 545934 h 937643"/>
                <a:gd name="connsiteX194" fmla="*/ 882850 w 1037551"/>
                <a:gd name="connsiteY194" fmla="*/ 544492 h 937643"/>
                <a:gd name="connsiteX195" fmla="*/ 885734 w 1037551"/>
                <a:gd name="connsiteY195" fmla="*/ 542330 h 937643"/>
                <a:gd name="connsiteX196" fmla="*/ 886095 w 1037551"/>
                <a:gd name="connsiteY196" fmla="*/ 539447 h 937643"/>
                <a:gd name="connsiteX197" fmla="*/ 886816 w 1037551"/>
                <a:gd name="connsiteY197" fmla="*/ 535844 h 937643"/>
                <a:gd name="connsiteX198" fmla="*/ 887176 w 1037551"/>
                <a:gd name="connsiteY198" fmla="*/ 532240 h 937643"/>
                <a:gd name="connsiteX199" fmla="*/ 888979 w 1037551"/>
                <a:gd name="connsiteY199" fmla="*/ 528637 h 937643"/>
                <a:gd name="connsiteX200" fmla="*/ 890060 w 1037551"/>
                <a:gd name="connsiteY200" fmla="*/ 523231 h 937643"/>
                <a:gd name="connsiteX201" fmla="*/ 891863 w 1037551"/>
                <a:gd name="connsiteY201" fmla="*/ 520348 h 937643"/>
                <a:gd name="connsiteX202" fmla="*/ 895468 w 1037551"/>
                <a:gd name="connsiteY202" fmla="*/ 517465 h 937643"/>
                <a:gd name="connsiteX203" fmla="*/ 896910 w 1037551"/>
                <a:gd name="connsiteY203" fmla="*/ 513862 h 937643"/>
                <a:gd name="connsiteX204" fmla="*/ 896910 w 1037551"/>
                <a:gd name="connsiteY204" fmla="*/ 511339 h 937643"/>
                <a:gd name="connsiteX205" fmla="*/ 895468 w 1037551"/>
                <a:gd name="connsiteY205" fmla="*/ 509538 h 937643"/>
                <a:gd name="connsiteX206" fmla="*/ 895107 w 1037551"/>
                <a:gd name="connsiteY206" fmla="*/ 507375 h 937643"/>
                <a:gd name="connsiteX207" fmla="*/ 897631 w 1037551"/>
                <a:gd name="connsiteY207" fmla="*/ 506655 h 937643"/>
                <a:gd name="connsiteX208" fmla="*/ 901235 w 1037551"/>
                <a:gd name="connsiteY208" fmla="*/ 504132 h 937643"/>
                <a:gd name="connsiteX209" fmla="*/ 903038 w 1037551"/>
                <a:gd name="connsiteY209" fmla="*/ 500889 h 937643"/>
                <a:gd name="connsiteX210" fmla="*/ 903038 w 1037551"/>
                <a:gd name="connsiteY210" fmla="*/ 497285 h 937643"/>
                <a:gd name="connsiteX211" fmla="*/ 905922 w 1037551"/>
                <a:gd name="connsiteY211" fmla="*/ 494763 h 937643"/>
                <a:gd name="connsiteX212" fmla="*/ 910969 w 1037551"/>
                <a:gd name="connsiteY212" fmla="*/ 494042 h 937643"/>
                <a:gd name="connsiteX213" fmla="*/ 916376 w 1037551"/>
                <a:gd name="connsiteY213" fmla="*/ 492240 h 937643"/>
                <a:gd name="connsiteX214" fmla="*/ 919621 w 1037551"/>
                <a:gd name="connsiteY214" fmla="*/ 489358 h 937643"/>
                <a:gd name="connsiteX215" fmla="*/ 924668 w 1037551"/>
                <a:gd name="connsiteY215" fmla="*/ 487916 h 937643"/>
                <a:gd name="connsiteX216" fmla="*/ 927552 w 1037551"/>
                <a:gd name="connsiteY216" fmla="*/ 486475 h 937643"/>
                <a:gd name="connsiteX217" fmla="*/ 928994 w 1037551"/>
                <a:gd name="connsiteY217" fmla="*/ 481069 h 937643"/>
                <a:gd name="connsiteX218" fmla="*/ 930796 w 1037551"/>
                <a:gd name="connsiteY218" fmla="*/ 479988 h 937643"/>
                <a:gd name="connsiteX219" fmla="*/ 934041 w 1037551"/>
                <a:gd name="connsiteY219" fmla="*/ 477826 h 937643"/>
                <a:gd name="connsiteX220" fmla="*/ 936204 w 1037551"/>
                <a:gd name="connsiteY220" fmla="*/ 474943 h 937643"/>
                <a:gd name="connsiteX221" fmla="*/ 942332 w 1037551"/>
                <a:gd name="connsiteY221" fmla="*/ 473141 h 937643"/>
                <a:gd name="connsiteX222" fmla="*/ 945216 w 1037551"/>
                <a:gd name="connsiteY222" fmla="*/ 476385 h 937643"/>
                <a:gd name="connsiteX223" fmla="*/ 949903 w 1037551"/>
                <a:gd name="connsiteY223" fmla="*/ 477105 h 937643"/>
                <a:gd name="connsiteX224" fmla="*/ 953147 w 1037551"/>
                <a:gd name="connsiteY224" fmla="*/ 476745 h 937643"/>
                <a:gd name="connsiteX225" fmla="*/ 957473 w 1037551"/>
                <a:gd name="connsiteY225" fmla="*/ 478547 h 937643"/>
                <a:gd name="connsiteX226" fmla="*/ 962881 w 1037551"/>
                <a:gd name="connsiteY226" fmla="*/ 480349 h 937643"/>
                <a:gd name="connsiteX227" fmla="*/ 967207 w 1037551"/>
                <a:gd name="connsiteY227" fmla="*/ 483231 h 937643"/>
                <a:gd name="connsiteX228" fmla="*/ 972614 w 1037551"/>
                <a:gd name="connsiteY228" fmla="*/ 492961 h 937643"/>
                <a:gd name="connsiteX229" fmla="*/ 976940 w 1037551"/>
                <a:gd name="connsiteY229" fmla="*/ 499087 h 937643"/>
                <a:gd name="connsiteX230" fmla="*/ 982708 w 1037551"/>
                <a:gd name="connsiteY230" fmla="*/ 503772 h 937643"/>
                <a:gd name="connsiteX231" fmla="*/ 986674 w 1037551"/>
                <a:gd name="connsiteY231" fmla="*/ 513501 h 937643"/>
                <a:gd name="connsiteX232" fmla="*/ 989918 w 1037551"/>
                <a:gd name="connsiteY232" fmla="*/ 522510 h 937643"/>
                <a:gd name="connsiteX233" fmla="*/ 991000 w 1037551"/>
                <a:gd name="connsiteY233" fmla="*/ 533321 h 937643"/>
                <a:gd name="connsiteX234" fmla="*/ 992442 w 1037551"/>
                <a:gd name="connsiteY234" fmla="*/ 541609 h 937643"/>
                <a:gd name="connsiteX235" fmla="*/ 998570 w 1037551"/>
                <a:gd name="connsiteY235" fmla="*/ 553501 h 937643"/>
                <a:gd name="connsiteX236" fmla="*/ 1003257 w 1037551"/>
                <a:gd name="connsiteY236" fmla="*/ 563952 h 937643"/>
                <a:gd name="connsiteX237" fmla="*/ 1006501 w 1037551"/>
                <a:gd name="connsiteY237" fmla="*/ 571159 h 937643"/>
                <a:gd name="connsiteX238" fmla="*/ 1009025 w 1037551"/>
                <a:gd name="connsiteY238" fmla="*/ 581969 h 937643"/>
                <a:gd name="connsiteX239" fmla="*/ 1013351 w 1037551"/>
                <a:gd name="connsiteY239" fmla="*/ 598186 h 937643"/>
                <a:gd name="connsiteX240" fmla="*/ 1015153 w 1037551"/>
                <a:gd name="connsiteY240" fmla="*/ 604312 h 937643"/>
                <a:gd name="connsiteX241" fmla="*/ 1019479 w 1037551"/>
                <a:gd name="connsiteY241" fmla="*/ 612600 h 937643"/>
                <a:gd name="connsiteX242" fmla="*/ 1022724 w 1037551"/>
                <a:gd name="connsiteY242" fmla="*/ 621249 h 937643"/>
                <a:gd name="connsiteX243" fmla="*/ 1027771 w 1037551"/>
                <a:gd name="connsiteY243" fmla="*/ 627014 h 937643"/>
                <a:gd name="connsiteX244" fmla="*/ 1031376 w 1037551"/>
                <a:gd name="connsiteY244" fmla="*/ 633140 h 937643"/>
                <a:gd name="connsiteX245" fmla="*/ 1033539 w 1037551"/>
                <a:gd name="connsiteY245" fmla="*/ 636384 h 937643"/>
                <a:gd name="connsiteX246" fmla="*/ 1034981 w 1037551"/>
                <a:gd name="connsiteY246" fmla="*/ 641068 h 937643"/>
                <a:gd name="connsiteX247" fmla="*/ 1037144 w 1037551"/>
                <a:gd name="connsiteY247" fmla="*/ 644311 h 937643"/>
                <a:gd name="connsiteX248" fmla="*/ 1036062 w 1037551"/>
                <a:gd name="connsiteY248" fmla="*/ 648996 h 937643"/>
                <a:gd name="connsiteX249" fmla="*/ 1033539 w 1037551"/>
                <a:gd name="connsiteY249" fmla="*/ 651879 h 937643"/>
                <a:gd name="connsiteX250" fmla="*/ 1033178 w 1037551"/>
                <a:gd name="connsiteY250" fmla="*/ 658365 h 937643"/>
                <a:gd name="connsiteX251" fmla="*/ 1032818 w 1037551"/>
                <a:gd name="connsiteY251" fmla="*/ 662329 h 937643"/>
                <a:gd name="connsiteX252" fmla="*/ 1034260 w 1037551"/>
                <a:gd name="connsiteY252" fmla="*/ 667735 h 937643"/>
                <a:gd name="connsiteX253" fmla="*/ 1033539 w 1037551"/>
                <a:gd name="connsiteY253" fmla="*/ 672780 h 937643"/>
                <a:gd name="connsiteX254" fmla="*/ 1036062 w 1037551"/>
                <a:gd name="connsiteY254" fmla="*/ 677104 h 937643"/>
                <a:gd name="connsiteX255" fmla="*/ 1037504 w 1037551"/>
                <a:gd name="connsiteY255" fmla="*/ 682149 h 937643"/>
                <a:gd name="connsiteX256" fmla="*/ 1035702 w 1037551"/>
                <a:gd name="connsiteY256" fmla="*/ 688275 h 937643"/>
                <a:gd name="connsiteX257" fmla="*/ 1034981 w 1037551"/>
                <a:gd name="connsiteY257" fmla="*/ 693320 h 937643"/>
                <a:gd name="connsiteX258" fmla="*/ 1033899 w 1037551"/>
                <a:gd name="connsiteY258" fmla="*/ 698365 h 937643"/>
                <a:gd name="connsiteX259" fmla="*/ 1035702 w 1037551"/>
                <a:gd name="connsiteY259" fmla="*/ 701969 h 937643"/>
                <a:gd name="connsiteX260" fmla="*/ 1034260 w 1037551"/>
                <a:gd name="connsiteY260" fmla="*/ 707734 h 937643"/>
                <a:gd name="connsiteX261" fmla="*/ 1031376 w 1037551"/>
                <a:gd name="connsiteY261" fmla="*/ 712059 h 937643"/>
                <a:gd name="connsiteX262" fmla="*/ 1028852 w 1037551"/>
                <a:gd name="connsiteY262" fmla="*/ 717104 h 937643"/>
                <a:gd name="connsiteX263" fmla="*/ 1024166 w 1037551"/>
                <a:gd name="connsiteY263" fmla="*/ 718185 h 937643"/>
                <a:gd name="connsiteX264" fmla="*/ 1019840 w 1037551"/>
                <a:gd name="connsiteY264" fmla="*/ 719266 h 937643"/>
                <a:gd name="connsiteX265" fmla="*/ 1017316 w 1037551"/>
                <a:gd name="connsiteY265" fmla="*/ 717464 h 937643"/>
                <a:gd name="connsiteX266" fmla="*/ 1016235 w 1037551"/>
                <a:gd name="connsiteY266" fmla="*/ 714942 h 937643"/>
                <a:gd name="connsiteX267" fmla="*/ 1013711 w 1037551"/>
                <a:gd name="connsiteY267" fmla="*/ 714581 h 937643"/>
                <a:gd name="connsiteX268" fmla="*/ 1012269 w 1037551"/>
                <a:gd name="connsiteY268" fmla="*/ 711698 h 937643"/>
                <a:gd name="connsiteX269" fmla="*/ 1015514 w 1037551"/>
                <a:gd name="connsiteY269" fmla="*/ 708815 h 937643"/>
                <a:gd name="connsiteX270" fmla="*/ 1015514 w 1037551"/>
                <a:gd name="connsiteY270" fmla="*/ 706293 h 937643"/>
                <a:gd name="connsiteX271" fmla="*/ 1019479 w 1037551"/>
                <a:gd name="connsiteY271" fmla="*/ 705212 h 937643"/>
                <a:gd name="connsiteX272" fmla="*/ 1022003 w 1037551"/>
                <a:gd name="connsiteY272" fmla="*/ 702689 h 937643"/>
                <a:gd name="connsiteX273" fmla="*/ 1019840 w 1037551"/>
                <a:gd name="connsiteY273" fmla="*/ 698725 h 937643"/>
                <a:gd name="connsiteX274" fmla="*/ 1016956 w 1037551"/>
                <a:gd name="connsiteY274" fmla="*/ 698725 h 937643"/>
                <a:gd name="connsiteX275" fmla="*/ 1012630 w 1037551"/>
                <a:gd name="connsiteY275" fmla="*/ 697644 h 937643"/>
                <a:gd name="connsiteX276" fmla="*/ 1009025 w 1037551"/>
                <a:gd name="connsiteY276" fmla="*/ 699807 h 937643"/>
                <a:gd name="connsiteX277" fmla="*/ 1004338 w 1037551"/>
                <a:gd name="connsiteY277" fmla="*/ 704491 h 937643"/>
                <a:gd name="connsiteX278" fmla="*/ 1000012 w 1037551"/>
                <a:gd name="connsiteY278" fmla="*/ 707734 h 937643"/>
                <a:gd name="connsiteX279" fmla="*/ 998210 w 1037551"/>
                <a:gd name="connsiteY279" fmla="*/ 711338 h 937643"/>
                <a:gd name="connsiteX280" fmla="*/ 1000012 w 1037551"/>
                <a:gd name="connsiteY280" fmla="*/ 713861 h 937643"/>
                <a:gd name="connsiteX281" fmla="*/ 1003617 w 1037551"/>
                <a:gd name="connsiteY281" fmla="*/ 715662 h 937643"/>
                <a:gd name="connsiteX282" fmla="*/ 1005059 w 1037551"/>
                <a:gd name="connsiteY282" fmla="*/ 720347 h 937643"/>
                <a:gd name="connsiteX283" fmla="*/ 1000733 w 1037551"/>
                <a:gd name="connsiteY283" fmla="*/ 721068 h 937643"/>
                <a:gd name="connsiteX284" fmla="*/ 997849 w 1037551"/>
                <a:gd name="connsiteY284" fmla="*/ 720707 h 937643"/>
                <a:gd name="connsiteX285" fmla="*/ 997489 w 1037551"/>
                <a:gd name="connsiteY285" fmla="*/ 725032 h 937643"/>
                <a:gd name="connsiteX286" fmla="*/ 996047 w 1037551"/>
                <a:gd name="connsiteY286" fmla="*/ 728996 h 937643"/>
                <a:gd name="connsiteX287" fmla="*/ 996407 w 1037551"/>
                <a:gd name="connsiteY287" fmla="*/ 736563 h 937643"/>
                <a:gd name="connsiteX288" fmla="*/ 997849 w 1037551"/>
                <a:gd name="connsiteY288" fmla="*/ 739446 h 937643"/>
                <a:gd name="connsiteX289" fmla="*/ 998931 w 1037551"/>
                <a:gd name="connsiteY289" fmla="*/ 748455 h 937643"/>
                <a:gd name="connsiteX290" fmla="*/ 996407 w 1037551"/>
                <a:gd name="connsiteY290" fmla="*/ 756743 h 937643"/>
                <a:gd name="connsiteX291" fmla="*/ 990279 w 1037551"/>
                <a:gd name="connsiteY291" fmla="*/ 761788 h 937643"/>
                <a:gd name="connsiteX292" fmla="*/ 982708 w 1037551"/>
                <a:gd name="connsiteY292" fmla="*/ 765392 h 937643"/>
                <a:gd name="connsiteX293" fmla="*/ 975498 w 1037551"/>
                <a:gd name="connsiteY293" fmla="*/ 772599 h 937643"/>
                <a:gd name="connsiteX294" fmla="*/ 974056 w 1037551"/>
                <a:gd name="connsiteY294" fmla="*/ 783049 h 937643"/>
                <a:gd name="connsiteX295" fmla="*/ 974417 w 1037551"/>
                <a:gd name="connsiteY295" fmla="*/ 790256 h 937643"/>
                <a:gd name="connsiteX296" fmla="*/ 975859 w 1037551"/>
                <a:gd name="connsiteY296" fmla="*/ 798184 h 937643"/>
                <a:gd name="connsiteX297" fmla="*/ 977661 w 1037551"/>
                <a:gd name="connsiteY297" fmla="*/ 802509 h 937643"/>
                <a:gd name="connsiteX298" fmla="*/ 977301 w 1037551"/>
                <a:gd name="connsiteY298" fmla="*/ 807193 h 937643"/>
                <a:gd name="connsiteX299" fmla="*/ 974056 w 1037551"/>
                <a:gd name="connsiteY299" fmla="*/ 809355 h 937643"/>
                <a:gd name="connsiteX300" fmla="*/ 971893 w 1037551"/>
                <a:gd name="connsiteY300" fmla="*/ 812959 h 937643"/>
                <a:gd name="connsiteX301" fmla="*/ 972254 w 1037551"/>
                <a:gd name="connsiteY301" fmla="*/ 815842 h 937643"/>
                <a:gd name="connsiteX302" fmla="*/ 973335 w 1037551"/>
                <a:gd name="connsiteY302" fmla="*/ 821247 h 937643"/>
                <a:gd name="connsiteX303" fmla="*/ 970451 w 1037551"/>
                <a:gd name="connsiteY303" fmla="*/ 826292 h 937643"/>
                <a:gd name="connsiteX304" fmla="*/ 967207 w 1037551"/>
                <a:gd name="connsiteY304" fmla="*/ 828815 h 937643"/>
                <a:gd name="connsiteX305" fmla="*/ 965044 w 1037551"/>
                <a:gd name="connsiteY305" fmla="*/ 833139 h 937643"/>
                <a:gd name="connsiteX306" fmla="*/ 963241 w 1037551"/>
                <a:gd name="connsiteY306" fmla="*/ 835662 h 937643"/>
                <a:gd name="connsiteX307" fmla="*/ 959276 w 1037551"/>
                <a:gd name="connsiteY307" fmla="*/ 837103 h 937643"/>
                <a:gd name="connsiteX308" fmla="*/ 958555 w 1037551"/>
                <a:gd name="connsiteY308" fmla="*/ 842148 h 937643"/>
                <a:gd name="connsiteX309" fmla="*/ 958915 w 1037551"/>
                <a:gd name="connsiteY309" fmla="*/ 846472 h 937643"/>
                <a:gd name="connsiteX310" fmla="*/ 957473 w 1037551"/>
                <a:gd name="connsiteY310" fmla="*/ 848995 h 937643"/>
                <a:gd name="connsiteX311" fmla="*/ 953508 w 1037551"/>
                <a:gd name="connsiteY311" fmla="*/ 850797 h 937643"/>
                <a:gd name="connsiteX312" fmla="*/ 952066 w 1037551"/>
                <a:gd name="connsiteY312" fmla="*/ 856923 h 937643"/>
                <a:gd name="connsiteX313" fmla="*/ 948100 w 1037551"/>
                <a:gd name="connsiteY313" fmla="*/ 859085 h 937643"/>
                <a:gd name="connsiteX314" fmla="*/ 947019 w 1037551"/>
                <a:gd name="connsiteY314" fmla="*/ 862688 h 937643"/>
                <a:gd name="connsiteX315" fmla="*/ 949542 w 1037551"/>
                <a:gd name="connsiteY315" fmla="*/ 867373 h 937643"/>
                <a:gd name="connsiteX316" fmla="*/ 951345 w 1037551"/>
                <a:gd name="connsiteY316" fmla="*/ 871337 h 937643"/>
                <a:gd name="connsiteX317" fmla="*/ 950984 w 1037551"/>
                <a:gd name="connsiteY317" fmla="*/ 872418 h 937643"/>
                <a:gd name="connsiteX318" fmla="*/ 909887 w 1037551"/>
                <a:gd name="connsiteY318" fmla="*/ 882508 h 937643"/>
                <a:gd name="connsiteX319" fmla="*/ 838148 w 1037551"/>
                <a:gd name="connsiteY319" fmla="*/ 899084 h 937643"/>
                <a:gd name="connsiteX320" fmla="*/ 783352 w 1037551"/>
                <a:gd name="connsiteY320" fmla="*/ 909895 h 937643"/>
                <a:gd name="connsiteX321" fmla="*/ 781550 w 1037551"/>
                <a:gd name="connsiteY321" fmla="*/ 897283 h 937643"/>
                <a:gd name="connsiteX322" fmla="*/ 626896 w 1037551"/>
                <a:gd name="connsiteY322" fmla="*/ 923949 h 937643"/>
                <a:gd name="connsiteX323" fmla="*/ 569576 w 1037551"/>
                <a:gd name="connsiteY323" fmla="*/ 932958 h 937643"/>
                <a:gd name="connsiteX324" fmla="*/ 532084 w 1037551"/>
                <a:gd name="connsiteY324" fmla="*/ 937643 h 937643"/>
                <a:gd name="connsiteX325" fmla="*/ 537492 w 1037551"/>
                <a:gd name="connsiteY325" fmla="*/ 932237 h 937643"/>
                <a:gd name="connsiteX326" fmla="*/ 546504 w 1037551"/>
                <a:gd name="connsiteY326" fmla="*/ 921787 h 937643"/>
                <a:gd name="connsiteX327" fmla="*/ 550830 w 1037551"/>
                <a:gd name="connsiteY327" fmla="*/ 913499 h 937643"/>
                <a:gd name="connsiteX328" fmla="*/ 555156 w 1037551"/>
                <a:gd name="connsiteY328" fmla="*/ 903048 h 937643"/>
                <a:gd name="connsiteX329" fmla="*/ 556598 w 1037551"/>
                <a:gd name="connsiteY329" fmla="*/ 894400 h 937643"/>
                <a:gd name="connsiteX330" fmla="*/ 559122 w 1037551"/>
                <a:gd name="connsiteY330" fmla="*/ 883949 h 937643"/>
                <a:gd name="connsiteX331" fmla="*/ 564529 w 1037551"/>
                <a:gd name="connsiteY331" fmla="*/ 872418 h 937643"/>
                <a:gd name="connsiteX332" fmla="*/ 569576 w 1037551"/>
                <a:gd name="connsiteY332" fmla="*/ 861607 h 937643"/>
                <a:gd name="connsiteX333" fmla="*/ 576426 w 1037551"/>
                <a:gd name="connsiteY333" fmla="*/ 849715 h 937643"/>
                <a:gd name="connsiteX334" fmla="*/ 581112 w 1037551"/>
                <a:gd name="connsiteY334" fmla="*/ 831698 h 937643"/>
                <a:gd name="connsiteX335" fmla="*/ 582915 w 1037551"/>
                <a:gd name="connsiteY335" fmla="*/ 812599 h 937643"/>
                <a:gd name="connsiteX336" fmla="*/ 583636 w 1037551"/>
                <a:gd name="connsiteY336" fmla="*/ 793139 h 937643"/>
                <a:gd name="connsiteX337" fmla="*/ 583636 w 1037551"/>
                <a:gd name="connsiteY337" fmla="*/ 770437 h 937643"/>
                <a:gd name="connsiteX338" fmla="*/ 582915 w 1037551"/>
                <a:gd name="connsiteY338" fmla="*/ 755302 h 937643"/>
                <a:gd name="connsiteX339" fmla="*/ 575344 w 1037551"/>
                <a:gd name="connsiteY339" fmla="*/ 729716 h 937643"/>
                <a:gd name="connsiteX340" fmla="*/ 572821 w 1037551"/>
                <a:gd name="connsiteY340" fmla="*/ 718906 h 937643"/>
                <a:gd name="connsiteX341" fmla="*/ 567774 w 1037551"/>
                <a:gd name="connsiteY341" fmla="*/ 707374 h 937643"/>
                <a:gd name="connsiteX342" fmla="*/ 560924 w 1037551"/>
                <a:gd name="connsiteY342" fmla="*/ 692599 h 937643"/>
                <a:gd name="connsiteX343" fmla="*/ 551912 w 1037551"/>
                <a:gd name="connsiteY343" fmla="*/ 679626 h 937643"/>
                <a:gd name="connsiteX344" fmla="*/ 543981 w 1037551"/>
                <a:gd name="connsiteY344" fmla="*/ 668816 h 937643"/>
                <a:gd name="connsiteX345" fmla="*/ 537492 w 1037551"/>
                <a:gd name="connsiteY345" fmla="*/ 655483 h 937643"/>
                <a:gd name="connsiteX346" fmla="*/ 533166 w 1037551"/>
                <a:gd name="connsiteY346" fmla="*/ 646113 h 937643"/>
                <a:gd name="connsiteX347" fmla="*/ 528840 w 1037551"/>
                <a:gd name="connsiteY347" fmla="*/ 638546 h 937643"/>
                <a:gd name="connsiteX348" fmla="*/ 521990 w 1037551"/>
                <a:gd name="connsiteY348" fmla="*/ 629176 h 937643"/>
                <a:gd name="connsiteX349" fmla="*/ 517664 w 1037551"/>
                <a:gd name="connsiteY349" fmla="*/ 618366 h 937643"/>
                <a:gd name="connsiteX350" fmla="*/ 518385 w 1037551"/>
                <a:gd name="connsiteY350" fmla="*/ 611158 h 937643"/>
                <a:gd name="connsiteX351" fmla="*/ 521269 w 1037551"/>
                <a:gd name="connsiteY351" fmla="*/ 604672 h 937643"/>
                <a:gd name="connsiteX352" fmla="*/ 525595 w 1037551"/>
                <a:gd name="connsiteY352" fmla="*/ 599627 h 937643"/>
                <a:gd name="connsiteX353" fmla="*/ 527037 w 1037551"/>
                <a:gd name="connsiteY353" fmla="*/ 590258 h 937643"/>
                <a:gd name="connsiteX354" fmla="*/ 527037 w 1037551"/>
                <a:gd name="connsiteY354" fmla="*/ 583771 h 937643"/>
                <a:gd name="connsiteX355" fmla="*/ 524874 w 1037551"/>
                <a:gd name="connsiteY355" fmla="*/ 578006 h 937643"/>
                <a:gd name="connsiteX356" fmla="*/ 522351 w 1037551"/>
                <a:gd name="connsiteY356" fmla="*/ 568636 h 937643"/>
                <a:gd name="connsiteX357" fmla="*/ 519467 w 1037551"/>
                <a:gd name="connsiteY357" fmla="*/ 559988 h 937643"/>
                <a:gd name="connsiteX358" fmla="*/ 512617 w 1037551"/>
                <a:gd name="connsiteY358" fmla="*/ 550258 h 937643"/>
                <a:gd name="connsiteX359" fmla="*/ 511175 w 1037551"/>
                <a:gd name="connsiteY359" fmla="*/ 545934 h 937643"/>
                <a:gd name="connsiteX360" fmla="*/ 512978 w 1037551"/>
                <a:gd name="connsiteY360" fmla="*/ 542330 h 937643"/>
                <a:gd name="connsiteX361" fmla="*/ 517664 w 1037551"/>
                <a:gd name="connsiteY361" fmla="*/ 539087 h 937643"/>
                <a:gd name="connsiteX362" fmla="*/ 520548 w 1037551"/>
                <a:gd name="connsiteY362" fmla="*/ 534763 h 937643"/>
                <a:gd name="connsiteX363" fmla="*/ 523072 w 1037551"/>
                <a:gd name="connsiteY363" fmla="*/ 527555 h 937643"/>
                <a:gd name="connsiteX364" fmla="*/ 525956 w 1037551"/>
                <a:gd name="connsiteY364" fmla="*/ 515664 h 937643"/>
                <a:gd name="connsiteX365" fmla="*/ 528479 w 1037551"/>
                <a:gd name="connsiteY365" fmla="*/ 505213 h 937643"/>
                <a:gd name="connsiteX366" fmla="*/ 532084 w 1037551"/>
                <a:gd name="connsiteY366" fmla="*/ 495484 h 937643"/>
                <a:gd name="connsiteX367" fmla="*/ 534247 w 1037551"/>
                <a:gd name="connsiteY367" fmla="*/ 488276 h 937643"/>
                <a:gd name="connsiteX368" fmla="*/ 533887 w 1037551"/>
                <a:gd name="connsiteY368" fmla="*/ 480709 h 937643"/>
                <a:gd name="connsiteX369" fmla="*/ 531003 w 1037551"/>
                <a:gd name="connsiteY369" fmla="*/ 476024 h 937643"/>
                <a:gd name="connsiteX370" fmla="*/ 532084 w 1037551"/>
                <a:gd name="connsiteY370" fmla="*/ 471340 h 937643"/>
                <a:gd name="connsiteX371" fmla="*/ 533887 w 1037551"/>
                <a:gd name="connsiteY371" fmla="*/ 468457 h 937643"/>
                <a:gd name="connsiteX372" fmla="*/ 533526 w 1037551"/>
                <a:gd name="connsiteY372" fmla="*/ 457646 h 937643"/>
                <a:gd name="connsiteX373" fmla="*/ 532084 w 1037551"/>
                <a:gd name="connsiteY373" fmla="*/ 451160 h 937643"/>
                <a:gd name="connsiteX374" fmla="*/ 527037 w 1037551"/>
                <a:gd name="connsiteY374" fmla="*/ 443592 h 937643"/>
                <a:gd name="connsiteX375" fmla="*/ 525956 w 1037551"/>
                <a:gd name="connsiteY375" fmla="*/ 438547 h 937643"/>
                <a:gd name="connsiteX376" fmla="*/ 528479 w 1037551"/>
                <a:gd name="connsiteY376" fmla="*/ 434223 h 937643"/>
                <a:gd name="connsiteX377" fmla="*/ 536410 w 1037551"/>
                <a:gd name="connsiteY377" fmla="*/ 430259 h 937643"/>
                <a:gd name="connsiteX378" fmla="*/ 542178 w 1037551"/>
                <a:gd name="connsiteY378" fmla="*/ 427376 h 937643"/>
                <a:gd name="connsiteX379" fmla="*/ 545423 w 1037551"/>
                <a:gd name="connsiteY379" fmla="*/ 423052 h 937643"/>
                <a:gd name="connsiteX380" fmla="*/ 546865 w 1037551"/>
                <a:gd name="connsiteY380" fmla="*/ 416565 h 937643"/>
                <a:gd name="connsiteX381" fmla="*/ 543981 w 1037551"/>
                <a:gd name="connsiteY381" fmla="*/ 405754 h 937643"/>
                <a:gd name="connsiteX382" fmla="*/ 543981 w 1037551"/>
                <a:gd name="connsiteY382" fmla="*/ 399268 h 937643"/>
                <a:gd name="connsiteX383" fmla="*/ 545062 w 1037551"/>
                <a:gd name="connsiteY383" fmla="*/ 396746 h 937643"/>
                <a:gd name="connsiteX384" fmla="*/ 548307 w 1037551"/>
                <a:gd name="connsiteY384" fmla="*/ 396746 h 937643"/>
                <a:gd name="connsiteX385" fmla="*/ 550830 w 1037551"/>
                <a:gd name="connsiteY385" fmla="*/ 397106 h 937643"/>
                <a:gd name="connsiteX386" fmla="*/ 553714 w 1037551"/>
                <a:gd name="connsiteY386" fmla="*/ 394944 h 937643"/>
                <a:gd name="connsiteX387" fmla="*/ 554435 w 1037551"/>
                <a:gd name="connsiteY387" fmla="*/ 390980 h 937643"/>
                <a:gd name="connsiteX388" fmla="*/ 555877 w 1037551"/>
                <a:gd name="connsiteY388" fmla="*/ 386655 h 937643"/>
                <a:gd name="connsiteX389" fmla="*/ 559843 w 1037551"/>
                <a:gd name="connsiteY389" fmla="*/ 384854 h 937643"/>
                <a:gd name="connsiteX390" fmla="*/ 563448 w 1037551"/>
                <a:gd name="connsiteY390" fmla="*/ 386655 h 937643"/>
                <a:gd name="connsiteX391" fmla="*/ 566332 w 1037551"/>
                <a:gd name="connsiteY391" fmla="*/ 388818 h 937643"/>
                <a:gd name="connsiteX392" fmla="*/ 570658 w 1037551"/>
                <a:gd name="connsiteY392" fmla="*/ 387376 h 937643"/>
                <a:gd name="connsiteX393" fmla="*/ 573542 w 1037551"/>
                <a:gd name="connsiteY393" fmla="*/ 384133 h 937643"/>
                <a:gd name="connsiteX394" fmla="*/ 574984 w 1037551"/>
                <a:gd name="connsiteY394" fmla="*/ 378728 h 937643"/>
                <a:gd name="connsiteX395" fmla="*/ 574623 w 1037551"/>
                <a:gd name="connsiteY395" fmla="*/ 373683 h 937643"/>
                <a:gd name="connsiteX396" fmla="*/ 577507 w 1037551"/>
                <a:gd name="connsiteY396" fmla="*/ 369719 h 937643"/>
                <a:gd name="connsiteX397" fmla="*/ 580391 w 1037551"/>
                <a:gd name="connsiteY397" fmla="*/ 365394 h 937643"/>
                <a:gd name="connsiteX398" fmla="*/ 582554 w 1037551"/>
                <a:gd name="connsiteY398" fmla="*/ 362512 h 937643"/>
                <a:gd name="connsiteX399" fmla="*/ 584717 w 1037551"/>
                <a:gd name="connsiteY399" fmla="*/ 357827 h 937643"/>
                <a:gd name="connsiteX400" fmla="*/ 584717 w 1037551"/>
                <a:gd name="connsiteY400" fmla="*/ 350620 h 937643"/>
                <a:gd name="connsiteX401" fmla="*/ 586520 w 1037551"/>
                <a:gd name="connsiteY401" fmla="*/ 345575 h 937643"/>
                <a:gd name="connsiteX402" fmla="*/ 589404 w 1037551"/>
                <a:gd name="connsiteY402" fmla="*/ 343413 h 937643"/>
                <a:gd name="connsiteX403" fmla="*/ 592648 w 1037551"/>
                <a:gd name="connsiteY403" fmla="*/ 342692 h 937643"/>
                <a:gd name="connsiteX404" fmla="*/ 594811 w 1037551"/>
                <a:gd name="connsiteY404" fmla="*/ 341250 h 937643"/>
                <a:gd name="connsiteX405" fmla="*/ 595532 w 1037551"/>
                <a:gd name="connsiteY405" fmla="*/ 338728 h 937643"/>
                <a:gd name="connsiteX406" fmla="*/ 597695 w 1037551"/>
                <a:gd name="connsiteY406" fmla="*/ 337286 h 937643"/>
                <a:gd name="connsiteX407" fmla="*/ 600579 w 1037551"/>
                <a:gd name="connsiteY407" fmla="*/ 340890 h 937643"/>
                <a:gd name="connsiteX408" fmla="*/ 600219 w 1037551"/>
                <a:gd name="connsiteY408" fmla="*/ 344494 h 937643"/>
                <a:gd name="connsiteX409" fmla="*/ 598056 w 1037551"/>
                <a:gd name="connsiteY409" fmla="*/ 348097 h 937643"/>
                <a:gd name="connsiteX410" fmla="*/ 592648 w 1037551"/>
                <a:gd name="connsiteY410" fmla="*/ 349539 h 937643"/>
                <a:gd name="connsiteX411" fmla="*/ 591206 w 1037551"/>
                <a:gd name="connsiteY411" fmla="*/ 353863 h 937643"/>
                <a:gd name="connsiteX412" fmla="*/ 593730 w 1037551"/>
                <a:gd name="connsiteY412" fmla="*/ 357466 h 937643"/>
                <a:gd name="connsiteX413" fmla="*/ 596614 w 1037551"/>
                <a:gd name="connsiteY413" fmla="*/ 359629 h 937643"/>
                <a:gd name="connsiteX414" fmla="*/ 600219 w 1037551"/>
                <a:gd name="connsiteY414" fmla="*/ 365755 h 937643"/>
                <a:gd name="connsiteX415" fmla="*/ 596253 w 1037551"/>
                <a:gd name="connsiteY415" fmla="*/ 367917 h 937643"/>
                <a:gd name="connsiteX416" fmla="*/ 594811 w 1037551"/>
                <a:gd name="connsiteY416" fmla="*/ 373683 h 937643"/>
                <a:gd name="connsiteX417" fmla="*/ 595893 w 1037551"/>
                <a:gd name="connsiteY417" fmla="*/ 377647 h 937643"/>
                <a:gd name="connsiteX418" fmla="*/ 597695 w 1037551"/>
                <a:gd name="connsiteY418" fmla="*/ 382692 h 937643"/>
                <a:gd name="connsiteX419" fmla="*/ 596614 w 1037551"/>
                <a:gd name="connsiteY419" fmla="*/ 387737 h 937643"/>
                <a:gd name="connsiteX420" fmla="*/ 594451 w 1037551"/>
                <a:gd name="connsiteY420" fmla="*/ 393142 h 937643"/>
                <a:gd name="connsiteX421" fmla="*/ 594090 w 1037551"/>
                <a:gd name="connsiteY421" fmla="*/ 399628 h 937643"/>
                <a:gd name="connsiteX422" fmla="*/ 596253 w 1037551"/>
                <a:gd name="connsiteY422" fmla="*/ 403592 h 937643"/>
                <a:gd name="connsiteX423" fmla="*/ 597335 w 1037551"/>
                <a:gd name="connsiteY423" fmla="*/ 409358 h 937643"/>
                <a:gd name="connsiteX424" fmla="*/ 599498 w 1037551"/>
                <a:gd name="connsiteY424" fmla="*/ 412601 h 937643"/>
                <a:gd name="connsiteX425" fmla="*/ 602021 w 1037551"/>
                <a:gd name="connsiteY425" fmla="*/ 414043 h 937643"/>
                <a:gd name="connsiteX426" fmla="*/ 603103 w 1037551"/>
                <a:gd name="connsiteY426" fmla="*/ 411881 h 937643"/>
                <a:gd name="connsiteX427" fmla="*/ 603463 w 1037551"/>
                <a:gd name="connsiteY427" fmla="*/ 411520 h 937643"/>
                <a:gd name="connsiteX428" fmla="*/ 603463 w 1037551"/>
                <a:gd name="connsiteY428" fmla="*/ 406836 h 937643"/>
                <a:gd name="connsiteX429" fmla="*/ 603824 w 1037551"/>
                <a:gd name="connsiteY429" fmla="*/ 402872 h 937643"/>
                <a:gd name="connsiteX430" fmla="*/ 604905 w 1037551"/>
                <a:gd name="connsiteY430" fmla="*/ 400709 h 937643"/>
                <a:gd name="connsiteX431" fmla="*/ 604905 w 1037551"/>
                <a:gd name="connsiteY431" fmla="*/ 396025 h 937643"/>
                <a:gd name="connsiteX432" fmla="*/ 607068 w 1037551"/>
                <a:gd name="connsiteY432" fmla="*/ 393502 h 937643"/>
                <a:gd name="connsiteX433" fmla="*/ 607429 w 1037551"/>
                <a:gd name="connsiteY433" fmla="*/ 390980 h 937643"/>
                <a:gd name="connsiteX434" fmla="*/ 603824 w 1037551"/>
                <a:gd name="connsiteY434" fmla="*/ 390980 h 937643"/>
                <a:gd name="connsiteX435" fmla="*/ 603463 w 1037551"/>
                <a:gd name="connsiteY435" fmla="*/ 388097 h 937643"/>
                <a:gd name="connsiteX436" fmla="*/ 604905 w 1037551"/>
                <a:gd name="connsiteY436" fmla="*/ 385935 h 937643"/>
                <a:gd name="connsiteX437" fmla="*/ 604545 w 1037551"/>
                <a:gd name="connsiteY437" fmla="*/ 383052 h 937643"/>
                <a:gd name="connsiteX438" fmla="*/ 606347 w 1037551"/>
                <a:gd name="connsiteY438" fmla="*/ 380169 h 937643"/>
                <a:gd name="connsiteX439" fmla="*/ 606708 w 1037551"/>
                <a:gd name="connsiteY439" fmla="*/ 375845 h 937643"/>
                <a:gd name="connsiteX440" fmla="*/ 609231 w 1037551"/>
                <a:gd name="connsiteY440" fmla="*/ 373683 h 937643"/>
                <a:gd name="connsiteX441" fmla="*/ 611034 w 1037551"/>
                <a:gd name="connsiteY441" fmla="*/ 371881 h 937643"/>
                <a:gd name="connsiteX442" fmla="*/ 613197 w 1037551"/>
                <a:gd name="connsiteY442" fmla="*/ 375124 h 937643"/>
                <a:gd name="connsiteX443" fmla="*/ 613557 w 1037551"/>
                <a:gd name="connsiteY443" fmla="*/ 379088 h 937643"/>
                <a:gd name="connsiteX444" fmla="*/ 611034 w 1037551"/>
                <a:gd name="connsiteY444" fmla="*/ 380890 h 937643"/>
                <a:gd name="connsiteX445" fmla="*/ 610313 w 1037551"/>
                <a:gd name="connsiteY445" fmla="*/ 384854 h 937643"/>
                <a:gd name="connsiteX446" fmla="*/ 612115 w 1037551"/>
                <a:gd name="connsiteY446" fmla="*/ 388818 h 937643"/>
                <a:gd name="connsiteX447" fmla="*/ 612476 w 1037551"/>
                <a:gd name="connsiteY447" fmla="*/ 395304 h 937643"/>
                <a:gd name="connsiteX448" fmla="*/ 609231 w 1037551"/>
                <a:gd name="connsiteY448" fmla="*/ 398908 h 937643"/>
                <a:gd name="connsiteX449" fmla="*/ 606708 w 1037551"/>
                <a:gd name="connsiteY449" fmla="*/ 403953 h 937643"/>
                <a:gd name="connsiteX450" fmla="*/ 605987 w 1037551"/>
                <a:gd name="connsiteY450" fmla="*/ 411160 h 937643"/>
                <a:gd name="connsiteX451" fmla="*/ 605987 w 1037551"/>
                <a:gd name="connsiteY451" fmla="*/ 411881 h 937643"/>
                <a:gd name="connsiteX452" fmla="*/ 607789 w 1037551"/>
                <a:gd name="connsiteY452" fmla="*/ 413322 h 937643"/>
                <a:gd name="connsiteX453" fmla="*/ 610313 w 1037551"/>
                <a:gd name="connsiteY453" fmla="*/ 415484 h 937643"/>
                <a:gd name="connsiteX454" fmla="*/ 612476 w 1037551"/>
                <a:gd name="connsiteY454" fmla="*/ 414043 h 937643"/>
                <a:gd name="connsiteX455" fmla="*/ 613557 w 1037551"/>
                <a:gd name="connsiteY455" fmla="*/ 411520 h 937643"/>
                <a:gd name="connsiteX456" fmla="*/ 612476 w 1037551"/>
                <a:gd name="connsiteY456" fmla="*/ 406475 h 937643"/>
                <a:gd name="connsiteX457" fmla="*/ 614639 w 1037551"/>
                <a:gd name="connsiteY457" fmla="*/ 403953 h 937643"/>
                <a:gd name="connsiteX458" fmla="*/ 617523 w 1037551"/>
                <a:gd name="connsiteY458" fmla="*/ 401791 h 937643"/>
                <a:gd name="connsiteX459" fmla="*/ 617883 w 1037551"/>
                <a:gd name="connsiteY459" fmla="*/ 397466 h 937643"/>
                <a:gd name="connsiteX460" fmla="*/ 619325 w 1037551"/>
                <a:gd name="connsiteY460" fmla="*/ 392421 h 937643"/>
                <a:gd name="connsiteX461" fmla="*/ 619325 w 1037551"/>
                <a:gd name="connsiteY461" fmla="*/ 388097 h 937643"/>
                <a:gd name="connsiteX462" fmla="*/ 621128 w 1037551"/>
                <a:gd name="connsiteY462" fmla="*/ 382331 h 937643"/>
                <a:gd name="connsiteX463" fmla="*/ 623291 w 1037551"/>
                <a:gd name="connsiteY463" fmla="*/ 375484 h 937643"/>
                <a:gd name="connsiteX464" fmla="*/ 622570 w 1037551"/>
                <a:gd name="connsiteY464" fmla="*/ 367196 h 937643"/>
                <a:gd name="connsiteX465" fmla="*/ 620407 w 1037551"/>
                <a:gd name="connsiteY465" fmla="*/ 361791 h 937643"/>
                <a:gd name="connsiteX466" fmla="*/ 622209 w 1037551"/>
                <a:gd name="connsiteY466" fmla="*/ 357466 h 937643"/>
                <a:gd name="connsiteX467" fmla="*/ 620767 w 1037551"/>
                <a:gd name="connsiteY467" fmla="*/ 352061 h 937643"/>
                <a:gd name="connsiteX468" fmla="*/ 618965 w 1037551"/>
                <a:gd name="connsiteY468" fmla="*/ 348458 h 937643"/>
                <a:gd name="connsiteX469" fmla="*/ 618244 w 1037551"/>
                <a:gd name="connsiteY469" fmla="*/ 343052 h 937643"/>
                <a:gd name="connsiteX470" fmla="*/ 614639 w 1037551"/>
                <a:gd name="connsiteY470" fmla="*/ 336205 h 937643"/>
                <a:gd name="connsiteX471" fmla="*/ 614639 w 1037551"/>
                <a:gd name="connsiteY471" fmla="*/ 328638 h 937643"/>
                <a:gd name="connsiteX472" fmla="*/ 616441 w 1037551"/>
                <a:gd name="connsiteY472" fmla="*/ 322151 h 937643"/>
                <a:gd name="connsiteX473" fmla="*/ 619686 w 1037551"/>
                <a:gd name="connsiteY473" fmla="*/ 318548 h 937643"/>
                <a:gd name="connsiteX474" fmla="*/ 622930 w 1037551"/>
                <a:gd name="connsiteY474" fmla="*/ 314584 h 937643"/>
                <a:gd name="connsiteX475" fmla="*/ 626896 w 1037551"/>
                <a:gd name="connsiteY475" fmla="*/ 313863 h 937643"/>
                <a:gd name="connsiteX476" fmla="*/ 629419 w 1037551"/>
                <a:gd name="connsiteY476" fmla="*/ 311341 h 937643"/>
                <a:gd name="connsiteX477" fmla="*/ 632664 w 1037551"/>
                <a:gd name="connsiteY477" fmla="*/ 305935 h 937643"/>
                <a:gd name="connsiteX478" fmla="*/ 638792 w 1037551"/>
                <a:gd name="connsiteY478" fmla="*/ 303773 h 937643"/>
                <a:gd name="connsiteX479" fmla="*/ 643839 w 1037551"/>
                <a:gd name="connsiteY479" fmla="*/ 303052 h 937643"/>
                <a:gd name="connsiteX480" fmla="*/ 650688 w 1037551"/>
                <a:gd name="connsiteY480" fmla="*/ 302332 h 937643"/>
                <a:gd name="connsiteX481" fmla="*/ 655375 w 1037551"/>
                <a:gd name="connsiteY481" fmla="*/ 300890 h 937643"/>
                <a:gd name="connsiteX482" fmla="*/ 661503 w 1037551"/>
                <a:gd name="connsiteY482" fmla="*/ 299449 h 937643"/>
                <a:gd name="connsiteX483" fmla="*/ 665108 w 1037551"/>
                <a:gd name="connsiteY483" fmla="*/ 296566 h 937643"/>
                <a:gd name="connsiteX484" fmla="*/ 666190 w 1037551"/>
                <a:gd name="connsiteY484" fmla="*/ 293683 h 937643"/>
                <a:gd name="connsiteX485" fmla="*/ 664027 w 1037551"/>
                <a:gd name="connsiteY485" fmla="*/ 290080 h 937643"/>
                <a:gd name="connsiteX486" fmla="*/ 657538 w 1037551"/>
                <a:gd name="connsiteY486" fmla="*/ 290080 h 937643"/>
                <a:gd name="connsiteX487" fmla="*/ 651770 w 1037551"/>
                <a:gd name="connsiteY487" fmla="*/ 291161 h 937643"/>
                <a:gd name="connsiteX488" fmla="*/ 646002 w 1037551"/>
                <a:gd name="connsiteY488" fmla="*/ 286476 h 937643"/>
                <a:gd name="connsiteX489" fmla="*/ 642036 w 1037551"/>
                <a:gd name="connsiteY489" fmla="*/ 283233 h 937643"/>
                <a:gd name="connsiteX490" fmla="*/ 637711 w 1037551"/>
                <a:gd name="connsiteY490" fmla="*/ 274584 h 937643"/>
                <a:gd name="connsiteX491" fmla="*/ 636990 w 1037551"/>
                <a:gd name="connsiteY491" fmla="*/ 269539 h 937643"/>
                <a:gd name="connsiteX492" fmla="*/ 636990 w 1037551"/>
                <a:gd name="connsiteY492" fmla="*/ 266656 h 937643"/>
                <a:gd name="connsiteX493" fmla="*/ 639153 w 1037551"/>
                <a:gd name="connsiteY493" fmla="*/ 263773 h 937643"/>
                <a:gd name="connsiteX494" fmla="*/ 641315 w 1037551"/>
                <a:gd name="connsiteY494" fmla="*/ 260530 h 937643"/>
                <a:gd name="connsiteX495" fmla="*/ 642036 w 1037551"/>
                <a:gd name="connsiteY495" fmla="*/ 257287 h 937643"/>
                <a:gd name="connsiteX496" fmla="*/ 645641 w 1037551"/>
                <a:gd name="connsiteY496" fmla="*/ 254764 h 937643"/>
                <a:gd name="connsiteX497" fmla="*/ 648525 w 1037551"/>
                <a:gd name="connsiteY497" fmla="*/ 251882 h 937643"/>
                <a:gd name="connsiteX498" fmla="*/ 651770 w 1037551"/>
                <a:gd name="connsiteY498" fmla="*/ 247197 h 937643"/>
                <a:gd name="connsiteX499" fmla="*/ 654293 w 1037551"/>
                <a:gd name="connsiteY499" fmla="*/ 243593 h 937643"/>
                <a:gd name="connsiteX500" fmla="*/ 653212 w 1037551"/>
                <a:gd name="connsiteY500" fmla="*/ 239269 h 937643"/>
                <a:gd name="connsiteX501" fmla="*/ 650688 w 1037551"/>
                <a:gd name="connsiteY501" fmla="*/ 238909 h 937643"/>
                <a:gd name="connsiteX502" fmla="*/ 649607 w 1037551"/>
                <a:gd name="connsiteY502" fmla="*/ 237467 h 937643"/>
                <a:gd name="connsiteX503" fmla="*/ 650688 w 1037551"/>
                <a:gd name="connsiteY503" fmla="*/ 234584 h 937643"/>
                <a:gd name="connsiteX504" fmla="*/ 653933 w 1037551"/>
                <a:gd name="connsiteY504" fmla="*/ 234224 h 937643"/>
                <a:gd name="connsiteX505" fmla="*/ 656456 w 1037551"/>
                <a:gd name="connsiteY505" fmla="*/ 235666 h 937643"/>
                <a:gd name="connsiteX506" fmla="*/ 659340 w 1037551"/>
                <a:gd name="connsiteY506" fmla="*/ 235305 h 937643"/>
                <a:gd name="connsiteX507" fmla="*/ 662585 w 1037551"/>
                <a:gd name="connsiteY507" fmla="*/ 233864 h 937643"/>
                <a:gd name="connsiteX508" fmla="*/ 666190 w 1037551"/>
                <a:gd name="connsiteY508" fmla="*/ 235305 h 937643"/>
                <a:gd name="connsiteX509" fmla="*/ 669795 w 1037551"/>
                <a:gd name="connsiteY509" fmla="*/ 233864 h 937643"/>
                <a:gd name="connsiteX510" fmla="*/ 671597 w 1037551"/>
                <a:gd name="connsiteY510" fmla="*/ 230981 h 937643"/>
                <a:gd name="connsiteX511" fmla="*/ 671237 w 1037551"/>
                <a:gd name="connsiteY511" fmla="*/ 228819 h 937643"/>
                <a:gd name="connsiteX512" fmla="*/ 671237 w 1037551"/>
                <a:gd name="connsiteY512" fmla="*/ 226296 h 937643"/>
                <a:gd name="connsiteX513" fmla="*/ 686043 w 1037551"/>
                <a:gd name="connsiteY513" fmla="*/ 207753 h 937643"/>
                <a:gd name="connsiteX514" fmla="*/ 688974 w 1037551"/>
                <a:gd name="connsiteY514" fmla="*/ 210554 h 937643"/>
                <a:gd name="connsiteX515" fmla="*/ 692271 w 1037551"/>
                <a:gd name="connsiteY515" fmla="*/ 214406 h 937643"/>
                <a:gd name="connsiteX516" fmla="*/ 694835 w 1037551"/>
                <a:gd name="connsiteY516" fmla="*/ 216857 h 937643"/>
                <a:gd name="connsiteX517" fmla="*/ 698865 w 1037551"/>
                <a:gd name="connsiteY517" fmla="*/ 217908 h 937643"/>
                <a:gd name="connsiteX518" fmla="*/ 702895 w 1037551"/>
                <a:gd name="connsiteY518" fmla="*/ 217208 h 937643"/>
                <a:gd name="connsiteX519" fmla="*/ 705826 w 1037551"/>
                <a:gd name="connsiteY519" fmla="*/ 217558 h 937643"/>
                <a:gd name="connsiteX520" fmla="*/ 709855 w 1037551"/>
                <a:gd name="connsiteY520" fmla="*/ 220009 h 937643"/>
                <a:gd name="connsiteX521" fmla="*/ 714252 w 1037551"/>
                <a:gd name="connsiteY521" fmla="*/ 219309 h 937643"/>
                <a:gd name="connsiteX522" fmla="*/ 715717 w 1037551"/>
                <a:gd name="connsiteY522" fmla="*/ 217208 h 937643"/>
                <a:gd name="connsiteX523" fmla="*/ 717182 w 1037551"/>
                <a:gd name="connsiteY523" fmla="*/ 219309 h 937643"/>
                <a:gd name="connsiteX524" fmla="*/ 720480 w 1037551"/>
                <a:gd name="connsiteY524" fmla="*/ 220709 h 937643"/>
                <a:gd name="connsiteX525" fmla="*/ 721579 w 1037551"/>
                <a:gd name="connsiteY525" fmla="*/ 223511 h 937643"/>
                <a:gd name="connsiteX526" fmla="*/ 719014 w 1037551"/>
                <a:gd name="connsiteY526" fmla="*/ 226312 h 937643"/>
                <a:gd name="connsiteX527" fmla="*/ 717549 w 1037551"/>
                <a:gd name="connsiteY527" fmla="*/ 228763 h 937643"/>
                <a:gd name="connsiteX528" fmla="*/ 715717 w 1037551"/>
                <a:gd name="connsiteY528" fmla="*/ 230865 h 937643"/>
                <a:gd name="connsiteX529" fmla="*/ 710955 w 1037551"/>
                <a:gd name="connsiteY529" fmla="*/ 230865 h 937643"/>
                <a:gd name="connsiteX530" fmla="*/ 706192 w 1037551"/>
                <a:gd name="connsiteY530" fmla="*/ 230164 h 937643"/>
                <a:gd name="connsiteX531" fmla="*/ 701796 w 1037551"/>
                <a:gd name="connsiteY531" fmla="*/ 225962 h 937643"/>
                <a:gd name="connsiteX532" fmla="*/ 697400 w 1037551"/>
                <a:gd name="connsiteY532" fmla="*/ 222460 h 937643"/>
                <a:gd name="connsiteX533" fmla="*/ 693004 w 1037551"/>
                <a:gd name="connsiteY533" fmla="*/ 220009 h 937643"/>
                <a:gd name="connsiteX534" fmla="*/ 687508 w 1037551"/>
                <a:gd name="connsiteY534" fmla="*/ 216157 h 937643"/>
                <a:gd name="connsiteX535" fmla="*/ 684944 w 1037551"/>
                <a:gd name="connsiteY535" fmla="*/ 212305 h 937643"/>
                <a:gd name="connsiteX536" fmla="*/ 684578 w 1037551"/>
                <a:gd name="connsiteY536" fmla="*/ 209504 h 937643"/>
                <a:gd name="connsiteX537" fmla="*/ 686043 w 1037551"/>
                <a:gd name="connsiteY537" fmla="*/ 207753 h 937643"/>
                <a:gd name="connsiteX538" fmla="*/ 282416 w 1037551"/>
                <a:gd name="connsiteY538" fmla="*/ 149 h 937643"/>
                <a:gd name="connsiteX539" fmla="*/ 287819 w 1037551"/>
                <a:gd name="connsiteY539" fmla="*/ 2665 h 937643"/>
                <a:gd name="connsiteX540" fmla="*/ 293223 w 1037551"/>
                <a:gd name="connsiteY540" fmla="*/ 6619 h 937643"/>
                <a:gd name="connsiteX541" fmla="*/ 294303 w 1037551"/>
                <a:gd name="connsiteY541" fmla="*/ 11650 h 937643"/>
                <a:gd name="connsiteX542" fmla="*/ 290701 w 1037551"/>
                <a:gd name="connsiteY542" fmla="*/ 12010 h 937643"/>
                <a:gd name="connsiteX543" fmla="*/ 286739 w 1037551"/>
                <a:gd name="connsiteY543" fmla="*/ 12010 h 937643"/>
                <a:gd name="connsiteX544" fmla="*/ 283857 w 1037551"/>
                <a:gd name="connsiteY544" fmla="*/ 15963 h 937643"/>
                <a:gd name="connsiteX545" fmla="*/ 280255 w 1037551"/>
                <a:gd name="connsiteY545" fmla="*/ 16682 h 937643"/>
                <a:gd name="connsiteX546" fmla="*/ 278814 w 1037551"/>
                <a:gd name="connsiteY546" fmla="*/ 14166 h 937643"/>
                <a:gd name="connsiteX547" fmla="*/ 274491 w 1037551"/>
                <a:gd name="connsiteY547" fmla="*/ 13448 h 937643"/>
                <a:gd name="connsiteX548" fmla="*/ 270168 w 1037551"/>
                <a:gd name="connsiteY548" fmla="*/ 15604 h 937643"/>
                <a:gd name="connsiteX549" fmla="*/ 265846 w 1037551"/>
                <a:gd name="connsiteY549" fmla="*/ 15604 h 937643"/>
                <a:gd name="connsiteX550" fmla="*/ 265125 w 1037551"/>
                <a:gd name="connsiteY550" fmla="*/ 19917 h 937643"/>
                <a:gd name="connsiteX551" fmla="*/ 269448 w 1037551"/>
                <a:gd name="connsiteY551" fmla="*/ 22792 h 937643"/>
                <a:gd name="connsiteX552" fmla="*/ 269448 w 1037551"/>
                <a:gd name="connsiteY552" fmla="*/ 26746 h 937643"/>
                <a:gd name="connsiteX553" fmla="*/ 264045 w 1037551"/>
                <a:gd name="connsiteY553" fmla="*/ 28902 h 937643"/>
                <a:gd name="connsiteX554" fmla="*/ 260442 w 1037551"/>
                <a:gd name="connsiteY554" fmla="*/ 31777 h 937643"/>
                <a:gd name="connsiteX555" fmla="*/ 256840 w 1037551"/>
                <a:gd name="connsiteY555" fmla="*/ 33574 h 937643"/>
                <a:gd name="connsiteX556" fmla="*/ 254679 w 1037551"/>
                <a:gd name="connsiteY556" fmla="*/ 36450 h 937643"/>
                <a:gd name="connsiteX557" fmla="*/ 253238 w 1037551"/>
                <a:gd name="connsiteY557" fmla="*/ 40762 h 937643"/>
                <a:gd name="connsiteX558" fmla="*/ 249275 w 1037551"/>
                <a:gd name="connsiteY558" fmla="*/ 45075 h 937643"/>
                <a:gd name="connsiteX559" fmla="*/ 244953 w 1037551"/>
                <a:gd name="connsiteY559" fmla="*/ 48310 h 937643"/>
                <a:gd name="connsiteX560" fmla="*/ 239910 w 1037551"/>
                <a:gd name="connsiteY560" fmla="*/ 53342 h 937643"/>
                <a:gd name="connsiteX561" fmla="*/ 238829 w 1037551"/>
                <a:gd name="connsiteY561" fmla="*/ 58373 h 937643"/>
                <a:gd name="connsiteX562" fmla="*/ 239910 w 1037551"/>
                <a:gd name="connsiteY562" fmla="*/ 61608 h 937643"/>
                <a:gd name="connsiteX563" fmla="*/ 236668 w 1037551"/>
                <a:gd name="connsiteY563" fmla="*/ 63046 h 937643"/>
                <a:gd name="connsiteX564" fmla="*/ 234506 w 1037551"/>
                <a:gd name="connsiteY564" fmla="*/ 61967 h 937643"/>
                <a:gd name="connsiteX565" fmla="*/ 233786 w 1037551"/>
                <a:gd name="connsiteY565" fmla="*/ 65202 h 937643"/>
                <a:gd name="connsiteX566" fmla="*/ 234146 w 1037551"/>
                <a:gd name="connsiteY566" fmla="*/ 69515 h 937643"/>
                <a:gd name="connsiteX567" fmla="*/ 230904 w 1037551"/>
                <a:gd name="connsiteY567" fmla="*/ 71312 h 937643"/>
                <a:gd name="connsiteX568" fmla="*/ 228022 w 1037551"/>
                <a:gd name="connsiteY568" fmla="*/ 73828 h 937643"/>
                <a:gd name="connsiteX569" fmla="*/ 226581 w 1037551"/>
                <a:gd name="connsiteY569" fmla="*/ 77781 h 937643"/>
                <a:gd name="connsiteX570" fmla="*/ 228022 w 1037551"/>
                <a:gd name="connsiteY570" fmla="*/ 86767 h 937643"/>
                <a:gd name="connsiteX571" fmla="*/ 222619 w 1037551"/>
                <a:gd name="connsiteY571" fmla="*/ 92158 h 937643"/>
                <a:gd name="connsiteX572" fmla="*/ 218656 w 1037551"/>
                <a:gd name="connsiteY572" fmla="*/ 94674 h 937643"/>
                <a:gd name="connsiteX573" fmla="*/ 219377 w 1037551"/>
                <a:gd name="connsiteY573" fmla="*/ 100783 h 937643"/>
                <a:gd name="connsiteX574" fmla="*/ 218656 w 1037551"/>
                <a:gd name="connsiteY574" fmla="*/ 105096 h 937643"/>
                <a:gd name="connsiteX575" fmla="*/ 217215 w 1037551"/>
                <a:gd name="connsiteY575" fmla="*/ 109769 h 937643"/>
                <a:gd name="connsiteX576" fmla="*/ 216855 w 1037551"/>
                <a:gd name="connsiteY576" fmla="*/ 115879 h 937643"/>
                <a:gd name="connsiteX577" fmla="*/ 218656 w 1037551"/>
                <a:gd name="connsiteY577" fmla="*/ 120551 h 937643"/>
                <a:gd name="connsiteX578" fmla="*/ 222619 w 1037551"/>
                <a:gd name="connsiteY578" fmla="*/ 124504 h 937643"/>
                <a:gd name="connsiteX579" fmla="*/ 225861 w 1037551"/>
                <a:gd name="connsiteY579" fmla="*/ 119473 h 937643"/>
                <a:gd name="connsiteX580" fmla="*/ 227662 w 1037551"/>
                <a:gd name="connsiteY580" fmla="*/ 115519 h 937643"/>
                <a:gd name="connsiteX581" fmla="*/ 229103 w 1037551"/>
                <a:gd name="connsiteY581" fmla="*/ 111566 h 937643"/>
                <a:gd name="connsiteX582" fmla="*/ 231624 w 1037551"/>
                <a:gd name="connsiteY582" fmla="*/ 110128 h 937643"/>
                <a:gd name="connsiteX583" fmla="*/ 237028 w 1037551"/>
                <a:gd name="connsiteY583" fmla="*/ 104377 h 937643"/>
                <a:gd name="connsiteX584" fmla="*/ 243512 w 1037551"/>
                <a:gd name="connsiteY584" fmla="*/ 96471 h 937643"/>
                <a:gd name="connsiteX585" fmla="*/ 247835 w 1037551"/>
                <a:gd name="connsiteY585" fmla="*/ 91798 h 937643"/>
                <a:gd name="connsiteX586" fmla="*/ 252517 w 1037551"/>
                <a:gd name="connsiteY586" fmla="*/ 90001 h 937643"/>
                <a:gd name="connsiteX587" fmla="*/ 255759 w 1037551"/>
                <a:gd name="connsiteY587" fmla="*/ 90720 h 937643"/>
                <a:gd name="connsiteX588" fmla="*/ 254679 w 1037551"/>
                <a:gd name="connsiteY588" fmla="*/ 93955 h 937643"/>
                <a:gd name="connsiteX589" fmla="*/ 251077 w 1037551"/>
                <a:gd name="connsiteY589" fmla="*/ 95392 h 937643"/>
                <a:gd name="connsiteX590" fmla="*/ 251077 w 1037551"/>
                <a:gd name="connsiteY590" fmla="*/ 97549 h 937643"/>
                <a:gd name="connsiteX591" fmla="*/ 252517 w 1037551"/>
                <a:gd name="connsiteY591" fmla="*/ 100783 h 937643"/>
                <a:gd name="connsiteX592" fmla="*/ 256840 w 1037551"/>
                <a:gd name="connsiteY592" fmla="*/ 99705 h 937643"/>
                <a:gd name="connsiteX593" fmla="*/ 259362 w 1037551"/>
                <a:gd name="connsiteY593" fmla="*/ 97908 h 937643"/>
                <a:gd name="connsiteX594" fmla="*/ 262244 w 1037551"/>
                <a:gd name="connsiteY594" fmla="*/ 95392 h 937643"/>
                <a:gd name="connsiteX595" fmla="*/ 272330 w 1037551"/>
                <a:gd name="connsiteY595" fmla="*/ 97549 h 937643"/>
                <a:gd name="connsiteX596" fmla="*/ 275932 w 1037551"/>
                <a:gd name="connsiteY596" fmla="*/ 97908 h 937643"/>
                <a:gd name="connsiteX597" fmla="*/ 280615 w 1037551"/>
                <a:gd name="connsiteY597" fmla="*/ 95752 h 937643"/>
                <a:gd name="connsiteX598" fmla="*/ 284577 w 1037551"/>
                <a:gd name="connsiteY598" fmla="*/ 95033 h 937643"/>
                <a:gd name="connsiteX599" fmla="*/ 288540 w 1037551"/>
                <a:gd name="connsiteY599" fmla="*/ 97549 h 937643"/>
                <a:gd name="connsiteX600" fmla="*/ 291061 w 1037551"/>
                <a:gd name="connsiteY600" fmla="*/ 98268 h 937643"/>
                <a:gd name="connsiteX601" fmla="*/ 292863 w 1037551"/>
                <a:gd name="connsiteY601" fmla="*/ 96471 h 937643"/>
                <a:gd name="connsiteX602" fmla="*/ 296825 w 1037551"/>
                <a:gd name="connsiteY602" fmla="*/ 97908 h 937643"/>
                <a:gd name="connsiteX603" fmla="*/ 298266 w 1037551"/>
                <a:gd name="connsiteY603" fmla="*/ 100065 h 937643"/>
                <a:gd name="connsiteX604" fmla="*/ 302949 w 1037551"/>
                <a:gd name="connsiteY604" fmla="*/ 100065 h 937643"/>
                <a:gd name="connsiteX605" fmla="*/ 302589 w 1037551"/>
                <a:gd name="connsiteY605" fmla="*/ 103299 h 937643"/>
                <a:gd name="connsiteX606" fmla="*/ 304390 w 1037551"/>
                <a:gd name="connsiteY606" fmla="*/ 106534 h 937643"/>
                <a:gd name="connsiteX607" fmla="*/ 309073 w 1037551"/>
                <a:gd name="connsiteY607" fmla="*/ 106175 h 937643"/>
                <a:gd name="connsiteX608" fmla="*/ 310153 w 1037551"/>
                <a:gd name="connsiteY608" fmla="*/ 104018 h 937643"/>
                <a:gd name="connsiteX609" fmla="*/ 311594 w 1037551"/>
                <a:gd name="connsiteY609" fmla="*/ 106893 h 937643"/>
                <a:gd name="connsiteX610" fmla="*/ 314836 w 1037551"/>
                <a:gd name="connsiteY610" fmla="*/ 106175 h 937643"/>
                <a:gd name="connsiteX611" fmla="*/ 317358 w 1037551"/>
                <a:gd name="connsiteY611" fmla="*/ 107972 h 937643"/>
                <a:gd name="connsiteX612" fmla="*/ 319879 w 1037551"/>
                <a:gd name="connsiteY612" fmla="*/ 109769 h 937643"/>
                <a:gd name="connsiteX613" fmla="*/ 323482 w 1037551"/>
                <a:gd name="connsiteY613" fmla="*/ 114441 h 937643"/>
                <a:gd name="connsiteX614" fmla="*/ 323482 w 1037551"/>
                <a:gd name="connsiteY614" fmla="*/ 119832 h 937643"/>
                <a:gd name="connsiteX615" fmla="*/ 327444 w 1037551"/>
                <a:gd name="connsiteY615" fmla="*/ 123067 h 937643"/>
                <a:gd name="connsiteX616" fmla="*/ 331407 w 1037551"/>
                <a:gd name="connsiteY616" fmla="*/ 124145 h 937643"/>
                <a:gd name="connsiteX617" fmla="*/ 332487 w 1037551"/>
                <a:gd name="connsiteY617" fmla="*/ 130255 h 937643"/>
                <a:gd name="connsiteX618" fmla="*/ 336089 w 1037551"/>
                <a:gd name="connsiteY618" fmla="*/ 132771 h 937643"/>
                <a:gd name="connsiteX619" fmla="*/ 338611 w 1037551"/>
                <a:gd name="connsiteY619" fmla="*/ 134568 h 937643"/>
                <a:gd name="connsiteX620" fmla="*/ 340772 w 1037551"/>
                <a:gd name="connsiteY620" fmla="*/ 137802 h 937643"/>
                <a:gd name="connsiteX621" fmla="*/ 344375 w 1037551"/>
                <a:gd name="connsiteY621" fmla="*/ 139240 h 937643"/>
                <a:gd name="connsiteX622" fmla="*/ 346896 w 1037551"/>
                <a:gd name="connsiteY622" fmla="*/ 138162 h 937643"/>
                <a:gd name="connsiteX623" fmla="*/ 349418 w 1037551"/>
                <a:gd name="connsiteY623" fmla="*/ 139959 h 937643"/>
                <a:gd name="connsiteX624" fmla="*/ 349778 w 1037551"/>
                <a:gd name="connsiteY624" fmla="*/ 143553 h 937643"/>
                <a:gd name="connsiteX625" fmla="*/ 351579 w 1037551"/>
                <a:gd name="connsiteY625" fmla="*/ 146788 h 937643"/>
                <a:gd name="connsiteX626" fmla="*/ 350859 w 1037551"/>
                <a:gd name="connsiteY626" fmla="*/ 151460 h 937643"/>
                <a:gd name="connsiteX627" fmla="*/ 355902 w 1037551"/>
                <a:gd name="connsiteY627" fmla="*/ 154335 h 937643"/>
                <a:gd name="connsiteX628" fmla="*/ 362746 w 1037551"/>
                <a:gd name="connsiteY628" fmla="*/ 156132 h 937643"/>
                <a:gd name="connsiteX629" fmla="*/ 368510 w 1037551"/>
                <a:gd name="connsiteY629" fmla="*/ 154694 h 937643"/>
                <a:gd name="connsiteX630" fmla="*/ 373913 w 1037551"/>
                <a:gd name="connsiteY630" fmla="*/ 153257 h 937643"/>
                <a:gd name="connsiteX631" fmla="*/ 378956 w 1037551"/>
                <a:gd name="connsiteY631" fmla="*/ 152538 h 937643"/>
                <a:gd name="connsiteX632" fmla="*/ 383639 w 1037551"/>
                <a:gd name="connsiteY632" fmla="*/ 151460 h 937643"/>
                <a:gd name="connsiteX633" fmla="*/ 388322 w 1037551"/>
                <a:gd name="connsiteY633" fmla="*/ 146428 h 937643"/>
                <a:gd name="connsiteX634" fmla="*/ 393005 w 1037551"/>
                <a:gd name="connsiteY634" fmla="*/ 143553 h 937643"/>
                <a:gd name="connsiteX635" fmla="*/ 399129 w 1037551"/>
                <a:gd name="connsiteY635" fmla="*/ 144272 h 937643"/>
                <a:gd name="connsiteX636" fmla="*/ 400930 w 1037551"/>
                <a:gd name="connsiteY636" fmla="*/ 149303 h 937643"/>
                <a:gd name="connsiteX637" fmla="*/ 404172 w 1037551"/>
                <a:gd name="connsiteY637" fmla="*/ 153616 h 937643"/>
                <a:gd name="connsiteX638" fmla="*/ 408495 w 1037551"/>
                <a:gd name="connsiteY638" fmla="*/ 153257 h 937643"/>
                <a:gd name="connsiteX639" fmla="*/ 410656 w 1037551"/>
                <a:gd name="connsiteY639" fmla="*/ 156492 h 937643"/>
                <a:gd name="connsiteX640" fmla="*/ 415339 w 1037551"/>
                <a:gd name="connsiteY640" fmla="*/ 157570 h 937643"/>
                <a:gd name="connsiteX641" fmla="*/ 418221 w 1037551"/>
                <a:gd name="connsiteY641" fmla="*/ 156851 h 937643"/>
                <a:gd name="connsiteX642" fmla="*/ 420022 w 1037551"/>
                <a:gd name="connsiteY642" fmla="*/ 154335 h 937643"/>
                <a:gd name="connsiteX643" fmla="*/ 420382 w 1037551"/>
                <a:gd name="connsiteY643" fmla="*/ 151100 h 937643"/>
                <a:gd name="connsiteX644" fmla="*/ 422183 w 1037551"/>
                <a:gd name="connsiteY644" fmla="*/ 149663 h 937643"/>
                <a:gd name="connsiteX645" fmla="*/ 425785 w 1037551"/>
                <a:gd name="connsiteY645" fmla="*/ 148225 h 937643"/>
                <a:gd name="connsiteX646" fmla="*/ 427947 w 1037551"/>
                <a:gd name="connsiteY646" fmla="*/ 151460 h 937643"/>
                <a:gd name="connsiteX647" fmla="*/ 430468 w 1037551"/>
                <a:gd name="connsiteY647" fmla="*/ 153976 h 937643"/>
                <a:gd name="connsiteX648" fmla="*/ 432990 w 1037551"/>
                <a:gd name="connsiteY648" fmla="*/ 151819 h 937643"/>
                <a:gd name="connsiteX649" fmla="*/ 434070 w 1037551"/>
                <a:gd name="connsiteY649" fmla="*/ 148225 h 937643"/>
                <a:gd name="connsiteX650" fmla="*/ 432990 w 1037551"/>
                <a:gd name="connsiteY650" fmla="*/ 144631 h 937643"/>
                <a:gd name="connsiteX651" fmla="*/ 431909 w 1037551"/>
                <a:gd name="connsiteY651" fmla="*/ 142115 h 937643"/>
                <a:gd name="connsiteX652" fmla="*/ 429748 w 1037551"/>
                <a:gd name="connsiteY652" fmla="*/ 139599 h 937643"/>
                <a:gd name="connsiteX653" fmla="*/ 430108 w 1037551"/>
                <a:gd name="connsiteY653" fmla="*/ 135646 h 937643"/>
                <a:gd name="connsiteX654" fmla="*/ 432269 w 1037551"/>
                <a:gd name="connsiteY654" fmla="*/ 134208 h 937643"/>
                <a:gd name="connsiteX655" fmla="*/ 435151 w 1037551"/>
                <a:gd name="connsiteY655" fmla="*/ 133489 h 937643"/>
                <a:gd name="connsiteX656" fmla="*/ 437313 w 1037551"/>
                <a:gd name="connsiteY656" fmla="*/ 137084 h 937643"/>
                <a:gd name="connsiteX657" fmla="*/ 438753 w 1037551"/>
                <a:gd name="connsiteY657" fmla="*/ 141037 h 937643"/>
                <a:gd name="connsiteX658" fmla="*/ 436952 w 1037551"/>
                <a:gd name="connsiteY658" fmla="*/ 144631 h 937643"/>
                <a:gd name="connsiteX659" fmla="*/ 441275 w 1037551"/>
                <a:gd name="connsiteY659" fmla="*/ 147147 h 937643"/>
                <a:gd name="connsiteX660" fmla="*/ 444877 w 1037551"/>
                <a:gd name="connsiteY660" fmla="*/ 147866 h 937643"/>
                <a:gd name="connsiteX661" fmla="*/ 448479 w 1037551"/>
                <a:gd name="connsiteY661" fmla="*/ 144990 h 937643"/>
                <a:gd name="connsiteX662" fmla="*/ 451721 w 1037551"/>
                <a:gd name="connsiteY662" fmla="*/ 140678 h 937643"/>
                <a:gd name="connsiteX663" fmla="*/ 454963 w 1037551"/>
                <a:gd name="connsiteY663" fmla="*/ 134927 h 937643"/>
                <a:gd name="connsiteX664" fmla="*/ 457125 w 1037551"/>
                <a:gd name="connsiteY664" fmla="*/ 131692 h 937643"/>
                <a:gd name="connsiteX665" fmla="*/ 461808 w 1037551"/>
                <a:gd name="connsiteY665" fmla="*/ 130255 h 937643"/>
                <a:gd name="connsiteX666" fmla="*/ 467211 w 1037551"/>
                <a:gd name="connsiteY666" fmla="*/ 127380 h 937643"/>
                <a:gd name="connsiteX667" fmla="*/ 471534 w 1037551"/>
                <a:gd name="connsiteY667" fmla="*/ 122348 h 937643"/>
                <a:gd name="connsiteX668" fmla="*/ 477297 w 1037551"/>
                <a:gd name="connsiteY668" fmla="*/ 117676 h 937643"/>
                <a:gd name="connsiteX669" fmla="*/ 482701 w 1037551"/>
                <a:gd name="connsiteY669" fmla="*/ 111206 h 937643"/>
                <a:gd name="connsiteX670" fmla="*/ 487023 w 1037551"/>
                <a:gd name="connsiteY670" fmla="*/ 107253 h 937643"/>
                <a:gd name="connsiteX671" fmla="*/ 491346 w 1037551"/>
                <a:gd name="connsiteY671" fmla="*/ 105096 h 937643"/>
                <a:gd name="connsiteX672" fmla="*/ 494228 w 1037551"/>
                <a:gd name="connsiteY672" fmla="*/ 107253 h 937643"/>
                <a:gd name="connsiteX673" fmla="*/ 498190 w 1037551"/>
                <a:gd name="connsiteY673" fmla="*/ 107612 h 937643"/>
                <a:gd name="connsiteX674" fmla="*/ 500712 w 1037551"/>
                <a:gd name="connsiteY674" fmla="*/ 104737 h 937643"/>
                <a:gd name="connsiteX675" fmla="*/ 507196 w 1037551"/>
                <a:gd name="connsiteY675" fmla="*/ 102580 h 937643"/>
                <a:gd name="connsiteX676" fmla="*/ 515121 w 1037551"/>
                <a:gd name="connsiteY676" fmla="*/ 98986 h 937643"/>
                <a:gd name="connsiteX677" fmla="*/ 520164 w 1037551"/>
                <a:gd name="connsiteY677" fmla="*/ 96830 h 937643"/>
                <a:gd name="connsiteX678" fmla="*/ 532051 w 1037551"/>
                <a:gd name="connsiteY678" fmla="*/ 98268 h 937643"/>
                <a:gd name="connsiteX679" fmla="*/ 541778 w 1037551"/>
                <a:gd name="connsiteY679" fmla="*/ 97189 h 937643"/>
                <a:gd name="connsiteX680" fmla="*/ 548262 w 1037551"/>
                <a:gd name="connsiteY680" fmla="*/ 94674 h 937643"/>
                <a:gd name="connsiteX681" fmla="*/ 560869 w 1037551"/>
                <a:gd name="connsiteY681" fmla="*/ 94674 h 937643"/>
                <a:gd name="connsiteX682" fmla="*/ 568434 w 1037551"/>
                <a:gd name="connsiteY682" fmla="*/ 91439 h 937643"/>
                <a:gd name="connsiteX683" fmla="*/ 575278 w 1037551"/>
                <a:gd name="connsiteY683" fmla="*/ 86407 h 937643"/>
                <a:gd name="connsiteX684" fmla="*/ 582843 w 1037551"/>
                <a:gd name="connsiteY684" fmla="*/ 80657 h 937643"/>
                <a:gd name="connsiteX685" fmla="*/ 591849 w 1037551"/>
                <a:gd name="connsiteY685" fmla="*/ 74906 h 937643"/>
                <a:gd name="connsiteX686" fmla="*/ 599774 w 1037551"/>
                <a:gd name="connsiteY686" fmla="*/ 72031 h 937643"/>
                <a:gd name="connsiteX687" fmla="*/ 609139 w 1037551"/>
                <a:gd name="connsiteY687" fmla="*/ 72390 h 937643"/>
                <a:gd name="connsiteX688" fmla="*/ 615263 w 1037551"/>
                <a:gd name="connsiteY688" fmla="*/ 70234 h 937643"/>
                <a:gd name="connsiteX689" fmla="*/ 619226 w 1037551"/>
                <a:gd name="connsiteY689" fmla="*/ 66640 h 937643"/>
                <a:gd name="connsiteX690" fmla="*/ 624989 w 1037551"/>
                <a:gd name="connsiteY690" fmla="*/ 69156 h 937643"/>
                <a:gd name="connsiteX691" fmla="*/ 622108 w 1037551"/>
                <a:gd name="connsiteY691" fmla="*/ 73828 h 937643"/>
                <a:gd name="connsiteX692" fmla="*/ 619226 w 1037551"/>
                <a:gd name="connsiteY692" fmla="*/ 78500 h 937643"/>
                <a:gd name="connsiteX693" fmla="*/ 619586 w 1037551"/>
                <a:gd name="connsiteY693" fmla="*/ 85688 h 937643"/>
                <a:gd name="connsiteX694" fmla="*/ 618145 w 1037551"/>
                <a:gd name="connsiteY694" fmla="*/ 92517 h 937643"/>
                <a:gd name="connsiteX695" fmla="*/ 620667 w 1037551"/>
                <a:gd name="connsiteY695" fmla="*/ 98986 h 937643"/>
                <a:gd name="connsiteX696" fmla="*/ 623188 w 1037551"/>
                <a:gd name="connsiteY696" fmla="*/ 102940 h 937643"/>
                <a:gd name="connsiteX697" fmla="*/ 621387 w 1037551"/>
                <a:gd name="connsiteY697" fmla="*/ 107253 h 937643"/>
                <a:gd name="connsiteX698" fmla="*/ 620306 w 1037551"/>
                <a:gd name="connsiteY698" fmla="*/ 111206 h 937643"/>
                <a:gd name="connsiteX699" fmla="*/ 622828 w 1037551"/>
                <a:gd name="connsiteY699" fmla="*/ 114800 h 937643"/>
                <a:gd name="connsiteX700" fmla="*/ 626430 w 1037551"/>
                <a:gd name="connsiteY700" fmla="*/ 117316 h 937643"/>
                <a:gd name="connsiteX701" fmla="*/ 631834 w 1037551"/>
                <a:gd name="connsiteY701" fmla="*/ 116238 h 937643"/>
                <a:gd name="connsiteX702" fmla="*/ 633635 w 1037551"/>
                <a:gd name="connsiteY702" fmla="*/ 113722 h 937643"/>
                <a:gd name="connsiteX703" fmla="*/ 636517 w 1037551"/>
                <a:gd name="connsiteY703" fmla="*/ 115879 h 937643"/>
                <a:gd name="connsiteX704" fmla="*/ 639759 w 1037551"/>
                <a:gd name="connsiteY704" fmla="*/ 117316 h 937643"/>
                <a:gd name="connsiteX705" fmla="*/ 642640 w 1037551"/>
                <a:gd name="connsiteY705" fmla="*/ 115160 h 937643"/>
                <a:gd name="connsiteX706" fmla="*/ 646963 w 1037551"/>
                <a:gd name="connsiteY706" fmla="*/ 118394 h 937643"/>
                <a:gd name="connsiteX707" fmla="*/ 650565 w 1037551"/>
                <a:gd name="connsiteY707" fmla="*/ 119113 h 937643"/>
                <a:gd name="connsiteX708" fmla="*/ 655248 w 1037551"/>
                <a:gd name="connsiteY708" fmla="*/ 116238 h 937643"/>
                <a:gd name="connsiteX709" fmla="*/ 659211 w 1037551"/>
                <a:gd name="connsiteY709" fmla="*/ 112644 h 937643"/>
                <a:gd name="connsiteX710" fmla="*/ 662453 w 1037551"/>
                <a:gd name="connsiteY710" fmla="*/ 109769 h 937643"/>
                <a:gd name="connsiteX711" fmla="*/ 667496 w 1037551"/>
                <a:gd name="connsiteY711" fmla="*/ 109409 h 937643"/>
                <a:gd name="connsiteX712" fmla="*/ 672539 w 1037551"/>
                <a:gd name="connsiteY712" fmla="*/ 110487 h 937643"/>
                <a:gd name="connsiteX713" fmla="*/ 677582 w 1037551"/>
                <a:gd name="connsiteY713" fmla="*/ 116238 h 937643"/>
                <a:gd name="connsiteX714" fmla="*/ 681545 w 1037551"/>
                <a:gd name="connsiteY714" fmla="*/ 118035 h 937643"/>
                <a:gd name="connsiteX715" fmla="*/ 684787 w 1037551"/>
                <a:gd name="connsiteY715" fmla="*/ 114441 h 937643"/>
                <a:gd name="connsiteX716" fmla="*/ 688749 w 1037551"/>
                <a:gd name="connsiteY716" fmla="*/ 111925 h 937643"/>
                <a:gd name="connsiteX717" fmla="*/ 690190 w 1037551"/>
                <a:gd name="connsiteY717" fmla="*/ 105815 h 937643"/>
                <a:gd name="connsiteX718" fmla="*/ 694152 w 1037551"/>
                <a:gd name="connsiteY718" fmla="*/ 101502 h 937643"/>
                <a:gd name="connsiteX719" fmla="*/ 697034 w 1037551"/>
                <a:gd name="connsiteY719" fmla="*/ 101502 h 937643"/>
                <a:gd name="connsiteX720" fmla="*/ 701357 w 1037551"/>
                <a:gd name="connsiteY720" fmla="*/ 98268 h 937643"/>
                <a:gd name="connsiteX721" fmla="*/ 706400 w 1037551"/>
                <a:gd name="connsiteY721" fmla="*/ 99705 h 937643"/>
                <a:gd name="connsiteX722" fmla="*/ 710362 w 1037551"/>
                <a:gd name="connsiteY722" fmla="*/ 101862 h 937643"/>
                <a:gd name="connsiteX723" fmla="*/ 713965 w 1037551"/>
                <a:gd name="connsiteY723" fmla="*/ 96111 h 937643"/>
                <a:gd name="connsiteX724" fmla="*/ 716486 w 1037551"/>
                <a:gd name="connsiteY724" fmla="*/ 92517 h 937643"/>
                <a:gd name="connsiteX725" fmla="*/ 719728 w 1037551"/>
                <a:gd name="connsiteY725" fmla="*/ 90720 h 937643"/>
                <a:gd name="connsiteX726" fmla="*/ 721890 w 1037551"/>
                <a:gd name="connsiteY726" fmla="*/ 93955 h 937643"/>
                <a:gd name="connsiteX727" fmla="*/ 726573 w 1037551"/>
                <a:gd name="connsiteY727" fmla="*/ 91798 h 937643"/>
                <a:gd name="connsiteX728" fmla="*/ 728734 w 1037551"/>
                <a:gd name="connsiteY728" fmla="*/ 94674 h 937643"/>
                <a:gd name="connsiteX729" fmla="*/ 729454 w 1037551"/>
                <a:gd name="connsiteY729" fmla="*/ 100783 h 937643"/>
                <a:gd name="connsiteX730" fmla="*/ 729815 w 1037551"/>
                <a:gd name="connsiteY730" fmla="*/ 106893 h 937643"/>
                <a:gd name="connsiteX731" fmla="*/ 727293 w 1037551"/>
                <a:gd name="connsiteY731" fmla="*/ 111566 h 937643"/>
                <a:gd name="connsiteX732" fmla="*/ 729815 w 1037551"/>
                <a:gd name="connsiteY732" fmla="*/ 117316 h 937643"/>
                <a:gd name="connsiteX733" fmla="*/ 732336 w 1037551"/>
                <a:gd name="connsiteY733" fmla="*/ 119832 h 937643"/>
                <a:gd name="connsiteX734" fmla="*/ 733417 w 1037551"/>
                <a:gd name="connsiteY734" fmla="*/ 125223 h 937643"/>
                <a:gd name="connsiteX735" fmla="*/ 735578 w 1037551"/>
                <a:gd name="connsiteY735" fmla="*/ 131692 h 937643"/>
                <a:gd name="connsiteX736" fmla="*/ 736659 w 1037551"/>
                <a:gd name="connsiteY736" fmla="*/ 137443 h 937643"/>
                <a:gd name="connsiteX737" fmla="*/ 733417 w 1037551"/>
                <a:gd name="connsiteY737" fmla="*/ 140678 h 937643"/>
                <a:gd name="connsiteX738" fmla="*/ 730895 w 1037551"/>
                <a:gd name="connsiteY738" fmla="*/ 141396 h 937643"/>
                <a:gd name="connsiteX739" fmla="*/ 727293 w 1037551"/>
                <a:gd name="connsiteY739" fmla="*/ 141756 h 937643"/>
                <a:gd name="connsiteX740" fmla="*/ 724411 w 1037551"/>
                <a:gd name="connsiteY740" fmla="*/ 143553 h 937643"/>
                <a:gd name="connsiteX741" fmla="*/ 722970 w 1037551"/>
                <a:gd name="connsiteY741" fmla="*/ 147866 h 937643"/>
                <a:gd name="connsiteX742" fmla="*/ 724411 w 1037551"/>
                <a:gd name="connsiteY742" fmla="*/ 152179 h 937643"/>
                <a:gd name="connsiteX743" fmla="*/ 726933 w 1037551"/>
                <a:gd name="connsiteY743" fmla="*/ 153257 h 937643"/>
                <a:gd name="connsiteX744" fmla="*/ 729815 w 1037551"/>
                <a:gd name="connsiteY744" fmla="*/ 151819 h 937643"/>
                <a:gd name="connsiteX745" fmla="*/ 731255 w 1037551"/>
                <a:gd name="connsiteY745" fmla="*/ 148944 h 937643"/>
                <a:gd name="connsiteX746" fmla="*/ 736659 w 1037551"/>
                <a:gd name="connsiteY746" fmla="*/ 148585 h 937643"/>
                <a:gd name="connsiteX747" fmla="*/ 738820 w 1037551"/>
                <a:gd name="connsiteY747" fmla="*/ 151100 h 937643"/>
                <a:gd name="connsiteX748" fmla="*/ 740261 w 1037551"/>
                <a:gd name="connsiteY748" fmla="*/ 153257 h 937643"/>
                <a:gd name="connsiteX749" fmla="*/ 744584 w 1037551"/>
                <a:gd name="connsiteY749" fmla="*/ 152538 h 937643"/>
                <a:gd name="connsiteX750" fmla="*/ 748906 w 1037551"/>
                <a:gd name="connsiteY750" fmla="*/ 153976 h 937643"/>
                <a:gd name="connsiteX751" fmla="*/ 749987 w 1037551"/>
                <a:gd name="connsiteY751" fmla="*/ 156851 h 937643"/>
                <a:gd name="connsiteX752" fmla="*/ 746385 w 1037551"/>
                <a:gd name="connsiteY752" fmla="*/ 159726 h 937643"/>
                <a:gd name="connsiteX753" fmla="*/ 746745 w 1037551"/>
                <a:gd name="connsiteY753" fmla="*/ 162601 h 937643"/>
                <a:gd name="connsiteX754" fmla="*/ 749987 w 1037551"/>
                <a:gd name="connsiteY754" fmla="*/ 164758 h 937643"/>
                <a:gd name="connsiteX755" fmla="*/ 753589 w 1037551"/>
                <a:gd name="connsiteY755" fmla="*/ 168711 h 937643"/>
                <a:gd name="connsiteX756" fmla="*/ 758993 w 1037551"/>
                <a:gd name="connsiteY756" fmla="*/ 170508 h 937643"/>
                <a:gd name="connsiteX757" fmla="*/ 764036 w 1037551"/>
                <a:gd name="connsiteY757" fmla="*/ 170868 h 937643"/>
                <a:gd name="connsiteX758" fmla="*/ 767278 w 1037551"/>
                <a:gd name="connsiteY758" fmla="*/ 173384 h 937643"/>
                <a:gd name="connsiteX759" fmla="*/ 771240 w 1037551"/>
                <a:gd name="connsiteY759" fmla="*/ 174821 h 937643"/>
                <a:gd name="connsiteX760" fmla="*/ 773402 w 1037551"/>
                <a:gd name="connsiteY760" fmla="*/ 173024 h 937643"/>
                <a:gd name="connsiteX761" fmla="*/ 774122 w 1037551"/>
                <a:gd name="connsiteY761" fmla="*/ 170149 h 937643"/>
                <a:gd name="connsiteX762" fmla="*/ 776284 w 1037551"/>
                <a:gd name="connsiteY762" fmla="*/ 168711 h 937643"/>
                <a:gd name="connsiteX763" fmla="*/ 777724 w 1037551"/>
                <a:gd name="connsiteY763" fmla="*/ 171587 h 937643"/>
                <a:gd name="connsiteX764" fmla="*/ 781687 w 1037551"/>
                <a:gd name="connsiteY764" fmla="*/ 172305 h 937643"/>
                <a:gd name="connsiteX765" fmla="*/ 783848 w 1037551"/>
                <a:gd name="connsiteY765" fmla="*/ 169430 h 937643"/>
                <a:gd name="connsiteX766" fmla="*/ 783488 w 1037551"/>
                <a:gd name="connsiteY766" fmla="*/ 165117 h 937643"/>
                <a:gd name="connsiteX767" fmla="*/ 780606 w 1037551"/>
                <a:gd name="connsiteY767" fmla="*/ 162601 h 937643"/>
                <a:gd name="connsiteX768" fmla="*/ 778805 w 1037551"/>
                <a:gd name="connsiteY768" fmla="*/ 162242 h 937643"/>
                <a:gd name="connsiteX769" fmla="*/ 775203 w 1037551"/>
                <a:gd name="connsiteY769" fmla="*/ 158289 h 937643"/>
                <a:gd name="connsiteX770" fmla="*/ 774482 w 1037551"/>
                <a:gd name="connsiteY770" fmla="*/ 156132 h 937643"/>
                <a:gd name="connsiteX771" fmla="*/ 775923 w 1037551"/>
                <a:gd name="connsiteY771" fmla="*/ 153616 h 937643"/>
                <a:gd name="connsiteX772" fmla="*/ 779165 w 1037551"/>
                <a:gd name="connsiteY772" fmla="*/ 155413 h 937643"/>
                <a:gd name="connsiteX773" fmla="*/ 782047 w 1037551"/>
                <a:gd name="connsiteY773" fmla="*/ 156851 h 937643"/>
                <a:gd name="connsiteX774" fmla="*/ 784569 w 1037551"/>
                <a:gd name="connsiteY774" fmla="*/ 155773 h 937643"/>
                <a:gd name="connsiteX775" fmla="*/ 786730 w 1037551"/>
                <a:gd name="connsiteY775" fmla="*/ 153257 h 937643"/>
                <a:gd name="connsiteX776" fmla="*/ 789972 w 1037551"/>
                <a:gd name="connsiteY776" fmla="*/ 152538 h 937643"/>
                <a:gd name="connsiteX777" fmla="*/ 797177 w 1037551"/>
                <a:gd name="connsiteY777" fmla="*/ 151819 h 937643"/>
                <a:gd name="connsiteX778" fmla="*/ 801859 w 1037551"/>
                <a:gd name="connsiteY778" fmla="*/ 152538 h 937643"/>
                <a:gd name="connsiteX779" fmla="*/ 804381 w 1037551"/>
                <a:gd name="connsiteY779" fmla="*/ 156851 h 937643"/>
                <a:gd name="connsiteX780" fmla="*/ 806903 w 1037551"/>
                <a:gd name="connsiteY780" fmla="*/ 159007 h 937643"/>
                <a:gd name="connsiteX781" fmla="*/ 809424 w 1037551"/>
                <a:gd name="connsiteY781" fmla="*/ 162961 h 937643"/>
                <a:gd name="connsiteX782" fmla="*/ 811586 w 1037551"/>
                <a:gd name="connsiteY782" fmla="*/ 165477 h 937643"/>
                <a:gd name="connsiteX783" fmla="*/ 815188 w 1037551"/>
                <a:gd name="connsiteY783" fmla="*/ 165477 h 937643"/>
                <a:gd name="connsiteX784" fmla="*/ 817349 w 1037551"/>
                <a:gd name="connsiteY784" fmla="*/ 167274 h 937643"/>
                <a:gd name="connsiteX785" fmla="*/ 818790 w 1037551"/>
                <a:gd name="connsiteY785" fmla="*/ 171587 h 937643"/>
                <a:gd name="connsiteX786" fmla="*/ 816629 w 1037551"/>
                <a:gd name="connsiteY786" fmla="*/ 175181 h 937643"/>
                <a:gd name="connsiteX787" fmla="*/ 813747 w 1037551"/>
                <a:gd name="connsiteY787" fmla="*/ 179134 h 937643"/>
                <a:gd name="connsiteX788" fmla="*/ 808343 w 1037551"/>
                <a:gd name="connsiteY788" fmla="*/ 182728 h 937643"/>
                <a:gd name="connsiteX789" fmla="*/ 803300 w 1037551"/>
                <a:gd name="connsiteY789" fmla="*/ 181650 h 937643"/>
                <a:gd name="connsiteX790" fmla="*/ 800419 w 1037551"/>
                <a:gd name="connsiteY790" fmla="*/ 178775 h 937643"/>
                <a:gd name="connsiteX791" fmla="*/ 795375 w 1037551"/>
                <a:gd name="connsiteY791" fmla="*/ 178056 h 937643"/>
                <a:gd name="connsiteX792" fmla="*/ 792854 w 1037551"/>
                <a:gd name="connsiteY792" fmla="*/ 180572 h 937643"/>
                <a:gd name="connsiteX793" fmla="*/ 786730 w 1037551"/>
                <a:gd name="connsiteY793" fmla="*/ 183088 h 937643"/>
                <a:gd name="connsiteX794" fmla="*/ 780606 w 1037551"/>
                <a:gd name="connsiteY794" fmla="*/ 181650 h 937643"/>
                <a:gd name="connsiteX795" fmla="*/ 775203 w 1037551"/>
                <a:gd name="connsiteY795" fmla="*/ 183447 h 937643"/>
                <a:gd name="connsiteX796" fmla="*/ 773042 w 1037551"/>
                <a:gd name="connsiteY796" fmla="*/ 180931 h 937643"/>
                <a:gd name="connsiteX797" fmla="*/ 770520 w 1037551"/>
                <a:gd name="connsiteY797" fmla="*/ 179853 h 937643"/>
                <a:gd name="connsiteX798" fmla="*/ 767998 w 1037551"/>
                <a:gd name="connsiteY798" fmla="*/ 181291 h 937643"/>
                <a:gd name="connsiteX799" fmla="*/ 762595 w 1037551"/>
                <a:gd name="connsiteY799" fmla="*/ 180572 h 937643"/>
                <a:gd name="connsiteX800" fmla="*/ 758633 w 1037551"/>
                <a:gd name="connsiteY800" fmla="*/ 180931 h 937643"/>
                <a:gd name="connsiteX801" fmla="*/ 754310 w 1037551"/>
                <a:gd name="connsiteY801" fmla="*/ 183447 h 937643"/>
                <a:gd name="connsiteX802" fmla="*/ 748186 w 1037551"/>
                <a:gd name="connsiteY802" fmla="*/ 183088 h 937643"/>
                <a:gd name="connsiteX803" fmla="*/ 742783 w 1037551"/>
                <a:gd name="connsiteY803" fmla="*/ 182369 h 937643"/>
                <a:gd name="connsiteX804" fmla="*/ 737019 w 1037551"/>
                <a:gd name="connsiteY804" fmla="*/ 185963 h 937643"/>
                <a:gd name="connsiteX805" fmla="*/ 733057 w 1037551"/>
                <a:gd name="connsiteY805" fmla="*/ 185244 h 937643"/>
                <a:gd name="connsiteX806" fmla="*/ 728374 w 1037551"/>
                <a:gd name="connsiteY806" fmla="*/ 187760 h 937643"/>
                <a:gd name="connsiteX807" fmla="*/ 723691 w 1037551"/>
                <a:gd name="connsiteY807" fmla="*/ 188838 h 937643"/>
                <a:gd name="connsiteX808" fmla="*/ 720089 w 1037551"/>
                <a:gd name="connsiteY808" fmla="*/ 189198 h 937643"/>
                <a:gd name="connsiteX809" fmla="*/ 716486 w 1037551"/>
                <a:gd name="connsiteY809" fmla="*/ 193870 h 937643"/>
                <a:gd name="connsiteX810" fmla="*/ 713965 w 1037551"/>
                <a:gd name="connsiteY810" fmla="*/ 196026 h 937643"/>
                <a:gd name="connsiteX811" fmla="*/ 710362 w 1037551"/>
                <a:gd name="connsiteY811" fmla="*/ 194948 h 937643"/>
                <a:gd name="connsiteX812" fmla="*/ 708922 w 1037551"/>
                <a:gd name="connsiteY812" fmla="*/ 190276 h 937643"/>
                <a:gd name="connsiteX813" fmla="*/ 706760 w 1037551"/>
                <a:gd name="connsiteY813" fmla="*/ 188479 h 937643"/>
                <a:gd name="connsiteX814" fmla="*/ 703158 w 1037551"/>
                <a:gd name="connsiteY814" fmla="*/ 189916 h 937643"/>
                <a:gd name="connsiteX815" fmla="*/ 700997 w 1037551"/>
                <a:gd name="connsiteY815" fmla="*/ 187760 h 937643"/>
                <a:gd name="connsiteX816" fmla="*/ 699196 w 1037551"/>
                <a:gd name="connsiteY816" fmla="*/ 187760 h 937643"/>
                <a:gd name="connsiteX817" fmla="*/ 699196 w 1037551"/>
                <a:gd name="connsiteY817" fmla="*/ 191713 h 937643"/>
                <a:gd name="connsiteX818" fmla="*/ 696314 w 1037551"/>
                <a:gd name="connsiteY818" fmla="*/ 192792 h 937643"/>
                <a:gd name="connsiteX819" fmla="*/ 694513 w 1037551"/>
                <a:gd name="connsiteY819" fmla="*/ 190995 h 937643"/>
                <a:gd name="connsiteX820" fmla="*/ 695593 w 1037551"/>
                <a:gd name="connsiteY820" fmla="*/ 187041 h 937643"/>
                <a:gd name="connsiteX821" fmla="*/ 695233 w 1037551"/>
                <a:gd name="connsiteY821" fmla="*/ 182728 h 937643"/>
                <a:gd name="connsiteX822" fmla="*/ 689830 w 1037551"/>
                <a:gd name="connsiteY822" fmla="*/ 180572 h 937643"/>
                <a:gd name="connsiteX823" fmla="*/ 688749 w 1037551"/>
                <a:gd name="connsiteY823" fmla="*/ 181650 h 937643"/>
                <a:gd name="connsiteX824" fmla="*/ 685867 w 1037551"/>
                <a:gd name="connsiteY824" fmla="*/ 184525 h 937643"/>
                <a:gd name="connsiteX825" fmla="*/ 684066 w 1037551"/>
                <a:gd name="connsiteY825" fmla="*/ 185244 h 937643"/>
                <a:gd name="connsiteX826" fmla="*/ 683706 w 1037551"/>
                <a:gd name="connsiteY826" fmla="*/ 182369 h 937643"/>
                <a:gd name="connsiteX827" fmla="*/ 680824 w 1037551"/>
                <a:gd name="connsiteY827" fmla="*/ 179853 h 937643"/>
                <a:gd name="connsiteX828" fmla="*/ 678303 w 1037551"/>
                <a:gd name="connsiteY828" fmla="*/ 179853 h 937643"/>
                <a:gd name="connsiteX829" fmla="*/ 676501 w 1037551"/>
                <a:gd name="connsiteY829" fmla="*/ 180931 h 937643"/>
                <a:gd name="connsiteX830" fmla="*/ 675421 w 1037551"/>
                <a:gd name="connsiteY830" fmla="*/ 184885 h 937643"/>
                <a:gd name="connsiteX831" fmla="*/ 676141 w 1037551"/>
                <a:gd name="connsiteY831" fmla="*/ 188479 h 937643"/>
                <a:gd name="connsiteX832" fmla="*/ 677582 w 1037551"/>
                <a:gd name="connsiteY832" fmla="*/ 192073 h 937643"/>
                <a:gd name="connsiteX833" fmla="*/ 676862 w 1037551"/>
                <a:gd name="connsiteY833" fmla="*/ 196026 h 937643"/>
                <a:gd name="connsiteX834" fmla="*/ 673259 w 1037551"/>
                <a:gd name="connsiteY834" fmla="*/ 197105 h 937643"/>
                <a:gd name="connsiteX835" fmla="*/ 672899 w 1037551"/>
                <a:gd name="connsiteY835" fmla="*/ 200339 h 937643"/>
                <a:gd name="connsiteX836" fmla="*/ 675061 w 1037551"/>
                <a:gd name="connsiteY836" fmla="*/ 201417 h 937643"/>
                <a:gd name="connsiteX837" fmla="*/ 677222 w 1037551"/>
                <a:gd name="connsiteY837" fmla="*/ 203933 h 937643"/>
                <a:gd name="connsiteX838" fmla="*/ 675061 w 1037551"/>
                <a:gd name="connsiteY838" fmla="*/ 207168 h 937643"/>
                <a:gd name="connsiteX839" fmla="*/ 675781 w 1037551"/>
                <a:gd name="connsiteY839" fmla="*/ 208965 h 937643"/>
                <a:gd name="connsiteX840" fmla="*/ 677582 w 1037551"/>
                <a:gd name="connsiteY840" fmla="*/ 210762 h 937643"/>
                <a:gd name="connsiteX841" fmla="*/ 679023 w 1037551"/>
                <a:gd name="connsiteY841" fmla="*/ 214715 h 937643"/>
                <a:gd name="connsiteX842" fmla="*/ 675421 w 1037551"/>
                <a:gd name="connsiteY842" fmla="*/ 218310 h 937643"/>
                <a:gd name="connsiteX843" fmla="*/ 672179 w 1037551"/>
                <a:gd name="connsiteY843" fmla="*/ 216872 h 937643"/>
                <a:gd name="connsiteX844" fmla="*/ 669657 w 1037551"/>
                <a:gd name="connsiteY844" fmla="*/ 215075 h 937643"/>
                <a:gd name="connsiteX845" fmla="*/ 667496 w 1037551"/>
                <a:gd name="connsiteY845" fmla="*/ 214715 h 937643"/>
                <a:gd name="connsiteX846" fmla="*/ 664254 w 1037551"/>
                <a:gd name="connsiteY846" fmla="*/ 211840 h 937643"/>
                <a:gd name="connsiteX847" fmla="*/ 660652 w 1037551"/>
                <a:gd name="connsiteY847" fmla="*/ 208965 h 937643"/>
                <a:gd name="connsiteX848" fmla="*/ 654528 w 1037551"/>
                <a:gd name="connsiteY848" fmla="*/ 206809 h 937643"/>
                <a:gd name="connsiteX849" fmla="*/ 649485 w 1037551"/>
                <a:gd name="connsiteY849" fmla="*/ 201777 h 937643"/>
                <a:gd name="connsiteX850" fmla="*/ 641560 w 1037551"/>
                <a:gd name="connsiteY850" fmla="*/ 196026 h 937643"/>
                <a:gd name="connsiteX851" fmla="*/ 636517 w 1037551"/>
                <a:gd name="connsiteY851" fmla="*/ 193510 h 937643"/>
                <a:gd name="connsiteX852" fmla="*/ 628231 w 1037551"/>
                <a:gd name="connsiteY852" fmla="*/ 192432 h 937643"/>
                <a:gd name="connsiteX853" fmla="*/ 619586 w 1037551"/>
                <a:gd name="connsiteY853" fmla="*/ 191354 h 937643"/>
                <a:gd name="connsiteX854" fmla="*/ 617064 w 1037551"/>
                <a:gd name="connsiteY854" fmla="*/ 192073 h 937643"/>
                <a:gd name="connsiteX855" fmla="*/ 612742 w 1037551"/>
                <a:gd name="connsiteY855" fmla="*/ 190995 h 937643"/>
                <a:gd name="connsiteX856" fmla="*/ 607338 w 1037551"/>
                <a:gd name="connsiteY856" fmla="*/ 192432 h 937643"/>
                <a:gd name="connsiteX857" fmla="*/ 601215 w 1037551"/>
                <a:gd name="connsiteY857" fmla="*/ 188119 h 937643"/>
                <a:gd name="connsiteX858" fmla="*/ 596892 w 1037551"/>
                <a:gd name="connsiteY858" fmla="*/ 187760 h 937643"/>
                <a:gd name="connsiteX859" fmla="*/ 594010 w 1037551"/>
                <a:gd name="connsiteY859" fmla="*/ 190276 h 937643"/>
                <a:gd name="connsiteX860" fmla="*/ 591849 w 1037551"/>
                <a:gd name="connsiteY860" fmla="*/ 187760 h 937643"/>
                <a:gd name="connsiteX861" fmla="*/ 588246 w 1037551"/>
                <a:gd name="connsiteY861" fmla="*/ 187401 h 937643"/>
                <a:gd name="connsiteX862" fmla="*/ 586806 w 1037551"/>
                <a:gd name="connsiteY862" fmla="*/ 191354 h 937643"/>
                <a:gd name="connsiteX863" fmla="*/ 581402 w 1037551"/>
                <a:gd name="connsiteY863" fmla="*/ 189916 h 937643"/>
                <a:gd name="connsiteX864" fmla="*/ 577800 w 1037551"/>
                <a:gd name="connsiteY864" fmla="*/ 191713 h 937643"/>
                <a:gd name="connsiteX865" fmla="*/ 572397 w 1037551"/>
                <a:gd name="connsiteY865" fmla="*/ 197105 h 937643"/>
                <a:gd name="connsiteX866" fmla="*/ 569155 w 1037551"/>
                <a:gd name="connsiteY866" fmla="*/ 205730 h 937643"/>
                <a:gd name="connsiteX867" fmla="*/ 564832 w 1037551"/>
                <a:gd name="connsiteY867" fmla="*/ 213997 h 937643"/>
                <a:gd name="connsiteX868" fmla="*/ 560509 w 1037551"/>
                <a:gd name="connsiteY868" fmla="*/ 216872 h 937643"/>
                <a:gd name="connsiteX869" fmla="*/ 553665 w 1037551"/>
                <a:gd name="connsiteY869" fmla="*/ 216872 h 937643"/>
                <a:gd name="connsiteX870" fmla="*/ 549702 w 1037551"/>
                <a:gd name="connsiteY870" fmla="*/ 213997 h 937643"/>
                <a:gd name="connsiteX871" fmla="*/ 546100 w 1037551"/>
                <a:gd name="connsiteY871" fmla="*/ 214356 h 937643"/>
                <a:gd name="connsiteX872" fmla="*/ 542858 w 1037551"/>
                <a:gd name="connsiteY872" fmla="*/ 217950 h 937643"/>
                <a:gd name="connsiteX873" fmla="*/ 537815 w 1037551"/>
                <a:gd name="connsiteY873" fmla="*/ 217950 h 937643"/>
                <a:gd name="connsiteX874" fmla="*/ 536014 w 1037551"/>
                <a:gd name="connsiteY874" fmla="*/ 219747 h 937643"/>
                <a:gd name="connsiteX875" fmla="*/ 537455 w 1037551"/>
                <a:gd name="connsiteY875" fmla="*/ 223701 h 937643"/>
                <a:gd name="connsiteX876" fmla="*/ 536374 w 1037551"/>
                <a:gd name="connsiteY876" fmla="*/ 228014 h 937643"/>
                <a:gd name="connsiteX877" fmla="*/ 533853 w 1037551"/>
                <a:gd name="connsiteY877" fmla="*/ 226576 h 937643"/>
                <a:gd name="connsiteX878" fmla="*/ 525928 w 1037551"/>
                <a:gd name="connsiteY878" fmla="*/ 223341 h 937643"/>
                <a:gd name="connsiteX879" fmla="*/ 523766 w 1037551"/>
                <a:gd name="connsiteY879" fmla="*/ 223341 h 937643"/>
                <a:gd name="connsiteX880" fmla="*/ 518003 w 1037551"/>
                <a:gd name="connsiteY880" fmla="*/ 221544 h 937643"/>
                <a:gd name="connsiteX881" fmla="*/ 511519 w 1037551"/>
                <a:gd name="connsiteY881" fmla="*/ 222263 h 937643"/>
                <a:gd name="connsiteX882" fmla="*/ 508277 w 1037551"/>
                <a:gd name="connsiteY882" fmla="*/ 225857 h 937643"/>
                <a:gd name="connsiteX883" fmla="*/ 503594 w 1037551"/>
                <a:gd name="connsiteY883" fmla="*/ 224060 h 937643"/>
                <a:gd name="connsiteX884" fmla="*/ 498190 w 1037551"/>
                <a:gd name="connsiteY884" fmla="*/ 226935 h 937643"/>
                <a:gd name="connsiteX885" fmla="*/ 494228 w 1037551"/>
                <a:gd name="connsiteY885" fmla="*/ 228732 h 937643"/>
                <a:gd name="connsiteX886" fmla="*/ 489905 w 1037551"/>
                <a:gd name="connsiteY886" fmla="*/ 233764 h 937643"/>
                <a:gd name="connsiteX887" fmla="*/ 489905 w 1037551"/>
                <a:gd name="connsiteY887" fmla="*/ 239515 h 937643"/>
                <a:gd name="connsiteX888" fmla="*/ 489545 w 1037551"/>
                <a:gd name="connsiteY888" fmla="*/ 246703 h 937643"/>
                <a:gd name="connsiteX889" fmla="*/ 488825 w 1037551"/>
                <a:gd name="connsiteY889" fmla="*/ 250297 h 937643"/>
                <a:gd name="connsiteX890" fmla="*/ 489185 w 1037551"/>
                <a:gd name="connsiteY890" fmla="*/ 254610 h 937643"/>
                <a:gd name="connsiteX891" fmla="*/ 485943 w 1037551"/>
                <a:gd name="connsiteY891" fmla="*/ 257485 h 937643"/>
                <a:gd name="connsiteX892" fmla="*/ 481620 w 1037551"/>
                <a:gd name="connsiteY892" fmla="*/ 256407 h 937643"/>
                <a:gd name="connsiteX893" fmla="*/ 480179 w 1037551"/>
                <a:gd name="connsiteY893" fmla="*/ 260001 h 937643"/>
                <a:gd name="connsiteX894" fmla="*/ 477297 w 1037551"/>
                <a:gd name="connsiteY894" fmla="*/ 262157 h 937643"/>
                <a:gd name="connsiteX895" fmla="*/ 473695 w 1037551"/>
                <a:gd name="connsiteY895" fmla="*/ 263954 h 937643"/>
                <a:gd name="connsiteX896" fmla="*/ 470813 w 1037551"/>
                <a:gd name="connsiteY896" fmla="*/ 265751 h 937643"/>
                <a:gd name="connsiteX897" fmla="*/ 470093 w 1037551"/>
                <a:gd name="connsiteY897" fmla="*/ 270783 h 937643"/>
                <a:gd name="connsiteX898" fmla="*/ 469012 w 1037551"/>
                <a:gd name="connsiteY898" fmla="*/ 272580 h 937643"/>
                <a:gd name="connsiteX899" fmla="*/ 465410 w 1037551"/>
                <a:gd name="connsiteY899" fmla="*/ 271502 h 937643"/>
                <a:gd name="connsiteX900" fmla="*/ 464329 w 1037551"/>
                <a:gd name="connsiteY900" fmla="*/ 274018 h 937643"/>
                <a:gd name="connsiteX901" fmla="*/ 465410 w 1037551"/>
                <a:gd name="connsiteY901" fmla="*/ 276893 h 937643"/>
                <a:gd name="connsiteX902" fmla="*/ 464329 w 1037551"/>
                <a:gd name="connsiteY902" fmla="*/ 279049 h 937643"/>
                <a:gd name="connsiteX903" fmla="*/ 461808 w 1037551"/>
                <a:gd name="connsiteY903" fmla="*/ 280487 h 937643"/>
                <a:gd name="connsiteX904" fmla="*/ 460007 w 1037551"/>
                <a:gd name="connsiteY904" fmla="*/ 282284 h 937643"/>
                <a:gd name="connsiteX905" fmla="*/ 461448 w 1037551"/>
                <a:gd name="connsiteY905" fmla="*/ 284800 h 937643"/>
                <a:gd name="connsiteX906" fmla="*/ 463609 w 1037551"/>
                <a:gd name="connsiteY906" fmla="*/ 285519 h 937643"/>
                <a:gd name="connsiteX907" fmla="*/ 465050 w 1037551"/>
                <a:gd name="connsiteY907" fmla="*/ 287675 h 937643"/>
                <a:gd name="connsiteX908" fmla="*/ 462528 w 1037551"/>
                <a:gd name="connsiteY908" fmla="*/ 290910 h 937643"/>
                <a:gd name="connsiteX909" fmla="*/ 458206 w 1037551"/>
                <a:gd name="connsiteY909" fmla="*/ 290910 h 937643"/>
                <a:gd name="connsiteX910" fmla="*/ 455324 w 1037551"/>
                <a:gd name="connsiteY910" fmla="*/ 289472 h 937643"/>
                <a:gd name="connsiteX911" fmla="*/ 450641 w 1037551"/>
                <a:gd name="connsiteY911" fmla="*/ 285519 h 937643"/>
                <a:gd name="connsiteX912" fmla="*/ 449200 w 1037551"/>
                <a:gd name="connsiteY912" fmla="*/ 281565 h 937643"/>
                <a:gd name="connsiteX913" fmla="*/ 449920 w 1037551"/>
                <a:gd name="connsiteY913" fmla="*/ 277612 h 937643"/>
                <a:gd name="connsiteX914" fmla="*/ 453523 w 1037551"/>
                <a:gd name="connsiteY914" fmla="*/ 277612 h 937643"/>
                <a:gd name="connsiteX915" fmla="*/ 454603 w 1037551"/>
                <a:gd name="connsiteY915" fmla="*/ 275815 h 937643"/>
                <a:gd name="connsiteX916" fmla="*/ 454243 w 1037551"/>
                <a:gd name="connsiteY916" fmla="*/ 272221 h 937643"/>
                <a:gd name="connsiteX917" fmla="*/ 456404 w 1037551"/>
                <a:gd name="connsiteY917" fmla="*/ 271142 h 937643"/>
                <a:gd name="connsiteX918" fmla="*/ 456404 w 1037551"/>
                <a:gd name="connsiteY918" fmla="*/ 268267 h 937643"/>
                <a:gd name="connsiteX919" fmla="*/ 456404 w 1037551"/>
                <a:gd name="connsiteY919" fmla="*/ 265032 h 937643"/>
                <a:gd name="connsiteX920" fmla="*/ 457485 w 1037551"/>
                <a:gd name="connsiteY920" fmla="*/ 261798 h 937643"/>
                <a:gd name="connsiteX921" fmla="*/ 459286 w 1037551"/>
                <a:gd name="connsiteY921" fmla="*/ 262517 h 937643"/>
                <a:gd name="connsiteX922" fmla="*/ 461808 w 1037551"/>
                <a:gd name="connsiteY922" fmla="*/ 262157 h 937643"/>
                <a:gd name="connsiteX923" fmla="*/ 463249 w 1037551"/>
                <a:gd name="connsiteY923" fmla="*/ 258563 h 937643"/>
                <a:gd name="connsiteX924" fmla="*/ 464329 w 1037551"/>
                <a:gd name="connsiteY924" fmla="*/ 256766 h 937643"/>
                <a:gd name="connsiteX925" fmla="*/ 465050 w 1037551"/>
                <a:gd name="connsiteY925" fmla="*/ 253172 h 937643"/>
                <a:gd name="connsiteX926" fmla="*/ 466491 w 1037551"/>
                <a:gd name="connsiteY926" fmla="*/ 250297 h 937643"/>
                <a:gd name="connsiteX927" fmla="*/ 466851 w 1037551"/>
                <a:gd name="connsiteY927" fmla="*/ 244546 h 937643"/>
                <a:gd name="connsiteX928" fmla="*/ 465050 w 1037551"/>
                <a:gd name="connsiteY928" fmla="*/ 241312 h 937643"/>
                <a:gd name="connsiteX929" fmla="*/ 460007 w 1037551"/>
                <a:gd name="connsiteY929" fmla="*/ 240952 h 937643"/>
                <a:gd name="connsiteX930" fmla="*/ 456404 w 1037551"/>
                <a:gd name="connsiteY930" fmla="*/ 244546 h 937643"/>
                <a:gd name="connsiteX931" fmla="*/ 455324 w 1037551"/>
                <a:gd name="connsiteY931" fmla="*/ 250297 h 937643"/>
                <a:gd name="connsiteX932" fmla="*/ 452802 w 1037551"/>
                <a:gd name="connsiteY932" fmla="*/ 253172 h 937643"/>
                <a:gd name="connsiteX933" fmla="*/ 448840 w 1037551"/>
                <a:gd name="connsiteY933" fmla="*/ 253531 h 937643"/>
                <a:gd name="connsiteX934" fmla="*/ 444877 w 1037551"/>
                <a:gd name="connsiteY934" fmla="*/ 252094 h 937643"/>
                <a:gd name="connsiteX935" fmla="*/ 443797 w 1037551"/>
                <a:gd name="connsiteY935" fmla="*/ 248859 h 937643"/>
                <a:gd name="connsiteX936" fmla="*/ 439834 w 1037551"/>
                <a:gd name="connsiteY936" fmla="*/ 248500 h 937643"/>
                <a:gd name="connsiteX937" fmla="*/ 437313 w 1037551"/>
                <a:gd name="connsiteY937" fmla="*/ 252094 h 937643"/>
                <a:gd name="connsiteX938" fmla="*/ 437673 w 1037551"/>
                <a:gd name="connsiteY938" fmla="*/ 256047 h 937643"/>
                <a:gd name="connsiteX939" fmla="*/ 439834 w 1037551"/>
                <a:gd name="connsiteY939" fmla="*/ 258204 h 937643"/>
                <a:gd name="connsiteX940" fmla="*/ 437673 w 1037551"/>
                <a:gd name="connsiteY940" fmla="*/ 263235 h 937643"/>
                <a:gd name="connsiteX941" fmla="*/ 435151 w 1037551"/>
                <a:gd name="connsiteY941" fmla="*/ 266830 h 937643"/>
                <a:gd name="connsiteX942" fmla="*/ 434791 w 1037551"/>
                <a:gd name="connsiteY942" fmla="*/ 271861 h 937643"/>
                <a:gd name="connsiteX943" fmla="*/ 432630 w 1037551"/>
                <a:gd name="connsiteY943" fmla="*/ 276534 h 937643"/>
                <a:gd name="connsiteX944" fmla="*/ 426866 w 1037551"/>
                <a:gd name="connsiteY944" fmla="*/ 278690 h 937643"/>
                <a:gd name="connsiteX945" fmla="*/ 422543 w 1037551"/>
                <a:gd name="connsiteY945" fmla="*/ 282284 h 937643"/>
                <a:gd name="connsiteX946" fmla="*/ 419301 w 1037551"/>
                <a:gd name="connsiteY946" fmla="*/ 283722 h 937643"/>
                <a:gd name="connsiteX947" fmla="*/ 417500 w 1037551"/>
                <a:gd name="connsiteY947" fmla="*/ 278331 h 937643"/>
                <a:gd name="connsiteX948" fmla="*/ 417140 w 1037551"/>
                <a:gd name="connsiteY948" fmla="*/ 273299 h 937643"/>
                <a:gd name="connsiteX949" fmla="*/ 415339 w 1037551"/>
                <a:gd name="connsiteY949" fmla="*/ 268627 h 937643"/>
                <a:gd name="connsiteX950" fmla="*/ 416059 w 1037551"/>
                <a:gd name="connsiteY950" fmla="*/ 263954 h 937643"/>
                <a:gd name="connsiteX951" fmla="*/ 414618 w 1037551"/>
                <a:gd name="connsiteY951" fmla="*/ 260360 h 937643"/>
                <a:gd name="connsiteX952" fmla="*/ 411376 w 1037551"/>
                <a:gd name="connsiteY952" fmla="*/ 258563 h 937643"/>
                <a:gd name="connsiteX953" fmla="*/ 407054 w 1037551"/>
                <a:gd name="connsiteY953" fmla="*/ 260001 h 937643"/>
                <a:gd name="connsiteX954" fmla="*/ 405253 w 1037551"/>
                <a:gd name="connsiteY954" fmla="*/ 265751 h 937643"/>
                <a:gd name="connsiteX955" fmla="*/ 407414 w 1037551"/>
                <a:gd name="connsiteY955" fmla="*/ 271861 h 937643"/>
                <a:gd name="connsiteX956" fmla="*/ 407414 w 1037551"/>
                <a:gd name="connsiteY956" fmla="*/ 277971 h 937643"/>
                <a:gd name="connsiteX957" fmla="*/ 405253 w 1037551"/>
                <a:gd name="connsiteY957" fmla="*/ 282284 h 937643"/>
                <a:gd name="connsiteX958" fmla="*/ 400930 w 1037551"/>
                <a:gd name="connsiteY958" fmla="*/ 286956 h 937643"/>
                <a:gd name="connsiteX959" fmla="*/ 395166 w 1037551"/>
                <a:gd name="connsiteY959" fmla="*/ 293785 h 937643"/>
                <a:gd name="connsiteX960" fmla="*/ 392284 w 1037551"/>
                <a:gd name="connsiteY960" fmla="*/ 300973 h 937643"/>
                <a:gd name="connsiteX961" fmla="*/ 387962 w 1037551"/>
                <a:gd name="connsiteY961" fmla="*/ 315709 h 937643"/>
                <a:gd name="connsiteX962" fmla="*/ 386881 w 1037551"/>
                <a:gd name="connsiteY962" fmla="*/ 323975 h 937643"/>
                <a:gd name="connsiteX963" fmla="*/ 382919 w 1037551"/>
                <a:gd name="connsiteY963" fmla="*/ 329366 h 937643"/>
                <a:gd name="connsiteX964" fmla="*/ 384360 w 1037551"/>
                <a:gd name="connsiteY964" fmla="*/ 333679 h 937643"/>
                <a:gd name="connsiteX965" fmla="*/ 380757 w 1037551"/>
                <a:gd name="connsiteY965" fmla="*/ 338711 h 937643"/>
                <a:gd name="connsiteX966" fmla="*/ 379316 w 1037551"/>
                <a:gd name="connsiteY966" fmla="*/ 341586 h 937643"/>
                <a:gd name="connsiteX967" fmla="*/ 377155 w 1037551"/>
                <a:gd name="connsiteY967" fmla="*/ 347337 h 937643"/>
                <a:gd name="connsiteX968" fmla="*/ 374994 w 1037551"/>
                <a:gd name="connsiteY968" fmla="*/ 351290 h 937643"/>
                <a:gd name="connsiteX969" fmla="*/ 373193 w 1037551"/>
                <a:gd name="connsiteY969" fmla="*/ 357759 h 937643"/>
                <a:gd name="connsiteX970" fmla="*/ 370671 w 1037551"/>
                <a:gd name="connsiteY970" fmla="*/ 361354 h 937643"/>
                <a:gd name="connsiteX971" fmla="*/ 367429 w 1037551"/>
                <a:gd name="connsiteY971" fmla="*/ 368901 h 937643"/>
                <a:gd name="connsiteX972" fmla="*/ 363467 w 1037551"/>
                <a:gd name="connsiteY972" fmla="*/ 375730 h 937643"/>
                <a:gd name="connsiteX973" fmla="*/ 359144 w 1037551"/>
                <a:gd name="connsiteY973" fmla="*/ 381840 h 937643"/>
                <a:gd name="connsiteX974" fmla="*/ 358784 w 1037551"/>
                <a:gd name="connsiteY974" fmla="*/ 385793 h 937643"/>
                <a:gd name="connsiteX975" fmla="*/ 359144 w 1037551"/>
                <a:gd name="connsiteY975" fmla="*/ 391184 h 937643"/>
                <a:gd name="connsiteX976" fmla="*/ 359144 w 1037551"/>
                <a:gd name="connsiteY976" fmla="*/ 391544 h 937643"/>
                <a:gd name="connsiteX977" fmla="*/ 355181 w 1037551"/>
                <a:gd name="connsiteY977" fmla="*/ 391184 h 937643"/>
                <a:gd name="connsiteX978" fmla="*/ 350138 w 1037551"/>
                <a:gd name="connsiteY978" fmla="*/ 389028 h 937643"/>
                <a:gd name="connsiteX979" fmla="*/ 349418 w 1037551"/>
                <a:gd name="connsiteY979" fmla="*/ 386153 h 937643"/>
                <a:gd name="connsiteX980" fmla="*/ 345816 w 1037551"/>
                <a:gd name="connsiteY980" fmla="*/ 383277 h 937643"/>
                <a:gd name="connsiteX981" fmla="*/ 342213 w 1037551"/>
                <a:gd name="connsiteY981" fmla="*/ 380402 h 937643"/>
                <a:gd name="connsiteX982" fmla="*/ 341133 w 1037551"/>
                <a:gd name="connsiteY982" fmla="*/ 374292 h 937643"/>
                <a:gd name="connsiteX983" fmla="*/ 342934 w 1037551"/>
                <a:gd name="connsiteY983" fmla="*/ 366026 h 937643"/>
                <a:gd name="connsiteX984" fmla="*/ 344375 w 1037551"/>
                <a:gd name="connsiteY984" fmla="*/ 359916 h 937643"/>
                <a:gd name="connsiteX985" fmla="*/ 346896 w 1037551"/>
                <a:gd name="connsiteY985" fmla="*/ 354884 h 937643"/>
                <a:gd name="connsiteX986" fmla="*/ 347977 w 1037551"/>
                <a:gd name="connsiteY986" fmla="*/ 351650 h 937643"/>
                <a:gd name="connsiteX987" fmla="*/ 346536 w 1037551"/>
                <a:gd name="connsiteY987" fmla="*/ 347696 h 937643"/>
                <a:gd name="connsiteX988" fmla="*/ 343294 w 1037551"/>
                <a:gd name="connsiteY988" fmla="*/ 344821 h 937643"/>
                <a:gd name="connsiteX989" fmla="*/ 339332 w 1037551"/>
                <a:gd name="connsiteY989" fmla="*/ 345540 h 937643"/>
                <a:gd name="connsiteX990" fmla="*/ 338251 w 1037551"/>
                <a:gd name="connsiteY990" fmla="*/ 349493 h 937643"/>
                <a:gd name="connsiteX991" fmla="*/ 334649 w 1037551"/>
                <a:gd name="connsiteY991" fmla="*/ 352368 h 937643"/>
                <a:gd name="connsiteX992" fmla="*/ 329245 w 1037551"/>
                <a:gd name="connsiteY992" fmla="*/ 352368 h 937643"/>
                <a:gd name="connsiteX993" fmla="*/ 324923 w 1037551"/>
                <a:gd name="connsiteY993" fmla="*/ 354165 h 937643"/>
                <a:gd name="connsiteX994" fmla="*/ 320600 w 1037551"/>
                <a:gd name="connsiteY994" fmla="*/ 353806 h 937643"/>
                <a:gd name="connsiteX995" fmla="*/ 320240 w 1037551"/>
                <a:gd name="connsiteY995" fmla="*/ 349134 h 937643"/>
                <a:gd name="connsiteX996" fmla="*/ 323121 w 1037551"/>
                <a:gd name="connsiteY996" fmla="*/ 345899 h 937643"/>
                <a:gd name="connsiteX997" fmla="*/ 321320 w 1037551"/>
                <a:gd name="connsiteY997" fmla="*/ 340149 h 937643"/>
                <a:gd name="connsiteX998" fmla="*/ 322761 w 1037551"/>
                <a:gd name="connsiteY998" fmla="*/ 336914 h 937643"/>
                <a:gd name="connsiteX999" fmla="*/ 326003 w 1037551"/>
                <a:gd name="connsiteY999" fmla="*/ 334757 h 937643"/>
                <a:gd name="connsiteX1000" fmla="*/ 327444 w 1037551"/>
                <a:gd name="connsiteY1000" fmla="*/ 330804 h 937643"/>
                <a:gd name="connsiteX1001" fmla="*/ 323842 w 1037551"/>
                <a:gd name="connsiteY1001" fmla="*/ 320381 h 937643"/>
                <a:gd name="connsiteX1002" fmla="*/ 323842 w 1037551"/>
                <a:gd name="connsiteY1002" fmla="*/ 316428 h 937643"/>
                <a:gd name="connsiteX1003" fmla="*/ 327084 w 1037551"/>
                <a:gd name="connsiteY1003" fmla="*/ 314990 h 937643"/>
                <a:gd name="connsiteX1004" fmla="*/ 328525 w 1037551"/>
                <a:gd name="connsiteY1004" fmla="*/ 308521 h 937643"/>
                <a:gd name="connsiteX1005" fmla="*/ 321320 w 1037551"/>
                <a:gd name="connsiteY1005" fmla="*/ 303130 h 937643"/>
                <a:gd name="connsiteX1006" fmla="*/ 320960 w 1037551"/>
                <a:gd name="connsiteY1006" fmla="*/ 299895 h 937643"/>
                <a:gd name="connsiteX1007" fmla="*/ 324562 w 1037551"/>
                <a:gd name="connsiteY1007" fmla="*/ 298098 h 937643"/>
                <a:gd name="connsiteX1008" fmla="*/ 321320 w 1037551"/>
                <a:gd name="connsiteY1008" fmla="*/ 292707 h 937643"/>
                <a:gd name="connsiteX1009" fmla="*/ 313756 w 1037551"/>
                <a:gd name="connsiteY1009" fmla="*/ 290191 h 937643"/>
                <a:gd name="connsiteX1010" fmla="*/ 311954 w 1037551"/>
                <a:gd name="connsiteY1010" fmla="*/ 287316 h 937643"/>
                <a:gd name="connsiteX1011" fmla="*/ 306911 w 1037551"/>
                <a:gd name="connsiteY1011" fmla="*/ 285519 h 937643"/>
                <a:gd name="connsiteX1012" fmla="*/ 301868 w 1037551"/>
                <a:gd name="connsiteY1012" fmla="*/ 287675 h 937643"/>
                <a:gd name="connsiteX1013" fmla="*/ 298626 w 1037551"/>
                <a:gd name="connsiteY1013" fmla="*/ 285519 h 937643"/>
                <a:gd name="connsiteX1014" fmla="*/ 297185 w 1037551"/>
                <a:gd name="connsiteY1014" fmla="*/ 282284 h 937643"/>
                <a:gd name="connsiteX1015" fmla="*/ 292142 w 1037551"/>
                <a:gd name="connsiteY1015" fmla="*/ 283362 h 937643"/>
                <a:gd name="connsiteX1016" fmla="*/ 287819 w 1037551"/>
                <a:gd name="connsiteY1016" fmla="*/ 285878 h 937643"/>
                <a:gd name="connsiteX1017" fmla="*/ 282056 w 1037551"/>
                <a:gd name="connsiteY1017" fmla="*/ 283003 h 937643"/>
                <a:gd name="connsiteX1018" fmla="*/ 280255 w 1037551"/>
                <a:gd name="connsiteY1018" fmla="*/ 276534 h 937643"/>
                <a:gd name="connsiteX1019" fmla="*/ 283137 w 1037551"/>
                <a:gd name="connsiteY1019" fmla="*/ 274018 h 937643"/>
                <a:gd name="connsiteX1020" fmla="*/ 284938 w 1037551"/>
                <a:gd name="connsiteY1020" fmla="*/ 270783 h 937643"/>
                <a:gd name="connsiteX1021" fmla="*/ 283137 w 1037551"/>
                <a:gd name="connsiteY1021" fmla="*/ 268267 h 937643"/>
                <a:gd name="connsiteX1022" fmla="*/ 282416 w 1037551"/>
                <a:gd name="connsiteY1022" fmla="*/ 263954 h 937643"/>
                <a:gd name="connsiteX1023" fmla="*/ 279534 w 1037551"/>
                <a:gd name="connsiteY1023" fmla="*/ 261798 h 937643"/>
                <a:gd name="connsiteX1024" fmla="*/ 273050 w 1037551"/>
                <a:gd name="connsiteY1024" fmla="*/ 259641 h 937643"/>
                <a:gd name="connsiteX1025" fmla="*/ 269448 w 1037551"/>
                <a:gd name="connsiteY1025" fmla="*/ 260720 h 937643"/>
                <a:gd name="connsiteX1026" fmla="*/ 264045 w 1037551"/>
                <a:gd name="connsiteY1026" fmla="*/ 258563 h 937643"/>
                <a:gd name="connsiteX1027" fmla="*/ 257561 w 1037551"/>
                <a:gd name="connsiteY1027" fmla="*/ 261438 h 937643"/>
                <a:gd name="connsiteX1028" fmla="*/ 251437 w 1037551"/>
                <a:gd name="connsiteY1028" fmla="*/ 258204 h 937643"/>
                <a:gd name="connsiteX1029" fmla="*/ 246754 w 1037551"/>
                <a:gd name="connsiteY1029" fmla="*/ 256766 h 937643"/>
                <a:gd name="connsiteX1030" fmla="*/ 244232 w 1037551"/>
                <a:gd name="connsiteY1030" fmla="*/ 258923 h 937643"/>
                <a:gd name="connsiteX1031" fmla="*/ 238829 w 1037551"/>
                <a:gd name="connsiteY1031" fmla="*/ 255328 h 937643"/>
                <a:gd name="connsiteX1032" fmla="*/ 234146 w 1037551"/>
                <a:gd name="connsiteY1032" fmla="*/ 255688 h 937643"/>
                <a:gd name="connsiteX1033" fmla="*/ 229823 w 1037551"/>
                <a:gd name="connsiteY1033" fmla="*/ 253172 h 937643"/>
                <a:gd name="connsiteX1034" fmla="*/ 224420 w 1037551"/>
                <a:gd name="connsiteY1034" fmla="*/ 254610 h 937643"/>
                <a:gd name="connsiteX1035" fmla="*/ 217936 w 1037551"/>
                <a:gd name="connsiteY1035" fmla="*/ 258923 h 937643"/>
                <a:gd name="connsiteX1036" fmla="*/ 215054 w 1037551"/>
                <a:gd name="connsiteY1036" fmla="*/ 259282 h 937643"/>
                <a:gd name="connsiteX1037" fmla="*/ 212893 w 1037551"/>
                <a:gd name="connsiteY1037" fmla="*/ 256047 h 937643"/>
                <a:gd name="connsiteX1038" fmla="*/ 207850 w 1037551"/>
                <a:gd name="connsiteY1038" fmla="*/ 255688 h 937643"/>
                <a:gd name="connsiteX1039" fmla="*/ 204247 w 1037551"/>
                <a:gd name="connsiteY1039" fmla="*/ 254610 h 937643"/>
                <a:gd name="connsiteX1040" fmla="*/ 200645 w 1037551"/>
                <a:gd name="connsiteY1040" fmla="*/ 256407 h 937643"/>
                <a:gd name="connsiteX1041" fmla="*/ 198124 w 1037551"/>
                <a:gd name="connsiteY1041" fmla="*/ 254969 h 937643"/>
                <a:gd name="connsiteX1042" fmla="*/ 195242 w 1037551"/>
                <a:gd name="connsiteY1042" fmla="*/ 256766 h 937643"/>
                <a:gd name="connsiteX1043" fmla="*/ 163182 w 1037551"/>
                <a:gd name="connsiteY1043" fmla="*/ 241671 h 937643"/>
                <a:gd name="connsiteX1044" fmla="*/ 42867 w 1037551"/>
                <a:gd name="connsiteY1044" fmla="*/ 222622 h 937643"/>
                <a:gd name="connsiteX1045" fmla="*/ 39265 w 1037551"/>
                <a:gd name="connsiteY1045" fmla="*/ 219747 h 937643"/>
                <a:gd name="connsiteX1046" fmla="*/ 36023 w 1037551"/>
                <a:gd name="connsiteY1046" fmla="*/ 215794 h 937643"/>
                <a:gd name="connsiteX1047" fmla="*/ 33861 w 1037551"/>
                <a:gd name="connsiteY1047" fmla="*/ 213637 h 937643"/>
                <a:gd name="connsiteX1048" fmla="*/ 32781 w 1037551"/>
                <a:gd name="connsiteY1048" fmla="*/ 209684 h 937643"/>
                <a:gd name="connsiteX1049" fmla="*/ 30619 w 1037551"/>
                <a:gd name="connsiteY1049" fmla="*/ 204293 h 937643"/>
                <a:gd name="connsiteX1050" fmla="*/ 25936 w 1037551"/>
                <a:gd name="connsiteY1050" fmla="*/ 198902 h 937643"/>
                <a:gd name="connsiteX1051" fmla="*/ 21974 w 1037551"/>
                <a:gd name="connsiteY1051" fmla="*/ 195308 h 937643"/>
                <a:gd name="connsiteX1052" fmla="*/ 17291 w 1037551"/>
                <a:gd name="connsiteY1052" fmla="*/ 194948 h 937643"/>
                <a:gd name="connsiteX1053" fmla="*/ 13329 w 1037551"/>
                <a:gd name="connsiteY1053" fmla="*/ 193510 h 937643"/>
                <a:gd name="connsiteX1054" fmla="*/ 12608 w 1037551"/>
                <a:gd name="connsiteY1054" fmla="*/ 190995 h 937643"/>
                <a:gd name="connsiteX1055" fmla="*/ 9726 w 1037551"/>
                <a:gd name="connsiteY1055" fmla="*/ 188838 h 937643"/>
                <a:gd name="connsiteX1056" fmla="*/ 5043 w 1037551"/>
                <a:gd name="connsiteY1056" fmla="*/ 191713 h 937643"/>
                <a:gd name="connsiteX1057" fmla="*/ 1081 w 1037551"/>
                <a:gd name="connsiteY1057" fmla="*/ 191354 h 937643"/>
                <a:gd name="connsiteX1058" fmla="*/ 0 w 1037551"/>
                <a:gd name="connsiteY1058" fmla="*/ 187041 h 937643"/>
                <a:gd name="connsiteX1059" fmla="*/ 0 w 1037551"/>
                <a:gd name="connsiteY1059" fmla="*/ 186682 h 937643"/>
                <a:gd name="connsiteX1060" fmla="*/ 3963 w 1037551"/>
                <a:gd name="connsiteY1060" fmla="*/ 183088 h 937643"/>
                <a:gd name="connsiteX1061" fmla="*/ 7925 w 1037551"/>
                <a:gd name="connsiteY1061" fmla="*/ 180212 h 937643"/>
                <a:gd name="connsiteX1062" fmla="*/ 13689 w 1037551"/>
                <a:gd name="connsiteY1062" fmla="*/ 178775 h 937643"/>
                <a:gd name="connsiteX1063" fmla="*/ 19452 w 1037551"/>
                <a:gd name="connsiteY1063" fmla="*/ 175540 h 937643"/>
                <a:gd name="connsiteX1064" fmla="*/ 25936 w 1037551"/>
                <a:gd name="connsiteY1064" fmla="*/ 171227 h 937643"/>
                <a:gd name="connsiteX1065" fmla="*/ 34942 w 1037551"/>
                <a:gd name="connsiteY1065" fmla="*/ 169071 h 937643"/>
                <a:gd name="connsiteX1066" fmla="*/ 42867 w 1037551"/>
                <a:gd name="connsiteY1066" fmla="*/ 164039 h 937643"/>
                <a:gd name="connsiteX1067" fmla="*/ 50792 w 1037551"/>
                <a:gd name="connsiteY1067" fmla="*/ 154694 h 937643"/>
                <a:gd name="connsiteX1068" fmla="*/ 58357 w 1037551"/>
                <a:gd name="connsiteY1068" fmla="*/ 146428 h 937643"/>
                <a:gd name="connsiteX1069" fmla="*/ 61959 w 1037551"/>
                <a:gd name="connsiteY1069" fmla="*/ 141396 h 937643"/>
                <a:gd name="connsiteX1070" fmla="*/ 65921 w 1037551"/>
                <a:gd name="connsiteY1070" fmla="*/ 136724 h 937643"/>
                <a:gd name="connsiteX1071" fmla="*/ 74567 w 1037551"/>
                <a:gd name="connsiteY1071" fmla="*/ 134208 h 937643"/>
                <a:gd name="connsiteX1072" fmla="*/ 82852 w 1037551"/>
                <a:gd name="connsiteY1072" fmla="*/ 133489 h 937643"/>
                <a:gd name="connsiteX1073" fmla="*/ 87895 w 1037551"/>
                <a:gd name="connsiteY1073" fmla="*/ 136005 h 937643"/>
                <a:gd name="connsiteX1074" fmla="*/ 94019 w 1037551"/>
                <a:gd name="connsiteY1074" fmla="*/ 131333 h 937643"/>
                <a:gd name="connsiteX1075" fmla="*/ 100503 w 1037551"/>
                <a:gd name="connsiteY1075" fmla="*/ 129177 h 937643"/>
                <a:gd name="connsiteX1076" fmla="*/ 108068 w 1037551"/>
                <a:gd name="connsiteY1076" fmla="*/ 129536 h 937643"/>
                <a:gd name="connsiteX1077" fmla="*/ 114552 w 1037551"/>
                <a:gd name="connsiteY1077" fmla="*/ 126301 h 937643"/>
                <a:gd name="connsiteX1078" fmla="*/ 119955 w 1037551"/>
                <a:gd name="connsiteY1078" fmla="*/ 121270 h 937643"/>
                <a:gd name="connsiteX1079" fmla="*/ 126799 w 1037551"/>
                <a:gd name="connsiteY1079" fmla="*/ 116597 h 937643"/>
                <a:gd name="connsiteX1080" fmla="*/ 132563 w 1037551"/>
                <a:gd name="connsiteY1080" fmla="*/ 111206 h 937643"/>
                <a:gd name="connsiteX1081" fmla="*/ 135805 w 1037551"/>
                <a:gd name="connsiteY1081" fmla="*/ 106175 h 937643"/>
                <a:gd name="connsiteX1082" fmla="*/ 138687 w 1037551"/>
                <a:gd name="connsiteY1082" fmla="*/ 101502 h 937643"/>
                <a:gd name="connsiteX1083" fmla="*/ 142649 w 1037551"/>
                <a:gd name="connsiteY1083" fmla="*/ 100424 h 937643"/>
                <a:gd name="connsiteX1084" fmla="*/ 146972 w 1037551"/>
                <a:gd name="connsiteY1084" fmla="*/ 99705 h 937643"/>
                <a:gd name="connsiteX1085" fmla="*/ 149493 w 1037551"/>
                <a:gd name="connsiteY1085" fmla="*/ 97189 h 937643"/>
                <a:gd name="connsiteX1086" fmla="*/ 156338 w 1037551"/>
                <a:gd name="connsiteY1086" fmla="*/ 97549 h 937643"/>
                <a:gd name="connsiteX1087" fmla="*/ 163182 w 1037551"/>
                <a:gd name="connsiteY1087" fmla="*/ 91439 h 937643"/>
                <a:gd name="connsiteX1088" fmla="*/ 163902 w 1037551"/>
                <a:gd name="connsiteY1088" fmla="*/ 83532 h 937643"/>
                <a:gd name="connsiteX1089" fmla="*/ 164623 w 1037551"/>
                <a:gd name="connsiteY1089" fmla="*/ 79578 h 937643"/>
                <a:gd name="connsiteX1090" fmla="*/ 167144 w 1037551"/>
                <a:gd name="connsiteY1090" fmla="*/ 77063 h 937643"/>
                <a:gd name="connsiteX1091" fmla="*/ 170747 w 1037551"/>
                <a:gd name="connsiteY1091" fmla="*/ 73468 h 937643"/>
                <a:gd name="connsiteX1092" fmla="*/ 173268 w 1037551"/>
                <a:gd name="connsiteY1092" fmla="*/ 69874 h 937643"/>
                <a:gd name="connsiteX1093" fmla="*/ 176870 w 1037551"/>
                <a:gd name="connsiteY1093" fmla="*/ 69156 h 937643"/>
                <a:gd name="connsiteX1094" fmla="*/ 178311 w 1037551"/>
                <a:gd name="connsiteY1094" fmla="*/ 66280 h 937643"/>
                <a:gd name="connsiteX1095" fmla="*/ 180112 w 1037551"/>
                <a:gd name="connsiteY1095" fmla="*/ 63765 h 937643"/>
                <a:gd name="connsiteX1096" fmla="*/ 184075 w 1037551"/>
                <a:gd name="connsiteY1096" fmla="*/ 57295 h 937643"/>
                <a:gd name="connsiteX1097" fmla="*/ 190919 w 1037551"/>
                <a:gd name="connsiteY1097" fmla="*/ 54061 h 937643"/>
                <a:gd name="connsiteX1098" fmla="*/ 198124 w 1037551"/>
                <a:gd name="connsiteY1098" fmla="*/ 49748 h 937643"/>
                <a:gd name="connsiteX1099" fmla="*/ 202446 w 1037551"/>
                <a:gd name="connsiteY1099" fmla="*/ 45435 h 937643"/>
                <a:gd name="connsiteX1100" fmla="*/ 207850 w 1037551"/>
                <a:gd name="connsiteY1100" fmla="*/ 37528 h 937643"/>
                <a:gd name="connsiteX1101" fmla="*/ 210731 w 1037551"/>
                <a:gd name="connsiteY1101" fmla="*/ 31058 h 937643"/>
                <a:gd name="connsiteX1102" fmla="*/ 215414 w 1037551"/>
                <a:gd name="connsiteY1102" fmla="*/ 24230 h 937643"/>
                <a:gd name="connsiteX1103" fmla="*/ 222979 w 1037551"/>
                <a:gd name="connsiteY1103" fmla="*/ 19917 h 937643"/>
                <a:gd name="connsiteX1104" fmla="*/ 226942 w 1037551"/>
                <a:gd name="connsiteY1104" fmla="*/ 17042 h 937643"/>
                <a:gd name="connsiteX1105" fmla="*/ 231264 w 1037551"/>
                <a:gd name="connsiteY1105" fmla="*/ 14166 h 937643"/>
                <a:gd name="connsiteX1106" fmla="*/ 234506 w 1037551"/>
                <a:gd name="connsiteY1106" fmla="*/ 12729 h 937643"/>
                <a:gd name="connsiteX1107" fmla="*/ 239549 w 1037551"/>
                <a:gd name="connsiteY1107" fmla="*/ 8056 h 937643"/>
                <a:gd name="connsiteX1108" fmla="*/ 245313 w 1037551"/>
                <a:gd name="connsiteY1108" fmla="*/ 6978 h 937643"/>
                <a:gd name="connsiteX1109" fmla="*/ 250356 w 1037551"/>
                <a:gd name="connsiteY1109" fmla="*/ 5541 h 937643"/>
                <a:gd name="connsiteX1110" fmla="*/ 253598 w 1037551"/>
                <a:gd name="connsiteY1110" fmla="*/ 3025 h 937643"/>
                <a:gd name="connsiteX1111" fmla="*/ 259362 w 1037551"/>
                <a:gd name="connsiteY1111" fmla="*/ 1587 h 937643"/>
                <a:gd name="connsiteX1112" fmla="*/ 270889 w 1037551"/>
                <a:gd name="connsiteY1112" fmla="*/ 2306 h 937643"/>
                <a:gd name="connsiteX1113" fmla="*/ 275932 w 1037551"/>
                <a:gd name="connsiteY1113" fmla="*/ 509 h 937643"/>
                <a:gd name="connsiteX1114" fmla="*/ 282416 w 1037551"/>
                <a:gd name="connsiteY1114" fmla="*/ 149 h 93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</a:cxnLst>
              <a:rect l="l" t="t" r="r" b="b"/>
              <a:pathLst>
                <a:path w="1037551" h="937643">
                  <a:moveTo>
                    <a:pt x="534365" y="374440"/>
                  </a:moveTo>
                  <a:cubicBezTo>
                    <a:pt x="535401" y="374793"/>
                    <a:pt x="537126" y="375851"/>
                    <a:pt x="537471" y="376910"/>
                  </a:cubicBezTo>
                  <a:cubicBezTo>
                    <a:pt x="537816" y="378321"/>
                    <a:pt x="537126" y="381848"/>
                    <a:pt x="536091" y="382907"/>
                  </a:cubicBezTo>
                  <a:cubicBezTo>
                    <a:pt x="535055" y="383612"/>
                    <a:pt x="532985" y="383260"/>
                    <a:pt x="531950" y="382907"/>
                  </a:cubicBezTo>
                  <a:cubicBezTo>
                    <a:pt x="531260" y="382201"/>
                    <a:pt x="530224" y="380437"/>
                    <a:pt x="530224" y="379379"/>
                  </a:cubicBezTo>
                  <a:cubicBezTo>
                    <a:pt x="530224" y="378321"/>
                    <a:pt x="530914" y="376204"/>
                    <a:pt x="531950" y="375498"/>
                  </a:cubicBezTo>
                  <a:cubicBezTo>
                    <a:pt x="532295" y="375146"/>
                    <a:pt x="533675" y="374440"/>
                    <a:pt x="534365" y="374440"/>
                  </a:cubicBezTo>
                  <a:close/>
                  <a:moveTo>
                    <a:pt x="543389" y="354871"/>
                  </a:moveTo>
                  <a:cubicBezTo>
                    <a:pt x="544783" y="354871"/>
                    <a:pt x="547919" y="353803"/>
                    <a:pt x="548964" y="354871"/>
                  </a:cubicBezTo>
                  <a:cubicBezTo>
                    <a:pt x="549661" y="355582"/>
                    <a:pt x="549661" y="357361"/>
                    <a:pt x="549661" y="358073"/>
                  </a:cubicBezTo>
                  <a:cubicBezTo>
                    <a:pt x="549661" y="359140"/>
                    <a:pt x="549313" y="360919"/>
                    <a:pt x="549313" y="361987"/>
                  </a:cubicBezTo>
                  <a:cubicBezTo>
                    <a:pt x="549313" y="362698"/>
                    <a:pt x="550358" y="363766"/>
                    <a:pt x="550358" y="364477"/>
                  </a:cubicBezTo>
                  <a:cubicBezTo>
                    <a:pt x="551055" y="365189"/>
                    <a:pt x="551752" y="366968"/>
                    <a:pt x="551752" y="368036"/>
                  </a:cubicBezTo>
                  <a:cubicBezTo>
                    <a:pt x="552101" y="369103"/>
                    <a:pt x="551752" y="371238"/>
                    <a:pt x="551055" y="371949"/>
                  </a:cubicBezTo>
                  <a:cubicBezTo>
                    <a:pt x="550707" y="372661"/>
                    <a:pt x="548616" y="374084"/>
                    <a:pt x="547919" y="373729"/>
                  </a:cubicBezTo>
                  <a:cubicBezTo>
                    <a:pt x="546525" y="373373"/>
                    <a:pt x="546176" y="369459"/>
                    <a:pt x="545131" y="368391"/>
                  </a:cubicBezTo>
                  <a:cubicBezTo>
                    <a:pt x="544086" y="367680"/>
                    <a:pt x="541298" y="367324"/>
                    <a:pt x="540601" y="366256"/>
                  </a:cubicBezTo>
                  <a:cubicBezTo>
                    <a:pt x="539555" y="365545"/>
                    <a:pt x="538510" y="362698"/>
                    <a:pt x="538161" y="361275"/>
                  </a:cubicBezTo>
                  <a:cubicBezTo>
                    <a:pt x="538161" y="360208"/>
                    <a:pt x="538161" y="357005"/>
                    <a:pt x="538858" y="355938"/>
                  </a:cubicBezTo>
                  <a:cubicBezTo>
                    <a:pt x="539555" y="354871"/>
                    <a:pt x="542343" y="354871"/>
                    <a:pt x="543389" y="354871"/>
                  </a:cubicBezTo>
                  <a:close/>
                  <a:moveTo>
                    <a:pt x="441356" y="323640"/>
                  </a:moveTo>
                  <a:cubicBezTo>
                    <a:pt x="442054" y="323640"/>
                    <a:pt x="443451" y="325454"/>
                    <a:pt x="443801" y="326180"/>
                  </a:cubicBezTo>
                  <a:cubicBezTo>
                    <a:pt x="444150" y="327269"/>
                    <a:pt x="443451" y="329809"/>
                    <a:pt x="443102" y="330897"/>
                  </a:cubicBezTo>
                  <a:cubicBezTo>
                    <a:pt x="442404" y="331986"/>
                    <a:pt x="440308" y="333437"/>
                    <a:pt x="439959" y="334526"/>
                  </a:cubicBezTo>
                  <a:cubicBezTo>
                    <a:pt x="439959" y="335614"/>
                    <a:pt x="441007" y="337792"/>
                    <a:pt x="440657" y="339243"/>
                  </a:cubicBezTo>
                  <a:cubicBezTo>
                    <a:pt x="440308" y="340332"/>
                    <a:pt x="438911" y="341783"/>
                    <a:pt x="438562" y="342872"/>
                  </a:cubicBezTo>
                  <a:cubicBezTo>
                    <a:pt x="437863" y="343960"/>
                    <a:pt x="438213" y="346500"/>
                    <a:pt x="437514" y="347589"/>
                  </a:cubicBezTo>
                  <a:cubicBezTo>
                    <a:pt x="437165" y="347952"/>
                    <a:pt x="436117" y="348677"/>
                    <a:pt x="435418" y="348314"/>
                  </a:cubicBezTo>
                  <a:cubicBezTo>
                    <a:pt x="434720" y="348314"/>
                    <a:pt x="434371" y="345412"/>
                    <a:pt x="433323" y="345049"/>
                  </a:cubicBezTo>
                  <a:cubicBezTo>
                    <a:pt x="432624" y="343960"/>
                    <a:pt x="429830" y="343597"/>
                    <a:pt x="429481" y="342509"/>
                  </a:cubicBezTo>
                  <a:cubicBezTo>
                    <a:pt x="428783" y="341783"/>
                    <a:pt x="429481" y="339243"/>
                    <a:pt x="429481" y="338154"/>
                  </a:cubicBezTo>
                  <a:cubicBezTo>
                    <a:pt x="429132" y="337429"/>
                    <a:pt x="427036" y="335614"/>
                    <a:pt x="427036" y="334526"/>
                  </a:cubicBezTo>
                  <a:cubicBezTo>
                    <a:pt x="427036" y="333074"/>
                    <a:pt x="427386" y="330172"/>
                    <a:pt x="428433" y="329083"/>
                  </a:cubicBezTo>
                  <a:cubicBezTo>
                    <a:pt x="429132" y="328357"/>
                    <a:pt x="430878" y="329446"/>
                    <a:pt x="431577" y="329446"/>
                  </a:cubicBezTo>
                  <a:cubicBezTo>
                    <a:pt x="432974" y="329083"/>
                    <a:pt x="435418" y="327632"/>
                    <a:pt x="436466" y="326906"/>
                  </a:cubicBezTo>
                  <a:cubicBezTo>
                    <a:pt x="437863" y="326543"/>
                    <a:pt x="439959" y="323640"/>
                    <a:pt x="441356" y="323640"/>
                  </a:cubicBezTo>
                  <a:close/>
                  <a:moveTo>
                    <a:pt x="582949" y="245853"/>
                  </a:moveTo>
                  <a:cubicBezTo>
                    <a:pt x="583692" y="245853"/>
                    <a:pt x="584807" y="246948"/>
                    <a:pt x="585550" y="246948"/>
                  </a:cubicBezTo>
                  <a:cubicBezTo>
                    <a:pt x="586293" y="246948"/>
                    <a:pt x="587779" y="246218"/>
                    <a:pt x="588523" y="246218"/>
                  </a:cubicBezTo>
                  <a:cubicBezTo>
                    <a:pt x="589266" y="246948"/>
                    <a:pt x="588894" y="249137"/>
                    <a:pt x="589266" y="249867"/>
                  </a:cubicBezTo>
                  <a:cubicBezTo>
                    <a:pt x="589266" y="250597"/>
                    <a:pt x="590752" y="252057"/>
                    <a:pt x="590752" y="253152"/>
                  </a:cubicBezTo>
                  <a:cubicBezTo>
                    <a:pt x="591495" y="254611"/>
                    <a:pt x="590752" y="257896"/>
                    <a:pt x="591123" y="259721"/>
                  </a:cubicBezTo>
                  <a:cubicBezTo>
                    <a:pt x="591123" y="260451"/>
                    <a:pt x="592238" y="261910"/>
                    <a:pt x="592610" y="262275"/>
                  </a:cubicBezTo>
                  <a:cubicBezTo>
                    <a:pt x="592610" y="263370"/>
                    <a:pt x="593353" y="264830"/>
                    <a:pt x="593353" y="265925"/>
                  </a:cubicBezTo>
                  <a:cubicBezTo>
                    <a:pt x="593353" y="267020"/>
                    <a:pt x="593353" y="269574"/>
                    <a:pt x="592610" y="270304"/>
                  </a:cubicBezTo>
                  <a:cubicBezTo>
                    <a:pt x="592238" y="271399"/>
                    <a:pt x="589637" y="272494"/>
                    <a:pt x="589266" y="273224"/>
                  </a:cubicBezTo>
                  <a:cubicBezTo>
                    <a:pt x="588894" y="273953"/>
                    <a:pt x="588894" y="275778"/>
                    <a:pt x="588523" y="276508"/>
                  </a:cubicBezTo>
                  <a:cubicBezTo>
                    <a:pt x="587779" y="277238"/>
                    <a:pt x="584807" y="277238"/>
                    <a:pt x="583692" y="277238"/>
                  </a:cubicBezTo>
                  <a:cubicBezTo>
                    <a:pt x="582949" y="277238"/>
                    <a:pt x="581463" y="277238"/>
                    <a:pt x="581091" y="276873"/>
                  </a:cubicBezTo>
                  <a:cubicBezTo>
                    <a:pt x="579977" y="276873"/>
                    <a:pt x="577747" y="276508"/>
                    <a:pt x="577004" y="275413"/>
                  </a:cubicBezTo>
                  <a:cubicBezTo>
                    <a:pt x="576261" y="274683"/>
                    <a:pt x="576261" y="271399"/>
                    <a:pt x="576261" y="270304"/>
                  </a:cubicBezTo>
                  <a:cubicBezTo>
                    <a:pt x="576633" y="269209"/>
                    <a:pt x="578119" y="267749"/>
                    <a:pt x="578119" y="266655"/>
                  </a:cubicBezTo>
                  <a:cubicBezTo>
                    <a:pt x="578491" y="265195"/>
                    <a:pt x="577376" y="263005"/>
                    <a:pt x="577376" y="261910"/>
                  </a:cubicBezTo>
                  <a:cubicBezTo>
                    <a:pt x="577376" y="260816"/>
                    <a:pt x="578119" y="258261"/>
                    <a:pt x="578491" y="257166"/>
                  </a:cubicBezTo>
                  <a:cubicBezTo>
                    <a:pt x="578862" y="256436"/>
                    <a:pt x="580720" y="254976"/>
                    <a:pt x="581091" y="254247"/>
                  </a:cubicBezTo>
                  <a:cubicBezTo>
                    <a:pt x="581463" y="253152"/>
                    <a:pt x="580348" y="250597"/>
                    <a:pt x="581091" y="249502"/>
                  </a:cubicBezTo>
                  <a:cubicBezTo>
                    <a:pt x="581091" y="248407"/>
                    <a:pt x="581835" y="246218"/>
                    <a:pt x="582949" y="245853"/>
                  </a:cubicBezTo>
                  <a:close/>
                  <a:moveTo>
                    <a:pt x="671237" y="226296"/>
                  </a:moveTo>
                  <a:cubicBezTo>
                    <a:pt x="672318" y="225215"/>
                    <a:pt x="675923" y="225575"/>
                    <a:pt x="677365" y="226296"/>
                  </a:cubicBezTo>
                  <a:cubicBezTo>
                    <a:pt x="678807" y="226657"/>
                    <a:pt x="680610" y="228458"/>
                    <a:pt x="681691" y="229179"/>
                  </a:cubicBezTo>
                  <a:cubicBezTo>
                    <a:pt x="683133" y="229900"/>
                    <a:pt x="686017" y="231341"/>
                    <a:pt x="687820" y="232062"/>
                  </a:cubicBezTo>
                  <a:cubicBezTo>
                    <a:pt x="689622" y="232422"/>
                    <a:pt x="693948" y="232783"/>
                    <a:pt x="695751" y="233864"/>
                  </a:cubicBezTo>
                  <a:cubicBezTo>
                    <a:pt x="697914" y="234945"/>
                    <a:pt x="701879" y="238188"/>
                    <a:pt x="704042" y="239629"/>
                  </a:cubicBezTo>
                  <a:cubicBezTo>
                    <a:pt x="705484" y="239990"/>
                    <a:pt x="708368" y="241792"/>
                    <a:pt x="709810" y="242152"/>
                  </a:cubicBezTo>
                  <a:cubicBezTo>
                    <a:pt x="710531" y="242873"/>
                    <a:pt x="712334" y="243954"/>
                    <a:pt x="713415" y="243593"/>
                  </a:cubicBezTo>
                  <a:cubicBezTo>
                    <a:pt x="714136" y="243593"/>
                    <a:pt x="715218" y="242873"/>
                    <a:pt x="715939" y="242152"/>
                  </a:cubicBezTo>
                  <a:cubicBezTo>
                    <a:pt x="716299" y="241792"/>
                    <a:pt x="716660" y="240711"/>
                    <a:pt x="717381" y="240350"/>
                  </a:cubicBezTo>
                  <a:cubicBezTo>
                    <a:pt x="717741" y="239990"/>
                    <a:pt x="719183" y="239990"/>
                    <a:pt x="719904" y="239990"/>
                  </a:cubicBezTo>
                  <a:cubicBezTo>
                    <a:pt x="720625" y="239990"/>
                    <a:pt x="722067" y="241792"/>
                    <a:pt x="722788" y="241792"/>
                  </a:cubicBezTo>
                  <a:cubicBezTo>
                    <a:pt x="723509" y="241792"/>
                    <a:pt x="724230" y="240350"/>
                    <a:pt x="724951" y="239990"/>
                  </a:cubicBezTo>
                  <a:cubicBezTo>
                    <a:pt x="725672" y="239629"/>
                    <a:pt x="726754" y="238188"/>
                    <a:pt x="727475" y="238188"/>
                  </a:cubicBezTo>
                  <a:cubicBezTo>
                    <a:pt x="728556" y="238188"/>
                    <a:pt x="730359" y="239269"/>
                    <a:pt x="731080" y="239629"/>
                  </a:cubicBezTo>
                  <a:cubicBezTo>
                    <a:pt x="732522" y="239990"/>
                    <a:pt x="735766" y="240711"/>
                    <a:pt x="737569" y="241071"/>
                  </a:cubicBezTo>
                  <a:cubicBezTo>
                    <a:pt x="738290" y="241071"/>
                    <a:pt x="740453" y="241071"/>
                    <a:pt x="741174" y="241431"/>
                  </a:cubicBezTo>
                  <a:cubicBezTo>
                    <a:pt x="742255" y="241792"/>
                    <a:pt x="744058" y="242873"/>
                    <a:pt x="744779" y="243593"/>
                  </a:cubicBezTo>
                  <a:cubicBezTo>
                    <a:pt x="745500" y="244314"/>
                    <a:pt x="746942" y="246476"/>
                    <a:pt x="748023" y="246837"/>
                  </a:cubicBezTo>
                  <a:cubicBezTo>
                    <a:pt x="748744" y="247918"/>
                    <a:pt x="750186" y="248999"/>
                    <a:pt x="750907" y="249719"/>
                  </a:cubicBezTo>
                  <a:cubicBezTo>
                    <a:pt x="751628" y="250440"/>
                    <a:pt x="753431" y="251882"/>
                    <a:pt x="753791" y="252963"/>
                  </a:cubicBezTo>
                  <a:cubicBezTo>
                    <a:pt x="754512" y="253683"/>
                    <a:pt x="755233" y="255846"/>
                    <a:pt x="755954" y="256927"/>
                  </a:cubicBezTo>
                  <a:cubicBezTo>
                    <a:pt x="756315" y="257647"/>
                    <a:pt x="757036" y="259809"/>
                    <a:pt x="757757" y="260530"/>
                  </a:cubicBezTo>
                  <a:cubicBezTo>
                    <a:pt x="758478" y="261251"/>
                    <a:pt x="759920" y="261611"/>
                    <a:pt x="761001" y="261611"/>
                  </a:cubicBezTo>
                  <a:cubicBezTo>
                    <a:pt x="761722" y="261972"/>
                    <a:pt x="763525" y="261611"/>
                    <a:pt x="764246" y="261611"/>
                  </a:cubicBezTo>
                  <a:cubicBezTo>
                    <a:pt x="764967" y="261251"/>
                    <a:pt x="766769" y="260530"/>
                    <a:pt x="767490" y="260530"/>
                  </a:cubicBezTo>
                  <a:cubicBezTo>
                    <a:pt x="768572" y="260170"/>
                    <a:pt x="770014" y="260530"/>
                    <a:pt x="770735" y="260170"/>
                  </a:cubicBezTo>
                  <a:cubicBezTo>
                    <a:pt x="771095" y="260170"/>
                    <a:pt x="772177" y="259449"/>
                    <a:pt x="772898" y="259449"/>
                  </a:cubicBezTo>
                  <a:cubicBezTo>
                    <a:pt x="774340" y="259089"/>
                    <a:pt x="777584" y="258728"/>
                    <a:pt x="779026" y="259089"/>
                  </a:cubicBezTo>
                  <a:cubicBezTo>
                    <a:pt x="780468" y="259089"/>
                    <a:pt x="783352" y="260170"/>
                    <a:pt x="784794" y="261251"/>
                  </a:cubicBezTo>
                  <a:cubicBezTo>
                    <a:pt x="786236" y="261972"/>
                    <a:pt x="788399" y="264494"/>
                    <a:pt x="789481" y="265215"/>
                  </a:cubicBezTo>
                  <a:cubicBezTo>
                    <a:pt x="790202" y="265936"/>
                    <a:pt x="791644" y="267737"/>
                    <a:pt x="792725" y="268098"/>
                  </a:cubicBezTo>
                  <a:cubicBezTo>
                    <a:pt x="793807" y="268818"/>
                    <a:pt x="797051" y="268818"/>
                    <a:pt x="798493" y="268818"/>
                  </a:cubicBezTo>
                  <a:cubicBezTo>
                    <a:pt x="799575" y="268818"/>
                    <a:pt x="802098" y="267737"/>
                    <a:pt x="803180" y="267737"/>
                  </a:cubicBezTo>
                  <a:cubicBezTo>
                    <a:pt x="804622" y="267737"/>
                    <a:pt x="807866" y="269179"/>
                    <a:pt x="809308" y="269900"/>
                  </a:cubicBezTo>
                  <a:cubicBezTo>
                    <a:pt x="810750" y="270260"/>
                    <a:pt x="813274" y="271701"/>
                    <a:pt x="814716" y="272062"/>
                  </a:cubicBezTo>
                  <a:cubicBezTo>
                    <a:pt x="815797" y="272422"/>
                    <a:pt x="818321" y="273503"/>
                    <a:pt x="819402" y="273863"/>
                  </a:cubicBezTo>
                  <a:cubicBezTo>
                    <a:pt x="821205" y="274584"/>
                    <a:pt x="824810" y="275305"/>
                    <a:pt x="826612" y="275305"/>
                  </a:cubicBezTo>
                  <a:cubicBezTo>
                    <a:pt x="827333" y="275305"/>
                    <a:pt x="829136" y="275305"/>
                    <a:pt x="830217" y="274584"/>
                  </a:cubicBezTo>
                  <a:cubicBezTo>
                    <a:pt x="830578" y="274584"/>
                    <a:pt x="832020" y="272782"/>
                    <a:pt x="832741" y="272782"/>
                  </a:cubicBezTo>
                  <a:cubicBezTo>
                    <a:pt x="833822" y="272782"/>
                    <a:pt x="835985" y="273503"/>
                    <a:pt x="837067" y="274224"/>
                  </a:cubicBezTo>
                  <a:cubicBezTo>
                    <a:pt x="838148" y="275305"/>
                    <a:pt x="839590" y="277827"/>
                    <a:pt x="840311" y="278908"/>
                  </a:cubicBezTo>
                  <a:cubicBezTo>
                    <a:pt x="841032" y="279629"/>
                    <a:pt x="843195" y="281431"/>
                    <a:pt x="844277" y="281791"/>
                  </a:cubicBezTo>
                  <a:cubicBezTo>
                    <a:pt x="844998" y="282152"/>
                    <a:pt x="847882" y="282152"/>
                    <a:pt x="848603" y="282872"/>
                  </a:cubicBezTo>
                  <a:cubicBezTo>
                    <a:pt x="848963" y="283233"/>
                    <a:pt x="849324" y="284314"/>
                    <a:pt x="849324" y="285035"/>
                  </a:cubicBezTo>
                  <a:cubicBezTo>
                    <a:pt x="849324" y="285755"/>
                    <a:pt x="848603" y="287917"/>
                    <a:pt x="848242" y="288278"/>
                  </a:cubicBezTo>
                  <a:cubicBezTo>
                    <a:pt x="847882" y="288638"/>
                    <a:pt x="846440" y="288278"/>
                    <a:pt x="846079" y="288998"/>
                  </a:cubicBezTo>
                  <a:cubicBezTo>
                    <a:pt x="845719" y="289359"/>
                    <a:pt x="845719" y="290440"/>
                    <a:pt x="846079" y="290800"/>
                  </a:cubicBezTo>
                  <a:cubicBezTo>
                    <a:pt x="846440" y="291881"/>
                    <a:pt x="848242" y="292602"/>
                    <a:pt x="848963" y="293323"/>
                  </a:cubicBezTo>
                  <a:cubicBezTo>
                    <a:pt x="849684" y="294043"/>
                    <a:pt x="851487" y="294404"/>
                    <a:pt x="852208" y="295485"/>
                  </a:cubicBezTo>
                  <a:cubicBezTo>
                    <a:pt x="852568" y="296206"/>
                    <a:pt x="853289" y="298368"/>
                    <a:pt x="854010" y="299449"/>
                  </a:cubicBezTo>
                  <a:cubicBezTo>
                    <a:pt x="854731" y="300170"/>
                    <a:pt x="855813" y="302332"/>
                    <a:pt x="856894" y="303052"/>
                  </a:cubicBezTo>
                  <a:cubicBezTo>
                    <a:pt x="857976" y="303773"/>
                    <a:pt x="860860" y="303773"/>
                    <a:pt x="861941" y="304494"/>
                  </a:cubicBezTo>
                  <a:cubicBezTo>
                    <a:pt x="863023" y="305575"/>
                    <a:pt x="863744" y="308458"/>
                    <a:pt x="864465" y="309899"/>
                  </a:cubicBezTo>
                  <a:cubicBezTo>
                    <a:pt x="864825" y="310980"/>
                    <a:pt x="865546" y="312782"/>
                    <a:pt x="865907" y="313863"/>
                  </a:cubicBezTo>
                  <a:cubicBezTo>
                    <a:pt x="866267" y="314584"/>
                    <a:pt x="866988" y="316386"/>
                    <a:pt x="867709" y="317106"/>
                  </a:cubicBezTo>
                  <a:cubicBezTo>
                    <a:pt x="868070" y="317467"/>
                    <a:pt x="869872" y="318187"/>
                    <a:pt x="870233" y="319269"/>
                  </a:cubicBezTo>
                  <a:cubicBezTo>
                    <a:pt x="870233" y="319629"/>
                    <a:pt x="870233" y="321791"/>
                    <a:pt x="869872" y="322151"/>
                  </a:cubicBezTo>
                  <a:cubicBezTo>
                    <a:pt x="869512" y="322872"/>
                    <a:pt x="868430" y="323232"/>
                    <a:pt x="867709" y="323232"/>
                  </a:cubicBezTo>
                  <a:cubicBezTo>
                    <a:pt x="866988" y="323232"/>
                    <a:pt x="865546" y="321791"/>
                    <a:pt x="864465" y="321791"/>
                  </a:cubicBezTo>
                  <a:cubicBezTo>
                    <a:pt x="863744" y="321431"/>
                    <a:pt x="861941" y="321791"/>
                    <a:pt x="860860" y="321431"/>
                  </a:cubicBezTo>
                  <a:cubicBezTo>
                    <a:pt x="860139" y="321070"/>
                    <a:pt x="858697" y="320350"/>
                    <a:pt x="857976" y="319629"/>
                  </a:cubicBezTo>
                  <a:cubicBezTo>
                    <a:pt x="857615" y="319629"/>
                    <a:pt x="857255" y="318548"/>
                    <a:pt x="856894" y="318548"/>
                  </a:cubicBezTo>
                  <a:cubicBezTo>
                    <a:pt x="855813" y="318187"/>
                    <a:pt x="853650" y="317827"/>
                    <a:pt x="852568" y="318187"/>
                  </a:cubicBezTo>
                  <a:cubicBezTo>
                    <a:pt x="851847" y="318548"/>
                    <a:pt x="850766" y="320710"/>
                    <a:pt x="850405" y="321070"/>
                  </a:cubicBezTo>
                  <a:cubicBezTo>
                    <a:pt x="849684" y="321791"/>
                    <a:pt x="848603" y="323232"/>
                    <a:pt x="848603" y="323953"/>
                  </a:cubicBezTo>
                  <a:cubicBezTo>
                    <a:pt x="848242" y="324674"/>
                    <a:pt x="849684" y="326476"/>
                    <a:pt x="849684" y="327196"/>
                  </a:cubicBezTo>
                  <a:cubicBezTo>
                    <a:pt x="850045" y="327917"/>
                    <a:pt x="850766" y="328998"/>
                    <a:pt x="850766" y="329359"/>
                  </a:cubicBezTo>
                  <a:cubicBezTo>
                    <a:pt x="850766" y="330440"/>
                    <a:pt x="849684" y="331881"/>
                    <a:pt x="849684" y="332602"/>
                  </a:cubicBezTo>
                  <a:cubicBezTo>
                    <a:pt x="850045" y="333323"/>
                    <a:pt x="851487" y="334043"/>
                    <a:pt x="851847" y="334764"/>
                  </a:cubicBezTo>
                  <a:cubicBezTo>
                    <a:pt x="851847" y="335485"/>
                    <a:pt x="851487" y="337286"/>
                    <a:pt x="851847" y="337647"/>
                  </a:cubicBezTo>
                  <a:cubicBezTo>
                    <a:pt x="851847" y="338368"/>
                    <a:pt x="852568" y="339449"/>
                    <a:pt x="853289" y="339809"/>
                  </a:cubicBezTo>
                  <a:cubicBezTo>
                    <a:pt x="854010" y="340890"/>
                    <a:pt x="855813" y="341611"/>
                    <a:pt x="856173" y="342331"/>
                  </a:cubicBezTo>
                  <a:cubicBezTo>
                    <a:pt x="857255" y="343052"/>
                    <a:pt x="858336" y="345214"/>
                    <a:pt x="859418" y="345935"/>
                  </a:cubicBezTo>
                  <a:cubicBezTo>
                    <a:pt x="860499" y="346295"/>
                    <a:pt x="863023" y="345935"/>
                    <a:pt x="864465" y="346295"/>
                  </a:cubicBezTo>
                  <a:cubicBezTo>
                    <a:pt x="865546" y="346295"/>
                    <a:pt x="868430" y="347016"/>
                    <a:pt x="869151" y="348097"/>
                  </a:cubicBezTo>
                  <a:cubicBezTo>
                    <a:pt x="869872" y="349178"/>
                    <a:pt x="868791" y="351701"/>
                    <a:pt x="869151" y="352421"/>
                  </a:cubicBezTo>
                  <a:cubicBezTo>
                    <a:pt x="869872" y="353863"/>
                    <a:pt x="871675" y="355665"/>
                    <a:pt x="872396" y="356385"/>
                  </a:cubicBezTo>
                  <a:cubicBezTo>
                    <a:pt x="873117" y="357466"/>
                    <a:pt x="874919" y="359989"/>
                    <a:pt x="875280" y="361430"/>
                  </a:cubicBezTo>
                  <a:cubicBezTo>
                    <a:pt x="875640" y="363232"/>
                    <a:pt x="874198" y="366475"/>
                    <a:pt x="874919" y="368277"/>
                  </a:cubicBezTo>
                  <a:cubicBezTo>
                    <a:pt x="874919" y="369358"/>
                    <a:pt x="877082" y="371160"/>
                    <a:pt x="877443" y="372241"/>
                  </a:cubicBezTo>
                  <a:cubicBezTo>
                    <a:pt x="877803" y="373683"/>
                    <a:pt x="878885" y="376565"/>
                    <a:pt x="879606" y="378007"/>
                  </a:cubicBezTo>
                  <a:cubicBezTo>
                    <a:pt x="879966" y="379809"/>
                    <a:pt x="880687" y="383412"/>
                    <a:pt x="880327" y="385214"/>
                  </a:cubicBezTo>
                  <a:cubicBezTo>
                    <a:pt x="879966" y="386295"/>
                    <a:pt x="878524" y="388457"/>
                    <a:pt x="878164" y="389538"/>
                  </a:cubicBezTo>
                  <a:cubicBezTo>
                    <a:pt x="877803" y="390980"/>
                    <a:pt x="877443" y="393863"/>
                    <a:pt x="877803" y="395664"/>
                  </a:cubicBezTo>
                  <a:cubicBezTo>
                    <a:pt x="877803" y="396746"/>
                    <a:pt x="879606" y="398187"/>
                    <a:pt x="879966" y="399268"/>
                  </a:cubicBezTo>
                  <a:cubicBezTo>
                    <a:pt x="880327" y="400349"/>
                    <a:pt x="880327" y="402151"/>
                    <a:pt x="880687" y="403232"/>
                  </a:cubicBezTo>
                  <a:cubicBezTo>
                    <a:pt x="881048" y="406475"/>
                    <a:pt x="881408" y="411881"/>
                    <a:pt x="881769" y="414763"/>
                  </a:cubicBezTo>
                  <a:cubicBezTo>
                    <a:pt x="881769" y="418007"/>
                    <a:pt x="881769" y="425214"/>
                    <a:pt x="882490" y="428457"/>
                  </a:cubicBezTo>
                  <a:cubicBezTo>
                    <a:pt x="882490" y="429898"/>
                    <a:pt x="883932" y="433142"/>
                    <a:pt x="884292" y="434583"/>
                  </a:cubicBezTo>
                  <a:cubicBezTo>
                    <a:pt x="884292" y="435664"/>
                    <a:pt x="885013" y="438187"/>
                    <a:pt x="884292" y="439268"/>
                  </a:cubicBezTo>
                  <a:cubicBezTo>
                    <a:pt x="883932" y="439628"/>
                    <a:pt x="881408" y="439268"/>
                    <a:pt x="880687" y="439628"/>
                  </a:cubicBezTo>
                  <a:cubicBezTo>
                    <a:pt x="879966" y="440349"/>
                    <a:pt x="879966" y="441790"/>
                    <a:pt x="879606" y="442151"/>
                  </a:cubicBezTo>
                  <a:cubicBezTo>
                    <a:pt x="878885" y="443232"/>
                    <a:pt x="877082" y="444673"/>
                    <a:pt x="876361" y="445394"/>
                  </a:cubicBezTo>
                  <a:cubicBezTo>
                    <a:pt x="876001" y="446475"/>
                    <a:pt x="876361" y="448997"/>
                    <a:pt x="875640" y="450078"/>
                  </a:cubicBezTo>
                  <a:cubicBezTo>
                    <a:pt x="875280" y="450799"/>
                    <a:pt x="873838" y="451880"/>
                    <a:pt x="873477" y="451880"/>
                  </a:cubicBezTo>
                  <a:cubicBezTo>
                    <a:pt x="872756" y="452241"/>
                    <a:pt x="872035" y="451880"/>
                    <a:pt x="871675" y="451880"/>
                  </a:cubicBezTo>
                  <a:cubicBezTo>
                    <a:pt x="870954" y="451520"/>
                    <a:pt x="870233" y="450439"/>
                    <a:pt x="869872" y="450439"/>
                  </a:cubicBezTo>
                  <a:cubicBezTo>
                    <a:pt x="869151" y="450078"/>
                    <a:pt x="868070" y="450439"/>
                    <a:pt x="867349" y="450439"/>
                  </a:cubicBezTo>
                  <a:cubicBezTo>
                    <a:pt x="866628" y="451160"/>
                    <a:pt x="865546" y="451880"/>
                    <a:pt x="864825" y="452961"/>
                  </a:cubicBezTo>
                  <a:cubicBezTo>
                    <a:pt x="863744" y="454042"/>
                    <a:pt x="862302" y="457286"/>
                    <a:pt x="861941" y="458727"/>
                  </a:cubicBezTo>
                  <a:cubicBezTo>
                    <a:pt x="861581" y="460889"/>
                    <a:pt x="861220" y="464853"/>
                    <a:pt x="861220" y="466655"/>
                  </a:cubicBezTo>
                  <a:cubicBezTo>
                    <a:pt x="861581" y="468817"/>
                    <a:pt x="861941" y="473862"/>
                    <a:pt x="862302" y="476024"/>
                  </a:cubicBezTo>
                  <a:cubicBezTo>
                    <a:pt x="862662" y="477466"/>
                    <a:pt x="863383" y="480709"/>
                    <a:pt x="863383" y="482150"/>
                  </a:cubicBezTo>
                  <a:cubicBezTo>
                    <a:pt x="863383" y="483231"/>
                    <a:pt x="861941" y="485033"/>
                    <a:pt x="861941" y="486114"/>
                  </a:cubicBezTo>
                  <a:cubicBezTo>
                    <a:pt x="861581" y="486835"/>
                    <a:pt x="862302" y="488637"/>
                    <a:pt x="861941" y="489358"/>
                  </a:cubicBezTo>
                  <a:cubicBezTo>
                    <a:pt x="861581" y="490078"/>
                    <a:pt x="859778" y="491159"/>
                    <a:pt x="859057" y="491520"/>
                  </a:cubicBezTo>
                  <a:cubicBezTo>
                    <a:pt x="858697" y="491880"/>
                    <a:pt x="856894" y="491520"/>
                    <a:pt x="855813" y="491880"/>
                  </a:cubicBezTo>
                  <a:cubicBezTo>
                    <a:pt x="855452" y="492240"/>
                    <a:pt x="854371" y="492961"/>
                    <a:pt x="854010" y="493682"/>
                  </a:cubicBezTo>
                  <a:cubicBezTo>
                    <a:pt x="852929" y="494403"/>
                    <a:pt x="851487" y="495484"/>
                    <a:pt x="851126" y="496565"/>
                  </a:cubicBezTo>
                  <a:cubicBezTo>
                    <a:pt x="850766" y="497285"/>
                    <a:pt x="851847" y="498727"/>
                    <a:pt x="852208" y="499448"/>
                  </a:cubicBezTo>
                  <a:cubicBezTo>
                    <a:pt x="852208" y="500889"/>
                    <a:pt x="852208" y="502691"/>
                    <a:pt x="851847" y="503772"/>
                  </a:cubicBezTo>
                  <a:cubicBezTo>
                    <a:pt x="850766" y="504853"/>
                    <a:pt x="847161" y="504493"/>
                    <a:pt x="845719" y="504853"/>
                  </a:cubicBezTo>
                  <a:cubicBezTo>
                    <a:pt x="844998" y="505213"/>
                    <a:pt x="843195" y="506294"/>
                    <a:pt x="842114" y="506294"/>
                  </a:cubicBezTo>
                  <a:cubicBezTo>
                    <a:pt x="841032" y="506655"/>
                    <a:pt x="838509" y="506294"/>
                    <a:pt x="837427" y="506294"/>
                  </a:cubicBezTo>
                  <a:cubicBezTo>
                    <a:pt x="836346" y="506655"/>
                    <a:pt x="834543" y="507375"/>
                    <a:pt x="833822" y="508096"/>
                  </a:cubicBezTo>
                  <a:cubicBezTo>
                    <a:pt x="832741" y="509177"/>
                    <a:pt x="832020" y="512420"/>
                    <a:pt x="831299" y="513862"/>
                  </a:cubicBezTo>
                  <a:cubicBezTo>
                    <a:pt x="830578" y="515303"/>
                    <a:pt x="829857" y="518186"/>
                    <a:pt x="829136" y="519628"/>
                  </a:cubicBezTo>
                  <a:cubicBezTo>
                    <a:pt x="829136" y="521069"/>
                    <a:pt x="828775" y="524312"/>
                    <a:pt x="828775" y="525754"/>
                  </a:cubicBezTo>
                  <a:cubicBezTo>
                    <a:pt x="828775" y="528276"/>
                    <a:pt x="829496" y="532961"/>
                    <a:pt x="829857" y="535483"/>
                  </a:cubicBezTo>
                  <a:cubicBezTo>
                    <a:pt x="829857" y="537285"/>
                    <a:pt x="830578" y="539808"/>
                    <a:pt x="830217" y="541249"/>
                  </a:cubicBezTo>
                  <a:cubicBezTo>
                    <a:pt x="830217" y="542330"/>
                    <a:pt x="829857" y="544492"/>
                    <a:pt x="829136" y="545573"/>
                  </a:cubicBezTo>
                  <a:cubicBezTo>
                    <a:pt x="828775" y="546654"/>
                    <a:pt x="826612" y="548456"/>
                    <a:pt x="826973" y="549537"/>
                  </a:cubicBezTo>
                  <a:cubicBezTo>
                    <a:pt x="827333" y="550979"/>
                    <a:pt x="830938" y="552060"/>
                    <a:pt x="831659" y="553141"/>
                  </a:cubicBezTo>
                  <a:cubicBezTo>
                    <a:pt x="833462" y="554582"/>
                    <a:pt x="834543" y="559267"/>
                    <a:pt x="835985" y="560708"/>
                  </a:cubicBezTo>
                  <a:cubicBezTo>
                    <a:pt x="837067" y="561789"/>
                    <a:pt x="839590" y="562871"/>
                    <a:pt x="841032" y="563591"/>
                  </a:cubicBezTo>
                  <a:cubicBezTo>
                    <a:pt x="841753" y="563952"/>
                    <a:pt x="843556" y="564672"/>
                    <a:pt x="844277" y="564312"/>
                  </a:cubicBezTo>
                  <a:cubicBezTo>
                    <a:pt x="844998" y="564312"/>
                    <a:pt x="846440" y="562871"/>
                    <a:pt x="847161" y="562510"/>
                  </a:cubicBezTo>
                  <a:cubicBezTo>
                    <a:pt x="848963" y="562510"/>
                    <a:pt x="851847" y="564312"/>
                    <a:pt x="853650" y="564672"/>
                  </a:cubicBezTo>
                  <a:cubicBezTo>
                    <a:pt x="854731" y="565033"/>
                    <a:pt x="856894" y="565393"/>
                    <a:pt x="857976" y="565753"/>
                  </a:cubicBezTo>
                  <a:cubicBezTo>
                    <a:pt x="859418" y="566474"/>
                    <a:pt x="861220" y="568276"/>
                    <a:pt x="862662" y="568997"/>
                  </a:cubicBezTo>
                  <a:cubicBezTo>
                    <a:pt x="863023" y="569357"/>
                    <a:pt x="864825" y="570078"/>
                    <a:pt x="865546" y="569717"/>
                  </a:cubicBezTo>
                  <a:cubicBezTo>
                    <a:pt x="866988" y="569357"/>
                    <a:pt x="868430" y="566834"/>
                    <a:pt x="869151" y="565753"/>
                  </a:cubicBezTo>
                  <a:cubicBezTo>
                    <a:pt x="870233" y="564672"/>
                    <a:pt x="871314" y="562871"/>
                    <a:pt x="871675" y="561789"/>
                  </a:cubicBezTo>
                  <a:cubicBezTo>
                    <a:pt x="872756" y="560348"/>
                    <a:pt x="873117" y="556744"/>
                    <a:pt x="873477" y="554943"/>
                  </a:cubicBezTo>
                  <a:cubicBezTo>
                    <a:pt x="873838" y="553862"/>
                    <a:pt x="875280" y="552060"/>
                    <a:pt x="875640" y="550979"/>
                  </a:cubicBezTo>
                  <a:cubicBezTo>
                    <a:pt x="876361" y="549898"/>
                    <a:pt x="877082" y="546654"/>
                    <a:pt x="877803" y="545934"/>
                  </a:cubicBezTo>
                  <a:cubicBezTo>
                    <a:pt x="878885" y="544853"/>
                    <a:pt x="881769" y="544853"/>
                    <a:pt x="882850" y="544492"/>
                  </a:cubicBezTo>
                  <a:cubicBezTo>
                    <a:pt x="883571" y="544132"/>
                    <a:pt x="885374" y="543051"/>
                    <a:pt x="885734" y="542330"/>
                  </a:cubicBezTo>
                  <a:cubicBezTo>
                    <a:pt x="886095" y="541970"/>
                    <a:pt x="885734" y="540168"/>
                    <a:pt x="886095" y="539447"/>
                  </a:cubicBezTo>
                  <a:cubicBezTo>
                    <a:pt x="886095" y="538727"/>
                    <a:pt x="886816" y="537285"/>
                    <a:pt x="886816" y="535844"/>
                  </a:cubicBezTo>
                  <a:cubicBezTo>
                    <a:pt x="887176" y="535123"/>
                    <a:pt x="887176" y="533321"/>
                    <a:pt x="887176" y="532240"/>
                  </a:cubicBezTo>
                  <a:cubicBezTo>
                    <a:pt x="887897" y="531519"/>
                    <a:pt x="888618" y="529357"/>
                    <a:pt x="888979" y="528637"/>
                  </a:cubicBezTo>
                  <a:cubicBezTo>
                    <a:pt x="889700" y="527555"/>
                    <a:pt x="889700" y="524673"/>
                    <a:pt x="890060" y="523231"/>
                  </a:cubicBezTo>
                  <a:cubicBezTo>
                    <a:pt x="890421" y="522510"/>
                    <a:pt x="891502" y="521069"/>
                    <a:pt x="891863" y="520348"/>
                  </a:cubicBezTo>
                  <a:cubicBezTo>
                    <a:pt x="892584" y="519628"/>
                    <a:pt x="894747" y="518186"/>
                    <a:pt x="895468" y="517465"/>
                  </a:cubicBezTo>
                  <a:cubicBezTo>
                    <a:pt x="895828" y="516745"/>
                    <a:pt x="896910" y="514943"/>
                    <a:pt x="896910" y="513862"/>
                  </a:cubicBezTo>
                  <a:cubicBezTo>
                    <a:pt x="897270" y="513501"/>
                    <a:pt x="897631" y="512060"/>
                    <a:pt x="896910" y="511339"/>
                  </a:cubicBezTo>
                  <a:cubicBezTo>
                    <a:pt x="896910" y="510619"/>
                    <a:pt x="895468" y="510258"/>
                    <a:pt x="895468" y="509538"/>
                  </a:cubicBezTo>
                  <a:cubicBezTo>
                    <a:pt x="895107" y="509177"/>
                    <a:pt x="895107" y="507736"/>
                    <a:pt x="895107" y="507375"/>
                  </a:cubicBezTo>
                  <a:cubicBezTo>
                    <a:pt x="895468" y="506655"/>
                    <a:pt x="896910" y="506655"/>
                    <a:pt x="897631" y="506655"/>
                  </a:cubicBezTo>
                  <a:cubicBezTo>
                    <a:pt x="898351" y="505934"/>
                    <a:pt x="900514" y="504853"/>
                    <a:pt x="901235" y="504132"/>
                  </a:cubicBezTo>
                  <a:cubicBezTo>
                    <a:pt x="901956" y="503411"/>
                    <a:pt x="902677" y="501970"/>
                    <a:pt x="903038" y="500889"/>
                  </a:cubicBezTo>
                  <a:cubicBezTo>
                    <a:pt x="903038" y="499808"/>
                    <a:pt x="902677" y="498006"/>
                    <a:pt x="903038" y="497285"/>
                  </a:cubicBezTo>
                  <a:cubicBezTo>
                    <a:pt x="903398" y="496204"/>
                    <a:pt x="904840" y="495123"/>
                    <a:pt x="905922" y="494763"/>
                  </a:cubicBezTo>
                  <a:cubicBezTo>
                    <a:pt x="907003" y="494042"/>
                    <a:pt x="909887" y="494763"/>
                    <a:pt x="910969" y="494042"/>
                  </a:cubicBezTo>
                  <a:cubicBezTo>
                    <a:pt x="912411" y="494042"/>
                    <a:pt x="914934" y="492961"/>
                    <a:pt x="916376" y="492240"/>
                  </a:cubicBezTo>
                  <a:cubicBezTo>
                    <a:pt x="917097" y="491520"/>
                    <a:pt x="918539" y="489718"/>
                    <a:pt x="919621" y="489358"/>
                  </a:cubicBezTo>
                  <a:cubicBezTo>
                    <a:pt x="920702" y="488637"/>
                    <a:pt x="923586" y="488637"/>
                    <a:pt x="924668" y="487916"/>
                  </a:cubicBezTo>
                  <a:cubicBezTo>
                    <a:pt x="925389" y="487916"/>
                    <a:pt x="927191" y="486835"/>
                    <a:pt x="927552" y="486475"/>
                  </a:cubicBezTo>
                  <a:cubicBezTo>
                    <a:pt x="928273" y="485033"/>
                    <a:pt x="928273" y="482150"/>
                    <a:pt x="928994" y="481069"/>
                  </a:cubicBezTo>
                  <a:cubicBezTo>
                    <a:pt x="929354" y="480709"/>
                    <a:pt x="930436" y="480349"/>
                    <a:pt x="930796" y="479988"/>
                  </a:cubicBezTo>
                  <a:cubicBezTo>
                    <a:pt x="931517" y="479267"/>
                    <a:pt x="933320" y="478547"/>
                    <a:pt x="934041" y="477826"/>
                  </a:cubicBezTo>
                  <a:cubicBezTo>
                    <a:pt x="934762" y="477105"/>
                    <a:pt x="935843" y="475664"/>
                    <a:pt x="936204" y="474943"/>
                  </a:cubicBezTo>
                  <a:cubicBezTo>
                    <a:pt x="937646" y="474222"/>
                    <a:pt x="940890" y="472421"/>
                    <a:pt x="942332" y="473141"/>
                  </a:cubicBezTo>
                  <a:cubicBezTo>
                    <a:pt x="943414" y="473141"/>
                    <a:pt x="944495" y="475664"/>
                    <a:pt x="945216" y="476385"/>
                  </a:cubicBezTo>
                  <a:cubicBezTo>
                    <a:pt x="946298" y="476745"/>
                    <a:pt x="948461" y="476745"/>
                    <a:pt x="949903" y="477105"/>
                  </a:cubicBezTo>
                  <a:cubicBezTo>
                    <a:pt x="950263" y="476745"/>
                    <a:pt x="952066" y="476385"/>
                    <a:pt x="953147" y="476745"/>
                  </a:cubicBezTo>
                  <a:cubicBezTo>
                    <a:pt x="954229" y="476745"/>
                    <a:pt x="956392" y="478186"/>
                    <a:pt x="957473" y="478547"/>
                  </a:cubicBezTo>
                  <a:cubicBezTo>
                    <a:pt x="958915" y="478907"/>
                    <a:pt x="961439" y="479988"/>
                    <a:pt x="962881" y="480349"/>
                  </a:cubicBezTo>
                  <a:cubicBezTo>
                    <a:pt x="963962" y="481069"/>
                    <a:pt x="966486" y="482150"/>
                    <a:pt x="967207" y="483231"/>
                  </a:cubicBezTo>
                  <a:cubicBezTo>
                    <a:pt x="969009" y="485033"/>
                    <a:pt x="971533" y="490439"/>
                    <a:pt x="972614" y="492961"/>
                  </a:cubicBezTo>
                  <a:cubicBezTo>
                    <a:pt x="974056" y="494763"/>
                    <a:pt x="975859" y="497646"/>
                    <a:pt x="976940" y="499087"/>
                  </a:cubicBezTo>
                  <a:cubicBezTo>
                    <a:pt x="978382" y="500529"/>
                    <a:pt x="981627" y="502330"/>
                    <a:pt x="982708" y="503772"/>
                  </a:cubicBezTo>
                  <a:cubicBezTo>
                    <a:pt x="984150" y="505934"/>
                    <a:pt x="985953" y="510979"/>
                    <a:pt x="986674" y="513501"/>
                  </a:cubicBezTo>
                  <a:cubicBezTo>
                    <a:pt x="987755" y="515664"/>
                    <a:pt x="989558" y="520348"/>
                    <a:pt x="989918" y="522510"/>
                  </a:cubicBezTo>
                  <a:cubicBezTo>
                    <a:pt x="990639" y="525393"/>
                    <a:pt x="990639" y="530438"/>
                    <a:pt x="991000" y="533321"/>
                  </a:cubicBezTo>
                  <a:cubicBezTo>
                    <a:pt x="991360" y="535483"/>
                    <a:pt x="991721" y="539447"/>
                    <a:pt x="992442" y="541609"/>
                  </a:cubicBezTo>
                  <a:cubicBezTo>
                    <a:pt x="993523" y="544853"/>
                    <a:pt x="997128" y="550258"/>
                    <a:pt x="998570" y="553501"/>
                  </a:cubicBezTo>
                  <a:cubicBezTo>
                    <a:pt x="1000012" y="556024"/>
                    <a:pt x="1002175" y="561429"/>
                    <a:pt x="1003257" y="563952"/>
                  </a:cubicBezTo>
                  <a:cubicBezTo>
                    <a:pt x="1004338" y="565753"/>
                    <a:pt x="1006141" y="568997"/>
                    <a:pt x="1006501" y="571159"/>
                  </a:cubicBezTo>
                  <a:cubicBezTo>
                    <a:pt x="1007583" y="573681"/>
                    <a:pt x="1008304" y="579087"/>
                    <a:pt x="1009025" y="581969"/>
                  </a:cubicBezTo>
                  <a:cubicBezTo>
                    <a:pt x="1010106" y="585933"/>
                    <a:pt x="1012630" y="593861"/>
                    <a:pt x="1013351" y="598186"/>
                  </a:cubicBezTo>
                  <a:cubicBezTo>
                    <a:pt x="1013711" y="599627"/>
                    <a:pt x="1014432" y="602870"/>
                    <a:pt x="1015153" y="604312"/>
                  </a:cubicBezTo>
                  <a:cubicBezTo>
                    <a:pt x="1015874" y="606474"/>
                    <a:pt x="1018758" y="610438"/>
                    <a:pt x="1019479" y="612600"/>
                  </a:cubicBezTo>
                  <a:cubicBezTo>
                    <a:pt x="1020561" y="614762"/>
                    <a:pt x="1021642" y="619086"/>
                    <a:pt x="1022724" y="621249"/>
                  </a:cubicBezTo>
                  <a:cubicBezTo>
                    <a:pt x="1023445" y="622690"/>
                    <a:pt x="1026689" y="625573"/>
                    <a:pt x="1027771" y="627014"/>
                  </a:cubicBezTo>
                  <a:cubicBezTo>
                    <a:pt x="1028852" y="628456"/>
                    <a:pt x="1030655" y="631699"/>
                    <a:pt x="1031376" y="633140"/>
                  </a:cubicBezTo>
                  <a:cubicBezTo>
                    <a:pt x="1031736" y="634221"/>
                    <a:pt x="1032818" y="635663"/>
                    <a:pt x="1033539" y="636384"/>
                  </a:cubicBezTo>
                  <a:cubicBezTo>
                    <a:pt x="1033899" y="637465"/>
                    <a:pt x="1034260" y="639987"/>
                    <a:pt x="1034981" y="641068"/>
                  </a:cubicBezTo>
                  <a:cubicBezTo>
                    <a:pt x="1035341" y="642149"/>
                    <a:pt x="1036783" y="643230"/>
                    <a:pt x="1037144" y="644311"/>
                  </a:cubicBezTo>
                  <a:cubicBezTo>
                    <a:pt x="1037144" y="645392"/>
                    <a:pt x="1036423" y="647915"/>
                    <a:pt x="1036062" y="648996"/>
                  </a:cubicBezTo>
                  <a:cubicBezTo>
                    <a:pt x="1035341" y="649717"/>
                    <a:pt x="1033899" y="651158"/>
                    <a:pt x="1033539" y="651879"/>
                  </a:cubicBezTo>
                  <a:cubicBezTo>
                    <a:pt x="1032818" y="653320"/>
                    <a:pt x="1033178" y="656924"/>
                    <a:pt x="1033178" y="658365"/>
                  </a:cubicBezTo>
                  <a:cubicBezTo>
                    <a:pt x="1032818" y="659446"/>
                    <a:pt x="1032818" y="661248"/>
                    <a:pt x="1032818" y="662329"/>
                  </a:cubicBezTo>
                  <a:cubicBezTo>
                    <a:pt x="1032818" y="663771"/>
                    <a:pt x="1033899" y="666293"/>
                    <a:pt x="1034260" y="667735"/>
                  </a:cubicBezTo>
                  <a:cubicBezTo>
                    <a:pt x="1034260" y="668816"/>
                    <a:pt x="1033539" y="671338"/>
                    <a:pt x="1033539" y="672780"/>
                  </a:cubicBezTo>
                  <a:cubicBezTo>
                    <a:pt x="1033899" y="673861"/>
                    <a:pt x="1035341" y="676023"/>
                    <a:pt x="1036062" y="677104"/>
                  </a:cubicBezTo>
                  <a:cubicBezTo>
                    <a:pt x="1036423" y="678185"/>
                    <a:pt x="1037504" y="680708"/>
                    <a:pt x="1037504" y="682149"/>
                  </a:cubicBezTo>
                  <a:cubicBezTo>
                    <a:pt x="1037865" y="683951"/>
                    <a:pt x="1036062" y="686834"/>
                    <a:pt x="1035702" y="688275"/>
                  </a:cubicBezTo>
                  <a:cubicBezTo>
                    <a:pt x="1035341" y="689717"/>
                    <a:pt x="1035341" y="692239"/>
                    <a:pt x="1034981" y="693320"/>
                  </a:cubicBezTo>
                  <a:cubicBezTo>
                    <a:pt x="1034981" y="694762"/>
                    <a:pt x="1033899" y="696924"/>
                    <a:pt x="1033899" y="698365"/>
                  </a:cubicBezTo>
                  <a:cubicBezTo>
                    <a:pt x="1033899" y="699086"/>
                    <a:pt x="1035341" y="700888"/>
                    <a:pt x="1035702" y="701969"/>
                  </a:cubicBezTo>
                  <a:cubicBezTo>
                    <a:pt x="1036062" y="703410"/>
                    <a:pt x="1034981" y="706293"/>
                    <a:pt x="1034260" y="707734"/>
                  </a:cubicBezTo>
                  <a:cubicBezTo>
                    <a:pt x="1033899" y="708815"/>
                    <a:pt x="1031376" y="711698"/>
                    <a:pt x="1031376" y="712059"/>
                  </a:cubicBezTo>
                  <a:cubicBezTo>
                    <a:pt x="1031376" y="712059"/>
                    <a:pt x="1029934" y="716023"/>
                    <a:pt x="1028852" y="717104"/>
                  </a:cubicBezTo>
                  <a:cubicBezTo>
                    <a:pt x="1027771" y="717824"/>
                    <a:pt x="1025247" y="717824"/>
                    <a:pt x="1024166" y="718185"/>
                  </a:cubicBezTo>
                  <a:cubicBezTo>
                    <a:pt x="1023084" y="718545"/>
                    <a:pt x="1020921" y="719626"/>
                    <a:pt x="1019840" y="719266"/>
                  </a:cubicBezTo>
                  <a:cubicBezTo>
                    <a:pt x="1019119" y="719266"/>
                    <a:pt x="1017677" y="718185"/>
                    <a:pt x="1017316" y="717464"/>
                  </a:cubicBezTo>
                  <a:cubicBezTo>
                    <a:pt x="1016956" y="717104"/>
                    <a:pt x="1016956" y="715302"/>
                    <a:pt x="1016235" y="714942"/>
                  </a:cubicBezTo>
                  <a:cubicBezTo>
                    <a:pt x="1015874" y="714581"/>
                    <a:pt x="1014072" y="714942"/>
                    <a:pt x="1013711" y="714581"/>
                  </a:cubicBezTo>
                  <a:cubicBezTo>
                    <a:pt x="1012990" y="714221"/>
                    <a:pt x="1012269" y="712419"/>
                    <a:pt x="1012269" y="711698"/>
                  </a:cubicBezTo>
                  <a:cubicBezTo>
                    <a:pt x="1012630" y="710617"/>
                    <a:pt x="1015153" y="709897"/>
                    <a:pt x="1015514" y="708815"/>
                  </a:cubicBezTo>
                  <a:cubicBezTo>
                    <a:pt x="1015874" y="708095"/>
                    <a:pt x="1015153" y="706653"/>
                    <a:pt x="1015514" y="706293"/>
                  </a:cubicBezTo>
                  <a:cubicBezTo>
                    <a:pt x="1016235" y="705212"/>
                    <a:pt x="1018758" y="705933"/>
                    <a:pt x="1019479" y="705212"/>
                  </a:cubicBezTo>
                  <a:cubicBezTo>
                    <a:pt x="1020561" y="704852"/>
                    <a:pt x="1022003" y="703770"/>
                    <a:pt x="1022003" y="702689"/>
                  </a:cubicBezTo>
                  <a:cubicBezTo>
                    <a:pt x="1022363" y="701969"/>
                    <a:pt x="1020921" y="699446"/>
                    <a:pt x="1019840" y="698725"/>
                  </a:cubicBezTo>
                  <a:cubicBezTo>
                    <a:pt x="1019119" y="698365"/>
                    <a:pt x="1017316" y="698725"/>
                    <a:pt x="1016956" y="698725"/>
                  </a:cubicBezTo>
                  <a:cubicBezTo>
                    <a:pt x="1015874" y="698725"/>
                    <a:pt x="1013711" y="697644"/>
                    <a:pt x="1012630" y="697644"/>
                  </a:cubicBezTo>
                  <a:cubicBezTo>
                    <a:pt x="1011548" y="697644"/>
                    <a:pt x="1009746" y="699086"/>
                    <a:pt x="1009025" y="699807"/>
                  </a:cubicBezTo>
                  <a:cubicBezTo>
                    <a:pt x="1007943" y="700527"/>
                    <a:pt x="1005420" y="703410"/>
                    <a:pt x="1004338" y="704491"/>
                  </a:cubicBezTo>
                  <a:cubicBezTo>
                    <a:pt x="1003257" y="705212"/>
                    <a:pt x="1000733" y="706653"/>
                    <a:pt x="1000012" y="707734"/>
                  </a:cubicBezTo>
                  <a:cubicBezTo>
                    <a:pt x="999291" y="708455"/>
                    <a:pt x="997849" y="710617"/>
                    <a:pt x="998210" y="711338"/>
                  </a:cubicBezTo>
                  <a:cubicBezTo>
                    <a:pt x="998210" y="712419"/>
                    <a:pt x="999652" y="713500"/>
                    <a:pt x="1000012" y="713861"/>
                  </a:cubicBezTo>
                  <a:cubicBezTo>
                    <a:pt x="1000733" y="714581"/>
                    <a:pt x="1002896" y="714942"/>
                    <a:pt x="1003617" y="715662"/>
                  </a:cubicBezTo>
                  <a:cubicBezTo>
                    <a:pt x="1004338" y="716743"/>
                    <a:pt x="1005780" y="719266"/>
                    <a:pt x="1005059" y="720347"/>
                  </a:cubicBezTo>
                  <a:cubicBezTo>
                    <a:pt x="1004699" y="721428"/>
                    <a:pt x="1001454" y="721068"/>
                    <a:pt x="1000733" y="721068"/>
                  </a:cubicBezTo>
                  <a:cubicBezTo>
                    <a:pt x="1000012" y="721068"/>
                    <a:pt x="998570" y="720347"/>
                    <a:pt x="997849" y="720707"/>
                  </a:cubicBezTo>
                  <a:cubicBezTo>
                    <a:pt x="997128" y="721428"/>
                    <a:pt x="997489" y="723951"/>
                    <a:pt x="997489" y="725032"/>
                  </a:cubicBezTo>
                  <a:cubicBezTo>
                    <a:pt x="997128" y="726113"/>
                    <a:pt x="996047" y="727914"/>
                    <a:pt x="996047" y="728996"/>
                  </a:cubicBezTo>
                  <a:cubicBezTo>
                    <a:pt x="996047" y="731158"/>
                    <a:pt x="996047" y="734761"/>
                    <a:pt x="996407" y="736563"/>
                  </a:cubicBezTo>
                  <a:cubicBezTo>
                    <a:pt x="996768" y="737284"/>
                    <a:pt x="997849" y="738725"/>
                    <a:pt x="997849" y="739446"/>
                  </a:cubicBezTo>
                  <a:cubicBezTo>
                    <a:pt x="998570" y="741608"/>
                    <a:pt x="999291" y="746293"/>
                    <a:pt x="998931" y="748455"/>
                  </a:cubicBezTo>
                  <a:cubicBezTo>
                    <a:pt x="998570" y="750617"/>
                    <a:pt x="997489" y="754941"/>
                    <a:pt x="996407" y="756743"/>
                  </a:cubicBezTo>
                  <a:cubicBezTo>
                    <a:pt x="995326" y="758185"/>
                    <a:pt x="992081" y="760707"/>
                    <a:pt x="990279" y="761788"/>
                  </a:cubicBezTo>
                  <a:cubicBezTo>
                    <a:pt x="988476" y="762869"/>
                    <a:pt x="984150" y="764311"/>
                    <a:pt x="982708" y="765392"/>
                  </a:cubicBezTo>
                  <a:cubicBezTo>
                    <a:pt x="980545" y="766833"/>
                    <a:pt x="976580" y="770076"/>
                    <a:pt x="975498" y="772599"/>
                  </a:cubicBezTo>
                  <a:cubicBezTo>
                    <a:pt x="974417" y="774761"/>
                    <a:pt x="974056" y="780166"/>
                    <a:pt x="974056" y="783049"/>
                  </a:cubicBezTo>
                  <a:cubicBezTo>
                    <a:pt x="973696" y="784851"/>
                    <a:pt x="974056" y="788455"/>
                    <a:pt x="974417" y="790256"/>
                  </a:cubicBezTo>
                  <a:cubicBezTo>
                    <a:pt x="974777" y="792058"/>
                    <a:pt x="975498" y="796382"/>
                    <a:pt x="975859" y="798184"/>
                  </a:cubicBezTo>
                  <a:cubicBezTo>
                    <a:pt x="976219" y="799265"/>
                    <a:pt x="977661" y="801427"/>
                    <a:pt x="977661" y="802509"/>
                  </a:cubicBezTo>
                  <a:cubicBezTo>
                    <a:pt x="978022" y="803590"/>
                    <a:pt x="977661" y="806112"/>
                    <a:pt x="977301" y="807193"/>
                  </a:cubicBezTo>
                  <a:cubicBezTo>
                    <a:pt x="976580" y="807914"/>
                    <a:pt x="974417" y="808995"/>
                    <a:pt x="974056" y="809355"/>
                  </a:cubicBezTo>
                  <a:cubicBezTo>
                    <a:pt x="973335" y="810436"/>
                    <a:pt x="971893" y="812238"/>
                    <a:pt x="971893" y="812959"/>
                  </a:cubicBezTo>
                  <a:cubicBezTo>
                    <a:pt x="971533" y="813680"/>
                    <a:pt x="971893" y="815121"/>
                    <a:pt x="972254" y="815842"/>
                  </a:cubicBezTo>
                  <a:cubicBezTo>
                    <a:pt x="972254" y="817283"/>
                    <a:pt x="973335" y="820166"/>
                    <a:pt x="973335" y="821247"/>
                  </a:cubicBezTo>
                  <a:cubicBezTo>
                    <a:pt x="972975" y="823049"/>
                    <a:pt x="971533" y="825211"/>
                    <a:pt x="970451" y="826292"/>
                  </a:cubicBezTo>
                  <a:cubicBezTo>
                    <a:pt x="969730" y="827013"/>
                    <a:pt x="967928" y="828094"/>
                    <a:pt x="967207" y="828815"/>
                  </a:cubicBezTo>
                  <a:cubicBezTo>
                    <a:pt x="966486" y="830256"/>
                    <a:pt x="965765" y="832058"/>
                    <a:pt x="965044" y="833139"/>
                  </a:cubicBezTo>
                  <a:cubicBezTo>
                    <a:pt x="964683" y="833860"/>
                    <a:pt x="963602" y="834941"/>
                    <a:pt x="963241" y="835662"/>
                  </a:cubicBezTo>
                  <a:cubicBezTo>
                    <a:pt x="962160" y="836022"/>
                    <a:pt x="959997" y="836382"/>
                    <a:pt x="959276" y="837103"/>
                  </a:cubicBezTo>
                  <a:cubicBezTo>
                    <a:pt x="958555" y="838184"/>
                    <a:pt x="958915" y="840707"/>
                    <a:pt x="958555" y="842148"/>
                  </a:cubicBezTo>
                  <a:cubicBezTo>
                    <a:pt x="958555" y="843229"/>
                    <a:pt x="958915" y="845391"/>
                    <a:pt x="958915" y="846472"/>
                  </a:cubicBezTo>
                  <a:cubicBezTo>
                    <a:pt x="958555" y="847193"/>
                    <a:pt x="957834" y="848634"/>
                    <a:pt x="957473" y="848995"/>
                  </a:cubicBezTo>
                  <a:cubicBezTo>
                    <a:pt x="956752" y="849715"/>
                    <a:pt x="954229" y="850076"/>
                    <a:pt x="953508" y="850797"/>
                  </a:cubicBezTo>
                  <a:cubicBezTo>
                    <a:pt x="952426" y="852238"/>
                    <a:pt x="953147" y="855842"/>
                    <a:pt x="952066" y="856923"/>
                  </a:cubicBezTo>
                  <a:cubicBezTo>
                    <a:pt x="951345" y="858004"/>
                    <a:pt x="948821" y="858004"/>
                    <a:pt x="948100" y="859085"/>
                  </a:cubicBezTo>
                  <a:cubicBezTo>
                    <a:pt x="947740" y="859805"/>
                    <a:pt x="947019" y="861607"/>
                    <a:pt x="947019" y="862688"/>
                  </a:cubicBezTo>
                  <a:cubicBezTo>
                    <a:pt x="947019" y="864130"/>
                    <a:pt x="948821" y="866652"/>
                    <a:pt x="949542" y="867373"/>
                  </a:cubicBezTo>
                  <a:cubicBezTo>
                    <a:pt x="949903" y="868454"/>
                    <a:pt x="951345" y="870616"/>
                    <a:pt x="951345" y="871337"/>
                  </a:cubicBezTo>
                  <a:cubicBezTo>
                    <a:pt x="951345" y="872058"/>
                    <a:pt x="951345" y="872418"/>
                    <a:pt x="950984" y="872418"/>
                  </a:cubicBezTo>
                  <a:cubicBezTo>
                    <a:pt x="941611" y="874941"/>
                    <a:pt x="918900" y="880706"/>
                    <a:pt x="909887" y="882508"/>
                  </a:cubicBezTo>
                  <a:cubicBezTo>
                    <a:pt x="892223" y="886832"/>
                    <a:pt x="856173" y="895121"/>
                    <a:pt x="838148" y="899084"/>
                  </a:cubicBezTo>
                  <a:cubicBezTo>
                    <a:pt x="826252" y="901607"/>
                    <a:pt x="792725" y="908093"/>
                    <a:pt x="783352" y="909895"/>
                  </a:cubicBezTo>
                  <a:lnTo>
                    <a:pt x="781550" y="897283"/>
                  </a:lnTo>
                  <a:cubicBezTo>
                    <a:pt x="781550" y="897283"/>
                    <a:pt x="665469" y="917463"/>
                    <a:pt x="626896" y="923949"/>
                  </a:cubicBezTo>
                  <a:cubicBezTo>
                    <a:pt x="612836" y="926472"/>
                    <a:pt x="583996" y="930796"/>
                    <a:pt x="569576" y="932958"/>
                  </a:cubicBezTo>
                  <a:cubicBezTo>
                    <a:pt x="561645" y="934039"/>
                    <a:pt x="541097" y="936562"/>
                    <a:pt x="532084" y="937643"/>
                  </a:cubicBezTo>
                  <a:cubicBezTo>
                    <a:pt x="534247" y="935841"/>
                    <a:pt x="536410" y="933679"/>
                    <a:pt x="537492" y="932237"/>
                  </a:cubicBezTo>
                  <a:cubicBezTo>
                    <a:pt x="540015" y="929715"/>
                    <a:pt x="544702" y="924670"/>
                    <a:pt x="546504" y="921787"/>
                  </a:cubicBezTo>
                  <a:cubicBezTo>
                    <a:pt x="547946" y="919625"/>
                    <a:pt x="550109" y="915661"/>
                    <a:pt x="550830" y="913499"/>
                  </a:cubicBezTo>
                  <a:cubicBezTo>
                    <a:pt x="552272" y="910976"/>
                    <a:pt x="554075" y="905931"/>
                    <a:pt x="555156" y="903048"/>
                  </a:cubicBezTo>
                  <a:cubicBezTo>
                    <a:pt x="555877" y="900886"/>
                    <a:pt x="556238" y="896562"/>
                    <a:pt x="556598" y="894400"/>
                  </a:cubicBezTo>
                  <a:cubicBezTo>
                    <a:pt x="557319" y="891877"/>
                    <a:pt x="558040" y="886472"/>
                    <a:pt x="559122" y="883949"/>
                  </a:cubicBezTo>
                  <a:cubicBezTo>
                    <a:pt x="559843" y="880706"/>
                    <a:pt x="563087" y="875301"/>
                    <a:pt x="564529" y="872418"/>
                  </a:cubicBezTo>
                  <a:cubicBezTo>
                    <a:pt x="565971" y="869896"/>
                    <a:pt x="568495" y="864490"/>
                    <a:pt x="569576" y="861607"/>
                  </a:cubicBezTo>
                  <a:cubicBezTo>
                    <a:pt x="571018" y="858724"/>
                    <a:pt x="574984" y="852959"/>
                    <a:pt x="576426" y="849715"/>
                  </a:cubicBezTo>
                  <a:cubicBezTo>
                    <a:pt x="577868" y="845391"/>
                    <a:pt x="580031" y="836382"/>
                    <a:pt x="581112" y="831698"/>
                  </a:cubicBezTo>
                  <a:cubicBezTo>
                    <a:pt x="581833" y="827013"/>
                    <a:pt x="582554" y="817283"/>
                    <a:pt x="582915" y="812599"/>
                  </a:cubicBezTo>
                  <a:cubicBezTo>
                    <a:pt x="583275" y="807554"/>
                    <a:pt x="583636" y="798184"/>
                    <a:pt x="583636" y="793139"/>
                  </a:cubicBezTo>
                  <a:cubicBezTo>
                    <a:pt x="583636" y="787374"/>
                    <a:pt x="583636" y="776202"/>
                    <a:pt x="583636" y="770437"/>
                  </a:cubicBezTo>
                  <a:cubicBezTo>
                    <a:pt x="583636" y="766833"/>
                    <a:pt x="583275" y="759266"/>
                    <a:pt x="582915" y="755302"/>
                  </a:cubicBezTo>
                  <a:cubicBezTo>
                    <a:pt x="581473" y="748815"/>
                    <a:pt x="577147" y="736203"/>
                    <a:pt x="575344" y="729716"/>
                  </a:cubicBezTo>
                  <a:cubicBezTo>
                    <a:pt x="574623" y="726833"/>
                    <a:pt x="573902" y="721428"/>
                    <a:pt x="572821" y="718906"/>
                  </a:cubicBezTo>
                  <a:cubicBezTo>
                    <a:pt x="571739" y="716023"/>
                    <a:pt x="569216" y="709897"/>
                    <a:pt x="567774" y="707374"/>
                  </a:cubicBezTo>
                  <a:cubicBezTo>
                    <a:pt x="565971" y="703410"/>
                    <a:pt x="562727" y="696203"/>
                    <a:pt x="560924" y="692599"/>
                  </a:cubicBezTo>
                  <a:cubicBezTo>
                    <a:pt x="558761" y="689356"/>
                    <a:pt x="554075" y="682870"/>
                    <a:pt x="551912" y="679626"/>
                  </a:cubicBezTo>
                  <a:cubicBezTo>
                    <a:pt x="549749" y="676744"/>
                    <a:pt x="545783" y="671699"/>
                    <a:pt x="543981" y="668816"/>
                  </a:cubicBezTo>
                  <a:cubicBezTo>
                    <a:pt x="542178" y="665573"/>
                    <a:pt x="539294" y="658726"/>
                    <a:pt x="537492" y="655483"/>
                  </a:cubicBezTo>
                  <a:cubicBezTo>
                    <a:pt x="536410" y="652960"/>
                    <a:pt x="534247" y="648275"/>
                    <a:pt x="533166" y="646113"/>
                  </a:cubicBezTo>
                  <a:cubicBezTo>
                    <a:pt x="532084" y="644311"/>
                    <a:pt x="529921" y="640708"/>
                    <a:pt x="528840" y="638546"/>
                  </a:cubicBezTo>
                  <a:cubicBezTo>
                    <a:pt x="527398" y="636384"/>
                    <a:pt x="523432" y="631699"/>
                    <a:pt x="521990" y="629176"/>
                  </a:cubicBezTo>
                  <a:cubicBezTo>
                    <a:pt x="520548" y="626654"/>
                    <a:pt x="518025" y="621249"/>
                    <a:pt x="517664" y="618366"/>
                  </a:cubicBezTo>
                  <a:cubicBezTo>
                    <a:pt x="517304" y="616564"/>
                    <a:pt x="518025" y="612600"/>
                    <a:pt x="518385" y="611158"/>
                  </a:cubicBezTo>
                  <a:cubicBezTo>
                    <a:pt x="518746" y="609357"/>
                    <a:pt x="520188" y="606113"/>
                    <a:pt x="521269" y="604672"/>
                  </a:cubicBezTo>
                  <a:cubicBezTo>
                    <a:pt x="521990" y="603231"/>
                    <a:pt x="524874" y="601068"/>
                    <a:pt x="525595" y="599627"/>
                  </a:cubicBezTo>
                  <a:cubicBezTo>
                    <a:pt x="526677" y="597465"/>
                    <a:pt x="526677" y="592780"/>
                    <a:pt x="527037" y="590258"/>
                  </a:cubicBezTo>
                  <a:cubicBezTo>
                    <a:pt x="527037" y="588456"/>
                    <a:pt x="527037" y="585573"/>
                    <a:pt x="527037" y="583771"/>
                  </a:cubicBezTo>
                  <a:cubicBezTo>
                    <a:pt x="526677" y="582330"/>
                    <a:pt x="525595" y="579447"/>
                    <a:pt x="524874" y="578006"/>
                  </a:cubicBezTo>
                  <a:cubicBezTo>
                    <a:pt x="524514" y="575483"/>
                    <a:pt x="523072" y="571159"/>
                    <a:pt x="522351" y="568636"/>
                  </a:cubicBezTo>
                  <a:cubicBezTo>
                    <a:pt x="521990" y="566474"/>
                    <a:pt x="520548" y="562150"/>
                    <a:pt x="519467" y="559988"/>
                  </a:cubicBezTo>
                  <a:cubicBezTo>
                    <a:pt x="518385" y="557465"/>
                    <a:pt x="514059" y="553141"/>
                    <a:pt x="512617" y="550258"/>
                  </a:cubicBezTo>
                  <a:cubicBezTo>
                    <a:pt x="512257" y="549537"/>
                    <a:pt x="511175" y="547375"/>
                    <a:pt x="511175" y="545934"/>
                  </a:cubicBezTo>
                  <a:cubicBezTo>
                    <a:pt x="511175" y="544853"/>
                    <a:pt x="512617" y="543051"/>
                    <a:pt x="512978" y="542330"/>
                  </a:cubicBezTo>
                  <a:cubicBezTo>
                    <a:pt x="514059" y="541609"/>
                    <a:pt x="516583" y="540168"/>
                    <a:pt x="517664" y="539087"/>
                  </a:cubicBezTo>
                  <a:cubicBezTo>
                    <a:pt x="518385" y="538366"/>
                    <a:pt x="519827" y="535844"/>
                    <a:pt x="520548" y="534763"/>
                  </a:cubicBezTo>
                  <a:cubicBezTo>
                    <a:pt x="521269" y="532961"/>
                    <a:pt x="522351" y="529357"/>
                    <a:pt x="523072" y="527555"/>
                  </a:cubicBezTo>
                  <a:cubicBezTo>
                    <a:pt x="523793" y="524673"/>
                    <a:pt x="524874" y="518547"/>
                    <a:pt x="525956" y="515664"/>
                  </a:cubicBezTo>
                  <a:cubicBezTo>
                    <a:pt x="526677" y="513141"/>
                    <a:pt x="527758" y="507736"/>
                    <a:pt x="528479" y="505213"/>
                  </a:cubicBezTo>
                  <a:cubicBezTo>
                    <a:pt x="529200" y="502691"/>
                    <a:pt x="531363" y="498366"/>
                    <a:pt x="532084" y="495484"/>
                  </a:cubicBezTo>
                  <a:cubicBezTo>
                    <a:pt x="532805" y="493682"/>
                    <a:pt x="534247" y="490078"/>
                    <a:pt x="534247" y="488276"/>
                  </a:cubicBezTo>
                  <a:cubicBezTo>
                    <a:pt x="534247" y="486475"/>
                    <a:pt x="534247" y="482150"/>
                    <a:pt x="533887" y="480709"/>
                  </a:cubicBezTo>
                  <a:cubicBezTo>
                    <a:pt x="533166" y="479267"/>
                    <a:pt x="531363" y="477466"/>
                    <a:pt x="531003" y="476024"/>
                  </a:cubicBezTo>
                  <a:cubicBezTo>
                    <a:pt x="531003" y="474943"/>
                    <a:pt x="531363" y="472421"/>
                    <a:pt x="532084" y="471340"/>
                  </a:cubicBezTo>
                  <a:cubicBezTo>
                    <a:pt x="532445" y="470619"/>
                    <a:pt x="533887" y="469177"/>
                    <a:pt x="533887" y="468457"/>
                  </a:cubicBezTo>
                  <a:cubicBezTo>
                    <a:pt x="534608" y="465574"/>
                    <a:pt x="533887" y="460169"/>
                    <a:pt x="533526" y="457646"/>
                  </a:cubicBezTo>
                  <a:cubicBezTo>
                    <a:pt x="533166" y="455844"/>
                    <a:pt x="532805" y="452601"/>
                    <a:pt x="532084" y="451160"/>
                  </a:cubicBezTo>
                  <a:cubicBezTo>
                    <a:pt x="531363" y="448997"/>
                    <a:pt x="528119" y="445754"/>
                    <a:pt x="527037" y="443592"/>
                  </a:cubicBezTo>
                  <a:cubicBezTo>
                    <a:pt x="526677" y="442511"/>
                    <a:pt x="525956" y="439988"/>
                    <a:pt x="525956" y="438547"/>
                  </a:cubicBezTo>
                  <a:cubicBezTo>
                    <a:pt x="526316" y="437466"/>
                    <a:pt x="527758" y="434943"/>
                    <a:pt x="528479" y="434223"/>
                  </a:cubicBezTo>
                  <a:cubicBezTo>
                    <a:pt x="530282" y="432781"/>
                    <a:pt x="534247" y="431340"/>
                    <a:pt x="536410" y="430259"/>
                  </a:cubicBezTo>
                  <a:cubicBezTo>
                    <a:pt x="537852" y="429538"/>
                    <a:pt x="541097" y="428457"/>
                    <a:pt x="542178" y="427376"/>
                  </a:cubicBezTo>
                  <a:cubicBezTo>
                    <a:pt x="543260" y="426295"/>
                    <a:pt x="545062" y="424493"/>
                    <a:pt x="545423" y="423052"/>
                  </a:cubicBezTo>
                  <a:cubicBezTo>
                    <a:pt x="546144" y="421610"/>
                    <a:pt x="546865" y="418367"/>
                    <a:pt x="546865" y="416565"/>
                  </a:cubicBezTo>
                  <a:cubicBezTo>
                    <a:pt x="546865" y="414043"/>
                    <a:pt x="544702" y="408637"/>
                    <a:pt x="543981" y="405754"/>
                  </a:cubicBezTo>
                  <a:cubicBezTo>
                    <a:pt x="543981" y="404313"/>
                    <a:pt x="543620" y="400709"/>
                    <a:pt x="543981" y="399268"/>
                  </a:cubicBezTo>
                  <a:cubicBezTo>
                    <a:pt x="543981" y="398547"/>
                    <a:pt x="544702" y="397106"/>
                    <a:pt x="545062" y="396746"/>
                  </a:cubicBezTo>
                  <a:cubicBezTo>
                    <a:pt x="545783" y="396025"/>
                    <a:pt x="547586" y="396746"/>
                    <a:pt x="548307" y="396746"/>
                  </a:cubicBezTo>
                  <a:cubicBezTo>
                    <a:pt x="549028" y="396746"/>
                    <a:pt x="550109" y="397106"/>
                    <a:pt x="550830" y="397106"/>
                  </a:cubicBezTo>
                  <a:cubicBezTo>
                    <a:pt x="551912" y="397106"/>
                    <a:pt x="553354" y="396025"/>
                    <a:pt x="553714" y="394944"/>
                  </a:cubicBezTo>
                  <a:cubicBezTo>
                    <a:pt x="554435" y="394223"/>
                    <a:pt x="554075" y="392061"/>
                    <a:pt x="554435" y="390980"/>
                  </a:cubicBezTo>
                  <a:cubicBezTo>
                    <a:pt x="554796" y="389899"/>
                    <a:pt x="554796" y="387376"/>
                    <a:pt x="555877" y="386655"/>
                  </a:cubicBezTo>
                  <a:cubicBezTo>
                    <a:pt x="556238" y="385935"/>
                    <a:pt x="558761" y="384854"/>
                    <a:pt x="559843" y="384854"/>
                  </a:cubicBezTo>
                  <a:cubicBezTo>
                    <a:pt x="560924" y="384854"/>
                    <a:pt x="562366" y="386295"/>
                    <a:pt x="563448" y="386655"/>
                  </a:cubicBezTo>
                  <a:cubicBezTo>
                    <a:pt x="564169" y="387016"/>
                    <a:pt x="565611" y="388457"/>
                    <a:pt x="566332" y="388818"/>
                  </a:cubicBezTo>
                  <a:cubicBezTo>
                    <a:pt x="567413" y="388818"/>
                    <a:pt x="569576" y="388097"/>
                    <a:pt x="570658" y="387376"/>
                  </a:cubicBezTo>
                  <a:cubicBezTo>
                    <a:pt x="571379" y="386655"/>
                    <a:pt x="573181" y="384854"/>
                    <a:pt x="573542" y="384133"/>
                  </a:cubicBezTo>
                  <a:cubicBezTo>
                    <a:pt x="574263" y="382692"/>
                    <a:pt x="574984" y="380169"/>
                    <a:pt x="574984" y="378728"/>
                  </a:cubicBezTo>
                  <a:cubicBezTo>
                    <a:pt x="575344" y="377647"/>
                    <a:pt x="574623" y="375124"/>
                    <a:pt x="574623" y="373683"/>
                  </a:cubicBezTo>
                  <a:cubicBezTo>
                    <a:pt x="574984" y="372241"/>
                    <a:pt x="576786" y="370800"/>
                    <a:pt x="577507" y="369719"/>
                  </a:cubicBezTo>
                  <a:cubicBezTo>
                    <a:pt x="578228" y="368638"/>
                    <a:pt x="579670" y="366475"/>
                    <a:pt x="580391" y="365394"/>
                  </a:cubicBezTo>
                  <a:cubicBezTo>
                    <a:pt x="581112" y="364674"/>
                    <a:pt x="582194" y="363232"/>
                    <a:pt x="582554" y="362512"/>
                  </a:cubicBezTo>
                  <a:cubicBezTo>
                    <a:pt x="583275" y="361430"/>
                    <a:pt x="584357" y="359268"/>
                    <a:pt x="584717" y="357827"/>
                  </a:cubicBezTo>
                  <a:cubicBezTo>
                    <a:pt x="584717" y="356025"/>
                    <a:pt x="584357" y="352421"/>
                    <a:pt x="584717" y="350620"/>
                  </a:cubicBezTo>
                  <a:cubicBezTo>
                    <a:pt x="585078" y="349539"/>
                    <a:pt x="585799" y="346656"/>
                    <a:pt x="586520" y="345575"/>
                  </a:cubicBezTo>
                  <a:cubicBezTo>
                    <a:pt x="586880" y="344854"/>
                    <a:pt x="588683" y="343773"/>
                    <a:pt x="589404" y="343413"/>
                  </a:cubicBezTo>
                  <a:cubicBezTo>
                    <a:pt x="590125" y="343052"/>
                    <a:pt x="591927" y="343052"/>
                    <a:pt x="592648" y="342692"/>
                  </a:cubicBezTo>
                  <a:cubicBezTo>
                    <a:pt x="593009" y="342692"/>
                    <a:pt x="594090" y="341971"/>
                    <a:pt x="594811" y="341250"/>
                  </a:cubicBezTo>
                  <a:cubicBezTo>
                    <a:pt x="595172" y="340890"/>
                    <a:pt x="595172" y="339088"/>
                    <a:pt x="595532" y="338728"/>
                  </a:cubicBezTo>
                  <a:cubicBezTo>
                    <a:pt x="595893" y="338007"/>
                    <a:pt x="596974" y="337286"/>
                    <a:pt x="597695" y="337286"/>
                  </a:cubicBezTo>
                  <a:cubicBezTo>
                    <a:pt x="598777" y="337286"/>
                    <a:pt x="600219" y="339449"/>
                    <a:pt x="600579" y="340890"/>
                  </a:cubicBezTo>
                  <a:cubicBezTo>
                    <a:pt x="600940" y="341611"/>
                    <a:pt x="600579" y="343413"/>
                    <a:pt x="600219" y="344494"/>
                  </a:cubicBezTo>
                  <a:cubicBezTo>
                    <a:pt x="599858" y="345214"/>
                    <a:pt x="599137" y="347376"/>
                    <a:pt x="598056" y="348097"/>
                  </a:cubicBezTo>
                  <a:cubicBezTo>
                    <a:pt x="596974" y="348818"/>
                    <a:pt x="593369" y="348458"/>
                    <a:pt x="592648" y="349539"/>
                  </a:cubicBezTo>
                  <a:cubicBezTo>
                    <a:pt x="591927" y="350259"/>
                    <a:pt x="591206" y="352782"/>
                    <a:pt x="591206" y="353863"/>
                  </a:cubicBezTo>
                  <a:cubicBezTo>
                    <a:pt x="591567" y="354944"/>
                    <a:pt x="593009" y="356746"/>
                    <a:pt x="593730" y="357466"/>
                  </a:cubicBezTo>
                  <a:cubicBezTo>
                    <a:pt x="594090" y="358187"/>
                    <a:pt x="596253" y="359268"/>
                    <a:pt x="596614" y="359629"/>
                  </a:cubicBezTo>
                  <a:cubicBezTo>
                    <a:pt x="597695" y="361070"/>
                    <a:pt x="600579" y="364313"/>
                    <a:pt x="600219" y="365755"/>
                  </a:cubicBezTo>
                  <a:cubicBezTo>
                    <a:pt x="599858" y="366836"/>
                    <a:pt x="596974" y="366836"/>
                    <a:pt x="596253" y="367917"/>
                  </a:cubicBezTo>
                  <a:cubicBezTo>
                    <a:pt x="595532" y="368998"/>
                    <a:pt x="594451" y="372241"/>
                    <a:pt x="594811" y="373683"/>
                  </a:cubicBezTo>
                  <a:cubicBezTo>
                    <a:pt x="594811" y="374764"/>
                    <a:pt x="595893" y="376565"/>
                    <a:pt x="595893" y="377647"/>
                  </a:cubicBezTo>
                  <a:cubicBezTo>
                    <a:pt x="596253" y="379088"/>
                    <a:pt x="597335" y="381250"/>
                    <a:pt x="597695" y="382692"/>
                  </a:cubicBezTo>
                  <a:cubicBezTo>
                    <a:pt x="597695" y="384133"/>
                    <a:pt x="596974" y="386295"/>
                    <a:pt x="596614" y="387737"/>
                  </a:cubicBezTo>
                  <a:cubicBezTo>
                    <a:pt x="596253" y="389178"/>
                    <a:pt x="594811" y="391700"/>
                    <a:pt x="594451" y="393142"/>
                  </a:cubicBezTo>
                  <a:cubicBezTo>
                    <a:pt x="594090" y="394583"/>
                    <a:pt x="593730" y="398187"/>
                    <a:pt x="594090" y="399628"/>
                  </a:cubicBezTo>
                  <a:cubicBezTo>
                    <a:pt x="594451" y="400709"/>
                    <a:pt x="595893" y="402511"/>
                    <a:pt x="596253" y="403592"/>
                  </a:cubicBezTo>
                  <a:cubicBezTo>
                    <a:pt x="596614" y="405034"/>
                    <a:pt x="596974" y="408277"/>
                    <a:pt x="597335" y="409358"/>
                  </a:cubicBezTo>
                  <a:cubicBezTo>
                    <a:pt x="597695" y="410439"/>
                    <a:pt x="598416" y="411881"/>
                    <a:pt x="599498" y="412601"/>
                  </a:cubicBezTo>
                  <a:cubicBezTo>
                    <a:pt x="599858" y="413322"/>
                    <a:pt x="601300" y="414043"/>
                    <a:pt x="602021" y="414043"/>
                  </a:cubicBezTo>
                  <a:cubicBezTo>
                    <a:pt x="602742" y="413682"/>
                    <a:pt x="603103" y="412601"/>
                    <a:pt x="603103" y="411881"/>
                  </a:cubicBezTo>
                  <a:cubicBezTo>
                    <a:pt x="603463" y="411881"/>
                    <a:pt x="603463" y="411520"/>
                    <a:pt x="603463" y="411520"/>
                  </a:cubicBezTo>
                  <a:cubicBezTo>
                    <a:pt x="603463" y="411520"/>
                    <a:pt x="603463" y="407917"/>
                    <a:pt x="603463" y="406836"/>
                  </a:cubicBezTo>
                  <a:cubicBezTo>
                    <a:pt x="603463" y="405754"/>
                    <a:pt x="603463" y="403953"/>
                    <a:pt x="603824" y="402872"/>
                  </a:cubicBezTo>
                  <a:cubicBezTo>
                    <a:pt x="603824" y="402151"/>
                    <a:pt x="604545" y="401070"/>
                    <a:pt x="604905" y="400709"/>
                  </a:cubicBezTo>
                  <a:cubicBezTo>
                    <a:pt x="604905" y="399628"/>
                    <a:pt x="604545" y="397106"/>
                    <a:pt x="604905" y="396025"/>
                  </a:cubicBezTo>
                  <a:cubicBezTo>
                    <a:pt x="605266" y="394944"/>
                    <a:pt x="606708" y="394223"/>
                    <a:pt x="607068" y="393502"/>
                  </a:cubicBezTo>
                  <a:cubicBezTo>
                    <a:pt x="607429" y="393142"/>
                    <a:pt x="608150" y="391340"/>
                    <a:pt x="607429" y="390980"/>
                  </a:cubicBezTo>
                  <a:cubicBezTo>
                    <a:pt x="607068" y="390259"/>
                    <a:pt x="604545" y="391700"/>
                    <a:pt x="603824" y="390980"/>
                  </a:cubicBezTo>
                  <a:cubicBezTo>
                    <a:pt x="603463" y="390619"/>
                    <a:pt x="603103" y="388818"/>
                    <a:pt x="603463" y="388097"/>
                  </a:cubicBezTo>
                  <a:cubicBezTo>
                    <a:pt x="603463" y="387376"/>
                    <a:pt x="604545" y="386655"/>
                    <a:pt x="604905" y="385935"/>
                  </a:cubicBezTo>
                  <a:cubicBezTo>
                    <a:pt x="604905" y="385214"/>
                    <a:pt x="604545" y="383773"/>
                    <a:pt x="604545" y="383052"/>
                  </a:cubicBezTo>
                  <a:cubicBezTo>
                    <a:pt x="604905" y="382331"/>
                    <a:pt x="605987" y="381250"/>
                    <a:pt x="606347" y="380169"/>
                  </a:cubicBezTo>
                  <a:cubicBezTo>
                    <a:pt x="606708" y="379088"/>
                    <a:pt x="606347" y="376926"/>
                    <a:pt x="606708" y="375845"/>
                  </a:cubicBezTo>
                  <a:cubicBezTo>
                    <a:pt x="607068" y="375124"/>
                    <a:pt x="608510" y="374043"/>
                    <a:pt x="609231" y="373683"/>
                  </a:cubicBezTo>
                  <a:cubicBezTo>
                    <a:pt x="609592" y="372962"/>
                    <a:pt x="610313" y="371520"/>
                    <a:pt x="611034" y="371881"/>
                  </a:cubicBezTo>
                  <a:cubicBezTo>
                    <a:pt x="612115" y="371881"/>
                    <a:pt x="612836" y="374043"/>
                    <a:pt x="613197" y="375124"/>
                  </a:cubicBezTo>
                  <a:cubicBezTo>
                    <a:pt x="613557" y="375845"/>
                    <a:pt x="613918" y="378367"/>
                    <a:pt x="613557" y="379088"/>
                  </a:cubicBezTo>
                  <a:cubicBezTo>
                    <a:pt x="613197" y="379809"/>
                    <a:pt x="611394" y="380169"/>
                    <a:pt x="611034" y="380890"/>
                  </a:cubicBezTo>
                  <a:cubicBezTo>
                    <a:pt x="610313" y="381610"/>
                    <a:pt x="609952" y="383773"/>
                    <a:pt x="610313" y="384854"/>
                  </a:cubicBezTo>
                  <a:cubicBezTo>
                    <a:pt x="610673" y="385935"/>
                    <a:pt x="611755" y="387737"/>
                    <a:pt x="612115" y="388818"/>
                  </a:cubicBezTo>
                  <a:cubicBezTo>
                    <a:pt x="612836" y="390259"/>
                    <a:pt x="613197" y="393502"/>
                    <a:pt x="612476" y="395304"/>
                  </a:cubicBezTo>
                  <a:cubicBezTo>
                    <a:pt x="612115" y="396385"/>
                    <a:pt x="610313" y="397827"/>
                    <a:pt x="609231" y="398908"/>
                  </a:cubicBezTo>
                  <a:cubicBezTo>
                    <a:pt x="608510" y="399989"/>
                    <a:pt x="607068" y="402511"/>
                    <a:pt x="606708" y="403953"/>
                  </a:cubicBezTo>
                  <a:cubicBezTo>
                    <a:pt x="605987" y="405754"/>
                    <a:pt x="605987" y="409358"/>
                    <a:pt x="605987" y="411160"/>
                  </a:cubicBezTo>
                  <a:cubicBezTo>
                    <a:pt x="605987" y="411520"/>
                    <a:pt x="605987" y="411881"/>
                    <a:pt x="605987" y="411881"/>
                  </a:cubicBezTo>
                  <a:cubicBezTo>
                    <a:pt x="606347" y="412241"/>
                    <a:pt x="607429" y="412962"/>
                    <a:pt x="607789" y="413322"/>
                  </a:cubicBezTo>
                  <a:cubicBezTo>
                    <a:pt x="608510" y="414043"/>
                    <a:pt x="609592" y="415484"/>
                    <a:pt x="610313" y="415484"/>
                  </a:cubicBezTo>
                  <a:cubicBezTo>
                    <a:pt x="611034" y="415484"/>
                    <a:pt x="612115" y="414763"/>
                    <a:pt x="612476" y="414043"/>
                  </a:cubicBezTo>
                  <a:cubicBezTo>
                    <a:pt x="612836" y="413322"/>
                    <a:pt x="613557" y="411881"/>
                    <a:pt x="613557" y="411520"/>
                  </a:cubicBezTo>
                  <a:cubicBezTo>
                    <a:pt x="613557" y="410079"/>
                    <a:pt x="612115" y="407917"/>
                    <a:pt x="612476" y="406475"/>
                  </a:cubicBezTo>
                  <a:cubicBezTo>
                    <a:pt x="612836" y="405754"/>
                    <a:pt x="614278" y="404313"/>
                    <a:pt x="614639" y="403953"/>
                  </a:cubicBezTo>
                  <a:cubicBezTo>
                    <a:pt x="615360" y="403232"/>
                    <a:pt x="617523" y="402511"/>
                    <a:pt x="617523" y="401791"/>
                  </a:cubicBezTo>
                  <a:cubicBezTo>
                    <a:pt x="618244" y="400709"/>
                    <a:pt x="617523" y="398547"/>
                    <a:pt x="617883" y="397466"/>
                  </a:cubicBezTo>
                  <a:cubicBezTo>
                    <a:pt x="617883" y="396025"/>
                    <a:pt x="618965" y="393863"/>
                    <a:pt x="619325" y="392421"/>
                  </a:cubicBezTo>
                  <a:cubicBezTo>
                    <a:pt x="619325" y="391340"/>
                    <a:pt x="619325" y="389178"/>
                    <a:pt x="619325" y="388097"/>
                  </a:cubicBezTo>
                  <a:cubicBezTo>
                    <a:pt x="619686" y="386655"/>
                    <a:pt x="620767" y="383773"/>
                    <a:pt x="621128" y="382331"/>
                  </a:cubicBezTo>
                  <a:cubicBezTo>
                    <a:pt x="621488" y="380529"/>
                    <a:pt x="622930" y="377286"/>
                    <a:pt x="623291" y="375484"/>
                  </a:cubicBezTo>
                  <a:cubicBezTo>
                    <a:pt x="623291" y="373683"/>
                    <a:pt x="622930" y="369358"/>
                    <a:pt x="622570" y="367196"/>
                  </a:cubicBezTo>
                  <a:cubicBezTo>
                    <a:pt x="622209" y="365755"/>
                    <a:pt x="620407" y="363232"/>
                    <a:pt x="620407" y="361791"/>
                  </a:cubicBezTo>
                  <a:cubicBezTo>
                    <a:pt x="620407" y="360710"/>
                    <a:pt x="621849" y="358548"/>
                    <a:pt x="622209" y="357466"/>
                  </a:cubicBezTo>
                  <a:cubicBezTo>
                    <a:pt x="622209" y="356025"/>
                    <a:pt x="621488" y="353503"/>
                    <a:pt x="620767" y="352061"/>
                  </a:cubicBezTo>
                  <a:cubicBezTo>
                    <a:pt x="620407" y="350980"/>
                    <a:pt x="619325" y="349178"/>
                    <a:pt x="618965" y="348458"/>
                  </a:cubicBezTo>
                  <a:cubicBezTo>
                    <a:pt x="618604" y="347016"/>
                    <a:pt x="618604" y="344494"/>
                    <a:pt x="618244" y="343052"/>
                  </a:cubicBezTo>
                  <a:cubicBezTo>
                    <a:pt x="617523" y="341250"/>
                    <a:pt x="615360" y="338007"/>
                    <a:pt x="614639" y="336205"/>
                  </a:cubicBezTo>
                  <a:cubicBezTo>
                    <a:pt x="614278" y="334404"/>
                    <a:pt x="614639" y="330440"/>
                    <a:pt x="614639" y="328638"/>
                  </a:cubicBezTo>
                  <a:cubicBezTo>
                    <a:pt x="614999" y="326836"/>
                    <a:pt x="615360" y="323593"/>
                    <a:pt x="616441" y="322151"/>
                  </a:cubicBezTo>
                  <a:cubicBezTo>
                    <a:pt x="616802" y="321070"/>
                    <a:pt x="618965" y="319629"/>
                    <a:pt x="619686" y="318548"/>
                  </a:cubicBezTo>
                  <a:cubicBezTo>
                    <a:pt x="620407" y="317827"/>
                    <a:pt x="621488" y="315305"/>
                    <a:pt x="622930" y="314584"/>
                  </a:cubicBezTo>
                  <a:cubicBezTo>
                    <a:pt x="623651" y="313863"/>
                    <a:pt x="626175" y="314584"/>
                    <a:pt x="626896" y="313863"/>
                  </a:cubicBezTo>
                  <a:cubicBezTo>
                    <a:pt x="627977" y="313503"/>
                    <a:pt x="629059" y="312061"/>
                    <a:pt x="629419" y="311341"/>
                  </a:cubicBezTo>
                  <a:cubicBezTo>
                    <a:pt x="630501" y="309899"/>
                    <a:pt x="631582" y="306656"/>
                    <a:pt x="632664" y="305935"/>
                  </a:cubicBezTo>
                  <a:cubicBezTo>
                    <a:pt x="633745" y="304854"/>
                    <a:pt x="636990" y="304134"/>
                    <a:pt x="638792" y="303773"/>
                  </a:cubicBezTo>
                  <a:cubicBezTo>
                    <a:pt x="639874" y="303052"/>
                    <a:pt x="642397" y="303052"/>
                    <a:pt x="643839" y="303052"/>
                  </a:cubicBezTo>
                  <a:cubicBezTo>
                    <a:pt x="645641" y="303052"/>
                    <a:pt x="649246" y="302692"/>
                    <a:pt x="650688" y="302332"/>
                  </a:cubicBezTo>
                  <a:cubicBezTo>
                    <a:pt x="652130" y="302332"/>
                    <a:pt x="654293" y="301251"/>
                    <a:pt x="655375" y="300890"/>
                  </a:cubicBezTo>
                  <a:cubicBezTo>
                    <a:pt x="656817" y="300530"/>
                    <a:pt x="660061" y="300170"/>
                    <a:pt x="661503" y="299449"/>
                  </a:cubicBezTo>
                  <a:cubicBezTo>
                    <a:pt x="662585" y="298728"/>
                    <a:pt x="664748" y="297287"/>
                    <a:pt x="665108" y="296566"/>
                  </a:cubicBezTo>
                  <a:cubicBezTo>
                    <a:pt x="665469" y="295845"/>
                    <a:pt x="666190" y="294404"/>
                    <a:pt x="666190" y="293683"/>
                  </a:cubicBezTo>
                  <a:cubicBezTo>
                    <a:pt x="666190" y="292602"/>
                    <a:pt x="665108" y="290440"/>
                    <a:pt x="664027" y="290080"/>
                  </a:cubicBezTo>
                  <a:cubicBezTo>
                    <a:pt x="662585" y="289359"/>
                    <a:pt x="658980" y="290080"/>
                    <a:pt x="657538" y="290080"/>
                  </a:cubicBezTo>
                  <a:cubicBezTo>
                    <a:pt x="656096" y="290080"/>
                    <a:pt x="653212" y="291521"/>
                    <a:pt x="651770" y="291161"/>
                  </a:cubicBezTo>
                  <a:cubicBezTo>
                    <a:pt x="650328" y="290800"/>
                    <a:pt x="647444" y="287917"/>
                    <a:pt x="646002" y="286476"/>
                  </a:cubicBezTo>
                  <a:cubicBezTo>
                    <a:pt x="644920" y="285755"/>
                    <a:pt x="642757" y="284314"/>
                    <a:pt x="642036" y="283233"/>
                  </a:cubicBezTo>
                  <a:cubicBezTo>
                    <a:pt x="640234" y="281071"/>
                    <a:pt x="638432" y="276746"/>
                    <a:pt x="637711" y="274584"/>
                  </a:cubicBezTo>
                  <a:cubicBezTo>
                    <a:pt x="637350" y="273503"/>
                    <a:pt x="636990" y="270981"/>
                    <a:pt x="636990" y="269539"/>
                  </a:cubicBezTo>
                  <a:cubicBezTo>
                    <a:pt x="636990" y="268818"/>
                    <a:pt x="636629" y="267377"/>
                    <a:pt x="636990" y="266656"/>
                  </a:cubicBezTo>
                  <a:cubicBezTo>
                    <a:pt x="637350" y="265575"/>
                    <a:pt x="638432" y="264494"/>
                    <a:pt x="639153" y="263773"/>
                  </a:cubicBezTo>
                  <a:cubicBezTo>
                    <a:pt x="639513" y="262692"/>
                    <a:pt x="641315" y="261251"/>
                    <a:pt x="641315" y="260530"/>
                  </a:cubicBezTo>
                  <a:cubicBezTo>
                    <a:pt x="642036" y="259449"/>
                    <a:pt x="641315" y="257647"/>
                    <a:pt x="642036" y="257287"/>
                  </a:cubicBezTo>
                  <a:cubicBezTo>
                    <a:pt x="642397" y="256206"/>
                    <a:pt x="644560" y="255485"/>
                    <a:pt x="645641" y="254764"/>
                  </a:cubicBezTo>
                  <a:cubicBezTo>
                    <a:pt x="646362" y="254044"/>
                    <a:pt x="647804" y="252602"/>
                    <a:pt x="648525" y="251882"/>
                  </a:cubicBezTo>
                  <a:cubicBezTo>
                    <a:pt x="649246" y="250801"/>
                    <a:pt x="651049" y="248278"/>
                    <a:pt x="651770" y="247197"/>
                  </a:cubicBezTo>
                  <a:cubicBezTo>
                    <a:pt x="652491" y="246476"/>
                    <a:pt x="654293" y="244674"/>
                    <a:pt x="654293" y="243593"/>
                  </a:cubicBezTo>
                  <a:cubicBezTo>
                    <a:pt x="654654" y="242512"/>
                    <a:pt x="654293" y="239990"/>
                    <a:pt x="653212" y="239269"/>
                  </a:cubicBezTo>
                  <a:cubicBezTo>
                    <a:pt x="652851" y="238909"/>
                    <a:pt x="651409" y="239269"/>
                    <a:pt x="650688" y="238909"/>
                  </a:cubicBezTo>
                  <a:cubicBezTo>
                    <a:pt x="650328" y="238909"/>
                    <a:pt x="649607" y="237828"/>
                    <a:pt x="649607" y="237467"/>
                  </a:cubicBezTo>
                  <a:cubicBezTo>
                    <a:pt x="649246" y="236386"/>
                    <a:pt x="649967" y="235305"/>
                    <a:pt x="650688" y="234584"/>
                  </a:cubicBezTo>
                  <a:cubicBezTo>
                    <a:pt x="651049" y="234224"/>
                    <a:pt x="652851" y="234224"/>
                    <a:pt x="653933" y="234224"/>
                  </a:cubicBezTo>
                  <a:cubicBezTo>
                    <a:pt x="654293" y="234584"/>
                    <a:pt x="655375" y="235666"/>
                    <a:pt x="656456" y="235666"/>
                  </a:cubicBezTo>
                  <a:cubicBezTo>
                    <a:pt x="657177" y="236026"/>
                    <a:pt x="658619" y="235666"/>
                    <a:pt x="659340" y="235305"/>
                  </a:cubicBezTo>
                  <a:cubicBezTo>
                    <a:pt x="660422" y="234945"/>
                    <a:pt x="661864" y="233864"/>
                    <a:pt x="662585" y="233864"/>
                  </a:cubicBezTo>
                  <a:cubicBezTo>
                    <a:pt x="663666" y="233864"/>
                    <a:pt x="665108" y="235305"/>
                    <a:pt x="666190" y="235305"/>
                  </a:cubicBezTo>
                  <a:cubicBezTo>
                    <a:pt x="666911" y="235305"/>
                    <a:pt x="669074" y="234584"/>
                    <a:pt x="669795" y="233864"/>
                  </a:cubicBezTo>
                  <a:cubicBezTo>
                    <a:pt x="670516" y="233143"/>
                    <a:pt x="671597" y="231702"/>
                    <a:pt x="671597" y="230981"/>
                  </a:cubicBezTo>
                  <a:cubicBezTo>
                    <a:pt x="671958" y="230260"/>
                    <a:pt x="671237" y="229179"/>
                    <a:pt x="671237" y="228819"/>
                  </a:cubicBezTo>
                  <a:cubicBezTo>
                    <a:pt x="671237" y="228098"/>
                    <a:pt x="670876" y="226657"/>
                    <a:pt x="671237" y="226296"/>
                  </a:cubicBezTo>
                  <a:close/>
                  <a:moveTo>
                    <a:pt x="686043" y="207753"/>
                  </a:moveTo>
                  <a:cubicBezTo>
                    <a:pt x="687142" y="207753"/>
                    <a:pt x="688607" y="209854"/>
                    <a:pt x="688974" y="210554"/>
                  </a:cubicBezTo>
                  <a:cubicBezTo>
                    <a:pt x="690073" y="211605"/>
                    <a:pt x="691172" y="213706"/>
                    <a:pt x="692271" y="214406"/>
                  </a:cubicBezTo>
                  <a:cubicBezTo>
                    <a:pt x="692637" y="215107"/>
                    <a:pt x="694103" y="216157"/>
                    <a:pt x="694835" y="216857"/>
                  </a:cubicBezTo>
                  <a:cubicBezTo>
                    <a:pt x="695934" y="217208"/>
                    <a:pt x="698132" y="217558"/>
                    <a:pt x="698865" y="217908"/>
                  </a:cubicBezTo>
                  <a:cubicBezTo>
                    <a:pt x="699964" y="217908"/>
                    <a:pt x="702162" y="217208"/>
                    <a:pt x="702895" y="217208"/>
                  </a:cubicBezTo>
                  <a:cubicBezTo>
                    <a:pt x="703628" y="217208"/>
                    <a:pt x="705093" y="217558"/>
                    <a:pt x="705826" y="217558"/>
                  </a:cubicBezTo>
                  <a:cubicBezTo>
                    <a:pt x="706925" y="217908"/>
                    <a:pt x="708390" y="219659"/>
                    <a:pt x="709855" y="220009"/>
                  </a:cubicBezTo>
                  <a:cubicBezTo>
                    <a:pt x="710955" y="220359"/>
                    <a:pt x="713153" y="220009"/>
                    <a:pt x="714252" y="219309"/>
                  </a:cubicBezTo>
                  <a:cubicBezTo>
                    <a:pt x="714618" y="218959"/>
                    <a:pt x="714984" y="217208"/>
                    <a:pt x="715717" y="217208"/>
                  </a:cubicBezTo>
                  <a:cubicBezTo>
                    <a:pt x="716083" y="217208"/>
                    <a:pt x="716816" y="218959"/>
                    <a:pt x="717182" y="219309"/>
                  </a:cubicBezTo>
                  <a:cubicBezTo>
                    <a:pt x="717915" y="220009"/>
                    <a:pt x="719747" y="220359"/>
                    <a:pt x="720480" y="220709"/>
                  </a:cubicBezTo>
                  <a:cubicBezTo>
                    <a:pt x="720846" y="221060"/>
                    <a:pt x="721945" y="222460"/>
                    <a:pt x="721579" y="223511"/>
                  </a:cubicBezTo>
                  <a:cubicBezTo>
                    <a:pt x="721212" y="224211"/>
                    <a:pt x="719380" y="225612"/>
                    <a:pt x="719014" y="226312"/>
                  </a:cubicBezTo>
                  <a:cubicBezTo>
                    <a:pt x="718648" y="226662"/>
                    <a:pt x="717915" y="228063"/>
                    <a:pt x="717549" y="228763"/>
                  </a:cubicBezTo>
                  <a:cubicBezTo>
                    <a:pt x="717182" y="229464"/>
                    <a:pt x="716083" y="230514"/>
                    <a:pt x="715717" y="230865"/>
                  </a:cubicBezTo>
                  <a:cubicBezTo>
                    <a:pt x="714618" y="231215"/>
                    <a:pt x="712054" y="230865"/>
                    <a:pt x="710955" y="230865"/>
                  </a:cubicBezTo>
                  <a:cubicBezTo>
                    <a:pt x="709855" y="230865"/>
                    <a:pt x="707291" y="230865"/>
                    <a:pt x="706192" y="230164"/>
                  </a:cubicBezTo>
                  <a:cubicBezTo>
                    <a:pt x="704727" y="229464"/>
                    <a:pt x="702895" y="227363"/>
                    <a:pt x="701796" y="225962"/>
                  </a:cubicBezTo>
                  <a:cubicBezTo>
                    <a:pt x="700697" y="224912"/>
                    <a:pt x="698499" y="223161"/>
                    <a:pt x="697400" y="222460"/>
                  </a:cubicBezTo>
                  <a:cubicBezTo>
                    <a:pt x="696301" y="221760"/>
                    <a:pt x="694103" y="220709"/>
                    <a:pt x="693004" y="220009"/>
                  </a:cubicBezTo>
                  <a:cubicBezTo>
                    <a:pt x="691538" y="218959"/>
                    <a:pt x="688607" y="217208"/>
                    <a:pt x="687508" y="216157"/>
                  </a:cubicBezTo>
                  <a:cubicBezTo>
                    <a:pt x="686409" y="215457"/>
                    <a:pt x="685310" y="213356"/>
                    <a:pt x="684944" y="212305"/>
                  </a:cubicBezTo>
                  <a:cubicBezTo>
                    <a:pt x="684578" y="211605"/>
                    <a:pt x="684211" y="210204"/>
                    <a:pt x="684578" y="209504"/>
                  </a:cubicBezTo>
                  <a:cubicBezTo>
                    <a:pt x="684944" y="208803"/>
                    <a:pt x="685310" y="207753"/>
                    <a:pt x="686043" y="207753"/>
                  </a:cubicBezTo>
                  <a:close/>
                  <a:moveTo>
                    <a:pt x="282416" y="149"/>
                  </a:moveTo>
                  <a:cubicBezTo>
                    <a:pt x="283857" y="149"/>
                    <a:pt x="286739" y="1947"/>
                    <a:pt x="287819" y="2665"/>
                  </a:cubicBezTo>
                  <a:cubicBezTo>
                    <a:pt x="289621" y="3384"/>
                    <a:pt x="292142" y="5541"/>
                    <a:pt x="293223" y="6619"/>
                  </a:cubicBezTo>
                  <a:cubicBezTo>
                    <a:pt x="293583" y="7697"/>
                    <a:pt x="294664" y="10572"/>
                    <a:pt x="294303" y="11650"/>
                  </a:cubicBezTo>
                  <a:cubicBezTo>
                    <a:pt x="293583" y="12369"/>
                    <a:pt x="291422" y="12010"/>
                    <a:pt x="290701" y="12010"/>
                  </a:cubicBezTo>
                  <a:cubicBezTo>
                    <a:pt x="289621" y="12010"/>
                    <a:pt x="287459" y="11650"/>
                    <a:pt x="286739" y="12010"/>
                  </a:cubicBezTo>
                  <a:cubicBezTo>
                    <a:pt x="285298" y="12729"/>
                    <a:pt x="284938" y="15245"/>
                    <a:pt x="283857" y="15963"/>
                  </a:cubicBezTo>
                  <a:cubicBezTo>
                    <a:pt x="283137" y="16323"/>
                    <a:pt x="280975" y="17042"/>
                    <a:pt x="280255" y="16682"/>
                  </a:cubicBezTo>
                  <a:cubicBezTo>
                    <a:pt x="279534" y="16323"/>
                    <a:pt x="279174" y="14526"/>
                    <a:pt x="278814" y="14166"/>
                  </a:cubicBezTo>
                  <a:cubicBezTo>
                    <a:pt x="277733" y="13807"/>
                    <a:pt x="275572" y="13448"/>
                    <a:pt x="274491" y="13448"/>
                  </a:cubicBezTo>
                  <a:cubicBezTo>
                    <a:pt x="273410" y="13807"/>
                    <a:pt x="270889" y="15245"/>
                    <a:pt x="270168" y="15604"/>
                  </a:cubicBezTo>
                  <a:cubicBezTo>
                    <a:pt x="269088" y="15604"/>
                    <a:pt x="266566" y="15245"/>
                    <a:pt x="265846" y="15604"/>
                  </a:cubicBezTo>
                  <a:cubicBezTo>
                    <a:pt x="265125" y="16682"/>
                    <a:pt x="264405" y="19198"/>
                    <a:pt x="265125" y="19917"/>
                  </a:cubicBezTo>
                  <a:cubicBezTo>
                    <a:pt x="265486" y="21354"/>
                    <a:pt x="268728" y="21714"/>
                    <a:pt x="269448" y="22792"/>
                  </a:cubicBezTo>
                  <a:cubicBezTo>
                    <a:pt x="269808" y="23870"/>
                    <a:pt x="269808" y="25667"/>
                    <a:pt x="269448" y="26746"/>
                  </a:cubicBezTo>
                  <a:cubicBezTo>
                    <a:pt x="268728" y="27824"/>
                    <a:pt x="265486" y="28183"/>
                    <a:pt x="264045" y="28902"/>
                  </a:cubicBezTo>
                  <a:cubicBezTo>
                    <a:pt x="262964" y="29261"/>
                    <a:pt x="261523" y="31058"/>
                    <a:pt x="260442" y="31777"/>
                  </a:cubicBezTo>
                  <a:cubicBezTo>
                    <a:pt x="259362" y="32496"/>
                    <a:pt x="257561" y="32856"/>
                    <a:pt x="256840" y="33574"/>
                  </a:cubicBezTo>
                  <a:cubicBezTo>
                    <a:pt x="256120" y="33934"/>
                    <a:pt x="255039" y="35731"/>
                    <a:pt x="254679" y="36450"/>
                  </a:cubicBezTo>
                  <a:cubicBezTo>
                    <a:pt x="254319" y="37528"/>
                    <a:pt x="253598" y="39684"/>
                    <a:pt x="253238" y="40762"/>
                  </a:cubicBezTo>
                  <a:cubicBezTo>
                    <a:pt x="252157" y="41841"/>
                    <a:pt x="250356" y="43997"/>
                    <a:pt x="249275" y="45075"/>
                  </a:cubicBezTo>
                  <a:cubicBezTo>
                    <a:pt x="248195" y="45794"/>
                    <a:pt x="246033" y="47232"/>
                    <a:pt x="244953" y="48310"/>
                  </a:cubicBezTo>
                  <a:cubicBezTo>
                    <a:pt x="243512" y="49388"/>
                    <a:pt x="240630" y="51904"/>
                    <a:pt x="239910" y="53342"/>
                  </a:cubicBezTo>
                  <a:cubicBezTo>
                    <a:pt x="239189" y="54420"/>
                    <a:pt x="238829" y="56936"/>
                    <a:pt x="238829" y="58373"/>
                  </a:cubicBezTo>
                  <a:cubicBezTo>
                    <a:pt x="238829" y="59092"/>
                    <a:pt x="240270" y="60530"/>
                    <a:pt x="239910" y="61608"/>
                  </a:cubicBezTo>
                  <a:cubicBezTo>
                    <a:pt x="239549" y="62327"/>
                    <a:pt x="237388" y="63046"/>
                    <a:pt x="236668" y="63046"/>
                  </a:cubicBezTo>
                  <a:cubicBezTo>
                    <a:pt x="236307" y="63046"/>
                    <a:pt x="234866" y="61967"/>
                    <a:pt x="234506" y="61967"/>
                  </a:cubicBezTo>
                  <a:cubicBezTo>
                    <a:pt x="233426" y="62686"/>
                    <a:pt x="234146" y="64483"/>
                    <a:pt x="233786" y="65202"/>
                  </a:cubicBezTo>
                  <a:cubicBezTo>
                    <a:pt x="233786" y="66280"/>
                    <a:pt x="234506" y="68437"/>
                    <a:pt x="234146" y="69515"/>
                  </a:cubicBezTo>
                  <a:cubicBezTo>
                    <a:pt x="233786" y="70593"/>
                    <a:pt x="231624" y="70953"/>
                    <a:pt x="230904" y="71312"/>
                  </a:cubicBezTo>
                  <a:cubicBezTo>
                    <a:pt x="230184" y="72031"/>
                    <a:pt x="228743" y="73109"/>
                    <a:pt x="228022" y="73828"/>
                  </a:cubicBezTo>
                  <a:cubicBezTo>
                    <a:pt x="227662" y="74547"/>
                    <a:pt x="226581" y="76703"/>
                    <a:pt x="226581" y="77781"/>
                  </a:cubicBezTo>
                  <a:cubicBezTo>
                    <a:pt x="226221" y="79938"/>
                    <a:pt x="228743" y="84610"/>
                    <a:pt x="228022" y="86767"/>
                  </a:cubicBezTo>
                  <a:cubicBezTo>
                    <a:pt x="227302" y="88564"/>
                    <a:pt x="224060" y="90720"/>
                    <a:pt x="222619" y="92158"/>
                  </a:cubicBezTo>
                  <a:cubicBezTo>
                    <a:pt x="221898" y="92876"/>
                    <a:pt x="219377" y="93595"/>
                    <a:pt x="218656" y="94674"/>
                  </a:cubicBezTo>
                  <a:cubicBezTo>
                    <a:pt x="218296" y="96111"/>
                    <a:pt x="219377" y="99346"/>
                    <a:pt x="219377" y="100783"/>
                  </a:cubicBezTo>
                  <a:cubicBezTo>
                    <a:pt x="219377" y="101862"/>
                    <a:pt x="218656" y="104018"/>
                    <a:pt x="218656" y="105096"/>
                  </a:cubicBezTo>
                  <a:cubicBezTo>
                    <a:pt x="218296" y="106175"/>
                    <a:pt x="217576" y="108690"/>
                    <a:pt x="217215" y="109769"/>
                  </a:cubicBezTo>
                  <a:cubicBezTo>
                    <a:pt x="216855" y="111206"/>
                    <a:pt x="216495" y="114441"/>
                    <a:pt x="216855" y="115879"/>
                  </a:cubicBezTo>
                  <a:cubicBezTo>
                    <a:pt x="216855" y="117316"/>
                    <a:pt x="217936" y="119473"/>
                    <a:pt x="218656" y="120551"/>
                  </a:cubicBezTo>
                  <a:cubicBezTo>
                    <a:pt x="219377" y="121988"/>
                    <a:pt x="221538" y="124864"/>
                    <a:pt x="222619" y="124504"/>
                  </a:cubicBezTo>
                  <a:cubicBezTo>
                    <a:pt x="224420" y="124504"/>
                    <a:pt x="225140" y="120551"/>
                    <a:pt x="225861" y="119473"/>
                  </a:cubicBezTo>
                  <a:cubicBezTo>
                    <a:pt x="226221" y="118394"/>
                    <a:pt x="227302" y="116238"/>
                    <a:pt x="227662" y="115519"/>
                  </a:cubicBezTo>
                  <a:cubicBezTo>
                    <a:pt x="228022" y="114441"/>
                    <a:pt x="228743" y="112284"/>
                    <a:pt x="229103" y="111566"/>
                  </a:cubicBezTo>
                  <a:cubicBezTo>
                    <a:pt x="229463" y="111206"/>
                    <a:pt x="231264" y="110487"/>
                    <a:pt x="231624" y="110128"/>
                  </a:cubicBezTo>
                  <a:cubicBezTo>
                    <a:pt x="233065" y="108690"/>
                    <a:pt x="235947" y="105815"/>
                    <a:pt x="237028" y="104377"/>
                  </a:cubicBezTo>
                  <a:cubicBezTo>
                    <a:pt x="238829" y="102580"/>
                    <a:pt x="241711" y="98268"/>
                    <a:pt x="243512" y="96471"/>
                  </a:cubicBezTo>
                  <a:cubicBezTo>
                    <a:pt x="244232" y="95033"/>
                    <a:pt x="246394" y="92517"/>
                    <a:pt x="247835" y="91798"/>
                  </a:cubicBezTo>
                  <a:cubicBezTo>
                    <a:pt x="248915" y="90720"/>
                    <a:pt x="251437" y="90001"/>
                    <a:pt x="252517" y="90001"/>
                  </a:cubicBezTo>
                  <a:cubicBezTo>
                    <a:pt x="253238" y="90001"/>
                    <a:pt x="255399" y="90001"/>
                    <a:pt x="255759" y="90720"/>
                  </a:cubicBezTo>
                  <a:cubicBezTo>
                    <a:pt x="256120" y="91439"/>
                    <a:pt x="255399" y="93236"/>
                    <a:pt x="254679" y="93955"/>
                  </a:cubicBezTo>
                  <a:cubicBezTo>
                    <a:pt x="254319" y="94314"/>
                    <a:pt x="251797" y="94674"/>
                    <a:pt x="251077" y="95392"/>
                  </a:cubicBezTo>
                  <a:cubicBezTo>
                    <a:pt x="251077" y="96111"/>
                    <a:pt x="251077" y="96830"/>
                    <a:pt x="251077" y="97549"/>
                  </a:cubicBezTo>
                  <a:cubicBezTo>
                    <a:pt x="251077" y="98268"/>
                    <a:pt x="251437" y="100424"/>
                    <a:pt x="252517" y="100783"/>
                  </a:cubicBezTo>
                  <a:cubicBezTo>
                    <a:pt x="253598" y="101502"/>
                    <a:pt x="255759" y="100424"/>
                    <a:pt x="256840" y="99705"/>
                  </a:cubicBezTo>
                  <a:cubicBezTo>
                    <a:pt x="257561" y="99346"/>
                    <a:pt x="258641" y="98268"/>
                    <a:pt x="259362" y="97908"/>
                  </a:cubicBezTo>
                  <a:cubicBezTo>
                    <a:pt x="259722" y="97189"/>
                    <a:pt x="261163" y="95392"/>
                    <a:pt x="262244" y="95392"/>
                  </a:cubicBezTo>
                  <a:cubicBezTo>
                    <a:pt x="264405" y="94674"/>
                    <a:pt x="269448" y="97189"/>
                    <a:pt x="272330" y="97549"/>
                  </a:cubicBezTo>
                  <a:cubicBezTo>
                    <a:pt x="273050" y="97908"/>
                    <a:pt x="274851" y="97908"/>
                    <a:pt x="275932" y="97908"/>
                  </a:cubicBezTo>
                  <a:cubicBezTo>
                    <a:pt x="277013" y="97549"/>
                    <a:pt x="279534" y="96111"/>
                    <a:pt x="280615" y="95752"/>
                  </a:cubicBezTo>
                  <a:cubicBezTo>
                    <a:pt x="281696" y="95392"/>
                    <a:pt x="283497" y="94674"/>
                    <a:pt x="284577" y="95033"/>
                  </a:cubicBezTo>
                  <a:cubicBezTo>
                    <a:pt x="285658" y="95392"/>
                    <a:pt x="287459" y="96830"/>
                    <a:pt x="288540" y="97549"/>
                  </a:cubicBezTo>
                  <a:cubicBezTo>
                    <a:pt x="288900" y="97549"/>
                    <a:pt x="290701" y="98268"/>
                    <a:pt x="291061" y="98268"/>
                  </a:cubicBezTo>
                  <a:cubicBezTo>
                    <a:pt x="291782" y="98268"/>
                    <a:pt x="292502" y="96471"/>
                    <a:pt x="292863" y="96471"/>
                  </a:cubicBezTo>
                  <a:cubicBezTo>
                    <a:pt x="293943" y="96471"/>
                    <a:pt x="296105" y="97549"/>
                    <a:pt x="296825" y="97908"/>
                  </a:cubicBezTo>
                  <a:cubicBezTo>
                    <a:pt x="297185" y="98268"/>
                    <a:pt x="297906" y="99705"/>
                    <a:pt x="298266" y="100065"/>
                  </a:cubicBezTo>
                  <a:cubicBezTo>
                    <a:pt x="299347" y="100424"/>
                    <a:pt x="301868" y="98986"/>
                    <a:pt x="302949" y="100065"/>
                  </a:cubicBezTo>
                  <a:cubicBezTo>
                    <a:pt x="303309" y="100424"/>
                    <a:pt x="302589" y="102580"/>
                    <a:pt x="302589" y="103299"/>
                  </a:cubicBezTo>
                  <a:cubicBezTo>
                    <a:pt x="302949" y="104018"/>
                    <a:pt x="303309" y="106175"/>
                    <a:pt x="304390" y="106534"/>
                  </a:cubicBezTo>
                  <a:cubicBezTo>
                    <a:pt x="305470" y="107253"/>
                    <a:pt x="307992" y="106893"/>
                    <a:pt x="309073" y="106175"/>
                  </a:cubicBezTo>
                  <a:cubicBezTo>
                    <a:pt x="309433" y="105815"/>
                    <a:pt x="309433" y="104018"/>
                    <a:pt x="310153" y="104018"/>
                  </a:cubicBezTo>
                  <a:cubicBezTo>
                    <a:pt x="310874" y="104018"/>
                    <a:pt x="310874" y="106175"/>
                    <a:pt x="311594" y="106893"/>
                  </a:cubicBezTo>
                  <a:cubicBezTo>
                    <a:pt x="312315" y="107253"/>
                    <a:pt x="314116" y="106175"/>
                    <a:pt x="314836" y="106175"/>
                  </a:cubicBezTo>
                  <a:cubicBezTo>
                    <a:pt x="315917" y="106534"/>
                    <a:pt x="316637" y="107612"/>
                    <a:pt x="317358" y="107972"/>
                  </a:cubicBezTo>
                  <a:cubicBezTo>
                    <a:pt x="317718" y="108690"/>
                    <a:pt x="319519" y="109050"/>
                    <a:pt x="319879" y="109769"/>
                  </a:cubicBezTo>
                  <a:cubicBezTo>
                    <a:pt x="320960" y="110847"/>
                    <a:pt x="323121" y="113363"/>
                    <a:pt x="323482" y="114441"/>
                  </a:cubicBezTo>
                  <a:cubicBezTo>
                    <a:pt x="323842" y="115879"/>
                    <a:pt x="323121" y="118754"/>
                    <a:pt x="323482" y="119832"/>
                  </a:cubicBezTo>
                  <a:cubicBezTo>
                    <a:pt x="324202" y="120910"/>
                    <a:pt x="326363" y="122707"/>
                    <a:pt x="327444" y="123067"/>
                  </a:cubicBezTo>
                  <a:cubicBezTo>
                    <a:pt x="328165" y="123426"/>
                    <a:pt x="330686" y="123426"/>
                    <a:pt x="331407" y="124145"/>
                  </a:cubicBezTo>
                  <a:cubicBezTo>
                    <a:pt x="332487" y="125223"/>
                    <a:pt x="331407" y="128817"/>
                    <a:pt x="332487" y="130255"/>
                  </a:cubicBezTo>
                  <a:cubicBezTo>
                    <a:pt x="333208" y="130974"/>
                    <a:pt x="335369" y="132052"/>
                    <a:pt x="336089" y="132771"/>
                  </a:cubicBezTo>
                  <a:cubicBezTo>
                    <a:pt x="336810" y="133489"/>
                    <a:pt x="338251" y="134208"/>
                    <a:pt x="338611" y="134568"/>
                  </a:cubicBezTo>
                  <a:cubicBezTo>
                    <a:pt x="339332" y="135646"/>
                    <a:pt x="340412" y="137443"/>
                    <a:pt x="340772" y="137802"/>
                  </a:cubicBezTo>
                  <a:cubicBezTo>
                    <a:pt x="341853" y="138162"/>
                    <a:pt x="343294" y="139240"/>
                    <a:pt x="344375" y="139240"/>
                  </a:cubicBezTo>
                  <a:cubicBezTo>
                    <a:pt x="345095" y="139240"/>
                    <a:pt x="346536" y="138162"/>
                    <a:pt x="346896" y="138162"/>
                  </a:cubicBezTo>
                  <a:cubicBezTo>
                    <a:pt x="347977" y="138162"/>
                    <a:pt x="349058" y="139240"/>
                    <a:pt x="349418" y="139959"/>
                  </a:cubicBezTo>
                  <a:cubicBezTo>
                    <a:pt x="349778" y="140678"/>
                    <a:pt x="349418" y="142475"/>
                    <a:pt x="349778" y="143553"/>
                  </a:cubicBezTo>
                  <a:cubicBezTo>
                    <a:pt x="350138" y="144631"/>
                    <a:pt x="351219" y="146069"/>
                    <a:pt x="351579" y="146788"/>
                  </a:cubicBezTo>
                  <a:cubicBezTo>
                    <a:pt x="351579" y="147866"/>
                    <a:pt x="350498" y="150382"/>
                    <a:pt x="350859" y="151460"/>
                  </a:cubicBezTo>
                  <a:cubicBezTo>
                    <a:pt x="351579" y="152538"/>
                    <a:pt x="354461" y="153976"/>
                    <a:pt x="355902" y="154335"/>
                  </a:cubicBezTo>
                  <a:cubicBezTo>
                    <a:pt x="357343" y="155054"/>
                    <a:pt x="360945" y="156132"/>
                    <a:pt x="362746" y="156132"/>
                  </a:cubicBezTo>
                  <a:cubicBezTo>
                    <a:pt x="364187" y="156132"/>
                    <a:pt x="367069" y="155413"/>
                    <a:pt x="368510" y="154694"/>
                  </a:cubicBezTo>
                  <a:cubicBezTo>
                    <a:pt x="369951" y="154335"/>
                    <a:pt x="372472" y="153616"/>
                    <a:pt x="373913" y="153257"/>
                  </a:cubicBezTo>
                  <a:cubicBezTo>
                    <a:pt x="374994" y="153257"/>
                    <a:pt x="377875" y="152897"/>
                    <a:pt x="378956" y="152538"/>
                  </a:cubicBezTo>
                  <a:cubicBezTo>
                    <a:pt x="380397" y="152538"/>
                    <a:pt x="382558" y="152179"/>
                    <a:pt x="383639" y="151460"/>
                  </a:cubicBezTo>
                  <a:cubicBezTo>
                    <a:pt x="385080" y="150741"/>
                    <a:pt x="386881" y="147506"/>
                    <a:pt x="388322" y="146428"/>
                  </a:cubicBezTo>
                  <a:cubicBezTo>
                    <a:pt x="389403" y="145350"/>
                    <a:pt x="391564" y="143912"/>
                    <a:pt x="393005" y="143553"/>
                  </a:cubicBezTo>
                  <a:cubicBezTo>
                    <a:pt x="394446" y="143193"/>
                    <a:pt x="397688" y="143193"/>
                    <a:pt x="399129" y="144272"/>
                  </a:cubicBezTo>
                  <a:cubicBezTo>
                    <a:pt x="400209" y="144990"/>
                    <a:pt x="400209" y="148225"/>
                    <a:pt x="400930" y="149303"/>
                  </a:cubicBezTo>
                  <a:cubicBezTo>
                    <a:pt x="401650" y="150382"/>
                    <a:pt x="402731" y="153257"/>
                    <a:pt x="404172" y="153616"/>
                  </a:cubicBezTo>
                  <a:cubicBezTo>
                    <a:pt x="405253" y="153976"/>
                    <a:pt x="407414" y="152538"/>
                    <a:pt x="408495" y="153257"/>
                  </a:cubicBezTo>
                  <a:cubicBezTo>
                    <a:pt x="409215" y="153616"/>
                    <a:pt x="409575" y="156132"/>
                    <a:pt x="410656" y="156492"/>
                  </a:cubicBezTo>
                  <a:cubicBezTo>
                    <a:pt x="411737" y="157210"/>
                    <a:pt x="413898" y="157570"/>
                    <a:pt x="415339" y="157570"/>
                  </a:cubicBezTo>
                  <a:cubicBezTo>
                    <a:pt x="416059" y="157570"/>
                    <a:pt x="417860" y="157210"/>
                    <a:pt x="418221" y="156851"/>
                  </a:cubicBezTo>
                  <a:cubicBezTo>
                    <a:pt x="418941" y="156492"/>
                    <a:pt x="419662" y="154694"/>
                    <a:pt x="420022" y="154335"/>
                  </a:cubicBezTo>
                  <a:cubicBezTo>
                    <a:pt x="420382" y="153257"/>
                    <a:pt x="420022" y="151819"/>
                    <a:pt x="420382" y="151100"/>
                  </a:cubicBezTo>
                  <a:cubicBezTo>
                    <a:pt x="420742" y="150741"/>
                    <a:pt x="421823" y="150022"/>
                    <a:pt x="422183" y="149663"/>
                  </a:cubicBezTo>
                  <a:cubicBezTo>
                    <a:pt x="423264" y="148944"/>
                    <a:pt x="425065" y="148225"/>
                    <a:pt x="425785" y="148225"/>
                  </a:cubicBezTo>
                  <a:cubicBezTo>
                    <a:pt x="426866" y="148585"/>
                    <a:pt x="427226" y="150741"/>
                    <a:pt x="427947" y="151460"/>
                  </a:cubicBezTo>
                  <a:cubicBezTo>
                    <a:pt x="428667" y="152179"/>
                    <a:pt x="429748" y="153976"/>
                    <a:pt x="430468" y="153976"/>
                  </a:cubicBezTo>
                  <a:cubicBezTo>
                    <a:pt x="431549" y="153976"/>
                    <a:pt x="432630" y="152538"/>
                    <a:pt x="432990" y="151819"/>
                  </a:cubicBezTo>
                  <a:cubicBezTo>
                    <a:pt x="433710" y="150741"/>
                    <a:pt x="434070" y="148944"/>
                    <a:pt x="434070" y="148225"/>
                  </a:cubicBezTo>
                  <a:cubicBezTo>
                    <a:pt x="434070" y="147147"/>
                    <a:pt x="433350" y="145350"/>
                    <a:pt x="432990" y="144631"/>
                  </a:cubicBezTo>
                  <a:cubicBezTo>
                    <a:pt x="432990" y="143912"/>
                    <a:pt x="432269" y="142834"/>
                    <a:pt x="431909" y="142115"/>
                  </a:cubicBezTo>
                  <a:cubicBezTo>
                    <a:pt x="431189" y="141396"/>
                    <a:pt x="430108" y="140318"/>
                    <a:pt x="429748" y="139599"/>
                  </a:cubicBezTo>
                  <a:cubicBezTo>
                    <a:pt x="429388" y="138162"/>
                    <a:pt x="429388" y="136365"/>
                    <a:pt x="430108" y="135646"/>
                  </a:cubicBezTo>
                  <a:cubicBezTo>
                    <a:pt x="430468" y="134927"/>
                    <a:pt x="431549" y="134568"/>
                    <a:pt x="432269" y="134208"/>
                  </a:cubicBezTo>
                  <a:cubicBezTo>
                    <a:pt x="432990" y="133849"/>
                    <a:pt x="434070" y="133489"/>
                    <a:pt x="435151" y="133489"/>
                  </a:cubicBezTo>
                  <a:cubicBezTo>
                    <a:pt x="435872" y="133849"/>
                    <a:pt x="436952" y="136005"/>
                    <a:pt x="437313" y="137084"/>
                  </a:cubicBezTo>
                  <a:cubicBezTo>
                    <a:pt x="438033" y="137802"/>
                    <a:pt x="438753" y="139959"/>
                    <a:pt x="438753" y="141037"/>
                  </a:cubicBezTo>
                  <a:cubicBezTo>
                    <a:pt x="438753" y="142115"/>
                    <a:pt x="436592" y="143553"/>
                    <a:pt x="436952" y="144631"/>
                  </a:cubicBezTo>
                  <a:cubicBezTo>
                    <a:pt x="437313" y="145709"/>
                    <a:pt x="440194" y="146788"/>
                    <a:pt x="441275" y="147147"/>
                  </a:cubicBezTo>
                  <a:cubicBezTo>
                    <a:pt x="442356" y="147506"/>
                    <a:pt x="444157" y="148225"/>
                    <a:pt x="444877" y="147866"/>
                  </a:cubicBezTo>
                  <a:cubicBezTo>
                    <a:pt x="445958" y="147506"/>
                    <a:pt x="447759" y="145709"/>
                    <a:pt x="448479" y="144990"/>
                  </a:cubicBezTo>
                  <a:cubicBezTo>
                    <a:pt x="449560" y="144272"/>
                    <a:pt x="450641" y="141756"/>
                    <a:pt x="451721" y="140678"/>
                  </a:cubicBezTo>
                  <a:cubicBezTo>
                    <a:pt x="452442" y="139240"/>
                    <a:pt x="454243" y="136365"/>
                    <a:pt x="454963" y="134927"/>
                  </a:cubicBezTo>
                  <a:cubicBezTo>
                    <a:pt x="455684" y="134208"/>
                    <a:pt x="456404" y="132411"/>
                    <a:pt x="457125" y="131692"/>
                  </a:cubicBezTo>
                  <a:cubicBezTo>
                    <a:pt x="458206" y="130974"/>
                    <a:pt x="460727" y="130614"/>
                    <a:pt x="461808" y="130255"/>
                  </a:cubicBezTo>
                  <a:cubicBezTo>
                    <a:pt x="463249" y="129895"/>
                    <a:pt x="466130" y="128098"/>
                    <a:pt x="467211" y="127380"/>
                  </a:cubicBezTo>
                  <a:cubicBezTo>
                    <a:pt x="468652" y="126301"/>
                    <a:pt x="470093" y="123426"/>
                    <a:pt x="471534" y="122348"/>
                  </a:cubicBezTo>
                  <a:cubicBezTo>
                    <a:pt x="472614" y="120910"/>
                    <a:pt x="475857" y="119113"/>
                    <a:pt x="477297" y="117676"/>
                  </a:cubicBezTo>
                  <a:cubicBezTo>
                    <a:pt x="478738" y="116238"/>
                    <a:pt x="481260" y="112644"/>
                    <a:pt x="482701" y="111206"/>
                  </a:cubicBezTo>
                  <a:cubicBezTo>
                    <a:pt x="483781" y="110128"/>
                    <a:pt x="485943" y="107612"/>
                    <a:pt x="487023" y="107253"/>
                  </a:cubicBezTo>
                  <a:cubicBezTo>
                    <a:pt x="488104" y="106534"/>
                    <a:pt x="490265" y="105096"/>
                    <a:pt x="491346" y="105096"/>
                  </a:cubicBezTo>
                  <a:cubicBezTo>
                    <a:pt x="492067" y="105096"/>
                    <a:pt x="493147" y="106893"/>
                    <a:pt x="494228" y="107253"/>
                  </a:cubicBezTo>
                  <a:cubicBezTo>
                    <a:pt x="495309" y="107253"/>
                    <a:pt x="497110" y="107612"/>
                    <a:pt x="498190" y="107612"/>
                  </a:cubicBezTo>
                  <a:cubicBezTo>
                    <a:pt x="498911" y="107253"/>
                    <a:pt x="499992" y="105456"/>
                    <a:pt x="500712" y="104737"/>
                  </a:cubicBezTo>
                  <a:cubicBezTo>
                    <a:pt x="502513" y="104018"/>
                    <a:pt x="505755" y="103299"/>
                    <a:pt x="507196" y="102580"/>
                  </a:cubicBezTo>
                  <a:cubicBezTo>
                    <a:pt x="509357" y="101502"/>
                    <a:pt x="512960" y="99705"/>
                    <a:pt x="515121" y="98986"/>
                  </a:cubicBezTo>
                  <a:cubicBezTo>
                    <a:pt x="516202" y="98268"/>
                    <a:pt x="518723" y="96830"/>
                    <a:pt x="520164" y="96830"/>
                  </a:cubicBezTo>
                  <a:cubicBezTo>
                    <a:pt x="523406" y="96471"/>
                    <a:pt x="528809" y="98268"/>
                    <a:pt x="532051" y="98268"/>
                  </a:cubicBezTo>
                  <a:cubicBezTo>
                    <a:pt x="534213" y="98268"/>
                    <a:pt x="539256" y="97908"/>
                    <a:pt x="541778" y="97189"/>
                  </a:cubicBezTo>
                  <a:cubicBezTo>
                    <a:pt x="543218" y="96830"/>
                    <a:pt x="546460" y="95033"/>
                    <a:pt x="548262" y="94674"/>
                  </a:cubicBezTo>
                  <a:cubicBezTo>
                    <a:pt x="551504" y="94314"/>
                    <a:pt x="557627" y="95392"/>
                    <a:pt x="560869" y="94674"/>
                  </a:cubicBezTo>
                  <a:cubicBezTo>
                    <a:pt x="562671" y="94314"/>
                    <a:pt x="566273" y="92517"/>
                    <a:pt x="568434" y="91439"/>
                  </a:cubicBezTo>
                  <a:cubicBezTo>
                    <a:pt x="570235" y="90361"/>
                    <a:pt x="573477" y="87485"/>
                    <a:pt x="575278" y="86407"/>
                  </a:cubicBezTo>
                  <a:cubicBezTo>
                    <a:pt x="577080" y="84610"/>
                    <a:pt x="580682" y="81735"/>
                    <a:pt x="582843" y="80657"/>
                  </a:cubicBezTo>
                  <a:cubicBezTo>
                    <a:pt x="585004" y="79219"/>
                    <a:pt x="589327" y="76344"/>
                    <a:pt x="591849" y="74906"/>
                  </a:cubicBezTo>
                  <a:cubicBezTo>
                    <a:pt x="593650" y="74187"/>
                    <a:pt x="597612" y="72390"/>
                    <a:pt x="599774" y="72031"/>
                  </a:cubicBezTo>
                  <a:cubicBezTo>
                    <a:pt x="602295" y="72031"/>
                    <a:pt x="606978" y="72750"/>
                    <a:pt x="609139" y="72390"/>
                  </a:cubicBezTo>
                  <a:cubicBezTo>
                    <a:pt x="610941" y="72390"/>
                    <a:pt x="614183" y="70953"/>
                    <a:pt x="615263" y="70234"/>
                  </a:cubicBezTo>
                  <a:cubicBezTo>
                    <a:pt x="616704" y="69515"/>
                    <a:pt x="617785" y="66999"/>
                    <a:pt x="619226" y="66640"/>
                  </a:cubicBezTo>
                  <a:cubicBezTo>
                    <a:pt x="620667" y="66280"/>
                    <a:pt x="624629" y="67718"/>
                    <a:pt x="624989" y="69156"/>
                  </a:cubicBezTo>
                  <a:cubicBezTo>
                    <a:pt x="625350" y="70593"/>
                    <a:pt x="622828" y="72750"/>
                    <a:pt x="622108" y="73828"/>
                  </a:cubicBezTo>
                  <a:cubicBezTo>
                    <a:pt x="621387" y="74906"/>
                    <a:pt x="619226" y="77063"/>
                    <a:pt x="619226" y="78500"/>
                  </a:cubicBezTo>
                  <a:cubicBezTo>
                    <a:pt x="618866" y="80297"/>
                    <a:pt x="619946" y="83891"/>
                    <a:pt x="619586" y="85688"/>
                  </a:cubicBezTo>
                  <a:cubicBezTo>
                    <a:pt x="619586" y="87126"/>
                    <a:pt x="617785" y="90720"/>
                    <a:pt x="618145" y="92517"/>
                  </a:cubicBezTo>
                  <a:cubicBezTo>
                    <a:pt x="618145" y="93955"/>
                    <a:pt x="619946" y="97549"/>
                    <a:pt x="620667" y="98986"/>
                  </a:cubicBezTo>
                  <a:cubicBezTo>
                    <a:pt x="621387" y="100065"/>
                    <a:pt x="623188" y="101502"/>
                    <a:pt x="623188" y="102940"/>
                  </a:cubicBezTo>
                  <a:cubicBezTo>
                    <a:pt x="623548" y="104018"/>
                    <a:pt x="621747" y="106175"/>
                    <a:pt x="621387" y="107253"/>
                  </a:cubicBezTo>
                  <a:cubicBezTo>
                    <a:pt x="621387" y="108331"/>
                    <a:pt x="619946" y="110487"/>
                    <a:pt x="620306" y="111206"/>
                  </a:cubicBezTo>
                  <a:cubicBezTo>
                    <a:pt x="620306" y="112284"/>
                    <a:pt x="622108" y="114081"/>
                    <a:pt x="622828" y="114800"/>
                  </a:cubicBezTo>
                  <a:cubicBezTo>
                    <a:pt x="623548" y="115519"/>
                    <a:pt x="625350" y="117316"/>
                    <a:pt x="626430" y="117316"/>
                  </a:cubicBezTo>
                  <a:cubicBezTo>
                    <a:pt x="627871" y="118035"/>
                    <a:pt x="630753" y="117316"/>
                    <a:pt x="631834" y="116238"/>
                  </a:cubicBezTo>
                  <a:cubicBezTo>
                    <a:pt x="632554" y="115879"/>
                    <a:pt x="632554" y="113722"/>
                    <a:pt x="633635" y="113722"/>
                  </a:cubicBezTo>
                  <a:cubicBezTo>
                    <a:pt x="634355" y="113363"/>
                    <a:pt x="635436" y="115519"/>
                    <a:pt x="636517" y="115879"/>
                  </a:cubicBezTo>
                  <a:cubicBezTo>
                    <a:pt x="637237" y="116238"/>
                    <a:pt x="639038" y="117316"/>
                    <a:pt x="639759" y="117316"/>
                  </a:cubicBezTo>
                  <a:cubicBezTo>
                    <a:pt x="640839" y="117316"/>
                    <a:pt x="641920" y="114800"/>
                    <a:pt x="642640" y="115160"/>
                  </a:cubicBezTo>
                  <a:cubicBezTo>
                    <a:pt x="644441" y="115160"/>
                    <a:pt x="645882" y="117676"/>
                    <a:pt x="646963" y="118394"/>
                  </a:cubicBezTo>
                  <a:cubicBezTo>
                    <a:pt x="647683" y="118754"/>
                    <a:pt x="649485" y="119473"/>
                    <a:pt x="650565" y="119113"/>
                  </a:cubicBezTo>
                  <a:cubicBezTo>
                    <a:pt x="652006" y="119113"/>
                    <a:pt x="654888" y="116238"/>
                    <a:pt x="655248" y="116238"/>
                  </a:cubicBezTo>
                  <a:cubicBezTo>
                    <a:pt x="655248" y="116238"/>
                    <a:pt x="658130" y="113363"/>
                    <a:pt x="659211" y="112644"/>
                  </a:cubicBezTo>
                  <a:cubicBezTo>
                    <a:pt x="659571" y="111925"/>
                    <a:pt x="661012" y="110128"/>
                    <a:pt x="662453" y="109769"/>
                  </a:cubicBezTo>
                  <a:cubicBezTo>
                    <a:pt x="663533" y="109050"/>
                    <a:pt x="666055" y="109050"/>
                    <a:pt x="667496" y="109409"/>
                  </a:cubicBezTo>
                  <a:cubicBezTo>
                    <a:pt x="668937" y="109409"/>
                    <a:pt x="671458" y="109769"/>
                    <a:pt x="672539" y="110487"/>
                  </a:cubicBezTo>
                  <a:cubicBezTo>
                    <a:pt x="674340" y="111206"/>
                    <a:pt x="676141" y="115160"/>
                    <a:pt x="677582" y="116238"/>
                  </a:cubicBezTo>
                  <a:cubicBezTo>
                    <a:pt x="678663" y="116957"/>
                    <a:pt x="680464" y="118394"/>
                    <a:pt x="681545" y="118035"/>
                  </a:cubicBezTo>
                  <a:cubicBezTo>
                    <a:pt x="682625" y="118035"/>
                    <a:pt x="684066" y="115160"/>
                    <a:pt x="684787" y="114441"/>
                  </a:cubicBezTo>
                  <a:cubicBezTo>
                    <a:pt x="685867" y="113363"/>
                    <a:pt x="688029" y="112644"/>
                    <a:pt x="688749" y="111925"/>
                  </a:cubicBezTo>
                  <a:cubicBezTo>
                    <a:pt x="689469" y="110487"/>
                    <a:pt x="689469" y="107253"/>
                    <a:pt x="690190" y="105815"/>
                  </a:cubicBezTo>
                  <a:cubicBezTo>
                    <a:pt x="690910" y="104737"/>
                    <a:pt x="692711" y="102221"/>
                    <a:pt x="694152" y="101502"/>
                  </a:cubicBezTo>
                  <a:cubicBezTo>
                    <a:pt x="694513" y="101502"/>
                    <a:pt x="695954" y="101862"/>
                    <a:pt x="697034" y="101502"/>
                  </a:cubicBezTo>
                  <a:cubicBezTo>
                    <a:pt x="698115" y="101143"/>
                    <a:pt x="699916" y="98627"/>
                    <a:pt x="701357" y="98268"/>
                  </a:cubicBezTo>
                  <a:cubicBezTo>
                    <a:pt x="702438" y="97908"/>
                    <a:pt x="704959" y="98986"/>
                    <a:pt x="706400" y="99705"/>
                  </a:cubicBezTo>
                  <a:cubicBezTo>
                    <a:pt x="707481" y="100065"/>
                    <a:pt x="709282" y="102580"/>
                    <a:pt x="710362" y="101862"/>
                  </a:cubicBezTo>
                  <a:cubicBezTo>
                    <a:pt x="712164" y="101502"/>
                    <a:pt x="713244" y="97549"/>
                    <a:pt x="713965" y="96111"/>
                  </a:cubicBezTo>
                  <a:cubicBezTo>
                    <a:pt x="714685" y="95033"/>
                    <a:pt x="715406" y="93236"/>
                    <a:pt x="716486" y="92517"/>
                  </a:cubicBezTo>
                  <a:cubicBezTo>
                    <a:pt x="717207" y="91798"/>
                    <a:pt x="718648" y="90720"/>
                    <a:pt x="719728" y="90720"/>
                  </a:cubicBezTo>
                  <a:cubicBezTo>
                    <a:pt x="720449" y="91079"/>
                    <a:pt x="720809" y="93595"/>
                    <a:pt x="721890" y="93955"/>
                  </a:cubicBezTo>
                  <a:cubicBezTo>
                    <a:pt x="722970" y="93955"/>
                    <a:pt x="725132" y="91439"/>
                    <a:pt x="726573" y="91798"/>
                  </a:cubicBezTo>
                  <a:cubicBezTo>
                    <a:pt x="727293" y="92517"/>
                    <a:pt x="728374" y="93955"/>
                    <a:pt x="728734" y="94674"/>
                  </a:cubicBezTo>
                  <a:cubicBezTo>
                    <a:pt x="729094" y="96471"/>
                    <a:pt x="729454" y="100424"/>
                    <a:pt x="729454" y="100783"/>
                  </a:cubicBezTo>
                  <a:cubicBezTo>
                    <a:pt x="729454" y="101143"/>
                    <a:pt x="729815" y="105456"/>
                    <a:pt x="729815" y="106893"/>
                  </a:cubicBezTo>
                  <a:cubicBezTo>
                    <a:pt x="729454" y="107972"/>
                    <a:pt x="727293" y="110487"/>
                    <a:pt x="727293" y="111566"/>
                  </a:cubicBezTo>
                  <a:cubicBezTo>
                    <a:pt x="727293" y="113003"/>
                    <a:pt x="728734" y="115879"/>
                    <a:pt x="729815" y="117316"/>
                  </a:cubicBezTo>
                  <a:cubicBezTo>
                    <a:pt x="730535" y="118035"/>
                    <a:pt x="731976" y="119113"/>
                    <a:pt x="732336" y="119832"/>
                  </a:cubicBezTo>
                  <a:cubicBezTo>
                    <a:pt x="733057" y="120910"/>
                    <a:pt x="733057" y="123785"/>
                    <a:pt x="733417" y="125223"/>
                  </a:cubicBezTo>
                  <a:cubicBezTo>
                    <a:pt x="733777" y="126661"/>
                    <a:pt x="734858" y="130255"/>
                    <a:pt x="735578" y="131692"/>
                  </a:cubicBezTo>
                  <a:cubicBezTo>
                    <a:pt x="735578" y="133130"/>
                    <a:pt x="737019" y="136005"/>
                    <a:pt x="736659" y="137443"/>
                  </a:cubicBezTo>
                  <a:cubicBezTo>
                    <a:pt x="736299" y="138162"/>
                    <a:pt x="734498" y="139959"/>
                    <a:pt x="733417" y="140678"/>
                  </a:cubicBezTo>
                  <a:cubicBezTo>
                    <a:pt x="733057" y="141037"/>
                    <a:pt x="731616" y="141396"/>
                    <a:pt x="730895" y="141396"/>
                  </a:cubicBezTo>
                  <a:cubicBezTo>
                    <a:pt x="730175" y="141756"/>
                    <a:pt x="728374" y="141396"/>
                    <a:pt x="727293" y="141756"/>
                  </a:cubicBezTo>
                  <a:cubicBezTo>
                    <a:pt x="726573" y="141756"/>
                    <a:pt x="724771" y="142834"/>
                    <a:pt x="724411" y="143553"/>
                  </a:cubicBezTo>
                  <a:cubicBezTo>
                    <a:pt x="723691" y="144631"/>
                    <a:pt x="722970" y="146788"/>
                    <a:pt x="722970" y="147866"/>
                  </a:cubicBezTo>
                  <a:cubicBezTo>
                    <a:pt x="722970" y="148944"/>
                    <a:pt x="723331" y="151100"/>
                    <a:pt x="724411" y="152179"/>
                  </a:cubicBezTo>
                  <a:cubicBezTo>
                    <a:pt x="724771" y="152538"/>
                    <a:pt x="725852" y="153257"/>
                    <a:pt x="726933" y="153257"/>
                  </a:cubicBezTo>
                  <a:cubicBezTo>
                    <a:pt x="727653" y="153257"/>
                    <a:pt x="729454" y="152179"/>
                    <a:pt x="729815" y="151819"/>
                  </a:cubicBezTo>
                  <a:cubicBezTo>
                    <a:pt x="730535" y="151100"/>
                    <a:pt x="730535" y="149303"/>
                    <a:pt x="731255" y="148944"/>
                  </a:cubicBezTo>
                  <a:cubicBezTo>
                    <a:pt x="732336" y="148225"/>
                    <a:pt x="735578" y="147866"/>
                    <a:pt x="736659" y="148585"/>
                  </a:cubicBezTo>
                  <a:cubicBezTo>
                    <a:pt x="737379" y="148944"/>
                    <a:pt x="738100" y="150382"/>
                    <a:pt x="738820" y="151100"/>
                  </a:cubicBezTo>
                  <a:cubicBezTo>
                    <a:pt x="739180" y="151819"/>
                    <a:pt x="739541" y="153257"/>
                    <a:pt x="740261" y="153257"/>
                  </a:cubicBezTo>
                  <a:cubicBezTo>
                    <a:pt x="741342" y="153616"/>
                    <a:pt x="743503" y="152538"/>
                    <a:pt x="744584" y="152538"/>
                  </a:cubicBezTo>
                  <a:cubicBezTo>
                    <a:pt x="745664" y="152897"/>
                    <a:pt x="747826" y="153257"/>
                    <a:pt x="748906" y="153976"/>
                  </a:cubicBezTo>
                  <a:cubicBezTo>
                    <a:pt x="749267" y="154694"/>
                    <a:pt x="749987" y="156132"/>
                    <a:pt x="749987" y="156851"/>
                  </a:cubicBezTo>
                  <a:cubicBezTo>
                    <a:pt x="749627" y="157929"/>
                    <a:pt x="746745" y="159007"/>
                    <a:pt x="746385" y="159726"/>
                  </a:cubicBezTo>
                  <a:cubicBezTo>
                    <a:pt x="746385" y="160445"/>
                    <a:pt x="746385" y="161883"/>
                    <a:pt x="746745" y="162601"/>
                  </a:cubicBezTo>
                  <a:cubicBezTo>
                    <a:pt x="747105" y="163320"/>
                    <a:pt x="749267" y="164039"/>
                    <a:pt x="749987" y="164758"/>
                  </a:cubicBezTo>
                  <a:cubicBezTo>
                    <a:pt x="751068" y="165477"/>
                    <a:pt x="752509" y="167993"/>
                    <a:pt x="753589" y="168711"/>
                  </a:cubicBezTo>
                  <a:cubicBezTo>
                    <a:pt x="754670" y="169790"/>
                    <a:pt x="757552" y="170149"/>
                    <a:pt x="758993" y="170508"/>
                  </a:cubicBezTo>
                  <a:cubicBezTo>
                    <a:pt x="760073" y="170508"/>
                    <a:pt x="762595" y="170508"/>
                    <a:pt x="764036" y="170868"/>
                  </a:cubicBezTo>
                  <a:cubicBezTo>
                    <a:pt x="765117" y="171227"/>
                    <a:pt x="766197" y="173024"/>
                    <a:pt x="767278" y="173384"/>
                  </a:cubicBezTo>
                  <a:cubicBezTo>
                    <a:pt x="768359" y="174102"/>
                    <a:pt x="770160" y="175181"/>
                    <a:pt x="771240" y="174821"/>
                  </a:cubicBezTo>
                  <a:cubicBezTo>
                    <a:pt x="771961" y="174821"/>
                    <a:pt x="773042" y="173743"/>
                    <a:pt x="773402" y="173024"/>
                  </a:cubicBezTo>
                  <a:cubicBezTo>
                    <a:pt x="773762" y="172305"/>
                    <a:pt x="773762" y="170868"/>
                    <a:pt x="774122" y="170149"/>
                  </a:cubicBezTo>
                  <a:cubicBezTo>
                    <a:pt x="774482" y="169790"/>
                    <a:pt x="775563" y="168711"/>
                    <a:pt x="776284" y="168711"/>
                  </a:cubicBezTo>
                  <a:cubicBezTo>
                    <a:pt x="777004" y="168711"/>
                    <a:pt x="777004" y="170868"/>
                    <a:pt x="777724" y="171587"/>
                  </a:cubicBezTo>
                  <a:cubicBezTo>
                    <a:pt x="778805" y="172305"/>
                    <a:pt x="780966" y="172665"/>
                    <a:pt x="781687" y="172305"/>
                  </a:cubicBezTo>
                  <a:cubicBezTo>
                    <a:pt x="782768" y="171946"/>
                    <a:pt x="783488" y="170149"/>
                    <a:pt x="783848" y="169430"/>
                  </a:cubicBezTo>
                  <a:cubicBezTo>
                    <a:pt x="783848" y="168352"/>
                    <a:pt x="783848" y="166195"/>
                    <a:pt x="783488" y="165117"/>
                  </a:cubicBezTo>
                  <a:cubicBezTo>
                    <a:pt x="783128" y="164039"/>
                    <a:pt x="781327" y="163320"/>
                    <a:pt x="780606" y="162601"/>
                  </a:cubicBezTo>
                  <a:cubicBezTo>
                    <a:pt x="780246" y="162601"/>
                    <a:pt x="779165" y="162601"/>
                    <a:pt x="778805" y="162242"/>
                  </a:cubicBezTo>
                  <a:cubicBezTo>
                    <a:pt x="777724" y="161523"/>
                    <a:pt x="775923" y="159367"/>
                    <a:pt x="775203" y="158289"/>
                  </a:cubicBezTo>
                  <a:cubicBezTo>
                    <a:pt x="774843" y="157929"/>
                    <a:pt x="774482" y="156851"/>
                    <a:pt x="774482" y="156132"/>
                  </a:cubicBezTo>
                  <a:cubicBezTo>
                    <a:pt x="774482" y="155773"/>
                    <a:pt x="775203" y="153616"/>
                    <a:pt x="775923" y="153616"/>
                  </a:cubicBezTo>
                  <a:cubicBezTo>
                    <a:pt x="777004" y="153257"/>
                    <a:pt x="778085" y="154694"/>
                    <a:pt x="779165" y="155413"/>
                  </a:cubicBezTo>
                  <a:cubicBezTo>
                    <a:pt x="779526" y="155773"/>
                    <a:pt x="780966" y="156851"/>
                    <a:pt x="782047" y="156851"/>
                  </a:cubicBezTo>
                  <a:cubicBezTo>
                    <a:pt x="782768" y="156851"/>
                    <a:pt x="783848" y="156132"/>
                    <a:pt x="784569" y="155773"/>
                  </a:cubicBezTo>
                  <a:cubicBezTo>
                    <a:pt x="785289" y="155413"/>
                    <a:pt x="786010" y="153616"/>
                    <a:pt x="786730" y="153257"/>
                  </a:cubicBezTo>
                  <a:cubicBezTo>
                    <a:pt x="787450" y="152538"/>
                    <a:pt x="789252" y="152538"/>
                    <a:pt x="789972" y="152538"/>
                  </a:cubicBezTo>
                  <a:cubicBezTo>
                    <a:pt x="791773" y="152538"/>
                    <a:pt x="795015" y="151460"/>
                    <a:pt x="797177" y="151819"/>
                  </a:cubicBezTo>
                  <a:cubicBezTo>
                    <a:pt x="798257" y="151819"/>
                    <a:pt x="800779" y="152179"/>
                    <a:pt x="801859" y="152538"/>
                  </a:cubicBezTo>
                  <a:cubicBezTo>
                    <a:pt x="802580" y="153257"/>
                    <a:pt x="803661" y="155773"/>
                    <a:pt x="804381" y="156851"/>
                  </a:cubicBezTo>
                  <a:cubicBezTo>
                    <a:pt x="805101" y="157210"/>
                    <a:pt x="806542" y="158289"/>
                    <a:pt x="806903" y="159007"/>
                  </a:cubicBezTo>
                  <a:cubicBezTo>
                    <a:pt x="807983" y="159726"/>
                    <a:pt x="809424" y="162961"/>
                    <a:pt x="809424" y="162961"/>
                  </a:cubicBezTo>
                  <a:cubicBezTo>
                    <a:pt x="809424" y="163320"/>
                    <a:pt x="810865" y="165117"/>
                    <a:pt x="811586" y="165477"/>
                  </a:cubicBezTo>
                  <a:cubicBezTo>
                    <a:pt x="812666" y="165477"/>
                    <a:pt x="814467" y="165117"/>
                    <a:pt x="815188" y="165477"/>
                  </a:cubicBezTo>
                  <a:cubicBezTo>
                    <a:pt x="815908" y="165477"/>
                    <a:pt x="816989" y="166555"/>
                    <a:pt x="817349" y="167274"/>
                  </a:cubicBezTo>
                  <a:cubicBezTo>
                    <a:pt x="818070" y="167993"/>
                    <a:pt x="818790" y="170508"/>
                    <a:pt x="818790" y="171587"/>
                  </a:cubicBezTo>
                  <a:cubicBezTo>
                    <a:pt x="818790" y="172665"/>
                    <a:pt x="816989" y="174102"/>
                    <a:pt x="816629" y="175181"/>
                  </a:cubicBezTo>
                  <a:cubicBezTo>
                    <a:pt x="815908" y="176259"/>
                    <a:pt x="814828" y="178056"/>
                    <a:pt x="813747" y="179134"/>
                  </a:cubicBezTo>
                  <a:cubicBezTo>
                    <a:pt x="813026" y="180212"/>
                    <a:pt x="810145" y="182369"/>
                    <a:pt x="808343" y="182728"/>
                  </a:cubicBezTo>
                  <a:cubicBezTo>
                    <a:pt x="807263" y="183088"/>
                    <a:pt x="804381" y="182369"/>
                    <a:pt x="803300" y="181650"/>
                  </a:cubicBezTo>
                  <a:cubicBezTo>
                    <a:pt x="802220" y="181291"/>
                    <a:pt x="801499" y="179134"/>
                    <a:pt x="800419" y="178775"/>
                  </a:cubicBezTo>
                  <a:cubicBezTo>
                    <a:pt x="799338" y="178056"/>
                    <a:pt x="796816" y="177697"/>
                    <a:pt x="795375" y="178056"/>
                  </a:cubicBezTo>
                  <a:cubicBezTo>
                    <a:pt x="794655" y="178056"/>
                    <a:pt x="793574" y="179853"/>
                    <a:pt x="792854" y="180572"/>
                  </a:cubicBezTo>
                  <a:cubicBezTo>
                    <a:pt x="791413" y="181291"/>
                    <a:pt x="788171" y="183088"/>
                    <a:pt x="786730" y="183088"/>
                  </a:cubicBezTo>
                  <a:cubicBezTo>
                    <a:pt x="784929" y="183088"/>
                    <a:pt x="782407" y="181650"/>
                    <a:pt x="780606" y="181650"/>
                  </a:cubicBezTo>
                  <a:cubicBezTo>
                    <a:pt x="779165" y="181650"/>
                    <a:pt x="776644" y="184166"/>
                    <a:pt x="775203" y="183447"/>
                  </a:cubicBezTo>
                  <a:cubicBezTo>
                    <a:pt x="774482" y="183447"/>
                    <a:pt x="773762" y="181291"/>
                    <a:pt x="773042" y="180931"/>
                  </a:cubicBezTo>
                  <a:cubicBezTo>
                    <a:pt x="772321" y="180572"/>
                    <a:pt x="771240" y="179853"/>
                    <a:pt x="770520" y="179853"/>
                  </a:cubicBezTo>
                  <a:cubicBezTo>
                    <a:pt x="769799" y="179853"/>
                    <a:pt x="768719" y="181291"/>
                    <a:pt x="767998" y="181291"/>
                  </a:cubicBezTo>
                  <a:cubicBezTo>
                    <a:pt x="766557" y="181650"/>
                    <a:pt x="764036" y="180572"/>
                    <a:pt x="762595" y="180572"/>
                  </a:cubicBezTo>
                  <a:cubicBezTo>
                    <a:pt x="761875" y="180572"/>
                    <a:pt x="759713" y="180572"/>
                    <a:pt x="758633" y="180931"/>
                  </a:cubicBezTo>
                  <a:cubicBezTo>
                    <a:pt x="757552" y="181291"/>
                    <a:pt x="755391" y="183088"/>
                    <a:pt x="754310" y="183447"/>
                  </a:cubicBezTo>
                  <a:cubicBezTo>
                    <a:pt x="752869" y="183806"/>
                    <a:pt x="749627" y="183447"/>
                    <a:pt x="748186" y="183088"/>
                  </a:cubicBezTo>
                  <a:cubicBezTo>
                    <a:pt x="746745" y="183088"/>
                    <a:pt x="743863" y="182009"/>
                    <a:pt x="742783" y="182369"/>
                  </a:cubicBezTo>
                  <a:cubicBezTo>
                    <a:pt x="740982" y="182728"/>
                    <a:pt x="738820" y="185963"/>
                    <a:pt x="737019" y="185963"/>
                  </a:cubicBezTo>
                  <a:cubicBezTo>
                    <a:pt x="735938" y="186322"/>
                    <a:pt x="734137" y="185244"/>
                    <a:pt x="733057" y="185244"/>
                  </a:cubicBezTo>
                  <a:cubicBezTo>
                    <a:pt x="731976" y="185603"/>
                    <a:pt x="729454" y="187041"/>
                    <a:pt x="728374" y="187760"/>
                  </a:cubicBezTo>
                  <a:cubicBezTo>
                    <a:pt x="727293" y="188119"/>
                    <a:pt x="725132" y="188838"/>
                    <a:pt x="723691" y="188838"/>
                  </a:cubicBezTo>
                  <a:cubicBezTo>
                    <a:pt x="722970" y="189198"/>
                    <a:pt x="721169" y="188838"/>
                    <a:pt x="720089" y="189198"/>
                  </a:cubicBezTo>
                  <a:cubicBezTo>
                    <a:pt x="719008" y="189916"/>
                    <a:pt x="717567" y="192792"/>
                    <a:pt x="716486" y="193870"/>
                  </a:cubicBezTo>
                  <a:cubicBezTo>
                    <a:pt x="716126" y="194589"/>
                    <a:pt x="714685" y="196026"/>
                    <a:pt x="713965" y="196026"/>
                  </a:cubicBezTo>
                  <a:cubicBezTo>
                    <a:pt x="713244" y="196026"/>
                    <a:pt x="711083" y="195667"/>
                    <a:pt x="710362" y="194948"/>
                  </a:cubicBezTo>
                  <a:cubicBezTo>
                    <a:pt x="709642" y="194229"/>
                    <a:pt x="709642" y="191354"/>
                    <a:pt x="708922" y="190276"/>
                  </a:cubicBezTo>
                  <a:cubicBezTo>
                    <a:pt x="708201" y="189557"/>
                    <a:pt x="707481" y="188479"/>
                    <a:pt x="706760" y="188479"/>
                  </a:cubicBezTo>
                  <a:cubicBezTo>
                    <a:pt x="705680" y="188479"/>
                    <a:pt x="704239" y="190276"/>
                    <a:pt x="703158" y="189916"/>
                  </a:cubicBezTo>
                  <a:cubicBezTo>
                    <a:pt x="702438" y="189916"/>
                    <a:pt x="701717" y="188119"/>
                    <a:pt x="700997" y="187760"/>
                  </a:cubicBezTo>
                  <a:cubicBezTo>
                    <a:pt x="700636" y="187401"/>
                    <a:pt x="699556" y="187401"/>
                    <a:pt x="699196" y="187760"/>
                  </a:cubicBezTo>
                  <a:cubicBezTo>
                    <a:pt x="698475" y="188479"/>
                    <a:pt x="699556" y="190635"/>
                    <a:pt x="699196" y="191713"/>
                  </a:cubicBezTo>
                  <a:cubicBezTo>
                    <a:pt x="698835" y="192073"/>
                    <a:pt x="697034" y="193151"/>
                    <a:pt x="696314" y="192792"/>
                  </a:cubicBezTo>
                  <a:cubicBezTo>
                    <a:pt x="695593" y="192792"/>
                    <a:pt x="694513" y="191713"/>
                    <a:pt x="694513" y="190995"/>
                  </a:cubicBezTo>
                  <a:cubicBezTo>
                    <a:pt x="694513" y="189916"/>
                    <a:pt x="695593" y="188119"/>
                    <a:pt x="695593" y="187041"/>
                  </a:cubicBezTo>
                  <a:cubicBezTo>
                    <a:pt x="695954" y="185963"/>
                    <a:pt x="695593" y="183447"/>
                    <a:pt x="695233" y="182728"/>
                  </a:cubicBezTo>
                  <a:cubicBezTo>
                    <a:pt x="694152" y="181650"/>
                    <a:pt x="691271" y="180572"/>
                    <a:pt x="689830" y="180572"/>
                  </a:cubicBezTo>
                  <a:cubicBezTo>
                    <a:pt x="689469" y="180931"/>
                    <a:pt x="688749" y="181650"/>
                    <a:pt x="688749" y="181650"/>
                  </a:cubicBezTo>
                  <a:cubicBezTo>
                    <a:pt x="688029" y="182369"/>
                    <a:pt x="686588" y="184166"/>
                    <a:pt x="685867" y="184525"/>
                  </a:cubicBezTo>
                  <a:cubicBezTo>
                    <a:pt x="685507" y="184885"/>
                    <a:pt x="684426" y="185244"/>
                    <a:pt x="684066" y="185244"/>
                  </a:cubicBezTo>
                  <a:cubicBezTo>
                    <a:pt x="683346" y="184885"/>
                    <a:pt x="684426" y="183088"/>
                    <a:pt x="683706" y="182369"/>
                  </a:cubicBezTo>
                  <a:cubicBezTo>
                    <a:pt x="683346" y="181650"/>
                    <a:pt x="681545" y="180212"/>
                    <a:pt x="680824" y="179853"/>
                  </a:cubicBezTo>
                  <a:cubicBezTo>
                    <a:pt x="680104" y="179853"/>
                    <a:pt x="679023" y="179853"/>
                    <a:pt x="678303" y="179853"/>
                  </a:cubicBezTo>
                  <a:cubicBezTo>
                    <a:pt x="677942" y="180212"/>
                    <a:pt x="676862" y="180572"/>
                    <a:pt x="676501" y="180931"/>
                  </a:cubicBezTo>
                  <a:cubicBezTo>
                    <a:pt x="675781" y="181650"/>
                    <a:pt x="675421" y="183806"/>
                    <a:pt x="675421" y="184885"/>
                  </a:cubicBezTo>
                  <a:cubicBezTo>
                    <a:pt x="675421" y="185603"/>
                    <a:pt x="676141" y="187760"/>
                    <a:pt x="676141" y="188479"/>
                  </a:cubicBezTo>
                  <a:cubicBezTo>
                    <a:pt x="676862" y="189557"/>
                    <a:pt x="677582" y="191354"/>
                    <a:pt x="677582" y="192073"/>
                  </a:cubicBezTo>
                  <a:cubicBezTo>
                    <a:pt x="677582" y="193151"/>
                    <a:pt x="677582" y="195308"/>
                    <a:pt x="676862" y="196026"/>
                  </a:cubicBezTo>
                  <a:cubicBezTo>
                    <a:pt x="676141" y="196745"/>
                    <a:pt x="673620" y="196386"/>
                    <a:pt x="673259" y="197105"/>
                  </a:cubicBezTo>
                  <a:cubicBezTo>
                    <a:pt x="672539" y="197823"/>
                    <a:pt x="672539" y="199620"/>
                    <a:pt x="672899" y="200339"/>
                  </a:cubicBezTo>
                  <a:cubicBezTo>
                    <a:pt x="673259" y="201058"/>
                    <a:pt x="674700" y="201058"/>
                    <a:pt x="675061" y="201417"/>
                  </a:cubicBezTo>
                  <a:cubicBezTo>
                    <a:pt x="675781" y="201777"/>
                    <a:pt x="677222" y="202855"/>
                    <a:pt x="677222" y="203933"/>
                  </a:cubicBezTo>
                  <a:cubicBezTo>
                    <a:pt x="677222" y="205012"/>
                    <a:pt x="675061" y="206090"/>
                    <a:pt x="675061" y="207168"/>
                  </a:cubicBezTo>
                  <a:cubicBezTo>
                    <a:pt x="675061" y="207527"/>
                    <a:pt x="675421" y="208606"/>
                    <a:pt x="675781" y="208965"/>
                  </a:cubicBezTo>
                  <a:cubicBezTo>
                    <a:pt x="676141" y="209684"/>
                    <a:pt x="677222" y="210403"/>
                    <a:pt x="677582" y="210762"/>
                  </a:cubicBezTo>
                  <a:cubicBezTo>
                    <a:pt x="678303" y="211840"/>
                    <a:pt x="679023" y="213637"/>
                    <a:pt x="679023" y="214715"/>
                  </a:cubicBezTo>
                  <a:cubicBezTo>
                    <a:pt x="678663" y="216153"/>
                    <a:pt x="676862" y="217950"/>
                    <a:pt x="675421" y="218310"/>
                  </a:cubicBezTo>
                  <a:cubicBezTo>
                    <a:pt x="674700" y="218669"/>
                    <a:pt x="673259" y="217231"/>
                    <a:pt x="672179" y="216872"/>
                  </a:cubicBezTo>
                  <a:cubicBezTo>
                    <a:pt x="671458" y="216513"/>
                    <a:pt x="670378" y="215794"/>
                    <a:pt x="669657" y="215075"/>
                  </a:cubicBezTo>
                  <a:cubicBezTo>
                    <a:pt x="668937" y="215075"/>
                    <a:pt x="667856" y="215075"/>
                    <a:pt x="667496" y="214715"/>
                  </a:cubicBezTo>
                  <a:cubicBezTo>
                    <a:pt x="666415" y="214356"/>
                    <a:pt x="664974" y="212559"/>
                    <a:pt x="664254" y="211840"/>
                  </a:cubicBezTo>
                  <a:cubicBezTo>
                    <a:pt x="663173" y="210762"/>
                    <a:pt x="661732" y="209684"/>
                    <a:pt x="660652" y="208965"/>
                  </a:cubicBezTo>
                  <a:cubicBezTo>
                    <a:pt x="659211" y="208606"/>
                    <a:pt x="655969" y="207527"/>
                    <a:pt x="654528" y="206809"/>
                  </a:cubicBezTo>
                  <a:cubicBezTo>
                    <a:pt x="653087" y="206090"/>
                    <a:pt x="650925" y="202855"/>
                    <a:pt x="649485" y="201777"/>
                  </a:cubicBezTo>
                  <a:cubicBezTo>
                    <a:pt x="648044" y="200339"/>
                    <a:pt x="643721" y="197105"/>
                    <a:pt x="641560" y="196026"/>
                  </a:cubicBezTo>
                  <a:cubicBezTo>
                    <a:pt x="640479" y="195308"/>
                    <a:pt x="637957" y="193870"/>
                    <a:pt x="636517" y="193510"/>
                  </a:cubicBezTo>
                  <a:cubicBezTo>
                    <a:pt x="634355" y="193151"/>
                    <a:pt x="630393" y="192792"/>
                    <a:pt x="628231" y="192432"/>
                  </a:cubicBezTo>
                  <a:cubicBezTo>
                    <a:pt x="626430" y="192073"/>
                    <a:pt x="621747" y="191354"/>
                    <a:pt x="619586" y="191354"/>
                  </a:cubicBezTo>
                  <a:cubicBezTo>
                    <a:pt x="619226" y="191354"/>
                    <a:pt x="617785" y="192073"/>
                    <a:pt x="617064" y="192073"/>
                  </a:cubicBezTo>
                  <a:cubicBezTo>
                    <a:pt x="615984" y="192073"/>
                    <a:pt x="613822" y="190995"/>
                    <a:pt x="612742" y="190995"/>
                  </a:cubicBezTo>
                  <a:cubicBezTo>
                    <a:pt x="611301" y="190995"/>
                    <a:pt x="608779" y="192432"/>
                    <a:pt x="607338" y="192432"/>
                  </a:cubicBezTo>
                  <a:cubicBezTo>
                    <a:pt x="605537" y="192073"/>
                    <a:pt x="603376" y="188838"/>
                    <a:pt x="601215" y="188119"/>
                  </a:cubicBezTo>
                  <a:cubicBezTo>
                    <a:pt x="600494" y="187760"/>
                    <a:pt x="597973" y="187401"/>
                    <a:pt x="596892" y="187760"/>
                  </a:cubicBezTo>
                  <a:cubicBezTo>
                    <a:pt x="595811" y="188119"/>
                    <a:pt x="595091" y="190276"/>
                    <a:pt x="594010" y="190276"/>
                  </a:cubicBezTo>
                  <a:cubicBezTo>
                    <a:pt x="593290" y="190276"/>
                    <a:pt x="592569" y="188119"/>
                    <a:pt x="591849" y="187760"/>
                  </a:cubicBezTo>
                  <a:cubicBezTo>
                    <a:pt x="590768" y="187041"/>
                    <a:pt x="588967" y="186682"/>
                    <a:pt x="588246" y="187401"/>
                  </a:cubicBezTo>
                  <a:cubicBezTo>
                    <a:pt x="587166" y="187760"/>
                    <a:pt x="587526" y="190635"/>
                    <a:pt x="586806" y="191354"/>
                  </a:cubicBezTo>
                  <a:cubicBezTo>
                    <a:pt x="585365" y="191713"/>
                    <a:pt x="582483" y="189916"/>
                    <a:pt x="581402" y="189916"/>
                  </a:cubicBezTo>
                  <a:cubicBezTo>
                    <a:pt x="579961" y="190276"/>
                    <a:pt x="578520" y="191354"/>
                    <a:pt x="577800" y="191713"/>
                  </a:cubicBezTo>
                  <a:cubicBezTo>
                    <a:pt x="575999" y="192792"/>
                    <a:pt x="573477" y="195667"/>
                    <a:pt x="572397" y="197105"/>
                  </a:cubicBezTo>
                  <a:cubicBezTo>
                    <a:pt x="571316" y="199261"/>
                    <a:pt x="569875" y="203574"/>
                    <a:pt x="569155" y="205730"/>
                  </a:cubicBezTo>
                  <a:cubicBezTo>
                    <a:pt x="568074" y="207887"/>
                    <a:pt x="566273" y="212200"/>
                    <a:pt x="564832" y="213997"/>
                  </a:cubicBezTo>
                  <a:cubicBezTo>
                    <a:pt x="564111" y="215075"/>
                    <a:pt x="561590" y="216872"/>
                    <a:pt x="560509" y="216872"/>
                  </a:cubicBezTo>
                  <a:cubicBezTo>
                    <a:pt x="558708" y="217591"/>
                    <a:pt x="555106" y="217231"/>
                    <a:pt x="553665" y="216872"/>
                  </a:cubicBezTo>
                  <a:cubicBezTo>
                    <a:pt x="552584" y="216513"/>
                    <a:pt x="550783" y="214356"/>
                    <a:pt x="549702" y="213997"/>
                  </a:cubicBezTo>
                  <a:cubicBezTo>
                    <a:pt x="548622" y="213997"/>
                    <a:pt x="546821" y="213997"/>
                    <a:pt x="546100" y="214356"/>
                  </a:cubicBezTo>
                  <a:cubicBezTo>
                    <a:pt x="545020" y="215075"/>
                    <a:pt x="543939" y="217591"/>
                    <a:pt x="542858" y="217950"/>
                  </a:cubicBezTo>
                  <a:cubicBezTo>
                    <a:pt x="541778" y="218669"/>
                    <a:pt x="538896" y="217231"/>
                    <a:pt x="537815" y="217950"/>
                  </a:cubicBezTo>
                  <a:cubicBezTo>
                    <a:pt x="537095" y="217950"/>
                    <a:pt x="536014" y="219388"/>
                    <a:pt x="536014" y="219747"/>
                  </a:cubicBezTo>
                  <a:cubicBezTo>
                    <a:pt x="536014" y="220825"/>
                    <a:pt x="537095" y="222622"/>
                    <a:pt x="537455" y="223701"/>
                  </a:cubicBezTo>
                  <a:cubicBezTo>
                    <a:pt x="537455" y="224779"/>
                    <a:pt x="537815" y="227654"/>
                    <a:pt x="536374" y="228014"/>
                  </a:cubicBezTo>
                  <a:cubicBezTo>
                    <a:pt x="536014" y="228373"/>
                    <a:pt x="534573" y="226935"/>
                    <a:pt x="533853" y="226576"/>
                  </a:cubicBezTo>
                  <a:cubicBezTo>
                    <a:pt x="532051" y="225857"/>
                    <a:pt x="528089" y="224060"/>
                    <a:pt x="525928" y="223341"/>
                  </a:cubicBezTo>
                  <a:cubicBezTo>
                    <a:pt x="525567" y="223341"/>
                    <a:pt x="524487" y="223701"/>
                    <a:pt x="523766" y="223341"/>
                  </a:cubicBezTo>
                  <a:cubicBezTo>
                    <a:pt x="522325" y="223341"/>
                    <a:pt x="519804" y="221904"/>
                    <a:pt x="518003" y="221544"/>
                  </a:cubicBezTo>
                  <a:cubicBezTo>
                    <a:pt x="516562" y="221544"/>
                    <a:pt x="512960" y="221185"/>
                    <a:pt x="511519" y="222263"/>
                  </a:cubicBezTo>
                  <a:cubicBezTo>
                    <a:pt x="510438" y="222622"/>
                    <a:pt x="509718" y="225498"/>
                    <a:pt x="508277" y="225857"/>
                  </a:cubicBezTo>
                  <a:cubicBezTo>
                    <a:pt x="506836" y="225857"/>
                    <a:pt x="505035" y="224060"/>
                    <a:pt x="503594" y="224060"/>
                  </a:cubicBezTo>
                  <a:cubicBezTo>
                    <a:pt x="501793" y="224060"/>
                    <a:pt x="499631" y="226217"/>
                    <a:pt x="498190" y="226935"/>
                  </a:cubicBezTo>
                  <a:cubicBezTo>
                    <a:pt x="497110" y="227295"/>
                    <a:pt x="495309" y="228014"/>
                    <a:pt x="494228" y="228732"/>
                  </a:cubicBezTo>
                  <a:cubicBezTo>
                    <a:pt x="492787" y="229811"/>
                    <a:pt x="490626" y="232326"/>
                    <a:pt x="489905" y="233764"/>
                  </a:cubicBezTo>
                  <a:cubicBezTo>
                    <a:pt x="489545" y="235202"/>
                    <a:pt x="489905" y="238077"/>
                    <a:pt x="489905" y="239515"/>
                  </a:cubicBezTo>
                  <a:cubicBezTo>
                    <a:pt x="489905" y="241312"/>
                    <a:pt x="489905" y="244906"/>
                    <a:pt x="489545" y="246703"/>
                  </a:cubicBezTo>
                  <a:cubicBezTo>
                    <a:pt x="489545" y="247781"/>
                    <a:pt x="488825" y="249578"/>
                    <a:pt x="488825" y="250297"/>
                  </a:cubicBezTo>
                  <a:cubicBezTo>
                    <a:pt x="488825" y="251375"/>
                    <a:pt x="489545" y="253891"/>
                    <a:pt x="489185" y="254610"/>
                  </a:cubicBezTo>
                  <a:cubicBezTo>
                    <a:pt x="488825" y="255688"/>
                    <a:pt x="487023" y="257485"/>
                    <a:pt x="485943" y="257485"/>
                  </a:cubicBezTo>
                  <a:cubicBezTo>
                    <a:pt x="484862" y="257844"/>
                    <a:pt x="482701" y="256047"/>
                    <a:pt x="481620" y="256407"/>
                  </a:cubicBezTo>
                  <a:cubicBezTo>
                    <a:pt x="480900" y="256766"/>
                    <a:pt x="480900" y="258923"/>
                    <a:pt x="480179" y="260001"/>
                  </a:cubicBezTo>
                  <a:cubicBezTo>
                    <a:pt x="479819" y="260720"/>
                    <a:pt x="478018" y="261438"/>
                    <a:pt x="477297" y="262157"/>
                  </a:cubicBezTo>
                  <a:cubicBezTo>
                    <a:pt x="476577" y="262517"/>
                    <a:pt x="474416" y="263235"/>
                    <a:pt x="473695" y="263954"/>
                  </a:cubicBezTo>
                  <a:cubicBezTo>
                    <a:pt x="472975" y="264314"/>
                    <a:pt x="471534" y="265032"/>
                    <a:pt x="470813" y="265751"/>
                  </a:cubicBezTo>
                  <a:cubicBezTo>
                    <a:pt x="470453" y="266830"/>
                    <a:pt x="470453" y="269705"/>
                    <a:pt x="470093" y="270783"/>
                  </a:cubicBezTo>
                  <a:cubicBezTo>
                    <a:pt x="470093" y="271502"/>
                    <a:pt x="469372" y="272221"/>
                    <a:pt x="469012" y="272580"/>
                  </a:cubicBezTo>
                  <a:cubicBezTo>
                    <a:pt x="467932" y="272939"/>
                    <a:pt x="466130" y="271142"/>
                    <a:pt x="465410" y="271502"/>
                  </a:cubicBezTo>
                  <a:cubicBezTo>
                    <a:pt x="464690" y="271861"/>
                    <a:pt x="464329" y="273299"/>
                    <a:pt x="464329" y="274018"/>
                  </a:cubicBezTo>
                  <a:cubicBezTo>
                    <a:pt x="464329" y="274736"/>
                    <a:pt x="465410" y="275815"/>
                    <a:pt x="465410" y="276893"/>
                  </a:cubicBezTo>
                  <a:cubicBezTo>
                    <a:pt x="465410" y="277612"/>
                    <a:pt x="465050" y="278690"/>
                    <a:pt x="464329" y="279049"/>
                  </a:cubicBezTo>
                  <a:cubicBezTo>
                    <a:pt x="463609" y="279409"/>
                    <a:pt x="462528" y="279768"/>
                    <a:pt x="461808" y="280487"/>
                  </a:cubicBezTo>
                  <a:cubicBezTo>
                    <a:pt x="461448" y="280487"/>
                    <a:pt x="460367" y="281565"/>
                    <a:pt x="460007" y="282284"/>
                  </a:cubicBezTo>
                  <a:cubicBezTo>
                    <a:pt x="460007" y="283003"/>
                    <a:pt x="460727" y="284440"/>
                    <a:pt x="461448" y="284800"/>
                  </a:cubicBezTo>
                  <a:cubicBezTo>
                    <a:pt x="461808" y="285159"/>
                    <a:pt x="463249" y="285159"/>
                    <a:pt x="463609" y="285519"/>
                  </a:cubicBezTo>
                  <a:cubicBezTo>
                    <a:pt x="464329" y="285878"/>
                    <a:pt x="465050" y="286956"/>
                    <a:pt x="465050" y="287675"/>
                  </a:cubicBezTo>
                  <a:cubicBezTo>
                    <a:pt x="465050" y="288753"/>
                    <a:pt x="463249" y="290191"/>
                    <a:pt x="462528" y="290910"/>
                  </a:cubicBezTo>
                  <a:cubicBezTo>
                    <a:pt x="461448" y="291269"/>
                    <a:pt x="459286" y="291269"/>
                    <a:pt x="458206" y="290910"/>
                  </a:cubicBezTo>
                  <a:cubicBezTo>
                    <a:pt x="457485" y="290910"/>
                    <a:pt x="456044" y="289832"/>
                    <a:pt x="455324" y="289472"/>
                  </a:cubicBezTo>
                  <a:cubicBezTo>
                    <a:pt x="454243" y="288394"/>
                    <a:pt x="451721" y="286597"/>
                    <a:pt x="450641" y="285519"/>
                  </a:cubicBezTo>
                  <a:cubicBezTo>
                    <a:pt x="449920" y="284800"/>
                    <a:pt x="449560" y="282643"/>
                    <a:pt x="449200" y="281565"/>
                  </a:cubicBezTo>
                  <a:cubicBezTo>
                    <a:pt x="449200" y="280487"/>
                    <a:pt x="449200" y="278331"/>
                    <a:pt x="449920" y="277612"/>
                  </a:cubicBezTo>
                  <a:cubicBezTo>
                    <a:pt x="450641" y="276893"/>
                    <a:pt x="452802" y="277971"/>
                    <a:pt x="453523" y="277612"/>
                  </a:cubicBezTo>
                  <a:cubicBezTo>
                    <a:pt x="453883" y="277252"/>
                    <a:pt x="454603" y="276534"/>
                    <a:pt x="454603" y="275815"/>
                  </a:cubicBezTo>
                  <a:cubicBezTo>
                    <a:pt x="454603" y="275096"/>
                    <a:pt x="453883" y="272939"/>
                    <a:pt x="454243" y="272221"/>
                  </a:cubicBezTo>
                  <a:cubicBezTo>
                    <a:pt x="454603" y="271861"/>
                    <a:pt x="456044" y="271502"/>
                    <a:pt x="456404" y="271142"/>
                  </a:cubicBezTo>
                  <a:cubicBezTo>
                    <a:pt x="456765" y="270424"/>
                    <a:pt x="456404" y="268986"/>
                    <a:pt x="456404" y="268267"/>
                  </a:cubicBezTo>
                  <a:cubicBezTo>
                    <a:pt x="456404" y="267548"/>
                    <a:pt x="456044" y="265751"/>
                    <a:pt x="456404" y="265032"/>
                  </a:cubicBezTo>
                  <a:cubicBezTo>
                    <a:pt x="456404" y="264314"/>
                    <a:pt x="456765" y="262157"/>
                    <a:pt x="457485" y="261798"/>
                  </a:cubicBezTo>
                  <a:cubicBezTo>
                    <a:pt x="458206" y="261438"/>
                    <a:pt x="458926" y="262517"/>
                    <a:pt x="459286" y="262517"/>
                  </a:cubicBezTo>
                  <a:cubicBezTo>
                    <a:pt x="460007" y="262517"/>
                    <a:pt x="461448" y="262517"/>
                    <a:pt x="461808" y="262157"/>
                  </a:cubicBezTo>
                  <a:cubicBezTo>
                    <a:pt x="462528" y="261438"/>
                    <a:pt x="462888" y="259641"/>
                    <a:pt x="463249" y="258563"/>
                  </a:cubicBezTo>
                  <a:cubicBezTo>
                    <a:pt x="463249" y="258204"/>
                    <a:pt x="463969" y="257126"/>
                    <a:pt x="464329" y="256766"/>
                  </a:cubicBezTo>
                  <a:cubicBezTo>
                    <a:pt x="464690" y="255688"/>
                    <a:pt x="465050" y="253891"/>
                    <a:pt x="465050" y="253172"/>
                  </a:cubicBezTo>
                  <a:cubicBezTo>
                    <a:pt x="465410" y="252094"/>
                    <a:pt x="466130" y="251016"/>
                    <a:pt x="466491" y="250297"/>
                  </a:cubicBezTo>
                  <a:cubicBezTo>
                    <a:pt x="466851" y="248859"/>
                    <a:pt x="467211" y="245984"/>
                    <a:pt x="466851" y="244546"/>
                  </a:cubicBezTo>
                  <a:cubicBezTo>
                    <a:pt x="466851" y="243827"/>
                    <a:pt x="465770" y="241671"/>
                    <a:pt x="465050" y="241312"/>
                  </a:cubicBezTo>
                  <a:cubicBezTo>
                    <a:pt x="463969" y="240593"/>
                    <a:pt x="461448" y="240593"/>
                    <a:pt x="460007" y="240952"/>
                  </a:cubicBezTo>
                  <a:cubicBezTo>
                    <a:pt x="458926" y="241312"/>
                    <a:pt x="457125" y="243468"/>
                    <a:pt x="456404" y="244546"/>
                  </a:cubicBezTo>
                  <a:cubicBezTo>
                    <a:pt x="455684" y="245984"/>
                    <a:pt x="455684" y="249219"/>
                    <a:pt x="455324" y="250297"/>
                  </a:cubicBezTo>
                  <a:cubicBezTo>
                    <a:pt x="454603" y="251375"/>
                    <a:pt x="453523" y="252813"/>
                    <a:pt x="452802" y="253172"/>
                  </a:cubicBezTo>
                  <a:cubicBezTo>
                    <a:pt x="452082" y="253531"/>
                    <a:pt x="449920" y="253531"/>
                    <a:pt x="448840" y="253531"/>
                  </a:cubicBezTo>
                  <a:cubicBezTo>
                    <a:pt x="447759" y="253172"/>
                    <a:pt x="445598" y="252813"/>
                    <a:pt x="444877" y="252094"/>
                  </a:cubicBezTo>
                  <a:cubicBezTo>
                    <a:pt x="444517" y="251375"/>
                    <a:pt x="444517" y="249578"/>
                    <a:pt x="443797" y="248859"/>
                  </a:cubicBezTo>
                  <a:cubicBezTo>
                    <a:pt x="443076" y="248500"/>
                    <a:pt x="440555" y="248140"/>
                    <a:pt x="439834" y="248500"/>
                  </a:cubicBezTo>
                  <a:cubicBezTo>
                    <a:pt x="438753" y="248859"/>
                    <a:pt x="437313" y="251016"/>
                    <a:pt x="437313" y="252094"/>
                  </a:cubicBezTo>
                  <a:cubicBezTo>
                    <a:pt x="436952" y="253172"/>
                    <a:pt x="437313" y="254969"/>
                    <a:pt x="437673" y="256047"/>
                  </a:cubicBezTo>
                  <a:cubicBezTo>
                    <a:pt x="438033" y="256766"/>
                    <a:pt x="439474" y="257485"/>
                    <a:pt x="439834" y="258204"/>
                  </a:cubicBezTo>
                  <a:cubicBezTo>
                    <a:pt x="439834" y="259641"/>
                    <a:pt x="438033" y="262157"/>
                    <a:pt x="437673" y="263235"/>
                  </a:cubicBezTo>
                  <a:cubicBezTo>
                    <a:pt x="436952" y="264314"/>
                    <a:pt x="435151" y="265751"/>
                    <a:pt x="435151" y="266830"/>
                  </a:cubicBezTo>
                  <a:cubicBezTo>
                    <a:pt x="434431" y="268267"/>
                    <a:pt x="435151" y="270424"/>
                    <a:pt x="434791" y="271861"/>
                  </a:cubicBezTo>
                  <a:cubicBezTo>
                    <a:pt x="434431" y="272939"/>
                    <a:pt x="433710" y="275455"/>
                    <a:pt x="432630" y="276534"/>
                  </a:cubicBezTo>
                  <a:cubicBezTo>
                    <a:pt x="431549" y="277612"/>
                    <a:pt x="427947" y="277612"/>
                    <a:pt x="426866" y="278690"/>
                  </a:cubicBezTo>
                  <a:cubicBezTo>
                    <a:pt x="425425" y="279049"/>
                    <a:pt x="423624" y="281565"/>
                    <a:pt x="422543" y="282284"/>
                  </a:cubicBezTo>
                  <a:cubicBezTo>
                    <a:pt x="421823" y="282643"/>
                    <a:pt x="420022" y="284081"/>
                    <a:pt x="419301" y="283722"/>
                  </a:cubicBezTo>
                  <a:cubicBezTo>
                    <a:pt x="417860" y="283003"/>
                    <a:pt x="417860" y="279768"/>
                    <a:pt x="417500" y="278331"/>
                  </a:cubicBezTo>
                  <a:cubicBezTo>
                    <a:pt x="417140" y="276893"/>
                    <a:pt x="417500" y="274736"/>
                    <a:pt x="417140" y="273299"/>
                  </a:cubicBezTo>
                  <a:cubicBezTo>
                    <a:pt x="416780" y="272221"/>
                    <a:pt x="415339" y="270064"/>
                    <a:pt x="415339" y="268627"/>
                  </a:cubicBezTo>
                  <a:cubicBezTo>
                    <a:pt x="414979" y="267548"/>
                    <a:pt x="416419" y="265032"/>
                    <a:pt x="416059" y="263954"/>
                  </a:cubicBezTo>
                  <a:cubicBezTo>
                    <a:pt x="416059" y="262876"/>
                    <a:pt x="415339" y="260720"/>
                    <a:pt x="414618" y="260360"/>
                  </a:cubicBezTo>
                  <a:cubicBezTo>
                    <a:pt x="413898" y="259641"/>
                    <a:pt x="412097" y="258563"/>
                    <a:pt x="411376" y="258563"/>
                  </a:cubicBezTo>
                  <a:cubicBezTo>
                    <a:pt x="410296" y="258563"/>
                    <a:pt x="407774" y="258923"/>
                    <a:pt x="407054" y="260001"/>
                  </a:cubicBezTo>
                  <a:cubicBezTo>
                    <a:pt x="405973" y="261079"/>
                    <a:pt x="405253" y="264314"/>
                    <a:pt x="405253" y="265751"/>
                  </a:cubicBezTo>
                  <a:cubicBezTo>
                    <a:pt x="405253" y="267548"/>
                    <a:pt x="407054" y="270424"/>
                    <a:pt x="407414" y="271861"/>
                  </a:cubicBezTo>
                  <a:cubicBezTo>
                    <a:pt x="407774" y="273299"/>
                    <a:pt x="407774" y="276534"/>
                    <a:pt x="407414" y="277971"/>
                  </a:cubicBezTo>
                  <a:cubicBezTo>
                    <a:pt x="407054" y="279049"/>
                    <a:pt x="405973" y="281565"/>
                    <a:pt x="405253" y="282284"/>
                  </a:cubicBezTo>
                  <a:cubicBezTo>
                    <a:pt x="404532" y="283722"/>
                    <a:pt x="402011" y="285878"/>
                    <a:pt x="400930" y="286956"/>
                  </a:cubicBezTo>
                  <a:cubicBezTo>
                    <a:pt x="399489" y="288753"/>
                    <a:pt x="396247" y="291988"/>
                    <a:pt x="395166" y="293785"/>
                  </a:cubicBezTo>
                  <a:cubicBezTo>
                    <a:pt x="394086" y="295582"/>
                    <a:pt x="392645" y="299176"/>
                    <a:pt x="392284" y="300973"/>
                  </a:cubicBezTo>
                  <a:cubicBezTo>
                    <a:pt x="390844" y="304567"/>
                    <a:pt x="388682" y="312115"/>
                    <a:pt x="387962" y="315709"/>
                  </a:cubicBezTo>
                  <a:cubicBezTo>
                    <a:pt x="387241" y="317865"/>
                    <a:pt x="387241" y="322178"/>
                    <a:pt x="386881" y="323975"/>
                  </a:cubicBezTo>
                  <a:cubicBezTo>
                    <a:pt x="386161" y="325772"/>
                    <a:pt x="383279" y="327569"/>
                    <a:pt x="382919" y="329366"/>
                  </a:cubicBezTo>
                  <a:cubicBezTo>
                    <a:pt x="382919" y="330445"/>
                    <a:pt x="384360" y="332960"/>
                    <a:pt x="384360" y="333679"/>
                  </a:cubicBezTo>
                  <a:cubicBezTo>
                    <a:pt x="383999" y="335117"/>
                    <a:pt x="381838" y="337273"/>
                    <a:pt x="380757" y="338711"/>
                  </a:cubicBezTo>
                  <a:cubicBezTo>
                    <a:pt x="380397" y="339430"/>
                    <a:pt x="379677" y="340867"/>
                    <a:pt x="379316" y="341586"/>
                  </a:cubicBezTo>
                  <a:cubicBezTo>
                    <a:pt x="378596" y="343024"/>
                    <a:pt x="377875" y="345899"/>
                    <a:pt x="377155" y="347337"/>
                  </a:cubicBezTo>
                  <a:cubicBezTo>
                    <a:pt x="376795" y="348415"/>
                    <a:pt x="375354" y="350212"/>
                    <a:pt x="374994" y="351290"/>
                  </a:cubicBezTo>
                  <a:cubicBezTo>
                    <a:pt x="374273" y="352728"/>
                    <a:pt x="373913" y="356322"/>
                    <a:pt x="373193" y="357759"/>
                  </a:cubicBezTo>
                  <a:cubicBezTo>
                    <a:pt x="372472" y="358838"/>
                    <a:pt x="371391" y="360275"/>
                    <a:pt x="370671" y="361354"/>
                  </a:cubicBezTo>
                  <a:cubicBezTo>
                    <a:pt x="369951" y="363151"/>
                    <a:pt x="368510" y="367104"/>
                    <a:pt x="367429" y="368901"/>
                  </a:cubicBezTo>
                  <a:cubicBezTo>
                    <a:pt x="366348" y="370698"/>
                    <a:pt x="364547" y="373933"/>
                    <a:pt x="363467" y="375730"/>
                  </a:cubicBezTo>
                  <a:cubicBezTo>
                    <a:pt x="362386" y="377167"/>
                    <a:pt x="359864" y="380043"/>
                    <a:pt x="359144" y="381840"/>
                  </a:cubicBezTo>
                  <a:cubicBezTo>
                    <a:pt x="358784" y="382918"/>
                    <a:pt x="358784" y="384715"/>
                    <a:pt x="358784" y="385793"/>
                  </a:cubicBezTo>
                  <a:cubicBezTo>
                    <a:pt x="358784" y="387231"/>
                    <a:pt x="358784" y="389747"/>
                    <a:pt x="359144" y="391184"/>
                  </a:cubicBezTo>
                  <a:lnTo>
                    <a:pt x="359144" y="391544"/>
                  </a:lnTo>
                  <a:cubicBezTo>
                    <a:pt x="357703" y="391544"/>
                    <a:pt x="355902" y="391544"/>
                    <a:pt x="355181" y="391184"/>
                  </a:cubicBezTo>
                  <a:cubicBezTo>
                    <a:pt x="353740" y="390825"/>
                    <a:pt x="350859" y="390106"/>
                    <a:pt x="350138" y="389028"/>
                  </a:cubicBezTo>
                  <a:cubicBezTo>
                    <a:pt x="349778" y="388309"/>
                    <a:pt x="349778" y="386871"/>
                    <a:pt x="349418" y="386153"/>
                  </a:cubicBezTo>
                  <a:cubicBezTo>
                    <a:pt x="348697" y="385074"/>
                    <a:pt x="346536" y="383996"/>
                    <a:pt x="345816" y="383277"/>
                  </a:cubicBezTo>
                  <a:cubicBezTo>
                    <a:pt x="345095" y="382199"/>
                    <a:pt x="342934" y="381480"/>
                    <a:pt x="342213" y="380402"/>
                  </a:cubicBezTo>
                  <a:cubicBezTo>
                    <a:pt x="341493" y="378964"/>
                    <a:pt x="341133" y="375730"/>
                    <a:pt x="341133" y="374292"/>
                  </a:cubicBezTo>
                  <a:cubicBezTo>
                    <a:pt x="341133" y="372136"/>
                    <a:pt x="342213" y="368182"/>
                    <a:pt x="342934" y="366026"/>
                  </a:cubicBezTo>
                  <a:cubicBezTo>
                    <a:pt x="343294" y="364588"/>
                    <a:pt x="343654" y="361354"/>
                    <a:pt x="344375" y="359916"/>
                  </a:cubicBezTo>
                  <a:cubicBezTo>
                    <a:pt x="344735" y="358478"/>
                    <a:pt x="346536" y="355962"/>
                    <a:pt x="346896" y="354884"/>
                  </a:cubicBezTo>
                  <a:cubicBezTo>
                    <a:pt x="347256" y="353806"/>
                    <a:pt x="347977" y="352368"/>
                    <a:pt x="347977" y="351650"/>
                  </a:cubicBezTo>
                  <a:cubicBezTo>
                    <a:pt x="347977" y="350571"/>
                    <a:pt x="346896" y="348774"/>
                    <a:pt x="346536" y="347696"/>
                  </a:cubicBezTo>
                  <a:cubicBezTo>
                    <a:pt x="345816" y="346977"/>
                    <a:pt x="344375" y="345180"/>
                    <a:pt x="343294" y="344821"/>
                  </a:cubicBezTo>
                  <a:cubicBezTo>
                    <a:pt x="342213" y="344461"/>
                    <a:pt x="340052" y="345180"/>
                    <a:pt x="339332" y="345540"/>
                  </a:cubicBezTo>
                  <a:cubicBezTo>
                    <a:pt x="338611" y="346618"/>
                    <a:pt x="338611" y="348774"/>
                    <a:pt x="338251" y="349493"/>
                  </a:cubicBezTo>
                  <a:cubicBezTo>
                    <a:pt x="337530" y="350571"/>
                    <a:pt x="335729" y="351650"/>
                    <a:pt x="334649" y="352368"/>
                  </a:cubicBezTo>
                  <a:cubicBezTo>
                    <a:pt x="333208" y="352368"/>
                    <a:pt x="330686" y="351650"/>
                    <a:pt x="329245" y="352368"/>
                  </a:cubicBezTo>
                  <a:cubicBezTo>
                    <a:pt x="327804" y="352368"/>
                    <a:pt x="326003" y="354165"/>
                    <a:pt x="324923" y="354165"/>
                  </a:cubicBezTo>
                  <a:cubicBezTo>
                    <a:pt x="323842" y="354525"/>
                    <a:pt x="321320" y="354525"/>
                    <a:pt x="320600" y="353806"/>
                  </a:cubicBezTo>
                  <a:cubicBezTo>
                    <a:pt x="319879" y="352728"/>
                    <a:pt x="319879" y="350212"/>
                    <a:pt x="320240" y="349134"/>
                  </a:cubicBezTo>
                  <a:cubicBezTo>
                    <a:pt x="320600" y="348055"/>
                    <a:pt x="323121" y="347337"/>
                    <a:pt x="323121" y="345899"/>
                  </a:cubicBezTo>
                  <a:cubicBezTo>
                    <a:pt x="323482" y="344461"/>
                    <a:pt x="321320" y="341586"/>
                    <a:pt x="321320" y="340149"/>
                  </a:cubicBezTo>
                  <a:cubicBezTo>
                    <a:pt x="321320" y="339070"/>
                    <a:pt x="322041" y="337633"/>
                    <a:pt x="322761" y="336914"/>
                  </a:cubicBezTo>
                  <a:cubicBezTo>
                    <a:pt x="323482" y="336195"/>
                    <a:pt x="325283" y="335836"/>
                    <a:pt x="326003" y="334757"/>
                  </a:cubicBezTo>
                  <a:cubicBezTo>
                    <a:pt x="326724" y="334039"/>
                    <a:pt x="327444" y="331882"/>
                    <a:pt x="327444" y="330804"/>
                  </a:cubicBezTo>
                  <a:cubicBezTo>
                    <a:pt x="327084" y="327929"/>
                    <a:pt x="324202" y="322897"/>
                    <a:pt x="323842" y="320381"/>
                  </a:cubicBezTo>
                  <a:cubicBezTo>
                    <a:pt x="323482" y="319303"/>
                    <a:pt x="323482" y="317506"/>
                    <a:pt x="323842" y="316428"/>
                  </a:cubicBezTo>
                  <a:cubicBezTo>
                    <a:pt x="324202" y="315709"/>
                    <a:pt x="326363" y="315349"/>
                    <a:pt x="327084" y="314990"/>
                  </a:cubicBezTo>
                  <a:cubicBezTo>
                    <a:pt x="327804" y="313552"/>
                    <a:pt x="328885" y="309958"/>
                    <a:pt x="328525" y="308521"/>
                  </a:cubicBezTo>
                  <a:cubicBezTo>
                    <a:pt x="327444" y="306364"/>
                    <a:pt x="322401" y="304927"/>
                    <a:pt x="321320" y="303130"/>
                  </a:cubicBezTo>
                  <a:cubicBezTo>
                    <a:pt x="320960" y="302411"/>
                    <a:pt x="320600" y="300614"/>
                    <a:pt x="320960" y="299895"/>
                  </a:cubicBezTo>
                  <a:cubicBezTo>
                    <a:pt x="321320" y="298817"/>
                    <a:pt x="324202" y="298817"/>
                    <a:pt x="324562" y="298098"/>
                  </a:cubicBezTo>
                  <a:cubicBezTo>
                    <a:pt x="324923" y="296660"/>
                    <a:pt x="322761" y="293426"/>
                    <a:pt x="321320" y="292707"/>
                  </a:cubicBezTo>
                  <a:cubicBezTo>
                    <a:pt x="319879" y="291269"/>
                    <a:pt x="315196" y="291629"/>
                    <a:pt x="313756" y="290191"/>
                  </a:cubicBezTo>
                  <a:cubicBezTo>
                    <a:pt x="313035" y="289832"/>
                    <a:pt x="312675" y="287675"/>
                    <a:pt x="311954" y="287316"/>
                  </a:cubicBezTo>
                  <a:cubicBezTo>
                    <a:pt x="310874" y="286237"/>
                    <a:pt x="307992" y="285519"/>
                    <a:pt x="306911" y="285519"/>
                  </a:cubicBezTo>
                  <a:cubicBezTo>
                    <a:pt x="305470" y="285519"/>
                    <a:pt x="302949" y="287675"/>
                    <a:pt x="301868" y="287675"/>
                  </a:cubicBezTo>
                  <a:cubicBezTo>
                    <a:pt x="300788" y="287316"/>
                    <a:pt x="299347" y="286237"/>
                    <a:pt x="298626" y="285519"/>
                  </a:cubicBezTo>
                  <a:cubicBezTo>
                    <a:pt x="298266" y="284800"/>
                    <a:pt x="298266" y="282643"/>
                    <a:pt x="297185" y="282284"/>
                  </a:cubicBezTo>
                  <a:cubicBezTo>
                    <a:pt x="296105" y="281565"/>
                    <a:pt x="293583" y="283003"/>
                    <a:pt x="292142" y="283362"/>
                  </a:cubicBezTo>
                  <a:cubicBezTo>
                    <a:pt x="291061" y="283722"/>
                    <a:pt x="289260" y="285878"/>
                    <a:pt x="287819" y="285878"/>
                  </a:cubicBezTo>
                  <a:cubicBezTo>
                    <a:pt x="286379" y="286237"/>
                    <a:pt x="283137" y="284081"/>
                    <a:pt x="282056" y="283003"/>
                  </a:cubicBezTo>
                  <a:cubicBezTo>
                    <a:pt x="280975" y="281565"/>
                    <a:pt x="279894" y="277971"/>
                    <a:pt x="280255" y="276534"/>
                  </a:cubicBezTo>
                  <a:cubicBezTo>
                    <a:pt x="280255" y="275815"/>
                    <a:pt x="282416" y="274736"/>
                    <a:pt x="283137" y="274018"/>
                  </a:cubicBezTo>
                  <a:cubicBezTo>
                    <a:pt x="283497" y="273299"/>
                    <a:pt x="284938" y="271861"/>
                    <a:pt x="284938" y="270783"/>
                  </a:cubicBezTo>
                  <a:cubicBezTo>
                    <a:pt x="284938" y="269705"/>
                    <a:pt x="283497" y="268627"/>
                    <a:pt x="283137" y="268267"/>
                  </a:cubicBezTo>
                  <a:cubicBezTo>
                    <a:pt x="282776" y="267189"/>
                    <a:pt x="283137" y="265032"/>
                    <a:pt x="282416" y="263954"/>
                  </a:cubicBezTo>
                  <a:cubicBezTo>
                    <a:pt x="281696" y="263235"/>
                    <a:pt x="280255" y="262157"/>
                    <a:pt x="279534" y="261798"/>
                  </a:cubicBezTo>
                  <a:cubicBezTo>
                    <a:pt x="278093" y="261079"/>
                    <a:pt x="274851" y="259641"/>
                    <a:pt x="273050" y="259641"/>
                  </a:cubicBezTo>
                  <a:cubicBezTo>
                    <a:pt x="272330" y="259641"/>
                    <a:pt x="270529" y="260720"/>
                    <a:pt x="269448" y="260720"/>
                  </a:cubicBezTo>
                  <a:cubicBezTo>
                    <a:pt x="268007" y="260720"/>
                    <a:pt x="265486" y="258563"/>
                    <a:pt x="264045" y="258563"/>
                  </a:cubicBezTo>
                  <a:cubicBezTo>
                    <a:pt x="262244" y="258563"/>
                    <a:pt x="259362" y="261438"/>
                    <a:pt x="257561" y="261438"/>
                  </a:cubicBezTo>
                  <a:cubicBezTo>
                    <a:pt x="255759" y="261438"/>
                    <a:pt x="253238" y="258563"/>
                    <a:pt x="251437" y="258204"/>
                  </a:cubicBezTo>
                  <a:cubicBezTo>
                    <a:pt x="250356" y="257485"/>
                    <a:pt x="247835" y="256047"/>
                    <a:pt x="246754" y="256766"/>
                  </a:cubicBezTo>
                  <a:cubicBezTo>
                    <a:pt x="246033" y="256766"/>
                    <a:pt x="244953" y="258563"/>
                    <a:pt x="244232" y="258923"/>
                  </a:cubicBezTo>
                  <a:cubicBezTo>
                    <a:pt x="242791" y="258923"/>
                    <a:pt x="240270" y="255688"/>
                    <a:pt x="238829" y="255328"/>
                  </a:cubicBezTo>
                  <a:cubicBezTo>
                    <a:pt x="237748" y="254969"/>
                    <a:pt x="235227" y="255688"/>
                    <a:pt x="234146" y="255688"/>
                  </a:cubicBezTo>
                  <a:cubicBezTo>
                    <a:pt x="232705" y="254969"/>
                    <a:pt x="231264" y="253531"/>
                    <a:pt x="229823" y="253172"/>
                  </a:cubicBezTo>
                  <a:cubicBezTo>
                    <a:pt x="228743" y="253172"/>
                    <a:pt x="225501" y="253891"/>
                    <a:pt x="224420" y="254610"/>
                  </a:cubicBezTo>
                  <a:cubicBezTo>
                    <a:pt x="222619" y="255688"/>
                    <a:pt x="219737" y="258563"/>
                    <a:pt x="217936" y="258923"/>
                  </a:cubicBezTo>
                  <a:cubicBezTo>
                    <a:pt x="217215" y="259282"/>
                    <a:pt x="215775" y="259641"/>
                    <a:pt x="215054" y="259282"/>
                  </a:cubicBezTo>
                  <a:cubicBezTo>
                    <a:pt x="214334" y="258923"/>
                    <a:pt x="213613" y="256766"/>
                    <a:pt x="212893" y="256047"/>
                  </a:cubicBezTo>
                  <a:cubicBezTo>
                    <a:pt x="211452" y="255688"/>
                    <a:pt x="208930" y="256047"/>
                    <a:pt x="207850" y="255688"/>
                  </a:cubicBezTo>
                  <a:cubicBezTo>
                    <a:pt x="207129" y="255688"/>
                    <a:pt x="205328" y="254610"/>
                    <a:pt x="204247" y="254610"/>
                  </a:cubicBezTo>
                  <a:cubicBezTo>
                    <a:pt x="203527" y="254610"/>
                    <a:pt x="201726" y="256407"/>
                    <a:pt x="200645" y="256407"/>
                  </a:cubicBezTo>
                  <a:cubicBezTo>
                    <a:pt x="200285" y="256407"/>
                    <a:pt x="199204" y="254969"/>
                    <a:pt x="198124" y="254969"/>
                  </a:cubicBezTo>
                  <a:cubicBezTo>
                    <a:pt x="197403" y="254969"/>
                    <a:pt x="195242" y="256766"/>
                    <a:pt x="195242" y="256766"/>
                  </a:cubicBezTo>
                  <a:lnTo>
                    <a:pt x="163182" y="241671"/>
                  </a:lnTo>
                  <a:lnTo>
                    <a:pt x="42867" y="222622"/>
                  </a:lnTo>
                  <a:cubicBezTo>
                    <a:pt x="42867" y="222622"/>
                    <a:pt x="39985" y="220466"/>
                    <a:pt x="39265" y="219747"/>
                  </a:cubicBezTo>
                  <a:cubicBezTo>
                    <a:pt x="38544" y="218669"/>
                    <a:pt x="36743" y="216872"/>
                    <a:pt x="36023" y="215794"/>
                  </a:cubicBezTo>
                  <a:cubicBezTo>
                    <a:pt x="35662" y="215075"/>
                    <a:pt x="34222" y="213997"/>
                    <a:pt x="33861" y="213637"/>
                  </a:cubicBezTo>
                  <a:cubicBezTo>
                    <a:pt x="33501" y="212559"/>
                    <a:pt x="33141" y="210403"/>
                    <a:pt x="32781" y="209684"/>
                  </a:cubicBezTo>
                  <a:cubicBezTo>
                    <a:pt x="32420" y="208246"/>
                    <a:pt x="31340" y="205730"/>
                    <a:pt x="30619" y="204293"/>
                  </a:cubicBezTo>
                  <a:cubicBezTo>
                    <a:pt x="29539" y="202855"/>
                    <a:pt x="27017" y="200339"/>
                    <a:pt x="25936" y="198902"/>
                  </a:cubicBezTo>
                  <a:cubicBezTo>
                    <a:pt x="24856" y="198183"/>
                    <a:pt x="23055" y="195667"/>
                    <a:pt x="21974" y="195308"/>
                  </a:cubicBezTo>
                  <a:cubicBezTo>
                    <a:pt x="20893" y="194948"/>
                    <a:pt x="18372" y="194948"/>
                    <a:pt x="17291" y="194948"/>
                  </a:cubicBezTo>
                  <a:cubicBezTo>
                    <a:pt x="16210" y="194589"/>
                    <a:pt x="14049" y="194229"/>
                    <a:pt x="13329" y="193510"/>
                  </a:cubicBezTo>
                  <a:cubicBezTo>
                    <a:pt x="12968" y="193151"/>
                    <a:pt x="13329" y="191713"/>
                    <a:pt x="12608" y="190995"/>
                  </a:cubicBezTo>
                  <a:cubicBezTo>
                    <a:pt x="12248" y="190276"/>
                    <a:pt x="10807" y="188838"/>
                    <a:pt x="9726" y="188838"/>
                  </a:cubicBezTo>
                  <a:cubicBezTo>
                    <a:pt x="8646" y="188838"/>
                    <a:pt x="6484" y="191354"/>
                    <a:pt x="5043" y="191713"/>
                  </a:cubicBezTo>
                  <a:cubicBezTo>
                    <a:pt x="4323" y="191713"/>
                    <a:pt x="2162" y="192073"/>
                    <a:pt x="1081" y="191354"/>
                  </a:cubicBezTo>
                  <a:cubicBezTo>
                    <a:pt x="360" y="190635"/>
                    <a:pt x="360" y="188119"/>
                    <a:pt x="0" y="187041"/>
                  </a:cubicBezTo>
                  <a:cubicBezTo>
                    <a:pt x="0" y="187041"/>
                    <a:pt x="0" y="187041"/>
                    <a:pt x="0" y="186682"/>
                  </a:cubicBezTo>
                  <a:cubicBezTo>
                    <a:pt x="1441" y="185603"/>
                    <a:pt x="2882" y="183806"/>
                    <a:pt x="3963" y="183088"/>
                  </a:cubicBezTo>
                  <a:cubicBezTo>
                    <a:pt x="5043" y="182369"/>
                    <a:pt x="6845" y="180572"/>
                    <a:pt x="7925" y="180212"/>
                  </a:cubicBezTo>
                  <a:cubicBezTo>
                    <a:pt x="9366" y="179494"/>
                    <a:pt x="13329" y="179134"/>
                    <a:pt x="13689" y="178775"/>
                  </a:cubicBezTo>
                  <a:cubicBezTo>
                    <a:pt x="14409" y="178775"/>
                    <a:pt x="18011" y="176259"/>
                    <a:pt x="19452" y="175540"/>
                  </a:cubicBezTo>
                  <a:cubicBezTo>
                    <a:pt x="20893" y="174462"/>
                    <a:pt x="24135" y="171946"/>
                    <a:pt x="25936" y="171227"/>
                  </a:cubicBezTo>
                  <a:cubicBezTo>
                    <a:pt x="28098" y="170149"/>
                    <a:pt x="32781" y="170149"/>
                    <a:pt x="34942" y="169071"/>
                  </a:cubicBezTo>
                  <a:cubicBezTo>
                    <a:pt x="36743" y="168352"/>
                    <a:pt x="41066" y="165836"/>
                    <a:pt x="42867" y="164039"/>
                  </a:cubicBezTo>
                  <a:cubicBezTo>
                    <a:pt x="45028" y="161883"/>
                    <a:pt x="48631" y="156851"/>
                    <a:pt x="50792" y="154694"/>
                  </a:cubicBezTo>
                  <a:cubicBezTo>
                    <a:pt x="52593" y="152538"/>
                    <a:pt x="56916" y="148585"/>
                    <a:pt x="58357" y="146428"/>
                  </a:cubicBezTo>
                  <a:cubicBezTo>
                    <a:pt x="59437" y="145350"/>
                    <a:pt x="60878" y="142475"/>
                    <a:pt x="61959" y="141396"/>
                  </a:cubicBezTo>
                  <a:cubicBezTo>
                    <a:pt x="63039" y="140318"/>
                    <a:pt x="64841" y="137443"/>
                    <a:pt x="65921" y="136724"/>
                  </a:cubicBezTo>
                  <a:cubicBezTo>
                    <a:pt x="68083" y="135286"/>
                    <a:pt x="72405" y="134568"/>
                    <a:pt x="74567" y="134208"/>
                  </a:cubicBezTo>
                  <a:cubicBezTo>
                    <a:pt x="76728" y="133849"/>
                    <a:pt x="80690" y="133130"/>
                    <a:pt x="82852" y="133489"/>
                  </a:cubicBezTo>
                  <a:cubicBezTo>
                    <a:pt x="84293" y="133849"/>
                    <a:pt x="86454" y="136005"/>
                    <a:pt x="87895" y="136005"/>
                  </a:cubicBezTo>
                  <a:cubicBezTo>
                    <a:pt x="89696" y="136005"/>
                    <a:pt x="92218" y="132411"/>
                    <a:pt x="94019" y="131333"/>
                  </a:cubicBezTo>
                  <a:cubicBezTo>
                    <a:pt x="95820" y="130614"/>
                    <a:pt x="98702" y="129536"/>
                    <a:pt x="100503" y="129177"/>
                  </a:cubicBezTo>
                  <a:cubicBezTo>
                    <a:pt x="102304" y="129177"/>
                    <a:pt x="106266" y="129895"/>
                    <a:pt x="108068" y="129536"/>
                  </a:cubicBezTo>
                  <a:cubicBezTo>
                    <a:pt x="109869" y="129177"/>
                    <a:pt x="113111" y="127020"/>
                    <a:pt x="114552" y="126301"/>
                  </a:cubicBezTo>
                  <a:cubicBezTo>
                    <a:pt x="115992" y="125223"/>
                    <a:pt x="118514" y="122348"/>
                    <a:pt x="119955" y="121270"/>
                  </a:cubicBezTo>
                  <a:cubicBezTo>
                    <a:pt x="121756" y="119832"/>
                    <a:pt x="124998" y="118035"/>
                    <a:pt x="126799" y="116597"/>
                  </a:cubicBezTo>
                  <a:cubicBezTo>
                    <a:pt x="128240" y="115519"/>
                    <a:pt x="131482" y="112644"/>
                    <a:pt x="132563" y="111206"/>
                  </a:cubicBezTo>
                  <a:cubicBezTo>
                    <a:pt x="133643" y="110128"/>
                    <a:pt x="135084" y="107612"/>
                    <a:pt x="135805" y="106175"/>
                  </a:cubicBezTo>
                  <a:cubicBezTo>
                    <a:pt x="136525" y="105096"/>
                    <a:pt x="137606" y="102221"/>
                    <a:pt x="138687" y="101502"/>
                  </a:cubicBezTo>
                  <a:cubicBezTo>
                    <a:pt x="139767" y="100783"/>
                    <a:pt x="141929" y="100424"/>
                    <a:pt x="142649" y="100424"/>
                  </a:cubicBezTo>
                  <a:cubicBezTo>
                    <a:pt x="144090" y="100065"/>
                    <a:pt x="145891" y="100065"/>
                    <a:pt x="146972" y="99705"/>
                  </a:cubicBezTo>
                  <a:cubicBezTo>
                    <a:pt x="147692" y="99346"/>
                    <a:pt x="148773" y="97549"/>
                    <a:pt x="149493" y="97189"/>
                  </a:cubicBezTo>
                  <a:cubicBezTo>
                    <a:pt x="151294" y="96471"/>
                    <a:pt x="154897" y="98268"/>
                    <a:pt x="156338" y="97549"/>
                  </a:cubicBezTo>
                  <a:cubicBezTo>
                    <a:pt x="158139" y="96830"/>
                    <a:pt x="161741" y="93236"/>
                    <a:pt x="163182" y="91439"/>
                  </a:cubicBezTo>
                  <a:cubicBezTo>
                    <a:pt x="163902" y="90001"/>
                    <a:pt x="163542" y="85688"/>
                    <a:pt x="163902" y="83532"/>
                  </a:cubicBezTo>
                  <a:cubicBezTo>
                    <a:pt x="163902" y="82813"/>
                    <a:pt x="164263" y="80657"/>
                    <a:pt x="164623" y="79578"/>
                  </a:cubicBezTo>
                  <a:cubicBezTo>
                    <a:pt x="164983" y="78860"/>
                    <a:pt x="166424" y="77781"/>
                    <a:pt x="167144" y="77063"/>
                  </a:cubicBezTo>
                  <a:cubicBezTo>
                    <a:pt x="168225" y="76344"/>
                    <a:pt x="170026" y="74547"/>
                    <a:pt x="170747" y="73468"/>
                  </a:cubicBezTo>
                  <a:cubicBezTo>
                    <a:pt x="171467" y="72750"/>
                    <a:pt x="172187" y="70593"/>
                    <a:pt x="173268" y="69874"/>
                  </a:cubicBezTo>
                  <a:cubicBezTo>
                    <a:pt x="173989" y="69156"/>
                    <a:pt x="176150" y="69874"/>
                    <a:pt x="176870" y="69156"/>
                  </a:cubicBezTo>
                  <a:cubicBezTo>
                    <a:pt x="177591" y="68796"/>
                    <a:pt x="177951" y="66999"/>
                    <a:pt x="178311" y="66280"/>
                  </a:cubicBezTo>
                  <a:cubicBezTo>
                    <a:pt x="178671" y="65562"/>
                    <a:pt x="179752" y="64124"/>
                    <a:pt x="180112" y="63765"/>
                  </a:cubicBezTo>
                  <a:cubicBezTo>
                    <a:pt x="181193" y="61967"/>
                    <a:pt x="182274" y="58373"/>
                    <a:pt x="184075" y="57295"/>
                  </a:cubicBezTo>
                  <a:cubicBezTo>
                    <a:pt x="185516" y="56217"/>
                    <a:pt x="189118" y="55139"/>
                    <a:pt x="190919" y="54061"/>
                  </a:cubicBezTo>
                  <a:cubicBezTo>
                    <a:pt x="192720" y="52982"/>
                    <a:pt x="196322" y="51185"/>
                    <a:pt x="198124" y="49748"/>
                  </a:cubicBezTo>
                  <a:cubicBezTo>
                    <a:pt x="199564" y="49029"/>
                    <a:pt x="201366" y="46513"/>
                    <a:pt x="202446" y="45435"/>
                  </a:cubicBezTo>
                  <a:cubicBezTo>
                    <a:pt x="203887" y="43278"/>
                    <a:pt x="207129" y="39684"/>
                    <a:pt x="207850" y="37528"/>
                  </a:cubicBezTo>
                  <a:cubicBezTo>
                    <a:pt x="208930" y="36090"/>
                    <a:pt x="210011" y="32496"/>
                    <a:pt x="210731" y="31058"/>
                  </a:cubicBezTo>
                  <a:cubicBezTo>
                    <a:pt x="211452" y="29261"/>
                    <a:pt x="213973" y="25667"/>
                    <a:pt x="215414" y="24230"/>
                  </a:cubicBezTo>
                  <a:cubicBezTo>
                    <a:pt x="216855" y="22792"/>
                    <a:pt x="221178" y="20995"/>
                    <a:pt x="222979" y="19917"/>
                  </a:cubicBezTo>
                  <a:cubicBezTo>
                    <a:pt x="224060" y="19198"/>
                    <a:pt x="225861" y="17760"/>
                    <a:pt x="226942" y="17042"/>
                  </a:cubicBezTo>
                  <a:cubicBezTo>
                    <a:pt x="228022" y="16682"/>
                    <a:pt x="229823" y="14885"/>
                    <a:pt x="231264" y="14166"/>
                  </a:cubicBezTo>
                  <a:cubicBezTo>
                    <a:pt x="231985" y="13807"/>
                    <a:pt x="233426" y="13088"/>
                    <a:pt x="234506" y="12729"/>
                  </a:cubicBezTo>
                  <a:cubicBezTo>
                    <a:pt x="235947" y="11650"/>
                    <a:pt x="238108" y="8775"/>
                    <a:pt x="239549" y="8056"/>
                  </a:cubicBezTo>
                  <a:cubicBezTo>
                    <a:pt x="240630" y="7338"/>
                    <a:pt x="243872" y="7338"/>
                    <a:pt x="245313" y="6978"/>
                  </a:cubicBezTo>
                  <a:cubicBezTo>
                    <a:pt x="246754" y="6619"/>
                    <a:pt x="248915" y="5900"/>
                    <a:pt x="250356" y="5541"/>
                  </a:cubicBezTo>
                  <a:cubicBezTo>
                    <a:pt x="251077" y="4822"/>
                    <a:pt x="252517" y="3384"/>
                    <a:pt x="253598" y="3025"/>
                  </a:cubicBezTo>
                  <a:cubicBezTo>
                    <a:pt x="255039" y="2306"/>
                    <a:pt x="257921" y="1947"/>
                    <a:pt x="259362" y="1587"/>
                  </a:cubicBezTo>
                  <a:cubicBezTo>
                    <a:pt x="262244" y="1228"/>
                    <a:pt x="268007" y="2665"/>
                    <a:pt x="270889" y="2306"/>
                  </a:cubicBezTo>
                  <a:cubicBezTo>
                    <a:pt x="272330" y="1947"/>
                    <a:pt x="274491" y="868"/>
                    <a:pt x="275932" y="509"/>
                  </a:cubicBezTo>
                  <a:cubicBezTo>
                    <a:pt x="277373" y="149"/>
                    <a:pt x="280615" y="-210"/>
                    <a:pt x="282416" y="149"/>
                  </a:cubicBezTo>
                  <a:close/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740A66C4-6939-0741-A8F5-86AF946FC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05042" y="2873869"/>
              <a:ext cx="1576637" cy="1718475"/>
            </a:xfrm>
            <a:custGeom>
              <a:avLst/>
              <a:gdLst>
                <a:gd name="connsiteX0" fmla="*/ 245540 w 705860"/>
                <a:gd name="connsiteY0" fmla="*/ 36295 h 769361"/>
                <a:gd name="connsiteX1" fmla="*/ 248498 w 705860"/>
                <a:gd name="connsiteY1" fmla="*/ 37768 h 769361"/>
                <a:gd name="connsiteX2" fmla="*/ 251086 w 705860"/>
                <a:gd name="connsiteY2" fmla="*/ 38872 h 769361"/>
                <a:gd name="connsiteX3" fmla="*/ 251825 w 705860"/>
                <a:gd name="connsiteY3" fmla="*/ 41817 h 769361"/>
                <a:gd name="connsiteX4" fmla="*/ 250716 w 705860"/>
                <a:gd name="connsiteY4" fmla="*/ 43657 h 769361"/>
                <a:gd name="connsiteX5" fmla="*/ 247389 w 705860"/>
                <a:gd name="connsiteY5" fmla="*/ 43657 h 769361"/>
                <a:gd name="connsiteX6" fmla="*/ 244061 w 705860"/>
                <a:gd name="connsiteY6" fmla="*/ 45130 h 769361"/>
                <a:gd name="connsiteX7" fmla="*/ 241104 w 705860"/>
                <a:gd name="connsiteY7" fmla="*/ 46234 h 769361"/>
                <a:gd name="connsiteX8" fmla="*/ 238886 w 705860"/>
                <a:gd name="connsiteY8" fmla="*/ 48811 h 769361"/>
                <a:gd name="connsiteX9" fmla="*/ 241843 w 705860"/>
                <a:gd name="connsiteY9" fmla="*/ 49547 h 769361"/>
                <a:gd name="connsiteX10" fmla="*/ 241473 w 705860"/>
                <a:gd name="connsiteY10" fmla="*/ 52124 h 769361"/>
                <a:gd name="connsiteX11" fmla="*/ 239995 w 705860"/>
                <a:gd name="connsiteY11" fmla="*/ 53965 h 769361"/>
                <a:gd name="connsiteX12" fmla="*/ 237037 w 705860"/>
                <a:gd name="connsiteY12" fmla="*/ 53965 h 769361"/>
                <a:gd name="connsiteX13" fmla="*/ 234080 w 705860"/>
                <a:gd name="connsiteY13" fmla="*/ 55805 h 769361"/>
                <a:gd name="connsiteX14" fmla="*/ 230013 w 705860"/>
                <a:gd name="connsiteY14" fmla="*/ 58750 h 769361"/>
                <a:gd name="connsiteX15" fmla="*/ 228534 w 705860"/>
                <a:gd name="connsiteY15" fmla="*/ 61327 h 769361"/>
                <a:gd name="connsiteX16" fmla="*/ 225207 w 705860"/>
                <a:gd name="connsiteY16" fmla="*/ 56910 h 769361"/>
                <a:gd name="connsiteX17" fmla="*/ 227425 w 705860"/>
                <a:gd name="connsiteY17" fmla="*/ 51388 h 769361"/>
                <a:gd name="connsiteX18" fmla="*/ 231492 w 705860"/>
                <a:gd name="connsiteY18" fmla="*/ 48443 h 769361"/>
                <a:gd name="connsiteX19" fmla="*/ 235928 w 705860"/>
                <a:gd name="connsiteY19" fmla="*/ 44762 h 769361"/>
                <a:gd name="connsiteX20" fmla="*/ 239995 w 705860"/>
                <a:gd name="connsiteY20" fmla="*/ 41081 h 769361"/>
                <a:gd name="connsiteX21" fmla="*/ 242213 w 705860"/>
                <a:gd name="connsiteY21" fmla="*/ 37031 h 769361"/>
                <a:gd name="connsiteX22" fmla="*/ 245540 w 705860"/>
                <a:gd name="connsiteY22" fmla="*/ 36295 h 769361"/>
                <a:gd name="connsiteX23" fmla="*/ 216178 w 705860"/>
                <a:gd name="connsiteY23" fmla="*/ 23596 h 769361"/>
                <a:gd name="connsiteX24" fmla="*/ 220139 w 705860"/>
                <a:gd name="connsiteY24" fmla="*/ 25037 h 769361"/>
                <a:gd name="connsiteX25" fmla="*/ 224820 w 705860"/>
                <a:gd name="connsiteY25" fmla="*/ 28280 h 769361"/>
                <a:gd name="connsiteX26" fmla="*/ 229141 w 705860"/>
                <a:gd name="connsiteY26" fmla="*/ 32243 h 769361"/>
                <a:gd name="connsiteX27" fmla="*/ 229861 w 705860"/>
                <a:gd name="connsiteY27" fmla="*/ 36566 h 769361"/>
                <a:gd name="connsiteX28" fmla="*/ 227340 w 705860"/>
                <a:gd name="connsiteY28" fmla="*/ 41249 h 769361"/>
                <a:gd name="connsiteX29" fmla="*/ 225900 w 705860"/>
                <a:gd name="connsiteY29" fmla="*/ 47014 h 769361"/>
                <a:gd name="connsiteX30" fmla="*/ 222659 w 705860"/>
                <a:gd name="connsiteY30" fmla="*/ 51697 h 769361"/>
                <a:gd name="connsiteX31" fmla="*/ 220139 w 705860"/>
                <a:gd name="connsiteY31" fmla="*/ 54940 h 769361"/>
                <a:gd name="connsiteX32" fmla="*/ 218339 w 705860"/>
                <a:gd name="connsiteY32" fmla="*/ 61425 h 769361"/>
                <a:gd name="connsiteX33" fmla="*/ 221579 w 705860"/>
                <a:gd name="connsiteY33" fmla="*/ 64667 h 769361"/>
                <a:gd name="connsiteX34" fmla="*/ 221939 w 705860"/>
                <a:gd name="connsiteY34" fmla="*/ 69711 h 769361"/>
                <a:gd name="connsiteX35" fmla="*/ 220859 w 705860"/>
                <a:gd name="connsiteY35" fmla="*/ 72593 h 769361"/>
                <a:gd name="connsiteX36" fmla="*/ 216899 w 705860"/>
                <a:gd name="connsiteY36" fmla="*/ 75115 h 769361"/>
                <a:gd name="connsiteX37" fmla="*/ 214378 w 705860"/>
                <a:gd name="connsiteY37" fmla="*/ 78358 h 769361"/>
                <a:gd name="connsiteX38" fmla="*/ 214018 w 705860"/>
                <a:gd name="connsiteY38" fmla="*/ 83401 h 769361"/>
                <a:gd name="connsiteX39" fmla="*/ 211138 w 705860"/>
                <a:gd name="connsiteY39" fmla="*/ 88085 h 769361"/>
                <a:gd name="connsiteX40" fmla="*/ 215458 w 705860"/>
                <a:gd name="connsiteY40" fmla="*/ 90247 h 769361"/>
                <a:gd name="connsiteX41" fmla="*/ 220499 w 705860"/>
                <a:gd name="connsiteY41" fmla="*/ 88085 h 769361"/>
                <a:gd name="connsiteX42" fmla="*/ 222659 w 705860"/>
                <a:gd name="connsiteY42" fmla="*/ 84842 h 769361"/>
                <a:gd name="connsiteX43" fmla="*/ 230581 w 705860"/>
                <a:gd name="connsiteY43" fmla="*/ 80879 h 769361"/>
                <a:gd name="connsiteX44" fmla="*/ 231661 w 705860"/>
                <a:gd name="connsiteY44" fmla="*/ 76916 h 769361"/>
                <a:gd name="connsiteX45" fmla="*/ 232741 w 705860"/>
                <a:gd name="connsiteY45" fmla="*/ 70792 h 769361"/>
                <a:gd name="connsiteX46" fmla="*/ 234541 w 705860"/>
                <a:gd name="connsiteY46" fmla="*/ 68270 h 769361"/>
                <a:gd name="connsiteX47" fmla="*/ 239222 w 705860"/>
                <a:gd name="connsiteY47" fmla="*/ 68990 h 769361"/>
                <a:gd name="connsiteX48" fmla="*/ 243183 w 705860"/>
                <a:gd name="connsiteY48" fmla="*/ 73674 h 769361"/>
                <a:gd name="connsiteX49" fmla="*/ 249304 w 705860"/>
                <a:gd name="connsiteY49" fmla="*/ 77997 h 769361"/>
                <a:gd name="connsiteX50" fmla="*/ 255425 w 705860"/>
                <a:gd name="connsiteY50" fmla="*/ 82681 h 769361"/>
                <a:gd name="connsiteX51" fmla="*/ 258665 w 705860"/>
                <a:gd name="connsiteY51" fmla="*/ 84122 h 769361"/>
                <a:gd name="connsiteX52" fmla="*/ 263706 w 705860"/>
                <a:gd name="connsiteY52" fmla="*/ 83762 h 769361"/>
                <a:gd name="connsiteX53" fmla="*/ 268747 w 705860"/>
                <a:gd name="connsiteY53" fmla="*/ 85923 h 769361"/>
                <a:gd name="connsiteX54" fmla="*/ 273788 w 705860"/>
                <a:gd name="connsiteY54" fmla="*/ 85203 h 769361"/>
                <a:gd name="connsiteX55" fmla="*/ 274508 w 705860"/>
                <a:gd name="connsiteY55" fmla="*/ 84842 h 769361"/>
                <a:gd name="connsiteX56" fmla="*/ 274508 w 705860"/>
                <a:gd name="connsiteY56" fmla="*/ 85203 h 769361"/>
                <a:gd name="connsiteX57" fmla="*/ 275588 w 705860"/>
                <a:gd name="connsiteY57" fmla="*/ 89526 h 769361"/>
                <a:gd name="connsiteX58" fmla="*/ 279549 w 705860"/>
                <a:gd name="connsiteY58" fmla="*/ 89886 h 769361"/>
                <a:gd name="connsiteX59" fmla="*/ 284230 w 705860"/>
                <a:gd name="connsiteY59" fmla="*/ 87004 h 769361"/>
                <a:gd name="connsiteX60" fmla="*/ 287110 w 705860"/>
                <a:gd name="connsiteY60" fmla="*/ 89166 h 769361"/>
                <a:gd name="connsiteX61" fmla="*/ 287830 w 705860"/>
                <a:gd name="connsiteY61" fmla="*/ 91688 h 769361"/>
                <a:gd name="connsiteX62" fmla="*/ 291791 w 705860"/>
                <a:gd name="connsiteY62" fmla="*/ 93129 h 769361"/>
                <a:gd name="connsiteX63" fmla="*/ 296472 w 705860"/>
                <a:gd name="connsiteY63" fmla="*/ 93489 h 769361"/>
                <a:gd name="connsiteX64" fmla="*/ 300432 w 705860"/>
                <a:gd name="connsiteY64" fmla="*/ 97092 h 769361"/>
                <a:gd name="connsiteX65" fmla="*/ 305113 w 705860"/>
                <a:gd name="connsiteY65" fmla="*/ 102496 h 769361"/>
                <a:gd name="connsiteX66" fmla="*/ 307274 w 705860"/>
                <a:gd name="connsiteY66" fmla="*/ 107900 h 769361"/>
                <a:gd name="connsiteX67" fmla="*/ 308354 w 705860"/>
                <a:gd name="connsiteY67" fmla="*/ 111863 h 769361"/>
                <a:gd name="connsiteX68" fmla="*/ 310514 w 705860"/>
                <a:gd name="connsiteY68" fmla="*/ 114025 h 769361"/>
                <a:gd name="connsiteX69" fmla="*/ 313755 w 705860"/>
                <a:gd name="connsiteY69" fmla="*/ 117988 h 769361"/>
                <a:gd name="connsiteX70" fmla="*/ 317355 w 705860"/>
                <a:gd name="connsiteY70" fmla="*/ 120870 h 769361"/>
                <a:gd name="connsiteX71" fmla="*/ 437615 w 705860"/>
                <a:gd name="connsiteY71" fmla="*/ 139964 h 769361"/>
                <a:gd name="connsiteX72" fmla="*/ 469661 w 705860"/>
                <a:gd name="connsiteY72" fmla="*/ 155096 h 769361"/>
                <a:gd name="connsiteX73" fmla="*/ 472541 w 705860"/>
                <a:gd name="connsiteY73" fmla="*/ 153294 h 769361"/>
                <a:gd name="connsiteX74" fmla="*/ 475062 w 705860"/>
                <a:gd name="connsiteY74" fmla="*/ 154735 h 769361"/>
                <a:gd name="connsiteX75" fmla="*/ 478662 w 705860"/>
                <a:gd name="connsiteY75" fmla="*/ 152934 h 769361"/>
                <a:gd name="connsiteX76" fmla="*/ 482263 w 705860"/>
                <a:gd name="connsiteY76" fmla="*/ 154015 h 769361"/>
                <a:gd name="connsiteX77" fmla="*/ 487304 w 705860"/>
                <a:gd name="connsiteY77" fmla="*/ 154375 h 769361"/>
                <a:gd name="connsiteX78" fmla="*/ 489464 w 705860"/>
                <a:gd name="connsiteY78" fmla="*/ 157618 h 769361"/>
                <a:gd name="connsiteX79" fmla="*/ 492345 w 705860"/>
                <a:gd name="connsiteY79" fmla="*/ 157257 h 769361"/>
                <a:gd name="connsiteX80" fmla="*/ 498826 w 705860"/>
                <a:gd name="connsiteY80" fmla="*/ 152934 h 769361"/>
                <a:gd name="connsiteX81" fmla="*/ 504226 w 705860"/>
                <a:gd name="connsiteY81" fmla="*/ 151493 h 769361"/>
                <a:gd name="connsiteX82" fmla="*/ 508547 w 705860"/>
                <a:gd name="connsiteY82" fmla="*/ 154015 h 769361"/>
                <a:gd name="connsiteX83" fmla="*/ 513228 w 705860"/>
                <a:gd name="connsiteY83" fmla="*/ 153655 h 769361"/>
                <a:gd name="connsiteX84" fmla="*/ 518629 w 705860"/>
                <a:gd name="connsiteY84" fmla="*/ 157257 h 769361"/>
                <a:gd name="connsiteX85" fmla="*/ 521149 w 705860"/>
                <a:gd name="connsiteY85" fmla="*/ 155096 h 769361"/>
                <a:gd name="connsiteX86" fmla="*/ 525830 w 705860"/>
                <a:gd name="connsiteY86" fmla="*/ 156537 h 769361"/>
                <a:gd name="connsiteX87" fmla="*/ 531951 w 705860"/>
                <a:gd name="connsiteY87" fmla="*/ 159779 h 769361"/>
                <a:gd name="connsiteX88" fmla="*/ 538432 w 705860"/>
                <a:gd name="connsiteY88" fmla="*/ 156897 h 769361"/>
                <a:gd name="connsiteX89" fmla="*/ 543833 w 705860"/>
                <a:gd name="connsiteY89" fmla="*/ 159059 h 769361"/>
                <a:gd name="connsiteX90" fmla="*/ 547434 w 705860"/>
                <a:gd name="connsiteY90" fmla="*/ 157978 h 769361"/>
                <a:gd name="connsiteX91" fmla="*/ 553915 w 705860"/>
                <a:gd name="connsiteY91" fmla="*/ 160140 h 769361"/>
                <a:gd name="connsiteX92" fmla="*/ 556795 w 705860"/>
                <a:gd name="connsiteY92" fmla="*/ 162301 h 769361"/>
                <a:gd name="connsiteX93" fmla="*/ 557515 w 705860"/>
                <a:gd name="connsiteY93" fmla="*/ 166624 h 769361"/>
                <a:gd name="connsiteX94" fmla="*/ 559316 w 705860"/>
                <a:gd name="connsiteY94" fmla="*/ 169146 h 769361"/>
                <a:gd name="connsiteX95" fmla="*/ 557515 w 705860"/>
                <a:gd name="connsiteY95" fmla="*/ 172389 h 769361"/>
                <a:gd name="connsiteX96" fmla="*/ 554635 w 705860"/>
                <a:gd name="connsiteY96" fmla="*/ 174911 h 769361"/>
                <a:gd name="connsiteX97" fmla="*/ 556435 w 705860"/>
                <a:gd name="connsiteY97" fmla="*/ 181396 h 769361"/>
                <a:gd name="connsiteX98" fmla="*/ 562196 w 705860"/>
                <a:gd name="connsiteY98" fmla="*/ 184278 h 769361"/>
                <a:gd name="connsiteX99" fmla="*/ 566517 w 705860"/>
                <a:gd name="connsiteY99" fmla="*/ 181756 h 769361"/>
                <a:gd name="connsiteX100" fmla="*/ 571558 w 705860"/>
                <a:gd name="connsiteY100" fmla="*/ 180675 h 769361"/>
                <a:gd name="connsiteX101" fmla="*/ 572998 w 705860"/>
                <a:gd name="connsiteY101" fmla="*/ 183918 h 769361"/>
                <a:gd name="connsiteX102" fmla="*/ 576239 w 705860"/>
                <a:gd name="connsiteY102" fmla="*/ 186079 h 769361"/>
                <a:gd name="connsiteX103" fmla="*/ 581279 w 705860"/>
                <a:gd name="connsiteY103" fmla="*/ 183918 h 769361"/>
                <a:gd name="connsiteX104" fmla="*/ 586320 w 705860"/>
                <a:gd name="connsiteY104" fmla="*/ 185719 h 769361"/>
                <a:gd name="connsiteX105" fmla="*/ 588120 w 705860"/>
                <a:gd name="connsiteY105" fmla="*/ 188601 h 769361"/>
                <a:gd name="connsiteX106" fmla="*/ 595682 w 705860"/>
                <a:gd name="connsiteY106" fmla="*/ 191123 h 769361"/>
                <a:gd name="connsiteX107" fmla="*/ 598922 w 705860"/>
                <a:gd name="connsiteY107" fmla="*/ 196527 h 769361"/>
                <a:gd name="connsiteX108" fmla="*/ 595322 w 705860"/>
                <a:gd name="connsiteY108" fmla="*/ 198328 h 769361"/>
                <a:gd name="connsiteX109" fmla="*/ 595682 w 705860"/>
                <a:gd name="connsiteY109" fmla="*/ 201571 h 769361"/>
                <a:gd name="connsiteX110" fmla="*/ 602523 w 705860"/>
                <a:gd name="connsiteY110" fmla="*/ 206975 h 769361"/>
                <a:gd name="connsiteX111" fmla="*/ 601443 w 705860"/>
                <a:gd name="connsiteY111" fmla="*/ 213460 h 769361"/>
                <a:gd name="connsiteX112" fmla="*/ 598202 w 705860"/>
                <a:gd name="connsiteY112" fmla="*/ 214901 h 769361"/>
                <a:gd name="connsiteX113" fmla="*/ 598202 w 705860"/>
                <a:gd name="connsiteY113" fmla="*/ 218864 h 769361"/>
                <a:gd name="connsiteX114" fmla="*/ 601803 w 705860"/>
                <a:gd name="connsiteY114" fmla="*/ 229312 h 769361"/>
                <a:gd name="connsiteX115" fmla="*/ 600363 w 705860"/>
                <a:gd name="connsiteY115" fmla="*/ 233275 h 769361"/>
                <a:gd name="connsiteX116" fmla="*/ 597122 w 705860"/>
                <a:gd name="connsiteY116" fmla="*/ 235437 h 769361"/>
                <a:gd name="connsiteX117" fmla="*/ 595682 w 705860"/>
                <a:gd name="connsiteY117" fmla="*/ 238679 h 769361"/>
                <a:gd name="connsiteX118" fmla="*/ 597482 w 705860"/>
                <a:gd name="connsiteY118" fmla="*/ 244443 h 769361"/>
                <a:gd name="connsiteX119" fmla="*/ 594602 w 705860"/>
                <a:gd name="connsiteY119" fmla="*/ 247686 h 769361"/>
                <a:gd name="connsiteX120" fmla="*/ 594962 w 705860"/>
                <a:gd name="connsiteY120" fmla="*/ 252369 h 769361"/>
                <a:gd name="connsiteX121" fmla="*/ 599282 w 705860"/>
                <a:gd name="connsiteY121" fmla="*/ 252730 h 769361"/>
                <a:gd name="connsiteX122" fmla="*/ 603603 w 705860"/>
                <a:gd name="connsiteY122" fmla="*/ 250928 h 769361"/>
                <a:gd name="connsiteX123" fmla="*/ 609004 w 705860"/>
                <a:gd name="connsiteY123" fmla="*/ 250928 h 769361"/>
                <a:gd name="connsiteX124" fmla="*/ 612605 w 705860"/>
                <a:gd name="connsiteY124" fmla="*/ 248046 h 769361"/>
                <a:gd name="connsiteX125" fmla="*/ 613685 w 705860"/>
                <a:gd name="connsiteY125" fmla="*/ 244083 h 769361"/>
                <a:gd name="connsiteX126" fmla="*/ 617645 w 705860"/>
                <a:gd name="connsiteY126" fmla="*/ 243363 h 769361"/>
                <a:gd name="connsiteX127" fmla="*/ 620886 w 705860"/>
                <a:gd name="connsiteY127" fmla="*/ 246245 h 769361"/>
                <a:gd name="connsiteX128" fmla="*/ 622326 w 705860"/>
                <a:gd name="connsiteY128" fmla="*/ 250208 h 769361"/>
                <a:gd name="connsiteX129" fmla="*/ 621246 w 705860"/>
                <a:gd name="connsiteY129" fmla="*/ 253450 h 769361"/>
                <a:gd name="connsiteX130" fmla="*/ 618726 w 705860"/>
                <a:gd name="connsiteY130" fmla="*/ 258494 h 769361"/>
                <a:gd name="connsiteX131" fmla="*/ 617285 w 705860"/>
                <a:gd name="connsiteY131" fmla="*/ 264619 h 769361"/>
                <a:gd name="connsiteX132" fmla="*/ 615485 w 705860"/>
                <a:gd name="connsiteY132" fmla="*/ 272905 h 769361"/>
                <a:gd name="connsiteX133" fmla="*/ 616565 w 705860"/>
                <a:gd name="connsiteY133" fmla="*/ 279030 h 769361"/>
                <a:gd name="connsiteX134" fmla="*/ 620166 w 705860"/>
                <a:gd name="connsiteY134" fmla="*/ 281912 h 769361"/>
                <a:gd name="connsiteX135" fmla="*/ 623766 w 705860"/>
                <a:gd name="connsiteY135" fmla="*/ 284794 h 769361"/>
                <a:gd name="connsiteX136" fmla="*/ 624487 w 705860"/>
                <a:gd name="connsiteY136" fmla="*/ 287676 h 769361"/>
                <a:gd name="connsiteX137" fmla="*/ 629527 w 705860"/>
                <a:gd name="connsiteY137" fmla="*/ 289838 h 769361"/>
                <a:gd name="connsiteX138" fmla="*/ 633488 w 705860"/>
                <a:gd name="connsiteY138" fmla="*/ 290198 h 769361"/>
                <a:gd name="connsiteX139" fmla="*/ 633848 w 705860"/>
                <a:gd name="connsiteY139" fmla="*/ 295242 h 769361"/>
                <a:gd name="connsiteX140" fmla="*/ 632408 w 705860"/>
                <a:gd name="connsiteY140" fmla="*/ 300286 h 769361"/>
                <a:gd name="connsiteX141" fmla="*/ 632768 w 705860"/>
                <a:gd name="connsiteY141" fmla="*/ 306771 h 769361"/>
                <a:gd name="connsiteX142" fmla="*/ 631328 w 705860"/>
                <a:gd name="connsiteY142" fmla="*/ 309653 h 769361"/>
                <a:gd name="connsiteX143" fmla="*/ 628807 w 705860"/>
                <a:gd name="connsiteY143" fmla="*/ 312175 h 769361"/>
                <a:gd name="connsiteX144" fmla="*/ 623046 w 705860"/>
                <a:gd name="connsiteY144" fmla="*/ 312895 h 769361"/>
                <a:gd name="connsiteX145" fmla="*/ 618366 w 705860"/>
                <a:gd name="connsiteY145" fmla="*/ 314336 h 769361"/>
                <a:gd name="connsiteX146" fmla="*/ 614045 w 705860"/>
                <a:gd name="connsiteY146" fmla="*/ 317218 h 769361"/>
                <a:gd name="connsiteX147" fmla="*/ 610084 w 705860"/>
                <a:gd name="connsiteY147" fmla="*/ 321181 h 769361"/>
                <a:gd name="connsiteX148" fmla="*/ 609364 w 705860"/>
                <a:gd name="connsiteY148" fmla="*/ 325865 h 769361"/>
                <a:gd name="connsiteX149" fmla="*/ 612245 w 705860"/>
                <a:gd name="connsiteY149" fmla="*/ 327666 h 769361"/>
                <a:gd name="connsiteX150" fmla="*/ 609364 w 705860"/>
                <a:gd name="connsiteY150" fmla="*/ 332350 h 769361"/>
                <a:gd name="connsiteX151" fmla="*/ 608284 w 705860"/>
                <a:gd name="connsiteY151" fmla="*/ 336673 h 769361"/>
                <a:gd name="connsiteX152" fmla="*/ 606484 w 705860"/>
                <a:gd name="connsiteY152" fmla="*/ 339195 h 769361"/>
                <a:gd name="connsiteX153" fmla="*/ 603963 w 705860"/>
                <a:gd name="connsiteY153" fmla="*/ 343879 h 769361"/>
                <a:gd name="connsiteX154" fmla="*/ 603603 w 705860"/>
                <a:gd name="connsiteY154" fmla="*/ 348562 h 769361"/>
                <a:gd name="connsiteX155" fmla="*/ 601443 w 705860"/>
                <a:gd name="connsiteY155" fmla="*/ 352525 h 769361"/>
                <a:gd name="connsiteX156" fmla="*/ 598922 w 705860"/>
                <a:gd name="connsiteY156" fmla="*/ 356488 h 769361"/>
                <a:gd name="connsiteX157" fmla="*/ 598562 w 705860"/>
                <a:gd name="connsiteY157" fmla="*/ 361892 h 769361"/>
                <a:gd name="connsiteX158" fmla="*/ 598922 w 705860"/>
                <a:gd name="connsiteY158" fmla="*/ 366936 h 769361"/>
                <a:gd name="connsiteX159" fmla="*/ 596762 w 705860"/>
                <a:gd name="connsiteY159" fmla="*/ 374862 h 769361"/>
                <a:gd name="connsiteX160" fmla="*/ 598202 w 705860"/>
                <a:gd name="connsiteY160" fmla="*/ 378825 h 769361"/>
                <a:gd name="connsiteX161" fmla="*/ 595682 w 705860"/>
                <a:gd name="connsiteY161" fmla="*/ 381707 h 769361"/>
                <a:gd name="connsiteX162" fmla="*/ 593521 w 705860"/>
                <a:gd name="connsiteY162" fmla="*/ 385670 h 769361"/>
                <a:gd name="connsiteX163" fmla="*/ 596762 w 705860"/>
                <a:gd name="connsiteY163" fmla="*/ 388913 h 769361"/>
                <a:gd name="connsiteX164" fmla="*/ 598922 w 705860"/>
                <a:gd name="connsiteY164" fmla="*/ 389633 h 769361"/>
                <a:gd name="connsiteX165" fmla="*/ 603603 w 705860"/>
                <a:gd name="connsiteY165" fmla="*/ 392516 h 769361"/>
                <a:gd name="connsiteX166" fmla="*/ 606844 w 705860"/>
                <a:gd name="connsiteY166" fmla="*/ 389994 h 769361"/>
                <a:gd name="connsiteX167" fmla="*/ 609364 w 705860"/>
                <a:gd name="connsiteY167" fmla="*/ 384590 h 769361"/>
                <a:gd name="connsiteX168" fmla="*/ 610444 w 705860"/>
                <a:gd name="connsiteY168" fmla="*/ 379546 h 769361"/>
                <a:gd name="connsiteX169" fmla="*/ 612965 w 705860"/>
                <a:gd name="connsiteY169" fmla="*/ 375583 h 769361"/>
                <a:gd name="connsiteX170" fmla="*/ 618005 w 705860"/>
                <a:gd name="connsiteY170" fmla="*/ 371980 h 769361"/>
                <a:gd name="connsiteX171" fmla="*/ 623406 w 705860"/>
                <a:gd name="connsiteY171" fmla="*/ 369818 h 769361"/>
                <a:gd name="connsiteX172" fmla="*/ 625927 w 705860"/>
                <a:gd name="connsiteY172" fmla="*/ 366576 h 769361"/>
                <a:gd name="connsiteX173" fmla="*/ 627367 w 705860"/>
                <a:gd name="connsiteY173" fmla="*/ 361532 h 769361"/>
                <a:gd name="connsiteX174" fmla="*/ 628087 w 705860"/>
                <a:gd name="connsiteY174" fmla="*/ 355047 h 769361"/>
                <a:gd name="connsiteX175" fmla="*/ 629527 w 705860"/>
                <a:gd name="connsiteY175" fmla="*/ 350364 h 769361"/>
                <a:gd name="connsiteX176" fmla="*/ 633848 w 705860"/>
                <a:gd name="connsiteY176" fmla="*/ 340996 h 769361"/>
                <a:gd name="connsiteX177" fmla="*/ 637809 w 705860"/>
                <a:gd name="connsiteY177" fmla="*/ 335232 h 769361"/>
                <a:gd name="connsiteX178" fmla="*/ 642490 w 705860"/>
                <a:gd name="connsiteY178" fmla="*/ 331269 h 769361"/>
                <a:gd name="connsiteX179" fmla="*/ 647170 w 705860"/>
                <a:gd name="connsiteY179" fmla="*/ 330549 h 769361"/>
                <a:gd name="connsiteX180" fmla="*/ 650051 w 705860"/>
                <a:gd name="connsiteY180" fmla="*/ 328747 h 769361"/>
                <a:gd name="connsiteX181" fmla="*/ 654732 w 705860"/>
                <a:gd name="connsiteY181" fmla="*/ 327666 h 769361"/>
                <a:gd name="connsiteX182" fmla="*/ 657252 w 705860"/>
                <a:gd name="connsiteY182" fmla="*/ 323703 h 769361"/>
                <a:gd name="connsiteX183" fmla="*/ 659052 w 705860"/>
                <a:gd name="connsiteY183" fmla="*/ 323343 h 769361"/>
                <a:gd name="connsiteX184" fmla="*/ 660493 w 705860"/>
                <a:gd name="connsiteY184" fmla="*/ 326586 h 769361"/>
                <a:gd name="connsiteX185" fmla="*/ 662653 w 705860"/>
                <a:gd name="connsiteY185" fmla="*/ 327666 h 769361"/>
                <a:gd name="connsiteX186" fmla="*/ 665533 w 705860"/>
                <a:gd name="connsiteY186" fmla="*/ 327306 h 769361"/>
                <a:gd name="connsiteX187" fmla="*/ 665533 w 705860"/>
                <a:gd name="connsiteY187" fmla="*/ 324424 h 769361"/>
                <a:gd name="connsiteX188" fmla="*/ 664813 w 705860"/>
                <a:gd name="connsiteY188" fmla="*/ 320461 h 769361"/>
                <a:gd name="connsiteX189" fmla="*/ 662293 w 705860"/>
                <a:gd name="connsiteY189" fmla="*/ 318660 h 769361"/>
                <a:gd name="connsiteX190" fmla="*/ 661213 w 705860"/>
                <a:gd name="connsiteY190" fmla="*/ 315777 h 769361"/>
                <a:gd name="connsiteX191" fmla="*/ 662653 w 705860"/>
                <a:gd name="connsiteY191" fmla="*/ 313255 h 769361"/>
                <a:gd name="connsiteX192" fmla="*/ 663373 w 705860"/>
                <a:gd name="connsiteY192" fmla="*/ 308212 h 769361"/>
                <a:gd name="connsiteX193" fmla="*/ 664453 w 705860"/>
                <a:gd name="connsiteY193" fmla="*/ 303528 h 769361"/>
                <a:gd name="connsiteX194" fmla="*/ 666254 w 705860"/>
                <a:gd name="connsiteY194" fmla="*/ 301366 h 769361"/>
                <a:gd name="connsiteX195" fmla="*/ 667334 w 705860"/>
                <a:gd name="connsiteY195" fmla="*/ 297403 h 769361"/>
                <a:gd name="connsiteX196" fmla="*/ 668774 w 705860"/>
                <a:gd name="connsiteY196" fmla="*/ 293801 h 769361"/>
                <a:gd name="connsiteX197" fmla="*/ 669854 w 705860"/>
                <a:gd name="connsiteY197" fmla="*/ 291639 h 769361"/>
                <a:gd name="connsiteX198" fmla="*/ 672375 w 705860"/>
                <a:gd name="connsiteY198" fmla="*/ 287316 h 769361"/>
                <a:gd name="connsiteX199" fmla="*/ 673095 w 705860"/>
                <a:gd name="connsiteY199" fmla="*/ 282632 h 769361"/>
                <a:gd name="connsiteX200" fmla="*/ 675255 w 705860"/>
                <a:gd name="connsiteY200" fmla="*/ 279390 h 769361"/>
                <a:gd name="connsiteX201" fmla="*/ 674535 w 705860"/>
                <a:gd name="connsiteY201" fmla="*/ 276147 h 769361"/>
                <a:gd name="connsiteX202" fmla="*/ 675255 w 705860"/>
                <a:gd name="connsiteY202" fmla="*/ 272545 h 769361"/>
                <a:gd name="connsiteX203" fmla="*/ 675975 w 705860"/>
                <a:gd name="connsiteY203" fmla="*/ 270383 h 769361"/>
                <a:gd name="connsiteX204" fmla="*/ 679216 w 705860"/>
                <a:gd name="connsiteY204" fmla="*/ 271464 h 769361"/>
                <a:gd name="connsiteX205" fmla="*/ 680656 w 705860"/>
                <a:gd name="connsiteY205" fmla="*/ 270383 h 769361"/>
                <a:gd name="connsiteX206" fmla="*/ 683176 w 705860"/>
                <a:gd name="connsiteY206" fmla="*/ 268582 h 769361"/>
                <a:gd name="connsiteX207" fmla="*/ 684977 w 705860"/>
                <a:gd name="connsiteY207" fmla="*/ 266780 h 769361"/>
                <a:gd name="connsiteX208" fmla="*/ 687857 w 705860"/>
                <a:gd name="connsiteY208" fmla="*/ 266060 h 769361"/>
                <a:gd name="connsiteX209" fmla="*/ 688937 w 705860"/>
                <a:gd name="connsiteY209" fmla="*/ 262457 h 769361"/>
                <a:gd name="connsiteX210" fmla="*/ 686777 w 705860"/>
                <a:gd name="connsiteY210" fmla="*/ 258854 h 769361"/>
                <a:gd name="connsiteX211" fmla="*/ 686777 w 705860"/>
                <a:gd name="connsiteY211" fmla="*/ 254891 h 769361"/>
                <a:gd name="connsiteX212" fmla="*/ 690378 w 705860"/>
                <a:gd name="connsiteY212" fmla="*/ 253450 h 769361"/>
                <a:gd name="connsiteX213" fmla="*/ 692178 w 705860"/>
                <a:gd name="connsiteY213" fmla="*/ 251649 h 769361"/>
                <a:gd name="connsiteX214" fmla="*/ 694338 w 705860"/>
                <a:gd name="connsiteY214" fmla="*/ 248406 h 769361"/>
                <a:gd name="connsiteX215" fmla="*/ 697579 w 705860"/>
                <a:gd name="connsiteY215" fmla="*/ 248046 h 769361"/>
                <a:gd name="connsiteX216" fmla="*/ 701899 w 705860"/>
                <a:gd name="connsiteY216" fmla="*/ 247326 h 769361"/>
                <a:gd name="connsiteX217" fmla="*/ 705860 w 705860"/>
                <a:gd name="connsiteY217" fmla="*/ 250928 h 769361"/>
                <a:gd name="connsiteX218" fmla="*/ 704060 w 705860"/>
                <a:gd name="connsiteY218" fmla="*/ 254531 h 769361"/>
                <a:gd name="connsiteX219" fmla="*/ 704780 w 705860"/>
                <a:gd name="connsiteY219" fmla="*/ 256332 h 769361"/>
                <a:gd name="connsiteX220" fmla="*/ 703340 w 705860"/>
                <a:gd name="connsiteY220" fmla="*/ 259935 h 769361"/>
                <a:gd name="connsiteX221" fmla="*/ 701539 w 705860"/>
                <a:gd name="connsiteY221" fmla="*/ 262097 h 769361"/>
                <a:gd name="connsiteX222" fmla="*/ 699379 w 705860"/>
                <a:gd name="connsiteY222" fmla="*/ 259575 h 769361"/>
                <a:gd name="connsiteX223" fmla="*/ 697219 w 705860"/>
                <a:gd name="connsiteY223" fmla="*/ 259935 h 769361"/>
                <a:gd name="connsiteX224" fmla="*/ 696139 w 705860"/>
                <a:gd name="connsiteY224" fmla="*/ 264619 h 769361"/>
                <a:gd name="connsiteX225" fmla="*/ 696859 w 705860"/>
                <a:gd name="connsiteY225" fmla="*/ 269302 h 769361"/>
                <a:gd name="connsiteX226" fmla="*/ 697939 w 705860"/>
                <a:gd name="connsiteY226" fmla="*/ 273625 h 769361"/>
                <a:gd name="connsiteX227" fmla="*/ 696859 w 705860"/>
                <a:gd name="connsiteY227" fmla="*/ 276508 h 769361"/>
                <a:gd name="connsiteX228" fmla="*/ 698659 w 705860"/>
                <a:gd name="connsiteY228" fmla="*/ 281551 h 769361"/>
                <a:gd name="connsiteX229" fmla="*/ 696139 w 705860"/>
                <a:gd name="connsiteY229" fmla="*/ 288036 h 769361"/>
                <a:gd name="connsiteX230" fmla="*/ 694338 w 705860"/>
                <a:gd name="connsiteY230" fmla="*/ 289477 h 769361"/>
                <a:gd name="connsiteX231" fmla="*/ 691458 w 705860"/>
                <a:gd name="connsiteY231" fmla="*/ 290198 h 769361"/>
                <a:gd name="connsiteX232" fmla="*/ 690378 w 705860"/>
                <a:gd name="connsiteY232" fmla="*/ 294521 h 769361"/>
                <a:gd name="connsiteX233" fmla="*/ 688577 w 705860"/>
                <a:gd name="connsiteY233" fmla="*/ 298124 h 769361"/>
                <a:gd name="connsiteX234" fmla="*/ 686057 w 705860"/>
                <a:gd name="connsiteY234" fmla="*/ 303528 h 769361"/>
                <a:gd name="connsiteX235" fmla="*/ 686057 w 705860"/>
                <a:gd name="connsiteY235" fmla="*/ 307851 h 769361"/>
                <a:gd name="connsiteX236" fmla="*/ 688217 w 705860"/>
                <a:gd name="connsiteY236" fmla="*/ 310013 h 769361"/>
                <a:gd name="connsiteX237" fmla="*/ 688217 w 705860"/>
                <a:gd name="connsiteY237" fmla="*/ 312895 h 769361"/>
                <a:gd name="connsiteX238" fmla="*/ 684977 w 705860"/>
                <a:gd name="connsiteY238" fmla="*/ 315777 h 769361"/>
                <a:gd name="connsiteX239" fmla="*/ 683896 w 705860"/>
                <a:gd name="connsiteY239" fmla="*/ 319020 h 769361"/>
                <a:gd name="connsiteX240" fmla="*/ 686417 w 705860"/>
                <a:gd name="connsiteY240" fmla="*/ 321542 h 769361"/>
                <a:gd name="connsiteX241" fmla="*/ 683536 w 705860"/>
                <a:gd name="connsiteY241" fmla="*/ 324064 h 769361"/>
                <a:gd name="connsiteX242" fmla="*/ 680296 w 705860"/>
                <a:gd name="connsiteY242" fmla="*/ 326586 h 769361"/>
                <a:gd name="connsiteX243" fmla="*/ 677775 w 705860"/>
                <a:gd name="connsiteY243" fmla="*/ 328747 h 769361"/>
                <a:gd name="connsiteX244" fmla="*/ 676695 w 705860"/>
                <a:gd name="connsiteY244" fmla="*/ 333070 h 769361"/>
                <a:gd name="connsiteX245" fmla="*/ 674535 w 705860"/>
                <a:gd name="connsiteY245" fmla="*/ 336313 h 769361"/>
                <a:gd name="connsiteX246" fmla="*/ 674535 w 705860"/>
                <a:gd name="connsiteY246" fmla="*/ 342438 h 769361"/>
                <a:gd name="connsiteX247" fmla="*/ 672015 w 705860"/>
                <a:gd name="connsiteY247" fmla="*/ 349283 h 769361"/>
                <a:gd name="connsiteX248" fmla="*/ 670214 w 705860"/>
                <a:gd name="connsiteY248" fmla="*/ 354327 h 769361"/>
                <a:gd name="connsiteX249" fmla="*/ 669494 w 705860"/>
                <a:gd name="connsiteY249" fmla="*/ 361892 h 769361"/>
                <a:gd name="connsiteX250" fmla="*/ 666614 w 705860"/>
                <a:gd name="connsiteY250" fmla="*/ 364774 h 769361"/>
                <a:gd name="connsiteX251" fmla="*/ 663373 w 705860"/>
                <a:gd name="connsiteY251" fmla="*/ 373781 h 769361"/>
                <a:gd name="connsiteX252" fmla="*/ 661933 w 705860"/>
                <a:gd name="connsiteY252" fmla="*/ 388192 h 769361"/>
                <a:gd name="connsiteX253" fmla="*/ 662293 w 705860"/>
                <a:gd name="connsiteY253" fmla="*/ 397199 h 769361"/>
                <a:gd name="connsiteX254" fmla="*/ 661213 w 705860"/>
                <a:gd name="connsiteY254" fmla="*/ 410529 h 769361"/>
                <a:gd name="connsiteX255" fmla="*/ 658692 w 705860"/>
                <a:gd name="connsiteY255" fmla="*/ 419536 h 769361"/>
                <a:gd name="connsiteX256" fmla="*/ 660493 w 705860"/>
                <a:gd name="connsiteY256" fmla="*/ 424580 h 769361"/>
                <a:gd name="connsiteX257" fmla="*/ 664813 w 705860"/>
                <a:gd name="connsiteY257" fmla="*/ 429984 h 769361"/>
                <a:gd name="connsiteX258" fmla="*/ 666614 w 705860"/>
                <a:gd name="connsiteY258" fmla="*/ 437910 h 769361"/>
                <a:gd name="connsiteX259" fmla="*/ 665533 w 705860"/>
                <a:gd name="connsiteY259" fmla="*/ 442233 h 769361"/>
                <a:gd name="connsiteX260" fmla="*/ 662653 w 705860"/>
                <a:gd name="connsiteY260" fmla="*/ 447277 h 769361"/>
                <a:gd name="connsiteX261" fmla="*/ 659412 w 705860"/>
                <a:gd name="connsiteY261" fmla="*/ 450880 h 769361"/>
                <a:gd name="connsiteX262" fmla="*/ 653651 w 705860"/>
                <a:gd name="connsiteY262" fmla="*/ 453402 h 769361"/>
                <a:gd name="connsiteX263" fmla="*/ 650051 w 705860"/>
                <a:gd name="connsiteY263" fmla="*/ 460247 h 769361"/>
                <a:gd name="connsiteX264" fmla="*/ 652211 w 705860"/>
                <a:gd name="connsiteY264" fmla="*/ 466732 h 769361"/>
                <a:gd name="connsiteX265" fmla="*/ 648971 w 705860"/>
                <a:gd name="connsiteY265" fmla="*/ 471415 h 769361"/>
                <a:gd name="connsiteX266" fmla="*/ 646450 w 705860"/>
                <a:gd name="connsiteY266" fmla="*/ 481503 h 769361"/>
                <a:gd name="connsiteX267" fmla="*/ 646810 w 705860"/>
                <a:gd name="connsiteY267" fmla="*/ 493752 h 769361"/>
                <a:gd name="connsiteX268" fmla="*/ 646810 w 705860"/>
                <a:gd name="connsiteY268" fmla="*/ 497355 h 769361"/>
                <a:gd name="connsiteX269" fmla="*/ 646450 w 705860"/>
                <a:gd name="connsiteY269" fmla="*/ 502399 h 769361"/>
                <a:gd name="connsiteX270" fmla="*/ 648971 w 705860"/>
                <a:gd name="connsiteY270" fmla="*/ 509244 h 769361"/>
                <a:gd name="connsiteX271" fmla="*/ 652211 w 705860"/>
                <a:gd name="connsiteY271" fmla="*/ 515008 h 769361"/>
                <a:gd name="connsiteX272" fmla="*/ 652931 w 705860"/>
                <a:gd name="connsiteY272" fmla="*/ 521853 h 769361"/>
                <a:gd name="connsiteX273" fmla="*/ 654732 w 705860"/>
                <a:gd name="connsiteY273" fmla="*/ 530140 h 769361"/>
                <a:gd name="connsiteX274" fmla="*/ 654372 w 705860"/>
                <a:gd name="connsiteY274" fmla="*/ 536264 h 769361"/>
                <a:gd name="connsiteX275" fmla="*/ 651131 w 705860"/>
                <a:gd name="connsiteY275" fmla="*/ 541668 h 769361"/>
                <a:gd name="connsiteX276" fmla="*/ 647890 w 705860"/>
                <a:gd name="connsiteY276" fmla="*/ 547793 h 769361"/>
                <a:gd name="connsiteX277" fmla="*/ 647530 w 705860"/>
                <a:gd name="connsiteY277" fmla="*/ 555719 h 769361"/>
                <a:gd name="connsiteX278" fmla="*/ 649331 w 705860"/>
                <a:gd name="connsiteY278" fmla="*/ 561123 h 769361"/>
                <a:gd name="connsiteX279" fmla="*/ 647890 w 705860"/>
                <a:gd name="connsiteY279" fmla="*/ 567248 h 769361"/>
                <a:gd name="connsiteX280" fmla="*/ 643930 w 705860"/>
                <a:gd name="connsiteY280" fmla="*/ 572652 h 769361"/>
                <a:gd name="connsiteX281" fmla="*/ 640689 w 705860"/>
                <a:gd name="connsiteY281" fmla="*/ 579497 h 769361"/>
                <a:gd name="connsiteX282" fmla="*/ 640329 w 705860"/>
                <a:gd name="connsiteY282" fmla="*/ 588144 h 769361"/>
                <a:gd name="connsiteX283" fmla="*/ 640689 w 705860"/>
                <a:gd name="connsiteY283" fmla="*/ 595349 h 769361"/>
                <a:gd name="connsiteX284" fmla="*/ 638169 w 705860"/>
                <a:gd name="connsiteY284" fmla="*/ 602915 h 769361"/>
                <a:gd name="connsiteX285" fmla="*/ 639969 w 705860"/>
                <a:gd name="connsiteY285" fmla="*/ 609039 h 769361"/>
                <a:gd name="connsiteX286" fmla="*/ 642850 w 705860"/>
                <a:gd name="connsiteY286" fmla="*/ 614444 h 769361"/>
                <a:gd name="connsiteX287" fmla="*/ 644290 w 705860"/>
                <a:gd name="connsiteY287" fmla="*/ 618407 h 769361"/>
                <a:gd name="connsiteX288" fmla="*/ 642850 w 705860"/>
                <a:gd name="connsiteY288" fmla="*/ 621649 h 769361"/>
                <a:gd name="connsiteX289" fmla="*/ 642490 w 705860"/>
                <a:gd name="connsiteY289" fmla="*/ 624531 h 769361"/>
                <a:gd name="connsiteX290" fmla="*/ 646810 w 705860"/>
                <a:gd name="connsiteY290" fmla="*/ 629935 h 769361"/>
                <a:gd name="connsiteX291" fmla="*/ 648611 w 705860"/>
                <a:gd name="connsiteY291" fmla="*/ 634259 h 769361"/>
                <a:gd name="connsiteX292" fmla="*/ 646090 w 705860"/>
                <a:gd name="connsiteY292" fmla="*/ 639302 h 769361"/>
                <a:gd name="connsiteX293" fmla="*/ 645730 w 705860"/>
                <a:gd name="connsiteY293" fmla="*/ 642905 h 769361"/>
                <a:gd name="connsiteX294" fmla="*/ 647890 w 705860"/>
                <a:gd name="connsiteY294" fmla="*/ 646148 h 769361"/>
                <a:gd name="connsiteX295" fmla="*/ 652571 w 705860"/>
                <a:gd name="connsiteY295" fmla="*/ 651912 h 769361"/>
                <a:gd name="connsiteX296" fmla="*/ 655092 w 705860"/>
                <a:gd name="connsiteY296" fmla="*/ 657316 h 769361"/>
                <a:gd name="connsiteX297" fmla="*/ 654732 w 705860"/>
                <a:gd name="connsiteY297" fmla="*/ 665242 h 769361"/>
                <a:gd name="connsiteX298" fmla="*/ 656172 w 705860"/>
                <a:gd name="connsiteY298" fmla="*/ 669926 h 769361"/>
                <a:gd name="connsiteX299" fmla="*/ 661573 w 705860"/>
                <a:gd name="connsiteY299" fmla="*/ 673528 h 769361"/>
                <a:gd name="connsiteX300" fmla="*/ 664813 w 705860"/>
                <a:gd name="connsiteY300" fmla="*/ 679293 h 769361"/>
                <a:gd name="connsiteX301" fmla="*/ 666974 w 705860"/>
                <a:gd name="connsiteY301" fmla="*/ 683616 h 769361"/>
                <a:gd name="connsiteX302" fmla="*/ 665893 w 705860"/>
                <a:gd name="connsiteY302" fmla="*/ 688300 h 769361"/>
                <a:gd name="connsiteX303" fmla="*/ 666614 w 705860"/>
                <a:gd name="connsiteY303" fmla="*/ 696226 h 769361"/>
                <a:gd name="connsiteX304" fmla="*/ 666614 w 705860"/>
                <a:gd name="connsiteY304" fmla="*/ 700549 h 769361"/>
                <a:gd name="connsiteX305" fmla="*/ 664453 w 705860"/>
                <a:gd name="connsiteY305" fmla="*/ 704872 h 769361"/>
                <a:gd name="connsiteX306" fmla="*/ 664093 w 705860"/>
                <a:gd name="connsiteY306" fmla="*/ 709195 h 769361"/>
                <a:gd name="connsiteX307" fmla="*/ 667694 w 705860"/>
                <a:gd name="connsiteY307" fmla="*/ 714239 h 769361"/>
                <a:gd name="connsiteX308" fmla="*/ 670214 w 705860"/>
                <a:gd name="connsiteY308" fmla="*/ 721805 h 769361"/>
                <a:gd name="connsiteX309" fmla="*/ 671654 w 705860"/>
                <a:gd name="connsiteY309" fmla="*/ 728290 h 769361"/>
                <a:gd name="connsiteX310" fmla="*/ 671654 w 705860"/>
                <a:gd name="connsiteY310" fmla="*/ 730091 h 769361"/>
                <a:gd name="connsiteX311" fmla="*/ 476142 w 705860"/>
                <a:gd name="connsiteY311" fmla="*/ 753509 h 769361"/>
                <a:gd name="connsiteX312" fmla="*/ 319516 w 705860"/>
                <a:gd name="connsiteY312" fmla="*/ 769361 h 769361"/>
                <a:gd name="connsiteX313" fmla="*/ 319516 w 705860"/>
                <a:gd name="connsiteY313" fmla="*/ 769001 h 769361"/>
                <a:gd name="connsiteX314" fmla="*/ 318435 w 705860"/>
                <a:gd name="connsiteY314" fmla="*/ 764317 h 769361"/>
                <a:gd name="connsiteX315" fmla="*/ 315195 w 705860"/>
                <a:gd name="connsiteY315" fmla="*/ 758192 h 769361"/>
                <a:gd name="connsiteX316" fmla="*/ 309794 w 705860"/>
                <a:gd name="connsiteY316" fmla="*/ 749546 h 769361"/>
                <a:gd name="connsiteX317" fmla="*/ 302233 w 705860"/>
                <a:gd name="connsiteY317" fmla="*/ 747024 h 769361"/>
                <a:gd name="connsiteX318" fmla="*/ 287830 w 705860"/>
                <a:gd name="connsiteY318" fmla="*/ 745583 h 769361"/>
                <a:gd name="connsiteX319" fmla="*/ 278109 w 705860"/>
                <a:gd name="connsiteY319" fmla="*/ 742701 h 769361"/>
                <a:gd name="connsiteX320" fmla="*/ 268027 w 705860"/>
                <a:gd name="connsiteY320" fmla="*/ 737297 h 769361"/>
                <a:gd name="connsiteX321" fmla="*/ 263706 w 705860"/>
                <a:gd name="connsiteY321" fmla="*/ 733334 h 769361"/>
                <a:gd name="connsiteX322" fmla="*/ 260106 w 705860"/>
                <a:gd name="connsiteY322" fmla="*/ 722165 h 769361"/>
                <a:gd name="connsiteX323" fmla="*/ 258665 w 705860"/>
                <a:gd name="connsiteY323" fmla="*/ 714599 h 769361"/>
                <a:gd name="connsiteX324" fmla="*/ 253625 w 705860"/>
                <a:gd name="connsiteY324" fmla="*/ 710997 h 769361"/>
                <a:gd name="connsiteX325" fmla="*/ 251104 w 705860"/>
                <a:gd name="connsiteY325" fmla="*/ 706673 h 769361"/>
                <a:gd name="connsiteX326" fmla="*/ 249664 w 705860"/>
                <a:gd name="connsiteY326" fmla="*/ 697306 h 769361"/>
                <a:gd name="connsiteX327" fmla="*/ 246063 w 705860"/>
                <a:gd name="connsiteY327" fmla="*/ 689020 h 769361"/>
                <a:gd name="connsiteX328" fmla="*/ 244623 w 705860"/>
                <a:gd name="connsiteY328" fmla="*/ 673528 h 769361"/>
                <a:gd name="connsiteX329" fmla="*/ 248584 w 705860"/>
                <a:gd name="connsiteY329" fmla="*/ 666323 h 769361"/>
                <a:gd name="connsiteX330" fmla="*/ 250744 w 705860"/>
                <a:gd name="connsiteY330" fmla="*/ 659117 h 769361"/>
                <a:gd name="connsiteX331" fmla="*/ 253985 w 705860"/>
                <a:gd name="connsiteY331" fmla="*/ 654794 h 769361"/>
                <a:gd name="connsiteX332" fmla="*/ 254705 w 705860"/>
                <a:gd name="connsiteY332" fmla="*/ 650111 h 769361"/>
                <a:gd name="connsiteX333" fmla="*/ 253265 w 705860"/>
                <a:gd name="connsiteY333" fmla="*/ 645787 h 769361"/>
                <a:gd name="connsiteX334" fmla="*/ 248224 w 705860"/>
                <a:gd name="connsiteY334" fmla="*/ 640023 h 769361"/>
                <a:gd name="connsiteX335" fmla="*/ 241743 w 705860"/>
                <a:gd name="connsiteY335" fmla="*/ 636780 h 769361"/>
                <a:gd name="connsiteX336" fmla="*/ 235262 w 705860"/>
                <a:gd name="connsiteY336" fmla="*/ 634259 h 769361"/>
                <a:gd name="connsiteX337" fmla="*/ 234541 w 705860"/>
                <a:gd name="connsiteY337" fmla="*/ 631737 h 769361"/>
                <a:gd name="connsiteX338" fmla="*/ 235982 w 705860"/>
                <a:gd name="connsiteY338" fmla="*/ 627774 h 769361"/>
                <a:gd name="connsiteX339" fmla="*/ 235982 w 705860"/>
                <a:gd name="connsiteY339" fmla="*/ 622009 h 769361"/>
                <a:gd name="connsiteX340" fmla="*/ 231661 w 705860"/>
                <a:gd name="connsiteY340" fmla="*/ 617686 h 769361"/>
                <a:gd name="connsiteX341" fmla="*/ 233461 w 705860"/>
                <a:gd name="connsiteY341" fmla="*/ 612282 h 769361"/>
                <a:gd name="connsiteX342" fmla="*/ 232741 w 705860"/>
                <a:gd name="connsiteY342" fmla="*/ 609400 h 769361"/>
                <a:gd name="connsiteX343" fmla="*/ 231661 w 705860"/>
                <a:gd name="connsiteY343" fmla="*/ 607238 h 769361"/>
                <a:gd name="connsiteX344" fmla="*/ 228420 w 705860"/>
                <a:gd name="connsiteY344" fmla="*/ 603635 h 769361"/>
                <a:gd name="connsiteX345" fmla="*/ 228420 w 705860"/>
                <a:gd name="connsiteY345" fmla="*/ 597871 h 769361"/>
                <a:gd name="connsiteX346" fmla="*/ 225900 w 705860"/>
                <a:gd name="connsiteY346" fmla="*/ 592827 h 769361"/>
                <a:gd name="connsiteX347" fmla="*/ 225540 w 705860"/>
                <a:gd name="connsiteY347" fmla="*/ 587063 h 769361"/>
                <a:gd name="connsiteX348" fmla="*/ 223380 w 705860"/>
                <a:gd name="connsiteY348" fmla="*/ 583100 h 769361"/>
                <a:gd name="connsiteX349" fmla="*/ 222659 w 705860"/>
                <a:gd name="connsiteY349" fmla="*/ 576255 h 769361"/>
                <a:gd name="connsiteX350" fmla="*/ 224820 w 705860"/>
                <a:gd name="connsiteY350" fmla="*/ 570130 h 769361"/>
                <a:gd name="connsiteX351" fmla="*/ 225900 w 705860"/>
                <a:gd name="connsiteY351" fmla="*/ 563645 h 769361"/>
                <a:gd name="connsiteX352" fmla="*/ 222659 w 705860"/>
                <a:gd name="connsiteY352" fmla="*/ 558241 h 769361"/>
                <a:gd name="connsiteX353" fmla="*/ 219779 w 705860"/>
                <a:gd name="connsiteY353" fmla="*/ 552837 h 769361"/>
                <a:gd name="connsiteX354" fmla="*/ 212938 w 705860"/>
                <a:gd name="connsiteY354" fmla="*/ 545271 h 769361"/>
                <a:gd name="connsiteX355" fmla="*/ 204656 w 705860"/>
                <a:gd name="connsiteY355" fmla="*/ 536264 h 769361"/>
                <a:gd name="connsiteX356" fmla="*/ 198175 w 705860"/>
                <a:gd name="connsiteY356" fmla="*/ 527258 h 769361"/>
                <a:gd name="connsiteX357" fmla="*/ 188814 w 705860"/>
                <a:gd name="connsiteY357" fmla="*/ 525456 h 769361"/>
                <a:gd name="connsiteX358" fmla="*/ 180172 w 705860"/>
                <a:gd name="connsiteY358" fmla="*/ 526177 h 769361"/>
                <a:gd name="connsiteX359" fmla="*/ 172971 w 705860"/>
                <a:gd name="connsiteY359" fmla="*/ 521133 h 769361"/>
                <a:gd name="connsiteX360" fmla="*/ 167570 w 705860"/>
                <a:gd name="connsiteY360" fmla="*/ 515008 h 769361"/>
                <a:gd name="connsiteX361" fmla="*/ 163250 w 705860"/>
                <a:gd name="connsiteY361" fmla="*/ 512486 h 769361"/>
                <a:gd name="connsiteX362" fmla="*/ 160729 w 705860"/>
                <a:gd name="connsiteY362" fmla="*/ 510325 h 769361"/>
                <a:gd name="connsiteX363" fmla="*/ 153528 w 705860"/>
                <a:gd name="connsiteY363" fmla="*/ 506001 h 769361"/>
                <a:gd name="connsiteX364" fmla="*/ 146687 w 705860"/>
                <a:gd name="connsiteY364" fmla="*/ 503480 h 769361"/>
                <a:gd name="connsiteX365" fmla="*/ 143086 w 705860"/>
                <a:gd name="connsiteY365" fmla="*/ 498796 h 769361"/>
                <a:gd name="connsiteX366" fmla="*/ 140566 w 705860"/>
                <a:gd name="connsiteY366" fmla="*/ 493752 h 769361"/>
                <a:gd name="connsiteX367" fmla="*/ 138765 w 705860"/>
                <a:gd name="connsiteY367" fmla="*/ 487988 h 769361"/>
                <a:gd name="connsiteX368" fmla="*/ 135885 w 705860"/>
                <a:gd name="connsiteY368" fmla="*/ 486186 h 769361"/>
                <a:gd name="connsiteX369" fmla="*/ 135885 w 705860"/>
                <a:gd name="connsiteY369" fmla="*/ 481503 h 769361"/>
                <a:gd name="connsiteX370" fmla="*/ 134085 w 705860"/>
                <a:gd name="connsiteY370" fmla="*/ 476819 h 769361"/>
                <a:gd name="connsiteX371" fmla="*/ 126883 w 705860"/>
                <a:gd name="connsiteY371" fmla="*/ 473217 h 769361"/>
                <a:gd name="connsiteX372" fmla="*/ 119682 w 705860"/>
                <a:gd name="connsiteY372" fmla="*/ 470695 h 769361"/>
                <a:gd name="connsiteX373" fmla="*/ 108880 w 705860"/>
                <a:gd name="connsiteY373" fmla="*/ 466732 h 769361"/>
                <a:gd name="connsiteX374" fmla="*/ 96638 w 705860"/>
                <a:gd name="connsiteY374" fmla="*/ 464570 h 769361"/>
                <a:gd name="connsiteX375" fmla="*/ 90157 w 705860"/>
                <a:gd name="connsiteY375" fmla="*/ 458806 h 769361"/>
                <a:gd name="connsiteX376" fmla="*/ 85837 w 705860"/>
                <a:gd name="connsiteY376" fmla="*/ 452321 h 769361"/>
                <a:gd name="connsiteX377" fmla="*/ 81876 w 705860"/>
                <a:gd name="connsiteY377" fmla="*/ 445836 h 769361"/>
                <a:gd name="connsiteX378" fmla="*/ 74315 w 705860"/>
                <a:gd name="connsiteY378" fmla="*/ 446196 h 769361"/>
                <a:gd name="connsiteX379" fmla="*/ 70714 w 705860"/>
                <a:gd name="connsiteY379" fmla="*/ 444395 h 769361"/>
                <a:gd name="connsiteX380" fmla="*/ 63873 w 705860"/>
                <a:gd name="connsiteY380" fmla="*/ 444395 h 769361"/>
                <a:gd name="connsiteX381" fmla="*/ 58112 w 705860"/>
                <a:gd name="connsiteY381" fmla="*/ 445115 h 769361"/>
                <a:gd name="connsiteX382" fmla="*/ 55232 w 705860"/>
                <a:gd name="connsiteY382" fmla="*/ 441152 h 769361"/>
                <a:gd name="connsiteX383" fmla="*/ 50551 w 705860"/>
                <a:gd name="connsiteY383" fmla="*/ 440072 h 769361"/>
                <a:gd name="connsiteX384" fmla="*/ 46950 w 705860"/>
                <a:gd name="connsiteY384" fmla="*/ 436829 h 769361"/>
                <a:gd name="connsiteX385" fmla="*/ 44070 w 705860"/>
                <a:gd name="connsiteY385" fmla="*/ 432866 h 769361"/>
                <a:gd name="connsiteX386" fmla="*/ 37589 w 705860"/>
                <a:gd name="connsiteY386" fmla="*/ 428543 h 769361"/>
                <a:gd name="connsiteX387" fmla="*/ 32908 w 705860"/>
                <a:gd name="connsiteY387" fmla="*/ 424220 h 769361"/>
                <a:gd name="connsiteX388" fmla="*/ 28947 w 705860"/>
                <a:gd name="connsiteY388" fmla="*/ 420977 h 769361"/>
                <a:gd name="connsiteX389" fmla="*/ 23546 w 705860"/>
                <a:gd name="connsiteY389" fmla="*/ 418095 h 769361"/>
                <a:gd name="connsiteX390" fmla="*/ 22466 w 705860"/>
                <a:gd name="connsiteY390" fmla="*/ 414132 h 769361"/>
                <a:gd name="connsiteX391" fmla="*/ 25707 w 705860"/>
                <a:gd name="connsiteY391" fmla="*/ 410169 h 769361"/>
                <a:gd name="connsiteX392" fmla="*/ 25707 w 705860"/>
                <a:gd name="connsiteY392" fmla="*/ 405125 h 769361"/>
                <a:gd name="connsiteX393" fmla="*/ 26787 w 705860"/>
                <a:gd name="connsiteY393" fmla="*/ 398640 h 769361"/>
                <a:gd name="connsiteX394" fmla="*/ 24986 w 705860"/>
                <a:gd name="connsiteY394" fmla="*/ 393957 h 769361"/>
                <a:gd name="connsiteX395" fmla="*/ 27507 w 705860"/>
                <a:gd name="connsiteY395" fmla="*/ 389273 h 769361"/>
                <a:gd name="connsiteX396" fmla="*/ 26427 w 705860"/>
                <a:gd name="connsiteY396" fmla="*/ 382788 h 769361"/>
                <a:gd name="connsiteX397" fmla="*/ 24266 w 705860"/>
                <a:gd name="connsiteY397" fmla="*/ 379546 h 769361"/>
                <a:gd name="connsiteX398" fmla="*/ 24986 w 705860"/>
                <a:gd name="connsiteY398" fmla="*/ 372700 h 769361"/>
                <a:gd name="connsiteX399" fmla="*/ 21746 w 705860"/>
                <a:gd name="connsiteY399" fmla="*/ 368377 h 769361"/>
                <a:gd name="connsiteX400" fmla="*/ 19225 w 705860"/>
                <a:gd name="connsiteY400" fmla="*/ 365495 h 769361"/>
                <a:gd name="connsiteX401" fmla="*/ 20666 w 705860"/>
                <a:gd name="connsiteY401" fmla="*/ 360811 h 769361"/>
                <a:gd name="connsiteX402" fmla="*/ 24986 w 705860"/>
                <a:gd name="connsiteY402" fmla="*/ 357569 h 769361"/>
                <a:gd name="connsiteX403" fmla="*/ 25347 w 705860"/>
                <a:gd name="connsiteY403" fmla="*/ 353606 h 769361"/>
                <a:gd name="connsiteX404" fmla="*/ 22826 w 705860"/>
                <a:gd name="connsiteY404" fmla="*/ 350003 h 769361"/>
                <a:gd name="connsiteX405" fmla="*/ 23546 w 705860"/>
                <a:gd name="connsiteY405" fmla="*/ 346401 h 769361"/>
                <a:gd name="connsiteX406" fmla="*/ 22106 w 705860"/>
                <a:gd name="connsiteY406" fmla="*/ 342438 h 769361"/>
                <a:gd name="connsiteX407" fmla="*/ 23906 w 705860"/>
                <a:gd name="connsiteY407" fmla="*/ 338475 h 769361"/>
                <a:gd name="connsiteX408" fmla="*/ 21386 w 705860"/>
                <a:gd name="connsiteY408" fmla="*/ 330909 h 769361"/>
                <a:gd name="connsiteX409" fmla="*/ 23186 w 705860"/>
                <a:gd name="connsiteY409" fmla="*/ 324064 h 769361"/>
                <a:gd name="connsiteX410" fmla="*/ 26787 w 705860"/>
                <a:gd name="connsiteY410" fmla="*/ 319380 h 769361"/>
                <a:gd name="connsiteX411" fmla="*/ 26427 w 705860"/>
                <a:gd name="connsiteY411" fmla="*/ 314336 h 769361"/>
                <a:gd name="connsiteX412" fmla="*/ 27867 w 705860"/>
                <a:gd name="connsiteY412" fmla="*/ 310734 h 769361"/>
                <a:gd name="connsiteX413" fmla="*/ 30747 w 705860"/>
                <a:gd name="connsiteY413" fmla="*/ 307851 h 769361"/>
                <a:gd name="connsiteX414" fmla="*/ 31468 w 705860"/>
                <a:gd name="connsiteY414" fmla="*/ 302447 h 769361"/>
                <a:gd name="connsiteX415" fmla="*/ 29667 w 705860"/>
                <a:gd name="connsiteY415" fmla="*/ 297043 h 769361"/>
                <a:gd name="connsiteX416" fmla="*/ 26067 w 705860"/>
                <a:gd name="connsiteY416" fmla="*/ 294521 h 769361"/>
                <a:gd name="connsiteX417" fmla="*/ 22466 w 705860"/>
                <a:gd name="connsiteY417" fmla="*/ 290198 h 769361"/>
                <a:gd name="connsiteX418" fmla="*/ 21386 w 705860"/>
                <a:gd name="connsiteY418" fmla="*/ 285875 h 769361"/>
                <a:gd name="connsiteX419" fmla="*/ 19946 w 705860"/>
                <a:gd name="connsiteY419" fmla="*/ 282632 h 769361"/>
                <a:gd name="connsiteX420" fmla="*/ 15625 w 705860"/>
                <a:gd name="connsiteY420" fmla="*/ 279030 h 769361"/>
                <a:gd name="connsiteX421" fmla="*/ 11664 w 705860"/>
                <a:gd name="connsiteY421" fmla="*/ 281912 h 769361"/>
                <a:gd name="connsiteX422" fmla="*/ 5903 w 705860"/>
                <a:gd name="connsiteY422" fmla="*/ 281551 h 769361"/>
                <a:gd name="connsiteX423" fmla="*/ 502 w 705860"/>
                <a:gd name="connsiteY423" fmla="*/ 278669 h 769361"/>
                <a:gd name="connsiteX424" fmla="*/ 2303 w 705860"/>
                <a:gd name="connsiteY424" fmla="*/ 271824 h 769361"/>
                <a:gd name="connsiteX425" fmla="*/ 142 w 705860"/>
                <a:gd name="connsiteY425" fmla="*/ 268221 h 769361"/>
                <a:gd name="connsiteX426" fmla="*/ 862 w 705860"/>
                <a:gd name="connsiteY426" fmla="*/ 259575 h 769361"/>
                <a:gd name="connsiteX427" fmla="*/ 3023 w 705860"/>
                <a:gd name="connsiteY427" fmla="*/ 254531 h 769361"/>
                <a:gd name="connsiteX428" fmla="*/ 8424 w 705860"/>
                <a:gd name="connsiteY428" fmla="*/ 250928 h 769361"/>
                <a:gd name="connsiteX429" fmla="*/ 11664 w 705860"/>
                <a:gd name="connsiteY429" fmla="*/ 246605 h 769361"/>
                <a:gd name="connsiteX430" fmla="*/ 11664 w 705860"/>
                <a:gd name="connsiteY430" fmla="*/ 242642 h 769361"/>
                <a:gd name="connsiteX431" fmla="*/ 12384 w 705860"/>
                <a:gd name="connsiteY431" fmla="*/ 239760 h 769361"/>
                <a:gd name="connsiteX432" fmla="*/ 12384 w 705860"/>
                <a:gd name="connsiteY432" fmla="*/ 235437 h 769361"/>
                <a:gd name="connsiteX433" fmla="*/ 15265 w 705860"/>
                <a:gd name="connsiteY433" fmla="*/ 233275 h 769361"/>
                <a:gd name="connsiteX434" fmla="*/ 15985 w 705860"/>
                <a:gd name="connsiteY434" fmla="*/ 226790 h 769361"/>
                <a:gd name="connsiteX435" fmla="*/ 22826 w 705860"/>
                <a:gd name="connsiteY435" fmla="*/ 219945 h 769361"/>
                <a:gd name="connsiteX436" fmla="*/ 30027 w 705860"/>
                <a:gd name="connsiteY436" fmla="*/ 216342 h 769361"/>
                <a:gd name="connsiteX437" fmla="*/ 33628 w 705860"/>
                <a:gd name="connsiteY437" fmla="*/ 212739 h 769361"/>
                <a:gd name="connsiteX438" fmla="*/ 35068 w 705860"/>
                <a:gd name="connsiteY438" fmla="*/ 208416 h 769361"/>
                <a:gd name="connsiteX439" fmla="*/ 38669 w 705860"/>
                <a:gd name="connsiteY439" fmla="*/ 207696 h 769361"/>
                <a:gd name="connsiteX440" fmla="*/ 42989 w 705860"/>
                <a:gd name="connsiteY440" fmla="*/ 208776 h 769361"/>
                <a:gd name="connsiteX441" fmla="*/ 45870 w 705860"/>
                <a:gd name="connsiteY441" fmla="*/ 206254 h 769361"/>
                <a:gd name="connsiteX442" fmla="*/ 46590 w 705860"/>
                <a:gd name="connsiteY442" fmla="*/ 201571 h 769361"/>
                <a:gd name="connsiteX443" fmla="*/ 49110 w 705860"/>
                <a:gd name="connsiteY443" fmla="*/ 199409 h 769361"/>
                <a:gd name="connsiteX444" fmla="*/ 51991 w 705860"/>
                <a:gd name="connsiteY444" fmla="*/ 199409 h 769361"/>
                <a:gd name="connsiteX445" fmla="*/ 54151 w 705860"/>
                <a:gd name="connsiteY445" fmla="*/ 200130 h 769361"/>
                <a:gd name="connsiteX446" fmla="*/ 57032 w 705860"/>
                <a:gd name="connsiteY446" fmla="*/ 199409 h 769361"/>
                <a:gd name="connsiteX447" fmla="*/ 58472 w 705860"/>
                <a:gd name="connsiteY447" fmla="*/ 195446 h 769361"/>
                <a:gd name="connsiteX448" fmla="*/ 58832 w 705860"/>
                <a:gd name="connsiteY448" fmla="*/ 190402 h 769361"/>
                <a:gd name="connsiteX449" fmla="*/ 62433 w 705860"/>
                <a:gd name="connsiteY449" fmla="*/ 190402 h 769361"/>
                <a:gd name="connsiteX450" fmla="*/ 63153 w 705860"/>
                <a:gd name="connsiteY450" fmla="*/ 185719 h 769361"/>
                <a:gd name="connsiteX451" fmla="*/ 54151 w 705860"/>
                <a:gd name="connsiteY451" fmla="*/ 90607 h 769361"/>
                <a:gd name="connsiteX452" fmla="*/ 57752 w 705860"/>
                <a:gd name="connsiteY452" fmla="*/ 91688 h 769361"/>
                <a:gd name="connsiteX453" fmla="*/ 63153 w 705860"/>
                <a:gd name="connsiteY453" fmla="*/ 93489 h 769361"/>
                <a:gd name="connsiteX454" fmla="*/ 67834 w 705860"/>
                <a:gd name="connsiteY454" fmla="*/ 88806 h 769361"/>
                <a:gd name="connsiteX455" fmla="*/ 67834 w 705860"/>
                <a:gd name="connsiteY455" fmla="*/ 84482 h 769361"/>
                <a:gd name="connsiteX456" fmla="*/ 64593 w 705860"/>
                <a:gd name="connsiteY456" fmla="*/ 83041 h 769361"/>
                <a:gd name="connsiteX457" fmla="*/ 66033 w 705860"/>
                <a:gd name="connsiteY457" fmla="*/ 80159 h 769361"/>
                <a:gd name="connsiteX458" fmla="*/ 69994 w 705860"/>
                <a:gd name="connsiteY458" fmla="*/ 80159 h 769361"/>
                <a:gd name="connsiteX459" fmla="*/ 71794 w 705860"/>
                <a:gd name="connsiteY459" fmla="*/ 75836 h 769361"/>
                <a:gd name="connsiteX460" fmla="*/ 76835 w 705860"/>
                <a:gd name="connsiteY460" fmla="*/ 75115 h 769361"/>
                <a:gd name="connsiteX461" fmla="*/ 78635 w 705860"/>
                <a:gd name="connsiteY461" fmla="*/ 74755 h 769361"/>
                <a:gd name="connsiteX462" fmla="*/ 80796 w 705860"/>
                <a:gd name="connsiteY462" fmla="*/ 77637 h 769361"/>
                <a:gd name="connsiteX463" fmla="*/ 85116 w 705860"/>
                <a:gd name="connsiteY463" fmla="*/ 80519 h 769361"/>
                <a:gd name="connsiteX464" fmla="*/ 90517 w 705860"/>
                <a:gd name="connsiteY464" fmla="*/ 81600 h 769361"/>
                <a:gd name="connsiteX465" fmla="*/ 95198 w 705860"/>
                <a:gd name="connsiteY465" fmla="*/ 83401 h 769361"/>
                <a:gd name="connsiteX466" fmla="*/ 99519 w 705860"/>
                <a:gd name="connsiteY466" fmla="*/ 84122 h 769361"/>
                <a:gd name="connsiteX467" fmla="*/ 103120 w 705860"/>
                <a:gd name="connsiteY467" fmla="*/ 82321 h 769361"/>
                <a:gd name="connsiteX468" fmla="*/ 109241 w 705860"/>
                <a:gd name="connsiteY468" fmla="*/ 82681 h 769361"/>
                <a:gd name="connsiteX469" fmla="*/ 117522 w 705860"/>
                <a:gd name="connsiteY469" fmla="*/ 77637 h 769361"/>
                <a:gd name="connsiteX470" fmla="*/ 123283 w 705860"/>
                <a:gd name="connsiteY470" fmla="*/ 74034 h 769361"/>
                <a:gd name="connsiteX471" fmla="*/ 131204 w 705860"/>
                <a:gd name="connsiteY471" fmla="*/ 70792 h 769361"/>
                <a:gd name="connsiteX472" fmla="*/ 135165 w 705860"/>
                <a:gd name="connsiteY472" fmla="*/ 67910 h 769361"/>
                <a:gd name="connsiteX473" fmla="*/ 141646 w 705860"/>
                <a:gd name="connsiteY473" fmla="*/ 67910 h 769361"/>
                <a:gd name="connsiteX474" fmla="*/ 145247 w 705860"/>
                <a:gd name="connsiteY474" fmla="*/ 65388 h 769361"/>
                <a:gd name="connsiteX475" fmla="*/ 149927 w 705860"/>
                <a:gd name="connsiteY475" fmla="*/ 64307 h 769361"/>
                <a:gd name="connsiteX476" fmla="*/ 155328 w 705860"/>
                <a:gd name="connsiteY476" fmla="*/ 59623 h 769361"/>
                <a:gd name="connsiteX477" fmla="*/ 160369 w 705860"/>
                <a:gd name="connsiteY477" fmla="*/ 58903 h 769361"/>
                <a:gd name="connsiteX478" fmla="*/ 162169 w 705860"/>
                <a:gd name="connsiteY478" fmla="*/ 56021 h 769361"/>
                <a:gd name="connsiteX479" fmla="*/ 166130 w 705860"/>
                <a:gd name="connsiteY479" fmla="*/ 52418 h 769361"/>
                <a:gd name="connsiteX480" fmla="*/ 172611 w 705860"/>
                <a:gd name="connsiteY480" fmla="*/ 52418 h 769361"/>
                <a:gd name="connsiteX481" fmla="*/ 174411 w 705860"/>
                <a:gd name="connsiteY481" fmla="*/ 47734 h 769361"/>
                <a:gd name="connsiteX482" fmla="*/ 176572 w 705860"/>
                <a:gd name="connsiteY482" fmla="*/ 44852 h 769361"/>
                <a:gd name="connsiteX483" fmla="*/ 179452 w 705860"/>
                <a:gd name="connsiteY483" fmla="*/ 48095 h 769361"/>
                <a:gd name="connsiteX484" fmla="*/ 183413 w 705860"/>
                <a:gd name="connsiteY484" fmla="*/ 46654 h 769361"/>
                <a:gd name="connsiteX485" fmla="*/ 185933 w 705860"/>
                <a:gd name="connsiteY485" fmla="*/ 43411 h 769361"/>
                <a:gd name="connsiteX486" fmla="*/ 189534 w 705860"/>
                <a:gd name="connsiteY486" fmla="*/ 46293 h 769361"/>
                <a:gd name="connsiteX487" fmla="*/ 191694 w 705860"/>
                <a:gd name="connsiteY487" fmla="*/ 42691 h 769361"/>
                <a:gd name="connsiteX488" fmla="*/ 195295 w 705860"/>
                <a:gd name="connsiteY488" fmla="*/ 41610 h 769361"/>
                <a:gd name="connsiteX489" fmla="*/ 196735 w 705860"/>
                <a:gd name="connsiteY489" fmla="*/ 36926 h 769361"/>
                <a:gd name="connsiteX490" fmla="*/ 198896 w 705860"/>
                <a:gd name="connsiteY490" fmla="*/ 35485 h 769361"/>
                <a:gd name="connsiteX491" fmla="*/ 201416 w 705860"/>
                <a:gd name="connsiteY491" fmla="*/ 31882 h 769361"/>
                <a:gd name="connsiteX492" fmla="*/ 205017 w 705860"/>
                <a:gd name="connsiteY492" fmla="*/ 28640 h 769361"/>
                <a:gd name="connsiteX493" fmla="*/ 207537 w 705860"/>
                <a:gd name="connsiteY493" fmla="*/ 31522 h 769361"/>
                <a:gd name="connsiteX494" fmla="*/ 210057 w 705860"/>
                <a:gd name="connsiteY494" fmla="*/ 31162 h 769361"/>
                <a:gd name="connsiteX495" fmla="*/ 211498 w 705860"/>
                <a:gd name="connsiteY495" fmla="*/ 27919 h 769361"/>
                <a:gd name="connsiteX496" fmla="*/ 213658 w 705860"/>
                <a:gd name="connsiteY496" fmla="*/ 26118 h 769361"/>
                <a:gd name="connsiteX497" fmla="*/ 216178 w 705860"/>
                <a:gd name="connsiteY497" fmla="*/ 23596 h 769361"/>
                <a:gd name="connsiteX498" fmla="*/ 250542 w 705860"/>
                <a:gd name="connsiteY498" fmla="*/ 19189 h 769361"/>
                <a:gd name="connsiteX499" fmla="*/ 255175 w 705860"/>
                <a:gd name="connsiteY499" fmla="*/ 19546 h 769361"/>
                <a:gd name="connsiteX500" fmla="*/ 256244 w 705860"/>
                <a:gd name="connsiteY500" fmla="*/ 23833 h 769361"/>
                <a:gd name="connsiteX501" fmla="*/ 251968 w 705860"/>
                <a:gd name="connsiteY501" fmla="*/ 27762 h 769361"/>
                <a:gd name="connsiteX502" fmla="*/ 247335 w 705860"/>
                <a:gd name="connsiteY502" fmla="*/ 30262 h 769361"/>
                <a:gd name="connsiteX503" fmla="*/ 243415 w 705860"/>
                <a:gd name="connsiteY503" fmla="*/ 32763 h 769361"/>
                <a:gd name="connsiteX504" fmla="*/ 239851 w 705860"/>
                <a:gd name="connsiteY504" fmla="*/ 30620 h 769361"/>
                <a:gd name="connsiteX505" fmla="*/ 239851 w 705860"/>
                <a:gd name="connsiteY505" fmla="*/ 26333 h 769361"/>
                <a:gd name="connsiteX506" fmla="*/ 243058 w 705860"/>
                <a:gd name="connsiteY506" fmla="*/ 23476 h 769361"/>
                <a:gd name="connsiteX507" fmla="*/ 246978 w 705860"/>
                <a:gd name="connsiteY507" fmla="*/ 22047 h 769361"/>
                <a:gd name="connsiteX508" fmla="*/ 250542 w 705860"/>
                <a:gd name="connsiteY508" fmla="*/ 19189 h 769361"/>
                <a:gd name="connsiteX509" fmla="*/ 267358 w 705860"/>
                <a:gd name="connsiteY509" fmla="*/ 154 h 769361"/>
                <a:gd name="connsiteX510" fmla="*/ 269274 w 705860"/>
                <a:gd name="connsiteY510" fmla="*/ 4984 h 769361"/>
                <a:gd name="connsiteX511" fmla="*/ 266592 w 705860"/>
                <a:gd name="connsiteY511" fmla="*/ 12043 h 769361"/>
                <a:gd name="connsiteX512" fmla="*/ 261611 w 705860"/>
                <a:gd name="connsiteY512" fmla="*/ 16502 h 769361"/>
                <a:gd name="connsiteX513" fmla="*/ 259312 w 705860"/>
                <a:gd name="connsiteY513" fmla="*/ 10557 h 769361"/>
                <a:gd name="connsiteX514" fmla="*/ 259312 w 705860"/>
                <a:gd name="connsiteY514" fmla="*/ 4241 h 769361"/>
                <a:gd name="connsiteX515" fmla="*/ 263143 w 705860"/>
                <a:gd name="connsiteY515" fmla="*/ 525 h 769361"/>
                <a:gd name="connsiteX516" fmla="*/ 267358 w 705860"/>
                <a:gd name="connsiteY516" fmla="*/ 154 h 769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</a:cxnLst>
              <a:rect l="l" t="t" r="r" b="b"/>
              <a:pathLst>
                <a:path w="705860" h="769361">
                  <a:moveTo>
                    <a:pt x="245540" y="36295"/>
                  </a:moveTo>
                  <a:cubicBezTo>
                    <a:pt x="246280" y="36295"/>
                    <a:pt x="247758" y="37399"/>
                    <a:pt x="248498" y="37768"/>
                  </a:cubicBezTo>
                  <a:cubicBezTo>
                    <a:pt x="249237" y="38136"/>
                    <a:pt x="250346" y="38504"/>
                    <a:pt x="251086" y="38872"/>
                  </a:cubicBezTo>
                  <a:cubicBezTo>
                    <a:pt x="251455" y="39240"/>
                    <a:pt x="251825" y="41081"/>
                    <a:pt x="251825" y="41817"/>
                  </a:cubicBezTo>
                  <a:cubicBezTo>
                    <a:pt x="251825" y="42185"/>
                    <a:pt x="251086" y="42921"/>
                    <a:pt x="250716" y="43657"/>
                  </a:cubicBezTo>
                  <a:cubicBezTo>
                    <a:pt x="249977" y="44025"/>
                    <a:pt x="248128" y="43289"/>
                    <a:pt x="247389" y="43657"/>
                  </a:cubicBezTo>
                  <a:cubicBezTo>
                    <a:pt x="246280" y="44025"/>
                    <a:pt x="244801" y="44762"/>
                    <a:pt x="244061" y="45130"/>
                  </a:cubicBezTo>
                  <a:cubicBezTo>
                    <a:pt x="243322" y="45498"/>
                    <a:pt x="241473" y="45866"/>
                    <a:pt x="241104" y="46234"/>
                  </a:cubicBezTo>
                  <a:cubicBezTo>
                    <a:pt x="240364" y="46602"/>
                    <a:pt x="238516" y="47707"/>
                    <a:pt x="238886" y="48811"/>
                  </a:cubicBezTo>
                  <a:cubicBezTo>
                    <a:pt x="238886" y="49547"/>
                    <a:pt x="241473" y="48811"/>
                    <a:pt x="241843" y="49547"/>
                  </a:cubicBezTo>
                  <a:cubicBezTo>
                    <a:pt x="242583" y="50283"/>
                    <a:pt x="241843" y="51388"/>
                    <a:pt x="241473" y="52124"/>
                  </a:cubicBezTo>
                  <a:cubicBezTo>
                    <a:pt x="241473" y="52492"/>
                    <a:pt x="240734" y="53965"/>
                    <a:pt x="239995" y="53965"/>
                  </a:cubicBezTo>
                  <a:cubicBezTo>
                    <a:pt x="239625" y="54333"/>
                    <a:pt x="237777" y="53597"/>
                    <a:pt x="237037" y="53965"/>
                  </a:cubicBezTo>
                  <a:cubicBezTo>
                    <a:pt x="236298" y="53965"/>
                    <a:pt x="234819" y="55069"/>
                    <a:pt x="234080" y="55805"/>
                  </a:cubicBezTo>
                  <a:cubicBezTo>
                    <a:pt x="232970" y="56541"/>
                    <a:pt x="230752" y="57646"/>
                    <a:pt x="230013" y="58750"/>
                  </a:cubicBezTo>
                  <a:cubicBezTo>
                    <a:pt x="229273" y="59118"/>
                    <a:pt x="229273" y="61327"/>
                    <a:pt x="228534" y="61327"/>
                  </a:cubicBezTo>
                  <a:cubicBezTo>
                    <a:pt x="227055" y="61327"/>
                    <a:pt x="225207" y="58014"/>
                    <a:pt x="225207" y="56910"/>
                  </a:cubicBezTo>
                  <a:cubicBezTo>
                    <a:pt x="225207" y="55069"/>
                    <a:pt x="226686" y="52492"/>
                    <a:pt x="227425" y="51388"/>
                  </a:cubicBezTo>
                  <a:cubicBezTo>
                    <a:pt x="228164" y="50283"/>
                    <a:pt x="230383" y="49179"/>
                    <a:pt x="231492" y="48443"/>
                  </a:cubicBezTo>
                  <a:cubicBezTo>
                    <a:pt x="232601" y="47707"/>
                    <a:pt x="235189" y="45866"/>
                    <a:pt x="235928" y="44762"/>
                  </a:cubicBezTo>
                  <a:cubicBezTo>
                    <a:pt x="237037" y="44025"/>
                    <a:pt x="239255" y="42185"/>
                    <a:pt x="239995" y="41081"/>
                  </a:cubicBezTo>
                  <a:cubicBezTo>
                    <a:pt x="240734" y="40344"/>
                    <a:pt x="241473" y="37768"/>
                    <a:pt x="242213" y="37031"/>
                  </a:cubicBezTo>
                  <a:cubicBezTo>
                    <a:pt x="242952" y="36663"/>
                    <a:pt x="244801" y="36295"/>
                    <a:pt x="245540" y="36295"/>
                  </a:cubicBezTo>
                  <a:close/>
                  <a:moveTo>
                    <a:pt x="216178" y="23596"/>
                  </a:moveTo>
                  <a:cubicBezTo>
                    <a:pt x="217259" y="23596"/>
                    <a:pt x="219419" y="24677"/>
                    <a:pt x="220139" y="25037"/>
                  </a:cubicBezTo>
                  <a:cubicBezTo>
                    <a:pt x="221579" y="25758"/>
                    <a:pt x="223740" y="27559"/>
                    <a:pt x="224820" y="28280"/>
                  </a:cubicBezTo>
                  <a:cubicBezTo>
                    <a:pt x="225900" y="29360"/>
                    <a:pt x="228420" y="31162"/>
                    <a:pt x="229141" y="32243"/>
                  </a:cubicBezTo>
                  <a:cubicBezTo>
                    <a:pt x="229501" y="33323"/>
                    <a:pt x="229861" y="35845"/>
                    <a:pt x="229861" y="36566"/>
                  </a:cubicBezTo>
                  <a:cubicBezTo>
                    <a:pt x="229501" y="38007"/>
                    <a:pt x="227700" y="40169"/>
                    <a:pt x="227340" y="41249"/>
                  </a:cubicBezTo>
                  <a:cubicBezTo>
                    <a:pt x="226620" y="42691"/>
                    <a:pt x="226620" y="45933"/>
                    <a:pt x="225900" y="47014"/>
                  </a:cubicBezTo>
                  <a:cubicBezTo>
                    <a:pt x="225180" y="48455"/>
                    <a:pt x="223380" y="50617"/>
                    <a:pt x="222659" y="51697"/>
                  </a:cubicBezTo>
                  <a:cubicBezTo>
                    <a:pt x="221939" y="52778"/>
                    <a:pt x="220499" y="54219"/>
                    <a:pt x="220139" y="54940"/>
                  </a:cubicBezTo>
                  <a:cubicBezTo>
                    <a:pt x="219059" y="56381"/>
                    <a:pt x="217979" y="59984"/>
                    <a:pt x="218339" y="61425"/>
                  </a:cubicBezTo>
                  <a:cubicBezTo>
                    <a:pt x="218699" y="62866"/>
                    <a:pt x="221219" y="63586"/>
                    <a:pt x="221579" y="64667"/>
                  </a:cubicBezTo>
                  <a:cubicBezTo>
                    <a:pt x="222299" y="65748"/>
                    <a:pt x="221939" y="68630"/>
                    <a:pt x="221939" y="69711"/>
                  </a:cubicBezTo>
                  <a:cubicBezTo>
                    <a:pt x="221579" y="70432"/>
                    <a:pt x="221219" y="71873"/>
                    <a:pt x="220859" y="72593"/>
                  </a:cubicBezTo>
                  <a:cubicBezTo>
                    <a:pt x="220139" y="73314"/>
                    <a:pt x="217979" y="74395"/>
                    <a:pt x="216899" y="75115"/>
                  </a:cubicBezTo>
                  <a:cubicBezTo>
                    <a:pt x="216178" y="75836"/>
                    <a:pt x="214738" y="77637"/>
                    <a:pt x="214378" y="78358"/>
                  </a:cubicBezTo>
                  <a:cubicBezTo>
                    <a:pt x="214018" y="79438"/>
                    <a:pt x="214378" y="82321"/>
                    <a:pt x="214018" y="83401"/>
                  </a:cubicBezTo>
                  <a:cubicBezTo>
                    <a:pt x="213298" y="84842"/>
                    <a:pt x="210777" y="87004"/>
                    <a:pt x="211138" y="88085"/>
                  </a:cubicBezTo>
                  <a:cubicBezTo>
                    <a:pt x="211498" y="89526"/>
                    <a:pt x="214018" y="90247"/>
                    <a:pt x="215458" y="90247"/>
                  </a:cubicBezTo>
                  <a:cubicBezTo>
                    <a:pt x="216538" y="90247"/>
                    <a:pt x="219419" y="88806"/>
                    <a:pt x="220499" y="88085"/>
                  </a:cubicBezTo>
                  <a:cubicBezTo>
                    <a:pt x="221219" y="87364"/>
                    <a:pt x="222299" y="85563"/>
                    <a:pt x="222659" y="84842"/>
                  </a:cubicBezTo>
                  <a:cubicBezTo>
                    <a:pt x="224460" y="83401"/>
                    <a:pt x="229141" y="82321"/>
                    <a:pt x="230581" y="80879"/>
                  </a:cubicBezTo>
                  <a:cubicBezTo>
                    <a:pt x="231301" y="79799"/>
                    <a:pt x="231661" y="77997"/>
                    <a:pt x="231661" y="76916"/>
                  </a:cubicBezTo>
                  <a:cubicBezTo>
                    <a:pt x="232381" y="75475"/>
                    <a:pt x="232021" y="72233"/>
                    <a:pt x="232741" y="70792"/>
                  </a:cubicBezTo>
                  <a:cubicBezTo>
                    <a:pt x="233101" y="70071"/>
                    <a:pt x="233821" y="68630"/>
                    <a:pt x="234541" y="68270"/>
                  </a:cubicBezTo>
                  <a:cubicBezTo>
                    <a:pt x="235622" y="67910"/>
                    <a:pt x="238142" y="68270"/>
                    <a:pt x="239222" y="68990"/>
                  </a:cubicBezTo>
                  <a:cubicBezTo>
                    <a:pt x="240662" y="69711"/>
                    <a:pt x="242103" y="72593"/>
                    <a:pt x="243183" y="73674"/>
                  </a:cubicBezTo>
                  <a:cubicBezTo>
                    <a:pt x="244623" y="75115"/>
                    <a:pt x="247864" y="76916"/>
                    <a:pt x="249304" y="77997"/>
                  </a:cubicBezTo>
                  <a:cubicBezTo>
                    <a:pt x="250744" y="79078"/>
                    <a:pt x="253985" y="81600"/>
                    <a:pt x="255425" y="82681"/>
                  </a:cubicBezTo>
                  <a:cubicBezTo>
                    <a:pt x="256505" y="83041"/>
                    <a:pt x="257945" y="84122"/>
                    <a:pt x="258665" y="84122"/>
                  </a:cubicBezTo>
                  <a:cubicBezTo>
                    <a:pt x="260106" y="84482"/>
                    <a:pt x="262626" y="83401"/>
                    <a:pt x="263706" y="83762"/>
                  </a:cubicBezTo>
                  <a:cubicBezTo>
                    <a:pt x="265147" y="84122"/>
                    <a:pt x="267307" y="85563"/>
                    <a:pt x="268747" y="85923"/>
                  </a:cubicBezTo>
                  <a:cubicBezTo>
                    <a:pt x="269827" y="85923"/>
                    <a:pt x="272348" y="85923"/>
                    <a:pt x="273788" y="85203"/>
                  </a:cubicBezTo>
                  <a:cubicBezTo>
                    <a:pt x="273788" y="85203"/>
                    <a:pt x="274508" y="85203"/>
                    <a:pt x="274508" y="84842"/>
                  </a:cubicBezTo>
                  <a:cubicBezTo>
                    <a:pt x="274508" y="85203"/>
                    <a:pt x="274508" y="85203"/>
                    <a:pt x="274508" y="85203"/>
                  </a:cubicBezTo>
                  <a:cubicBezTo>
                    <a:pt x="274868" y="86284"/>
                    <a:pt x="274868" y="88806"/>
                    <a:pt x="275588" y="89526"/>
                  </a:cubicBezTo>
                  <a:cubicBezTo>
                    <a:pt x="276668" y="90247"/>
                    <a:pt x="278829" y="89886"/>
                    <a:pt x="279549" y="89886"/>
                  </a:cubicBezTo>
                  <a:cubicBezTo>
                    <a:pt x="280989" y="89526"/>
                    <a:pt x="283150" y="87004"/>
                    <a:pt x="284230" y="87004"/>
                  </a:cubicBezTo>
                  <a:cubicBezTo>
                    <a:pt x="285310" y="87004"/>
                    <a:pt x="286750" y="88445"/>
                    <a:pt x="287110" y="89166"/>
                  </a:cubicBezTo>
                  <a:cubicBezTo>
                    <a:pt x="287830" y="89886"/>
                    <a:pt x="287470" y="91327"/>
                    <a:pt x="287830" y="91688"/>
                  </a:cubicBezTo>
                  <a:cubicBezTo>
                    <a:pt x="288550" y="92408"/>
                    <a:pt x="290711" y="92769"/>
                    <a:pt x="291791" y="93129"/>
                  </a:cubicBezTo>
                  <a:cubicBezTo>
                    <a:pt x="292871" y="93129"/>
                    <a:pt x="295392" y="93129"/>
                    <a:pt x="296472" y="93489"/>
                  </a:cubicBezTo>
                  <a:cubicBezTo>
                    <a:pt x="297552" y="93849"/>
                    <a:pt x="299352" y="96371"/>
                    <a:pt x="300432" y="97092"/>
                  </a:cubicBezTo>
                  <a:cubicBezTo>
                    <a:pt x="301513" y="98533"/>
                    <a:pt x="304033" y="101055"/>
                    <a:pt x="305113" y="102496"/>
                  </a:cubicBezTo>
                  <a:cubicBezTo>
                    <a:pt x="305833" y="103937"/>
                    <a:pt x="306914" y="106459"/>
                    <a:pt x="307274" y="107900"/>
                  </a:cubicBezTo>
                  <a:cubicBezTo>
                    <a:pt x="307634" y="108621"/>
                    <a:pt x="307994" y="110782"/>
                    <a:pt x="308354" y="111863"/>
                  </a:cubicBezTo>
                  <a:cubicBezTo>
                    <a:pt x="308714" y="112223"/>
                    <a:pt x="310154" y="113304"/>
                    <a:pt x="310514" y="114025"/>
                  </a:cubicBezTo>
                  <a:cubicBezTo>
                    <a:pt x="311234" y="115105"/>
                    <a:pt x="313035" y="116907"/>
                    <a:pt x="313755" y="117988"/>
                  </a:cubicBezTo>
                  <a:cubicBezTo>
                    <a:pt x="314475" y="118708"/>
                    <a:pt x="317355" y="120870"/>
                    <a:pt x="317355" y="120870"/>
                  </a:cubicBezTo>
                  <a:lnTo>
                    <a:pt x="437615" y="139964"/>
                  </a:lnTo>
                  <a:lnTo>
                    <a:pt x="469661" y="155096"/>
                  </a:lnTo>
                  <a:cubicBezTo>
                    <a:pt x="469661" y="155096"/>
                    <a:pt x="471821" y="153294"/>
                    <a:pt x="472541" y="153294"/>
                  </a:cubicBezTo>
                  <a:cubicBezTo>
                    <a:pt x="473621" y="153294"/>
                    <a:pt x="474702" y="154735"/>
                    <a:pt x="475062" y="154735"/>
                  </a:cubicBezTo>
                  <a:cubicBezTo>
                    <a:pt x="476142" y="154735"/>
                    <a:pt x="477942" y="152934"/>
                    <a:pt x="478662" y="152934"/>
                  </a:cubicBezTo>
                  <a:cubicBezTo>
                    <a:pt x="479742" y="152934"/>
                    <a:pt x="481543" y="154015"/>
                    <a:pt x="482263" y="154015"/>
                  </a:cubicBezTo>
                  <a:cubicBezTo>
                    <a:pt x="483343" y="154375"/>
                    <a:pt x="485863" y="154015"/>
                    <a:pt x="487304" y="154375"/>
                  </a:cubicBezTo>
                  <a:cubicBezTo>
                    <a:pt x="488024" y="155096"/>
                    <a:pt x="488744" y="157257"/>
                    <a:pt x="489464" y="157618"/>
                  </a:cubicBezTo>
                  <a:cubicBezTo>
                    <a:pt x="490184" y="157978"/>
                    <a:pt x="491624" y="157618"/>
                    <a:pt x="492345" y="157257"/>
                  </a:cubicBezTo>
                  <a:cubicBezTo>
                    <a:pt x="494145" y="156897"/>
                    <a:pt x="497025" y="154015"/>
                    <a:pt x="498826" y="152934"/>
                  </a:cubicBezTo>
                  <a:cubicBezTo>
                    <a:pt x="499906" y="152214"/>
                    <a:pt x="503146" y="151493"/>
                    <a:pt x="504226" y="151493"/>
                  </a:cubicBezTo>
                  <a:cubicBezTo>
                    <a:pt x="505667" y="151853"/>
                    <a:pt x="507107" y="153294"/>
                    <a:pt x="508547" y="154015"/>
                  </a:cubicBezTo>
                  <a:cubicBezTo>
                    <a:pt x="509627" y="154015"/>
                    <a:pt x="512148" y="153294"/>
                    <a:pt x="513228" y="153655"/>
                  </a:cubicBezTo>
                  <a:cubicBezTo>
                    <a:pt x="514668" y="154015"/>
                    <a:pt x="517189" y="157257"/>
                    <a:pt x="518629" y="157257"/>
                  </a:cubicBezTo>
                  <a:cubicBezTo>
                    <a:pt x="519349" y="156897"/>
                    <a:pt x="520429" y="155096"/>
                    <a:pt x="521149" y="155096"/>
                  </a:cubicBezTo>
                  <a:cubicBezTo>
                    <a:pt x="522230" y="154375"/>
                    <a:pt x="524750" y="155816"/>
                    <a:pt x="525830" y="156537"/>
                  </a:cubicBezTo>
                  <a:cubicBezTo>
                    <a:pt x="527630" y="156897"/>
                    <a:pt x="530151" y="159779"/>
                    <a:pt x="531951" y="159779"/>
                  </a:cubicBezTo>
                  <a:cubicBezTo>
                    <a:pt x="533751" y="159779"/>
                    <a:pt x="536632" y="156897"/>
                    <a:pt x="538432" y="156897"/>
                  </a:cubicBezTo>
                  <a:cubicBezTo>
                    <a:pt x="539872" y="156897"/>
                    <a:pt x="542393" y="159059"/>
                    <a:pt x="543833" y="159059"/>
                  </a:cubicBezTo>
                  <a:cubicBezTo>
                    <a:pt x="544913" y="159059"/>
                    <a:pt x="546714" y="157978"/>
                    <a:pt x="547434" y="157978"/>
                  </a:cubicBezTo>
                  <a:cubicBezTo>
                    <a:pt x="549234" y="157978"/>
                    <a:pt x="552475" y="159419"/>
                    <a:pt x="553915" y="160140"/>
                  </a:cubicBezTo>
                  <a:cubicBezTo>
                    <a:pt x="554635" y="160500"/>
                    <a:pt x="556075" y="161581"/>
                    <a:pt x="556795" y="162301"/>
                  </a:cubicBezTo>
                  <a:cubicBezTo>
                    <a:pt x="557515" y="163382"/>
                    <a:pt x="557155" y="165544"/>
                    <a:pt x="557515" y="166624"/>
                  </a:cubicBezTo>
                  <a:cubicBezTo>
                    <a:pt x="557875" y="166985"/>
                    <a:pt x="559316" y="168066"/>
                    <a:pt x="559316" y="169146"/>
                  </a:cubicBezTo>
                  <a:cubicBezTo>
                    <a:pt x="559316" y="170227"/>
                    <a:pt x="557875" y="171668"/>
                    <a:pt x="557515" y="172389"/>
                  </a:cubicBezTo>
                  <a:cubicBezTo>
                    <a:pt x="556795" y="173109"/>
                    <a:pt x="554635" y="174190"/>
                    <a:pt x="554635" y="174911"/>
                  </a:cubicBezTo>
                  <a:cubicBezTo>
                    <a:pt x="554275" y="176352"/>
                    <a:pt x="555355" y="179955"/>
                    <a:pt x="556435" y="181396"/>
                  </a:cubicBezTo>
                  <a:cubicBezTo>
                    <a:pt x="557515" y="182476"/>
                    <a:pt x="560756" y="184638"/>
                    <a:pt x="562196" y="184278"/>
                  </a:cubicBezTo>
                  <a:cubicBezTo>
                    <a:pt x="563636" y="184278"/>
                    <a:pt x="565437" y="182116"/>
                    <a:pt x="566517" y="181756"/>
                  </a:cubicBezTo>
                  <a:cubicBezTo>
                    <a:pt x="567957" y="181396"/>
                    <a:pt x="570478" y="179955"/>
                    <a:pt x="571558" y="180675"/>
                  </a:cubicBezTo>
                  <a:cubicBezTo>
                    <a:pt x="572638" y="181035"/>
                    <a:pt x="572638" y="183197"/>
                    <a:pt x="572998" y="183918"/>
                  </a:cubicBezTo>
                  <a:cubicBezTo>
                    <a:pt x="573718" y="184638"/>
                    <a:pt x="575158" y="185719"/>
                    <a:pt x="576239" y="186079"/>
                  </a:cubicBezTo>
                  <a:cubicBezTo>
                    <a:pt x="577319" y="186079"/>
                    <a:pt x="579839" y="183918"/>
                    <a:pt x="581279" y="183918"/>
                  </a:cubicBezTo>
                  <a:cubicBezTo>
                    <a:pt x="582360" y="183918"/>
                    <a:pt x="585240" y="184638"/>
                    <a:pt x="586320" y="185719"/>
                  </a:cubicBezTo>
                  <a:cubicBezTo>
                    <a:pt x="587040" y="186079"/>
                    <a:pt x="587400" y="188241"/>
                    <a:pt x="588120" y="188601"/>
                  </a:cubicBezTo>
                  <a:cubicBezTo>
                    <a:pt x="589561" y="190042"/>
                    <a:pt x="594242" y="189682"/>
                    <a:pt x="595682" y="191123"/>
                  </a:cubicBezTo>
                  <a:cubicBezTo>
                    <a:pt x="597122" y="191844"/>
                    <a:pt x="599282" y="195086"/>
                    <a:pt x="598922" y="196527"/>
                  </a:cubicBezTo>
                  <a:cubicBezTo>
                    <a:pt x="598562" y="197248"/>
                    <a:pt x="595682" y="197248"/>
                    <a:pt x="595322" y="198328"/>
                  </a:cubicBezTo>
                  <a:cubicBezTo>
                    <a:pt x="594962" y="199049"/>
                    <a:pt x="595322" y="200850"/>
                    <a:pt x="595682" y="201571"/>
                  </a:cubicBezTo>
                  <a:cubicBezTo>
                    <a:pt x="596762" y="203372"/>
                    <a:pt x="601803" y="204813"/>
                    <a:pt x="602523" y="206975"/>
                  </a:cubicBezTo>
                  <a:cubicBezTo>
                    <a:pt x="603243" y="208416"/>
                    <a:pt x="602163" y="212019"/>
                    <a:pt x="601443" y="213460"/>
                  </a:cubicBezTo>
                  <a:cubicBezTo>
                    <a:pt x="600723" y="213820"/>
                    <a:pt x="598562" y="214180"/>
                    <a:pt x="598202" y="214901"/>
                  </a:cubicBezTo>
                  <a:cubicBezTo>
                    <a:pt x="597842" y="215982"/>
                    <a:pt x="597842" y="217783"/>
                    <a:pt x="598202" y="218864"/>
                  </a:cubicBezTo>
                  <a:cubicBezTo>
                    <a:pt x="598562" y="221386"/>
                    <a:pt x="601443" y="226430"/>
                    <a:pt x="601803" y="229312"/>
                  </a:cubicBezTo>
                  <a:cubicBezTo>
                    <a:pt x="601803" y="230393"/>
                    <a:pt x="601083" y="232554"/>
                    <a:pt x="600363" y="233275"/>
                  </a:cubicBezTo>
                  <a:cubicBezTo>
                    <a:pt x="599642" y="234356"/>
                    <a:pt x="597842" y="234716"/>
                    <a:pt x="597122" y="235437"/>
                  </a:cubicBezTo>
                  <a:cubicBezTo>
                    <a:pt x="596402" y="236157"/>
                    <a:pt x="595682" y="237598"/>
                    <a:pt x="595682" y="238679"/>
                  </a:cubicBezTo>
                  <a:cubicBezTo>
                    <a:pt x="595682" y="240120"/>
                    <a:pt x="597842" y="243002"/>
                    <a:pt x="597482" y="244443"/>
                  </a:cubicBezTo>
                  <a:cubicBezTo>
                    <a:pt x="597482" y="245884"/>
                    <a:pt x="594962" y="246605"/>
                    <a:pt x="594602" y="247686"/>
                  </a:cubicBezTo>
                  <a:cubicBezTo>
                    <a:pt x="594242" y="248767"/>
                    <a:pt x="594242" y="251289"/>
                    <a:pt x="594962" y="252369"/>
                  </a:cubicBezTo>
                  <a:cubicBezTo>
                    <a:pt x="595682" y="253090"/>
                    <a:pt x="598202" y="253090"/>
                    <a:pt x="599282" y="252730"/>
                  </a:cubicBezTo>
                  <a:cubicBezTo>
                    <a:pt x="600363" y="252730"/>
                    <a:pt x="602163" y="250928"/>
                    <a:pt x="603603" y="250928"/>
                  </a:cubicBezTo>
                  <a:cubicBezTo>
                    <a:pt x="605043" y="250208"/>
                    <a:pt x="607564" y="250928"/>
                    <a:pt x="609004" y="250928"/>
                  </a:cubicBezTo>
                  <a:cubicBezTo>
                    <a:pt x="610084" y="250208"/>
                    <a:pt x="611884" y="249127"/>
                    <a:pt x="612605" y="248046"/>
                  </a:cubicBezTo>
                  <a:cubicBezTo>
                    <a:pt x="612965" y="247326"/>
                    <a:pt x="612965" y="245164"/>
                    <a:pt x="613685" y="244083"/>
                  </a:cubicBezTo>
                  <a:cubicBezTo>
                    <a:pt x="614405" y="243723"/>
                    <a:pt x="616565" y="243002"/>
                    <a:pt x="617645" y="243363"/>
                  </a:cubicBezTo>
                  <a:cubicBezTo>
                    <a:pt x="618726" y="243723"/>
                    <a:pt x="620166" y="245524"/>
                    <a:pt x="620886" y="246245"/>
                  </a:cubicBezTo>
                  <a:cubicBezTo>
                    <a:pt x="621246" y="247326"/>
                    <a:pt x="622326" y="249127"/>
                    <a:pt x="622326" y="250208"/>
                  </a:cubicBezTo>
                  <a:cubicBezTo>
                    <a:pt x="622326" y="250928"/>
                    <a:pt x="621606" y="252369"/>
                    <a:pt x="621246" y="253450"/>
                  </a:cubicBezTo>
                  <a:cubicBezTo>
                    <a:pt x="620886" y="254531"/>
                    <a:pt x="619086" y="257053"/>
                    <a:pt x="618726" y="258494"/>
                  </a:cubicBezTo>
                  <a:cubicBezTo>
                    <a:pt x="618005" y="259935"/>
                    <a:pt x="617645" y="263178"/>
                    <a:pt x="617285" y="264619"/>
                  </a:cubicBezTo>
                  <a:cubicBezTo>
                    <a:pt x="616565" y="266780"/>
                    <a:pt x="615485" y="270743"/>
                    <a:pt x="615485" y="272905"/>
                  </a:cubicBezTo>
                  <a:cubicBezTo>
                    <a:pt x="615485" y="274346"/>
                    <a:pt x="615845" y="277588"/>
                    <a:pt x="616565" y="279030"/>
                  </a:cubicBezTo>
                  <a:cubicBezTo>
                    <a:pt x="617285" y="280110"/>
                    <a:pt x="619446" y="280831"/>
                    <a:pt x="620166" y="281912"/>
                  </a:cubicBezTo>
                  <a:cubicBezTo>
                    <a:pt x="620886" y="282632"/>
                    <a:pt x="623046" y="283713"/>
                    <a:pt x="623766" y="284794"/>
                  </a:cubicBezTo>
                  <a:cubicBezTo>
                    <a:pt x="624127" y="285514"/>
                    <a:pt x="624127" y="286956"/>
                    <a:pt x="624487" y="287676"/>
                  </a:cubicBezTo>
                  <a:cubicBezTo>
                    <a:pt x="625207" y="288757"/>
                    <a:pt x="628087" y="289477"/>
                    <a:pt x="629527" y="289838"/>
                  </a:cubicBezTo>
                  <a:cubicBezTo>
                    <a:pt x="630248" y="290198"/>
                    <a:pt x="632048" y="290198"/>
                    <a:pt x="633488" y="290198"/>
                  </a:cubicBezTo>
                  <a:cubicBezTo>
                    <a:pt x="633488" y="291279"/>
                    <a:pt x="633848" y="293801"/>
                    <a:pt x="633848" y="295242"/>
                  </a:cubicBezTo>
                  <a:cubicBezTo>
                    <a:pt x="633848" y="296683"/>
                    <a:pt x="632408" y="298845"/>
                    <a:pt x="632408" y="300286"/>
                  </a:cubicBezTo>
                  <a:cubicBezTo>
                    <a:pt x="632408" y="302087"/>
                    <a:pt x="633128" y="305329"/>
                    <a:pt x="632768" y="306771"/>
                  </a:cubicBezTo>
                  <a:cubicBezTo>
                    <a:pt x="632768" y="307851"/>
                    <a:pt x="631688" y="308932"/>
                    <a:pt x="631328" y="309653"/>
                  </a:cubicBezTo>
                  <a:cubicBezTo>
                    <a:pt x="630968" y="310013"/>
                    <a:pt x="629887" y="311814"/>
                    <a:pt x="628807" y="312175"/>
                  </a:cubicBezTo>
                  <a:cubicBezTo>
                    <a:pt x="627727" y="312895"/>
                    <a:pt x="624487" y="312535"/>
                    <a:pt x="623046" y="312895"/>
                  </a:cubicBezTo>
                  <a:cubicBezTo>
                    <a:pt x="621606" y="313255"/>
                    <a:pt x="619446" y="313616"/>
                    <a:pt x="618366" y="314336"/>
                  </a:cubicBezTo>
                  <a:cubicBezTo>
                    <a:pt x="617285" y="315057"/>
                    <a:pt x="615125" y="316498"/>
                    <a:pt x="614045" y="317218"/>
                  </a:cubicBezTo>
                  <a:cubicBezTo>
                    <a:pt x="612965" y="317939"/>
                    <a:pt x="610804" y="320101"/>
                    <a:pt x="610084" y="321181"/>
                  </a:cubicBezTo>
                  <a:cubicBezTo>
                    <a:pt x="609364" y="322262"/>
                    <a:pt x="609004" y="324784"/>
                    <a:pt x="609364" y="325865"/>
                  </a:cubicBezTo>
                  <a:cubicBezTo>
                    <a:pt x="609724" y="326586"/>
                    <a:pt x="611884" y="326586"/>
                    <a:pt x="612245" y="327666"/>
                  </a:cubicBezTo>
                  <a:cubicBezTo>
                    <a:pt x="612605" y="328747"/>
                    <a:pt x="610084" y="330909"/>
                    <a:pt x="609364" y="332350"/>
                  </a:cubicBezTo>
                  <a:cubicBezTo>
                    <a:pt x="609004" y="333431"/>
                    <a:pt x="609004" y="335592"/>
                    <a:pt x="608284" y="336673"/>
                  </a:cubicBezTo>
                  <a:cubicBezTo>
                    <a:pt x="607924" y="337394"/>
                    <a:pt x="606844" y="338475"/>
                    <a:pt x="606484" y="339195"/>
                  </a:cubicBezTo>
                  <a:cubicBezTo>
                    <a:pt x="605763" y="340276"/>
                    <a:pt x="604323" y="342438"/>
                    <a:pt x="603963" y="343879"/>
                  </a:cubicBezTo>
                  <a:cubicBezTo>
                    <a:pt x="603603" y="344959"/>
                    <a:pt x="603963" y="347481"/>
                    <a:pt x="603603" y="348562"/>
                  </a:cubicBezTo>
                  <a:cubicBezTo>
                    <a:pt x="603243" y="349643"/>
                    <a:pt x="601803" y="351444"/>
                    <a:pt x="601443" y="352525"/>
                  </a:cubicBezTo>
                  <a:cubicBezTo>
                    <a:pt x="600723" y="353606"/>
                    <a:pt x="599282" y="355407"/>
                    <a:pt x="598922" y="356488"/>
                  </a:cubicBezTo>
                  <a:cubicBezTo>
                    <a:pt x="598562" y="357929"/>
                    <a:pt x="598562" y="360451"/>
                    <a:pt x="598562" y="361892"/>
                  </a:cubicBezTo>
                  <a:cubicBezTo>
                    <a:pt x="598562" y="363333"/>
                    <a:pt x="598922" y="365495"/>
                    <a:pt x="598922" y="366936"/>
                  </a:cubicBezTo>
                  <a:cubicBezTo>
                    <a:pt x="598562" y="369098"/>
                    <a:pt x="596762" y="372700"/>
                    <a:pt x="596762" y="374862"/>
                  </a:cubicBezTo>
                  <a:cubicBezTo>
                    <a:pt x="596762" y="375943"/>
                    <a:pt x="598202" y="377744"/>
                    <a:pt x="598202" y="378825"/>
                  </a:cubicBezTo>
                  <a:cubicBezTo>
                    <a:pt x="597842" y="379546"/>
                    <a:pt x="596042" y="380987"/>
                    <a:pt x="595682" y="381707"/>
                  </a:cubicBezTo>
                  <a:cubicBezTo>
                    <a:pt x="595322" y="382788"/>
                    <a:pt x="593161" y="384590"/>
                    <a:pt x="593521" y="385670"/>
                  </a:cubicBezTo>
                  <a:cubicBezTo>
                    <a:pt x="593881" y="386751"/>
                    <a:pt x="595682" y="388192"/>
                    <a:pt x="596762" y="388913"/>
                  </a:cubicBezTo>
                  <a:cubicBezTo>
                    <a:pt x="597122" y="389273"/>
                    <a:pt x="598202" y="389633"/>
                    <a:pt x="598922" y="389633"/>
                  </a:cubicBezTo>
                  <a:cubicBezTo>
                    <a:pt x="600363" y="390354"/>
                    <a:pt x="602163" y="392516"/>
                    <a:pt x="603603" y="392516"/>
                  </a:cubicBezTo>
                  <a:cubicBezTo>
                    <a:pt x="604683" y="392516"/>
                    <a:pt x="606484" y="391074"/>
                    <a:pt x="606844" y="389994"/>
                  </a:cubicBezTo>
                  <a:cubicBezTo>
                    <a:pt x="607924" y="389273"/>
                    <a:pt x="609004" y="386031"/>
                    <a:pt x="609364" y="384590"/>
                  </a:cubicBezTo>
                  <a:cubicBezTo>
                    <a:pt x="609724" y="383509"/>
                    <a:pt x="610084" y="380627"/>
                    <a:pt x="610444" y="379546"/>
                  </a:cubicBezTo>
                  <a:cubicBezTo>
                    <a:pt x="611164" y="378465"/>
                    <a:pt x="612605" y="376303"/>
                    <a:pt x="612965" y="375583"/>
                  </a:cubicBezTo>
                  <a:cubicBezTo>
                    <a:pt x="614045" y="374502"/>
                    <a:pt x="616565" y="372700"/>
                    <a:pt x="618005" y="371980"/>
                  </a:cubicBezTo>
                  <a:cubicBezTo>
                    <a:pt x="619446" y="371259"/>
                    <a:pt x="622326" y="370899"/>
                    <a:pt x="623406" y="369818"/>
                  </a:cubicBezTo>
                  <a:cubicBezTo>
                    <a:pt x="624127" y="369098"/>
                    <a:pt x="625207" y="367296"/>
                    <a:pt x="625927" y="366576"/>
                  </a:cubicBezTo>
                  <a:cubicBezTo>
                    <a:pt x="626647" y="365135"/>
                    <a:pt x="627007" y="362973"/>
                    <a:pt x="627367" y="361532"/>
                  </a:cubicBezTo>
                  <a:cubicBezTo>
                    <a:pt x="627727" y="360091"/>
                    <a:pt x="627727" y="356488"/>
                    <a:pt x="628087" y="355047"/>
                  </a:cubicBezTo>
                  <a:cubicBezTo>
                    <a:pt x="628447" y="353606"/>
                    <a:pt x="629167" y="351444"/>
                    <a:pt x="629527" y="350364"/>
                  </a:cubicBezTo>
                  <a:cubicBezTo>
                    <a:pt x="630608" y="347842"/>
                    <a:pt x="632408" y="343158"/>
                    <a:pt x="633848" y="340996"/>
                  </a:cubicBezTo>
                  <a:cubicBezTo>
                    <a:pt x="634568" y="339555"/>
                    <a:pt x="636729" y="336673"/>
                    <a:pt x="637809" y="335232"/>
                  </a:cubicBezTo>
                  <a:cubicBezTo>
                    <a:pt x="638889" y="334512"/>
                    <a:pt x="641049" y="331990"/>
                    <a:pt x="642490" y="331269"/>
                  </a:cubicBezTo>
                  <a:cubicBezTo>
                    <a:pt x="643210" y="330909"/>
                    <a:pt x="645730" y="330909"/>
                    <a:pt x="647170" y="330549"/>
                  </a:cubicBezTo>
                  <a:cubicBezTo>
                    <a:pt x="647890" y="330188"/>
                    <a:pt x="648971" y="329107"/>
                    <a:pt x="650051" y="328747"/>
                  </a:cubicBezTo>
                  <a:cubicBezTo>
                    <a:pt x="651131" y="328387"/>
                    <a:pt x="653651" y="328747"/>
                    <a:pt x="654732" y="327666"/>
                  </a:cubicBezTo>
                  <a:cubicBezTo>
                    <a:pt x="655812" y="327306"/>
                    <a:pt x="656172" y="324424"/>
                    <a:pt x="657252" y="323703"/>
                  </a:cubicBezTo>
                  <a:cubicBezTo>
                    <a:pt x="657612" y="323703"/>
                    <a:pt x="658692" y="322983"/>
                    <a:pt x="659052" y="323343"/>
                  </a:cubicBezTo>
                  <a:cubicBezTo>
                    <a:pt x="659772" y="323703"/>
                    <a:pt x="659772" y="325865"/>
                    <a:pt x="660493" y="326586"/>
                  </a:cubicBezTo>
                  <a:cubicBezTo>
                    <a:pt x="660853" y="326946"/>
                    <a:pt x="662293" y="327666"/>
                    <a:pt x="662653" y="327666"/>
                  </a:cubicBezTo>
                  <a:cubicBezTo>
                    <a:pt x="663373" y="327666"/>
                    <a:pt x="664813" y="328027"/>
                    <a:pt x="665533" y="327306"/>
                  </a:cubicBezTo>
                  <a:cubicBezTo>
                    <a:pt x="665893" y="326946"/>
                    <a:pt x="665893" y="325144"/>
                    <a:pt x="665533" y="324424"/>
                  </a:cubicBezTo>
                  <a:cubicBezTo>
                    <a:pt x="665533" y="323703"/>
                    <a:pt x="665173" y="321542"/>
                    <a:pt x="664813" y="320461"/>
                  </a:cubicBezTo>
                  <a:cubicBezTo>
                    <a:pt x="664453" y="319740"/>
                    <a:pt x="663013" y="319020"/>
                    <a:pt x="662293" y="318660"/>
                  </a:cubicBezTo>
                  <a:cubicBezTo>
                    <a:pt x="661933" y="317939"/>
                    <a:pt x="661213" y="316498"/>
                    <a:pt x="661213" y="315777"/>
                  </a:cubicBezTo>
                  <a:cubicBezTo>
                    <a:pt x="661213" y="315057"/>
                    <a:pt x="662293" y="313616"/>
                    <a:pt x="662653" y="313255"/>
                  </a:cubicBezTo>
                  <a:cubicBezTo>
                    <a:pt x="663013" y="311814"/>
                    <a:pt x="663013" y="309653"/>
                    <a:pt x="663373" y="308212"/>
                  </a:cubicBezTo>
                  <a:cubicBezTo>
                    <a:pt x="663373" y="307131"/>
                    <a:pt x="663733" y="304609"/>
                    <a:pt x="664453" y="303528"/>
                  </a:cubicBezTo>
                  <a:cubicBezTo>
                    <a:pt x="664453" y="303168"/>
                    <a:pt x="665893" y="302087"/>
                    <a:pt x="666254" y="301366"/>
                  </a:cubicBezTo>
                  <a:cubicBezTo>
                    <a:pt x="666974" y="300646"/>
                    <a:pt x="666974" y="298484"/>
                    <a:pt x="667334" y="297403"/>
                  </a:cubicBezTo>
                  <a:cubicBezTo>
                    <a:pt x="667694" y="296683"/>
                    <a:pt x="668414" y="294882"/>
                    <a:pt x="668774" y="293801"/>
                  </a:cubicBezTo>
                  <a:cubicBezTo>
                    <a:pt x="668774" y="293440"/>
                    <a:pt x="669494" y="292360"/>
                    <a:pt x="669854" y="291639"/>
                  </a:cubicBezTo>
                  <a:cubicBezTo>
                    <a:pt x="670214" y="290558"/>
                    <a:pt x="672015" y="288397"/>
                    <a:pt x="672375" y="287316"/>
                  </a:cubicBezTo>
                  <a:cubicBezTo>
                    <a:pt x="673095" y="286235"/>
                    <a:pt x="672735" y="283713"/>
                    <a:pt x="673095" y="282632"/>
                  </a:cubicBezTo>
                  <a:cubicBezTo>
                    <a:pt x="673815" y="281551"/>
                    <a:pt x="674895" y="280110"/>
                    <a:pt x="675255" y="279390"/>
                  </a:cubicBezTo>
                  <a:cubicBezTo>
                    <a:pt x="675255" y="278669"/>
                    <a:pt x="674535" y="276868"/>
                    <a:pt x="674535" y="276147"/>
                  </a:cubicBezTo>
                  <a:cubicBezTo>
                    <a:pt x="674535" y="275067"/>
                    <a:pt x="674535" y="273265"/>
                    <a:pt x="675255" y="272545"/>
                  </a:cubicBezTo>
                  <a:cubicBezTo>
                    <a:pt x="675255" y="271824"/>
                    <a:pt x="675615" y="270743"/>
                    <a:pt x="675975" y="270383"/>
                  </a:cubicBezTo>
                  <a:cubicBezTo>
                    <a:pt x="676695" y="270023"/>
                    <a:pt x="678136" y="271464"/>
                    <a:pt x="679216" y="271464"/>
                  </a:cubicBezTo>
                  <a:cubicBezTo>
                    <a:pt x="679576" y="271464"/>
                    <a:pt x="680296" y="270743"/>
                    <a:pt x="680656" y="270383"/>
                  </a:cubicBezTo>
                  <a:cubicBezTo>
                    <a:pt x="681376" y="270023"/>
                    <a:pt x="682816" y="268942"/>
                    <a:pt x="683176" y="268582"/>
                  </a:cubicBezTo>
                  <a:cubicBezTo>
                    <a:pt x="683896" y="268221"/>
                    <a:pt x="684617" y="266780"/>
                    <a:pt x="684977" y="266780"/>
                  </a:cubicBezTo>
                  <a:cubicBezTo>
                    <a:pt x="685697" y="266060"/>
                    <a:pt x="687497" y="266780"/>
                    <a:pt x="687857" y="266060"/>
                  </a:cubicBezTo>
                  <a:cubicBezTo>
                    <a:pt x="688577" y="265699"/>
                    <a:pt x="688937" y="263538"/>
                    <a:pt x="688937" y="262457"/>
                  </a:cubicBezTo>
                  <a:cubicBezTo>
                    <a:pt x="688577" y="261736"/>
                    <a:pt x="687137" y="259935"/>
                    <a:pt x="686777" y="258854"/>
                  </a:cubicBezTo>
                  <a:cubicBezTo>
                    <a:pt x="686417" y="258134"/>
                    <a:pt x="686417" y="255972"/>
                    <a:pt x="686777" y="254891"/>
                  </a:cubicBezTo>
                  <a:cubicBezTo>
                    <a:pt x="687497" y="254171"/>
                    <a:pt x="689657" y="253810"/>
                    <a:pt x="690378" y="253450"/>
                  </a:cubicBezTo>
                  <a:cubicBezTo>
                    <a:pt x="690738" y="252730"/>
                    <a:pt x="691818" y="252369"/>
                    <a:pt x="692178" y="251649"/>
                  </a:cubicBezTo>
                  <a:cubicBezTo>
                    <a:pt x="692898" y="250928"/>
                    <a:pt x="693618" y="248767"/>
                    <a:pt x="694338" y="248406"/>
                  </a:cubicBezTo>
                  <a:cubicBezTo>
                    <a:pt x="695058" y="248046"/>
                    <a:pt x="696499" y="248046"/>
                    <a:pt x="697579" y="248046"/>
                  </a:cubicBezTo>
                  <a:cubicBezTo>
                    <a:pt x="698659" y="248046"/>
                    <a:pt x="700819" y="247326"/>
                    <a:pt x="701899" y="247326"/>
                  </a:cubicBezTo>
                  <a:cubicBezTo>
                    <a:pt x="703340" y="247686"/>
                    <a:pt x="705500" y="249487"/>
                    <a:pt x="705860" y="250928"/>
                  </a:cubicBezTo>
                  <a:cubicBezTo>
                    <a:pt x="705860" y="251649"/>
                    <a:pt x="704060" y="253450"/>
                    <a:pt x="704060" y="254531"/>
                  </a:cubicBezTo>
                  <a:cubicBezTo>
                    <a:pt x="703700" y="254891"/>
                    <a:pt x="704780" y="255972"/>
                    <a:pt x="704780" y="256332"/>
                  </a:cubicBezTo>
                  <a:cubicBezTo>
                    <a:pt x="704780" y="257413"/>
                    <a:pt x="703700" y="258854"/>
                    <a:pt x="703340" y="259935"/>
                  </a:cubicBezTo>
                  <a:cubicBezTo>
                    <a:pt x="703340" y="260656"/>
                    <a:pt x="702260" y="262097"/>
                    <a:pt x="701539" y="262097"/>
                  </a:cubicBezTo>
                  <a:cubicBezTo>
                    <a:pt x="701179" y="262097"/>
                    <a:pt x="700099" y="259935"/>
                    <a:pt x="699379" y="259575"/>
                  </a:cubicBezTo>
                  <a:cubicBezTo>
                    <a:pt x="699019" y="259575"/>
                    <a:pt x="697579" y="259575"/>
                    <a:pt x="697219" y="259935"/>
                  </a:cubicBezTo>
                  <a:cubicBezTo>
                    <a:pt x="696139" y="260656"/>
                    <a:pt x="696139" y="263178"/>
                    <a:pt x="696139" y="264619"/>
                  </a:cubicBezTo>
                  <a:cubicBezTo>
                    <a:pt x="696139" y="265699"/>
                    <a:pt x="696499" y="268221"/>
                    <a:pt x="696859" y="269302"/>
                  </a:cubicBezTo>
                  <a:cubicBezTo>
                    <a:pt x="697219" y="270383"/>
                    <a:pt x="698299" y="272545"/>
                    <a:pt x="697939" y="273625"/>
                  </a:cubicBezTo>
                  <a:cubicBezTo>
                    <a:pt x="697939" y="274346"/>
                    <a:pt x="697219" y="275787"/>
                    <a:pt x="696859" y="276508"/>
                  </a:cubicBezTo>
                  <a:cubicBezTo>
                    <a:pt x="696859" y="277949"/>
                    <a:pt x="698659" y="280110"/>
                    <a:pt x="698659" y="281551"/>
                  </a:cubicBezTo>
                  <a:cubicBezTo>
                    <a:pt x="698659" y="283353"/>
                    <a:pt x="697219" y="286595"/>
                    <a:pt x="696139" y="288036"/>
                  </a:cubicBezTo>
                  <a:cubicBezTo>
                    <a:pt x="695778" y="288397"/>
                    <a:pt x="694698" y="289117"/>
                    <a:pt x="694338" y="289477"/>
                  </a:cubicBezTo>
                  <a:cubicBezTo>
                    <a:pt x="693618" y="289838"/>
                    <a:pt x="691818" y="289838"/>
                    <a:pt x="691458" y="290198"/>
                  </a:cubicBezTo>
                  <a:cubicBezTo>
                    <a:pt x="690378" y="290919"/>
                    <a:pt x="691098" y="293440"/>
                    <a:pt x="690378" y="294521"/>
                  </a:cubicBezTo>
                  <a:cubicBezTo>
                    <a:pt x="690018" y="295602"/>
                    <a:pt x="688937" y="297403"/>
                    <a:pt x="688577" y="298124"/>
                  </a:cubicBezTo>
                  <a:cubicBezTo>
                    <a:pt x="687857" y="299565"/>
                    <a:pt x="686417" y="302087"/>
                    <a:pt x="686057" y="303528"/>
                  </a:cubicBezTo>
                  <a:cubicBezTo>
                    <a:pt x="685697" y="304609"/>
                    <a:pt x="685337" y="306771"/>
                    <a:pt x="686057" y="307851"/>
                  </a:cubicBezTo>
                  <a:cubicBezTo>
                    <a:pt x="686057" y="308932"/>
                    <a:pt x="687857" y="309292"/>
                    <a:pt x="688217" y="310013"/>
                  </a:cubicBezTo>
                  <a:cubicBezTo>
                    <a:pt x="688577" y="310734"/>
                    <a:pt x="688577" y="312535"/>
                    <a:pt x="688217" y="312895"/>
                  </a:cubicBezTo>
                  <a:cubicBezTo>
                    <a:pt x="687497" y="313976"/>
                    <a:pt x="685337" y="315057"/>
                    <a:pt x="684977" y="315777"/>
                  </a:cubicBezTo>
                  <a:cubicBezTo>
                    <a:pt x="684257" y="316498"/>
                    <a:pt x="683896" y="318299"/>
                    <a:pt x="683896" y="319020"/>
                  </a:cubicBezTo>
                  <a:cubicBezTo>
                    <a:pt x="684257" y="320101"/>
                    <a:pt x="686417" y="320461"/>
                    <a:pt x="686417" y="321542"/>
                  </a:cubicBezTo>
                  <a:cubicBezTo>
                    <a:pt x="686417" y="322623"/>
                    <a:pt x="684257" y="323703"/>
                    <a:pt x="683536" y="324064"/>
                  </a:cubicBezTo>
                  <a:cubicBezTo>
                    <a:pt x="682816" y="324784"/>
                    <a:pt x="681376" y="325865"/>
                    <a:pt x="680296" y="326586"/>
                  </a:cubicBezTo>
                  <a:cubicBezTo>
                    <a:pt x="679576" y="327306"/>
                    <a:pt x="678136" y="328027"/>
                    <a:pt x="677775" y="328747"/>
                  </a:cubicBezTo>
                  <a:cubicBezTo>
                    <a:pt x="677055" y="329828"/>
                    <a:pt x="677055" y="331990"/>
                    <a:pt x="676695" y="333070"/>
                  </a:cubicBezTo>
                  <a:cubicBezTo>
                    <a:pt x="676335" y="333791"/>
                    <a:pt x="674895" y="335232"/>
                    <a:pt x="674535" y="336313"/>
                  </a:cubicBezTo>
                  <a:cubicBezTo>
                    <a:pt x="674175" y="337754"/>
                    <a:pt x="675255" y="340996"/>
                    <a:pt x="674535" y="342438"/>
                  </a:cubicBezTo>
                  <a:cubicBezTo>
                    <a:pt x="674535" y="344239"/>
                    <a:pt x="672375" y="347842"/>
                    <a:pt x="672015" y="349283"/>
                  </a:cubicBezTo>
                  <a:cubicBezTo>
                    <a:pt x="671294" y="350724"/>
                    <a:pt x="670214" y="352885"/>
                    <a:pt x="670214" y="354327"/>
                  </a:cubicBezTo>
                  <a:cubicBezTo>
                    <a:pt x="669494" y="356128"/>
                    <a:pt x="670214" y="360091"/>
                    <a:pt x="669494" y="361892"/>
                  </a:cubicBezTo>
                  <a:cubicBezTo>
                    <a:pt x="668774" y="362973"/>
                    <a:pt x="666974" y="364054"/>
                    <a:pt x="666614" y="364774"/>
                  </a:cubicBezTo>
                  <a:cubicBezTo>
                    <a:pt x="665173" y="366936"/>
                    <a:pt x="663733" y="371259"/>
                    <a:pt x="663373" y="373781"/>
                  </a:cubicBezTo>
                  <a:cubicBezTo>
                    <a:pt x="662293" y="377384"/>
                    <a:pt x="661933" y="384590"/>
                    <a:pt x="661933" y="388192"/>
                  </a:cubicBezTo>
                  <a:cubicBezTo>
                    <a:pt x="661573" y="390714"/>
                    <a:pt x="662293" y="395037"/>
                    <a:pt x="662293" y="397199"/>
                  </a:cubicBezTo>
                  <a:cubicBezTo>
                    <a:pt x="662293" y="400442"/>
                    <a:pt x="661933" y="407287"/>
                    <a:pt x="661213" y="410529"/>
                  </a:cubicBezTo>
                  <a:cubicBezTo>
                    <a:pt x="660853" y="412691"/>
                    <a:pt x="658332" y="417014"/>
                    <a:pt x="658692" y="419536"/>
                  </a:cubicBezTo>
                  <a:cubicBezTo>
                    <a:pt x="658692" y="420977"/>
                    <a:pt x="659772" y="423499"/>
                    <a:pt x="660493" y="424580"/>
                  </a:cubicBezTo>
                  <a:cubicBezTo>
                    <a:pt x="661213" y="426021"/>
                    <a:pt x="664093" y="428543"/>
                    <a:pt x="664813" y="429984"/>
                  </a:cubicBezTo>
                  <a:cubicBezTo>
                    <a:pt x="665893" y="431785"/>
                    <a:pt x="666614" y="435748"/>
                    <a:pt x="666614" y="437910"/>
                  </a:cubicBezTo>
                  <a:cubicBezTo>
                    <a:pt x="666614" y="438991"/>
                    <a:pt x="665893" y="441152"/>
                    <a:pt x="665533" y="442233"/>
                  </a:cubicBezTo>
                  <a:cubicBezTo>
                    <a:pt x="665173" y="443674"/>
                    <a:pt x="663373" y="446196"/>
                    <a:pt x="662653" y="447277"/>
                  </a:cubicBezTo>
                  <a:cubicBezTo>
                    <a:pt x="661573" y="447998"/>
                    <a:pt x="660133" y="450159"/>
                    <a:pt x="659412" y="450880"/>
                  </a:cubicBezTo>
                  <a:cubicBezTo>
                    <a:pt x="657972" y="451600"/>
                    <a:pt x="655092" y="452681"/>
                    <a:pt x="653651" y="453402"/>
                  </a:cubicBezTo>
                  <a:cubicBezTo>
                    <a:pt x="652571" y="454843"/>
                    <a:pt x="650051" y="458445"/>
                    <a:pt x="650051" y="460247"/>
                  </a:cubicBezTo>
                  <a:cubicBezTo>
                    <a:pt x="649691" y="462048"/>
                    <a:pt x="652571" y="464930"/>
                    <a:pt x="652211" y="466732"/>
                  </a:cubicBezTo>
                  <a:cubicBezTo>
                    <a:pt x="652211" y="468173"/>
                    <a:pt x="649331" y="469974"/>
                    <a:pt x="648971" y="471415"/>
                  </a:cubicBezTo>
                  <a:cubicBezTo>
                    <a:pt x="647890" y="473577"/>
                    <a:pt x="646450" y="478981"/>
                    <a:pt x="646450" y="481503"/>
                  </a:cubicBezTo>
                  <a:cubicBezTo>
                    <a:pt x="645730" y="484385"/>
                    <a:pt x="646450" y="490870"/>
                    <a:pt x="646810" y="493752"/>
                  </a:cubicBezTo>
                  <a:cubicBezTo>
                    <a:pt x="646810" y="494473"/>
                    <a:pt x="646810" y="496634"/>
                    <a:pt x="646810" y="497355"/>
                  </a:cubicBezTo>
                  <a:cubicBezTo>
                    <a:pt x="646810" y="498796"/>
                    <a:pt x="646450" y="502038"/>
                    <a:pt x="646450" y="502399"/>
                  </a:cubicBezTo>
                  <a:cubicBezTo>
                    <a:pt x="646450" y="502759"/>
                    <a:pt x="648251" y="507443"/>
                    <a:pt x="648971" y="509244"/>
                  </a:cubicBezTo>
                  <a:cubicBezTo>
                    <a:pt x="649691" y="510685"/>
                    <a:pt x="651851" y="513207"/>
                    <a:pt x="652211" y="515008"/>
                  </a:cubicBezTo>
                  <a:cubicBezTo>
                    <a:pt x="652931" y="516810"/>
                    <a:pt x="652571" y="520052"/>
                    <a:pt x="652931" y="521853"/>
                  </a:cubicBezTo>
                  <a:cubicBezTo>
                    <a:pt x="653291" y="524015"/>
                    <a:pt x="654732" y="527978"/>
                    <a:pt x="654732" y="530140"/>
                  </a:cubicBezTo>
                  <a:cubicBezTo>
                    <a:pt x="654732" y="531581"/>
                    <a:pt x="654732" y="534823"/>
                    <a:pt x="654372" y="536264"/>
                  </a:cubicBezTo>
                  <a:cubicBezTo>
                    <a:pt x="654011" y="538066"/>
                    <a:pt x="651851" y="540588"/>
                    <a:pt x="651131" y="541668"/>
                  </a:cubicBezTo>
                  <a:cubicBezTo>
                    <a:pt x="650411" y="543110"/>
                    <a:pt x="648611" y="545992"/>
                    <a:pt x="647890" y="547793"/>
                  </a:cubicBezTo>
                  <a:cubicBezTo>
                    <a:pt x="647530" y="549594"/>
                    <a:pt x="647170" y="553918"/>
                    <a:pt x="647530" y="555719"/>
                  </a:cubicBezTo>
                  <a:cubicBezTo>
                    <a:pt x="647530" y="557160"/>
                    <a:pt x="649331" y="559682"/>
                    <a:pt x="649331" y="561123"/>
                  </a:cubicBezTo>
                  <a:cubicBezTo>
                    <a:pt x="649331" y="562925"/>
                    <a:pt x="648611" y="566167"/>
                    <a:pt x="647890" y="567248"/>
                  </a:cubicBezTo>
                  <a:cubicBezTo>
                    <a:pt x="647170" y="569049"/>
                    <a:pt x="645010" y="571211"/>
                    <a:pt x="643930" y="572652"/>
                  </a:cubicBezTo>
                  <a:cubicBezTo>
                    <a:pt x="643210" y="574453"/>
                    <a:pt x="641409" y="577696"/>
                    <a:pt x="640689" y="579497"/>
                  </a:cubicBezTo>
                  <a:cubicBezTo>
                    <a:pt x="640329" y="581659"/>
                    <a:pt x="640329" y="585982"/>
                    <a:pt x="640329" y="588144"/>
                  </a:cubicBezTo>
                  <a:cubicBezTo>
                    <a:pt x="640689" y="589945"/>
                    <a:pt x="641049" y="593908"/>
                    <a:pt x="640689" y="595349"/>
                  </a:cubicBezTo>
                  <a:cubicBezTo>
                    <a:pt x="640329" y="597511"/>
                    <a:pt x="638169" y="601113"/>
                    <a:pt x="638169" y="602915"/>
                  </a:cubicBezTo>
                  <a:cubicBezTo>
                    <a:pt x="638169" y="604716"/>
                    <a:pt x="639609" y="607598"/>
                    <a:pt x="639969" y="609039"/>
                  </a:cubicBezTo>
                  <a:cubicBezTo>
                    <a:pt x="640689" y="610120"/>
                    <a:pt x="642130" y="613002"/>
                    <a:pt x="642850" y="614444"/>
                  </a:cubicBezTo>
                  <a:cubicBezTo>
                    <a:pt x="643210" y="615524"/>
                    <a:pt x="644650" y="617326"/>
                    <a:pt x="644290" y="618407"/>
                  </a:cubicBezTo>
                  <a:cubicBezTo>
                    <a:pt x="644290" y="619127"/>
                    <a:pt x="643210" y="620568"/>
                    <a:pt x="642850" y="621649"/>
                  </a:cubicBezTo>
                  <a:cubicBezTo>
                    <a:pt x="642490" y="622009"/>
                    <a:pt x="642130" y="623811"/>
                    <a:pt x="642490" y="624531"/>
                  </a:cubicBezTo>
                  <a:cubicBezTo>
                    <a:pt x="642850" y="626333"/>
                    <a:pt x="646090" y="628494"/>
                    <a:pt x="646810" y="629935"/>
                  </a:cubicBezTo>
                  <a:cubicBezTo>
                    <a:pt x="647530" y="631016"/>
                    <a:pt x="648611" y="633178"/>
                    <a:pt x="648611" y="634259"/>
                  </a:cubicBezTo>
                  <a:cubicBezTo>
                    <a:pt x="648611" y="635700"/>
                    <a:pt x="646450" y="637861"/>
                    <a:pt x="646090" y="639302"/>
                  </a:cubicBezTo>
                  <a:cubicBezTo>
                    <a:pt x="645730" y="640023"/>
                    <a:pt x="645730" y="641824"/>
                    <a:pt x="645730" y="642905"/>
                  </a:cubicBezTo>
                  <a:cubicBezTo>
                    <a:pt x="646090" y="643626"/>
                    <a:pt x="647170" y="645427"/>
                    <a:pt x="647890" y="646148"/>
                  </a:cubicBezTo>
                  <a:cubicBezTo>
                    <a:pt x="648611" y="647589"/>
                    <a:pt x="651491" y="650111"/>
                    <a:pt x="652571" y="651912"/>
                  </a:cubicBezTo>
                  <a:cubicBezTo>
                    <a:pt x="653291" y="653353"/>
                    <a:pt x="654732" y="655875"/>
                    <a:pt x="655092" y="657316"/>
                  </a:cubicBezTo>
                  <a:cubicBezTo>
                    <a:pt x="655452" y="659117"/>
                    <a:pt x="654732" y="663441"/>
                    <a:pt x="654732" y="665242"/>
                  </a:cubicBezTo>
                  <a:cubicBezTo>
                    <a:pt x="655092" y="666683"/>
                    <a:pt x="655812" y="668845"/>
                    <a:pt x="656172" y="669926"/>
                  </a:cubicBezTo>
                  <a:cubicBezTo>
                    <a:pt x="657252" y="671006"/>
                    <a:pt x="660493" y="672447"/>
                    <a:pt x="661573" y="673528"/>
                  </a:cubicBezTo>
                  <a:cubicBezTo>
                    <a:pt x="663013" y="674609"/>
                    <a:pt x="664453" y="677852"/>
                    <a:pt x="664813" y="679293"/>
                  </a:cubicBezTo>
                  <a:cubicBezTo>
                    <a:pt x="665533" y="680734"/>
                    <a:pt x="666974" y="682535"/>
                    <a:pt x="666974" y="683616"/>
                  </a:cubicBezTo>
                  <a:cubicBezTo>
                    <a:pt x="666974" y="684697"/>
                    <a:pt x="665893" y="686858"/>
                    <a:pt x="665893" y="688300"/>
                  </a:cubicBezTo>
                  <a:cubicBezTo>
                    <a:pt x="665893" y="690101"/>
                    <a:pt x="666614" y="694424"/>
                    <a:pt x="666614" y="696226"/>
                  </a:cubicBezTo>
                  <a:cubicBezTo>
                    <a:pt x="666614" y="697306"/>
                    <a:pt x="666614" y="699468"/>
                    <a:pt x="666614" y="700549"/>
                  </a:cubicBezTo>
                  <a:cubicBezTo>
                    <a:pt x="666254" y="701630"/>
                    <a:pt x="664453" y="703431"/>
                    <a:pt x="664453" y="704872"/>
                  </a:cubicBezTo>
                  <a:cubicBezTo>
                    <a:pt x="664093" y="705953"/>
                    <a:pt x="663733" y="708115"/>
                    <a:pt x="664093" y="709195"/>
                  </a:cubicBezTo>
                  <a:cubicBezTo>
                    <a:pt x="664453" y="710636"/>
                    <a:pt x="666974" y="712798"/>
                    <a:pt x="667694" y="714239"/>
                  </a:cubicBezTo>
                  <a:cubicBezTo>
                    <a:pt x="668774" y="716041"/>
                    <a:pt x="669494" y="720004"/>
                    <a:pt x="670214" y="721805"/>
                  </a:cubicBezTo>
                  <a:cubicBezTo>
                    <a:pt x="670574" y="723606"/>
                    <a:pt x="671294" y="726488"/>
                    <a:pt x="671654" y="728290"/>
                  </a:cubicBezTo>
                  <a:cubicBezTo>
                    <a:pt x="671654" y="728650"/>
                    <a:pt x="671654" y="729371"/>
                    <a:pt x="671654" y="730091"/>
                  </a:cubicBezTo>
                  <a:lnTo>
                    <a:pt x="476142" y="753509"/>
                  </a:lnTo>
                  <a:lnTo>
                    <a:pt x="319516" y="769361"/>
                  </a:lnTo>
                  <a:cubicBezTo>
                    <a:pt x="319516" y="769001"/>
                    <a:pt x="319516" y="769001"/>
                    <a:pt x="319516" y="769001"/>
                  </a:cubicBezTo>
                  <a:cubicBezTo>
                    <a:pt x="319876" y="767920"/>
                    <a:pt x="318796" y="765398"/>
                    <a:pt x="318435" y="764317"/>
                  </a:cubicBezTo>
                  <a:cubicBezTo>
                    <a:pt x="318075" y="762516"/>
                    <a:pt x="315915" y="759994"/>
                    <a:pt x="315195" y="758192"/>
                  </a:cubicBezTo>
                  <a:cubicBezTo>
                    <a:pt x="313755" y="756031"/>
                    <a:pt x="311594" y="750987"/>
                    <a:pt x="309794" y="749546"/>
                  </a:cubicBezTo>
                  <a:cubicBezTo>
                    <a:pt x="307994" y="748105"/>
                    <a:pt x="304033" y="747384"/>
                    <a:pt x="302233" y="747024"/>
                  </a:cubicBezTo>
                  <a:cubicBezTo>
                    <a:pt x="298632" y="746303"/>
                    <a:pt x="291431" y="746664"/>
                    <a:pt x="287830" y="745583"/>
                  </a:cubicBezTo>
                  <a:cubicBezTo>
                    <a:pt x="285310" y="745223"/>
                    <a:pt x="280269" y="743421"/>
                    <a:pt x="278109" y="742701"/>
                  </a:cubicBezTo>
                  <a:cubicBezTo>
                    <a:pt x="275228" y="741620"/>
                    <a:pt x="270187" y="739098"/>
                    <a:pt x="268027" y="737297"/>
                  </a:cubicBezTo>
                  <a:cubicBezTo>
                    <a:pt x="266947" y="736576"/>
                    <a:pt x="264426" y="734775"/>
                    <a:pt x="263706" y="733334"/>
                  </a:cubicBezTo>
                  <a:cubicBezTo>
                    <a:pt x="261906" y="731172"/>
                    <a:pt x="260466" y="725047"/>
                    <a:pt x="260106" y="722165"/>
                  </a:cubicBezTo>
                  <a:cubicBezTo>
                    <a:pt x="259386" y="720364"/>
                    <a:pt x="259386" y="716401"/>
                    <a:pt x="258665" y="714599"/>
                  </a:cubicBezTo>
                  <a:cubicBezTo>
                    <a:pt x="257585" y="713519"/>
                    <a:pt x="254705" y="712438"/>
                    <a:pt x="253625" y="710997"/>
                  </a:cubicBezTo>
                  <a:cubicBezTo>
                    <a:pt x="252905" y="710276"/>
                    <a:pt x="251464" y="708115"/>
                    <a:pt x="251104" y="706673"/>
                  </a:cubicBezTo>
                  <a:cubicBezTo>
                    <a:pt x="250384" y="704512"/>
                    <a:pt x="250384" y="699468"/>
                    <a:pt x="249664" y="697306"/>
                  </a:cubicBezTo>
                  <a:cubicBezTo>
                    <a:pt x="249304" y="695145"/>
                    <a:pt x="246784" y="691182"/>
                    <a:pt x="246063" y="689020"/>
                  </a:cubicBezTo>
                  <a:cubicBezTo>
                    <a:pt x="245343" y="685057"/>
                    <a:pt x="243903" y="677491"/>
                    <a:pt x="244623" y="673528"/>
                  </a:cubicBezTo>
                  <a:cubicBezTo>
                    <a:pt x="244983" y="671367"/>
                    <a:pt x="247864" y="668124"/>
                    <a:pt x="248584" y="666323"/>
                  </a:cubicBezTo>
                  <a:cubicBezTo>
                    <a:pt x="249304" y="664521"/>
                    <a:pt x="250024" y="660919"/>
                    <a:pt x="250744" y="659117"/>
                  </a:cubicBezTo>
                  <a:cubicBezTo>
                    <a:pt x="251464" y="658037"/>
                    <a:pt x="253265" y="655875"/>
                    <a:pt x="253985" y="654794"/>
                  </a:cubicBezTo>
                  <a:cubicBezTo>
                    <a:pt x="254345" y="653713"/>
                    <a:pt x="254705" y="651552"/>
                    <a:pt x="254705" y="650111"/>
                  </a:cubicBezTo>
                  <a:cubicBezTo>
                    <a:pt x="254705" y="649030"/>
                    <a:pt x="253985" y="646868"/>
                    <a:pt x="253265" y="645787"/>
                  </a:cubicBezTo>
                  <a:cubicBezTo>
                    <a:pt x="252544" y="643986"/>
                    <a:pt x="249664" y="641104"/>
                    <a:pt x="248224" y="640023"/>
                  </a:cubicBezTo>
                  <a:cubicBezTo>
                    <a:pt x="246784" y="638942"/>
                    <a:pt x="243543" y="637501"/>
                    <a:pt x="241743" y="636780"/>
                  </a:cubicBezTo>
                  <a:cubicBezTo>
                    <a:pt x="240302" y="636420"/>
                    <a:pt x="236702" y="636060"/>
                    <a:pt x="235262" y="634259"/>
                  </a:cubicBezTo>
                  <a:cubicBezTo>
                    <a:pt x="234541" y="633898"/>
                    <a:pt x="234541" y="632457"/>
                    <a:pt x="234541" y="631737"/>
                  </a:cubicBezTo>
                  <a:cubicBezTo>
                    <a:pt x="234541" y="630656"/>
                    <a:pt x="235622" y="628854"/>
                    <a:pt x="235982" y="627774"/>
                  </a:cubicBezTo>
                  <a:cubicBezTo>
                    <a:pt x="235982" y="626333"/>
                    <a:pt x="236702" y="623450"/>
                    <a:pt x="235982" y="622009"/>
                  </a:cubicBezTo>
                  <a:cubicBezTo>
                    <a:pt x="235262" y="620568"/>
                    <a:pt x="232021" y="619127"/>
                    <a:pt x="231661" y="617686"/>
                  </a:cubicBezTo>
                  <a:cubicBezTo>
                    <a:pt x="231301" y="616245"/>
                    <a:pt x="233461" y="613723"/>
                    <a:pt x="233461" y="612282"/>
                  </a:cubicBezTo>
                  <a:cubicBezTo>
                    <a:pt x="233461" y="611201"/>
                    <a:pt x="233101" y="610120"/>
                    <a:pt x="232741" y="609400"/>
                  </a:cubicBezTo>
                  <a:cubicBezTo>
                    <a:pt x="232381" y="608319"/>
                    <a:pt x="231661" y="607598"/>
                    <a:pt x="231661" y="607238"/>
                  </a:cubicBezTo>
                  <a:cubicBezTo>
                    <a:pt x="230941" y="606157"/>
                    <a:pt x="228780" y="604716"/>
                    <a:pt x="228420" y="603635"/>
                  </a:cubicBezTo>
                  <a:cubicBezTo>
                    <a:pt x="228060" y="602194"/>
                    <a:pt x="228780" y="599672"/>
                    <a:pt x="228420" y="597871"/>
                  </a:cubicBezTo>
                  <a:cubicBezTo>
                    <a:pt x="228060" y="596790"/>
                    <a:pt x="226260" y="594268"/>
                    <a:pt x="225900" y="592827"/>
                  </a:cubicBezTo>
                  <a:cubicBezTo>
                    <a:pt x="225180" y="591746"/>
                    <a:pt x="225900" y="588504"/>
                    <a:pt x="225540" y="587063"/>
                  </a:cubicBezTo>
                  <a:cubicBezTo>
                    <a:pt x="225180" y="585982"/>
                    <a:pt x="223740" y="584181"/>
                    <a:pt x="223380" y="583100"/>
                  </a:cubicBezTo>
                  <a:cubicBezTo>
                    <a:pt x="222659" y="581659"/>
                    <a:pt x="222659" y="578056"/>
                    <a:pt x="222659" y="576255"/>
                  </a:cubicBezTo>
                  <a:cubicBezTo>
                    <a:pt x="223020" y="574814"/>
                    <a:pt x="224460" y="571931"/>
                    <a:pt x="224820" y="570130"/>
                  </a:cubicBezTo>
                  <a:cubicBezTo>
                    <a:pt x="225180" y="568689"/>
                    <a:pt x="226260" y="565086"/>
                    <a:pt x="225900" y="563645"/>
                  </a:cubicBezTo>
                  <a:cubicBezTo>
                    <a:pt x="225540" y="561844"/>
                    <a:pt x="223020" y="559682"/>
                    <a:pt x="222659" y="558241"/>
                  </a:cubicBezTo>
                  <a:cubicBezTo>
                    <a:pt x="221579" y="556800"/>
                    <a:pt x="220499" y="553918"/>
                    <a:pt x="219779" y="552837"/>
                  </a:cubicBezTo>
                  <a:cubicBezTo>
                    <a:pt x="218339" y="550675"/>
                    <a:pt x="214738" y="547073"/>
                    <a:pt x="212938" y="545271"/>
                  </a:cubicBezTo>
                  <a:cubicBezTo>
                    <a:pt x="210777" y="543110"/>
                    <a:pt x="206817" y="538426"/>
                    <a:pt x="204656" y="536264"/>
                  </a:cubicBezTo>
                  <a:cubicBezTo>
                    <a:pt x="202856" y="534103"/>
                    <a:pt x="200336" y="528699"/>
                    <a:pt x="198175" y="527258"/>
                  </a:cubicBezTo>
                  <a:cubicBezTo>
                    <a:pt x="196015" y="526177"/>
                    <a:pt x="190974" y="525816"/>
                    <a:pt x="188814" y="525456"/>
                  </a:cubicBezTo>
                  <a:cubicBezTo>
                    <a:pt x="186653" y="525456"/>
                    <a:pt x="181973" y="526537"/>
                    <a:pt x="180172" y="526177"/>
                  </a:cubicBezTo>
                  <a:cubicBezTo>
                    <a:pt x="178012" y="525456"/>
                    <a:pt x="174411" y="522574"/>
                    <a:pt x="172971" y="521133"/>
                  </a:cubicBezTo>
                  <a:cubicBezTo>
                    <a:pt x="171531" y="520052"/>
                    <a:pt x="168650" y="516449"/>
                    <a:pt x="167570" y="515008"/>
                  </a:cubicBezTo>
                  <a:cubicBezTo>
                    <a:pt x="166490" y="514288"/>
                    <a:pt x="164330" y="513207"/>
                    <a:pt x="163250" y="512486"/>
                  </a:cubicBezTo>
                  <a:cubicBezTo>
                    <a:pt x="162529" y="511766"/>
                    <a:pt x="161449" y="510685"/>
                    <a:pt x="160729" y="510325"/>
                  </a:cubicBezTo>
                  <a:cubicBezTo>
                    <a:pt x="158929" y="509244"/>
                    <a:pt x="155328" y="507082"/>
                    <a:pt x="153528" y="506001"/>
                  </a:cubicBezTo>
                  <a:cubicBezTo>
                    <a:pt x="152088" y="505281"/>
                    <a:pt x="148127" y="504560"/>
                    <a:pt x="146687" y="503480"/>
                  </a:cubicBezTo>
                  <a:cubicBezTo>
                    <a:pt x="145607" y="502399"/>
                    <a:pt x="144166" y="499877"/>
                    <a:pt x="143086" y="498796"/>
                  </a:cubicBezTo>
                  <a:cubicBezTo>
                    <a:pt x="142366" y="497355"/>
                    <a:pt x="141286" y="494833"/>
                    <a:pt x="140566" y="493752"/>
                  </a:cubicBezTo>
                  <a:cubicBezTo>
                    <a:pt x="140206" y="492311"/>
                    <a:pt x="139486" y="489429"/>
                    <a:pt x="138765" y="487988"/>
                  </a:cubicBezTo>
                  <a:cubicBezTo>
                    <a:pt x="138045" y="487628"/>
                    <a:pt x="135885" y="486907"/>
                    <a:pt x="135885" y="486186"/>
                  </a:cubicBezTo>
                  <a:cubicBezTo>
                    <a:pt x="135165" y="485106"/>
                    <a:pt x="136245" y="482584"/>
                    <a:pt x="135885" y="481503"/>
                  </a:cubicBezTo>
                  <a:cubicBezTo>
                    <a:pt x="135885" y="480422"/>
                    <a:pt x="134805" y="477900"/>
                    <a:pt x="134085" y="476819"/>
                  </a:cubicBezTo>
                  <a:cubicBezTo>
                    <a:pt x="132644" y="475378"/>
                    <a:pt x="128684" y="473937"/>
                    <a:pt x="126883" y="473217"/>
                  </a:cubicBezTo>
                  <a:cubicBezTo>
                    <a:pt x="125083" y="472496"/>
                    <a:pt x="121483" y="471415"/>
                    <a:pt x="119682" y="470695"/>
                  </a:cubicBezTo>
                  <a:cubicBezTo>
                    <a:pt x="117162" y="469614"/>
                    <a:pt x="111761" y="467092"/>
                    <a:pt x="108880" y="466732"/>
                  </a:cubicBezTo>
                  <a:cubicBezTo>
                    <a:pt x="106000" y="465651"/>
                    <a:pt x="99159" y="466011"/>
                    <a:pt x="96638" y="464570"/>
                  </a:cubicBezTo>
                  <a:cubicBezTo>
                    <a:pt x="94478" y="463489"/>
                    <a:pt x="91598" y="460607"/>
                    <a:pt x="90157" y="458806"/>
                  </a:cubicBezTo>
                  <a:cubicBezTo>
                    <a:pt x="88717" y="457365"/>
                    <a:pt x="86917" y="454122"/>
                    <a:pt x="85837" y="452321"/>
                  </a:cubicBezTo>
                  <a:cubicBezTo>
                    <a:pt x="84756" y="450880"/>
                    <a:pt x="83676" y="446917"/>
                    <a:pt x="81876" y="445836"/>
                  </a:cubicBezTo>
                  <a:cubicBezTo>
                    <a:pt x="80436" y="445115"/>
                    <a:pt x="76475" y="446917"/>
                    <a:pt x="74315" y="446196"/>
                  </a:cubicBezTo>
                  <a:cubicBezTo>
                    <a:pt x="73595" y="446196"/>
                    <a:pt x="71794" y="445115"/>
                    <a:pt x="70714" y="444395"/>
                  </a:cubicBezTo>
                  <a:cubicBezTo>
                    <a:pt x="68914" y="444395"/>
                    <a:pt x="65673" y="444035"/>
                    <a:pt x="63873" y="444395"/>
                  </a:cubicBezTo>
                  <a:cubicBezTo>
                    <a:pt x="62433" y="444395"/>
                    <a:pt x="59552" y="445836"/>
                    <a:pt x="58112" y="445115"/>
                  </a:cubicBezTo>
                  <a:cubicBezTo>
                    <a:pt x="57032" y="444755"/>
                    <a:pt x="55952" y="441873"/>
                    <a:pt x="55232" y="441152"/>
                  </a:cubicBezTo>
                  <a:cubicBezTo>
                    <a:pt x="54151" y="440432"/>
                    <a:pt x="51631" y="440432"/>
                    <a:pt x="50551" y="440072"/>
                  </a:cubicBezTo>
                  <a:cubicBezTo>
                    <a:pt x="49471" y="439351"/>
                    <a:pt x="47670" y="437910"/>
                    <a:pt x="46950" y="436829"/>
                  </a:cubicBezTo>
                  <a:cubicBezTo>
                    <a:pt x="45870" y="436109"/>
                    <a:pt x="44790" y="433587"/>
                    <a:pt x="44070" y="432866"/>
                  </a:cubicBezTo>
                  <a:cubicBezTo>
                    <a:pt x="42629" y="431425"/>
                    <a:pt x="39389" y="429624"/>
                    <a:pt x="37589" y="428543"/>
                  </a:cubicBezTo>
                  <a:cubicBezTo>
                    <a:pt x="36508" y="427822"/>
                    <a:pt x="33988" y="425300"/>
                    <a:pt x="32908" y="424220"/>
                  </a:cubicBezTo>
                  <a:cubicBezTo>
                    <a:pt x="31828" y="423139"/>
                    <a:pt x="30027" y="421698"/>
                    <a:pt x="28947" y="420977"/>
                  </a:cubicBezTo>
                  <a:cubicBezTo>
                    <a:pt x="27507" y="419896"/>
                    <a:pt x="24266" y="419176"/>
                    <a:pt x="23546" y="418095"/>
                  </a:cubicBezTo>
                  <a:cubicBezTo>
                    <a:pt x="22826" y="417014"/>
                    <a:pt x="22466" y="415213"/>
                    <a:pt x="22466" y="414132"/>
                  </a:cubicBezTo>
                  <a:cubicBezTo>
                    <a:pt x="22826" y="412691"/>
                    <a:pt x="25347" y="411250"/>
                    <a:pt x="25707" y="410169"/>
                  </a:cubicBezTo>
                  <a:cubicBezTo>
                    <a:pt x="26067" y="408728"/>
                    <a:pt x="25707" y="406206"/>
                    <a:pt x="25707" y="405125"/>
                  </a:cubicBezTo>
                  <a:cubicBezTo>
                    <a:pt x="26067" y="403324"/>
                    <a:pt x="27147" y="400081"/>
                    <a:pt x="26787" y="398640"/>
                  </a:cubicBezTo>
                  <a:cubicBezTo>
                    <a:pt x="26787" y="397199"/>
                    <a:pt x="24986" y="395037"/>
                    <a:pt x="24986" y="393957"/>
                  </a:cubicBezTo>
                  <a:cubicBezTo>
                    <a:pt x="24986" y="392516"/>
                    <a:pt x="27147" y="390354"/>
                    <a:pt x="27507" y="389273"/>
                  </a:cubicBezTo>
                  <a:cubicBezTo>
                    <a:pt x="27867" y="387472"/>
                    <a:pt x="27147" y="384229"/>
                    <a:pt x="26427" y="382788"/>
                  </a:cubicBezTo>
                  <a:cubicBezTo>
                    <a:pt x="26067" y="381707"/>
                    <a:pt x="24266" y="380627"/>
                    <a:pt x="24266" y="379546"/>
                  </a:cubicBezTo>
                  <a:cubicBezTo>
                    <a:pt x="23906" y="378105"/>
                    <a:pt x="25347" y="374502"/>
                    <a:pt x="24986" y="372700"/>
                  </a:cubicBezTo>
                  <a:cubicBezTo>
                    <a:pt x="24626" y="371620"/>
                    <a:pt x="22466" y="369458"/>
                    <a:pt x="21746" y="368377"/>
                  </a:cubicBezTo>
                  <a:cubicBezTo>
                    <a:pt x="21026" y="367657"/>
                    <a:pt x="19225" y="366576"/>
                    <a:pt x="19225" y="365495"/>
                  </a:cubicBezTo>
                  <a:cubicBezTo>
                    <a:pt x="18865" y="364414"/>
                    <a:pt x="19946" y="361892"/>
                    <a:pt x="20666" y="360811"/>
                  </a:cubicBezTo>
                  <a:cubicBezTo>
                    <a:pt x="21386" y="360091"/>
                    <a:pt x="24266" y="359010"/>
                    <a:pt x="24986" y="357569"/>
                  </a:cubicBezTo>
                  <a:cubicBezTo>
                    <a:pt x="25347" y="356848"/>
                    <a:pt x="25707" y="354687"/>
                    <a:pt x="25347" y="353606"/>
                  </a:cubicBezTo>
                  <a:cubicBezTo>
                    <a:pt x="24986" y="352885"/>
                    <a:pt x="23186" y="351444"/>
                    <a:pt x="22826" y="350003"/>
                  </a:cubicBezTo>
                  <a:cubicBezTo>
                    <a:pt x="22826" y="349283"/>
                    <a:pt x="23906" y="347481"/>
                    <a:pt x="23546" y="346401"/>
                  </a:cubicBezTo>
                  <a:cubicBezTo>
                    <a:pt x="23546" y="345320"/>
                    <a:pt x="22106" y="343518"/>
                    <a:pt x="22106" y="342438"/>
                  </a:cubicBezTo>
                  <a:cubicBezTo>
                    <a:pt x="22466" y="341357"/>
                    <a:pt x="23906" y="339555"/>
                    <a:pt x="23906" y="338475"/>
                  </a:cubicBezTo>
                  <a:cubicBezTo>
                    <a:pt x="23906" y="336313"/>
                    <a:pt x="21386" y="332710"/>
                    <a:pt x="21386" y="330909"/>
                  </a:cubicBezTo>
                  <a:cubicBezTo>
                    <a:pt x="21026" y="329107"/>
                    <a:pt x="22466" y="325865"/>
                    <a:pt x="23186" y="324064"/>
                  </a:cubicBezTo>
                  <a:cubicBezTo>
                    <a:pt x="23906" y="322983"/>
                    <a:pt x="26427" y="320821"/>
                    <a:pt x="26787" y="319380"/>
                  </a:cubicBezTo>
                  <a:cubicBezTo>
                    <a:pt x="27147" y="318299"/>
                    <a:pt x="26067" y="315777"/>
                    <a:pt x="26427" y="314336"/>
                  </a:cubicBezTo>
                  <a:cubicBezTo>
                    <a:pt x="26427" y="313255"/>
                    <a:pt x="27147" y="311454"/>
                    <a:pt x="27867" y="310734"/>
                  </a:cubicBezTo>
                  <a:cubicBezTo>
                    <a:pt x="28587" y="309653"/>
                    <a:pt x="30387" y="308572"/>
                    <a:pt x="30747" y="307851"/>
                  </a:cubicBezTo>
                  <a:cubicBezTo>
                    <a:pt x="31107" y="306410"/>
                    <a:pt x="31828" y="303888"/>
                    <a:pt x="31468" y="302447"/>
                  </a:cubicBezTo>
                  <a:cubicBezTo>
                    <a:pt x="31468" y="301006"/>
                    <a:pt x="30387" y="298484"/>
                    <a:pt x="29667" y="297043"/>
                  </a:cubicBezTo>
                  <a:cubicBezTo>
                    <a:pt x="28947" y="296323"/>
                    <a:pt x="26787" y="295242"/>
                    <a:pt x="26067" y="294521"/>
                  </a:cubicBezTo>
                  <a:cubicBezTo>
                    <a:pt x="25347" y="293440"/>
                    <a:pt x="23186" y="291639"/>
                    <a:pt x="22466" y="290198"/>
                  </a:cubicBezTo>
                  <a:cubicBezTo>
                    <a:pt x="21746" y="289117"/>
                    <a:pt x="21746" y="286956"/>
                    <a:pt x="21386" y="285875"/>
                  </a:cubicBezTo>
                  <a:cubicBezTo>
                    <a:pt x="21026" y="285154"/>
                    <a:pt x="20666" y="283353"/>
                    <a:pt x="19946" y="282632"/>
                  </a:cubicBezTo>
                  <a:cubicBezTo>
                    <a:pt x="19225" y="281551"/>
                    <a:pt x="17065" y="279030"/>
                    <a:pt x="15625" y="279030"/>
                  </a:cubicBezTo>
                  <a:cubicBezTo>
                    <a:pt x="14545" y="279030"/>
                    <a:pt x="12384" y="281551"/>
                    <a:pt x="11664" y="281912"/>
                  </a:cubicBezTo>
                  <a:cubicBezTo>
                    <a:pt x="9864" y="282272"/>
                    <a:pt x="7344" y="282272"/>
                    <a:pt x="5903" y="281551"/>
                  </a:cubicBezTo>
                  <a:cubicBezTo>
                    <a:pt x="4463" y="281551"/>
                    <a:pt x="1222" y="280110"/>
                    <a:pt x="502" y="278669"/>
                  </a:cubicBezTo>
                  <a:cubicBezTo>
                    <a:pt x="-218" y="276868"/>
                    <a:pt x="2663" y="273625"/>
                    <a:pt x="2303" y="271824"/>
                  </a:cubicBezTo>
                  <a:cubicBezTo>
                    <a:pt x="2303" y="270743"/>
                    <a:pt x="862" y="269302"/>
                    <a:pt x="142" y="268221"/>
                  </a:cubicBezTo>
                  <a:cubicBezTo>
                    <a:pt x="-218" y="266060"/>
                    <a:pt x="142" y="261736"/>
                    <a:pt x="862" y="259575"/>
                  </a:cubicBezTo>
                  <a:cubicBezTo>
                    <a:pt x="862" y="258134"/>
                    <a:pt x="2303" y="255612"/>
                    <a:pt x="3023" y="254531"/>
                  </a:cubicBezTo>
                  <a:cubicBezTo>
                    <a:pt x="4103" y="253450"/>
                    <a:pt x="7344" y="252009"/>
                    <a:pt x="8424" y="250928"/>
                  </a:cubicBezTo>
                  <a:cubicBezTo>
                    <a:pt x="9504" y="249847"/>
                    <a:pt x="10944" y="247686"/>
                    <a:pt x="11664" y="246605"/>
                  </a:cubicBezTo>
                  <a:cubicBezTo>
                    <a:pt x="11664" y="245524"/>
                    <a:pt x="11304" y="243723"/>
                    <a:pt x="11664" y="242642"/>
                  </a:cubicBezTo>
                  <a:cubicBezTo>
                    <a:pt x="11664" y="241921"/>
                    <a:pt x="12384" y="240480"/>
                    <a:pt x="12384" y="239760"/>
                  </a:cubicBezTo>
                  <a:cubicBezTo>
                    <a:pt x="12744" y="238679"/>
                    <a:pt x="12024" y="236517"/>
                    <a:pt x="12384" y="235437"/>
                  </a:cubicBezTo>
                  <a:cubicBezTo>
                    <a:pt x="12744" y="234716"/>
                    <a:pt x="14545" y="234356"/>
                    <a:pt x="15265" y="233275"/>
                  </a:cubicBezTo>
                  <a:cubicBezTo>
                    <a:pt x="15985" y="231834"/>
                    <a:pt x="15625" y="228231"/>
                    <a:pt x="15985" y="226790"/>
                  </a:cubicBezTo>
                  <a:cubicBezTo>
                    <a:pt x="17065" y="224628"/>
                    <a:pt x="21026" y="221386"/>
                    <a:pt x="22826" y="219945"/>
                  </a:cubicBezTo>
                  <a:cubicBezTo>
                    <a:pt x="24266" y="218864"/>
                    <a:pt x="28227" y="217423"/>
                    <a:pt x="30027" y="216342"/>
                  </a:cubicBezTo>
                  <a:cubicBezTo>
                    <a:pt x="30747" y="215622"/>
                    <a:pt x="33268" y="213820"/>
                    <a:pt x="33628" y="212739"/>
                  </a:cubicBezTo>
                  <a:cubicBezTo>
                    <a:pt x="34348" y="211659"/>
                    <a:pt x="33988" y="209497"/>
                    <a:pt x="35068" y="208416"/>
                  </a:cubicBezTo>
                  <a:cubicBezTo>
                    <a:pt x="35788" y="207696"/>
                    <a:pt x="37589" y="207696"/>
                    <a:pt x="38669" y="207696"/>
                  </a:cubicBezTo>
                  <a:cubicBezTo>
                    <a:pt x="39749" y="207696"/>
                    <a:pt x="41909" y="209137"/>
                    <a:pt x="42989" y="208776"/>
                  </a:cubicBezTo>
                  <a:cubicBezTo>
                    <a:pt x="44070" y="208416"/>
                    <a:pt x="45150" y="207335"/>
                    <a:pt x="45870" y="206254"/>
                  </a:cubicBezTo>
                  <a:cubicBezTo>
                    <a:pt x="46230" y="205174"/>
                    <a:pt x="46230" y="202652"/>
                    <a:pt x="46590" y="201571"/>
                  </a:cubicBezTo>
                  <a:cubicBezTo>
                    <a:pt x="46950" y="200850"/>
                    <a:pt x="48390" y="199409"/>
                    <a:pt x="49110" y="199409"/>
                  </a:cubicBezTo>
                  <a:cubicBezTo>
                    <a:pt x="49831" y="199049"/>
                    <a:pt x="51271" y="199049"/>
                    <a:pt x="51991" y="199409"/>
                  </a:cubicBezTo>
                  <a:cubicBezTo>
                    <a:pt x="52351" y="199409"/>
                    <a:pt x="53431" y="200130"/>
                    <a:pt x="54151" y="200130"/>
                  </a:cubicBezTo>
                  <a:cubicBezTo>
                    <a:pt x="55232" y="200130"/>
                    <a:pt x="56672" y="200130"/>
                    <a:pt x="57032" y="199409"/>
                  </a:cubicBezTo>
                  <a:cubicBezTo>
                    <a:pt x="58112" y="198689"/>
                    <a:pt x="58112" y="196527"/>
                    <a:pt x="58472" y="195446"/>
                  </a:cubicBezTo>
                  <a:cubicBezTo>
                    <a:pt x="58832" y="194005"/>
                    <a:pt x="58112" y="191483"/>
                    <a:pt x="58832" y="190402"/>
                  </a:cubicBezTo>
                  <a:cubicBezTo>
                    <a:pt x="59552" y="189682"/>
                    <a:pt x="61713" y="190763"/>
                    <a:pt x="62433" y="190402"/>
                  </a:cubicBezTo>
                  <a:cubicBezTo>
                    <a:pt x="63153" y="189682"/>
                    <a:pt x="63153" y="185719"/>
                    <a:pt x="63153" y="185719"/>
                  </a:cubicBezTo>
                  <a:lnTo>
                    <a:pt x="54151" y="90607"/>
                  </a:lnTo>
                  <a:cubicBezTo>
                    <a:pt x="54151" y="90607"/>
                    <a:pt x="56672" y="91688"/>
                    <a:pt x="57752" y="91688"/>
                  </a:cubicBezTo>
                  <a:cubicBezTo>
                    <a:pt x="59192" y="92408"/>
                    <a:pt x="61713" y="93849"/>
                    <a:pt x="63153" y="93489"/>
                  </a:cubicBezTo>
                  <a:cubicBezTo>
                    <a:pt x="64953" y="93129"/>
                    <a:pt x="67113" y="90247"/>
                    <a:pt x="67834" y="88806"/>
                  </a:cubicBezTo>
                  <a:cubicBezTo>
                    <a:pt x="68554" y="87725"/>
                    <a:pt x="68554" y="85563"/>
                    <a:pt x="67834" y="84482"/>
                  </a:cubicBezTo>
                  <a:cubicBezTo>
                    <a:pt x="67113" y="84122"/>
                    <a:pt x="64953" y="84122"/>
                    <a:pt x="64593" y="83041"/>
                  </a:cubicBezTo>
                  <a:cubicBezTo>
                    <a:pt x="64233" y="82681"/>
                    <a:pt x="65313" y="80519"/>
                    <a:pt x="66033" y="80159"/>
                  </a:cubicBezTo>
                  <a:cubicBezTo>
                    <a:pt x="66753" y="79799"/>
                    <a:pt x="69274" y="80879"/>
                    <a:pt x="69994" y="80159"/>
                  </a:cubicBezTo>
                  <a:cubicBezTo>
                    <a:pt x="70714" y="79438"/>
                    <a:pt x="70714" y="76556"/>
                    <a:pt x="71794" y="75836"/>
                  </a:cubicBezTo>
                  <a:cubicBezTo>
                    <a:pt x="72874" y="75115"/>
                    <a:pt x="75755" y="75475"/>
                    <a:pt x="76835" y="75115"/>
                  </a:cubicBezTo>
                  <a:cubicBezTo>
                    <a:pt x="77195" y="75115"/>
                    <a:pt x="77915" y="75115"/>
                    <a:pt x="78635" y="74755"/>
                  </a:cubicBezTo>
                  <a:cubicBezTo>
                    <a:pt x="79356" y="75836"/>
                    <a:pt x="80436" y="76916"/>
                    <a:pt x="80796" y="77637"/>
                  </a:cubicBezTo>
                  <a:cubicBezTo>
                    <a:pt x="81516" y="78718"/>
                    <a:pt x="84036" y="80159"/>
                    <a:pt x="85116" y="80519"/>
                  </a:cubicBezTo>
                  <a:cubicBezTo>
                    <a:pt x="86197" y="81240"/>
                    <a:pt x="89077" y="81240"/>
                    <a:pt x="90517" y="81600"/>
                  </a:cubicBezTo>
                  <a:cubicBezTo>
                    <a:pt x="91598" y="82321"/>
                    <a:pt x="94118" y="83401"/>
                    <a:pt x="95198" y="83401"/>
                  </a:cubicBezTo>
                  <a:cubicBezTo>
                    <a:pt x="96278" y="84122"/>
                    <a:pt x="98799" y="84482"/>
                    <a:pt x="99519" y="84122"/>
                  </a:cubicBezTo>
                  <a:cubicBezTo>
                    <a:pt x="100599" y="84122"/>
                    <a:pt x="102399" y="82321"/>
                    <a:pt x="103120" y="82321"/>
                  </a:cubicBezTo>
                  <a:cubicBezTo>
                    <a:pt x="104560" y="81600"/>
                    <a:pt x="107800" y="83041"/>
                    <a:pt x="109241" y="82681"/>
                  </a:cubicBezTo>
                  <a:cubicBezTo>
                    <a:pt x="111401" y="82321"/>
                    <a:pt x="115362" y="79078"/>
                    <a:pt x="117522" y="77637"/>
                  </a:cubicBezTo>
                  <a:cubicBezTo>
                    <a:pt x="118962" y="76916"/>
                    <a:pt x="121483" y="74755"/>
                    <a:pt x="123283" y="74034"/>
                  </a:cubicBezTo>
                  <a:cubicBezTo>
                    <a:pt x="125083" y="72593"/>
                    <a:pt x="129404" y="71873"/>
                    <a:pt x="131204" y="70792"/>
                  </a:cubicBezTo>
                  <a:cubicBezTo>
                    <a:pt x="132284" y="70071"/>
                    <a:pt x="134085" y="67910"/>
                    <a:pt x="135165" y="67910"/>
                  </a:cubicBezTo>
                  <a:cubicBezTo>
                    <a:pt x="136605" y="67189"/>
                    <a:pt x="140206" y="68270"/>
                    <a:pt x="141646" y="67910"/>
                  </a:cubicBezTo>
                  <a:cubicBezTo>
                    <a:pt x="142726" y="67910"/>
                    <a:pt x="144166" y="66108"/>
                    <a:pt x="145247" y="65388"/>
                  </a:cubicBezTo>
                  <a:cubicBezTo>
                    <a:pt x="146327" y="65027"/>
                    <a:pt x="148847" y="65027"/>
                    <a:pt x="149927" y="64307"/>
                  </a:cubicBezTo>
                  <a:cubicBezTo>
                    <a:pt x="151368" y="63586"/>
                    <a:pt x="153528" y="60344"/>
                    <a:pt x="155328" y="59623"/>
                  </a:cubicBezTo>
                  <a:cubicBezTo>
                    <a:pt x="156768" y="58903"/>
                    <a:pt x="159649" y="59984"/>
                    <a:pt x="160369" y="58903"/>
                  </a:cubicBezTo>
                  <a:cubicBezTo>
                    <a:pt x="161089" y="58543"/>
                    <a:pt x="161449" y="56741"/>
                    <a:pt x="162169" y="56021"/>
                  </a:cubicBezTo>
                  <a:cubicBezTo>
                    <a:pt x="162889" y="54940"/>
                    <a:pt x="164690" y="52778"/>
                    <a:pt x="166130" y="52418"/>
                  </a:cubicBezTo>
                  <a:cubicBezTo>
                    <a:pt x="167930" y="51697"/>
                    <a:pt x="171531" y="53138"/>
                    <a:pt x="172611" y="52418"/>
                  </a:cubicBezTo>
                  <a:cubicBezTo>
                    <a:pt x="173691" y="51697"/>
                    <a:pt x="173691" y="48815"/>
                    <a:pt x="174411" y="47734"/>
                  </a:cubicBezTo>
                  <a:cubicBezTo>
                    <a:pt x="174771" y="47014"/>
                    <a:pt x="175492" y="44852"/>
                    <a:pt x="176572" y="44852"/>
                  </a:cubicBezTo>
                  <a:cubicBezTo>
                    <a:pt x="177652" y="44852"/>
                    <a:pt x="178372" y="48095"/>
                    <a:pt x="179452" y="48095"/>
                  </a:cubicBezTo>
                  <a:cubicBezTo>
                    <a:pt x="180532" y="48455"/>
                    <a:pt x="182693" y="47374"/>
                    <a:pt x="183413" y="46654"/>
                  </a:cubicBezTo>
                  <a:cubicBezTo>
                    <a:pt x="184133" y="46293"/>
                    <a:pt x="184853" y="43411"/>
                    <a:pt x="185933" y="43411"/>
                  </a:cubicBezTo>
                  <a:cubicBezTo>
                    <a:pt x="186653" y="43051"/>
                    <a:pt x="188454" y="46293"/>
                    <a:pt x="189534" y="46293"/>
                  </a:cubicBezTo>
                  <a:cubicBezTo>
                    <a:pt x="190614" y="45933"/>
                    <a:pt x="190974" y="43411"/>
                    <a:pt x="191694" y="42691"/>
                  </a:cubicBezTo>
                  <a:cubicBezTo>
                    <a:pt x="192774" y="42330"/>
                    <a:pt x="194575" y="42330"/>
                    <a:pt x="195295" y="41610"/>
                  </a:cubicBezTo>
                  <a:cubicBezTo>
                    <a:pt x="196015" y="40529"/>
                    <a:pt x="196735" y="37286"/>
                    <a:pt x="196735" y="36926"/>
                  </a:cubicBezTo>
                  <a:cubicBezTo>
                    <a:pt x="197095" y="36926"/>
                    <a:pt x="198535" y="35845"/>
                    <a:pt x="198896" y="35485"/>
                  </a:cubicBezTo>
                  <a:cubicBezTo>
                    <a:pt x="199616" y="34765"/>
                    <a:pt x="200696" y="32603"/>
                    <a:pt x="201416" y="31882"/>
                  </a:cubicBezTo>
                  <a:cubicBezTo>
                    <a:pt x="202136" y="30802"/>
                    <a:pt x="203936" y="28640"/>
                    <a:pt x="205017" y="28640"/>
                  </a:cubicBezTo>
                  <a:cubicBezTo>
                    <a:pt x="205737" y="28640"/>
                    <a:pt x="206457" y="31162"/>
                    <a:pt x="207537" y="31522"/>
                  </a:cubicBezTo>
                  <a:cubicBezTo>
                    <a:pt x="207897" y="31522"/>
                    <a:pt x="209337" y="31522"/>
                    <a:pt x="210057" y="31162"/>
                  </a:cubicBezTo>
                  <a:cubicBezTo>
                    <a:pt x="210777" y="30441"/>
                    <a:pt x="210777" y="28640"/>
                    <a:pt x="211498" y="27919"/>
                  </a:cubicBezTo>
                  <a:cubicBezTo>
                    <a:pt x="211858" y="27199"/>
                    <a:pt x="212938" y="26478"/>
                    <a:pt x="213658" y="26118"/>
                  </a:cubicBezTo>
                  <a:cubicBezTo>
                    <a:pt x="214378" y="25397"/>
                    <a:pt x="215458" y="23956"/>
                    <a:pt x="216178" y="23596"/>
                  </a:cubicBezTo>
                  <a:close/>
                  <a:moveTo>
                    <a:pt x="250542" y="19189"/>
                  </a:moveTo>
                  <a:cubicBezTo>
                    <a:pt x="251611" y="18832"/>
                    <a:pt x="254462" y="19189"/>
                    <a:pt x="255175" y="19546"/>
                  </a:cubicBezTo>
                  <a:cubicBezTo>
                    <a:pt x="255888" y="20618"/>
                    <a:pt x="256600" y="22761"/>
                    <a:pt x="256244" y="23833"/>
                  </a:cubicBezTo>
                  <a:cubicBezTo>
                    <a:pt x="255888" y="25262"/>
                    <a:pt x="253037" y="27048"/>
                    <a:pt x="251968" y="27762"/>
                  </a:cubicBezTo>
                  <a:cubicBezTo>
                    <a:pt x="250542" y="28476"/>
                    <a:pt x="248404" y="29548"/>
                    <a:pt x="247335" y="30262"/>
                  </a:cubicBezTo>
                  <a:cubicBezTo>
                    <a:pt x="246266" y="30977"/>
                    <a:pt x="244484" y="32763"/>
                    <a:pt x="243415" y="32763"/>
                  </a:cubicBezTo>
                  <a:cubicBezTo>
                    <a:pt x="242346" y="32763"/>
                    <a:pt x="240564" y="31334"/>
                    <a:pt x="239851" y="30620"/>
                  </a:cubicBezTo>
                  <a:cubicBezTo>
                    <a:pt x="239495" y="29905"/>
                    <a:pt x="239495" y="27405"/>
                    <a:pt x="239851" y="26333"/>
                  </a:cubicBezTo>
                  <a:cubicBezTo>
                    <a:pt x="240207" y="25262"/>
                    <a:pt x="242346" y="24190"/>
                    <a:pt x="243058" y="23476"/>
                  </a:cubicBezTo>
                  <a:cubicBezTo>
                    <a:pt x="244128" y="23118"/>
                    <a:pt x="246266" y="22404"/>
                    <a:pt x="246978" y="22047"/>
                  </a:cubicBezTo>
                  <a:cubicBezTo>
                    <a:pt x="248048" y="21332"/>
                    <a:pt x="249473" y="19546"/>
                    <a:pt x="250542" y="19189"/>
                  </a:cubicBezTo>
                  <a:close/>
                  <a:moveTo>
                    <a:pt x="267358" y="154"/>
                  </a:moveTo>
                  <a:cubicBezTo>
                    <a:pt x="268508" y="897"/>
                    <a:pt x="269274" y="3498"/>
                    <a:pt x="269274" y="4984"/>
                  </a:cubicBezTo>
                  <a:cubicBezTo>
                    <a:pt x="269274" y="6842"/>
                    <a:pt x="267741" y="10557"/>
                    <a:pt x="266592" y="12043"/>
                  </a:cubicBezTo>
                  <a:cubicBezTo>
                    <a:pt x="265826" y="13530"/>
                    <a:pt x="263143" y="16874"/>
                    <a:pt x="261611" y="16502"/>
                  </a:cubicBezTo>
                  <a:cubicBezTo>
                    <a:pt x="260078" y="15759"/>
                    <a:pt x="259312" y="12043"/>
                    <a:pt x="259312" y="10557"/>
                  </a:cubicBezTo>
                  <a:cubicBezTo>
                    <a:pt x="258928" y="9071"/>
                    <a:pt x="258545" y="5727"/>
                    <a:pt x="259312" y="4241"/>
                  </a:cubicBezTo>
                  <a:cubicBezTo>
                    <a:pt x="260078" y="3126"/>
                    <a:pt x="261994" y="1268"/>
                    <a:pt x="263143" y="525"/>
                  </a:cubicBezTo>
                  <a:cubicBezTo>
                    <a:pt x="264293" y="154"/>
                    <a:pt x="266209" y="-218"/>
                    <a:pt x="267358" y="154"/>
                  </a:cubicBezTo>
                  <a:close/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52" name="Freeform 385">
              <a:extLst>
                <a:ext uri="{FF2B5EF4-FFF2-40B4-BE49-F238E27FC236}">
                  <a16:creationId xmlns:a16="http://schemas.microsoft.com/office/drawing/2014/main" id="{D7F99911-F1BC-FC49-B358-6EAE14CA4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36165" y="2476246"/>
              <a:ext cx="496426" cy="1031859"/>
            </a:xfrm>
            <a:custGeom>
              <a:avLst/>
              <a:gdLst>
                <a:gd name="T0" fmla="*/ 612 w 617"/>
                <a:gd name="T1" fmla="*/ 995 h 1285"/>
                <a:gd name="T2" fmla="*/ 604 w 617"/>
                <a:gd name="T3" fmla="*/ 1049 h 1285"/>
                <a:gd name="T4" fmla="*/ 593 w 617"/>
                <a:gd name="T5" fmla="*/ 1057 h 1285"/>
                <a:gd name="T6" fmla="*/ 566 w 617"/>
                <a:gd name="T7" fmla="*/ 1065 h 1285"/>
                <a:gd name="T8" fmla="*/ 537 w 617"/>
                <a:gd name="T9" fmla="*/ 1100 h 1285"/>
                <a:gd name="T10" fmla="*/ 502 w 617"/>
                <a:gd name="T11" fmla="*/ 1121 h 1285"/>
                <a:gd name="T12" fmla="*/ 505 w 617"/>
                <a:gd name="T13" fmla="*/ 1150 h 1285"/>
                <a:gd name="T14" fmla="*/ 475 w 617"/>
                <a:gd name="T15" fmla="*/ 1177 h 1285"/>
                <a:gd name="T16" fmla="*/ 73 w 617"/>
                <a:gd name="T17" fmla="*/ 1269 h 1285"/>
                <a:gd name="T18" fmla="*/ 51 w 617"/>
                <a:gd name="T19" fmla="*/ 1245 h 1285"/>
                <a:gd name="T20" fmla="*/ 46 w 617"/>
                <a:gd name="T21" fmla="*/ 1214 h 1285"/>
                <a:gd name="T22" fmla="*/ 43 w 617"/>
                <a:gd name="T23" fmla="*/ 1182 h 1285"/>
                <a:gd name="T24" fmla="*/ 49 w 617"/>
                <a:gd name="T25" fmla="*/ 1148 h 1285"/>
                <a:gd name="T26" fmla="*/ 52 w 617"/>
                <a:gd name="T27" fmla="*/ 1116 h 1285"/>
                <a:gd name="T28" fmla="*/ 35 w 617"/>
                <a:gd name="T29" fmla="*/ 1081 h 1285"/>
                <a:gd name="T30" fmla="*/ 31 w 617"/>
                <a:gd name="T31" fmla="*/ 1037 h 1285"/>
                <a:gd name="T32" fmla="*/ 26 w 617"/>
                <a:gd name="T33" fmla="*/ 997 h 1285"/>
                <a:gd name="T34" fmla="*/ 13 w 617"/>
                <a:gd name="T35" fmla="*/ 969 h 1285"/>
                <a:gd name="T36" fmla="*/ 7 w 617"/>
                <a:gd name="T37" fmla="*/ 926 h 1285"/>
                <a:gd name="T38" fmla="*/ 10 w 617"/>
                <a:gd name="T39" fmla="*/ 884 h 1285"/>
                <a:gd name="T40" fmla="*/ 10 w 617"/>
                <a:gd name="T41" fmla="*/ 839 h 1285"/>
                <a:gd name="T42" fmla="*/ 27 w 617"/>
                <a:gd name="T43" fmla="*/ 802 h 1285"/>
                <a:gd name="T44" fmla="*/ 25 w 617"/>
                <a:gd name="T45" fmla="*/ 753 h 1285"/>
                <a:gd name="T46" fmla="*/ 39 w 617"/>
                <a:gd name="T47" fmla="*/ 716 h 1285"/>
                <a:gd name="T48" fmla="*/ 33 w 617"/>
                <a:gd name="T49" fmla="*/ 683 h 1285"/>
                <a:gd name="T50" fmla="*/ 41 w 617"/>
                <a:gd name="T51" fmla="*/ 640 h 1285"/>
                <a:gd name="T52" fmla="*/ 33 w 617"/>
                <a:gd name="T53" fmla="*/ 608 h 1285"/>
                <a:gd name="T54" fmla="*/ 16 w 617"/>
                <a:gd name="T55" fmla="*/ 565 h 1285"/>
                <a:gd name="T56" fmla="*/ 13 w 617"/>
                <a:gd name="T57" fmla="*/ 538 h 1285"/>
                <a:gd name="T58" fmla="*/ 38 w 617"/>
                <a:gd name="T59" fmla="*/ 511 h 1285"/>
                <a:gd name="T60" fmla="*/ 68 w 617"/>
                <a:gd name="T61" fmla="*/ 495 h 1285"/>
                <a:gd name="T62" fmla="*/ 79 w 617"/>
                <a:gd name="T63" fmla="*/ 464 h 1285"/>
                <a:gd name="T64" fmla="*/ 108 w 617"/>
                <a:gd name="T65" fmla="*/ 444 h 1285"/>
                <a:gd name="T66" fmla="*/ 121 w 617"/>
                <a:gd name="T67" fmla="*/ 412 h 1285"/>
                <a:gd name="T68" fmla="*/ 121 w 617"/>
                <a:gd name="T69" fmla="*/ 382 h 1285"/>
                <a:gd name="T70" fmla="*/ 127 w 617"/>
                <a:gd name="T71" fmla="*/ 351 h 1285"/>
                <a:gd name="T72" fmla="*/ 96 w 617"/>
                <a:gd name="T73" fmla="*/ 313 h 1285"/>
                <a:gd name="T74" fmla="*/ 81 w 617"/>
                <a:gd name="T75" fmla="*/ 283 h 1285"/>
                <a:gd name="T76" fmla="*/ 90 w 617"/>
                <a:gd name="T77" fmla="*/ 231 h 1285"/>
                <a:gd name="T78" fmla="*/ 87 w 617"/>
                <a:gd name="T79" fmla="*/ 198 h 1285"/>
                <a:gd name="T80" fmla="*/ 74 w 617"/>
                <a:gd name="T81" fmla="*/ 165 h 1285"/>
                <a:gd name="T82" fmla="*/ 73 w 617"/>
                <a:gd name="T83" fmla="*/ 139 h 1285"/>
                <a:gd name="T84" fmla="*/ 88 w 617"/>
                <a:gd name="T85" fmla="*/ 101 h 1285"/>
                <a:gd name="T86" fmla="*/ 84 w 617"/>
                <a:gd name="T87" fmla="*/ 65 h 1285"/>
                <a:gd name="T88" fmla="*/ 67 w 617"/>
                <a:gd name="T89" fmla="*/ 50 h 1285"/>
                <a:gd name="T90" fmla="*/ 95 w 617"/>
                <a:gd name="T91" fmla="*/ 32 h 1285"/>
                <a:gd name="T92" fmla="*/ 108 w 617"/>
                <a:gd name="T93" fmla="*/ 9 h 1285"/>
                <a:gd name="T94" fmla="*/ 136 w 617"/>
                <a:gd name="T95" fmla="*/ 33 h 1285"/>
                <a:gd name="T96" fmla="*/ 165 w 617"/>
                <a:gd name="T97" fmla="*/ 22 h 1285"/>
                <a:gd name="T98" fmla="*/ 428 w 617"/>
                <a:gd name="T99" fmla="*/ 682 h 1285"/>
                <a:gd name="T100" fmla="*/ 468 w 617"/>
                <a:gd name="T101" fmla="*/ 774 h 1285"/>
                <a:gd name="T102" fmla="*/ 476 w 617"/>
                <a:gd name="T103" fmla="*/ 828 h 1285"/>
                <a:gd name="T104" fmla="*/ 507 w 617"/>
                <a:gd name="T105" fmla="*/ 854 h 1285"/>
                <a:gd name="T106" fmla="*/ 563 w 617"/>
                <a:gd name="T107" fmla="*/ 933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7" h="1285">
                  <a:moveTo>
                    <a:pt x="616" y="949"/>
                  </a:moveTo>
                  <a:lnTo>
                    <a:pt x="616" y="968"/>
                  </a:lnTo>
                  <a:lnTo>
                    <a:pt x="616" y="968"/>
                  </a:lnTo>
                  <a:cubicBezTo>
                    <a:pt x="614" y="970"/>
                    <a:pt x="613" y="972"/>
                    <a:pt x="613" y="974"/>
                  </a:cubicBezTo>
                  <a:lnTo>
                    <a:pt x="613" y="974"/>
                  </a:lnTo>
                  <a:cubicBezTo>
                    <a:pt x="612" y="979"/>
                    <a:pt x="612" y="989"/>
                    <a:pt x="612" y="995"/>
                  </a:cubicBezTo>
                  <a:lnTo>
                    <a:pt x="612" y="995"/>
                  </a:lnTo>
                  <a:cubicBezTo>
                    <a:pt x="612" y="999"/>
                    <a:pt x="612" y="1007"/>
                    <a:pt x="611" y="1010"/>
                  </a:cubicBezTo>
                  <a:lnTo>
                    <a:pt x="611" y="1010"/>
                  </a:lnTo>
                  <a:cubicBezTo>
                    <a:pt x="609" y="1016"/>
                    <a:pt x="601" y="1023"/>
                    <a:pt x="601" y="1028"/>
                  </a:cubicBezTo>
                  <a:lnTo>
                    <a:pt x="601" y="1028"/>
                  </a:lnTo>
                  <a:cubicBezTo>
                    <a:pt x="600" y="1033"/>
                    <a:pt x="603" y="1045"/>
                    <a:pt x="604" y="1049"/>
                  </a:cubicBezTo>
                  <a:lnTo>
                    <a:pt x="604" y="1049"/>
                  </a:lnTo>
                  <a:cubicBezTo>
                    <a:pt x="605" y="1050"/>
                    <a:pt x="605" y="1051"/>
                    <a:pt x="606" y="1051"/>
                  </a:cubicBezTo>
                  <a:lnTo>
                    <a:pt x="606" y="1051"/>
                  </a:lnTo>
                  <a:cubicBezTo>
                    <a:pt x="604" y="1053"/>
                    <a:pt x="603" y="1055"/>
                    <a:pt x="602" y="1056"/>
                  </a:cubicBezTo>
                  <a:lnTo>
                    <a:pt x="602" y="1056"/>
                  </a:lnTo>
                  <a:cubicBezTo>
                    <a:pt x="600" y="1057"/>
                    <a:pt x="596" y="1057"/>
                    <a:pt x="593" y="1057"/>
                  </a:cubicBezTo>
                  <a:lnTo>
                    <a:pt x="593" y="1057"/>
                  </a:lnTo>
                  <a:cubicBezTo>
                    <a:pt x="590" y="1057"/>
                    <a:pt x="584" y="1054"/>
                    <a:pt x="581" y="1053"/>
                  </a:cubicBezTo>
                  <a:lnTo>
                    <a:pt x="581" y="1053"/>
                  </a:lnTo>
                  <a:cubicBezTo>
                    <a:pt x="578" y="1053"/>
                    <a:pt x="571" y="1053"/>
                    <a:pt x="569" y="1056"/>
                  </a:cubicBezTo>
                  <a:lnTo>
                    <a:pt x="569" y="1056"/>
                  </a:lnTo>
                  <a:cubicBezTo>
                    <a:pt x="567" y="1057"/>
                    <a:pt x="568" y="1063"/>
                    <a:pt x="566" y="1065"/>
                  </a:cubicBezTo>
                  <a:lnTo>
                    <a:pt x="566" y="1065"/>
                  </a:lnTo>
                  <a:cubicBezTo>
                    <a:pt x="563" y="1069"/>
                    <a:pt x="554" y="1073"/>
                    <a:pt x="550" y="1076"/>
                  </a:cubicBezTo>
                  <a:lnTo>
                    <a:pt x="550" y="1076"/>
                  </a:lnTo>
                  <a:cubicBezTo>
                    <a:pt x="547" y="1078"/>
                    <a:pt x="539" y="1080"/>
                    <a:pt x="538" y="1084"/>
                  </a:cubicBezTo>
                  <a:lnTo>
                    <a:pt x="538" y="1084"/>
                  </a:lnTo>
                  <a:cubicBezTo>
                    <a:pt x="536" y="1087"/>
                    <a:pt x="539" y="1096"/>
                    <a:pt x="537" y="1100"/>
                  </a:cubicBezTo>
                  <a:lnTo>
                    <a:pt x="537" y="1100"/>
                  </a:lnTo>
                  <a:cubicBezTo>
                    <a:pt x="536" y="1103"/>
                    <a:pt x="531" y="1106"/>
                    <a:pt x="529" y="1107"/>
                  </a:cubicBezTo>
                  <a:lnTo>
                    <a:pt x="529" y="1107"/>
                  </a:lnTo>
                  <a:cubicBezTo>
                    <a:pt x="525" y="1109"/>
                    <a:pt x="515" y="1108"/>
                    <a:pt x="511" y="1110"/>
                  </a:cubicBezTo>
                  <a:lnTo>
                    <a:pt x="511" y="1110"/>
                  </a:lnTo>
                  <a:cubicBezTo>
                    <a:pt x="508" y="1111"/>
                    <a:pt x="503" y="1117"/>
                    <a:pt x="502" y="1121"/>
                  </a:cubicBezTo>
                  <a:lnTo>
                    <a:pt x="502" y="1121"/>
                  </a:lnTo>
                  <a:cubicBezTo>
                    <a:pt x="501" y="1123"/>
                    <a:pt x="501" y="1128"/>
                    <a:pt x="501" y="1131"/>
                  </a:cubicBezTo>
                  <a:lnTo>
                    <a:pt x="501" y="1131"/>
                  </a:lnTo>
                  <a:cubicBezTo>
                    <a:pt x="502" y="1133"/>
                    <a:pt x="506" y="1136"/>
                    <a:pt x="507" y="1137"/>
                  </a:cubicBezTo>
                  <a:lnTo>
                    <a:pt x="507" y="1137"/>
                  </a:lnTo>
                  <a:cubicBezTo>
                    <a:pt x="508" y="1140"/>
                    <a:pt x="508" y="1147"/>
                    <a:pt x="505" y="1150"/>
                  </a:cubicBezTo>
                  <a:lnTo>
                    <a:pt x="505" y="1150"/>
                  </a:lnTo>
                  <a:cubicBezTo>
                    <a:pt x="502" y="1153"/>
                    <a:pt x="490" y="1150"/>
                    <a:pt x="487" y="1154"/>
                  </a:cubicBezTo>
                  <a:lnTo>
                    <a:pt x="487" y="1154"/>
                  </a:lnTo>
                  <a:cubicBezTo>
                    <a:pt x="485" y="1156"/>
                    <a:pt x="488" y="1162"/>
                    <a:pt x="487" y="1164"/>
                  </a:cubicBezTo>
                  <a:lnTo>
                    <a:pt x="487" y="1164"/>
                  </a:lnTo>
                  <a:cubicBezTo>
                    <a:pt x="485" y="1168"/>
                    <a:pt x="475" y="1177"/>
                    <a:pt x="475" y="1177"/>
                  </a:cubicBezTo>
                  <a:lnTo>
                    <a:pt x="93" y="1283"/>
                  </a:lnTo>
                  <a:lnTo>
                    <a:pt x="88" y="1284"/>
                  </a:lnTo>
                  <a:lnTo>
                    <a:pt x="88" y="1284"/>
                  </a:lnTo>
                  <a:cubicBezTo>
                    <a:pt x="87" y="1280"/>
                    <a:pt x="86" y="1275"/>
                    <a:pt x="84" y="1273"/>
                  </a:cubicBezTo>
                  <a:lnTo>
                    <a:pt x="84" y="1273"/>
                  </a:lnTo>
                  <a:cubicBezTo>
                    <a:pt x="83" y="1271"/>
                    <a:pt x="75" y="1271"/>
                    <a:pt x="73" y="1269"/>
                  </a:cubicBezTo>
                  <a:lnTo>
                    <a:pt x="73" y="1269"/>
                  </a:lnTo>
                  <a:cubicBezTo>
                    <a:pt x="71" y="1268"/>
                    <a:pt x="68" y="1262"/>
                    <a:pt x="66" y="1259"/>
                  </a:cubicBezTo>
                  <a:lnTo>
                    <a:pt x="66" y="1259"/>
                  </a:lnTo>
                  <a:cubicBezTo>
                    <a:pt x="64" y="1258"/>
                    <a:pt x="57" y="1258"/>
                    <a:pt x="55" y="1255"/>
                  </a:cubicBezTo>
                  <a:lnTo>
                    <a:pt x="55" y="1255"/>
                  </a:lnTo>
                  <a:cubicBezTo>
                    <a:pt x="53" y="1253"/>
                    <a:pt x="53" y="1247"/>
                    <a:pt x="51" y="1245"/>
                  </a:cubicBezTo>
                  <a:lnTo>
                    <a:pt x="51" y="1245"/>
                  </a:lnTo>
                  <a:cubicBezTo>
                    <a:pt x="50" y="1243"/>
                    <a:pt x="46" y="1241"/>
                    <a:pt x="45" y="1239"/>
                  </a:cubicBezTo>
                  <a:lnTo>
                    <a:pt x="45" y="1239"/>
                  </a:lnTo>
                  <a:cubicBezTo>
                    <a:pt x="43" y="1237"/>
                    <a:pt x="40" y="1232"/>
                    <a:pt x="40" y="1229"/>
                  </a:cubicBezTo>
                  <a:lnTo>
                    <a:pt x="40" y="1229"/>
                  </a:lnTo>
                  <a:cubicBezTo>
                    <a:pt x="40" y="1225"/>
                    <a:pt x="45" y="1218"/>
                    <a:pt x="46" y="1214"/>
                  </a:cubicBezTo>
                  <a:lnTo>
                    <a:pt x="46" y="1214"/>
                  </a:lnTo>
                  <a:cubicBezTo>
                    <a:pt x="47" y="1211"/>
                    <a:pt x="47" y="1205"/>
                    <a:pt x="46" y="1202"/>
                  </a:cubicBezTo>
                  <a:lnTo>
                    <a:pt x="46" y="1202"/>
                  </a:lnTo>
                  <a:cubicBezTo>
                    <a:pt x="45" y="1200"/>
                    <a:pt x="40" y="1196"/>
                    <a:pt x="39" y="1194"/>
                  </a:cubicBezTo>
                  <a:lnTo>
                    <a:pt x="39" y="1194"/>
                  </a:lnTo>
                  <a:cubicBezTo>
                    <a:pt x="39" y="1191"/>
                    <a:pt x="41" y="1185"/>
                    <a:pt x="43" y="1182"/>
                  </a:cubicBezTo>
                  <a:lnTo>
                    <a:pt x="43" y="1182"/>
                  </a:lnTo>
                  <a:cubicBezTo>
                    <a:pt x="45" y="1180"/>
                    <a:pt x="54" y="1177"/>
                    <a:pt x="57" y="1174"/>
                  </a:cubicBezTo>
                  <a:lnTo>
                    <a:pt x="57" y="1174"/>
                  </a:lnTo>
                  <a:cubicBezTo>
                    <a:pt x="59" y="1170"/>
                    <a:pt x="59" y="1161"/>
                    <a:pt x="58" y="1157"/>
                  </a:cubicBezTo>
                  <a:lnTo>
                    <a:pt x="58" y="1157"/>
                  </a:lnTo>
                  <a:cubicBezTo>
                    <a:pt x="57" y="1154"/>
                    <a:pt x="51" y="1150"/>
                    <a:pt x="49" y="1148"/>
                  </a:cubicBezTo>
                  <a:lnTo>
                    <a:pt x="49" y="1148"/>
                  </a:lnTo>
                  <a:cubicBezTo>
                    <a:pt x="48" y="1146"/>
                    <a:pt x="45" y="1141"/>
                    <a:pt x="45" y="1139"/>
                  </a:cubicBezTo>
                  <a:lnTo>
                    <a:pt x="45" y="1139"/>
                  </a:lnTo>
                  <a:cubicBezTo>
                    <a:pt x="45" y="1136"/>
                    <a:pt x="51" y="1131"/>
                    <a:pt x="53" y="1128"/>
                  </a:cubicBezTo>
                  <a:lnTo>
                    <a:pt x="53" y="1128"/>
                  </a:lnTo>
                  <a:cubicBezTo>
                    <a:pt x="53" y="1125"/>
                    <a:pt x="53" y="1119"/>
                    <a:pt x="52" y="1116"/>
                  </a:cubicBezTo>
                  <a:lnTo>
                    <a:pt x="52" y="1116"/>
                  </a:lnTo>
                  <a:cubicBezTo>
                    <a:pt x="51" y="1112"/>
                    <a:pt x="46" y="1105"/>
                    <a:pt x="44" y="1102"/>
                  </a:cubicBezTo>
                  <a:lnTo>
                    <a:pt x="44" y="1102"/>
                  </a:lnTo>
                  <a:cubicBezTo>
                    <a:pt x="42" y="1099"/>
                    <a:pt x="37" y="1096"/>
                    <a:pt x="36" y="1093"/>
                  </a:cubicBezTo>
                  <a:lnTo>
                    <a:pt x="36" y="1093"/>
                  </a:lnTo>
                  <a:cubicBezTo>
                    <a:pt x="35" y="1090"/>
                    <a:pt x="35" y="1084"/>
                    <a:pt x="35" y="1081"/>
                  </a:cubicBezTo>
                  <a:lnTo>
                    <a:pt x="35" y="1081"/>
                  </a:lnTo>
                  <a:cubicBezTo>
                    <a:pt x="34" y="1075"/>
                    <a:pt x="33" y="1061"/>
                    <a:pt x="31" y="1056"/>
                  </a:cubicBezTo>
                  <a:lnTo>
                    <a:pt x="31" y="1056"/>
                  </a:lnTo>
                  <a:cubicBezTo>
                    <a:pt x="30" y="1053"/>
                    <a:pt x="26" y="1047"/>
                    <a:pt x="26" y="1045"/>
                  </a:cubicBezTo>
                  <a:lnTo>
                    <a:pt x="26" y="1045"/>
                  </a:lnTo>
                  <a:cubicBezTo>
                    <a:pt x="27" y="1043"/>
                    <a:pt x="30" y="1039"/>
                    <a:pt x="31" y="1037"/>
                  </a:cubicBezTo>
                  <a:lnTo>
                    <a:pt x="31" y="1037"/>
                  </a:lnTo>
                  <a:cubicBezTo>
                    <a:pt x="33" y="1033"/>
                    <a:pt x="33" y="1024"/>
                    <a:pt x="33" y="1020"/>
                  </a:cubicBezTo>
                  <a:lnTo>
                    <a:pt x="33" y="1020"/>
                  </a:lnTo>
                  <a:cubicBezTo>
                    <a:pt x="32" y="1017"/>
                    <a:pt x="28" y="1012"/>
                    <a:pt x="27" y="1009"/>
                  </a:cubicBezTo>
                  <a:lnTo>
                    <a:pt x="27" y="1009"/>
                  </a:lnTo>
                  <a:cubicBezTo>
                    <a:pt x="26" y="1006"/>
                    <a:pt x="27" y="999"/>
                    <a:pt x="26" y="997"/>
                  </a:cubicBezTo>
                  <a:lnTo>
                    <a:pt x="26" y="997"/>
                  </a:lnTo>
                  <a:cubicBezTo>
                    <a:pt x="25" y="995"/>
                    <a:pt x="20" y="993"/>
                    <a:pt x="19" y="990"/>
                  </a:cubicBezTo>
                  <a:lnTo>
                    <a:pt x="19" y="990"/>
                  </a:lnTo>
                  <a:cubicBezTo>
                    <a:pt x="18" y="987"/>
                    <a:pt x="21" y="981"/>
                    <a:pt x="21" y="978"/>
                  </a:cubicBezTo>
                  <a:lnTo>
                    <a:pt x="21" y="978"/>
                  </a:lnTo>
                  <a:cubicBezTo>
                    <a:pt x="20" y="975"/>
                    <a:pt x="14" y="972"/>
                    <a:pt x="13" y="969"/>
                  </a:cubicBezTo>
                  <a:lnTo>
                    <a:pt x="13" y="969"/>
                  </a:lnTo>
                  <a:cubicBezTo>
                    <a:pt x="12" y="964"/>
                    <a:pt x="17" y="954"/>
                    <a:pt x="17" y="949"/>
                  </a:cubicBezTo>
                  <a:lnTo>
                    <a:pt x="17" y="949"/>
                  </a:lnTo>
                  <a:cubicBezTo>
                    <a:pt x="17" y="945"/>
                    <a:pt x="14" y="937"/>
                    <a:pt x="13" y="934"/>
                  </a:cubicBezTo>
                  <a:lnTo>
                    <a:pt x="13" y="934"/>
                  </a:lnTo>
                  <a:cubicBezTo>
                    <a:pt x="11" y="932"/>
                    <a:pt x="8" y="929"/>
                    <a:pt x="7" y="926"/>
                  </a:cubicBezTo>
                  <a:lnTo>
                    <a:pt x="7" y="926"/>
                  </a:lnTo>
                  <a:cubicBezTo>
                    <a:pt x="6" y="923"/>
                    <a:pt x="8" y="915"/>
                    <a:pt x="7" y="911"/>
                  </a:cubicBezTo>
                  <a:lnTo>
                    <a:pt x="7" y="911"/>
                  </a:lnTo>
                  <a:cubicBezTo>
                    <a:pt x="5" y="908"/>
                    <a:pt x="0" y="902"/>
                    <a:pt x="0" y="899"/>
                  </a:cubicBezTo>
                  <a:lnTo>
                    <a:pt x="0" y="899"/>
                  </a:lnTo>
                  <a:cubicBezTo>
                    <a:pt x="0" y="895"/>
                    <a:pt x="9" y="888"/>
                    <a:pt x="10" y="884"/>
                  </a:cubicBezTo>
                  <a:lnTo>
                    <a:pt x="10" y="884"/>
                  </a:lnTo>
                  <a:cubicBezTo>
                    <a:pt x="11" y="880"/>
                    <a:pt x="11" y="873"/>
                    <a:pt x="12" y="869"/>
                  </a:cubicBezTo>
                  <a:lnTo>
                    <a:pt x="12" y="869"/>
                  </a:lnTo>
                  <a:cubicBezTo>
                    <a:pt x="13" y="866"/>
                    <a:pt x="15" y="860"/>
                    <a:pt x="15" y="857"/>
                  </a:cubicBezTo>
                  <a:lnTo>
                    <a:pt x="15" y="857"/>
                  </a:lnTo>
                  <a:cubicBezTo>
                    <a:pt x="15" y="853"/>
                    <a:pt x="10" y="844"/>
                    <a:pt x="10" y="839"/>
                  </a:cubicBezTo>
                  <a:lnTo>
                    <a:pt x="10" y="839"/>
                  </a:lnTo>
                  <a:cubicBezTo>
                    <a:pt x="9" y="835"/>
                    <a:pt x="8" y="827"/>
                    <a:pt x="10" y="823"/>
                  </a:cubicBezTo>
                  <a:lnTo>
                    <a:pt x="10" y="823"/>
                  </a:lnTo>
                  <a:cubicBezTo>
                    <a:pt x="11" y="821"/>
                    <a:pt x="14" y="816"/>
                    <a:pt x="16" y="814"/>
                  </a:cubicBezTo>
                  <a:lnTo>
                    <a:pt x="16" y="814"/>
                  </a:lnTo>
                  <a:cubicBezTo>
                    <a:pt x="18" y="811"/>
                    <a:pt x="25" y="806"/>
                    <a:pt x="27" y="802"/>
                  </a:cubicBezTo>
                  <a:lnTo>
                    <a:pt x="27" y="802"/>
                  </a:lnTo>
                  <a:cubicBezTo>
                    <a:pt x="29" y="798"/>
                    <a:pt x="29" y="788"/>
                    <a:pt x="30" y="784"/>
                  </a:cubicBezTo>
                  <a:lnTo>
                    <a:pt x="30" y="784"/>
                  </a:lnTo>
                  <a:cubicBezTo>
                    <a:pt x="30" y="780"/>
                    <a:pt x="33" y="771"/>
                    <a:pt x="33" y="767"/>
                  </a:cubicBezTo>
                  <a:lnTo>
                    <a:pt x="33" y="767"/>
                  </a:lnTo>
                  <a:cubicBezTo>
                    <a:pt x="32" y="763"/>
                    <a:pt x="26" y="757"/>
                    <a:pt x="25" y="753"/>
                  </a:cubicBezTo>
                  <a:lnTo>
                    <a:pt x="25" y="753"/>
                  </a:lnTo>
                  <a:cubicBezTo>
                    <a:pt x="25" y="748"/>
                    <a:pt x="28" y="740"/>
                    <a:pt x="28" y="735"/>
                  </a:cubicBezTo>
                  <a:lnTo>
                    <a:pt x="28" y="735"/>
                  </a:lnTo>
                  <a:cubicBezTo>
                    <a:pt x="29" y="733"/>
                    <a:pt x="30" y="725"/>
                    <a:pt x="31" y="723"/>
                  </a:cubicBezTo>
                  <a:lnTo>
                    <a:pt x="31" y="723"/>
                  </a:lnTo>
                  <a:cubicBezTo>
                    <a:pt x="33" y="721"/>
                    <a:pt x="38" y="719"/>
                    <a:pt x="39" y="716"/>
                  </a:cubicBezTo>
                  <a:lnTo>
                    <a:pt x="39" y="716"/>
                  </a:lnTo>
                  <a:cubicBezTo>
                    <a:pt x="40" y="713"/>
                    <a:pt x="36" y="707"/>
                    <a:pt x="36" y="704"/>
                  </a:cubicBezTo>
                  <a:lnTo>
                    <a:pt x="36" y="704"/>
                  </a:lnTo>
                  <a:cubicBezTo>
                    <a:pt x="36" y="701"/>
                    <a:pt x="41" y="695"/>
                    <a:pt x="40" y="693"/>
                  </a:cubicBezTo>
                  <a:lnTo>
                    <a:pt x="40" y="693"/>
                  </a:lnTo>
                  <a:cubicBezTo>
                    <a:pt x="40" y="690"/>
                    <a:pt x="33" y="685"/>
                    <a:pt x="33" y="683"/>
                  </a:cubicBezTo>
                  <a:lnTo>
                    <a:pt x="33" y="683"/>
                  </a:lnTo>
                  <a:cubicBezTo>
                    <a:pt x="31" y="680"/>
                    <a:pt x="34" y="674"/>
                    <a:pt x="34" y="672"/>
                  </a:cubicBezTo>
                  <a:lnTo>
                    <a:pt x="34" y="672"/>
                  </a:lnTo>
                  <a:cubicBezTo>
                    <a:pt x="34" y="667"/>
                    <a:pt x="33" y="657"/>
                    <a:pt x="34" y="653"/>
                  </a:cubicBezTo>
                  <a:lnTo>
                    <a:pt x="34" y="653"/>
                  </a:lnTo>
                  <a:cubicBezTo>
                    <a:pt x="35" y="649"/>
                    <a:pt x="40" y="644"/>
                    <a:pt x="41" y="640"/>
                  </a:cubicBezTo>
                  <a:lnTo>
                    <a:pt x="41" y="640"/>
                  </a:lnTo>
                  <a:cubicBezTo>
                    <a:pt x="42" y="637"/>
                    <a:pt x="41" y="631"/>
                    <a:pt x="40" y="628"/>
                  </a:cubicBezTo>
                  <a:lnTo>
                    <a:pt x="40" y="628"/>
                  </a:lnTo>
                  <a:cubicBezTo>
                    <a:pt x="39" y="626"/>
                    <a:pt x="34" y="623"/>
                    <a:pt x="33" y="621"/>
                  </a:cubicBezTo>
                  <a:lnTo>
                    <a:pt x="33" y="621"/>
                  </a:lnTo>
                  <a:cubicBezTo>
                    <a:pt x="31" y="618"/>
                    <a:pt x="34" y="611"/>
                    <a:pt x="33" y="608"/>
                  </a:cubicBezTo>
                  <a:lnTo>
                    <a:pt x="33" y="608"/>
                  </a:lnTo>
                  <a:cubicBezTo>
                    <a:pt x="31" y="603"/>
                    <a:pt x="22" y="596"/>
                    <a:pt x="20" y="592"/>
                  </a:cubicBezTo>
                  <a:lnTo>
                    <a:pt x="20" y="592"/>
                  </a:lnTo>
                  <a:cubicBezTo>
                    <a:pt x="18" y="589"/>
                    <a:pt x="16" y="584"/>
                    <a:pt x="15" y="581"/>
                  </a:cubicBezTo>
                  <a:lnTo>
                    <a:pt x="15" y="581"/>
                  </a:lnTo>
                  <a:cubicBezTo>
                    <a:pt x="15" y="577"/>
                    <a:pt x="18" y="569"/>
                    <a:pt x="16" y="565"/>
                  </a:cubicBezTo>
                  <a:lnTo>
                    <a:pt x="16" y="565"/>
                  </a:lnTo>
                  <a:cubicBezTo>
                    <a:pt x="15" y="562"/>
                    <a:pt x="9" y="559"/>
                    <a:pt x="7" y="556"/>
                  </a:cubicBezTo>
                  <a:lnTo>
                    <a:pt x="7" y="556"/>
                  </a:lnTo>
                  <a:cubicBezTo>
                    <a:pt x="6" y="554"/>
                    <a:pt x="3" y="549"/>
                    <a:pt x="3" y="546"/>
                  </a:cubicBezTo>
                  <a:lnTo>
                    <a:pt x="3" y="546"/>
                  </a:lnTo>
                  <a:cubicBezTo>
                    <a:pt x="4" y="543"/>
                    <a:pt x="11" y="541"/>
                    <a:pt x="13" y="538"/>
                  </a:cubicBezTo>
                  <a:lnTo>
                    <a:pt x="13" y="538"/>
                  </a:lnTo>
                  <a:cubicBezTo>
                    <a:pt x="15" y="535"/>
                    <a:pt x="14" y="526"/>
                    <a:pt x="16" y="522"/>
                  </a:cubicBezTo>
                  <a:lnTo>
                    <a:pt x="16" y="522"/>
                  </a:lnTo>
                  <a:cubicBezTo>
                    <a:pt x="18" y="520"/>
                    <a:pt x="23" y="517"/>
                    <a:pt x="26" y="515"/>
                  </a:cubicBezTo>
                  <a:lnTo>
                    <a:pt x="26" y="515"/>
                  </a:lnTo>
                  <a:cubicBezTo>
                    <a:pt x="28" y="514"/>
                    <a:pt x="35" y="513"/>
                    <a:pt x="38" y="511"/>
                  </a:cubicBezTo>
                  <a:lnTo>
                    <a:pt x="38" y="511"/>
                  </a:lnTo>
                  <a:cubicBezTo>
                    <a:pt x="40" y="509"/>
                    <a:pt x="42" y="505"/>
                    <a:pt x="44" y="503"/>
                  </a:cubicBezTo>
                  <a:lnTo>
                    <a:pt x="44" y="503"/>
                  </a:lnTo>
                  <a:cubicBezTo>
                    <a:pt x="48" y="502"/>
                    <a:pt x="55" y="507"/>
                    <a:pt x="59" y="505"/>
                  </a:cubicBezTo>
                  <a:lnTo>
                    <a:pt x="59" y="505"/>
                  </a:lnTo>
                  <a:cubicBezTo>
                    <a:pt x="63" y="504"/>
                    <a:pt x="66" y="498"/>
                    <a:pt x="68" y="495"/>
                  </a:cubicBezTo>
                  <a:lnTo>
                    <a:pt x="68" y="495"/>
                  </a:lnTo>
                  <a:cubicBezTo>
                    <a:pt x="69" y="492"/>
                    <a:pt x="73" y="487"/>
                    <a:pt x="74" y="483"/>
                  </a:cubicBezTo>
                  <a:lnTo>
                    <a:pt x="74" y="483"/>
                  </a:lnTo>
                  <a:cubicBezTo>
                    <a:pt x="75" y="480"/>
                    <a:pt x="73" y="473"/>
                    <a:pt x="74" y="471"/>
                  </a:cubicBezTo>
                  <a:lnTo>
                    <a:pt x="74" y="471"/>
                  </a:lnTo>
                  <a:cubicBezTo>
                    <a:pt x="75" y="469"/>
                    <a:pt x="78" y="465"/>
                    <a:pt x="79" y="464"/>
                  </a:cubicBezTo>
                  <a:lnTo>
                    <a:pt x="79" y="464"/>
                  </a:lnTo>
                  <a:cubicBezTo>
                    <a:pt x="83" y="462"/>
                    <a:pt x="88" y="462"/>
                    <a:pt x="91" y="460"/>
                  </a:cubicBezTo>
                  <a:lnTo>
                    <a:pt x="91" y="460"/>
                  </a:lnTo>
                  <a:cubicBezTo>
                    <a:pt x="94" y="459"/>
                    <a:pt x="98" y="455"/>
                    <a:pt x="100" y="452"/>
                  </a:cubicBezTo>
                  <a:lnTo>
                    <a:pt x="100" y="452"/>
                  </a:lnTo>
                  <a:cubicBezTo>
                    <a:pt x="102" y="451"/>
                    <a:pt x="106" y="447"/>
                    <a:pt x="108" y="444"/>
                  </a:cubicBezTo>
                  <a:lnTo>
                    <a:pt x="108" y="444"/>
                  </a:lnTo>
                  <a:cubicBezTo>
                    <a:pt x="109" y="441"/>
                    <a:pt x="113" y="434"/>
                    <a:pt x="114" y="431"/>
                  </a:cubicBezTo>
                  <a:lnTo>
                    <a:pt x="114" y="431"/>
                  </a:lnTo>
                  <a:cubicBezTo>
                    <a:pt x="115" y="427"/>
                    <a:pt x="114" y="420"/>
                    <a:pt x="115" y="417"/>
                  </a:cubicBezTo>
                  <a:lnTo>
                    <a:pt x="115" y="417"/>
                  </a:lnTo>
                  <a:cubicBezTo>
                    <a:pt x="116" y="415"/>
                    <a:pt x="119" y="413"/>
                    <a:pt x="121" y="412"/>
                  </a:cubicBezTo>
                  <a:lnTo>
                    <a:pt x="121" y="412"/>
                  </a:lnTo>
                  <a:cubicBezTo>
                    <a:pt x="122" y="410"/>
                    <a:pt x="125" y="407"/>
                    <a:pt x="127" y="405"/>
                  </a:cubicBezTo>
                  <a:lnTo>
                    <a:pt x="127" y="405"/>
                  </a:lnTo>
                  <a:cubicBezTo>
                    <a:pt x="128" y="401"/>
                    <a:pt x="130" y="392"/>
                    <a:pt x="128" y="388"/>
                  </a:cubicBezTo>
                  <a:lnTo>
                    <a:pt x="128" y="388"/>
                  </a:lnTo>
                  <a:cubicBezTo>
                    <a:pt x="127" y="386"/>
                    <a:pt x="122" y="384"/>
                    <a:pt x="121" y="382"/>
                  </a:cubicBezTo>
                  <a:lnTo>
                    <a:pt x="121" y="382"/>
                  </a:lnTo>
                  <a:cubicBezTo>
                    <a:pt x="119" y="381"/>
                    <a:pt x="117" y="377"/>
                    <a:pt x="117" y="374"/>
                  </a:cubicBezTo>
                  <a:lnTo>
                    <a:pt x="117" y="374"/>
                  </a:lnTo>
                  <a:cubicBezTo>
                    <a:pt x="118" y="371"/>
                    <a:pt x="125" y="370"/>
                    <a:pt x="127" y="367"/>
                  </a:cubicBezTo>
                  <a:lnTo>
                    <a:pt x="127" y="367"/>
                  </a:lnTo>
                  <a:cubicBezTo>
                    <a:pt x="128" y="363"/>
                    <a:pt x="127" y="355"/>
                    <a:pt x="127" y="351"/>
                  </a:cubicBezTo>
                  <a:lnTo>
                    <a:pt x="127" y="351"/>
                  </a:lnTo>
                  <a:cubicBezTo>
                    <a:pt x="125" y="347"/>
                    <a:pt x="123" y="338"/>
                    <a:pt x="120" y="336"/>
                  </a:cubicBezTo>
                  <a:lnTo>
                    <a:pt x="120" y="336"/>
                  </a:lnTo>
                  <a:cubicBezTo>
                    <a:pt x="117" y="332"/>
                    <a:pt x="105" y="330"/>
                    <a:pt x="101" y="326"/>
                  </a:cubicBezTo>
                  <a:lnTo>
                    <a:pt x="101" y="326"/>
                  </a:lnTo>
                  <a:cubicBezTo>
                    <a:pt x="99" y="324"/>
                    <a:pt x="98" y="316"/>
                    <a:pt x="96" y="313"/>
                  </a:cubicBezTo>
                  <a:lnTo>
                    <a:pt x="96" y="313"/>
                  </a:lnTo>
                  <a:cubicBezTo>
                    <a:pt x="94" y="310"/>
                    <a:pt x="88" y="308"/>
                    <a:pt x="85" y="306"/>
                  </a:cubicBezTo>
                  <a:lnTo>
                    <a:pt x="85" y="306"/>
                  </a:lnTo>
                  <a:cubicBezTo>
                    <a:pt x="84" y="304"/>
                    <a:pt x="81" y="299"/>
                    <a:pt x="79" y="296"/>
                  </a:cubicBezTo>
                  <a:lnTo>
                    <a:pt x="79" y="296"/>
                  </a:lnTo>
                  <a:cubicBezTo>
                    <a:pt x="79" y="293"/>
                    <a:pt x="79" y="286"/>
                    <a:pt x="81" y="283"/>
                  </a:cubicBezTo>
                  <a:lnTo>
                    <a:pt x="81" y="283"/>
                  </a:lnTo>
                  <a:cubicBezTo>
                    <a:pt x="83" y="280"/>
                    <a:pt x="91" y="277"/>
                    <a:pt x="92" y="274"/>
                  </a:cubicBezTo>
                  <a:lnTo>
                    <a:pt x="92" y="274"/>
                  </a:lnTo>
                  <a:cubicBezTo>
                    <a:pt x="93" y="270"/>
                    <a:pt x="89" y="263"/>
                    <a:pt x="89" y="259"/>
                  </a:cubicBezTo>
                  <a:lnTo>
                    <a:pt x="89" y="259"/>
                  </a:lnTo>
                  <a:cubicBezTo>
                    <a:pt x="88" y="252"/>
                    <a:pt x="88" y="237"/>
                    <a:pt x="90" y="231"/>
                  </a:cubicBezTo>
                  <a:lnTo>
                    <a:pt x="90" y="231"/>
                  </a:lnTo>
                  <a:cubicBezTo>
                    <a:pt x="91" y="227"/>
                    <a:pt x="95" y="222"/>
                    <a:pt x="96" y="219"/>
                  </a:cubicBezTo>
                  <a:lnTo>
                    <a:pt x="96" y="219"/>
                  </a:lnTo>
                  <a:cubicBezTo>
                    <a:pt x="97" y="216"/>
                    <a:pt x="98" y="209"/>
                    <a:pt x="96" y="206"/>
                  </a:cubicBezTo>
                  <a:lnTo>
                    <a:pt x="96" y="206"/>
                  </a:lnTo>
                  <a:cubicBezTo>
                    <a:pt x="95" y="203"/>
                    <a:pt x="89" y="200"/>
                    <a:pt x="87" y="198"/>
                  </a:cubicBezTo>
                  <a:lnTo>
                    <a:pt x="87" y="198"/>
                  </a:lnTo>
                  <a:cubicBezTo>
                    <a:pt x="86" y="196"/>
                    <a:pt x="85" y="190"/>
                    <a:pt x="84" y="187"/>
                  </a:cubicBezTo>
                  <a:lnTo>
                    <a:pt x="84" y="187"/>
                  </a:lnTo>
                  <a:cubicBezTo>
                    <a:pt x="82" y="185"/>
                    <a:pt x="74" y="182"/>
                    <a:pt x="73" y="178"/>
                  </a:cubicBezTo>
                  <a:lnTo>
                    <a:pt x="73" y="178"/>
                  </a:lnTo>
                  <a:cubicBezTo>
                    <a:pt x="71" y="175"/>
                    <a:pt x="74" y="165"/>
                    <a:pt x="74" y="165"/>
                  </a:cubicBezTo>
                  <a:lnTo>
                    <a:pt x="74" y="165"/>
                  </a:lnTo>
                  <a:cubicBezTo>
                    <a:pt x="74" y="165"/>
                    <a:pt x="81" y="158"/>
                    <a:pt x="81" y="155"/>
                  </a:cubicBezTo>
                  <a:lnTo>
                    <a:pt x="81" y="155"/>
                  </a:lnTo>
                  <a:cubicBezTo>
                    <a:pt x="81" y="153"/>
                    <a:pt x="77" y="151"/>
                    <a:pt x="76" y="149"/>
                  </a:cubicBezTo>
                  <a:lnTo>
                    <a:pt x="76" y="149"/>
                  </a:lnTo>
                  <a:cubicBezTo>
                    <a:pt x="74" y="147"/>
                    <a:pt x="73" y="142"/>
                    <a:pt x="73" y="139"/>
                  </a:cubicBezTo>
                  <a:lnTo>
                    <a:pt x="73" y="139"/>
                  </a:lnTo>
                  <a:cubicBezTo>
                    <a:pt x="72" y="135"/>
                    <a:pt x="75" y="128"/>
                    <a:pt x="77" y="125"/>
                  </a:cubicBezTo>
                  <a:lnTo>
                    <a:pt x="77" y="125"/>
                  </a:lnTo>
                  <a:cubicBezTo>
                    <a:pt x="78" y="122"/>
                    <a:pt x="84" y="118"/>
                    <a:pt x="85" y="115"/>
                  </a:cubicBezTo>
                  <a:lnTo>
                    <a:pt x="85" y="115"/>
                  </a:lnTo>
                  <a:cubicBezTo>
                    <a:pt x="87" y="111"/>
                    <a:pt x="88" y="101"/>
                    <a:pt x="88" y="101"/>
                  </a:cubicBezTo>
                  <a:lnTo>
                    <a:pt x="88" y="101"/>
                  </a:lnTo>
                  <a:cubicBezTo>
                    <a:pt x="88" y="99"/>
                    <a:pt x="84" y="93"/>
                    <a:pt x="84" y="89"/>
                  </a:cubicBezTo>
                  <a:lnTo>
                    <a:pt x="84" y="89"/>
                  </a:lnTo>
                  <a:cubicBezTo>
                    <a:pt x="84" y="86"/>
                    <a:pt x="86" y="79"/>
                    <a:pt x="86" y="76"/>
                  </a:cubicBezTo>
                  <a:lnTo>
                    <a:pt x="86" y="76"/>
                  </a:lnTo>
                  <a:cubicBezTo>
                    <a:pt x="86" y="73"/>
                    <a:pt x="86" y="67"/>
                    <a:pt x="84" y="65"/>
                  </a:cubicBezTo>
                  <a:lnTo>
                    <a:pt x="84" y="65"/>
                  </a:lnTo>
                  <a:cubicBezTo>
                    <a:pt x="81" y="63"/>
                    <a:pt x="74" y="64"/>
                    <a:pt x="71" y="63"/>
                  </a:cubicBezTo>
                  <a:lnTo>
                    <a:pt x="71" y="63"/>
                  </a:lnTo>
                  <a:cubicBezTo>
                    <a:pt x="69" y="61"/>
                    <a:pt x="68" y="58"/>
                    <a:pt x="67" y="56"/>
                  </a:cubicBezTo>
                  <a:lnTo>
                    <a:pt x="67" y="56"/>
                  </a:lnTo>
                  <a:cubicBezTo>
                    <a:pt x="67" y="54"/>
                    <a:pt x="65" y="51"/>
                    <a:pt x="67" y="50"/>
                  </a:cubicBezTo>
                  <a:lnTo>
                    <a:pt x="67" y="50"/>
                  </a:lnTo>
                  <a:cubicBezTo>
                    <a:pt x="68" y="47"/>
                    <a:pt x="75" y="50"/>
                    <a:pt x="78" y="48"/>
                  </a:cubicBezTo>
                  <a:lnTo>
                    <a:pt x="78" y="48"/>
                  </a:lnTo>
                  <a:cubicBezTo>
                    <a:pt x="81" y="47"/>
                    <a:pt x="86" y="43"/>
                    <a:pt x="88" y="40"/>
                  </a:cubicBezTo>
                  <a:lnTo>
                    <a:pt x="88" y="40"/>
                  </a:lnTo>
                  <a:cubicBezTo>
                    <a:pt x="90" y="38"/>
                    <a:pt x="94" y="34"/>
                    <a:pt x="95" y="32"/>
                  </a:cubicBezTo>
                  <a:lnTo>
                    <a:pt x="95" y="32"/>
                  </a:lnTo>
                  <a:cubicBezTo>
                    <a:pt x="96" y="30"/>
                    <a:pt x="96" y="24"/>
                    <a:pt x="97" y="22"/>
                  </a:cubicBezTo>
                  <a:lnTo>
                    <a:pt x="97" y="22"/>
                  </a:lnTo>
                  <a:cubicBezTo>
                    <a:pt x="98" y="20"/>
                    <a:pt x="102" y="17"/>
                    <a:pt x="103" y="15"/>
                  </a:cubicBezTo>
                  <a:lnTo>
                    <a:pt x="103" y="15"/>
                  </a:lnTo>
                  <a:cubicBezTo>
                    <a:pt x="104" y="14"/>
                    <a:pt x="107" y="9"/>
                    <a:pt x="108" y="9"/>
                  </a:cubicBezTo>
                  <a:lnTo>
                    <a:pt x="108" y="9"/>
                  </a:lnTo>
                  <a:cubicBezTo>
                    <a:pt x="112" y="8"/>
                    <a:pt x="117" y="14"/>
                    <a:pt x="118" y="16"/>
                  </a:cubicBezTo>
                  <a:lnTo>
                    <a:pt x="118" y="16"/>
                  </a:lnTo>
                  <a:cubicBezTo>
                    <a:pt x="121" y="18"/>
                    <a:pt x="123" y="25"/>
                    <a:pt x="125" y="27"/>
                  </a:cubicBezTo>
                  <a:lnTo>
                    <a:pt x="125" y="27"/>
                  </a:lnTo>
                  <a:cubicBezTo>
                    <a:pt x="128" y="30"/>
                    <a:pt x="133" y="33"/>
                    <a:pt x="136" y="33"/>
                  </a:cubicBezTo>
                  <a:lnTo>
                    <a:pt x="136" y="33"/>
                  </a:lnTo>
                  <a:cubicBezTo>
                    <a:pt x="140" y="33"/>
                    <a:pt x="146" y="27"/>
                    <a:pt x="150" y="27"/>
                  </a:cubicBezTo>
                  <a:lnTo>
                    <a:pt x="150" y="27"/>
                  </a:lnTo>
                  <a:cubicBezTo>
                    <a:pt x="152" y="27"/>
                    <a:pt x="156" y="30"/>
                    <a:pt x="159" y="30"/>
                  </a:cubicBezTo>
                  <a:lnTo>
                    <a:pt x="159" y="30"/>
                  </a:lnTo>
                  <a:cubicBezTo>
                    <a:pt x="161" y="28"/>
                    <a:pt x="164" y="24"/>
                    <a:pt x="165" y="22"/>
                  </a:cubicBezTo>
                  <a:lnTo>
                    <a:pt x="165" y="22"/>
                  </a:lnTo>
                  <a:cubicBezTo>
                    <a:pt x="167" y="18"/>
                    <a:pt x="165" y="9"/>
                    <a:pt x="166" y="5"/>
                  </a:cubicBezTo>
                  <a:lnTo>
                    <a:pt x="166" y="5"/>
                  </a:lnTo>
                  <a:cubicBezTo>
                    <a:pt x="167" y="4"/>
                    <a:pt x="169" y="2"/>
                    <a:pt x="171" y="0"/>
                  </a:cubicBezTo>
                  <a:lnTo>
                    <a:pt x="261" y="223"/>
                  </a:lnTo>
                  <a:lnTo>
                    <a:pt x="428" y="682"/>
                  </a:lnTo>
                  <a:lnTo>
                    <a:pt x="455" y="752"/>
                  </a:lnTo>
                  <a:lnTo>
                    <a:pt x="455" y="752"/>
                  </a:lnTo>
                  <a:cubicBezTo>
                    <a:pt x="455" y="752"/>
                    <a:pt x="463" y="756"/>
                    <a:pt x="464" y="758"/>
                  </a:cubicBezTo>
                  <a:lnTo>
                    <a:pt x="464" y="758"/>
                  </a:lnTo>
                  <a:cubicBezTo>
                    <a:pt x="467" y="762"/>
                    <a:pt x="467" y="770"/>
                    <a:pt x="468" y="774"/>
                  </a:cubicBezTo>
                  <a:lnTo>
                    <a:pt x="468" y="774"/>
                  </a:lnTo>
                  <a:cubicBezTo>
                    <a:pt x="470" y="779"/>
                    <a:pt x="472" y="788"/>
                    <a:pt x="473" y="793"/>
                  </a:cubicBezTo>
                  <a:lnTo>
                    <a:pt x="473" y="793"/>
                  </a:lnTo>
                  <a:cubicBezTo>
                    <a:pt x="474" y="796"/>
                    <a:pt x="473" y="805"/>
                    <a:pt x="473" y="810"/>
                  </a:cubicBezTo>
                  <a:lnTo>
                    <a:pt x="473" y="810"/>
                  </a:lnTo>
                  <a:cubicBezTo>
                    <a:pt x="474" y="815"/>
                    <a:pt x="475" y="824"/>
                    <a:pt x="476" y="828"/>
                  </a:cubicBezTo>
                  <a:lnTo>
                    <a:pt x="476" y="828"/>
                  </a:lnTo>
                  <a:cubicBezTo>
                    <a:pt x="478" y="833"/>
                    <a:pt x="482" y="843"/>
                    <a:pt x="485" y="846"/>
                  </a:cubicBezTo>
                  <a:lnTo>
                    <a:pt x="485" y="846"/>
                  </a:lnTo>
                  <a:cubicBezTo>
                    <a:pt x="487" y="849"/>
                    <a:pt x="492" y="853"/>
                    <a:pt x="495" y="854"/>
                  </a:cubicBezTo>
                  <a:lnTo>
                    <a:pt x="495" y="854"/>
                  </a:lnTo>
                  <a:cubicBezTo>
                    <a:pt x="498" y="854"/>
                    <a:pt x="504" y="852"/>
                    <a:pt x="507" y="854"/>
                  </a:cubicBezTo>
                  <a:lnTo>
                    <a:pt x="507" y="854"/>
                  </a:lnTo>
                  <a:cubicBezTo>
                    <a:pt x="511" y="855"/>
                    <a:pt x="515" y="866"/>
                    <a:pt x="518" y="869"/>
                  </a:cubicBezTo>
                  <a:lnTo>
                    <a:pt x="518" y="869"/>
                  </a:lnTo>
                  <a:cubicBezTo>
                    <a:pt x="521" y="873"/>
                    <a:pt x="530" y="876"/>
                    <a:pt x="533" y="877"/>
                  </a:cubicBezTo>
                  <a:lnTo>
                    <a:pt x="533" y="877"/>
                  </a:lnTo>
                  <a:cubicBezTo>
                    <a:pt x="539" y="879"/>
                    <a:pt x="556" y="884"/>
                    <a:pt x="556" y="884"/>
                  </a:cubicBezTo>
                  <a:lnTo>
                    <a:pt x="563" y="933"/>
                  </a:lnTo>
                  <a:lnTo>
                    <a:pt x="595" y="949"/>
                  </a:lnTo>
                  <a:lnTo>
                    <a:pt x="616" y="949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3" name="Freeform 387">
              <a:extLst>
                <a:ext uri="{FF2B5EF4-FFF2-40B4-BE49-F238E27FC236}">
                  <a16:creationId xmlns:a16="http://schemas.microsoft.com/office/drawing/2014/main" id="{C418BB5A-1FF3-994A-983D-51822A48F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31930" y="2610989"/>
              <a:ext cx="510611" cy="960940"/>
            </a:xfrm>
            <a:custGeom>
              <a:avLst/>
              <a:gdLst>
                <a:gd name="T0" fmla="*/ 625 w 635"/>
                <a:gd name="T1" fmla="*/ 247 h 1193"/>
                <a:gd name="T2" fmla="*/ 618 w 635"/>
                <a:gd name="T3" fmla="*/ 266 h 1193"/>
                <a:gd name="T4" fmla="*/ 595 w 635"/>
                <a:gd name="T5" fmla="*/ 295 h 1193"/>
                <a:gd name="T6" fmla="*/ 578 w 635"/>
                <a:gd name="T7" fmla="*/ 306 h 1193"/>
                <a:gd name="T8" fmla="*/ 563 w 635"/>
                <a:gd name="T9" fmla="*/ 340 h 1193"/>
                <a:gd name="T10" fmla="*/ 542 w 635"/>
                <a:gd name="T11" fmla="*/ 346 h 1193"/>
                <a:gd name="T12" fmla="*/ 517 w 635"/>
                <a:gd name="T13" fmla="*/ 373 h 1193"/>
                <a:gd name="T14" fmla="*/ 511 w 635"/>
                <a:gd name="T15" fmla="*/ 391 h 1193"/>
                <a:gd name="T16" fmla="*/ 524 w 635"/>
                <a:gd name="T17" fmla="*/ 427 h 1193"/>
                <a:gd name="T18" fmla="*/ 537 w 635"/>
                <a:gd name="T19" fmla="*/ 456 h 1193"/>
                <a:gd name="T20" fmla="*/ 538 w 635"/>
                <a:gd name="T21" fmla="*/ 488 h 1193"/>
                <a:gd name="T22" fmla="*/ 537 w 635"/>
                <a:gd name="T23" fmla="*/ 518 h 1193"/>
                <a:gd name="T24" fmla="*/ 543 w 635"/>
                <a:gd name="T25" fmla="*/ 551 h 1193"/>
                <a:gd name="T26" fmla="*/ 532 w 635"/>
                <a:gd name="T27" fmla="*/ 570 h 1193"/>
                <a:gd name="T28" fmla="*/ 534 w 635"/>
                <a:gd name="T29" fmla="*/ 619 h 1193"/>
                <a:gd name="T30" fmla="*/ 520 w 635"/>
                <a:gd name="T31" fmla="*/ 649 h 1193"/>
                <a:gd name="T32" fmla="*/ 519 w 635"/>
                <a:gd name="T33" fmla="*/ 692 h 1193"/>
                <a:gd name="T34" fmla="*/ 514 w 635"/>
                <a:gd name="T35" fmla="*/ 719 h 1193"/>
                <a:gd name="T36" fmla="*/ 511 w 635"/>
                <a:gd name="T37" fmla="*/ 761 h 1193"/>
                <a:gd name="T38" fmla="*/ 521 w 635"/>
                <a:gd name="T39" fmla="*/ 784 h 1193"/>
                <a:gd name="T40" fmla="*/ 523 w 635"/>
                <a:gd name="T41" fmla="*/ 825 h 1193"/>
                <a:gd name="T42" fmla="*/ 531 w 635"/>
                <a:gd name="T43" fmla="*/ 844 h 1193"/>
                <a:gd name="T44" fmla="*/ 530 w 635"/>
                <a:gd name="T45" fmla="*/ 880 h 1193"/>
                <a:gd name="T46" fmla="*/ 539 w 635"/>
                <a:gd name="T47" fmla="*/ 916 h 1193"/>
                <a:gd name="T48" fmla="*/ 556 w 635"/>
                <a:gd name="T49" fmla="*/ 951 h 1193"/>
                <a:gd name="T50" fmla="*/ 549 w 635"/>
                <a:gd name="T51" fmla="*/ 974 h 1193"/>
                <a:gd name="T52" fmla="*/ 561 w 635"/>
                <a:gd name="T53" fmla="*/ 1009 h 1193"/>
                <a:gd name="T54" fmla="*/ 543 w 635"/>
                <a:gd name="T55" fmla="*/ 1029 h 1193"/>
                <a:gd name="T56" fmla="*/ 544 w 635"/>
                <a:gd name="T57" fmla="*/ 1064 h 1193"/>
                <a:gd name="T58" fmla="*/ 555 w 635"/>
                <a:gd name="T59" fmla="*/ 1080 h 1193"/>
                <a:gd name="T60" fmla="*/ 577 w 635"/>
                <a:gd name="T61" fmla="*/ 1104 h 1193"/>
                <a:gd name="T62" fmla="*/ 330 w 635"/>
                <a:gd name="T63" fmla="*/ 1192 h 1193"/>
                <a:gd name="T64" fmla="*/ 231 w 635"/>
                <a:gd name="T65" fmla="*/ 829 h 1193"/>
                <a:gd name="T66" fmla="*/ 204 w 635"/>
                <a:gd name="T67" fmla="*/ 806 h 1193"/>
                <a:gd name="T68" fmla="*/ 186 w 635"/>
                <a:gd name="T69" fmla="*/ 802 h 1193"/>
                <a:gd name="T70" fmla="*/ 180 w 635"/>
                <a:gd name="T71" fmla="*/ 830 h 1193"/>
                <a:gd name="T72" fmla="*/ 161 w 635"/>
                <a:gd name="T73" fmla="*/ 821 h 1193"/>
                <a:gd name="T74" fmla="*/ 166 w 635"/>
                <a:gd name="T75" fmla="*/ 759 h 1193"/>
                <a:gd name="T76" fmla="*/ 161 w 635"/>
                <a:gd name="T77" fmla="*/ 731 h 1193"/>
                <a:gd name="T78" fmla="*/ 147 w 635"/>
                <a:gd name="T79" fmla="*/ 702 h 1193"/>
                <a:gd name="T80" fmla="*/ 128 w 635"/>
                <a:gd name="T81" fmla="*/ 680 h 1193"/>
                <a:gd name="T82" fmla="*/ 115 w 635"/>
                <a:gd name="T83" fmla="*/ 635 h 1193"/>
                <a:gd name="T84" fmla="*/ 100 w 635"/>
                <a:gd name="T85" fmla="*/ 622 h 1193"/>
                <a:gd name="T86" fmla="*/ 93 w 635"/>
                <a:gd name="T87" fmla="*/ 583 h 1193"/>
                <a:gd name="T88" fmla="*/ 96 w 635"/>
                <a:gd name="T89" fmla="*/ 541 h 1193"/>
                <a:gd name="T90" fmla="*/ 95 w 635"/>
                <a:gd name="T91" fmla="*/ 492 h 1193"/>
                <a:gd name="T92" fmla="*/ 90 w 635"/>
                <a:gd name="T93" fmla="*/ 470 h 1193"/>
                <a:gd name="T94" fmla="*/ 84 w 635"/>
                <a:gd name="T95" fmla="*/ 413 h 1193"/>
                <a:gd name="T96" fmla="*/ 70 w 635"/>
                <a:gd name="T97" fmla="*/ 388 h 1193"/>
                <a:gd name="T98" fmla="*/ 38 w 635"/>
                <a:gd name="T99" fmla="*/ 359 h 1193"/>
                <a:gd name="T100" fmla="*/ 34 w 635"/>
                <a:gd name="T101" fmla="*/ 311 h 1193"/>
                <a:gd name="T102" fmla="*/ 28 w 635"/>
                <a:gd name="T103" fmla="*/ 269 h 1193"/>
                <a:gd name="T104" fmla="*/ 10 w 635"/>
                <a:gd name="T105" fmla="*/ 253 h 1193"/>
                <a:gd name="T106" fmla="*/ 11 w 635"/>
                <a:gd name="T107" fmla="*/ 205 h 1193"/>
                <a:gd name="T108" fmla="*/ 231 w 635"/>
                <a:gd name="T109" fmla="*/ 106 h 1193"/>
                <a:gd name="T110" fmla="*/ 577 w 635"/>
                <a:gd name="T111" fmla="*/ 13 h 1193"/>
                <a:gd name="T112" fmla="*/ 591 w 635"/>
                <a:gd name="T113" fmla="*/ 33 h 1193"/>
                <a:gd name="T114" fmla="*/ 594 w 635"/>
                <a:gd name="T115" fmla="*/ 66 h 1193"/>
                <a:gd name="T116" fmla="*/ 596 w 635"/>
                <a:gd name="T117" fmla="*/ 109 h 1193"/>
                <a:gd name="T118" fmla="*/ 589 w 635"/>
                <a:gd name="T119" fmla="*/ 141 h 1193"/>
                <a:gd name="T120" fmla="*/ 605 w 635"/>
                <a:gd name="T121" fmla="*/ 161 h 1193"/>
                <a:gd name="T122" fmla="*/ 631 w 635"/>
                <a:gd name="T123" fmla="*/ 202 h 1193"/>
                <a:gd name="T124" fmla="*/ 625 w 635"/>
                <a:gd name="T125" fmla="*/ 217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5" h="1193">
                  <a:moveTo>
                    <a:pt x="632" y="223"/>
                  </a:moveTo>
                  <a:lnTo>
                    <a:pt x="632" y="223"/>
                  </a:lnTo>
                  <a:cubicBezTo>
                    <a:pt x="634" y="227"/>
                    <a:pt x="632" y="236"/>
                    <a:pt x="631" y="240"/>
                  </a:cubicBezTo>
                  <a:lnTo>
                    <a:pt x="631" y="240"/>
                  </a:lnTo>
                  <a:cubicBezTo>
                    <a:pt x="629" y="242"/>
                    <a:pt x="626" y="245"/>
                    <a:pt x="625" y="247"/>
                  </a:cubicBezTo>
                  <a:lnTo>
                    <a:pt x="625" y="247"/>
                  </a:lnTo>
                  <a:cubicBezTo>
                    <a:pt x="623" y="248"/>
                    <a:pt x="620" y="250"/>
                    <a:pt x="619" y="252"/>
                  </a:cubicBezTo>
                  <a:lnTo>
                    <a:pt x="619" y="252"/>
                  </a:lnTo>
                  <a:cubicBezTo>
                    <a:pt x="618" y="255"/>
                    <a:pt x="619" y="262"/>
                    <a:pt x="618" y="266"/>
                  </a:cubicBezTo>
                  <a:lnTo>
                    <a:pt x="618" y="266"/>
                  </a:lnTo>
                  <a:cubicBezTo>
                    <a:pt x="617" y="269"/>
                    <a:pt x="613" y="276"/>
                    <a:pt x="612" y="279"/>
                  </a:cubicBezTo>
                  <a:lnTo>
                    <a:pt x="612" y="279"/>
                  </a:lnTo>
                  <a:cubicBezTo>
                    <a:pt x="610" y="282"/>
                    <a:pt x="606" y="286"/>
                    <a:pt x="604" y="287"/>
                  </a:cubicBezTo>
                  <a:lnTo>
                    <a:pt x="604" y="287"/>
                  </a:lnTo>
                  <a:cubicBezTo>
                    <a:pt x="602" y="290"/>
                    <a:pt x="598" y="294"/>
                    <a:pt x="595" y="295"/>
                  </a:cubicBezTo>
                  <a:lnTo>
                    <a:pt x="595" y="295"/>
                  </a:lnTo>
                  <a:cubicBezTo>
                    <a:pt x="592" y="297"/>
                    <a:pt x="587" y="297"/>
                    <a:pt x="583" y="299"/>
                  </a:cubicBezTo>
                  <a:lnTo>
                    <a:pt x="583" y="299"/>
                  </a:lnTo>
                  <a:cubicBezTo>
                    <a:pt x="582" y="300"/>
                    <a:pt x="579" y="304"/>
                    <a:pt x="578" y="306"/>
                  </a:cubicBezTo>
                  <a:lnTo>
                    <a:pt x="578" y="306"/>
                  </a:lnTo>
                  <a:cubicBezTo>
                    <a:pt x="577" y="308"/>
                    <a:pt x="579" y="315"/>
                    <a:pt x="578" y="318"/>
                  </a:cubicBezTo>
                  <a:lnTo>
                    <a:pt x="578" y="318"/>
                  </a:lnTo>
                  <a:cubicBezTo>
                    <a:pt x="577" y="322"/>
                    <a:pt x="573" y="327"/>
                    <a:pt x="572" y="330"/>
                  </a:cubicBezTo>
                  <a:lnTo>
                    <a:pt x="572" y="330"/>
                  </a:lnTo>
                  <a:cubicBezTo>
                    <a:pt x="570" y="333"/>
                    <a:pt x="567" y="339"/>
                    <a:pt x="563" y="340"/>
                  </a:cubicBezTo>
                  <a:lnTo>
                    <a:pt x="563" y="340"/>
                  </a:lnTo>
                  <a:cubicBezTo>
                    <a:pt x="559" y="342"/>
                    <a:pt x="552" y="337"/>
                    <a:pt x="548" y="338"/>
                  </a:cubicBezTo>
                  <a:lnTo>
                    <a:pt x="548" y="338"/>
                  </a:lnTo>
                  <a:cubicBezTo>
                    <a:pt x="546" y="340"/>
                    <a:pt x="544" y="344"/>
                    <a:pt x="542" y="346"/>
                  </a:cubicBezTo>
                  <a:lnTo>
                    <a:pt x="542" y="346"/>
                  </a:lnTo>
                  <a:cubicBezTo>
                    <a:pt x="539" y="348"/>
                    <a:pt x="532" y="349"/>
                    <a:pt x="530" y="350"/>
                  </a:cubicBezTo>
                  <a:lnTo>
                    <a:pt x="530" y="350"/>
                  </a:lnTo>
                  <a:cubicBezTo>
                    <a:pt x="527" y="352"/>
                    <a:pt x="522" y="355"/>
                    <a:pt x="520" y="357"/>
                  </a:cubicBezTo>
                  <a:lnTo>
                    <a:pt x="520" y="357"/>
                  </a:lnTo>
                  <a:cubicBezTo>
                    <a:pt x="518" y="361"/>
                    <a:pt x="519" y="370"/>
                    <a:pt x="517" y="373"/>
                  </a:cubicBezTo>
                  <a:lnTo>
                    <a:pt x="517" y="373"/>
                  </a:lnTo>
                  <a:cubicBezTo>
                    <a:pt x="515" y="376"/>
                    <a:pt x="508" y="378"/>
                    <a:pt x="507" y="381"/>
                  </a:cubicBezTo>
                  <a:lnTo>
                    <a:pt x="507" y="381"/>
                  </a:lnTo>
                  <a:cubicBezTo>
                    <a:pt x="507" y="384"/>
                    <a:pt x="510" y="389"/>
                    <a:pt x="511" y="391"/>
                  </a:cubicBezTo>
                  <a:lnTo>
                    <a:pt x="511" y="391"/>
                  </a:lnTo>
                  <a:cubicBezTo>
                    <a:pt x="513" y="394"/>
                    <a:pt x="519" y="397"/>
                    <a:pt x="520" y="400"/>
                  </a:cubicBezTo>
                  <a:lnTo>
                    <a:pt x="520" y="400"/>
                  </a:lnTo>
                  <a:cubicBezTo>
                    <a:pt x="522" y="404"/>
                    <a:pt x="519" y="412"/>
                    <a:pt x="519" y="416"/>
                  </a:cubicBezTo>
                  <a:lnTo>
                    <a:pt x="519" y="416"/>
                  </a:lnTo>
                  <a:cubicBezTo>
                    <a:pt x="520" y="419"/>
                    <a:pt x="522" y="424"/>
                    <a:pt x="524" y="427"/>
                  </a:cubicBezTo>
                  <a:lnTo>
                    <a:pt x="524" y="427"/>
                  </a:lnTo>
                  <a:cubicBezTo>
                    <a:pt x="526" y="431"/>
                    <a:pt x="535" y="438"/>
                    <a:pt x="537" y="443"/>
                  </a:cubicBezTo>
                  <a:lnTo>
                    <a:pt x="537" y="443"/>
                  </a:lnTo>
                  <a:cubicBezTo>
                    <a:pt x="538" y="446"/>
                    <a:pt x="535" y="453"/>
                    <a:pt x="537" y="456"/>
                  </a:cubicBezTo>
                  <a:lnTo>
                    <a:pt x="537" y="456"/>
                  </a:lnTo>
                  <a:cubicBezTo>
                    <a:pt x="538" y="458"/>
                    <a:pt x="543" y="461"/>
                    <a:pt x="544" y="463"/>
                  </a:cubicBezTo>
                  <a:lnTo>
                    <a:pt x="544" y="463"/>
                  </a:lnTo>
                  <a:cubicBezTo>
                    <a:pt x="545" y="466"/>
                    <a:pt x="546" y="472"/>
                    <a:pt x="545" y="475"/>
                  </a:cubicBezTo>
                  <a:lnTo>
                    <a:pt x="545" y="475"/>
                  </a:lnTo>
                  <a:cubicBezTo>
                    <a:pt x="544" y="479"/>
                    <a:pt x="539" y="484"/>
                    <a:pt x="538" y="488"/>
                  </a:cubicBezTo>
                  <a:lnTo>
                    <a:pt x="538" y="488"/>
                  </a:lnTo>
                  <a:cubicBezTo>
                    <a:pt x="537" y="492"/>
                    <a:pt x="538" y="502"/>
                    <a:pt x="538" y="507"/>
                  </a:cubicBezTo>
                  <a:lnTo>
                    <a:pt x="538" y="507"/>
                  </a:lnTo>
                  <a:cubicBezTo>
                    <a:pt x="538" y="509"/>
                    <a:pt x="535" y="515"/>
                    <a:pt x="537" y="518"/>
                  </a:cubicBezTo>
                  <a:lnTo>
                    <a:pt x="537" y="518"/>
                  </a:lnTo>
                  <a:cubicBezTo>
                    <a:pt x="537" y="520"/>
                    <a:pt x="544" y="525"/>
                    <a:pt x="544" y="528"/>
                  </a:cubicBezTo>
                  <a:lnTo>
                    <a:pt x="544" y="528"/>
                  </a:lnTo>
                  <a:cubicBezTo>
                    <a:pt x="545" y="530"/>
                    <a:pt x="540" y="536"/>
                    <a:pt x="540" y="539"/>
                  </a:cubicBezTo>
                  <a:lnTo>
                    <a:pt x="540" y="539"/>
                  </a:lnTo>
                  <a:cubicBezTo>
                    <a:pt x="540" y="542"/>
                    <a:pt x="544" y="548"/>
                    <a:pt x="543" y="551"/>
                  </a:cubicBezTo>
                  <a:lnTo>
                    <a:pt x="543" y="551"/>
                  </a:lnTo>
                  <a:cubicBezTo>
                    <a:pt x="542" y="554"/>
                    <a:pt x="537" y="556"/>
                    <a:pt x="535" y="558"/>
                  </a:cubicBezTo>
                  <a:lnTo>
                    <a:pt x="535" y="558"/>
                  </a:lnTo>
                  <a:cubicBezTo>
                    <a:pt x="534" y="560"/>
                    <a:pt x="533" y="568"/>
                    <a:pt x="532" y="570"/>
                  </a:cubicBezTo>
                  <a:lnTo>
                    <a:pt x="532" y="570"/>
                  </a:lnTo>
                  <a:cubicBezTo>
                    <a:pt x="532" y="575"/>
                    <a:pt x="529" y="583"/>
                    <a:pt x="529" y="588"/>
                  </a:cubicBezTo>
                  <a:lnTo>
                    <a:pt x="529" y="588"/>
                  </a:lnTo>
                  <a:cubicBezTo>
                    <a:pt x="530" y="592"/>
                    <a:pt x="536" y="598"/>
                    <a:pt x="537" y="602"/>
                  </a:cubicBezTo>
                  <a:lnTo>
                    <a:pt x="537" y="602"/>
                  </a:lnTo>
                  <a:cubicBezTo>
                    <a:pt x="537" y="606"/>
                    <a:pt x="534" y="615"/>
                    <a:pt x="534" y="619"/>
                  </a:cubicBezTo>
                  <a:lnTo>
                    <a:pt x="534" y="619"/>
                  </a:lnTo>
                  <a:cubicBezTo>
                    <a:pt x="533" y="623"/>
                    <a:pt x="533" y="633"/>
                    <a:pt x="531" y="637"/>
                  </a:cubicBezTo>
                  <a:lnTo>
                    <a:pt x="531" y="637"/>
                  </a:lnTo>
                  <a:cubicBezTo>
                    <a:pt x="529" y="641"/>
                    <a:pt x="522" y="646"/>
                    <a:pt x="520" y="649"/>
                  </a:cubicBezTo>
                  <a:lnTo>
                    <a:pt x="520" y="649"/>
                  </a:lnTo>
                  <a:cubicBezTo>
                    <a:pt x="518" y="651"/>
                    <a:pt x="515" y="656"/>
                    <a:pt x="514" y="658"/>
                  </a:cubicBezTo>
                  <a:lnTo>
                    <a:pt x="514" y="658"/>
                  </a:lnTo>
                  <a:cubicBezTo>
                    <a:pt x="512" y="662"/>
                    <a:pt x="513" y="670"/>
                    <a:pt x="514" y="674"/>
                  </a:cubicBezTo>
                  <a:lnTo>
                    <a:pt x="514" y="674"/>
                  </a:lnTo>
                  <a:cubicBezTo>
                    <a:pt x="514" y="679"/>
                    <a:pt x="519" y="688"/>
                    <a:pt x="519" y="692"/>
                  </a:cubicBezTo>
                  <a:lnTo>
                    <a:pt x="519" y="692"/>
                  </a:lnTo>
                  <a:cubicBezTo>
                    <a:pt x="519" y="695"/>
                    <a:pt x="517" y="701"/>
                    <a:pt x="516" y="704"/>
                  </a:cubicBezTo>
                  <a:lnTo>
                    <a:pt x="516" y="704"/>
                  </a:lnTo>
                  <a:cubicBezTo>
                    <a:pt x="515" y="708"/>
                    <a:pt x="515" y="715"/>
                    <a:pt x="514" y="719"/>
                  </a:cubicBezTo>
                  <a:lnTo>
                    <a:pt x="514" y="719"/>
                  </a:lnTo>
                  <a:cubicBezTo>
                    <a:pt x="513" y="723"/>
                    <a:pt x="504" y="730"/>
                    <a:pt x="504" y="734"/>
                  </a:cubicBezTo>
                  <a:lnTo>
                    <a:pt x="504" y="734"/>
                  </a:lnTo>
                  <a:cubicBezTo>
                    <a:pt x="504" y="737"/>
                    <a:pt x="509" y="743"/>
                    <a:pt x="511" y="746"/>
                  </a:cubicBezTo>
                  <a:lnTo>
                    <a:pt x="511" y="746"/>
                  </a:lnTo>
                  <a:cubicBezTo>
                    <a:pt x="512" y="750"/>
                    <a:pt x="510" y="758"/>
                    <a:pt x="511" y="761"/>
                  </a:cubicBezTo>
                  <a:lnTo>
                    <a:pt x="511" y="761"/>
                  </a:lnTo>
                  <a:cubicBezTo>
                    <a:pt x="512" y="764"/>
                    <a:pt x="515" y="767"/>
                    <a:pt x="517" y="769"/>
                  </a:cubicBezTo>
                  <a:lnTo>
                    <a:pt x="517" y="769"/>
                  </a:lnTo>
                  <a:cubicBezTo>
                    <a:pt x="518" y="772"/>
                    <a:pt x="521" y="780"/>
                    <a:pt x="521" y="784"/>
                  </a:cubicBezTo>
                  <a:lnTo>
                    <a:pt x="521" y="784"/>
                  </a:lnTo>
                  <a:cubicBezTo>
                    <a:pt x="521" y="789"/>
                    <a:pt x="516" y="799"/>
                    <a:pt x="517" y="804"/>
                  </a:cubicBezTo>
                  <a:lnTo>
                    <a:pt x="517" y="804"/>
                  </a:lnTo>
                  <a:cubicBezTo>
                    <a:pt x="518" y="807"/>
                    <a:pt x="524" y="810"/>
                    <a:pt x="525" y="813"/>
                  </a:cubicBezTo>
                  <a:lnTo>
                    <a:pt x="525" y="813"/>
                  </a:lnTo>
                  <a:cubicBezTo>
                    <a:pt x="525" y="816"/>
                    <a:pt x="522" y="822"/>
                    <a:pt x="523" y="825"/>
                  </a:cubicBezTo>
                  <a:lnTo>
                    <a:pt x="523" y="825"/>
                  </a:lnTo>
                  <a:cubicBezTo>
                    <a:pt x="524" y="828"/>
                    <a:pt x="529" y="830"/>
                    <a:pt x="530" y="832"/>
                  </a:cubicBezTo>
                  <a:lnTo>
                    <a:pt x="530" y="832"/>
                  </a:lnTo>
                  <a:cubicBezTo>
                    <a:pt x="531" y="834"/>
                    <a:pt x="530" y="841"/>
                    <a:pt x="531" y="844"/>
                  </a:cubicBezTo>
                  <a:lnTo>
                    <a:pt x="531" y="844"/>
                  </a:lnTo>
                  <a:cubicBezTo>
                    <a:pt x="532" y="847"/>
                    <a:pt x="536" y="852"/>
                    <a:pt x="537" y="855"/>
                  </a:cubicBezTo>
                  <a:lnTo>
                    <a:pt x="537" y="855"/>
                  </a:lnTo>
                  <a:cubicBezTo>
                    <a:pt x="537" y="859"/>
                    <a:pt x="537" y="868"/>
                    <a:pt x="535" y="872"/>
                  </a:cubicBezTo>
                  <a:lnTo>
                    <a:pt x="535" y="872"/>
                  </a:lnTo>
                  <a:cubicBezTo>
                    <a:pt x="534" y="874"/>
                    <a:pt x="531" y="878"/>
                    <a:pt x="530" y="880"/>
                  </a:cubicBezTo>
                  <a:lnTo>
                    <a:pt x="530" y="880"/>
                  </a:lnTo>
                  <a:cubicBezTo>
                    <a:pt x="530" y="882"/>
                    <a:pt x="534" y="888"/>
                    <a:pt x="535" y="891"/>
                  </a:cubicBezTo>
                  <a:lnTo>
                    <a:pt x="535" y="891"/>
                  </a:lnTo>
                  <a:cubicBezTo>
                    <a:pt x="537" y="896"/>
                    <a:pt x="538" y="910"/>
                    <a:pt x="539" y="916"/>
                  </a:cubicBezTo>
                  <a:lnTo>
                    <a:pt x="539" y="916"/>
                  </a:lnTo>
                  <a:cubicBezTo>
                    <a:pt x="539" y="919"/>
                    <a:pt x="539" y="925"/>
                    <a:pt x="540" y="928"/>
                  </a:cubicBezTo>
                  <a:lnTo>
                    <a:pt x="540" y="928"/>
                  </a:lnTo>
                  <a:cubicBezTo>
                    <a:pt x="541" y="931"/>
                    <a:pt x="546" y="934"/>
                    <a:pt x="548" y="937"/>
                  </a:cubicBezTo>
                  <a:lnTo>
                    <a:pt x="548" y="937"/>
                  </a:lnTo>
                  <a:cubicBezTo>
                    <a:pt x="550" y="940"/>
                    <a:pt x="555" y="947"/>
                    <a:pt x="556" y="951"/>
                  </a:cubicBezTo>
                  <a:lnTo>
                    <a:pt x="556" y="951"/>
                  </a:lnTo>
                  <a:cubicBezTo>
                    <a:pt x="557" y="954"/>
                    <a:pt x="557" y="960"/>
                    <a:pt x="557" y="963"/>
                  </a:cubicBezTo>
                  <a:lnTo>
                    <a:pt x="557" y="963"/>
                  </a:lnTo>
                  <a:cubicBezTo>
                    <a:pt x="555" y="966"/>
                    <a:pt x="549" y="971"/>
                    <a:pt x="549" y="974"/>
                  </a:cubicBezTo>
                  <a:lnTo>
                    <a:pt x="549" y="974"/>
                  </a:lnTo>
                  <a:cubicBezTo>
                    <a:pt x="549" y="976"/>
                    <a:pt x="552" y="981"/>
                    <a:pt x="553" y="983"/>
                  </a:cubicBezTo>
                  <a:lnTo>
                    <a:pt x="553" y="983"/>
                  </a:lnTo>
                  <a:cubicBezTo>
                    <a:pt x="555" y="985"/>
                    <a:pt x="561" y="989"/>
                    <a:pt x="562" y="992"/>
                  </a:cubicBezTo>
                  <a:lnTo>
                    <a:pt x="562" y="992"/>
                  </a:lnTo>
                  <a:cubicBezTo>
                    <a:pt x="563" y="996"/>
                    <a:pt x="563" y="1005"/>
                    <a:pt x="561" y="1009"/>
                  </a:cubicBezTo>
                  <a:lnTo>
                    <a:pt x="561" y="1009"/>
                  </a:lnTo>
                  <a:cubicBezTo>
                    <a:pt x="558" y="1012"/>
                    <a:pt x="549" y="1015"/>
                    <a:pt x="547" y="1017"/>
                  </a:cubicBezTo>
                  <a:lnTo>
                    <a:pt x="547" y="1017"/>
                  </a:lnTo>
                  <a:cubicBezTo>
                    <a:pt x="545" y="1020"/>
                    <a:pt x="543" y="1026"/>
                    <a:pt x="543" y="1029"/>
                  </a:cubicBezTo>
                  <a:lnTo>
                    <a:pt x="543" y="1029"/>
                  </a:lnTo>
                  <a:cubicBezTo>
                    <a:pt x="544" y="1031"/>
                    <a:pt x="549" y="1035"/>
                    <a:pt x="550" y="1037"/>
                  </a:cubicBezTo>
                  <a:lnTo>
                    <a:pt x="550" y="1037"/>
                  </a:lnTo>
                  <a:cubicBezTo>
                    <a:pt x="551" y="1040"/>
                    <a:pt x="551" y="1046"/>
                    <a:pt x="550" y="1049"/>
                  </a:cubicBezTo>
                  <a:lnTo>
                    <a:pt x="550" y="1049"/>
                  </a:lnTo>
                  <a:cubicBezTo>
                    <a:pt x="549" y="1053"/>
                    <a:pt x="544" y="1060"/>
                    <a:pt x="544" y="1064"/>
                  </a:cubicBezTo>
                  <a:lnTo>
                    <a:pt x="544" y="1064"/>
                  </a:lnTo>
                  <a:cubicBezTo>
                    <a:pt x="544" y="1067"/>
                    <a:pt x="547" y="1072"/>
                    <a:pt x="549" y="1074"/>
                  </a:cubicBezTo>
                  <a:lnTo>
                    <a:pt x="549" y="1074"/>
                  </a:lnTo>
                  <a:cubicBezTo>
                    <a:pt x="550" y="1076"/>
                    <a:pt x="554" y="1078"/>
                    <a:pt x="555" y="1080"/>
                  </a:cubicBezTo>
                  <a:lnTo>
                    <a:pt x="555" y="1080"/>
                  </a:lnTo>
                  <a:cubicBezTo>
                    <a:pt x="557" y="1082"/>
                    <a:pt x="557" y="1088"/>
                    <a:pt x="559" y="1090"/>
                  </a:cubicBezTo>
                  <a:lnTo>
                    <a:pt x="559" y="1090"/>
                  </a:lnTo>
                  <a:cubicBezTo>
                    <a:pt x="561" y="1093"/>
                    <a:pt x="568" y="1093"/>
                    <a:pt x="570" y="1094"/>
                  </a:cubicBezTo>
                  <a:lnTo>
                    <a:pt x="570" y="1094"/>
                  </a:lnTo>
                  <a:cubicBezTo>
                    <a:pt x="572" y="1097"/>
                    <a:pt x="575" y="1103"/>
                    <a:pt x="577" y="1104"/>
                  </a:cubicBezTo>
                  <a:lnTo>
                    <a:pt x="577" y="1104"/>
                  </a:lnTo>
                  <a:cubicBezTo>
                    <a:pt x="579" y="1106"/>
                    <a:pt x="587" y="1106"/>
                    <a:pt x="588" y="1108"/>
                  </a:cubicBezTo>
                  <a:lnTo>
                    <a:pt x="588" y="1108"/>
                  </a:lnTo>
                  <a:cubicBezTo>
                    <a:pt x="590" y="1110"/>
                    <a:pt x="591" y="1115"/>
                    <a:pt x="592" y="1119"/>
                  </a:cubicBezTo>
                  <a:lnTo>
                    <a:pt x="330" y="1192"/>
                  </a:lnTo>
                  <a:lnTo>
                    <a:pt x="330" y="1192"/>
                  </a:lnTo>
                  <a:lnTo>
                    <a:pt x="310" y="1164"/>
                  </a:lnTo>
                  <a:lnTo>
                    <a:pt x="309" y="1132"/>
                  </a:lnTo>
                  <a:lnTo>
                    <a:pt x="231" y="829"/>
                  </a:lnTo>
                  <a:lnTo>
                    <a:pt x="231" y="829"/>
                  </a:lnTo>
                  <a:cubicBezTo>
                    <a:pt x="231" y="829"/>
                    <a:pt x="224" y="819"/>
                    <a:pt x="220" y="817"/>
                  </a:cubicBezTo>
                  <a:lnTo>
                    <a:pt x="220" y="817"/>
                  </a:lnTo>
                  <a:cubicBezTo>
                    <a:pt x="217" y="816"/>
                    <a:pt x="211" y="817"/>
                    <a:pt x="208" y="815"/>
                  </a:cubicBezTo>
                  <a:lnTo>
                    <a:pt x="208" y="815"/>
                  </a:lnTo>
                  <a:cubicBezTo>
                    <a:pt x="206" y="814"/>
                    <a:pt x="205" y="809"/>
                    <a:pt x="204" y="806"/>
                  </a:cubicBezTo>
                  <a:lnTo>
                    <a:pt x="204" y="806"/>
                  </a:lnTo>
                  <a:cubicBezTo>
                    <a:pt x="202" y="804"/>
                    <a:pt x="199" y="801"/>
                    <a:pt x="197" y="800"/>
                  </a:cubicBezTo>
                  <a:lnTo>
                    <a:pt x="197" y="800"/>
                  </a:lnTo>
                  <a:cubicBezTo>
                    <a:pt x="195" y="799"/>
                    <a:pt x="189" y="800"/>
                    <a:pt x="186" y="802"/>
                  </a:cubicBezTo>
                  <a:lnTo>
                    <a:pt x="186" y="802"/>
                  </a:lnTo>
                  <a:cubicBezTo>
                    <a:pt x="184" y="802"/>
                    <a:pt x="181" y="806"/>
                    <a:pt x="180" y="809"/>
                  </a:cubicBezTo>
                  <a:lnTo>
                    <a:pt x="180" y="809"/>
                  </a:lnTo>
                  <a:cubicBezTo>
                    <a:pt x="179" y="811"/>
                    <a:pt x="181" y="816"/>
                    <a:pt x="181" y="818"/>
                  </a:cubicBezTo>
                  <a:lnTo>
                    <a:pt x="181" y="818"/>
                  </a:lnTo>
                  <a:cubicBezTo>
                    <a:pt x="181" y="821"/>
                    <a:pt x="183" y="828"/>
                    <a:pt x="180" y="830"/>
                  </a:cubicBezTo>
                  <a:lnTo>
                    <a:pt x="180" y="830"/>
                  </a:lnTo>
                  <a:cubicBezTo>
                    <a:pt x="178" y="832"/>
                    <a:pt x="172" y="834"/>
                    <a:pt x="169" y="832"/>
                  </a:cubicBezTo>
                  <a:lnTo>
                    <a:pt x="169" y="832"/>
                  </a:lnTo>
                  <a:cubicBezTo>
                    <a:pt x="165" y="831"/>
                    <a:pt x="162" y="824"/>
                    <a:pt x="161" y="821"/>
                  </a:cubicBezTo>
                  <a:lnTo>
                    <a:pt x="161" y="821"/>
                  </a:lnTo>
                  <a:cubicBezTo>
                    <a:pt x="159" y="817"/>
                    <a:pt x="158" y="809"/>
                    <a:pt x="158" y="805"/>
                  </a:cubicBezTo>
                  <a:lnTo>
                    <a:pt x="158" y="805"/>
                  </a:lnTo>
                  <a:cubicBezTo>
                    <a:pt x="156" y="797"/>
                    <a:pt x="155" y="780"/>
                    <a:pt x="158" y="772"/>
                  </a:cubicBezTo>
                  <a:lnTo>
                    <a:pt x="158" y="772"/>
                  </a:lnTo>
                  <a:cubicBezTo>
                    <a:pt x="159" y="769"/>
                    <a:pt x="165" y="763"/>
                    <a:pt x="166" y="759"/>
                  </a:cubicBezTo>
                  <a:lnTo>
                    <a:pt x="166" y="759"/>
                  </a:lnTo>
                  <a:cubicBezTo>
                    <a:pt x="168" y="754"/>
                    <a:pt x="167" y="744"/>
                    <a:pt x="166" y="740"/>
                  </a:cubicBezTo>
                  <a:lnTo>
                    <a:pt x="166" y="740"/>
                  </a:lnTo>
                  <a:cubicBezTo>
                    <a:pt x="165" y="737"/>
                    <a:pt x="163" y="733"/>
                    <a:pt x="161" y="731"/>
                  </a:cubicBezTo>
                  <a:lnTo>
                    <a:pt x="161" y="731"/>
                  </a:lnTo>
                  <a:cubicBezTo>
                    <a:pt x="158" y="729"/>
                    <a:pt x="151" y="727"/>
                    <a:pt x="148" y="724"/>
                  </a:cubicBezTo>
                  <a:lnTo>
                    <a:pt x="148" y="724"/>
                  </a:lnTo>
                  <a:cubicBezTo>
                    <a:pt x="146" y="723"/>
                    <a:pt x="143" y="718"/>
                    <a:pt x="143" y="716"/>
                  </a:cubicBezTo>
                  <a:lnTo>
                    <a:pt x="143" y="716"/>
                  </a:lnTo>
                  <a:cubicBezTo>
                    <a:pt x="143" y="712"/>
                    <a:pt x="147" y="706"/>
                    <a:pt x="147" y="702"/>
                  </a:cubicBezTo>
                  <a:lnTo>
                    <a:pt x="147" y="702"/>
                  </a:lnTo>
                  <a:cubicBezTo>
                    <a:pt x="146" y="699"/>
                    <a:pt x="143" y="691"/>
                    <a:pt x="141" y="689"/>
                  </a:cubicBezTo>
                  <a:lnTo>
                    <a:pt x="141" y="689"/>
                  </a:lnTo>
                  <a:cubicBezTo>
                    <a:pt x="138" y="686"/>
                    <a:pt x="131" y="683"/>
                    <a:pt x="128" y="680"/>
                  </a:cubicBezTo>
                  <a:lnTo>
                    <a:pt x="128" y="680"/>
                  </a:lnTo>
                  <a:cubicBezTo>
                    <a:pt x="126" y="678"/>
                    <a:pt x="124" y="674"/>
                    <a:pt x="123" y="671"/>
                  </a:cubicBezTo>
                  <a:lnTo>
                    <a:pt x="123" y="671"/>
                  </a:lnTo>
                  <a:cubicBezTo>
                    <a:pt x="122" y="668"/>
                    <a:pt x="121" y="661"/>
                    <a:pt x="121" y="658"/>
                  </a:cubicBezTo>
                  <a:lnTo>
                    <a:pt x="121" y="658"/>
                  </a:lnTo>
                  <a:cubicBezTo>
                    <a:pt x="120" y="651"/>
                    <a:pt x="118" y="640"/>
                    <a:pt x="115" y="635"/>
                  </a:cubicBezTo>
                  <a:lnTo>
                    <a:pt x="115" y="635"/>
                  </a:lnTo>
                  <a:cubicBezTo>
                    <a:pt x="114" y="632"/>
                    <a:pt x="110" y="629"/>
                    <a:pt x="108" y="627"/>
                  </a:cubicBezTo>
                  <a:lnTo>
                    <a:pt x="108" y="627"/>
                  </a:lnTo>
                  <a:cubicBezTo>
                    <a:pt x="106" y="626"/>
                    <a:pt x="101" y="624"/>
                    <a:pt x="100" y="622"/>
                  </a:cubicBezTo>
                  <a:lnTo>
                    <a:pt x="100" y="622"/>
                  </a:lnTo>
                  <a:cubicBezTo>
                    <a:pt x="98" y="619"/>
                    <a:pt x="98" y="613"/>
                    <a:pt x="98" y="609"/>
                  </a:cubicBezTo>
                  <a:lnTo>
                    <a:pt x="98" y="609"/>
                  </a:lnTo>
                  <a:cubicBezTo>
                    <a:pt x="99" y="606"/>
                    <a:pt x="101" y="600"/>
                    <a:pt x="101" y="597"/>
                  </a:cubicBezTo>
                  <a:lnTo>
                    <a:pt x="101" y="597"/>
                  </a:lnTo>
                  <a:cubicBezTo>
                    <a:pt x="100" y="593"/>
                    <a:pt x="94" y="588"/>
                    <a:pt x="93" y="583"/>
                  </a:cubicBezTo>
                  <a:lnTo>
                    <a:pt x="93" y="583"/>
                  </a:lnTo>
                  <a:cubicBezTo>
                    <a:pt x="93" y="579"/>
                    <a:pt x="97" y="570"/>
                    <a:pt x="98" y="565"/>
                  </a:cubicBezTo>
                  <a:lnTo>
                    <a:pt x="98" y="565"/>
                  </a:lnTo>
                  <a:cubicBezTo>
                    <a:pt x="98" y="559"/>
                    <a:pt x="94" y="547"/>
                    <a:pt x="96" y="541"/>
                  </a:cubicBezTo>
                  <a:lnTo>
                    <a:pt x="96" y="541"/>
                  </a:lnTo>
                  <a:cubicBezTo>
                    <a:pt x="98" y="537"/>
                    <a:pt x="106" y="531"/>
                    <a:pt x="108" y="527"/>
                  </a:cubicBezTo>
                  <a:lnTo>
                    <a:pt x="108" y="527"/>
                  </a:lnTo>
                  <a:cubicBezTo>
                    <a:pt x="110" y="522"/>
                    <a:pt x="112" y="513"/>
                    <a:pt x="110" y="508"/>
                  </a:cubicBezTo>
                  <a:lnTo>
                    <a:pt x="110" y="508"/>
                  </a:lnTo>
                  <a:cubicBezTo>
                    <a:pt x="109" y="503"/>
                    <a:pt x="97" y="498"/>
                    <a:pt x="95" y="492"/>
                  </a:cubicBezTo>
                  <a:lnTo>
                    <a:pt x="95" y="492"/>
                  </a:lnTo>
                  <a:cubicBezTo>
                    <a:pt x="94" y="489"/>
                    <a:pt x="97" y="481"/>
                    <a:pt x="96" y="477"/>
                  </a:cubicBezTo>
                  <a:lnTo>
                    <a:pt x="96" y="477"/>
                  </a:lnTo>
                  <a:cubicBezTo>
                    <a:pt x="95" y="475"/>
                    <a:pt x="90" y="472"/>
                    <a:pt x="90" y="470"/>
                  </a:cubicBezTo>
                  <a:lnTo>
                    <a:pt x="90" y="470"/>
                  </a:lnTo>
                  <a:cubicBezTo>
                    <a:pt x="90" y="467"/>
                    <a:pt x="94" y="460"/>
                    <a:pt x="95" y="457"/>
                  </a:cubicBezTo>
                  <a:lnTo>
                    <a:pt x="95" y="457"/>
                  </a:lnTo>
                  <a:cubicBezTo>
                    <a:pt x="96" y="449"/>
                    <a:pt x="96" y="433"/>
                    <a:pt x="93" y="425"/>
                  </a:cubicBezTo>
                  <a:lnTo>
                    <a:pt x="93" y="425"/>
                  </a:lnTo>
                  <a:cubicBezTo>
                    <a:pt x="92" y="421"/>
                    <a:pt x="86" y="416"/>
                    <a:pt x="84" y="413"/>
                  </a:cubicBezTo>
                  <a:lnTo>
                    <a:pt x="84" y="413"/>
                  </a:lnTo>
                  <a:cubicBezTo>
                    <a:pt x="82" y="409"/>
                    <a:pt x="79" y="402"/>
                    <a:pt x="77" y="398"/>
                  </a:cubicBezTo>
                  <a:lnTo>
                    <a:pt x="77" y="398"/>
                  </a:lnTo>
                  <a:cubicBezTo>
                    <a:pt x="75" y="396"/>
                    <a:pt x="73" y="390"/>
                    <a:pt x="70" y="388"/>
                  </a:cubicBezTo>
                  <a:lnTo>
                    <a:pt x="70" y="388"/>
                  </a:lnTo>
                  <a:cubicBezTo>
                    <a:pt x="67" y="386"/>
                    <a:pt x="60" y="383"/>
                    <a:pt x="57" y="381"/>
                  </a:cubicBezTo>
                  <a:lnTo>
                    <a:pt x="57" y="381"/>
                  </a:lnTo>
                  <a:cubicBezTo>
                    <a:pt x="54" y="379"/>
                    <a:pt x="48" y="374"/>
                    <a:pt x="45" y="371"/>
                  </a:cubicBezTo>
                  <a:lnTo>
                    <a:pt x="45" y="371"/>
                  </a:lnTo>
                  <a:cubicBezTo>
                    <a:pt x="43" y="369"/>
                    <a:pt x="39" y="363"/>
                    <a:pt x="38" y="359"/>
                  </a:cubicBezTo>
                  <a:lnTo>
                    <a:pt x="38" y="359"/>
                  </a:lnTo>
                  <a:cubicBezTo>
                    <a:pt x="37" y="351"/>
                    <a:pt x="44" y="335"/>
                    <a:pt x="43" y="327"/>
                  </a:cubicBezTo>
                  <a:lnTo>
                    <a:pt x="43" y="327"/>
                  </a:lnTo>
                  <a:cubicBezTo>
                    <a:pt x="42" y="323"/>
                    <a:pt x="35" y="315"/>
                    <a:pt x="34" y="311"/>
                  </a:cubicBezTo>
                  <a:lnTo>
                    <a:pt x="34" y="311"/>
                  </a:lnTo>
                  <a:cubicBezTo>
                    <a:pt x="32" y="306"/>
                    <a:pt x="29" y="297"/>
                    <a:pt x="30" y="292"/>
                  </a:cubicBezTo>
                  <a:lnTo>
                    <a:pt x="30" y="292"/>
                  </a:lnTo>
                  <a:cubicBezTo>
                    <a:pt x="30" y="289"/>
                    <a:pt x="34" y="282"/>
                    <a:pt x="34" y="279"/>
                  </a:cubicBezTo>
                  <a:lnTo>
                    <a:pt x="34" y="279"/>
                  </a:lnTo>
                  <a:cubicBezTo>
                    <a:pt x="34" y="276"/>
                    <a:pt x="30" y="271"/>
                    <a:pt x="28" y="269"/>
                  </a:cubicBezTo>
                  <a:lnTo>
                    <a:pt x="28" y="269"/>
                  </a:lnTo>
                  <a:cubicBezTo>
                    <a:pt x="25" y="267"/>
                    <a:pt x="16" y="268"/>
                    <a:pt x="13" y="265"/>
                  </a:cubicBezTo>
                  <a:lnTo>
                    <a:pt x="13" y="265"/>
                  </a:lnTo>
                  <a:cubicBezTo>
                    <a:pt x="11" y="263"/>
                    <a:pt x="10" y="256"/>
                    <a:pt x="10" y="253"/>
                  </a:cubicBezTo>
                  <a:lnTo>
                    <a:pt x="10" y="253"/>
                  </a:lnTo>
                  <a:cubicBezTo>
                    <a:pt x="9" y="247"/>
                    <a:pt x="9" y="236"/>
                    <a:pt x="10" y="231"/>
                  </a:cubicBezTo>
                  <a:lnTo>
                    <a:pt x="10" y="231"/>
                  </a:lnTo>
                  <a:cubicBezTo>
                    <a:pt x="11" y="228"/>
                    <a:pt x="15" y="223"/>
                    <a:pt x="15" y="221"/>
                  </a:cubicBezTo>
                  <a:lnTo>
                    <a:pt x="15" y="221"/>
                  </a:lnTo>
                  <a:cubicBezTo>
                    <a:pt x="16" y="216"/>
                    <a:pt x="13" y="208"/>
                    <a:pt x="11" y="205"/>
                  </a:cubicBezTo>
                  <a:lnTo>
                    <a:pt x="11" y="205"/>
                  </a:lnTo>
                  <a:cubicBezTo>
                    <a:pt x="10" y="202"/>
                    <a:pt x="7" y="198"/>
                    <a:pt x="5" y="196"/>
                  </a:cubicBezTo>
                  <a:lnTo>
                    <a:pt x="5" y="196"/>
                  </a:lnTo>
                  <a:cubicBezTo>
                    <a:pt x="4" y="193"/>
                    <a:pt x="2" y="186"/>
                    <a:pt x="0" y="181"/>
                  </a:cubicBezTo>
                  <a:lnTo>
                    <a:pt x="231" y="106"/>
                  </a:lnTo>
                  <a:lnTo>
                    <a:pt x="256" y="104"/>
                  </a:lnTo>
                  <a:lnTo>
                    <a:pt x="543" y="8"/>
                  </a:lnTo>
                  <a:lnTo>
                    <a:pt x="578" y="0"/>
                  </a:lnTo>
                  <a:lnTo>
                    <a:pt x="578" y="0"/>
                  </a:lnTo>
                  <a:cubicBezTo>
                    <a:pt x="578" y="0"/>
                    <a:pt x="575" y="10"/>
                    <a:pt x="577" y="13"/>
                  </a:cubicBezTo>
                  <a:lnTo>
                    <a:pt x="577" y="13"/>
                  </a:lnTo>
                  <a:cubicBezTo>
                    <a:pt x="578" y="17"/>
                    <a:pt x="586" y="20"/>
                    <a:pt x="588" y="22"/>
                  </a:cubicBezTo>
                  <a:lnTo>
                    <a:pt x="588" y="22"/>
                  </a:lnTo>
                  <a:cubicBezTo>
                    <a:pt x="589" y="25"/>
                    <a:pt x="590" y="31"/>
                    <a:pt x="591" y="33"/>
                  </a:cubicBezTo>
                  <a:lnTo>
                    <a:pt x="591" y="33"/>
                  </a:lnTo>
                  <a:cubicBezTo>
                    <a:pt x="593" y="35"/>
                    <a:pt x="599" y="38"/>
                    <a:pt x="600" y="41"/>
                  </a:cubicBezTo>
                  <a:lnTo>
                    <a:pt x="600" y="41"/>
                  </a:lnTo>
                  <a:cubicBezTo>
                    <a:pt x="602" y="44"/>
                    <a:pt x="601" y="51"/>
                    <a:pt x="600" y="54"/>
                  </a:cubicBezTo>
                  <a:lnTo>
                    <a:pt x="600" y="54"/>
                  </a:lnTo>
                  <a:cubicBezTo>
                    <a:pt x="599" y="57"/>
                    <a:pt x="595" y="62"/>
                    <a:pt x="594" y="66"/>
                  </a:cubicBezTo>
                  <a:lnTo>
                    <a:pt x="594" y="66"/>
                  </a:lnTo>
                  <a:cubicBezTo>
                    <a:pt x="592" y="72"/>
                    <a:pt x="592" y="87"/>
                    <a:pt x="593" y="94"/>
                  </a:cubicBezTo>
                  <a:lnTo>
                    <a:pt x="593" y="94"/>
                  </a:lnTo>
                  <a:cubicBezTo>
                    <a:pt x="593" y="98"/>
                    <a:pt x="597" y="105"/>
                    <a:pt x="596" y="109"/>
                  </a:cubicBezTo>
                  <a:lnTo>
                    <a:pt x="596" y="109"/>
                  </a:lnTo>
                  <a:cubicBezTo>
                    <a:pt x="595" y="112"/>
                    <a:pt x="587" y="115"/>
                    <a:pt x="585" y="118"/>
                  </a:cubicBezTo>
                  <a:lnTo>
                    <a:pt x="585" y="118"/>
                  </a:lnTo>
                  <a:cubicBezTo>
                    <a:pt x="583" y="121"/>
                    <a:pt x="583" y="128"/>
                    <a:pt x="583" y="131"/>
                  </a:cubicBezTo>
                  <a:lnTo>
                    <a:pt x="583" y="131"/>
                  </a:lnTo>
                  <a:cubicBezTo>
                    <a:pt x="585" y="134"/>
                    <a:pt x="588" y="139"/>
                    <a:pt x="589" y="141"/>
                  </a:cubicBezTo>
                  <a:lnTo>
                    <a:pt x="589" y="141"/>
                  </a:lnTo>
                  <a:cubicBezTo>
                    <a:pt x="592" y="143"/>
                    <a:pt x="598" y="145"/>
                    <a:pt x="600" y="148"/>
                  </a:cubicBezTo>
                  <a:lnTo>
                    <a:pt x="600" y="148"/>
                  </a:lnTo>
                  <a:cubicBezTo>
                    <a:pt x="602" y="151"/>
                    <a:pt x="603" y="159"/>
                    <a:pt x="605" y="161"/>
                  </a:cubicBezTo>
                  <a:lnTo>
                    <a:pt x="605" y="161"/>
                  </a:lnTo>
                  <a:cubicBezTo>
                    <a:pt x="609" y="165"/>
                    <a:pt x="621" y="167"/>
                    <a:pt x="624" y="171"/>
                  </a:cubicBezTo>
                  <a:lnTo>
                    <a:pt x="624" y="171"/>
                  </a:lnTo>
                  <a:cubicBezTo>
                    <a:pt x="627" y="173"/>
                    <a:pt x="629" y="182"/>
                    <a:pt x="631" y="186"/>
                  </a:cubicBezTo>
                  <a:lnTo>
                    <a:pt x="631" y="186"/>
                  </a:lnTo>
                  <a:cubicBezTo>
                    <a:pt x="631" y="190"/>
                    <a:pt x="632" y="198"/>
                    <a:pt x="631" y="202"/>
                  </a:cubicBezTo>
                  <a:lnTo>
                    <a:pt x="631" y="202"/>
                  </a:lnTo>
                  <a:cubicBezTo>
                    <a:pt x="629" y="205"/>
                    <a:pt x="622" y="206"/>
                    <a:pt x="621" y="209"/>
                  </a:cubicBezTo>
                  <a:lnTo>
                    <a:pt x="621" y="209"/>
                  </a:lnTo>
                  <a:cubicBezTo>
                    <a:pt x="621" y="212"/>
                    <a:pt x="623" y="216"/>
                    <a:pt x="625" y="217"/>
                  </a:cubicBezTo>
                  <a:lnTo>
                    <a:pt x="625" y="217"/>
                  </a:lnTo>
                  <a:cubicBezTo>
                    <a:pt x="626" y="219"/>
                    <a:pt x="631" y="221"/>
                    <a:pt x="632" y="223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8E6AE072-4E7C-B14B-976F-5995FDEBB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5933" y="3674759"/>
              <a:ext cx="236765" cy="293506"/>
            </a:xfrm>
            <a:custGeom>
              <a:avLst/>
              <a:gdLst>
                <a:gd name="connsiteX0" fmla="*/ 74789 w 106000"/>
                <a:gd name="connsiteY0" fmla="*/ 74613 h 131403"/>
                <a:gd name="connsiteX1" fmla="*/ 76200 w 106000"/>
                <a:gd name="connsiteY1" fmla="*/ 74973 h 131403"/>
                <a:gd name="connsiteX2" fmla="*/ 76553 w 106000"/>
                <a:gd name="connsiteY2" fmla="*/ 78207 h 131403"/>
                <a:gd name="connsiteX3" fmla="*/ 77611 w 106000"/>
                <a:gd name="connsiteY3" fmla="*/ 81442 h 131403"/>
                <a:gd name="connsiteX4" fmla="*/ 78317 w 106000"/>
                <a:gd name="connsiteY4" fmla="*/ 85396 h 131403"/>
                <a:gd name="connsiteX5" fmla="*/ 79022 w 106000"/>
                <a:gd name="connsiteY5" fmla="*/ 90069 h 131403"/>
                <a:gd name="connsiteX6" fmla="*/ 77964 w 106000"/>
                <a:gd name="connsiteY6" fmla="*/ 92944 h 131403"/>
                <a:gd name="connsiteX7" fmla="*/ 75495 w 106000"/>
                <a:gd name="connsiteY7" fmla="*/ 93304 h 131403"/>
                <a:gd name="connsiteX8" fmla="*/ 74789 w 106000"/>
                <a:gd name="connsiteY8" fmla="*/ 91147 h 131403"/>
                <a:gd name="connsiteX9" fmla="*/ 75495 w 106000"/>
                <a:gd name="connsiteY9" fmla="*/ 87912 h 131403"/>
                <a:gd name="connsiteX10" fmla="*/ 74789 w 106000"/>
                <a:gd name="connsiteY10" fmla="*/ 84318 h 131403"/>
                <a:gd name="connsiteX11" fmla="*/ 73025 w 106000"/>
                <a:gd name="connsiteY11" fmla="*/ 80724 h 131403"/>
                <a:gd name="connsiteX12" fmla="*/ 73378 w 106000"/>
                <a:gd name="connsiteY12" fmla="*/ 77129 h 131403"/>
                <a:gd name="connsiteX13" fmla="*/ 74789 w 106000"/>
                <a:gd name="connsiteY13" fmla="*/ 74613 h 131403"/>
                <a:gd name="connsiteX14" fmla="*/ 71382 w 106000"/>
                <a:gd name="connsiteY14" fmla="*/ 57526 h 131403"/>
                <a:gd name="connsiteX15" fmla="*/ 73299 w 106000"/>
                <a:gd name="connsiteY15" fmla="*/ 57902 h 131403"/>
                <a:gd name="connsiteX16" fmla="*/ 75598 w 106000"/>
                <a:gd name="connsiteY16" fmla="*/ 61286 h 131403"/>
                <a:gd name="connsiteX17" fmla="*/ 78663 w 106000"/>
                <a:gd name="connsiteY17" fmla="*/ 61662 h 131403"/>
                <a:gd name="connsiteX18" fmla="*/ 80196 w 106000"/>
                <a:gd name="connsiteY18" fmla="*/ 63918 h 131403"/>
                <a:gd name="connsiteX19" fmla="*/ 80196 w 106000"/>
                <a:gd name="connsiteY19" fmla="*/ 67678 h 131403"/>
                <a:gd name="connsiteX20" fmla="*/ 78663 w 106000"/>
                <a:gd name="connsiteY20" fmla="*/ 71062 h 131403"/>
                <a:gd name="connsiteX21" fmla="*/ 76747 w 106000"/>
                <a:gd name="connsiteY21" fmla="*/ 68806 h 131403"/>
                <a:gd name="connsiteX22" fmla="*/ 76747 w 106000"/>
                <a:gd name="connsiteY22" fmla="*/ 64670 h 131403"/>
                <a:gd name="connsiteX23" fmla="*/ 73682 w 106000"/>
                <a:gd name="connsiteY23" fmla="*/ 62790 h 131403"/>
                <a:gd name="connsiteX24" fmla="*/ 69850 w 106000"/>
                <a:gd name="connsiteY24" fmla="*/ 60158 h 131403"/>
                <a:gd name="connsiteX25" fmla="*/ 71382 w 106000"/>
                <a:gd name="connsiteY25" fmla="*/ 57526 h 131403"/>
                <a:gd name="connsiteX26" fmla="*/ 49563 w 106000"/>
                <a:gd name="connsiteY26" fmla="*/ 0 h 131403"/>
                <a:gd name="connsiteX27" fmla="*/ 54267 w 106000"/>
                <a:gd name="connsiteY27" fmla="*/ 20881 h 131403"/>
                <a:gd name="connsiteX28" fmla="*/ 61502 w 106000"/>
                <a:gd name="connsiteY28" fmla="*/ 20521 h 131403"/>
                <a:gd name="connsiteX29" fmla="*/ 63673 w 106000"/>
                <a:gd name="connsiteY29" fmla="*/ 33481 h 131403"/>
                <a:gd name="connsiteX30" fmla="*/ 67290 w 106000"/>
                <a:gd name="connsiteY30" fmla="*/ 37801 h 131403"/>
                <a:gd name="connsiteX31" fmla="*/ 76335 w 106000"/>
                <a:gd name="connsiteY31" fmla="*/ 37801 h 131403"/>
                <a:gd name="connsiteX32" fmla="*/ 88635 w 106000"/>
                <a:gd name="connsiteY32" fmla="*/ 50401 h 131403"/>
                <a:gd name="connsiteX33" fmla="*/ 97318 w 106000"/>
                <a:gd name="connsiteY33" fmla="*/ 50401 h 131403"/>
                <a:gd name="connsiteX34" fmla="*/ 97318 w 106000"/>
                <a:gd name="connsiteY34" fmla="*/ 57601 h 131403"/>
                <a:gd name="connsiteX35" fmla="*/ 106000 w 106000"/>
                <a:gd name="connsiteY35" fmla="*/ 74162 h 131403"/>
                <a:gd name="connsiteX36" fmla="*/ 104192 w 106000"/>
                <a:gd name="connsiteY36" fmla="*/ 76682 h 131403"/>
                <a:gd name="connsiteX37" fmla="*/ 104192 w 106000"/>
                <a:gd name="connsiteY37" fmla="*/ 81362 h 131403"/>
                <a:gd name="connsiteX38" fmla="*/ 102744 w 106000"/>
                <a:gd name="connsiteY38" fmla="*/ 84242 h 131403"/>
                <a:gd name="connsiteX39" fmla="*/ 99850 w 106000"/>
                <a:gd name="connsiteY39" fmla="*/ 85682 h 131403"/>
                <a:gd name="connsiteX40" fmla="*/ 98765 w 106000"/>
                <a:gd name="connsiteY40" fmla="*/ 83162 h 131403"/>
                <a:gd name="connsiteX41" fmla="*/ 100212 w 106000"/>
                <a:gd name="connsiteY41" fmla="*/ 80642 h 131403"/>
                <a:gd name="connsiteX42" fmla="*/ 97680 w 106000"/>
                <a:gd name="connsiteY42" fmla="*/ 76682 h 131403"/>
                <a:gd name="connsiteX43" fmla="*/ 95871 w 106000"/>
                <a:gd name="connsiteY43" fmla="*/ 74162 h 131403"/>
                <a:gd name="connsiteX44" fmla="*/ 94424 w 106000"/>
                <a:gd name="connsiteY44" fmla="*/ 72362 h 131403"/>
                <a:gd name="connsiteX45" fmla="*/ 92615 w 106000"/>
                <a:gd name="connsiteY45" fmla="*/ 66962 h 131403"/>
                <a:gd name="connsiteX46" fmla="*/ 92977 w 106000"/>
                <a:gd name="connsiteY46" fmla="*/ 62642 h 131403"/>
                <a:gd name="connsiteX47" fmla="*/ 89721 w 106000"/>
                <a:gd name="connsiteY47" fmla="*/ 60121 h 131403"/>
                <a:gd name="connsiteX48" fmla="*/ 87550 w 106000"/>
                <a:gd name="connsiteY48" fmla="*/ 59761 h 131403"/>
                <a:gd name="connsiteX49" fmla="*/ 86465 w 106000"/>
                <a:gd name="connsiteY49" fmla="*/ 62642 h 131403"/>
                <a:gd name="connsiteX50" fmla="*/ 87550 w 106000"/>
                <a:gd name="connsiteY50" fmla="*/ 65162 h 131403"/>
                <a:gd name="connsiteX51" fmla="*/ 89721 w 106000"/>
                <a:gd name="connsiteY51" fmla="*/ 68042 h 131403"/>
                <a:gd name="connsiteX52" fmla="*/ 89721 w 106000"/>
                <a:gd name="connsiteY52" fmla="*/ 72362 h 131403"/>
                <a:gd name="connsiteX53" fmla="*/ 92253 w 106000"/>
                <a:gd name="connsiteY53" fmla="*/ 75242 h 131403"/>
                <a:gd name="connsiteX54" fmla="*/ 93700 w 106000"/>
                <a:gd name="connsiteY54" fmla="*/ 79922 h 131403"/>
                <a:gd name="connsiteX55" fmla="*/ 92253 w 106000"/>
                <a:gd name="connsiteY55" fmla="*/ 82442 h 131403"/>
                <a:gd name="connsiteX56" fmla="*/ 90444 w 106000"/>
                <a:gd name="connsiteY56" fmla="*/ 82442 h 131403"/>
                <a:gd name="connsiteX57" fmla="*/ 87550 w 106000"/>
                <a:gd name="connsiteY57" fmla="*/ 84242 h 131403"/>
                <a:gd name="connsiteX58" fmla="*/ 86826 w 106000"/>
                <a:gd name="connsiteY58" fmla="*/ 90002 h 131403"/>
                <a:gd name="connsiteX59" fmla="*/ 81762 w 106000"/>
                <a:gd name="connsiteY59" fmla="*/ 92522 h 131403"/>
                <a:gd name="connsiteX60" fmla="*/ 81400 w 106000"/>
                <a:gd name="connsiteY60" fmla="*/ 90002 h 131403"/>
                <a:gd name="connsiteX61" fmla="*/ 82847 w 106000"/>
                <a:gd name="connsiteY61" fmla="*/ 87122 h 131403"/>
                <a:gd name="connsiteX62" fmla="*/ 83209 w 106000"/>
                <a:gd name="connsiteY62" fmla="*/ 85322 h 131403"/>
                <a:gd name="connsiteX63" fmla="*/ 82123 w 106000"/>
                <a:gd name="connsiteY63" fmla="*/ 83162 h 131403"/>
                <a:gd name="connsiteX64" fmla="*/ 81400 w 106000"/>
                <a:gd name="connsiteY64" fmla="*/ 80642 h 131403"/>
                <a:gd name="connsiteX65" fmla="*/ 81400 w 106000"/>
                <a:gd name="connsiteY65" fmla="*/ 75602 h 131403"/>
                <a:gd name="connsiteX66" fmla="*/ 82123 w 106000"/>
                <a:gd name="connsiteY66" fmla="*/ 71642 h 131403"/>
                <a:gd name="connsiteX67" fmla="*/ 82847 w 106000"/>
                <a:gd name="connsiteY67" fmla="*/ 69482 h 131403"/>
                <a:gd name="connsiteX68" fmla="*/ 82485 w 106000"/>
                <a:gd name="connsiteY68" fmla="*/ 62642 h 131403"/>
                <a:gd name="connsiteX69" fmla="*/ 83209 w 106000"/>
                <a:gd name="connsiteY69" fmla="*/ 59041 h 131403"/>
                <a:gd name="connsiteX70" fmla="*/ 80314 w 106000"/>
                <a:gd name="connsiteY70" fmla="*/ 58321 h 131403"/>
                <a:gd name="connsiteX71" fmla="*/ 80314 w 106000"/>
                <a:gd name="connsiteY71" fmla="*/ 55081 h 131403"/>
                <a:gd name="connsiteX72" fmla="*/ 78867 w 106000"/>
                <a:gd name="connsiteY72" fmla="*/ 53281 h 131403"/>
                <a:gd name="connsiteX73" fmla="*/ 75973 w 106000"/>
                <a:gd name="connsiteY73" fmla="*/ 50401 h 131403"/>
                <a:gd name="connsiteX74" fmla="*/ 76335 w 106000"/>
                <a:gd name="connsiteY74" fmla="*/ 47521 h 131403"/>
                <a:gd name="connsiteX75" fmla="*/ 75973 w 106000"/>
                <a:gd name="connsiteY75" fmla="*/ 45001 h 131403"/>
                <a:gd name="connsiteX76" fmla="*/ 74164 w 106000"/>
                <a:gd name="connsiteY76" fmla="*/ 45001 h 131403"/>
                <a:gd name="connsiteX77" fmla="*/ 71270 w 106000"/>
                <a:gd name="connsiteY77" fmla="*/ 47161 h 131403"/>
                <a:gd name="connsiteX78" fmla="*/ 68014 w 106000"/>
                <a:gd name="connsiteY78" fmla="*/ 47161 h 131403"/>
                <a:gd name="connsiteX79" fmla="*/ 66929 w 106000"/>
                <a:gd name="connsiteY79" fmla="*/ 49321 h 131403"/>
                <a:gd name="connsiteX80" fmla="*/ 68376 w 106000"/>
                <a:gd name="connsiteY80" fmla="*/ 52201 h 131403"/>
                <a:gd name="connsiteX81" fmla="*/ 68014 w 106000"/>
                <a:gd name="connsiteY81" fmla="*/ 55441 h 131403"/>
                <a:gd name="connsiteX82" fmla="*/ 65843 w 106000"/>
                <a:gd name="connsiteY82" fmla="*/ 56881 h 131403"/>
                <a:gd name="connsiteX83" fmla="*/ 63673 w 106000"/>
                <a:gd name="connsiteY83" fmla="*/ 55801 h 131403"/>
                <a:gd name="connsiteX84" fmla="*/ 60779 w 106000"/>
                <a:gd name="connsiteY84" fmla="*/ 56521 h 131403"/>
                <a:gd name="connsiteX85" fmla="*/ 58246 w 106000"/>
                <a:gd name="connsiteY85" fmla="*/ 59041 h 131403"/>
                <a:gd name="connsiteX86" fmla="*/ 58970 w 106000"/>
                <a:gd name="connsiteY86" fmla="*/ 61202 h 131403"/>
                <a:gd name="connsiteX87" fmla="*/ 61502 w 106000"/>
                <a:gd name="connsiteY87" fmla="*/ 61202 h 131403"/>
                <a:gd name="connsiteX88" fmla="*/ 64396 w 106000"/>
                <a:gd name="connsiteY88" fmla="*/ 62282 h 131403"/>
                <a:gd name="connsiteX89" fmla="*/ 66929 w 106000"/>
                <a:gd name="connsiteY89" fmla="*/ 65882 h 131403"/>
                <a:gd name="connsiteX90" fmla="*/ 68376 w 106000"/>
                <a:gd name="connsiteY90" fmla="*/ 70922 h 131403"/>
                <a:gd name="connsiteX91" fmla="*/ 66929 w 106000"/>
                <a:gd name="connsiteY91" fmla="*/ 73442 h 131403"/>
                <a:gd name="connsiteX92" fmla="*/ 64396 w 106000"/>
                <a:gd name="connsiteY92" fmla="*/ 75962 h 131403"/>
                <a:gd name="connsiteX93" fmla="*/ 65843 w 106000"/>
                <a:gd name="connsiteY93" fmla="*/ 78842 h 131403"/>
                <a:gd name="connsiteX94" fmla="*/ 69823 w 106000"/>
                <a:gd name="connsiteY94" fmla="*/ 81002 h 131403"/>
                <a:gd name="connsiteX95" fmla="*/ 72355 w 106000"/>
                <a:gd name="connsiteY95" fmla="*/ 84962 h 131403"/>
                <a:gd name="connsiteX96" fmla="*/ 72355 w 106000"/>
                <a:gd name="connsiteY96" fmla="*/ 89282 h 131403"/>
                <a:gd name="connsiteX97" fmla="*/ 71270 w 106000"/>
                <a:gd name="connsiteY97" fmla="*/ 92882 h 131403"/>
                <a:gd name="connsiteX98" fmla="*/ 71994 w 106000"/>
                <a:gd name="connsiteY98" fmla="*/ 96842 h 131403"/>
                <a:gd name="connsiteX99" fmla="*/ 70546 w 106000"/>
                <a:gd name="connsiteY99" fmla="*/ 99722 h 131403"/>
                <a:gd name="connsiteX100" fmla="*/ 73079 w 106000"/>
                <a:gd name="connsiteY100" fmla="*/ 102242 h 131403"/>
                <a:gd name="connsiteX101" fmla="*/ 71994 w 106000"/>
                <a:gd name="connsiteY101" fmla="*/ 106923 h 131403"/>
                <a:gd name="connsiteX102" fmla="*/ 68738 w 106000"/>
                <a:gd name="connsiteY102" fmla="*/ 109803 h 131403"/>
                <a:gd name="connsiteX103" fmla="*/ 64035 w 106000"/>
                <a:gd name="connsiteY103" fmla="*/ 110523 h 131403"/>
                <a:gd name="connsiteX104" fmla="*/ 57884 w 106000"/>
                <a:gd name="connsiteY104" fmla="*/ 114483 h 131403"/>
                <a:gd name="connsiteX105" fmla="*/ 53181 w 106000"/>
                <a:gd name="connsiteY105" fmla="*/ 117723 h 131403"/>
                <a:gd name="connsiteX106" fmla="*/ 48840 w 106000"/>
                <a:gd name="connsiteY106" fmla="*/ 121323 h 131403"/>
                <a:gd name="connsiteX107" fmla="*/ 44137 w 106000"/>
                <a:gd name="connsiteY107" fmla="*/ 125283 h 131403"/>
                <a:gd name="connsiteX108" fmla="*/ 40157 w 106000"/>
                <a:gd name="connsiteY108" fmla="*/ 127443 h 131403"/>
                <a:gd name="connsiteX109" fmla="*/ 34731 w 106000"/>
                <a:gd name="connsiteY109" fmla="*/ 130323 h 131403"/>
                <a:gd name="connsiteX110" fmla="*/ 30389 w 106000"/>
                <a:gd name="connsiteY110" fmla="*/ 130323 h 131403"/>
                <a:gd name="connsiteX111" fmla="*/ 27857 w 106000"/>
                <a:gd name="connsiteY111" fmla="*/ 131403 h 131403"/>
                <a:gd name="connsiteX112" fmla="*/ 29304 w 106000"/>
                <a:gd name="connsiteY112" fmla="*/ 129243 h 131403"/>
                <a:gd name="connsiteX113" fmla="*/ 29304 w 106000"/>
                <a:gd name="connsiteY113" fmla="*/ 122043 h 131403"/>
                <a:gd name="connsiteX114" fmla="*/ 23877 w 106000"/>
                <a:gd name="connsiteY114" fmla="*/ 117003 h 131403"/>
                <a:gd name="connsiteX115" fmla="*/ 28942 w 106000"/>
                <a:gd name="connsiteY115" fmla="*/ 111963 h 131403"/>
                <a:gd name="connsiteX116" fmla="*/ 15557 w 106000"/>
                <a:gd name="connsiteY116" fmla="*/ 64442 h 131403"/>
                <a:gd name="connsiteX117" fmla="*/ 0 w 106000"/>
                <a:gd name="connsiteY117" fmla="*/ 23041 h 131403"/>
                <a:gd name="connsiteX118" fmla="*/ 0 w 106000"/>
                <a:gd name="connsiteY118" fmla="*/ 16561 h 131403"/>
                <a:gd name="connsiteX119" fmla="*/ 3980 w 106000"/>
                <a:gd name="connsiteY119" fmla="*/ 16561 h 13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106000" h="131403">
                  <a:moveTo>
                    <a:pt x="74789" y="74613"/>
                  </a:moveTo>
                  <a:cubicBezTo>
                    <a:pt x="74789" y="74613"/>
                    <a:pt x="75847" y="74613"/>
                    <a:pt x="76200" y="74973"/>
                  </a:cubicBezTo>
                  <a:cubicBezTo>
                    <a:pt x="76553" y="75332"/>
                    <a:pt x="76553" y="77129"/>
                    <a:pt x="76553" y="78207"/>
                  </a:cubicBezTo>
                  <a:cubicBezTo>
                    <a:pt x="76906" y="78926"/>
                    <a:pt x="77259" y="80724"/>
                    <a:pt x="77611" y="81442"/>
                  </a:cubicBezTo>
                  <a:cubicBezTo>
                    <a:pt x="77964" y="82521"/>
                    <a:pt x="78317" y="84318"/>
                    <a:pt x="78317" y="85396"/>
                  </a:cubicBezTo>
                  <a:cubicBezTo>
                    <a:pt x="78670" y="86474"/>
                    <a:pt x="79022" y="88990"/>
                    <a:pt x="79022" y="90069"/>
                  </a:cubicBezTo>
                  <a:cubicBezTo>
                    <a:pt x="79022" y="90788"/>
                    <a:pt x="78317" y="92585"/>
                    <a:pt x="77964" y="92944"/>
                  </a:cubicBezTo>
                  <a:cubicBezTo>
                    <a:pt x="77259" y="93304"/>
                    <a:pt x="76200" y="93304"/>
                    <a:pt x="75495" y="93304"/>
                  </a:cubicBezTo>
                  <a:cubicBezTo>
                    <a:pt x="75142" y="92944"/>
                    <a:pt x="75142" y="91866"/>
                    <a:pt x="74789" y="91147"/>
                  </a:cubicBezTo>
                  <a:cubicBezTo>
                    <a:pt x="74789" y="90428"/>
                    <a:pt x="75495" y="88631"/>
                    <a:pt x="75495" y="87912"/>
                  </a:cubicBezTo>
                  <a:cubicBezTo>
                    <a:pt x="75495" y="86834"/>
                    <a:pt x="75142" y="85037"/>
                    <a:pt x="74789" y="84318"/>
                  </a:cubicBezTo>
                  <a:cubicBezTo>
                    <a:pt x="74436" y="83240"/>
                    <a:pt x="73025" y="81083"/>
                    <a:pt x="73025" y="80724"/>
                  </a:cubicBezTo>
                  <a:cubicBezTo>
                    <a:pt x="73025" y="80364"/>
                    <a:pt x="73378" y="78207"/>
                    <a:pt x="73378" y="77129"/>
                  </a:cubicBezTo>
                  <a:cubicBezTo>
                    <a:pt x="73731" y="76770"/>
                    <a:pt x="74084" y="74973"/>
                    <a:pt x="74789" y="74613"/>
                  </a:cubicBezTo>
                  <a:close/>
                  <a:moveTo>
                    <a:pt x="71382" y="57526"/>
                  </a:moveTo>
                  <a:cubicBezTo>
                    <a:pt x="71766" y="57150"/>
                    <a:pt x="72915" y="57902"/>
                    <a:pt x="73299" y="57902"/>
                  </a:cubicBezTo>
                  <a:cubicBezTo>
                    <a:pt x="74065" y="58654"/>
                    <a:pt x="74831" y="60534"/>
                    <a:pt x="75598" y="61286"/>
                  </a:cubicBezTo>
                  <a:cubicBezTo>
                    <a:pt x="76364" y="61662"/>
                    <a:pt x="77897" y="61286"/>
                    <a:pt x="78663" y="61662"/>
                  </a:cubicBezTo>
                  <a:cubicBezTo>
                    <a:pt x="79430" y="61662"/>
                    <a:pt x="80196" y="63542"/>
                    <a:pt x="80196" y="63918"/>
                  </a:cubicBezTo>
                  <a:cubicBezTo>
                    <a:pt x="80579" y="65046"/>
                    <a:pt x="80196" y="66926"/>
                    <a:pt x="80196" y="67678"/>
                  </a:cubicBezTo>
                  <a:cubicBezTo>
                    <a:pt x="80196" y="68806"/>
                    <a:pt x="79430" y="70686"/>
                    <a:pt x="78663" y="71062"/>
                  </a:cubicBezTo>
                  <a:cubicBezTo>
                    <a:pt x="77897" y="71062"/>
                    <a:pt x="77131" y="69182"/>
                    <a:pt x="76747" y="68806"/>
                  </a:cubicBezTo>
                  <a:cubicBezTo>
                    <a:pt x="76364" y="67678"/>
                    <a:pt x="77131" y="65422"/>
                    <a:pt x="76747" y="64670"/>
                  </a:cubicBezTo>
                  <a:cubicBezTo>
                    <a:pt x="76364" y="63918"/>
                    <a:pt x="74448" y="63542"/>
                    <a:pt x="73682" y="62790"/>
                  </a:cubicBezTo>
                  <a:cubicBezTo>
                    <a:pt x="72915" y="62414"/>
                    <a:pt x="70616" y="61286"/>
                    <a:pt x="69850" y="60158"/>
                  </a:cubicBezTo>
                  <a:cubicBezTo>
                    <a:pt x="69850" y="59406"/>
                    <a:pt x="70616" y="57526"/>
                    <a:pt x="71382" y="57526"/>
                  </a:cubicBezTo>
                  <a:close/>
                  <a:moveTo>
                    <a:pt x="49563" y="0"/>
                  </a:moveTo>
                  <a:lnTo>
                    <a:pt x="54267" y="20881"/>
                  </a:lnTo>
                  <a:lnTo>
                    <a:pt x="61502" y="20521"/>
                  </a:lnTo>
                  <a:lnTo>
                    <a:pt x="63673" y="33481"/>
                  </a:lnTo>
                  <a:lnTo>
                    <a:pt x="67290" y="37801"/>
                  </a:lnTo>
                  <a:lnTo>
                    <a:pt x="76335" y="37801"/>
                  </a:lnTo>
                  <a:lnTo>
                    <a:pt x="88635" y="50401"/>
                  </a:lnTo>
                  <a:lnTo>
                    <a:pt x="97318" y="50401"/>
                  </a:lnTo>
                  <a:lnTo>
                    <a:pt x="97318" y="57601"/>
                  </a:lnTo>
                  <a:lnTo>
                    <a:pt x="106000" y="74162"/>
                  </a:lnTo>
                  <a:cubicBezTo>
                    <a:pt x="105277" y="74882"/>
                    <a:pt x="104192" y="75962"/>
                    <a:pt x="104192" y="76682"/>
                  </a:cubicBezTo>
                  <a:cubicBezTo>
                    <a:pt x="103468" y="77762"/>
                    <a:pt x="104553" y="79922"/>
                    <a:pt x="104192" y="81362"/>
                  </a:cubicBezTo>
                  <a:cubicBezTo>
                    <a:pt x="104192" y="82082"/>
                    <a:pt x="103468" y="83522"/>
                    <a:pt x="102744" y="84242"/>
                  </a:cubicBezTo>
                  <a:cubicBezTo>
                    <a:pt x="102021" y="84962"/>
                    <a:pt x="100574" y="86042"/>
                    <a:pt x="99850" y="85682"/>
                  </a:cubicBezTo>
                  <a:cubicBezTo>
                    <a:pt x="99127" y="85322"/>
                    <a:pt x="98765" y="83882"/>
                    <a:pt x="98765" y="83162"/>
                  </a:cubicBezTo>
                  <a:cubicBezTo>
                    <a:pt x="98765" y="82442"/>
                    <a:pt x="100212" y="81362"/>
                    <a:pt x="100212" y="80642"/>
                  </a:cubicBezTo>
                  <a:cubicBezTo>
                    <a:pt x="100212" y="79202"/>
                    <a:pt x="98403" y="77762"/>
                    <a:pt x="97680" y="76682"/>
                  </a:cubicBezTo>
                  <a:cubicBezTo>
                    <a:pt x="97318" y="75962"/>
                    <a:pt x="96233" y="74882"/>
                    <a:pt x="95871" y="74162"/>
                  </a:cubicBezTo>
                  <a:cubicBezTo>
                    <a:pt x="95509" y="73802"/>
                    <a:pt x="94785" y="73082"/>
                    <a:pt x="94424" y="72362"/>
                  </a:cubicBezTo>
                  <a:cubicBezTo>
                    <a:pt x="93700" y="70922"/>
                    <a:pt x="92977" y="68402"/>
                    <a:pt x="92615" y="66962"/>
                  </a:cubicBezTo>
                  <a:cubicBezTo>
                    <a:pt x="92615" y="65882"/>
                    <a:pt x="93338" y="63722"/>
                    <a:pt x="92977" y="62642"/>
                  </a:cubicBezTo>
                  <a:cubicBezTo>
                    <a:pt x="92615" y="61562"/>
                    <a:pt x="90806" y="60482"/>
                    <a:pt x="89721" y="60121"/>
                  </a:cubicBezTo>
                  <a:cubicBezTo>
                    <a:pt x="89359" y="59761"/>
                    <a:pt x="87912" y="59401"/>
                    <a:pt x="87550" y="59761"/>
                  </a:cubicBezTo>
                  <a:cubicBezTo>
                    <a:pt x="87188" y="60121"/>
                    <a:pt x="86465" y="61922"/>
                    <a:pt x="86465" y="62642"/>
                  </a:cubicBezTo>
                  <a:cubicBezTo>
                    <a:pt x="86465" y="63362"/>
                    <a:pt x="87188" y="64802"/>
                    <a:pt x="87550" y="65162"/>
                  </a:cubicBezTo>
                  <a:cubicBezTo>
                    <a:pt x="87912" y="65882"/>
                    <a:pt x="89359" y="67322"/>
                    <a:pt x="89721" y="68042"/>
                  </a:cubicBezTo>
                  <a:cubicBezTo>
                    <a:pt x="90082" y="68762"/>
                    <a:pt x="89721" y="71282"/>
                    <a:pt x="89721" y="72362"/>
                  </a:cubicBezTo>
                  <a:cubicBezTo>
                    <a:pt x="90444" y="73082"/>
                    <a:pt x="91891" y="74522"/>
                    <a:pt x="92253" y="75242"/>
                  </a:cubicBezTo>
                  <a:cubicBezTo>
                    <a:pt x="92615" y="76322"/>
                    <a:pt x="93700" y="78842"/>
                    <a:pt x="93700" y="79922"/>
                  </a:cubicBezTo>
                  <a:cubicBezTo>
                    <a:pt x="93338" y="81002"/>
                    <a:pt x="92615" y="82442"/>
                    <a:pt x="92253" y="82442"/>
                  </a:cubicBezTo>
                  <a:cubicBezTo>
                    <a:pt x="91529" y="82802"/>
                    <a:pt x="90806" y="82442"/>
                    <a:pt x="90444" y="82442"/>
                  </a:cubicBezTo>
                  <a:cubicBezTo>
                    <a:pt x="89721" y="82442"/>
                    <a:pt x="87912" y="83522"/>
                    <a:pt x="87550" y="84242"/>
                  </a:cubicBezTo>
                  <a:cubicBezTo>
                    <a:pt x="86826" y="85322"/>
                    <a:pt x="87912" y="88922"/>
                    <a:pt x="86826" y="90002"/>
                  </a:cubicBezTo>
                  <a:cubicBezTo>
                    <a:pt x="86103" y="91082"/>
                    <a:pt x="83209" y="92882"/>
                    <a:pt x="81762" y="92522"/>
                  </a:cubicBezTo>
                  <a:cubicBezTo>
                    <a:pt x="81400" y="92162"/>
                    <a:pt x="81400" y="90362"/>
                    <a:pt x="81400" y="90002"/>
                  </a:cubicBezTo>
                  <a:cubicBezTo>
                    <a:pt x="81400" y="89282"/>
                    <a:pt x="82485" y="88202"/>
                    <a:pt x="82847" y="87122"/>
                  </a:cubicBezTo>
                  <a:cubicBezTo>
                    <a:pt x="83209" y="86762"/>
                    <a:pt x="83209" y="85682"/>
                    <a:pt x="83209" y="85322"/>
                  </a:cubicBezTo>
                  <a:cubicBezTo>
                    <a:pt x="83209" y="84962"/>
                    <a:pt x="82485" y="83522"/>
                    <a:pt x="82123" y="83162"/>
                  </a:cubicBezTo>
                  <a:cubicBezTo>
                    <a:pt x="81762" y="82442"/>
                    <a:pt x="81400" y="81362"/>
                    <a:pt x="81400" y="80642"/>
                  </a:cubicBezTo>
                  <a:cubicBezTo>
                    <a:pt x="81038" y="79202"/>
                    <a:pt x="81038" y="77042"/>
                    <a:pt x="81400" y="75602"/>
                  </a:cubicBezTo>
                  <a:cubicBezTo>
                    <a:pt x="81400" y="74522"/>
                    <a:pt x="81762" y="72722"/>
                    <a:pt x="82123" y="71642"/>
                  </a:cubicBezTo>
                  <a:cubicBezTo>
                    <a:pt x="82123" y="71282"/>
                    <a:pt x="82847" y="70202"/>
                    <a:pt x="82847" y="69482"/>
                  </a:cubicBezTo>
                  <a:cubicBezTo>
                    <a:pt x="83209" y="67682"/>
                    <a:pt x="82485" y="64442"/>
                    <a:pt x="82485" y="62642"/>
                  </a:cubicBezTo>
                  <a:cubicBezTo>
                    <a:pt x="82485" y="61562"/>
                    <a:pt x="83570" y="59761"/>
                    <a:pt x="83209" y="59041"/>
                  </a:cubicBezTo>
                  <a:cubicBezTo>
                    <a:pt x="82847" y="58321"/>
                    <a:pt x="80676" y="59041"/>
                    <a:pt x="80314" y="58321"/>
                  </a:cubicBezTo>
                  <a:cubicBezTo>
                    <a:pt x="79591" y="57601"/>
                    <a:pt x="80676" y="56161"/>
                    <a:pt x="80314" y="55081"/>
                  </a:cubicBezTo>
                  <a:cubicBezTo>
                    <a:pt x="80314" y="54361"/>
                    <a:pt x="79229" y="54001"/>
                    <a:pt x="78867" y="53281"/>
                  </a:cubicBezTo>
                  <a:cubicBezTo>
                    <a:pt x="77782" y="52921"/>
                    <a:pt x="76335" y="51481"/>
                    <a:pt x="75973" y="50401"/>
                  </a:cubicBezTo>
                  <a:cubicBezTo>
                    <a:pt x="75611" y="49681"/>
                    <a:pt x="76335" y="48601"/>
                    <a:pt x="76335" y="47521"/>
                  </a:cubicBezTo>
                  <a:cubicBezTo>
                    <a:pt x="76335" y="46801"/>
                    <a:pt x="76335" y="45361"/>
                    <a:pt x="75973" y="45001"/>
                  </a:cubicBezTo>
                  <a:cubicBezTo>
                    <a:pt x="75611" y="44641"/>
                    <a:pt x="74526" y="44641"/>
                    <a:pt x="74164" y="45001"/>
                  </a:cubicBezTo>
                  <a:cubicBezTo>
                    <a:pt x="73079" y="45001"/>
                    <a:pt x="72355" y="46801"/>
                    <a:pt x="71270" y="47161"/>
                  </a:cubicBezTo>
                  <a:cubicBezTo>
                    <a:pt x="70546" y="47521"/>
                    <a:pt x="68738" y="46801"/>
                    <a:pt x="68014" y="47161"/>
                  </a:cubicBezTo>
                  <a:cubicBezTo>
                    <a:pt x="67652" y="47521"/>
                    <a:pt x="66929" y="48961"/>
                    <a:pt x="66929" y="49321"/>
                  </a:cubicBezTo>
                  <a:cubicBezTo>
                    <a:pt x="66929" y="50041"/>
                    <a:pt x="68014" y="51481"/>
                    <a:pt x="68376" y="52201"/>
                  </a:cubicBezTo>
                  <a:cubicBezTo>
                    <a:pt x="68376" y="52921"/>
                    <a:pt x="68376" y="54721"/>
                    <a:pt x="68014" y="55441"/>
                  </a:cubicBezTo>
                  <a:cubicBezTo>
                    <a:pt x="67652" y="56161"/>
                    <a:pt x="66567" y="56881"/>
                    <a:pt x="65843" y="56881"/>
                  </a:cubicBezTo>
                  <a:cubicBezTo>
                    <a:pt x="65482" y="56881"/>
                    <a:pt x="64396" y="55801"/>
                    <a:pt x="63673" y="55801"/>
                  </a:cubicBezTo>
                  <a:cubicBezTo>
                    <a:pt x="62587" y="55801"/>
                    <a:pt x="61502" y="56161"/>
                    <a:pt x="60779" y="56521"/>
                  </a:cubicBezTo>
                  <a:cubicBezTo>
                    <a:pt x="59693" y="56881"/>
                    <a:pt x="58246" y="57961"/>
                    <a:pt x="58246" y="59041"/>
                  </a:cubicBezTo>
                  <a:cubicBezTo>
                    <a:pt x="57884" y="59761"/>
                    <a:pt x="58608" y="60842"/>
                    <a:pt x="58970" y="61202"/>
                  </a:cubicBezTo>
                  <a:cubicBezTo>
                    <a:pt x="59693" y="61562"/>
                    <a:pt x="60779" y="61202"/>
                    <a:pt x="61502" y="61202"/>
                  </a:cubicBezTo>
                  <a:cubicBezTo>
                    <a:pt x="62226" y="61202"/>
                    <a:pt x="64035" y="61562"/>
                    <a:pt x="64396" y="62282"/>
                  </a:cubicBezTo>
                  <a:cubicBezTo>
                    <a:pt x="65120" y="62642"/>
                    <a:pt x="66205" y="64802"/>
                    <a:pt x="66929" y="65882"/>
                  </a:cubicBezTo>
                  <a:cubicBezTo>
                    <a:pt x="67652" y="66962"/>
                    <a:pt x="68738" y="69482"/>
                    <a:pt x="68376" y="70922"/>
                  </a:cubicBezTo>
                  <a:cubicBezTo>
                    <a:pt x="68376" y="71282"/>
                    <a:pt x="67652" y="73082"/>
                    <a:pt x="66929" y="73442"/>
                  </a:cubicBezTo>
                  <a:cubicBezTo>
                    <a:pt x="66567" y="74522"/>
                    <a:pt x="64396" y="75242"/>
                    <a:pt x="64396" y="75962"/>
                  </a:cubicBezTo>
                  <a:cubicBezTo>
                    <a:pt x="64396" y="77042"/>
                    <a:pt x="65482" y="78482"/>
                    <a:pt x="65843" y="78842"/>
                  </a:cubicBezTo>
                  <a:cubicBezTo>
                    <a:pt x="66929" y="79562"/>
                    <a:pt x="69099" y="80282"/>
                    <a:pt x="69823" y="81002"/>
                  </a:cubicBezTo>
                  <a:cubicBezTo>
                    <a:pt x="70546" y="81722"/>
                    <a:pt x="72355" y="83882"/>
                    <a:pt x="72355" y="84962"/>
                  </a:cubicBezTo>
                  <a:cubicBezTo>
                    <a:pt x="72717" y="86042"/>
                    <a:pt x="72717" y="88202"/>
                    <a:pt x="72355" y="89282"/>
                  </a:cubicBezTo>
                  <a:cubicBezTo>
                    <a:pt x="72355" y="90002"/>
                    <a:pt x="71270" y="91802"/>
                    <a:pt x="71270" y="92882"/>
                  </a:cubicBezTo>
                  <a:cubicBezTo>
                    <a:pt x="71270" y="93962"/>
                    <a:pt x="72355" y="96122"/>
                    <a:pt x="71994" y="96842"/>
                  </a:cubicBezTo>
                  <a:cubicBezTo>
                    <a:pt x="71632" y="97922"/>
                    <a:pt x="70546" y="99002"/>
                    <a:pt x="70546" y="99722"/>
                  </a:cubicBezTo>
                  <a:cubicBezTo>
                    <a:pt x="70546" y="100442"/>
                    <a:pt x="72717" y="101162"/>
                    <a:pt x="73079" y="102242"/>
                  </a:cubicBezTo>
                  <a:cubicBezTo>
                    <a:pt x="73079" y="103322"/>
                    <a:pt x="72717" y="105843"/>
                    <a:pt x="71994" y="106923"/>
                  </a:cubicBezTo>
                  <a:cubicBezTo>
                    <a:pt x="71632" y="107643"/>
                    <a:pt x="69823" y="109083"/>
                    <a:pt x="68738" y="109803"/>
                  </a:cubicBezTo>
                  <a:cubicBezTo>
                    <a:pt x="67652" y="110163"/>
                    <a:pt x="65120" y="110163"/>
                    <a:pt x="64035" y="110523"/>
                  </a:cubicBezTo>
                  <a:cubicBezTo>
                    <a:pt x="62226" y="111243"/>
                    <a:pt x="58970" y="113403"/>
                    <a:pt x="57884" y="114483"/>
                  </a:cubicBezTo>
                  <a:cubicBezTo>
                    <a:pt x="56799" y="115563"/>
                    <a:pt x="54628" y="117003"/>
                    <a:pt x="53181" y="117723"/>
                  </a:cubicBezTo>
                  <a:cubicBezTo>
                    <a:pt x="52096" y="118443"/>
                    <a:pt x="49925" y="119883"/>
                    <a:pt x="48840" y="121323"/>
                  </a:cubicBezTo>
                  <a:cubicBezTo>
                    <a:pt x="47755" y="122043"/>
                    <a:pt x="45584" y="124203"/>
                    <a:pt x="44137" y="125283"/>
                  </a:cubicBezTo>
                  <a:cubicBezTo>
                    <a:pt x="43413" y="125643"/>
                    <a:pt x="41243" y="126723"/>
                    <a:pt x="40157" y="127443"/>
                  </a:cubicBezTo>
                  <a:cubicBezTo>
                    <a:pt x="38710" y="128523"/>
                    <a:pt x="36178" y="129963"/>
                    <a:pt x="34731" y="130323"/>
                  </a:cubicBezTo>
                  <a:cubicBezTo>
                    <a:pt x="33284" y="130683"/>
                    <a:pt x="31475" y="130323"/>
                    <a:pt x="30389" y="130323"/>
                  </a:cubicBezTo>
                  <a:cubicBezTo>
                    <a:pt x="29666" y="130323"/>
                    <a:pt x="28942" y="131043"/>
                    <a:pt x="27857" y="131403"/>
                  </a:cubicBezTo>
                  <a:lnTo>
                    <a:pt x="29304" y="129243"/>
                  </a:lnTo>
                  <a:lnTo>
                    <a:pt x="29304" y="122043"/>
                  </a:lnTo>
                  <a:lnTo>
                    <a:pt x="23877" y="117003"/>
                  </a:lnTo>
                  <a:lnTo>
                    <a:pt x="28942" y="111963"/>
                  </a:lnTo>
                  <a:lnTo>
                    <a:pt x="15557" y="64442"/>
                  </a:lnTo>
                  <a:lnTo>
                    <a:pt x="0" y="23041"/>
                  </a:lnTo>
                  <a:lnTo>
                    <a:pt x="0" y="16561"/>
                  </a:lnTo>
                  <a:lnTo>
                    <a:pt x="3980" y="16561"/>
                  </a:lnTo>
                  <a:close/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55" name="Freeform 395">
              <a:extLst>
                <a:ext uri="{FF2B5EF4-FFF2-40B4-BE49-F238E27FC236}">
                  <a16:creationId xmlns:a16="http://schemas.microsoft.com/office/drawing/2014/main" id="{9FE80763-D188-B547-A523-24D2AF2A7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12057" y="3710218"/>
              <a:ext cx="521247" cy="528341"/>
            </a:xfrm>
            <a:custGeom>
              <a:avLst/>
              <a:gdLst>
                <a:gd name="T0" fmla="*/ 642 w 647"/>
                <a:gd name="T1" fmla="*/ 319 h 659"/>
                <a:gd name="T2" fmla="*/ 636 w 647"/>
                <a:gd name="T3" fmla="*/ 322 h 659"/>
                <a:gd name="T4" fmla="*/ 619 w 647"/>
                <a:gd name="T5" fmla="*/ 320 h 659"/>
                <a:gd name="T6" fmla="*/ 609 w 647"/>
                <a:gd name="T7" fmla="*/ 323 h 659"/>
                <a:gd name="T8" fmla="*/ 587 w 647"/>
                <a:gd name="T9" fmla="*/ 339 h 659"/>
                <a:gd name="T10" fmla="*/ 575 w 647"/>
                <a:gd name="T11" fmla="*/ 338 h 659"/>
                <a:gd name="T12" fmla="*/ 559 w 647"/>
                <a:gd name="T13" fmla="*/ 356 h 659"/>
                <a:gd name="T14" fmla="*/ 553 w 647"/>
                <a:gd name="T15" fmla="*/ 359 h 659"/>
                <a:gd name="T16" fmla="*/ 538 w 647"/>
                <a:gd name="T17" fmla="*/ 353 h 659"/>
                <a:gd name="T18" fmla="*/ 531 w 647"/>
                <a:gd name="T19" fmla="*/ 352 h 659"/>
                <a:gd name="T20" fmla="*/ 528 w 647"/>
                <a:gd name="T21" fmla="*/ 367 h 659"/>
                <a:gd name="T22" fmla="*/ 520 w 647"/>
                <a:gd name="T23" fmla="*/ 370 h 659"/>
                <a:gd name="T24" fmla="*/ 506 w 647"/>
                <a:gd name="T25" fmla="*/ 383 h 659"/>
                <a:gd name="T26" fmla="*/ 494 w 647"/>
                <a:gd name="T27" fmla="*/ 387 h 659"/>
                <a:gd name="T28" fmla="*/ 481 w 647"/>
                <a:gd name="T29" fmla="*/ 396 h 659"/>
                <a:gd name="T30" fmla="*/ 475 w 647"/>
                <a:gd name="T31" fmla="*/ 404 h 659"/>
                <a:gd name="T32" fmla="*/ 468 w 647"/>
                <a:gd name="T33" fmla="*/ 398 h 659"/>
                <a:gd name="T34" fmla="*/ 461 w 647"/>
                <a:gd name="T35" fmla="*/ 396 h 659"/>
                <a:gd name="T36" fmla="*/ 444 w 647"/>
                <a:gd name="T37" fmla="*/ 407 h 659"/>
                <a:gd name="T38" fmla="*/ 433 w 647"/>
                <a:gd name="T39" fmla="*/ 414 h 659"/>
                <a:gd name="T40" fmla="*/ 424 w 647"/>
                <a:gd name="T41" fmla="*/ 423 h 659"/>
                <a:gd name="T42" fmla="*/ 416 w 647"/>
                <a:gd name="T43" fmla="*/ 427 h 659"/>
                <a:gd name="T44" fmla="*/ 396 w 647"/>
                <a:gd name="T45" fmla="*/ 419 h 659"/>
                <a:gd name="T46" fmla="*/ 384 w 647"/>
                <a:gd name="T47" fmla="*/ 427 h 659"/>
                <a:gd name="T48" fmla="*/ 372 w 647"/>
                <a:gd name="T49" fmla="*/ 446 h 659"/>
                <a:gd name="T50" fmla="*/ 366 w 647"/>
                <a:gd name="T51" fmla="*/ 447 h 659"/>
                <a:gd name="T52" fmla="*/ 353 w 647"/>
                <a:gd name="T53" fmla="*/ 437 h 659"/>
                <a:gd name="T54" fmla="*/ 343 w 647"/>
                <a:gd name="T55" fmla="*/ 440 h 659"/>
                <a:gd name="T56" fmla="*/ 322 w 647"/>
                <a:gd name="T57" fmla="*/ 451 h 659"/>
                <a:gd name="T58" fmla="*/ 313 w 647"/>
                <a:gd name="T59" fmla="*/ 460 h 659"/>
                <a:gd name="T60" fmla="*/ 303 w 647"/>
                <a:gd name="T61" fmla="*/ 453 h 659"/>
                <a:gd name="T62" fmla="*/ 295 w 647"/>
                <a:gd name="T63" fmla="*/ 443 h 659"/>
                <a:gd name="T64" fmla="*/ 286 w 647"/>
                <a:gd name="T65" fmla="*/ 463 h 659"/>
                <a:gd name="T66" fmla="*/ 276 w 647"/>
                <a:gd name="T67" fmla="*/ 472 h 659"/>
                <a:gd name="T68" fmla="*/ 266 w 647"/>
                <a:gd name="T69" fmla="*/ 494 h 659"/>
                <a:gd name="T70" fmla="*/ 254 w 647"/>
                <a:gd name="T71" fmla="*/ 494 h 659"/>
                <a:gd name="T72" fmla="*/ 243 w 647"/>
                <a:gd name="T73" fmla="*/ 519 h 659"/>
                <a:gd name="T74" fmla="*/ 243 w 647"/>
                <a:gd name="T75" fmla="*/ 527 h 659"/>
                <a:gd name="T76" fmla="*/ 225 w 647"/>
                <a:gd name="T77" fmla="*/ 527 h 659"/>
                <a:gd name="T78" fmla="*/ 213 w 647"/>
                <a:gd name="T79" fmla="*/ 531 h 659"/>
                <a:gd name="T80" fmla="*/ 198 w 647"/>
                <a:gd name="T81" fmla="*/ 553 h 659"/>
                <a:gd name="T82" fmla="*/ 190 w 647"/>
                <a:gd name="T83" fmla="*/ 551 h 659"/>
                <a:gd name="T84" fmla="*/ 169 w 647"/>
                <a:gd name="T85" fmla="*/ 568 h 659"/>
                <a:gd name="T86" fmla="*/ 161 w 647"/>
                <a:gd name="T87" fmla="*/ 579 h 659"/>
                <a:gd name="T88" fmla="*/ 154 w 647"/>
                <a:gd name="T89" fmla="*/ 595 h 659"/>
                <a:gd name="T90" fmla="*/ 147 w 647"/>
                <a:gd name="T91" fmla="*/ 600 h 659"/>
                <a:gd name="T92" fmla="*/ 138 w 647"/>
                <a:gd name="T93" fmla="*/ 610 h 659"/>
                <a:gd name="T94" fmla="*/ 130 w 647"/>
                <a:gd name="T95" fmla="*/ 610 h 659"/>
                <a:gd name="T96" fmla="*/ 123 w 647"/>
                <a:gd name="T97" fmla="*/ 628 h 659"/>
                <a:gd name="T98" fmla="*/ 114 w 647"/>
                <a:gd name="T99" fmla="*/ 628 h 659"/>
                <a:gd name="T100" fmla="*/ 104 w 647"/>
                <a:gd name="T101" fmla="*/ 639 h 659"/>
                <a:gd name="T102" fmla="*/ 98 w 647"/>
                <a:gd name="T103" fmla="*/ 636 h 659"/>
                <a:gd name="T104" fmla="*/ 85 w 647"/>
                <a:gd name="T105" fmla="*/ 649 h 659"/>
                <a:gd name="T106" fmla="*/ 86 w 647"/>
                <a:gd name="T107" fmla="*/ 657 h 659"/>
                <a:gd name="T108" fmla="*/ 78 w 647"/>
                <a:gd name="T109" fmla="*/ 639 h 659"/>
                <a:gd name="T110" fmla="*/ 77 w 647"/>
                <a:gd name="T111" fmla="*/ 499 h 659"/>
                <a:gd name="T112" fmla="*/ 220 w 647"/>
                <a:gd name="T113" fmla="*/ 95 h 659"/>
                <a:gd name="T114" fmla="*/ 243 w 647"/>
                <a:gd name="T115" fmla="*/ 89 h 659"/>
                <a:gd name="T116" fmla="*/ 565 w 647"/>
                <a:gd name="T117" fmla="*/ 0 h 659"/>
                <a:gd name="T118" fmla="*/ 645 w 647"/>
                <a:gd name="T119" fmla="*/ 26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659">
                  <a:moveTo>
                    <a:pt x="646" y="293"/>
                  </a:moveTo>
                  <a:lnTo>
                    <a:pt x="646" y="313"/>
                  </a:lnTo>
                  <a:lnTo>
                    <a:pt x="642" y="319"/>
                  </a:lnTo>
                  <a:lnTo>
                    <a:pt x="642" y="319"/>
                  </a:lnTo>
                  <a:cubicBezTo>
                    <a:pt x="640" y="321"/>
                    <a:pt x="638" y="322"/>
                    <a:pt x="636" y="322"/>
                  </a:cubicBezTo>
                  <a:lnTo>
                    <a:pt x="636" y="322"/>
                  </a:lnTo>
                  <a:cubicBezTo>
                    <a:pt x="634" y="322"/>
                    <a:pt x="630" y="322"/>
                    <a:pt x="627" y="321"/>
                  </a:cubicBezTo>
                  <a:lnTo>
                    <a:pt x="627" y="321"/>
                  </a:lnTo>
                  <a:cubicBezTo>
                    <a:pt x="626" y="321"/>
                    <a:pt x="622" y="320"/>
                    <a:pt x="619" y="320"/>
                  </a:cubicBezTo>
                  <a:lnTo>
                    <a:pt x="619" y="320"/>
                  </a:lnTo>
                  <a:cubicBezTo>
                    <a:pt x="617" y="321"/>
                    <a:pt x="611" y="322"/>
                    <a:pt x="609" y="323"/>
                  </a:cubicBezTo>
                  <a:lnTo>
                    <a:pt x="609" y="323"/>
                  </a:lnTo>
                  <a:cubicBezTo>
                    <a:pt x="605" y="324"/>
                    <a:pt x="598" y="330"/>
                    <a:pt x="595" y="333"/>
                  </a:cubicBezTo>
                  <a:lnTo>
                    <a:pt x="595" y="333"/>
                  </a:lnTo>
                  <a:cubicBezTo>
                    <a:pt x="592" y="334"/>
                    <a:pt x="589" y="338"/>
                    <a:pt x="587" y="339"/>
                  </a:cubicBezTo>
                  <a:lnTo>
                    <a:pt x="587" y="339"/>
                  </a:lnTo>
                  <a:cubicBezTo>
                    <a:pt x="584" y="339"/>
                    <a:pt x="578" y="337"/>
                    <a:pt x="575" y="338"/>
                  </a:cubicBezTo>
                  <a:lnTo>
                    <a:pt x="575" y="338"/>
                  </a:lnTo>
                  <a:cubicBezTo>
                    <a:pt x="571" y="339"/>
                    <a:pt x="565" y="343"/>
                    <a:pt x="563" y="346"/>
                  </a:cubicBezTo>
                  <a:lnTo>
                    <a:pt x="563" y="346"/>
                  </a:lnTo>
                  <a:cubicBezTo>
                    <a:pt x="561" y="348"/>
                    <a:pt x="560" y="354"/>
                    <a:pt x="559" y="356"/>
                  </a:cubicBezTo>
                  <a:lnTo>
                    <a:pt x="559" y="356"/>
                  </a:lnTo>
                  <a:cubicBezTo>
                    <a:pt x="558" y="357"/>
                    <a:pt x="555" y="359"/>
                    <a:pt x="553" y="359"/>
                  </a:cubicBezTo>
                  <a:lnTo>
                    <a:pt x="553" y="359"/>
                  </a:lnTo>
                  <a:cubicBezTo>
                    <a:pt x="551" y="360"/>
                    <a:pt x="544" y="360"/>
                    <a:pt x="541" y="359"/>
                  </a:cubicBezTo>
                  <a:lnTo>
                    <a:pt x="541" y="359"/>
                  </a:lnTo>
                  <a:cubicBezTo>
                    <a:pt x="540" y="358"/>
                    <a:pt x="539" y="354"/>
                    <a:pt x="538" y="353"/>
                  </a:cubicBezTo>
                  <a:lnTo>
                    <a:pt x="538" y="353"/>
                  </a:lnTo>
                  <a:cubicBezTo>
                    <a:pt x="536" y="352"/>
                    <a:pt x="533" y="351"/>
                    <a:pt x="531" y="352"/>
                  </a:cubicBezTo>
                  <a:lnTo>
                    <a:pt x="531" y="352"/>
                  </a:lnTo>
                  <a:cubicBezTo>
                    <a:pt x="530" y="353"/>
                    <a:pt x="527" y="357"/>
                    <a:pt x="526" y="359"/>
                  </a:cubicBezTo>
                  <a:lnTo>
                    <a:pt x="526" y="359"/>
                  </a:lnTo>
                  <a:cubicBezTo>
                    <a:pt x="526" y="361"/>
                    <a:pt x="529" y="366"/>
                    <a:pt x="528" y="367"/>
                  </a:cubicBezTo>
                  <a:lnTo>
                    <a:pt x="528" y="367"/>
                  </a:lnTo>
                  <a:cubicBezTo>
                    <a:pt x="526" y="369"/>
                    <a:pt x="521" y="369"/>
                    <a:pt x="520" y="370"/>
                  </a:cubicBezTo>
                  <a:lnTo>
                    <a:pt x="520" y="370"/>
                  </a:lnTo>
                  <a:cubicBezTo>
                    <a:pt x="517" y="370"/>
                    <a:pt x="513" y="371"/>
                    <a:pt x="512" y="373"/>
                  </a:cubicBezTo>
                  <a:lnTo>
                    <a:pt x="512" y="373"/>
                  </a:lnTo>
                  <a:cubicBezTo>
                    <a:pt x="510" y="374"/>
                    <a:pt x="508" y="381"/>
                    <a:pt x="506" y="383"/>
                  </a:cubicBezTo>
                  <a:lnTo>
                    <a:pt x="506" y="383"/>
                  </a:lnTo>
                  <a:cubicBezTo>
                    <a:pt x="503" y="385"/>
                    <a:pt x="497" y="387"/>
                    <a:pt x="494" y="387"/>
                  </a:cubicBezTo>
                  <a:lnTo>
                    <a:pt x="494" y="387"/>
                  </a:lnTo>
                  <a:cubicBezTo>
                    <a:pt x="492" y="388"/>
                    <a:pt x="488" y="386"/>
                    <a:pt x="486" y="387"/>
                  </a:cubicBezTo>
                  <a:lnTo>
                    <a:pt x="486" y="387"/>
                  </a:lnTo>
                  <a:cubicBezTo>
                    <a:pt x="484" y="388"/>
                    <a:pt x="482" y="394"/>
                    <a:pt x="481" y="396"/>
                  </a:cubicBezTo>
                  <a:lnTo>
                    <a:pt x="481" y="396"/>
                  </a:lnTo>
                  <a:cubicBezTo>
                    <a:pt x="480" y="398"/>
                    <a:pt x="477" y="402"/>
                    <a:pt x="475" y="404"/>
                  </a:cubicBezTo>
                  <a:lnTo>
                    <a:pt x="475" y="404"/>
                  </a:lnTo>
                  <a:cubicBezTo>
                    <a:pt x="474" y="404"/>
                    <a:pt x="470" y="406"/>
                    <a:pt x="469" y="406"/>
                  </a:cubicBezTo>
                  <a:lnTo>
                    <a:pt x="469" y="406"/>
                  </a:lnTo>
                  <a:cubicBezTo>
                    <a:pt x="468" y="404"/>
                    <a:pt x="469" y="400"/>
                    <a:pt x="468" y="398"/>
                  </a:cubicBezTo>
                  <a:lnTo>
                    <a:pt x="468" y="398"/>
                  </a:lnTo>
                  <a:cubicBezTo>
                    <a:pt x="467" y="397"/>
                    <a:pt x="463" y="396"/>
                    <a:pt x="461" y="396"/>
                  </a:cubicBezTo>
                  <a:lnTo>
                    <a:pt x="461" y="396"/>
                  </a:lnTo>
                  <a:cubicBezTo>
                    <a:pt x="458" y="396"/>
                    <a:pt x="452" y="397"/>
                    <a:pt x="450" y="398"/>
                  </a:cubicBezTo>
                  <a:lnTo>
                    <a:pt x="450" y="398"/>
                  </a:lnTo>
                  <a:cubicBezTo>
                    <a:pt x="447" y="400"/>
                    <a:pt x="446" y="405"/>
                    <a:pt x="444" y="407"/>
                  </a:cubicBezTo>
                  <a:lnTo>
                    <a:pt x="444" y="407"/>
                  </a:lnTo>
                  <a:cubicBezTo>
                    <a:pt x="442" y="409"/>
                    <a:pt x="436" y="413"/>
                    <a:pt x="433" y="414"/>
                  </a:cubicBezTo>
                  <a:lnTo>
                    <a:pt x="433" y="414"/>
                  </a:lnTo>
                  <a:cubicBezTo>
                    <a:pt x="431" y="414"/>
                    <a:pt x="427" y="414"/>
                    <a:pt x="425" y="415"/>
                  </a:cubicBezTo>
                  <a:lnTo>
                    <a:pt x="425" y="415"/>
                  </a:lnTo>
                  <a:cubicBezTo>
                    <a:pt x="424" y="416"/>
                    <a:pt x="425" y="422"/>
                    <a:pt x="424" y="423"/>
                  </a:cubicBezTo>
                  <a:lnTo>
                    <a:pt x="424" y="423"/>
                  </a:lnTo>
                  <a:cubicBezTo>
                    <a:pt x="423" y="424"/>
                    <a:pt x="419" y="427"/>
                    <a:pt x="416" y="427"/>
                  </a:cubicBezTo>
                  <a:lnTo>
                    <a:pt x="416" y="427"/>
                  </a:lnTo>
                  <a:cubicBezTo>
                    <a:pt x="413" y="426"/>
                    <a:pt x="409" y="420"/>
                    <a:pt x="406" y="420"/>
                  </a:cubicBezTo>
                  <a:lnTo>
                    <a:pt x="406" y="420"/>
                  </a:lnTo>
                  <a:cubicBezTo>
                    <a:pt x="404" y="418"/>
                    <a:pt x="399" y="418"/>
                    <a:pt x="396" y="419"/>
                  </a:cubicBezTo>
                  <a:lnTo>
                    <a:pt x="396" y="419"/>
                  </a:lnTo>
                  <a:cubicBezTo>
                    <a:pt x="393" y="420"/>
                    <a:pt x="387" y="424"/>
                    <a:pt x="384" y="427"/>
                  </a:cubicBezTo>
                  <a:lnTo>
                    <a:pt x="384" y="427"/>
                  </a:lnTo>
                  <a:cubicBezTo>
                    <a:pt x="382" y="428"/>
                    <a:pt x="377" y="432"/>
                    <a:pt x="376" y="434"/>
                  </a:cubicBezTo>
                  <a:lnTo>
                    <a:pt x="376" y="434"/>
                  </a:lnTo>
                  <a:cubicBezTo>
                    <a:pt x="374" y="437"/>
                    <a:pt x="374" y="444"/>
                    <a:pt x="372" y="446"/>
                  </a:cubicBezTo>
                  <a:lnTo>
                    <a:pt x="372" y="446"/>
                  </a:lnTo>
                  <a:cubicBezTo>
                    <a:pt x="370" y="447"/>
                    <a:pt x="367" y="447"/>
                    <a:pt x="366" y="447"/>
                  </a:cubicBezTo>
                  <a:lnTo>
                    <a:pt x="366" y="447"/>
                  </a:lnTo>
                  <a:cubicBezTo>
                    <a:pt x="364" y="446"/>
                    <a:pt x="363" y="443"/>
                    <a:pt x="363" y="442"/>
                  </a:cubicBezTo>
                  <a:lnTo>
                    <a:pt x="363" y="442"/>
                  </a:lnTo>
                  <a:cubicBezTo>
                    <a:pt x="360" y="440"/>
                    <a:pt x="356" y="437"/>
                    <a:pt x="353" y="437"/>
                  </a:cubicBezTo>
                  <a:lnTo>
                    <a:pt x="353" y="437"/>
                  </a:lnTo>
                  <a:cubicBezTo>
                    <a:pt x="351" y="437"/>
                    <a:pt x="345" y="438"/>
                    <a:pt x="343" y="440"/>
                  </a:cubicBezTo>
                  <a:lnTo>
                    <a:pt x="343" y="440"/>
                  </a:lnTo>
                  <a:cubicBezTo>
                    <a:pt x="340" y="441"/>
                    <a:pt x="335" y="445"/>
                    <a:pt x="332" y="447"/>
                  </a:cubicBezTo>
                  <a:lnTo>
                    <a:pt x="332" y="447"/>
                  </a:lnTo>
                  <a:cubicBezTo>
                    <a:pt x="330" y="448"/>
                    <a:pt x="324" y="450"/>
                    <a:pt x="322" y="451"/>
                  </a:cubicBezTo>
                  <a:lnTo>
                    <a:pt x="322" y="451"/>
                  </a:lnTo>
                  <a:cubicBezTo>
                    <a:pt x="320" y="453"/>
                    <a:pt x="316" y="459"/>
                    <a:pt x="313" y="460"/>
                  </a:cubicBezTo>
                  <a:lnTo>
                    <a:pt x="313" y="460"/>
                  </a:lnTo>
                  <a:cubicBezTo>
                    <a:pt x="312" y="461"/>
                    <a:pt x="308" y="463"/>
                    <a:pt x="306" y="462"/>
                  </a:cubicBezTo>
                  <a:lnTo>
                    <a:pt x="306" y="462"/>
                  </a:lnTo>
                  <a:cubicBezTo>
                    <a:pt x="304" y="461"/>
                    <a:pt x="305" y="455"/>
                    <a:pt x="303" y="453"/>
                  </a:cubicBezTo>
                  <a:lnTo>
                    <a:pt x="303" y="453"/>
                  </a:lnTo>
                  <a:cubicBezTo>
                    <a:pt x="302" y="450"/>
                    <a:pt x="298" y="443"/>
                    <a:pt x="295" y="443"/>
                  </a:cubicBezTo>
                  <a:lnTo>
                    <a:pt x="295" y="443"/>
                  </a:lnTo>
                  <a:cubicBezTo>
                    <a:pt x="292" y="443"/>
                    <a:pt x="289" y="448"/>
                    <a:pt x="288" y="451"/>
                  </a:cubicBezTo>
                  <a:lnTo>
                    <a:pt x="288" y="451"/>
                  </a:lnTo>
                  <a:cubicBezTo>
                    <a:pt x="286" y="454"/>
                    <a:pt x="287" y="460"/>
                    <a:pt x="286" y="463"/>
                  </a:cubicBezTo>
                  <a:lnTo>
                    <a:pt x="286" y="463"/>
                  </a:lnTo>
                  <a:cubicBezTo>
                    <a:pt x="285" y="465"/>
                    <a:pt x="278" y="469"/>
                    <a:pt x="276" y="472"/>
                  </a:cubicBezTo>
                  <a:lnTo>
                    <a:pt x="276" y="472"/>
                  </a:lnTo>
                  <a:cubicBezTo>
                    <a:pt x="275" y="475"/>
                    <a:pt x="276" y="483"/>
                    <a:pt x="275" y="486"/>
                  </a:cubicBezTo>
                  <a:lnTo>
                    <a:pt x="275" y="486"/>
                  </a:lnTo>
                  <a:cubicBezTo>
                    <a:pt x="273" y="488"/>
                    <a:pt x="269" y="493"/>
                    <a:pt x="266" y="494"/>
                  </a:cubicBezTo>
                  <a:lnTo>
                    <a:pt x="266" y="494"/>
                  </a:lnTo>
                  <a:cubicBezTo>
                    <a:pt x="263" y="495"/>
                    <a:pt x="257" y="492"/>
                    <a:pt x="254" y="494"/>
                  </a:cubicBezTo>
                  <a:lnTo>
                    <a:pt x="254" y="494"/>
                  </a:lnTo>
                  <a:cubicBezTo>
                    <a:pt x="251" y="496"/>
                    <a:pt x="250" y="504"/>
                    <a:pt x="248" y="507"/>
                  </a:cubicBezTo>
                  <a:lnTo>
                    <a:pt x="248" y="507"/>
                  </a:lnTo>
                  <a:cubicBezTo>
                    <a:pt x="247" y="510"/>
                    <a:pt x="243" y="516"/>
                    <a:pt x="243" y="519"/>
                  </a:cubicBezTo>
                  <a:lnTo>
                    <a:pt x="243" y="519"/>
                  </a:lnTo>
                  <a:cubicBezTo>
                    <a:pt x="243" y="521"/>
                    <a:pt x="245" y="525"/>
                    <a:pt x="243" y="527"/>
                  </a:cubicBezTo>
                  <a:lnTo>
                    <a:pt x="243" y="527"/>
                  </a:lnTo>
                  <a:cubicBezTo>
                    <a:pt x="242" y="529"/>
                    <a:pt x="238" y="530"/>
                    <a:pt x="236" y="530"/>
                  </a:cubicBezTo>
                  <a:lnTo>
                    <a:pt x="236" y="530"/>
                  </a:lnTo>
                  <a:cubicBezTo>
                    <a:pt x="233" y="530"/>
                    <a:pt x="228" y="527"/>
                    <a:pt x="225" y="527"/>
                  </a:cubicBezTo>
                  <a:lnTo>
                    <a:pt x="225" y="527"/>
                  </a:lnTo>
                  <a:cubicBezTo>
                    <a:pt x="222" y="527"/>
                    <a:pt x="215" y="529"/>
                    <a:pt x="213" y="531"/>
                  </a:cubicBezTo>
                  <a:lnTo>
                    <a:pt x="213" y="531"/>
                  </a:lnTo>
                  <a:cubicBezTo>
                    <a:pt x="211" y="533"/>
                    <a:pt x="207" y="539"/>
                    <a:pt x="205" y="542"/>
                  </a:cubicBezTo>
                  <a:lnTo>
                    <a:pt x="205" y="542"/>
                  </a:lnTo>
                  <a:cubicBezTo>
                    <a:pt x="203" y="545"/>
                    <a:pt x="201" y="551"/>
                    <a:pt x="198" y="553"/>
                  </a:cubicBezTo>
                  <a:lnTo>
                    <a:pt x="198" y="553"/>
                  </a:lnTo>
                  <a:cubicBezTo>
                    <a:pt x="197" y="554"/>
                    <a:pt x="192" y="551"/>
                    <a:pt x="190" y="551"/>
                  </a:cubicBezTo>
                  <a:lnTo>
                    <a:pt x="190" y="551"/>
                  </a:lnTo>
                  <a:cubicBezTo>
                    <a:pt x="186" y="552"/>
                    <a:pt x="180" y="561"/>
                    <a:pt x="177" y="564"/>
                  </a:cubicBezTo>
                  <a:lnTo>
                    <a:pt x="177" y="564"/>
                  </a:lnTo>
                  <a:cubicBezTo>
                    <a:pt x="175" y="565"/>
                    <a:pt x="171" y="566"/>
                    <a:pt x="169" y="568"/>
                  </a:cubicBezTo>
                  <a:lnTo>
                    <a:pt x="169" y="568"/>
                  </a:lnTo>
                  <a:cubicBezTo>
                    <a:pt x="167" y="569"/>
                    <a:pt x="164" y="576"/>
                    <a:pt x="161" y="579"/>
                  </a:cubicBezTo>
                  <a:lnTo>
                    <a:pt x="161" y="579"/>
                  </a:lnTo>
                  <a:cubicBezTo>
                    <a:pt x="160" y="580"/>
                    <a:pt x="157" y="583"/>
                    <a:pt x="156" y="585"/>
                  </a:cubicBezTo>
                  <a:lnTo>
                    <a:pt x="156" y="585"/>
                  </a:lnTo>
                  <a:cubicBezTo>
                    <a:pt x="155" y="587"/>
                    <a:pt x="155" y="592"/>
                    <a:pt x="154" y="595"/>
                  </a:cubicBezTo>
                  <a:lnTo>
                    <a:pt x="154" y="595"/>
                  </a:lnTo>
                  <a:cubicBezTo>
                    <a:pt x="153" y="597"/>
                    <a:pt x="149" y="600"/>
                    <a:pt x="147" y="600"/>
                  </a:cubicBezTo>
                  <a:lnTo>
                    <a:pt x="147" y="600"/>
                  </a:lnTo>
                  <a:cubicBezTo>
                    <a:pt x="145" y="601"/>
                    <a:pt x="142" y="600"/>
                    <a:pt x="141" y="601"/>
                  </a:cubicBezTo>
                  <a:lnTo>
                    <a:pt x="141" y="601"/>
                  </a:lnTo>
                  <a:cubicBezTo>
                    <a:pt x="139" y="602"/>
                    <a:pt x="140" y="609"/>
                    <a:pt x="138" y="610"/>
                  </a:cubicBezTo>
                  <a:lnTo>
                    <a:pt x="138" y="610"/>
                  </a:lnTo>
                  <a:cubicBezTo>
                    <a:pt x="136" y="612"/>
                    <a:pt x="132" y="609"/>
                    <a:pt x="130" y="610"/>
                  </a:cubicBezTo>
                  <a:lnTo>
                    <a:pt x="130" y="610"/>
                  </a:lnTo>
                  <a:cubicBezTo>
                    <a:pt x="128" y="612"/>
                    <a:pt x="127" y="618"/>
                    <a:pt x="126" y="620"/>
                  </a:cubicBezTo>
                  <a:lnTo>
                    <a:pt x="126" y="620"/>
                  </a:lnTo>
                  <a:cubicBezTo>
                    <a:pt x="125" y="622"/>
                    <a:pt x="124" y="626"/>
                    <a:pt x="123" y="628"/>
                  </a:cubicBezTo>
                  <a:lnTo>
                    <a:pt x="123" y="628"/>
                  </a:lnTo>
                  <a:cubicBezTo>
                    <a:pt x="121" y="629"/>
                    <a:pt x="116" y="627"/>
                    <a:pt x="114" y="628"/>
                  </a:cubicBezTo>
                  <a:lnTo>
                    <a:pt x="114" y="628"/>
                  </a:lnTo>
                  <a:cubicBezTo>
                    <a:pt x="112" y="629"/>
                    <a:pt x="111" y="635"/>
                    <a:pt x="110" y="636"/>
                  </a:cubicBezTo>
                  <a:lnTo>
                    <a:pt x="110" y="636"/>
                  </a:lnTo>
                  <a:cubicBezTo>
                    <a:pt x="108" y="637"/>
                    <a:pt x="105" y="639"/>
                    <a:pt x="104" y="639"/>
                  </a:cubicBezTo>
                  <a:lnTo>
                    <a:pt x="104" y="639"/>
                  </a:lnTo>
                  <a:cubicBezTo>
                    <a:pt x="102" y="638"/>
                    <a:pt x="100" y="636"/>
                    <a:pt x="98" y="636"/>
                  </a:cubicBezTo>
                  <a:lnTo>
                    <a:pt x="98" y="636"/>
                  </a:lnTo>
                  <a:cubicBezTo>
                    <a:pt x="96" y="636"/>
                    <a:pt x="90" y="639"/>
                    <a:pt x="88" y="641"/>
                  </a:cubicBezTo>
                  <a:lnTo>
                    <a:pt x="88" y="641"/>
                  </a:lnTo>
                  <a:cubicBezTo>
                    <a:pt x="86" y="643"/>
                    <a:pt x="85" y="646"/>
                    <a:pt x="85" y="649"/>
                  </a:cubicBezTo>
                  <a:lnTo>
                    <a:pt x="85" y="649"/>
                  </a:lnTo>
                  <a:cubicBezTo>
                    <a:pt x="84" y="650"/>
                    <a:pt x="86" y="655"/>
                    <a:pt x="86" y="657"/>
                  </a:cubicBezTo>
                  <a:lnTo>
                    <a:pt x="86" y="657"/>
                  </a:lnTo>
                  <a:cubicBezTo>
                    <a:pt x="83" y="657"/>
                    <a:pt x="79" y="658"/>
                    <a:pt x="78" y="656"/>
                  </a:cubicBezTo>
                  <a:lnTo>
                    <a:pt x="78" y="656"/>
                  </a:lnTo>
                  <a:cubicBezTo>
                    <a:pt x="76" y="653"/>
                    <a:pt x="78" y="639"/>
                    <a:pt x="78" y="639"/>
                  </a:cubicBezTo>
                  <a:lnTo>
                    <a:pt x="44" y="610"/>
                  </a:lnTo>
                  <a:lnTo>
                    <a:pt x="112" y="534"/>
                  </a:lnTo>
                  <a:lnTo>
                    <a:pt x="77" y="499"/>
                  </a:lnTo>
                  <a:lnTo>
                    <a:pt x="3" y="163"/>
                  </a:lnTo>
                  <a:lnTo>
                    <a:pt x="0" y="161"/>
                  </a:lnTo>
                  <a:lnTo>
                    <a:pt x="220" y="95"/>
                  </a:lnTo>
                  <a:lnTo>
                    <a:pt x="227" y="115"/>
                  </a:lnTo>
                  <a:lnTo>
                    <a:pt x="243" y="107"/>
                  </a:lnTo>
                  <a:lnTo>
                    <a:pt x="243" y="89"/>
                  </a:lnTo>
                  <a:lnTo>
                    <a:pt x="301" y="79"/>
                  </a:lnTo>
                  <a:lnTo>
                    <a:pt x="555" y="1"/>
                  </a:lnTo>
                  <a:lnTo>
                    <a:pt x="565" y="0"/>
                  </a:lnTo>
                  <a:lnTo>
                    <a:pt x="565" y="18"/>
                  </a:lnTo>
                  <a:lnTo>
                    <a:pt x="608" y="133"/>
                  </a:lnTo>
                  <a:lnTo>
                    <a:pt x="645" y="265"/>
                  </a:lnTo>
                  <a:lnTo>
                    <a:pt x="631" y="279"/>
                  </a:lnTo>
                  <a:lnTo>
                    <a:pt x="646" y="293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3C02BAC-1828-304E-9AFB-07505E9FB081}"/>
              </a:ext>
            </a:extLst>
          </p:cNvPr>
          <p:cNvGrpSpPr/>
          <p:nvPr/>
        </p:nvGrpSpPr>
        <p:grpSpPr>
          <a:xfrm>
            <a:off x="11202262" y="7475445"/>
            <a:ext cx="800997" cy="800997"/>
            <a:chOff x="4692316" y="3729789"/>
            <a:chExt cx="1034716" cy="1034716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5524CC0-4E9F-824E-9D1F-F1820B70546A}"/>
                </a:ext>
              </a:extLst>
            </p:cNvPr>
            <p:cNvSpPr/>
            <p:nvPr/>
          </p:nvSpPr>
          <p:spPr>
            <a:xfrm>
              <a:off x="4692316" y="3729789"/>
              <a:ext cx="1034716" cy="10347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968E37A-5656-574B-9612-1CE8917435B4}"/>
                </a:ext>
              </a:extLst>
            </p:cNvPr>
            <p:cNvSpPr/>
            <p:nvPr/>
          </p:nvSpPr>
          <p:spPr>
            <a:xfrm>
              <a:off x="4980082" y="4017555"/>
              <a:ext cx="459184" cy="45918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A6B7A36-1924-CE41-A135-3AE15E4DCDAA}"/>
              </a:ext>
            </a:extLst>
          </p:cNvPr>
          <p:cNvGrpSpPr/>
          <p:nvPr/>
        </p:nvGrpSpPr>
        <p:grpSpPr>
          <a:xfrm>
            <a:off x="21737775" y="5035925"/>
            <a:ext cx="800997" cy="800997"/>
            <a:chOff x="4692316" y="3729789"/>
            <a:chExt cx="1034716" cy="1034716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18A529E-0F8B-8249-A86E-ECF8827168A6}"/>
                </a:ext>
              </a:extLst>
            </p:cNvPr>
            <p:cNvSpPr/>
            <p:nvPr/>
          </p:nvSpPr>
          <p:spPr>
            <a:xfrm>
              <a:off x="4692316" y="3729789"/>
              <a:ext cx="1034716" cy="10347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F636CB3-9D42-DB44-AAD4-127CFFDFD894}"/>
                </a:ext>
              </a:extLst>
            </p:cNvPr>
            <p:cNvSpPr/>
            <p:nvPr/>
          </p:nvSpPr>
          <p:spPr>
            <a:xfrm>
              <a:off x="4980082" y="4017555"/>
              <a:ext cx="459184" cy="45918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564EB5D-588E-6243-94F6-9E47294FB0B2}"/>
              </a:ext>
            </a:extLst>
          </p:cNvPr>
          <p:cNvGrpSpPr/>
          <p:nvPr/>
        </p:nvGrpSpPr>
        <p:grpSpPr>
          <a:xfrm>
            <a:off x="20477803" y="9486039"/>
            <a:ext cx="800997" cy="800997"/>
            <a:chOff x="4692316" y="3729789"/>
            <a:chExt cx="1034716" cy="1034716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A853CE2-2426-5E46-B8B7-0945B9FA1DDB}"/>
                </a:ext>
              </a:extLst>
            </p:cNvPr>
            <p:cNvSpPr/>
            <p:nvPr/>
          </p:nvSpPr>
          <p:spPr>
            <a:xfrm>
              <a:off x="4692316" y="3729789"/>
              <a:ext cx="1034716" cy="10347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491C00D-B0DE-F740-A897-08DA4C819D1D}"/>
                </a:ext>
              </a:extLst>
            </p:cNvPr>
            <p:cNvSpPr/>
            <p:nvPr/>
          </p:nvSpPr>
          <p:spPr>
            <a:xfrm>
              <a:off x="4980082" y="4017555"/>
              <a:ext cx="459184" cy="45918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FF7B901-935E-BE46-BD3E-E35315341C17}"/>
              </a:ext>
            </a:extLst>
          </p:cNvPr>
          <p:cNvGrpSpPr/>
          <p:nvPr/>
        </p:nvGrpSpPr>
        <p:grpSpPr>
          <a:xfrm>
            <a:off x="18091897" y="6376321"/>
            <a:ext cx="800997" cy="800997"/>
            <a:chOff x="4692316" y="3729789"/>
            <a:chExt cx="1034716" cy="1034716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FF2D388-7130-EA44-8EA9-615ADECEB219}"/>
                </a:ext>
              </a:extLst>
            </p:cNvPr>
            <p:cNvSpPr/>
            <p:nvPr/>
          </p:nvSpPr>
          <p:spPr>
            <a:xfrm>
              <a:off x="4692316" y="3729789"/>
              <a:ext cx="1034716" cy="10347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821BDC0-A1A2-B448-BEAF-A7FA13BDF003}"/>
                </a:ext>
              </a:extLst>
            </p:cNvPr>
            <p:cNvSpPr/>
            <p:nvPr/>
          </p:nvSpPr>
          <p:spPr>
            <a:xfrm>
              <a:off x="4980082" y="4017555"/>
              <a:ext cx="459184" cy="45918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5410AD0-232B-0E4A-AB70-FBD0D61B4110}"/>
              </a:ext>
            </a:extLst>
          </p:cNvPr>
          <p:cNvGrpSpPr/>
          <p:nvPr/>
        </p:nvGrpSpPr>
        <p:grpSpPr>
          <a:xfrm>
            <a:off x="16751502" y="9486040"/>
            <a:ext cx="800997" cy="800997"/>
            <a:chOff x="4692316" y="3729789"/>
            <a:chExt cx="1034716" cy="1034716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09E7644-A6BA-4849-BFD4-FBF2D64B3589}"/>
                </a:ext>
              </a:extLst>
            </p:cNvPr>
            <p:cNvSpPr/>
            <p:nvPr/>
          </p:nvSpPr>
          <p:spPr>
            <a:xfrm>
              <a:off x="4692316" y="3729789"/>
              <a:ext cx="1034716" cy="10347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7556870-510C-8145-8213-E276322B804D}"/>
                </a:ext>
              </a:extLst>
            </p:cNvPr>
            <p:cNvSpPr/>
            <p:nvPr/>
          </p:nvSpPr>
          <p:spPr>
            <a:xfrm>
              <a:off x="4980082" y="4017555"/>
              <a:ext cx="459184" cy="45918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4A6F0FB-8C91-9749-A8FC-3C85B8A72907}"/>
              </a:ext>
            </a:extLst>
          </p:cNvPr>
          <p:cNvGrpSpPr/>
          <p:nvPr/>
        </p:nvGrpSpPr>
        <p:grpSpPr>
          <a:xfrm>
            <a:off x="14499636" y="6885672"/>
            <a:ext cx="800997" cy="800997"/>
            <a:chOff x="4692316" y="3729789"/>
            <a:chExt cx="1034716" cy="1034716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9B8FCA9-2862-8E41-B5B3-845A456DCC2A}"/>
                </a:ext>
              </a:extLst>
            </p:cNvPr>
            <p:cNvSpPr/>
            <p:nvPr/>
          </p:nvSpPr>
          <p:spPr>
            <a:xfrm>
              <a:off x="4692316" y="3729789"/>
              <a:ext cx="1034716" cy="10347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665AE8B-CF25-074E-A903-6C36D5C23C89}"/>
                </a:ext>
              </a:extLst>
            </p:cNvPr>
            <p:cNvSpPr/>
            <p:nvPr/>
          </p:nvSpPr>
          <p:spPr>
            <a:xfrm>
              <a:off x="4980082" y="4017555"/>
              <a:ext cx="459184" cy="45918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D3D3501-E700-6347-A2C5-66D8AAA30D7B}"/>
              </a:ext>
            </a:extLst>
          </p:cNvPr>
          <p:cNvGrpSpPr/>
          <p:nvPr/>
        </p:nvGrpSpPr>
        <p:grpSpPr>
          <a:xfrm>
            <a:off x="11899268" y="4044031"/>
            <a:ext cx="800997" cy="800997"/>
            <a:chOff x="4692316" y="3729789"/>
            <a:chExt cx="1034716" cy="1034716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C6F0555-B9CB-984E-8A3F-4C99688E2C4C}"/>
                </a:ext>
              </a:extLst>
            </p:cNvPr>
            <p:cNvSpPr/>
            <p:nvPr/>
          </p:nvSpPr>
          <p:spPr>
            <a:xfrm>
              <a:off x="4692316" y="3729789"/>
              <a:ext cx="1034716" cy="10347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1AF97AFC-F01C-2E41-97D6-6F85D332137E}"/>
                </a:ext>
              </a:extLst>
            </p:cNvPr>
            <p:cNvSpPr/>
            <p:nvPr/>
          </p:nvSpPr>
          <p:spPr>
            <a:xfrm>
              <a:off x="4980082" y="4017555"/>
              <a:ext cx="459184" cy="45918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76F0FAE-F88B-CE40-A593-370415D25A64}"/>
              </a:ext>
            </a:extLst>
          </p:cNvPr>
          <p:cNvGrpSpPr/>
          <p:nvPr/>
        </p:nvGrpSpPr>
        <p:grpSpPr>
          <a:xfrm>
            <a:off x="21070425" y="7395036"/>
            <a:ext cx="800997" cy="800997"/>
            <a:chOff x="4692316" y="3729789"/>
            <a:chExt cx="1034716" cy="1034716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F15C8B8-A82D-9342-9389-62F00B141675}"/>
                </a:ext>
              </a:extLst>
            </p:cNvPr>
            <p:cNvSpPr/>
            <p:nvPr/>
          </p:nvSpPr>
          <p:spPr>
            <a:xfrm>
              <a:off x="4692316" y="3729789"/>
              <a:ext cx="1034716" cy="10347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901C6E3-75B6-A04C-8E8B-4C4831C33672}"/>
                </a:ext>
              </a:extLst>
            </p:cNvPr>
            <p:cNvSpPr/>
            <p:nvPr/>
          </p:nvSpPr>
          <p:spPr>
            <a:xfrm>
              <a:off x="4980082" y="4017555"/>
              <a:ext cx="459184" cy="45918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7BF919F5-195C-CA4B-80F7-5A2C6D6531DE}"/>
              </a:ext>
            </a:extLst>
          </p:cNvPr>
          <p:cNvSpPr txBox="1"/>
          <p:nvPr/>
        </p:nvSpPr>
        <p:spPr>
          <a:xfrm>
            <a:off x="2832413" y="3070557"/>
            <a:ext cx="15728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87" name="Subtitle 2">
            <a:extLst>
              <a:ext uri="{FF2B5EF4-FFF2-40B4-BE49-F238E27FC236}">
                <a16:creationId xmlns:a16="http://schemas.microsoft.com/office/drawing/2014/main" id="{20A60498-CED4-7E4B-AC63-C0A8BDC76ADF}"/>
              </a:ext>
            </a:extLst>
          </p:cNvPr>
          <p:cNvSpPr txBox="1">
            <a:spLocks/>
          </p:cNvSpPr>
          <p:nvPr/>
        </p:nvSpPr>
        <p:spPr>
          <a:xfrm>
            <a:off x="2832412" y="3655332"/>
            <a:ext cx="4202329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A620F71-6994-AB4E-915F-EC7A6FC87DEE}"/>
              </a:ext>
            </a:extLst>
          </p:cNvPr>
          <p:cNvGrpSpPr/>
          <p:nvPr/>
        </p:nvGrpSpPr>
        <p:grpSpPr>
          <a:xfrm>
            <a:off x="1533609" y="3541353"/>
            <a:ext cx="738418" cy="738418"/>
            <a:chOff x="1533609" y="3541353"/>
            <a:chExt cx="738418" cy="738418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2367323-1E2D-6F45-91A5-4B7A9F8E7E47}"/>
                </a:ext>
              </a:extLst>
            </p:cNvPr>
            <p:cNvSpPr/>
            <p:nvPr/>
          </p:nvSpPr>
          <p:spPr>
            <a:xfrm>
              <a:off x="1533609" y="3541353"/>
              <a:ext cx="738418" cy="7384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1D0752D5-A613-C745-9C96-41C875BB8C43}"/>
                </a:ext>
              </a:extLst>
            </p:cNvPr>
            <p:cNvSpPr/>
            <p:nvPr/>
          </p:nvSpPr>
          <p:spPr>
            <a:xfrm>
              <a:off x="1738971" y="3746715"/>
              <a:ext cx="327694" cy="3276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92" name="Chart 91">
            <a:extLst>
              <a:ext uri="{FF2B5EF4-FFF2-40B4-BE49-F238E27FC236}">
                <a16:creationId xmlns:a16="http://schemas.microsoft.com/office/drawing/2014/main" id="{13E0857D-6126-314B-AF9D-7143A61087DE}"/>
              </a:ext>
            </a:extLst>
          </p:cNvPr>
          <p:cNvGraphicFramePr/>
          <p:nvPr/>
        </p:nvGraphicFramePr>
        <p:xfrm>
          <a:off x="7575778" y="2876210"/>
          <a:ext cx="2068704" cy="2068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0" name="TextBox 99">
            <a:extLst>
              <a:ext uri="{FF2B5EF4-FFF2-40B4-BE49-F238E27FC236}">
                <a16:creationId xmlns:a16="http://schemas.microsoft.com/office/drawing/2014/main" id="{5C821C85-824A-0C45-A005-6EC0821E7E68}"/>
              </a:ext>
            </a:extLst>
          </p:cNvPr>
          <p:cNvSpPr txBox="1"/>
          <p:nvPr/>
        </p:nvSpPr>
        <p:spPr>
          <a:xfrm>
            <a:off x="2832413" y="5732300"/>
            <a:ext cx="165942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101" name="Subtitle 2">
            <a:extLst>
              <a:ext uri="{FF2B5EF4-FFF2-40B4-BE49-F238E27FC236}">
                <a16:creationId xmlns:a16="http://schemas.microsoft.com/office/drawing/2014/main" id="{69646E88-977F-834D-AF79-4E730765AF51}"/>
              </a:ext>
            </a:extLst>
          </p:cNvPr>
          <p:cNvSpPr txBox="1">
            <a:spLocks/>
          </p:cNvSpPr>
          <p:nvPr/>
        </p:nvSpPr>
        <p:spPr>
          <a:xfrm>
            <a:off x="2832412" y="6317075"/>
            <a:ext cx="4202329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F23D0F5-5075-2F45-88EA-B860F2746D25}"/>
              </a:ext>
            </a:extLst>
          </p:cNvPr>
          <p:cNvGrpSpPr/>
          <p:nvPr/>
        </p:nvGrpSpPr>
        <p:grpSpPr>
          <a:xfrm>
            <a:off x="1533609" y="6203096"/>
            <a:ext cx="738418" cy="738418"/>
            <a:chOff x="1533609" y="6203096"/>
            <a:chExt cx="738418" cy="738418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6C24422C-116F-794F-9DCB-B2689E8D2EC3}"/>
                </a:ext>
              </a:extLst>
            </p:cNvPr>
            <p:cNvSpPr/>
            <p:nvPr/>
          </p:nvSpPr>
          <p:spPr>
            <a:xfrm>
              <a:off x="1533609" y="6203096"/>
              <a:ext cx="738418" cy="7384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4A235F7F-C306-3747-BD88-38FF1B20C13B}"/>
                </a:ext>
              </a:extLst>
            </p:cNvPr>
            <p:cNvSpPr/>
            <p:nvPr/>
          </p:nvSpPr>
          <p:spPr>
            <a:xfrm>
              <a:off x="1738971" y="6408458"/>
              <a:ext cx="327694" cy="3276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97" name="Chart 96">
            <a:extLst>
              <a:ext uri="{FF2B5EF4-FFF2-40B4-BE49-F238E27FC236}">
                <a16:creationId xmlns:a16="http://schemas.microsoft.com/office/drawing/2014/main" id="{B41E40DC-7325-EF40-8FC4-1D6843FE4AFD}"/>
              </a:ext>
            </a:extLst>
          </p:cNvPr>
          <p:cNvGraphicFramePr/>
          <p:nvPr/>
        </p:nvGraphicFramePr>
        <p:xfrm>
          <a:off x="7575778" y="5537953"/>
          <a:ext cx="2068704" cy="2068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8" name="TextBox 107">
            <a:extLst>
              <a:ext uri="{FF2B5EF4-FFF2-40B4-BE49-F238E27FC236}">
                <a16:creationId xmlns:a16="http://schemas.microsoft.com/office/drawing/2014/main" id="{21E3E0A5-DC3D-024F-9C76-DDA6C5973D08}"/>
              </a:ext>
            </a:extLst>
          </p:cNvPr>
          <p:cNvSpPr txBox="1"/>
          <p:nvPr/>
        </p:nvSpPr>
        <p:spPr>
          <a:xfrm>
            <a:off x="2832413" y="8394043"/>
            <a:ext cx="166904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109" name="Subtitle 2">
            <a:extLst>
              <a:ext uri="{FF2B5EF4-FFF2-40B4-BE49-F238E27FC236}">
                <a16:creationId xmlns:a16="http://schemas.microsoft.com/office/drawing/2014/main" id="{EA75B093-DBEB-5A4D-B5AE-3D206C9A8105}"/>
              </a:ext>
            </a:extLst>
          </p:cNvPr>
          <p:cNvSpPr txBox="1">
            <a:spLocks/>
          </p:cNvSpPr>
          <p:nvPr/>
        </p:nvSpPr>
        <p:spPr>
          <a:xfrm>
            <a:off x="2832412" y="8978818"/>
            <a:ext cx="4202329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FE86CCA3-8446-1B49-ABD1-F2E925C01782}"/>
              </a:ext>
            </a:extLst>
          </p:cNvPr>
          <p:cNvSpPr/>
          <p:nvPr/>
        </p:nvSpPr>
        <p:spPr>
          <a:xfrm>
            <a:off x="1533609" y="8864839"/>
            <a:ext cx="738418" cy="7384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9E95F31C-4810-C44B-96A9-F9ED3995FA8D}"/>
              </a:ext>
            </a:extLst>
          </p:cNvPr>
          <p:cNvSpPr/>
          <p:nvPr/>
        </p:nvSpPr>
        <p:spPr>
          <a:xfrm>
            <a:off x="1738971" y="9070201"/>
            <a:ext cx="327694" cy="32769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5" name="Chart 104">
            <a:extLst>
              <a:ext uri="{FF2B5EF4-FFF2-40B4-BE49-F238E27FC236}">
                <a16:creationId xmlns:a16="http://schemas.microsoft.com/office/drawing/2014/main" id="{F972766C-458C-8E47-946C-665014371A30}"/>
              </a:ext>
            </a:extLst>
          </p:cNvPr>
          <p:cNvGraphicFramePr/>
          <p:nvPr/>
        </p:nvGraphicFramePr>
        <p:xfrm>
          <a:off x="7575778" y="8199696"/>
          <a:ext cx="2068704" cy="2068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6" name="TextBox 115">
            <a:extLst>
              <a:ext uri="{FF2B5EF4-FFF2-40B4-BE49-F238E27FC236}">
                <a16:creationId xmlns:a16="http://schemas.microsoft.com/office/drawing/2014/main" id="{B7A6AE31-FAE7-AB48-8A12-DEFCFC4F18C1}"/>
              </a:ext>
            </a:extLst>
          </p:cNvPr>
          <p:cNvSpPr txBox="1"/>
          <p:nvPr/>
        </p:nvSpPr>
        <p:spPr>
          <a:xfrm>
            <a:off x="2832413" y="11055786"/>
            <a:ext cx="169469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04</a:t>
            </a:r>
          </a:p>
        </p:txBody>
      </p:sp>
      <p:sp>
        <p:nvSpPr>
          <p:cNvPr id="117" name="Subtitle 2">
            <a:extLst>
              <a:ext uri="{FF2B5EF4-FFF2-40B4-BE49-F238E27FC236}">
                <a16:creationId xmlns:a16="http://schemas.microsoft.com/office/drawing/2014/main" id="{0BC95E04-3E82-564B-9FA0-A7F43F31AB2A}"/>
              </a:ext>
            </a:extLst>
          </p:cNvPr>
          <p:cNvSpPr txBox="1">
            <a:spLocks/>
          </p:cNvSpPr>
          <p:nvPr/>
        </p:nvSpPr>
        <p:spPr>
          <a:xfrm>
            <a:off x="2832412" y="11640561"/>
            <a:ext cx="4202329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0DB84AA-2CB7-5A47-9026-6B40B9577275}"/>
              </a:ext>
            </a:extLst>
          </p:cNvPr>
          <p:cNvGrpSpPr/>
          <p:nvPr/>
        </p:nvGrpSpPr>
        <p:grpSpPr>
          <a:xfrm>
            <a:off x="1533609" y="11526582"/>
            <a:ext cx="738418" cy="738418"/>
            <a:chOff x="1533609" y="11526582"/>
            <a:chExt cx="738418" cy="738418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6C3111E1-AD02-FF4F-92A1-5BEC3CD25BDB}"/>
                </a:ext>
              </a:extLst>
            </p:cNvPr>
            <p:cNvSpPr/>
            <p:nvPr/>
          </p:nvSpPr>
          <p:spPr>
            <a:xfrm>
              <a:off x="1533609" y="11526582"/>
              <a:ext cx="738418" cy="73841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8CABDB11-EA7E-F54B-9D9B-9119803BBDD1}"/>
                </a:ext>
              </a:extLst>
            </p:cNvPr>
            <p:cNvSpPr/>
            <p:nvPr/>
          </p:nvSpPr>
          <p:spPr>
            <a:xfrm>
              <a:off x="1738971" y="11731944"/>
              <a:ext cx="327694" cy="3276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13" name="Chart 112">
            <a:extLst>
              <a:ext uri="{FF2B5EF4-FFF2-40B4-BE49-F238E27FC236}">
                <a16:creationId xmlns:a16="http://schemas.microsoft.com/office/drawing/2014/main" id="{C7E149BF-C8F6-7445-812A-05D1D2EC913D}"/>
              </a:ext>
            </a:extLst>
          </p:cNvPr>
          <p:cNvGraphicFramePr/>
          <p:nvPr/>
        </p:nvGraphicFramePr>
        <p:xfrm>
          <a:off x="7575778" y="10861439"/>
          <a:ext cx="2068704" cy="2068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24860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48B1E9D3-0DAA-4447-81D0-190364198A08}"/>
              </a:ext>
            </a:extLst>
          </p:cNvPr>
          <p:cNvSpPr txBox="1"/>
          <p:nvPr/>
        </p:nvSpPr>
        <p:spPr>
          <a:xfrm>
            <a:off x="1520825" y="482419"/>
            <a:ext cx="8039380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United States Map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F12A92-DCA5-BE4A-A422-E7B3AC7650CC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A60FBE-6206-E345-9742-4C7F044A6BEF}"/>
              </a:ext>
            </a:extLst>
          </p:cNvPr>
          <p:cNvGrpSpPr/>
          <p:nvPr/>
        </p:nvGrpSpPr>
        <p:grpSpPr>
          <a:xfrm>
            <a:off x="6057572" y="4447057"/>
            <a:ext cx="13893630" cy="8575510"/>
            <a:chOff x="6987001" y="3413162"/>
            <a:chExt cx="11670985" cy="7203635"/>
          </a:xfrm>
          <a:solidFill>
            <a:schemeClr val="bg1">
              <a:lumMod val="95000"/>
            </a:schemeClr>
          </a:solidFill>
          <a:scene3d>
            <a:camera prst="perspectiveRelaxed"/>
            <a:lightRig rig="flat" dir="t"/>
          </a:scene3d>
        </p:grpSpPr>
        <p:sp>
          <p:nvSpPr>
            <p:cNvPr id="3" name="Freeform 12">
              <a:extLst>
                <a:ext uri="{FF2B5EF4-FFF2-40B4-BE49-F238E27FC236}">
                  <a16:creationId xmlns:a16="http://schemas.microsoft.com/office/drawing/2014/main" id="{5CF42530-1E40-A643-95BB-412FDC78A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0282" y="6158088"/>
              <a:ext cx="1624491" cy="1296136"/>
            </a:xfrm>
            <a:custGeom>
              <a:avLst/>
              <a:gdLst>
                <a:gd name="T0" fmla="*/ 2156 w 2489"/>
                <a:gd name="T1" fmla="*/ 1978 h 1985"/>
                <a:gd name="T2" fmla="*/ 2196 w 2489"/>
                <a:gd name="T3" fmla="*/ 1978 h 1985"/>
                <a:gd name="T4" fmla="*/ 2373 w 2489"/>
                <a:gd name="T5" fmla="*/ 1983 h 1985"/>
                <a:gd name="T6" fmla="*/ 2367 w 2489"/>
                <a:gd name="T7" fmla="*/ 1978 h 1985"/>
                <a:gd name="T8" fmla="*/ 2357 w 2489"/>
                <a:gd name="T9" fmla="*/ 1960 h 1985"/>
                <a:gd name="T10" fmla="*/ 2370 w 2489"/>
                <a:gd name="T11" fmla="*/ 1916 h 1985"/>
                <a:gd name="T12" fmla="*/ 2377 w 2489"/>
                <a:gd name="T13" fmla="*/ 1781 h 1985"/>
                <a:gd name="T14" fmla="*/ 2382 w 2489"/>
                <a:gd name="T15" fmla="*/ 1695 h 1985"/>
                <a:gd name="T16" fmla="*/ 2386 w 2489"/>
                <a:gd name="T17" fmla="*/ 1617 h 1985"/>
                <a:gd name="T18" fmla="*/ 2389 w 2489"/>
                <a:gd name="T19" fmla="*/ 1574 h 1985"/>
                <a:gd name="T20" fmla="*/ 2442 w 2489"/>
                <a:gd name="T21" fmla="*/ 676 h 1985"/>
                <a:gd name="T22" fmla="*/ 2477 w 2489"/>
                <a:gd name="T23" fmla="*/ 643 h 1985"/>
                <a:gd name="T24" fmla="*/ 2478 w 2489"/>
                <a:gd name="T25" fmla="*/ 635 h 1985"/>
                <a:gd name="T26" fmla="*/ 2468 w 2489"/>
                <a:gd name="T27" fmla="*/ 580 h 1985"/>
                <a:gd name="T28" fmla="*/ 2484 w 2489"/>
                <a:gd name="T29" fmla="*/ 305 h 1985"/>
                <a:gd name="T30" fmla="*/ 2420 w 2489"/>
                <a:gd name="T31" fmla="*/ 229 h 1985"/>
                <a:gd name="T32" fmla="*/ 1906 w 2489"/>
                <a:gd name="T33" fmla="*/ 187 h 1985"/>
                <a:gd name="T34" fmla="*/ 1858 w 2489"/>
                <a:gd name="T35" fmla="*/ 168 h 1985"/>
                <a:gd name="T36" fmla="*/ 1846 w 2489"/>
                <a:gd name="T37" fmla="*/ 167 h 1985"/>
                <a:gd name="T38" fmla="*/ 1801 w 2489"/>
                <a:gd name="T39" fmla="*/ 162 h 1985"/>
                <a:gd name="T40" fmla="*/ 1790 w 2489"/>
                <a:gd name="T41" fmla="*/ 167 h 1985"/>
                <a:gd name="T42" fmla="*/ 1597 w 2489"/>
                <a:gd name="T43" fmla="*/ 151 h 1985"/>
                <a:gd name="T44" fmla="*/ 1305 w 2489"/>
                <a:gd name="T45" fmla="*/ 122 h 1985"/>
                <a:gd name="T46" fmla="*/ 1308 w 2489"/>
                <a:gd name="T47" fmla="*/ 125 h 1985"/>
                <a:gd name="T48" fmla="*/ 1216 w 2489"/>
                <a:gd name="T49" fmla="*/ 115 h 1985"/>
                <a:gd name="T50" fmla="*/ 1216 w 2489"/>
                <a:gd name="T51" fmla="*/ 115 h 1985"/>
                <a:gd name="T52" fmla="*/ 1181 w 2489"/>
                <a:gd name="T53" fmla="*/ 113 h 1985"/>
                <a:gd name="T54" fmla="*/ 894 w 2489"/>
                <a:gd name="T55" fmla="*/ 74 h 1985"/>
                <a:gd name="T56" fmla="*/ 415 w 2489"/>
                <a:gd name="T57" fmla="*/ 19 h 1985"/>
                <a:gd name="T58" fmla="*/ 325 w 2489"/>
                <a:gd name="T59" fmla="*/ 10 h 1985"/>
                <a:gd name="T60" fmla="*/ 232 w 2489"/>
                <a:gd name="T61" fmla="*/ 0 h 1985"/>
                <a:gd name="T62" fmla="*/ 230 w 2489"/>
                <a:gd name="T63" fmla="*/ 1 h 1985"/>
                <a:gd name="T64" fmla="*/ 219 w 2489"/>
                <a:gd name="T65" fmla="*/ 10 h 1985"/>
                <a:gd name="T66" fmla="*/ 220 w 2489"/>
                <a:gd name="T67" fmla="*/ 12 h 1985"/>
                <a:gd name="T68" fmla="*/ 235 w 2489"/>
                <a:gd name="T69" fmla="*/ 44 h 1985"/>
                <a:gd name="T70" fmla="*/ 217 w 2489"/>
                <a:gd name="T71" fmla="*/ 101 h 1985"/>
                <a:gd name="T72" fmla="*/ 8 w 2489"/>
                <a:gd name="T73" fmla="*/ 1666 h 1985"/>
                <a:gd name="T74" fmla="*/ 1 w 2489"/>
                <a:gd name="T75" fmla="*/ 1742 h 1985"/>
                <a:gd name="T76" fmla="*/ 0 w 2489"/>
                <a:gd name="T77" fmla="*/ 1742 h 1985"/>
                <a:gd name="T78" fmla="*/ 58 w 2489"/>
                <a:gd name="T79" fmla="*/ 1746 h 1985"/>
                <a:gd name="T80" fmla="*/ 536 w 2489"/>
                <a:gd name="T81" fmla="*/ 1797 h 1985"/>
                <a:gd name="T82" fmla="*/ 667 w 2489"/>
                <a:gd name="T83" fmla="*/ 1816 h 1985"/>
                <a:gd name="T84" fmla="*/ 1219 w 2489"/>
                <a:gd name="T85" fmla="*/ 1879 h 1985"/>
                <a:gd name="T86" fmla="*/ 1854 w 2489"/>
                <a:gd name="T87" fmla="*/ 1945 h 1985"/>
                <a:gd name="T88" fmla="*/ 1956 w 2489"/>
                <a:gd name="T89" fmla="*/ 1963 h 1985"/>
                <a:gd name="T90" fmla="*/ 2017 w 2489"/>
                <a:gd name="T91" fmla="*/ 1981 h 1985"/>
                <a:gd name="T92" fmla="*/ 2053 w 2489"/>
                <a:gd name="T93" fmla="*/ 1983 h 1985"/>
                <a:gd name="T94" fmla="*/ 2061 w 2489"/>
                <a:gd name="T95" fmla="*/ 1984 h 1985"/>
                <a:gd name="T96" fmla="*/ 2156 w 2489"/>
                <a:gd name="T97" fmla="*/ 1978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89" h="1985">
                  <a:moveTo>
                    <a:pt x="2156" y="1978"/>
                  </a:moveTo>
                  <a:lnTo>
                    <a:pt x="2156" y="1978"/>
                  </a:lnTo>
                  <a:cubicBezTo>
                    <a:pt x="2166" y="1984"/>
                    <a:pt x="2183" y="1977"/>
                    <a:pt x="2196" y="1978"/>
                  </a:cubicBezTo>
                  <a:lnTo>
                    <a:pt x="2196" y="1978"/>
                  </a:lnTo>
                  <a:cubicBezTo>
                    <a:pt x="2255" y="1980"/>
                    <a:pt x="2314" y="1981"/>
                    <a:pt x="2373" y="1983"/>
                  </a:cubicBezTo>
                  <a:lnTo>
                    <a:pt x="2373" y="1983"/>
                  </a:lnTo>
                  <a:cubicBezTo>
                    <a:pt x="2371" y="1981"/>
                    <a:pt x="2369" y="1980"/>
                    <a:pt x="2367" y="1978"/>
                  </a:cubicBezTo>
                  <a:lnTo>
                    <a:pt x="2367" y="1978"/>
                  </a:lnTo>
                  <a:cubicBezTo>
                    <a:pt x="2363" y="1972"/>
                    <a:pt x="2359" y="1966"/>
                    <a:pt x="2357" y="1960"/>
                  </a:cubicBezTo>
                  <a:lnTo>
                    <a:pt x="2357" y="1960"/>
                  </a:lnTo>
                  <a:cubicBezTo>
                    <a:pt x="2367" y="1952"/>
                    <a:pt x="2370" y="1937"/>
                    <a:pt x="2370" y="1916"/>
                  </a:cubicBezTo>
                  <a:lnTo>
                    <a:pt x="2370" y="1916"/>
                  </a:lnTo>
                  <a:cubicBezTo>
                    <a:pt x="2369" y="1871"/>
                    <a:pt x="2374" y="1826"/>
                    <a:pt x="2377" y="1781"/>
                  </a:cubicBezTo>
                  <a:lnTo>
                    <a:pt x="2377" y="1781"/>
                  </a:lnTo>
                  <a:cubicBezTo>
                    <a:pt x="2375" y="1752"/>
                    <a:pt x="2380" y="1725"/>
                    <a:pt x="2382" y="1695"/>
                  </a:cubicBezTo>
                  <a:lnTo>
                    <a:pt x="2382" y="1695"/>
                  </a:lnTo>
                  <a:cubicBezTo>
                    <a:pt x="2385" y="1669"/>
                    <a:pt x="2385" y="1643"/>
                    <a:pt x="2386" y="1617"/>
                  </a:cubicBezTo>
                  <a:lnTo>
                    <a:pt x="2386" y="1617"/>
                  </a:lnTo>
                  <a:cubicBezTo>
                    <a:pt x="2382" y="1604"/>
                    <a:pt x="2388" y="1586"/>
                    <a:pt x="2389" y="1574"/>
                  </a:cubicBezTo>
                  <a:lnTo>
                    <a:pt x="2389" y="1574"/>
                  </a:lnTo>
                  <a:cubicBezTo>
                    <a:pt x="2406" y="1275"/>
                    <a:pt x="2423" y="976"/>
                    <a:pt x="2442" y="676"/>
                  </a:cubicBezTo>
                  <a:lnTo>
                    <a:pt x="2442" y="676"/>
                  </a:lnTo>
                  <a:cubicBezTo>
                    <a:pt x="2450" y="660"/>
                    <a:pt x="2461" y="649"/>
                    <a:pt x="2477" y="643"/>
                  </a:cubicBezTo>
                  <a:lnTo>
                    <a:pt x="2477" y="643"/>
                  </a:lnTo>
                  <a:cubicBezTo>
                    <a:pt x="2478" y="640"/>
                    <a:pt x="2478" y="638"/>
                    <a:pt x="2478" y="635"/>
                  </a:cubicBezTo>
                  <a:lnTo>
                    <a:pt x="2478" y="635"/>
                  </a:lnTo>
                  <a:cubicBezTo>
                    <a:pt x="2468" y="624"/>
                    <a:pt x="2466" y="606"/>
                    <a:pt x="2468" y="580"/>
                  </a:cubicBezTo>
                  <a:lnTo>
                    <a:pt x="2468" y="580"/>
                  </a:lnTo>
                  <a:cubicBezTo>
                    <a:pt x="2476" y="489"/>
                    <a:pt x="2477" y="397"/>
                    <a:pt x="2484" y="305"/>
                  </a:cubicBezTo>
                  <a:lnTo>
                    <a:pt x="2484" y="305"/>
                  </a:lnTo>
                  <a:cubicBezTo>
                    <a:pt x="2488" y="256"/>
                    <a:pt x="2479" y="233"/>
                    <a:pt x="2420" y="229"/>
                  </a:cubicBezTo>
                  <a:lnTo>
                    <a:pt x="2420" y="229"/>
                  </a:lnTo>
                  <a:cubicBezTo>
                    <a:pt x="2249" y="219"/>
                    <a:pt x="2077" y="200"/>
                    <a:pt x="1906" y="187"/>
                  </a:cubicBezTo>
                  <a:lnTo>
                    <a:pt x="1906" y="187"/>
                  </a:lnTo>
                  <a:cubicBezTo>
                    <a:pt x="1881" y="186"/>
                    <a:pt x="1866" y="181"/>
                    <a:pt x="1858" y="168"/>
                  </a:cubicBezTo>
                  <a:lnTo>
                    <a:pt x="1858" y="168"/>
                  </a:lnTo>
                  <a:cubicBezTo>
                    <a:pt x="1854" y="168"/>
                    <a:pt x="1850" y="167"/>
                    <a:pt x="1846" y="167"/>
                  </a:cubicBezTo>
                  <a:lnTo>
                    <a:pt x="1846" y="167"/>
                  </a:lnTo>
                  <a:cubicBezTo>
                    <a:pt x="1831" y="165"/>
                    <a:pt x="1816" y="164"/>
                    <a:pt x="1801" y="162"/>
                  </a:cubicBezTo>
                  <a:lnTo>
                    <a:pt x="1801" y="162"/>
                  </a:lnTo>
                  <a:cubicBezTo>
                    <a:pt x="1797" y="164"/>
                    <a:pt x="1794" y="166"/>
                    <a:pt x="1790" y="167"/>
                  </a:cubicBezTo>
                  <a:lnTo>
                    <a:pt x="1790" y="167"/>
                  </a:lnTo>
                  <a:cubicBezTo>
                    <a:pt x="1726" y="161"/>
                    <a:pt x="1661" y="156"/>
                    <a:pt x="1597" y="151"/>
                  </a:cubicBezTo>
                  <a:lnTo>
                    <a:pt x="1597" y="151"/>
                  </a:lnTo>
                  <a:cubicBezTo>
                    <a:pt x="1501" y="139"/>
                    <a:pt x="1403" y="132"/>
                    <a:pt x="1305" y="122"/>
                  </a:cubicBezTo>
                  <a:lnTo>
                    <a:pt x="1305" y="122"/>
                  </a:lnTo>
                  <a:cubicBezTo>
                    <a:pt x="1306" y="123"/>
                    <a:pt x="1307" y="124"/>
                    <a:pt x="1308" y="125"/>
                  </a:cubicBezTo>
                  <a:lnTo>
                    <a:pt x="1308" y="125"/>
                  </a:lnTo>
                  <a:cubicBezTo>
                    <a:pt x="1277" y="122"/>
                    <a:pt x="1246" y="118"/>
                    <a:pt x="1216" y="115"/>
                  </a:cubicBezTo>
                  <a:lnTo>
                    <a:pt x="1216" y="115"/>
                  </a:lnTo>
                  <a:lnTo>
                    <a:pt x="1216" y="115"/>
                  </a:lnTo>
                  <a:lnTo>
                    <a:pt x="1216" y="115"/>
                  </a:lnTo>
                  <a:cubicBezTo>
                    <a:pt x="1204" y="114"/>
                    <a:pt x="1192" y="113"/>
                    <a:pt x="1181" y="113"/>
                  </a:cubicBezTo>
                  <a:lnTo>
                    <a:pt x="1181" y="113"/>
                  </a:lnTo>
                  <a:cubicBezTo>
                    <a:pt x="1092" y="106"/>
                    <a:pt x="1002" y="91"/>
                    <a:pt x="916" y="77"/>
                  </a:cubicBezTo>
                  <a:lnTo>
                    <a:pt x="894" y="74"/>
                  </a:lnTo>
                  <a:lnTo>
                    <a:pt x="894" y="74"/>
                  </a:lnTo>
                  <a:cubicBezTo>
                    <a:pt x="734" y="55"/>
                    <a:pt x="574" y="37"/>
                    <a:pt x="415" y="19"/>
                  </a:cubicBezTo>
                  <a:lnTo>
                    <a:pt x="415" y="19"/>
                  </a:lnTo>
                  <a:cubicBezTo>
                    <a:pt x="385" y="14"/>
                    <a:pt x="355" y="9"/>
                    <a:pt x="325" y="10"/>
                  </a:cubicBezTo>
                  <a:lnTo>
                    <a:pt x="325" y="10"/>
                  </a:lnTo>
                  <a:cubicBezTo>
                    <a:pt x="294" y="6"/>
                    <a:pt x="263" y="4"/>
                    <a:pt x="232" y="0"/>
                  </a:cubicBezTo>
                  <a:lnTo>
                    <a:pt x="232" y="0"/>
                  </a:lnTo>
                  <a:cubicBezTo>
                    <a:pt x="231" y="0"/>
                    <a:pt x="231" y="1"/>
                    <a:pt x="230" y="1"/>
                  </a:cubicBezTo>
                  <a:lnTo>
                    <a:pt x="230" y="1"/>
                  </a:lnTo>
                  <a:cubicBezTo>
                    <a:pt x="226" y="4"/>
                    <a:pt x="222" y="7"/>
                    <a:pt x="219" y="10"/>
                  </a:cubicBezTo>
                  <a:lnTo>
                    <a:pt x="219" y="10"/>
                  </a:lnTo>
                  <a:cubicBezTo>
                    <a:pt x="219" y="11"/>
                    <a:pt x="220" y="11"/>
                    <a:pt x="220" y="12"/>
                  </a:cubicBezTo>
                  <a:lnTo>
                    <a:pt x="220" y="12"/>
                  </a:lnTo>
                  <a:cubicBezTo>
                    <a:pt x="227" y="21"/>
                    <a:pt x="232" y="31"/>
                    <a:pt x="235" y="44"/>
                  </a:cubicBezTo>
                  <a:lnTo>
                    <a:pt x="235" y="44"/>
                  </a:lnTo>
                  <a:cubicBezTo>
                    <a:pt x="226" y="57"/>
                    <a:pt x="221" y="76"/>
                    <a:pt x="217" y="101"/>
                  </a:cubicBezTo>
                  <a:lnTo>
                    <a:pt x="217" y="101"/>
                  </a:lnTo>
                  <a:cubicBezTo>
                    <a:pt x="150" y="624"/>
                    <a:pt x="79" y="1145"/>
                    <a:pt x="8" y="1666"/>
                  </a:cubicBezTo>
                  <a:lnTo>
                    <a:pt x="8" y="1666"/>
                  </a:lnTo>
                  <a:cubicBezTo>
                    <a:pt x="4" y="1690"/>
                    <a:pt x="8" y="1736"/>
                    <a:pt x="1" y="1742"/>
                  </a:cubicBezTo>
                  <a:lnTo>
                    <a:pt x="1" y="1742"/>
                  </a:lnTo>
                  <a:cubicBezTo>
                    <a:pt x="0" y="1742"/>
                    <a:pt x="0" y="1742"/>
                    <a:pt x="0" y="1742"/>
                  </a:cubicBezTo>
                  <a:lnTo>
                    <a:pt x="0" y="1742"/>
                  </a:lnTo>
                  <a:cubicBezTo>
                    <a:pt x="5" y="1746"/>
                    <a:pt x="39" y="1743"/>
                    <a:pt x="58" y="1746"/>
                  </a:cubicBezTo>
                  <a:lnTo>
                    <a:pt x="58" y="1746"/>
                  </a:lnTo>
                  <a:cubicBezTo>
                    <a:pt x="217" y="1767"/>
                    <a:pt x="376" y="1781"/>
                    <a:pt x="536" y="1797"/>
                  </a:cubicBezTo>
                  <a:lnTo>
                    <a:pt x="536" y="1797"/>
                  </a:lnTo>
                  <a:cubicBezTo>
                    <a:pt x="553" y="1794"/>
                    <a:pt x="638" y="1812"/>
                    <a:pt x="667" y="1816"/>
                  </a:cubicBezTo>
                  <a:lnTo>
                    <a:pt x="667" y="1816"/>
                  </a:lnTo>
                  <a:cubicBezTo>
                    <a:pt x="851" y="1837"/>
                    <a:pt x="1035" y="1859"/>
                    <a:pt x="1219" y="1879"/>
                  </a:cubicBezTo>
                  <a:lnTo>
                    <a:pt x="1219" y="1879"/>
                  </a:lnTo>
                  <a:cubicBezTo>
                    <a:pt x="1431" y="1902"/>
                    <a:pt x="1643" y="1924"/>
                    <a:pt x="1854" y="1945"/>
                  </a:cubicBezTo>
                  <a:lnTo>
                    <a:pt x="1854" y="1945"/>
                  </a:lnTo>
                  <a:cubicBezTo>
                    <a:pt x="1877" y="1942"/>
                    <a:pt x="1941" y="1965"/>
                    <a:pt x="1956" y="1963"/>
                  </a:cubicBezTo>
                  <a:lnTo>
                    <a:pt x="1956" y="1963"/>
                  </a:lnTo>
                  <a:cubicBezTo>
                    <a:pt x="1993" y="1959"/>
                    <a:pt x="2009" y="1967"/>
                    <a:pt x="2017" y="1981"/>
                  </a:cubicBezTo>
                  <a:lnTo>
                    <a:pt x="2017" y="1981"/>
                  </a:lnTo>
                  <a:cubicBezTo>
                    <a:pt x="2029" y="1982"/>
                    <a:pt x="2041" y="1983"/>
                    <a:pt x="2053" y="1983"/>
                  </a:cubicBezTo>
                  <a:lnTo>
                    <a:pt x="2053" y="1983"/>
                  </a:lnTo>
                  <a:cubicBezTo>
                    <a:pt x="2055" y="1984"/>
                    <a:pt x="2058" y="1984"/>
                    <a:pt x="2061" y="1984"/>
                  </a:cubicBezTo>
                  <a:lnTo>
                    <a:pt x="2061" y="1984"/>
                  </a:lnTo>
                  <a:cubicBezTo>
                    <a:pt x="2079" y="1963"/>
                    <a:pt x="2107" y="1957"/>
                    <a:pt x="2156" y="1978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" name="Freeform 1">
              <a:extLst>
                <a:ext uri="{FF2B5EF4-FFF2-40B4-BE49-F238E27FC236}">
                  <a16:creationId xmlns:a16="http://schemas.microsoft.com/office/drawing/2014/main" id="{8482D1A8-FE23-7F40-BAD8-CA21F1576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8365" y="6578611"/>
              <a:ext cx="1653294" cy="913057"/>
            </a:xfrm>
            <a:custGeom>
              <a:avLst/>
              <a:gdLst>
                <a:gd name="T0" fmla="*/ 2529 w 2531"/>
                <a:gd name="T1" fmla="*/ 512 h 1399"/>
                <a:gd name="T2" fmla="*/ 2524 w 2531"/>
                <a:gd name="T3" fmla="*/ 477 h 1399"/>
                <a:gd name="T4" fmla="*/ 2524 w 2531"/>
                <a:gd name="T5" fmla="*/ 477 h 1399"/>
                <a:gd name="T6" fmla="*/ 2523 w 2531"/>
                <a:gd name="T7" fmla="*/ 477 h 1399"/>
                <a:gd name="T8" fmla="*/ 2511 w 2531"/>
                <a:gd name="T9" fmla="*/ 444 h 1399"/>
                <a:gd name="T10" fmla="*/ 2508 w 2531"/>
                <a:gd name="T11" fmla="*/ 444 h 1399"/>
                <a:gd name="T12" fmla="*/ 2394 w 2531"/>
                <a:gd name="T13" fmla="*/ 237 h 1399"/>
                <a:gd name="T14" fmla="*/ 2394 w 2531"/>
                <a:gd name="T15" fmla="*/ 229 h 1399"/>
                <a:gd name="T16" fmla="*/ 2396 w 2531"/>
                <a:gd name="T17" fmla="*/ 228 h 1399"/>
                <a:gd name="T18" fmla="*/ 2381 w 2531"/>
                <a:gd name="T19" fmla="*/ 163 h 1399"/>
                <a:gd name="T20" fmla="*/ 2276 w 2531"/>
                <a:gd name="T21" fmla="*/ 69 h 1399"/>
                <a:gd name="T22" fmla="*/ 2255 w 2531"/>
                <a:gd name="T23" fmla="*/ 69 h 1399"/>
                <a:gd name="T24" fmla="*/ 2255 w 2531"/>
                <a:gd name="T25" fmla="*/ 64 h 1399"/>
                <a:gd name="T26" fmla="*/ 2185 w 2531"/>
                <a:gd name="T27" fmla="*/ 75 h 1399"/>
                <a:gd name="T28" fmla="*/ 176 w 2531"/>
                <a:gd name="T29" fmla="*/ 12 h 1399"/>
                <a:gd name="T30" fmla="*/ 127 w 2531"/>
                <a:gd name="T31" fmla="*/ 0 h 1399"/>
                <a:gd name="T32" fmla="*/ 120 w 2531"/>
                <a:gd name="T33" fmla="*/ 2 h 1399"/>
                <a:gd name="T34" fmla="*/ 85 w 2531"/>
                <a:gd name="T35" fmla="*/ 35 h 1399"/>
                <a:gd name="T36" fmla="*/ 32 w 2531"/>
                <a:gd name="T37" fmla="*/ 933 h 1399"/>
                <a:gd name="T38" fmla="*/ 29 w 2531"/>
                <a:gd name="T39" fmla="*/ 976 h 1399"/>
                <a:gd name="T40" fmla="*/ 25 w 2531"/>
                <a:gd name="T41" fmla="*/ 1054 h 1399"/>
                <a:gd name="T42" fmla="*/ 20 w 2531"/>
                <a:gd name="T43" fmla="*/ 1140 h 1399"/>
                <a:gd name="T44" fmla="*/ 13 w 2531"/>
                <a:gd name="T45" fmla="*/ 1275 h 1399"/>
                <a:gd name="T46" fmla="*/ 0 w 2531"/>
                <a:gd name="T47" fmla="*/ 1319 h 1399"/>
                <a:gd name="T48" fmla="*/ 10 w 2531"/>
                <a:gd name="T49" fmla="*/ 1337 h 1399"/>
                <a:gd name="T50" fmla="*/ 16 w 2531"/>
                <a:gd name="T51" fmla="*/ 1342 h 1399"/>
                <a:gd name="T52" fmla="*/ 397 w 2531"/>
                <a:gd name="T53" fmla="*/ 1352 h 1399"/>
                <a:gd name="T54" fmla="*/ 454 w 2531"/>
                <a:gd name="T55" fmla="*/ 1361 h 1399"/>
                <a:gd name="T56" fmla="*/ 496 w 2531"/>
                <a:gd name="T57" fmla="*/ 1361 h 1399"/>
                <a:gd name="T58" fmla="*/ 556 w 2531"/>
                <a:gd name="T59" fmla="*/ 1363 h 1399"/>
                <a:gd name="T60" fmla="*/ 643 w 2531"/>
                <a:gd name="T61" fmla="*/ 1360 h 1399"/>
                <a:gd name="T62" fmla="*/ 2473 w 2531"/>
                <a:gd name="T63" fmla="*/ 1392 h 1399"/>
                <a:gd name="T64" fmla="*/ 2511 w 2531"/>
                <a:gd name="T65" fmla="*/ 1398 h 1399"/>
                <a:gd name="T66" fmla="*/ 2511 w 2531"/>
                <a:gd name="T67" fmla="*/ 1370 h 1399"/>
                <a:gd name="T68" fmla="*/ 2530 w 2531"/>
                <a:gd name="T69" fmla="*/ 1320 h 1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31" h="1399">
                  <a:moveTo>
                    <a:pt x="2529" y="512"/>
                  </a:moveTo>
                  <a:lnTo>
                    <a:pt x="2529" y="512"/>
                  </a:lnTo>
                  <a:cubicBezTo>
                    <a:pt x="2530" y="500"/>
                    <a:pt x="2527" y="488"/>
                    <a:pt x="2524" y="477"/>
                  </a:cubicBezTo>
                  <a:lnTo>
                    <a:pt x="2524" y="477"/>
                  </a:lnTo>
                  <a:lnTo>
                    <a:pt x="2524" y="477"/>
                  </a:lnTo>
                  <a:lnTo>
                    <a:pt x="2524" y="477"/>
                  </a:lnTo>
                  <a:cubicBezTo>
                    <a:pt x="2523" y="477"/>
                    <a:pt x="2523" y="477"/>
                    <a:pt x="2523" y="477"/>
                  </a:cubicBezTo>
                  <a:lnTo>
                    <a:pt x="2523" y="477"/>
                  </a:lnTo>
                  <a:cubicBezTo>
                    <a:pt x="2520" y="466"/>
                    <a:pt x="2516" y="455"/>
                    <a:pt x="2511" y="444"/>
                  </a:cubicBezTo>
                  <a:lnTo>
                    <a:pt x="2511" y="444"/>
                  </a:lnTo>
                  <a:cubicBezTo>
                    <a:pt x="2510" y="444"/>
                    <a:pt x="2509" y="444"/>
                    <a:pt x="2508" y="444"/>
                  </a:cubicBezTo>
                  <a:lnTo>
                    <a:pt x="2508" y="444"/>
                  </a:lnTo>
                  <a:cubicBezTo>
                    <a:pt x="2466" y="375"/>
                    <a:pt x="2384" y="332"/>
                    <a:pt x="2394" y="237"/>
                  </a:cubicBezTo>
                  <a:lnTo>
                    <a:pt x="2394" y="237"/>
                  </a:lnTo>
                  <a:cubicBezTo>
                    <a:pt x="2394" y="234"/>
                    <a:pt x="2394" y="232"/>
                    <a:pt x="2394" y="229"/>
                  </a:cubicBezTo>
                  <a:lnTo>
                    <a:pt x="2394" y="229"/>
                  </a:lnTo>
                  <a:cubicBezTo>
                    <a:pt x="2395" y="228"/>
                    <a:pt x="2396" y="227"/>
                    <a:pt x="2397" y="226"/>
                  </a:cubicBezTo>
                  <a:lnTo>
                    <a:pt x="2396" y="228"/>
                  </a:lnTo>
                  <a:lnTo>
                    <a:pt x="2396" y="228"/>
                  </a:lnTo>
                  <a:cubicBezTo>
                    <a:pt x="2401" y="203"/>
                    <a:pt x="2397" y="181"/>
                    <a:pt x="2381" y="163"/>
                  </a:cubicBezTo>
                  <a:lnTo>
                    <a:pt x="2381" y="163"/>
                  </a:lnTo>
                  <a:cubicBezTo>
                    <a:pt x="2360" y="124"/>
                    <a:pt x="2317" y="100"/>
                    <a:pt x="2276" y="69"/>
                  </a:cubicBezTo>
                  <a:lnTo>
                    <a:pt x="2276" y="69"/>
                  </a:lnTo>
                  <a:cubicBezTo>
                    <a:pt x="2268" y="63"/>
                    <a:pt x="2260" y="64"/>
                    <a:pt x="2255" y="69"/>
                  </a:cubicBezTo>
                  <a:lnTo>
                    <a:pt x="2255" y="69"/>
                  </a:lnTo>
                  <a:cubicBezTo>
                    <a:pt x="2255" y="67"/>
                    <a:pt x="2255" y="65"/>
                    <a:pt x="2255" y="64"/>
                  </a:cubicBezTo>
                  <a:lnTo>
                    <a:pt x="2255" y="64"/>
                  </a:lnTo>
                  <a:cubicBezTo>
                    <a:pt x="2241" y="78"/>
                    <a:pt x="2214" y="77"/>
                    <a:pt x="2185" y="75"/>
                  </a:cubicBezTo>
                  <a:lnTo>
                    <a:pt x="2185" y="75"/>
                  </a:lnTo>
                  <a:cubicBezTo>
                    <a:pt x="1515" y="54"/>
                    <a:pt x="846" y="32"/>
                    <a:pt x="176" y="12"/>
                  </a:cubicBezTo>
                  <a:lnTo>
                    <a:pt x="176" y="12"/>
                  </a:lnTo>
                  <a:cubicBezTo>
                    <a:pt x="153" y="12"/>
                    <a:pt x="137" y="7"/>
                    <a:pt x="127" y="0"/>
                  </a:cubicBezTo>
                  <a:lnTo>
                    <a:pt x="127" y="0"/>
                  </a:lnTo>
                  <a:cubicBezTo>
                    <a:pt x="124" y="1"/>
                    <a:pt x="123" y="1"/>
                    <a:pt x="120" y="2"/>
                  </a:cubicBezTo>
                  <a:lnTo>
                    <a:pt x="120" y="2"/>
                  </a:lnTo>
                  <a:cubicBezTo>
                    <a:pt x="104" y="8"/>
                    <a:pt x="93" y="19"/>
                    <a:pt x="85" y="35"/>
                  </a:cubicBezTo>
                  <a:lnTo>
                    <a:pt x="85" y="35"/>
                  </a:lnTo>
                  <a:cubicBezTo>
                    <a:pt x="66" y="335"/>
                    <a:pt x="49" y="634"/>
                    <a:pt x="32" y="933"/>
                  </a:cubicBezTo>
                  <a:lnTo>
                    <a:pt x="32" y="933"/>
                  </a:lnTo>
                  <a:cubicBezTo>
                    <a:pt x="31" y="945"/>
                    <a:pt x="25" y="963"/>
                    <a:pt x="29" y="976"/>
                  </a:cubicBezTo>
                  <a:lnTo>
                    <a:pt x="29" y="976"/>
                  </a:lnTo>
                  <a:cubicBezTo>
                    <a:pt x="28" y="1002"/>
                    <a:pt x="28" y="1028"/>
                    <a:pt x="25" y="1054"/>
                  </a:cubicBezTo>
                  <a:lnTo>
                    <a:pt x="25" y="1054"/>
                  </a:lnTo>
                  <a:cubicBezTo>
                    <a:pt x="23" y="1084"/>
                    <a:pt x="18" y="1111"/>
                    <a:pt x="20" y="1140"/>
                  </a:cubicBezTo>
                  <a:lnTo>
                    <a:pt x="20" y="1140"/>
                  </a:lnTo>
                  <a:cubicBezTo>
                    <a:pt x="17" y="1185"/>
                    <a:pt x="12" y="1230"/>
                    <a:pt x="13" y="1275"/>
                  </a:cubicBezTo>
                  <a:lnTo>
                    <a:pt x="13" y="1275"/>
                  </a:lnTo>
                  <a:cubicBezTo>
                    <a:pt x="13" y="1296"/>
                    <a:pt x="10" y="1311"/>
                    <a:pt x="0" y="1319"/>
                  </a:cubicBezTo>
                  <a:lnTo>
                    <a:pt x="0" y="1319"/>
                  </a:lnTo>
                  <a:cubicBezTo>
                    <a:pt x="2" y="1325"/>
                    <a:pt x="6" y="1331"/>
                    <a:pt x="10" y="1337"/>
                  </a:cubicBezTo>
                  <a:lnTo>
                    <a:pt x="10" y="1337"/>
                  </a:lnTo>
                  <a:cubicBezTo>
                    <a:pt x="12" y="1339"/>
                    <a:pt x="14" y="1340"/>
                    <a:pt x="16" y="1342"/>
                  </a:cubicBezTo>
                  <a:lnTo>
                    <a:pt x="16" y="1342"/>
                  </a:lnTo>
                  <a:cubicBezTo>
                    <a:pt x="143" y="1346"/>
                    <a:pt x="270" y="1349"/>
                    <a:pt x="397" y="1352"/>
                  </a:cubicBezTo>
                  <a:lnTo>
                    <a:pt x="397" y="1352"/>
                  </a:lnTo>
                  <a:cubicBezTo>
                    <a:pt x="416" y="1357"/>
                    <a:pt x="435" y="1359"/>
                    <a:pt x="454" y="1361"/>
                  </a:cubicBezTo>
                  <a:lnTo>
                    <a:pt x="454" y="1361"/>
                  </a:lnTo>
                  <a:cubicBezTo>
                    <a:pt x="468" y="1361"/>
                    <a:pt x="482" y="1361"/>
                    <a:pt x="496" y="1361"/>
                  </a:cubicBezTo>
                  <a:lnTo>
                    <a:pt x="556" y="1363"/>
                  </a:lnTo>
                  <a:lnTo>
                    <a:pt x="556" y="1363"/>
                  </a:lnTo>
                  <a:cubicBezTo>
                    <a:pt x="584" y="1362"/>
                    <a:pt x="614" y="1361"/>
                    <a:pt x="643" y="1360"/>
                  </a:cubicBezTo>
                  <a:lnTo>
                    <a:pt x="643" y="1360"/>
                  </a:lnTo>
                  <a:cubicBezTo>
                    <a:pt x="1253" y="1371"/>
                    <a:pt x="1864" y="1382"/>
                    <a:pt x="2473" y="1392"/>
                  </a:cubicBezTo>
                  <a:lnTo>
                    <a:pt x="2473" y="1392"/>
                  </a:lnTo>
                  <a:cubicBezTo>
                    <a:pt x="2490" y="1392"/>
                    <a:pt x="2502" y="1394"/>
                    <a:pt x="2511" y="1398"/>
                  </a:cubicBezTo>
                  <a:lnTo>
                    <a:pt x="2511" y="1398"/>
                  </a:lnTo>
                  <a:cubicBezTo>
                    <a:pt x="2511" y="1389"/>
                    <a:pt x="2511" y="1379"/>
                    <a:pt x="2511" y="1370"/>
                  </a:cubicBezTo>
                  <a:lnTo>
                    <a:pt x="2511" y="1370"/>
                  </a:lnTo>
                  <a:cubicBezTo>
                    <a:pt x="2524" y="1362"/>
                    <a:pt x="2530" y="1347"/>
                    <a:pt x="2530" y="1320"/>
                  </a:cubicBezTo>
                  <a:lnTo>
                    <a:pt x="2530" y="1320"/>
                  </a:lnTo>
                  <a:cubicBezTo>
                    <a:pt x="2527" y="1050"/>
                    <a:pt x="2528" y="781"/>
                    <a:pt x="2529" y="512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63284C1E-2148-C541-A877-AF5824238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2606" y="5849897"/>
              <a:ext cx="898654" cy="1581285"/>
            </a:xfrm>
            <a:custGeom>
              <a:avLst/>
              <a:gdLst>
                <a:gd name="T0" fmla="*/ 1336 w 1374"/>
                <a:gd name="T1" fmla="*/ 1508 h 2421"/>
                <a:gd name="T2" fmla="*/ 1323 w 1374"/>
                <a:gd name="T3" fmla="*/ 1162 h 2421"/>
                <a:gd name="T4" fmla="*/ 1269 w 1374"/>
                <a:gd name="T5" fmla="*/ 387 h 2421"/>
                <a:gd name="T6" fmla="*/ 1259 w 1374"/>
                <a:gd name="T7" fmla="*/ 349 h 2421"/>
                <a:gd name="T8" fmla="*/ 1149 w 1374"/>
                <a:gd name="T9" fmla="*/ 33 h 2421"/>
                <a:gd name="T10" fmla="*/ 1127 w 1374"/>
                <a:gd name="T11" fmla="*/ 0 h 2421"/>
                <a:gd name="T12" fmla="*/ 1101 w 1374"/>
                <a:gd name="T13" fmla="*/ 25 h 2421"/>
                <a:gd name="T14" fmla="*/ 1074 w 1374"/>
                <a:gd name="T15" fmla="*/ 26 h 2421"/>
                <a:gd name="T16" fmla="*/ 276 w 1374"/>
                <a:gd name="T17" fmla="*/ 83 h 2421"/>
                <a:gd name="T18" fmla="*/ 269 w 1374"/>
                <a:gd name="T19" fmla="*/ 107 h 2421"/>
                <a:gd name="T20" fmla="*/ 318 w 1374"/>
                <a:gd name="T21" fmla="*/ 174 h 2421"/>
                <a:gd name="T22" fmla="*/ 369 w 1374"/>
                <a:gd name="T23" fmla="*/ 208 h 2421"/>
                <a:gd name="T24" fmla="*/ 368 w 1374"/>
                <a:gd name="T25" fmla="*/ 358 h 2421"/>
                <a:gd name="T26" fmla="*/ 352 w 1374"/>
                <a:gd name="T27" fmla="*/ 377 h 2421"/>
                <a:gd name="T28" fmla="*/ 341 w 1374"/>
                <a:gd name="T29" fmla="*/ 443 h 2421"/>
                <a:gd name="T30" fmla="*/ 269 w 1374"/>
                <a:gd name="T31" fmla="*/ 491 h 2421"/>
                <a:gd name="T32" fmla="*/ 251 w 1374"/>
                <a:gd name="T33" fmla="*/ 508 h 2421"/>
                <a:gd name="T34" fmla="*/ 135 w 1374"/>
                <a:gd name="T35" fmla="*/ 541 h 2421"/>
                <a:gd name="T36" fmla="*/ 118 w 1374"/>
                <a:gd name="T37" fmla="*/ 641 h 2421"/>
                <a:gd name="T38" fmla="*/ 135 w 1374"/>
                <a:gd name="T39" fmla="*/ 774 h 2421"/>
                <a:gd name="T40" fmla="*/ 85 w 1374"/>
                <a:gd name="T41" fmla="*/ 866 h 2421"/>
                <a:gd name="T42" fmla="*/ 60 w 1374"/>
                <a:gd name="T43" fmla="*/ 886 h 2421"/>
                <a:gd name="T44" fmla="*/ 52 w 1374"/>
                <a:gd name="T45" fmla="*/ 886 h 2421"/>
                <a:gd name="T46" fmla="*/ 29 w 1374"/>
                <a:gd name="T47" fmla="*/ 926 h 2421"/>
                <a:gd name="T48" fmla="*/ 47 w 1374"/>
                <a:gd name="T49" fmla="*/ 984 h 2421"/>
                <a:gd name="T50" fmla="*/ 6 w 1374"/>
                <a:gd name="T51" fmla="*/ 1011 h 2421"/>
                <a:gd name="T52" fmla="*/ 5 w 1374"/>
                <a:gd name="T53" fmla="*/ 1011 h 2421"/>
                <a:gd name="T54" fmla="*/ 7 w 1374"/>
                <a:gd name="T55" fmla="*/ 1053 h 2421"/>
                <a:gd name="T56" fmla="*/ 6 w 1374"/>
                <a:gd name="T57" fmla="*/ 1054 h 2421"/>
                <a:gd name="T58" fmla="*/ 3 w 1374"/>
                <a:gd name="T59" fmla="*/ 1105 h 2421"/>
                <a:gd name="T60" fmla="*/ 5 w 1374"/>
                <a:gd name="T61" fmla="*/ 1144 h 2421"/>
                <a:gd name="T62" fmla="*/ 41 w 1374"/>
                <a:gd name="T63" fmla="*/ 1261 h 2421"/>
                <a:gd name="T64" fmla="*/ 81 w 1374"/>
                <a:gd name="T65" fmla="*/ 1320 h 2421"/>
                <a:gd name="T66" fmla="*/ 302 w 1374"/>
                <a:gd name="T67" fmla="*/ 1609 h 2421"/>
                <a:gd name="T68" fmla="*/ 303 w 1374"/>
                <a:gd name="T69" fmla="*/ 1612 h 2421"/>
                <a:gd name="T70" fmla="*/ 458 w 1374"/>
                <a:gd name="T71" fmla="*/ 1632 h 2421"/>
                <a:gd name="T72" fmla="*/ 477 w 1374"/>
                <a:gd name="T73" fmla="*/ 1660 h 2421"/>
                <a:gd name="T74" fmla="*/ 500 w 1374"/>
                <a:gd name="T75" fmla="*/ 1778 h 2421"/>
                <a:gd name="T76" fmla="*/ 501 w 1374"/>
                <a:gd name="T77" fmla="*/ 1790 h 2421"/>
                <a:gd name="T78" fmla="*/ 569 w 1374"/>
                <a:gd name="T79" fmla="*/ 2046 h 2421"/>
                <a:gd name="T80" fmla="*/ 685 w 1374"/>
                <a:gd name="T81" fmla="*/ 2096 h 2421"/>
                <a:gd name="T82" fmla="*/ 700 w 1374"/>
                <a:gd name="T83" fmla="*/ 2106 h 2421"/>
                <a:gd name="T84" fmla="*/ 720 w 1374"/>
                <a:gd name="T85" fmla="*/ 2129 h 2421"/>
                <a:gd name="T86" fmla="*/ 761 w 1374"/>
                <a:gd name="T87" fmla="*/ 2331 h 2421"/>
                <a:gd name="T88" fmla="*/ 761 w 1374"/>
                <a:gd name="T89" fmla="*/ 2344 h 2421"/>
                <a:gd name="T90" fmla="*/ 821 w 1374"/>
                <a:gd name="T91" fmla="*/ 2415 h 2421"/>
                <a:gd name="T92" fmla="*/ 835 w 1374"/>
                <a:gd name="T93" fmla="*/ 2419 h 2421"/>
                <a:gd name="T94" fmla="*/ 851 w 1374"/>
                <a:gd name="T95" fmla="*/ 2418 h 2421"/>
                <a:gd name="T96" fmla="*/ 846 w 1374"/>
                <a:gd name="T97" fmla="*/ 2382 h 2421"/>
                <a:gd name="T98" fmla="*/ 891 w 1374"/>
                <a:gd name="T99" fmla="*/ 2307 h 2421"/>
                <a:gd name="T100" fmla="*/ 1069 w 1374"/>
                <a:gd name="T101" fmla="*/ 2358 h 2421"/>
                <a:gd name="T102" fmla="*/ 1071 w 1374"/>
                <a:gd name="T103" fmla="*/ 2356 h 2421"/>
                <a:gd name="T104" fmla="*/ 1091 w 1374"/>
                <a:gd name="T105" fmla="*/ 2287 h 2421"/>
                <a:gd name="T106" fmla="*/ 1160 w 1374"/>
                <a:gd name="T107" fmla="*/ 2173 h 2421"/>
                <a:gd name="T108" fmla="*/ 1197 w 1374"/>
                <a:gd name="T109" fmla="*/ 2122 h 2421"/>
                <a:gd name="T110" fmla="*/ 1239 w 1374"/>
                <a:gd name="T111" fmla="*/ 1994 h 2421"/>
                <a:gd name="T112" fmla="*/ 1239 w 1374"/>
                <a:gd name="T113" fmla="*/ 1993 h 2421"/>
                <a:gd name="T114" fmla="*/ 1240 w 1374"/>
                <a:gd name="T115" fmla="*/ 1983 h 2421"/>
                <a:gd name="T116" fmla="*/ 1310 w 1374"/>
                <a:gd name="T117" fmla="*/ 1782 h 2421"/>
                <a:gd name="T118" fmla="*/ 1372 w 1374"/>
                <a:gd name="T119" fmla="*/ 1605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4" h="2421">
                  <a:moveTo>
                    <a:pt x="1364" y="1572"/>
                  </a:moveTo>
                  <a:lnTo>
                    <a:pt x="1364" y="1572"/>
                  </a:lnTo>
                  <a:cubicBezTo>
                    <a:pt x="1359" y="1550"/>
                    <a:pt x="1347" y="1530"/>
                    <a:pt x="1336" y="1508"/>
                  </a:cubicBezTo>
                  <a:lnTo>
                    <a:pt x="1336" y="1508"/>
                  </a:lnTo>
                  <a:cubicBezTo>
                    <a:pt x="1326" y="1393"/>
                    <a:pt x="1336" y="1279"/>
                    <a:pt x="1323" y="1162"/>
                  </a:cubicBezTo>
                  <a:lnTo>
                    <a:pt x="1323" y="1162"/>
                  </a:lnTo>
                  <a:cubicBezTo>
                    <a:pt x="1296" y="923"/>
                    <a:pt x="1285" y="681"/>
                    <a:pt x="1266" y="440"/>
                  </a:cubicBezTo>
                  <a:lnTo>
                    <a:pt x="1266" y="440"/>
                  </a:lnTo>
                  <a:cubicBezTo>
                    <a:pt x="1265" y="419"/>
                    <a:pt x="1263" y="399"/>
                    <a:pt x="1269" y="387"/>
                  </a:cubicBezTo>
                  <a:lnTo>
                    <a:pt x="1269" y="387"/>
                  </a:lnTo>
                  <a:cubicBezTo>
                    <a:pt x="1266" y="374"/>
                    <a:pt x="1262" y="362"/>
                    <a:pt x="1259" y="349"/>
                  </a:cubicBezTo>
                  <a:lnTo>
                    <a:pt x="1259" y="349"/>
                  </a:lnTo>
                  <a:cubicBezTo>
                    <a:pt x="1245" y="303"/>
                    <a:pt x="1227" y="258"/>
                    <a:pt x="1209" y="215"/>
                  </a:cubicBezTo>
                  <a:lnTo>
                    <a:pt x="1209" y="215"/>
                  </a:lnTo>
                  <a:cubicBezTo>
                    <a:pt x="1185" y="153"/>
                    <a:pt x="1162" y="95"/>
                    <a:pt x="1149" y="33"/>
                  </a:cubicBezTo>
                  <a:lnTo>
                    <a:pt x="1149" y="33"/>
                  </a:lnTo>
                  <a:cubicBezTo>
                    <a:pt x="1145" y="18"/>
                    <a:pt x="1138" y="7"/>
                    <a:pt x="1127" y="0"/>
                  </a:cubicBezTo>
                  <a:lnTo>
                    <a:pt x="1127" y="0"/>
                  </a:lnTo>
                  <a:cubicBezTo>
                    <a:pt x="1124" y="4"/>
                    <a:pt x="1121" y="8"/>
                    <a:pt x="1117" y="12"/>
                  </a:cubicBezTo>
                  <a:lnTo>
                    <a:pt x="1117" y="12"/>
                  </a:lnTo>
                  <a:cubicBezTo>
                    <a:pt x="1112" y="17"/>
                    <a:pt x="1107" y="21"/>
                    <a:pt x="1101" y="25"/>
                  </a:cubicBezTo>
                  <a:lnTo>
                    <a:pt x="1101" y="25"/>
                  </a:lnTo>
                  <a:cubicBezTo>
                    <a:pt x="1093" y="24"/>
                    <a:pt x="1083" y="25"/>
                    <a:pt x="1074" y="26"/>
                  </a:cubicBezTo>
                  <a:lnTo>
                    <a:pt x="1074" y="26"/>
                  </a:lnTo>
                  <a:cubicBezTo>
                    <a:pt x="819" y="41"/>
                    <a:pt x="564" y="57"/>
                    <a:pt x="309" y="71"/>
                  </a:cubicBezTo>
                  <a:lnTo>
                    <a:pt x="309" y="71"/>
                  </a:lnTo>
                  <a:cubicBezTo>
                    <a:pt x="294" y="72"/>
                    <a:pt x="283" y="75"/>
                    <a:pt x="276" y="83"/>
                  </a:cubicBezTo>
                  <a:lnTo>
                    <a:pt x="276" y="83"/>
                  </a:lnTo>
                  <a:cubicBezTo>
                    <a:pt x="271" y="88"/>
                    <a:pt x="269" y="96"/>
                    <a:pt x="269" y="107"/>
                  </a:cubicBezTo>
                  <a:lnTo>
                    <a:pt x="269" y="107"/>
                  </a:lnTo>
                  <a:cubicBezTo>
                    <a:pt x="286" y="102"/>
                    <a:pt x="296" y="109"/>
                    <a:pt x="301" y="125"/>
                  </a:cubicBezTo>
                  <a:lnTo>
                    <a:pt x="301" y="125"/>
                  </a:lnTo>
                  <a:cubicBezTo>
                    <a:pt x="326" y="135"/>
                    <a:pt x="319" y="155"/>
                    <a:pt x="318" y="174"/>
                  </a:cubicBezTo>
                  <a:lnTo>
                    <a:pt x="318" y="174"/>
                  </a:lnTo>
                  <a:cubicBezTo>
                    <a:pt x="344" y="172"/>
                    <a:pt x="364" y="178"/>
                    <a:pt x="369" y="208"/>
                  </a:cubicBezTo>
                  <a:lnTo>
                    <a:pt x="369" y="208"/>
                  </a:lnTo>
                  <a:cubicBezTo>
                    <a:pt x="426" y="240"/>
                    <a:pt x="430" y="267"/>
                    <a:pt x="385" y="323"/>
                  </a:cubicBezTo>
                  <a:lnTo>
                    <a:pt x="385" y="323"/>
                  </a:lnTo>
                  <a:cubicBezTo>
                    <a:pt x="388" y="339"/>
                    <a:pt x="384" y="351"/>
                    <a:pt x="368" y="358"/>
                  </a:cubicBezTo>
                  <a:lnTo>
                    <a:pt x="368" y="358"/>
                  </a:lnTo>
                  <a:cubicBezTo>
                    <a:pt x="368" y="368"/>
                    <a:pt x="361" y="374"/>
                    <a:pt x="352" y="377"/>
                  </a:cubicBezTo>
                  <a:lnTo>
                    <a:pt x="352" y="377"/>
                  </a:lnTo>
                  <a:cubicBezTo>
                    <a:pt x="348" y="399"/>
                    <a:pt x="345" y="421"/>
                    <a:pt x="341" y="443"/>
                  </a:cubicBezTo>
                  <a:lnTo>
                    <a:pt x="341" y="443"/>
                  </a:lnTo>
                  <a:lnTo>
                    <a:pt x="341" y="443"/>
                  </a:lnTo>
                  <a:lnTo>
                    <a:pt x="341" y="443"/>
                  </a:lnTo>
                  <a:cubicBezTo>
                    <a:pt x="319" y="463"/>
                    <a:pt x="309" y="500"/>
                    <a:pt x="269" y="491"/>
                  </a:cubicBezTo>
                  <a:lnTo>
                    <a:pt x="269" y="491"/>
                  </a:lnTo>
                  <a:cubicBezTo>
                    <a:pt x="274" y="508"/>
                    <a:pt x="262" y="508"/>
                    <a:pt x="250" y="508"/>
                  </a:cubicBezTo>
                  <a:lnTo>
                    <a:pt x="250" y="508"/>
                  </a:lnTo>
                  <a:cubicBezTo>
                    <a:pt x="251" y="508"/>
                    <a:pt x="251" y="508"/>
                    <a:pt x="251" y="508"/>
                  </a:cubicBezTo>
                  <a:lnTo>
                    <a:pt x="251" y="508"/>
                  </a:lnTo>
                  <a:cubicBezTo>
                    <a:pt x="217" y="534"/>
                    <a:pt x="177" y="542"/>
                    <a:pt x="135" y="541"/>
                  </a:cubicBezTo>
                  <a:lnTo>
                    <a:pt x="135" y="541"/>
                  </a:lnTo>
                  <a:cubicBezTo>
                    <a:pt x="137" y="554"/>
                    <a:pt x="133" y="561"/>
                    <a:pt x="118" y="559"/>
                  </a:cubicBezTo>
                  <a:lnTo>
                    <a:pt x="118" y="559"/>
                  </a:lnTo>
                  <a:cubicBezTo>
                    <a:pt x="118" y="586"/>
                    <a:pt x="118" y="614"/>
                    <a:pt x="118" y="641"/>
                  </a:cubicBezTo>
                  <a:lnTo>
                    <a:pt x="118" y="641"/>
                  </a:lnTo>
                  <a:cubicBezTo>
                    <a:pt x="182" y="678"/>
                    <a:pt x="180" y="724"/>
                    <a:pt x="135" y="774"/>
                  </a:cubicBezTo>
                  <a:lnTo>
                    <a:pt x="135" y="774"/>
                  </a:lnTo>
                  <a:cubicBezTo>
                    <a:pt x="137" y="799"/>
                    <a:pt x="131" y="819"/>
                    <a:pt x="102" y="825"/>
                  </a:cubicBezTo>
                  <a:lnTo>
                    <a:pt x="102" y="825"/>
                  </a:lnTo>
                  <a:cubicBezTo>
                    <a:pt x="114" y="846"/>
                    <a:pt x="96" y="855"/>
                    <a:pt x="85" y="866"/>
                  </a:cubicBezTo>
                  <a:lnTo>
                    <a:pt x="85" y="866"/>
                  </a:lnTo>
                  <a:cubicBezTo>
                    <a:pt x="76" y="871"/>
                    <a:pt x="68" y="876"/>
                    <a:pt x="59" y="882"/>
                  </a:cubicBezTo>
                  <a:lnTo>
                    <a:pt x="60" y="886"/>
                  </a:lnTo>
                  <a:lnTo>
                    <a:pt x="59" y="882"/>
                  </a:lnTo>
                  <a:lnTo>
                    <a:pt x="59" y="882"/>
                  </a:lnTo>
                  <a:cubicBezTo>
                    <a:pt x="56" y="883"/>
                    <a:pt x="54" y="885"/>
                    <a:pt x="52" y="886"/>
                  </a:cubicBezTo>
                  <a:lnTo>
                    <a:pt x="52" y="886"/>
                  </a:lnTo>
                  <a:cubicBezTo>
                    <a:pt x="39" y="895"/>
                    <a:pt x="32" y="909"/>
                    <a:pt x="29" y="926"/>
                  </a:cubicBezTo>
                  <a:lnTo>
                    <a:pt x="29" y="926"/>
                  </a:lnTo>
                  <a:lnTo>
                    <a:pt x="29" y="926"/>
                  </a:lnTo>
                  <a:cubicBezTo>
                    <a:pt x="46" y="942"/>
                    <a:pt x="58" y="960"/>
                    <a:pt x="47" y="984"/>
                  </a:cubicBezTo>
                  <a:lnTo>
                    <a:pt x="47" y="984"/>
                  </a:lnTo>
                  <a:cubicBezTo>
                    <a:pt x="46" y="988"/>
                    <a:pt x="45" y="991"/>
                    <a:pt x="43" y="994"/>
                  </a:cubicBezTo>
                  <a:lnTo>
                    <a:pt x="43" y="994"/>
                  </a:lnTo>
                  <a:cubicBezTo>
                    <a:pt x="33" y="1008"/>
                    <a:pt x="19" y="1011"/>
                    <a:pt x="6" y="1011"/>
                  </a:cubicBezTo>
                  <a:lnTo>
                    <a:pt x="6" y="1011"/>
                  </a:lnTo>
                  <a:cubicBezTo>
                    <a:pt x="5" y="1011"/>
                    <a:pt x="5" y="1011"/>
                    <a:pt x="5" y="1011"/>
                  </a:cubicBezTo>
                  <a:lnTo>
                    <a:pt x="5" y="1011"/>
                  </a:lnTo>
                  <a:cubicBezTo>
                    <a:pt x="7" y="1024"/>
                    <a:pt x="8" y="1036"/>
                    <a:pt x="7" y="1048"/>
                  </a:cubicBezTo>
                  <a:lnTo>
                    <a:pt x="7" y="1048"/>
                  </a:lnTo>
                  <a:cubicBezTo>
                    <a:pt x="7" y="1050"/>
                    <a:pt x="7" y="1051"/>
                    <a:pt x="7" y="1053"/>
                  </a:cubicBezTo>
                  <a:lnTo>
                    <a:pt x="7" y="1053"/>
                  </a:lnTo>
                  <a:cubicBezTo>
                    <a:pt x="7" y="1053"/>
                    <a:pt x="7" y="1054"/>
                    <a:pt x="6" y="1054"/>
                  </a:cubicBezTo>
                  <a:lnTo>
                    <a:pt x="6" y="1054"/>
                  </a:lnTo>
                  <a:cubicBezTo>
                    <a:pt x="2" y="1063"/>
                    <a:pt x="0" y="1072"/>
                    <a:pt x="1" y="1085"/>
                  </a:cubicBezTo>
                  <a:lnTo>
                    <a:pt x="1" y="1085"/>
                  </a:lnTo>
                  <a:cubicBezTo>
                    <a:pt x="2" y="1091"/>
                    <a:pt x="2" y="1098"/>
                    <a:pt x="3" y="1105"/>
                  </a:cubicBezTo>
                  <a:lnTo>
                    <a:pt x="3" y="1105"/>
                  </a:lnTo>
                  <a:cubicBezTo>
                    <a:pt x="2" y="1118"/>
                    <a:pt x="2" y="1131"/>
                    <a:pt x="5" y="1144"/>
                  </a:cubicBezTo>
                  <a:lnTo>
                    <a:pt x="5" y="1144"/>
                  </a:lnTo>
                  <a:cubicBezTo>
                    <a:pt x="7" y="1183"/>
                    <a:pt x="15" y="1220"/>
                    <a:pt x="38" y="1258"/>
                  </a:cubicBezTo>
                  <a:lnTo>
                    <a:pt x="38" y="1258"/>
                  </a:lnTo>
                  <a:cubicBezTo>
                    <a:pt x="39" y="1259"/>
                    <a:pt x="40" y="1260"/>
                    <a:pt x="41" y="1261"/>
                  </a:cubicBezTo>
                  <a:lnTo>
                    <a:pt x="41" y="1261"/>
                  </a:lnTo>
                  <a:cubicBezTo>
                    <a:pt x="51" y="1282"/>
                    <a:pt x="64" y="1302"/>
                    <a:pt x="81" y="1320"/>
                  </a:cubicBezTo>
                  <a:lnTo>
                    <a:pt x="81" y="1320"/>
                  </a:lnTo>
                  <a:cubicBezTo>
                    <a:pt x="158" y="1400"/>
                    <a:pt x="216" y="1494"/>
                    <a:pt x="288" y="1576"/>
                  </a:cubicBezTo>
                  <a:lnTo>
                    <a:pt x="288" y="1576"/>
                  </a:lnTo>
                  <a:cubicBezTo>
                    <a:pt x="293" y="1587"/>
                    <a:pt x="297" y="1598"/>
                    <a:pt x="302" y="1609"/>
                  </a:cubicBezTo>
                  <a:lnTo>
                    <a:pt x="302" y="1609"/>
                  </a:lnTo>
                  <a:cubicBezTo>
                    <a:pt x="302" y="1611"/>
                    <a:pt x="303" y="1611"/>
                    <a:pt x="303" y="1612"/>
                  </a:cubicBezTo>
                  <a:lnTo>
                    <a:pt x="303" y="1612"/>
                  </a:lnTo>
                  <a:cubicBezTo>
                    <a:pt x="311" y="1617"/>
                    <a:pt x="321" y="1621"/>
                    <a:pt x="332" y="1621"/>
                  </a:cubicBezTo>
                  <a:lnTo>
                    <a:pt x="332" y="1621"/>
                  </a:lnTo>
                  <a:cubicBezTo>
                    <a:pt x="374" y="1649"/>
                    <a:pt x="423" y="1604"/>
                    <a:pt x="458" y="1632"/>
                  </a:cubicBezTo>
                  <a:lnTo>
                    <a:pt x="458" y="1632"/>
                  </a:lnTo>
                  <a:cubicBezTo>
                    <a:pt x="465" y="1641"/>
                    <a:pt x="472" y="1650"/>
                    <a:pt x="477" y="1660"/>
                  </a:cubicBezTo>
                  <a:lnTo>
                    <a:pt x="477" y="1660"/>
                  </a:lnTo>
                  <a:cubicBezTo>
                    <a:pt x="487" y="1682"/>
                    <a:pt x="494" y="1715"/>
                    <a:pt x="499" y="1766"/>
                  </a:cubicBezTo>
                  <a:lnTo>
                    <a:pt x="499" y="1766"/>
                  </a:lnTo>
                  <a:cubicBezTo>
                    <a:pt x="499" y="1771"/>
                    <a:pt x="500" y="1774"/>
                    <a:pt x="500" y="1778"/>
                  </a:cubicBezTo>
                  <a:lnTo>
                    <a:pt x="500" y="1778"/>
                  </a:lnTo>
                  <a:cubicBezTo>
                    <a:pt x="500" y="1782"/>
                    <a:pt x="501" y="1786"/>
                    <a:pt x="501" y="1790"/>
                  </a:cubicBezTo>
                  <a:lnTo>
                    <a:pt x="501" y="1790"/>
                  </a:lnTo>
                  <a:cubicBezTo>
                    <a:pt x="502" y="1838"/>
                    <a:pt x="490" y="1895"/>
                    <a:pt x="499" y="1946"/>
                  </a:cubicBezTo>
                  <a:lnTo>
                    <a:pt x="499" y="1946"/>
                  </a:lnTo>
                  <a:cubicBezTo>
                    <a:pt x="487" y="1989"/>
                    <a:pt x="535" y="2027"/>
                    <a:pt x="569" y="2046"/>
                  </a:cubicBezTo>
                  <a:lnTo>
                    <a:pt x="569" y="2046"/>
                  </a:lnTo>
                  <a:cubicBezTo>
                    <a:pt x="606" y="2066"/>
                    <a:pt x="648" y="2075"/>
                    <a:pt x="685" y="2096"/>
                  </a:cubicBezTo>
                  <a:lnTo>
                    <a:pt x="685" y="2096"/>
                  </a:lnTo>
                  <a:cubicBezTo>
                    <a:pt x="688" y="2098"/>
                    <a:pt x="690" y="2099"/>
                    <a:pt x="692" y="2101"/>
                  </a:cubicBezTo>
                  <a:lnTo>
                    <a:pt x="692" y="2101"/>
                  </a:lnTo>
                  <a:cubicBezTo>
                    <a:pt x="695" y="2103"/>
                    <a:pt x="697" y="2105"/>
                    <a:pt x="700" y="2106"/>
                  </a:cubicBezTo>
                  <a:lnTo>
                    <a:pt x="700" y="2106"/>
                  </a:lnTo>
                  <a:cubicBezTo>
                    <a:pt x="708" y="2113"/>
                    <a:pt x="715" y="2121"/>
                    <a:pt x="720" y="2129"/>
                  </a:cubicBezTo>
                  <a:lnTo>
                    <a:pt x="720" y="2129"/>
                  </a:lnTo>
                  <a:cubicBezTo>
                    <a:pt x="722" y="2155"/>
                    <a:pt x="731" y="2179"/>
                    <a:pt x="744" y="2201"/>
                  </a:cubicBezTo>
                  <a:lnTo>
                    <a:pt x="744" y="2201"/>
                  </a:lnTo>
                  <a:cubicBezTo>
                    <a:pt x="749" y="2243"/>
                    <a:pt x="751" y="2291"/>
                    <a:pt x="761" y="2331"/>
                  </a:cubicBezTo>
                  <a:lnTo>
                    <a:pt x="761" y="2331"/>
                  </a:lnTo>
                  <a:cubicBezTo>
                    <a:pt x="759" y="2334"/>
                    <a:pt x="759" y="2339"/>
                    <a:pt x="761" y="2344"/>
                  </a:cubicBezTo>
                  <a:lnTo>
                    <a:pt x="761" y="2344"/>
                  </a:lnTo>
                  <a:cubicBezTo>
                    <a:pt x="771" y="2370"/>
                    <a:pt x="779" y="2392"/>
                    <a:pt x="799" y="2411"/>
                  </a:cubicBezTo>
                  <a:lnTo>
                    <a:pt x="799" y="2411"/>
                  </a:lnTo>
                  <a:cubicBezTo>
                    <a:pt x="805" y="2417"/>
                    <a:pt x="814" y="2418"/>
                    <a:pt x="821" y="2415"/>
                  </a:cubicBezTo>
                  <a:lnTo>
                    <a:pt x="821" y="2415"/>
                  </a:lnTo>
                  <a:cubicBezTo>
                    <a:pt x="826" y="2417"/>
                    <a:pt x="829" y="2419"/>
                    <a:pt x="835" y="2419"/>
                  </a:cubicBezTo>
                  <a:lnTo>
                    <a:pt x="835" y="2419"/>
                  </a:lnTo>
                  <a:cubicBezTo>
                    <a:pt x="836" y="2420"/>
                    <a:pt x="838" y="2420"/>
                    <a:pt x="840" y="2420"/>
                  </a:cubicBezTo>
                  <a:lnTo>
                    <a:pt x="840" y="2420"/>
                  </a:lnTo>
                  <a:cubicBezTo>
                    <a:pt x="843" y="2420"/>
                    <a:pt x="847" y="2419"/>
                    <a:pt x="851" y="2418"/>
                  </a:cubicBezTo>
                  <a:lnTo>
                    <a:pt x="851" y="2418"/>
                  </a:lnTo>
                  <a:cubicBezTo>
                    <a:pt x="848" y="2406"/>
                    <a:pt x="846" y="2394"/>
                    <a:pt x="846" y="2382"/>
                  </a:cubicBezTo>
                  <a:lnTo>
                    <a:pt x="846" y="2382"/>
                  </a:lnTo>
                  <a:cubicBezTo>
                    <a:pt x="854" y="2375"/>
                    <a:pt x="861" y="2364"/>
                    <a:pt x="866" y="2349"/>
                  </a:cubicBezTo>
                  <a:lnTo>
                    <a:pt x="866" y="2349"/>
                  </a:lnTo>
                  <a:cubicBezTo>
                    <a:pt x="873" y="2330"/>
                    <a:pt x="882" y="2317"/>
                    <a:pt x="891" y="2307"/>
                  </a:cubicBezTo>
                  <a:lnTo>
                    <a:pt x="891" y="2307"/>
                  </a:lnTo>
                  <a:cubicBezTo>
                    <a:pt x="956" y="2278"/>
                    <a:pt x="995" y="2364"/>
                    <a:pt x="1061" y="2358"/>
                  </a:cubicBezTo>
                  <a:lnTo>
                    <a:pt x="1069" y="2358"/>
                  </a:lnTo>
                  <a:lnTo>
                    <a:pt x="1069" y="2358"/>
                  </a:lnTo>
                  <a:cubicBezTo>
                    <a:pt x="1069" y="2357"/>
                    <a:pt x="1070" y="2357"/>
                    <a:pt x="1071" y="2356"/>
                  </a:cubicBezTo>
                  <a:lnTo>
                    <a:pt x="1071" y="2356"/>
                  </a:lnTo>
                  <a:cubicBezTo>
                    <a:pt x="1078" y="2354"/>
                    <a:pt x="1083" y="2347"/>
                    <a:pt x="1083" y="2340"/>
                  </a:cubicBezTo>
                  <a:lnTo>
                    <a:pt x="1083" y="2340"/>
                  </a:lnTo>
                  <a:cubicBezTo>
                    <a:pt x="1094" y="2325"/>
                    <a:pt x="1101" y="2308"/>
                    <a:pt x="1091" y="2287"/>
                  </a:cubicBezTo>
                  <a:lnTo>
                    <a:pt x="1091" y="2287"/>
                  </a:lnTo>
                  <a:cubicBezTo>
                    <a:pt x="1058" y="2215"/>
                    <a:pt x="1085" y="2180"/>
                    <a:pt x="1160" y="2173"/>
                  </a:cubicBezTo>
                  <a:lnTo>
                    <a:pt x="1160" y="2173"/>
                  </a:lnTo>
                  <a:cubicBezTo>
                    <a:pt x="1188" y="2171"/>
                    <a:pt x="1205" y="2155"/>
                    <a:pt x="1202" y="2125"/>
                  </a:cubicBezTo>
                  <a:lnTo>
                    <a:pt x="1202" y="2125"/>
                  </a:lnTo>
                  <a:cubicBezTo>
                    <a:pt x="1200" y="2124"/>
                    <a:pt x="1199" y="2123"/>
                    <a:pt x="1197" y="2122"/>
                  </a:cubicBezTo>
                  <a:lnTo>
                    <a:pt x="1197" y="2122"/>
                  </a:lnTo>
                  <a:cubicBezTo>
                    <a:pt x="1218" y="2083"/>
                    <a:pt x="1232" y="2037"/>
                    <a:pt x="1239" y="1994"/>
                  </a:cubicBezTo>
                  <a:lnTo>
                    <a:pt x="1239" y="1994"/>
                  </a:lnTo>
                  <a:lnTo>
                    <a:pt x="1239" y="1994"/>
                  </a:lnTo>
                  <a:lnTo>
                    <a:pt x="1239" y="1994"/>
                  </a:lnTo>
                  <a:cubicBezTo>
                    <a:pt x="1239" y="1994"/>
                    <a:pt x="1239" y="1994"/>
                    <a:pt x="1239" y="1993"/>
                  </a:cubicBezTo>
                  <a:lnTo>
                    <a:pt x="1239" y="1993"/>
                  </a:lnTo>
                  <a:cubicBezTo>
                    <a:pt x="1239" y="1990"/>
                    <a:pt x="1240" y="1987"/>
                    <a:pt x="1240" y="1983"/>
                  </a:cubicBezTo>
                  <a:lnTo>
                    <a:pt x="1240" y="1983"/>
                  </a:lnTo>
                  <a:cubicBezTo>
                    <a:pt x="1246" y="1940"/>
                    <a:pt x="1243" y="1898"/>
                    <a:pt x="1246" y="1858"/>
                  </a:cubicBezTo>
                  <a:lnTo>
                    <a:pt x="1246" y="1858"/>
                  </a:lnTo>
                  <a:cubicBezTo>
                    <a:pt x="1265" y="1832"/>
                    <a:pt x="1292" y="1812"/>
                    <a:pt x="1310" y="1782"/>
                  </a:cubicBezTo>
                  <a:lnTo>
                    <a:pt x="1310" y="1782"/>
                  </a:lnTo>
                  <a:cubicBezTo>
                    <a:pt x="1341" y="1727"/>
                    <a:pt x="1368" y="1669"/>
                    <a:pt x="1372" y="1605"/>
                  </a:cubicBezTo>
                  <a:lnTo>
                    <a:pt x="1372" y="1605"/>
                  </a:lnTo>
                  <a:cubicBezTo>
                    <a:pt x="1373" y="1592"/>
                    <a:pt x="1370" y="1581"/>
                    <a:pt x="1364" y="1572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6E9DD706-FE1E-2740-A435-D4E8FAAF6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26461" y="4452948"/>
              <a:ext cx="1699378" cy="1693618"/>
            </a:xfrm>
            <a:custGeom>
              <a:avLst/>
              <a:gdLst>
                <a:gd name="T0" fmla="*/ 2312 w 2603"/>
                <a:gd name="T1" fmla="*/ 1189 h 2594"/>
                <a:gd name="T2" fmla="*/ 2270 w 2603"/>
                <a:gd name="T3" fmla="*/ 1314 h 2594"/>
                <a:gd name="T4" fmla="*/ 2052 w 2603"/>
                <a:gd name="T5" fmla="*/ 569 h 2594"/>
                <a:gd name="T6" fmla="*/ 2041 w 2603"/>
                <a:gd name="T7" fmla="*/ 560 h 2594"/>
                <a:gd name="T8" fmla="*/ 2084 w 2603"/>
                <a:gd name="T9" fmla="*/ 541 h 2594"/>
                <a:gd name="T10" fmla="*/ 2096 w 2603"/>
                <a:gd name="T11" fmla="*/ 493 h 2594"/>
                <a:gd name="T12" fmla="*/ 2041 w 2603"/>
                <a:gd name="T13" fmla="*/ 443 h 2594"/>
                <a:gd name="T14" fmla="*/ 2012 w 2603"/>
                <a:gd name="T15" fmla="*/ 449 h 2594"/>
                <a:gd name="T16" fmla="*/ 1978 w 2603"/>
                <a:gd name="T17" fmla="*/ 457 h 2594"/>
                <a:gd name="T18" fmla="*/ 1890 w 2603"/>
                <a:gd name="T19" fmla="*/ 395 h 2594"/>
                <a:gd name="T20" fmla="*/ 1762 w 2603"/>
                <a:gd name="T21" fmla="*/ 327 h 2594"/>
                <a:gd name="T22" fmla="*/ 1711 w 2603"/>
                <a:gd name="T23" fmla="*/ 332 h 2594"/>
                <a:gd name="T24" fmla="*/ 1647 w 2603"/>
                <a:gd name="T25" fmla="*/ 341 h 2594"/>
                <a:gd name="T26" fmla="*/ 1615 w 2603"/>
                <a:gd name="T27" fmla="*/ 269 h 2594"/>
                <a:gd name="T28" fmla="*/ 1564 w 2603"/>
                <a:gd name="T29" fmla="*/ 212 h 2594"/>
                <a:gd name="T30" fmla="*/ 1533 w 2603"/>
                <a:gd name="T31" fmla="*/ 220 h 2594"/>
                <a:gd name="T32" fmla="*/ 1364 w 2603"/>
                <a:gd name="T33" fmla="*/ 273 h 2594"/>
                <a:gd name="T34" fmla="*/ 1235 w 2603"/>
                <a:gd name="T35" fmla="*/ 308 h 2594"/>
                <a:gd name="T36" fmla="*/ 1110 w 2603"/>
                <a:gd name="T37" fmla="*/ 405 h 2594"/>
                <a:gd name="T38" fmla="*/ 1004 w 2603"/>
                <a:gd name="T39" fmla="*/ 378 h 2594"/>
                <a:gd name="T40" fmla="*/ 947 w 2603"/>
                <a:gd name="T41" fmla="*/ 387 h 2594"/>
                <a:gd name="T42" fmla="*/ 927 w 2603"/>
                <a:gd name="T43" fmla="*/ 390 h 2594"/>
                <a:gd name="T44" fmla="*/ 894 w 2603"/>
                <a:gd name="T45" fmla="*/ 367 h 2594"/>
                <a:gd name="T46" fmla="*/ 758 w 2603"/>
                <a:gd name="T47" fmla="*/ 264 h 2594"/>
                <a:gd name="T48" fmla="*/ 740 w 2603"/>
                <a:gd name="T49" fmla="*/ 256 h 2594"/>
                <a:gd name="T50" fmla="*/ 684 w 2603"/>
                <a:gd name="T51" fmla="*/ 241 h 2594"/>
                <a:gd name="T52" fmla="*/ 596 w 2603"/>
                <a:gd name="T53" fmla="*/ 276 h 2594"/>
                <a:gd name="T54" fmla="*/ 696 w 2603"/>
                <a:gd name="T55" fmla="*/ 140 h 2594"/>
                <a:gd name="T56" fmla="*/ 775 w 2603"/>
                <a:gd name="T57" fmla="*/ 53 h 2594"/>
                <a:gd name="T58" fmla="*/ 777 w 2603"/>
                <a:gd name="T59" fmla="*/ 20 h 2594"/>
                <a:gd name="T60" fmla="*/ 750 w 2603"/>
                <a:gd name="T61" fmla="*/ 1 h 2594"/>
                <a:gd name="T62" fmla="*/ 728 w 2603"/>
                <a:gd name="T63" fmla="*/ 0 h 2594"/>
                <a:gd name="T64" fmla="*/ 537 w 2603"/>
                <a:gd name="T65" fmla="*/ 93 h 2594"/>
                <a:gd name="T66" fmla="*/ 501 w 2603"/>
                <a:gd name="T67" fmla="*/ 125 h 2594"/>
                <a:gd name="T68" fmla="*/ 19 w 2603"/>
                <a:gd name="T69" fmla="*/ 419 h 2594"/>
                <a:gd name="T70" fmla="*/ 9 w 2603"/>
                <a:gd name="T71" fmla="*/ 428 h 2594"/>
                <a:gd name="T72" fmla="*/ 3 w 2603"/>
                <a:gd name="T73" fmla="*/ 438 h 2594"/>
                <a:gd name="T74" fmla="*/ 5 w 2603"/>
                <a:gd name="T75" fmla="*/ 464 h 2594"/>
                <a:gd name="T76" fmla="*/ 7 w 2603"/>
                <a:gd name="T77" fmla="*/ 465 h 2594"/>
                <a:gd name="T78" fmla="*/ 79 w 2603"/>
                <a:gd name="T79" fmla="*/ 477 h 2594"/>
                <a:gd name="T80" fmla="*/ 96 w 2603"/>
                <a:gd name="T81" fmla="*/ 511 h 2594"/>
                <a:gd name="T82" fmla="*/ 150 w 2603"/>
                <a:gd name="T83" fmla="*/ 565 h 2594"/>
                <a:gd name="T84" fmla="*/ 287 w 2603"/>
                <a:gd name="T85" fmla="*/ 590 h 2594"/>
                <a:gd name="T86" fmla="*/ 444 w 2603"/>
                <a:gd name="T87" fmla="*/ 612 h 2594"/>
                <a:gd name="T88" fmla="*/ 463 w 2603"/>
                <a:gd name="T89" fmla="*/ 629 h 2594"/>
                <a:gd name="T90" fmla="*/ 480 w 2603"/>
                <a:gd name="T91" fmla="*/ 660 h 2594"/>
                <a:gd name="T92" fmla="*/ 481 w 2603"/>
                <a:gd name="T93" fmla="*/ 662 h 2594"/>
                <a:gd name="T94" fmla="*/ 482 w 2603"/>
                <a:gd name="T95" fmla="*/ 661 h 2594"/>
                <a:gd name="T96" fmla="*/ 747 w 2603"/>
                <a:gd name="T97" fmla="*/ 754 h 2594"/>
                <a:gd name="T98" fmla="*/ 792 w 2603"/>
                <a:gd name="T99" fmla="*/ 855 h 2594"/>
                <a:gd name="T100" fmla="*/ 786 w 2603"/>
                <a:gd name="T101" fmla="*/ 915 h 2594"/>
                <a:gd name="T102" fmla="*/ 819 w 2603"/>
                <a:gd name="T103" fmla="*/ 922 h 2594"/>
                <a:gd name="T104" fmla="*/ 549 w 2603"/>
                <a:gd name="T105" fmla="*/ 1595 h 2594"/>
                <a:gd name="T106" fmla="*/ 550 w 2603"/>
                <a:gd name="T107" fmla="*/ 1611 h 2594"/>
                <a:gd name="T108" fmla="*/ 959 w 2603"/>
                <a:gd name="T109" fmla="*/ 2164 h 2594"/>
                <a:gd name="T110" fmla="*/ 1068 w 2603"/>
                <a:gd name="T111" fmla="*/ 2486 h 2594"/>
                <a:gd name="T112" fmla="*/ 1437 w 2603"/>
                <a:gd name="T113" fmla="*/ 2593 h 2594"/>
                <a:gd name="T114" fmla="*/ 2428 w 2603"/>
                <a:gd name="T115" fmla="*/ 2205 h 2594"/>
                <a:gd name="T116" fmla="*/ 2468 w 2603"/>
                <a:gd name="T117" fmla="*/ 2048 h 2594"/>
                <a:gd name="T118" fmla="*/ 2552 w 2603"/>
                <a:gd name="T119" fmla="*/ 1947 h 2594"/>
                <a:gd name="T120" fmla="*/ 2596 w 2603"/>
                <a:gd name="T121" fmla="*/ 1837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03" h="2594">
                  <a:moveTo>
                    <a:pt x="2312" y="1189"/>
                  </a:moveTo>
                  <a:lnTo>
                    <a:pt x="2312" y="1189"/>
                  </a:lnTo>
                  <a:cubicBezTo>
                    <a:pt x="2312" y="1189"/>
                    <a:pt x="2270" y="1272"/>
                    <a:pt x="2270" y="1314"/>
                  </a:cubicBezTo>
                  <a:lnTo>
                    <a:pt x="2270" y="1314"/>
                  </a:lnTo>
                  <a:cubicBezTo>
                    <a:pt x="2270" y="1023"/>
                    <a:pt x="2312" y="774"/>
                    <a:pt x="2052" y="569"/>
                  </a:cubicBezTo>
                  <a:lnTo>
                    <a:pt x="2052" y="569"/>
                  </a:lnTo>
                  <a:cubicBezTo>
                    <a:pt x="2048" y="566"/>
                    <a:pt x="2044" y="563"/>
                    <a:pt x="2041" y="560"/>
                  </a:cubicBezTo>
                  <a:lnTo>
                    <a:pt x="2041" y="560"/>
                  </a:lnTo>
                  <a:cubicBezTo>
                    <a:pt x="2055" y="559"/>
                    <a:pt x="2072" y="555"/>
                    <a:pt x="2084" y="541"/>
                  </a:cubicBezTo>
                  <a:lnTo>
                    <a:pt x="2084" y="541"/>
                  </a:lnTo>
                  <a:cubicBezTo>
                    <a:pt x="2095" y="529"/>
                    <a:pt x="2099" y="513"/>
                    <a:pt x="2096" y="493"/>
                  </a:cubicBezTo>
                  <a:lnTo>
                    <a:pt x="2096" y="493"/>
                  </a:lnTo>
                  <a:cubicBezTo>
                    <a:pt x="2092" y="463"/>
                    <a:pt x="2070" y="443"/>
                    <a:pt x="2041" y="443"/>
                  </a:cubicBezTo>
                  <a:lnTo>
                    <a:pt x="2041" y="443"/>
                  </a:lnTo>
                  <a:cubicBezTo>
                    <a:pt x="2032" y="443"/>
                    <a:pt x="2022" y="446"/>
                    <a:pt x="2012" y="449"/>
                  </a:cubicBezTo>
                  <a:lnTo>
                    <a:pt x="2012" y="449"/>
                  </a:lnTo>
                  <a:cubicBezTo>
                    <a:pt x="2000" y="455"/>
                    <a:pt x="1989" y="457"/>
                    <a:pt x="1978" y="457"/>
                  </a:cubicBezTo>
                  <a:lnTo>
                    <a:pt x="1978" y="457"/>
                  </a:lnTo>
                  <a:cubicBezTo>
                    <a:pt x="1948" y="457"/>
                    <a:pt x="1921" y="438"/>
                    <a:pt x="1890" y="395"/>
                  </a:cubicBezTo>
                  <a:lnTo>
                    <a:pt x="1890" y="395"/>
                  </a:lnTo>
                  <a:cubicBezTo>
                    <a:pt x="1858" y="349"/>
                    <a:pt x="1816" y="327"/>
                    <a:pt x="1762" y="327"/>
                  </a:cubicBezTo>
                  <a:lnTo>
                    <a:pt x="1762" y="327"/>
                  </a:lnTo>
                  <a:cubicBezTo>
                    <a:pt x="1747" y="327"/>
                    <a:pt x="1731" y="328"/>
                    <a:pt x="1711" y="332"/>
                  </a:cubicBezTo>
                  <a:lnTo>
                    <a:pt x="1711" y="332"/>
                  </a:lnTo>
                  <a:cubicBezTo>
                    <a:pt x="1683" y="337"/>
                    <a:pt x="1661" y="341"/>
                    <a:pt x="1647" y="341"/>
                  </a:cubicBezTo>
                  <a:lnTo>
                    <a:pt x="1647" y="341"/>
                  </a:lnTo>
                  <a:cubicBezTo>
                    <a:pt x="1634" y="341"/>
                    <a:pt x="1631" y="341"/>
                    <a:pt x="1615" y="269"/>
                  </a:cubicBezTo>
                  <a:lnTo>
                    <a:pt x="1615" y="269"/>
                  </a:lnTo>
                  <a:cubicBezTo>
                    <a:pt x="1612" y="252"/>
                    <a:pt x="1603" y="212"/>
                    <a:pt x="1564" y="212"/>
                  </a:cubicBezTo>
                  <a:lnTo>
                    <a:pt x="1564" y="212"/>
                  </a:lnTo>
                  <a:cubicBezTo>
                    <a:pt x="1554" y="212"/>
                    <a:pt x="1544" y="215"/>
                    <a:pt x="1533" y="220"/>
                  </a:cubicBezTo>
                  <a:lnTo>
                    <a:pt x="1533" y="220"/>
                  </a:lnTo>
                  <a:cubicBezTo>
                    <a:pt x="1481" y="247"/>
                    <a:pt x="1424" y="260"/>
                    <a:pt x="1364" y="273"/>
                  </a:cubicBezTo>
                  <a:lnTo>
                    <a:pt x="1364" y="273"/>
                  </a:lnTo>
                  <a:cubicBezTo>
                    <a:pt x="1322" y="283"/>
                    <a:pt x="1278" y="293"/>
                    <a:pt x="1235" y="308"/>
                  </a:cubicBezTo>
                  <a:lnTo>
                    <a:pt x="1235" y="308"/>
                  </a:lnTo>
                  <a:cubicBezTo>
                    <a:pt x="1182" y="328"/>
                    <a:pt x="1140" y="361"/>
                    <a:pt x="1110" y="405"/>
                  </a:cubicBezTo>
                  <a:lnTo>
                    <a:pt x="1110" y="405"/>
                  </a:lnTo>
                  <a:cubicBezTo>
                    <a:pt x="1075" y="387"/>
                    <a:pt x="1039" y="378"/>
                    <a:pt x="1004" y="378"/>
                  </a:cubicBezTo>
                  <a:lnTo>
                    <a:pt x="1004" y="378"/>
                  </a:lnTo>
                  <a:cubicBezTo>
                    <a:pt x="985" y="378"/>
                    <a:pt x="966" y="381"/>
                    <a:pt x="947" y="387"/>
                  </a:cubicBezTo>
                  <a:lnTo>
                    <a:pt x="947" y="387"/>
                  </a:lnTo>
                  <a:cubicBezTo>
                    <a:pt x="939" y="389"/>
                    <a:pt x="932" y="390"/>
                    <a:pt x="927" y="390"/>
                  </a:cubicBezTo>
                  <a:lnTo>
                    <a:pt x="927" y="390"/>
                  </a:lnTo>
                  <a:cubicBezTo>
                    <a:pt x="917" y="390"/>
                    <a:pt x="908" y="388"/>
                    <a:pt x="894" y="367"/>
                  </a:cubicBezTo>
                  <a:lnTo>
                    <a:pt x="894" y="367"/>
                  </a:lnTo>
                  <a:cubicBezTo>
                    <a:pt x="859" y="311"/>
                    <a:pt x="808" y="287"/>
                    <a:pt x="758" y="264"/>
                  </a:cubicBezTo>
                  <a:lnTo>
                    <a:pt x="758" y="264"/>
                  </a:lnTo>
                  <a:cubicBezTo>
                    <a:pt x="752" y="261"/>
                    <a:pt x="746" y="258"/>
                    <a:pt x="740" y="256"/>
                  </a:cubicBezTo>
                  <a:lnTo>
                    <a:pt x="740" y="256"/>
                  </a:lnTo>
                  <a:cubicBezTo>
                    <a:pt x="721" y="246"/>
                    <a:pt x="703" y="241"/>
                    <a:pt x="684" y="241"/>
                  </a:cubicBezTo>
                  <a:lnTo>
                    <a:pt x="684" y="241"/>
                  </a:lnTo>
                  <a:cubicBezTo>
                    <a:pt x="650" y="241"/>
                    <a:pt x="622" y="257"/>
                    <a:pt x="596" y="276"/>
                  </a:cubicBezTo>
                  <a:lnTo>
                    <a:pt x="596" y="276"/>
                  </a:lnTo>
                  <a:cubicBezTo>
                    <a:pt x="613" y="221"/>
                    <a:pt x="654" y="182"/>
                    <a:pt x="696" y="140"/>
                  </a:cubicBezTo>
                  <a:lnTo>
                    <a:pt x="696" y="140"/>
                  </a:lnTo>
                  <a:cubicBezTo>
                    <a:pt x="724" y="114"/>
                    <a:pt x="752" y="86"/>
                    <a:pt x="775" y="53"/>
                  </a:cubicBezTo>
                  <a:lnTo>
                    <a:pt x="775" y="53"/>
                  </a:lnTo>
                  <a:cubicBezTo>
                    <a:pt x="781" y="43"/>
                    <a:pt x="782" y="31"/>
                    <a:pt x="777" y="20"/>
                  </a:cubicBezTo>
                  <a:lnTo>
                    <a:pt x="777" y="20"/>
                  </a:lnTo>
                  <a:cubicBezTo>
                    <a:pt x="772" y="10"/>
                    <a:pt x="762" y="2"/>
                    <a:pt x="750" y="1"/>
                  </a:cubicBezTo>
                  <a:lnTo>
                    <a:pt x="750" y="1"/>
                  </a:lnTo>
                  <a:cubicBezTo>
                    <a:pt x="742" y="1"/>
                    <a:pt x="735" y="0"/>
                    <a:pt x="728" y="0"/>
                  </a:cubicBezTo>
                  <a:lnTo>
                    <a:pt x="728" y="0"/>
                  </a:lnTo>
                  <a:cubicBezTo>
                    <a:pt x="641" y="0"/>
                    <a:pt x="588" y="47"/>
                    <a:pt x="537" y="93"/>
                  </a:cubicBezTo>
                  <a:lnTo>
                    <a:pt x="537" y="93"/>
                  </a:lnTo>
                  <a:cubicBezTo>
                    <a:pt x="525" y="104"/>
                    <a:pt x="513" y="115"/>
                    <a:pt x="501" y="125"/>
                  </a:cubicBezTo>
                  <a:lnTo>
                    <a:pt x="501" y="125"/>
                  </a:lnTo>
                  <a:cubicBezTo>
                    <a:pt x="361" y="237"/>
                    <a:pt x="200" y="325"/>
                    <a:pt x="19" y="419"/>
                  </a:cubicBezTo>
                  <a:lnTo>
                    <a:pt x="19" y="419"/>
                  </a:lnTo>
                  <a:cubicBezTo>
                    <a:pt x="15" y="421"/>
                    <a:pt x="12" y="424"/>
                    <a:pt x="9" y="428"/>
                  </a:cubicBezTo>
                  <a:lnTo>
                    <a:pt x="9" y="428"/>
                  </a:lnTo>
                  <a:cubicBezTo>
                    <a:pt x="7" y="431"/>
                    <a:pt x="4" y="434"/>
                    <a:pt x="3" y="438"/>
                  </a:cubicBezTo>
                  <a:lnTo>
                    <a:pt x="3" y="438"/>
                  </a:lnTo>
                  <a:cubicBezTo>
                    <a:pt x="0" y="447"/>
                    <a:pt x="1" y="457"/>
                    <a:pt x="5" y="464"/>
                  </a:cubicBezTo>
                  <a:lnTo>
                    <a:pt x="5" y="464"/>
                  </a:lnTo>
                  <a:cubicBezTo>
                    <a:pt x="6" y="465"/>
                    <a:pt x="6" y="465"/>
                    <a:pt x="7" y="465"/>
                  </a:cubicBezTo>
                  <a:lnTo>
                    <a:pt x="7" y="465"/>
                  </a:lnTo>
                  <a:cubicBezTo>
                    <a:pt x="29" y="479"/>
                    <a:pt x="54" y="481"/>
                    <a:pt x="79" y="477"/>
                  </a:cubicBezTo>
                  <a:lnTo>
                    <a:pt x="79" y="477"/>
                  </a:lnTo>
                  <a:cubicBezTo>
                    <a:pt x="78" y="492"/>
                    <a:pt x="76" y="507"/>
                    <a:pt x="96" y="511"/>
                  </a:cubicBezTo>
                  <a:lnTo>
                    <a:pt x="96" y="511"/>
                  </a:lnTo>
                  <a:cubicBezTo>
                    <a:pt x="91" y="552"/>
                    <a:pt x="120" y="559"/>
                    <a:pt x="150" y="565"/>
                  </a:cubicBezTo>
                  <a:lnTo>
                    <a:pt x="150" y="565"/>
                  </a:lnTo>
                  <a:cubicBezTo>
                    <a:pt x="196" y="573"/>
                    <a:pt x="241" y="582"/>
                    <a:pt x="287" y="590"/>
                  </a:cubicBezTo>
                  <a:lnTo>
                    <a:pt x="287" y="590"/>
                  </a:lnTo>
                  <a:cubicBezTo>
                    <a:pt x="340" y="597"/>
                    <a:pt x="392" y="605"/>
                    <a:pt x="444" y="612"/>
                  </a:cubicBezTo>
                  <a:lnTo>
                    <a:pt x="444" y="612"/>
                  </a:lnTo>
                  <a:cubicBezTo>
                    <a:pt x="447" y="622"/>
                    <a:pt x="450" y="632"/>
                    <a:pt x="463" y="629"/>
                  </a:cubicBezTo>
                  <a:lnTo>
                    <a:pt x="463" y="629"/>
                  </a:lnTo>
                  <a:cubicBezTo>
                    <a:pt x="458" y="645"/>
                    <a:pt x="466" y="655"/>
                    <a:pt x="481" y="662"/>
                  </a:cubicBezTo>
                  <a:lnTo>
                    <a:pt x="480" y="660"/>
                  </a:lnTo>
                  <a:lnTo>
                    <a:pt x="481" y="662"/>
                  </a:lnTo>
                  <a:lnTo>
                    <a:pt x="481" y="662"/>
                  </a:lnTo>
                  <a:cubicBezTo>
                    <a:pt x="481" y="662"/>
                    <a:pt x="481" y="661"/>
                    <a:pt x="482" y="661"/>
                  </a:cubicBezTo>
                  <a:lnTo>
                    <a:pt x="482" y="661"/>
                  </a:lnTo>
                  <a:cubicBezTo>
                    <a:pt x="566" y="699"/>
                    <a:pt x="675" y="650"/>
                    <a:pt x="747" y="754"/>
                  </a:cubicBezTo>
                  <a:lnTo>
                    <a:pt x="747" y="754"/>
                  </a:lnTo>
                  <a:cubicBezTo>
                    <a:pt x="772" y="789"/>
                    <a:pt x="804" y="807"/>
                    <a:pt x="792" y="855"/>
                  </a:cubicBezTo>
                  <a:lnTo>
                    <a:pt x="792" y="855"/>
                  </a:lnTo>
                  <a:cubicBezTo>
                    <a:pt x="787" y="875"/>
                    <a:pt x="777" y="915"/>
                    <a:pt x="786" y="915"/>
                  </a:cubicBezTo>
                  <a:lnTo>
                    <a:pt x="786" y="915"/>
                  </a:lnTo>
                  <a:cubicBezTo>
                    <a:pt x="801" y="915"/>
                    <a:pt x="812" y="918"/>
                    <a:pt x="819" y="922"/>
                  </a:cubicBezTo>
                  <a:lnTo>
                    <a:pt x="819" y="922"/>
                  </a:lnTo>
                  <a:cubicBezTo>
                    <a:pt x="640" y="1080"/>
                    <a:pt x="529" y="1356"/>
                    <a:pt x="549" y="1595"/>
                  </a:cubicBezTo>
                  <a:lnTo>
                    <a:pt x="549" y="1595"/>
                  </a:lnTo>
                  <a:cubicBezTo>
                    <a:pt x="549" y="1601"/>
                    <a:pt x="550" y="1605"/>
                    <a:pt x="550" y="1611"/>
                  </a:cubicBezTo>
                  <a:lnTo>
                    <a:pt x="550" y="1611"/>
                  </a:lnTo>
                  <a:cubicBezTo>
                    <a:pt x="791" y="1724"/>
                    <a:pt x="959" y="1884"/>
                    <a:pt x="959" y="2164"/>
                  </a:cubicBezTo>
                  <a:lnTo>
                    <a:pt x="959" y="2164"/>
                  </a:lnTo>
                  <a:cubicBezTo>
                    <a:pt x="959" y="2254"/>
                    <a:pt x="1068" y="2486"/>
                    <a:pt x="1068" y="2486"/>
                  </a:cubicBezTo>
                  <a:lnTo>
                    <a:pt x="1068" y="2486"/>
                  </a:lnTo>
                  <a:cubicBezTo>
                    <a:pt x="1203" y="2486"/>
                    <a:pt x="1329" y="2526"/>
                    <a:pt x="1437" y="2593"/>
                  </a:cubicBezTo>
                  <a:lnTo>
                    <a:pt x="1437" y="2593"/>
                  </a:lnTo>
                  <a:cubicBezTo>
                    <a:pt x="1818" y="2542"/>
                    <a:pt x="2284" y="2570"/>
                    <a:pt x="2428" y="2205"/>
                  </a:cubicBezTo>
                  <a:lnTo>
                    <a:pt x="2428" y="2205"/>
                  </a:lnTo>
                  <a:cubicBezTo>
                    <a:pt x="2447" y="2160"/>
                    <a:pt x="2460" y="2108"/>
                    <a:pt x="2468" y="2048"/>
                  </a:cubicBezTo>
                  <a:lnTo>
                    <a:pt x="2468" y="2048"/>
                  </a:lnTo>
                  <a:cubicBezTo>
                    <a:pt x="2504" y="2016"/>
                    <a:pt x="2532" y="1982"/>
                    <a:pt x="2552" y="1947"/>
                  </a:cubicBezTo>
                  <a:lnTo>
                    <a:pt x="2552" y="1947"/>
                  </a:lnTo>
                  <a:cubicBezTo>
                    <a:pt x="2574" y="1911"/>
                    <a:pt x="2588" y="1875"/>
                    <a:pt x="2596" y="1837"/>
                  </a:cubicBezTo>
                  <a:lnTo>
                    <a:pt x="2596" y="1837"/>
                  </a:lnTo>
                  <a:cubicBezTo>
                    <a:pt x="2602" y="1604"/>
                    <a:pt x="2602" y="1231"/>
                    <a:pt x="2312" y="1189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CD4DA579-AF2B-1041-BB45-EF1C936C7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3215" y="4887875"/>
              <a:ext cx="1566885" cy="990824"/>
            </a:xfrm>
            <a:custGeom>
              <a:avLst/>
              <a:gdLst>
                <a:gd name="T0" fmla="*/ 63 w 2400"/>
                <a:gd name="T1" fmla="*/ 462 h 1515"/>
                <a:gd name="T2" fmla="*/ 3 w 2400"/>
                <a:gd name="T3" fmla="*/ 1194 h 1515"/>
                <a:gd name="T4" fmla="*/ 64 w 2400"/>
                <a:gd name="T5" fmla="*/ 1265 h 1515"/>
                <a:gd name="T6" fmla="*/ 439 w 2400"/>
                <a:gd name="T7" fmla="*/ 1283 h 1515"/>
                <a:gd name="T8" fmla="*/ 644 w 2400"/>
                <a:gd name="T9" fmla="*/ 1299 h 1515"/>
                <a:gd name="T10" fmla="*/ 998 w 2400"/>
                <a:gd name="T11" fmla="*/ 1317 h 1515"/>
                <a:gd name="T12" fmla="*/ 1002 w 2400"/>
                <a:gd name="T13" fmla="*/ 1317 h 1515"/>
                <a:gd name="T14" fmla="*/ 1428 w 2400"/>
                <a:gd name="T15" fmla="*/ 1329 h 1515"/>
                <a:gd name="T16" fmla="*/ 1689 w 2400"/>
                <a:gd name="T17" fmla="*/ 1354 h 1515"/>
                <a:gd name="T18" fmla="*/ 1748 w 2400"/>
                <a:gd name="T19" fmla="*/ 1375 h 1515"/>
                <a:gd name="T20" fmla="*/ 1790 w 2400"/>
                <a:gd name="T21" fmla="*/ 1432 h 1515"/>
                <a:gd name="T22" fmla="*/ 1842 w 2400"/>
                <a:gd name="T23" fmla="*/ 1422 h 1515"/>
                <a:gd name="T24" fmla="*/ 1923 w 2400"/>
                <a:gd name="T25" fmla="*/ 1473 h 1515"/>
                <a:gd name="T26" fmla="*/ 1951 w 2400"/>
                <a:gd name="T27" fmla="*/ 1497 h 1515"/>
                <a:gd name="T28" fmla="*/ 2027 w 2400"/>
                <a:gd name="T29" fmla="*/ 1480 h 1515"/>
                <a:gd name="T30" fmla="*/ 2036 w 2400"/>
                <a:gd name="T31" fmla="*/ 1477 h 1515"/>
                <a:gd name="T32" fmla="*/ 2060 w 2400"/>
                <a:gd name="T33" fmla="*/ 1472 h 1515"/>
                <a:gd name="T34" fmla="*/ 2122 w 2400"/>
                <a:gd name="T35" fmla="*/ 1472 h 1515"/>
                <a:gd name="T36" fmla="*/ 2310 w 2400"/>
                <a:gd name="T37" fmla="*/ 1512 h 1515"/>
                <a:gd name="T38" fmla="*/ 2321 w 2400"/>
                <a:gd name="T39" fmla="*/ 1511 h 1515"/>
                <a:gd name="T40" fmla="*/ 2320 w 2400"/>
                <a:gd name="T41" fmla="*/ 1486 h 1515"/>
                <a:gd name="T42" fmla="*/ 2336 w 2400"/>
                <a:gd name="T43" fmla="*/ 1375 h 1515"/>
                <a:gd name="T44" fmla="*/ 2349 w 2400"/>
                <a:gd name="T45" fmla="*/ 1362 h 1515"/>
                <a:gd name="T46" fmla="*/ 2353 w 2400"/>
                <a:gd name="T47" fmla="*/ 1345 h 1515"/>
                <a:gd name="T48" fmla="*/ 2356 w 2400"/>
                <a:gd name="T49" fmla="*/ 1286 h 1515"/>
                <a:gd name="T50" fmla="*/ 2355 w 2400"/>
                <a:gd name="T51" fmla="*/ 1278 h 1515"/>
                <a:gd name="T52" fmla="*/ 2355 w 2400"/>
                <a:gd name="T53" fmla="*/ 1143 h 1515"/>
                <a:gd name="T54" fmla="*/ 2352 w 2400"/>
                <a:gd name="T55" fmla="*/ 1129 h 1515"/>
                <a:gd name="T56" fmla="*/ 2366 w 2400"/>
                <a:gd name="T57" fmla="*/ 466 h 1515"/>
                <a:gd name="T58" fmla="*/ 2350 w 2400"/>
                <a:gd name="T59" fmla="*/ 379 h 1515"/>
                <a:gd name="T60" fmla="*/ 2320 w 2400"/>
                <a:gd name="T61" fmla="*/ 169 h 1515"/>
                <a:gd name="T62" fmla="*/ 2310 w 2400"/>
                <a:gd name="T63" fmla="*/ 133 h 1515"/>
                <a:gd name="T64" fmla="*/ 2309 w 2400"/>
                <a:gd name="T65" fmla="*/ 127 h 1515"/>
                <a:gd name="T66" fmla="*/ 2269 w 2400"/>
                <a:gd name="T67" fmla="*/ 128 h 1515"/>
                <a:gd name="T68" fmla="*/ 913 w 2400"/>
                <a:gd name="T69" fmla="*/ 59 h 1515"/>
                <a:gd name="T70" fmla="*/ 235 w 2400"/>
                <a:gd name="T71" fmla="*/ 14 h 1515"/>
                <a:gd name="T72" fmla="*/ 178 w 2400"/>
                <a:gd name="T73" fmla="*/ 10 h 1515"/>
                <a:gd name="T74" fmla="*/ 122 w 2400"/>
                <a:gd name="T75" fmla="*/ 24 h 1515"/>
                <a:gd name="T76" fmla="*/ 92 w 2400"/>
                <a:gd name="T77" fmla="*/ 8 h 1515"/>
                <a:gd name="T78" fmla="*/ 92 w 2400"/>
                <a:gd name="T79" fmla="*/ 31 h 1515"/>
                <a:gd name="T80" fmla="*/ 77 w 2400"/>
                <a:gd name="T81" fmla="*/ 135 h 1515"/>
                <a:gd name="T82" fmla="*/ 75 w 2400"/>
                <a:gd name="T83" fmla="*/ 178 h 1515"/>
                <a:gd name="T84" fmla="*/ 52 w 2400"/>
                <a:gd name="T85" fmla="*/ 353 h 1515"/>
                <a:gd name="T86" fmla="*/ 36 w 2400"/>
                <a:gd name="T87" fmla="*/ 395 h 1515"/>
                <a:gd name="T88" fmla="*/ 66 w 2400"/>
                <a:gd name="T89" fmla="*/ 434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00" h="1515">
                  <a:moveTo>
                    <a:pt x="66" y="434"/>
                  </a:moveTo>
                  <a:lnTo>
                    <a:pt x="66" y="434"/>
                  </a:lnTo>
                  <a:cubicBezTo>
                    <a:pt x="64" y="443"/>
                    <a:pt x="64" y="453"/>
                    <a:pt x="63" y="462"/>
                  </a:cubicBezTo>
                  <a:lnTo>
                    <a:pt x="63" y="462"/>
                  </a:lnTo>
                  <a:cubicBezTo>
                    <a:pt x="43" y="706"/>
                    <a:pt x="26" y="950"/>
                    <a:pt x="3" y="1194"/>
                  </a:cubicBezTo>
                  <a:lnTo>
                    <a:pt x="3" y="1194"/>
                  </a:lnTo>
                  <a:cubicBezTo>
                    <a:pt x="0" y="1225"/>
                    <a:pt x="2" y="1244"/>
                    <a:pt x="15" y="1254"/>
                  </a:cubicBezTo>
                  <a:lnTo>
                    <a:pt x="15" y="1254"/>
                  </a:lnTo>
                  <a:cubicBezTo>
                    <a:pt x="24" y="1262"/>
                    <a:pt x="40" y="1265"/>
                    <a:pt x="64" y="1265"/>
                  </a:cubicBezTo>
                  <a:lnTo>
                    <a:pt x="64" y="1265"/>
                  </a:lnTo>
                  <a:cubicBezTo>
                    <a:pt x="189" y="1266"/>
                    <a:pt x="314" y="1276"/>
                    <a:pt x="439" y="1283"/>
                  </a:cubicBezTo>
                  <a:lnTo>
                    <a:pt x="439" y="1283"/>
                  </a:lnTo>
                  <a:cubicBezTo>
                    <a:pt x="450" y="1283"/>
                    <a:pt x="461" y="1283"/>
                    <a:pt x="473" y="1286"/>
                  </a:cubicBezTo>
                  <a:lnTo>
                    <a:pt x="473" y="1286"/>
                  </a:lnTo>
                  <a:cubicBezTo>
                    <a:pt x="530" y="1289"/>
                    <a:pt x="587" y="1294"/>
                    <a:pt x="644" y="1299"/>
                  </a:cubicBezTo>
                  <a:lnTo>
                    <a:pt x="644" y="1298"/>
                  </a:lnTo>
                  <a:lnTo>
                    <a:pt x="644" y="1298"/>
                  </a:lnTo>
                  <a:cubicBezTo>
                    <a:pt x="762" y="1304"/>
                    <a:pt x="880" y="1311"/>
                    <a:pt x="998" y="1317"/>
                  </a:cubicBezTo>
                  <a:lnTo>
                    <a:pt x="998" y="1317"/>
                  </a:lnTo>
                  <a:cubicBezTo>
                    <a:pt x="1000" y="1317"/>
                    <a:pt x="1001" y="1317"/>
                    <a:pt x="1002" y="1317"/>
                  </a:cubicBezTo>
                  <a:lnTo>
                    <a:pt x="1002" y="1317"/>
                  </a:lnTo>
                  <a:cubicBezTo>
                    <a:pt x="1095" y="1319"/>
                    <a:pt x="1187" y="1329"/>
                    <a:pt x="1280" y="1331"/>
                  </a:cubicBezTo>
                  <a:lnTo>
                    <a:pt x="1280" y="1331"/>
                  </a:lnTo>
                  <a:cubicBezTo>
                    <a:pt x="1329" y="1332"/>
                    <a:pt x="1379" y="1330"/>
                    <a:pt x="1428" y="1329"/>
                  </a:cubicBezTo>
                  <a:lnTo>
                    <a:pt x="1558" y="1336"/>
                  </a:lnTo>
                  <a:lnTo>
                    <a:pt x="1558" y="1336"/>
                  </a:lnTo>
                  <a:cubicBezTo>
                    <a:pt x="1602" y="1342"/>
                    <a:pt x="1645" y="1352"/>
                    <a:pt x="1689" y="1354"/>
                  </a:cubicBezTo>
                  <a:lnTo>
                    <a:pt x="1689" y="1354"/>
                  </a:lnTo>
                  <a:cubicBezTo>
                    <a:pt x="1709" y="1356"/>
                    <a:pt x="1735" y="1356"/>
                    <a:pt x="1748" y="1375"/>
                  </a:cubicBezTo>
                  <a:lnTo>
                    <a:pt x="1748" y="1375"/>
                  </a:lnTo>
                  <a:cubicBezTo>
                    <a:pt x="1757" y="1387"/>
                    <a:pt x="1760" y="1397"/>
                    <a:pt x="1764" y="1412"/>
                  </a:cubicBezTo>
                  <a:lnTo>
                    <a:pt x="1764" y="1412"/>
                  </a:lnTo>
                  <a:cubicBezTo>
                    <a:pt x="1770" y="1426"/>
                    <a:pt x="1779" y="1431"/>
                    <a:pt x="1790" y="1432"/>
                  </a:cubicBezTo>
                  <a:lnTo>
                    <a:pt x="1790" y="1432"/>
                  </a:lnTo>
                  <a:cubicBezTo>
                    <a:pt x="1806" y="1427"/>
                    <a:pt x="1824" y="1419"/>
                    <a:pt x="1842" y="1422"/>
                  </a:cubicBezTo>
                  <a:lnTo>
                    <a:pt x="1842" y="1422"/>
                  </a:lnTo>
                  <a:cubicBezTo>
                    <a:pt x="1861" y="1418"/>
                    <a:pt x="1878" y="1419"/>
                    <a:pt x="1895" y="1430"/>
                  </a:cubicBezTo>
                  <a:lnTo>
                    <a:pt x="1895" y="1430"/>
                  </a:lnTo>
                  <a:cubicBezTo>
                    <a:pt x="1909" y="1440"/>
                    <a:pt x="1915" y="1458"/>
                    <a:pt x="1923" y="1473"/>
                  </a:cubicBezTo>
                  <a:lnTo>
                    <a:pt x="1923" y="1473"/>
                  </a:lnTo>
                  <a:cubicBezTo>
                    <a:pt x="1932" y="1483"/>
                    <a:pt x="1941" y="1491"/>
                    <a:pt x="1951" y="1497"/>
                  </a:cubicBezTo>
                  <a:lnTo>
                    <a:pt x="1951" y="1497"/>
                  </a:lnTo>
                  <a:cubicBezTo>
                    <a:pt x="1954" y="1497"/>
                    <a:pt x="1957" y="1497"/>
                    <a:pt x="1961" y="1497"/>
                  </a:cubicBezTo>
                  <a:lnTo>
                    <a:pt x="1961" y="1497"/>
                  </a:lnTo>
                  <a:cubicBezTo>
                    <a:pt x="1985" y="1497"/>
                    <a:pt x="2005" y="1488"/>
                    <a:pt x="2027" y="1480"/>
                  </a:cubicBezTo>
                  <a:lnTo>
                    <a:pt x="2027" y="1480"/>
                  </a:lnTo>
                  <a:cubicBezTo>
                    <a:pt x="2029" y="1478"/>
                    <a:pt x="2033" y="1477"/>
                    <a:pt x="2036" y="1477"/>
                  </a:cubicBezTo>
                  <a:lnTo>
                    <a:pt x="2036" y="1477"/>
                  </a:lnTo>
                  <a:cubicBezTo>
                    <a:pt x="2043" y="1476"/>
                    <a:pt x="2049" y="1473"/>
                    <a:pt x="2056" y="1472"/>
                  </a:cubicBezTo>
                  <a:lnTo>
                    <a:pt x="2056" y="1472"/>
                  </a:lnTo>
                  <a:cubicBezTo>
                    <a:pt x="2057" y="1472"/>
                    <a:pt x="2058" y="1472"/>
                    <a:pt x="2060" y="1472"/>
                  </a:cubicBezTo>
                  <a:lnTo>
                    <a:pt x="2060" y="1472"/>
                  </a:lnTo>
                  <a:cubicBezTo>
                    <a:pt x="2080" y="1454"/>
                    <a:pt x="2101" y="1456"/>
                    <a:pt x="2122" y="1472"/>
                  </a:cubicBezTo>
                  <a:lnTo>
                    <a:pt x="2122" y="1472"/>
                  </a:lnTo>
                  <a:cubicBezTo>
                    <a:pt x="2152" y="1477"/>
                    <a:pt x="2182" y="1490"/>
                    <a:pt x="2207" y="1510"/>
                  </a:cubicBezTo>
                  <a:lnTo>
                    <a:pt x="2207" y="1510"/>
                  </a:lnTo>
                  <a:cubicBezTo>
                    <a:pt x="2241" y="1514"/>
                    <a:pt x="2276" y="1513"/>
                    <a:pt x="2310" y="1512"/>
                  </a:cubicBezTo>
                  <a:lnTo>
                    <a:pt x="2310" y="1512"/>
                  </a:lnTo>
                  <a:cubicBezTo>
                    <a:pt x="2313" y="1511"/>
                    <a:pt x="2317" y="1511"/>
                    <a:pt x="2321" y="1511"/>
                  </a:cubicBezTo>
                  <a:lnTo>
                    <a:pt x="2321" y="1511"/>
                  </a:lnTo>
                  <a:cubicBezTo>
                    <a:pt x="2320" y="1507"/>
                    <a:pt x="2320" y="1503"/>
                    <a:pt x="2320" y="1499"/>
                  </a:cubicBezTo>
                  <a:lnTo>
                    <a:pt x="2320" y="1499"/>
                  </a:lnTo>
                  <a:cubicBezTo>
                    <a:pt x="2320" y="1494"/>
                    <a:pt x="2320" y="1490"/>
                    <a:pt x="2320" y="1486"/>
                  </a:cubicBezTo>
                  <a:lnTo>
                    <a:pt x="2320" y="1486"/>
                  </a:lnTo>
                  <a:cubicBezTo>
                    <a:pt x="2399" y="1436"/>
                    <a:pt x="2358" y="1436"/>
                    <a:pt x="2336" y="1375"/>
                  </a:cubicBezTo>
                  <a:lnTo>
                    <a:pt x="2336" y="1375"/>
                  </a:lnTo>
                  <a:cubicBezTo>
                    <a:pt x="2338" y="1372"/>
                    <a:pt x="2340" y="1369"/>
                    <a:pt x="2343" y="1366"/>
                  </a:cubicBezTo>
                  <a:lnTo>
                    <a:pt x="2343" y="1366"/>
                  </a:lnTo>
                  <a:cubicBezTo>
                    <a:pt x="2344" y="1365"/>
                    <a:pt x="2347" y="1363"/>
                    <a:pt x="2349" y="1362"/>
                  </a:cubicBezTo>
                  <a:lnTo>
                    <a:pt x="2349" y="1362"/>
                  </a:lnTo>
                  <a:cubicBezTo>
                    <a:pt x="2352" y="1357"/>
                    <a:pt x="2353" y="1351"/>
                    <a:pt x="2353" y="1345"/>
                  </a:cubicBezTo>
                  <a:lnTo>
                    <a:pt x="2353" y="1345"/>
                  </a:lnTo>
                  <a:cubicBezTo>
                    <a:pt x="2353" y="1342"/>
                    <a:pt x="2353" y="1338"/>
                    <a:pt x="2354" y="1335"/>
                  </a:cubicBezTo>
                  <a:lnTo>
                    <a:pt x="2354" y="1335"/>
                  </a:lnTo>
                  <a:cubicBezTo>
                    <a:pt x="2355" y="1326"/>
                    <a:pt x="2356" y="1307"/>
                    <a:pt x="2356" y="1286"/>
                  </a:cubicBezTo>
                  <a:lnTo>
                    <a:pt x="2356" y="1286"/>
                  </a:lnTo>
                  <a:cubicBezTo>
                    <a:pt x="2356" y="1283"/>
                    <a:pt x="2355" y="1281"/>
                    <a:pt x="2355" y="1278"/>
                  </a:cubicBezTo>
                  <a:lnTo>
                    <a:pt x="2355" y="1278"/>
                  </a:lnTo>
                  <a:cubicBezTo>
                    <a:pt x="2358" y="1229"/>
                    <a:pt x="2358" y="1187"/>
                    <a:pt x="2359" y="1155"/>
                  </a:cubicBezTo>
                  <a:lnTo>
                    <a:pt x="2359" y="1155"/>
                  </a:lnTo>
                  <a:cubicBezTo>
                    <a:pt x="2357" y="1151"/>
                    <a:pt x="2356" y="1147"/>
                    <a:pt x="2355" y="1143"/>
                  </a:cubicBezTo>
                  <a:lnTo>
                    <a:pt x="2355" y="1143"/>
                  </a:lnTo>
                  <a:cubicBezTo>
                    <a:pt x="2354" y="1139"/>
                    <a:pt x="2353" y="1134"/>
                    <a:pt x="2352" y="1129"/>
                  </a:cubicBezTo>
                  <a:lnTo>
                    <a:pt x="2352" y="1129"/>
                  </a:lnTo>
                  <a:cubicBezTo>
                    <a:pt x="2363" y="1067"/>
                    <a:pt x="2372" y="1004"/>
                    <a:pt x="2368" y="939"/>
                  </a:cubicBezTo>
                  <a:lnTo>
                    <a:pt x="2368" y="939"/>
                  </a:lnTo>
                  <a:cubicBezTo>
                    <a:pt x="2360" y="781"/>
                    <a:pt x="2366" y="623"/>
                    <a:pt x="2366" y="466"/>
                  </a:cubicBezTo>
                  <a:lnTo>
                    <a:pt x="2366" y="466"/>
                  </a:lnTo>
                  <a:cubicBezTo>
                    <a:pt x="2366" y="436"/>
                    <a:pt x="2369" y="405"/>
                    <a:pt x="2350" y="379"/>
                  </a:cubicBezTo>
                  <a:lnTo>
                    <a:pt x="2350" y="379"/>
                  </a:lnTo>
                  <a:cubicBezTo>
                    <a:pt x="2326" y="355"/>
                    <a:pt x="2305" y="332"/>
                    <a:pt x="2292" y="307"/>
                  </a:cubicBezTo>
                  <a:lnTo>
                    <a:pt x="2292" y="307"/>
                  </a:lnTo>
                  <a:cubicBezTo>
                    <a:pt x="2270" y="266"/>
                    <a:pt x="2271" y="221"/>
                    <a:pt x="2320" y="169"/>
                  </a:cubicBezTo>
                  <a:lnTo>
                    <a:pt x="2320" y="169"/>
                  </a:lnTo>
                  <a:lnTo>
                    <a:pt x="2320" y="169"/>
                  </a:lnTo>
                  <a:cubicBezTo>
                    <a:pt x="2325" y="148"/>
                    <a:pt x="2320" y="138"/>
                    <a:pt x="2310" y="133"/>
                  </a:cubicBezTo>
                  <a:lnTo>
                    <a:pt x="2310" y="133"/>
                  </a:lnTo>
                  <a:cubicBezTo>
                    <a:pt x="2310" y="131"/>
                    <a:pt x="2310" y="129"/>
                    <a:pt x="2309" y="127"/>
                  </a:cubicBezTo>
                  <a:lnTo>
                    <a:pt x="2309" y="127"/>
                  </a:lnTo>
                  <a:cubicBezTo>
                    <a:pt x="2308" y="128"/>
                    <a:pt x="2306" y="129"/>
                    <a:pt x="2304" y="130"/>
                  </a:cubicBezTo>
                  <a:lnTo>
                    <a:pt x="2304" y="130"/>
                  </a:lnTo>
                  <a:cubicBezTo>
                    <a:pt x="2294" y="128"/>
                    <a:pt x="2281" y="128"/>
                    <a:pt x="2269" y="128"/>
                  </a:cubicBezTo>
                  <a:lnTo>
                    <a:pt x="2269" y="128"/>
                  </a:lnTo>
                  <a:cubicBezTo>
                    <a:pt x="1817" y="105"/>
                    <a:pt x="1366" y="82"/>
                    <a:pt x="913" y="59"/>
                  </a:cubicBezTo>
                  <a:lnTo>
                    <a:pt x="913" y="59"/>
                  </a:lnTo>
                  <a:cubicBezTo>
                    <a:pt x="697" y="48"/>
                    <a:pt x="480" y="37"/>
                    <a:pt x="264" y="25"/>
                  </a:cubicBezTo>
                  <a:lnTo>
                    <a:pt x="264" y="25"/>
                  </a:lnTo>
                  <a:cubicBezTo>
                    <a:pt x="254" y="24"/>
                    <a:pt x="244" y="18"/>
                    <a:pt x="235" y="14"/>
                  </a:cubicBezTo>
                  <a:lnTo>
                    <a:pt x="235" y="14"/>
                  </a:lnTo>
                  <a:cubicBezTo>
                    <a:pt x="216" y="13"/>
                    <a:pt x="197" y="11"/>
                    <a:pt x="178" y="10"/>
                  </a:cubicBezTo>
                  <a:lnTo>
                    <a:pt x="178" y="10"/>
                  </a:lnTo>
                  <a:lnTo>
                    <a:pt x="178" y="10"/>
                  </a:lnTo>
                  <a:cubicBezTo>
                    <a:pt x="147" y="5"/>
                    <a:pt x="132" y="11"/>
                    <a:pt x="122" y="24"/>
                  </a:cubicBezTo>
                  <a:lnTo>
                    <a:pt x="122" y="24"/>
                  </a:lnTo>
                  <a:cubicBezTo>
                    <a:pt x="112" y="17"/>
                    <a:pt x="104" y="9"/>
                    <a:pt x="99" y="0"/>
                  </a:cubicBezTo>
                  <a:lnTo>
                    <a:pt x="99" y="0"/>
                  </a:lnTo>
                  <a:cubicBezTo>
                    <a:pt x="96" y="3"/>
                    <a:pt x="94" y="6"/>
                    <a:pt x="92" y="8"/>
                  </a:cubicBezTo>
                  <a:lnTo>
                    <a:pt x="92" y="8"/>
                  </a:lnTo>
                  <a:cubicBezTo>
                    <a:pt x="92" y="16"/>
                    <a:pt x="92" y="23"/>
                    <a:pt x="92" y="31"/>
                  </a:cubicBezTo>
                  <a:lnTo>
                    <a:pt x="92" y="31"/>
                  </a:lnTo>
                  <a:cubicBezTo>
                    <a:pt x="87" y="64"/>
                    <a:pt x="82" y="98"/>
                    <a:pt x="76" y="137"/>
                  </a:cubicBezTo>
                  <a:lnTo>
                    <a:pt x="76" y="137"/>
                  </a:lnTo>
                  <a:cubicBezTo>
                    <a:pt x="77" y="137"/>
                    <a:pt x="77" y="136"/>
                    <a:pt x="77" y="135"/>
                  </a:cubicBezTo>
                  <a:lnTo>
                    <a:pt x="77" y="135"/>
                  </a:lnTo>
                  <a:cubicBezTo>
                    <a:pt x="76" y="149"/>
                    <a:pt x="76" y="164"/>
                    <a:pt x="75" y="178"/>
                  </a:cubicBezTo>
                  <a:lnTo>
                    <a:pt x="75" y="178"/>
                  </a:lnTo>
                  <a:cubicBezTo>
                    <a:pt x="74" y="205"/>
                    <a:pt x="69" y="231"/>
                    <a:pt x="65" y="258"/>
                  </a:cubicBezTo>
                  <a:lnTo>
                    <a:pt x="65" y="258"/>
                  </a:lnTo>
                  <a:cubicBezTo>
                    <a:pt x="58" y="289"/>
                    <a:pt x="53" y="321"/>
                    <a:pt x="52" y="353"/>
                  </a:cubicBezTo>
                  <a:lnTo>
                    <a:pt x="52" y="353"/>
                  </a:lnTo>
                  <a:cubicBezTo>
                    <a:pt x="50" y="375"/>
                    <a:pt x="45" y="388"/>
                    <a:pt x="36" y="395"/>
                  </a:cubicBezTo>
                  <a:lnTo>
                    <a:pt x="36" y="395"/>
                  </a:lnTo>
                  <a:cubicBezTo>
                    <a:pt x="36" y="397"/>
                    <a:pt x="35" y="398"/>
                    <a:pt x="35" y="401"/>
                  </a:cubicBezTo>
                  <a:lnTo>
                    <a:pt x="35" y="401"/>
                  </a:lnTo>
                  <a:cubicBezTo>
                    <a:pt x="49" y="408"/>
                    <a:pt x="59" y="418"/>
                    <a:pt x="66" y="434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CF1C65F-589B-4B48-92C9-AF3BBC289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1433" y="8577542"/>
              <a:ext cx="1290375" cy="1103157"/>
            </a:xfrm>
            <a:custGeom>
              <a:avLst/>
              <a:gdLst>
                <a:gd name="T0" fmla="*/ 1497 w 1977"/>
                <a:gd name="T1" fmla="*/ 1140 h 1690"/>
                <a:gd name="T2" fmla="*/ 1548 w 1977"/>
                <a:gd name="T3" fmla="*/ 1183 h 1690"/>
                <a:gd name="T4" fmla="*/ 1458 w 1977"/>
                <a:gd name="T5" fmla="*/ 1217 h 1690"/>
                <a:gd name="T6" fmla="*/ 1424 w 1977"/>
                <a:gd name="T7" fmla="*/ 1202 h 1690"/>
                <a:gd name="T8" fmla="*/ 1658 w 1977"/>
                <a:gd name="T9" fmla="*/ 1261 h 1690"/>
                <a:gd name="T10" fmla="*/ 1638 w 1977"/>
                <a:gd name="T11" fmla="*/ 1180 h 1690"/>
                <a:gd name="T12" fmla="*/ 1613 w 1977"/>
                <a:gd name="T13" fmla="*/ 1146 h 1690"/>
                <a:gd name="T14" fmla="*/ 1669 w 1977"/>
                <a:gd name="T15" fmla="*/ 1137 h 1690"/>
                <a:gd name="T16" fmla="*/ 1659 w 1977"/>
                <a:gd name="T17" fmla="*/ 1083 h 1690"/>
                <a:gd name="T18" fmla="*/ 1596 w 1977"/>
                <a:gd name="T19" fmla="*/ 1001 h 1690"/>
                <a:gd name="T20" fmla="*/ 1599 w 1977"/>
                <a:gd name="T21" fmla="*/ 947 h 1690"/>
                <a:gd name="T22" fmla="*/ 1586 w 1977"/>
                <a:gd name="T23" fmla="*/ 891 h 1690"/>
                <a:gd name="T24" fmla="*/ 1384 w 1977"/>
                <a:gd name="T25" fmla="*/ 849 h 1690"/>
                <a:gd name="T26" fmla="*/ 943 w 1977"/>
                <a:gd name="T27" fmla="*/ 868 h 1690"/>
                <a:gd name="T28" fmla="*/ 920 w 1977"/>
                <a:gd name="T29" fmla="*/ 833 h 1690"/>
                <a:gd name="T30" fmla="*/ 1051 w 1977"/>
                <a:gd name="T31" fmla="*/ 453 h 1690"/>
                <a:gd name="T32" fmla="*/ 1118 w 1977"/>
                <a:gd name="T33" fmla="*/ 254 h 1690"/>
                <a:gd name="T34" fmla="*/ 1027 w 1977"/>
                <a:gd name="T35" fmla="*/ 34 h 1690"/>
                <a:gd name="T36" fmla="*/ 1017 w 1977"/>
                <a:gd name="T37" fmla="*/ 27 h 1690"/>
                <a:gd name="T38" fmla="*/ 537 w 1977"/>
                <a:gd name="T39" fmla="*/ 35 h 1690"/>
                <a:gd name="T40" fmla="*/ 421 w 1977"/>
                <a:gd name="T41" fmla="*/ 32 h 1690"/>
                <a:gd name="T42" fmla="*/ 72 w 1977"/>
                <a:gd name="T43" fmla="*/ 35 h 1690"/>
                <a:gd name="T44" fmla="*/ 34 w 1977"/>
                <a:gd name="T45" fmla="*/ 39 h 1690"/>
                <a:gd name="T46" fmla="*/ 28 w 1977"/>
                <a:gd name="T47" fmla="*/ 327 h 1690"/>
                <a:gd name="T48" fmla="*/ 99 w 1977"/>
                <a:gd name="T49" fmla="*/ 584 h 1690"/>
                <a:gd name="T50" fmla="*/ 133 w 1977"/>
                <a:gd name="T51" fmla="*/ 671 h 1690"/>
                <a:gd name="T52" fmla="*/ 134 w 1977"/>
                <a:gd name="T53" fmla="*/ 670 h 1690"/>
                <a:gd name="T54" fmla="*/ 153 w 1977"/>
                <a:gd name="T55" fmla="*/ 712 h 1690"/>
                <a:gd name="T56" fmla="*/ 168 w 1977"/>
                <a:gd name="T57" fmla="*/ 745 h 1690"/>
                <a:gd name="T58" fmla="*/ 186 w 1977"/>
                <a:gd name="T59" fmla="*/ 794 h 1690"/>
                <a:gd name="T60" fmla="*/ 204 w 1977"/>
                <a:gd name="T61" fmla="*/ 985 h 1690"/>
                <a:gd name="T62" fmla="*/ 93 w 1977"/>
                <a:gd name="T63" fmla="*/ 1438 h 1690"/>
                <a:gd name="T64" fmla="*/ 88 w 1977"/>
                <a:gd name="T65" fmla="*/ 1470 h 1690"/>
                <a:gd name="T66" fmla="*/ 182 w 1977"/>
                <a:gd name="T67" fmla="*/ 1456 h 1690"/>
                <a:gd name="T68" fmla="*/ 348 w 1977"/>
                <a:gd name="T69" fmla="*/ 1426 h 1690"/>
                <a:gd name="T70" fmla="*/ 765 w 1977"/>
                <a:gd name="T71" fmla="*/ 1503 h 1690"/>
                <a:gd name="T72" fmla="*/ 783 w 1977"/>
                <a:gd name="T73" fmla="*/ 1429 h 1690"/>
                <a:gd name="T74" fmla="*/ 890 w 1977"/>
                <a:gd name="T75" fmla="*/ 1417 h 1690"/>
                <a:gd name="T76" fmla="*/ 1004 w 1977"/>
                <a:gd name="T77" fmla="*/ 1511 h 1690"/>
                <a:gd name="T78" fmla="*/ 1103 w 1977"/>
                <a:gd name="T79" fmla="*/ 1574 h 1690"/>
                <a:gd name="T80" fmla="*/ 1247 w 1977"/>
                <a:gd name="T81" fmla="*/ 1663 h 1690"/>
                <a:gd name="T82" fmla="*/ 1437 w 1977"/>
                <a:gd name="T83" fmla="*/ 1615 h 1690"/>
                <a:gd name="T84" fmla="*/ 1565 w 1977"/>
                <a:gd name="T85" fmla="*/ 1597 h 1690"/>
                <a:gd name="T86" fmla="*/ 1576 w 1977"/>
                <a:gd name="T87" fmla="*/ 1508 h 1690"/>
                <a:gd name="T88" fmla="*/ 1774 w 1977"/>
                <a:gd name="T89" fmla="*/ 1653 h 1690"/>
                <a:gd name="T90" fmla="*/ 1924 w 1977"/>
                <a:gd name="T91" fmla="*/ 1645 h 1690"/>
                <a:gd name="T92" fmla="*/ 1957 w 1977"/>
                <a:gd name="T93" fmla="*/ 1568 h 1690"/>
                <a:gd name="T94" fmla="*/ 1739 w 1977"/>
                <a:gd name="T95" fmla="*/ 1455 h 1690"/>
                <a:gd name="T96" fmla="*/ 1794 w 1977"/>
                <a:gd name="T97" fmla="*/ 1357 h 1690"/>
                <a:gd name="T98" fmla="*/ 1874 w 1977"/>
                <a:gd name="T99" fmla="*/ 1209 h 1690"/>
                <a:gd name="T100" fmla="*/ 1797 w 1977"/>
                <a:gd name="T101" fmla="*/ 1158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77" h="1690">
                  <a:moveTo>
                    <a:pt x="1422" y="1184"/>
                  </a:moveTo>
                  <a:lnTo>
                    <a:pt x="1422" y="1184"/>
                  </a:lnTo>
                  <a:cubicBezTo>
                    <a:pt x="1445" y="1140"/>
                    <a:pt x="1462" y="1135"/>
                    <a:pt x="1474" y="1135"/>
                  </a:cubicBezTo>
                  <a:lnTo>
                    <a:pt x="1474" y="1135"/>
                  </a:lnTo>
                  <a:cubicBezTo>
                    <a:pt x="1481" y="1135"/>
                    <a:pt x="1488" y="1136"/>
                    <a:pt x="1497" y="1140"/>
                  </a:cubicBezTo>
                  <a:lnTo>
                    <a:pt x="1497" y="1140"/>
                  </a:lnTo>
                  <a:cubicBezTo>
                    <a:pt x="1525" y="1152"/>
                    <a:pt x="1553" y="1162"/>
                    <a:pt x="1582" y="1169"/>
                  </a:cubicBezTo>
                  <a:lnTo>
                    <a:pt x="1582" y="1169"/>
                  </a:lnTo>
                  <a:cubicBezTo>
                    <a:pt x="1570" y="1172"/>
                    <a:pt x="1559" y="1177"/>
                    <a:pt x="1548" y="1183"/>
                  </a:cubicBezTo>
                  <a:lnTo>
                    <a:pt x="1548" y="1183"/>
                  </a:lnTo>
                  <a:cubicBezTo>
                    <a:pt x="1542" y="1186"/>
                    <a:pt x="1535" y="1188"/>
                    <a:pt x="1529" y="1191"/>
                  </a:cubicBezTo>
                  <a:lnTo>
                    <a:pt x="1529" y="1191"/>
                  </a:lnTo>
                  <a:cubicBezTo>
                    <a:pt x="1523" y="1194"/>
                    <a:pt x="1517" y="1196"/>
                    <a:pt x="1510" y="1199"/>
                  </a:cubicBezTo>
                  <a:lnTo>
                    <a:pt x="1510" y="1199"/>
                  </a:lnTo>
                  <a:cubicBezTo>
                    <a:pt x="1492" y="1207"/>
                    <a:pt x="1474" y="1214"/>
                    <a:pt x="1458" y="1217"/>
                  </a:cubicBezTo>
                  <a:lnTo>
                    <a:pt x="1458" y="1217"/>
                  </a:lnTo>
                  <a:cubicBezTo>
                    <a:pt x="1456" y="1217"/>
                    <a:pt x="1454" y="1217"/>
                    <a:pt x="1451" y="1217"/>
                  </a:cubicBezTo>
                  <a:lnTo>
                    <a:pt x="1451" y="1217"/>
                  </a:lnTo>
                  <a:cubicBezTo>
                    <a:pt x="1440" y="1217"/>
                    <a:pt x="1429" y="1211"/>
                    <a:pt x="1424" y="1202"/>
                  </a:cubicBezTo>
                  <a:lnTo>
                    <a:pt x="1424" y="1202"/>
                  </a:lnTo>
                  <a:cubicBezTo>
                    <a:pt x="1420" y="1196"/>
                    <a:pt x="1419" y="1190"/>
                    <a:pt x="1422" y="1184"/>
                  </a:cubicBezTo>
                  <a:close/>
                  <a:moveTo>
                    <a:pt x="1749" y="1187"/>
                  </a:moveTo>
                  <a:lnTo>
                    <a:pt x="1749" y="1187"/>
                  </a:lnTo>
                  <a:cubicBezTo>
                    <a:pt x="1720" y="1210"/>
                    <a:pt x="1689" y="1235"/>
                    <a:pt x="1658" y="1261"/>
                  </a:cubicBezTo>
                  <a:lnTo>
                    <a:pt x="1658" y="1261"/>
                  </a:lnTo>
                  <a:cubicBezTo>
                    <a:pt x="1657" y="1262"/>
                    <a:pt x="1656" y="1263"/>
                    <a:pt x="1654" y="1264"/>
                  </a:cubicBezTo>
                  <a:lnTo>
                    <a:pt x="1654" y="1264"/>
                  </a:lnTo>
                  <a:cubicBezTo>
                    <a:pt x="1659" y="1223"/>
                    <a:pt x="1654" y="1199"/>
                    <a:pt x="1640" y="1183"/>
                  </a:cubicBezTo>
                  <a:lnTo>
                    <a:pt x="1640" y="1183"/>
                  </a:lnTo>
                  <a:cubicBezTo>
                    <a:pt x="1639" y="1181"/>
                    <a:pt x="1639" y="1181"/>
                    <a:pt x="1638" y="1180"/>
                  </a:cubicBezTo>
                  <a:lnTo>
                    <a:pt x="1638" y="1180"/>
                  </a:lnTo>
                  <a:cubicBezTo>
                    <a:pt x="1635" y="1179"/>
                    <a:pt x="1632" y="1178"/>
                    <a:pt x="1629" y="1176"/>
                  </a:cubicBezTo>
                  <a:lnTo>
                    <a:pt x="1629" y="1176"/>
                  </a:lnTo>
                  <a:cubicBezTo>
                    <a:pt x="1618" y="1170"/>
                    <a:pt x="1612" y="1158"/>
                    <a:pt x="1613" y="1146"/>
                  </a:cubicBezTo>
                  <a:lnTo>
                    <a:pt x="1613" y="1146"/>
                  </a:lnTo>
                  <a:cubicBezTo>
                    <a:pt x="1613" y="1145"/>
                    <a:pt x="1613" y="1143"/>
                    <a:pt x="1613" y="1142"/>
                  </a:cubicBezTo>
                  <a:lnTo>
                    <a:pt x="1613" y="1142"/>
                  </a:lnTo>
                  <a:cubicBezTo>
                    <a:pt x="1624" y="1144"/>
                    <a:pt x="1635" y="1146"/>
                    <a:pt x="1646" y="1147"/>
                  </a:cubicBezTo>
                  <a:lnTo>
                    <a:pt x="1646" y="1147"/>
                  </a:lnTo>
                  <a:cubicBezTo>
                    <a:pt x="1653" y="1144"/>
                    <a:pt x="1661" y="1140"/>
                    <a:pt x="1669" y="1137"/>
                  </a:cubicBezTo>
                  <a:lnTo>
                    <a:pt x="1669" y="1136"/>
                  </a:lnTo>
                  <a:lnTo>
                    <a:pt x="1669" y="1136"/>
                  </a:lnTo>
                  <a:cubicBezTo>
                    <a:pt x="1668" y="1130"/>
                    <a:pt x="1668" y="1120"/>
                    <a:pt x="1667" y="1112"/>
                  </a:cubicBezTo>
                  <a:lnTo>
                    <a:pt x="1667" y="1112"/>
                  </a:lnTo>
                  <a:cubicBezTo>
                    <a:pt x="1666" y="1097"/>
                    <a:pt x="1664" y="1084"/>
                    <a:pt x="1659" y="1083"/>
                  </a:cubicBezTo>
                  <a:lnTo>
                    <a:pt x="1659" y="1083"/>
                  </a:lnTo>
                  <a:cubicBezTo>
                    <a:pt x="1608" y="1069"/>
                    <a:pt x="1597" y="1041"/>
                    <a:pt x="1596" y="1008"/>
                  </a:cubicBezTo>
                  <a:lnTo>
                    <a:pt x="1596" y="1008"/>
                  </a:lnTo>
                  <a:cubicBezTo>
                    <a:pt x="1596" y="1006"/>
                    <a:pt x="1596" y="1004"/>
                    <a:pt x="1596" y="1001"/>
                  </a:cubicBezTo>
                  <a:lnTo>
                    <a:pt x="1596" y="1001"/>
                  </a:lnTo>
                  <a:cubicBezTo>
                    <a:pt x="1596" y="995"/>
                    <a:pt x="1596" y="988"/>
                    <a:pt x="1597" y="981"/>
                  </a:cubicBezTo>
                  <a:lnTo>
                    <a:pt x="1597" y="981"/>
                  </a:lnTo>
                  <a:cubicBezTo>
                    <a:pt x="1598" y="972"/>
                    <a:pt x="1599" y="963"/>
                    <a:pt x="1599" y="954"/>
                  </a:cubicBezTo>
                  <a:lnTo>
                    <a:pt x="1599" y="954"/>
                  </a:lnTo>
                  <a:cubicBezTo>
                    <a:pt x="1599" y="952"/>
                    <a:pt x="1599" y="950"/>
                    <a:pt x="1599" y="947"/>
                  </a:cubicBezTo>
                  <a:lnTo>
                    <a:pt x="1599" y="947"/>
                  </a:lnTo>
                  <a:cubicBezTo>
                    <a:pt x="1599" y="930"/>
                    <a:pt x="1597" y="913"/>
                    <a:pt x="1588" y="898"/>
                  </a:cubicBezTo>
                  <a:lnTo>
                    <a:pt x="1588" y="898"/>
                  </a:lnTo>
                  <a:cubicBezTo>
                    <a:pt x="1587" y="896"/>
                    <a:pt x="1586" y="894"/>
                    <a:pt x="1586" y="891"/>
                  </a:cubicBezTo>
                  <a:lnTo>
                    <a:pt x="1586" y="891"/>
                  </a:lnTo>
                  <a:cubicBezTo>
                    <a:pt x="1585" y="875"/>
                    <a:pt x="1613" y="863"/>
                    <a:pt x="1620" y="845"/>
                  </a:cubicBezTo>
                  <a:lnTo>
                    <a:pt x="1620" y="845"/>
                  </a:lnTo>
                  <a:cubicBezTo>
                    <a:pt x="1613" y="844"/>
                    <a:pt x="1603" y="849"/>
                    <a:pt x="1602" y="838"/>
                  </a:cubicBezTo>
                  <a:lnTo>
                    <a:pt x="1602" y="838"/>
                  </a:lnTo>
                  <a:cubicBezTo>
                    <a:pt x="1529" y="842"/>
                    <a:pt x="1457" y="847"/>
                    <a:pt x="1384" y="849"/>
                  </a:cubicBezTo>
                  <a:lnTo>
                    <a:pt x="1384" y="849"/>
                  </a:lnTo>
                  <a:cubicBezTo>
                    <a:pt x="1357" y="849"/>
                    <a:pt x="1326" y="867"/>
                    <a:pt x="1302" y="837"/>
                  </a:cubicBezTo>
                  <a:lnTo>
                    <a:pt x="1169" y="837"/>
                  </a:lnTo>
                  <a:lnTo>
                    <a:pt x="1169" y="837"/>
                  </a:lnTo>
                  <a:cubicBezTo>
                    <a:pt x="1098" y="883"/>
                    <a:pt x="1019" y="862"/>
                    <a:pt x="943" y="868"/>
                  </a:cubicBezTo>
                  <a:lnTo>
                    <a:pt x="943" y="868"/>
                  </a:lnTo>
                  <a:cubicBezTo>
                    <a:pt x="931" y="860"/>
                    <a:pt x="924" y="849"/>
                    <a:pt x="920" y="836"/>
                  </a:cubicBezTo>
                  <a:lnTo>
                    <a:pt x="920" y="836"/>
                  </a:lnTo>
                  <a:cubicBezTo>
                    <a:pt x="920" y="835"/>
                    <a:pt x="920" y="834"/>
                    <a:pt x="920" y="833"/>
                  </a:cubicBezTo>
                  <a:lnTo>
                    <a:pt x="920" y="833"/>
                  </a:lnTo>
                  <a:cubicBezTo>
                    <a:pt x="926" y="729"/>
                    <a:pt x="947" y="628"/>
                    <a:pt x="1001" y="537"/>
                  </a:cubicBezTo>
                  <a:lnTo>
                    <a:pt x="1001" y="537"/>
                  </a:lnTo>
                  <a:lnTo>
                    <a:pt x="1001" y="537"/>
                  </a:lnTo>
                  <a:lnTo>
                    <a:pt x="1001" y="537"/>
                  </a:lnTo>
                  <a:cubicBezTo>
                    <a:pt x="1005" y="501"/>
                    <a:pt x="1014" y="468"/>
                    <a:pt x="1051" y="453"/>
                  </a:cubicBezTo>
                  <a:lnTo>
                    <a:pt x="1051" y="453"/>
                  </a:lnTo>
                  <a:cubicBezTo>
                    <a:pt x="1059" y="409"/>
                    <a:pt x="1041" y="355"/>
                    <a:pt x="1103" y="335"/>
                  </a:cubicBezTo>
                  <a:lnTo>
                    <a:pt x="1103" y="335"/>
                  </a:lnTo>
                  <a:cubicBezTo>
                    <a:pt x="1134" y="314"/>
                    <a:pt x="1116" y="282"/>
                    <a:pt x="1118" y="254"/>
                  </a:cubicBezTo>
                  <a:lnTo>
                    <a:pt x="1118" y="254"/>
                  </a:lnTo>
                  <a:cubicBezTo>
                    <a:pt x="1097" y="250"/>
                    <a:pt x="1098" y="235"/>
                    <a:pt x="1101" y="219"/>
                  </a:cubicBezTo>
                  <a:lnTo>
                    <a:pt x="1101" y="219"/>
                  </a:lnTo>
                  <a:cubicBezTo>
                    <a:pt x="1095" y="215"/>
                    <a:pt x="1087" y="212"/>
                    <a:pt x="1086" y="207"/>
                  </a:cubicBezTo>
                  <a:lnTo>
                    <a:pt x="1086" y="207"/>
                  </a:lnTo>
                  <a:cubicBezTo>
                    <a:pt x="1072" y="146"/>
                    <a:pt x="1069" y="69"/>
                    <a:pt x="1027" y="34"/>
                  </a:cubicBezTo>
                  <a:lnTo>
                    <a:pt x="1027" y="34"/>
                  </a:lnTo>
                  <a:cubicBezTo>
                    <a:pt x="1026" y="30"/>
                    <a:pt x="1025" y="27"/>
                    <a:pt x="1025" y="23"/>
                  </a:cubicBezTo>
                  <a:lnTo>
                    <a:pt x="1025" y="23"/>
                  </a:lnTo>
                  <a:cubicBezTo>
                    <a:pt x="1022" y="24"/>
                    <a:pt x="1019" y="26"/>
                    <a:pt x="1017" y="27"/>
                  </a:cubicBezTo>
                  <a:lnTo>
                    <a:pt x="1017" y="27"/>
                  </a:lnTo>
                  <a:cubicBezTo>
                    <a:pt x="970" y="0"/>
                    <a:pt x="894" y="20"/>
                    <a:pt x="832" y="21"/>
                  </a:cubicBezTo>
                  <a:lnTo>
                    <a:pt x="832" y="21"/>
                  </a:lnTo>
                  <a:cubicBezTo>
                    <a:pt x="752" y="22"/>
                    <a:pt x="672" y="26"/>
                    <a:pt x="591" y="29"/>
                  </a:cubicBezTo>
                  <a:lnTo>
                    <a:pt x="591" y="29"/>
                  </a:lnTo>
                  <a:cubicBezTo>
                    <a:pt x="573" y="32"/>
                    <a:pt x="555" y="33"/>
                    <a:pt x="537" y="35"/>
                  </a:cubicBezTo>
                  <a:lnTo>
                    <a:pt x="537" y="35"/>
                  </a:lnTo>
                  <a:cubicBezTo>
                    <a:pt x="531" y="35"/>
                    <a:pt x="526" y="35"/>
                    <a:pt x="520" y="34"/>
                  </a:cubicBezTo>
                  <a:lnTo>
                    <a:pt x="520" y="34"/>
                  </a:lnTo>
                  <a:cubicBezTo>
                    <a:pt x="487" y="33"/>
                    <a:pt x="454" y="32"/>
                    <a:pt x="421" y="32"/>
                  </a:cubicBezTo>
                  <a:lnTo>
                    <a:pt x="421" y="32"/>
                  </a:lnTo>
                  <a:cubicBezTo>
                    <a:pt x="384" y="32"/>
                    <a:pt x="351" y="34"/>
                    <a:pt x="321" y="37"/>
                  </a:cubicBezTo>
                  <a:lnTo>
                    <a:pt x="321" y="37"/>
                  </a:lnTo>
                  <a:cubicBezTo>
                    <a:pt x="304" y="37"/>
                    <a:pt x="287" y="36"/>
                    <a:pt x="270" y="36"/>
                  </a:cubicBezTo>
                  <a:lnTo>
                    <a:pt x="270" y="36"/>
                  </a:lnTo>
                  <a:cubicBezTo>
                    <a:pt x="204" y="36"/>
                    <a:pt x="137" y="38"/>
                    <a:pt x="72" y="35"/>
                  </a:cubicBezTo>
                  <a:lnTo>
                    <a:pt x="72" y="35"/>
                  </a:lnTo>
                  <a:cubicBezTo>
                    <a:pt x="57" y="34"/>
                    <a:pt x="46" y="36"/>
                    <a:pt x="38" y="39"/>
                  </a:cubicBezTo>
                  <a:lnTo>
                    <a:pt x="38" y="39"/>
                  </a:lnTo>
                  <a:cubicBezTo>
                    <a:pt x="37" y="38"/>
                    <a:pt x="36" y="38"/>
                    <a:pt x="34" y="37"/>
                  </a:cubicBezTo>
                  <a:lnTo>
                    <a:pt x="34" y="39"/>
                  </a:lnTo>
                  <a:lnTo>
                    <a:pt x="34" y="39"/>
                  </a:lnTo>
                  <a:lnTo>
                    <a:pt x="34" y="40"/>
                  </a:lnTo>
                  <a:lnTo>
                    <a:pt x="0" y="37"/>
                  </a:lnTo>
                  <a:lnTo>
                    <a:pt x="0" y="37"/>
                  </a:lnTo>
                  <a:cubicBezTo>
                    <a:pt x="3" y="116"/>
                    <a:pt x="25" y="248"/>
                    <a:pt x="28" y="327"/>
                  </a:cubicBezTo>
                  <a:lnTo>
                    <a:pt x="28" y="327"/>
                  </a:lnTo>
                  <a:cubicBezTo>
                    <a:pt x="32" y="359"/>
                    <a:pt x="36" y="391"/>
                    <a:pt x="43" y="422"/>
                  </a:cubicBezTo>
                  <a:lnTo>
                    <a:pt x="43" y="422"/>
                  </a:lnTo>
                  <a:cubicBezTo>
                    <a:pt x="55" y="479"/>
                    <a:pt x="84" y="528"/>
                    <a:pt x="99" y="584"/>
                  </a:cubicBezTo>
                  <a:lnTo>
                    <a:pt x="99" y="584"/>
                  </a:lnTo>
                  <a:cubicBezTo>
                    <a:pt x="106" y="613"/>
                    <a:pt x="118" y="641"/>
                    <a:pt x="131" y="668"/>
                  </a:cubicBezTo>
                  <a:lnTo>
                    <a:pt x="131" y="668"/>
                  </a:lnTo>
                  <a:cubicBezTo>
                    <a:pt x="132" y="668"/>
                    <a:pt x="133" y="669"/>
                    <a:pt x="134" y="669"/>
                  </a:cubicBezTo>
                  <a:lnTo>
                    <a:pt x="134" y="669"/>
                  </a:lnTo>
                  <a:cubicBezTo>
                    <a:pt x="133" y="670"/>
                    <a:pt x="133" y="670"/>
                    <a:pt x="133" y="671"/>
                  </a:cubicBezTo>
                  <a:lnTo>
                    <a:pt x="133" y="671"/>
                  </a:lnTo>
                  <a:lnTo>
                    <a:pt x="133" y="672"/>
                  </a:lnTo>
                  <a:lnTo>
                    <a:pt x="133" y="672"/>
                  </a:lnTo>
                  <a:cubicBezTo>
                    <a:pt x="134" y="672"/>
                    <a:pt x="134" y="671"/>
                    <a:pt x="134" y="670"/>
                  </a:cubicBezTo>
                  <a:lnTo>
                    <a:pt x="134" y="670"/>
                  </a:lnTo>
                  <a:cubicBezTo>
                    <a:pt x="151" y="676"/>
                    <a:pt x="156" y="687"/>
                    <a:pt x="151" y="702"/>
                  </a:cubicBezTo>
                  <a:lnTo>
                    <a:pt x="151" y="702"/>
                  </a:lnTo>
                  <a:cubicBezTo>
                    <a:pt x="150" y="702"/>
                    <a:pt x="149" y="702"/>
                    <a:pt x="148" y="701"/>
                  </a:cubicBezTo>
                  <a:lnTo>
                    <a:pt x="148" y="701"/>
                  </a:lnTo>
                  <a:cubicBezTo>
                    <a:pt x="150" y="705"/>
                    <a:pt x="151" y="708"/>
                    <a:pt x="153" y="712"/>
                  </a:cubicBezTo>
                  <a:lnTo>
                    <a:pt x="153" y="712"/>
                  </a:lnTo>
                  <a:cubicBezTo>
                    <a:pt x="153" y="709"/>
                    <a:pt x="153" y="708"/>
                    <a:pt x="152" y="705"/>
                  </a:cubicBezTo>
                  <a:lnTo>
                    <a:pt x="152" y="705"/>
                  </a:lnTo>
                  <a:cubicBezTo>
                    <a:pt x="174" y="714"/>
                    <a:pt x="171" y="730"/>
                    <a:pt x="168" y="745"/>
                  </a:cubicBezTo>
                  <a:lnTo>
                    <a:pt x="168" y="745"/>
                  </a:lnTo>
                  <a:cubicBezTo>
                    <a:pt x="171" y="752"/>
                    <a:pt x="174" y="759"/>
                    <a:pt x="176" y="766"/>
                  </a:cubicBezTo>
                  <a:lnTo>
                    <a:pt x="176" y="766"/>
                  </a:lnTo>
                  <a:cubicBezTo>
                    <a:pt x="178" y="770"/>
                    <a:pt x="179" y="774"/>
                    <a:pt x="181" y="779"/>
                  </a:cubicBezTo>
                  <a:lnTo>
                    <a:pt x="181" y="779"/>
                  </a:lnTo>
                  <a:cubicBezTo>
                    <a:pt x="184" y="783"/>
                    <a:pt x="186" y="788"/>
                    <a:pt x="186" y="794"/>
                  </a:cubicBezTo>
                  <a:lnTo>
                    <a:pt x="186" y="794"/>
                  </a:lnTo>
                  <a:cubicBezTo>
                    <a:pt x="189" y="803"/>
                    <a:pt x="192" y="813"/>
                    <a:pt x="194" y="823"/>
                  </a:cubicBezTo>
                  <a:lnTo>
                    <a:pt x="194" y="823"/>
                  </a:lnTo>
                  <a:cubicBezTo>
                    <a:pt x="222" y="874"/>
                    <a:pt x="225" y="929"/>
                    <a:pt x="204" y="985"/>
                  </a:cubicBezTo>
                  <a:lnTo>
                    <a:pt x="204" y="985"/>
                  </a:lnTo>
                  <a:cubicBezTo>
                    <a:pt x="193" y="1030"/>
                    <a:pt x="169" y="1071"/>
                    <a:pt x="166" y="1118"/>
                  </a:cubicBezTo>
                  <a:lnTo>
                    <a:pt x="166" y="1118"/>
                  </a:lnTo>
                  <a:cubicBezTo>
                    <a:pt x="164" y="1182"/>
                    <a:pt x="170" y="1255"/>
                    <a:pt x="150" y="1317"/>
                  </a:cubicBezTo>
                  <a:lnTo>
                    <a:pt x="150" y="1317"/>
                  </a:lnTo>
                  <a:cubicBezTo>
                    <a:pt x="136" y="1359"/>
                    <a:pt x="93" y="1438"/>
                    <a:pt x="93" y="1438"/>
                  </a:cubicBezTo>
                  <a:lnTo>
                    <a:pt x="93" y="1438"/>
                  </a:lnTo>
                  <a:cubicBezTo>
                    <a:pt x="93" y="1438"/>
                    <a:pt x="76" y="1475"/>
                    <a:pt x="83" y="1473"/>
                  </a:cubicBezTo>
                  <a:lnTo>
                    <a:pt x="83" y="1473"/>
                  </a:lnTo>
                  <a:cubicBezTo>
                    <a:pt x="78" y="1481"/>
                    <a:pt x="92" y="1468"/>
                    <a:pt x="88" y="1470"/>
                  </a:cubicBezTo>
                  <a:lnTo>
                    <a:pt x="88" y="1470"/>
                  </a:lnTo>
                  <a:cubicBezTo>
                    <a:pt x="89" y="1471"/>
                    <a:pt x="91" y="1471"/>
                    <a:pt x="93" y="1471"/>
                  </a:cubicBezTo>
                  <a:lnTo>
                    <a:pt x="93" y="1471"/>
                  </a:lnTo>
                  <a:cubicBezTo>
                    <a:pt x="95" y="1471"/>
                    <a:pt x="97" y="1471"/>
                    <a:pt x="99" y="1470"/>
                  </a:cubicBezTo>
                  <a:lnTo>
                    <a:pt x="99" y="1470"/>
                  </a:lnTo>
                  <a:cubicBezTo>
                    <a:pt x="126" y="1465"/>
                    <a:pt x="154" y="1460"/>
                    <a:pt x="182" y="1456"/>
                  </a:cubicBezTo>
                  <a:lnTo>
                    <a:pt x="182" y="1456"/>
                  </a:lnTo>
                  <a:cubicBezTo>
                    <a:pt x="224" y="1448"/>
                    <a:pt x="268" y="1441"/>
                    <a:pt x="312" y="1431"/>
                  </a:cubicBezTo>
                  <a:lnTo>
                    <a:pt x="312" y="1431"/>
                  </a:lnTo>
                  <a:cubicBezTo>
                    <a:pt x="325" y="1428"/>
                    <a:pt x="336" y="1426"/>
                    <a:pt x="348" y="1426"/>
                  </a:cubicBezTo>
                  <a:lnTo>
                    <a:pt x="348" y="1426"/>
                  </a:lnTo>
                  <a:cubicBezTo>
                    <a:pt x="364" y="1426"/>
                    <a:pt x="378" y="1429"/>
                    <a:pt x="394" y="1436"/>
                  </a:cubicBezTo>
                  <a:lnTo>
                    <a:pt x="394" y="1436"/>
                  </a:lnTo>
                  <a:cubicBezTo>
                    <a:pt x="495" y="1482"/>
                    <a:pt x="604" y="1504"/>
                    <a:pt x="728" y="1504"/>
                  </a:cubicBezTo>
                  <a:lnTo>
                    <a:pt x="728" y="1504"/>
                  </a:lnTo>
                  <a:cubicBezTo>
                    <a:pt x="741" y="1504"/>
                    <a:pt x="753" y="1504"/>
                    <a:pt x="765" y="1503"/>
                  </a:cubicBezTo>
                  <a:lnTo>
                    <a:pt x="765" y="1503"/>
                  </a:lnTo>
                  <a:cubicBezTo>
                    <a:pt x="778" y="1503"/>
                    <a:pt x="789" y="1496"/>
                    <a:pt x="794" y="1484"/>
                  </a:cubicBezTo>
                  <a:lnTo>
                    <a:pt x="794" y="1484"/>
                  </a:lnTo>
                  <a:cubicBezTo>
                    <a:pt x="806" y="1459"/>
                    <a:pt x="794" y="1440"/>
                    <a:pt x="783" y="1429"/>
                  </a:cubicBezTo>
                  <a:lnTo>
                    <a:pt x="783" y="1429"/>
                  </a:lnTo>
                  <a:cubicBezTo>
                    <a:pt x="789" y="1424"/>
                    <a:pt x="794" y="1419"/>
                    <a:pt x="799" y="1415"/>
                  </a:cubicBezTo>
                  <a:lnTo>
                    <a:pt x="799" y="1415"/>
                  </a:lnTo>
                  <a:cubicBezTo>
                    <a:pt x="806" y="1408"/>
                    <a:pt x="817" y="1398"/>
                    <a:pt x="825" y="1393"/>
                  </a:cubicBezTo>
                  <a:lnTo>
                    <a:pt x="825" y="1393"/>
                  </a:lnTo>
                  <a:cubicBezTo>
                    <a:pt x="845" y="1407"/>
                    <a:pt x="869" y="1412"/>
                    <a:pt x="890" y="1417"/>
                  </a:cubicBezTo>
                  <a:lnTo>
                    <a:pt x="890" y="1417"/>
                  </a:lnTo>
                  <a:cubicBezTo>
                    <a:pt x="930" y="1425"/>
                    <a:pt x="939" y="1430"/>
                    <a:pt x="941" y="1456"/>
                  </a:cubicBezTo>
                  <a:lnTo>
                    <a:pt x="941" y="1456"/>
                  </a:lnTo>
                  <a:cubicBezTo>
                    <a:pt x="943" y="1484"/>
                    <a:pt x="979" y="1511"/>
                    <a:pt x="1004" y="1511"/>
                  </a:cubicBezTo>
                  <a:lnTo>
                    <a:pt x="1004" y="1511"/>
                  </a:lnTo>
                  <a:cubicBezTo>
                    <a:pt x="1004" y="1511"/>
                    <a:pt x="1005" y="1511"/>
                    <a:pt x="1007" y="1511"/>
                  </a:cubicBezTo>
                  <a:lnTo>
                    <a:pt x="1007" y="1511"/>
                  </a:lnTo>
                  <a:cubicBezTo>
                    <a:pt x="1008" y="1511"/>
                    <a:pt x="1011" y="1511"/>
                    <a:pt x="1013" y="1511"/>
                  </a:cubicBezTo>
                  <a:lnTo>
                    <a:pt x="1013" y="1511"/>
                  </a:lnTo>
                  <a:cubicBezTo>
                    <a:pt x="1053" y="1511"/>
                    <a:pt x="1072" y="1534"/>
                    <a:pt x="1103" y="1574"/>
                  </a:cubicBezTo>
                  <a:lnTo>
                    <a:pt x="1103" y="1574"/>
                  </a:lnTo>
                  <a:cubicBezTo>
                    <a:pt x="1111" y="1586"/>
                    <a:pt x="1120" y="1598"/>
                    <a:pt x="1130" y="1610"/>
                  </a:cubicBezTo>
                  <a:lnTo>
                    <a:pt x="1130" y="1610"/>
                  </a:lnTo>
                  <a:cubicBezTo>
                    <a:pt x="1161" y="1644"/>
                    <a:pt x="1202" y="1663"/>
                    <a:pt x="1247" y="1663"/>
                  </a:cubicBezTo>
                  <a:lnTo>
                    <a:pt x="1247" y="1663"/>
                  </a:lnTo>
                  <a:cubicBezTo>
                    <a:pt x="1288" y="1663"/>
                    <a:pt x="1328" y="1648"/>
                    <a:pt x="1361" y="1620"/>
                  </a:cubicBezTo>
                  <a:lnTo>
                    <a:pt x="1361" y="1620"/>
                  </a:lnTo>
                  <a:cubicBezTo>
                    <a:pt x="1377" y="1607"/>
                    <a:pt x="1393" y="1600"/>
                    <a:pt x="1408" y="1600"/>
                  </a:cubicBezTo>
                  <a:lnTo>
                    <a:pt x="1408" y="1600"/>
                  </a:lnTo>
                  <a:cubicBezTo>
                    <a:pt x="1420" y="1600"/>
                    <a:pt x="1429" y="1605"/>
                    <a:pt x="1437" y="1615"/>
                  </a:cubicBezTo>
                  <a:lnTo>
                    <a:pt x="1437" y="1615"/>
                  </a:lnTo>
                  <a:cubicBezTo>
                    <a:pt x="1450" y="1634"/>
                    <a:pt x="1472" y="1660"/>
                    <a:pt x="1501" y="1660"/>
                  </a:cubicBezTo>
                  <a:lnTo>
                    <a:pt x="1501" y="1660"/>
                  </a:lnTo>
                  <a:cubicBezTo>
                    <a:pt x="1539" y="1660"/>
                    <a:pt x="1555" y="1620"/>
                    <a:pt x="1565" y="1597"/>
                  </a:cubicBezTo>
                  <a:lnTo>
                    <a:pt x="1565" y="1597"/>
                  </a:lnTo>
                  <a:cubicBezTo>
                    <a:pt x="1572" y="1577"/>
                    <a:pt x="1571" y="1558"/>
                    <a:pt x="1570" y="1541"/>
                  </a:cubicBezTo>
                  <a:lnTo>
                    <a:pt x="1570" y="1541"/>
                  </a:lnTo>
                  <a:cubicBezTo>
                    <a:pt x="1569" y="1533"/>
                    <a:pt x="1569" y="1526"/>
                    <a:pt x="1569" y="1520"/>
                  </a:cubicBezTo>
                  <a:lnTo>
                    <a:pt x="1569" y="1520"/>
                  </a:lnTo>
                  <a:cubicBezTo>
                    <a:pt x="1570" y="1514"/>
                    <a:pt x="1573" y="1510"/>
                    <a:pt x="1576" y="1508"/>
                  </a:cubicBezTo>
                  <a:lnTo>
                    <a:pt x="1576" y="1508"/>
                  </a:lnTo>
                  <a:cubicBezTo>
                    <a:pt x="1605" y="1549"/>
                    <a:pt x="1648" y="1566"/>
                    <a:pt x="1685" y="1582"/>
                  </a:cubicBezTo>
                  <a:lnTo>
                    <a:pt x="1685" y="1582"/>
                  </a:lnTo>
                  <a:cubicBezTo>
                    <a:pt x="1732" y="1602"/>
                    <a:pt x="1761" y="1616"/>
                    <a:pt x="1774" y="1653"/>
                  </a:cubicBezTo>
                  <a:lnTo>
                    <a:pt x="1774" y="1653"/>
                  </a:lnTo>
                  <a:cubicBezTo>
                    <a:pt x="1782" y="1675"/>
                    <a:pt x="1800" y="1689"/>
                    <a:pt x="1823" y="1689"/>
                  </a:cubicBezTo>
                  <a:lnTo>
                    <a:pt x="1823" y="1689"/>
                  </a:lnTo>
                  <a:cubicBezTo>
                    <a:pt x="1839" y="1689"/>
                    <a:pt x="1854" y="1682"/>
                    <a:pt x="1863" y="1677"/>
                  </a:cubicBezTo>
                  <a:lnTo>
                    <a:pt x="1863" y="1677"/>
                  </a:lnTo>
                  <a:cubicBezTo>
                    <a:pt x="1882" y="1667"/>
                    <a:pt x="1902" y="1657"/>
                    <a:pt x="1924" y="1645"/>
                  </a:cubicBezTo>
                  <a:lnTo>
                    <a:pt x="1957" y="1628"/>
                  </a:lnTo>
                  <a:lnTo>
                    <a:pt x="1957" y="1628"/>
                  </a:lnTo>
                  <a:cubicBezTo>
                    <a:pt x="1969" y="1622"/>
                    <a:pt x="1976" y="1610"/>
                    <a:pt x="1976" y="1598"/>
                  </a:cubicBezTo>
                  <a:lnTo>
                    <a:pt x="1976" y="1598"/>
                  </a:lnTo>
                  <a:cubicBezTo>
                    <a:pt x="1976" y="1585"/>
                    <a:pt x="1968" y="1574"/>
                    <a:pt x="1957" y="1568"/>
                  </a:cubicBezTo>
                  <a:lnTo>
                    <a:pt x="1957" y="1568"/>
                  </a:lnTo>
                  <a:cubicBezTo>
                    <a:pt x="1931" y="1556"/>
                    <a:pt x="1906" y="1546"/>
                    <a:pt x="1882" y="1536"/>
                  </a:cubicBezTo>
                  <a:lnTo>
                    <a:pt x="1882" y="1536"/>
                  </a:lnTo>
                  <a:cubicBezTo>
                    <a:pt x="1826" y="1513"/>
                    <a:pt x="1777" y="1493"/>
                    <a:pt x="1739" y="1455"/>
                  </a:cubicBezTo>
                  <a:lnTo>
                    <a:pt x="1739" y="1455"/>
                  </a:lnTo>
                  <a:cubicBezTo>
                    <a:pt x="1719" y="1435"/>
                    <a:pt x="1719" y="1427"/>
                    <a:pt x="1719" y="1427"/>
                  </a:cubicBezTo>
                  <a:lnTo>
                    <a:pt x="1719" y="1427"/>
                  </a:lnTo>
                  <a:cubicBezTo>
                    <a:pt x="1719" y="1426"/>
                    <a:pt x="1723" y="1421"/>
                    <a:pt x="1733" y="1414"/>
                  </a:cubicBezTo>
                  <a:lnTo>
                    <a:pt x="1733" y="1414"/>
                  </a:lnTo>
                  <a:cubicBezTo>
                    <a:pt x="1760" y="1398"/>
                    <a:pt x="1778" y="1376"/>
                    <a:pt x="1794" y="1357"/>
                  </a:cubicBezTo>
                  <a:lnTo>
                    <a:pt x="1794" y="1357"/>
                  </a:lnTo>
                  <a:cubicBezTo>
                    <a:pt x="1810" y="1337"/>
                    <a:pt x="1824" y="1319"/>
                    <a:pt x="1844" y="1310"/>
                  </a:cubicBezTo>
                  <a:lnTo>
                    <a:pt x="1844" y="1310"/>
                  </a:lnTo>
                  <a:cubicBezTo>
                    <a:pt x="1884" y="1292"/>
                    <a:pt x="1894" y="1258"/>
                    <a:pt x="1874" y="1209"/>
                  </a:cubicBezTo>
                  <a:lnTo>
                    <a:pt x="1874" y="1209"/>
                  </a:lnTo>
                  <a:cubicBezTo>
                    <a:pt x="1872" y="1206"/>
                    <a:pt x="1871" y="1200"/>
                    <a:pt x="1870" y="1198"/>
                  </a:cubicBezTo>
                  <a:lnTo>
                    <a:pt x="1870" y="1198"/>
                  </a:lnTo>
                  <a:cubicBezTo>
                    <a:pt x="1865" y="1172"/>
                    <a:pt x="1845" y="1155"/>
                    <a:pt x="1819" y="1155"/>
                  </a:cubicBezTo>
                  <a:lnTo>
                    <a:pt x="1819" y="1155"/>
                  </a:lnTo>
                  <a:cubicBezTo>
                    <a:pt x="1811" y="1155"/>
                    <a:pt x="1804" y="1156"/>
                    <a:pt x="1797" y="1158"/>
                  </a:cubicBezTo>
                  <a:lnTo>
                    <a:pt x="1797" y="1158"/>
                  </a:lnTo>
                  <a:cubicBezTo>
                    <a:pt x="1794" y="1161"/>
                    <a:pt x="1790" y="1163"/>
                    <a:pt x="1786" y="1166"/>
                  </a:cubicBezTo>
                  <a:lnTo>
                    <a:pt x="1786" y="1166"/>
                  </a:lnTo>
                  <a:cubicBezTo>
                    <a:pt x="1773" y="1176"/>
                    <a:pt x="1761" y="1183"/>
                    <a:pt x="1749" y="1187"/>
                  </a:cubicBezTo>
                  <a:close/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0CC1D1CF-9CD3-C740-A800-5BDC557A2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3201" y="7580958"/>
              <a:ext cx="3125129" cy="3035839"/>
            </a:xfrm>
            <a:custGeom>
              <a:avLst/>
              <a:gdLst>
                <a:gd name="T0" fmla="*/ 4740 w 4785"/>
                <a:gd name="T1" fmla="*/ 2304 h 4649"/>
                <a:gd name="T2" fmla="*/ 4727 w 4785"/>
                <a:gd name="T3" fmla="*/ 2270 h 4649"/>
                <a:gd name="T4" fmla="*/ 4707 w 4785"/>
                <a:gd name="T5" fmla="*/ 2226 h 4649"/>
                <a:gd name="T6" fmla="*/ 4693 w 4785"/>
                <a:gd name="T7" fmla="*/ 2195 h 4649"/>
                <a:gd name="T8" fmla="*/ 4693 w 4785"/>
                <a:gd name="T9" fmla="*/ 2194 h 4649"/>
                <a:gd name="T10" fmla="*/ 4658 w 4785"/>
                <a:gd name="T11" fmla="*/ 2109 h 4649"/>
                <a:gd name="T12" fmla="*/ 4559 w 4785"/>
                <a:gd name="T13" fmla="*/ 1562 h 4649"/>
                <a:gd name="T14" fmla="*/ 4593 w 4785"/>
                <a:gd name="T15" fmla="*/ 1562 h 4649"/>
                <a:gd name="T16" fmla="*/ 4560 w 4785"/>
                <a:gd name="T17" fmla="*/ 1450 h 4649"/>
                <a:gd name="T18" fmla="*/ 4391 w 4785"/>
                <a:gd name="T19" fmla="*/ 1286 h 4649"/>
                <a:gd name="T20" fmla="*/ 4372 w 4785"/>
                <a:gd name="T21" fmla="*/ 1292 h 4649"/>
                <a:gd name="T22" fmla="*/ 4299 w 4785"/>
                <a:gd name="T23" fmla="*/ 1248 h 4649"/>
                <a:gd name="T24" fmla="*/ 4188 w 4785"/>
                <a:gd name="T25" fmla="*/ 1203 h 4649"/>
                <a:gd name="T26" fmla="*/ 4066 w 4785"/>
                <a:gd name="T27" fmla="*/ 1212 h 4649"/>
                <a:gd name="T28" fmla="*/ 3931 w 4785"/>
                <a:gd name="T29" fmla="*/ 1222 h 4649"/>
                <a:gd name="T30" fmla="*/ 3762 w 4785"/>
                <a:gd name="T31" fmla="*/ 1260 h 4649"/>
                <a:gd name="T32" fmla="*/ 3715 w 4785"/>
                <a:gd name="T33" fmla="*/ 1255 h 4649"/>
                <a:gd name="T34" fmla="*/ 3601 w 4785"/>
                <a:gd name="T35" fmla="*/ 1229 h 4649"/>
                <a:gd name="T36" fmla="*/ 3567 w 4785"/>
                <a:gd name="T37" fmla="*/ 1221 h 4649"/>
                <a:gd name="T38" fmla="*/ 3494 w 4785"/>
                <a:gd name="T39" fmla="*/ 1219 h 4649"/>
                <a:gd name="T40" fmla="*/ 3490 w 4785"/>
                <a:gd name="T41" fmla="*/ 1229 h 4649"/>
                <a:gd name="T42" fmla="*/ 3478 w 4785"/>
                <a:gd name="T43" fmla="*/ 1264 h 4649"/>
                <a:gd name="T44" fmla="*/ 3453 w 4785"/>
                <a:gd name="T45" fmla="*/ 1264 h 4649"/>
                <a:gd name="T46" fmla="*/ 3391 w 4785"/>
                <a:gd name="T47" fmla="*/ 1201 h 4649"/>
                <a:gd name="T48" fmla="*/ 3270 w 4785"/>
                <a:gd name="T49" fmla="*/ 1199 h 4649"/>
                <a:gd name="T50" fmla="*/ 3172 w 4785"/>
                <a:gd name="T51" fmla="*/ 1179 h 4649"/>
                <a:gd name="T52" fmla="*/ 3134 w 4785"/>
                <a:gd name="T53" fmla="*/ 1140 h 4649"/>
                <a:gd name="T54" fmla="*/ 2525 w 4785"/>
                <a:gd name="T55" fmla="*/ 934 h 4649"/>
                <a:gd name="T56" fmla="*/ 2457 w 4785"/>
                <a:gd name="T57" fmla="*/ 834 h 4649"/>
                <a:gd name="T58" fmla="*/ 2477 w 4785"/>
                <a:gd name="T59" fmla="*/ 259 h 4649"/>
                <a:gd name="T60" fmla="*/ 2356 w 4785"/>
                <a:gd name="T61" fmla="*/ 56 h 4649"/>
                <a:gd name="T62" fmla="*/ 1485 w 4785"/>
                <a:gd name="T63" fmla="*/ 9 h 4649"/>
                <a:gd name="T64" fmla="*/ 1483 w 4785"/>
                <a:gd name="T65" fmla="*/ 13 h 4649"/>
                <a:gd name="T66" fmla="*/ 1440 w 4785"/>
                <a:gd name="T67" fmla="*/ 396 h 4649"/>
                <a:gd name="T68" fmla="*/ 1402 w 4785"/>
                <a:gd name="T69" fmla="*/ 787 h 4649"/>
                <a:gd name="T70" fmla="*/ 1340 w 4785"/>
                <a:gd name="T71" fmla="*/ 1563 h 4649"/>
                <a:gd name="T72" fmla="*/ 1258 w 4785"/>
                <a:gd name="T73" fmla="*/ 1926 h 4649"/>
                <a:gd name="T74" fmla="*/ 229 w 4785"/>
                <a:gd name="T75" fmla="*/ 1830 h 4649"/>
                <a:gd name="T76" fmla="*/ 25 w 4785"/>
                <a:gd name="T77" fmla="*/ 1832 h 4649"/>
                <a:gd name="T78" fmla="*/ 19 w 4785"/>
                <a:gd name="T79" fmla="*/ 1869 h 4649"/>
                <a:gd name="T80" fmla="*/ 76 w 4785"/>
                <a:gd name="T81" fmla="*/ 1971 h 4649"/>
                <a:gd name="T82" fmla="*/ 228 w 4785"/>
                <a:gd name="T83" fmla="*/ 2160 h 4649"/>
                <a:gd name="T84" fmla="*/ 623 w 4785"/>
                <a:gd name="T85" fmla="*/ 2668 h 4649"/>
                <a:gd name="T86" fmla="*/ 700 w 4785"/>
                <a:gd name="T87" fmla="*/ 2914 h 4649"/>
                <a:gd name="T88" fmla="*/ 1162 w 4785"/>
                <a:gd name="T89" fmla="*/ 3212 h 4649"/>
                <a:gd name="T90" fmla="*/ 1360 w 4785"/>
                <a:gd name="T91" fmla="*/ 2978 h 4649"/>
                <a:gd name="T92" fmla="*/ 1385 w 4785"/>
                <a:gd name="T93" fmla="*/ 2923 h 4649"/>
                <a:gd name="T94" fmla="*/ 2089 w 4785"/>
                <a:gd name="T95" fmla="*/ 3361 h 4649"/>
                <a:gd name="T96" fmla="*/ 2399 w 4785"/>
                <a:gd name="T97" fmla="*/ 3814 h 4649"/>
                <a:gd name="T98" fmla="*/ 2453 w 4785"/>
                <a:gd name="T99" fmla="*/ 3914 h 4649"/>
                <a:gd name="T100" fmla="*/ 2647 w 4785"/>
                <a:gd name="T101" fmla="*/ 4352 h 4649"/>
                <a:gd name="T102" fmla="*/ 3105 w 4785"/>
                <a:gd name="T103" fmla="*/ 4567 h 4649"/>
                <a:gd name="T104" fmla="*/ 3318 w 4785"/>
                <a:gd name="T105" fmla="*/ 4648 h 4649"/>
                <a:gd name="T106" fmla="*/ 3425 w 4785"/>
                <a:gd name="T107" fmla="*/ 4561 h 4649"/>
                <a:gd name="T108" fmla="*/ 3342 w 4785"/>
                <a:gd name="T109" fmla="*/ 4341 h 4649"/>
                <a:gd name="T110" fmla="*/ 3485 w 4785"/>
                <a:gd name="T111" fmla="*/ 3757 h 4649"/>
                <a:gd name="T112" fmla="*/ 3831 w 4785"/>
                <a:gd name="T113" fmla="*/ 3474 h 4649"/>
                <a:gd name="T114" fmla="*/ 4276 w 4785"/>
                <a:gd name="T115" fmla="*/ 3026 h 4649"/>
                <a:gd name="T116" fmla="*/ 4301 w 4785"/>
                <a:gd name="T117" fmla="*/ 3007 h 4649"/>
                <a:gd name="T118" fmla="*/ 4461 w 4785"/>
                <a:gd name="T119" fmla="*/ 3058 h 4649"/>
                <a:gd name="T120" fmla="*/ 4647 w 4785"/>
                <a:gd name="T121" fmla="*/ 2995 h 4649"/>
                <a:gd name="T122" fmla="*/ 4725 w 4785"/>
                <a:gd name="T123" fmla="*/ 2643 h 4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85" h="4649">
                  <a:moveTo>
                    <a:pt x="4753" y="2348"/>
                  </a:moveTo>
                  <a:lnTo>
                    <a:pt x="4753" y="2348"/>
                  </a:lnTo>
                  <a:cubicBezTo>
                    <a:pt x="4751" y="2338"/>
                    <a:pt x="4748" y="2328"/>
                    <a:pt x="4745" y="2319"/>
                  </a:cubicBezTo>
                  <a:lnTo>
                    <a:pt x="4745" y="2319"/>
                  </a:lnTo>
                  <a:cubicBezTo>
                    <a:pt x="4745" y="2313"/>
                    <a:pt x="4743" y="2308"/>
                    <a:pt x="4740" y="2304"/>
                  </a:cubicBezTo>
                  <a:lnTo>
                    <a:pt x="4740" y="2304"/>
                  </a:lnTo>
                  <a:cubicBezTo>
                    <a:pt x="4738" y="2299"/>
                    <a:pt x="4737" y="2295"/>
                    <a:pt x="4735" y="2291"/>
                  </a:cubicBezTo>
                  <a:lnTo>
                    <a:pt x="4735" y="2291"/>
                  </a:lnTo>
                  <a:cubicBezTo>
                    <a:pt x="4733" y="2284"/>
                    <a:pt x="4730" y="2277"/>
                    <a:pt x="4727" y="2270"/>
                  </a:cubicBezTo>
                  <a:lnTo>
                    <a:pt x="4727" y="2270"/>
                  </a:lnTo>
                  <a:cubicBezTo>
                    <a:pt x="4730" y="2255"/>
                    <a:pt x="4733" y="2239"/>
                    <a:pt x="4711" y="2230"/>
                  </a:cubicBezTo>
                  <a:lnTo>
                    <a:pt x="4711" y="2230"/>
                  </a:lnTo>
                  <a:cubicBezTo>
                    <a:pt x="4712" y="2233"/>
                    <a:pt x="4712" y="2234"/>
                    <a:pt x="4712" y="2237"/>
                  </a:cubicBezTo>
                  <a:lnTo>
                    <a:pt x="4712" y="2237"/>
                  </a:lnTo>
                  <a:cubicBezTo>
                    <a:pt x="4710" y="2233"/>
                    <a:pt x="4709" y="2230"/>
                    <a:pt x="4707" y="2226"/>
                  </a:cubicBezTo>
                  <a:lnTo>
                    <a:pt x="4707" y="2226"/>
                  </a:lnTo>
                  <a:cubicBezTo>
                    <a:pt x="4708" y="2227"/>
                    <a:pt x="4709" y="2227"/>
                    <a:pt x="4710" y="2227"/>
                  </a:cubicBezTo>
                  <a:lnTo>
                    <a:pt x="4710" y="2227"/>
                  </a:lnTo>
                  <a:cubicBezTo>
                    <a:pt x="4715" y="2212"/>
                    <a:pt x="4710" y="2201"/>
                    <a:pt x="4693" y="2195"/>
                  </a:cubicBezTo>
                  <a:lnTo>
                    <a:pt x="4693" y="2195"/>
                  </a:lnTo>
                  <a:cubicBezTo>
                    <a:pt x="4693" y="2196"/>
                    <a:pt x="4693" y="2197"/>
                    <a:pt x="4692" y="2197"/>
                  </a:cubicBezTo>
                  <a:lnTo>
                    <a:pt x="4692" y="2197"/>
                  </a:lnTo>
                  <a:lnTo>
                    <a:pt x="4692" y="2196"/>
                  </a:lnTo>
                  <a:lnTo>
                    <a:pt x="4692" y="2196"/>
                  </a:lnTo>
                  <a:cubicBezTo>
                    <a:pt x="4692" y="2195"/>
                    <a:pt x="4692" y="2195"/>
                    <a:pt x="4693" y="2194"/>
                  </a:cubicBezTo>
                  <a:lnTo>
                    <a:pt x="4693" y="2194"/>
                  </a:lnTo>
                  <a:cubicBezTo>
                    <a:pt x="4692" y="2194"/>
                    <a:pt x="4691" y="2193"/>
                    <a:pt x="4690" y="2193"/>
                  </a:cubicBezTo>
                  <a:lnTo>
                    <a:pt x="4690" y="2193"/>
                  </a:lnTo>
                  <a:cubicBezTo>
                    <a:pt x="4677" y="2166"/>
                    <a:pt x="4665" y="2138"/>
                    <a:pt x="4658" y="2109"/>
                  </a:cubicBezTo>
                  <a:lnTo>
                    <a:pt x="4658" y="2109"/>
                  </a:lnTo>
                  <a:cubicBezTo>
                    <a:pt x="4643" y="2053"/>
                    <a:pt x="4614" y="2004"/>
                    <a:pt x="4602" y="1947"/>
                  </a:cubicBezTo>
                  <a:lnTo>
                    <a:pt x="4602" y="1947"/>
                  </a:lnTo>
                  <a:cubicBezTo>
                    <a:pt x="4595" y="1916"/>
                    <a:pt x="4591" y="1884"/>
                    <a:pt x="4587" y="1852"/>
                  </a:cubicBezTo>
                  <a:lnTo>
                    <a:pt x="4587" y="1852"/>
                  </a:lnTo>
                  <a:cubicBezTo>
                    <a:pt x="4584" y="1773"/>
                    <a:pt x="4562" y="1641"/>
                    <a:pt x="4559" y="1562"/>
                  </a:cubicBezTo>
                  <a:lnTo>
                    <a:pt x="4559" y="1562"/>
                  </a:lnTo>
                  <a:cubicBezTo>
                    <a:pt x="4557" y="1536"/>
                    <a:pt x="4580" y="1574"/>
                    <a:pt x="4593" y="1565"/>
                  </a:cubicBezTo>
                  <a:lnTo>
                    <a:pt x="4593" y="1565"/>
                  </a:lnTo>
                  <a:lnTo>
                    <a:pt x="4593" y="1564"/>
                  </a:lnTo>
                  <a:lnTo>
                    <a:pt x="4593" y="1562"/>
                  </a:lnTo>
                  <a:lnTo>
                    <a:pt x="4593" y="1562"/>
                  </a:lnTo>
                  <a:cubicBezTo>
                    <a:pt x="4578" y="1555"/>
                    <a:pt x="4567" y="1544"/>
                    <a:pt x="4560" y="1531"/>
                  </a:cubicBezTo>
                  <a:lnTo>
                    <a:pt x="4560" y="1531"/>
                  </a:lnTo>
                  <a:cubicBezTo>
                    <a:pt x="4560" y="1504"/>
                    <a:pt x="4560" y="1477"/>
                    <a:pt x="4560" y="1450"/>
                  </a:cubicBezTo>
                  <a:lnTo>
                    <a:pt x="4560" y="1450"/>
                  </a:lnTo>
                  <a:cubicBezTo>
                    <a:pt x="4560" y="1425"/>
                    <a:pt x="4556" y="1399"/>
                    <a:pt x="4561" y="1375"/>
                  </a:cubicBezTo>
                  <a:lnTo>
                    <a:pt x="4561" y="1375"/>
                  </a:lnTo>
                  <a:cubicBezTo>
                    <a:pt x="4564" y="1364"/>
                    <a:pt x="4561" y="1350"/>
                    <a:pt x="4557" y="1338"/>
                  </a:cubicBezTo>
                  <a:lnTo>
                    <a:pt x="4557" y="1338"/>
                  </a:lnTo>
                  <a:cubicBezTo>
                    <a:pt x="4511" y="1299"/>
                    <a:pt x="4450" y="1289"/>
                    <a:pt x="4391" y="1286"/>
                  </a:cubicBezTo>
                  <a:lnTo>
                    <a:pt x="4391" y="1286"/>
                  </a:lnTo>
                  <a:cubicBezTo>
                    <a:pt x="4389" y="1289"/>
                    <a:pt x="4385" y="1291"/>
                    <a:pt x="4380" y="1292"/>
                  </a:cubicBezTo>
                  <a:lnTo>
                    <a:pt x="4380" y="1292"/>
                  </a:lnTo>
                  <a:cubicBezTo>
                    <a:pt x="4377" y="1292"/>
                    <a:pt x="4375" y="1292"/>
                    <a:pt x="4372" y="1292"/>
                  </a:cubicBezTo>
                  <a:lnTo>
                    <a:pt x="4372" y="1292"/>
                  </a:lnTo>
                  <a:cubicBezTo>
                    <a:pt x="4361" y="1291"/>
                    <a:pt x="4352" y="1286"/>
                    <a:pt x="4348" y="1276"/>
                  </a:cubicBezTo>
                  <a:lnTo>
                    <a:pt x="4348" y="1276"/>
                  </a:lnTo>
                  <a:cubicBezTo>
                    <a:pt x="4331" y="1269"/>
                    <a:pt x="4317" y="1258"/>
                    <a:pt x="4301" y="1249"/>
                  </a:cubicBezTo>
                  <a:lnTo>
                    <a:pt x="4301" y="1249"/>
                  </a:lnTo>
                  <a:cubicBezTo>
                    <a:pt x="4301" y="1248"/>
                    <a:pt x="4300" y="1248"/>
                    <a:pt x="4299" y="1248"/>
                  </a:cubicBezTo>
                  <a:lnTo>
                    <a:pt x="4299" y="1248"/>
                  </a:lnTo>
                  <a:cubicBezTo>
                    <a:pt x="4279" y="1241"/>
                    <a:pt x="4260" y="1231"/>
                    <a:pt x="4241" y="1221"/>
                  </a:cubicBezTo>
                  <a:lnTo>
                    <a:pt x="4241" y="1221"/>
                  </a:lnTo>
                  <a:cubicBezTo>
                    <a:pt x="4223" y="1214"/>
                    <a:pt x="4206" y="1208"/>
                    <a:pt x="4188" y="1203"/>
                  </a:cubicBezTo>
                  <a:lnTo>
                    <a:pt x="4188" y="1203"/>
                  </a:lnTo>
                  <a:cubicBezTo>
                    <a:pt x="4184" y="1202"/>
                    <a:pt x="4182" y="1200"/>
                    <a:pt x="4182" y="1196"/>
                  </a:cubicBezTo>
                  <a:lnTo>
                    <a:pt x="4182" y="1196"/>
                  </a:lnTo>
                  <a:cubicBezTo>
                    <a:pt x="4153" y="1189"/>
                    <a:pt x="4123" y="1190"/>
                    <a:pt x="4088" y="1209"/>
                  </a:cubicBezTo>
                  <a:lnTo>
                    <a:pt x="4088" y="1209"/>
                  </a:lnTo>
                  <a:cubicBezTo>
                    <a:pt x="4083" y="1212"/>
                    <a:pt x="4075" y="1213"/>
                    <a:pt x="4066" y="1212"/>
                  </a:cubicBezTo>
                  <a:lnTo>
                    <a:pt x="4066" y="1212"/>
                  </a:lnTo>
                  <a:cubicBezTo>
                    <a:pt x="4025" y="1218"/>
                    <a:pt x="3986" y="1215"/>
                    <a:pt x="3944" y="1220"/>
                  </a:cubicBezTo>
                  <a:lnTo>
                    <a:pt x="3944" y="1220"/>
                  </a:lnTo>
                  <a:cubicBezTo>
                    <a:pt x="3940" y="1221"/>
                    <a:pt x="3935" y="1221"/>
                    <a:pt x="3931" y="1222"/>
                  </a:cubicBezTo>
                  <a:lnTo>
                    <a:pt x="3931" y="1222"/>
                  </a:lnTo>
                  <a:cubicBezTo>
                    <a:pt x="3920" y="1225"/>
                    <a:pt x="3909" y="1226"/>
                    <a:pt x="3897" y="1227"/>
                  </a:cubicBezTo>
                  <a:lnTo>
                    <a:pt x="3897" y="1227"/>
                  </a:lnTo>
                  <a:cubicBezTo>
                    <a:pt x="3866" y="1232"/>
                    <a:pt x="3834" y="1239"/>
                    <a:pt x="3805" y="1248"/>
                  </a:cubicBezTo>
                  <a:lnTo>
                    <a:pt x="3805" y="1248"/>
                  </a:lnTo>
                  <a:cubicBezTo>
                    <a:pt x="3793" y="1257"/>
                    <a:pt x="3780" y="1264"/>
                    <a:pt x="3762" y="1260"/>
                  </a:cubicBezTo>
                  <a:lnTo>
                    <a:pt x="3762" y="1260"/>
                  </a:lnTo>
                  <a:lnTo>
                    <a:pt x="3762" y="1260"/>
                  </a:lnTo>
                  <a:lnTo>
                    <a:pt x="3762" y="1260"/>
                  </a:lnTo>
                  <a:cubicBezTo>
                    <a:pt x="3745" y="1262"/>
                    <a:pt x="3731" y="1261"/>
                    <a:pt x="3715" y="1255"/>
                  </a:cubicBezTo>
                  <a:lnTo>
                    <a:pt x="3715" y="1255"/>
                  </a:lnTo>
                  <a:cubicBezTo>
                    <a:pt x="3699" y="1250"/>
                    <a:pt x="3683" y="1243"/>
                    <a:pt x="3669" y="1235"/>
                  </a:cubicBezTo>
                  <a:lnTo>
                    <a:pt x="3669" y="1235"/>
                  </a:lnTo>
                  <a:cubicBezTo>
                    <a:pt x="3650" y="1230"/>
                    <a:pt x="3632" y="1229"/>
                    <a:pt x="3610" y="1229"/>
                  </a:cubicBezTo>
                  <a:lnTo>
                    <a:pt x="3610" y="1229"/>
                  </a:lnTo>
                  <a:cubicBezTo>
                    <a:pt x="3607" y="1229"/>
                    <a:pt x="3604" y="1229"/>
                    <a:pt x="3601" y="1229"/>
                  </a:cubicBezTo>
                  <a:lnTo>
                    <a:pt x="3601" y="1229"/>
                  </a:lnTo>
                  <a:cubicBezTo>
                    <a:pt x="3593" y="1231"/>
                    <a:pt x="3585" y="1229"/>
                    <a:pt x="3576" y="1225"/>
                  </a:cubicBezTo>
                  <a:lnTo>
                    <a:pt x="3576" y="1225"/>
                  </a:lnTo>
                  <a:cubicBezTo>
                    <a:pt x="3573" y="1223"/>
                    <a:pt x="3570" y="1222"/>
                    <a:pt x="3567" y="1221"/>
                  </a:cubicBezTo>
                  <a:lnTo>
                    <a:pt x="3567" y="1221"/>
                  </a:lnTo>
                  <a:cubicBezTo>
                    <a:pt x="3553" y="1215"/>
                    <a:pt x="3528" y="1205"/>
                    <a:pt x="3509" y="1209"/>
                  </a:cubicBezTo>
                  <a:lnTo>
                    <a:pt x="3509" y="1209"/>
                  </a:lnTo>
                  <a:cubicBezTo>
                    <a:pt x="3505" y="1215"/>
                    <a:pt x="3500" y="1221"/>
                    <a:pt x="3495" y="1226"/>
                  </a:cubicBezTo>
                  <a:lnTo>
                    <a:pt x="3495" y="1226"/>
                  </a:lnTo>
                  <a:cubicBezTo>
                    <a:pt x="3494" y="1223"/>
                    <a:pt x="3494" y="1222"/>
                    <a:pt x="3494" y="1219"/>
                  </a:cubicBezTo>
                  <a:lnTo>
                    <a:pt x="3494" y="1219"/>
                  </a:lnTo>
                  <a:cubicBezTo>
                    <a:pt x="3493" y="1222"/>
                    <a:pt x="3492" y="1223"/>
                    <a:pt x="3491" y="1226"/>
                  </a:cubicBezTo>
                  <a:lnTo>
                    <a:pt x="3491" y="1226"/>
                  </a:lnTo>
                  <a:cubicBezTo>
                    <a:pt x="3490" y="1227"/>
                    <a:pt x="3490" y="1228"/>
                    <a:pt x="3490" y="1229"/>
                  </a:cubicBezTo>
                  <a:lnTo>
                    <a:pt x="3490" y="1229"/>
                  </a:lnTo>
                  <a:cubicBezTo>
                    <a:pt x="3491" y="1229"/>
                    <a:pt x="3492" y="1228"/>
                    <a:pt x="3494" y="1228"/>
                  </a:cubicBezTo>
                  <a:lnTo>
                    <a:pt x="3494" y="1228"/>
                  </a:lnTo>
                  <a:cubicBezTo>
                    <a:pt x="3494" y="1242"/>
                    <a:pt x="3492" y="1252"/>
                    <a:pt x="3487" y="1259"/>
                  </a:cubicBezTo>
                  <a:lnTo>
                    <a:pt x="3487" y="1259"/>
                  </a:lnTo>
                  <a:cubicBezTo>
                    <a:pt x="3484" y="1261"/>
                    <a:pt x="3481" y="1263"/>
                    <a:pt x="3478" y="1264"/>
                  </a:cubicBezTo>
                  <a:lnTo>
                    <a:pt x="3478" y="1264"/>
                  </a:lnTo>
                  <a:cubicBezTo>
                    <a:pt x="3474" y="1266"/>
                    <a:pt x="3470" y="1266"/>
                    <a:pt x="3466" y="1266"/>
                  </a:cubicBezTo>
                  <a:lnTo>
                    <a:pt x="3466" y="1266"/>
                  </a:lnTo>
                  <a:cubicBezTo>
                    <a:pt x="3461" y="1266"/>
                    <a:pt x="3457" y="1266"/>
                    <a:pt x="3453" y="1264"/>
                  </a:cubicBezTo>
                  <a:lnTo>
                    <a:pt x="3453" y="1264"/>
                  </a:lnTo>
                  <a:cubicBezTo>
                    <a:pt x="3449" y="1263"/>
                    <a:pt x="3447" y="1261"/>
                    <a:pt x="3444" y="1259"/>
                  </a:cubicBezTo>
                  <a:lnTo>
                    <a:pt x="3444" y="1259"/>
                  </a:lnTo>
                  <a:cubicBezTo>
                    <a:pt x="3444" y="1253"/>
                    <a:pt x="3444" y="1246"/>
                    <a:pt x="3444" y="1240"/>
                  </a:cubicBezTo>
                  <a:lnTo>
                    <a:pt x="3444" y="1240"/>
                  </a:lnTo>
                  <a:cubicBezTo>
                    <a:pt x="3430" y="1221"/>
                    <a:pt x="3419" y="1203"/>
                    <a:pt x="3391" y="1201"/>
                  </a:cubicBezTo>
                  <a:lnTo>
                    <a:pt x="3391" y="1201"/>
                  </a:lnTo>
                  <a:cubicBezTo>
                    <a:pt x="3377" y="1199"/>
                    <a:pt x="3365" y="1195"/>
                    <a:pt x="3351" y="1189"/>
                  </a:cubicBezTo>
                  <a:lnTo>
                    <a:pt x="3351" y="1189"/>
                  </a:lnTo>
                  <a:cubicBezTo>
                    <a:pt x="3318" y="1174"/>
                    <a:pt x="3293" y="1166"/>
                    <a:pt x="3270" y="1199"/>
                  </a:cubicBezTo>
                  <a:lnTo>
                    <a:pt x="3270" y="1199"/>
                  </a:lnTo>
                  <a:cubicBezTo>
                    <a:pt x="3264" y="1207"/>
                    <a:pt x="3256" y="1212"/>
                    <a:pt x="3247" y="1217"/>
                  </a:cubicBezTo>
                  <a:lnTo>
                    <a:pt x="3247" y="1217"/>
                  </a:lnTo>
                  <a:cubicBezTo>
                    <a:pt x="3240" y="1222"/>
                    <a:pt x="3232" y="1226"/>
                    <a:pt x="3219" y="1225"/>
                  </a:cubicBezTo>
                  <a:lnTo>
                    <a:pt x="3219" y="1225"/>
                  </a:lnTo>
                  <a:cubicBezTo>
                    <a:pt x="3189" y="1222"/>
                    <a:pt x="3179" y="1201"/>
                    <a:pt x="3172" y="1179"/>
                  </a:cubicBezTo>
                  <a:lnTo>
                    <a:pt x="3172" y="1179"/>
                  </a:lnTo>
                  <a:cubicBezTo>
                    <a:pt x="3162" y="1167"/>
                    <a:pt x="3153" y="1156"/>
                    <a:pt x="3142" y="1147"/>
                  </a:cubicBezTo>
                  <a:lnTo>
                    <a:pt x="3142" y="1147"/>
                  </a:lnTo>
                  <a:cubicBezTo>
                    <a:pt x="3139" y="1145"/>
                    <a:pt x="3136" y="1143"/>
                    <a:pt x="3134" y="1140"/>
                  </a:cubicBezTo>
                  <a:lnTo>
                    <a:pt x="3134" y="1140"/>
                  </a:lnTo>
                  <a:cubicBezTo>
                    <a:pt x="3126" y="1134"/>
                    <a:pt x="3118" y="1128"/>
                    <a:pt x="3108" y="1124"/>
                  </a:cubicBezTo>
                  <a:lnTo>
                    <a:pt x="3108" y="1124"/>
                  </a:lnTo>
                  <a:cubicBezTo>
                    <a:pt x="3012" y="1075"/>
                    <a:pt x="2896" y="1060"/>
                    <a:pt x="2792" y="1031"/>
                  </a:cubicBezTo>
                  <a:lnTo>
                    <a:pt x="2792" y="1031"/>
                  </a:lnTo>
                  <a:cubicBezTo>
                    <a:pt x="2703" y="1008"/>
                    <a:pt x="2601" y="989"/>
                    <a:pt x="2525" y="934"/>
                  </a:cubicBezTo>
                  <a:lnTo>
                    <a:pt x="2525" y="934"/>
                  </a:lnTo>
                  <a:cubicBezTo>
                    <a:pt x="2498" y="916"/>
                    <a:pt x="2480" y="895"/>
                    <a:pt x="2469" y="872"/>
                  </a:cubicBezTo>
                  <a:lnTo>
                    <a:pt x="2469" y="872"/>
                  </a:lnTo>
                  <a:cubicBezTo>
                    <a:pt x="2456" y="861"/>
                    <a:pt x="2455" y="848"/>
                    <a:pt x="2457" y="834"/>
                  </a:cubicBezTo>
                  <a:lnTo>
                    <a:pt x="2457" y="834"/>
                  </a:lnTo>
                  <a:cubicBezTo>
                    <a:pt x="2452" y="804"/>
                    <a:pt x="2455" y="770"/>
                    <a:pt x="2463" y="735"/>
                  </a:cubicBezTo>
                  <a:lnTo>
                    <a:pt x="2463" y="735"/>
                  </a:lnTo>
                  <a:lnTo>
                    <a:pt x="2463" y="735"/>
                  </a:lnTo>
                  <a:lnTo>
                    <a:pt x="2463" y="735"/>
                  </a:lnTo>
                  <a:cubicBezTo>
                    <a:pt x="2467" y="576"/>
                    <a:pt x="2472" y="418"/>
                    <a:pt x="2477" y="259"/>
                  </a:cubicBezTo>
                  <a:lnTo>
                    <a:pt x="2477" y="259"/>
                  </a:lnTo>
                  <a:cubicBezTo>
                    <a:pt x="2477" y="244"/>
                    <a:pt x="2478" y="230"/>
                    <a:pt x="2478" y="216"/>
                  </a:cubicBezTo>
                  <a:lnTo>
                    <a:pt x="2478" y="216"/>
                  </a:lnTo>
                  <a:cubicBezTo>
                    <a:pt x="2503" y="68"/>
                    <a:pt x="2503" y="67"/>
                    <a:pt x="2356" y="56"/>
                  </a:cubicBezTo>
                  <a:lnTo>
                    <a:pt x="2356" y="56"/>
                  </a:lnTo>
                  <a:cubicBezTo>
                    <a:pt x="2106" y="38"/>
                    <a:pt x="1856" y="21"/>
                    <a:pt x="1592" y="2"/>
                  </a:cubicBezTo>
                  <a:lnTo>
                    <a:pt x="1592" y="2"/>
                  </a:lnTo>
                  <a:cubicBezTo>
                    <a:pt x="1561" y="4"/>
                    <a:pt x="1529" y="0"/>
                    <a:pt x="1497" y="1"/>
                  </a:cubicBezTo>
                  <a:lnTo>
                    <a:pt x="1497" y="1"/>
                  </a:lnTo>
                  <a:cubicBezTo>
                    <a:pt x="1493" y="3"/>
                    <a:pt x="1489" y="7"/>
                    <a:pt x="1485" y="9"/>
                  </a:cubicBezTo>
                  <a:lnTo>
                    <a:pt x="1485" y="9"/>
                  </a:lnTo>
                  <a:cubicBezTo>
                    <a:pt x="1485" y="9"/>
                    <a:pt x="1484" y="9"/>
                    <a:pt x="1483" y="9"/>
                  </a:cubicBezTo>
                  <a:lnTo>
                    <a:pt x="1483" y="9"/>
                  </a:lnTo>
                  <a:cubicBezTo>
                    <a:pt x="1483" y="10"/>
                    <a:pt x="1483" y="12"/>
                    <a:pt x="1483" y="13"/>
                  </a:cubicBezTo>
                  <a:lnTo>
                    <a:pt x="1483" y="13"/>
                  </a:lnTo>
                  <a:cubicBezTo>
                    <a:pt x="1453" y="47"/>
                    <a:pt x="1478" y="107"/>
                    <a:pt x="1458" y="142"/>
                  </a:cubicBezTo>
                  <a:lnTo>
                    <a:pt x="1458" y="142"/>
                  </a:lnTo>
                  <a:cubicBezTo>
                    <a:pt x="1455" y="180"/>
                    <a:pt x="1452" y="219"/>
                    <a:pt x="1450" y="257"/>
                  </a:cubicBezTo>
                  <a:lnTo>
                    <a:pt x="1450" y="257"/>
                  </a:lnTo>
                  <a:cubicBezTo>
                    <a:pt x="1446" y="303"/>
                    <a:pt x="1443" y="350"/>
                    <a:pt x="1440" y="396"/>
                  </a:cubicBezTo>
                  <a:lnTo>
                    <a:pt x="1440" y="396"/>
                  </a:lnTo>
                  <a:lnTo>
                    <a:pt x="1440" y="396"/>
                  </a:lnTo>
                  <a:cubicBezTo>
                    <a:pt x="1416" y="499"/>
                    <a:pt x="1435" y="606"/>
                    <a:pt x="1407" y="708"/>
                  </a:cubicBezTo>
                  <a:lnTo>
                    <a:pt x="1407" y="708"/>
                  </a:lnTo>
                  <a:cubicBezTo>
                    <a:pt x="1405" y="734"/>
                    <a:pt x="1403" y="761"/>
                    <a:pt x="1402" y="787"/>
                  </a:cubicBezTo>
                  <a:lnTo>
                    <a:pt x="1402" y="787"/>
                  </a:lnTo>
                  <a:cubicBezTo>
                    <a:pt x="1385" y="1017"/>
                    <a:pt x="1374" y="1246"/>
                    <a:pt x="1340" y="1475"/>
                  </a:cubicBezTo>
                  <a:lnTo>
                    <a:pt x="1340" y="1475"/>
                  </a:lnTo>
                  <a:cubicBezTo>
                    <a:pt x="1340" y="1504"/>
                    <a:pt x="1340" y="1534"/>
                    <a:pt x="1340" y="1563"/>
                  </a:cubicBezTo>
                  <a:lnTo>
                    <a:pt x="1340" y="1563"/>
                  </a:lnTo>
                  <a:cubicBezTo>
                    <a:pt x="1331" y="1662"/>
                    <a:pt x="1317" y="1762"/>
                    <a:pt x="1314" y="1861"/>
                  </a:cubicBezTo>
                  <a:lnTo>
                    <a:pt x="1314" y="1861"/>
                  </a:lnTo>
                  <a:cubicBezTo>
                    <a:pt x="1314" y="1873"/>
                    <a:pt x="1313" y="1882"/>
                    <a:pt x="1311" y="1890"/>
                  </a:cubicBezTo>
                  <a:lnTo>
                    <a:pt x="1311" y="1890"/>
                  </a:lnTo>
                  <a:cubicBezTo>
                    <a:pt x="1299" y="1908"/>
                    <a:pt x="1282" y="1920"/>
                    <a:pt x="1258" y="1926"/>
                  </a:cubicBezTo>
                  <a:lnTo>
                    <a:pt x="1258" y="1926"/>
                  </a:lnTo>
                  <a:cubicBezTo>
                    <a:pt x="1251" y="1926"/>
                    <a:pt x="1242" y="1926"/>
                    <a:pt x="1233" y="1925"/>
                  </a:cubicBezTo>
                  <a:lnTo>
                    <a:pt x="1233" y="1925"/>
                  </a:lnTo>
                  <a:cubicBezTo>
                    <a:pt x="899" y="1891"/>
                    <a:pt x="564" y="1860"/>
                    <a:pt x="229" y="1830"/>
                  </a:cubicBezTo>
                  <a:lnTo>
                    <a:pt x="229" y="1830"/>
                  </a:lnTo>
                  <a:cubicBezTo>
                    <a:pt x="173" y="1825"/>
                    <a:pt x="115" y="1827"/>
                    <a:pt x="58" y="1827"/>
                  </a:cubicBezTo>
                  <a:lnTo>
                    <a:pt x="58" y="1827"/>
                  </a:lnTo>
                  <a:cubicBezTo>
                    <a:pt x="51" y="1827"/>
                    <a:pt x="45" y="1826"/>
                    <a:pt x="39" y="1826"/>
                  </a:cubicBezTo>
                  <a:lnTo>
                    <a:pt x="39" y="1826"/>
                  </a:lnTo>
                  <a:cubicBezTo>
                    <a:pt x="33" y="1826"/>
                    <a:pt x="28" y="1826"/>
                    <a:pt x="25" y="1832"/>
                  </a:cubicBezTo>
                  <a:lnTo>
                    <a:pt x="25" y="1832"/>
                  </a:lnTo>
                  <a:cubicBezTo>
                    <a:pt x="19" y="1835"/>
                    <a:pt x="15" y="1840"/>
                    <a:pt x="13" y="1847"/>
                  </a:cubicBezTo>
                  <a:lnTo>
                    <a:pt x="13" y="1847"/>
                  </a:lnTo>
                  <a:cubicBezTo>
                    <a:pt x="9" y="1855"/>
                    <a:pt x="13" y="1864"/>
                    <a:pt x="19" y="1869"/>
                  </a:cubicBezTo>
                  <a:lnTo>
                    <a:pt x="19" y="1869"/>
                  </a:lnTo>
                  <a:cubicBezTo>
                    <a:pt x="16" y="1881"/>
                    <a:pt x="9" y="1890"/>
                    <a:pt x="0" y="1897"/>
                  </a:cubicBezTo>
                  <a:lnTo>
                    <a:pt x="0" y="1897"/>
                  </a:lnTo>
                  <a:cubicBezTo>
                    <a:pt x="5" y="1900"/>
                    <a:pt x="9" y="1902"/>
                    <a:pt x="15" y="1905"/>
                  </a:cubicBezTo>
                  <a:lnTo>
                    <a:pt x="15" y="1905"/>
                  </a:lnTo>
                  <a:cubicBezTo>
                    <a:pt x="43" y="1915"/>
                    <a:pt x="57" y="1936"/>
                    <a:pt x="76" y="1971"/>
                  </a:cubicBezTo>
                  <a:lnTo>
                    <a:pt x="76" y="1971"/>
                  </a:lnTo>
                  <a:cubicBezTo>
                    <a:pt x="87" y="1991"/>
                    <a:pt x="98" y="2012"/>
                    <a:pt x="115" y="2030"/>
                  </a:cubicBezTo>
                  <a:lnTo>
                    <a:pt x="115" y="2030"/>
                  </a:lnTo>
                  <a:cubicBezTo>
                    <a:pt x="154" y="2072"/>
                    <a:pt x="192" y="2116"/>
                    <a:pt x="228" y="2160"/>
                  </a:cubicBezTo>
                  <a:lnTo>
                    <a:pt x="228" y="2160"/>
                  </a:lnTo>
                  <a:cubicBezTo>
                    <a:pt x="312" y="2260"/>
                    <a:pt x="399" y="2364"/>
                    <a:pt x="512" y="2441"/>
                  </a:cubicBezTo>
                  <a:lnTo>
                    <a:pt x="512" y="2441"/>
                  </a:lnTo>
                  <a:cubicBezTo>
                    <a:pt x="553" y="2469"/>
                    <a:pt x="566" y="2513"/>
                    <a:pt x="581" y="2564"/>
                  </a:cubicBezTo>
                  <a:lnTo>
                    <a:pt x="581" y="2564"/>
                  </a:lnTo>
                  <a:cubicBezTo>
                    <a:pt x="591" y="2599"/>
                    <a:pt x="602" y="2635"/>
                    <a:pt x="623" y="2668"/>
                  </a:cubicBezTo>
                  <a:lnTo>
                    <a:pt x="623" y="2668"/>
                  </a:lnTo>
                  <a:cubicBezTo>
                    <a:pt x="622" y="2671"/>
                    <a:pt x="622" y="2674"/>
                    <a:pt x="620" y="2675"/>
                  </a:cubicBezTo>
                  <a:lnTo>
                    <a:pt x="619" y="2680"/>
                  </a:lnTo>
                  <a:lnTo>
                    <a:pt x="619" y="2680"/>
                  </a:lnTo>
                  <a:cubicBezTo>
                    <a:pt x="592" y="2764"/>
                    <a:pt x="621" y="2848"/>
                    <a:pt x="700" y="2914"/>
                  </a:cubicBezTo>
                  <a:lnTo>
                    <a:pt x="700" y="2914"/>
                  </a:lnTo>
                  <a:cubicBezTo>
                    <a:pt x="845" y="3037"/>
                    <a:pt x="970" y="3125"/>
                    <a:pt x="1092" y="3192"/>
                  </a:cubicBezTo>
                  <a:lnTo>
                    <a:pt x="1092" y="3192"/>
                  </a:lnTo>
                  <a:cubicBezTo>
                    <a:pt x="1117" y="3206"/>
                    <a:pt x="1140" y="3212"/>
                    <a:pt x="1162" y="3212"/>
                  </a:cubicBezTo>
                  <a:lnTo>
                    <a:pt x="1162" y="3212"/>
                  </a:lnTo>
                  <a:cubicBezTo>
                    <a:pt x="1194" y="3212"/>
                    <a:pt x="1225" y="3198"/>
                    <a:pt x="1257" y="3169"/>
                  </a:cubicBezTo>
                  <a:lnTo>
                    <a:pt x="1257" y="3169"/>
                  </a:lnTo>
                  <a:cubicBezTo>
                    <a:pt x="1300" y="3129"/>
                    <a:pt x="1319" y="3081"/>
                    <a:pt x="1337" y="3034"/>
                  </a:cubicBezTo>
                  <a:lnTo>
                    <a:pt x="1337" y="3034"/>
                  </a:lnTo>
                  <a:cubicBezTo>
                    <a:pt x="1344" y="3014"/>
                    <a:pt x="1352" y="2995"/>
                    <a:pt x="1360" y="2978"/>
                  </a:cubicBezTo>
                  <a:lnTo>
                    <a:pt x="1360" y="2978"/>
                  </a:lnTo>
                  <a:cubicBezTo>
                    <a:pt x="1365" y="2970"/>
                    <a:pt x="1369" y="2960"/>
                    <a:pt x="1372" y="2952"/>
                  </a:cubicBezTo>
                  <a:lnTo>
                    <a:pt x="1372" y="2952"/>
                  </a:lnTo>
                  <a:cubicBezTo>
                    <a:pt x="1377" y="2938"/>
                    <a:pt x="1382" y="2929"/>
                    <a:pt x="1385" y="2923"/>
                  </a:cubicBezTo>
                  <a:lnTo>
                    <a:pt x="1385" y="2923"/>
                  </a:lnTo>
                  <a:cubicBezTo>
                    <a:pt x="1397" y="2920"/>
                    <a:pt x="1410" y="2917"/>
                    <a:pt x="1422" y="2914"/>
                  </a:cubicBezTo>
                  <a:lnTo>
                    <a:pt x="1422" y="2914"/>
                  </a:lnTo>
                  <a:cubicBezTo>
                    <a:pt x="1435" y="2914"/>
                    <a:pt x="1445" y="2912"/>
                    <a:pt x="1456" y="2909"/>
                  </a:cubicBezTo>
                  <a:lnTo>
                    <a:pt x="1456" y="2909"/>
                  </a:lnTo>
                  <a:cubicBezTo>
                    <a:pt x="1727" y="2881"/>
                    <a:pt x="1958" y="3143"/>
                    <a:pt x="2089" y="3361"/>
                  </a:cubicBezTo>
                  <a:lnTo>
                    <a:pt x="2089" y="3361"/>
                  </a:lnTo>
                  <a:cubicBezTo>
                    <a:pt x="2120" y="3411"/>
                    <a:pt x="2156" y="3457"/>
                    <a:pt x="2193" y="3499"/>
                  </a:cubicBezTo>
                  <a:lnTo>
                    <a:pt x="2193" y="3499"/>
                  </a:lnTo>
                  <a:cubicBezTo>
                    <a:pt x="2248" y="3602"/>
                    <a:pt x="2315" y="3696"/>
                    <a:pt x="2381" y="3789"/>
                  </a:cubicBezTo>
                  <a:lnTo>
                    <a:pt x="2399" y="3814"/>
                  </a:lnTo>
                  <a:lnTo>
                    <a:pt x="2399" y="3814"/>
                  </a:lnTo>
                  <a:cubicBezTo>
                    <a:pt x="2407" y="3825"/>
                    <a:pt x="2416" y="3838"/>
                    <a:pt x="2429" y="3847"/>
                  </a:cubicBezTo>
                  <a:lnTo>
                    <a:pt x="2429" y="3847"/>
                  </a:lnTo>
                  <a:cubicBezTo>
                    <a:pt x="2436" y="3870"/>
                    <a:pt x="2443" y="3893"/>
                    <a:pt x="2453" y="3914"/>
                  </a:cubicBezTo>
                  <a:lnTo>
                    <a:pt x="2453" y="3914"/>
                  </a:lnTo>
                  <a:cubicBezTo>
                    <a:pt x="2470" y="3949"/>
                    <a:pt x="2488" y="3983"/>
                    <a:pt x="2508" y="4016"/>
                  </a:cubicBezTo>
                  <a:lnTo>
                    <a:pt x="2508" y="4016"/>
                  </a:lnTo>
                  <a:cubicBezTo>
                    <a:pt x="2539" y="4147"/>
                    <a:pt x="2596" y="4260"/>
                    <a:pt x="2644" y="4347"/>
                  </a:cubicBezTo>
                  <a:lnTo>
                    <a:pt x="2647" y="4352"/>
                  </a:lnTo>
                  <a:lnTo>
                    <a:pt x="2647" y="4352"/>
                  </a:lnTo>
                  <a:cubicBezTo>
                    <a:pt x="2656" y="4367"/>
                    <a:pt x="2667" y="4389"/>
                    <a:pt x="2694" y="4399"/>
                  </a:cubicBezTo>
                  <a:lnTo>
                    <a:pt x="2694" y="4399"/>
                  </a:lnTo>
                  <a:cubicBezTo>
                    <a:pt x="2747" y="4417"/>
                    <a:pt x="2795" y="4442"/>
                    <a:pt x="2846" y="4468"/>
                  </a:cubicBezTo>
                  <a:lnTo>
                    <a:pt x="2846" y="4468"/>
                  </a:lnTo>
                  <a:cubicBezTo>
                    <a:pt x="2926" y="4510"/>
                    <a:pt x="3008" y="4554"/>
                    <a:pt x="3105" y="4567"/>
                  </a:cubicBezTo>
                  <a:lnTo>
                    <a:pt x="3105" y="4567"/>
                  </a:lnTo>
                  <a:cubicBezTo>
                    <a:pt x="3172" y="4577"/>
                    <a:pt x="3226" y="4587"/>
                    <a:pt x="3271" y="4627"/>
                  </a:cubicBezTo>
                  <a:lnTo>
                    <a:pt x="3271" y="4627"/>
                  </a:lnTo>
                  <a:cubicBezTo>
                    <a:pt x="3287" y="4641"/>
                    <a:pt x="3303" y="4648"/>
                    <a:pt x="3318" y="4648"/>
                  </a:cubicBezTo>
                  <a:lnTo>
                    <a:pt x="3318" y="4648"/>
                  </a:lnTo>
                  <a:cubicBezTo>
                    <a:pt x="3349" y="4648"/>
                    <a:pt x="3365" y="4623"/>
                    <a:pt x="3374" y="4608"/>
                  </a:cubicBezTo>
                  <a:lnTo>
                    <a:pt x="3374" y="4608"/>
                  </a:lnTo>
                  <a:cubicBezTo>
                    <a:pt x="3377" y="4604"/>
                    <a:pt x="3380" y="4598"/>
                    <a:pt x="3383" y="4596"/>
                  </a:cubicBezTo>
                  <a:lnTo>
                    <a:pt x="3383" y="4596"/>
                  </a:lnTo>
                  <a:cubicBezTo>
                    <a:pt x="3411" y="4589"/>
                    <a:pt x="3421" y="4574"/>
                    <a:pt x="3425" y="4561"/>
                  </a:cubicBezTo>
                  <a:lnTo>
                    <a:pt x="3425" y="4561"/>
                  </a:lnTo>
                  <a:cubicBezTo>
                    <a:pt x="3432" y="4533"/>
                    <a:pt x="3409" y="4513"/>
                    <a:pt x="3398" y="4503"/>
                  </a:cubicBezTo>
                  <a:lnTo>
                    <a:pt x="3398" y="4503"/>
                  </a:lnTo>
                  <a:cubicBezTo>
                    <a:pt x="3364" y="4456"/>
                    <a:pt x="3353" y="4400"/>
                    <a:pt x="3342" y="4341"/>
                  </a:cubicBezTo>
                  <a:lnTo>
                    <a:pt x="3342" y="4341"/>
                  </a:lnTo>
                  <a:cubicBezTo>
                    <a:pt x="3336" y="4308"/>
                    <a:pt x="3329" y="4274"/>
                    <a:pt x="3318" y="4241"/>
                  </a:cubicBezTo>
                  <a:lnTo>
                    <a:pt x="3318" y="4241"/>
                  </a:lnTo>
                  <a:cubicBezTo>
                    <a:pt x="3325" y="4223"/>
                    <a:pt x="3329" y="4202"/>
                    <a:pt x="3331" y="4181"/>
                  </a:cubicBezTo>
                  <a:lnTo>
                    <a:pt x="3331" y="4181"/>
                  </a:lnTo>
                  <a:cubicBezTo>
                    <a:pt x="3342" y="4042"/>
                    <a:pt x="3433" y="3884"/>
                    <a:pt x="3485" y="3757"/>
                  </a:cubicBezTo>
                  <a:lnTo>
                    <a:pt x="3485" y="3757"/>
                  </a:lnTo>
                  <a:cubicBezTo>
                    <a:pt x="3548" y="3605"/>
                    <a:pt x="3717" y="3583"/>
                    <a:pt x="3823" y="3478"/>
                  </a:cubicBezTo>
                  <a:lnTo>
                    <a:pt x="3823" y="3478"/>
                  </a:lnTo>
                  <a:cubicBezTo>
                    <a:pt x="3826" y="3476"/>
                    <a:pt x="3829" y="3475"/>
                    <a:pt x="3831" y="3474"/>
                  </a:cubicBezTo>
                  <a:lnTo>
                    <a:pt x="3831" y="3474"/>
                  </a:lnTo>
                  <a:cubicBezTo>
                    <a:pt x="3937" y="3438"/>
                    <a:pt x="4048" y="3401"/>
                    <a:pt x="4128" y="3319"/>
                  </a:cubicBezTo>
                  <a:lnTo>
                    <a:pt x="4128" y="3319"/>
                  </a:lnTo>
                  <a:cubicBezTo>
                    <a:pt x="4141" y="3304"/>
                    <a:pt x="4158" y="3291"/>
                    <a:pt x="4175" y="3277"/>
                  </a:cubicBezTo>
                  <a:lnTo>
                    <a:pt x="4175" y="3277"/>
                  </a:lnTo>
                  <a:cubicBezTo>
                    <a:pt x="4237" y="3226"/>
                    <a:pt x="4322" y="3158"/>
                    <a:pt x="4276" y="3026"/>
                  </a:cubicBezTo>
                  <a:lnTo>
                    <a:pt x="4276" y="3026"/>
                  </a:lnTo>
                  <a:cubicBezTo>
                    <a:pt x="4275" y="3023"/>
                    <a:pt x="4275" y="3020"/>
                    <a:pt x="4274" y="3020"/>
                  </a:cubicBezTo>
                  <a:lnTo>
                    <a:pt x="4274" y="3020"/>
                  </a:lnTo>
                  <a:cubicBezTo>
                    <a:pt x="4278" y="3016"/>
                    <a:pt x="4292" y="3010"/>
                    <a:pt x="4301" y="3007"/>
                  </a:cubicBezTo>
                  <a:lnTo>
                    <a:pt x="4301" y="3007"/>
                  </a:lnTo>
                  <a:cubicBezTo>
                    <a:pt x="4304" y="3005"/>
                    <a:pt x="4307" y="3004"/>
                    <a:pt x="4311" y="3003"/>
                  </a:cubicBezTo>
                  <a:lnTo>
                    <a:pt x="4311" y="3003"/>
                  </a:lnTo>
                  <a:cubicBezTo>
                    <a:pt x="4318" y="3075"/>
                    <a:pt x="4369" y="3081"/>
                    <a:pt x="4386" y="3081"/>
                  </a:cubicBezTo>
                  <a:lnTo>
                    <a:pt x="4386" y="3081"/>
                  </a:lnTo>
                  <a:cubicBezTo>
                    <a:pt x="4416" y="3081"/>
                    <a:pt x="4446" y="3066"/>
                    <a:pt x="4461" y="3058"/>
                  </a:cubicBezTo>
                  <a:lnTo>
                    <a:pt x="4461" y="3058"/>
                  </a:lnTo>
                  <a:cubicBezTo>
                    <a:pt x="4510" y="3033"/>
                    <a:pt x="4564" y="3015"/>
                    <a:pt x="4636" y="3000"/>
                  </a:cubicBezTo>
                  <a:lnTo>
                    <a:pt x="4636" y="3000"/>
                  </a:lnTo>
                  <a:cubicBezTo>
                    <a:pt x="4640" y="3000"/>
                    <a:pt x="4643" y="2998"/>
                    <a:pt x="4647" y="2995"/>
                  </a:cubicBezTo>
                  <a:lnTo>
                    <a:pt x="4647" y="2995"/>
                  </a:lnTo>
                  <a:cubicBezTo>
                    <a:pt x="4651" y="2993"/>
                    <a:pt x="4652" y="2963"/>
                    <a:pt x="4652" y="2963"/>
                  </a:cubicBezTo>
                  <a:lnTo>
                    <a:pt x="4652" y="2963"/>
                  </a:lnTo>
                  <a:cubicBezTo>
                    <a:pt x="4673" y="2923"/>
                    <a:pt x="4695" y="2884"/>
                    <a:pt x="4709" y="2842"/>
                  </a:cubicBezTo>
                  <a:lnTo>
                    <a:pt x="4709" y="2842"/>
                  </a:lnTo>
                  <a:cubicBezTo>
                    <a:pt x="4729" y="2780"/>
                    <a:pt x="4723" y="2707"/>
                    <a:pt x="4725" y="2643"/>
                  </a:cubicBezTo>
                  <a:lnTo>
                    <a:pt x="4725" y="2643"/>
                  </a:lnTo>
                  <a:cubicBezTo>
                    <a:pt x="4728" y="2596"/>
                    <a:pt x="4752" y="2555"/>
                    <a:pt x="4763" y="2510"/>
                  </a:cubicBezTo>
                  <a:lnTo>
                    <a:pt x="4763" y="2510"/>
                  </a:lnTo>
                  <a:cubicBezTo>
                    <a:pt x="4784" y="2454"/>
                    <a:pt x="4781" y="2399"/>
                    <a:pt x="4753" y="2348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2FEC1A01-44FD-604B-9169-580175A76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2342" y="7436942"/>
              <a:ext cx="1912521" cy="987945"/>
            </a:xfrm>
            <a:custGeom>
              <a:avLst/>
              <a:gdLst>
                <a:gd name="T0" fmla="*/ 2892 w 2929"/>
                <a:gd name="T1" fmla="*/ 1479 h 1511"/>
                <a:gd name="T2" fmla="*/ 2896 w 2929"/>
                <a:gd name="T3" fmla="*/ 1480 h 1511"/>
                <a:gd name="T4" fmla="*/ 2910 w 2929"/>
                <a:gd name="T5" fmla="*/ 1278 h 1511"/>
                <a:gd name="T6" fmla="*/ 2910 w 2929"/>
                <a:gd name="T7" fmla="*/ 1245 h 1511"/>
                <a:gd name="T8" fmla="*/ 2911 w 2929"/>
                <a:gd name="T9" fmla="*/ 1202 h 1511"/>
                <a:gd name="T10" fmla="*/ 2920 w 2929"/>
                <a:gd name="T11" fmla="*/ 673 h 1511"/>
                <a:gd name="T12" fmla="*/ 2887 w 2929"/>
                <a:gd name="T13" fmla="*/ 521 h 1511"/>
                <a:gd name="T14" fmla="*/ 2868 w 2929"/>
                <a:gd name="T15" fmla="*/ 352 h 1511"/>
                <a:gd name="T16" fmla="*/ 2868 w 2929"/>
                <a:gd name="T17" fmla="*/ 350 h 1511"/>
                <a:gd name="T18" fmla="*/ 2860 w 2929"/>
                <a:gd name="T19" fmla="*/ 264 h 1511"/>
                <a:gd name="T20" fmla="*/ 2860 w 2929"/>
                <a:gd name="T21" fmla="*/ 132 h 1511"/>
                <a:gd name="T22" fmla="*/ 2803 w 2929"/>
                <a:gd name="T23" fmla="*/ 76 h 1511"/>
                <a:gd name="T24" fmla="*/ 973 w 2929"/>
                <a:gd name="T25" fmla="*/ 44 h 1511"/>
                <a:gd name="T26" fmla="*/ 826 w 2929"/>
                <a:gd name="T27" fmla="*/ 45 h 1511"/>
                <a:gd name="T28" fmla="*/ 727 w 2929"/>
                <a:gd name="T29" fmla="*/ 36 h 1511"/>
                <a:gd name="T30" fmla="*/ 346 w 2929"/>
                <a:gd name="T31" fmla="*/ 26 h 1511"/>
                <a:gd name="T32" fmla="*/ 129 w 2929"/>
                <a:gd name="T33" fmla="*/ 21 h 1511"/>
                <a:gd name="T34" fmla="*/ 34 w 2929"/>
                <a:gd name="T35" fmla="*/ 27 h 1511"/>
                <a:gd name="T36" fmla="*/ 27 w 2929"/>
                <a:gd name="T37" fmla="*/ 36 h 1511"/>
                <a:gd name="T38" fmla="*/ 7 w 2929"/>
                <a:gd name="T39" fmla="*/ 111 h 1511"/>
                <a:gd name="T40" fmla="*/ 20 w 2929"/>
                <a:gd name="T41" fmla="*/ 199 h 1511"/>
                <a:gd name="T42" fmla="*/ 15 w 2929"/>
                <a:gd name="T43" fmla="*/ 227 h 1511"/>
                <a:gd name="T44" fmla="*/ 29 w 2929"/>
                <a:gd name="T45" fmla="*/ 219 h 1511"/>
                <a:gd name="T46" fmla="*/ 124 w 2929"/>
                <a:gd name="T47" fmla="*/ 220 h 1511"/>
                <a:gd name="T48" fmla="*/ 1010 w 2929"/>
                <a:gd name="T49" fmla="*/ 434 h 1511"/>
                <a:gd name="T50" fmla="*/ 1009 w 2929"/>
                <a:gd name="T51" fmla="*/ 477 h 1511"/>
                <a:gd name="T52" fmla="*/ 995 w 2929"/>
                <a:gd name="T53" fmla="*/ 953 h 1511"/>
                <a:gd name="T54" fmla="*/ 989 w 2929"/>
                <a:gd name="T55" fmla="*/ 1052 h 1511"/>
                <a:gd name="T56" fmla="*/ 1057 w 2929"/>
                <a:gd name="T57" fmla="*/ 1152 h 1511"/>
                <a:gd name="T58" fmla="*/ 1324 w 2929"/>
                <a:gd name="T59" fmla="*/ 1249 h 1511"/>
                <a:gd name="T60" fmla="*/ 1666 w 2929"/>
                <a:gd name="T61" fmla="*/ 1358 h 1511"/>
                <a:gd name="T62" fmla="*/ 1674 w 2929"/>
                <a:gd name="T63" fmla="*/ 1365 h 1511"/>
                <a:gd name="T64" fmla="*/ 1751 w 2929"/>
                <a:gd name="T65" fmla="*/ 1443 h 1511"/>
                <a:gd name="T66" fmla="*/ 1779 w 2929"/>
                <a:gd name="T67" fmla="*/ 1435 h 1511"/>
                <a:gd name="T68" fmla="*/ 1883 w 2929"/>
                <a:gd name="T69" fmla="*/ 1407 h 1511"/>
                <a:gd name="T70" fmla="*/ 1923 w 2929"/>
                <a:gd name="T71" fmla="*/ 1419 h 1511"/>
                <a:gd name="T72" fmla="*/ 1976 w 2929"/>
                <a:gd name="T73" fmla="*/ 1477 h 1511"/>
                <a:gd name="T74" fmla="*/ 1985 w 2929"/>
                <a:gd name="T75" fmla="*/ 1482 h 1511"/>
                <a:gd name="T76" fmla="*/ 2010 w 2929"/>
                <a:gd name="T77" fmla="*/ 1482 h 1511"/>
                <a:gd name="T78" fmla="*/ 2019 w 2929"/>
                <a:gd name="T79" fmla="*/ 1477 h 1511"/>
                <a:gd name="T80" fmla="*/ 2022 w 2929"/>
                <a:gd name="T81" fmla="*/ 1447 h 1511"/>
                <a:gd name="T82" fmla="*/ 2023 w 2929"/>
                <a:gd name="T83" fmla="*/ 1444 h 1511"/>
                <a:gd name="T84" fmla="*/ 2027 w 2929"/>
                <a:gd name="T85" fmla="*/ 1444 h 1511"/>
                <a:gd name="T86" fmla="*/ 2041 w 2929"/>
                <a:gd name="T87" fmla="*/ 1427 h 1511"/>
                <a:gd name="T88" fmla="*/ 2108 w 2929"/>
                <a:gd name="T89" fmla="*/ 1443 h 1511"/>
                <a:gd name="T90" fmla="*/ 2133 w 2929"/>
                <a:gd name="T91" fmla="*/ 1447 h 1511"/>
                <a:gd name="T92" fmla="*/ 2201 w 2929"/>
                <a:gd name="T93" fmla="*/ 1453 h 1511"/>
                <a:gd name="T94" fmla="*/ 2247 w 2929"/>
                <a:gd name="T95" fmla="*/ 1473 h 1511"/>
                <a:gd name="T96" fmla="*/ 2294 w 2929"/>
                <a:gd name="T97" fmla="*/ 1478 h 1511"/>
                <a:gd name="T98" fmla="*/ 2337 w 2929"/>
                <a:gd name="T99" fmla="*/ 1466 h 1511"/>
                <a:gd name="T100" fmla="*/ 2463 w 2929"/>
                <a:gd name="T101" fmla="*/ 1440 h 1511"/>
                <a:gd name="T102" fmla="*/ 2476 w 2929"/>
                <a:gd name="T103" fmla="*/ 1438 h 1511"/>
                <a:gd name="T104" fmla="*/ 2620 w 2929"/>
                <a:gd name="T105" fmla="*/ 1427 h 1511"/>
                <a:gd name="T106" fmla="*/ 2714 w 2929"/>
                <a:gd name="T107" fmla="*/ 1414 h 1511"/>
                <a:gd name="T108" fmla="*/ 2773 w 2929"/>
                <a:gd name="T109" fmla="*/ 1439 h 1511"/>
                <a:gd name="T110" fmla="*/ 2831 w 2929"/>
                <a:gd name="T111" fmla="*/ 1466 h 1511"/>
                <a:gd name="T112" fmla="*/ 2880 w 2929"/>
                <a:gd name="T113" fmla="*/ 1494 h 1511"/>
                <a:gd name="T114" fmla="*/ 2904 w 2929"/>
                <a:gd name="T115" fmla="*/ 151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29" h="1511">
                  <a:moveTo>
                    <a:pt x="2893" y="1485"/>
                  </a:moveTo>
                  <a:lnTo>
                    <a:pt x="2893" y="1485"/>
                  </a:lnTo>
                  <a:cubicBezTo>
                    <a:pt x="2893" y="1483"/>
                    <a:pt x="2892" y="1481"/>
                    <a:pt x="2892" y="1479"/>
                  </a:cubicBezTo>
                  <a:lnTo>
                    <a:pt x="2892" y="1479"/>
                  </a:lnTo>
                  <a:cubicBezTo>
                    <a:pt x="2894" y="1479"/>
                    <a:pt x="2895" y="1479"/>
                    <a:pt x="2896" y="1480"/>
                  </a:cubicBezTo>
                  <a:lnTo>
                    <a:pt x="2896" y="1480"/>
                  </a:lnTo>
                  <a:cubicBezTo>
                    <a:pt x="2905" y="1477"/>
                    <a:pt x="2910" y="1468"/>
                    <a:pt x="2909" y="1451"/>
                  </a:cubicBezTo>
                  <a:lnTo>
                    <a:pt x="2909" y="1451"/>
                  </a:lnTo>
                  <a:cubicBezTo>
                    <a:pt x="2908" y="1393"/>
                    <a:pt x="2910" y="1335"/>
                    <a:pt x="2910" y="1278"/>
                  </a:cubicBezTo>
                  <a:lnTo>
                    <a:pt x="2910" y="1278"/>
                  </a:lnTo>
                  <a:cubicBezTo>
                    <a:pt x="2910" y="1267"/>
                    <a:pt x="2910" y="1256"/>
                    <a:pt x="2910" y="1245"/>
                  </a:cubicBezTo>
                  <a:lnTo>
                    <a:pt x="2910" y="1245"/>
                  </a:lnTo>
                  <a:cubicBezTo>
                    <a:pt x="2911" y="1241"/>
                    <a:pt x="2911" y="1237"/>
                    <a:pt x="2911" y="1232"/>
                  </a:cubicBezTo>
                  <a:lnTo>
                    <a:pt x="2911" y="1232"/>
                  </a:lnTo>
                  <a:cubicBezTo>
                    <a:pt x="2911" y="1222"/>
                    <a:pt x="2911" y="1212"/>
                    <a:pt x="2911" y="1202"/>
                  </a:cubicBezTo>
                  <a:lnTo>
                    <a:pt x="2911" y="1202"/>
                  </a:lnTo>
                  <a:cubicBezTo>
                    <a:pt x="2928" y="1026"/>
                    <a:pt x="2928" y="850"/>
                    <a:pt x="2919" y="673"/>
                  </a:cubicBezTo>
                  <a:lnTo>
                    <a:pt x="2920" y="673"/>
                  </a:lnTo>
                  <a:lnTo>
                    <a:pt x="2920" y="673"/>
                  </a:lnTo>
                  <a:cubicBezTo>
                    <a:pt x="2913" y="622"/>
                    <a:pt x="2897" y="572"/>
                    <a:pt x="2887" y="521"/>
                  </a:cubicBezTo>
                  <a:lnTo>
                    <a:pt x="2887" y="521"/>
                  </a:lnTo>
                  <a:cubicBezTo>
                    <a:pt x="2879" y="475"/>
                    <a:pt x="2878" y="428"/>
                    <a:pt x="2872" y="381"/>
                  </a:cubicBezTo>
                  <a:lnTo>
                    <a:pt x="2872" y="381"/>
                  </a:lnTo>
                  <a:cubicBezTo>
                    <a:pt x="2871" y="372"/>
                    <a:pt x="2870" y="362"/>
                    <a:pt x="2868" y="352"/>
                  </a:cubicBezTo>
                  <a:lnTo>
                    <a:pt x="2868" y="352"/>
                  </a:lnTo>
                  <a:cubicBezTo>
                    <a:pt x="2868" y="351"/>
                    <a:pt x="2868" y="350"/>
                    <a:pt x="2868" y="350"/>
                  </a:cubicBezTo>
                  <a:lnTo>
                    <a:pt x="2868" y="350"/>
                  </a:lnTo>
                  <a:cubicBezTo>
                    <a:pt x="2868" y="350"/>
                    <a:pt x="2868" y="350"/>
                    <a:pt x="2868" y="349"/>
                  </a:cubicBezTo>
                  <a:lnTo>
                    <a:pt x="2868" y="349"/>
                  </a:lnTo>
                  <a:cubicBezTo>
                    <a:pt x="2864" y="321"/>
                    <a:pt x="2861" y="293"/>
                    <a:pt x="2860" y="264"/>
                  </a:cubicBezTo>
                  <a:lnTo>
                    <a:pt x="2860" y="264"/>
                  </a:lnTo>
                  <a:cubicBezTo>
                    <a:pt x="2857" y="220"/>
                    <a:pt x="2857" y="176"/>
                    <a:pt x="2860" y="132"/>
                  </a:cubicBezTo>
                  <a:lnTo>
                    <a:pt x="2860" y="132"/>
                  </a:lnTo>
                  <a:cubicBezTo>
                    <a:pt x="2861" y="105"/>
                    <a:pt x="2856" y="90"/>
                    <a:pt x="2841" y="82"/>
                  </a:cubicBezTo>
                  <a:lnTo>
                    <a:pt x="2841" y="82"/>
                  </a:lnTo>
                  <a:cubicBezTo>
                    <a:pt x="2832" y="78"/>
                    <a:pt x="2820" y="76"/>
                    <a:pt x="2803" y="76"/>
                  </a:cubicBezTo>
                  <a:lnTo>
                    <a:pt x="2803" y="76"/>
                  </a:lnTo>
                  <a:cubicBezTo>
                    <a:pt x="2194" y="66"/>
                    <a:pt x="1583" y="55"/>
                    <a:pt x="973" y="44"/>
                  </a:cubicBezTo>
                  <a:lnTo>
                    <a:pt x="973" y="44"/>
                  </a:lnTo>
                  <a:cubicBezTo>
                    <a:pt x="944" y="45"/>
                    <a:pt x="914" y="46"/>
                    <a:pt x="886" y="47"/>
                  </a:cubicBezTo>
                  <a:lnTo>
                    <a:pt x="826" y="45"/>
                  </a:lnTo>
                  <a:lnTo>
                    <a:pt x="826" y="45"/>
                  </a:lnTo>
                  <a:cubicBezTo>
                    <a:pt x="812" y="45"/>
                    <a:pt x="798" y="45"/>
                    <a:pt x="784" y="45"/>
                  </a:cubicBezTo>
                  <a:lnTo>
                    <a:pt x="784" y="45"/>
                  </a:lnTo>
                  <a:cubicBezTo>
                    <a:pt x="765" y="43"/>
                    <a:pt x="746" y="41"/>
                    <a:pt x="727" y="36"/>
                  </a:cubicBezTo>
                  <a:lnTo>
                    <a:pt x="727" y="36"/>
                  </a:lnTo>
                  <a:cubicBezTo>
                    <a:pt x="600" y="33"/>
                    <a:pt x="473" y="30"/>
                    <a:pt x="346" y="26"/>
                  </a:cubicBezTo>
                  <a:lnTo>
                    <a:pt x="346" y="26"/>
                  </a:lnTo>
                  <a:cubicBezTo>
                    <a:pt x="287" y="24"/>
                    <a:pt x="228" y="23"/>
                    <a:pt x="169" y="21"/>
                  </a:cubicBezTo>
                  <a:lnTo>
                    <a:pt x="169" y="21"/>
                  </a:lnTo>
                  <a:cubicBezTo>
                    <a:pt x="156" y="20"/>
                    <a:pt x="139" y="27"/>
                    <a:pt x="129" y="21"/>
                  </a:cubicBezTo>
                  <a:lnTo>
                    <a:pt x="129" y="21"/>
                  </a:lnTo>
                  <a:cubicBezTo>
                    <a:pt x="80" y="0"/>
                    <a:pt x="52" y="6"/>
                    <a:pt x="34" y="27"/>
                  </a:cubicBezTo>
                  <a:lnTo>
                    <a:pt x="34" y="27"/>
                  </a:lnTo>
                  <a:cubicBezTo>
                    <a:pt x="31" y="27"/>
                    <a:pt x="28" y="27"/>
                    <a:pt x="26" y="26"/>
                  </a:cubicBezTo>
                  <a:lnTo>
                    <a:pt x="26" y="26"/>
                  </a:lnTo>
                  <a:cubicBezTo>
                    <a:pt x="26" y="30"/>
                    <a:pt x="27" y="33"/>
                    <a:pt x="27" y="36"/>
                  </a:cubicBezTo>
                  <a:lnTo>
                    <a:pt x="27" y="36"/>
                  </a:lnTo>
                  <a:cubicBezTo>
                    <a:pt x="16" y="55"/>
                    <a:pt x="10" y="82"/>
                    <a:pt x="7" y="111"/>
                  </a:cubicBezTo>
                  <a:lnTo>
                    <a:pt x="7" y="111"/>
                  </a:lnTo>
                  <a:cubicBezTo>
                    <a:pt x="4" y="141"/>
                    <a:pt x="0" y="173"/>
                    <a:pt x="21" y="191"/>
                  </a:cubicBezTo>
                  <a:lnTo>
                    <a:pt x="21" y="191"/>
                  </a:lnTo>
                  <a:cubicBezTo>
                    <a:pt x="20" y="193"/>
                    <a:pt x="20" y="196"/>
                    <a:pt x="20" y="199"/>
                  </a:cubicBezTo>
                  <a:lnTo>
                    <a:pt x="20" y="199"/>
                  </a:lnTo>
                  <a:cubicBezTo>
                    <a:pt x="18" y="208"/>
                    <a:pt x="16" y="217"/>
                    <a:pt x="15" y="227"/>
                  </a:cubicBezTo>
                  <a:lnTo>
                    <a:pt x="15" y="227"/>
                  </a:lnTo>
                  <a:cubicBezTo>
                    <a:pt x="16" y="227"/>
                    <a:pt x="17" y="227"/>
                    <a:pt x="17" y="227"/>
                  </a:cubicBezTo>
                  <a:lnTo>
                    <a:pt x="17" y="227"/>
                  </a:lnTo>
                  <a:cubicBezTo>
                    <a:pt x="21" y="225"/>
                    <a:pt x="25" y="221"/>
                    <a:pt x="29" y="219"/>
                  </a:cubicBezTo>
                  <a:lnTo>
                    <a:pt x="29" y="219"/>
                  </a:lnTo>
                  <a:cubicBezTo>
                    <a:pt x="61" y="218"/>
                    <a:pt x="93" y="222"/>
                    <a:pt x="124" y="220"/>
                  </a:cubicBezTo>
                  <a:lnTo>
                    <a:pt x="124" y="220"/>
                  </a:lnTo>
                  <a:cubicBezTo>
                    <a:pt x="388" y="239"/>
                    <a:pt x="638" y="256"/>
                    <a:pt x="888" y="274"/>
                  </a:cubicBezTo>
                  <a:lnTo>
                    <a:pt x="888" y="274"/>
                  </a:lnTo>
                  <a:cubicBezTo>
                    <a:pt x="1035" y="285"/>
                    <a:pt x="1035" y="286"/>
                    <a:pt x="1010" y="434"/>
                  </a:cubicBezTo>
                  <a:lnTo>
                    <a:pt x="1010" y="434"/>
                  </a:lnTo>
                  <a:cubicBezTo>
                    <a:pt x="1010" y="448"/>
                    <a:pt x="1009" y="463"/>
                    <a:pt x="1009" y="477"/>
                  </a:cubicBezTo>
                  <a:lnTo>
                    <a:pt x="1009" y="477"/>
                  </a:lnTo>
                  <a:cubicBezTo>
                    <a:pt x="1004" y="636"/>
                    <a:pt x="999" y="794"/>
                    <a:pt x="995" y="953"/>
                  </a:cubicBezTo>
                  <a:lnTo>
                    <a:pt x="995" y="953"/>
                  </a:lnTo>
                  <a:lnTo>
                    <a:pt x="995" y="953"/>
                  </a:lnTo>
                  <a:lnTo>
                    <a:pt x="995" y="953"/>
                  </a:lnTo>
                  <a:cubicBezTo>
                    <a:pt x="987" y="988"/>
                    <a:pt x="984" y="1022"/>
                    <a:pt x="989" y="1052"/>
                  </a:cubicBezTo>
                  <a:lnTo>
                    <a:pt x="989" y="1052"/>
                  </a:lnTo>
                  <a:cubicBezTo>
                    <a:pt x="987" y="1066"/>
                    <a:pt x="988" y="1079"/>
                    <a:pt x="1001" y="1090"/>
                  </a:cubicBezTo>
                  <a:lnTo>
                    <a:pt x="1001" y="1090"/>
                  </a:lnTo>
                  <a:cubicBezTo>
                    <a:pt x="1012" y="1113"/>
                    <a:pt x="1030" y="1134"/>
                    <a:pt x="1057" y="1152"/>
                  </a:cubicBezTo>
                  <a:lnTo>
                    <a:pt x="1057" y="1152"/>
                  </a:lnTo>
                  <a:cubicBezTo>
                    <a:pt x="1133" y="1207"/>
                    <a:pt x="1235" y="1226"/>
                    <a:pt x="1324" y="1249"/>
                  </a:cubicBezTo>
                  <a:lnTo>
                    <a:pt x="1324" y="1249"/>
                  </a:lnTo>
                  <a:cubicBezTo>
                    <a:pt x="1428" y="1278"/>
                    <a:pt x="1544" y="1293"/>
                    <a:pt x="1640" y="1342"/>
                  </a:cubicBezTo>
                  <a:lnTo>
                    <a:pt x="1640" y="1342"/>
                  </a:lnTo>
                  <a:cubicBezTo>
                    <a:pt x="1650" y="1346"/>
                    <a:pt x="1658" y="1352"/>
                    <a:pt x="1666" y="1358"/>
                  </a:cubicBezTo>
                  <a:lnTo>
                    <a:pt x="1666" y="1358"/>
                  </a:lnTo>
                  <a:cubicBezTo>
                    <a:pt x="1668" y="1361"/>
                    <a:pt x="1671" y="1363"/>
                    <a:pt x="1674" y="1365"/>
                  </a:cubicBezTo>
                  <a:lnTo>
                    <a:pt x="1674" y="1365"/>
                  </a:lnTo>
                  <a:cubicBezTo>
                    <a:pt x="1685" y="1374"/>
                    <a:pt x="1694" y="1385"/>
                    <a:pt x="1704" y="1397"/>
                  </a:cubicBezTo>
                  <a:lnTo>
                    <a:pt x="1704" y="1397"/>
                  </a:lnTo>
                  <a:cubicBezTo>
                    <a:pt x="1711" y="1419"/>
                    <a:pt x="1721" y="1440"/>
                    <a:pt x="1751" y="1443"/>
                  </a:cubicBezTo>
                  <a:lnTo>
                    <a:pt x="1751" y="1443"/>
                  </a:lnTo>
                  <a:cubicBezTo>
                    <a:pt x="1764" y="1444"/>
                    <a:pt x="1772" y="1440"/>
                    <a:pt x="1779" y="1435"/>
                  </a:cubicBezTo>
                  <a:lnTo>
                    <a:pt x="1779" y="1435"/>
                  </a:lnTo>
                  <a:cubicBezTo>
                    <a:pt x="1788" y="1430"/>
                    <a:pt x="1796" y="1425"/>
                    <a:pt x="1802" y="1417"/>
                  </a:cubicBezTo>
                  <a:lnTo>
                    <a:pt x="1802" y="1417"/>
                  </a:lnTo>
                  <a:cubicBezTo>
                    <a:pt x="1825" y="1384"/>
                    <a:pt x="1850" y="1392"/>
                    <a:pt x="1883" y="1407"/>
                  </a:cubicBezTo>
                  <a:lnTo>
                    <a:pt x="1883" y="1407"/>
                  </a:lnTo>
                  <a:cubicBezTo>
                    <a:pt x="1897" y="1413"/>
                    <a:pt x="1909" y="1417"/>
                    <a:pt x="1923" y="1419"/>
                  </a:cubicBezTo>
                  <a:lnTo>
                    <a:pt x="1923" y="1419"/>
                  </a:lnTo>
                  <a:cubicBezTo>
                    <a:pt x="1951" y="1421"/>
                    <a:pt x="1962" y="1439"/>
                    <a:pt x="1976" y="1458"/>
                  </a:cubicBezTo>
                  <a:lnTo>
                    <a:pt x="1976" y="1458"/>
                  </a:lnTo>
                  <a:cubicBezTo>
                    <a:pt x="1976" y="1464"/>
                    <a:pt x="1976" y="1471"/>
                    <a:pt x="1976" y="1477"/>
                  </a:cubicBezTo>
                  <a:lnTo>
                    <a:pt x="1976" y="1477"/>
                  </a:lnTo>
                  <a:cubicBezTo>
                    <a:pt x="1979" y="1479"/>
                    <a:pt x="1981" y="1481"/>
                    <a:pt x="1985" y="1482"/>
                  </a:cubicBezTo>
                  <a:lnTo>
                    <a:pt x="1985" y="1482"/>
                  </a:lnTo>
                  <a:cubicBezTo>
                    <a:pt x="1989" y="1484"/>
                    <a:pt x="1993" y="1484"/>
                    <a:pt x="1998" y="1484"/>
                  </a:cubicBezTo>
                  <a:lnTo>
                    <a:pt x="1998" y="1484"/>
                  </a:lnTo>
                  <a:cubicBezTo>
                    <a:pt x="2002" y="1484"/>
                    <a:pt x="2006" y="1484"/>
                    <a:pt x="2010" y="1482"/>
                  </a:cubicBezTo>
                  <a:lnTo>
                    <a:pt x="2010" y="1482"/>
                  </a:lnTo>
                  <a:cubicBezTo>
                    <a:pt x="2013" y="1481"/>
                    <a:pt x="2016" y="1479"/>
                    <a:pt x="2019" y="1477"/>
                  </a:cubicBezTo>
                  <a:lnTo>
                    <a:pt x="2019" y="1477"/>
                  </a:lnTo>
                  <a:cubicBezTo>
                    <a:pt x="2024" y="1470"/>
                    <a:pt x="2026" y="1460"/>
                    <a:pt x="2026" y="1446"/>
                  </a:cubicBezTo>
                  <a:lnTo>
                    <a:pt x="2026" y="1446"/>
                  </a:lnTo>
                  <a:cubicBezTo>
                    <a:pt x="2024" y="1446"/>
                    <a:pt x="2023" y="1447"/>
                    <a:pt x="2022" y="1447"/>
                  </a:cubicBezTo>
                  <a:lnTo>
                    <a:pt x="2022" y="1447"/>
                  </a:lnTo>
                  <a:cubicBezTo>
                    <a:pt x="2022" y="1446"/>
                    <a:pt x="2022" y="1445"/>
                    <a:pt x="2023" y="1444"/>
                  </a:cubicBezTo>
                  <a:lnTo>
                    <a:pt x="2023" y="1444"/>
                  </a:lnTo>
                  <a:cubicBezTo>
                    <a:pt x="2024" y="1441"/>
                    <a:pt x="2025" y="1440"/>
                    <a:pt x="2026" y="1437"/>
                  </a:cubicBezTo>
                  <a:lnTo>
                    <a:pt x="2026" y="1437"/>
                  </a:lnTo>
                  <a:cubicBezTo>
                    <a:pt x="2026" y="1440"/>
                    <a:pt x="2026" y="1441"/>
                    <a:pt x="2027" y="1444"/>
                  </a:cubicBezTo>
                  <a:lnTo>
                    <a:pt x="2027" y="1444"/>
                  </a:lnTo>
                  <a:cubicBezTo>
                    <a:pt x="2032" y="1439"/>
                    <a:pt x="2037" y="1433"/>
                    <a:pt x="2041" y="1427"/>
                  </a:cubicBezTo>
                  <a:lnTo>
                    <a:pt x="2041" y="1427"/>
                  </a:lnTo>
                  <a:cubicBezTo>
                    <a:pt x="2060" y="1423"/>
                    <a:pt x="2085" y="1433"/>
                    <a:pt x="2099" y="1439"/>
                  </a:cubicBezTo>
                  <a:lnTo>
                    <a:pt x="2099" y="1439"/>
                  </a:lnTo>
                  <a:cubicBezTo>
                    <a:pt x="2102" y="1440"/>
                    <a:pt x="2105" y="1441"/>
                    <a:pt x="2108" y="1443"/>
                  </a:cubicBezTo>
                  <a:lnTo>
                    <a:pt x="2108" y="1443"/>
                  </a:lnTo>
                  <a:cubicBezTo>
                    <a:pt x="2117" y="1447"/>
                    <a:pt x="2125" y="1449"/>
                    <a:pt x="2133" y="1447"/>
                  </a:cubicBezTo>
                  <a:lnTo>
                    <a:pt x="2133" y="1447"/>
                  </a:lnTo>
                  <a:cubicBezTo>
                    <a:pt x="2136" y="1447"/>
                    <a:pt x="2139" y="1447"/>
                    <a:pt x="2142" y="1447"/>
                  </a:cubicBezTo>
                  <a:lnTo>
                    <a:pt x="2142" y="1447"/>
                  </a:lnTo>
                  <a:cubicBezTo>
                    <a:pt x="2164" y="1447"/>
                    <a:pt x="2182" y="1448"/>
                    <a:pt x="2201" y="1453"/>
                  </a:cubicBezTo>
                  <a:lnTo>
                    <a:pt x="2201" y="1453"/>
                  </a:lnTo>
                  <a:cubicBezTo>
                    <a:pt x="2215" y="1461"/>
                    <a:pt x="2231" y="1468"/>
                    <a:pt x="2247" y="1473"/>
                  </a:cubicBezTo>
                  <a:lnTo>
                    <a:pt x="2247" y="1473"/>
                  </a:lnTo>
                  <a:cubicBezTo>
                    <a:pt x="2263" y="1479"/>
                    <a:pt x="2277" y="1480"/>
                    <a:pt x="2294" y="1478"/>
                  </a:cubicBezTo>
                  <a:lnTo>
                    <a:pt x="2294" y="1478"/>
                  </a:lnTo>
                  <a:lnTo>
                    <a:pt x="2294" y="1478"/>
                  </a:lnTo>
                  <a:lnTo>
                    <a:pt x="2294" y="1478"/>
                  </a:lnTo>
                  <a:cubicBezTo>
                    <a:pt x="2312" y="1482"/>
                    <a:pt x="2325" y="1475"/>
                    <a:pt x="2337" y="1466"/>
                  </a:cubicBezTo>
                  <a:lnTo>
                    <a:pt x="2337" y="1466"/>
                  </a:lnTo>
                  <a:cubicBezTo>
                    <a:pt x="2366" y="1457"/>
                    <a:pt x="2398" y="1450"/>
                    <a:pt x="2429" y="1445"/>
                  </a:cubicBezTo>
                  <a:lnTo>
                    <a:pt x="2429" y="1445"/>
                  </a:lnTo>
                  <a:cubicBezTo>
                    <a:pt x="2441" y="1445"/>
                    <a:pt x="2452" y="1443"/>
                    <a:pt x="2463" y="1440"/>
                  </a:cubicBezTo>
                  <a:lnTo>
                    <a:pt x="2463" y="1440"/>
                  </a:lnTo>
                  <a:cubicBezTo>
                    <a:pt x="2467" y="1439"/>
                    <a:pt x="2472" y="1439"/>
                    <a:pt x="2476" y="1438"/>
                  </a:cubicBezTo>
                  <a:lnTo>
                    <a:pt x="2476" y="1438"/>
                  </a:lnTo>
                  <a:cubicBezTo>
                    <a:pt x="2518" y="1433"/>
                    <a:pt x="2557" y="1436"/>
                    <a:pt x="2598" y="1430"/>
                  </a:cubicBezTo>
                  <a:lnTo>
                    <a:pt x="2598" y="1430"/>
                  </a:lnTo>
                  <a:cubicBezTo>
                    <a:pt x="2607" y="1431"/>
                    <a:pt x="2615" y="1430"/>
                    <a:pt x="2620" y="1427"/>
                  </a:cubicBezTo>
                  <a:lnTo>
                    <a:pt x="2620" y="1427"/>
                  </a:lnTo>
                  <a:cubicBezTo>
                    <a:pt x="2655" y="1408"/>
                    <a:pt x="2685" y="1407"/>
                    <a:pt x="2714" y="1414"/>
                  </a:cubicBezTo>
                  <a:lnTo>
                    <a:pt x="2714" y="1414"/>
                  </a:lnTo>
                  <a:cubicBezTo>
                    <a:pt x="2714" y="1418"/>
                    <a:pt x="2716" y="1420"/>
                    <a:pt x="2720" y="1421"/>
                  </a:cubicBezTo>
                  <a:lnTo>
                    <a:pt x="2720" y="1421"/>
                  </a:lnTo>
                  <a:cubicBezTo>
                    <a:pt x="2738" y="1426"/>
                    <a:pt x="2755" y="1432"/>
                    <a:pt x="2773" y="1439"/>
                  </a:cubicBezTo>
                  <a:lnTo>
                    <a:pt x="2773" y="1439"/>
                  </a:lnTo>
                  <a:cubicBezTo>
                    <a:pt x="2792" y="1449"/>
                    <a:pt x="2811" y="1459"/>
                    <a:pt x="2831" y="1466"/>
                  </a:cubicBezTo>
                  <a:lnTo>
                    <a:pt x="2831" y="1466"/>
                  </a:lnTo>
                  <a:cubicBezTo>
                    <a:pt x="2832" y="1466"/>
                    <a:pt x="2833" y="1466"/>
                    <a:pt x="2833" y="1467"/>
                  </a:cubicBezTo>
                  <a:lnTo>
                    <a:pt x="2833" y="1467"/>
                  </a:lnTo>
                  <a:cubicBezTo>
                    <a:pt x="2849" y="1476"/>
                    <a:pt x="2863" y="1487"/>
                    <a:pt x="2880" y="1494"/>
                  </a:cubicBezTo>
                  <a:lnTo>
                    <a:pt x="2880" y="1494"/>
                  </a:lnTo>
                  <a:cubicBezTo>
                    <a:pt x="2884" y="1504"/>
                    <a:pt x="2893" y="1509"/>
                    <a:pt x="2904" y="1510"/>
                  </a:cubicBezTo>
                  <a:lnTo>
                    <a:pt x="2904" y="1510"/>
                  </a:lnTo>
                  <a:cubicBezTo>
                    <a:pt x="2898" y="1504"/>
                    <a:pt x="2894" y="1497"/>
                    <a:pt x="2894" y="1489"/>
                  </a:cubicBezTo>
                  <a:lnTo>
                    <a:pt x="2893" y="1485"/>
                  </a:ln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2399C08B-A741-8C4E-9DBE-8CD5AE6E6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2739" y="7290047"/>
              <a:ext cx="1566885" cy="1612969"/>
            </a:xfrm>
            <a:custGeom>
              <a:avLst/>
              <a:gdLst>
                <a:gd name="T0" fmla="*/ 924 w 2401"/>
                <a:gd name="T1" fmla="*/ 2312 h 2469"/>
                <a:gd name="T2" fmla="*/ 918 w 2401"/>
                <a:gd name="T3" fmla="*/ 2290 h 2469"/>
                <a:gd name="T4" fmla="*/ 930 w 2401"/>
                <a:gd name="T5" fmla="*/ 2275 h 2469"/>
                <a:gd name="T6" fmla="*/ 944 w 2401"/>
                <a:gd name="T7" fmla="*/ 2269 h 2469"/>
                <a:gd name="T8" fmla="*/ 963 w 2401"/>
                <a:gd name="T9" fmla="*/ 2270 h 2469"/>
                <a:gd name="T10" fmla="*/ 1134 w 2401"/>
                <a:gd name="T11" fmla="*/ 2273 h 2469"/>
                <a:gd name="T12" fmla="*/ 2138 w 2401"/>
                <a:gd name="T13" fmla="*/ 2368 h 2469"/>
                <a:gd name="T14" fmla="*/ 2163 w 2401"/>
                <a:gd name="T15" fmla="*/ 2369 h 2469"/>
                <a:gd name="T16" fmla="*/ 2216 w 2401"/>
                <a:gd name="T17" fmla="*/ 2333 h 2469"/>
                <a:gd name="T18" fmla="*/ 2219 w 2401"/>
                <a:gd name="T19" fmla="*/ 2304 h 2469"/>
                <a:gd name="T20" fmla="*/ 2245 w 2401"/>
                <a:gd name="T21" fmla="*/ 2006 h 2469"/>
                <a:gd name="T22" fmla="*/ 2245 w 2401"/>
                <a:gd name="T23" fmla="*/ 1918 h 2469"/>
                <a:gd name="T24" fmla="*/ 2307 w 2401"/>
                <a:gd name="T25" fmla="*/ 1230 h 2469"/>
                <a:gd name="T26" fmla="*/ 2312 w 2401"/>
                <a:gd name="T27" fmla="*/ 1151 h 2469"/>
                <a:gd name="T28" fmla="*/ 2345 w 2401"/>
                <a:gd name="T29" fmla="*/ 839 h 2469"/>
                <a:gd name="T30" fmla="*/ 2355 w 2401"/>
                <a:gd name="T31" fmla="*/ 700 h 2469"/>
                <a:gd name="T32" fmla="*/ 2363 w 2401"/>
                <a:gd name="T33" fmla="*/ 585 h 2469"/>
                <a:gd name="T34" fmla="*/ 2388 w 2401"/>
                <a:gd name="T35" fmla="*/ 456 h 2469"/>
                <a:gd name="T36" fmla="*/ 2388 w 2401"/>
                <a:gd name="T37" fmla="*/ 452 h 2469"/>
                <a:gd name="T38" fmla="*/ 2393 w 2401"/>
                <a:gd name="T39" fmla="*/ 424 h 2469"/>
                <a:gd name="T40" fmla="*/ 2394 w 2401"/>
                <a:gd name="T41" fmla="*/ 416 h 2469"/>
                <a:gd name="T42" fmla="*/ 2380 w 2401"/>
                <a:gd name="T43" fmla="*/ 336 h 2469"/>
                <a:gd name="T44" fmla="*/ 2400 w 2401"/>
                <a:gd name="T45" fmla="*/ 261 h 2469"/>
                <a:gd name="T46" fmla="*/ 2399 w 2401"/>
                <a:gd name="T47" fmla="*/ 251 h 2469"/>
                <a:gd name="T48" fmla="*/ 2363 w 2401"/>
                <a:gd name="T49" fmla="*/ 249 h 2469"/>
                <a:gd name="T50" fmla="*/ 2302 w 2401"/>
                <a:gd name="T51" fmla="*/ 231 h 2469"/>
                <a:gd name="T52" fmla="*/ 2266 w 2401"/>
                <a:gd name="T53" fmla="*/ 205 h 2469"/>
                <a:gd name="T54" fmla="*/ 2200 w 2401"/>
                <a:gd name="T55" fmla="*/ 213 h 2469"/>
                <a:gd name="T56" fmla="*/ 1565 w 2401"/>
                <a:gd name="T57" fmla="*/ 147 h 2469"/>
                <a:gd name="T58" fmla="*/ 1013 w 2401"/>
                <a:gd name="T59" fmla="*/ 84 h 2469"/>
                <a:gd name="T60" fmla="*/ 962 w 2401"/>
                <a:gd name="T61" fmla="*/ 0 h 2469"/>
                <a:gd name="T62" fmla="*/ 882 w 2401"/>
                <a:gd name="T63" fmla="*/ 65 h 2469"/>
                <a:gd name="T64" fmla="*/ 404 w 2401"/>
                <a:gd name="T65" fmla="*/ 14 h 2469"/>
                <a:gd name="T66" fmla="*/ 346 w 2401"/>
                <a:gd name="T67" fmla="*/ 10 h 2469"/>
                <a:gd name="T68" fmla="*/ 344 w 2401"/>
                <a:gd name="T69" fmla="*/ 11 h 2469"/>
                <a:gd name="T70" fmla="*/ 334 w 2401"/>
                <a:gd name="T71" fmla="*/ 67 h 2469"/>
                <a:gd name="T72" fmla="*/ 324 w 2401"/>
                <a:gd name="T73" fmla="*/ 152 h 2469"/>
                <a:gd name="T74" fmla="*/ 296 w 2401"/>
                <a:gd name="T75" fmla="*/ 356 h 2469"/>
                <a:gd name="T76" fmla="*/ 265 w 2401"/>
                <a:gd name="T77" fmla="*/ 570 h 2469"/>
                <a:gd name="T78" fmla="*/ 264 w 2401"/>
                <a:gd name="T79" fmla="*/ 576 h 2469"/>
                <a:gd name="T80" fmla="*/ 235 w 2401"/>
                <a:gd name="T81" fmla="*/ 793 h 2469"/>
                <a:gd name="T82" fmla="*/ 233 w 2401"/>
                <a:gd name="T83" fmla="*/ 793 h 2469"/>
                <a:gd name="T84" fmla="*/ 230 w 2401"/>
                <a:gd name="T85" fmla="*/ 809 h 2469"/>
                <a:gd name="T86" fmla="*/ 209 w 2401"/>
                <a:gd name="T87" fmla="*/ 983 h 2469"/>
                <a:gd name="T88" fmla="*/ 208 w 2401"/>
                <a:gd name="T89" fmla="*/ 996 h 2469"/>
                <a:gd name="T90" fmla="*/ 19 w 2401"/>
                <a:gd name="T91" fmla="*/ 2348 h 2469"/>
                <a:gd name="T92" fmla="*/ 21 w 2401"/>
                <a:gd name="T93" fmla="*/ 2392 h 2469"/>
                <a:gd name="T94" fmla="*/ 0 w 2401"/>
                <a:gd name="T95" fmla="*/ 2419 h 2469"/>
                <a:gd name="T96" fmla="*/ 62 w 2401"/>
                <a:gd name="T97" fmla="*/ 2443 h 2469"/>
                <a:gd name="T98" fmla="*/ 249 w 2401"/>
                <a:gd name="T99" fmla="*/ 2465 h 2469"/>
                <a:gd name="T100" fmla="*/ 276 w 2401"/>
                <a:gd name="T101" fmla="*/ 2468 h 2469"/>
                <a:gd name="T102" fmla="*/ 328 w 2401"/>
                <a:gd name="T103" fmla="*/ 2449 h 2469"/>
                <a:gd name="T104" fmla="*/ 349 w 2401"/>
                <a:gd name="T105" fmla="*/ 2384 h 2469"/>
                <a:gd name="T106" fmla="*/ 353 w 2401"/>
                <a:gd name="T107" fmla="*/ 2355 h 2469"/>
                <a:gd name="T108" fmla="*/ 359 w 2401"/>
                <a:gd name="T109" fmla="*/ 2308 h 2469"/>
                <a:gd name="T110" fmla="*/ 360 w 2401"/>
                <a:gd name="T111" fmla="*/ 2290 h 2469"/>
                <a:gd name="T112" fmla="*/ 369 w 2401"/>
                <a:gd name="T113" fmla="*/ 2289 h 2469"/>
                <a:gd name="T114" fmla="*/ 388 w 2401"/>
                <a:gd name="T115" fmla="*/ 2291 h 2469"/>
                <a:gd name="T116" fmla="*/ 744 w 2401"/>
                <a:gd name="T117" fmla="*/ 2331 h 2469"/>
                <a:gd name="T118" fmla="*/ 843 w 2401"/>
                <a:gd name="T119" fmla="*/ 2342 h 2469"/>
                <a:gd name="T120" fmla="*/ 851 w 2401"/>
                <a:gd name="T121" fmla="*/ 2344 h 2469"/>
                <a:gd name="T122" fmla="*/ 877 w 2401"/>
                <a:gd name="T123" fmla="*/ 2348 h 2469"/>
                <a:gd name="T124" fmla="*/ 905 w 2401"/>
                <a:gd name="T125" fmla="*/ 234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01" h="2469">
                  <a:moveTo>
                    <a:pt x="924" y="2312"/>
                  </a:moveTo>
                  <a:lnTo>
                    <a:pt x="924" y="2312"/>
                  </a:lnTo>
                  <a:cubicBezTo>
                    <a:pt x="918" y="2307"/>
                    <a:pt x="914" y="2298"/>
                    <a:pt x="918" y="2290"/>
                  </a:cubicBezTo>
                  <a:lnTo>
                    <a:pt x="918" y="2290"/>
                  </a:lnTo>
                  <a:cubicBezTo>
                    <a:pt x="920" y="2283"/>
                    <a:pt x="924" y="2278"/>
                    <a:pt x="930" y="2275"/>
                  </a:cubicBezTo>
                  <a:lnTo>
                    <a:pt x="930" y="2275"/>
                  </a:lnTo>
                  <a:cubicBezTo>
                    <a:pt x="933" y="2269"/>
                    <a:pt x="938" y="2269"/>
                    <a:pt x="944" y="2269"/>
                  </a:cubicBezTo>
                  <a:lnTo>
                    <a:pt x="944" y="2269"/>
                  </a:lnTo>
                  <a:cubicBezTo>
                    <a:pt x="950" y="2269"/>
                    <a:pt x="956" y="2270"/>
                    <a:pt x="963" y="2270"/>
                  </a:cubicBezTo>
                  <a:lnTo>
                    <a:pt x="963" y="2270"/>
                  </a:lnTo>
                  <a:cubicBezTo>
                    <a:pt x="1020" y="2270"/>
                    <a:pt x="1078" y="2267"/>
                    <a:pt x="1134" y="2273"/>
                  </a:cubicBezTo>
                  <a:lnTo>
                    <a:pt x="1134" y="2273"/>
                  </a:lnTo>
                  <a:cubicBezTo>
                    <a:pt x="1469" y="2303"/>
                    <a:pt x="1804" y="2334"/>
                    <a:pt x="2138" y="2368"/>
                  </a:cubicBezTo>
                  <a:lnTo>
                    <a:pt x="2138" y="2368"/>
                  </a:lnTo>
                  <a:cubicBezTo>
                    <a:pt x="2147" y="2369"/>
                    <a:pt x="2156" y="2369"/>
                    <a:pt x="2163" y="2369"/>
                  </a:cubicBezTo>
                  <a:lnTo>
                    <a:pt x="2163" y="2369"/>
                  </a:lnTo>
                  <a:cubicBezTo>
                    <a:pt x="2187" y="2363"/>
                    <a:pt x="2204" y="2351"/>
                    <a:pt x="2216" y="2333"/>
                  </a:cubicBezTo>
                  <a:lnTo>
                    <a:pt x="2216" y="2333"/>
                  </a:lnTo>
                  <a:cubicBezTo>
                    <a:pt x="2218" y="2325"/>
                    <a:pt x="2219" y="2316"/>
                    <a:pt x="2219" y="2304"/>
                  </a:cubicBezTo>
                  <a:lnTo>
                    <a:pt x="2219" y="2304"/>
                  </a:lnTo>
                  <a:cubicBezTo>
                    <a:pt x="2222" y="2205"/>
                    <a:pt x="2236" y="2105"/>
                    <a:pt x="2245" y="2006"/>
                  </a:cubicBezTo>
                  <a:lnTo>
                    <a:pt x="2245" y="2006"/>
                  </a:lnTo>
                  <a:cubicBezTo>
                    <a:pt x="2245" y="1977"/>
                    <a:pt x="2245" y="1947"/>
                    <a:pt x="2245" y="1918"/>
                  </a:cubicBezTo>
                  <a:lnTo>
                    <a:pt x="2245" y="1918"/>
                  </a:lnTo>
                  <a:cubicBezTo>
                    <a:pt x="2279" y="1689"/>
                    <a:pt x="2290" y="1460"/>
                    <a:pt x="2307" y="1230"/>
                  </a:cubicBezTo>
                  <a:lnTo>
                    <a:pt x="2307" y="1230"/>
                  </a:lnTo>
                  <a:cubicBezTo>
                    <a:pt x="2308" y="1204"/>
                    <a:pt x="2310" y="1177"/>
                    <a:pt x="2312" y="1151"/>
                  </a:cubicBezTo>
                  <a:lnTo>
                    <a:pt x="2312" y="1151"/>
                  </a:lnTo>
                  <a:cubicBezTo>
                    <a:pt x="2340" y="1049"/>
                    <a:pt x="2321" y="942"/>
                    <a:pt x="2345" y="839"/>
                  </a:cubicBezTo>
                  <a:lnTo>
                    <a:pt x="2345" y="839"/>
                  </a:lnTo>
                  <a:lnTo>
                    <a:pt x="2345" y="839"/>
                  </a:lnTo>
                  <a:cubicBezTo>
                    <a:pt x="2348" y="793"/>
                    <a:pt x="2351" y="746"/>
                    <a:pt x="2355" y="700"/>
                  </a:cubicBezTo>
                  <a:lnTo>
                    <a:pt x="2355" y="700"/>
                  </a:lnTo>
                  <a:cubicBezTo>
                    <a:pt x="2358" y="662"/>
                    <a:pt x="2360" y="623"/>
                    <a:pt x="2363" y="585"/>
                  </a:cubicBezTo>
                  <a:lnTo>
                    <a:pt x="2363" y="585"/>
                  </a:lnTo>
                  <a:cubicBezTo>
                    <a:pt x="2383" y="550"/>
                    <a:pt x="2358" y="490"/>
                    <a:pt x="2388" y="456"/>
                  </a:cubicBezTo>
                  <a:lnTo>
                    <a:pt x="2388" y="456"/>
                  </a:lnTo>
                  <a:cubicBezTo>
                    <a:pt x="2388" y="455"/>
                    <a:pt x="2388" y="453"/>
                    <a:pt x="2388" y="452"/>
                  </a:cubicBezTo>
                  <a:lnTo>
                    <a:pt x="2388" y="452"/>
                  </a:lnTo>
                  <a:cubicBezTo>
                    <a:pt x="2389" y="442"/>
                    <a:pt x="2391" y="433"/>
                    <a:pt x="2393" y="424"/>
                  </a:cubicBezTo>
                  <a:lnTo>
                    <a:pt x="2393" y="424"/>
                  </a:lnTo>
                  <a:cubicBezTo>
                    <a:pt x="2393" y="421"/>
                    <a:pt x="2393" y="418"/>
                    <a:pt x="2394" y="416"/>
                  </a:cubicBezTo>
                  <a:lnTo>
                    <a:pt x="2394" y="416"/>
                  </a:lnTo>
                  <a:cubicBezTo>
                    <a:pt x="2373" y="398"/>
                    <a:pt x="2377" y="366"/>
                    <a:pt x="2380" y="336"/>
                  </a:cubicBezTo>
                  <a:lnTo>
                    <a:pt x="2380" y="336"/>
                  </a:lnTo>
                  <a:cubicBezTo>
                    <a:pt x="2383" y="307"/>
                    <a:pt x="2389" y="280"/>
                    <a:pt x="2400" y="261"/>
                  </a:cubicBezTo>
                  <a:lnTo>
                    <a:pt x="2400" y="261"/>
                  </a:lnTo>
                  <a:cubicBezTo>
                    <a:pt x="2400" y="258"/>
                    <a:pt x="2399" y="255"/>
                    <a:pt x="2399" y="251"/>
                  </a:cubicBezTo>
                  <a:lnTo>
                    <a:pt x="2399" y="251"/>
                  </a:lnTo>
                  <a:cubicBezTo>
                    <a:pt x="2387" y="251"/>
                    <a:pt x="2375" y="250"/>
                    <a:pt x="2363" y="249"/>
                  </a:cubicBezTo>
                  <a:lnTo>
                    <a:pt x="2363" y="249"/>
                  </a:lnTo>
                  <a:cubicBezTo>
                    <a:pt x="2355" y="235"/>
                    <a:pt x="2339" y="227"/>
                    <a:pt x="2302" y="231"/>
                  </a:cubicBezTo>
                  <a:lnTo>
                    <a:pt x="2302" y="231"/>
                  </a:lnTo>
                  <a:cubicBezTo>
                    <a:pt x="2287" y="233"/>
                    <a:pt x="2269" y="225"/>
                    <a:pt x="2266" y="205"/>
                  </a:cubicBezTo>
                  <a:lnTo>
                    <a:pt x="2266" y="205"/>
                  </a:lnTo>
                  <a:cubicBezTo>
                    <a:pt x="2244" y="208"/>
                    <a:pt x="2223" y="210"/>
                    <a:pt x="2200" y="213"/>
                  </a:cubicBezTo>
                  <a:lnTo>
                    <a:pt x="2200" y="213"/>
                  </a:lnTo>
                  <a:cubicBezTo>
                    <a:pt x="1989" y="192"/>
                    <a:pt x="1777" y="170"/>
                    <a:pt x="1565" y="147"/>
                  </a:cubicBezTo>
                  <a:lnTo>
                    <a:pt x="1565" y="147"/>
                  </a:lnTo>
                  <a:cubicBezTo>
                    <a:pt x="1381" y="127"/>
                    <a:pt x="1197" y="105"/>
                    <a:pt x="1013" y="84"/>
                  </a:cubicBezTo>
                  <a:lnTo>
                    <a:pt x="1013" y="84"/>
                  </a:lnTo>
                  <a:cubicBezTo>
                    <a:pt x="984" y="80"/>
                    <a:pt x="980" y="33"/>
                    <a:pt x="962" y="0"/>
                  </a:cubicBezTo>
                  <a:lnTo>
                    <a:pt x="962" y="0"/>
                  </a:lnTo>
                  <a:cubicBezTo>
                    <a:pt x="945" y="3"/>
                    <a:pt x="899" y="62"/>
                    <a:pt x="882" y="65"/>
                  </a:cubicBezTo>
                  <a:lnTo>
                    <a:pt x="882" y="65"/>
                  </a:lnTo>
                  <a:cubicBezTo>
                    <a:pt x="722" y="49"/>
                    <a:pt x="563" y="35"/>
                    <a:pt x="404" y="14"/>
                  </a:cubicBezTo>
                  <a:lnTo>
                    <a:pt x="404" y="14"/>
                  </a:lnTo>
                  <a:cubicBezTo>
                    <a:pt x="385" y="11"/>
                    <a:pt x="351" y="14"/>
                    <a:pt x="346" y="10"/>
                  </a:cubicBezTo>
                  <a:lnTo>
                    <a:pt x="346" y="10"/>
                  </a:lnTo>
                  <a:cubicBezTo>
                    <a:pt x="345" y="11"/>
                    <a:pt x="344" y="11"/>
                    <a:pt x="344" y="11"/>
                  </a:cubicBezTo>
                  <a:lnTo>
                    <a:pt x="344" y="11"/>
                  </a:lnTo>
                  <a:cubicBezTo>
                    <a:pt x="345" y="17"/>
                    <a:pt x="338" y="51"/>
                    <a:pt x="334" y="67"/>
                  </a:cubicBezTo>
                  <a:lnTo>
                    <a:pt x="334" y="67"/>
                  </a:lnTo>
                  <a:cubicBezTo>
                    <a:pt x="329" y="95"/>
                    <a:pt x="331" y="125"/>
                    <a:pt x="324" y="152"/>
                  </a:cubicBezTo>
                  <a:lnTo>
                    <a:pt x="324" y="152"/>
                  </a:lnTo>
                  <a:cubicBezTo>
                    <a:pt x="323" y="220"/>
                    <a:pt x="300" y="287"/>
                    <a:pt x="296" y="356"/>
                  </a:cubicBezTo>
                  <a:lnTo>
                    <a:pt x="296" y="356"/>
                  </a:lnTo>
                  <a:cubicBezTo>
                    <a:pt x="293" y="428"/>
                    <a:pt x="277" y="499"/>
                    <a:pt x="265" y="570"/>
                  </a:cubicBezTo>
                  <a:lnTo>
                    <a:pt x="265" y="570"/>
                  </a:lnTo>
                  <a:cubicBezTo>
                    <a:pt x="265" y="572"/>
                    <a:pt x="265" y="574"/>
                    <a:pt x="264" y="576"/>
                  </a:cubicBezTo>
                  <a:lnTo>
                    <a:pt x="264" y="576"/>
                  </a:lnTo>
                  <a:cubicBezTo>
                    <a:pt x="255" y="648"/>
                    <a:pt x="245" y="721"/>
                    <a:pt x="235" y="793"/>
                  </a:cubicBezTo>
                  <a:lnTo>
                    <a:pt x="235" y="793"/>
                  </a:lnTo>
                  <a:cubicBezTo>
                    <a:pt x="234" y="793"/>
                    <a:pt x="234" y="793"/>
                    <a:pt x="233" y="793"/>
                  </a:cubicBezTo>
                  <a:lnTo>
                    <a:pt x="233" y="793"/>
                  </a:lnTo>
                  <a:cubicBezTo>
                    <a:pt x="232" y="798"/>
                    <a:pt x="231" y="804"/>
                    <a:pt x="230" y="809"/>
                  </a:cubicBezTo>
                  <a:lnTo>
                    <a:pt x="230" y="809"/>
                  </a:lnTo>
                  <a:cubicBezTo>
                    <a:pt x="220" y="867"/>
                    <a:pt x="217" y="925"/>
                    <a:pt x="209" y="983"/>
                  </a:cubicBezTo>
                  <a:lnTo>
                    <a:pt x="209" y="983"/>
                  </a:lnTo>
                  <a:cubicBezTo>
                    <a:pt x="209" y="988"/>
                    <a:pt x="209" y="992"/>
                    <a:pt x="208" y="996"/>
                  </a:cubicBezTo>
                  <a:lnTo>
                    <a:pt x="208" y="996"/>
                  </a:lnTo>
                  <a:cubicBezTo>
                    <a:pt x="146" y="1446"/>
                    <a:pt x="83" y="1897"/>
                    <a:pt x="19" y="2348"/>
                  </a:cubicBezTo>
                  <a:lnTo>
                    <a:pt x="19" y="2348"/>
                  </a:lnTo>
                  <a:cubicBezTo>
                    <a:pt x="16" y="2368"/>
                    <a:pt x="16" y="2383"/>
                    <a:pt x="21" y="2392"/>
                  </a:cubicBezTo>
                  <a:lnTo>
                    <a:pt x="21" y="2392"/>
                  </a:lnTo>
                  <a:cubicBezTo>
                    <a:pt x="17" y="2403"/>
                    <a:pt x="11" y="2413"/>
                    <a:pt x="0" y="2419"/>
                  </a:cubicBezTo>
                  <a:lnTo>
                    <a:pt x="0" y="2419"/>
                  </a:lnTo>
                  <a:cubicBezTo>
                    <a:pt x="17" y="2438"/>
                    <a:pt x="42" y="2442"/>
                    <a:pt x="62" y="2443"/>
                  </a:cubicBezTo>
                  <a:lnTo>
                    <a:pt x="62" y="2443"/>
                  </a:lnTo>
                  <a:cubicBezTo>
                    <a:pt x="124" y="2447"/>
                    <a:pt x="187" y="2455"/>
                    <a:pt x="249" y="2465"/>
                  </a:cubicBezTo>
                  <a:lnTo>
                    <a:pt x="249" y="2465"/>
                  </a:lnTo>
                  <a:cubicBezTo>
                    <a:pt x="259" y="2468"/>
                    <a:pt x="268" y="2468"/>
                    <a:pt x="276" y="2468"/>
                  </a:cubicBezTo>
                  <a:lnTo>
                    <a:pt x="276" y="2468"/>
                  </a:lnTo>
                  <a:cubicBezTo>
                    <a:pt x="298" y="2468"/>
                    <a:pt x="315" y="2462"/>
                    <a:pt x="328" y="2449"/>
                  </a:cubicBezTo>
                  <a:lnTo>
                    <a:pt x="328" y="2449"/>
                  </a:lnTo>
                  <a:cubicBezTo>
                    <a:pt x="347" y="2429"/>
                    <a:pt x="350" y="2403"/>
                    <a:pt x="349" y="2384"/>
                  </a:cubicBezTo>
                  <a:lnTo>
                    <a:pt x="349" y="2384"/>
                  </a:lnTo>
                  <a:cubicBezTo>
                    <a:pt x="349" y="2375"/>
                    <a:pt x="351" y="2365"/>
                    <a:pt x="353" y="2355"/>
                  </a:cubicBezTo>
                  <a:lnTo>
                    <a:pt x="353" y="2355"/>
                  </a:lnTo>
                  <a:cubicBezTo>
                    <a:pt x="356" y="2341"/>
                    <a:pt x="360" y="2325"/>
                    <a:pt x="359" y="2308"/>
                  </a:cubicBezTo>
                  <a:lnTo>
                    <a:pt x="359" y="2308"/>
                  </a:lnTo>
                  <a:cubicBezTo>
                    <a:pt x="358" y="2297"/>
                    <a:pt x="360" y="2292"/>
                    <a:pt x="360" y="2290"/>
                  </a:cubicBezTo>
                  <a:lnTo>
                    <a:pt x="360" y="2290"/>
                  </a:lnTo>
                  <a:cubicBezTo>
                    <a:pt x="361" y="2290"/>
                    <a:pt x="364" y="2289"/>
                    <a:pt x="369" y="2289"/>
                  </a:cubicBezTo>
                  <a:lnTo>
                    <a:pt x="369" y="2289"/>
                  </a:lnTo>
                  <a:cubicBezTo>
                    <a:pt x="374" y="2289"/>
                    <a:pt x="380" y="2290"/>
                    <a:pt x="388" y="2291"/>
                  </a:cubicBezTo>
                  <a:lnTo>
                    <a:pt x="388" y="2291"/>
                  </a:lnTo>
                  <a:cubicBezTo>
                    <a:pt x="506" y="2305"/>
                    <a:pt x="627" y="2318"/>
                    <a:pt x="744" y="2331"/>
                  </a:cubicBezTo>
                  <a:lnTo>
                    <a:pt x="843" y="2342"/>
                  </a:lnTo>
                  <a:lnTo>
                    <a:pt x="843" y="2342"/>
                  </a:lnTo>
                  <a:cubicBezTo>
                    <a:pt x="845" y="2343"/>
                    <a:pt x="848" y="2343"/>
                    <a:pt x="851" y="2344"/>
                  </a:cubicBezTo>
                  <a:lnTo>
                    <a:pt x="851" y="2344"/>
                  </a:lnTo>
                  <a:cubicBezTo>
                    <a:pt x="859" y="2345"/>
                    <a:pt x="868" y="2348"/>
                    <a:pt x="877" y="2348"/>
                  </a:cubicBezTo>
                  <a:lnTo>
                    <a:pt x="877" y="2348"/>
                  </a:lnTo>
                  <a:cubicBezTo>
                    <a:pt x="888" y="2348"/>
                    <a:pt x="898" y="2345"/>
                    <a:pt x="905" y="2340"/>
                  </a:cubicBezTo>
                  <a:lnTo>
                    <a:pt x="905" y="2340"/>
                  </a:lnTo>
                  <a:cubicBezTo>
                    <a:pt x="914" y="2333"/>
                    <a:pt x="921" y="2324"/>
                    <a:pt x="924" y="2312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5A6811C-CFC5-E34B-A1EB-41EAB5DC9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7001" y="5219110"/>
              <a:ext cx="1794427" cy="3050241"/>
            </a:xfrm>
            <a:custGeom>
              <a:avLst/>
              <a:gdLst>
                <a:gd name="T0" fmla="*/ 2721 w 2749"/>
                <a:gd name="T1" fmla="*/ 3983 h 4670"/>
                <a:gd name="T2" fmla="*/ 2662 w 2749"/>
                <a:gd name="T3" fmla="*/ 3840 h 4670"/>
                <a:gd name="T4" fmla="*/ 2643 w 2749"/>
                <a:gd name="T5" fmla="*/ 3690 h 4670"/>
                <a:gd name="T6" fmla="*/ 2618 w 2749"/>
                <a:gd name="T7" fmla="*/ 3638 h 4670"/>
                <a:gd name="T8" fmla="*/ 2563 w 2749"/>
                <a:gd name="T9" fmla="*/ 3551 h 4670"/>
                <a:gd name="T10" fmla="*/ 2501 w 2749"/>
                <a:gd name="T11" fmla="*/ 3475 h 4670"/>
                <a:gd name="T12" fmla="*/ 2435 w 2749"/>
                <a:gd name="T13" fmla="*/ 3374 h 4670"/>
                <a:gd name="T14" fmla="*/ 2384 w 2749"/>
                <a:gd name="T15" fmla="*/ 3291 h 4670"/>
                <a:gd name="T16" fmla="*/ 2318 w 2749"/>
                <a:gd name="T17" fmla="*/ 3190 h 4670"/>
                <a:gd name="T18" fmla="*/ 2267 w 2749"/>
                <a:gd name="T19" fmla="*/ 3120 h 4670"/>
                <a:gd name="T20" fmla="*/ 2213 w 2749"/>
                <a:gd name="T21" fmla="*/ 3034 h 4670"/>
                <a:gd name="T22" fmla="*/ 2184 w 2749"/>
                <a:gd name="T23" fmla="*/ 3007 h 4670"/>
                <a:gd name="T24" fmla="*/ 2118 w 2749"/>
                <a:gd name="T25" fmla="*/ 2907 h 4670"/>
                <a:gd name="T26" fmla="*/ 2051 w 2749"/>
                <a:gd name="T27" fmla="*/ 2808 h 4670"/>
                <a:gd name="T28" fmla="*/ 2001 w 2749"/>
                <a:gd name="T29" fmla="*/ 2724 h 4670"/>
                <a:gd name="T30" fmla="*/ 1934 w 2749"/>
                <a:gd name="T31" fmla="*/ 2625 h 4670"/>
                <a:gd name="T32" fmla="*/ 1896 w 2749"/>
                <a:gd name="T33" fmla="*/ 2567 h 4670"/>
                <a:gd name="T34" fmla="*/ 1834 w 2749"/>
                <a:gd name="T35" fmla="*/ 2491 h 4670"/>
                <a:gd name="T36" fmla="*/ 1767 w 2749"/>
                <a:gd name="T37" fmla="*/ 2391 h 4670"/>
                <a:gd name="T38" fmla="*/ 1700 w 2749"/>
                <a:gd name="T39" fmla="*/ 2291 h 4670"/>
                <a:gd name="T40" fmla="*/ 1651 w 2749"/>
                <a:gd name="T41" fmla="*/ 2208 h 4670"/>
                <a:gd name="T42" fmla="*/ 1584 w 2749"/>
                <a:gd name="T43" fmla="*/ 2108 h 4670"/>
                <a:gd name="T44" fmla="*/ 1558 w 2749"/>
                <a:gd name="T45" fmla="*/ 2063 h 4670"/>
                <a:gd name="T46" fmla="*/ 1484 w 2749"/>
                <a:gd name="T47" fmla="*/ 1974 h 4670"/>
                <a:gd name="T48" fmla="*/ 1417 w 2749"/>
                <a:gd name="T49" fmla="*/ 1874 h 4670"/>
                <a:gd name="T50" fmla="*/ 1350 w 2749"/>
                <a:gd name="T51" fmla="*/ 1774 h 4670"/>
                <a:gd name="T52" fmla="*/ 1301 w 2749"/>
                <a:gd name="T53" fmla="*/ 1690 h 4670"/>
                <a:gd name="T54" fmla="*/ 1544 w 2749"/>
                <a:gd name="T55" fmla="*/ 450 h 4670"/>
                <a:gd name="T56" fmla="*/ 1571 w 2749"/>
                <a:gd name="T57" fmla="*/ 362 h 4670"/>
                <a:gd name="T58" fmla="*/ 539 w 2749"/>
                <a:gd name="T59" fmla="*/ 67 h 4670"/>
                <a:gd name="T60" fmla="*/ 312 w 2749"/>
                <a:gd name="T61" fmla="*/ 0 h 4670"/>
                <a:gd name="T62" fmla="*/ 270 w 2749"/>
                <a:gd name="T63" fmla="*/ 18 h 4670"/>
                <a:gd name="T64" fmla="*/ 249 w 2749"/>
                <a:gd name="T65" fmla="*/ 172 h 4670"/>
                <a:gd name="T66" fmla="*/ 23 w 2749"/>
                <a:gd name="T67" fmla="*/ 762 h 4670"/>
                <a:gd name="T68" fmla="*/ 63 w 2749"/>
                <a:gd name="T69" fmla="*/ 853 h 4670"/>
                <a:gd name="T70" fmla="*/ 66 w 2749"/>
                <a:gd name="T71" fmla="*/ 1189 h 4670"/>
                <a:gd name="T72" fmla="*/ 134 w 2749"/>
                <a:gd name="T73" fmla="*/ 1523 h 4670"/>
                <a:gd name="T74" fmla="*/ 184 w 2749"/>
                <a:gd name="T75" fmla="*/ 1684 h 4670"/>
                <a:gd name="T76" fmla="*/ 207 w 2749"/>
                <a:gd name="T77" fmla="*/ 1828 h 4670"/>
                <a:gd name="T78" fmla="*/ 247 w 2749"/>
                <a:gd name="T79" fmla="*/ 2052 h 4670"/>
                <a:gd name="T80" fmla="*/ 296 w 2749"/>
                <a:gd name="T81" fmla="*/ 2333 h 4670"/>
                <a:gd name="T82" fmla="*/ 347 w 2749"/>
                <a:gd name="T83" fmla="*/ 2646 h 4670"/>
                <a:gd name="T84" fmla="*/ 568 w 2749"/>
                <a:gd name="T85" fmla="*/ 3321 h 4670"/>
                <a:gd name="T86" fmla="*/ 584 w 2749"/>
                <a:gd name="T87" fmla="*/ 3465 h 4670"/>
                <a:gd name="T88" fmla="*/ 791 w 2749"/>
                <a:gd name="T89" fmla="*/ 3608 h 4670"/>
                <a:gd name="T90" fmla="*/ 1143 w 2749"/>
                <a:gd name="T91" fmla="*/ 3809 h 4670"/>
                <a:gd name="T92" fmla="*/ 1215 w 2749"/>
                <a:gd name="T93" fmla="*/ 3866 h 4670"/>
                <a:gd name="T94" fmla="*/ 1336 w 2749"/>
                <a:gd name="T95" fmla="*/ 4003 h 4670"/>
                <a:gd name="T96" fmla="*/ 1551 w 2749"/>
                <a:gd name="T97" fmla="*/ 4566 h 4670"/>
                <a:gd name="T98" fmla="*/ 1881 w 2749"/>
                <a:gd name="T99" fmla="*/ 4622 h 4670"/>
                <a:gd name="T100" fmla="*/ 2402 w 2749"/>
                <a:gd name="T101" fmla="*/ 4640 h 4670"/>
                <a:gd name="T102" fmla="*/ 2467 w 2749"/>
                <a:gd name="T103" fmla="*/ 4641 h 4670"/>
                <a:gd name="T104" fmla="*/ 2503 w 2749"/>
                <a:gd name="T105" fmla="*/ 4489 h 4670"/>
                <a:gd name="T106" fmla="*/ 2523 w 2749"/>
                <a:gd name="T107" fmla="*/ 4344 h 4670"/>
                <a:gd name="T108" fmla="*/ 2557 w 2749"/>
                <a:gd name="T109" fmla="*/ 4289 h 4670"/>
                <a:gd name="T110" fmla="*/ 2638 w 2749"/>
                <a:gd name="T111" fmla="*/ 4117 h 4670"/>
                <a:gd name="T112" fmla="*/ 2668 w 2749"/>
                <a:gd name="T113" fmla="*/ 4096 h 4670"/>
                <a:gd name="T114" fmla="*/ 2682 w 2749"/>
                <a:gd name="T115" fmla="*/ 4087 h 4670"/>
                <a:gd name="T116" fmla="*/ 2733 w 2749"/>
                <a:gd name="T117" fmla="*/ 3996 h 4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49" h="4670">
                  <a:moveTo>
                    <a:pt x="2733" y="3996"/>
                  </a:moveTo>
                  <a:lnTo>
                    <a:pt x="2733" y="3996"/>
                  </a:lnTo>
                  <a:cubicBezTo>
                    <a:pt x="2729" y="3992"/>
                    <a:pt x="2725" y="3987"/>
                    <a:pt x="2721" y="3983"/>
                  </a:cubicBezTo>
                  <a:lnTo>
                    <a:pt x="2721" y="3983"/>
                  </a:lnTo>
                  <a:cubicBezTo>
                    <a:pt x="2711" y="3979"/>
                    <a:pt x="2707" y="3972"/>
                    <a:pt x="2705" y="3956"/>
                  </a:cubicBezTo>
                  <a:lnTo>
                    <a:pt x="2705" y="3956"/>
                  </a:lnTo>
                  <a:cubicBezTo>
                    <a:pt x="2692" y="3913"/>
                    <a:pt x="2664" y="3887"/>
                    <a:pt x="2662" y="3840"/>
                  </a:cubicBezTo>
                  <a:lnTo>
                    <a:pt x="2662" y="3840"/>
                  </a:lnTo>
                  <a:cubicBezTo>
                    <a:pt x="2662" y="3833"/>
                    <a:pt x="2661" y="3826"/>
                    <a:pt x="2660" y="3819"/>
                  </a:cubicBezTo>
                  <a:lnTo>
                    <a:pt x="2660" y="3819"/>
                  </a:lnTo>
                  <a:cubicBezTo>
                    <a:pt x="2653" y="3776"/>
                    <a:pt x="2652" y="3733"/>
                    <a:pt x="2643" y="3690"/>
                  </a:cubicBezTo>
                  <a:lnTo>
                    <a:pt x="2643" y="3690"/>
                  </a:lnTo>
                  <a:cubicBezTo>
                    <a:pt x="2641" y="3680"/>
                    <a:pt x="2638" y="3669"/>
                    <a:pt x="2635" y="3659"/>
                  </a:cubicBezTo>
                  <a:lnTo>
                    <a:pt x="2635" y="3659"/>
                  </a:lnTo>
                  <a:cubicBezTo>
                    <a:pt x="2619" y="3661"/>
                    <a:pt x="2618" y="3649"/>
                    <a:pt x="2618" y="3638"/>
                  </a:cubicBezTo>
                  <a:lnTo>
                    <a:pt x="2618" y="3638"/>
                  </a:lnTo>
                  <a:cubicBezTo>
                    <a:pt x="2614" y="3625"/>
                    <a:pt x="2608" y="3613"/>
                    <a:pt x="2603" y="3602"/>
                  </a:cubicBezTo>
                  <a:lnTo>
                    <a:pt x="2603" y="3602"/>
                  </a:lnTo>
                  <a:cubicBezTo>
                    <a:pt x="2593" y="3582"/>
                    <a:pt x="2580" y="3565"/>
                    <a:pt x="2563" y="3551"/>
                  </a:cubicBezTo>
                  <a:lnTo>
                    <a:pt x="2563" y="3551"/>
                  </a:lnTo>
                  <a:lnTo>
                    <a:pt x="2563" y="3551"/>
                  </a:lnTo>
                  <a:cubicBezTo>
                    <a:pt x="2550" y="3546"/>
                    <a:pt x="2535" y="3543"/>
                    <a:pt x="2535" y="3525"/>
                  </a:cubicBezTo>
                  <a:lnTo>
                    <a:pt x="2535" y="3525"/>
                  </a:lnTo>
                  <a:cubicBezTo>
                    <a:pt x="2515" y="3513"/>
                    <a:pt x="2506" y="3495"/>
                    <a:pt x="2501" y="3475"/>
                  </a:cubicBezTo>
                  <a:lnTo>
                    <a:pt x="2501" y="3475"/>
                  </a:lnTo>
                  <a:cubicBezTo>
                    <a:pt x="2482" y="3463"/>
                    <a:pt x="2472" y="3445"/>
                    <a:pt x="2468" y="3424"/>
                  </a:cubicBezTo>
                  <a:lnTo>
                    <a:pt x="2468" y="3424"/>
                  </a:lnTo>
                  <a:cubicBezTo>
                    <a:pt x="2447" y="3414"/>
                    <a:pt x="2438" y="3396"/>
                    <a:pt x="2435" y="3374"/>
                  </a:cubicBezTo>
                  <a:lnTo>
                    <a:pt x="2435" y="3374"/>
                  </a:lnTo>
                  <a:cubicBezTo>
                    <a:pt x="2414" y="3364"/>
                    <a:pt x="2405" y="3346"/>
                    <a:pt x="2401" y="3324"/>
                  </a:cubicBezTo>
                  <a:lnTo>
                    <a:pt x="2401" y="3324"/>
                  </a:lnTo>
                  <a:cubicBezTo>
                    <a:pt x="2385" y="3318"/>
                    <a:pt x="2381" y="3307"/>
                    <a:pt x="2384" y="3291"/>
                  </a:cubicBezTo>
                  <a:lnTo>
                    <a:pt x="2384" y="3291"/>
                  </a:lnTo>
                  <a:cubicBezTo>
                    <a:pt x="2359" y="3284"/>
                    <a:pt x="2348" y="3267"/>
                    <a:pt x="2351" y="3241"/>
                  </a:cubicBezTo>
                  <a:lnTo>
                    <a:pt x="2351" y="3241"/>
                  </a:lnTo>
                  <a:cubicBezTo>
                    <a:pt x="2324" y="3235"/>
                    <a:pt x="2314" y="3217"/>
                    <a:pt x="2318" y="3190"/>
                  </a:cubicBezTo>
                  <a:lnTo>
                    <a:pt x="2318" y="3190"/>
                  </a:lnTo>
                  <a:cubicBezTo>
                    <a:pt x="2290" y="3185"/>
                    <a:pt x="2281" y="3167"/>
                    <a:pt x="2284" y="3141"/>
                  </a:cubicBezTo>
                  <a:lnTo>
                    <a:pt x="2284" y="3141"/>
                  </a:lnTo>
                  <a:cubicBezTo>
                    <a:pt x="2268" y="3144"/>
                    <a:pt x="2268" y="3132"/>
                    <a:pt x="2267" y="3120"/>
                  </a:cubicBezTo>
                  <a:lnTo>
                    <a:pt x="2267" y="3120"/>
                  </a:lnTo>
                  <a:cubicBezTo>
                    <a:pt x="2262" y="3104"/>
                    <a:pt x="2255" y="3088"/>
                    <a:pt x="2246" y="3073"/>
                  </a:cubicBezTo>
                  <a:lnTo>
                    <a:pt x="2246" y="3073"/>
                  </a:lnTo>
                  <a:cubicBezTo>
                    <a:pt x="2237" y="3059"/>
                    <a:pt x="2226" y="3045"/>
                    <a:pt x="2213" y="3034"/>
                  </a:cubicBezTo>
                  <a:lnTo>
                    <a:pt x="2213" y="3034"/>
                  </a:lnTo>
                  <a:lnTo>
                    <a:pt x="2213" y="3034"/>
                  </a:lnTo>
                  <a:cubicBezTo>
                    <a:pt x="2199" y="3029"/>
                    <a:pt x="2184" y="3025"/>
                    <a:pt x="2184" y="3007"/>
                  </a:cubicBezTo>
                  <a:lnTo>
                    <a:pt x="2184" y="3007"/>
                  </a:lnTo>
                  <a:cubicBezTo>
                    <a:pt x="2165" y="2996"/>
                    <a:pt x="2156" y="2978"/>
                    <a:pt x="2151" y="2957"/>
                  </a:cubicBezTo>
                  <a:lnTo>
                    <a:pt x="2151" y="2957"/>
                  </a:lnTo>
                  <a:cubicBezTo>
                    <a:pt x="2131" y="2947"/>
                    <a:pt x="2122" y="2928"/>
                    <a:pt x="2118" y="2907"/>
                  </a:cubicBezTo>
                  <a:lnTo>
                    <a:pt x="2118" y="2907"/>
                  </a:lnTo>
                  <a:cubicBezTo>
                    <a:pt x="2098" y="2897"/>
                    <a:pt x="2088" y="2879"/>
                    <a:pt x="2084" y="2857"/>
                  </a:cubicBezTo>
                  <a:lnTo>
                    <a:pt x="2084" y="2857"/>
                  </a:lnTo>
                  <a:cubicBezTo>
                    <a:pt x="2063" y="2847"/>
                    <a:pt x="2054" y="2829"/>
                    <a:pt x="2051" y="2808"/>
                  </a:cubicBezTo>
                  <a:lnTo>
                    <a:pt x="2051" y="2808"/>
                  </a:lnTo>
                  <a:cubicBezTo>
                    <a:pt x="2035" y="2801"/>
                    <a:pt x="2030" y="2790"/>
                    <a:pt x="2034" y="2773"/>
                  </a:cubicBezTo>
                  <a:lnTo>
                    <a:pt x="2034" y="2773"/>
                  </a:lnTo>
                  <a:cubicBezTo>
                    <a:pt x="2008" y="2767"/>
                    <a:pt x="1998" y="2751"/>
                    <a:pt x="2001" y="2724"/>
                  </a:cubicBezTo>
                  <a:lnTo>
                    <a:pt x="2001" y="2724"/>
                  </a:lnTo>
                  <a:cubicBezTo>
                    <a:pt x="1974" y="2719"/>
                    <a:pt x="1964" y="2701"/>
                    <a:pt x="1968" y="2674"/>
                  </a:cubicBezTo>
                  <a:lnTo>
                    <a:pt x="1968" y="2674"/>
                  </a:lnTo>
                  <a:cubicBezTo>
                    <a:pt x="1940" y="2669"/>
                    <a:pt x="1931" y="2651"/>
                    <a:pt x="1934" y="2625"/>
                  </a:cubicBezTo>
                  <a:lnTo>
                    <a:pt x="1934" y="2625"/>
                  </a:lnTo>
                  <a:cubicBezTo>
                    <a:pt x="1918" y="2627"/>
                    <a:pt x="1918" y="2616"/>
                    <a:pt x="1917" y="2605"/>
                  </a:cubicBezTo>
                  <a:lnTo>
                    <a:pt x="1917" y="2605"/>
                  </a:lnTo>
                  <a:cubicBezTo>
                    <a:pt x="1909" y="2592"/>
                    <a:pt x="1903" y="2579"/>
                    <a:pt x="1896" y="2567"/>
                  </a:cubicBezTo>
                  <a:lnTo>
                    <a:pt x="1896" y="2567"/>
                  </a:lnTo>
                  <a:lnTo>
                    <a:pt x="1896" y="2567"/>
                  </a:lnTo>
                  <a:cubicBezTo>
                    <a:pt x="1883" y="2562"/>
                    <a:pt x="1868" y="2559"/>
                    <a:pt x="1867" y="2541"/>
                  </a:cubicBezTo>
                  <a:lnTo>
                    <a:pt x="1867" y="2541"/>
                  </a:lnTo>
                  <a:cubicBezTo>
                    <a:pt x="1848" y="2530"/>
                    <a:pt x="1839" y="2512"/>
                    <a:pt x="1834" y="2491"/>
                  </a:cubicBezTo>
                  <a:lnTo>
                    <a:pt x="1834" y="2491"/>
                  </a:lnTo>
                  <a:cubicBezTo>
                    <a:pt x="1815" y="2480"/>
                    <a:pt x="1806" y="2462"/>
                    <a:pt x="1801" y="2441"/>
                  </a:cubicBezTo>
                  <a:lnTo>
                    <a:pt x="1801" y="2441"/>
                  </a:lnTo>
                  <a:cubicBezTo>
                    <a:pt x="1781" y="2430"/>
                    <a:pt x="1772" y="2412"/>
                    <a:pt x="1767" y="2391"/>
                  </a:cubicBezTo>
                  <a:lnTo>
                    <a:pt x="1767" y="2391"/>
                  </a:lnTo>
                  <a:cubicBezTo>
                    <a:pt x="1747" y="2381"/>
                    <a:pt x="1737" y="2363"/>
                    <a:pt x="1734" y="2341"/>
                  </a:cubicBezTo>
                  <a:lnTo>
                    <a:pt x="1734" y="2341"/>
                  </a:lnTo>
                  <a:cubicBezTo>
                    <a:pt x="1714" y="2331"/>
                    <a:pt x="1704" y="2313"/>
                    <a:pt x="1700" y="2291"/>
                  </a:cubicBezTo>
                  <a:lnTo>
                    <a:pt x="1700" y="2291"/>
                  </a:lnTo>
                  <a:cubicBezTo>
                    <a:pt x="1685" y="2285"/>
                    <a:pt x="1680" y="2274"/>
                    <a:pt x="1684" y="2258"/>
                  </a:cubicBezTo>
                  <a:lnTo>
                    <a:pt x="1684" y="2258"/>
                  </a:lnTo>
                  <a:cubicBezTo>
                    <a:pt x="1658" y="2250"/>
                    <a:pt x="1647" y="2234"/>
                    <a:pt x="1651" y="2208"/>
                  </a:cubicBezTo>
                  <a:lnTo>
                    <a:pt x="1651" y="2208"/>
                  </a:lnTo>
                  <a:cubicBezTo>
                    <a:pt x="1624" y="2201"/>
                    <a:pt x="1614" y="2184"/>
                    <a:pt x="1617" y="2158"/>
                  </a:cubicBezTo>
                  <a:lnTo>
                    <a:pt x="1617" y="2158"/>
                  </a:lnTo>
                  <a:cubicBezTo>
                    <a:pt x="1590" y="2152"/>
                    <a:pt x="1581" y="2134"/>
                    <a:pt x="1584" y="2108"/>
                  </a:cubicBezTo>
                  <a:lnTo>
                    <a:pt x="1584" y="2108"/>
                  </a:lnTo>
                  <a:cubicBezTo>
                    <a:pt x="1568" y="2110"/>
                    <a:pt x="1567" y="2099"/>
                    <a:pt x="1566" y="2087"/>
                  </a:cubicBezTo>
                  <a:lnTo>
                    <a:pt x="1566" y="2087"/>
                  </a:lnTo>
                  <a:cubicBezTo>
                    <a:pt x="1564" y="2079"/>
                    <a:pt x="1561" y="2071"/>
                    <a:pt x="1558" y="2063"/>
                  </a:cubicBezTo>
                  <a:lnTo>
                    <a:pt x="1558" y="2063"/>
                  </a:lnTo>
                  <a:cubicBezTo>
                    <a:pt x="1547" y="2039"/>
                    <a:pt x="1533" y="2018"/>
                    <a:pt x="1512" y="2001"/>
                  </a:cubicBezTo>
                  <a:lnTo>
                    <a:pt x="1512" y="2001"/>
                  </a:lnTo>
                  <a:cubicBezTo>
                    <a:pt x="1498" y="1996"/>
                    <a:pt x="1484" y="1993"/>
                    <a:pt x="1484" y="1974"/>
                  </a:cubicBezTo>
                  <a:lnTo>
                    <a:pt x="1484" y="1974"/>
                  </a:lnTo>
                  <a:cubicBezTo>
                    <a:pt x="1464" y="1963"/>
                    <a:pt x="1455" y="1945"/>
                    <a:pt x="1450" y="1924"/>
                  </a:cubicBezTo>
                  <a:lnTo>
                    <a:pt x="1450" y="1924"/>
                  </a:lnTo>
                  <a:cubicBezTo>
                    <a:pt x="1430" y="1913"/>
                    <a:pt x="1422" y="1895"/>
                    <a:pt x="1417" y="1874"/>
                  </a:cubicBezTo>
                  <a:lnTo>
                    <a:pt x="1417" y="1874"/>
                  </a:lnTo>
                  <a:cubicBezTo>
                    <a:pt x="1397" y="1863"/>
                    <a:pt x="1387" y="1846"/>
                    <a:pt x="1384" y="1824"/>
                  </a:cubicBezTo>
                  <a:lnTo>
                    <a:pt x="1384" y="1824"/>
                  </a:lnTo>
                  <a:cubicBezTo>
                    <a:pt x="1363" y="1813"/>
                    <a:pt x="1353" y="1796"/>
                    <a:pt x="1350" y="1774"/>
                  </a:cubicBezTo>
                  <a:lnTo>
                    <a:pt x="1350" y="1774"/>
                  </a:lnTo>
                  <a:cubicBezTo>
                    <a:pt x="1335" y="1768"/>
                    <a:pt x="1329" y="1757"/>
                    <a:pt x="1333" y="1740"/>
                  </a:cubicBezTo>
                  <a:lnTo>
                    <a:pt x="1333" y="1740"/>
                  </a:lnTo>
                  <a:cubicBezTo>
                    <a:pt x="1308" y="1734"/>
                    <a:pt x="1297" y="1717"/>
                    <a:pt x="1301" y="1690"/>
                  </a:cubicBezTo>
                  <a:lnTo>
                    <a:pt x="1301" y="1690"/>
                  </a:lnTo>
                  <a:cubicBezTo>
                    <a:pt x="1249" y="1665"/>
                    <a:pt x="1249" y="1627"/>
                    <a:pt x="1262" y="1575"/>
                  </a:cubicBezTo>
                  <a:lnTo>
                    <a:pt x="1262" y="1575"/>
                  </a:lnTo>
                  <a:cubicBezTo>
                    <a:pt x="1358" y="1200"/>
                    <a:pt x="1447" y="825"/>
                    <a:pt x="1544" y="450"/>
                  </a:cubicBezTo>
                  <a:lnTo>
                    <a:pt x="1544" y="450"/>
                  </a:lnTo>
                  <a:cubicBezTo>
                    <a:pt x="1551" y="424"/>
                    <a:pt x="1552" y="404"/>
                    <a:pt x="1547" y="390"/>
                  </a:cubicBezTo>
                  <a:lnTo>
                    <a:pt x="1547" y="390"/>
                  </a:lnTo>
                  <a:cubicBezTo>
                    <a:pt x="1553" y="379"/>
                    <a:pt x="1560" y="369"/>
                    <a:pt x="1571" y="362"/>
                  </a:cubicBezTo>
                  <a:lnTo>
                    <a:pt x="1571" y="362"/>
                  </a:lnTo>
                  <a:cubicBezTo>
                    <a:pt x="1566" y="355"/>
                    <a:pt x="1560" y="349"/>
                    <a:pt x="1553" y="343"/>
                  </a:cubicBezTo>
                  <a:lnTo>
                    <a:pt x="1553" y="343"/>
                  </a:lnTo>
                  <a:cubicBezTo>
                    <a:pt x="1214" y="255"/>
                    <a:pt x="876" y="162"/>
                    <a:pt x="539" y="67"/>
                  </a:cubicBezTo>
                  <a:lnTo>
                    <a:pt x="539" y="67"/>
                  </a:lnTo>
                  <a:cubicBezTo>
                    <a:pt x="491" y="53"/>
                    <a:pt x="444" y="35"/>
                    <a:pt x="396" y="26"/>
                  </a:cubicBezTo>
                  <a:lnTo>
                    <a:pt x="396" y="26"/>
                  </a:lnTo>
                  <a:cubicBezTo>
                    <a:pt x="359" y="20"/>
                    <a:pt x="331" y="12"/>
                    <a:pt x="312" y="0"/>
                  </a:cubicBezTo>
                  <a:lnTo>
                    <a:pt x="312" y="0"/>
                  </a:lnTo>
                  <a:cubicBezTo>
                    <a:pt x="297" y="1"/>
                    <a:pt x="285" y="6"/>
                    <a:pt x="275" y="14"/>
                  </a:cubicBezTo>
                  <a:lnTo>
                    <a:pt x="275" y="14"/>
                  </a:lnTo>
                  <a:cubicBezTo>
                    <a:pt x="273" y="16"/>
                    <a:pt x="271" y="17"/>
                    <a:pt x="270" y="18"/>
                  </a:cubicBezTo>
                  <a:lnTo>
                    <a:pt x="270" y="18"/>
                  </a:lnTo>
                  <a:cubicBezTo>
                    <a:pt x="245" y="43"/>
                    <a:pt x="246" y="84"/>
                    <a:pt x="248" y="164"/>
                  </a:cubicBezTo>
                  <a:lnTo>
                    <a:pt x="249" y="172"/>
                  </a:lnTo>
                  <a:lnTo>
                    <a:pt x="249" y="172"/>
                  </a:lnTo>
                  <a:cubicBezTo>
                    <a:pt x="252" y="291"/>
                    <a:pt x="200" y="398"/>
                    <a:pt x="88" y="510"/>
                  </a:cubicBezTo>
                  <a:lnTo>
                    <a:pt x="88" y="510"/>
                  </a:lnTo>
                  <a:cubicBezTo>
                    <a:pt x="20" y="577"/>
                    <a:pt x="0" y="656"/>
                    <a:pt x="23" y="762"/>
                  </a:cubicBezTo>
                  <a:lnTo>
                    <a:pt x="23" y="762"/>
                  </a:lnTo>
                  <a:cubicBezTo>
                    <a:pt x="30" y="792"/>
                    <a:pt x="44" y="818"/>
                    <a:pt x="58" y="843"/>
                  </a:cubicBezTo>
                  <a:lnTo>
                    <a:pt x="58" y="843"/>
                  </a:lnTo>
                  <a:cubicBezTo>
                    <a:pt x="60" y="847"/>
                    <a:pt x="61" y="850"/>
                    <a:pt x="63" y="853"/>
                  </a:cubicBezTo>
                  <a:lnTo>
                    <a:pt x="63" y="853"/>
                  </a:lnTo>
                  <a:cubicBezTo>
                    <a:pt x="68" y="921"/>
                    <a:pt x="81" y="987"/>
                    <a:pt x="95" y="1053"/>
                  </a:cubicBezTo>
                  <a:lnTo>
                    <a:pt x="95" y="1053"/>
                  </a:lnTo>
                  <a:cubicBezTo>
                    <a:pt x="78" y="1099"/>
                    <a:pt x="71" y="1144"/>
                    <a:pt x="66" y="1189"/>
                  </a:cubicBezTo>
                  <a:lnTo>
                    <a:pt x="66" y="1189"/>
                  </a:lnTo>
                  <a:cubicBezTo>
                    <a:pt x="63" y="1213"/>
                    <a:pt x="59" y="1235"/>
                    <a:pt x="55" y="1257"/>
                  </a:cubicBezTo>
                  <a:lnTo>
                    <a:pt x="55" y="1257"/>
                  </a:lnTo>
                  <a:cubicBezTo>
                    <a:pt x="30" y="1379"/>
                    <a:pt x="81" y="1460"/>
                    <a:pt x="134" y="1523"/>
                  </a:cubicBezTo>
                  <a:lnTo>
                    <a:pt x="134" y="1523"/>
                  </a:lnTo>
                  <a:cubicBezTo>
                    <a:pt x="146" y="1538"/>
                    <a:pt x="156" y="1553"/>
                    <a:pt x="165" y="1569"/>
                  </a:cubicBezTo>
                  <a:lnTo>
                    <a:pt x="165" y="1569"/>
                  </a:lnTo>
                  <a:cubicBezTo>
                    <a:pt x="171" y="1607"/>
                    <a:pt x="178" y="1645"/>
                    <a:pt x="184" y="1684"/>
                  </a:cubicBezTo>
                  <a:lnTo>
                    <a:pt x="184" y="1684"/>
                  </a:lnTo>
                  <a:cubicBezTo>
                    <a:pt x="183" y="1688"/>
                    <a:pt x="182" y="1694"/>
                    <a:pt x="180" y="1699"/>
                  </a:cubicBezTo>
                  <a:lnTo>
                    <a:pt x="180" y="1699"/>
                  </a:lnTo>
                  <a:cubicBezTo>
                    <a:pt x="162" y="1760"/>
                    <a:pt x="182" y="1799"/>
                    <a:pt x="207" y="1828"/>
                  </a:cubicBezTo>
                  <a:lnTo>
                    <a:pt x="207" y="1828"/>
                  </a:lnTo>
                  <a:cubicBezTo>
                    <a:pt x="208" y="1835"/>
                    <a:pt x="209" y="1843"/>
                    <a:pt x="210" y="1851"/>
                  </a:cubicBezTo>
                  <a:lnTo>
                    <a:pt x="210" y="1851"/>
                  </a:lnTo>
                  <a:cubicBezTo>
                    <a:pt x="219" y="1919"/>
                    <a:pt x="233" y="1985"/>
                    <a:pt x="247" y="2052"/>
                  </a:cubicBezTo>
                  <a:lnTo>
                    <a:pt x="247" y="2052"/>
                  </a:lnTo>
                  <a:cubicBezTo>
                    <a:pt x="237" y="2111"/>
                    <a:pt x="250" y="2175"/>
                    <a:pt x="282" y="2228"/>
                  </a:cubicBezTo>
                  <a:lnTo>
                    <a:pt x="282" y="2228"/>
                  </a:lnTo>
                  <a:cubicBezTo>
                    <a:pt x="288" y="2262"/>
                    <a:pt x="293" y="2297"/>
                    <a:pt x="296" y="2333"/>
                  </a:cubicBezTo>
                  <a:lnTo>
                    <a:pt x="296" y="2333"/>
                  </a:lnTo>
                  <a:cubicBezTo>
                    <a:pt x="300" y="2391"/>
                    <a:pt x="308" y="2448"/>
                    <a:pt x="318" y="2505"/>
                  </a:cubicBezTo>
                  <a:lnTo>
                    <a:pt x="318" y="2505"/>
                  </a:lnTo>
                  <a:cubicBezTo>
                    <a:pt x="303" y="2551"/>
                    <a:pt x="313" y="2599"/>
                    <a:pt x="347" y="2646"/>
                  </a:cubicBezTo>
                  <a:lnTo>
                    <a:pt x="347" y="2646"/>
                  </a:lnTo>
                  <a:cubicBezTo>
                    <a:pt x="368" y="2732"/>
                    <a:pt x="394" y="2815"/>
                    <a:pt x="424" y="2898"/>
                  </a:cubicBezTo>
                  <a:lnTo>
                    <a:pt x="424" y="2898"/>
                  </a:lnTo>
                  <a:cubicBezTo>
                    <a:pt x="479" y="3046"/>
                    <a:pt x="510" y="3191"/>
                    <a:pt x="568" y="3321"/>
                  </a:cubicBezTo>
                  <a:lnTo>
                    <a:pt x="568" y="3321"/>
                  </a:lnTo>
                  <a:cubicBezTo>
                    <a:pt x="563" y="3332"/>
                    <a:pt x="559" y="3344"/>
                    <a:pt x="555" y="3355"/>
                  </a:cubicBezTo>
                  <a:lnTo>
                    <a:pt x="555" y="3355"/>
                  </a:lnTo>
                  <a:cubicBezTo>
                    <a:pt x="539" y="3400"/>
                    <a:pt x="539" y="3430"/>
                    <a:pt x="584" y="3465"/>
                  </a:cubicBezTo>
                  <a:lnTo>
                    <a:pt x="584" y="3465"/>
                  </a:lnTo>
                  <a:cubicBezTo>
                    <a:pt x="620" y="3492"/>
                    <a:pt x="659" y="3510"/>
                    <a:pt x="698" y="3525"/>
                  </a:cubicBezTo>
                  <a:lnTo>
                    <a:pt x="698" y="3525"/>
                  </a:lnTo>
                  <a:cubicBezTo>
                    <a:pt x="725" y="3554"/>
                    <a:pt x="755" y="3582"/>
                    <a:pt x="791" y="3608"/>
                  </a:cubicBezTo>
                  <a:lnTo>
                    <a:pt x="791" y="3608"/>
                  </a:lnTo>
                  <a:cubicBezTo>
                    <a:pt x="858" y="3657"/>
                    <a:pt x="932" y="3692"/>
                    <a:pt x="1006" y="3729"/>
                  </a:cubicBezTo>
                  <a:lnTo>
                    <a:pt x="1006" y="3729"/>
                  </a:lnTo>
                  <a:cubicBezTo>
                    <a:pt x="1037" y="3773"/>
                    <a:pt x="1084" y="3799"/>
                    <a:pt x="1143" y="3809"/>
                  </a:cubicBezTo>
                  <a:lnTo>
                    <a:pt x="1143" y="3809"/>
                  </a:lnTo>
                  <a:cubicBezTo>
                    <a:pt x="1152" y="3816"/>
                    <a:pt x="1162" y="3823"/>
                    <a:pt x="1172" y="3830"/>
                  </a:cubicBezTo>
                  <a:lnTo>
                    <a:pt x="1172" y="3830"/>
                  </a:lnTo>
                  <a:cubicBezTo>
                    <a:pt x="1187" y="3841"/>
                    <a:pt x="1201" y="3854"/>
                    <a:pt x="1215" y="3866"/>
                  </a:cubicBezTo>
                  <a:lnTo>
                    <a:pt x="1215" y="3866"/>
                  </a:lnTo>
                  <a:cubicBezTo>
                    <a:pt x="1228" y="3920"/>
                    <a:pt x="1267" y="3950"/>
                    <a:pt x="1302" y="3976"/>
                  </a:cubicBezTo>
                  <a:lnTo>
                    <a:pt x="1302" y="3976"/>
                  </a:lnTo>
                  <a:cubicBezTo>
                    <a:pt x="1313" y="3985"/>
                    <a:pt x="1325" y="3994"/>
                    <a:pt x="1336" y="4003"/>
                  </a:cubicBezTo>
                  <a:lnTo>
                    <a:pt x="1336" y="4003"/>
                  </a:lnTo>
                  <a:cubicBezTo>
                    <a:pt x="1492" y="4140"/>
                    <a:pt x="1560" y="4305"/>
                    <a:pt x="1537" y="4493"/>
                  </a:cubicBezTo>
                  <a:lnTo>
                    <a:pt x="1537" y="4493"/>
                  </a:lnTo>
                  <a:cubicBezTo>
                    <a:pt x="1534" y="4516"/>
                    <a:pt x="1534" y="4545"/>
                    <a:pt x="1551" y="4566"/>
                  </a:cubicBezTo>
                  <a:lnTo>
                    <a:pt x="1551" y="4566"/>
                  </a:lnTo>
                  <a:cubicBezTo>
                    <a:pt x="1569" y="4589"/>
                    <a:pt x="1596" y="4593"/>
                    <a:pt x="1622" y="4595"/>
                  </a:cubicBezTo>
                  <a:lnTo>
                    <a:pt x="1622" y="4595"/>
                  </a:lnTo>
                  <a:cubicBezTo>
                    <a:pt x="1708" y="4604"/>
                    <a:pt x="1796" y="4614"/>
                    <a:pt x="1881" y="4622"/>
                  </a:cubicBezTo>
                  <a:lnTo>
                    <a:pt x="1881" y="4622"/>
                  </a:lnTo>
                  <a:cubicBezTo>
                    <a:pt x="2044" y="4641"/>
                    <a:pt x="2212" y="4659"/>
                    <a:pt x="2380" y="4669"/>
                  </a:cubicBezTo>
                  <a:lnTo>
                    <a:pt x="2380" y="4669"/>
                  </a:lnTo>
                  <a:cubicBezTo>
                    <a:pt x="2385" y="4657"/>
                    <a:pt x="2392" y="4647"/>
                    <a:pt x="2402" y="4640"/>
                  </a:cubicBezTo>
                  <a:lnTo>
                    <a:pt x="2402" y="4640"/>
                  </a:lnTo>
                  <a:cubicBezTo>
                    <a:pt x="2404" y="4639"/>
                    <a:pt x="2405" y="4638"/>
                    <a:pt x="2406" y="4638"/>
                  </a:cubicBezTo>
                  <a:lnTo>
                    <a:pt x="2406" y="4638"/>
                  </a:lnTo>
                  <a:cubicBezTo>
                    <a:pt x="2426" y="4639"/>
                    <a:pt x="2447" y="4640"/>
                    <a:pt x="2467" y="4641"/>
                  </a:cubicBezTo>
                  <a:lnTo>
                    <a:pt x="2467" y="4641"/>
                  </a:lnTo>
                  <a:cubicBezTo>
                    <a:pt x="2487" y="4632"/>
                    <a:pt x="2502" y="4615"/>
                    <a:pt x="2505" y="4584"/>
                  </a:cubicBezTo>
                  <a:lnTo>
                    <a:pt x="2505" y="4584"/>
                  </a:lnTo>
                  <a:cubicBezTo>
                    <a:pt x="2507" y="4552"/>
                    <a:pt x="2507" y="4521"/>
                    <a:pt x="2503" y="4489"/>
                  </a:cubicBezTo>
                  <a:lnTo>
                    <a:pt x="2503" y="4489"/>
                  </a:lnTo>
                  <a:cubicBezTo>
                    <a:pt x="2499" y="4465"/>
                    <a:pt x="2494" y="4441"/>
                    <a:pt x="2497" y="4417"/>
                  </a:cubicBezTo>
                  <a:lnTo>
                    <a:pt x="2497" y="4417"/>
                  </a:lnTo>
                  <a:cubicBezTo>
                    <a:pt x="2500" y="4388"/>
                    <a:pt x="2511" y="4366"/>
                    <a:pt x="2523" y="4345"/>
                  </a:cubicBezTo>
                  <a:lnTo>
                    <a:pt x="2523" y="4344"/>
                  </a:lnTo>
                  <a:lnTo>
                    <a:pt x="2523" y="4344"/>
                  </a:lnTo>
                  <a:cubicBezTo>
                    <a:pt x="2523" y="4344"/>
                    <a:pt x="2524" y="4344"/>
                    <a:pt x="2525" y="4344"/>
                  </a:cubicBezTo>
                  <a:lnTo>
                    <a:pt x="2525" y="4344"/>
                  </a:lnTo>
                  <a:cubicBezTo>
                    <a:pt x="2535" y="4326"/>
                    <a:pt x="2546" y="4310"/>
                    <a:pt x="2557" y="4289"/>
                  </a:cubicBezTo>
                  <a:lnTo>
                    <a:pt x="2557" y="4289"/>
                  </a:lnTo>
                  <a:cubicBezTo>
                    <a:pt x="2578" y="4246"/>
                    <a:pt x="2581" y="4192"/>
                    <a:pt x="2608" y="4151"/>
                  </a:cubicBezTo>
                  <a:lnTo>
                    <a:pt x="2608" y="4151"/>
                  </a:lnTo>
                  <a:cubicBezTo>
                    <a:pt x="2617" y="4137"/>
                    <a:pt x="2627" y="4126"/>
                    <a:pt x="2638" y="4117"/>
                  </a:cubicBezTo>
                  <a:lnTo>
                    <a:pt x="2638" y="4117"/>
                  </a:lnTo>
                  <a:cubicBezTo>
                    <a:pt x="2639" y="4116"/>
                    <a:pt x="2641" y="4114"/>
                    <a:pt x="2643" y="4113"/>
                  </a:cubicBezTo>
                  <a:lnTo>
                    <a:pt x="2643" y="4113"/>
                  </a:lnTo>
                  <a:cubicBezTo>
                    <a:pt x="2651" y="4107"/>
                    <a:pt x="2659" y="4101"/>
                    <a:pt x="2668" y="4096"/>
                  </a:cubicBezTo>
                  <a:lnTo>
                    <a:pt x="2668" y="4096"/>
                  </a:lnTo>
                  <a:cubicBezTo>
                    <a:pt x="2668" y="4091"/>
                    <a:pt x="2676" y="4089"/>
                    <a:pt x="2681" y="4088"/>
                  </a:cubicBezTo>
                  <a:lnTo>
                    <a:pt x="2681" y="4088"/>
                  </a:lnTo>
                  <a:cubicBezTo>
                    <a:pt x="2681" y="4088"/>
                    <a:pt x="2681" y="4087"/>
                    <a:pt x="2682" y="4087"/>
                  </a:cubicBezTo>
                  <a:lnTo>
                    <a:pt x="2682" y="4087"/>
                  </a:lnTo>
                  <a:cubicBezTo>
                    <a:pt x="2693" y="4060"/>
                    <a:pt x="2729" y="4052"/>
                    <a:pt x="2746" y="4029"/>
                  </a:cubicBezTo>
                  <a:lnTo>
                    <a:pt x="2746" y="4029"/>
                  </a:lnTo>
                  <a:cubicBezTo>
                    <a:pt x="2748" y="4019"/>
                    <a:pt x="2745" y="4007"/>
                    <a:pt x="2733" y="3996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77C7DB-E1BD-A84E-A486-6778EE6FA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3722" y="7122991"/>
              <a:ext cx="1523681" cy="1756984"/>
            </a:xfrm>
            <a:custGeom>
              <a:avLst/>
              <a:gdLst>
                <a:gd name="T0" fmla="*/ 2006 w 2333"/>
                <a:gd name="T1" fmla="*/ 2605 h 2688"/>
                <a:gd name="T2" fmla="*/ 2195 w 2333"/>
                <a:gd name="T3" fmla="*/ 1253 h 2688"/>
                <a:gd name="T4" fmla="*/ 2217 w 2333"/>
                <a:gd name="T5" fmla="*/ 1066 h 2688"/>
                <a:gd name="T6" fmla="*/ 2220 w 2333"/>
                <a:gd name="T7" fmla="*/ 1050 h 2688"/>
                <a:gd name="T8" fmla="*/ 2251 w 2333"/>
                <a:gd name="T9" fmla="*/ 833 h 2688"/>
                <a:gd name="T10" fmla="*/ 2252 w 2333"/>
                <a:gd name="T11" fmla="*/ 827 h 2688"/>
                <a:gd name="T12" fmla="*/ 2311 w 2333"/>
                <a:gd name="T13" fmla="*/ 409 h 2688"/>
                <a:gd name="T14" fmla="*/ 2321 w 2333"/>
                <a:gd name="T15" fmla="*/ 324 h 2688"/>
                <a:gd name="T16" fmla="*/ 2205 w 2333"/>
                <a:gd name="T17" fmla="*/ 242 h 2688"/>
                <a:gd name="T18" fmla="*/ 781 w 2333"/>
                <a:gd name="T19" fmla="*/ 19 h 2688"/>
                <a:gd name="T20" fmla="*/ 656 w 2333"/>
                <a:gd name="T21" fmla="*/ 0 h 2688"/>
                <a:gd name="T22" fmla="*/ 647 w 2333"/>
                <a:gd name="T23" fmla="*/ 32 h 2688"/>
                <a:gd name="T24" fmla="*/ 617 w 2333"/>
                <a:gd name="T25" fmla="*/ 121 h 2688"/>
                <a:gd name="T26" fmla="*/ 576 w 2333"/>
                <a:gd name="T27" fmla="*/ 213 h 2688"/>
                <a:gd name="T28" fmla="*/ 560 w 2333"/>
                <a:gd name="T29" fmla="*/ 284 h 2688"/>
                <a:gd name="T30" fmla="*/ 541 w 2333"/>
                <a:gd name="T31" fmla="*/ 339 h 2688"/>
                <a:gd name="T32" fmla="*/ 472 w 2333"/>
                <a:gd name="T33" fmla="*/ 324 h 2688"/>
                <a:gd name="T34" fmla="*/ 451 w 2333"/>
                <a:gd name="T35" fmla="*/ 313 h 2688"/>
                <a:gd name="T36" fmla="*/ 326 w 2333"/>
                <a:gd name="T37" fmla="*/ 314 h 2688"/>
                <a:gd name="T38" fmla="*/ 334 w 2333"/>
                <a:gd name="T39" fmla="*/ 542 h 2688"/>
                <a:gd name="T40" fmla="*/ 335 w 2333"/>
                <a:gd name="T41" fmla="*/ 606 h 2688"/>
                <a:gd name="T42" fmla="*/ 306 w 2333"/>
                <a:gd name="T43" fmla="*/ 764 h 2688"/>
                <a:gd name="T44" fmla="*/ 279 w 2333"/>
                <a:gd name="T45" fmla="*/ 773 h 2688"/>
                <a:gd name="T46" fmla="*/ 272 w 2333"/>
                <a:gd name="T47" fmla="*/ 775 h 2688"/>
                <a:gd name="T48" fmla="*/ 291 w 2333"/>
                <a:gd name="T49" fmla="*/ 925 h 2688"/>
                <a:gd name="T50" fmla="*/ 334 w 2333"/>
                <a:gd name="T51" fmla="*/ 1041 h 2688"/>
                <a:gd name="T52" fmla="*/ 362 w 2333"/>
                <a:gd name="T53" fmla="*/ 1081 h 2688"/>
                <a:gd name="T54" fmla="*/ 375 w 2333"/>
                <a:gd name="T55" fmla="*/ 1114 h 2688"/>
                <a:gd name="T56" fmla="*/ 310 w 2333"/>
                <a:gd name="T57" fmla="*/ 1173 h 2688"/>
                <a:gd name="T58" fmla="*/ 297 w 2333"/>
                <a:gd name="T59" fmla="*/ 1181 h 2688"/>
                <a:gd name="T60" fmla="*/ 267 w 2333"/>
                <a:gd name="T61" fmla="*/ 1202 h 2688"/>
                <a:gd name="T62" fmla="*/ 237 w 2333"/>
                <a:gd name="T63" fmla="*/ 1236 h 2688"/>
                <a:gd name="T64" fmla="*/ 154 w 2333"/>
                <a:gd name="T65" fmla="*/ 1429 h 2688"/>
                <a:gd name="T66" fmla="*/ 152 w 2333"/>
                <a:gd name="T67" fmla="*/ 1430 h 2688"/>
                <a:gd name="T68" fmla="*/ 126 w 2333"/>
                <a:gd name="T69" fmla="*/ 1502 h 2688"/>
                <a:gd name="T70" fmla="*/ 134 w 2333"/>
                <a:gd name="T71" fmla="*/ 1669 h 2688"/>
                <a:gd name="T72" fmla="*/ 96 w 2333"/>
                <a:gd name="T73" fmla="*/ 1726 h 2688"/>
                <a:gd name="T74" fmla="*/ 31 w 2333"/>
                <a:gd name="T75" fmla="*/ 1725 h 2688"/>
                <a:gd name="T76" fmla="*/ 9 w 2333"/>
                <a:gd name="T77" fmla="*/ 1754 h 2688"/>
                <a:gd name="T78" fmla="*/ 85 w 2333"/>
                <a:gd name="T79" fmla="*/ 1886 h 2688"/>
                <a:gd name="T80" fmla="*/ 109 w 2333"/>
                <a:gd name="T81" fmla="*/ 1896 h 2688"/>
                <a:gd name="T82" fmla="*/ 1192 w 2333"/>
                <a:gd name="T83" fmla="*/ 2535 h 2688"/>
                <a:gd name="T84" fmla="*/ 1342 w 2333"/>
                <a:gd name="T85" fmla="*/ 2591 h 2688"/>
                <a:gd name="T86" fmla="*/ 1916 w 2333"/>
                <a:gd name="T87" fmla="*/ 2683 h 2688"/>
                <a:gd name="T88" fmla="*/ 1948 w 2333"/>
                <a:gd name="T89" fmla="*/ 2687 h 2688"/>
                <a:gd name="T90" fmla="*/ 2008 w 2333"/>
                <a:gd name="T91" fmla="*/ 2649 h 2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33" h="2688">
                  <a:moveTo>
                    <a:pt x="2008" y="2649"/>
                  </a:moveTo>
                  <a:lnTo>
                    <a:pt x="2008" y="2649"/>
                  </a:lnTo>
                  <a:cubicBezTo>
                    <a:pt x="2003" y="2640"/>
                    <a:pt x="2003" y="2625"/>
                    <a:pt x="2006" y="2605"/>
                  </a:cubicBezTo>
                  <a:lnTo>
                    <a:pt x="2006" y="2605"/>
                  </a:lnTo>
                  <a:cubicBezTo>
                    <a:pt x="2070" y="2154"/>
                    <a:pt x="2133" y="1703"/>
                    <a:pt x="2195" y="1253"/>
                  </a:cubicBezTo>
                  <a:lnTo>
                    <a:pt x="2195" y="1253"/>
                  </a:lnTo>
                  <a:cubicBezTo>
                    <a:pt x="2196" y="1249"/>
                    <a:pt x="2196" y="1245"/>
                    <a:pt x="2196" y="1240"/>
                  </a:cubicBezTo>
                  <a:lnTo>
                    <a:pt x="2196" y="1240"/>
                  </a:lnTo>
                  <a:cubicBezTo>
                    <a:pt x="2204" y="1182"/>
                    <a:pt x="2207" y="1124"/>
                    <a:pt x="2217" y="1066"/>
                  </a:cubicBezTo>
                  <a:lnTo>
                    <a:pt x="2217" y="1066"/>
                  </a:lnTo>
                  <a:cubicBezTo>
                    <a:pt x="2218" y="1061"/>
                    <a:pt x="2219" y="1055"/>
                    <a:pt x="2220" y="1050"/>
                  </a:cubicBezTo>
                  <a:lnTo>
                    <a:pt x="2220" y="1050"/>
                  </a:lnTo>
                  <a:cubicBezTo>
                    <a:pt x="2221" y="1050"/>
                    <a:pt x="2221" y="1050"/>
                    <a:pt x="2222" y="1050"/>
                  </a:cubicBezTo>
                  <a:lnTo>
                    <a:pt x="2222" y="1050"/>
                  </a:lnTo>
                  <a:cubicBezTo>
                    <a:pt x="2232" y="978"/>
                    <a:pt x="2242" y="905"/>
                    <a:pt x="2251" y="833"/>
                  </a:cubicBezTo>
                  <a:lnTo>
                    <a:pt x="2251" y="833"/>
                  </a:lnTo>
                  <a:cubicBezTo>
                    <a:pt x="2252" y="831"/>
                    <a:pt x="2252" y="829"/>
                    <a:pt x="2252" y="827"/>
                  </a:cubicBezTo>
                  <a:lnTo>
                    <a:pt x="2252" y="827"/>
                  </a:lnTo>
                  <a:cubicBezTo>
                    <a:pt x="2264" y="756"/>
                    <a:pt x="2280" y="685"/>
                    <a:pt x="2283" y="613"/>
                  </a:cubicBezTo>
                  <a:lnTo>
                    <a:pt x="2283" y="613"/>
                  </a:lnTo>
                  <a:cubicBezTo>
                    <a:pt x="2287" y="544"/>
                    <a:pt x="2310" y="477"/>
                    <a:pt x="2311" y="409"/>
                  </a:cubicBezTo>
                  <a:lnTo>
                    <a:pt x="2311" y="409"/>
                  </a:lnTo>
                  <a:cubicBezTo>
                    <a:pt x="2318" y="382"/>
                    <a:pt x="2316" y="352"/>
                    <a:pt x="2321" y="324"/>
                  </a:cubicBezTo>
                  <a:lnTo>
                    <a:pt x="2321" y="324"/>
                  </a:lnTo>
                  <a:cubicBezTo>
                    <a:pt x="2325" y="308"/>
                    <a:pt x="2332" y="274"/>
                    <a:pt x="2331" y="268"/>
                  </a:cubicBezTo>
                  <a:lnTo>
                    <a:pt x="2331" y="268"/>
                  </a:lnTo>
                  <a:cubicBezTo>
                    <a:pt x="2325" y="271"/>
                    <a:pt x="2255" y="250"/>
                    <a:pt x="2205" y="242"/>
                  </a:cubicBezTo>
                  <a:lnTo>
                    <a:pt x="2205" y="242"/>
                  </a:lnTo>
                  <a:cubicBezTo>
                    <a:pt x="1730" y="169"/>
                    <a:pt x="1255" y="95"/>
                    <a:pt x="781" y="19"/>
                  </a:cubicBezTo>
                  <a:lnTo>
                    <a:pt x="781" y="19"/>
                  </a:lnTo>
                  <a:cubicBezTo>
                    <a:pt x="725" y="10"/>
                    <a:pt x="693" y="5"/>
                    <a:pt x="673" y="11"/>
                  </a:cubicBezTo>
                  <a:lnTo>
                    <a:pt x="673" y="11"/>
                  </a:lnTo>
                  <a:cubicBezTo>
                    <a:pt x="667" y="8"/>
                    <a:pt x="661" y="5"/>
                    <a:pt x="656" y="0"/>
                  </a:cubicBezTo>
                  <a:lnTo>
                    <a:pt x="656" y="0"/>
                  </a:lnTo>
                  <a:cubicBezTo>
                    <a:pt x="653" y="11"/>
                    <a:pt x="650" y="22"/>
                    <a:pt x="647" y="32"/>
                  </a:cubicBezTo>
                  <a:lnTo>
                    <a:pt x="647" y="32"/>
                  </a:lnTo>
                  <a:cubicBezTo>
                    <a:pt x="638" y="48"/>
                    <a:pt x="630" y="73"/>
                    <a:pt x="620" y="110"/>
                  </a:cubicBezTo>
                  <a:lnTo>
                    <a:pt x="620" y="110"/>
                  </a:lnTo>
                  <a:cubicBezTo>
                    <a:pt x="620" y="113"/>
                    <a:pt x="619" y="117"/>
                    <a:pt x="617" y="121"/>
                  </a:cubicBezTo>
                  <a:lnTo>
                    <a:pt x="617" y="121"/>
                  </a:lnTo>
                  <a:cubicBezTo>
                    <a:pt x="594" y="149"/>
                    <a:pt x="583" y="180"/>
                    <a:pt x="576" y="213"/>
                  </a:cubicBezTo>
                  <a:lnTo>
                    <a:pt x="576" y="213"/>
                  </a:lnTo>
                  <a:cubicBezTo>
                    <a:pt x="574" y="220"/>
                    <a:pt x="572" y="228"/>
                    <a:pt x="571" y="235"/>
                  </a:cubicBezTo>
                  <a:lnTo>
                    <a:pt x="571" y="235"/>
                  </a:lnTo>
                  <a:cubicBezTo>
                    <a:pt x="568" y="251"/>
                    <a:pt x="564" y="268"/>
                    <a:pt x="560" y="284"/>
                  </a:cubicBezTo>
                  <a:lnTo>
                    <a:pt x="560" y="284"/>
                  </a:lnTo>
                  <a:cubicBezTo>
                    <a:pt x="556" y="302"/>
                    <a:pt x="550" y="321"/>
                    <a:pt x="541" y="339"/>
                  </a:cubicBezTo>
                  <a:lnTo>
                    <a:pt x="541" y="339"/>
                  </a:lnTo>
                  <a:cubicBezTo>
                    <a:pt x="527" y="369"/>
                    <a:pt x="516" y="385"/>
                    <a:pt x="500" y="357"/>
                  </a:cubicBezTo>
                  <a:lnTo>
                    <a:pt x="500" y="357"/>
                  </a:lnTo>
                  <a:cubicBezTo>
                    <a:pt x="491" y="342"/>
                    <a:pt x="482" y="332"/>
                    <a:pt x="472" y="324"/>
                  </a:cubicBezTo>
                  <a:lnTo>
                    <a:pt x="472" y="324"/>
                  </a:lnTo>
                  <a:cubicBezTo>
                    <a:pt x="465" y="320"/>
                    <a:pt x="458" y="315"/>
                    <a:pt x="451" y="313"/>
                  </a:cubicBezTo>
                  <a:lnTo>
                    <a:pt x="451" y="313"/>
                  </a:lnTo>
                  <a:cubicBezTo>
                    <a:pt x="441" y="309"/>
                    <a:pt x="429" y="308"/>
                    <a:pt x="418" y="307"/>
                  </a:cubicBezTo>
                  <a:lnTo>
                    <a:pt x="418" y="307"/>
                  </a:lnTo>
                  <a:cubicBezTo>
                    <a:pt x="388" y="306"/>
                    <a:pt x="356" y="315"/>
                    <a:pt x="326" y="314"/>
                  </a:cubicBezTo>
                  <a:lnTo>
                    <a:pt x="326" y="314"/>
                  </a:lnTo>
                  <a:cubicBezTo>
                    <a:pt x="360" y="389"/>
                    <a:pt x="325" y="468"/>
                    <a:pt x="334" y="542"/>
                  </a:cubicBezTo>
                  <a:lnTo>
                    <a:pt x="334" y="542"/>
                  </a:lnTo>
                  <a:cubicBezTo>
                    <a:pt x="336" y="553"/>
                    <a:pt x="336" y="566"/>
                    <a:pt x="336" y="577"/>
                  </a:cubicBezTo>
                  <a:lnTo>
                    <a:pt x="336" y="577"/>
                  </a:lnTo>
                  <a:cubicBezTo>
                    <a:pt x="334" y="587"/>
                    <a:pt x="333" y="597"/>
                    <a:pt x="335" y="606"/>
                  </a:cubicBezTo>
                  <a:lnTo>
                    <a:pt x="335" y="606"/>
                  </a:lnTo>
                  <a:cubicBezTo>
                    <a:pt x="331" y="658"/>
                    <a:pt x="317" y="711"/>
                    <a:pt x="306" y="764"/>
                  </a:cubicBezTo>
                  <a:lnTo>
                    <a:pt x="306" y="764"/>
                  </a:lnTo>
                  <a:cubicBezTo>
                    <a:pt x="298" y="768"/>
                    <a:pt x="289" y="771"/>
                    <a:pt x="280" y="773"/>
                  </a:cubicBezTo>
                  <a:lnTo>
                    <a:pt x="280" y="773"/>
                  </a:lnTo>
                  <a:lnTo>
                    <a:pt x="279" y="773"/>
                  </a:lnTo>
                  <a:lnTo>
                    <a:pt x="279" y="773"/>
                  </a:lnTo>
                  <a:cubicBezTo>
                    <a:pt x="277" y="775"/>
                    <a:pt x="275" y="775"/>
                    <a:pt x="272" y="775"/>
                  </a:cubicBezTo>
                  <a:lnTo>
                    <a:pt x="272" y="775"/>
                  </a:lnTo>
                  <a:cubicBezTo>
                    <a:pt x="281" y="818"/>
                    <a:pt x="282" y="861"/>
                    <a:pt x="289" y="904"/>
                  </a:cubicBezTo>
                  <a:lnTo>
                    <a:pt x="289" y="904"/>
                  </a:lnTo>
                  <a:cubicBezTo>
                    <a:pt x="290" y="911"/>
                    <a:pt x="290" y="918"/>
                    <a:pt x="291" y="925"/>
                  </a:cubicBezTo>
                  <a:lnTo>
                    <a:pt x="291" y="925"/>
                  </a:lnTo>
                  <a:cubicBezTo>
                    <a:pt x="293" y="972"/>
                    <a:pt x="321" y="998"/>
                    <a:pt x="334" y="1041"/>
                  </a:cubicBezTo>
                  <a:lnTo>
                    <a:pt x="334" y="1041"/>
                  </a:lnTo>
                  <a:cubicBezTo>
                    <a:pt x="336" y="1057"/>
                    <a:pt x="340" y="1064"/>
                    <a:pt x="350" y="1068"/>
                  </a:cubicBezTo>
                  <a:lnTo>
                    <a:pt x="350" y="1068"/>
                  </a:lnTo>
                  <a:cubicBezTo>
                    <a:pt x="354" y="1072"/>
                    <a:pt x="358" y="1077"/>
                    <a:pt x="362" y="1081"/>
                  </a:cubicBezTo>
                  <a:lnTo>
                    <a:pt x="362" y="1081"/>
                  </a:lnTo>
                  <a:cubicBezTo>
                    <a:pt x="374" y="1092"/>
                    <a:pt x="377" y="1104"/>
                    <a:pt x="375" y="1114"/>
                  </a:cubicBezTo>
                  <a:lnTo>
                    <a:pt x="375" y="1114"/>
                  </a:lnTo>
                  <a:cubicBezTo>
                    <a:pt x="358" y="1137"/>
                    <a:pt x="322" y="1145"/>
                    <a:pt x="311" y="1172"/>
                  </a:cubicBezTo>
                  <a:lnTo>
                    <a:pt x="311" y="1172"/>
                  </a:lnTo>
                  <a:cubicBezTo>
                    <a:pt x="310" y="1172"/>
                    <a:pt x="310" y="1173"/>
                    <a:pt x="310" y="1173"/>
                  </a:cubicBezTo>
                  <a:lnTo>
                    <a:pt x="310" y="1173"/>
                  </a:lnTo>
                  <a:cubicBezTo>
                    <a:pt x="305" y="1174"/>
                    <a:pt x="297" y="1176"/>
                    <a:pt x="297" y="1181"/>
                  </a:cubicBezTo>
                  <a:lnTo>
                    <a:pt x="297" y="1181"/>
                  </a:lnTo>
                  <a:cubicBezTo>
                    <a:pt x="288" y="1186"/>
                    <a:pt x="280" y="1192"/>
                    <a:pt x="272" y="1198"/>
                  </a:cubicBezTo>
                  <a:lnTo>
                    <a:pt x="272" y="1198"/>
                  </a:lnTo>
                  <a:cubicBezTo>
                    <a:pt x="270" y="1199"/>
                    <a:pt x="268" y="1201"/>
                    <a:pt x="267" y="1202"/>
                  </a:cubicBezTo>
                  <a:lnTo>
                    <a:pt x="267" y="1202"/>
                  </a:lnTo>
                  <a:cubicBezTo>
                    <a:pt x="256" y="1211"/>
                    <a:pt x="246" y="1222"/>
                    <a:pt x="237" y="1236"/>
                  </a:cubicBezTo>
                  <a:lnTo>
                    <a:pt x="237" y="1236"/>
                  </a:lnTo>
                  <a:cubicBezTo>
                    <a:pt x="210" y="1277"/>
                    <a:pt x="207" y="1331"/>
                    <a:pt x="186" y="1374"/>
                  </a:cubicBezTo>
                  <a:lnTo>
                    <a:pt x="186" y="1374"/>
                  </a:lnTo>
                  <a:cubicBezTo>
                    <a:pt x="175" y="1395"/>
                    <a:pt x="164" y="1411"/>
                    <a:pt x="154" y="1429"/>
                  </a:cubicBezTo>
                  <a:lnTo>
                    <a:pt x="154" y="1429"/>
                  </a:lnTo>
                  <a:cubicBezTo>
                    <a:pt x="153" y="1429"/>
                    <a:pt x="152" y="1429"/>
                    <a:pt x="152" y="1429"/>
                  </a:cubicBezTo>
                  <a:lnTo>
                    <a:pt x="152" y="1430"/>
                  </a:lnTo>
                  <a:lnTo>
                    <a:pt x="152" y="1430"/>
                  </a:lnTo>
                  <a:cubicBezTo>
                    <a:pt x="140" y="1451"/>
                    <a:pt x="129" y="1473"/>
                    <a:pt x="126" y="1502"/>
                  </a:cubicBezTo>
                  <a:lnTo>
                    <a:pt x="126" y="1502"/>
                  </a:lnTo>
                  <a:cubicBezTo>
                    <a:pt x="123" y="1526"/>
                    <a:pt x="128" y="1550"/>
                    <a:pt x="132" y="1574"/>
                  </a:cubicBezTo>
                  <a:lnTo>
                    <a:pt x="132" y="1574"/>
                  </a:lnTo>
                  <a:cubicBezTo>
                    <a:pt x="136" y="1606"/>
                    <a:pt x="136" y="1637"/>
                    <a:pt x="134" y="1669"/>
                  </a:cubicBezTo>
                  <a:lnTo>
                    <a:pt x="134" y="1669"/>
                  </a:lnTo>
                  <a:cubicBezTo>
                    <a:pt x="131" y="1700"/>
                    <a:pt x="116" y="1717"/>
                    <a:pt x="96" y="1726"/>
                  </a:cubicBezTo>
                  <a:lnTo>
                    <a:pt x="96" y="1726"/>
                  </a:lnTo>
                  <a:cubicBezTo>
                    <a:pt x="76" y="1725"/>
                    <a:pt x="55" y="1724"/>
                    <a:pt x="35" y="1723"/>
                  </a:cubicBezTo>
                  <a:lnTo>
                    <a:pt x="35" y="1723"/>
                  </a:lnTo>
                  <a:cubicBezTo>
                    <a:pt x="34" y="1723"/>
                    <a:pt x="33" y="1724"/>
                    <a:pt x="31" y="1725"/>
                  </a:cubicBezTo>
                  <a:lnTo>
                    <a:pt x="31" y="1725"/>
                  </a:lnTo>
                  <a:cubicBezTo>
                    <a:pt x="21" y="1732"/>
                    <a:pt x="14" y="1743"/>
                    <a:pt x="9" y="1754"/>
                  </a:cubicBezTo>
                  <a:lnTo>
                    <a:pt x="9" y="1754"/>
                  </a:lnTo>
                  <a:cubicBezTo>
                    <a:pt x="5" y="1763"/>
                    <a:pt x="4" y="1772"/>
                    <a:pt x="3" y="1783"/>
                  </a:cubicBezTo>
                  <a:lnTo>
                    <a:pt x="3" y="1783"/>
                  </a:lnTo>
                  <a:cubicBezTo>
                    <a:pt x="0" y="1854"/>
                    <a:pt x="54" y="1874"/>
                    <a:pt x="85" y="1886"/>
                  </a:cubicBezTo>
                  <a:lnTo>
                    <a:pt x="85" y="1886"/>
                  </a:lnTo>
                  <a:cubicBezTo>
                    <a:pt x="94" y="1890"/>
                    <a:pt x="102" y="1893"/>
                    <a:pt x="109" y="1896"/>
                  </a:cubicBezTo>
                  <a:lnTo>
                    <a:pt x="109" y="1896"/>
                  </a:lnTo>
                  <a:cubicBezTo>
                    <a:pt x="325" y="2025"/>
                    <a:pt x="545" y="2154"/>
                    <a:pt x="757" y="2279"/>
                  </a:cubicBezTo>
                  <a:lnTo>
                    <a:pt x="757" y="2279"/>
                  </a:lnTo>
                  <a:cubicBezTo>
                    <a:pt x="902" y="2365"/>
                    <a:pt x="1047" y="2450"/>
                    <a:pt x="1192" y="2535"/>
                  </a:cubicBezTo>
                  <a:lnTo>
                    <a:pt x="1192" y="2535"/>
                  </a:lnTo>
                  <a:cubicBezTo>
                    <a:pt x="1240" y="2564"/>
                    <a:pt x="1290" y="2582"/>
                    <a:pt x="1342" y="2591"/>
                  </a:cubicBezTo>
                  <a:lnTo>
                    <a:pt x="1342" y="2591"/>
                  </a:lnTo>
                  <a:cubicBezTo>
                    <a:pt x="1403" y="2601"/>
                    <a:pt x="1464" y="2610"/>
                    <a:pt x="1525" y="2620"/>
                  </a:cubicBezTo>
                  <a:lnTo>
                    <a:pt x="1525" y="2620"/>
                  </a:lnTo>
                  <a:cubicBezTo>
                    <a:pt x="1654" y="2640"/>
                    <a:pt x="1787" y="2660"/>
                    <a:pt x="1916" y="2683"/>
                  </a:cubicBezTo>
                  <a:lnTo>
                    <a:pt x="1916" y="2683"/>
                  </a:lnTo>
                  <a:cubicBezTo>
                    <a:pt x="1928" y="2686"/>
                    <a:pt x="1939" y="2687"/>
                    <a:pt x="1948" y="2687"/>
                  </a:cubicBezTo>
                  <a:lnTo>
                    <a:pt x="1948" y="2687"/>
                  </a:lnTo>
                  <a:cubicBezTo>
                    <a:pt x="1965" y="2687"/>
                    <a:pt x="1978" y="2683"/>
                    <a:pt x="1987" y="2676"/>
                  </a:cubicBezTo>
                  <a:lnTo>
                    <a:pt x="1987" y="2676"/>
                  </a:lnTo>
                  <a:cubicBezTo>
                    <a:pt x="1998" y="2670"/>
                    <a:pt x="2004" y="2660"/>
                    <a:pt x="2008" y="2649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31F34B1-521F-7C4C-8297-5C2989D30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6511" y="5821093"/>
              <a:ext cx="941858" cy="1048430"/>
            </a:xfrm>
            <a:custGeom>
              <a:avLst/>
              <a:gdLst>
                <a:gd name="T0" fmla="*/ 52 w 1442"/>
                <a:gd name="T1" fmla="*/ 299 h 1603"/>
                <a:gd name="T2" fmla="*/ 7 w 1442"/>
                <a:gd name="T3" fmla="*/ 296 h 1603"/>
                <a:gd name="T4" fmla="*/ 18 w 1442"/>
                <a:gd name="T5" fmla="*/ 431 h 1603"/>
                <a:gd name="T6" fmla="*/ 22 w 1442"/>
                <a:gd name="T7" fmla="*/ 425 h 1603"/>
                <a:gd name="T8" fmla="*/ 48 w 1442"/>
                <a:gd name="T9" fmla="*/ 676 h 1603"/>
                <a:gd name="T10" fmla="*/ 36 w 1442"/>
                <a:gd name="T11" fmla="*/ 678 h 1603"/>
                <a:gd name="T12" fmla="*/ 78 w 1442"/>
                <a:gd name="T13" fmla="*/ 1043 h 1603"/>
                <a:gd name="T14" fmla="*/ 112 w 1442"/>
                <a:gd name="T15" fmla="*/ 1376 h 1603"/>
                <a:gd name="T16" fmla="*/ 116 w 1442"/>
                <a:gd name="T17" fmla="*/ 1407 h 1603"/>
                <a:gd name="T18" fmla="*/ 152 w 1442"/>
                <a:gd name="T19" fmla="*/ 1394 h 1603"/>
                <a:gd name="T20" fmla="*/ 214 w 1442"/>
                <a:gd name="T21" fmla="*/ 1405 h 1603"/>
                <a:gd name="T22" fmla="*/ 239 w 1442"/>
                <a:gd name="T23" fmla="*/ 1390 h 1603"/>
                <a:gd name="T24" fmla="*/ 252 w 1442"/>
                <a:gd name="T25" fmla="*/ 1401 h 1603"/>
                <a:gd name="T26" fmla="*/ 286 w 1442"/>
                <a:gd name="T27" fmla="*/ 1433 h 1603"/>
                <a:gd name="T28" fmla="*/ 317 w 1442"/>
                <a:gd name="T29" fmla="*/ 1451 h 1603"/>
                <a:gd name="T30" fmla="*/ 469 w 1442"/>
                <a:gd name="T31" fmla="*/ 1539 h 1603"/>
                <a:gd name="T32" fmla="*/ 814 w 1442"/>
                <a:gd name="T33" fmla="*/ 1536 h 1603"/>
                <a:gd name="T34" fmla="*/ 833 w 1442"/>
                <a:gd name="T35" fmla="*/ 1554 h 1603"/>
                <a:gd name="T36" fmla="*/ 916 w 1442"/>
                <a:gd name="T37" fmla="*/ 1597 h 1603"/>
                <a:gd name="T38" fmla="*/ 968 w 1442"/>
                <a:gd name="T39" fmla="*/ 1584 h 1603"/>
                <a:gd name="T40" fmla="*/ 1020 w 1442"/>
                <a:gd name="T41" fmla="*/ 1361 h 1603"/>
                <a:gd name="T42" fmla="*/ 1085 w 1442"/>
                <a:gd name="T43" fmla="*/ 1334 h 1603"/>
                <a:gd name="T44" fmla="*/ 1123 w 1442"/>
                <a:gd name="T45" fmla="*/ 1310 h 1603"/>
                <a:gd name="T46" fmla="*/ 1187 w 1442"/>
                <a:gd name="T47" fmla="*/ 1160 h 1603"/>
                <a:gd name="T48" fmla="*/ 1189 w 1442"/>
                <a:gd name="T49" fmla="*/ 1156 h 1603"/>
                <a:gd name="T50" fmla="*/ 1214 w 1442"/>
                <a:gd name="T51" fmla="*/ 1141 h 1603"/>
                <a:gd name="T52" fmla="*/ 1403 w 1442"/>
                <a:gd name="T53" fmla="*/ 914 h 1603"/>
                <a:gd name="T54" fmla="*/ 1418 w 1442"/>
                <a:gd name="T55" fmla="*/ 818 h 1603"/>
                <a:gd name="T56" fmla="*/ 1384 w 1442"/>
                <a:gd name="T57" fmla="*/ 629 h 1603"/>
                <a:gd name="T58" fmla="*/ 1392 w 1442"/>
                <a:gd name="T59" fmla="*/ 613 h 1603"/>
                <a:gd name="T60" fmla="*/ 1403 w 1442"/>
                <a:gd name="T61" fmla="*/ 553 h 1603"/>
                <a:gd name="T62" fmla="*/ 1435 w 1442"/>
                <a:gd name="T63" fmla="*/ 545 h 1603"/>
                <a:gd name="T64" fmla="*/ 1368 w 1442"/>
                <a:gd name="T65" fmla="*/ 219 h 1603"/>
                <a:gd name="T66" fmla="*/ 1359 w 1442"/>
                <a:gd name="T67" fmla="*/ 163 h 1603"/>
                <a:gd name="T68" fmla="*/ 1343 w 1442"/>
                <a:gd name="T69" fmla="*/ 68 h 1603"/>
                <a:gd name="T70" fmla="*/ 1324 w 1442"/>
                <a:gd name="T71" fmla="*/ 34 h 1603"/>
                <a:gd name="T72" fmla="*/ 1320 w 1442"/>
                <a:gd name="T73" fmla="*/ 0 h 1603"/>
                <a:gd name="T74" fmla="*/ 1287 w 1442"/>
                <a:gd name="T75" fmla="*/ 10 h 1603"/>
                <a:gd name="T76" fmla="*/ 1021 w 1442"/>
                <a:gd name="T77" fmla="*/ 188 h 1603"/>
                <a:gd name="T78" fmla="*/ 889 w 1442"/>
                <a:gd name="T79" fmla="*/ 250 h 1603"/>
                <a:gd name="T80" fmla="*/ 676 w 1442"/>
                <a:gd name="T81" fmla="*/ 286 h 1603"/>
                <a:gd name="T82" fmla="*/ 606 w 1442"/>
                <a:gd name="T83" fmla="*/ 262 h 1603"/>
                <a:gd name="T84" fmla="*/ 468 w 1442"/>
                <a:gd name="T85" fmla="*/ 219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42" h="1603">
                  <a:moveTo>
                    <a:pt x="145" y="284"/>
                  </a:moveTo>
                  <a:lnTo>
                    <a:pt x="145" y="284"/>
                  </a:lnTo>
                  <a:cubicBezTo>
                    <a:pt x="98" y="288"/>
                    <a:pt x="69" y="290"/>
                    <a:pt x="52" y="299"/>
                  </a:cubicBezTo>
                  <a:lnTo>
                    <a:pt x="52" y="299"/>
                  </a:lnTo>
                  <a:cubicBezTo>
                    <a:pt x="38" y="297"/>
                    <a:pt x="22" y="296"/>
                    <a:pt x="7" y="296"/>
                  </a:cubicBezTo>
                  <a:lnTo>
                    <a:pt x="7" y="296"/>
                  </a:lnTo>
                  <a:cubicBezTo>
                    <a:pt x="5" y="300"/>
                    <a:pt x="3" y="304"/>
                    <a:pt x="1" y="309"/>
                  </a:cubicBezTo>
                  <a:lnTo>
                    <a:pt x="1" y="309"/>
                  </a:lnTo>
                  <a:cubicBezTo>
                    <a:pt x="4" y="348"/>
                    <a:pt x="0" y="389"/>
                    <a:pt x="18" y="431"/>
                  </a:cubicBezTo>
                  <a:lnTo>
                    <a:pt x="18" y="431"/>
                  </a:lnTo>
                  <a:cubicBezTo>
                    <a:pt x="19" y="428"/>
                    <a:pt x="21" y="427"/>
                    <a:pt x="22" y="425"/>
                  </a:cubicBezTo>
                  <a:lnTo>
                    <a:pt x="22" y="425"/>
                  </a:lnTo>
                  <a:cubicBezTo>
                    <a:pt x="29" y="473"/>
                    <a:pt x="37" y="521"/>
                    <a:pt x="40" y="570"/>
                  </a:cubicBezTo>
                  <a:lnTo>
                    <a:pt x="40" y="570"/>
                  </a:lnTo>
                  <a:cubicBezTo>
                    <a:pt x="43" y="605"/>
                    <a:pt x="45" y="641"/>
                    <a:pt x="48" y="676"/>
                  </a:cubicBezTo>
                  <a:lnTo>
                    <a:pt x="48" y="676"/>
                  </a:lnTo>
                  <a:cubicBezTo>
                    <a:pt x="44" y="677"/>
                    <a:pt x="40" y="677"/>
                    <a:pt x="36" y="678"/>
                  </a:cubicBezTo>
                  <a:lnTo>
                    <a:pt x="36" y="678"/>
                  </a:lnTo>
                  <a:cubicBezTo>
                    <a:pt x="50" y="799"/>
                    <a:pt x="64" y="921"/>
                    <a:pt x="78" y="1043"/>
                  </a:cubicBezTo>
                  <a:lnTo>
                    <a:pt x="78" y="1043"/>
                  </a:lnTo>
                  <a:lnTo>
                    <a:pt x="78" y="1043"/>
                  </a:lnTo>
                  <a:cubicBezTo>
                    <a:pt x="78" y="1076"/>
                    <a:pt x="77" y="1109"/>
                    <a:pt x="76" y="1141"/>
                  </a:cubicBezTo>
                  <a:lnTo>
                    <a:pt x="76" y="1141"/>
                  </a:lnTo>
                  <a:cubicBezTo>
                    <a:pt x="75" y="1224"/>
                    <a:pt x="88" y="1299"/>
                    <a:pt x="112" y="1376"/>
                  </a:cubicBezTo>
                  <a:lnTo>
                    <a:pt x="112" y="1376"/>
                  </a:lnTo>
                  <a:cubicBezTo>
                    <a:pt x="113" y="1386"/>
                    <a:pt x="115" y="1397"/>
                    <a:pt x="116" y="1407"/>
                  </a:cubicBezTo>
                  <a:lnTo>
                    <a:pt x="116" y="1407"/>
                  </a:lnTo>
                  <a:cubicBezTo>
                    <a:pt x="119" y="1410"/>
                    <a:pt x="118" y="1428"/>
                    <a:pt x="118" y="1428"/>
                  </a:cubicBezTo>
                  <a:lnTo>
                    <a:pt x="118" y="1428"/>
                  </a:lnTo>
                  <a:cubicBezTo>
                    <a:pt x="125" y="1419"/>
                    <a:pt x="142" y="1400"/>
                    <a:pt x="152" y="1394"/>
                  </a:cubicBezTo>
                  <a:lnTo>
                    <a:pt x="152" y="1394"/>
                  </a:lnTo>
                  <a:cubicBezTo>
                    <a:pt x="168" y="1404"/>
                    <a:pt x="189" y="1408"/>
                    <a:pt x="214" y="1405"/>
                  </a:cubicBezTo>
                  <a:lnTo>
                    <a:pt x="214" y="1405"/>
                  </a:lnTo>
                  <a:cubicBezTo>
                    <a:pt x="220" y="1403"/>
                    <a:pt x="227" y="1402"/>
                    <a:pt x="234" y="1401"/>
                  </a:cubicBezTo>
                  <a:lnTo>
                    <a:pt x="234" y="1401"/>
                  </a:lnTo>
                  <a:cubicBezTo>
                    <a:pt x="236" y="1397"/>
                    <a:pt x="236" y="1390"/>
                    <a:pt x="239" y="1390"/>
                  </a:cubicBezTo>
                  <a:lnTo>
                    <a:pt x="239" y="1390"/>
                  </a:lnTo>
                  <a:cubicBezTo>
                    <a:pt x="248" y="1387"/>
                    <a:pt x="251" y="1393"/>
                    <a:pt x="252" y="1401"/>
                  </a:cubicBezTo>
                  <a:lnTo>
                    <a:pt x="252" y="1401"/>
                  </a:lnTo>
                  <a:cubicBezTo>
                    <a:pt x="262" y="1402"/>
                    <a:pt x="270" y="1405"/>
                    <a:pt x="269" y="1417"/>
                  </a:cubicBezTo>
                  <a:lnTo>
                    <a:pt x="269" y="1417"/>
                  </a:lnTo>
                  <a:cubicBezTo>
                    <a:pt x="280" y="1417"/>
                    <a:pt x="289" y="1419"/>
                    <a:pt x="286" y="1433"/>
                  </a:cubicBezTo>
                  <a:lnTo>
                    <a:pt x="286" y="1433"/>
                  </a:lnTo>
                  <a:cubicBezTo>
                    <a:pt x="304" y="1426"/>
                    <a:pt x="312" y="1437"/>
                    <a:pt x="319" y="1452"/>
                  </a:cubicBezTo>
                  <a:lnTo>
                    <a:pt x="317" y="1451"/>
                  </a:lnTo>
                  <a:lnTo>
                    <a:pt x="317" y="1451"/>
                  </a:lnTo>
                  <a:cubicBezTo>
                    <a:pt x="344" y="1521"/>
                    <a:pt x="421" y="1506"/>
                    <a:pt x="469" y="1539"/>
                  </a:cubicBezTo>
                  <a:lnTo>
                    <a:pt x="469" y="1539"/>
                  </a:lnTo>
                  <a:cubicBezTo>
                    <a:pt x="552" y="1597"/>
                    <a:pt x="638" y="1559"/>
                    <a:pt x="709" y="1525"/>
                  </a:cubicBezTo>
                  <a:lnTo>
                    <a:pt x="709" y="1525"/>
                  </a:lnTo>
                  <a:cubicBezTo>
                    <a:pt x="759" y="1501"/>
                    <a:pt x="779" y="1495"/>
                    <a:pt x="814" y="1536"/>
                  </a:cubicBezTo>
                  <a:lnTo>
                    <a:pt x="814" y="1536"/>
                  </a:lnTo>
                  <a:cubicBezTo>
                    <a:pt x="819" y="1543"/>
                    <a:pt x="826" y="1549"/>
                    <a:pt x="833" y="1554"/>
                  </a:cubicBezTo>
                  <a:lnTo>
                    <a:pt x="833" y="1554"/>
                  </a:lnTo>
                  <a:cubicBezTo>
                    <a:pt x="853" y="1572"/>
                    <a:pt x="876" y="1586"/>
                    <a:pt x="897" y="1602"/>
                  </a:cubicBezTo>
                  <a:lnTo>
                    <a:pt x="897" y="1602"/>
                  </a:lnTo>
                  <a:cubicBezTo>
                    <a:pt x="904" y="1601"/>
                    <a:pt x="910" y="1599"/>
                    <a:pt x="916" y="1597"/>
                  </a:cubicBezTo>
                  <a:lnTo>
                    <a:pt x="916" y="1597"/>
                  </a:lnTo>
                  <a:cubicBezTo>
                    <a:pt x="932" y="1589"/>
                    <a:pt x="948" y="1578"/>
                    <a:pt x="968" y="1584"/>
                  </a:cubicBezTo>
                  <a:lnTo>
                    <a:pt x="968" y="1584"/>
                  </a:lnTo>
                  <a:cubicBezTo>
                    <a:pt x="963" y="1557"/>
                    <a:pt x="976" y="1541"/>
                    <a:pt x="1001" y="1534"/>
                  </a:cubicBezTo>
                  <a:lnTo>
                    <a:pt x="1001" y="1534"/>
                  </a:lnTo>
                  <a:cubicBezTo>
                    <a:pt x="1020" y="1478"/>
                    <a:pt x="990" y="1417"/>
                    <a:pt x="1020" y="1361"/>
                  </a:cubicBezTo>
                  <a:lnTo>
                    <a:pt x="1020" y="1361"/>
                  </a:lnTo>
                  <a:cubicBezTo>
                    <a:pt x="1036" y="1329"/>
                    <a:pt x="1046" y="1298"/>
                    <a:pt x="1086" y="1335"/>
                  </a:cubicBezTo>
                  <a:lnTo>
                    <a:pt x="1085" y="1334"/>
                  </a:lnTo>
                  <a:lnTo>
                    <a:pt x="1085" y="1334"/>
                  </a:lnTo>
                  <a:cubicBezTo>
                    <a:pt x="1111" y="1347"/>
                    <a:pt x="1133" y="1351"/>
                    <a:pt x="1123" y="1310"/>
                  </a:cubicBezTo>
                  <a:lnTo>
                    <a:pt x="1123" y="1310"/>
                  </a:lnTo>
                  <a:cubicBezTo>
                    <a:pt x="1114" y="1272"/>
                    <a:pt x="1125" y="1243"/>
                    <a:pt x="1152" y="1218"/>
                  </a:cubicBezTo>
                  <a:lnTo>
                    <a:pt x="1152" y="1218"/>
                  </a:lnTo>
                  <a:cubicBezTo>
                    <a:pt x="1152" y="1192"/>
                    <a:pt x="1162" y="1172"/>
                    <a:pt x="1187" y="1160"/>
                  </a:cubicBezTo>
                  <a:lnTo>
                    <a:pt x="1189" y="1156"/>
                  </a:lnTo>
                  <a:lnTo>
                    <a:pt x="1189" y="1156"/>
                  </a:lnTo>
                  <a:lnTo>
                    <a:pt x="1189" y="1156"/>
                  </a:lnTo>
                  <a:lnTo>
                    <a:pt x="1189" y="1156"/>
                  </a:lnTo>
                  <a:cubicBezTo>
                    <a:pt x="1198" y="1151"/>
                    <a:pt x="1206" y="1146"/>
                    <a:pt x="1214" y="1141"/>
                  </a:cubicBezTo>
                  <a:lnTo>
                    <a:pt x="1214" y="1141"/>
                  </a:lnTo>
                  <a:cubicBezTo>
                    <a:pt x="1295" y="1127"/>
                    <a:pt x="1388" y="1027"/>
                    <a:pt x="1398" y="946"/>
                  </a:cubicBezTo>
                  <a:lnTo>
                    <a:pt x="1398" y="946"/>
                  </a:lnTo>
                  <a:cubicBezTo>
                    <a:pt x="1400" y="935"/>
                    <a:pt x="1401" y="925"/>
                    <a:pt x="1403" y="914"/>
                  </a:cubicBezTo>
                  <a:lnTo>
                    <a:pt x="1403" y="914"/>
                  </a:lnTo>
                  <a:cubicBezTo>
                    <a:pt x="1407" y="882"/>
                    <a:pt x="1413" y="850"/>
                    <a:pt x="1418" y="818"/>
                  </a:cubicBezTo>
                  <a:lnTo>
                    <a:pt x="1418" y="818"/>
                  </a:lnTo>
                  <a:cubicBezTo>
                    <a:pt x="1392" y="783"/>
                    <a:pt x="1425" y="726"/>
                    <a:pt x="1385" y="692"/>
                  </a:cubicBezTo>
                  <a:lnTo>
                    <a:pt x="1385" y="692"/>
                  </a:lnTo>
                  <a:cubicBezTo>
                    <a:pt x="1384" y="667"/>
                    <a:pt x="1384" y="646"/>
                    <a:pt x="1384" y="629"/>
                  </a:cubicBezTo>
                  <a:lnTo>
                    <a:pt x="1384" y="629"/>
                  </a:lnTo>
                  <a:cubicBezTo>
                    <a:pt x="1387" y="623"/>
                    <a:pt x="1390" y="619"/>
                    <a:pt x="1392" y="613"/>
                  </a:cubicBezTo>
                  <a:lnTo>
                    <a:pt x="1392" y="613"/>
                  </a:lnTo>
                  <a:cubicBezTo>
                    <a:pt x="1397" y="593"/>
                    <a:pt x="1400" y="574"/>
                    <a:pt x="1402" y="555"/>
                  </a:cubicBezTo>
                  <a:lnTo>
                    <a:pt x="1402" y="555"/>
                  </a:lnTo>
                  <a:cubicBezTo>
                    <a:pt x="1403" y="554"/>
                    <a:pt x="1403" y="554"/>
                    <a:pt x="1403" y="553"/>
                  </a:cubicBezTo>
                  <a:lnTo>
                    <a:pt x="1403" y="553"/>
                  </a:lnTo>
                  <a:cubicBezTo>
                    <a:pt x="1403" y="552"/>
                    <a:pt x="1435" y="546"/>
                    <a:pt x="1435" y="545"/>
                  </a:cubicBezTo>
                  <a:lnTo>
                    <a:pt x="1435" y="545"/>
                  </a:lnTo>
                  <a:cubicBezTo>
                    <a:pt x="1441" y="473"/>
                    <a:pt x="1393" y="408"/>
                    <a:pt x="1383" y="337"/>
                  </a:cubicBezTo>
                  <a:lnTo>
                    <a:pt x="1383" y="337"/>
                  </a:lnTo>
                  <a:cubicBezTo>
                    <a:pt x="1376" y="298"/>
                    <a:pt x="1373" y="258"/>
                    <a:pt x="1368" y="219"/>
                  </a:cubicBezTo>
                  <a:lnTo>
                    <a:pt x="1368" y="219"/>
                  </a:lnTo>
                  <a:cubicBezTo>
                    <a:pt x="1365" y="200"/>
                    <a:pt x="1362" y="182"/>
                    <a:pt x="1359" y="163"/>
                  </a:cubicBezTo>
                  <a:lnTo>
                    <a:pt x="1359" y="163"/>
                  </a:lnTo>
                  <a:cubicBezTo>
                    <a:pt x="1355" y="151"/>
                    <a:pt x="1354" y="140"/>
                    <a:pt x="1353" y="129"/>
                  </a:cubicBezTo>
                  <a:lnTo>
                    <a:pt x="1353" y="129"/>
                  </a:lnTo>
                  <a:cubicBezTo>
                    <a:pt x="1350" y="109"/>
                    <a:pt x="1346" y="89"/>
                    <a:pt x="1343" y="68"/>
                  </a:cubicBezTo>
                  <a:lnTo>
                    <a:pt x="1343" y="68"/>
                  </a:lnTo>
                  <a:cubicBezTo>
                    <a:pt x="1339" y="55"/>
                    <a:pt x="1336" y="37"/>
                    <a:pt x="1324" y="34"/>
                  </a:cubicBezTo>
                  <a:lnTo>
                    <a:pt x="1324" y="34"/>
                  </a:lnTo>
                  <a:cubicBezTo>
                    <a:pt x="1323" y="22"/>
                    <a:pt x="1324" y="11"/>
                    <a:pt x="1327" y="1"/>
                  </a:cubicBezTo>
                  <a:lnTo>
                    <a:pt x="1327" y="1"/>
                  </a:lnTo>
                  <a:cubicBezTo>
                    <a:pt x="1324" y="1"/>
                    <a:pt x="1323" y="0"/>
                    <a:pt x="1320" y="0"/>
                  </a:cubicBezTo>
                  <a:lnTo>
                    <a:pt x="1320" y="0"/>
                  </a:lnTo>
                  <a:cubicBezTo>
                    <a:pt x="1310" y="0"/>
                    <a:pt x="1299" y="3"/>
                    <a:pt x="1287" y="10"/>
                  </a:cubicBezTo>
                  <a:lnTo>
                    <a:pt x="1287" y="10"/>
                  </a:lnTo>
                  <a:cubicBezTo>
                    <a:pt x="1264" y="23"/>
                    <a:pt x="1239" y="34"/>
                    <a:pt x="1214" y="46"/>
                  </a:cubicBezTo>
                  <a:lnTo>
                    <a:pt x="1214" y="46"/>
                  </a:lnTo>
                  <a:cubicBezTo>
                    <a:pt x="1143" y="78"/>
                    <a:pt x="1070" y="111"/>
                    <a:pt x="1021" y="188"/>
                  </a:cubicBezTo>
                  <a:lnTo>
                    <a:pt x="1021" y="188"/>
                  </a:lnTo>
                  <a:cubicBezTo>
                    <a:pt x="993" y="233"/>
                    <a:pt x="945" y="241"/>
                    <a:pt x="889" y="250"/>
                  </a:cubicBezTo>
                  <a:lnTo>
                    <a:pt x="889" y="250"/>
                  </a:lnTo>
                  <a:cubicBezTo>
                    <a:pt x="840" y="258"/>
                    <a:pt x="785" y="266"/>
                    <a:pt x="743" y="306"/>
                  </a:cubicBezTo>
                  <a:lnTo>
                    <a:pt x="743" y="306"/>
                  </a:lnTo>
                  <a:cubicBezTo>
                    <a:pt x="720" y="296"/>
                    <a:pt x="698" y="291"/>
                    <a:pt x="676" y="286"/>
                  </a:cubicBezTo>
                  <a:lnTo>
                    <a:pt x="676" y="286"/>
                  </a:lnTo>
                  <a:cubicBezTo>
                    <a:pt x="650" y="280"/>
                    <a:pt x="626" y="275"/>
                    <a:pt x="606" y="262"/>
                  </a:cubicBezTo>
                  <a:lnTo>
                    <a:pt x="606" y="262"/>
                  </a:lnTo>
                  <a:cubicBezTo>
                    <a:pt x="574" y="241"/>
                    <a:pt x="532" y="219"/>
                    <a:pt x="483" y="219"/>
                  </a:cubicBezTo>
                  <a:lnTo>
                    <a:pt x="483" y="219"/>
                  </a:lnTo>
                  <a:cubicBezTo>
                    <a:pt x="478" y="219"/>
                    <a:pt x="473" y="219"/>
                    <a:pt x="468" y="219"/>
                  </a:cubicBezTo>
                  <a:lnTo>
                    <a:pt x="468" y="219"/>
                  </a:lnTo>
                  <a:cubicBezTo>
                    <a:pt x="468" y="219"/>
                    <a:pt x="235" y="276"/>
                    <a:pt x="145" y="284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2839A24-A8ED-1442-9CCF-510DFE406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84618" y="4683373"/>
              <a:ext cx="1339340" cy="1160763"/>
            </a:xfrm>
            <a:custGeom>
              <a:avLst/>
              <a:gdLst>
                <a:gd name="T0" fmla="*/ 2014 w 2050"/>
                <a:gd name="T1" fmla="*/ 1727 h 1778"/>
                <a:gd name="T2" fmla="*/ 2024 w 2050"/>
                <a:gd name="T3" fmla="*/ 1696 h 1778"/>
                <a:gd name="T4" fmla="*/ 2045 w 2050"/>
                <a:gd name="T5" fmla="*/ 1625 h 1778"/>
                <a:gd name="T6" fmla="*/ 2046 w 2050"/>
                <a:gd name="T7" fmla="*/ 1601 h 1778"/>
                <a:gd name="T8" fmla="*/ 2023 w 2050"/>
                <a:gd name="T9" fmla="*/ 1491 h 1778"/>
                <a:gd name="T10" fmla="*/ 1991 w 2050"/>
                <a:gd name="T11" fmla="*/ 1313 h 1778"/>
                <a:gd name="T12" fmla="*/ 1997 w 2050"/>
                <a:gd name="T13" fmla="*/ 1269 h 1778"/>
                <a:gd name="T14" fmla="*/ 1986 w 2050"/>
                <a:gd name="T15" fmla="*/ 1267 h 1778"/>
                <a:gd name="T16" fmla="*/ 1975 w 2050"/>
                <a:gd name="T17" fmla="*/ 1045 h 1778"/>
                <a:gd name="T18" fmla="*/ 1975 w 2050"/>
                <a:gd name="T19" fmla="*/ 957 h 1778"/>
                <a:gd name="T20" fmla="*/ 1973 w 2050"/>
                <a:gd name="T21" fmla="*/ 956 h 1778"/>
                <a:gd name="T22" fmla="*/ 1942 w 2050"/>
                <a:gd name="T23" fmla="*/ 859 h 1778"/>
                <a:gd name="T24" fmla="*/ 1893 w 2050"/>
                <a:gd name="T25" fmla="*/ 643 h 1778"/>
                <a:gd name="T26" fmla="*/ 1826 w 2050"/>
                <a:gd name="T27" fmla="*/ 524 h 1778"/>
                <a:gd name="T28" fmla="*/ 1782 w 2050"/>
                <a:gd name="T29" fmla="*/ 334 h 1778"/>
                <a:gd name="T30" fmla="*/ 1717 w 2050"/>
                <a:gd name="T31" fmla="*/ 89 h 1778"/>
                <a:gd name="T32" fmla="*/ 1732 w 2050"/>
                <a:gd name="T33" fmla="*/ 18 h 1778"/>
                <a:gd name="T34" fmla="*/ 1689 w 2050"/>
                <a:gd name="T35" fmla="*/ 0 h 1778"/>
                <a:gd name="T36" fmla="*/ 1652 w 2050"/>
                <a:gd name="T37" fmla="*/ 6 h 1778"/>
                <a:gd name="T38" fmla="*/ 1561 w 2050"/>
                <a:gd name="T39" fmla="*/ 32 h 1778"/>
                <a:gd name="T40" fmla="*/ 1390 w 2050"/>
                <a:gd name="T41" fmla="*/ 68 h 1778"/>
                <a:gd name="T42" fmla="*/ 1102 w 2050"/>
                <a:gd name="T43" fmla="*/ 255 h 1778"/>
                <a:gd name="T44" fmla="*/ 908 w 2050"/>
                <a:gd name="T45" fmla="*/ 558 h 1778"/>
                <a:gd name="T46" fmla="*/ 881 w 2050"/>
                <a:gd name="T47" fmla="*/ 614 h 1778"/>
                <a:gd name="T48" fmla="*/ 939 w 2050"/>
                <a:gd name="T49" fmla="*/ 705 h 1778"/>
                <a:gd name="T50" fmla="*/ 950 w 2050"/>
                <a:gd name="T51" fmla="*/ 766 h 1778"/>
                <a:gd name="T52" fmla="*/ 927 w 2050"/>
                <a:gd name="T53" fmla="*/ 822 h 1778"/>
                <a:gd name="T54" fmla="*/ 857 w 2050"/>
                <a:gd name="T55" fmla="*/ 883 h 1778"/>
                <a:gd name="T56" fmla="*/ 598 w 2050"/>
                <a:gd name="T57" fmla="*/ 1003 h 1778"/>
                <a:gd name="T58" fmla="*/ 462 w 2050"/>
                <a:gd name="T59" fmla="*/ 971 h 1778"/>
                <a:gd name="T60" fmla="*/ 141 w 2050"/>
                <a:gd name="T61" fmla="*/ 1135 h 1778"/>
                <a:gd name="T62" fmla="*/ 176 w 2050"/>
                <a:gd name="T63" fmla="*/ 1229 h 1778"/>
                <a:gd name="T64" fmla="*/ 41 w 2050"/>
                <a:gd name="T65" fmla="*/ 1504 h 1778"/>
                <a:gd name="T66" fmla="*/ 0 w 2050"/>
                <a:gd name="T67" fmla="*/ 1552 h 1778"/>
                <a:gd name="T68" fmla="*/ 28 w 2050"/>
                <a:gd name="T69" fmla="*/ 1571 h 1778"/>
                <a:gd name="T70" fmla="*/ 30 w 2050"/>
                <a:gd name="T71" fmla="*/ 1636 h 1778"/>
                <a:gd name="T72" fmla="*/ 643 w 2050"/>
                <a:gd name="T73" fmla="*/ 1549 h 1778"/>
                <a:gd name="T74" fmla="*/ 710 w 2050"/>
                <a:gd name="T75" fmla="*/ 1536 h 1778"/>
                <a:gd name="T76" fmla="*/ 787 w 2050"/>
                <a:gd name="T77" fmla="*/ 1519 h 1778"/>
                <a:gd name="T78" fmla="*/ 1367 w 2050"/>
                <a:gd name="T79" fmla="*/ 1401 h 1778"/>
                <a:gd name="T80" fmla="*/ 1380 w 2050"/>
                <a:gd name="T81" fmla="*/ 1398 h 1778"/>
                <a:gd name="T82" fmla="*/ 1536 w 2050"/>
                <a:gd name="T83" fmla="*/ 1550 h 1778"/>
                <a:gd name="T84" fmla="*/ 1670 w 2050"/>
                <a:gd name="T85" fmla="*/ 1627 h 1778"/>
                <a:gd name="T86" fmla="*/ 1700 w 2050"/>
                <a:gd name="T87" fmla="*/ 1636 h 1778"/>
                <a:gd name="T88" fmla="*/ 1719 w 2050"/>
                <a:gd name="T89" fmla="*/ 1640 h 1778"/>
                <a:gd name="T90" fmla="*/ 1948 w 2050"/>
                <a:gd name="T91" fmla="*/ 1731 h 1778"/>
                <a:gd name="T92" fmla="*/ 1979 w 2050"/>
                <a:gd name="T93" fmla="*/ 1743 h 1778"/>
                <a:gd name="T94" fmla="*/ 2004 w 2050"/>
                <a:gd name="T95" fmla="*/ 1777 h 1778"/>
                <a:gd name="T96" fmla="*/ 2049 w 2050"/>
                <a:gd name="T97" fmla="*/ 1726 h 1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50" h="1778">
                  <a:moveTo>
                    <a:pt x="2024" y="1728"/>
                  </a:moveTo>
                  <a:lnTo>
                    <a:pt x="2024" y="1728"/>
                  </a:lnTo>
                  <a:cubicBezTo>
                    <a:pt x="2021" y="1728"/>
                    <a:pt x="2017" y="1728"/>
                    <a:pt x="2014" y="1727"/>
                  </a:cubicBezTo>
                  <a:lnTo>
                    <a:pt x="2014" y="1727"/>
                  </a:lnTo>
                  <a:cubicBezTo>
                    <a:pt x="2018" y="1719"/>
                    <a:pt x="2021" y="1707"/>
                    <a:pt x="2024" y="1696"/>
                  </a:cubicBezTo>
                  <a:lnTo>
                    <a:pt x="2024" y="1696"/>
                  </a:lnTo>
                  <a:cubicBezTo>
                    <a:pt x="2021" y="1691"/>
                    <a:pt x="2014" y="1684"/>
                    <a:pt x="2014" y="1684"/>
                  </a:cubicBezTo>
                  <a:lnTo>
                    <a:pt x="2014" y="1684"/>
                  </a:lnTo>
                  <a:cubicBezTo>
                    <a:pt x="2033" y="1665"/>
                    <a:pt x="2042" y="1645"/>
                    <a:pt x="2045" y="1625"/>
                  </a:cubicBezTo>
                  <a:lnTo>
                    <a:pt x="2045" y="1625"/>
                  </a:lnTo>
                  <a:cubicBezTo>
                    <a:pt x="2046" y="1617"/>
                    <a:pt x="2047" y="1609"/>
                    <a:pt x="2046" y="1601"/>
                  </a:cubicBezTo>
                  <a:lnTo>
                    <a:pt x="2046" y="1601"/>
                  </a:lnTo>
                  <a:lnTo>
                    <a:pt x="2046" y="1601"/>
                  </a:lnTo>
                  <a:lnTo>
                    <a:pt x="2046" y="1601"/>
                  </a:lnTo>
                  <a:cubicBezTo>
                    <a:pt x="2045" y="1565"/>
                    <a:pt x="2030" y="1528"/>
                    <a:pt x="2023" y="1491"/>
                  </a:cubicBezTo>
                  <a:lnTo>
                    <a:pt x="2023" y="1491"/>
                  </a:lnTo>
                  <a:cubicBezTo>
                    <a:pt x="2015" y="1444"/>
                    <a:pt x="2001" y="1372"/>
                    <a:pt x="1991" y="1313"/>
                  </a:cubicBezTo>
                  <a:lnTo>
                    <a:pt x="1991" y="1313"/>
                  </a:lnTo>
                  <a:cubicBezTo>
                    <a:pt x="1993" y="1295"/>
                    <a:pt x="1994" y="1282"/>
                    <a:pt x="1998" y="1269"/>
                  </a:cubicBezTo>
                  <a:lnTo>
                    <a:pt x="1998" y="1269"/>
                  </a:lnTo>
                  <a:cubicBezTo>
                    <a:pt x="1998" y="1269"/>
                    <a:pt x="1998" y="1269"/>
                    <a:pt x="1997" y="1269"/>
                  </a:cubicBezTo>
                  <a:lnTo>
                    <a:pt x="1996" y="1269"/>
                  </a:lnTo>
                  <a:lnTo>
                    <a:pt x="1996" y="1269"/>
                  </a:lnTo>
                  <a:cubicBezTo>
                    <a:pt x="1993" y="1269"/>
                    <a:pt x="1990" y="1269"/>
                    <a:pt x="1986" y="1267"/>
                  </a:cubicBezTo>
                  <a:lnTo>
                    <a:pt x="1986" y="1267"/>
                  </a:lnTo>
                  <a:cubicBezTo>
                    <a:pt x="1977" y="1194"/>
                    <a:pt x="1971" y="1120"/>
                    <a:pt x="1975" y="1045"/>
                  </a:cubicBezTo>
                  <a:lnTo>
                    <a:pt x="1975" y="1045"/>
                  </a:lnTo>
                  <a:cubicBezTo>
                    <a:pt x="1977" y="1017"/>
                    <a:pt x="1978" y="988"/>
                    <a:pt x="1974" y="960"/>
                  </a:cubicBezTo>
                  <a:lnTo>
                    <a:pt x="1974" y="960"/>
                  </a:lnTo>
                  <a:cubicBezTo>
                    <a:pt x="1974" y="960"/>
                    <a:pt x="1974" y="959"/>
                    <a:pt x="1975" y="957"/>
                  </a:cubicBezTo>
                  <a:lnTo>
                    <a:pt x="1975" y="957"/>
                  </a:lnTo>
                  <a:cubicBezTo>
                    <a:pt x="1974" y="957"/>
                    <a:pt x="1974" y="957"/>
                    <a:pt x="1973" y="956"/>
                  </a:cubicBezTo>
                  <a:lnTo>
                    <a:pt x="1973" y="956"/>
                  </a:lnTo>
                  <a:cubicBezTo>
                    <a:pt x="1970" y="940"/>
                    <a:pt x="1966" y="925"/>
                    <a:pt x="1960" y="909"/>
                  </a:cubicBezTo>
                  <a:lnTo>
                    <a:pt x="1960" y="909"/>
                  </a:lnTo>
                  <a:cubicBezTo>
                    <a:pt x="1938" y="897"/>
                    <a:pt x="1937" y="879"/>
                    <a:pt x="1942" y="859"/>
                  </a:cubicBezTo>
                  <a:lnTo>
                    <a:pt x="1942" y="859"/>
                  </a:lnTo>
                  <a:cubicBezTo>
                    <a:pt x="1885" y="796"/>
                    <a:pt x="1913" y="714"/>
                    <a:pt x="1893" y="643"/>
                  </a:cubicBezTo>
                  <a:lnTo>
                    <a:pt x="1893" y="643"/>
                  </a:lnTo>
                  <a:cubicBezTo>
                    <a:pt x="1876" y="637"/>
                    <a:pt x="1875" y="623"/>
                    <a:pt x="1875" y="609"/>
                  </a:cubicBezTo>
                  <a:lnTo>
                    <a:pt x="1875" y="609"/>
                  </a:lnTo>
                  <a:cubicBezTo>
                    <a:pt x="1812" y="609"/>
                    <a:pt x="1827" y="562"/>
                    <a:pt x="1826" y="524"/>
                  </a:cubicBezTo>
                  <a:lnTo>
                    <a:pt x="1826" y="524"/>
                  </a:lnTo>
                  <a:cubicBezTo>
                    <a:pt x="1783" y="467"/>
                    <a:pt x="1763" y="405"/>
                    <a:pt x="1782" y="334"/>
                  </a:cubicBezTo>
                  <a:lnTo>
                    <a:pt x="1782" y="334"/>
                  </a:lnTo>
                  <a:cubicBezTo>
                    <a:pt x="1797" y="277"/>
                    <a:pt x="1759" y="228"/>
                    <a:pt x="1759" y="174"/>
                  </a:cubicBezTo>
                  <a:lnTo>
                    <a:pt x="1759" y="174"/>
                  </a:lnTo>
                  <a:cubicBezTo>
                    <a:pt x="1732" y="153"/>
                    <a:pt x="1719" y="117"/>
                    <a:pt x="1717" y="89"/>
                  </a:cubicBezTo>
                  <a:lnTo>
                    <a:pt x="1717" y="89"/>
                  </a:lnTo>
                  <a:cubicBezTo>
                    <a:pt x="1716" y="58"/>
                    <a:pt x="1719" y="35"/>
                    <a:pt x="1732" y="18"/>
                  </a:cubicBezTo>
                  <a:lnTo>
                    <a:pt x="1732" y="18"/>
                  </a:lnTo>
                  <a:cubicBezTo>
                    <a:pt x="1731" y="17"/>
                    <a:pt x="1731" y="16"/>
                    <a:pt x="1730" y="16"/>
                  </a:cubicBezTo>
                  <a:lnTo>
                    <a:pt x="1730" y="16"/>
                  </a:lnTo>
                  <a:cubicBezTo>
                    <a:pt x="1723" y="9"/>
                    <a:pt x="1709" y="0"/>
                    <a:pt x="1689" y="0"/>
                  </a:cubicBezTo>
                  <a:lnTo>
                    <a:pt x="1689" y="0"/>
                  </a:lnTo>
                  <a:cubicBezTo>
                    <a:pt x="1677" y="0"/>
                    <a:pt x="1664" y="4"/>
                    <a:pt x="1652" y="6"/>
                  </a:cubicBezTo>
                  <a:lnTo>
                    <a:pt x="1652" y="6"/>
                  </a:lnTo>
                  <a:cubicBezTo>
                    <a:pt x="1649" y="8"/>
                    <a:pt x="1645" y="8"/>
                    <a:pt x="1642" y="9"/>
                  </a:cubicBezTo>
                  <a:lnTo>
                    <a:pt x="1642" y="9"/>
                  </a:lnTo>
                  <a:cubicBezTo>
                    <a:pt x="1615" y="16"/>
                    <a:pt x="1588" y="24"/>
                    <a:pt x="1561" y="32"/>
                  </a:cubicBezTo>
                  <a:lnTo>
                    <a:pt x="1561" y="32"/>
                  </a:lnTo>
                  <a:cubicBezTo>
                    <a:pt x="1502" y="49"/>
                    <a:pt x="1446" y="66"/>
                    <a:pt x="1390" y="68"/>
                  </a:cubicBezTo>
                  <a:lnTo>
                    <a:pt x="1390" y="68"/>
                  </a:lnTo>
                  <a:cubicBezTo>
                    <a:pt x="1248" y="72"/>
                    <a:pt x="1176" y="161"/>
                    <a:pt x="1107" y="248"/>
                  </a:cubicBezTo>
                  <a:lnTo>
                    <a:pt x="1102" y="255"/>
                  </a:lnTo>
                  <a:lnTo>
                    <a:pt x="1102" y="255"/>
                  </a:lnTo>
                  <a:cubicBezTo>
                    <a:pt x="1068" y="296"/>
                    <a:pt x="1048" y="344"/>
                    <a:pt x="1028" y="391"/>
                  </a:cubicBezTo>
                  <a:lnTo>
                    <a:pt x="1028" y="391"/>
                  </a:lnTo>
                  <a:cubicBezTo>
                    <a:pt x="999" y="458"/>
                    <a:pt x="972" y="522"/>
                    <a:pt x="908" y="558"/>
                  </a:cubicBezTo>
                  <a:lnTo>
                    <a:pt x="908" y="558"/>
                  </a:lnTo>
                  <a:cubicBezTo>
                    <a:pt x="889" y="570"/>
                    <a:pt x="878" y="591"/>
                    <a:pt x="881" y="614"/>
                  </a:cubicBezTo>
                  <a:lnTo>
                    <a:pt x="881" y="614"/>
                  </a:lnTo>
                  <a:cubicBezTo>
                    <a:pt x="883" y="634"/>
                    <a:pt x="895" y="649"/>
                    <a:pt x="912" y="654"/>
                  </a:cubicBezTo>
                  <a:lnTo>
                    <a:pt x="912" y="654"/>
                  </a:lnTo>
                  <a:cubicBezTo>
                    <a:pt x="935" y="661"/>
                    <a:pt x="937" y="669"/>
                    <a:pt x="939" y="705"/>
                  </a:cubicBezTo>
                  <a:lnTo>
                    <a:pt x="939" y="705"/>
                  </a:lnTo>
                  <a:cubicBezTo>
                    <a:pt x="940" y="724"/>
                    <a:pt x="941" y="746"/>
                    <a:pt x="950" y="766"/>
                  </a:cubicBezTo>
                  <a:lnTo>
                    <a:pt x="950" y="766"/>
                  </a:lnTo>
                  <a:cubicBezTo>
                    <a:pt x="955" y="776"/>
                    <a:pt x="959" y="789"/>
                    <a:pt x="955" y="799"/>
                  </a:cubicBezTo>
                  <a:lnTo>
                    <a:pt x="955" y="799"/>
                  </a:lnTo>
                  <a:cubicBezTo>
                    <a:pt x="951" y="810"/>
                    <a:pt x="938" y="817"/>
                    <a:pt x="927" y="822"/>
                  </a:cubicBezTo>
                  <a:lnTo>
                    <a:pt x="927" y="822"/>
                  </a:lnTo>
                  <a:cubicBezTo>
                    <a:pt x="899" y="833"/>
                    <a:pt x="875" y="853"/>
                    <a:pt x="857" y="883"/>
                  </a:cubicBezTo>
                  <a:lnTo>
                    <a:pt x="857" y="883"/>
                  </a:lnTo>
                  <a:cubicBezTo>
                    <a:pt x="825" y="934"/>
                    <a:pt x="774" y="947"/>
                    <a:pt x="714" y="961"/>
                  </a:cubicBezTo>
                  <a:lnTo>
                    <a:pt x="714" y="961"/>
                  </a:lnTo>
                  <a:cubicBezTo>
                    <a:pt x="675" y="971"/>
                    <a:pt x="635" y="981"/>
                    <a:pt x="598" y="1003"/>
                  </a:cubicBezTo>
                  <a:lnTo>
                    <a:pt x="598" y="1003"/>
                  </a:lnTo>
                  <a:cubicBezTo>
                    <a:pt x="554" y="982"/>
                    <a:pt x="509" y="971"/>
                    <a:pt x="462" y="971"/>
                  </a:cubicBezTo>
                  <a:lnTo>
                    <a:pt x="462" y="971"/>
                  </a:lnTo>
                  <a:cubicBezTo>
                    <a:pt x="367" y="971"/>
                    <a:pt x="277" y="1015"/>
                    <a:pt x="204" y="1051"/>
                  </a:cubicBezTo>
                  <a:lnTo>
                    <a:pt x="204" y="1051"/>
                  </a:lnTo>
                  <a:cubicBezTo>
                    <a:pt x="170" y="1068"/>
                    <a:pt x="146" y="1100"/>
                    <a:pt x="141" y="1135"/>
                  </a:cubicBezTo>
                  <a:lnTo>
                    <a:pt x="141" y="1135"/>
                  </a:lnTo>
                  <a:cubicBezTo>
                    <a:pt x="136" y="1170"/>
                    <a:pt x="149" y="1204"/>
                    <a:pt x="176" y="1229"/>
                  </a:cubicBezTo>
                  <a:lnTo>
                    <a:pt x="176" y="1229"/>
                  </a:lnTo>
                  <a:cubicBezTo>
                    <a:pt x="220" y="1269"/>
                    <a:pt x="222" y="1306"/>
                    <a:pt x="180" y="1358"/>
                  </a:cubicBezTo>
                  <a:lnTo>
                    <a:pt x="180" y="1358"/>
                  </a:lnTo>
                  <a:cubicBezTo>
                    <a:pt x="137" y="1413"/>
                    <a:pt x="90" y="1462"/>
                    <a:pt x="41" y="1504"/>
                  </a:cubicBezTo>
                  <a:lnTo>
                    <a:pt x="41" y="1504"/>
                  </a:lnTo>
                  <a:cubicBezTo>
                    <a:pt x="26" y="1518"/>
                    <a:pt x="10" y="1533"/>
                    <a:pt x="0" y="1552"/>
                  </a:cubicBezTo>
                  <a:lnTo>
                    <a:pt x="0" y="1552"/>
                  </a:lnTo>
                  <a:cubicBezTo>
                    <a:pt x="2" y="1553"/>
                    <a:pt x="4" y="1553"/>
                    <a:pt x="6" y="1554"/>
                  </a:cubicBezTo>
                  <a:lnTo>
                    <a:pt x="6" y="1554"/>
                  </a:lnTo>
                  <a:cubicBezTo>
                    <a:pt x="16" y="1556"/>
                    <a:pt x="24" y="1562"/>
                    <a:pt x="28" y="1571"/>
                  </a:cubicBezTo>
                  <a:lnTo>
                    <a:pt x="28" y="1571"/>
                  </a:lnTo>
                  <a:cubicBezTo>
                    <a:pt x="19" y="1590"/>
                    <a:pt x="19" y="1610"/>
                    <a:pt x="30" y="1636"/>
                  </a:cubicBezTo>
                  <a:lnTo>
                    <a:pt x="30" y="1636"/>
                  </a:lnTo>
                  <a:cubicBezTo>
                    <a:pt x="51" y="1686"/>
                    <a:pt x="92" y="1661"/>
                    <a:pt x="123" y="1656"/>
                  </a:cubicBezTo>
                  <a:lnTo>
                    <a:pt x="123" y="1656"/>
                  </a:lnTo>
                  <a:cubicBezTo>
                    <a:pt x="296" y="1621"/>
                    <a:pt x="469" y="1582"/>
                    <a:pt x="643" y="1549"/>
                  </a:cubicBezTo>
                  <a:lnTo>
                    <a:pt x="643" y="1549"/>
                  </a:lnTo>
                  <a:cubicBezTo>
                    <a:pt x="663" y="1545"/>
                    <a:pt x="688" y="1529"/>
                    <a:pt x="710" y="1536"/>
                  </a:cubicBezTo>
                  <a:lnTo>
                    <a:pt x="710" y="1536"/>
                  </a:lnTo>
                  <a:cubicBezTo>
                    <a:pt x="736" y="1534"/>
                    <a:pt x="762" y="1529"/>
                    <a:pt x="788" y="1524"/>
                  </a:cubicBezTo>
                  <a:lnTo>
                    <a:pt x="788" y="1524"/>
                  </a:lnTo>
                  <a:cubicBezTo>
                    <a:pt x="787" y="1522"/>
                    <a:pt x="787" y="1521"/>
                    <a:pt x="787" y="1519"/>
                  </a:cubicBezTo>
                  <a:lnTo>
                    <a:pt x="1365" y="1401"/>
                  </a:lnTo>
                  <a:lnTo>
                    <a:pt x="1365" y="1401"/>
                  </a:lnTo>
                  <a:cubicBezTo>
                    <a:pt x="1365" y="1401"/>
                    <a:pt x="1366" y="1401"/>
                    <a:pt x="1367" y="1401"/>
                  </a:cubicBezTo>
                  <a:lnTo>
                    <a:pt x="1367" y="1401"/>
                  </a:lnTo>
                  <a:cubicBezTo>
                    <a:pt x="1371" y="1400"/>
                    <a:pt x="1375" y="1399"/>
                    <a:pt x="1380" y="1398"/>
                  </a:cubicBezTo>
                  <a:lnTo>
                    <a:pt x="1380" y="1398"/>
                  </a:lnTo>
                  <a:cubicBezTo>
                    <a:pt x="1380" y="1405"/>
                    <a:pt x="1381" y="1411"/>
                    <a:pt x="1383" y="1417"/>
                  </a:cubicBezTo>
                  <a:lnTo>
                    <a:pt x="1383" y="1417"/>
                  </a:lnTo>
                  <a:cubicBezTo>
                    <a:pt x="1419" y="1474"/>
                    <a:pt x="1481" y="1516"/>
                    <a:pt x="1536" y="1550"/>
                  </a:cubicBezTo>
                  <a:lnTo>
                    <a:pt x="1536" y="1550"/>
                  </a:lnTo>
                  <a:cubicBezTo>
                    <a:pt x="1577" y="1576"/>
                    <a:pt x="1622" y="1609"/>
                    <a:pt x="1670" y="1627"/>
                  </a:cubicBezTo>
                  <a:lnTo>
                    <a:pt x="1670" y="1627"/>
                  </a:lnTo>
                  <a:cubicBezTo>
                    <a:pt x="1671" y="1627"/>
                    <a:pt x="1672" y="1627"/>
                    <a:pt x="1673" y="1628"/>
                  </a:cubicBezTo>
                  <a:lnTo>
                    <a:pt x="1673" y="1628"/>
                  </a:lnTo>
                  <a:cubicBezTo>
                    <a:pt x="1682" y="1631"/>
                    <a:pt x="1691" y="1633"/>
                    <a:pt x="1700" y="1636"/>
                  </a:cubicBezTo>
                  <a:lnTo>
                    <a:pt x="1700" y="1636"/>
                  </a:lnTo>
                  <a:cubicBezTo>
                    <a:pt x="1706" y="1637"/>
                    <a:pt x="1713" y="1639"/>
                    <a:pt x="1719" y="1640"/>
                  </a:cubicBezTo>
                  <a:lnTo>
                    <a:pt x="1719" y="1640"/>
                  </a:lnTo>
                  <a:cubicBezTo>
                    <a:pt x="1723" y="1640"/>
                    <a:pt x="1725" y="1642"/>
                    <a:pt x="1726" y="1645"/>
                  </a:cubicBezTo>
                  <a:lnTo>
                    <a:pt x="1726" y="1645"/>
                  </a:lnTo>
                  <a:cubicBezTo>
                    <a:pt x="1803" y="1668"/>
                    <a:pt x="1878" y="1694"/>
                    <a:pt x="1948" y="1731"/>
                  </a:cubicBezTo>
                  <a:lnTo>
                    <a:pt x="1948" y="1731"/>
                  </a:lnTo>
                  <a:cubicBezTo>
                    <a:pt x="1961" y="1737"/>
                    <a:pt x="1971" y="1741"/>
                    <a:pt x="1979" y="1743"/>
                  </a:cubicBezTo>
                  <a:lnTo>
                    <a:pt x="1979" y="1743"/>
                  </a:lnTo>
                  <a:cubicBezTo>
                    <a:pt x="1988" y="1752"/>
                    <a:pt x="1996" y="1763"/>
                    <a:pt x="2004" y="1776"/>
                  </a:cubicBezTo>
                  <a:lnTo>
                    <a:pt x="2004" y="1776"/>
                  </a:lnTo>
                  <a:cubicBezTo>
                    <a:pt x="2004" y="1776"/>
                    <a:pt x="2004" y="1776"/>
                    <a:pt x="2004" y="1777"/>
                  </a:cubicBezTo>
                  <a:lnTo>
                    <a:pt x="2004" y="1777"/>
                  </a:lnTo>
                  <a:cubicBezTo>
                    <a:pt x="2031" y="1770"/>
                    <a:pt x="2043" y="1747"/>
                    <a:pt x="2049" y="1726"/>
                  </a:cubicBezTo>
                  <a:lnTo>
                    <a:pt x="2049" y="1726"/>
                  </a:lnTo>
                  <a:cubicBezTo>
                    <a:pt x="2042" y="1728"/>
                    <a:pt x="2034" y="1728"/>
                    <a:pt x="2025" y="1728"/>
                  </a:cubicBezTo>
                  <a:lnTo>
                    <a:pt x="2024" y="1728"/>
                  </a:ln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283AA99-0941-C84E-A2ED-57B9667CD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0603" y="5596431"/>
              <a:ext cx="1258691" cy="832406"/>
            </a:xfrm>
            <a:custGeom>
              <a:avLst/>
              <a:gdLst>
                <a:gd name="T0" fmla="*/ 1790 w 1925"/>
                <a:gd name="T1" fmla="*/ 929 h 1276"/>
                <a:gd name="T2" fmla="*/ 1806 w 1925"/>
                <a:gd name="T3" fmla="*/ 917 h 1276"/>
                <a:gd name="T4" fmla="*/ 1829 w 1925"/>
                <a:gd name="T5" fmla="*/ 903 h 1276"/>
                <a:gd name="T6" fmla="*/ 1883 w 1925"/>
                <a:gd name="T7" fmla="*/ 860 h 1276"/>
                <a:gd name="T8" fmla="*/ 1890 w 1925"/>
                <a:gd name="T9" fmla="*/ 686 h 1276"/>
                <a:gd name="T10" fmla="*/ 1780 w 1925"/>
                <a:gd name="T11" fmla="*/ 500 h 1276"/>
                <a:gd name="T12" fmla="*/ 1786 w 1925"/>
                <a:gd name="T13" fmla="*/ 420 h 1276"/>
                <a:gd name="T14" fmla="*/ 1783 w 1925"/>
                <a:gd name="T15" fmla="*/ 417 h 1276"/>
                <a:gd name="T16" fmla="*/ 1795 w 1925"/>
                <a:gd name="T17" fmla="*/ 404 h 1276"/>
                <a:gd name="T18" fmla="*/ 1802 w 1925"/>
                <a:gd name="T19" fmla="*/ 395 h 1276"/>
                <a:gd name="T20" fmla="*/ 1816 w 1925"/>
                <a:gd name="T21" fmla="*/ 377 h 1276"/>
                <a:gd name="T22" fmla="*/ 1830 w 1925"/>
                <a:gd name="T23" fmla="*/ 356 h 1276"/>
                <a:gd name="T24" fmla="*/ 1862 w 1925"/>
                <a:gd name="T25" fmla="*/ 252 h 1276"/>
                <a:gd name="T26" fmla="*/ 1895 w 1925"/>
                <a:gd name="T27" fmla="*/ 230 h 1276"/>
                <a:gd name="T28" fmla="*/ 1758 w 1925"/>
                <a:gd name="T29" fmla="*/ 152 h 1276"/>
                <a:gd name="T30" fmla="*/ 1605 w 1925"/>
                <a:gd name="T31" fmla="*/ 19 h 1276"/>
                <a:gd name="T32" fmla="*/ 1589 w 1925"/>
                <a:gd name="T33" fmla="*/ 3 h 1276"/>
                <a:gd name="T34" fmla="*/ 1009 w 1925"/>
                <a:gd name="T35" fmla="*/ 121 h 1276"/>
                <a:gd name="T36" fmla="*/ 1010 w 1925"/>
                <a:gd name="T37" fmla="*/ 126 h 1276"/>
                <a:gd name="T38" fmla="*/ 865 w 1925"/>
                <a:gd name="T39" fmla="*/ 151 h 1276"/>
                <a:gd name="T40" fmla="*/ 345 w 1925"/>
                <a:gd name="T41" fmla="*/ 258 h 1276"/>
                <a:gd name="T42" fmla="*/ 250 w 1925"/>
                <a:gd name="T43" fmla="*/ 173 h 1276"/>
                <a:gd name="T44" fmla="*/ 228 w 1925"/>
                <a:gd name="T45" fmla="*/ 156 h 1276"/>
                <a:gd name="T46" fmla="*/ 221 w 1925"/>
                <a:gd name="T47" fmla="*/ 154 h 1276"/>
                <a:gd name="T48" fmla="*/ 192 w 1925"/>
                <a:gd name="T49" fmla="*/ 171 h 1276"/>
                <a:gd name="T50" fmla="*/ 71 w 1925"/>
                <a:gd name="T51" fmla="*/ 257 h 1276"/>
                <a:gd name="T52" fmla="*/ 57 w 1925"/>
                <a:gd name="T53" fmla="*/ 269 h 1276"/>
                <a:gd name="T54" fmla="*/ 1 w 1925"/>
                <a:gd name="T55" fmla="*/ 379 h 1276"/>
                <a:gd name="T56" fmla="*/ 20 w 1925"/>
                <a:gd name="T57" fmla="*/ 413 h 1276"/>
                <a:gd name="T58" fmla="*/ 36 w 1925"/>
                <a:gd name="T59" fmla="*/ 508 h 1276"/>
                <a:gd name="T60" fmla="*/ 45 w 1925"/>
                <a:gd name="T61" fmla="*/ 564 h 1276"/>
                <a:gd name="T62" fmla="*/ 104 w 1925"/>
                <a:gd name="T63" fmla="*/ 888 h 1276"/>
                <a:gd name="T64" fmla="*/ 112 w 1925"/>
                <a:gd name="T65" fmla="*/ 890 h 1276"/>
                <a:gd name="T66" fmla="*/ 244 w 1925"/>
                <a:gd name="T67" fmla="*/ 1265 h 1276"/>
                <a:gd name="T68" fmla="*/ 491 w 1925"/>
                <a:gd name="T69" fmla="*/ 1225 h 1276"/>
                <a:gd name="T70" fmla="*/ 509 w 1925"/>
                <a:gd name="T71" fmla="*/ 1235 h 1276"/>
                <a:gd name="T72" fmla="*/ 516 w 1925"/>
                <a:gd name="T73" fmla="*/ 1221 h 1276"/>
                <a:gd name="T74" fmla="*/ 931 w 1925"/>
                <a:gd name="T75" fmla="*/ 1151 h 1276"/>
                <a:gd name="T76" fmla="*/ 1003 w 1925"/>
                <a:gd name="T77" fmla="*/ 1134 h 1276"/>
                <a:gd name="T78" fmla="*/ 1349 w 1925"/>
                <a:gd name="T79" fmla="*/ 1063 h 1276"/>
                <a:gd name="T80" fmla="*/ 1647 w 1925"/>
                <a:gd name="T81" fmla="*/ 1014 h 1276"/>
                <a:gd name="T82" fmla="*/ 1713 w 1925"/>
                <a:gd name="T83" fmla="*/ 1028 h 1276"/>
                <a:gd name="T84" fmla="*/ 1730 w 1925"/>
                <a:gd name="T85" fmla="*/ 991 h 1276"/>
                <a:gd name="T86" fmla="*/ 1764 w 1925"/>
                <a:gd name="T87" fmla="*/ 951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25" h="1276">
                  <a:moveTo>
                    <a:pt x="1770" y="929"/>
                  </a:moveTo>
                  <a:lnTo>
                    <a:pt x="1770" y="929"/>
                  </a:lnTo>
                  <a:cubicBezTo>
                    <a:pt x="1777" y="929"/>
                    <a:pt x="1783" y="929"/>
                    <a:pt x="1790" y="929"/>
                  </a:cubicBezTo>
                  <a:lnTo>
                    <a:pt x="1790" y="929"/>
                  </a:lnTo>
                  <a:cubicBezTo>
                    <a:pt x="1795" y="926"/>
                    <a:pt x="1800" y="921"/>
                    <a:pt x="1806" y="917"/>
                  </a:cubicBezTo>
                  <a:lnTo>
                    <a:pt x="1806" y="917"/>
                  </a:lnTo>
                  <a:cubicBezTo>
                    <a:pt x="1807" y="917"/>
                    <a:pt x="1807" y="917"/>
                    <a:pt x="1807" y="917"/>
                  </a:cubicBezTo>
                  <a:lnTo>
                    <a:pt x="1807" y="917"/>
                  </a:lnTo>
                  <a:cubicBezTo>
                    <a:pt x="1814" y="912"/>
                    <a:pt x="1822" y="908"/>
                    <a:pt x="1829" y="903"/>
                  </a:cubicBezTo>
                  <a:lnTo>
                    <a:pt x="1829" y="903"/>
                  </a:lnTo>
                  <a:cubicBezTo>
                    <a:pt x="1850" y="891"/>
                    <a:pt x="1869" y="877"/>
                    <a:pt x="1883" y="860"/>
                  </a:cubicBezTo>
                  <a:lnTo>
                    <a:pt x="1883" y="860"/>
                  </a:lnTo>
                  <a:cubicBezTo>
                    <a:pt x="1885" y="841"/>
                    <a:pt x="1890" y="826"/>
                    <a:pt x="1908" y="817"/>
                  </a:cubicBezTo>
                  <a:lnTo>
                    <a:pt x="1908" y="817"/>
                  </a:lnTo>
                  <a:cubicBezTo>
                    <a:pt x="1924" y="776"/>
                    <a:pt x="1920" y="730"/>
                    <a:pt x="1890" y="686"/>
                  </a:cubicBezTo>
                  <a:lnTo>
                    <a:pt x="1890" y="686"/>
                  </a:lnTo>
                  <a:cubicBezTo>
                    <a:pt x="1850" y="629"/>
                    <a:pt x="1791" y="573"/>
                    <a:pt x="1780" y="500"/>
                  </a:cubicBezTo>
                  <a:lnTo>
                    <a:pt x="1780" y="500"/>
                  </a:lnTo>
                  <a:cubicBezTo>
                    <a:pt x="1776" y="473"/>
                    <a:pt x="1774" y="445"/>
                    <a:pt x="1786" y="420"/>
                  </a:cubicBezTo>
                  <a:lnTo>
                    <a:pt x="1786" y="420"/>
                  </a:lnTo>
                  <a:lnTo>
                    <a:pt x="1786" y="420"/>
                  </a:lnTo>
                  <a:lnTo>
                    <a:pt x="1786" y="420"/>
                  </a:lnTo>
                  <a:cubicBezTo>
                    <a:pt x="1784" y="419"/>
                    <a:pt x="1783" y="418"/>
                    <a:pt x="1783" y="417"/>
                  </a:cubicBezTo>
                  <a:lnTo>
                    <a:pt x="1783" y="417"/>
                  </a:lnTo>
                  <a:cubicBezTo>
                    <a:pt x="1780" y="406"/>
                    <a:pt x="1785" y="399"/>
                    <a:pt x="1796" y="396"/>
                  </a:cubicBezTo>
                  <a:lnTo>
                    <a:pt x="1796" y="396"/>
                  </a:lnTo>
                  <a:cubicBezTo>
                    <a:pt x="1796" y="399"/>
                    <a:pt x="1796" y="402"/>
                    <a:pt x="1795" y="404"/>
                  </a:cubicBezTo>
                  <a:lnTo>
                    <a:pt x="1795" y="404"/>
                  </a:lnTo>
                  <a:cubicBezTo>
                    <a:pt x="1798" y="401"/>
                    <a:pt x="1799" y="398"/>
                    <a:pt x="1802" y="395"/>
                  </a:cubicBezTo>
                  <a:lnTo>
                    <a:pt x="1802" y="395"/>
                  </a:lnTo>
                  <a:cubicBezTo>
                    <a:pt x="1800" y="395"/>
                    <a:pt x="1799" y="395"/>
                    <a:pt x="1798" y="394"/>
                  </a:cubicBezTo>
                  <a:lnTo>
                    <a:pt x="1798" y="394"/>
                  </a:lnTo>
                  <a:cubicBezTo>
                    <a:pt x="1802" y="384"/>
                    <a:pt x="1807" y="378"/>
                    <a:pt x="1816" y="377"/>
                  </a:cubicBezTo>
                  <a:lnTo>
                    <a:pt x="1816" y="377"/>
                  </a:lnTo>
                  <a:cubicBezTo>
                    <a:pt x="1821" y="370"/>
                    <a:pt x="1826" y="363"/>
                    <a:pt x="1830" y="356"/>
                  </a:cubicBezTo>
                  <a:lnTo>
                    <a:pt x="1830" y="356"/>
                  </a:lnTo>
                  <a:cubicBezTo>
                    <a:pt x="1832" y="322"/>
                    <a:pt x="1845" y="291"/>
                    <a:pt x="1858" y="262"/>
                  </a:cubicBezTo>
                  <a:lnTo>
                    <a:pt x="1858" y="262"/>
                  </a:lnTo>
                  <a:cubicBezTo>
                    <a:pt x="1859" y="258"/>
                    <a:pt x="1860" y="255"/>
                    <a:pt x="1862" y="252"/>
                  </a:cubicBezTo>
                  <a:lnTo>
                    <a:pt x="1862" y="252"/>
                  </a:lnTo>
                  <a:cubicBezTo>
                    <a:pt x="1870" y="242"/>
                    <a:pt x="1881" y="234"/>
                    <a:pt x="1895" y="230"/>
                  </a:cubicBezTo>
                  <a:lnTo>
                    <a:pt x="1895" y="230"/>
                  </a:lnTo>
                  <a:cubicBezTo>
                    <a:pt x="1894" y="229"/>
                    <a:pt x="1893" y="229"/>
                    <a:pt x="1892" y="229"/>
                  </a:cubicBezTo>
                  <a:lnTo>
                    <a:pt x="1892" y="229"/>
                  </a:lnTo>
                  <a:cubicBezTo>
                    <a:pt x="1844" y="211"/>
                    <a:pt x="1799" y="178"/>
                    <a:pt x="1758" y="152"/>
                  </a:cubicBezTo>
                  <a:lnTo>
                    <a:pt x="1758" y="152"/>
                  </a:lnTo>
                  <a:cubicBezTo>
                    <a:pt x="1703" y="118"/>
                    <a:pt x="1641" y="76"/>
                    <a:pt x="1605" y="19"/>
                  </a:cubicBezTo>
                  <a:lnTo>
                    <a:pt x="1605" y="19"/>
                  </a:lnTo>
                  <a:cubicBezTo>
                    <a:pt x="1603" y="13"/>
                    <a:pt x="1602" y="7"/>
                    <a:pt x="1602" y="0"/>
                  </a:cubicBezTo>
                  <a:lnTo>
                    <a:pt x="1602" y="0"/>
                  </a:lnTo>
                  <a:cubicBezTo>
                    <a:pt x="1597" y="1"/>
                    <a:pt x="1593" y="2"/>
                    <a:pt x="1589" y="3"/>
                  </a:cubicBezTo>
                  <a:lnTo>
                    <a:pt x="1589" y="3"/>
                  </a:lnTo>
                  <a:cubicBezTo>
                    <a:pt x="1588" y="3"/>
                    <a:pt x="1587" y="3"/>
                    <a:pt x="1587" y="3"/>
                  </a:cubicBezTo>
                  <a:lnTo>
                    <a:pt x="1009" y="121"/>
                  </a:lnTo>
                  <a:lnTo>
                    <a:pt x="1009" y="121"/>
                  </a:lnTo>
                  <a:cubicBezTo>
                    <a:pt x="1009" y="123"/>
                    <a:pt x="1009" y="124"/>
                    <a:pt x="1010" y="126"/>
                  </a:cubicBezTo>
                  <a:lnTo>
                    <a:pt x="1010" y="126"/>
                  </a:lnTo>
                  <a:cubicBezTo>
                    <a:pt x="984" y="131"/>
                    <a:pt x="958" y="136"/>
                    <a:pt x="932" y="138"/>
                  </a:cubicBezTo>
                  <a:lnTo>
                    <a:pt x="932" y="138"/>
                  </a:lnTo>
                  <a:cubicBezTo>
                    <a:pt x="910" y="131"/>
                    <a:pt x="885" y="147"/>
                    <a:pt x="865" y="151"/>
                  </a:cubicBezTo>
                  <a:lnTo>
                    <a:pt x="865" y="151"/>
                  </a:lnTo>
                  <a:cubicBezTo>
                    <a:pt x="691" y="184"/>
                    <a:pt x="518" y="223"/>
                    <a:pt x="345" y="258"/>
                  </a:cubicBezTo>
                  <a:lnTo>
                    <a:pt x="345" y="258"/>
                  </a:lnTo>
                  <a:cubicBezTo>
                    <a:pt x="314" y="263"/>
                    <a:pt x="273" y="288"/>
                    <a:pt x="252" y="238"/>
                  </a:cubicBezTo>
                  <a:lnTo>
                    <a:pt x="252" y="238"/>
                  </a:lnTo>
                  <a:cubicBezTo>
                    <a:pt x="241" y="212"/>
                    <a:pt x="241" y="192"/>
                    <a:pt x="250" y="173"/>
                  </a:cubicBezTo>
                  <a:lnTo>
                    <a:pt x="250" y="173"/>
                  </a:lnTo>
                  <a:cubicBezTo>
                    <a:pt x="246" y="164"/>
                    <a:pt x="238" y="158"/>
                    <a:pt x="228" y="156"/>
                  </a:cubicBezTo>
                  <a:lnTo>
                    <a:pt x="228" y="156"/>
                  </a:lnTo>
                  <a:cubicBezTo>
                    <a:pt x="226" y="155"/>
                    <a:pt x="224" y="155"/>
                    <a:pt x="222" y="154"/>
                  </a:cubicBezTo>
                  <a:lnTo>
                    <a:pt x="222" y="154"/>
                  </a:lnTo>
                  <a:cubicBezTo>
                    <a:pt x="221" y="154"/>
                    <a:pt x="221" y="154"/>
                    <a:pt x="221" y="154"/>
                  </a:cubicBezTo>
                  <a:lnTo>
                    <a:pt x="221" y="154"/>
                  </a:lnTo>
                  <a:cubicBezTo>
                    <a:pt x="209" y="154"/>
                    <a:pt x="198" y="160"/>
                    <a:pt x="192" y="171"/>
                  </a:cubicBezTo>
                  <a:lnTo>
                    <a:pt x="192" y="171"/>
                  </a:lnTo>
                  <a:cubicBezTo>
                    <a:pt x="174" y="201"/>
                    <a:pt x="150" y="211"/>
                    <a:pt x="125" y="223"/>
                  </a:cubicBezTo>
                  <a:lnTo>
                    <a:pt x="125" y="223"/>
                  </a:lnTo>
                  <a:cubicBezTo>
                    <a:pt x="107" y="232"/>
                    <a:pt x="87" y="241"/>
                    <a:pt x="71" y="257"/>
                  </a:cubicBezTo>
                  <a:lnTo>
                    <a:pt x="71" y="257"/>
                  </a:lnTo>
                  <a:cubicBezTo>
                    <a:pt x="67" y="261"/>
                    <a:pt x="62" y="265"/>
                    <a:pt x="57" y="269"/>
                  </a:cubicBezTo>
                  <a:lnTo>
                    <a:pt x="57" y="269"/>
                  </a:lnTo>
                  <a:cubicBezTo>
                    <a:pt x="38" y="288"/>
                    <a:pt x="12" y="311"/>
                    <a:pt x="4" y="346"/>
                  </a:cubicBezTo>
                  <a:lnTo>
                    <a:pt x="4" y="346"/>
                  </a:lnTo>
                  <a:cubicBezTo>
                    <a:pt x="1" y="356"/>
                    <a:pt x="0" y="367"/>
                    <a:pt x="1" y="379"/>
                  </a:cubicBezTo>
                  <a:lnTo>
                    <a:pt x="1" y="379"/>
                  </a:lnTo>
                  <a:cubicBezTo>
                    <a:pt x="13" y="382"/>
                    <a:pt x="16" y="400"/>
                    <a:pt x="20" y="413"/>
                  </a:cubicBezTo>
                  <a:lnTo>
                    <a:pt x="20" y="413"/>
                  </a:lnTo>
                  <a:cubicBezTo>
                    <a:pt x="23" y="434"/>
                    <a:pt x="27" y="454"/>
                    <a:pt x="30" y="474"/>
                  </a:cubicBezTo>
                  <a:lnTo>
                    <a:pt x="30" y="474"/>
                  </a:lnTo>
                  <a:cubicBezTo>
                    <a:pt x="31" y="485"/>
                    <a:pt x="32" y="496"/>
                    <a:pt x="36" y="508"/>
                  </a:cubicBezTo>
                  <a:lnTo>
                    <a:pt x="36" y="508"/>
                  </a:lnTo>
                  <a:cubicBezTo>
                    <a:pt x="39" y="527"/>
                    <a:pt x="42" y="545"/>
                    <a:pt x="45" y="564"/>
                  </a:cubicBezTo>
                  <a:lnTo>
                    <a:pt x="45" y="564"/>
                  </a:lnTo>
                  <a:cubicBezTo>
                    <a:pt x="50" y="603"/>
                    <a:pt x="53" y="643"/>
                    <a:pt x="60" y="682"/>
                  </a:cubicBezTo>
                  <a:lnTo>
                    <a:pt x="60" y="682"/>
                  </a:lnTo>
                  <a:cubicBezTo>
                    <a:pt x="70" y="753"/>
                    <a:pt x="96" y="888"/>
                    <a:pt x="104" y="888"/>
                  </a:cubicBezTo>
                  <a:lnTo>
                    <a:pt x="104" y="888"/>
                  </a:lnTo>
                  <a:cubicBezTo>
                    <a:pt x="107" y="888"/>
                    <a:pt x="110" y="889"/>
                    <a:pt x="112" y="890"/>
                  </a:cubicBezTo>
                  <a:lnTo>
                    <a:pt x="112" y="890"/>
                  </a:lnTo>
                  <a:cubicBezTo>
                    <a:pt x="130" y="997"/>
                    <a:pt x="149" y="1103"/>
                    <a:pt x="166" y="1211"/>
                  </a:cubicBezTo>
                  <a:lnTo>
                    <a:pt x="166" y="1211"/>
                  </a:lnTo>
                  <a:cubicBezTo>
                    <a:pt x="174" y="1256"/>
                    <a:pt x="192" y="1275"/>
                    <a:pt x="244" y="1265"/>
                  </a:cubicBezTo>
                  <a:lnTo>
                    <a:pt x="244" y="1265"/>
                  </a:lnTo>
                  <a:cubicBezTo>
                    <a:pt x="326" y="1249"/>
                    <a:pt x="408" y="1237"/>
                    <a:pt x="491" y="1225"/>
                  </a:cubicBezTo>
                  <a:lnTo>
                    <a:pt x="491" y="1225"/>
                  </a:lnTo>
                  <a:cubicBezTo>
                    <a:pt x="494" y="1226"/>
                    <a:pt x="496" y="1227"/>
                    <a:pt x="498" y="1228"/>
                  </a:cubicBezTo>
                  <a:lnTo>
                    <a:pt x="498" y="1228"/>
                  </a:lnTo>
                  <a:cubicBezTo>
                    <a:pt x="503" y="1230"/>
                    <a:pt x="506" y="1233"/>
                    <a:pt x="509" y="1235"/>
                  </a:cubicBezTo>
                  <a:lnTo>
                    <a:pt x="509" y="1235"/>
                  </a:lnTo>
                  <a:cubicBezTo>
                    <a:pt x="511" y="1230"/>
                    <a:pt x="514" y="1226"/>
                    <a:pt x="516" y="1221"/>
                  </a:cubicBezTo>
                  <a:lnTo>
                    <a:pt x="516" y="1221"/>
                  </a:lnTo>
                  <a:cubicBezTo>
                    <a:pt x="532" y="1219"/>
                    <a:pt x="548" y="1217"/>
                    <a:pt x="563" y="1214"/>
                  </a:cubicBezTo>
                  <a:lnTo>
                    <a:pt x="563" y="1214"/>
                  </a:lnTo>
                  <a:cubicBezTo>
                    <a:pt x="687" y="1203"/>
                    <a:pt x="809" y="1177"/>
                    <a:pt x="931" y="1151"/>
                  </a:cubicBezTo>
                  <a:lnTo>
                    <a:pt x="931" y="1151"/>
                  </a:lnTo>
                  <a:cubicBezTo>
                    <a:pt x="955" y="1146"/>
                    <a:pt x="979" y="1140"/>
                    <a:pt x="1003" y="1134"/>
                  </a:cubicBezTo>
                  <a:lnTo>
                    <a:pt x="1003" y="1134"/>
                  </a:lnTo>
                  <a:cubicBezTo>
                    <a:pt x="1052" y="1124"/>
                    <a:pt x="1100" y="1114"/>
                    <a:pt x="1149" y="1104"/>
                  </a:cubicBezTo>
                  <a:lnTo>
                    <a:pt x="1149" y="1104"/>
                  </a:lnTo>
                  <a:cubicBezTo>
                    <a:pt x="1216" y="1092"/>
                    <a:pt x="1283" y="1077"/>
                    <a:pt x="1349" y="1063"/>
                  </a:cubicBezTo>
                  <a:lnTo>
                    <a:pt x="1349" y="1063"/>
                  </a:lnTo>
                  <a:cubicBezTo>
                    <a:pt x="1446" y="1028"/>
                    <a:pt x="1548" y="1033"/>
                    <a:pt x="1647" y="1014"/>
                  </a:cubicBezTo>
                  <a:lnTo>
                    <a:pt x="1647" y="1014"/>
                  </a:lnTo>
                  <a:cubicBezTo>
                    <a:pt x="1660" y="1011"/>
                    <a:pt x="1675" y="1014"/>
                    <a:pt x="1686" y="1007"/>
                  </a:cubicBezTo>
                  <a:lnTo>
                    <a:pt x="1686" y="1007"/>
                  </a:lnTo>
                  <a:cubicBezTo>
                    <a:pt x="1696" y="1011"/>
                    <a:pt x="1705" y="1018"/>
                    <a:pt x="1713" y="1028"/>
                  </a:cubicBezTo>
                  <a:lnTo>
                    <a:pt x="1713" y="1028"/>
                  </a:lnTo>
                  <a:cubicBezTo>
                    <a:pt x="1721" y="1019"/>
                    <a:pt x="1727" y="1008"/>
                    <a:pt x="1730" y="991"/>
                  </a:cubicBezTo>
                  <a:lnTo>
                    <a:pt x="1730" y="991"/>
                  </a:lnTo>
                  <a:cubicBezTo>
                    <a:pt x="1733" y="972"/>
                    <a:pt x="1739" y="964"/>
                    <a:pt x="1765" y="962"/>
                  </a:cubicBezTo>
                  <a:lnTo>
                    <a:pt x="1765" y="962"/>
                  </a:lnTo>
                  <a:cubicBezTo>
                    <a:pt x="1765" y="958"/>
                    <a:pt x="1764" y="955"/>
                    <a:pt x="1764" y="951"/>
                  </a:cubicBezTo>
                  <a:lnTo>
                    <a:pt x="1764" y="951"/>
                  </a:lnTo>
                  <a:cubicBezTo>
                    <a:pt x="1763" y="943"/>
                    <a:pt x="1766" y="936"/>
                    <a:pt x="1770" y="929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3E67B99-3BF3-D548-915E-152C92E4B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92723" y="5610831"/>
              <a:ext cx="711434" cy="815126"/>
            </a:xfrm>
            <a:custGeom>
              <a:avLst/>
              <a:gdLst>
                <a:gd name="T0" fmla="*/ 447 w 1089"/>
                <a:gd name="T1" fmla="*/ 309 h 1249"/>
                <a:gd name="T2" fmla="*/ 386 w 1089"/>
                <a:gd name="T3" fmla="*/ 302 h 1249"/>
                <a:gd name="T4" fmla="*/ 364 w 1089"/>
                <a:gd name="T5" fmla="*/ 292 h 1249"/>
                <a:gd name="T6" fmla="*/ 185 w 1089"/>
                <a:gd name="T7" fmla="*/ 227 h 1249"/>
                <a:gd name="T8" fmla="*/ 178 w 1089"/>
                <a:gd name="T9" fmla="*/ 222 h 1249"/>
                <a:gd name="T10" fmla="*/ 159 w 1089"/>
                <a:gd name="T11" fmla="*/ 218 h 1249"/>
                <a:gd name="T12" fmla="*/ 132 w 1089"/>
                <a:gd name="T13" fmla="*/ 210 h 1249"/>
                <a:gd name="T14" fmla="*/ 99 w 1089"/>
                <a:gd name="T15" fmla="*/ 232 h 1249"/>
                <a:gd name="T16" fmla="*/ 95 w 1089"/>
                <a:gd name="T17" fmla="*/ 242 h 1249"/>
                <a:gd name="T18" fmla="*/ 67 w 1089"/>
                <a:gd name="T19" fmla="*/ 336 h 1249"/>
                <a:gd name="T20" fmla="*/ 53 w 1089"/>
                <a:gd name="T21" fmla="*/ 357 h 1249"/>
                <a:gd name="T22" fmla="*/ 35 w 1089"/>
                <a:gd name="T23" fmla="*/ 374 h 1249"/>
                <a:gd name="T24" fmla="*/ 39 w 1089"/>
                <a:gd name="T25" fmla="*/ 375 h 1249"/>
                <a:gd name="T26" fmla="*/ 32 w 1089"/>
                <a:gd name="T27" fmla="*/ 384 h 1249"/>
                <a:gd name="T28" fmla="*/ 33 w 1089"/>
                <a:gd name="T29" fmla="*/ 376 h 1249"/>
                <a:gd name="T30" fmla="*/ 20 w 1089"/>
                <a:gd name="T31" fmla="*/ 397 h 1249"/>
                <a:gd name="T32" fmla="*/ 23 w 1089"/>
                <a:gd name="T33" fmla="*/ 400 h 1249"/>
                <a:gd name="T34" fmla="*/ 23 w 1089"/>
                <a:gd name="T35" fmla="*/ 400 h 1249"/>
                <a:gd name="T36" fmla="*/ 17 w 1089"/>
                <a:gd name="T37" fmla="*/ 480 h 1249"/>
                <a:gd name="T38" fmla="*/ 127 w 1089"/>
                <a:gd name="T39" fmla="*/ 666 h 1249"/>
                <a:gd name="T40" fmla="*/ 145 w 1089"/>
                <a:gd name="T41" fmla="*/ 797 h 1249"/>
                <a:gd name="T42" fmla="*/ 120 w 1089"/>
                <a:gd name="T43" fmla="*/ 840 h 1249"/>
                <a:gd name="T44" fmla="*/ 66 w 1089"/>
                <a:gd name="T45" fmla="*/ 883 h 1249"/>
                <a:gd name="T46" fmla="*/ 44 w 1089"/>
                <a:gd name="T47" fmla="*/ 897 h 1249"/>
                <a:gd name="T48" fmla="*/ 43 w 1089"/>
                <a:gd name="T49" fmla="*/ 897 h 1249"/>
                <a:gd name="T50" fmla="*/ 27 w 1089"/>
                <a:gd name="T51" fmla="*/ 909 h 1249"/>
                <a:gd name="T52" fmla="*/ 7 w 1089"/>
                <a:gd name="T53" fmla="*/ 909 h 1249"/>
                <a:gd name="T54" fmla="*/ 1 w 1089"/>
                <a:gd name="T55" fmla="*/ 931 h 1249"/>
                <a:gd name="T56" fmla="*/ 2 w 1089"/>
                <a:gd name="T57" fmla="*/ 942 h 1249"/>
                <a:gd name="T58" fmla="*/ 195 w 1089"/>
                <a:gd name="T59" fmla="*/ 1159 h 1249"/>
                <a:gd name="T60" fmla="*/ 212 w 1089"/>
                <a:gd name="T61" fmla="*/ 1163 h 1249"/>
                <a:gd name="T62" fmla="*/ 281 w 1089"/>
                <a:gd name="T63" fmla="*/ 1218 h 1249"/>
                <a:gd name="T64" fmla="*/ 313 w 1089"/>
                <a:gd name="T65" fmla="*/ 1247 h 1249"/>
                <a:gd name="T66" fmla="*/ 313 w 1089"/>
                <a:gd name="T67" fmla="*/ 1248 h 1249"/>
                <a:gd name="T68" fmla="*/ 346 w 1089"/>
                <a:gd name="T69" fmla="*/ 1220 h 1249"/>
                <a:gd name="T70" fmla="*/ 434 w 1089"/>
                <a:gd name="T71" fmla="*/ 1046 h 1249"/>
                <a:gd name="T72" fmla="*/ 475 w 1089"/>
                <a:gd name="T73" fmla="*/ 985 h 1249"/>
                <a:gd name="T74" fmla="*/ 518 w 1089"/>
                <a:gd name="T75" fmla="*/ 867 h 1249"/>
                <a:gd name="T76" fmla="*/ 520 w 1089"/>
                <a:gd name="T77" fmla="*/ 846 h 1249"/>
                <a:gd name="T78" fmla="*/ 634 w 1089"/>
                <a:gd name="T79" fmla="*/ 584 h 1249"/>
                <a:gd name="T80" fmla="*/ 649 w 1089"/>
                <a:gd name="T81" fmla="*/ 562 h 1249"/>
                <a:gd name="T82" fmla="*/ 772 w 1089"/>
                <a:gd name="T83" fmla="*/ 386 h 1249"/>
                <a:gd name="T84" fmla="*/ 790 w 1089"/>
                <a:gd name="T85" fmla="*/ 368 h 1249"/>
                <a:gd name="T86" fmla="*/ 907 w 1089"/>
                <a:gd name="T87" fmla="*/ 246 h 1249"/>
                <a:gd name="T88" fmla="*/ 926 w 1089"/>
                <a:gd name="T89" fmla="*/ 232 h 1249"/>
                <a:gd name="T90" fmla="*/ 1088 w 1089"/>
                <a:gd name="T91" fmla="*/ 0 h 1249"/>
                <a:gd name="T92" fmla="*/ 819 w 1089"/>
                <a:gd name="T93" fmla="*/ 100 h 1249"/>
                <a:gd name="T94" fmla="*/ 798 w 1089"/>
                <a:gd name="T95" fmla="*/ 112 h 1249"/>
                <a:gd name="T96" fmla="*/ 688 w 1089"/>
                <a:gd name="T97" fmla="*/ 170 h 1249"/>
                <a:gd name="T98" fmla="*/ 671 w 1089"/>
                <a:gd name="T99" fmla="*/ 182 h 1249"/>
                <a:gd name="T100" fmla="*/ 541 w 1089"/>
                <a:gd name="T101" fmla="*/ 278 h 1249"/>
                <a:gd name="T102" fmla="*/ 524 w 1089"/>
                <a:gd name="T103" fmla="*/ 285 h 1249"/>
                <a:gd name="T104" fmla="*/ 502 w 1089"/>
                <a:gd name="T105" fmla="*/ 296 h 1249"/>
                <a:gd name="T106" fmla="*/ 463 w 1089"/>
                <a:gd name="T107" fmla="*/ 318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89" h="1249">
                  <a:moveTo>
                    <a:pt x="447" y="309"/>
                  </a:moveTo>
                  <a:lnTo>
                    <a:pt x="447" y="309"/>
                  </a:lnTo>
                  <a:cubicBezTo>
                    <a:pt x="424" y="291"/>
                    <a:pt x="424" y="291"/>
                    <a:pt x="386" y="302"/>
                  </a:cubicBezTo>
                  <a:lnTo>
                    <a:pt x="386" y="302"/>
                  </a:lnTo>
                  <a:cubicBezTo>
                    <a:pt x="379" y="299"/>
                    <a:pt x="372" y="295"/>
                    <a:pt x="364" y="292"/>
                  </a:cubicBezTo>
                  <a:lnTo>
                    <a:pt x="364" y="292"/>
                  </a:lnTo>
                  <a:cubicBezTo>
                    <a:pt x="307" y="266"/>
                    <a:pt x="247" y="245"/>
                    <a:pt x="185" y="227"/>
                  </a:cubicBezTo>
                  <a:lnTo>
                    <a:pt x="185" y="227"/>
                  </a:lnTo>
                  <a:cubicBezTo>
                    <a:pt x="184" y="224"/>
                    <a:pt x="182" y="222"/>
                    <a:pt x="178" y="222"/>
                  </a:cubicBezTo>
                  <a:lnTo>
                    <a:pt x="178" y="222"/>
                  </a:lnTo>
                  <a:cubicBezTo>
                    <a:pt x="172" y="221"/>
                    <a:pt x="165" y="219"/>
                    <a:pt x="159" y="218"/>
                  </a:cubicBezTo>
                  <a:lnTo>
                    <a:pt x="159" y="218"/>
                  </a:lnTo>
                  <a:cubicBezTo>
                    <a:pt x="150" y="215"/>
                    <a:pt x="141" y="212"/>
                    <a:pt x="132" y="210"/>
                  </a:cubicBezTo>
                  <a:lnTo>
                    <a:pt x="132" y="210"/>
                  </a:lnTo>
                  <a:cubicBezTo>
                    <a:pt x="118" y="214"/>
                    <a:pt x="107" y="222"/>
                    <a:pt x="99" y="232"/>
                  </a:cubicBezTo>
                  <a:lnTo>
                    <a:pt x="99" y="232"/>
                  </a:lnTo>
                  <a:cubicBezTo>
                    <a:pt x="97" y="235"/>
                    <a:pt x="96" y="238"/>
                    <a:pt x="95" y="242"/>
                  </a:cubicBezTo>
                  <a:lnTo>
                    <a:pt x="95" y="242"/>
                  </a:lnTo>
                  <a:cubicBezTo>
                    <a:pt x="82" y="271"/>
                    <a:pt x="69" y="302"/>
                    <a:pt x="67" y="336"/>
                  </a:cubicBezTo>
                  <a:lnTo>
                    <a:pt x="67" y="336"/>
                  </a:lnTo>
                  <a:cubicBezTo>
                    <a:pt x="63" y="343"/>
                    <a:pt x="58" y="350"/>
                    <a:pt x="53" y="357"/>
                  </a:cubicBezTo>
                  <a:lnTo>
                    <a:pt x="53" y="357"/>
                  </a:lnTo>
                  <a:cubicBezTo>
                    <a:pt x="44" y="358"/>
                    <a:pt x="39" y="364"/>
                    <a:pt x="35" y="374"/>
                  </a:cubicBezTo>
                  <a:lnTo>
                    <a:pt x="35" y="374"/>
                  </a:lnTo>
                  <a:cubicBezTo>
                    <a:pt x="36" y="375"/>
                    <a:pt x="37" y="375"/>
                    <a:pt x="39" y="375"/>
                  </a:cubicBezTo>
                  <a:lnTo>
                    <a:pt x="39" y="375"/>
                  </a:lnTo>
                  <a:cubicBezTo>
                    <a:pt x="36" y="378"/>
                    <a:pt x="35" y="381"/>
                    <a:pt x="32" y="384"/>
                  </a:cubicBezTo>
                  <a:lnTo>
                    <a:pt x="32" y="384"/>
                  </a:lnTo>
                  <a:cubicBezTo>
                    <a:pt x="33" y="382"/>
                    <a:pt x="33" y="379"/>
                    <a:pt x="33" y="376"/>
                  </a:cubicBezTo>
                  <a:lnTo>
                    <a:pt x="33" y="376"/>
                  </a:lnTo>
                  <a:cubicBezTo>
                    <a:pt x="22" y="379"/>
                    <a:pt x="17" y="386"/>
                    <a:pt x="20" y="397"/>
                  </a:cubicBezTo>
                  <a:lnTo>
                    <a:pt x="20" y="397"/>
                  </a:lnTo>
                  <a:cubicBezTo>
                    <a:pt x="20" y="398"/>
                    <a:pt x="21" y="399"/>
                    <a:pt x="23" y="400"/>
                  </a:cubicBezTo>
                  <a:lnTo>
                    <a:pt x="23" y="400"/>
                  </a:lnTo>
                  <a:lnTo>
                    <a:pt x="23" y="400"/>
                  </a:lnTo>
                  <a:lnTo>
                    <a:pt x="23" y="400"/>
                  </a:lnTo>
                  <a:cubicBezTo>
                    <a:pt x="11" y="425"/>
                    <a:pt x="13" y="453"/>
                    <a:pt x="17" y="480"/>
                  </a:cubicBezTo>
                  <a:lnTo>
                    <a:pt x="17" y="480"/>
                  </a:lnTo>
                  <a:cubicBezTo>
                    <a:pt x="28" y="553"/>
                    <a:pt x="87" y="609"/>
                    <a:pt x="127" y="666"/>
                  </a:cubicBezTo>
                  <a:lnTo>
                    <a:pt x="127" y="666"/>
                  </a:lnTo>
                  <a:cubicBezTo>
                    <a:pt x="157" y="710"/>
                    <a:pt x="161" y="756"/>
                    <a:pt x="145" y="797"/>
                  </a:cubicBezTo>
                  <a:lnTo>
                    <a:pt x="145" y="797"/>
                  </a:lnTo>
                  <a:cubicBezTo>
                    <a:pt x="127" y="806"/>
                    <a:pt x="122" y="821"/>
                    <a:pt x="120" y="840"/>
                  </a:cubicBezTo>
                  <a:lnTo>
                    <a:pt x="120" y="840"/>
                  </a:lnTo>
                  <a:cubicBezTo>
                    <a:pt x="106" y="857"/>
                    <a:pt x="87" y="871"/>
                    <a:pt x="66" y="883"/>
                  </a:cubicBezTo>
                  <a:lnTo>
                    <a:pt x="66" y="883"/>
                  </a:lnTo>
                  <a:cubicBezTo>
                    <a:pt x="59" y="888"/>
                    <a:pt x="51" y="892"/>
                    <a:pt x="44" y="897"/>
                  </a:cubicBezTo>
                  <a:lnTo>
                    <a:pt x="44" y="897"/>
                  </a:lnTo>
                  <a:cubicBezTo>
                    <a:pt x="44" y="897"/>
                    <a:pt x="44" y="897"/>
                    <a:pt x="43" y="897"/>
                  </a:cubicBezTo>
                  <a:lnTo>
                    <a:pt x="43" y="897"/>
                  </a:lnTo>
                  <a:cubicBezTo>
                    <a:pt x="37" y="901"/>
                    <a:pt x="32" y="906"/>
                    <a:pt x="27" y="909"/>
                  </a:cubicBezTo>
                  <a:lnTo>
                    <a:pt x="27" y="909"/>
                  </a:lnTo>
                  <a:cubicBezTo>
                    <a:pt x="20" y="909"/>
                    <a:pt x="14" y="909"/>
                    <a:pt x="7" y="909"/>
                  </a:cubicBezTo>
                  <a:lnTo>
                    <a:pt x="7" y="909"/>
                  </a:lnTo>
                  <a:cubicBezTo>
                    <a:pt x="3" y="916"/>
                    <a:pt x="0" y="923"/>
                    <a:pt x="1" y="931"/>
                  </a:cubicBezTo>
                  <a:lnTo>
                    <a:pt x="1" y="931"/>
                  </a:lnTo>
                  <a:cubicBezTo>
                    <a:pt x="1" y="935"/>
                    <a:pt x="2" y="938"/>
                    <a:pt x="2" y="942"/>
                  </a:cubicBezTo>
                  <a:lnTo>
                    <a:pt x="2" y="942"/>
                  </a:lnTo>
                  <a:cubicBezTo>
                    <a:pt x="14" y="1055"/>
                    <a:pt x="77" y="1126"/>
                    <a:pt x="195" y="1159"/>
                  </a:cubicBezTo>
                  <a:lnTo>
                    <a:pt x="195" y="1159"/>
                  </a:lnTo>
                  <a:cubicBezTo>
                    <a:pt x="201" y="1160"/>
                    <a:pt x="207" y="1161"/>
                    <a:pt x="212" y="1163"/>
                  </a:cubicBezTo>
                  <a:lnTo>
                    <a:pt x="212" y="1163"/>
                  </a:lnTo>
                  <a:cubicBezTo>
                    <a:pt x="256" y="1174"/>
                    <a:pt x="276" y="1180"/>
                    <a:pt x="281" y="1218"/>
                  </a:cubicBezTo>
                  <a:lnTo>
                    <a:pt x="281" y="1218"/>
                  </a:lnTo>
                  <a:cubicBezTo>
                    <a:pt x="282" y="1234"/>
                    <a:pt x="296" y="1247"/>
                    <a:pt x="313" y="1247"/>
                  </a:cubicBezTo>
                  <a:lnTo>
                    <a:pt x="313" y="1247"/>
                  </a:lnTo>
                  <a:cubicBezTo>
                    <a:pt x="313" y="1248"/>
                    <a:pt x="313" y="1248"/>
                    <a:pt x="313" y="1248"/>
                  </a:cubicBezTo>
                  <a:lnTo>
                    <a:pt x="313" y="1248"/>
                  </a:lnTo>
                  <a:cubicBezTo>
                    <a:pt x="330" y="1248"/>
                    <a:pt x="343" y="1236"/>
                    <a:pt x="346" y="1220"/>
                  </a:cubicBezTo>
                  <a:lnTo>
                    <a:pt x="346" y="1220"/>
                  </a:lnTo>
                  <a:cubicBezTo>
                    <a:pt x="359" y="1153"/>
                    <a:pt x="396" y="1101"/>
                    <a:pt x="434" y="1046"/>
                  </a:cubicBezTo>
                  <a:lnTo>
                    <a:pt x="434" y="1046"/>
                  </a:lnTo>
                  <a:cubicBezTo>
                    <a:pt x="448" y="1026"/>
                    <a:pt x="462" y="1006"/>
                    <a:pt x="475" y="985"/>
                  </a:cubicBezTo>
                  <a:lnTo>
                    <a:pt x="475" y="985"/>
                  </a:lnTo>
                  <a:cubicBezTo>
                    <a:pt x="498" y="947"/>
                    <a:pt x="513" y="907"/>
                    <a:pt x="518" y="867"/>
                  </a:cubicBezTo>
                  <a:lnTo>
                    <a:pt x="518" y="867"/>
                  </a:lnTo>
                  <a:cubicBezTo>
                    <a:pt x="518" y="860"/>
                    <a:pt x="519" y="853"/>
                    <a:pt x="520" y="846"/>
                  </a:cubicBezTo>
                  <a:lnTo>
                    <a:pt x="520" y="846"/>
                  </a:lnTo>
                  <a:cubicBezTo>
                    <a:pt x="548" y="747"/>
                    <a:pt x="590" y="664"/>
                    <a:pt x="634" y="584"/>
                  </a:cubicBezTo>
                  <a:lnTo>
                    <a:pt x="634" y="584"/>
                  </a:lnTo>
                  <a:cubicBezTo>
                    <a:pt x="639" y="576"/>
                    <a:pt x="644" y="569"/>
                    <a:pt x="649" y="562"/>
                  </a:cubicBezTo>
                  <a:lnTo>
                    <a:pt x="649" y="562"/>
                  </a:lnTo>
                  <a:cubicBezTo>
                    <a:pt x="689" y="504"/>
                    <a:pt x="733" y="447"/>
                    <a:pt x="772" y="386"/>
                  </a:cubicBezTo>
                  <a:lnTo>
                    <a:pt x="772" y="386"/>
                  </a:lnTo>
                  <a:cubicBezTo>
                    <a:pt x="779" y="380"/>
                    <a:pt x="785" y="374"/>
                    <a:pt x="790" y="368"/>
                  </a:cubicBezTo>
                  <a:lnTo>
                    <a:pt x="790" y="368"/>
                  </a:lnTo>
                  <a:cubicBezTo>
                    <a:pt x="832" y="327"/>
                    <a:pt x="872" y="286"/>
                    <a:pt x="907" y="246"/>
                  </a:cubicBezTo>
                  <a:lnTo>
                    <a:pt x="907" y="246"/>
                  </a:lnTo>
                  <a:cubicBezTo>
                    <a:pt x="914" y="241"/>
                    <a:pt x="920" y="237"/>
                    <a:pt x="926" y="232"/>
                  </a:cubicBezTo>
                  <a:lnTo>
                    <a:pt x="926" y="232"/>
                  </a:lnTo>
                  <a:cubicBezTo>
                    <a:pt x="1005" y="208"/>
                    <a:pt x="1088" y="125"/>
                    <a:pt x="1088" y="0"/>
                  </a:cubicBezTo>
                  <a:lnTo>
                    <a:pt x="1088" y="0"/>
                  </a:lnTo>
                  <a:cubicBezTo>
                    <a:pt x="1005" y="0"/>
                    <a:pt x="922" y="83"/>
                    <a:pt x="819" y="100"/>
                  </a:cubicBezTo>
                  <a:lnTo>
                    <a:pt x="819" y="100"/>
                  </a:lnTo>
                  <a:cubicBezTo>
                    <a:pt x="812" y="104"/>
                    <a:pt x="805" y="108"/>
                    <a:pt x="798" y="112"/>
                  </a:cubicBezTo>
                  <a:lnTo>
                    <a:pt x="798" y="112"/>
                  </a:lnTo>
                  <a:cubicBezTo>
                    <a:pt x="763" y="133"/>
                    <a:pt x="727" y="154"/>
                    <a:pt x="688" y="170"/>
                  </a:cubicBezTo>
                  <a:lnTo>
                    <a:pt x="688" y="170"/>
                  </a:lnTo>
                  <a:cubicBezTo>
                    <a:pt x="682" y="174"/>
                    <a:pt x="676" y="178"/>
                    <a:pt x="671" y="182"/>
                  </a:cubicBezTo>
                  <a:lnTo>
                    <a:pt x="671" y="182"/>
                  </a:lnTo>
                  <a:cubicBezTo>
                    <a:pt x="632" y="213"/>
                    <a:pt x="594" y="250"/>
                    <a:pt x="541" y="278"/>
                  </a:cubicBezTo>
                  <a:lnTo>
                    <a:pt x="541" y="278"/>
                  </a:lnTo>
                  <a:cubicBezTo>
                    <a:pt x="535" y="281"/>
                    <a:pt x="530" y="283"/>
                    <a:pt x="524" y="285"/>
                  </a:cubicBezTo>
                  <a:lnTo>
                    <a:pt x="524" y="285"/>
                  </a:lnTo>
                  <a:cubicBezTo>
                    <a:pt x="517" y="288"/>
                    <a:pt x="509" y="292"/>
                    <a:pt x="502" y="296"/>
                  </a:cubicBezTo>
                  <a:lnTo>
                    <a:pt x="502" y="296"/>
                  </a:lnTo>
                  <a:cubicBezTo>
                    <a:pt x="487" y="303"/>
                    <a:pt x="474" y="311"/>
                    <a:pt x="463" y="318"/>
                  </a:cubicBezTo>
                  <a:lnTo>
                    <a:pt x="463" y="318"/>
                  </a:lnTo>
                  <a:cubicBezTo>
                    <a:pt x="458" y="314"/>
                    <a:pt x="452" y="311"/>
                    <a:pt x="447" y="309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CF5316B-4979-2B40-8B96-1F62171C0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6582" y="4064109"/>
              <a:ext cx="1454552" cy="907294"/>
            </a:xfrm>
            <a:custGeom>
              <a:avLst/>
              <a:gdLst>
                <a:gd name="T0" fmla="*/ 2225 w 2228"/>
                <a:gd name="T1" fmla="*/ 1216 h 1391"/>
                <a:gd name="T2" fmla="*/ 2223 w 2228"/>
                <a:gd name="T3" fmla="*/ 1205 h 1391"/>
                <a:gd name="T4" fmla="*/ 2187 w 2228"/>
                <a:gd name="T5" fmla="*/ 1097 h 1391"/>
                <a:gd name="T6" fmla="*/ 2161 w 2228"/>
                <a:gd name="T7" fmla="*/ 1005 h 1391"/>
                <a:gd name="T8" fmla="*/ 2136 w 2228"/>
                <a:gd name="T9" fmla="*/ 672 h 1391"/>
                <a:gd name="T10" fmla="*/ 2128 w 2228"/>
                <a:gd name="T11" fmla="*/ 640 h 1391"/>
                <a:gd name="T12" fmla="*/ 2123 w 2228"/>
                <a:gd name="T13" fmla="*/ 622 h 1391"/>
                <a:gd name="T14" fmla="*/ 2116 w 2228"/>
                <a:gd name="T15" fmla="*/ 603 h 1391"/>
                <a:gd name="T16" fmla="*/ 2113 w 2228"/>
                <a:gd name="T17" fmla="*/ 602 h 1391"/>
                <a:gd name="T18" fmla="*/ 2094 w 2228"/>
                <a:gd name="T19" fmla="*/ 558 h 1391"/>
                <a:gd name="T20" fmla="*/ 2081 w 2228"/>
                <a:gd name="T21" fmla="*/ 518 h 1391"/>
                <a:gd name="T22" fmla="*/ 2052 w 2228"/>
                <a:gd name="T23" fmla="*/ 376 h 1391"/>
                <a:gd name="T24" fmla="*/ 2092 w 2228"/>
                <a:gd name="T25" fmla="*/ 71 h 1391"/>
                <a:gd name="T26" fmla="*/ 2077 w 2228"/>
                <a:gd name="T27" fmla="*/ 71 h 1391"/>
                <a:gd name="T28" fmla="*/ 2078 w 2228"/>
                <a:gd name="T29" fmla="*/ 67 h 1391"/>
                <a:gd name="T30" fmla="*/ 2101 w 2228"/>
                <a:gd name="T31" fmla="*/ 39 h 1391"/>
                <a:gd name="T32" fmla="*/ 2092 w 2228"/>
                <a:gd name="T33" fmla="*/ 37 h 1391"/>
                <a:gd name="T34" fmla="*/ 2092 w 2228"/>
                <a:gd name="T35" fmla="*/ 37 h 1391"/>
                <a:gd name="T36" fmla="*/ 2045 w 2228"/>
                <a:gd name="T37" fmla="*/ 38 h 1391"/>
                <a:gd name="T38" fmla="*/ 1992 w 2228"/>
                <a:gd name="T39" fmla="*/ 37 h 1391"/>
                <a:gd name="T40" fmla="*/ 1571 w 2228"/>
                <a:gd name="T41" fmla="*/ 29 h 1391"/>
                <a:gd name="T42" fmla="*/ 800 w 2228"/>
                <a:gd name="T43" fmla="*/ 7 h 1391"/>
                <a:gd name="T44" fmla="*/ 89 w 2228"/>
                <a:gd name="T45" fmla="*/ 0 h 1391"/>
                <a:gd name="T46" fmla="*/ 94 w 2228"/>
                <a:gd name="T47" fmla="*/ 43 h 1391"/>
                <a:gd name="T48" fmla="*/ 55 w 2228"/>
                <a:gd name="T49" fmla="*/ 516 h 1391"/>
                <a:gd name="T50" fmla="*/ 67 w 2228"/>
                <a:gd name="T51" fmla="*/ 569 h 1391"/>
                <a:gd name="T52" fmla="*/ 66 w 2228"/>
                <a:gd name="T53" fmla="*/ 656 h 1391"/>
                <a:gd name="T54" fmla="*/ 33 w 2228"/>
                <a:gd name="T55" fmla="*/ 1002 h 1391"/>
                <a:gd name="T56" fmla="*/ 35 w 2228"/>
                <a:gd name="T57" fmla="*/ 1051 h 1391"/>
                <a:gd name="T58" fmla="*/ 34 w 2228"/>
                <a:gd name="T59" fmla="*/ 1053 h 1391"/>
                <a:gd name="T60" fmla="*/ 29 w 2228"/>
                <a:gd name="T61" fmla="*/ 1079 h 1391"/>
                <a:gd name="T62" fmla="*/ 24 w 2228"/>
                <a:gd name="T63" fmla="*/ 1100 h 1391"/>
                <a:gd name="T64" fmla="*/ 16 w 2228"/>
                <a:gd name="T65" fmla="*/ 1158 h 1391"/>
                <a:gd name="T66" fmla="*/ 1 w 2228"/>
                <a:gd name="T67" fmla="*/ 1253 h 1391"/>
                <a:gd name="T68" fmla="*/ 0 w 2228"/>
                <a:gd name="T69" fmla="*/ 1255 h 1391"/>
                <a:gd name="T70" fmla="*/ 3 w 2228"/>
                <a:gd name="T71" fmla="*/ 1260 h 1391"/>
                <a:gd name="T72" fmla="*/ 26 w 2228"/>
                <a:gd name="T73" fmla="*/ 1284 h 1391"/>
                <a:gd name="T74" fmla="*/ 82 w 2228"/>
                <a:gd name="T75" fmla="*/ 1270 h 1391"/>
                <a:gd name="T76" fmla="*/ 82 w 2228"/>
                <a:gd name="T77" fmla="*/ 1270 h 1391"/>
                <a:gd name="T78" fmla="*/ 139 w 2228"/>
                <a:gd name="T79" fmla="*/ 1274 h 1391"/>
                <a:gd name="T80" fmla="*/ 168 w 2228"/>
                <a:gd name="T81" fmla="*/ 1285 h 1391"/>
                <a:gd name="T82" fmla="*/ 817 w 2228"/>
                <a:gd name="T83" fmla="*/ 1319 h 1391"/>
                <a:gd name="T84" fmla="*/ 2173 w 2228"/>
                <a:gd name="T85" fmla="*/ 1388 h 1391"/>
                <a:gd name="T86" fmla="*/ 2208 w 2228"/>
                <a:gd name="T87" fmla="*/ 1390 h 1391"/>
                <a:gd name="T88" fmla="*/ 2213 w 2228"/>
                <a:gd name="T89" fmla="*/ 1387 h 1391"/>
                <a:gd name="T90" fmla="*/ 2209 w 2228"/>
                <a:gd name="T91" fmla="*/ 1375 h 1391"/>
                <a:gd name="T92" fmla="*/ 2204 w 2228"/>
                <a:gd name="T93" fmla="*/ 1360 h 1391"/>
                <a:gd name="T94" fmla="*/ 2203 w 2228"/>
                <a:gd name="T95" fmla="*/ 1354 h 1391"/>
                <a:gd name="T96" fmla="*/ 2203 w 2228"/>
                <a:gd name="T97" fmla="*/ 1353 h 1391"/>
                <a:gd name="T98" fmla="*/ 2217 w 2228"/>
                <a:gd name="T99" fmla="*/ 1338 h 1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28" h="1391">
                  <a:moveTo>
                    <a:pt x="2225" y="1216"/>
                  </a:moveTo>
                  <a:lnTo>
                    <a:pt x="2225" y="1216"/>
                  </a:lnTo>
                  <a:cubicBezTo>
                    <a:pt x="2224" y="1213"/>
                    <a:pt x="2224" y="1209"/>
                    <a:pt x="2223" y="1205"/>
                  </a:cubicBezTo>
                  <a:lnTo>
                    <a:pt x="2223" y="1205"/>
                  </a:lnTo>
                  <a:cubicBezTo>
                    <a:pt x="2212" y="1169"/>
                    <a:pt x="2192" y="1135"/>
                    <a:pt x="2187" y="1097"/>
                  </a:cubicBezTo>
                  <a:lnTo>
                    <a:pt x="2187" y="1097"/>
                  </a:lnTo>
                  <a:cubicBezTo>
                    <a:pt x="2176" y="1067"/>
                    <a:pt x="2166" y="1037"/>
                    <a:pt x="2161" y="1005"/>
                  </a:cubicBezTo>
                  <a:lnTo>
                    <a:pt x="2161" y="1005"/>
                  </a:lnTo>
                  <a:cubicBezTo>
                    <a:pt x="2143" y="894"/>
                    <a:pt x="2154" y="782"/>
                    <a:pt x="2136" y="672"/>
                  </a:cubicBezTo>
                  <a:lnTo>
                    <a:pt x="2136" y="672"/>
                  </a:lnTo>
                  <a:cubicBezTo>
                    <a:pt x="2134" y="660"/>
                    <a:pt x="2131" y="650"/>
                    <a:pt x="2128" y="640"/>
                  </a:cubicBezTo>
                  <a:lnTo>
                    <a:pt x="2128" y="640"/>
                  </a:lnTo>
                  <a:cubicBezTo>
                    <a:pt x="2128" y="638"/>
                    <a:pt x="2127" y="637"/>
                    <a:pt x="2126" y="635"/>
                  </a:cubicBezTo>
                  <a:lnTo>
                    <a:pt x="2123" y="622"/>
                  </a:lnTo>
                  <a:lnTo>
                    <a:pt x="2123" y="622"/>
                  </a:lnTo>
                  <a:cubicBezTo>
                    <a:pt x="2120" y="607"/>
                    <a:pt x="2117" y="603"/>
                    <a:pt x="2116" y="603"/>
                  </a:cubicBezTo>
                  <a:lnTo>
                    <a:pt x="2116" y="603"/>
                  </a:lnTo>
                  <a:cubicBezTo>
                    <a:pt x="2115" y="603"/>
                    <a:pt x="2114" y="602"/>
                    <a:pt x="2113" y="602"/>
                  </a:cubicBezTo>
                  <a:lnTo>
                    <a:pt x="2113" y="602"/>
                  </a:lnTo>
                  <a:cubicBezTo>
                    <a:pt x="2107" y="588"/>
                    <a:pt x="2101" y="573"/>
                    <a:pt x="2094" y="558"/>
                  </a:cubicBezTo>
                  <a:lnTo>
                    <a:pt x="2094" y="558"/>
                  </a:lnTo>
                  <a:cubicBezTo>
                    <a:pt x="2086" y="546"/>
                    <a:pt x="2083" y="532"/>
                    <a:pt x="2081" y="518"/>
                  </a:cubicBezTo>
                  <a:lnTo>
                    <a:pt x="2081" y="518"/>
                  </a:lnTo>
                  <a:cubicBezTo>
                    <a:pt x="2068" y="471"/>
                    <a:pt x="2053" y="425"/>
                    <a:pt x="2052" y="376"/>
                  </a:cubicBezTo>
                  <a:lnTo>
                    <a:pt x="2052" y="376"/>
                  </a:lnTo>
                  <a:cubicBezTo>
                    <a:pt x="2048" y="271"/>
                    <a:pt x="2080" y="173"/>
                    <a:pt x="2092" y="71"/>
                  </a:cubicBezTo>
                  <a:lnTo>
                    <a:pt x="2092" y="71"/>
                  </a:lnTo>
                  <a:cubicBezTo>
                    <a:pt x="2088" y="71"/>
                    <a:pt x="2082" y="71"/>
                    <a:pt x="2077" y="71"/>
                  </a:cubicBezTo>
                  <a:lnTo>
                    <a:pt x="2077" y="71"/>
                  </a:lnTo>
                  <a:cubicBezTo>
                    <a:pt x="2077" y="70"/>
                    <a:pt x="2078" y="68"/>
                    <a:pt x="2078" y="67"/>
                  </a:cubicBezTo>
                  <a:lnTo>
                    <a:pt x="2078" y="67"/>
                  </a:lnTo>
                  <a:cubicBezTo>
                    <a:pt x="2079" y="53"/>
                    <a:pt x="2089" y="43"/>
                    <a:pt x="2101" y="39"/>
                  </a:cubicBezTo>
                  <a:lnTo>
                    <a:pt x="2101" y="39"/>
                  </a:lnTo>
                  <a:cubicBezTo>
                    <a:pt x="2098" y="38"/>
                    <a:pt x="2095" y="37"/>
                    <a:pt x="2092" y="37"/>
                  </a:cubicBezTo>
                  <a:lnTo>
                    <a:pt x="2092" y="37"/>
                  </a:lnTo>
                  <a:lnTo>
                    <a:pt x="2092" y="37"/>
                  </a:lnTo>
                  <a:cubicBezTo>
                    <a:pt x="2076" y="38"/>
                    <a:pt x="2061" y="38"/>
                    <a:pt x="2045" y="38"/>
                  </a:cubicBezTo>
                  <a:lnTo>
                    <a:pt x="2045" y="38"/>
                  </a:lnTo>
                  <a:cubicBezTo>
                    <a:pt x="2028" y="38"/>
                    <a:pt x="2010" y="38"/>
                    <a:pt x="1992" y="37"/>
                  </a:cubicBezTo>
                  <a:lnTo>
                    <a:pt x="1992" y="37"/>
                  </a:lnTo>
                  <a:cubicBezTo>
                    <a:pt x="1852" y="34"/>
                    <a:pt x="1709" y="31"/>
                    <a:pt x="1571" y="29"/>
                  </a:cubicBezTo>
                  <a:lnTo>
                    <a:pt x="1571" y="29"/>
                  </a:lnTo>
                  <a:cubicBezTo>
                    <a:pt x="1318" y="24"/>
                    <a:pt x="1059" y="20"/>
                    <a:pt x="800" y="7"/>
                  </a:cubicBezTo>
                  <a:lnTo>
                    <a:pt x="800" y="7"/>
                  </a:lnTo>
                  <a:cubicBezTo>
                    <a:pt x="565" y="26"/>
                    <a:pt x="325" y="13"/>
                    <a:pt x="89" y="0"/>
                  </a:cubicBezTo>
                  <a:lnTo>
                    <a:pt x="89" y="0"/>
                  </a:lnTo>
                  <a:cubicBezTo>
                    <a:pt x="95" y="9"/>
                    <a:pt x="96" y="23"/>
                    <a:pt x="94" y="43"/>
                  </a:cubicBezTo>
                  <a:lnTo>
                    <a:pt x="94" y="43"/>
                  </a:lnTo>
                  <a:cubicBezTo>
                    <a:pt x="77" y="201"/>
                    <a:pt x="67" y="358"/>
                    <a:pt x="55" y="516"/>
                  </a:cubicBezTo>
                  <a:lnTo>
                    <a:pt x="55" y="516"/>
                  </a:lnTo>
                  <a:cubicBezTo>
                    <a:pt x="54" y="534"/>
                    <a:pt x="44" y="555"/>
                    <a:pt x="67" y="569"/>
                  </a:cubicBezTo>
                  <a:lnTo>
                    <a:pt x="67" y="569"/>
                  </a:lnTo>
                  <a:cubicBezTo>
                    <a:pt x="66" y="598"/>
                    <a:pt x="66" y="627"/>
                    <a:pt x="66" y="656"/>
                  </a:cubicBezTo>
                  <a:lnTo>
                    <a:pt x="66" y="656"/>
                  </a:lnTo>
                  <a:cubicBezTo>
                    <a:pt x="20" y="768"/>
                    <a:pt x="24" y="885"/>
                    <a:pt x="33" y="1002"/>
                  </a:cubicBezTo>
                  <a:lnTo>
                    <a:pt x="33" y="1002"/>
                  </a:lnTo>
                  <a:cubicBezTo>
                    <a:pt x="37" y="1019"/>
                    <a:pt x="37" y="1035"/>
                    <a:pt x="35" y="1051"/>
                  </a:cubicBezTo>
                  <a:lnTo>
                    <a:pt x="35" y="1051"/>
                  </a:lnTo>
                  <a:cubicBezTo>
                    <a:pt x="35" y="1052"/>
                    <a:pt x="34" y="1052"/>
                    <a:pt x="34" y="1053"/>
                  </a:cubicBezTo>
                  <a:lnTo>
                    <a:pt x="34" y="1053"/>
                  </a:lnTo>
                  <a:cubicBezTo>
                    <a:pt x="33" y="1062"/>
                    <a:pt x="31" y="1070"/>
                    <a:pt x="29" y="1079"/>
                  </a:cubicBezTo>
                  <a:lnTo>
                    <a:pt x="29" y="1079"/>
                  </a:lnTo>
                  <a:cubicBezTo>
                    <a:pt x="28" y="1086"/>
                    <a:pt x="26" y="1093"/>
                    <a:pt x="24" y="1100"/>
                  </a:cubicBezTo>
                  <a:lnTo>
                    <a:pt x="24" y="1100"/>
                  </a:lnTo>
                  <a:cubicBezTo>
                    <a:pt x="19" y="1119"/>
                    <a:pt x="15" y="1138"/>
                    <a:pt x="16" y="1158"/>
                  </a:cubicBezTo>
                  <a:lnTo>
                    <a:pt x="16" y="1158"/>
                  </a:lnTo>
                  <a:cubicBezTo>
                    <a:pt x="11" y="1189"/>
                    <a:pt x="7" y="1220"/>
                    <a:pt x="1" y="1253"/>
                  </a:cubicBezTo>
                  <a:lnTo>
                    <a:pt x="1" y="1253"/>
                  </a:lnTo>
                  <a:cubicBezTo>
                    <a:pt x="1" y="1254"/>
                    <a:pt x="0" y="1254"/>
                    <a:pt x="0" y="1255"/>
                  </a:cubicBezTo>
                  <a:lnTo>
                    <a:pt x="0" y="1255"/>
                  </a:lnTo>
                  <a:cubicBezTo>
                    <a:pt x="0" y="1257"/>
                    <a:pt x="1" y="1258"/>
                    <a:pt x="3" y="1260"/>
                  </a:cubicBezTo>
                  <a:lnTo>
                    <a:pt x="3" y="1260"/>
                  </a:lnTo>
                  <a:cubicBezTo>
                    <a:pt x="8" y="1269"/>
                    <a:pt x="16" y="1277"/>
                    <a:pt x="26" y="1284"/>
                  </a:cubicBezTo>
                  <a:lnTo>
                    <a:pt x="26" y="1284"/>
                  </a:lnTo>
                  <a:cubicBezTo>
                    <a:pt x="36" y="1271"/>
                    <a:pt x="51" y="1265"/>
                    <a:pt x="82" y="1270"/>
                  </a:cubicBezTo>
                  <a:lnTo>
                    <a:pt x="82" y="1270"/>
                  </a:lnTo>
                  <a:lnTo>
                    <a:pt x="82" y="1270"/>
                  </a:lnTo>
                  <a:lnTo>
                    <a:pt x="82" y="1270"/>
                  </a:lnTo>
                  <a:cubicBezTo>
                    <a:pt x="101" y="1271"/>
                    <a:pt x="120" y="1273"/>
                    <a:pt x="139" y="1274"/>
                  </a:cubicBezTo>
                  <a:lnTo>
                    <a:pt x="139" y="1274"/>
                  </a:lnTo>
                  <a:cubicBezTo>
                    <a:pt x="148" y="1278"/>
                    <a:pt x="158" y="1284"/>
                    <a:pt x="168" y="1285"/>
                  </a:cubicBezTo>
                  <a:lnTo>
                    <a:pt x="168" y="1285"/>
                  </a:lnTo>
                  <a:cubicBezTo>
                    <a:pt x="384" y="1297"/>
                    <a:pt x="601" y="1308"/>
                    <a:pt x="817" y="1319"/>
                  </a:cubicBezTo>
                  <a:lnTo>
                    <a:pt x="817" y="1319"/>
                  </a:lnTo>
                  <a:cubicBezTo>
                    <a:pt x="1270" y="1342"/>
                    <a:pt x="1721" y="1365"/>
                    <a:pt x="2173" y="1388"/>
                  </a:cubicBezTo>
                  <a:lnTo>
                    <a:pt x="2173" y="1388"/>
                  </a:lnTo>
                  <a:cubicBezTo>
                    <a:pt x="2185" y="1388"/>
                    <a:pt x="2198" y="1388"/>
                    <a:pt x="2208" y="1390"/>
                  </a:cubicBezTo>
                  <a:lnTo>
                    <a:pt x="2208" y="1390"/>
                  </a:lnTo>
                  <a:cubicBezTo>
                    <a:pt x="2210" y="1389"/>
                    <a:pt x="2212" y="1388"/>
                    <a:pt x="2213" y="1387"/>
                  </a:cubicBezTo>
                  <a:lnTo>
                    <a:pt x="2213" y="1387"/>
                  </a:lnTo>
                  <a:cubicBezTo>
                    <a:pt x="2212" y="1383"/>
                    <a:pt x="2210" y="1378"/>
                    <a:pt x="2209" y="1375"/>
                  </a:cubicBezTo>
                  <a:lnTo>
                    <a:pt x="2209" y="1375"/>
                  </a:lnTo>
                  <a:cubicBezTo>
                    <a:pt x="2207" y="1370"/>
                    <a:pt x="2206" y="1365"/>
                    <a:pt x="2204" y="1360"/>
                  </a:cubicBezTo>
                  <a:lnTo>
                    <a:pt x="2204" y="1360"/>
                  </a:lnTo>
                  <a:cubicBezTo>
                    <a:pt x="2203" y="1358"/>
                    <a:pt x="2203" y="1355"/>
                    <a:pt x="2203" y="1354"/>
                  </a:cubicBezTo>
                  <a:lnTo>
                    <a:pt x="2203" y="1354"/>
                  </a:lnTo>
                  <a:cubicBezTo>
                    <a:pt x="2203" y="1353"/>
                    <a:pt x="2203" y="1353"/>
                    <a:pt x="2203" y="1353"/>
                  </a:cubicBezTo>
                  <a:lnTo>
                    <a:pt x="2203" y="1353"/>
                  </a:lnTo>
                  <a:cubicBezTo>
                    <a:pt x="2208" y="1349"/>
                    <a:pt x="2213" y="1344"/>
                    <a:pt x="2217" y="1338"/>
                  </a:cubicBezTo>
                  <a:lnTo>
                    <a:pt x="2217" y="1338"/>
                  </a:lnTo>
                  <a:cubicBezTo>
                    <a:pt x="2215" y="1297"/>
                    <a:pt x="2227" y="1257"/>
                    <a:pt x="2225" y="1216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FEE8F1F-55F2-4C40-8D55-0DE0CC361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3042" y="3992100"/>
              <a:ext cx="1471834" cy="1659054"/>
            </a:xfrm>
            <a:custGeom>
              <a:avLst/>
              <a:gdLst>
                <a:gd name="T0" fmla="*/ 29 w 2254"/>
                <a:gd name="T1" fmla="*/ 184 h 2538"/>
                <a:gd name="T2" fmla="*/ 4 w 2254"/>
                <a:gd name="T3" fmla="*/ 489 h 2538"/>
                <a:gd name="T4" fmla="*/ 46 w 2254"/>
                <a:gd name="T5" fmla="*/ 671 h 2538"/>
                <a:gd name="T6" fmla="*/ 68 w 2254"/>
                <a:gd name="T7" fmla="*/ 716 h 2538"/>
                <a:gd name="T8" fmla="*/ 80 w 2254"/>
                <a:gd name="T9" fmla="*/ 753 h 2538"/>
                <a:gd name="T10" fmla="*/ 113 w 2254"/>
                <a:gd name="T11" fmla="*/ 1118 h 2538"/>
                <a:gd name="T12" fmla="*/ 175 w 2254"/>
                <a:gd name="T13" fmla="*/ 1318 h 2538"/>
                <a:gd name="T14" fmla="*/ 169 w 2254"/>
                <a:gd name="T15" fmla="*/ 1451 h 2538"/>
                <a:gd name="T16" fmla="*/ 155 w 2254"/>
                <a:gd name="T17" fmla="*/ 1467 h 2538"/>
                <a:gd name="T18" fmla="*/ 161 w 2254"/>
                <a:gd name="T19" fmla="*/ 1488 h 2538"/>
                <a:gd name="T20" fmla="*/ 166 w 2254"/>
                <a:gd name="T21" fmla="*/ 1506 h 2538"/>
                <a:gd name="T22" fmla="*/ 176 w 2254"/>
                <a:gd name="T23" fmla="*/ 1542 h 2538"/>
                <a:gd name="T24" fmla="*/ 206 w 2254"/>
                <a:gd name="T25" fmla="*/ 1752 h 2538"/>
                <a:gd name="T26" fmla="*/ 224 w 2254"/>
                <a:gd name="T27" fmla="*/ 2312 h 2538"/>
                <a:gd name="T28" fmla="*/ 215 w 2254"/>
                <a:gd name="T29" fmla="*/ 2528 h 2538"/>
                <a:gd name="T30" fmla="*/ 342 w 2254"/>
                <a:gd name="T31" fmla="*/ 2529 h 2538"/>
                <a:gd name="T32" fmla="*/ 422 w 2254"/>
                <a:gd name="T33" fmla="*/ 2522 h 2538"/>
                <a:gd name="T34" fmla="*/ 504 w 2254"/>
                <a:gd name="T35" fmla="*/ 2520 h 2538"/>
                <a:gd name="T36" fmla="*/ 1819 w 2254"/>
                <a:gd name="T37" fmla="*/ 2476 h 2538"/>
                <a:gd name="T38" fmla="*/ 1821 w 2254"/>
                <a:gd name="T39" fmla="*/ 2352 h 2538"/>
                <a:gd name="T40" fmla="*/ 1755 w 2254"/>
                <a:gd name="T41" fmla="*/ 2286 h 2538"/>
                <a:gd name="T42" fmla="*/ 1641 w 2254"/>
                <a:gd name="T43" fmla="*/ 2226 h 2538"/>
                <a:gd name="T44" fmla="*/ 1388 w 2254"/>
                <a:gd name="T45" fmla="*/ 2020 h 2538"/>
                <a:gd name="T46" fmla="*/ 1342 w 2254"/>
                <a:gd name="T47" fmla="*/ 1737 h 2538"/>
                <a:gd name="T48" fmla="*/ 1292 w 2254"/>
                <a:gd name="T49" fmla="*/ 1597 h 2538"/>
                <a:gd name="T50" fmla="*/ 1321 w 2254"/>
                <a:gd name="T51" fmla="*/ 1485 h 2538"/>
                <a:gd name="T52" fmla="*/ 1388 w 2254"/>
                <a:gd name="T53" fmla="*/ 1450 h 2538"/>
                <a:gd name="T54" fmla="*/ 1455 w 2254"/>
                <a:gd name="T55" fmla="*/ 1400 h 2538"/>
                <a:gd name="T56" fmla="*/ 1489 w 2254"/>
                <a:gd name="T57" fmla="*/ 1105 h 2538"/>
                <a:gd name="T58" fmla="*/ 1523 w 2254"/>
                <a:gd name="T59" fmla="*/ 1095 h 2538"/>
                <a:gd name="T60" fmla="*/ 1678 w 2254"/>
                <a:gd name="T61" fmla="*/ 974 h 2538"/>
                <a:gd name="T62" fmla="*/ 2212 w 2254"/>
                <a:gd name="T63" fmla="*/ 592 h 2538"/>
                <a:gd name="T64" fmla="*/ 2253 w 2254"/>
                <a:gd name="T65" fmla="*/ 545 h 2538"/>
                <a:gd name="T66" fmla="*/ 2196 w 2254"/>
                <a:gd name="T67" fmla="*/ 503 h 2538"/>
                <a:gd name="T68" fmla="*/ 2135 w 2254"/>
                <a:gd name="T69" fmla="*/ 529 h 2538"/>
                <a:gd name="T70" fmla="*/ 1971 w 2254"/>
                <a:gd name="T71" fmla="*/ 484 h 2538"/>
                <a:gd name="T72" fmla="*/ 1922 w 2254"/>
                <a:gd name="T73" fmla="*/ 483 h 2538"/>
                <a:gd name="T74" fmla="*/ 1895 w 2254"/>
                <a:gd name="T75" fmla="*/ 485 h 2538"/>
                <a:gd name="T76" fmla="*/ 1825 w 2254"/>
                <a:gd name="T77" fmla="*/ 444 h 2538"/>
                <a:gd name="T78" fmla="*/ 1761 w 2254"/>
                <a:gd name="T79" fmla="*/ 470 h 2538"/>
                <a:gd name="T80" fmla="*/ 1531 w 2254"/>
                <a:gd name="T81" fmla="*/ 446 h 2538"/>
                <a:gd name="T82" fmla="*/ 1508 w 2254"/>
                <a:gd name="T83" fmla="*/ 427 h 2538"/>
                <a:gd name="T84" fmla="*/ 1417 w 2254"/>
                <a:gd name="T85" fmla="*/ 429 h 2538"/>
                <a:gd name="T86" fmla="*/ 1391 w 2254"/>
                <a:gd name="T87" fmla="*/ 418 h 2538"/>
                <a:gd name="T88" fmla="*/ 1066 w 2254"/>
                <a:gd name="T89" fmla="*/ 323 h 2538"/>
                <a:gd name="T90" fmla="*/ 1017 w 2254"/>
                <a:gd name="T91" fmla="*/ 335 h 2538"/>
                <a:gd name="T92" fmla="*/ 776 w 2254"/>
                <a:gd name="T93" fmla="*/ 274 h 2538"/>
                <a:gd name="T94" fmla="*/ 743 w 2254"/>
                <a:gd name="T95" fmla="*/ 251 h 2538"/>
                <a:gd name="T96" fmla="*/ 730 w 2254"/>
                <a:gd name="T97" fmla="*/ 93 h 2538"/>
                <a:gd name="T98" fmla="*/ 631 w 2254"/>
                <a:gd name="T99" fmla="*/ 1 h 2538"/>
                <a:gd name="T100" fmla="*/ 572 w 2254"/>
                <a:gd name="T101" fmla="*/ 99 h 2538"/>
                <a:gd name="T102" fmla="*/ 572 w 2254"/>
                <a:gd name="T103" fmla="*/ 146 h 2538"/>
                <a:gd name="T104" fmla="*/ 526 w 2254"/>
                <a:gd name="T105" fmla="*/ 152 h 2538"/>
                <a:gd name="T106" fmla="*/ 347 w 2254"/>
                <a:gd name="T107" fmla="*/ 150 h 2538"/>
                <a:gd name="T108" fmla="*/ 225 w 2254"/>
                <a:gd name="T109" fmla="*/ 150 h 2538"/>
                <a:gd name="T110" fmla="*/ 63 w 2254"/>
                <a:gd name="T111" fmla="*/ 150 h 2538"/>
                <a:gd name="T112" fmla="*/ 30 w 2254"/>
                <a:gd name="T113" fmla="*/ 180 h 2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54" h="2538">
                  <a:moveTo>
                    <a:pt x="30" y="180"/>
                  </a:moveTo>
                  <a:lnTo>
                    <a:pt x="30" y="180"/>
                  </a:lnTo>
                  <a:cubicBezTo>
                    <a:pt x="30" y="181"/>
                    <a:pt x="29" y="183"/>
                    <a:pt x="29" y="184"/>
                  </a:cubicBezTo>
                  <a:lnTo>
                    <a:pt x="29" y="184"/>
                  </a:lnTo>
                  <a:cubicBezTo>
                    <a:pt x="34" y="184"/>
                    <a:pt x="40" y="184"/>
                    <a:pt x="44" y="184"/>
                  </a:cubicBezTo>
                  <a:lnTo>
                    <a:pt x="44" y="184"/>
                  </a:lnTo>
                  <a:cubicBezTo>
                    <a:pt x="32" y="286"/>
                    <a:pt x="0" y="384"/>
                    <a:pt x="4" y="489"/>
                  </a:cubicBezTo>
                  <a:lnTo>
                    <a:pt x="4" y="489"/>
                  </a:lnTo>
                  <a:cubicBezTo>
                    <a:pt x="5" y="538"/>
                    <a:pt x="20" y="584"/>
                    <a:pt x="33" y="631"/>
                  </a:cubicBezTo>
                  <a:lnTo>
                    <a:pt x="33" y="631"/>
                  </a:lnTo>
                  <a:cubicBezTo>
                    <a:pt x="35" y="645"/>
                    <a:pt x="38" y="659"/>
                    <a:pt x="46" y="671"/>
                  </a:cubicBezTo>
                  <a:lnTo>
                    <a:pt x="46" y="671"/>
                  </a:lnTo>
                  <a:cubicBezTo>
                    <a:pt x="53" y="686"/>
                    <a:pt x="59" y="701"/>
                    <a:pt x="65" y="715"/>
                  </a:cubicBezTo>
                  <a:lnTo>
                    <a:pt x="65" y="715"/>
                  </a:lnTo>
                  <a:cubicBezTo>
                    <a:pt x="66" y="715"/>
                    <a:pt x="67" y="715"/>
                    <a:pt x="68" y="716"/>
                  </a:cubicBezTo>
                  <a:lnTo>
                    <a:pt x="68" y="716"/>
                  </a:lnTo>
                  <a:cubicBezTo>
                    <a:pt x="69" y="716"/>
                    <a:pt x="72" y="720"/>
                    <a:pt x="75" y="735"/>
                  </a:cubicBezTo>
                  <a:lnTo>
                    <a:pt x="78" y="748"/>
                  </a:lnTo>
                  <a:lnTo>
                    <a:pt x="78" y="748"/>
                  </a:lnTo>
                  <a:cubicBezTo>
                    <a:pt x="79" y="750"/>
                    <a:pt x="80" y="751"/>
                    <a:pt x="80" y="753"/>
                  </a:cubicBezTo>
                  <a:lnTo>
                    <a:pt x="80" y="753"/>
                  </a:lnTo>
                  <a:cubicBezTo>
                    <a:pt x="83" y="763"/>
                    <a:pt x="86" y="773"/>
                    <a:pt x="88" y="785"/>
                  </a:cubicBezTo>
                  <a:lnTo>
                    <a:pt x="88" y="785"/>
                  </a:lnTo>
                  <a:cubicBezTo>
                    <a:pt x="106" y="895"/>
                    <a:pt x="95" y="1007"/>
                    <a:pt x="113" y="1118"/>
                  </a:cubicBezTo>
                  <a:lnTo>
                    <a:pt x="113" y="1118"/>
                  </a:lnTo>
                  <a:cubicBezTo>
                    <a:pt x="118" y="1150"/>
                    <a:pt x="128" y="1180"/>
                    <a:pt x="139" y="1210"/>
                  </a:cubicBezTo>
                  <a:lnTo>
                    <a:pt x="139" y="1210"/>
                  </a:lnTo>
                  <a:cubicBezTo>
                    <a:pt x="144" y="1248"/>
                    <a:pt x="164" y="1282"/>
                    <a:pt x="175" y="1318"/>
                  </a:cubicBezTo>
                  <a:lnTo>
                    <a:pt x="175" y="1318"/>
                  </a:lnTo>
                  <a:cubicBezTo>
                    <a:pt x="176" y="1322"/>
                    <a:pt x="176" y="1326"/>
                    <a:pt x="177" y="1329"/>
                  </a:cubicBezTo>
                  <a:lnTo>
                    <a:pt x="177" y="1329"/>
                  </a:lnTo>
                  <a:cubicBezTo>
                    <a:pt x="179" y="1370"/>
                    <a:pt x="167" y="1410"/>
                    <a:pt x="169" y="1451"/>
                  </a:cubicBezTo>
                  <a:lnTo>
                    <a:pt x="169" y="1451"/>
                  </a:lnTo>
                  <a:cubicBezTo>
                    <a:pt x="165" y="1457"/>
                    <a:pt x="160" y="1462"/>
                    <a:pt x="155" y="1466"/>
                  </a:cubicBezTo>
                  <a:lnTo>
                    <a:pt x="155" y="1466"/>
                  </a:lnTo>
                  <a:cubicBezTo>
                    <a:pt x="155" y="1466"/>
                    <a:pt x="155" y="1466"/>
                    <a:pt x="155" y="1467"/>
                  </a:cubicBezTo>
                  <a:lnTo>
                    <a:pt x="155" y="1467"/>
                  </a:lnTo>
                  <a:cubicBezTo>
                    <a:pt x="155" y="1468"/>
                    <a:pt x="155" y="1471"/>
                    <a:pt x="156" y="1473"/>
                  </a:cubicBezTo>
                  <a:lnTo>
                    <a:pt x="156" y="1473"/>
                  </a:lnTo>
                  <a:cubicBezTo>
                    <a:pt x="158" y="1478"/>
                    <a:pt x="159" y="1483"/>
                    <a:pt x="161" y="1488"/>
                  </a:cubicBezTo>
                  <a:lnTo>
                    <a:pt x="161" y="1488"/>
                  </a:lnTo>
                  <a:cubicBezTo>
                    <a:pt x="162" y="1491"/>
                    <a:pt x="164" y="1496"/>
                    <a:pt x="165" y="1500"/>
                  </a:cubicBezTo>
                  <a:lnTo>
                    <a:pt x="165" y="1500"/>
                  </a:lnTo>
                  <a:cubicBezTo>
                    <a:pt x="166" y="1502"/>
                    <a:pt x="166" y="1504"/>
                    <a:pt x="166" y="1506"/>
                  </a:cubicBezTo>
                  <a:lnTo>
                    <a:pt x="166" y="1506"/>
                  </a:lnTo>
                  <a:cubicBezTo>
                    <a:pt x="176" y="1511"/>
                    <a:pt x="181" y="1521"/>
                    <a:pt x="176" y="1542"/>
                  </a:cubicBezTo>
                  <a:lnTo>
                    <a:pt x="176" y="1542"/>
                  </a:lnTo>
                  <a:lnTo>
                    <a:pt x="176" y="1542"/>
                  </a:lnTo>
                  <a:cubicBezTo>
                    <a:pt x="127" y="1594"/>
                    <a:pt x="126" y="1639"/>
                    <a:pt x="148" y="1680"/>
                  </a:cubicBezTo>
                  <a:lnTo>
                    <a:pt x="148" y="1680"/>
                  </a:lnTo>
                  <a:cubicBezTo>
                    <a:pt x="161" y="1705"/>
                    <a:pt x="182" y="1728"/>
                    <a:pt x="206" y="1752"/>
                  </a:cubicBezTo>
                  <a:lnTo>
                    <a:pt x="206" y="1752"/>
                  </a:lnTo>
                  <a:cubicBezTo>
                    <a:pt x="225" y="1778"/>
                    <a:pt x="222" y="1809"/>
                    <a:pt x="222" y="1839"/>
                  </a:cubicBezTo>
                  <a:lnTo>
                    <a:pt x="222" y="1839"/>
                  </a:lnTo>
                  <a:cubicBezTo>
                    <a:pt x="222" y="1996"/>
                    <a:pt x="216" y="2154"/>
                    <a:pt x="224" y="2312"/>
                  </a:cubicBezTo>
                  <a:lnTo>
                    <a:pt x="224" y="2312"/>
                  </a:lnTo>
                  <a:cubicBezTo>
                    <a:pt x="228" y="2377"/>
                    <a:pt x="219" y="2440"/>
                    <a:pt x="208" y="2502"/>
                  </a:cubicBezTo>
                  <a:lnTo>
                    <a:pt x="208" y="2502"/>
                  </a:lnTo>
                  <a:cubicBezTo>
                    <a:pt x="210" y="2512"/>
                    <a:pt x="212" y="2521"/>
                    <a:pt x="215" y="2528"/>
                  </a:cubicBezTo>
                  <a:lnTo>
                    <a:pt x="215" y="2528"/>
                  </a:lnTo>
                  <a:cubicBezTo>
                    <a:pt x="224" y="2524"/>
                    <a:pt x="235" y="2520"/>
                    <a:pt x="246" y="2518"/>
                  </a:cubicBezTo>
                  <a:lnTo>
                    <a:pt x="246" y="2518"/>
                  </a:lnTo>
                  <a:cubicBezTo>
                    <a:pt x="257" y="2537"/>
                    <a:pt x="282" y="2535"/>
                    <a:pt x="342" y="2529"/>
                  </a:cubicBezTo>
                  <a:lnTo>
                    <a:pt x="342" y="2529"/>
                  </a:lnTo>
                  <a:cubicBezTo>
                    <a:pt x="352" y="2525"/>
                    <a:pt x="362" y="2523"/>
                    <a:pt x="372" y="2520"/>
                  </a:cubicBezTo>
                  <a:lnTo>
                    <a:pt x="372" y="2520"/>
                  </a:lnTo>
                  <a:cubicBezTo>
                    <a:pt x="389" y="2522"/>
                    <a:pt x="406" y="2522"/>
                    <a:pt x="422" y="2522"/>
                  </a:cubicBezTo>
                  <a:lnTo>
                    <a:pt x="422" y="2522"/>
                  </a:lnTo>
                  <a:cubicBezTo>
                    <a:pt x="443" y="2522"/>
                    <a:pt x="461" y="2521"/>
                    <a:pt x="478" y="2518"/>
                  </a:cubicBezTo>
                  <a:lnTo>
                    <a:pt x="478" y="2518"/>
                  </a:lnTo>
                  <a:cubicBezTo>
                    <a:pt x="487" y="2519"/>
                    <a:pt x="495" y="2520"/>
                    <a:pt x="504" y="2520"/>
                  </a:cubicBezTo>
                  <a:lnTo>
                    <a:pt x="504" y="2520"/>
                  </a:lnTo>
                  <a:cubicBezTo>
                    <a:pt x="929" y="2508"/>
                    <a:pt x="1355" y="2497"/>
                    <a:pt x="1781" y="2487"/>
                  </a:cubicBezTo>
                  <a:lnTo>
                    <a:pt x="1781" y="2487"/>
                  </a:lnTo>
                  <a:cubicBezTo>
                    <a:pt x="1801" y="2486"/>
                    <a:pt x="1813" y="2483"/>
                    <a:pt x="1819" y="2476"/>
                  </a:cubicBezTo>
                  <a:lnTo>
                    <a:pt x="1819" y="2476"/>
                  </a:lnTo>
                  <a:cubicBezTo>
                    <a:pt x="1827" y="2468"/>
                    <a:pt x="1828" y="2455"/>
                    <a:pt x="1825" y="2434"/>
                  </a:cubicBezTo>
                  <a:lnTo>
                    <a:pt x="1825" y="2434"/>
                  </a:lnTo>
                  <a:cubicBezTo>
                    <a:pt x="1819" y="2407"/>
                    <a:pt x="1822" y="2380"/>
                    <a:pt x="1821" y="2352"/>
                  </a:cubicBezTo>
                  <a:lnTo>
                    <a:pt x="1821" y="2352"/>
                  </a:lnTo>
                  <a:cubicBezTo>
                    <a:pt x="1810" y="2344"/>
                    <a:pt x="1793" y="2339"/>
                    <a:pt x="1803" y="2320"/>
                  </a:cubicBezTo>
                  <a:lnTo>
                    <a:pt x="1803" y="2320"/>
                  </a:lnTo>
                  <a:cubicBezTo>
                    <a:pt x="1777" y="2324"/>
                    <a:pt x="1761" y="2312"/>
                    <a:pt x="1755" y="2286"/>
                  </a:cubicBezTo>
                  <a:lnTo>
                    <a:pt x="1755" y="2286"/>
                  </a:lnTo>
                  <a:cubicBezTo>
                    <a:pt x="1725" y="2291"/>
                    <a:pt x="1708" y="2270"/>
                    <a:pt x="1689" y="2253"/>
                  </a:cubicBezTo>
                  <a:lnTo>
                    <a:pt x="1689" y="2253"/>
                  </a:lnTo>
                  <a:cubicBezTo>
                    <a:pt x="1672" y="2244"/>
                    <a:pt x="1644" y="2238"/>
                    <a:pt x="1641" y="2226"/>
                  </a:cubicBezTo>
                  <a:lnTo>
                    <a:pt x="1641" y="2226"/>
                  </a:lnTo>
                  <a:cubicBezTo>
                    <a:pt x="1623" y="2142"/>
                    <a:pt x="1547" y="2123"/>
                    <a:pt x="1489" y="2086"/>
                  </a:cubicBezTo>
                  <a:lnTo>
                    <a:pt x="1489" y="2086"/>
                  </a:lnTo>
                  <a:cubicBezTo>
                    <a:pt x="1469" y="2042"/>
                    <a:pt x="1410" y="2059"/>
                    <a:pt x="1388" y="2020"/>
                  </a:cubicBezTo>
                  <a:lnTo>
                    <a:pt x="1388" y="2020"/>
                  </a:lnTo>
                  <a:cubicBezTo>
                    <a:pt x="1370" y="2028"/>
                    <a:pt x="1361" y="2016"/>
                    <a:pt x="1354" y="2002"/>
                  </a:cubicBezTo>
                  <a:lnTo>
                    <a:pt x="1355" y="2003"/>
                  </a:lnTo>
                  <a:lnTo>
                    <a:pt x="1355" y="2003"/>
                  </a:lnTo>
                  <a:cubicBezTo>
                    <a:pt x="1319" y="1916"/>
                    <a:pt x="1341" y="1825"/>
                    <a:pt x="1342" y="1737"/>
                  </a:cubicBezTo>
                  <a:lnTo>
                    <a:pt x="1342" y="1737"/>
                  </a:lnTo>
                  <a:cubicBezTo>
                    <a:pt x="1342" y="1703"/>
                    <a:pt x="1338" y="1670"/>
                    <a:pt x="1338" y="1636"/>
                  </a:cubicBezTo>
                  <a:lnTo>
                    <a:pt x="1338" y="1636"/>
                  </a:lnTo>
                  <a:cubicBezTo>
                    <a:pt x="1308" y="1639"/>
                    <a:pt x="1283" y="1619"/>
                    <a:pt x="1292" y="1597"/>
                  </a:cubicBezTo>
                  <a:lnTo>
                    <a:pt x="1292" y="1597"/>
                  </a:lnTo>
                  <a:cubicBezTo>
                    <a:pt x="1309" y="1560"/>
                    <a:pt x="1289" y="1515"/>
                    <a:pt x="1322" y="1483"/>
                  </a:cubicBezTo>
                  <a:lnTo>
                    <a:pt x="1321" y="1485"/>
                  </a:lnTo>
                  <a:lnTo>
                    <a:pt x="1321" y="1485"/>
                  </a:lnTo>
                  <a:cubicBezTo>
                    <a:pt x="1327" y="1468"/>
                    <a:pt x="1341" y="1468"/>
                    <a:pt x="1355" y="1467"/>
                  </a:cubicBezTo>
                  <a:lnTo>
                    <a:pt x="1355" y="1467"/>
                  </a:lnTo>
                  <a:cubicBezTo>
                    <a:pt x="1361" y="1451"/>
                    <a:pt x="1375" y="1451"/>
                    <a:pt x="1388" y="1450"/>
                  </a:cubicBezTo>
                  <a:lnTo>
                    <a:pt x="1388" y="1450"/>
                  </a:lnTo>
                  <a:cubicBezTo>
                    <a:pt x="1394" y="1434"/>
                    <a:pt x="1408" y="1434"/>
                    <a:pt x="1422" y="1433"/>
                  </a:cubicBezTo>
                  <a:lnTo>
                    <a:pt x="1422" y="1433"/>
                  </a:lnTo>
                  <a:cubicBezTo>
                    <a:pt x="1433" y="1422"/>
                    <a:pt x="1444" y="1411"/>
                    <a:pt x="1455" y="1400"/>
                  </a:cubicBezTo>
                  <a:lnTo>
                    <a:pt x="1455" y="1400"/>
                  </a:lnTo>
                  <a:cubicBezTo>
                    <a:pt x="1455" y="1331"/>
                    <a:pt x="1457" y="1262"/>
                    <a:pt x="1455" y="1193"/>
                  </a:cubicBezTo>
                  <a:lnTo>
                    <a:pt x="1455" y="1193"/>
                  </a:lnTo>
                  <a:cubicBezTo>
                    <a:pt x="1454" y="1158"/>
                    <a:pt x="1461" y="1129"/>
                    <a:pt x="1489" y="1105"/>
                  </a:cubicBezTo>
                  <a:lnTo>
                    <a:pt x="1489" y="1105"/>
                  </a:lnTo>
                  <a:cubicBezTo>
                    <a:pt x="1492" y="1103"/>
                    <a:pt x="1494" y="1101"/>
                    <a:pt x="1497" y="1098"/>
                  </a:cubicBezTo>
                  <a:lnTo>
                    <a:pt x="1497" y="1098"/>
                  </a:lnTo>
                  <a:cubicBezTo>
                    <a:pt x="1504" y="1097"/>
                    <a:pt x="1513" y="1095"/>
                    <a:pt x="1523" y="1095"/>
                  </a:cubicBezTo>
                  <a:lnTo>
                    <a:pt x="1523" y="1095"/>
                  </a:lnTo>
                  <a:cubicBezTo>
                    <a:pt x="1530" y="1095"/>
                    <a:pt x="1539" y="1097"/>
                    <a:pt x="1548" y="1098"/>
                  </a:cubicBezTo>
                  <a:lnTo>
                    <a:pt x="1548" y="1098"/>
                  </a:lnTo>
                  <a:cubicBezTo>
                    <a:pt x="1593" y="1058"/>
                    <a:pt x="1636" y="1015"/>
                    <a:pt x="1678" y="974"/>
                  </a:cubicBezTo>
                  <a:lnTo>
                    <a:pt x="1678" y="974"/>
                  </a:lnTo>
                  <a:cubicBezTo>
                    <a:pt x="1822" y="835"/>
                    <a:pt x="1958" y="702"/>
                    <a:pt x="2146" y="633"/>
                  </a:cubicBezTo>
                  <a:lnTo>
                    <a:pt x="2146" y="633"/>
                  </a:lnTo>
                  <a:cubicBezTo>
                    <a:pt x="2171" y="624"/>
                    <a:pt x="2192" y="607"/>
                    <a:pt x="2212" y="592"/>
                  </a:cubicBezTo>
                  <a:lnTo>
                    <a:pt x="2212" y="592"/>
                  </a:lnTo>
                  <a:cubicBezTo>
                    <a:pt x="2220" y="586"/>
                    <a:pt x="2229" y="579"/>
                    <a:pt x="2239" y="572"/>
                  </a:cubicBezTo>
                  <a:lnTo>
                    <a:pt x="2239" y="572"/>
                  </a:lnTo>
                  <a:cubicBezTo>
                    <a:pt x="2248" y="566"/>
                    <a:pt x="2253" y="556"/>
                    <a:pt x="2253" y="545"/>
                  </a:cubicBezTo>
                  <a:lnTo>
                    <a:pt x="2253" y="545"/>
                  </a:lnTo>
                  <a:cubicBezTo>
                    <a:pt x="2253" y="534"/>
                    <a:pt x="2248" y="523"/>
                    <a:pt x="2239" y="518"/>
                  </a:cubicBezTo>
                  <a:lnTo>
                    <a:pt x="2239" y="518"/>
                  </a:lnTo>
                  <a:cubicBezTo>
                    <a:pt x="2225" y="508"/>
                    <a:pt x="2210" y="503"/>
                    <a:pt x="2196" y="503"/>
                  </a:cubicBezTo>
                  <a:lnTo>
                    <a:pt x="2196" y="503"/>
                  </a:lnTo>
                  <a:cubicBezTo>
                    <a:pt x="2172" y="503"/>
                    <a:pt x="2155" y="515"/>
                    <a:pt x="2142" y="524"/>
                  </a:cubicBezTo>
                  <a:lnTo>
                    <a:pt x="2142" y="524"/>
                  </a:lnTo>
                  <a:cubicBezTo>
                    <a:pt x="2139" y="526"/>
                    <a:pt x="2137" y="527"/>
                    <a:pt x="2135" y="529"/>
                  </a:cubicBezTo>
                  <a:lnTo>
                    <a:pt x="2135" y="529"/>
                  </a:lnTo>
                  <a:cubicBezTo>
                    <a:pt x="2091" y="489"/>
                    <a:pt x="2041" y="483"/>
                    <a:pt x="1998" y="483"/>
                  </a:cubicBezTo>
                  <a:lnTo>
                    <a:pt x="1998" y="483"/>
                  </a:lnTo>
                  <a:cubicBezTo>
                    <a:pt x="1990" y="483"/>
                    <a:pt x="1980" y="483"/>
                    <a:pt x="1971" y="484"/>
                  </a:cubicBezTo>
                  <a:lnTo>
                    <a:pt x="1971" y="484"/>
                  </a:lnTo>
                  <a:cubicBezTo>
                    <a:pt x="1963" y="484"/>
                    <a:pt x="1954" y="484"/>
                    <a:pt x="1946" y="484"/>
                  </a:cubicBezTo>
                  <a:lnTo>
                    <a:pt x="1946" y="484"/>
                  </a:lnTo>
                  <a:cubicBezTo>
                    <a:pt x="1938" y="484"/>
                    <a:pt x="1930" y="484"/>
                    <a:pt x="1922" y="483"/>
                  </a:cubicBezTo>
                  <a:lnTo>
                    <a:pt x="1922" y="483"/>
                  </a:lnTo>
                  <a:cubicBezTo>
                    <a:pt x="1920" y="483"/>
                    <a:pt x="1918" y="483"/>
                    <a:pt x="1916" y="483"/>
                  </a:cubicBezTo>
                  <a:lnTo>
                    <a:pt x="1916" y="483"/>
                  </a:lnTo>
                  <a:cubicBezTo>
                    <a:pt x="1908" y="483"/>
                    <a:pt x="1901" y="484"/>
                    <a:pt x="1895" y="485"/>
                  </a:cubicBezTo>
                  <a:lnTo>
                    <a:pt x="1895" y="485"/>
                  </a:lnTo>
                  <a:cubicBezTo>
                    <a:pt x="1892" y="485"/>
                    <a:pt x="1888" y="486"/>
                    <a:pt x="1885" y="486"/>
                  </a:cubicBezTo>
                  <a:lnTo>
                    <a:pt x="1885" y="486"/>
                  </a:lnTo>
                  <a:cubicBezTo>
                    <a:pt x="1869" y="458"/>
                    <a:pt x="1849" y="444"/>
                    <a:pt x="1825" y="444"/>
                  </a:cubicBezTo>
                  <a:lnTo>
                    <a:pt x="1825" y="444"/>
                  </a:lnTo>
                  <a:cubicBezTo>
                    <a:pt x="1804" y="444"/>
                    <a:pt x="1788" y="454"/>
                    <a:pt x="1773" y="463"/>
                  </a:cubicBezTo>
                  <a:lnTo>
                    <a:pt x="1773" y="463"/>
                  </a:lnTo>
                  <a:cubicBezTo>
                    <a:pt x="1769" y="465"/>
                    <a:pt x="1766" y="467"/>
                    <a:pt x="1764" y="469"/>
                  </a:cubicBezTo>
                  <a:lnTo>
                    <a:pt x="1761" y="470"/>
                  </a:lnTo>
                  <a:lnTo>
                    <a:pt x="1761" y="470"/>
                  </a:lnTo>
                  <a:cubicBezTo>
                    <a:pt x="1707" y="500"/>
                    <a:pt x="1674" y="518"/>
                    <a:pt x="1652" y="518"/>
                  </a:cubicBezTo>
                  <a:lnTo>
                    <a:pt x="1652" y="518"/>
                  </a:lnTo>
                  <a:cubicBezTo>
                    <a:pt x="1627" y="518"/>
                    <a:pt x="1595" y="494"/>
                    <a:pt x="1531" y="446"/>
                  </a:cubicBezTo>
                  <a:lnTo>
                    <a:pt x="1516" y="434"/>
                  </a:lnTo>
                  <a:lnTo>
                    <a:pt x="1516" y="434"/>
                  </a:lnTo>
                  <a:cubicBezTo>
                    <a:pt x="1513" y="432"/>
                    <a:pt x="1510" y="429"/>
                    <a:pt x="1508" y="427"/>
                  </a:cubicBezTo>
                  <a:lnTo>
                    <a:pt x="1508" y="427"/>
                  </a:lnTo>
                  <a:cubicBezTo>
                    <a:pt x="1498" y="418"/>
                    <a:pt x="1483" y="404"/>
                    <a:pt x="1462" y="404"/>
                  </a:cubicBezTo>
                  <a:lnTo>
                    <a:pt x="1462" y="404"/>
                  </a:lnTo>
                  <a:cubicBezTo>
                    <a:pt x="1445" y="404"/>
                    <a:pt x="1430" y="413"/>
                    <a:pt x="1417" y="429"/>
                  </a:cubicBezTo>
                  <a:lnTo>
                    <a:pt x="1417" y="429"/>
                  </a:lnTo>
                  <a:cubicBezTo>
                    <a:pt x="1412" y="435"/>
                    <a:pt x="1408" y="439"/>
                    <a:pt x="1406" y="442"/>
                  </a:cubicBezTo>
                  <a:lnTo>
                    <a:pt x="1406" y="442"/>
                  </a:lnTo>
                  <a:cubicBezTo>
                    <a:pt x="1403" y="438"/>
                    <a:pt x="1398" y="430"/>
                    <a:pt x="1391" y="418"/>
                  </a:cubicBezTo>
                  <a:lnTo>
                    <a:pt x="1391" y="418"/>
                  </a:lnTo>
                  <a:cubicBezTo>
                    <a:pt x="1348" y="342"/>
                    <a:pt x="1266" y="294"/>
                    <a:pt x="1178" y="294"/>
                  </a:cubicBezTo>
                  <a:lnTo>
                    <a:pt x="1178" y="294"/>
                  </a:lnTo>
                  <a:cubicBezTo>
                    <a:pt x="1139" y="294"/>
                    <a:pt x="1100" y="304"/>
                    <a:pt x="1066" y="323"/>
                  </a:cubicBezTo>
                  <a:lnTo>
                    <a:pt x="1066" y="323"/>
                  </a:lnTo>
                  <a:cubicBezTo>
                    <a:pt x="1051" y="331"/>
                    <a:pt x="1036" y="336"/>
                    <a:pt x="1025" y="336"/>
                  </a:cubicBezTo>
                  <a:lnTo>
                    <a:pt x="1025" y="336"/>
                  </a:lnTo>
                  <a:cubicBezTo>
                    <a:pt x="1022" y="336"/>
                    <a:pt x="1019" y="335"/>
                    <a:pt x="1017" y="335"/>
                  </a:cubicBezTo>
                  <a:lnTo>
                    <a:pt x="1017" y="335"/>
                  </a:lnTo>
                  <a:cubicBezTo>
                    <a:pt x="950" y="303"/>
                    <a:pt x="879" y="291"/>
                    <a:pt x="811" y="280"/>
                  </a:cubicBezTo>
                  <a:lnTo>
                    <a:pt x="811" y="280"/>
                  </a:lnTo>
                  <a:cubicBezTo>
                    <a:pt x="799" y="278"/>
                    <a:pt x="787" y="276"/>
                    <a:pt x="776" y="274"/>
                  </a:cubicBezTo>
                  <a:lnTo>
                    <a:pt x="776" y="274"/>
                  </a:lnTo>
                  <a:cubicBezTo>
                    <a:pt x="763" y="272"/>
                    <a:pt x="748" y="264"/>
                    <a:pt x="743" y="257"/>
                  </a:cubicBezTo>
                  <a:lnTo>
                    <a:pt x="743" y="257"/>
                  </a:lnTo>
                  <a:cubicBezTo>
                    <a:pt x="743" y="255"/>
                    <a:pt x="742" y="254"/>
                    <a:pt x="743" y="251"/>
                  </a:cubicBezTo>
                  <a:lnTo>
                    <a:pt x="743" y="251"/>
                  </a:lnTo>
                  <a:cubicBezTo>
                    <a:pt x="758" y="207"/>
                    <a:pt x="748" y="171"/>
                    <a:pt x="739" y="139"/>
                  </a:cubicBezTo>
                  <a:lnTo>
                    <a:pt x="739" y="139"/>
                  </a:lnTo>
                  <a:cubicBezTo>
                    <a:pt x="734" y="123"/>
                    <a:pt x="730" y="107"/>
                    <a:pt x="730" y="93"/>
                  </a:cubicBezTo>
                  <a:lnTo>
                    <a:pt x="730" y="93"/>
                  </a:lnTo>
                  <a:cubicBezTo>
                    <a:pt x="728" y="37"/>
                    <a:pt x="694" y="0"/>
                    <a:pt x="643" y="0"/>
                  </a:cubicBezTo>
                  <a:lnTo>
                    <a:pt x="643" y="0"/>
                  </a:lnTo>
                  <a:cubicBezTo>
                    <a:pt x="639" y="0"/>
                    <a:pt x="635" y="1"/>
                    <a:pt x="631" y="1"/>
                  </a:cubicBezTo>
                  <a:lnTo>
                    <a:pt x="631" y="1"/>
                  </a:lnTo>
                  <a:cubicBezTo>
                    <a:pt x="607" y="3"/>
                    <a:pt x="589" y="12"/>
                    <a:pt x="579" y="28"/>
                  </a:cubicBezTo>
                  <a:lnTo>
                    <a:pt x="579" y="28"/>
                  </a:lnTo>
                  <a:cubicBezTo>
                    <a:pt x="561" y="52"/>
                    <a:pt x="568" y="80"/>
                    <a:pt x="572" y="99"/>
                  </a:cubicBezTo>
                  <a:lnTo>
                    <a:pt x="572" y="99"/>
                  </a:lnTo>
                  <a:cubicBezTo>
                    <a:pt x="573" y="102"/>
                    <a:pt x="574" y="106"/>
                    <a:pt x="575" y="109"/>
                  </a:cubicBezTo>
                  <a:lnTo>
                    <a:pt x="575" y="109"/>
                  </a:lnTo>
                  <a:cubicBezTo>
                    <a:pt x="578" y="137"/>
                    <a:pt x="573" y="144"/>
                    <a:pt x="572" y="146"/>
                  </a:cubicBezTo>
                  <a:lnTo>
                    <a:pt x="572" y="146"/>
                  </a:lnTo>
                  <a:cubicBezTo>
                    <a:pt x="570" y="147"/>
                    <a:pt x="564" y="152"/>
                    <a:pt x="539" y="152"/>
                  </a:cubicBezTo>
                  <a:lnTo>
                    <a:pt x="539" y="152"/>
                  </a:lnTo>
                  <a:cubicBezTo>
                    <a:pt x="535" y="152"/>
                    <a:pt x="531" y="152"/>
                    <a:pt x="526" y="152"/>
                  </a:cubicBezTo>
                  <a:lnTo>
                    <a:pt x="526" y="152"/>
                  </a:lnTo>
                  <a:cubicBezTo>
                    <a:pt x="495" y="150"/>
                    <a:pt x="461" y="149"/>
                    <a:pt x="419" y="149"/>
                  </a:cubicBezTo>
                  <a:lnTo>
                    <a:pt x="419" y="149"/>
                  </a:lnTo>
                  <a:cubicBezTo>
                    <a:pt x="395" y="149"/>
                    <a:pt x="371" y="149"/>
                    <a:pt x="347" y="150"/>
                  </a:cubicBezTo>
                  <a:lnTo>
                    <a:pt x="347" y="150"/>
                  </a:lnTo>
                  <a:cubicBezTo>
                    <a:pt x="323" y="150"/>
                    <a:pt x="300" y="150"/>
                    <a:pt x="276" y="150"/>
                  </a:cubicBezTo>
                  <a:lnTo>
                    <a:pt x="276" y="150"/>
                  </a:lnTo>
                  <a:cubicBezTo>
                    <a:pt x="259" y="150"/>
                    <a:pt x="242" y="150"/>
                    <a:pt x="225" y="150"/>
                  </a:cubicBezTo>
                  <a:lnTo>
                    <a:pt x="225" y="150"/>
                  </a:lnTo>
                  <a:cubicBezTo>
                    <a:pt x="210" y="149"/>
                    <a:pt x="195" y="149"/>
                    <a:pt x="179" y="149"/>
                  </a:cubicBezTo>
                  <a:lnTo>
                    <a:pt x="179" y="149"/>
                  </a:lnTo>
                  <a:cubicBezTo>
                    <a:pt x="149" y="149"/>
                    <a:pt x="118" y="150"/>
                    <a:pt x="88" y="150"/>
                  </a:cubicBezTo>
                  <a:lnTo>
                    <a:pt x="63" y="150"/>
                  </a:lnTo>
                  <a:lnTo>
                    <a:pt x="63" y="150"/>
                  </a:lnTo>
                  <a:cubicBezTo>
                    <a:pt x="59" y="150"/>
                    <a:pt x="56" y="151"/>
                    <a:pt x="53" y="152"/>
                  </a:cubicBezTo>
                  <a:lnTo>
                    <a:pt x="53" y="152"/>
                  </a:lnTo>
                  <a:cubicBezTo>
                    <a:pt x="41" y="156"/>
                    <a:pt x="31" y="166"/>
                    <a:pt x="30" y="180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EC1FF05-FDE4-4A45-86F2-B8C269D6A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5008" y="5449533"/>
              <a:ext cx="1422869" cy="2180390"/>
            </a:xfrm>
            <a:custGeom>
              <a:avLst/>
              <a:gdLst>
                <a:gd name="T0" fmla="*/ 2177 w 2178"/>
                <a:gd name="T1" fmla="*/ 406 h 3338"/>
                <a:gd name="T2" fmla="*/ 2171 w 2178"/>
                <a:gd name="T3" fmla="*/ 399 h 3338"/>
                <a:gd name="T4" fmla="*/ 1326 w 2178"/>
                <a:gd name="T5" fmla="*/ 237 h 3338"/>
                <a:gd name="T6" fmla="*/ 1271 w 2178"/>
                <a:gd name="T7" fmla="*/ 206 h 3338"/>
                <a:gd name="T8" fmla="*/ 1234 w 2178"/>
                <a:gd name="T9" fmla="*/ 198 h 3338"/>
                <a:gd name="T10" fmla="*/ 1227 w 2178"/>
                <a:gd name="T11" fmla="*/ 196 h 3338"/>
                <a:gd name="T12" fmla="*/ 1163 w 2178"/>
                <a:gd name="T13" fmla="*/ 200 h 3338"/>
                <a:gd name="T14" fmla="*/ 341 w 2178"/>
                <a:gd name="T15" fmla="*/ 0 h 3338"/>
                <a:gd name="T16" fmla="*/ 319 w 2178"/>
                <a:gd name="T17" fmla="*/ 9 h 3338"/>
                <a:gd name="T18" fmla="*/ 295 w 2178"/>
                <a:gd name="T19" fmla="*/ 37 h 3338"/>
                <a:gd name="T20" fmla="*/ 292 w 2178"/>
                <a:gd name="T21" fmla="*/ 97 h 3338"/>
                <a:gd name="T22" fmla="*/ 10 w 2178"/>
                <a:gd name="T23" fmla="*/ 1222 h 3338"/>
                <a:gd name="T24" fmla="*/ 8 w 2178"/>
                <a:gd name="T25" fmla="*/ 1297 h 3338"/>
                <a:gd name="T26" fmla="*/ 9 w 2178"/>
                <a:gd name="T27" fmla="*/ 1301 h 3338"/>
                <a:gd name="T28" fmla="*/ 541 w 2178"/>
                <a:gd name="T29" fmla="*/ 2187 h 3338"/>
                <a:gd name="T30" fmla="*/ 898 w 2178"/>
                <a:gd name="T31" fmla="*/ 2630 h 3338"/>
                <a:gd name="T32" fmla="*/ 1190 w 2178"/>
                <a:gd name="T33" fmla="*/ 3047 h 3338"/>
                <a:gd name="T34" fmla="*/ 1192 w 2178"/>
                <a:gd name="T35" fmla="*/ 3049 h 3338"/>
                <a:gd name="T36" fmla="*/ 1216 w 2178"/>
                <a:gd name="T37" fmla="*/ 3071 h 3338"/>
                <a:gd name="T38" fmla="*/ 1249 w 2178"/>
                <a:gd name="T39" fmla="*/ 3122 h 3338"/>
                <a:gd name="T40" fmla="*/ 1283 w 2178"/>
                <a:gd name="T41" fmla="*/ 3172 h 3338"/>
                <a:gd name="T42" fmla="*/ 1311 w 2178"/>
                <a:gd name="T43" fmla="*/ 3198 h 3338"/>
                <a:gd name="T44" fmla="*/ 1351 w 2178"/>
                <a:gd name="T45" fmla="*/ 3249 h 3338"/>
                <a:gd name="T46" fmla="*/ 1366 w 2178"/>
                <a:gd name="T47" fmla="*/ 3285 h 3338"/>
                <a:gd name="T48" fmla="*/ 1383 w 2178"/>
                <a:gd name="T49" fmla="*/ 3306 h 3338"/>
                <a:gd name="T50" fmla="*/ 1391 w 2178"/>
                <a:gd name="T51" fmla="*/ 3337 h 3338"/>
                <a:gd name="T52" fmla="*/ 1398 w 2178"/>
                <a:gd name="T53" fmla="*/ 3335 h 3338"/>
                <a:gd name="T54" fmla="*/ 1399 w 2178"/>
                <a:gd name="T55" fmla="*/ 3335 h 3338"/>
                <a:gd name="T56" fmla="*/ 1425 w 2178"/>
                <a:gd name="T57" fmla="*/ 3326 h 3338"/>
                <a:gd name="T58" fmla="*/ 1454 w 2178"/>
                <a:gd name="T59" fmla="*/ 3168 h 3338"/>
                <a:gd name="T60" fmla="*/ 1455 w 2178"/>
                <a:gd name="T61" fmla="*/ 3139 h 3338"/>
                <a:gd name="T62" fmla="*/ 1453 w 2178"/>
                <a:gd name="T63" fmla="*/ 3104 h 3338"/>
                <a:gd name="T64" fmla="*/ 1445 w 2178"/>
                <a:gd name="T65" fmla="*/ 2876 h 3338"/>
                <a:gd name="T66" fmla="*/ 1537 w 2178"/>
                <a:gd name="T67" fmla="*/ 2869 h 3338"/>
                <a:gd name="T68" fmla="*/ 1570 w 2178"/>
                <a:gd name="T69" fmla="*/ 2875 h 3338"/>
                <a:gd name="T70" fmla="*/ 1591 w 2178"/>
                <a:gd name="T71" fmla="*/ 2886 h 3338"/>
                <a:gd name="T72" fmla="*/ 1619 w 2178"/>
                <a:gd name="T73" fmla="*/ 2919 h 3338"/>
                <a:gd name="T74" fmla="*/ 1660 w 2178"/>
                <a:gd name="T75" fmla="*/ 2901 h 3338"/>
                <a:gd name="T76" fmla="*/ 1679 w 2178"/>
                <a:gd name="T77" fmla="*/ 2846 h 3338"/>
                <a:gd name="T78" fmla="*/ 1690 w 2178"/>
                <a:gd name="T79" fmla="*/ 2797 h 3338"/>
                <a:gd name="T80" fmla="*/ 1695 w 2178"/>
                <a:gd name="T81" fmla="*/ 2775 h 3338"/>
                <a:gd name="T82" fmla="*/ 1736 w 2178"/>
                <a:gd name="T83" fmla="*/ 2683 h 3338"/>
                <a:gd name="T84" fmla="*/ 1739 w 2178"/>
                <a:gd name="T85" fmla="*/ 2672 h 3338"/>
                <a:gd name="T86" fmla="*/ 1766 w 2178"/>
                <a:gd name="T87" fmla="*/ 2594 h 3338"/>
                <a:gd name="T88" fmla="*/ 1775 w 2178"/>
                <a:gd name="T89" fmla="*/ 2562 h 3338"/>
                <a:gd name="T90" fmla="*/ 1775 w 2178"/>
                <a:gd name="T91" fmla="*/ 2562 h 3338"/>
                <a:gd name="T92" fmla="*/ 1859 w 2178"/>
                <a:gd name="T93" fmla="*/ 1987 h 3338"/>
                <a:gd name="T94" fmla="*/ 2153 w 2178"/>
                <a:gd name="T95" fmla="*/ 478 h 3338"/>
                <a:gd name="T96" fmla="*/ 2153 w 2178"/>
                <a:gd name="T97" fmla="*/ 431 h 3338"/>
                <a:gd name="T98" fmla="*/ 2177 w 2178"/>
                <a:gd name="T99" fmla="*/ 406 h 3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78" h="3338">
                  <a:moveTo>
                    <a:pt x="2177" y="406"/>
                  </a:moveTo>
                  <a:lnTo>
                    <a:pt x="2177" y="406"/>
                  </a:lnTo>
                  <a:cubicBezTo>
                    <a:pt x="2175" y="403"/>
                    <a:pt x="2173" y="401"/>
                    <a:pt x="2171" y="399"/>
                  </a:cubicBezTo>
                  <a:lnTo>
                    <a:pt x="2171" y="399"/>
                  </a:lnTo>
                  <a:cubicBezTo>
                    <a:pt x="1890" y="344"/>
                    <a:pt x="1608" y="290"/>
                    <a:pt x="1326" y="237"/>
                  </a:cubicBezTo>
                  <a:lnTo>
                    <a:pt x="1326" y="237"/>
                  </a:lnTo>
                  <a:cubicBezTo>
                    <a:pt x="1296" y="231"/>
                    <a:pt x="1280" y="221"/>
                    <a:pt x="1271" y="206"/>
                  </a:cubicBezTo>
                  <a:lnTo>
                    <a:pt x="1271" y="206"/>
                  </a:lnTo>
                  <a:cubicBezTo>
                    <a:pt x="1259" y="203"/>
                    <a:pt x="1246" y="201"/>
                    <a:pt x="1234" y="198"/>
                  </a:cubicBezTo>
                  <a:lnTo>
                    <a:pt x="1234" y="198"/>
                  </a:lnTo>
                  <a:cubicBezTo>
                    <a:pt x="1231" y="197"/>
                    <a:pt x="1229" y="197"/>
                    <a:pt x="1227" y="196"/>
                  </a:cubicBezTo>
                  <a:lnTo>
                    <a:pt x="1227" y="196"/>
                  </a:lnTo>
                  <a:cubicBezTo>
                    <a:pt x="1212" y="207"/>
                    <a:pt x="1191" y="207"/>
                    <a:pt x="1163" y="200"/>
                  </a:cubicBezTo>
                  <a:lnTo>
                    <a:pt x="1163" y="200"/>
                  </a:lnTo>
                  <a:cubicBezTo>
                    <a:pt x="887" y="138"/>
                    <a:pt x="614" y="70"/>
                    <a:pt x="341" y="0"/>
                  </a:cubicBezTo>
                  <a:lnTo>
                    <a:pt x="341" y="0"/>
                  </a:lnTo>
                  <a:cubicBezTo>
                    <a:pt x="332" y="2"/>
                    <a:pt x="325" y="5"/>
                    <a:pt x="319" y="9"/>
                  </a:cubicBezTo>
                  <a:lnTo>
                    <a:pt x="319" y="9"/>
                  </a:lnTo>
                  <a:cubicBezTo>
                    <a:pt x="308" y="16"/>
                    <a:pt x="301" y="26"/>
                    <a:pt x="295" y="37"/>
                  </a:cubicBezTo>
                  <a:lnTo>
                    <a:pt x="295" y="37"/>
                  </a:lnTo>
                  <a:cubicBezTo>
                    <a:pt x="300" y="51"/>
                    <a:pt x="299" y="71"/>
                    <a:pt x="292" y="97"/>
                  </a:cubicBezTo>
                  <a:lnTo>
                    <a:pt x="292" y="97"/>
                  </a:lnTo>
                  <a:cubicBezTo>
                    <a:pt x="195" y="472"/>
                    <a:pt x="106" y="847"/>
                    <a:pt x="10" y="1222"/>
                  </a:cubicBezTo>
                  <a:lnTo>
                    <a:pt x="10" y="1222"/>
                  </a:lnTo>
                  <a:cubicBezTo>
                    <a:pt x="2" y="1252"/>
                    <a:pt x="0" y="1276"/>
                    <a:pt x="8" y="1297"/>
                  </a:cubicBezTo>
                  <a:lnTo>
                    <a:pt x="8" y="1297"/>
                  </a:lnTo>
                  <a:cubicBezTo>
                    <a:pt x="8" y="1298"/>
                    <a:pt x="8" y="1300"/>
                    <a:pt x="9" y="1301"/>
                  </a:cubicBezTo>
                  <a:lnTo>
                    <a:pt x="9" y="1301"/>
                  </a:lnTo>
                  <a:cubicBezTo>
                    <a:pt x="117" y="1614"/>
                    <a:pt x="350" y="1919"/>
                    <a:pt x="541" y="2187"/>
                  </a:cubicBezTo>
                  <a:lnTo>
                    <a:pt x="541" y="2187"/>
                  </a:lnTo>
                  <a:cubicBezTo>
                    <a:pt x="651" y="2342"/>
                    <a:pt x="783" y="2479"/>
                    <a:pt x="898" y="2630"/>
                  </a:cubicBezTo>
                  <a:lnTo>
                    <a:pt x="898" y="2630"/>
                  </a:lnTo>
                  <a:cubicBezTo>
                    <a:pt x="1002" y="2765"/>
                    <a:pt x="1078" y="2917"/>
                    <a:pt x="1190" y="3047"/>
                  </a:cubicBezTo>
                  <a:lnTo>
                    <a:pt x="1190" y="3047"/>
                  </a:lnTo>
                  <a:cubicBezTo>
                    <a:pt x="1190" y="3048"/>
                    <a:pt x="1191" y="3048"/>
                    <a:pt x="1192" y="3049"/>
                  </a:cubicBezTo>
                  <a:lnTo>
                    <a:pt x="1192" y="3049"/>
                  </a:lnTo>
                  <a:cubicBezTo>
                    <a:pt x="1198" y="3058"/>
                    <a:pt x="1205" y="3066"/>
                    <a:pt x="1216" y="3071"/>
                  </a:cubicBezTo>
                  <a:lnTo>
                    <a:pt x="1216" y="3071"/>
                  </a:lnTo>
                  <a:cubicBezTo>
                    <a:pt x="1220" y="3092"/>
                    <a:pt x="1230" y="3110"/>
                    <a:pt x="1249" y="3122"/>
                  </a:cubicBezTo>
                  <a:lnTo>
                    <a:pt x="1249" y="3122"/>
                  </a:lnTo>
                  <a:cubicBezTo>
                    <a:pt x="1254" y="3142"/>
                    <a:pt x="1263" y="3160"/>
                    <a:pt x="1283" y="3172"/>
                  </a:cubicBezTo>
                  <a:lnTo>
                    <a:pt x="1283" y="3172"/>
                  </a:lnTo>
                  <a:cubicBezTo>
                    <a:pt x="1283" y="3190"/>
                    <a:pt x="1298" y="3193"/>
                    <a:pt x="1311" y="3198"/>
                  </a:cubicBezTo>
                  <a:lnTo>
                    <a:pt x="1311" y="3198"/>
                  </a:lnTo>
                  <a:lnTo>
                    <a:pt x="1311" y="3198"/>
                  </a:lnTo>
                  <a:cubicBezTo>
                    <a:pt x="1328" y="3212"/>
                    <a:pt x="1341" y="3229"/>
                    <a:pt x="1351" y="3249"/>
                  </a:cubicBezTo>
                  <a:lnTo>
                    <a:pt x="1351" y="3249"/>
                  </a:lnTo>
                  <a:cubicBezTo>
                    <a:pt x="1356" y="3260"/>
                    <a:pt x="1362" y="3272"/>
                    <a:pt x="1366" y="3285"/>
                  </a:cubicBezTo>
                  <a:lnTo>
                    <a:pt x="1366" y="3285"/>
                  </a:lnTo>
                  <a:cubicBezTo>
                    <a:pt x="1366" y="3296"/>
                    <a:pt x="1367" y="3308"/>
                    <a:pt x="1383" y="3306"/>
                  </a:cubicBezTo>
                  <a:lnTo>
                    <a:pt x="1383" y="3306"/>
                  </a:lnTo>
                  <a:cubicBezTo>
                    <a:pt x="1386" y="3316"/>
                    <a:pt x="1389" y="3327"/>
                    <a:pt x="1391" y="3337"/>
                  </a:cubicBezTo>
                  <a:lnTo>
                    <a:pt x="1391" y="3337"/>
                  </a:lnTo>
                  <a:cubicBezTo>
                    <a:pt x="1394" y="3337"/>
                    <a:pt x="1396" y="3337"/>
                    <a:pt x="1398" y="3335"/>
                  </a:cubicBezTo>
                  <a:lnTo>
                    <a:pt x="1398" y="3335"/>
                  </a:lnTo>
                  <a:lnTo>
                    <a:pt x="1399" y="3335"/>
                  </a:lnTo>
                  <a:lnTo>
                    <a:pt x="1399" y="3335"/>
                  </a:lnTo>
                  <a:cubicBezTo>
                    <a:pt x="1408" y="3333"/>
                    <a:pt x="1417" y="3330"/>
                    <a:pt x="1425" y="3326"/>
                  </a:cubicBezTo>
                  <a:lnTo>
                    <a:pt x="1425" y="3326"/>
                  </a:lnTo>
                  <a:cubicBezTo>
                    <a:pt x="1436" y="3273"/>
                    <a:pt x="1450" y="3220"/>
                    <a:pt x="1454" y="3168"/>
                  </a:cubicBezTo>
                  <a:lnTo>
                    <a:pt x="1454" y="3168"/>
                  </a:lnTo>
                  <a:cubicBezTo>
                    <a:pt x="1452" y="3159"/>
                    <a:pt x="1453" y="3149"/>
                    <a:pt x="1455" y="3139"/>
                  </a:cubicBezTo>
                  <a:lnTo>
                    <a:pt x="1455" y="3139"/>
                  </a:lnTo>
                  <a:cubicBezTo>
                    <a:pt x="1455" y="3128"/>
                    <a:pt x="1455" y="3115"/>
                    <a:pt x="1453" y="3104"/>
                  </a:cubicBezTo>
                  <a:lnTo>
                    <a:pt x="1453" y="3104"/>
                  </a:lnTo>
                  <a:cubicBezTo>
                    <a:pt x="1444" y="3030"/>
                    <a:pt x="1479" y="2951"/>
                    <a:pt x="1445" y="2876"/>
                  </a:cubicBezTo>
                  <a:lnTo>
                    <a:pt x="1445" y="2876"/>
                  </a:lnTo>
                  <a:cubicBezTo>
                    <a:pt x="1475" y="2877"/>
                    <a:pt x="1507" y="2868"/>
                    <a:pt x="1537" y="2869"/>
                  </a:cubicBezTo>
                  <a:lnTo>
                    <a:pt x="1537" y="2869"/>
                  </a:lnTo>
                  <a:cubicBezTo>
                    <a:pt x="1548" y="2870"/>
                    <a:pt x="1560" y="2871"/>
                    <a:pt x="1570" y="2875"/>
                  </a:cubicBezTo>
                  <a:lnTo>
                    <a:pt x="1570" y="2875"/>
                  </a:lnTo>
                  <a:cubicBezTo>
                    <a:pt x="1577" y="2877"/>
                    <a:pt x="1584" y="2882"/>
                    <a:pt x="1591" y="2886"/>
                  </a:cubicBezTo>
                  <a:lnTo>
                    <a:pt x="1591" y="2886"/>
                  </a:lnTo>
                  <a:cubicBezTo>
                    <a:pt x="1601" y="2894"/>
                    <a:pt x="1610" y="2904"/>
                    <a:pt x="1619" y="2919"/>
                  </a:cubicBezTo>
                  <a:lnTo>
                    <a:pt x="1619" y="2919"/>
                  </a:lnTo>
                  <a:cubicBezTo>
                    <a:pt x="1635" y="2947"/>
                    <a:pt x="1646" y="2931"/>
                    <a:pt x="1660" y="2901"/>
                  </a:cubicBezTo>
                  <a:lnTo>
                    <a:pt x="1660" y="2901"/>
                  </a:lnTo>
                  <a:cubicBezTo>
                    <a:pt x="1669" y="2883"/>
                    <a:pt x="1675" y="2864"/>
                    <a:pt x="1679" y="2846"/>
                  </a:cubicBezTo>
                  <a:lnTo>
                    <a:pt x="1679" y="2846"/>
                  </a:lnTo>
                  <a:cubicBezTo>
                    <a:pt x="1683" y="2830"/>
                    <a:pt x="1687" y="2813"/>
                    <a:pt x="1690" y="2797"/>
                  </a:cubicBezTo>
                  <a:lnTo>
                    <a:pt x="1690" y="2797"/>
                  </a:lnTo>
                  <a:cubicBezTo>
                    <a:pt x="1691" y="2790"/>
                    <a:pt x="1693" y="2782"/>
                    <a:pt x="1695" y="2775"/>
                  </a:cubicBezTo>
                  <a:lnTo>
                    <a:pt x="1695" y="2775"/>
                  </a:lnTo>
                  <a:cubicBezTo>
                    <a:pt x="1702" y="2742"/>
                    <a:pt x="1713" y="2711"/>
                    <a:pt x="1736" y="2683"/>
                  </a:cubicBezTo>
                  <a:lnTo>
                    <a:pt x="1736" y="2683"/>
                  </a:lnTo>
                  <a:cubicBezTo>
                    <a:pt x="1738" y="2679"/>
                    <a:pt x="1739" y="2675"/>
                    <a:pt x="1739" y="2672"/>
                  </a:cubicBezTo>
                  <a:lnTo>
                    <a:pt x="1739" y="2672"/>
                  </a:lnTo>
                  <a:cubicBezTo>
                    <a:pt x="1749" y="2635"/>
                    <a:pt x="1757" y="2610"/>
                    <a:pt x="1766" y="2594"/>
                  </a:cubicBezTo>
                  <a:lnTo>
                    <a:pt x="1766" y="2594"/>
                  </a:lnTo>
                  <a:cubicBezTo>
                    <a:pt x="1769" y="2584"/>
                    <a:pt x="1772" y="2573"/>
                    <a:pt x="1775" y="2562"/>
                  </a:cubicBezTo>
                  <a:lnTo>
                    <a:pt x="1775" y="2562"/>
                  </a:lnTo>
                  <a:cubicBezTo>
                    <a:pt x="1770" y="2559"/>
                    <a:pt x="1778" y="2570"/>
                    <a:pt x="1775" y="2562"/>
                  </a:cubicBezTo>
                  <a:lnTo>
                    <a:pt x="1775" y="2562"/>
                  </a:lnTo>
                  <a:cubicBezTo>
                    <a:pt x="1825" y="2386"/>
                    <a:pt x="1822" y="2167"/>
                    <a:pt x="1859" y="1987"/>
                  </a:cubicBezTo>
                  <a:lnTo>
                    <a:pt x="1859" y="1987"/>
                  </a:lnTo>
                  <a:cubicBezTo>
                    <a:pt x="1960" y="1485"/>
                    <a:pt x="2054" y="981"/>
                    <a:pt x="2153" y="478"/>
                  </a:cubicBezTo>
                  <a:lnTo>
                    <a:pt x="2153" y="478"/>
                  </a:lnTo>
                  <a:cubicBezTo>
                    <a:pt x="2157" y="457"/>
                    <a:pt x="2158" y="442"/>
                    <a:pt x="2153" y="431"/>
                  </a:cubicBezTo>
                  <a:lnTo>
                    <a:pt x="2153" y="431"/>
                  </a:lnTo>
                  <a:cubicBezTo>
                    <a:pt x="2158" y="421"/>
                    <a:pt x="2166" y="412"/>
                    <a:pt x="2177" y="406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E3B251EF-0E0B-EE4C-95E7-A6A50AF27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5015" y="7912193"/>
              <a:ext cx="846809" cy="1169403"/>
            </a:xfrm>
            <a:custGeom>
              <a:avLst/>
              <a:gdLst>
                <a:gd name="T0" fmla="*/ 30 w 1296"/>
                <a:gd name="T1" fmla="*/ 79 h 1792"/>
                <a:gd name="T2" fmla="*/ 18 w 1296"/>
                <a:gd name="T3" fmla="*/ 87 h 1792"/>
                <a:gd name="T4" fmla="*/ 24 w 1296"/>
                <a:gd name="T5" fmla="*/ 92 h 1792"/>
                <a:gd name="T6" fmla="*/ 38 w 1296"/>
                <a:gd name="T7" fmla="*/ 114 h 1792"/>
                <a:gd name="T8" fmla="*/ 28 w 1296"/>
                <a:gd name="T9" fmla="*/ 162 h 1792"/>
                <a:gd name="T10" fmla="*/ 29 w 1296"/>
                <a:gd name="T11" fmla="*/ 720 h 1792"/>
                <a:gd name="T12" fmla="*/ 33 w 1296"/>
                <a:gd name="T13" fmla="*/ 845 h 1792"/>
                <a:gd name="T14" fmla="*/ 26 w 1296"/>
                <a:gd name="T15" fmla="*/ 971 h 1792"/>
                <a:gd name="T16" fmla="*/ 28 w 1296"/>
                <a:gd name="T17" fmla="*/ 1552 h 1792"/>
                <a:gd name="T18" fmla="*/ 64 w 1296"/>
                <a:gd name="T19" fmla="*/ 1791 h 1792"/>
                <a:gd name="T20" fmla="*/ 64 w 1296"/>
                <a:gd name="T21" fmla="*/ 1790 h 1792"/>
                <a:gd name="T22" fmla="*/ 74 w 1296"/>
                <a:gd name="T23" fmla="*/ 1789 h 1792"/>
                <a:gd name="T24" fmla="*/ 522 w 1296"/>
                <a:gd name="T25" fmla="*/ 1738 h 1792"/>
                <a:gd name="T26" fmla="*/ 681 w 1296"/>
                <a:gd name="T27" fmla="*/ 1734 h 1792"/>
                <a:gd name="T28" fmla="*/ 795 w 1296"/>
                <a:gd name="T29" fmla="*/ 1721 h 1792"/>
                <a:gd name="T30" fmla="*/ 909 w 1296"/>
                <a:gd name="T31" fmla="*/ 1708 h 1792"/>
                <a:gd name="T32" fmla="*/ 976 w 1296"/>
                <a:gd name="T33" fmla="*/ 1700 h 1792"/>
                <a:gd name="T34" fmla="*/ 978 w 1296"/>
                <a:gd name="T35" fmla="*/ 1701 h 1792"/>
                <a:gd name="T36" fmla="*/ 1267 w 1296"/>
                <a:gd name="T37" fmla="*/ 1669 h 1792"/>
                <a:gd name="T38" fmla="*/ 1280 w 1296"/>
                <a:gd name="T39" fmla="*/ 1667 h 1792"/>
                <a:gd name="T40" fmla="*/ 1295 w 1296"/>
                <a:gd name="T41" fmla="*/ 1653 h 1792"/>
                <a:gd name="T42" fmla="*/ 1262 w 1296"/>
                <a:gd name="T43" fmla="*/ 1603 h 1792"/>
                <a:gd name="T44" fmla="*/ 1263 w 1296"/>
                <a:gd name="T45" fmla="*/ 1603 h 1792"/>
                <a:gd name="T46" fmla="*/ 1247 w 1296"/>
                <a:gd name="T47" fmla="*/ 1437 h 1792"/>
                <a:gd name="T48" fmla="*/ 1231 w 1296"/>
                <a:gd name="T49" fmla="*/ 1403 h 1792"/>
                <a:gd name="T50" fmla="*/ 1230 w 1296"/>
                <a:gd name="T51" fmla="*/ 1402 h 1792"/>
                <a:gd name="T52" fmla="*/ 1230 w 1296"/>
                <a:gd name="T53" fmla="*/ 1402 h 1792"/>
                <a:gd name="T54" fmla="*/ 1247 w 1296"/>
                <a:gd name="T55" fmla="*/ 1185 h 1792"/>
                <a:gd name="T56" fmla="*/ 1246 w 1296"/>
                <a:gd name="T57" fmla="*/ 1186 h 1792"/>
                <a:gd name="T58" fmla="*/ 1248 w 1296"/>
                <a:gd name="T59" fmla="*/ 1169 h 1792"/>
                <a:gd name="T60" fmla="*/ 1238 w 1296"/>
                <a:gd name="T61" fmla="*/ 1094 h 1792"/>
                <a:gd name="T62" fmla="*/ 1238 w 1296"/>
                <a:gd name="T63" fmla="*/ 1093 h 1792"/>
                <a:gd name="T64" fmla="*/ 1212 w 1296"/>
                <a:gd name="T65" fmla="*/ 1036 h 1792"/>
                <a:gd name="T66" fmla="*/ 1163 w 1296"/>
                <a:gd name="T67" fmla="*/ 918 h 1792"/>
                <a:gd name="T68" fmla="*/ 1163 w 1296"/>
                <a:gd name="T69" fmla="*/ 919 h 1792"/>
                <a:gd name="T70" fmla="*/ 1016 w 1296"/>
                <a:gd name="T71" fmla="*/ 468 h 1792"/>
                <a:gd name="T72" fmla="*/ 899 w 1296"/>
                <a:gd name="T73" fmla="*/ 81 h 1792"/>
                <a:gd name="T74" fmla="*/ 879 w 1296"/>
                <a:gd name="T75" fmla="*/ 41 h 1792"/>
                <a:gd name="T76" fmla="*/ 889 w 1296"/>
                <a:gd name="T77" fmla="*/ 12 h 1792"/>
                <a:gd name="T78" fmla="*/ 893 w 1296"/>
                <a:gd name="T79" fmla="*/ 8 h 1792"/>
                <a:gd name="T80" fmla="*/ 877 w 1296"/>
                <a:gd name="T81" fmla="*/ 0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96" h="1792">
                  <a:moveTo>
                    <a:pt x="30" y="79"/>
                  </a:moveTo>
                  <a:lnTo>
                    <a:pt x="30" y="79"/>
                  </a:lnTo>
                  <a:cubicBezTo>
                    <a:pt x="26" y="81"/>
                    <a:pt x="22" y="84"/>
                    <a:pt x="18" y="87"/>
                  </a:cubicBezTo>
                  <a:lnTo>
                    <a:pt x="18" y="87"/>
                  </a:lnTo>
                  <a:cubicBezTo>
                    <a:pt x="20" y="89"/>
                    <a:pt x="23" y="90"/>
                    <a:pt x="24" y="92"/>
                  </a:cubicBezTo>
                  <a:lnTo>
                    <a:pt x="24" y="92"/>
                  </a:lnTo>
                  <a:cubicBezTo>
                    <a:pt x="31" y="98"/>
                    <a:pt x="35" y="106"/>
                    <a:pt x="38" y="114"/>
                  </a:cubicBezTo>
                  <a:lnTo>
                    <a:pt x="38" y="114"/>
                  </a:lnTo>
                  <a:cubicBezTo>
                    <a:pt x="30" y="125"/>
                    <a:pt x="28" y="141"/>
                    <a:pt x="28" y="162"/>
                  </a:cubicBezTo>
                  <a:lnTo>
                    <a:pt x="28" y="162"/>
                  </a:lnTo>
                  <a:cubicBezTo>
                    <a:pt x="30" y="348"/>
                    <a:pt x="29" y="534"/>
                    <a:pt x="29" y="720"/>
                  </a:cubicBezTo>
                  <a:lnTo>
                    <a:pt x="29" y="720"/>
                  </a:lnTo>
                  <a:cubicBezTo>
                    <a:pt x="31" y="762"/>
                    <a:pt x="33" y="803"/>
                    <a:pt x="33" y="845"/>
                  </a:cubicBezTo>
                  <a:lnTo>
                    <a:pt x="33" y="845"/>
                  </a:lnTo>
                  <a:cubicBezTo>
                    <a:pt x="33" y="887"/>
                    <a:pt x="31" y="929"/>
                    <a:pt x="26" y="971"/>
                  </a:cubicBezTo>
                  <a:lnTo>
                    <a:pt x="26" y="971"/>
                  </a:lnTo>
                  <a:cubicBezTo>
                    <a:pt x="17" y="1165"/>
                    <a:pt x="0" y="1358"/>
                    <a:pt x="28" y="1552"/>
                  </a:cubicBezTo>
                  <a:lnTo>
                    <a:pt x="28" y="1552"/>
                  </a:lnTo>
                  <a:cubicBezTo>
                    <a:pt x="40" y="1632"/>
                    <a:pt x="53" y="1711"/>
                    <a:pt x="64" y="1791"/>
                  </a:cubicBezTo>
                  <a:lnTo>
                    <a:pt x="64" y="1791"/>
                  </a:lnTo>
                  <a:lnTo>
                    <a:pt x="64" y="1790"/>
                  </a:lnTo>
                  <a:lnTo>
                    <a:pt x="64" y="1790"/>
                  </a:lnTo>
                  <a:cubicBezTo>
                    <a:pt x="67" y="1790"/>
                    <a:pt x="71" y="1790"/>
                    <a:pt x="74" y="1789"/>
                  </a:cubicBezTo>
                  <a:lnTo>
                    <a:pt x="74" y="1789"/>
                  </a:lnTo>
                  <a:cubicBezTo>
                    <a:pt x="223" y="1770"/>
                    <a:pt x="372" y="1743"/>
                    <a:pt x="522" y="1738"/>
                  </a:cubicBezTo>
                  <a:lnTo>
                    <a:pt x="522" y="1738"/>
                  </a:lnTo>
                  <a:cubicBezTo>
                    <a:pt x="575" y="1736"/>
                    <a:pt x="628" y="1736"/>
                    <a:pt x="681" y="1734"/>
                  </a:cubicBezTo>
                  <a:lnTo>
                    <a:pt x="681" y="1734"/>
                  </a:lnTo>
                  <a:cubicBezTo>
                    <a:pt x="719" y="1729"/>
                    <a:pt x="757" y="1725"/>
                    <a:pt x="795" y="1721"/>
                  </a:cubicBezTo>
                  <a:lnTo>
                    <a:pt x="795" y="1721"/>
                  </a:lnTo>
                  <a:cubicBezTo>
                    <a:pt x="833" y="1717"/>
                    <a:pt x="871" y="1712"/>
                    <a:pt x="909" y="1708"/>
                  </a:cubicBezTo>
                  <a:lnTo>
                    <a:pt x="909" y="1708"/>
                  </a:lnTo>
                  <a:cubicBezTo>
                    <a:pt x="931" y="1704"/>
                    <a:pt x="953" y="1701"/>
                    <a:pt x="976" y="1700"/>
                  </a:cubicBezTo>
                  <a:lnTo>
                    <a:pt x="976" y="1700"/>
                  </a:lnTo>
                  <a:cubicBezTo>
                    <a:pt x="977" y="1700"/>
                    <a:pt x="977" y="1701"/>
                    <a:pt x="978" y="1701"/>
                  </a:cubicBezTo>
                  <a:lnTo>
                    <a:pt x="978" y="1701"/>
                  </a:lnTo>
                  <a:cubicBezTo>
                    <a:pt x="1074" y="1690"/>
                    <a:pt x="1171" y="1679"/>
                    <a:pt x="1267" y="1669"/>
                  </a:cubicBezTo>
                  <a:lnTo>
                    <a:pt x="1267" y="1669"/>
                  </a:lnTo>
                  <a:cubicBezTo>
                    <a:pt x="1272" y="1668"/>
                    <a:pt x="1276" y="1668"/>
                    <a:pt x="1280" y="1667"/>
                  </a:cubicBezTo>
                  <a:lnTo>
                    <a:pt x="1280" y="1667"/>
                  </a:lnTo>
                  <a:cubicBezTo>
                    <a:pt x="1286" y="1667"/>
                    <a:pt x="1291" y="1658"/>
                    <a:pt x="1295" y="1653"/>
                  </a:cubicBezTo>
                  <a:lnTo>
                    <a:pt x="1295" y="1653"/>
                  </a:lnTo>
                  <a:cubicBezTo>
                    <a:pt x="1275" y="1642"/>
                    <a:pt x="1269" y="1622"/>
                    <a:pt x="1262" y="1603"/>
                  </a:cubicBezTo>
                  <a:lnTo>
                    <a:pt x="1262" y="1603"/>
                  </a:lnTo>
                  <a:lnTo>
                    <a:pt x="1263" y="1603"/>
                  </a:lnTo>
                  <a:lnTo>
                    <a:pt x="1263" y="1603"/>
                  </a:lnTo>
                  <a:cubicBezTo>
                    <a:pt x="1221" y="1551"/>
                    <a:pt x="1280" y="1489"/>
                    <a:pt x="1247" y="1437"/>
                  </a:cubicBezTo>
                  <a:lnTo>
                    <a:pt x="1247" y="1437"/>
                  </a:lnTo>
                  <a:cubicBezTo>
                    <a:pt x="1230" y="1431"/>
                    <a:pt x="1230" y="1416"/>
                    <a:pt x="1230" y="1402"/>
                  </a:cubicBezTo>
                  <a:lnTo>
                    <a:pt x="1231" y="1403"/>
                  </a:lnTo>
                  <a:lnTo>
                    <a:pt x="1230" y="1402"/>
                  </a:lnTo>
                  <a:lnTo>
                    <a:pt x="1230" y="1402"/>
                  </a:lnTo>
                  <a:lnTo>
                    <a:pt x="1230" y="1402"/>
                  </a:lnTo>
                  <a:lnTo>
                    <a:pt x="1230" y="1402"/>
                  </a:lnTo>
                  <a:cubicBezTo>
                    <a:pt x="1192" y="1326"/>
                    <a:pt x="1226" y="1256"/>
                    <a:pt x="1247" y="1185"/>
                  </a:cubicBezTo>
                  <a:lnTo>
                    <a:pt x="1247" y="1185"/>
                  </a:lnTo>
                  <a:lnTo>
                    <a:pt x="1246" y="1186"/>
                  </a:lnTo>
                  <a:lnTo>
                    <a:pt x="1246" y="1186"/>
                  </a:lnTo>
                  <a:cubicBezTo>
                    <a:pt x="1247" y="1180"/>
                    <a:pt x="1247" y="1174"/>
                    <a:pt x="1248" y="1169"/>
                  </a:cubicBezTo>
                  <a:lnTo>
                    <a:pt x="1248" y="1169"/>
                  </a:lnTo>
                  <a:cubicBezTo>
                    <a:pt x="1244" y="1143"/>
                    <a:pt x="1241" y="1119"/>
                    <a:pt x="1238" y="1094"/>
                  </a:cubicBezTo>
                  <a:lnTo>
                    <a:pt x="1238" y="1094"/>
                  </a:lnTo>
                  <a:lnTo>
                    <a:pt x="1238" y="1093"/>
                  </a:lnTo>
                  <a:lnTo>
                    <a:pt x="1238" y="1093"/>
                  </a:lnTo>
                  <a:cubicBezTo>
                    <a:pt x="1253" y="1064"/>
                    <a:pt x="1206" y="1061"/>
                    <a:pt x="1212" y="1036"/>
                  </a:cubicBezTo>
                  <a:lnTo>
                    <a:pt x="1212" y="1036"/>
                  </a:lnTo>
                  <a:cubicBezTo>
                    <a:pt x="1166" y="1009"/>
                    <a:pt x="1170" y="961"/>
                    <a:pt x="1163" y="918"/>
                  </a:cubicBezTo>
                  <a:lnTo>
                    <a:pt x="1163" y="918"/>
                  </a:lnTo>
                  <a:cubicBezTo>
                    <a:pt x="1163" y="918"/>
                    <a:pt x="1163" y="918"/>
                    <a:pt x="1163" y="919"/>
                  </a:cubicBezTo>
                  <a:lnTo>
                    <a:pt x="1163" y="919"/>
                  </a:lnTo>
                  <a:cubicBezTo>
                    <a:pt x="1093" y="776"/>
                    <a:pt x="1066" y="618"/>
                    <a:pt x="1016" y="468"/>
                  </a:cubicBezTo>
                  <a:lnTo>
                    <a:pt x="1016" y="468"/>
                  </a:lnTo>
                  <a:cubicBezTo>
                    <a:pt x="973" y="340"/>
                    <a:pt x="935" y="211"/>
                    <a:pt x="899" y="81"/>
                  </a:cubicBezTo>
                  <a:lnTo>
                    <a:pt x="899" y="81"/>
                  </a:lnTo>
                  <a:cubicBezTo>
                    <a:pt x="894" y="63"/>
                    <a:pt x="888" y="50"/>
                    <a:pt x="879" y="41"/>
                  </a:cubicBezTo>
                  <a:lnTo>
                    <a:pt x="879" y="41"/>
                  </a:lnTo>
                  <a:cubicBezTo>
                    <a:pt x="880" y="31"/>
                    <a:pt x="883" y="22"/>
                    <a:pt x="889" y="12"/>
                  </a:cubicBezTo>
                  <a:lnTo>
                    <a:pt x="889" y="12"/>
                  </a:lnTo>
                  <a:cubicBezTo>
                    <a:pt x="890" y="11"/>
                    <a:pt x="891" y="10"/>
                    <a:pt x="893" y="8"/>
                  </a:cubicBezTo>
                  <a:lnTo>
                    <a:pt x="893" y="8"/>
                  </a:lnTo>
                  <a:cubicBezTo>
                    <a:pt x="888" y="5"/>
                    <a:pt x="883" y="2"/>
                    <a:pt x="877" y="0"/>
                  </a:cubicBezTo>
                  <a:lnTo>
                    <a:pt x="877" y="0"/>
                  </a:lnTo>
                  <a:cubicBezTo>
                    <a:pt x="595" y="31"/>
                    <a:pt x="312" y="57"/>
                    <a:pt x="30" y="79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2ADD273B-2D6A-8F48-AE4E-C0ABE5503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8218" y="8957742"/>
              <a:ext cx="2246636" cy="1540963"/>
            </a:xfrm>
            <a:custGeom>
              <a:avLst/>
              <a:gdLst>
                <a:gd name="T0" fmla="*/ 2415 w 3439"/>
                <a:gd name="T1" fmla="*/ 17 h 2357"/>
                <a:gd name="T2" fmla="*/ 2365 w 3439"/>
                <a:gd name="T3" fmla="*/ 160 h 2357"/>
                <a:gd name="T4" fmla="*/ 2298 w 3439"/>
                <a:gd name="T5" fmla="*/ 184 h 2357"/>
                <a:gd name="T6" fmla="*/ 2183 w 3439"/>
                <a:gd name="T7" fmla="*/ 143 h 2357"/>
                <a:gd name="T8" fmla="*/ 1280 w 3439"/>
                <a:gd name="T9" fmla="*/ 168 h 2357"/>
                <a:gd name="T10" fmla="*/ 1246 w 3439"/>
                <a:gd name="T11" fmla="*/ 117 h 2357"/>
                <a:gd name="T12" fmla="*/ 1216 w 3439"/>
                <a:gd name="T13" fmla="*/ 81 h 2357"/>
                <a:gd name="T14" fmla="*/ 1201 w 3439"/>
                <a:gd name="T15" fmla="*/ 67 h 2357"/>
                <a:gd name="T16" fmla="*/ 910 w 3439"/>
                <a:gd name="T17" fmla="*/ 98 h 2357"/>
                <a:gd name="T18" fmla="*/ 615 w 3439"/>
                <a:gd name="T19" fmla="*/ 132 h 2357"/>
                <a:gd name="T20" fmla="*/ 8 w 3439"/>
                <a:gd name="T21" fmla="*/ 187 h 2357"/>
                <a:gd name="T22" fmla="*/ 24 w 3439"/>
                <a:gd name="T23" fmla="*/ 408 h 2357"/>
                <a:gd name="T24" fmla="*/ 39 w 3439"/>
                <a:gd name="T25" fmla="*/ 456 h 2357"/>
                <a:gd name="T26" fmla="*/ 39 w 3439"/>
                <a:gd name="T27" fmla="*/ 476 h 2357"/>
                <a:gd name="T28" fmla="*/ 76 w 3439"/>
                <a:gd name="T29" fmla="*/ 478 h 2357"/>
                <a:gd name="T30" fmla="*/ 104 w 3439"/>
                <a:gd name="T31" fmla="*/ 485 h 2357"/>
                <a:gd name="T32" fmla="*/ 161 w 3439"/>
                <a:gd name="T33" fmla="*/ 384 h 2357"/>
                <a:gd name="T34" fmla="*/ 168 w 3439"/>
                <a:gd name="T35" fmla="*/ 385 h 2357"/>
                <a:gd name="T36" fmla="*/ 360 w 3439"/>
                <a:gd name="T37" fmla="*/ 482 h 2357"/>
                <a:gd name="T38" fmla="*/ 368 w 3439"/>
                <a:gd name="T39" fmla="*/ 428 h 2357"/>
                <a:gd name="T40" fmla="*/ 413 w 3439"/>
                <a:gd name="T41" fmla="*/ 420 h 2357"/>
                <a:gd name="T42" fmla="*/ 404 w 3439"/>
                <a:gd name="T43" fmla="*/ 458 h 2357"/>
                <a:gd name="T44" fmla="*/ 417 w 3439"/>
                <a:gd name="T45" fmla="*/ 490 h 2357"/>
                <a:gd name="T46" fmla="*/ 521 w 3439"/>
                <a:gd name="T47" fmla="*/ 395 h 2357"/>
                <a:gd name="T48" fmla="*/ 629 w 3439"/>
                <a:gd name="T49" fmla="*/ 423 h 2357"/>
                <a:gd name="T50" fmla="*/ 723 w 3439"/>
                <a:gd name="T51" fmla="*/ 397 h 2357"/>
                <a:gd name="T52" fmla="*/ 770 w 3439"/>
                <a:gd name="T53" fmla="*/ 410 h 2357"/>
                <a:gd name="T54" fmla="*/ 808 w 3439"/>
                <a:gd name="T55" fmla="*/ 432 h 2357"/>
                <a:gd name="T56" fmla="*/ 981 w 3439"/>
                <a:gd name="T57" fmla="*/ 488 h 2357"/>
                <a:gd name="T58" fmla="*/ 1069 w 3439"/>
                <a:gd name="T59" fmla="*/ 489 h 2357"/>
                <a:gd name="T60" fmla="*/ 1156 w 3439"/>
                <a:gd name="T61" fmla="*/ 601 h 2357"/>
                <a:gd name="T62" fmla="*/ 1178 w 3439"/>
                <a:gd name="T63" fmla="*/ 670 h 2357"/>
                <a:gd name="T64" fmla="*/ 2051 w 3439"/>
                <a:gd name="T65" fmla="*/ 766 h 2357"/>
                <a:gd name="T66" fmla="*/ 2131 w 3439"/>
                <a:gd name="T67" fmla="*/ 791 h 2357"/>
                <a:gd name="T68" fmla="*/ 2195 w 3439"/>
                <a:gd name="T69" fmla="*/ 1268 h 2357"/>
                <a:gd name="T70" fmla="*/ 2272 w 3439"/>
                <a:gd name="T71" fmla="*/ 1382 h 2357"/>
                <a:gd name="T72" fmla="*/ 2314 w 3439"/>
                <a:gd name="T73" fmla="*/ 1296 h 2357"/>
                <a:gd name="T74" fmla="*/ 2311 w 3439"/>
                <a:gd name="T75" fmla="*/ 1290 h 2357"/>
                <a:gd name="T76" fmla="*/ 2342 w 3439"/>
                <a:gd name="T77" fmla="*/ 1342 h 2357"/>
                <a:gd name="T78" fmla="*/ 2282 w 3439"/>
                <a:gd name="T79" fmla="*/ 1460 h 2357"/>
                <a:gd name="T80" fmla="*/ 2410 w 3439"/>
                <a:gd name="T81" fmla="*/ 1653 h 2357"/>
                <a:gd name="T82" fmla="*/ 2547 w 3439"/>
                <a:gd name="T83" fmla="*/ 1714 h 2357"/>
                <a:gd name="T84" fmla="*/ 2564 w 3439"/>
                <a:gd name="T85" fmla="*/ 1733 h 2357"/>
                <a:gd name="T86" fmla="*/ 2607 w 3439"/>
                <a:gd name="T87" fmla="*/ 1837 h 2357"/>
                <a:gd name="T88" fmla="*/ 2807 w 3439"/>
                <a:gd name="T89" fmla="*/ 2089 h 2357"/>
                <a:gd name="T90" fmla="*/ 3064 w 3439"/>
                <a:gd name="T91" fmla="*/ 2286 h 2357"/>
                <a:gd name="T92" fmla="*/ 3078 w 3439"/>
                <a:gd name="T93" fmla="*/ 2280 h 2357"/>
                <a:gd name="T94" fmla="*/ 3089 w 3439"/>
                <a:gd name="T95" fmla="*/ 2311 h 2357"/>
                <a:gd name="T96" fmla="*/ 3137 w 3439"/>
                <a:gd name="T97" fmla="*/ 2320 h 2357"/>
                <a:gd name="T98" fmla="*/ 3111 w 3439"/>
                <a:gd name="T99" fmla="*/ 2356 h 2357"/>
                <a:gd name="T100" fmla="*/ 3311 w 3439"/>
                <a:gd name="T101" fmla="*/ 2284 h 2357"/>
                <a:gd name="T102" fmla="*/ 3363 w 3439"/>
                <a:gd name="T103" fmla="*/ 2051 h 2357"/>
                <a:gd name="T104" fmla="*/ 3387 w 3439"/>
                <a:gd name="T105" fmla="*/ 1842 h 2357"/>
                <a:gd name="T106" fmla="*/ 3193 w 3439"/>
                <a:gd name="T107" fmla="*/ 1272 h 2357"/>
                <a:gd name="T108" fmla="*/ 3070 w 3439"/>
                <a:gd name="T109" fmla="*/ 1006 h 2357"/>
                <a:gd name="T110" fmla="*/ 2836 w 3439"/>
                <a:gd name="T111" fmla="*/ 616 h 2357"/>
                <a:gd name="T112" fmla="*/ 2631 w 3439"/>
                <a:gd name="T113" fmla="*/ 190 h 2357"/>
                <a:gd name="T114" fmla="*/ 2599 w 3439"/>
                <a:gd name="T115" fmla="*/ 142 h 2357"/>
                <a:gd name="T116" fmla="*/ 2550 w 3439"/>
                <a:gd name="T117" fmla="*/ 27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39" h="2357">
                  <a:moveTo>
                    <a:pt x="2536" y="41"/>
                  </a:moveTo>
                  <a:lnTo>
                    <a:pt x="2536" y="41"/>
                  </a:lnTo>
                  <a:cubicBezTo>
                    <a:pt x="2513" y="30"/>
                    <a:pt x="2482" y="30"/>
                    <a:pt x="2448" y="34"/>
                  </a:cubicBezTo>
                  <a:lnTo>
                    <a:pt x="2448" y="34"/>
                  </a:lnTo>
                  <a:cubicBezTo>
                    <a:pt x="2435" y="35"/>
                    <a:pt x="2420" y="35"/>
                    <a:pt x="2415" y="17"/>
                  </a:cubicBezTo>
                  <a:lnTo>
                    <a:pt x="2415" y="17"/>
                  </a:lnTo>
                  <a:cubicBezTo>
                    <a:pt x="2395" y="3"/>
                    <a:pt x="2374" y="0"/>
                    <a:pt x="2353" y="16"/>
                  </a:cubicBezTo>
                  <a:lnTo>
                    <a:pt x="2353" y="16"/>
                  </a:lnTo>
                  <a:cubicBezTo>
                    <a:pt x="2338" y="66"/>
                    <a:pt x="2373" y="112"/>
                    <a:pt x="2365" y="160"/>
                  </a:cubicBezTo>
                  <a:lnTo>
                    <a:pt x="2365" y="160"/>
                  </a:lnTo>
                  <a:cubicBezTo>
                    <a:pt x="2363" y="173"/>
                    <a:pt x="2369" y="190"/>
                    <a:pt x="2365" y="201"/>
                  </a:cubicBezTo>
                  <a:lnTo>
                    <a:pt x="2365" y="201"/>
                  </a:lnTo>
                  <a:cubicBezTo>
                    <a:pt x="2361" y="206"/>
                    <a:pt x="2355" y="211"/>
                    <a:pt x="2347" y="214"/>
                  </a:cubicBezTo>
                  <a:lnTo>
                    <a:pt x="2347" y="214"/>
                  </a:lnTo>
                  <a:cubicBezTo>
                    <a:pt x="2326" y="218"/>
                    <a:pt x="2307" y="207"/>
                    <a:pt x="2298" y="184"/>
                  </a:cubicBezTo>
                  <a:lnTo>
                    <a:pt x="2299" y="185"/>
                  </a:lnTo>
                  <a:lnTo>
                    <a:pt x="2298" y="184"/>
                  </a:lnTo>
                  <a:lnTo>
                    <a:pt x="2298" y="184"/>
                  </a:lnTo>
                  <a:lnTo>
                    <a:pt x="2298" y="184"/>
                  </a:lnTo>
                  <a:cubicBezTo>
                    <a:pt x="2267" y="150"/>
                    <a:pt x="2235" y="138"/>
                    <a:pt x="2183" y="143"/>
                  </a:cubicBezTo>
                  <a:lnTo>
                    <a:pt x="2183" y="143"/>
                  </a:lnTo>
                  <a:cubicBezTo>
                    <a:pt x="1913" y="167"/>
                    <a:pt x="1642" y="183"/>
                    <a:pt x="1370" y="199"/>
                  </a:cubicBezTo>
                  <a:lnTo>
                    <a:pt x="1370" y="199"/>
                  </a:lnTo>
                  <a:cubicBezTo>
                    <a:pt x="1339" y="201"/>
                    <a:pt x="1297" y="217"/>
                    <a:pt x="1280" y="168"/>
                  </a:cubicBezTo>
                  <a:lnTo>
                    <a:pt x="1280" y="168"/>
                  </a:lnTo>
                  <a:cubicBezTo>
                    <a:pt x="1252" y="163"/>
                    <a:pt x="1267" y="129"/>
                    <a:pt x="1248" y="118"/>
                  </a:cubicBezTo>
                  <a:lnTo>
                    <a:pt x="1248" y="118"/>
                  </a:lnTo>
                  <a:cubicBezTo>
                    <a:pt x="1248" y="118"/>
                    <a:pt x="1248" y="118"/>
                    <a:pt x="1248" y="119"/>
                  </a:cubicBezTo>
                  <a:lnTo>
                    <a:pt x="1246" y="117"/>
                  </a:lnTo>
                  <a:lnTo>
                    <a:pt x="1246" y="117"/>
                  </a:lnTo>
                  <a:cubicBezTo>
                    <a:pt x="1247" y="117"/>
                    <a:pt x="1247" y="117"/>
                    <a:pt x="1247" y="117"/>
                  </a:cubicBezTo>
                  <a:lnTo>
                    <a:pt x="1247" y="117"/>
                  </a:lnTo>
                  <a:cubicBezTo>
                    <a:pt x="1239" y="101"/>
                    <a:pt x="1228" y="93"/>
                    <a:pt x="1216" y="90"/>
                  </a:cubicBezTo>
                  <a:lnTo>
                    <a:pt x="1216" y="90"/>
                  </a:lnTo>
                  <a:cubicBezTo>
                    <a:pt x="1216" y="87"/>
                    <a:pt x="1216" y="83"/>
                    <a:pt x="1216" y="81"/>
                  </a:cubicBezTo>
                  <a:lnTo>
                    <a:pt x="1216" y="81"/>
                  </a:lnTo>
                  <a:cubicBezTo>
                    <a:pt x="1211" y="79"/>
                    <a:pt x="1206" y="75"/>
                    <a:pt x="1203" y="69"/>
                  </a:cubicBezTo>
                  <a:lnTo>
                    <a:pt x="1202" y="67"/>
                  </a:lnTo>
                  <a:lnTo>
                    <a:pt x="1202" y="67"/>
                  </a:lnTo>
                  <a:cubicBezTo>
                    <a:pt x="1202" y="67"/>
                    <a:pt x="1202" y="67"/>
                    <a:pt x="1201" y="67"/>
                  </a:cubicBezTo>
                  <a:lnTo>
                    <a:pt x="1201" y="67"/>
                  </a:lnTo>
                  <a:cubicBezTo>
                    <a:pt x="1105" y="77"/>
                    <a:pt x="1008" y="88"/>
                    <a:pt x="912" y="99"/>
                  </a:cubicBezTo>
                  <a:lnTo>
                    <a:pt x="912" y="99"/>
                  </a:lnTo>
                  <a:cubicBezTo>
                    <a:pt x="911" y="99"/>
                    <a:pt x="911" y="98"/>
                    <a:pt x="910" y="98"/>
                  </a:cubicBezTo>
                  <a:lnTo>
                    <a:pt x="910" y="98"/>
                  </a:lnTo>
                  <a:cubicBezTo>
                    <a:pt x="886" y="99"/>
                    <a:pt x="865" y="102"/>
                    <a:pt x="843" y="106"/>
                  </a:cubicBezTo>
                  <a:lnTo>
                    <a:pt x="843" y="106"/>
                  </a:lnTo>
                  <a:cubicBezTo>
                    <a:pt x="805" y="110"/>
                    <a:pt x="767" y="115"/>
                    <a:pt x="729" y="119"/>
                  </a:cubicBezTo>
                  <a:lnTo>
                    <a:pt x="729" y="119"/>
                  </a:lnTo>
                  <a:cubicBezTo>
                    <a:pt x="691" y="123"/>
                    <a:pt x="653" y="127"/>
                    <a:pt x="615" y="132"/>
                  </a:cubicBezTo>
                  <a:lnTo>
                    <a:pt x="615" y="132"/>
                  </a:lnTo>
                  <a:cubicBezTo>
                    <a:pt x="562" y="134"/>
                    <a:pt x="509" y="134"/>
                    <a:pt x="456" y="136"/>
                  </a:cubicBezTo>
                  <a:lnTo>
                    <a:pt x="456" y="136"/>
                  </a:lnTo>
                  <a:cubicBezTo>
                    <a:pt x="306" y="141"/>
                    <a:pt x="157" y="168"/>
                    <a:pt x="8" y="187"/>
                  </a:cubicBezTo>
                  <a:lnTo>
                    <a:pt x="8" y="187"/>
                  </a:lnTo>
                  <a:cubicBezTo>
                    <a:pt x="9" y="193"/>
                    <a:pt x="10" y="200"/>
                    <a:pt x="10" y="206"/>
                  </a:cubicBezTo>
                  <a:lnTo>
                    <a:pt x="10" y="206"/>
                  </a:lnTo>
                  <a:cubicBezTo>
                    <a:pt x="7" y="206"/>
                    <a:pt x="3" y="206"/>
                    <a:pt x="0" y="207"/>
                  </a:cubicBezTo>
                  <a:lnTo>
                    <a:pt x="0" y="207"/>
                  </a:lnTo>
                  <a:cubicBezTo>
                    <a:pt x="9" y="274"/>
                    <a:pt x="18" y="340"/>
                    <a:pt x="24" y="408"/>
                  </a:cubicBezTo>
                  <a:lnTo>
                    <a:pt x="24" y="408"/>
                  </a:lnTo>
                  <a:cubicBezTo>
                    <a:pt x="26" y="424"/>
                    <a:pt x="31" y="433"/>
                    <a:pt x="37" y="439"/>
                  </a:cubicBezTo>
                  <a:lnTo>
                    <a:pt x="37" y="439"/>
                  </a:lnTo>
                  <a:cubicBezTo>
                    <a:pt x="38" y="444"/>
                    <a:pt x="38" y="450"/>
                    <a:pt x="39" y="456"/>
                  </a:cubicBezTo>
                  <a:lnTo>
                    <a:pt x="39" y="456"/>
                  </a:lnTo>
                  <a:lnTo>
                    <a:pt x="39" y="458"/>
                  </a:lnTo>
                  <a:lnTo>
                    <a:pt x="39" y="458"/>
                  </a:lnTo>
                  <a:cubicBezTo>
                    <a:pt x="39" y="459"/>
                    <a:pt x="40" y="460"/>
                    <a:pt x="39" y="460"/>
                  </a:cubicBezTo>
                  <a:lnTo>
                    <a:pt x="39" y="476"/>
                  </a:lnTo>
                  <a:lnTo>
                    <a:pt x="39" y="476"/>
                  </a:lnTo>
                  <a:cubicBezTo>
                    <a:pt x="45" y="478"/>
                    <a:pt x="52" y="479"/>
                    <a:pt x="60" y="479"/>
                  </a:cubicBezTo>
                  <a:lnTo>
                    <a:pt x="60" y="479"/>
                  </a:lnTo>
                  <a:cubicBezTo>
                    <a:pt x="63" y="479"/>
                    <a:pt x="67" y="478"/>
                    <a:pt x="70" y="478"/>
                  </a:cubicBezTo>
                  <a:lnTo>
                    <a:pt x="70" y="478"/>
                  </a:lnTo>
                  <a:cubicBezTo>
                    <a:pt x="71" y="478"/>
                    <a:pt x="73" y="478"/>
                    <a:pt x="76" y="478"/>
                  </a:cubicBezTo>
                  <a:lnTo>
                    <a:pt x="76" y="478"/>
                  </a:lnTo>
                  <a:cubicBezTo>
                    <a:pt x="76" y="478"/>
                    <a:pt x="78" y="478"/>
                    <a:pt x="79" y="478"/>
                  </a:cubicBezTo>
                  <a:lnTo>
                    <a:pt x="79" y="478"/>
                  </a:lnTo>
                  <a:cubicBezTo>
                    <a:pt x="88" y="482"/>
                    <a:pt x="96" y="485"/>
                    <a:pt x="104" y="485"/>
                  </a:cubicBezTo>
                  <a:lnTo>
                    <a:pt x="104" y="485"/>
                  </a:lnTo>
                  <a:cubicBezTo>
                    <a:pt x="120" y="485"/>
                    <a:pt x="147" y="477"/>
                    <a:pt x="149" y="428"/>
                  </a:cubicBezTo>
                  <a:lnTo>
                    <a:pt x="149" y="428"/>
                  </a:lnTo>
                  <a:cubicBezTo>
                    <a:pt x="149" y="425"/>
                    <a:pt x="149" y="423"/>
                    <a:pt x="149" y="421"/>
                  </a:cubicBezTo>
                  <a:lnTo>
                    <a:pt x="149" y="421"/>
                  </a:lnTo>
                  <a:cubicBezTo>
                    <a:pt x="154" y="409"/>
                    <a:pt x="158" y="396"/>
                    <a:pt x="161" y="384"/>
                  </a:cubicBezTo>
                  <a:lnTo>
                    <a:pt x="161" y="384"/>
                  </a:lnTo>
                  <a:cubicBezTo>
                    <a:pt x="162" y="379"/>
                    <a:pt x="163" y="374"/>
                    <a:pt x="165" y="369"/>
                  </a:cubicBezTo>
                  <a:lnTo>
                    <a:pt x="165" y="369"/>
                  </a:lnTo>
                  <a:cubicBezTo>
                    <a:pt x="166" y="374"/>
                    <a:pt x="167" y="380"/>
                    <a:pt x="168" y="385"/>
                  </a:cubicBezTo>
                  <a:lnTo>
                    <a:pt x="168" y="385"/>
                  </a:lnTo>
                  <a:cubicBezTo>
                    <a:pt x="176" y="429"/>
                    <a:pt x="188" y="489"/>
                    <a:pt x="248" y="512"/>
                  </a:cubicBezTo>
                  <a:lnTo>
                    <a:pt x="248" y="512"/>
                  </a:lnTo>
                  <a:cubicBezTo>
                    <a:pt x="262" y="518"/>
                    <a:pt x="274" y="520"/>
                    <a:pt x="287" y="520"/>
                  </a:cubicBezTo>
                  <a:lnTo>
                    <a:pt x="287" y="520"/>
                  </a:lnTo>
                  <a:cubicBezTo>
                    <a:pt x="320" y="520"/>
                    <a:pt x="343" y="503"/>
                    <a:pt x="360" y="482"/>
                  </a:cubicBezTo>
                  <a:lnTo>
                    <a:pt x="360" y="482"/>
                  </a:lnTo>
                  <a:cubicBezTo>
                    <a:pt x="359" y="480"/>
                    <a:pt x="358" y="479"/>
                    <a:pt x="357" y="477"/>
                  </a:cubicBezTo>
                  <a:lnTo>
                    <a:pt x="357" y="477"/>
                  </a:lnTo>
                  <a:cubicBezTo>
                    <a:pt x="349" y="466"/>
                    <a:pt x="345" y="448"/>
                    <a:pt x="368" y="428"/>
                  </a:cubicBezTo>
                  <a:lnTo>
                    <a:pt x="368" y="428"/>
                  </a:lnTo>
                  <a:cubicBezTo>
                    <a:pt x="369" y="426"/>
                    <a:pt x="370" y="425"/>
                    <a:pt x="371" y="425"/>
                  </a:cubicBezTo>
                  <a:lnTo>
                    <a:pt x="371" y="425"/>
                  </a:lnTo>
                  <a:cubicBezTo>
                    <a:pt x="377" y="418"/>
                    <a:pt x="386" y="415"/>
                    <a:pt x="394" y="415"/>
                  </a:cubicBezTo>
                  <a:lnTo>
                    <a:pt x="394" y="415"/>
                  </a:lnTo>
                  <a:cubicBezTo>
                    <a:pt x="401" y="415"/>
                    <a:pt x="407" y="416"/>
                    <a:pt x="413" y="420"/>
                  </a:cubicBezTo>
                  <a:lnTo>
                    <a:pt x="413" y="420"/>
                  </a:lnTo>
                  <a:cubicBezTo>
                    <a:pt x="411" y="430"/>
                    <a:pt x="398" y="439"/>
                    <a:pt x="394" y="448"/>
                  </a:cubicBezTo>
                  <a:lnTo>
                    <a:pt x="394" y="448"/>
                  </a:lnTo>
                  <a:cubicBezTo>
                    <a:pt x="398" y="451"/>
                    <a:pt x="401" y="455"/>
                    <a:pt x="404" y="458"/>
                  </a:cubicBezTo>
                  <a:lnTo>
                    <a:pt x="404" y="458"/>
                  </a:lnTo>
                  <a:cubicBezTo>
                    <a:pt x="418" y="458"/>
                    <a:pt x="428" y="453"/>
                    <a:pt x="435" y="448"/>
                  </a:cubicBezTo>
                  <a:lnTo>
                    <a:pt x="435" y="448"/>
                  </a:lnTo>
                  <a:cubicBezTo>
                    <a:pt x="439" y="458"/>
                    <a:pt x="437" y="470"/>
                    <a:pt x="429" y="479"/>
                  </a:cubicBezTo>
                  <a:lnTo>
                    <a:pt x="429" y="479"/>
                  </a:lnTo>
                  <a:cubicBezTo>
                    <a:pt x="425" y="483"/>
                    <a:pt x="421" y="487"/>
                    <a:pt x="417" y="490"/>
                  </a:cubicBezTo>
                  <a:lnTo>
                    <a:pt x="417" y="490"/>
                  </a:lnTo>
                  <a:cubicBezTo>
                    <a:pt x="469" y="483"/>
                    <a:pt x="485" y="435"/>
                    <a:pt x="491" y="416"/>
                  </a:cubicBezTo>
                  <a:lnTo>
                    <a:pt x="491" y="416"/>
                  </a:lnTo>
                  <a:cubicBezTo>
                    <a:pt x="498" y="396"/>
                    <a:pt x="520" y="395"/>
                    <a:pt x="521" y="395"/>
                  </a:cubicBezTo>
                  <a:lnTo>
                    <a:pt x="521" y="395"/>
                  </a:lnTo>
                  <a:lnTo>
                    <a:pt x="521" y="395"/>
                  </a:lnTo>
                  <a:cubicBezTo>
                    <a:pt x="538" y="420"/>
                    <a:pt x="560" y="433"/>
                    <a:pt x="585" y="433"/>
                  </a:cubicBezTo>
                  <a:lnTo>
                    <a:pt x="585" y="433"/>
                  </a:lnTo>
                  <a:cubicBezTo>
                    <a:pt x="602" y="433"/>
                    <a:pt x="617" y="428"/>
                    <a:pt x="629" y="423"/>
                  </a:cubicBezTo>
                  <a:lnTo>
                    <a:pt x="629" y="423"/>
                  </a:lnTo>
                  <a:cubicBezTo>
                    <a:pt x="635" y="420"/>
                    <a:pt x="643" y="417"/>
                    <a:pt x="646" y="417"/>
                  </a:cubicBezTo>
                  <a:lnTo>
                    <a:pt x="646" y="417"/>
                  </a:lnTo>
                  <a:cubicBezTo>
                    <a:pt x="651" y="418"/>
                    <a:pt x="656" y="418"/>
                    <a:pt x="660" y="418"/>
                  </a:cubicBezTo>
                  <a:lnTo>
                    <a:pt x="660" y="418"/>
                  </a:lnTo>
                  <a:cubicBezTo>
                    <a:pt x="684" y="418"/>
                    <a:pt x="705" y="407"/>
                    <a:pt x="723" y="397"/>
                  </a:cubicBezTo>
                  <a:lnTo>
                    <a:pt x="723" y="397"/>
                  </a:lnTo>
                  <a:cubicBezTo>
                    <a:pt x="734" y="391"/>
                    <a:pt x="748" y="383"/>
                    <a:pt x="755" y="383"/>
                  </a:cubicBezTo>
                  <a:lnTo>
                    <a:pt x="755" y="383"/>
                  </a:lnTo>
                  <a:lnTo>
                    <a:pt x="755" y="383"/>
                  </a:lnTo>
                  <a:cubicBezTo>
                    <a:pt x="755" y="383"/>
                    <a:pt x="762" y="387"/>
                    <a:pt x="770" y="410"/>
                  </a:cubicBezTo>
                  <a:lnTo>
                    <a:pt x="770" y="410"/>
                  </a:lnTo>
                  <a:cubicBezTo>
                    <a:pt x="775" y="424"/>
                    <a:pt x="788" y="433"/>
                    <a:pt x="802" y="433"/>
                  </a:cubicBezTo>
                  <a:lnTo>
                    <a:pt x="802" y="433"/>
                  </a:lnTo>
                  <a:cubicBezTo>
                    <a:pt x="803" y="433"/>
                    <a:pt x="806" y="432"/>
                    <a:pt x="808" y="432"/>
                  </a:cubicBezTo>
                  <a:lnTo>
                    <a:pt x="808" y="432"/>
                  </a:lnTo>
                  <a:cubicBezTo>
                    <a:pt x="812" y="432"/>
                    <a:pt x="815" y="431"/>
                    <a:pt x="818" y="431"/>
                  </a:cubicBezTo>
                  <a:lnTo>
                    <a:pt x="818" y="431"/>
                  </a:lnTo>
                  <a:cubicBezTo>
                    <a:pt x="838" y="431"/>
                    <a:pt x="860" y="443"/>
                    <a:pt x="882" y="455"/>
                  </a:cubicBezTo>
                  <a:lnTo>
                    <a:pt x="882" y="455"/>
                  </a:lnTo>
                  <a:cubicBezTo>
                    <a:pt x="911" y="470"/>
                    <a:pt x="943" y="488"/>
                    <a:pt x="981" y="488"/>
                  </a:cubicBezTo>
                  <a:lnTo>
                    <a:pt x="981" y="488"/>
                  </a:lnTo>
                  <a:cubicBezTo>
                    <a:pt x="1002" y="488"/>
                    <a:pt x="1022" y="482"/>
                    <a:pt x="1042" y="472"/>
                  </a:cubicBezTo>
                  <a:lnTo>
                    <a:pt x="1042" y="472"/>
                  </a:lnTo>
                  <a:cubicBezTo>
                    <a:pt x="1050" y="475"/>
                    <a:pt x="1063" y="483"/>
                    <a:pt x="1069" y="489"/>
                  </a:cubicBezTo>
                  <a:lnTo>
                    <a:pt x="1069" y="489"/>
                  </a:lnTo>
                  <a:cubicBezTo>
                    <a:pt x="1068" y="546"/>
                    <a:pt x="1105" y="568"/>
                    <a:pt x="1130" y="583"/>
                  </a:cubicBezTo>
                  <a:lnTo>
                    <a:pt x="1130" y="583"/>
                  </a:lnTo>
                  <a:cubicBezTo>
                    <a:pt x="1136" y="587"/>
                    <a:pt x="1143" y="590"/>
                    <a:pt x="1148" y="594"/>
                  </a:cubicBezTo>
                  <a:lnTo>
                    <a:pt x="1148" y="594"/>
                  </a:lnTo>
                  <a:cubicBezTo>
                    <a:pt x="1151" y="597"/>
                    <a:pt x="1154" y="599"/>
                    <a:pt x="1156" y="601"/>
                  </a:cubicBezTo>
                  <a:lnTo>
                    <a:pt x="1156" y="601"/>
                  </a:lnTo>
                  <a:cubicBezTo>
                    <a:pt x="1159" y="602"/>
                    <a:pt x="1162" y="605"/>
                    <a:pt x="1164" y="606"/>
                  </a:cubicBezTo>
                  <a:lnTo>
                    <a:pt x="1164" y="606"/>
                  </a:lnTo>
                  <a:cubicBezTo>
                    <a:pt x="1163" y="625"/>
                    <a:pt x="1163" y="650"/>
                    <a:pt x="1178" y="670"/>
                  </a:cubicBezTo>
                  <a:lnTo>
                    <a:pt x="1178" y="670"/>
                  </a:lnTo>
                  <a:cubicBezTo>
                    <a:pt x="1410" y="681"/>
                    <a:pt x="1617" y="1013"/>
                    <a:pt x="1885" y="781"/>
                  </a:cubicBezTo>
                  <a:lnTo>
                    <a:pt x="1885" y="781"/>
                  </a:lnTo>
                  <a:cubicBezTo>
                    <a:pt x="1910" y="779"/>
                    <a:pt x="1936" y="778"/>
                    <a:pt x="1964" y="775"/>
                  </a:cubicBezTo>
                  <a:lnTo>
                    <a:pt x="1964" y="775"/>
                  </a:lnTo>
                  <a:cubicBezTo>
                    <a:pt x="1991" y="773"/>
                    <a:pt x="2020" y="770"/>
                    <a:pt x="2051" y="766"/>
                  </a:cubicBezTo>
                  <a:lnTo>
                    <a:pt x="2051" y="766"/>
                  </a:lnTo>
                  <a:cubicBezTo>
                    <a:pt x="2076" y="773"/>
                    <a:pt x="2102" y="781"/>
                    <a:pt x="2128" y="787"/>
                  </a:cubicBezTo>
                  <a:lnTo>
                    <a:pt x="2128" y="787"/>
                  </a:lnTo>
                  <a:cubicBezTo>
                    <a:pt x="2129" y="788"/>
                    <a:pt x="2130" y="790"/>
                    <a:pt x="2131" y="791"/>
                  </a:cubicBezTo>
                  <a:lnTo>
                    <a:pt x="2131" y="791"/>
                  </a:lnTo>
                  <a:cubicBezTo>
                    <a:pt x="2133" y="794"/>
                    <a:pt x="2136" y="797"/>
                    <a:pt x="2138" y="801"/>
                  </a:cubicBezTo>
                  <a:lnTo>
                    <a:pt x="2138" y="801"/>
                  </a:lnTo>
                  <a:cubicBezTo>
                    <a:pt x="2230" y="910"/>
                    <a:pt x="2251" y="1018"/>
                    <a:pt x="2201" y="1129"/>
                  </a:cubicBezTo>
                  <a:lnTo>
                    <a:pt x="2201" y="1129"/>
                  </a:lnTo>
                  <a:cubicBezTo>
                    <a:pt x="2178" y="1180"/>
                    <a:pt x="2187" y="1227"/>
                    <a:pt x="2195" y="1268"/>
                  </a:cubicBezTo>
                  <a:lnTo>
                    <a:pt x="2195" y="1268"/>
                  </a:lnTo>
                  <a:cubicBezTo>
                    <a:pt x="2198" y="1284"/>
                    <a:pt x="2201" y="1300"/>
                    <a:pt x="2202" y="1316"/>
                  </a:cubicBezTo>
                  <a:lnTo>
                    <a:pt x="2202" y="1316"/>
                  </a:lnTo>
                  <a:cubicBezTo>
                    <a:pt x="2204" y="1352"/>
                    <a:pt x="2236" y="1382"/>
                    <a:pt x="2272" y="1382"/>
                  </a:cubicBezTo>
                  <a:lnTo>
                    <a:pt x="2272" y="1382"/>
                  </a:lnTo>
                  <a:cubicBezTo>
                    <a:pt x="2281" y="1382"/>
                    <a:pt x="2289" y="1381"/>
                    <a:pt x="2296" y="1378"/>
                  </a:cubicBezTo>
                  <a:lnTo>
                    <a:pt x="2296" y="1378"/>
                  </a:lnTo>
                  <a:cubicBezTo>
                    <a:pt x="2317" y="1369"/>
                    <a:pt x="2325" y="1356"/>
                    <a:pt x="2328" y="1346"/>
                  </a:cubicBezTo>
                  <a:lnTo>
                    <a:pt x="2328" y="1346"/>
                  </a:lnTo>
                  <a:cubicBezTo>
                    <a:pt x="2334" y="1323"/>
                    <a:pt x="2322" y="1306"/>
                    <a:pt x="2314" y="1296"/>
                  </a:cubicBezTo>
                  <a:lnTo>
                    <a:pt x="2314" y="1296"/>
                  </a:lnTo>
                  <a:cubicBezTo>
                    <a:pt x="2313" y="1294"/>
                    <a:pt x="2312" y="1293"/>
                    <a:pt x="2311" y="1291"/>
                  </a:cubicBezTo>
                  <a:lnTo>
                    <a:pt x="2311" y="1291"/>
                  </a:lnTo>
                  <a:lnTo>
                    <a:pt x="2311" y="1290"/>
                  </a:lnTo>
                  <a:lnTo>
                    <a:pt x="2311" y="1290"/>
                  </a:lnTo>
                  <a:cubicBezTo>
                    <a:pt x="2322" y="1300"/>
                    <a:pt x="2334" y="1303"/>
                    <a:pt x="2342" y="1303"/>
                  </a:cubicBezTo>
                  <a:lnTo>
                    <a:pt x="2342" y="1303"/>
                  </a:lnTo>
                  <a:cubicBezTo>
                    <a:pt x="2348" y="1303"/>
                    <a:pt x="2352" y="1302"/>
                    <a:pt x="2357" y="1301"/>
                  </a:cubicBezTo>
                  <a:lnTo>
                    <a:pt x="2357" y="1301"/>
                  </a:lnTo>
                  <a:cubicBezTo>
                    <a:pt x="2351" y="1315"/>
                    <a:pt x="2347" y="1329"/>
                    <a:pt x="2342" y="1342"/>
                  </a:cubicBezTo>
                  <a:lnTo>
                    <a:pt x="2342" y="1342"/>
                  </a:lnTo>
                  <a:cubicBezTo>
                    <a:pt x="2334" y="1370"/>
                    <a:pt x="2327" y="1394"/>
                    <a:pt x="2309" y="1409"/>
                  </a:cubicBezTo>
                  <a:lnTo>
                    <a:pt x="2309" y="1409"/>
                  </a:lnTo>
                  <a:cubicBezTo>
                    <a:pt x="2286" y="1428"/>
                    <a:pt x="2282" y="1447"/>
                    <a:pt x="2282" y="1460"/>
                  </a:cubicBezTo>
                  <a:lnTo>
                    <a:pt x="2282" y="1460"/>
                  </a:lnTo>
                  <a:cubicBezTo>
                    <a:pt x="2284" y="1477"/>
                    <a:pt x="2293" y="1492"/>
                    <a:pt x="2309" y="1502"/>
                  </a:cubicBezTo>
                  <a:lnTo>
                    <a:pt x="2309" y="1502"/>
                  </a:lnTo>
                  <a:cubicBezTo>
                    <a:pt x="2344" y="1525"/>
                    <a:pt x="2362" y="1561"/>
                    <a:pt x="2382" y="1600"/>
                  </a:cubicBezTo>
                  <a:lnTo>
                    <a:pt x="2382" y="1600"/>
                  </a:lnTo>
                  <a:cubicBezTo>
                    <a:pt x="2390" y="1617"/>
                    <a:pt x="2400" y="1636"/>
                    <a:pt x="2410" y="1653"/>
                  </a:cubicBezTo>
                  <a:lnTo>
                    <a:pt x="2410" y="1653"/>
                  </a:lnTo>
                  <a:cubicBezTo>
                    <a:pt x="2418" y="1665"/>
                    <a:pt x="2459" y="1726"/>
                    <a:pt x="2510" y="1726"/>
                  </a:cubicBezTo>
                  <a:lnTo>
                    <a:pt x="2510" y="1726"/>
                  </a:lnTo>
                  <a:cubicBezTo>
                    <a:pt x="2523" y="1726"/>
                    <a:pt x="2536" y="1722"/>
                    <a:pt x="2547" y="1714"/>
                  </a:cubicBezTo>
                  <a:lnTo>
                    <a:pt x="2547" y="1714"/>
                  </a:lnTo>
                  <a:cubicBezTo>
                    <a:pt x="2551" y="1711"/>
                    <a:pt x="2555" y="1708"/>
                    <a:pt x="2559" y="1707"/>
                  </a:cubicBezTo>
                  <a:lnTo>
                    <a:pt x="2559" y="1707"/>
                  </a:lnTo>
                  <a:cubicBezTo>
                    <a:pt x="2560" y="1711"/>
                    <a:pt x="2560" y="1715"/>
                    <a:pt x="2561" y="1718"/>
                  </a:cubicBezTo>
                  <a:lnTo>
                    <a:pt x="2561" y="1718"/>
                  </a:lnTo>
                  <a:cubicBezTo>
                    <a:pt x="2562" y="1723"/>
                    <a:pt x="2563" y="1728"/>
                    <a:pt x="2564" y="1733"/>
                  </a:cubicBezTo>
                  <a:lnTo>
                    <a:pt x="2564" y="1733"/>
                  </a:lnTo>
                  <a:cubicBezTo>
                    <a:pt x="2565" y="1738"/>
                    <a:pt x="2566" y="1746"/>
                    <a:pt x="2567" y="1754"/>
                  </a:cubicBezTo>
                  <a:lnTo>
                    <a:pt x="2567" y="1754"/>
                  </a:lnTo>
                  <a:cubicBezTo>
                    <a:pt x="2569" y="1779"/>
                    <a:pt x="2572" y="1816"/>
                    <a:pt x="2607" y="1837"/>
                  </a:cubicBezTo>
                  <a:lnTo>
                    <a:pt x="2607" y="1837"/>
                  </a:lnTo>
                  <a:cubicBezTo>
                    <a:pt x="2666" y="1872"/>
                    <a:pt x="2688" y="1930"/>
                    <a:pt x="2712" y="1998"/>
                  </a:cubicBezTo>
                  <a:lnTo>
                    <a:pt x="2719" y="2018"/>
                  </a:lnTo>
                  <a:lnTo>
                    <a:pt x="2719" y="2018"/>
                  </a:lnTo>
                  <a:cubicBezTo>
                    <a:pt x="2726" y="2037"/>
                    <a:pt x="2745" y="2088"/>
                    <a:pt x="2807" y="2089"/>
                  </a:cubicBezTo>
                  <a:lnTo>
                    <a:pt x="2807" y="2089"/>
                  </a:lnTo>
                  <a:cubicBezTo>
                    <a:pt x="2872" y="2090"/>
                    <a:pt x="2911" y="2130"/>
                    <a:pt x="2950" y="2190"/>
                  </a:cubicBezTo>
                  <a:lnTo>
                    <a:pt x="2950" y="2190"/>
                  </a:lnTo>
                  <a:cubicBezTo>
                    <a:pt x="2976" y="2231"/>
                    <a:pt x="3008" y="2270"/>
                    <a:pt x="3065" y="2285"/>
                  </a:cubicBezTo>
                  <a:lnTo>
                    <a:pt x="3065" y="2285"/>
                  </a:lnTo>
                  <a:cubicBezTo>
                    <a:pt x="3064" y="2285"/>
                    <a:pt x="3064" y="2285"/>
                    <a:pt x="3064" y="2286"/>
                  </a:cubicBezTo>
                  <a:lnTo>
                    <a:pt x="3064" y="2286"/>
                  </a:lnTo>
                  <a:cubicBezTo>
                    <a:pt x="3062" y="2290"/>
                    <a:pt x="3060" y="2294"/>
                    <a:pt x="3059" y="2298"/>
                  </a:cubicBezTo>
                  <a:lnTo>
                    <a:pt x="3059" y="2298"/>
                  </a:lnTo>
                  <a:cubicBezTo>
                    <a:pt x="3062" y="2289"/>
                    <a:pt x="3069" y="2283"/>
                    <a:pt x="3078" y="2280"/>
                  </a:cubicBezTo>
                  <a:lnTo>
                    <a:pt x="3078" y="2280"/>
                  </a:lnTo>
                  <a:cubicBezTo>
                    <a:pt x="3081" y="2278"/>
                    <a:pt x="3085" y="2278"/>
                    <a:pt x="3089" y="2278"/>
                  </a:cubicBezTo>
                  <a:lnTo>
                    <a:pt x="3089" y="2278"/>
                  </a:lnTo>
                  <a:cubicBezTo>
                    <a:pt x="3094" y="2278"/>
                    <a:pt x="3098" y="2278"/>
                    <a:pt x="3102" y="2280"/>
                  </a:cubicBezTo>
                  <a:lnTo>
                    <a:pt x="3102" y="2280"/>
                  </a:lnTo>
                  <a:cubicBezTo>
                    <a:pt x="3100" y="2289"/>
                    <a:pt x="3094" y="2301"/>
                    <a:pt x="3089" y="2311"/>
                  </a:cubicBezTo>
                  <a:lnTo>
                    <a:pt x="3089" y="2311"/>
                  </a:lnTo>
                  <a:lnTo>
                    <a:pt x="3089" y="2311"/>
                  </a:lnTo>
                  <a:cubicBezTo>
                    <a:pt x="3094" y="2315"/>
                    <a:pt x="3098" y="2319"/>
                    <a:pt x="3103" y="2323"/>
                  </a:cubicBezTo>
                  <a:lnTo>
                    <a:pt x="3103" y="2323"/>
                  </a:lnTo>
                  <a:cubicBezTo>
                    <a:pt x="3115" y="2323"/>
                    <a:pt x="3125" y="2322"/>
                    <a:pt x="3137" y="2320"/>
                  </a:cubicBezTo>
                  <a:lnTo>
                    <a:pt x="3137" y="2320"/>
                  </a:lnTo>
                  <a:cubicBezTo>
                    <a:pt x="3137" y="2322"/>
                    <a:pt x="3137" y="2325"/>
                    <a:pt x="3136" y="2328"/>
                  </a:cubicBezTo>
                  <a:lnTo>
                    <a:pt x="3136" y="2328"/>
                  </a:lnTo>
                  <a:cubicBezTo>
                    <a:pt x="3134" y="2339"/>
                    <a:pt x="3127" y="2349"/>
                    <a:pt x="3117" y="2353"/>
                  </a:cubicBezTo>
                  <a:lnTo>
                    <a:pt x="3111" y="2356"/>
                  </a:lnTo>
                  <a:lnTo>
                    <a:pt x="3111" y="2356"/>
                  </a:lnTo>
                  <a:cubicBezTo>
                    <a:pt x="3175" y="2353"/>
                    <a:pt x="3228" y="2326"/>
                    <a:pt x="3279" y="2301"/>
                  </a:cubicBezTo>
                  <a:lnTo>
                    <a:pt x="3279" y="2301"/>
                  </a:lnTo>
                  <a:cubicBezTo>
                    <a:pt x="3289" y="2295"/>
                    <a:pt x="3300" y="2289"/>
                    <a:pt x="3311" y="2284"/>
                  </a:cubicBezTo>
                  <a:lnTo>
                    <a:pt x="3311" y="2284"/>
                  </a:lnTo>
                  <a:cubicBezTo>
                    <a:pt x="3345" y="2267"/>
                    <a:pt x="3367" y="2245"/>
                    <a:pt x="3375" y="2218"/>
                  </a:cubicBezTo>
                  <a:lnTo>
                    <a:pt x="3375" y="2218"/>
                  </a:lnTo>
                  <a:cubicBezTo>
                    <a:pt x="3383" y="2191"/>
                    <a:pt x="3378" y="2162"/>
                    <a:pt x="3361" y="2131"/>
                  </a:cubicBezTo>
                  <a:lnTo>
                    <a:pt x="3361" y="2131"/>
                  </a:lnTo>
                  <a:cubicBezTo>
                    <a:pt x="3347" y="2107"/>
                    <a:pt x="3336" y="2074"/>
                    <a:pt x="3363" y="2051"/>
                  </a:cubicBezTo>
                  <a:lnTo>
                    <a:pt x="3363" y="2051"/>
                  </a:lnTo>
                  <a:cubicBezTo>
                    <a:pt x="3438" y="1989"/>
                    <a:pt x="3407" y="1916"/>
                    <a:pt x="3391" y="1880"/>
                  </a:cubicBezTo>
                  <a:lnTo>
                    <a:pt x="3391" y="1880"/>
                  </a:lnTo>
                  <a:cubicBezTo>
                    <a:pt x="3386" y="1868"/>
                    <a:pt x="3384" y="1857"/>
                    <a:pt x="3387" y="1842"/>
                  </a:cubicBezTo>
                  <a:lnTo>
                    <a:pt x="3387" y="1842"/>
                  </a:lnTo>
                  <a:cubicBezTo>
                    <a:pt x="3410" y="1670"/>
                    <a:pt x="3369" y="1523"/>
                    <a:pt x="3266" y="1408"/>
                  </a:cubicBezTo>
                  <a:lnTo>
                    <a:pt x="3266" y="1408"/>
                  </a:lnTo>
                  <a:cubicBezTo>
                    <a:pt x="3239" y="1377"/>
                    <a:pt x="3218" y="1340"/>
                    <a:pt x="3199" y="1290"/>
                  </a:cubicBezTo>
                  <a:lnTo>
                    <a:pt x="3199" y="1290"/>
                  </a:lnTo>
                  <a:cubicBezTo>
                    <a:pt x="3197" y="1284"/>
                    <a:pt x="3195" y="1278"/>
                    <a:pt x="3193" y="1272"/>
                  </a:cubicBezTo>
                  <a:lnTo>
                    <a:pt x="3193" y="1272"/>
                  </a:lnTo>
                  <a:cubicBezTo>
                    <a:pt x="3178" y="1230"/>
                    <a:pt x="3160" y="1182"/>
                    <a:pt x="3119" y="1147"/>
                  </a:cubicBezTo>
                  <a:lnTo>
                    <a:pt x="3119" y="1147"/>
                  </a:lnTo>
                  <a:cubicBezTo>
                    <a:pt x="3072" y="1107"/>
                    <a:pt x="3063" y="1045"/>
                    <a:pt x="3070" y="1006"/>
                  </a:cubicBezTo>
                  <a:lnTo>
                    <a:pt x="3070" y="1006"/>
                  </a:lnTo>
                  <a:cubicBezTo>
                    <a:pt x="3093" y="878"/>
                    <a:pt x="3016" y="806"/>
                    <a:pt x="2953" y="748"/>
                  </a:cubicBezTo>
                  <a:lnTo>
                    <a:pt x="2950" y="745"/>
                  </a:lnTo>
                  <a:lnTo>
                    <a:pt x="2950" y="745"/>
                  </a:lnTo>
                  <a:cubicBezTo>
                    <a:pt x="2908" y="705"/>
                    <a:pt x="2871" y="660"/>
                    <a:pt x="2836" y="616"/>
                  </a:cubicBezTo>
                  <a:lnTo>
                    <a:pt x="2836" y="616"/>
                  </a:lnTo>
                  <a:cubicBezTo>
                    <a:pt x="2810" y="584"/>
                    <a:pt x="2783" y="552"/>
                    <a:pt x="2755" y="521"/>
                  </a:cubicBezTo>
                  <a:lnTo>
                    <a:pt x="2755" y="521"/>
                  </a:lnTo>
                  <a:cubicBezTo>
                    <a:pt x="2714" y="478"/>
                    <a:pt x="2703" y="420"/>
                    <a:pt x="2691" y="359"/>
                  </a:cubicBezTo>
                  <a:lnTo>
                    <a:pt x="2691" y="359"/>
                  </a:lnTo>
                  <a:cubicBezTo>
                    <a:pt x="2680" y="302"/>
                    <a:pt x="2669" y="243"/>
                    <a:pt x="2631" y="190"/>
                  </a:cubicBezTo>
                  <a:lnTo>
                    <a:pt x="2631" y="190"/>
                  </a:lnTo>
                  <a:cubicBezTo>
                    <a:pt x="2627" y="184"/>
                    <a:pt x="2622" y="178"/>
                    <a:pt x="2617" y="173"/>
                  </a:cubicBezTo>
                  <a:lnTo>
                    <a:pt x="2617" y="173"/>
                  </a:lnTo>
                  <a:cubicBezTo>
                    <a:pt x="2605" y="159"/>
                    <a:pt x="2597" y="150"/>
                    <a:pt x="2599" y="142"/>
                  </a:cubicBezTo>
                  <a:lnTo>
                    <a:pt x="2599" y="142"/>
                  </a:lnTo>
                  <a:cubicBezTo>
                    <a:pt x="2607" y="94"/>
                    <a:pt x="2601" y="58"/>
                    <a:pt x="2580" y="33"/>
                  </a:cubicBezTo>
                  <a:lnTo>
                    <a:pt x="2580" y="33"/>
                  </a:lnTo>
                  <a:cubicBezTo>
                    <a:pt x="2574" y="26"/>
                    <a:pt x="2566" y="20"/>
                    <a:pt x="2558" y="15"/>
                  </a:cubicBezTo>
                  <a:lnTo>
                    <a:pt x="2558" y="15"/>
                  </a:lnTo>
                  <a:cubicBezTo>
                    <a:pt x="2556" y="19"/>
                    <a:pt x="2553" y="24"/>
                    <a:pt x="2550" y="27"/>
                  </a:cubicBezTo>
                  <a:lnTo>
                    <a:pt x="2550" y="27"/>
                  </a:lnTo>
                  <a:cubicBezTo>
                    <a:pt x="2546" y="33"/>
                    <a:pt x="2540" y="37"/>
                    <a:pt x="2536" y="41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ED5395A-60CE-4147-93AA-CD7288F4D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2889" y="5711641"/>
              <a:ext cx="1249397" cy="1587502"/>
            </a:xfrm>
            <a:custGeom>
              <a:avLst/>
              <a:gdLst>
                <a:gd name="connsiteX0" fmla="*/ 828575 w 1249397"/>
                <a:gd name="connsiteY0" fmla="*/ 368717 h 1587502"/>
                <a:gd name="connsiteX1" fmla="*/ 825308 w 1249397"/>
                <a:gd name="connsiteY1" fmla="*/ 371986 h 1587502"/>
                <a:gd name="connsiteX2" fmla="*/ 829882 w 1249397"/>
                <a:gd name="connsiteY2" fmla="*/ 378523 h 1587502"/>
                <a:gd name="connsiteX3" fmla="*/ 831189 w 1249397"/>
                <a:gd name="connsiteY3" fmla="*/ 380484 h 1587502"/>
                <a:gd name="connsiteX4" fmla="*/ 835110 w 1249397"/>
                <a:gd name="connsiteY4" fmla="*/ 384407 h 1587502"/>
                <a:gd name="connsiteX5" fmla="*/ 836417 w 1249397"/>
                <a:gd name="connsiteY5" fmla="*/ 385714 h 1587502"/>
                <a:gd name="connsiteX6" fmla="*/ 840991 w 1249397"/>
                <a:gd name="connsiteY6" fmla="*/ 389637 h 1587502"/>
                <a:gd name="connsiteX7" fmla="*/ 841644 w 1249397"/>
                <a:gd name="connsiteY7" fmla="*/ 390944 h 1587502"/>
                <a:gd name="connsiteX8" fmla="*/ 847525 w 1249397"/>
                <a:gd name="connsiteY8" fmla="*/ 394213 h 1587502"/>
                <a:gd name="connsiteX9" fmla="*/ 848179 w 1249397"/>
                <a:gd name="connsiteY9" fmla="*/ 394867 h 1587502"/>
                <a:gd name="connsiteX10" fmla="*/ 853407 w 1249397"/>
                <a:gd name="connsiteY10" fmla="*/ 397482 h 1587502"/>
                <a:gd name="connsiteX11" fmla="*/ 855367 w 1249397"/>
                <a:gd name="connsiteY11" fmla="*/ 398136 h 1587502"/>
                <a:gd name="connsiteX12" fmla="*/ 859941 w 1249397"/>
                <a:gd name="connsiteY12" fmla="*/ 400097 h 1587502"/>
                <a:gd name="connsiteX13" fmla="*/ 861901 w 1249397"/>
                <a:gd name="connsiteY13" fmla="*/ 400097 h 1587502"/>
                <a:gd name="connsiteX14" fmla="*/ 867782 w 1249397"/>
                <a:gd name="connsiteY14" fmla="*/ 401405 h 1587502"/>
                <a:gd name="connsiteX15" fmla="*/ 868436 w 1249397"/>
                <a:gd name="connsiteY15" fmla="*/ 401405 h 1587502"/>
                <a:gd name="connsiteX16" fmla="*/ 874970 w 1249397"/>
                <a:gd name="connsiteY16" fmla="*/ 402712 h 1587502"/>
                <a:gd name="connsiteX17" fmla="*/ 873416 w 1249397"/>
                <a:gd name="connsiteY17" fmla="*/ 402271 h 1587502"/>
                <a:gd name="connsiteX18" fmla="*/ 868616 w 1249397"/>
                <a:gd name="connsiteY18" fmla="*/ 401287 h 1587502"/>
                <a:gd name="connsiteX19" fmla="*/ 867980 w 1249397"/>
                <a:gd name="connsiteY19" fmla="*/ 401287 h 1587502"/>
                <a:gd name="connsiteX20" fmla="*/ 862257 w 1249397"/>
                <a:gd name="connsiteY20" fmla="*/ 399982 h 1587502"/>
                <a:gd name="connsiteX21" fmla="*/ 860349 w 1249397"/>
                <a:gd name="connsiteY21" fmla="*/ 399982 h 1587502"/>
                <a:gd name="connsiteX22" fmla="*/ 855897 w 1249397"/>
                <a:gd name="connsiteY22" fmla="*/ 398026 h 1587502"/>
                <a:gd name="connsiteX23" fmla="*/ 853990 w 1249397"/>
                <a:gd name="connsiteY23" fmla="*/ 397374 h 1587502"/>
                <a:gd name="connsiteX24" fmla="*/ 848902 w 1249397"/>
                <a:gd name="connsiteY24" fmla="*/ 394765 h 1587502"/>
                <a:gd name="connsiteX25" fmla="*/ 848266 w 1249397"/>
                <a:gd name="connsiteY25" fmla="*/ 394113 h 1587502"/>
                <a:gd name="connsiteX26" fmla="*/ 842543 w 1249397"/>
                <a:gd name="connsiteY26" fmla="*/ 390852 h 1587502"/>
                <a:gd name="connsiteX27" fmla="*/ 841907 w 1249397"/>
                <a:gd name="connsiteY27" fmla="*/ 389548 h 1587502"/>
                <a:gd name="connsiteX28" fmla="*/ 837456 w 1249397"/>
                <a:gd name="connsiteY28" fmla="*/ 385635 h 1587502"/>
                <a:gd name="connsiteX29" fmla="*/ 836184 w 1249397"/>
                <a:gd name="connsiteY29" fmla="*/ 384331 h 1587502"/>
                <a:gd name="connsiteX30" fmla="*/ 832368 w 1249397"/>
                <a:gd name="connsiteY30" fmla="*/ 380418 h 1587502"/>
                <a:gd name="connsiteX31" fmla="*/ 831096 w 1249397"/>
                <a:gd name="connsiteY31" fmla="*/ 378462 h 1587502"/>
                <a:gd name="connsiteX32" fmla="*/ 826645 w 1249397"/>
                <a:gd name="connsiteY32" fmla="*/ 371940 h 1587502"/>
                <a:gd name="connsiteX33" fmla="*/ 828974 w 1249397"/>
                <a:gd name="connsiteY33" fmla="*/ 369552 h 1587502"/>
                <a:gd name="connsiteX34" fmla="*/ 267261 w 1249397"/>
                <a:gd name="connsiteY34" fmla="*/ 0 h 1587502"/>
                <a:gd name="connsiteX35" fmla="*/ 614897 w 1249397"/>
                <a:gd name="connsiteY35" fmla="*/ 68644 h 1587502"/>
                <a:gd name="connsiteX36" fmla="*/ 751468 w 1249397"/>
                <a:gd name="connsiteY36" fmla="*/ 105908 h 1587502"/>
                <a:gd name="connsiteX37" fmla="*/ 752775 w 1249397"/>
                <a:gd name="connsiteY37" fmla="*/ 105908 h 1587502"/>
                <a:gd name="connsiteX38" fmla="*/ 756042 w 1249397"/>
                <a:gd name="connsiteY38" fmla="*/ 105908 h 1587502"/>
                <a:gd name="connsiteX39" fmla="*/ 824001 w 1249397"/>
                <a:gd name="connsiteY39" fmla="*/ 110484 h 1587502"/>
                <a:gd name="connsiteX40" fmla="*/ 861248 w 1249397"/>
                <a:gd name="connsiteY40" fmla="*/ 113753 h 1587502"/>
                <a:gd name="connsiteX41" fmla="*/ 863862 w 1249397"/>
                <a:gd name="connsiteY41" fmla="*/ 117022 h 1587502"/>
                <a:gd name="connsiteX42" fmla="*/ 878891 w 1249397"/>
                <a:gd name="connsiteY42" fmla="*/ 154286 h 1587502"/>
                <a:gd name="connsiteX43" fmla="*/ 839031 w 1249397"/>
                <a:gd name="connsiteY43" fmla="*/ 356296 h 1587502"/>
                <a:gd name="connsiteX44" fmla="*/ 838377 w 1249397"/>
                <a:gd name="connsiteY44" fmla="*/ 357603 h 1587502"/>
                <a:gd name="connsiteX45" fmla="*/ 854060 w 1249397"/>
                <a:gd name="connsiteY45" fmla="*/ 383099 h 1587502"/>
                <a:gd name="connsiteX46" fmla="*/ 886732 w 1249397"/>
                <a:gd name="connsiteY46" fmla="*/ 392906 h 1587502"/>
                <a:gd name="connsiteX47" fmla="*/ 945543 w 1249397"/>
                <a:gd name="connsiteY47" fmla="*/ 400097 h 1587502"/>
                <a:gd name="connsiteX48" fmla="*/ 972988 w 1249397"/>
                <a:gd name="connsiteY48" fmla="*/ 405327 h 1587502"/>
                <a:gd name="connsiteX49" fmla="*/ 1214111 w 1249397"/>
                <a:gd name="connsiteY49" fmla="*/ 443245 h 1587502"/>
                <a:gd name="connsiteX50" fmla="*/ 1229794 w 1249397"/>
                <a:gd name="connsiteY50" fmla="*/ 445206 h 1587502"/>
                <a:gd name="connsiteX51" fmla="*/ 1238942 w 1249397"/>
                <a:gd name="connsiteY51" fmla="*/ 454358 h 1587502"/>
                <a:gd name="connsiteX52" fmla="*/ 1239596 w 1249397"/>
                <a:gd name="connsiteY52" fmla="*/ 455666 h 1587502"/>
                <a:gd name="connsiteX53" fmla="*/ 1249397 w 1249397"/>
                <a:gd name="connsiteY53" fmla="*/ 476586 h 1587502"/>
                <a:gd name="connsiteX54" fmla="*/ 1237635 w 1249397"/>
                <a:gd name="connsiteY54" fmla="*/ 513850 h 1587502"/>
                <a:gd name="connsiteX55" fmla="*/ 1101064 w 1249397"/>
                <a:gd name="connsiteY55" fmla="*/ 1536973 h 1587502"/>
                <a:gd name="connsiteX56" fmla="*/ 1096490 w 1249397"/>
                <a:gd name="connsiteY56" fmla="*/ 1586658 h 1587502"/>
                <a:gd name="connsiteX57" fmla="*/ 1095837 w 1249397"/>
                <a:gd name="connsiteY57" fmla="*/ 1586658 h 1587502"/>
                <a:gd name="connsiteX58" fmla="*/ 1094530 w 1249397"/>
                <a:gd name="connsiteY58" fmla="*/ 1587312 h 1587502"/>
                <a:gd name="connsiteX59" fmla="*/ 1012195 w 1249397"/>
                <a:gd name="connsiteY59" fmla="*/ 1570315 h 1587502"/>
                <a:gd name="connsiteX60" fmla="*/ 81681 w 1249397"/>
                <a:gd name="connsiteY60" fmla="*/ 1424528 h 1587502"/>
                <a:gd name="connsiteX61" fmla="*/ 11109 w 1249397"/>
                <a:gd name="connsiteY61" fmla="*/ 1419298 h 1587502"/>
                <a:gd name="connsiteX62" fmla="*/ 0 w 1249397"/>
                <a:gd name="connsiteY62" fmla="*/ 1412106 h 1587502"/>
                <a:gd name="connsiteX63" fmla="*/ 54890 w 1249397"/>
                <a:gd name="connsiteY63" fmla="*/ 1036199 h 1587502"/>
                <a:gd name="connsiteX64" fmla="*/ 247004 w 1249397"/>
                <a:gd name="connsiteY64" fmla="*/ 49685 h 1587502"/>
                <a:gd name="connsiteX65" fmla="*/ 247004 w 1249397"/>
                <a:gd name="connsiteY65" fmla="*/ 18959 h 1587502"/>
                <a:gd name="connsiteX66" fmla="*/ 262687 w 1249397"/>
                <a:gd name="connsiteY66" fmla="*/ 2615 h 1587502"/>
                <a:gd name="connsiteX67" fmla="*/ 267261 w 1249397"/>
                <a:gd name="connsiteY67" fmla="*/ 0 h 158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249397" h="1587502">
                  <a:moveTo>
                    <a:pt x="828575" y="368717"/>
                  </a:moveTo>
                  <a:cubicBezTo>
                    <a:pt x="827922" y="370024"/>
                    <a:pt x="826615" y="370678"/>
                    <a:pt x="825308" y="371986"/>
                  </a:cubicBezTo>
                  <a:cubicBezTo>
                    <a:pt x="826615" y="373947"/>
                    <a:pt x="828575" y="376562"/>
                    <a:pt x="829882" y="378523"/>
                  </a:cubicBezTo>
                  <a:cubicBezTo>
                    <a:pt x="830536" y="379177"/>
                    <a:pt x="831189" y="379831"/>
                    <a:pt x="831189" y="380484"/>
                  </a:cubicBezTo>
                  <a:cubicBezTo>
                    <a:pt x="832496" y="381792"/>
                    <a:pt x="833803" y="383099"/>
                    <a:pt x="835110" y="384407"/>
                  </a:cubicBezTo>
                  <a:cubicBezTo>
                    <a:pt x="835110" y="385061"/>
                    <a:pt x="835763" y="385714"/>
                    <a:pt x="836417" y="385714"/>
                  </a:cubicBezTo>
                  <a:cubicBezTo>
                    <a:pt x="837724" y="387676"/>
                    <a:pt x="839031" y="388329"/>
                    <a:pt x="840991" y="389637"/>
                  </a:cubicBezTo>
                  <a:cubicBezTo>
                    <a:pt x="840991" y="389637"/>
                    <a:pt x="841644" y="390291"/>
                    <a:pt x="841644" y="390944"/>
                  </a:cubicBezTo>
                  <a:cubicBezTo>
                    <a:pt x="843605" y="392252"/>
                    <a:pt x="845565" y="393559"/>
                    <a:pt x="847525" y="394213"/>
                  </a:cubicBezTo>
                  <a:cubicBezTo>
                    <a:pt x="847525" y="394213"/>
                    <a:pt x="848179" y="394213"/>
                    <a:pt x="848179" y="394867"/>
                  </a:cubicBezTo>
                  <a:cubicBezTo>
                    <a:pt x="850139" y="395521"/>
                    <a:pt x="851446" y="396828"/>
                    <a:pt x="853407" y="397482"/>
                  </a:cubicBezTo>
                  <a:cubicBezTo>
                    <a:pt x="854060" y="397482"/>
                    <a:pt x="854713" y="398136"/>
                    <a:pt x="855367" y="398136"/>
                  </a:cubicBezTo>
                  <a:cubicBezTo>
                    <a:pt x="856674" y="398789"/>
                    <a:pt x="857981" y="398789"/>
                    <a:pt x="859941" y="400097"/>
                  </a:cubicBezTo>
                  <a:cubicBezTo>
                    <a:pt x="860594" y="400097"/>
                    <a:pt x="861248" y="400097"/>
                    <a:pt x="861901" y="400097"/>
                  </a:cubicBezTo>
                  <a:cubicBezTo>
                    <a:pt x="863862" y="400751"/>
                    <a:pt x="865822" y="401405"/>
                    <a:pt x="867782" y="401405"/>
                  </a:cubicBezTo>
                  <a:cubicBezTo>
                    <a:pt x="867782" y="401405"/>
                    <a:pt x="867782" y="401405"/>
                    <a:pt x="868436" y="401405"/>
                  </a:cubicBezTo>
                  <a:cubicBezTo>
                    <a:pt x="870396" y="402058"/>
                    <a:pt x="873010" y="402712"/>
                    <a:pt x="874970" y="402712"/>
                  </a:cubicBezTo>
                  <a:lnTo>
                    <a:pt x="873416" y="402271"/>
                  </a:lnTo>
                  <a:lnTo>
                    <a:pt x="868616" y="401287"/>
                  </a:lnTo>
                  <a:cubicBezTo>
                    <a:pt x="867980" y="401287"/>
                    <a:pt x="867980" y="401287"/>
                    <a:pt x="867980" y="401287"/>
                  </a:cubicBezTo>
                  <a:cubicBezTo>
                    <a:pt x="866072" y="401287"/>
                    <a:pt x="864164" y="400635"/>
                    <a:pt x="862257" y="399982"/>
                  </a:cubicBezTo>
                  <a:cubicBezTo>
                    <a:pt x="861621" y="399982"/>
                    <a:pt x="860985" y="399982"/>
                    <a:pt x="860349" y="399982"/>
                  </a:cubicBezTo>
                  <a:cubicBezTo>
                    <a:pt x="858441" y="398678"/>
                    <a:pt x="857169" y="398678"/>
                    <a:pt x="855897" y="398026"/>
                  </a:cubicBezTo>
                  <a:cubicBezTo>
                    <a:pt x="855261" y="398026"/>
                    <a:pt x="854626" y="397374"/>
                    <a:pt x="853990" y="397374"/>
                  </a:cubicBezTo>
                  <a:cubicBezTo>
                    <a:pt x="852082" y="396722"/>
                    <a:pt x="850810" y="395417"/>
                    <a:pt x="848902" y="394765"/>
                  </a:cubicBezTo>
                  <a:cubicBezTo>
                    <a:pt x="848902" y="394113"/>
                    <a:pt x="848266" y="394113"/>
                    <a:pt x="848266" y="394113"/>
                  </a:cubicBezTo>
                  <a:cubicBezTo>
                    <a:pt x="846359" y="393461"/>
                    <a:pt x="844451" y="392157"/>
                    <a:pt x="842543" y="390852"/>
                  </a:cubicBezTo>
                  <a:cubicBezTo>
                    <a:pt x="842543" y="390200"/>
                    <a:pt x="841907" y="389548"/>
                    <a:pt x="841907" y="389548"/>
                  </a:cubicBezTo>
                  <a:cubicBezTo>
                    <a:pt x="839999" y="388244"/>
                    <a:pt x="838728" y="387592"/>
                    <a:pt x="837456" y="385635"/>
                  </a:cubicBezTo>
                  <a:cubicBezTo>
                    <a:pt x="836820" y="385635"/>
                    <a:pt x="836184" y="384983"/>
                    <a:pt x="836184" y="384331"/>
                  </a:cubicBezTo>
                  <a:cubicBezTo>
                    <a:pt x="834912" y="383027"/>
                    <a:pt x="833640" y="381722"/>
                    <a:pt x="832368" y="380418"/>
                  </a:cubicBezTo>
                  <a:cubicBezTo>
                    <a:pt x="832368" y="379766"/>
                    <a:pt x="831732" y="379114"/>
                    <a:pt x="831096" y="378462"/>
                  </a:cubicBezTo>
                  <a:cubicBezTo>
                    <a:pt x="829825" y="376505"/>
                    <a:pt x="827917" y="373896"/>
                    <a:pt x="826645" y="371940"/>
                  </a:cubicBezTo>
                  <a:lnTo>
                    <a:pt x="828974" y="369552"/>
                  </a:lnTo>
                  <a:close/>
                  <a:moveTo>
                    <a:pt x="267261" y="0"/>
                  </a:moveTo>
                  <a:cubicBezTo>
                    <a:pt x="382922" y="22228"/>
                    <a:pt x="499236" y="45763"/>
                    <a:pt x="614897" y="68644"/>
                  </a:cubicBezTo>
                  <a:cubicBezTo>
                    <a:pt x="660639" y="77797"/>
                    <a:pt x="711608" y="73221"/>
                    <a:pt x="751468" y="105908"/>
                  </a:cubicBezTo>
                  <a:cubicBezTo>
                    <a:pt x="752122" y="105908"/>
                    <a:pt x="752775" y="105908"/>
                    <a:pt x="752775" y="105908"/>
                  </a:cubicBezTo>
                  <a:cubicBezTo>
                    <a:pt x="754082" y="105908"/>
                    <a:pt x="755389" y="105908"/>
                    <a:pt x="756042" y="105908"/>
                  </a:cubicBezTo>
                  <a:cubicBezTo>
                    <a:pt x="778913" y="108523"/>
                    <a:pt x="800477" y="121598"/>
                    <a:pt x="824001" y="110484"/>
                  </a:cubicBezTo>
                  <a:cubicBezTo>
                    <a:pt x="840991" y="116368"/>
                    <a:pt x="852753" y="117022"/>
                    <a:pt x="861248" y="113753"/>
                  </a:cubicBezTo>
                  <a:cubicBezTo>
                    <a:pt x="861901" y="115061"/>
                    <a:pt x="863208" y="115715"/>
                    <a:pt x="863862" y="117022"/>
                  </a:cubicBezTo>
                  <a:cubicBezTo>
                    <a:pt x="872357" y="128790"/>
                    <a:pt x="876931" y="141211"/>
                    <a:pt x="878891" y="154286"/>
                  </a:cubicBezTo>
                  <a:cubicBezTo>
                    <a:pt x="863862" y="220969"/>
                    <a:pt x="848179" y="287652"/>
                    <a:pt x="839031" y="356296"/>
                  </a:cubicBezTo>
                  <a:cubicBezTo>
                    <a:pt x="838377" y="356296"/>
                    <a:pt x="838377" y="356949"/>
                    <a:pt x="838377" y="357603"/>
                  </a:cubicBezTo>
                  <a:cubicBezTo>
                    <a:pt x="838377" y="367409"/>
                    <a:pt x="841644" y="376562"/>
                    <a:pt x="854060" y="383099"/>
                  </a:cubicBezTo>
                  <a:cubicBezTo>
                    <a:pt x="864515" y="387676"/>
                    <a:pt x="875624" y="391598"/>
                    <a:pt x="886732" y="392906"/>
                  </a:cubicBezTo>
                  <a:cubicBezTo>
                    <a:pt x="906336" y="396174"/>
                    <a:pt x="925939" y="396174"/>
                    <a:pt x="945543" y="400097"/>
                  </a:cubicBezTo>
                  <a:cubicBezTo>
                    <a:pt x="954691" y="401405"/>
                    <a:pt x="963840" y="403366"/>
                    <a:pt x="972988" y="405327"/>
                  </a:cubicBezTo>
                  <a:cubicBezTo>
                    <a:pt x="1053362" y="417748"/>
                    <a:pt x="1133737" y="430823"/>
                    <a:pt x="1214111" y="443245"/>
                  </a:cubicBezTo>
                  <a:cubicBezTo>
                    <a:pt x="1219339" y="443898"/>
                    <a:pt x="1224566" y="444552"/>
                    <a:pt x="1229794" y="445206"/>
                  </a:cubicBezTo>
                  <a:cubicBezTo>
                    <a:pt x="1233061" y="448475"/>
                    <a:pt x="1235675" y="451090"/>
                    <a:pt x="1238942" y="454358"/>
                  </a:cubicBezTo>
                  <a:cubicBezTo>
                    <a:pt x="1238942" y="455012"/>
                    <a:pt x="1239596" y="455012"/>
                    <a:pt x="1239596" y="455666"/>
                  </a:cubicBezTo>
                  <a:cubicBezTo>
                    <a:pt x="1244170" y="461550"/>
                    <a:pt x="1247437" y="468087"/>
                    <a:pt x="1249397" y="476586"/>
                  </a:cubicBezTo>
                  <a:cubicBezTo>
                    <a:pt x="1243517" y="485085"/>
                    <a:pt x="1240249" y="497506"/>
                    <a:pt x="1237635" y="513850"/>
                  </a:cubicBezTo>
                  <a:cubicBezTo>
                    <a:pt x="1193854" y="855763"/>
                    <a:pt x="1147459" y="1196368"/>
                    <a:pt x="1101064" y="1536973"/>
                  </a:cubicBezTo>
                  <a:cubicBezTo>
                    <a:pt x="1098451" y="1552663"/>
                    <a:pt x="1101064" y="1582736"/>
                    <a:pt x="1096490" y="1586658"/>
                  </a:cubicBezTo>
                  <a:cubicBezTo>
                    <a:pt x="1095837" y="1586658"/>
                    <a:pt x="1095837" y="1586658"/>
                    <a:pt x="1095837" y="1586658"/>
                  </a:cubicBezTo>
                  <a:cubicBezTo>
                    <a:pt x="1095183" y="1587312"/>
                    <a:pt x="1094530" y="1587312"/>
                    <a:pt x="1094530" y="1587312"/>
                  </a:cubicBezTo>
                  <a:cubicBezTo>
                    <a:pt x="1090609" y="1589273"/>
                    <a:pt x="1044867" y="1575545"/>
                    <a:pt x="1012195" y="1570315"/>
                  </a:cubicBezTo>
                  <a:cubicBezTo>
                    <a:pt x="701806" y="1522591"/>
                    <a:pt x="391417" y="1474213"/>
                    <a:pt x="81681" y="1424528"/>
                  </a:cubicBezTo>
                  <a:cubicBezTo>
                    <a:pt x="45088" y="1418644"/>
                    <a:pt x="24178" y="1415375"/>
                    <a:pt x="11109" y="1419298"/>
                  </a:cubicBezTo>
                  <a:cubicBezTo>
                    <a:pt x="7188" y="1417336"/>
                    <a:pt x="3267" y="1415375"/>
                    <a:pt x="0" y="1412106"/>
                  </a:cubicBezTo>
                  <a:cubicBezTo>
                    <a:pt x="0" y="1412106"/>
                    <a:pt x="30712" y="1153874"/>
                    <a:pt x="54890" y="1036199"/>
                  </a:cubicBezTo>
                  <a:cubicBezTo>
                    <a:pt x="120888" y="708015"/>
                    <a:pt x="182313" y="378523"/>
                    <a:pt x="247004" y="49685"/>
                  </a:cubicBezTo>
                  <a:cubicBezTo>
                    <a:pt x="249618" y="35957"/>
                    <a:pt x="250272" y="26150"/>
                    <a:pt x="247004" y="18959"/>
                  </a:cubicBezTo>
                  <a:cubicBezTo>
                    <a:pt x="250272" y="12422"/>
                    <a:pt x="255499" y="6538"/>
                    <a:pt x="262687" y="2615"/>
                  </a:cubicBezTo>
                  <a:cubicBezTo>
                    <a:pt x="263994" y="1308"/>
                    <a:pt x="265954" y="654"/>
                    <a:pt x="26726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ED0FB85-03A2-E242-A991-E15EB43B3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3650" y="3413162"/>
              <a:ext cx="1492573" cy="1099623"/>
            </a:xfrm>
            <a:custGeom>
              <a:avLst/>
              <a:gdLst>
                <a:gd name="connsiteX0" fmla="*/ 468113 w 1492573"/>
                <a:gd name="connsiteY0" fmla="*/ 0 h 1099623"/>
                <a:gd name="connsiteX1" fmla="*/ 473988 w 1492573"/>
                <a:gd name="connsiteY1" fmla="*/ 653 h 1099623"/>
                <a:gd name="connsiteX2" fmla="*/ 648953 w 1492573"/>
                <a:gd name="connsiteY2" fmla="*/ 48350 h 1099623"/>
                <a:gd name="connsiteX3" fmla="*/ 738393 w 1492573"/>
                <a:gd name="connsiteY3" fmla="*/ 72524 h 1099623"/>
                <a:gd name="connsiteX4" fmla="*/ 1145773 w 1492573"/>
                <a:gd name="connsiteY4" fmla="*/ 205812 h 1099623"/>
                <a:gd name="connsiteX5" fmla="*/ 1492437 w 1492573"/>
                <a:gd name="connsiteY5" fmla="*/ 314271 h 1099623"/>
                <a:gd name="connsiteX6" fmla="*/ 1491131 w 1492573"/>
                <a:gd name="connsiteY6" fmla="*/ 314925 h 1099623"/>
                <a:gd name="connsiteX7" fmla="*/ 1481339 w 1492573"/>
                <a:gd name="connsiteY7" fmla="*/ 347593 h 1099623"/>
                <a:gd name="connsiteX8" fmla="*/ 1470893 w 1492573"/>
                <a:gd name="connsiteY8" fmla="*/ 384835 h 1099623"/>
                <a:gd name="connsiteX9" fmla="*/ 1468934 w 1492573"/>
                <a:gd name="connsiteY9" fmla="*/ 448212 h 1099623"/>
                <a:gd name="connsiteX10" fmla="*/ 1359908 w 1492573"/>
                <a:gd name="connsiteY10" fmla="*/ 942161 h 1099623"/>
                <a:gd name="connsiteX11" fmla="*/ 1339017 w 1492573"/>
                <a:gd name="connsiteY11" fmla="*/ 980709 h 1099623"/>
                <a:gd name="connsiteX12" fmla="*/ 1339017 w 1492573"/>
                <a:gd name="connsiteY12" fmla="*/ 1014031 h 1099623"/>
                <a:gd name="connsiteX13" fmla="*/ 1338364 w 1492573"/>
                <a:gd name="connsiteY13" fmla="*/ 1056500 h 1099623"/>
                <a:gd name="connsiteX14" fmla="*/ 1338364 w 1492573"/>
                <a:gd name="connsiteY14" fmla="*/ 1094396 h 1099623"/>
                <a:gd name="connsiteX15" fmla="*/ 1328571 w 1492573"/>
                <a:gd name="connsiteY15" fmla="*/ 1099623 h 1099623"/>
                <a:gd name="connsiteX16" fmla="*/ 1327918 w 1492573"/>
                <a:gd name="connsiteY16" fmla="*/ 1097663 h 1099623"/>
                <a:gd name="connsiteX17" fmla="*/ 1027606 w 1492573"/>
                <a:gd name="connsiteY17" fmla="*/ 1025792 h 1099623"/>
                <a:gd name="connsiteX18" fmla="*/ 913357 w 1492573"/>
                <a:gd name="connsiteY18" fmla="*/ 1022525 h 1099623"/>
                <a:gd name="connsiteX19" fmla="*/ 881368 w 1492573"/>
                <a:gd name="connsiteY19" fmla="*/ 1013378 h 1099623"/>
                <a:gd name="connsiteX20" fmla="*/ 837627 w 1492573"/>
                <a:gd name="connsiteY20" fmla="*/ 1002924 h 1099623"/>
                <a:gd name="connsiteX21" fmla="*/ 728600 w 1492573"/>
                <a:gd name="connsiteY21" fmla="*/ 1002924 h 1099623"/>
                <a:gd name="connsiteX22" fmla="*/ 631326 w 1492573"/>
                <a:gd name="connsiteY22" fmla="*/ 1013378 h 1099623"/>
                <a:gd name="connsiteX23" fmla="*/ 631326 w 1492573"/>
                <a:gd name="connsiteY23" fmla="*/ 1014031 h 1099623"/>
                <a:gd name="connsiteX24" fmla="*/ 609781 w 1492573"/>
                <a:gd name="connsiteY24" fmla="*/ 991817 h 1099623"/>
                <a:gd name="connsiteX25" fmla="*/ 573875 w 1492573"/>
                <a:gd name="connsiteY25" fmla="*/ 991817 h 1099623"/>
                <a:gd name="connsiteX26" fmla="*/ 570610 w 1492573"/>
                <a:gd name="connsiteY26" fmla="*/ 989203 h 1099623"/>
                <a:gd name="connsiteX27" fmla="*/ 562776 w 1492573"/>
                <a:gd name="connsiteY27" fmla="*/ 985936 h 1099623"/>
                <a:gd name="connsiteX28" fmla="*/ 558859 w 1492573"/>
                <a:gd name="connsiteY28" fmla="*/ 985936 h 1099623"/>
                <a:gd name="connsiteX29" fmla="*/ 511201 w 1492573"/>
                <a:gd name="connsiteY29" fmla="*/ 982016 h 1099623"/>
                <a:gd name="connsiteX30" fmla="*/ 261159 w 1492573"/>
                <a:gd name="connsiteY30" fmla="*/ 947388 h 1099623"/>
                <a:gd name="connsiteX31" fmla="*/ 261811 w 1492573"/>
                <a:gd name="connsiteY31" fmla="*/ 948041 h 1099623"/>
                <a:gd name="connsiteX32" fmla="*/ 217417 w 1492573"/>
                <a:gd name="connsiteY32" fmla="*/ 926480 h 1099623"/>
                <a:gd name="connsiteX33" fmla="*/ 206319 w 1492573"/>
                <a:gd name="connsiteY33" fmla="*/ 914719 h 1099623"/>
                <a:gd name="connsiteX34" fmla="*/ 197179 w 1492573"/>
                <a:gd name="connsiteY34" fmla="*/ 829781 h 1099623"/>
                <a:gd name="connsiteX35" fmla="*/ 195220 w 1492573"/>
                <a:gd name="connsiteY35" fmla="*/ 763137 h 1099623"/>
                <a:gd name="connsiteX36" fmla="*/ 162578 w 1492573"/>
                <a:gd name="connsiteY36" fmla="*/ 752030 h 1099623"/>
                <a:gd name="connsiteX37" fmla="*/ 93376 w 1492573"/>
                <a:gd name="connsiteY37" fmla="*/ 714788 h 1099623"/>
                <a:gd name="connsiteX38" fmla="*/ 58122 w 1492573"/>
                <a:gd name="connsiteY38" fmla="*/ 701720 h 1099623"/>
                <a:gd name="connsiteX39" fmla="*/ 28743 w 1492573"/>
                <a:gd name="connsiteY39" fmla="*/ 686039 h 1099623"/>
                <a:gd name="connsiteX40" fmla="*/ 26132 w 1492573"/>
                <a:gd name="connsiteY40" fmla="*/ 684732 h 1099623"/>
                <a:gd name="connsiteX41" fmla="*/ 1976 w 1492573"/>
                <a:gd name="connsiteY41" fmla="*/ 637690 h 1099623"/>
                <a:gd name="connsiteX42" fmla="*/ 35272 w 1492573"/>
                <a:gd name="connsiteY42" fmla="*/ 613515 h 1099623"/>
                <a:gd name="connsiteX43" fmla="*/ 39189 w 1492573"/>
                <a:gd name="connsiteY43" fmla="*/ 613515 h 1099623"/>
                <a:gd name="connsiteX44" fmla="*/ 55510 w 1492573"/>
                <a:gd name="connsiteY44" fmla="*/ 594567 h 1099623"/>
                <a:gd name="connsiteX45" fmla="*/ 52899 w 1492573"/>
                <a:gd name="connsiteY45" fmla="*/ 560592 h 1099623"/>
                <a:gd name="connsiteX46" fmla="*/ 51593 w 1492573"/>
                <a:gd name="connsiteY46" fmla="*/ 559285 h 1099623"/>
                <a:gd name="connsiteX47" fmla="*/ 32008 w 1492573"/>
                <a:gd name="connsiteY47" fmla="*/ 516816 h 1099623"/>
                <a:gd name="connsiteX48" fmla="*/ 71179 w 1492573"/>
                <a:gd name="connsiteY48" fmla="*/ 489375 h 1099623"/>
                <a:gd name="connsiteX49" fmla="*/ 73790 w 1492573"/>
                <a:gd name="connsiteY49" fmla="*/ 488721 h 1099623"/>
                <a:gd name="connsiteX50" fmla="*/ 71179 w 1492573"/>
                <a:gd name="connsiteY50" fmla="*/ 487415 h 1099623"/>
                <a:gd name="connsiteX51" fmla="*/ 43106 w 1492573"/>
                <a:gd name="connsiteY51" fmla="*/ 464547 h 1099623"/>
                <a:gd name="connsiteX52" fmla="*/ 45717 w 1492573"/>
                <a:gd name="connsiteY52" fmla="*/ 433185 h 1099623"/>
                <a:gd name="connsiteX53" fmla="*/ 50287 w 1492573"/>
                <a:gd name="connsiteY53" fmla="*/ 367194 h 1099623"/>
                <a:gd name="connsiteX54" fmla="*/ 52899 w 1492573"/>
                <a:gd name="connsiteY54" fmla="*/ 294017 h 1099623"/>
                <a:gd name="connsiteX55" fmla="*/ 43759 w 1492573"/>
                <a:gd name="connsiteY55" fmla="*/ 220186 h 1099623"/>
                <a:gd name="connsiteX56" fmla="*/ 42453 w 1492573"/>
                <a:gd name="connsiteY56" fmla="*/ 216266 h 1099623"/>
                <a:gd name="connsiteX57" fmla="*/ 31355 w 1492573"/>
                <a:gd name="connsiteY57" fmla="*/ 156809 h 1099623"/>
                <a:gd name="connsiteX58" fmla="*/ 60733 w 1492573"/>
                <a:gd name="connsiteY58" fmla="*/ 73831 h 1099623"/>
                <a:gd name="connsiteX59" fmla="*/ 84236 w 1492573"/>
                <a:gd name="connsiteY59" fmla="*/ 65991 h 1099623"/>
                <a:gd name="connsiteX60" fmla="*/ 128630 w 1492573"/>
                <a:gd name="connsiteY60" fmla="*/ 88859 h 1099623"/>
                <a:gd name="connsiteX61" fmla="*/ 139728 w 1492573"/>
                <a:gd name="connsiteY61" fmla="*/ 98006 h 1099623"/>
                <a:gd name="connsiteX62" fmla="*/ 392382 w 1492573"/>
                <a:gd name="connsiteY62" fmla="*/ 231947 h 1099623"/>
                <a:gd name="connsiteX63" fmla="*/ 431553 w 1492573"/>
                <a:gd name="connsiteY63" fmla="*/ 272456 h 1099623"/>
                <a:gd name="connsiteX64" fmla="*/ 424372 w 1492573"/>
                <a:gd name="connsiteY64" fmla="*/ 350860 h 1099623"/>
                <a:gd name="connsiteX65" fmla="*/ 401522 w 1492573"/>
                <a:gd name="connsiteY65" fmla="*/ 427304 h 1099623"/>
                <a:gd name="connsiteX66" fmla="*/ 400216 w 1492573"/>
                <a:gd name="connsiteY66" fmla="*/ 433185 h 1099623"/>
                <a:gd name="connsiteX67" fmla="*/ 440040 w 1492573"/>
                <a:gd name="connsiteY67" fmla="*/ 371115 h 1099623"/>
                <a:gd name="connsiteX68" fmla="*/ 475947 w 1492573"/>
                <a:gd name="connsiteY68" fmla="*/ 316231 h 1099623"/>
                <a:gd name="connsiteX69" fmla="*/ 466154 w 1492573"/>
                <a:gd name="connsiteY69" fmla="*/ 255468 h 1099623"/>
                <a:gd name="connsiteX70" fmla="*/ 456361 w 1492573"/>
                <a:gd name="connsiteY70" fmla="*/ 229987 h 1099623"/>
                <a:gd name="connsiteX71" fmla="*/ 452444 w 1492573"/>
                <a:gd name="connsiteY71" fmla="*/ 218226 h 1099623"/>
                <a:gd name="connsiteX72" fmla="*/ 474641 w 1492573"/>
                <a:gd name="connsiteY72" fmla="*/ 124794 h 1099623"/>
                <a:gd name="connsiteX73" fmla="*/ 482475 w 1492573"/>
                <a:gd name="connsiteY73" fmla="*/ 113687 h 1099623"/>
                <a:gd name="connsiteX74" fmla="*/ 470724 w 1492573"/>
                <a:gd name="connsiteY74" fmla="*/ 105193 h 1099623"/>
                <a:gd name="connsiteX75" fmla="*/ 445263 w 1492573"/>
                <a:gd name="connsiteY75" fmla="*/ 44429 h 1099623"/>
                <a:gd name="connsiteX76" fmla="*/ 446568 w 1492573"/>
                <a:gd name="connsiteY76" fmla="*/ 24828 h 1099623"/>
                <a:gd name="connsiteX77" fmla="*/ 453750 w 1492573"/>
                <a:gd name="connsiteY77" fmla="*/ 5227 h 1099623"/>
                <a:gd name="connsiteX78" fmla="*/ 468113 w 1492573"/>
                <a:gd name="connsiteY78" fmla="*/ 0 h 109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492573" h="1099623">
                  <a:moveTo>
                    <a:pt x="468113" y="0"/>
                  </a:moveTo>
                  <a:cubicBezTo>
                    <a:pt x="470071" y="0"/>
                    <a:pt x="472030" y="653"/>
                    <a:pt x="473988" y="653"/>
                  </a:cubicBezTo>
                  <a:cubicBezTo>
                    <a:pt x="532745" y="16988"/>
                    <a:pt x="590849" y="32669"/>
                    <a:pt x="648953" y="48350"/>
                  </a:cubicBezTo>
                  <a:cubicBezTo>
                    <a:pt x="678331" y="56190"/>
                    <a:pt x="708362" y="64684"/>
                    <a:pt x="738393" y="72524"/>
                  </a:cubicBezTo>
                  <a:cubicBezTo>
                    <a:pt x="867658" y="136555"/>
                    <a:pt x="1004104" y="176410"/>
                    <a:pt x="1145773" y="205812"/>
                  </a:cubicBezTo>
                  <a:cubicBezTo>
                    <a:pt x="1267203" y="231947"/>
                    <a:pt x="1377535" y="271802"/>
                    <a:pt x="1492437" y="314271"/>
                  </a:cubicBezTo>
                  <a:cubicBezTo>
                    <a:pt x="1491784" y="314271"/>
                    <a:pt x="1491784" y="314925"/>
                    <a:pt x="1491131" y="314925"/>
                  </a:cubicBezTo>
                  <a:cubicBezTo>
                    <a:pt x="1492437" y="327339"/>
                    <a:pt x="1496354" y="340406"/>
                    <a:pt x="1481339" y="347593"/>
                  </a:cubicBezTo>
                  <a:cubicBezTo>
                    <a:pt x="1478074" y="360007"/>
                    <a:pt x="1474157" y="372421"/>
                    <a:pt x="1470893" y="384835"/>
                  </a:cubicBezTo>
                  <a:cubicBezTo>
                    <a:pt x="1465670" y="405090"/>
                    <a:pt x="1462406" y="426651"/>
                    <a:pt x="1468934" y="448212"/>
                  </a:cubicBezTo>
                  <a:cubicBezTo>
                    <a:pt x="1432375" y="612862"/>
                    <a:pt x="1396468" y="777511"/>
                    <a:pt x="1359908" y="942161"/>
                  </a:cubicBezTo>
                  <a:cubicBezTo>
                    <a:pt x="1356644" y="956535"/>
                    <a:pt x="1359255" y="975482"/>
                    <a:pt x="1339017" y="980709"/>
                  </a:cubicBezTo>
                  <a:cubicBezTo>
                    <a:pt x="1339017" y="991817"/>
                    <a:pt x="1339017" y="1002924"/>
                    <a:pt x="1339017" y="1014031"/>
                  </a:cubicBezTo>
                  <a:cubicBezTo>
                    <a:pt x="1354685" y="1028405"/>
                    <a:pt x="1354685" y="1042126"/>
                    <a:pt x="1338364" y="1056500"/>
                  </a:cubicBezTo>
                  <a:cubicBezTo>
                    <a:pt x="1338364" y="1068914"/>
                    <a:pt x="1338364" y="1081328"/>
                    <a:pt x="1338364" y="1094396"/>
                  </a:cubicBezTo>
                  <a:cubicBezTo>
                    <a:pt x="1335100" y="1095703"/>
                    <a:pt x="1331835" y="1097663"/>
                    <a:pt x="1328571" y="1099623"/>
                  </a:cubicBezTo>
                  <a:cubicBezTo>
                    <a:pt x="1328571" y="1098969"/>
                    <a:pt x="1328571" y="1098316"/>
                    <a:pt x="1327918" y="1097663"/>
                  </a:cubicBezTo>
                  <a:cubicBezTo>
                    <a:pt x="1226073" y="1080675"/>
                    <a:pt x="1127493" y="1048660"/>
                    <a:pt x="1027606" y="1025792"/>
                  </a:cubicBezTo>
                  <a:cubicBezTo>
                    <a:pt x="990394" y="1017298"/>
                    <a:pt x="953181" y="997044"/>
                    <a:pt x="913357" y="1022525"/>
                  </a:cubicBezTo>
                  <a:cubicBezTo>
                    <a:pt x="904870" y="1028405"/>
                    <a:pt x="889202" y="1027099"/>
                    <a:pt x="881368" y="1013378"/>
                  </a:cubicBezTo>
                  <a:cubicBezTo>
                    <a:pt x="866352" y="1011418"/>
                    <a:pt x="848725" y="1019912"/>
                    <a:pt x="837627" y="1002924"/>
                  </a:cubicBezTo>
                  <a:cubicBezTo>
                    <a:pt x="801720" y="1013378"/>
                    <a:pt x="765160" y="1005537"/>
                    <a:pt x="728600" y="1002924"/>
                  </a:cubicBezTo>
                  <a:cubicBezTo>
                    <a:pt x="700528" y="1041473"/>
                    <a:pt x="665927" y="1027099"/>
                    <a:pt x="631326" y="1013378"/>
                  </a:cubicBezTo>
                  <a:lnTo>
                    <a:pt x="631326" y="1014031"/>
                  </a:lnTo>
                  <a:cubicBezTo>
                    <a:pt x="620880" y="1009458"/>
                    <a:pt x="613699" y="1002271"/>
                    <a:pt x="609781" y="991817"/>
                  </a:cubicBezTo>
                  <a:cubicBezTo>
                    <a:pt x="597377" y="991817"/>
                    <a:pt x="585626" y="991817"/>
                    <a:pt x="573875" y="991817"/>
                  </a:cubicBezTo>
                  <a:cubicBezTo>
                    <a:pt x="572569" y="990510"/>
                    <a:pt x="571263" y="989857"/>
                    <a:pt x="570610" y="989203"/>
                  </a:cubicBezTo>
                  <a:cubicBezTo>
                    <a:pt x="567999" y="987896"/>
                    <a:pt x="565388" y="986590"/>
                    <a:pt x="562776" y="985936"/>
                  </a:cubicBezTo>
                  <a:cubicBezTo>
                    <a:pt x="561470" y="985936"/>
                    <a:pt x="560165" y="985936"/>
                    <a:pt x="558859" y="985936"/>
                  </a:cubicBezTo>
                  <a:cubicBezTo>
                    <a:pt x="542538" y="984630"/>
                    <a:pt x="524911" y="996390"/>
                    <a:pt x="511201" y="982016"/>
                  </a:cubicBezTo>
                  <a:cubicBezTo>
                    <a:pt x="428941" y="958495"/>
                    <a:pt x="343418" y="966335"/>
                    <a:pt x="261159" y="947388"/>
                  </a:cubicBezTo>
                  <a:cubicBezTo>
                    <a:pt x="261159" y="947388"/>
                    <a:pt x="261159" y="948041"/>
                    <a:pt x="261811" y="948041"/>
                  </a:cubicBezTo>
                  <a:cubicBezTo>
                    <a:pt x="241573" y="950654"/>
                    <a:pt x="227863" y="942814"/>
                    <a:pt x="217417" y="926480"/>
                  </a:cubicBezTo>
                  <a:cubicBezTo>
                    <a:pt x="210236" y="925826"/>
                    <a:pt x="206319" y="921906"/>
                    <a:pt x="206319" y="914719"/>
                  </a:cubicBezTo>
                  <a:cubicBezTo>
                    <a:pt x="183469" y="888584"/>
                    <a:pt x="194568" y="857222"/>
                    <a:pt x="197179" y="829781"/>
                  </a:cubicBezTo>
                  <a:cubicBezTo>
                    <a:pt x="199790" y="806259"/>
                    <a:pt x="191303" y="785352"/>
                    <a:pt x="195220" y="763137"/>
                  </a:cubicBezTo>
                  <a:cubicBezTo>
                    <a:pt x="182163" y="766404"/>
                    <a:pt x="171065" y="764444"/>
                    <a:pt x="162578" y="752030"/>
                  </a:cubicBezTo>
                  <a:cubicBezTo>
                    <a:pt x="131241" y="755297"/>
                    <a:pt x="116225" y="727855"/>
                    <a:pt x="93376" y="714788"/>
                  </a:cubicBezTo>
                  <a:cubicBezTo>
                    <a:pt x="80319" y="707600"/>
                    <a:pt x="68567" y="703027"/>
                    <a:pt x="58122" y="701720"/>
                  </a:cubicBezTo>
                  <a:cubicBezTo>
                    <a:pt x="48329" y="695840"/>
                    <a:pt x="38536" y="690613"/>
                    <a:pt x="28743" y="686039"/>
                  </a:cubicBezTo>
                  <a:cubicBezTo>
                    <a:pt x="28090" y="686039"/>
                    <a:pt x="26785" y="685386"/>
                    <a:pt x="26132" y="684732"/>
                  </a:cubicBezTo>
                  <a:cubicBezTo>
                    <a:pt x="14381" y="679506"/>
                    <a:pt x="-6511" y="667091"/>
                    <a:pt x="1976" y="637690"/>
                  </a:cubicBezTo>
                  <a:cubicBezTo>
                    <a:pt x="8505" y="614822"/>
                    <a:pt x="28743" y="614168"/>
                    <a:pt x="35272" y="613515"/>
                  </a:cubicBezTo>
                  <a:cubicBezTo>
                    <a:pt x="35925" y="613515"/>
                    <a:pt x="37230" y="613515"/>
                    <a:pt x="39189" y="613515"/>
                  </a:cubicBezTo>
                  <a:cubicBezTo>
                    <a:pt x="46370" y="612208"/>
                    <a:pt x="52899" y="603061"/>
                    <a:pt x="55510" y="594567"/>
                  </a:cubicBezTo>
                  <a:cubicBezTo>
                    <a:pt x="60733" y="582153"/>
                    <a:pt x="59427" y="567779"/>
                    <a:pt x="52899" y="560592"/>
                  </a:cubicBezTo>
                  <a:lnTo>
                    <a:pt x="51593" y="559285"/>
                  </a:lnTo>
                  <a:cubicBezTo>
                    <a:pt x="37230" y="542951"/>
                    <a:pt x="28090" y="532497"/>
                    <a:pt x="32008" y="516816"/>
                  </a:cubicBezTo>
                  <a:cubicBezTo>
                    <a:pt x="36577" y="500482"/>
                    <a:pt x="50287" y="495908"/>
                    <a:pt x="71179" y="489375"/>
                  </a:cubicBezTo>
                  <a:lnTo>
                    <a:pt x="73790" y="488721"/>
                  </a:lnTo>
                  <a:cubicBezTo>
                    <a:pt x="73137" y="488068"/>
                    <a:pt x="72484" y="487415"/>
                    <a:pt x="71179" y="487415"/>
                  </a:cubicBezTo>
                  <a:cubicBezTo>
                    <a:pt x="62039" y="484148"/>
                    <a:pt x="48982" y="478921"/>
                    <a:pt x="43106" y="464547"/>
                  </a:cubicBezTo>
                  <a:cubicBezTo>
                    <a:pt x="39189" y="454746"/>
                    <a:pt x="39842" y="444292"/>
                    <a:pt x="45717" y="433185"/>
                  </a:cubicBezTo>
                  <a:cubicBezTo>
                    <a:pt x="54857" y="413584"/>
                    <a:pt x="52899" y="392022"/>
                    <a:pt x="50287" y="367194"/>
                  </a:cubicBezTo>
                  <a:cubicBezTo>
                    <a:pt x="47676" y="343673"/>
                    <a:pt x="45717" y="319498"/>
                    <a:pt x="52899" y="294017"/>
                  </a:cubicBezTo>
                  <a:cubicBezTo>
                    <a:pt x="59427" y="271149"/>
                    <a:pt x="51593" y="246321"/>
                    <a:pt x="43759" y="220186"/>
                  </a:cubicBezTo>
                  <a:lnTo>
                    <a:pt x="42453" y="216266"/>
                  </a:lnTo>
                  <a:cubicBezTo>
                    <a:pt x="37230" y="199932"/>
                    <a:pt x="31355" y="179677"/>
                    <a:pt x="31355" y="156809"/>
                  </a:cubicBezTo>
                  <a:cubicBezTo>
                    <a:pt x="31355" y="130021"/>
                    <a:pt x="34619" y="92779"/>
                    <a:pt x="60733" y="73831"/>
                  </a:cubicBezTo>
                  <a:cubicBezTo>
                    <a:pt x="67914" y="68604"/>
                    <a:pt x="75749" y="65991"/>
                    <a:pt x="84236" y="65991"/>
                  </a:cubicBezTo>
                  <a:cubicBezTo>
                    <a:pt x="103168" y="65991"/>
                    <a:pt x="116878" y="78405"/>
                    <a:pt x="128630" y="88859"/>
                  </a:cubicBezTo>
                  <a:cubicBezTo>
                    <a:pt x="132547" y="92779"/>
                    <a:pt x="136464" y="96046"/>
                    <a:pt x="139728" y="98006"/>
                  </a:cubicBezTo>
                  <a:cubicBezTo>
                    <a:pt x="215459" y="147662"/>
                    <a:pt x="298371" y="197971"/>
                    <a:pt x="392382" y="231947"/>
                  </a:cubicBezTo>
                  <a:cubicBezTo>
                    <a:pt x="410662" y="238480"/>
                    <a:pt x="424372" y="252855"/>
                    <a:pt x="431553" y="272456"/>
                  </a:cubicBezTo>
                  <a:cubicBezTo>
                    <a:pt x="440040" y="296630"/>
                    <a:pt x="437429" y="327339"/>
                    <a:pt x="424372" y="350860"/>
                  </a:cubicBezTo>
                  <a:cubicBezTo>
                    <a:pt x="411314" y="375035"/>
                    <a:pt x="406745" y="400516"/>
                    <a:pt x="401522" y="427304"/>
                  </a:cubicBezTo>
                  <a:cubicBezTo>
                    <a:pt x="400869" y="429265"/>
                    <a:pt x="400869" y="431225"/>
                    <a:pt x="400216" y="433185"/>
                  </a:cubicBezTo>
                  <a:cubicBezTo>
                    <a:pt x="411967" y="410317"/>
                    <a:pt x="426330" y="390716"/>
                    <a:pt x="440040" y="371115"/>
                  </a:cubicBezTo>
                  <a:cubicBezTo>
                    <a:pt x="453097" y="352820"/>
                    <a:pt x="465501" y="335179"/>
                    <a:pt x="475947" y="316231"/>
                  </a:cubicBezTo>
                  <a:cubicBezTo>
                    <a:pt x="483781" y="301204"/>
                    <a:pt x="477905" y="282910"/>
                    <a:pt x="466154" y="255468"/>
                  </a:cubicBezTo>
                  <a:cubicBezTo>
                    <a:pt x="462890" y="246974"/>
                    <a:pt x="459626" y="238480"/>
                    <a:pt x="456361" y="229987"/>
                  </a:cubicBezTo>
                  <a:cubicBezTo>
                    <a:pt x="455056" y="225413"/>
                    <a:pt x="453750" y="222146"/>
                    <a:pt x="452444" y="218226"/>
                  </a:cubicBezTo>
                  <a:cubicBezTo>
                    <a:pt x="443957" y="194051"/>
                    <a:pt x="430247" y="157462"/>
                    <a:pt x="474641" y="124794"/>
                  </a:cubicBezTo>
                  <a:cubicBezTo>
                    <a:pt x="479211" y="121527"/>
                    <a:pt x="483128" y="115647"/>
                    <a:pt x="482475" y="113687"/>
                  </a:cubicBezTo>
                  <a:cubicBezTo>
                    <a:pt x="482475" y="113033"/>
                    <a:pt x="479864" y="109113"/>
                    <a:pt x="470724" y="105193"/>
                  </a:cubicBezTo>
                  <a:cubicBezTo>
                    <a:pt x="439387" y="91472"/>
                    <a:pt x="443304" y="61417"/>
                    <a:pt x="445263" y="44429"/>
                  </a:cubicBezTo>
                  <a:cubicBezTo>
                    <a:pt x="446568" y="37242"/>
                    <a:pt x="447221" y="30055"/>
                    <a:pt x="446568" y="24828"/>
                  </a:cubicBezTo>
                  <a:cubicBezTo>
                    <a:pt x="445916" y="16988"/>
                    <a:pt x="448527" y="9801"/>
                    <a:pt x="453750" y="5227"/>
                  </a:cubicBezTo>
                  <a:cubicBezTo>
                    <a:pt x="458320" y="1960"/>
                    <a:pt x="462890" y="0"/>
                    <a:pt x="46811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637FC230-F289-B24A-980C-820C63FA4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2112" y="5210470"/>
              <a:ext cx="527096" cy="302431"/>
            </a:xfrm>
            <a:custGeom>
              <a:avLst/>
              <a:gdLst>
                <a:gd name="T0" fmla="*/ 790 w 805"/>
                <a:gd name="T1" fmla="*/ 19 h 464"/>
                <a:gd name="T2" fmla="*/ 761 w 805"/>
                <a:gd name="T3" fmla="*/ 41 h 464"/>
                <a:gd name="T4" fmla="*/ 760 w 805"/>
                <a:gd name="T5" fmla="*/ 41 h 464"/>
                <a:gd name="T6" fmla="*/ 769 w 805"/>
                <a:gd name="T7" fmla="*/ 26 h 464"/>
                <a:gd name="T8" fmla="*/ 474 w 805"/>
                <a:gd name="T9" fmla="*/ 54 h 464"/>
                <a:gd name="T10" fmla="*/ 270 w 805"/>
                <a:gd name="T11" fmla="*/ 102 h 464"/>
                <a:gd name="T12" fmla="*/ 245 w 805"/>
                <a:gd name="T13" fmla="*/ 107 h 464"/>
                <a:gd name="T14" fmla="*/ 234 w 805"/>
                <a:gd name="T15" fmla="*/ 102 h 464"/>
                <a:gd name="T16" fmla="*/ 229 w 805"/>
                <a:gd name="T17" fmla="*/ 109 h 464"/>
                <a:gd name="T18" fmla="*/ 38 w 805"/>
                <a:gd name="T19" fmla="*/ 161 h 464"/>
                <a:gd name="T20" fmla="*/ 4 w 805"/>
                <a:gd name="T21" fmla="*/ 151 h 464"/>
                <a:gd name="T22" fmla="*/ 3 w 805"/>
                <a:gd name="T23" fmla="*/ 154 h 464"/>
                <a:gd name="T24" fmla="*/ 4 w 805"/>
                <a:gd name="T25" fmla="*/ 239 h 464"/>
                <a:gd name="T26" fmla="*/ 15 w 805"/>
                <a:gd name="T27" fmla="*/ 461 h 464"/>
                <a:gd name="T28" fmla="*/ 26 w 805"/>
                <a:gd name="T29" fmla="*/ 463 h 464"/>
                <a:gd name="T30" fmla="*/ 27 w 805"/>
                <a:gd name="T31" fmla="*/ 463 h 464"/>
                <a:gd name="T32" fmla="*/ 49 w 805"/>
                <a:gd name="T33" fmla="*/ 428 h 464"/>
                <a:gd name="T34" fmla="*/ 217 w 805"/>
                <a:gd name="T35" fmla="*/ 392 h 464"/>
                <a:gd name="T36" fmla="*/ 216 w 805"/>
                <a:gd name="T37" fmla="*/ 400 h 464"/>
                <a:gd name="T38" fmla="*/ 206 w 805"/>
                <a:gd name="T39" fmla="*/ 411 h 464"/>
                <a:gd name="T40" fmla="*/ 322 w 805"/>
                <a:gd name="T41" fmla="*/ 370 h 464"/>
                <a:gd name="T42" fmla="*/ 523 w 805"/>
                <a:gd name="T43" fmla="*/ 322 h 464"/>
                <a:gd name="T44" fmla="*/ 530 w 805"/>
                <a:gd name="T45" fmla="*/ 326 h 464"/>
                <a:gd name="T46" fmla="*/ 533 w 805"/>
                <a:gd name="T47" fmla="*/ 321 h 464"/>
                <a:gd name="T48" fmla="*/ 554 w 805"/>
                <a:gd name="T49" fmla="*/ 317 h 464"/>
                <a:gd name="T50" fmla="*/ 655 w 805"/>
                <a:gd name="T51" fmla="*/ 250 h 464"/>
                <a:gd name="T52" fmla="*/ 714 w 805"/>
                <a:gd name="T53" fmla="*/ 165 h 464"/>
                <a:gd name="T54" fmla="*/ 723 w 805"/>
                <a:gd name="T55" fmla="*/ 155 h 464"/>
                <a:gd name="T56" fmla="*/ 722 w 805"/>
                <a:gd name="T57" fmla="*/ 138 h 464"/>
                <a:gd name="T58" fmla="*/ 735 w 805"/>
                <a:gd name="T59" fmla="*/ 135 h 464"/>
                <a:gd name="T60" fmla="*/ 747 w 805"/>
                <a:gd name="T61" fmla="*/ 137 h 464"/>
                <a:gd name="T62" fmla="*/ 749 w 805"/>
                <a:gd name="T63" fmla="*/ 137 h 464"/>
                <a:gd name="T64" fmla="*/ 756 w 805"/>
                <a:gd name="T65" fmla="*/ 135 h 464"/>
                <a:gd name="T66" fmla="*/ 757 w 805"/>
                <a:gd name="T67" fmla="*/ 130 h 464"/>
                <a:gd name="T68" fmla="*/ 779 w 805"/>
                <a:gd name="T69" fmla="*/ 73 h 464"/>
                <a:gd name="T70" fmla="*/ 800 w 805"/>
                <a:gd name="T71" fmla="*/ 39 h 464"/>
                <a:gd name="T72" fmla="*/ 796 w 805"/>
                <a:gd name="T73" fmla="*/ 6 h 464"/>
                <a:gd name="T74" fmla="*/ 791 w 805"/>
                <a:gd name="T75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5" h="464">
                  <a:moveTo>
                    <a:pt x="790" y="19"/>
                  </a:moveTo>
                  <a:lnTo>
                    <a:pt x="790" y="19"/>
                  </a:lnTo>
                  <a:cubicBezTo>
                    <a:pt x="785" y="31"/>
                    <a:pt x="774" y="41"/>
                    <a:pt x="761" y="41"/>
                  </a:cubicBezTo>
                  <a:lnTo>
                    <a:pt x="761" y="41"/>
                  </a:lnTo>
                  <a:cubicBezTo>
                    <a:pt x="760" y="41"/>
                    <a:pt x="760" y="41"/>
                    <a:pt x="760" y="41"/>
                  </a:cubicBezTo>
                  <a:lnTo>
                    <a:pt x="760" y="41"/>
                  </a:lnTo>
                  <a:cubicBezTo>
                    <a:pt x="764" y="36"/>
                    <a:pt x="767" y="31"/>
                    <a:pt x="769" y="26"/>
                  </a:cubicBezTo>
                  <a:lnTo>
                    <a:pt x="769" y="26"/>
                  </a:lnTo>
                  <a:cubicBezTo>
                    <a:pt x="671" y="34"/>
                    <a:pt x="572" y="35"/>
                    <a:pt x="474" y="54"/>
                  </a:cubicBezTo>
                  <a:lnTo>
                    <a:pt x="474" y="54"/>
                  </a:lnTo>
                  <a:cubicBezTo>
                    <a:pt x="406" y="70"/>
                    <a:pt x="338" y="86"/>
                    <a:pt x="270" y="102"/>
                  </a:cubicBezTo>
                  <a:lnTo>
                    <a:pt x="270" y="102"/>
                  </a:lnTo>
                  <a:cubicBezTo>
                    <a:pt x="262" y="104"/>
                    <a:pt x="254" y="105"/>
                    <a:pt x="245" y="107"/>
                  </a:cubicBezTo>
                  <a:lnTo>
                    <a:pt x="245" y="107"/>
                  </a:lnTo>
                  <a:cubicBezTo>
                    <a:pt x="241" y="105"/>
                    <a:pt x="237" y="104"/>
                    <a:pt x="234" y="102"/>
                  </a:cubicBezTo>
                  <a:lnTo>
                    <a:pt x="234" y="102"/>
                  </a:lnTo>
                  <a:cubicBezTo>
                    <a:pt x="232" y="104"/>
                    <a:pt x="231" y="107"/>
                    <a:pt x="229" y="109"/>
                  </a:cubicBezTo>
                  <a:lnTo>
                    <a:pt x="229" y="109"/>
                  </a:lnTo>
                  <a:cubicBezTo>
                    <a:pt x="155" y="119"/>
                    <a:pt x="71" y="121"/>
                    <a:pt x="38" y="161"/>
                  </a:cubicBezTo>
                  <a:lnTo>
                    <a:pt x="38" y="161"/>
                  </a:lnTo>
                  <a:cubicBezTo>
                    <a:pt x="26" y="160"/>
                    <a:pt x="15" y="156"/>
                    <a:pt x="4" y="151"/>
                  </a:cubicBezTo>
                  <a:lnTo>
                    <a:pt x="4" y="151"/>
                  </a:lnTo>
                  <a:cubicBezTo>
                    <a:pt x="3" y="153"/>
                    <a:pt x="3" y="154"/>
                    <a:pt x="3" y="154"/>
                  </a:cubicBezTo>
                  <a:lnTo>
                    <a:pt x="3" y="154"/>
                  </a:lnTo>
                  <a:cubicBezTo>
                    <a:pt x="7" y="182"/>
                    <a:pt x="6" y="211"/>
                    <a:pt x="4" y="239"/>
                  </a:cubicBezTo>
                  <a:lnTo>
                    <a:pt x="4" y="239"/>
                  </a:lnTo>
                  <a:cubicBezTo>
                    <a:pt x="0" y="314"/>
                    <a:pt x="6" y="388"/>
                    <a:pt x="15" y="461"/>
                  </a:cubicBezTo>
                  <a:lnTo>
                    <a:pt x="15" y="461"/>
                  </a:lnTo>
                  <a:cubicBezTo>
                    <a:pt x="19" y="463"/>
                    <a:pt x="22" y="463"/>
                    <a:pt x="25" y="463"/>
                  </a:cubicBezTo>
                  <a:lnTo>
                    <a:pt x="26" y="463"/>
                  </a:lnTo>
                  <a:lnTo>
                    <a:pt x="26" y="463"/>
                  </a:lnTo>
                  <a:cubicBezTo>
                    <a:pt x="27" y="463"/>
                    <a:pt x="27" y="463"/>
                    <a:pt x="27" y="463"/>
                  </a:cubicBezTo>
                  <a:lnTo>
                    <a:pt x="27" y="463"/>
                  </a:lnTo>
                  <a:cubicBezTo>
                    <a:pt x="32" y="448"/>
                    <a:pt x="39" y="437"/>
                    <a:pt x="49" y="428"/>
                  </a:cubicBezTo>
                  <a:lnTo>
                    <a:pt x="49" y="428"/>
                  </a:lnTo>
                  <a:cubicBezTo>
                    <a:pt x="105" y="418"/>
                    <a:pt x="158" y="387"/>
                    <a:pt x="217" y="392"/>
                  </a:cubicBezTo>
                  <a:lnTo>
                    <a:pt x="217" y="392"/>
                  </a:lnTo>
                  <a:cubicBezTo>
                    <a:pt x="217" y="395"/>
                    <a:pt x="218" y="398"/>
                    <a:pt x="216" y="400"/>
                  </a:cubicBezTo>
                  <a:lnTo>
                    <a:pt x="216" y="400"/>
                  </a:lnTo>
                  <a:cubicBezTo>
                    <a:pt x="213" y="404"/>
                    <a:pt x="209" y="408"/>
                    <a:pt x="206" y="411"/>
                  </a:cubicBezTo>
                  <a:lnTo>
                    <a:pt x="206" y="411"/>
                  </a:lnTo>
                  <a:cubicBezTo>
                    <a:pt x="245" y="398"/>
                    <a:pt x="283" y="384"/>
                    <a:pt x="322" y="370"/>
                  </a:cubicBezTo>
                  <a:lnTo>
                    <a:pt x="322" y="370"/>
                  </a:lnTo>
                  <a:cubicBezTo>
                    <a:pt x="387" y="349"/>
                    <a:pt x="454" y="333"/>
                    <a:pt x="523" y="322"/>
                  </a:cubicBezTo>
                  <a:lnTo>
                    <a:pt x="523" y="322"/>
                  </a:lnTo>
                  <a:cubicBezTo>
                    <a:pt x="525" y="323"/>
                    <a:pt x="528" y="324"/>
                    <a:pt x="530" y="326"/>
                  </a:cubicBezTo>
                  <a:lnTo>
                    <a:pt x="530" y="326"/>
                  </a:lnTo>
                  <a:cubicBezTo>
                    <a:pt x="531" y="324"/>
                    <a:pt x="532" y="322"/>
                    <a:pt x="533" y="321"/>
                  </a:cubicBezTo>
                  <a:lnTo>
                    <a:pt x="533" y="321"/>
                  </a:lnTo>
                  <a:cubicBezTo>
                    <a:pt x="540" y="320"/>
                    <a:pt x="547" y="319"/>
                    <a:pt x="554" y="317"/>
                  </a:cubicBezTo>
                  <a:lnTo>
                    <a:pt x="554" y="317"/>
                  </a:lnTo>
                  <a:cubicBezTo>
                    <a:pt x="591" y="299"/>
                    <a:pt x="632" y="293"/>
                    <a:pt x="655" y="250"/>
                  </a:cubicBezTo>
                  <a:lnTo>
                    <a:pt x="655" y="250"/>
                  </a:lnTo>
                  <a:cubicBezTo>
                    <a:pt x="672" y="220"/>
                    <a:pt x="692" y="191"/>
                    <a:pt x="714" y="165"/>
                  </a:cubicBezTo>
                  <a:lnTo>
                    <a:pt x="714" y="165"/>
                  </a:lnTo>
                  <a:cubicBezTo>
                    <a:pt x="717" y="162"/>
                    <a:pt x="720" y="159"/>
                    <a:pt x="723" y="155"/>
                  </a:cubicBezTo>
                  <a:lnTo>
                    <a:pt x="723" y="155"/>
                  </a:lnTo>
                  <a:cubicBezTo>
                    <a:pt x="721" y="151"/>
                    <a:pt x="721" y="145"/>
                    <a:pt x="722" y="138"/>
                  </a:cubicBezTo>
                  <a:lnTo>
                    <a:pt x="722" y="138"/>
                  </a:lnTo>
                  <a:cubicBezTo>
                    <a:pt x="726" y="137"/>
                    <a:pt x="730" y="135"/>
                    <a:pt x="735" y="135"/>
                  </a:cubicBezTo>
                  <a:lnTo>
                    <a:pt x="735" y="135"/>
                  </a:lnTo>
                  <a:cubicBezTo>
                    <a:pt x="739" y="135"/>
                    <a:pt x="743" y="136"/>
                    <a:pt x="747" y="137"/>
                  </a:cubicBezTo>
                  <a:lnTo>
                    <a:pt x="747" y="137"/>
                  </a:lnTo>
                  <a:cubicBezTo>
                    <a:pt x="746" y="137"/>
                    <a:pt x="747" y="137"/>
                    <a:pt x="749" y="137"/>
                  </a:cubicBezTo>
                  <a:lnTo>
                    <a:pt x="749" y="137"/>
                  </a:lnTo>
                  <a:cubicBezTo>
                    <a:pt x="752" y="136"/>
                    <a:pt x="754" y="136"/>
                    <a:pt x="756" y="135"/>
                  </a:cubicBezTo>
                  <a:lnTo>
                    <a:pt x="757" y="130"/>
                  </a:lnTo>
                  <a:lnTo>
                    <a:pt x="757" y="130"/>
                  </a:lnTo>
                  <a:cubicBezTo>
                    <a:pt x="763" y="108"/>
                    <a:pt x="769" y="86"/>
                    <a:pt x="779" y="73"/>
                  </a:cubicBezTo>
                  <a:lnTo>
                    <a:pt x="779" y="73"/>
                  </a:lnTo>
                  <a:cubicBezTo>
                    <a:pt x="787" y="63"/>
                    <a:pt x="795" y="51"/>
                    <a:pt x="800" y="39"/>
                  </a:cubicBezTo>
                  <a:lnTo>
                    <a:pt x="800" y="39"/>
                  </a:lnTo>
                  <a:cubicBezTo>
                    <a:pt x="804" y="28"/>
                    <a:pt x="803" y="16"/>
                    <a:pt x="796" y="6"/>
                  </a:cubicBezTo>
                  <a:lnTo>
                    <a:pt x="796" y="6"/>
                  </a:lnTo>
                  <a:cubicBezTo>
                    <a:pt x="794" y="4"/>
                    <a:pt x="793" y="2"/>
                    <a:pt x="791" y="0"/>
                  </a:cubicBezTo>
                  <a:lnTo>
                    <a:pt x="791" y="0"/>
                  </a:lnTo>
                  <a:cubicBezTo>
                    <a:pt x="792" y="7"/>
                    <a:pt x="792" y="13"/>
                    <a:pt x="790" y="19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4ACDCA31-F0C0-604F-BC8C-8F22C67A3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7748" y="5296878"/>
              <a:ext cx="411884" cy="331234"/>
            </a:xfrm>
            <a:custGeom>
              <a:avLst/>
              <a:gdLst>
                <a:gd name="T0" fmla="*/ 217 w 632"/>
                <a:gd name="T1" fmla="*/ 3 h 505"/>
                <a:gd name="T2" fmla="*/ 205 w 632"/>
                <a:gd name="T3" fmla="*/ 1 h 505"/>
                <a:gd name="T4" fmla="*/ 192 w 632"/>
                <a:gd name="T5" fmla="*/ 4 h 505"/>
                <a:gd name="T6" fmla="*/ 193 w 632"/>
                <a:gd name="T7" fmla="*/ 21 h 505"/>
                <a:gd name="T8" fmla="*/ 184 w 632"/>
                <a:gd name="T9" fmla="*/ 31 h 505"/>
                <a:gd name="T10" fmla="*/ 125 w 632"/>
                <a:gd name="T11" fmla="*/ 116 h 505"/>
                <a:gd name="T12" fmla="*/ 24 w 632"/>
                <a:gd name="T13" fmla="*/ 183 h 505"/>
                <a:gd name="T14" fmla="*/ 3 w 632"/>
                <a:gd name="T15" fmla="*/ 187 h 505"/>
                <a:gd name="T16" fmla="*/ 0 w 632"/>
                <a:gd name="T17" fmla="*/ 192 h 505"/>
                <a:gd name="T18" fmla="*/ 25 w 632"/>
                <a:gd name="T19" fmla="*/ 216 h 505"/>
                <a:gd name="T20" fmla="*/ 41 w 632"/>
                <a:gd name="T21" fmla="*/ 314 h 505"/>
                <a:gd name="T22" fmla="*/ 80 w 632"/>
                <a:gd name="T23" fmla="*/ 470 h 505"/>
                <a:gd name="T24" fmla="*/ 66 w 632"/>
                <a:gd name="T25" fmla="*/ 501 h 505"/>
                <a:gd name="T26" fmla="*/ 78 w 632"/>
                <a:gd name="T27" fmla="*/ 504 h 505"/>
                <a:gd name="T28" fmla="*/ 91 w 632"/>
                <a:gd name="T29" fmla="*/ 504 h 505"/>
                <a:gd name="T30" fmla="*/ 191 w 632"/>
                <a:gd name="T31" fmla="*/ 425 h 505"/>
                <a:gd name="T32" fmla="*/ 199 w 632"/>
                <a:gd name="T33" fmla="*/ 430 h 505"/>
                <a:gd name="T34" fmla="*/ 212 w 632"/>
                <a:gd name="T35" fmla="*/ 432 h 505"/>
                <a:gd name="T36" fmla="*/ 234 w 632"/>
                <a:gd name="T37" fmla="*/ 423 h 505"/>
                <a:gd name="T38" fmla="*/ 273 w 632"/>
                <a:gd name="T39" fmla="*/ 385 h 505"/>
                <a:gd name="T40" fmla="*/ 351 w 632"/>
                <a:gd name="T41" fmla="*/ 316 h 505"/>
                <a:gd name="T42" fmla="*/ 376 w 632"/>
                <a:gd name="T43" fmla="*/ 285 h 505"/>
                <a:gd name="T44" fmla="*/ 379 w 632"/>
                <a:gd name="T45" fmla="*/ 281 h 505"/>
                <a:gd name="T46" fmla="*/ 384 w 632"/>
                <a:gd name="T47" fmla="*/ 291 h 505"/>
                <a:gd name="T48" fmla="*/ 423 w 632"/>
                <a:gd name="T49" fmla="*/ 319 h 505"/>
                <a:gd name="T50" fmla="*/ 472 w 632"/>
                <a:gd name="T51" fmla="*/ 292 h 505"/>
                <a:gd name="T52" fmla="*/ 531 w 632"/>
                <a:gd name="T53" fmla="*/ 254 h 505"/>
                <a:gd name="T54" fmla="*/ 619 w 632"/>
                <a:gd name="T55" fmla="*/ 195 h 505"/>
                <a:gd name="T56" fmla="*/ 595 w 632"/>
                <a:gd name="T57" fmla="*/ 91 h 505"/>
                <a:gd name="T58" fmla="*/ 567 w 632"/>
                <a:gd name="T59" fmla="*/ 77 h 505"/>
                <a:gd name="T60" fmla="*/ 565 w 632"/>
                <a:gd name="T61" fmla="*/ 77 h 505"/>
                <a:gd name="T62" fmla="*/ 537 w 632"/>
                <a:gd name="T63" fmla="*/ 95 h 505"/>
                <a:gd name="T64" fmla="*/ 465 w 632"/>
                <a:gd name="T65" fmla="*/ 159 h 505"/>
                <a:gd name="T66" fmla="*/ 386 w 632"/>
                <a:gd name="T67" fmla="*/ 104 h 505"/>
                <a:gd name="T68" fmla="*/ 376 w 632"/>
                <a:gd name="T69" fmla="*/ 88 h 505"/>
                <a:gd name="T70" fmla="*/ 250 w 632"/>
                <a:gd name="T71" fmla="*/ 0 h 505"/>
                <a:gd name="T72" fmla="*/ 226 w 632"/>
                <a:gd name="T73" fmla="*/ 1 h 505"/>
                <a:gd name="T74" fmla="*/ 219 w 632"/>
                <a:gd name="T75" fmla="*/ 3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2" h="505">
                  <a:moveTo>
                    <a:pt x="217" y="3"/>
                  </a:moveTo>
                  <a:lnTo>
                    <a:pt x="217" y="3"/>
                  </a:lnTo>
                  <a:cubicBezTo>
                    <a:pt x="213" y="2"/>
                    <a:pt x="209" y="1"/>
                    <a:pt x="205" y="1"/>
                  </a:cubicBezTo>
                  <a:lnTo>
                    <a:pt x="205" y="1"/>
                  </a:lnTo>
                  <a:cubicBezTo>
                    <a:pt x="200" y="1"/>
                    <a:pt x="196" y="3"/>
                    <a:pt x="192" y="4"/>
                  </a:cubicBezTo>
                  <a:lnTo>
                    <a:pt x="192" y="4"/>
                  </a:lnTo>
                  <a:cubicBezTo>
                    <a:pt x="191" y="11"/>
                    <a:pt x="191" y="17"/>
                    <a:pt x="193" y="21"/>
                  </a:cubicBezTo>
                  <a:lnTo>
                    <a:pt x="193" y="21"/>
                  </a:lnTo>
                  <a:cubicBezTo>
                    <a:pt x="190" y="25"/>
                    <a:pt x="187" y="28"/>
                    <a:pt x="184" y="31"/>
                  </a:cubicBezTo>
                  <a:lnTo>
                    <a:pt x="184" y="31"/>
                  </a:lnTo>
                  <a:cubicBezTo>
                    <a:pt x="162" y="57"/>
                    <a:pt x="142" y="86"/>
                    <a:pt x="125" y="116"/>
                  </a:cubicBezTo>
                  <a:lnTo>
                    <a:pt x="125" y="116"/>
                  </a:lnTo>
                  <a:cubicBezTo>
                    <a:pt x="102" y="159"/>
                    <a:pt x="61" y="165"/>
                    <a:pt x="24" y="183"/>
                  </a:cubicBezTo>
                  <a:lnTo>
                    <a:pt x="24" y="183"/>
                  </a:lnTo>
                  <a:cubicBezTo>
                    <a:pt x="17" y="185"/>
                    <a:pt x="10" y="186"/>
                    <a:pt x="3" y="187"/>
                  </a:cubicBezTo>
                  <a:lnTo>
                    <a:pt x="3" y="187"/>
                  </a:lnTo>
                  <a:cubicBezTo>
                    <a:pt x="2" y="188"/>
                    <a:pt x="1" y="190"/>
                    <a:pt x="0" y="192"/>
                  </a:cubicBezTo>
                  <a:lnTo>
                    <a:pt x="0" y="192"/>
                  </a:lnTo>
                  <a:cubicBezTo>
                    <a:pt x="10" y="196"/>
                    <a:pt x="18" y="205"/>
                    <a:pt x="25" y="216"/>
                  </a:cubicBezTo>
                  <a:lnTo>
                    <a:pt x="25" y="216"/>
                  </a:lnTo>
                  <a:cubicBezTo>
                    <a:pt x="16" y="243"/>
                    <a:pt x="32" y="280"/>
                    <a:pt x="41" y="314"/>
                  </a:cubicBezTo>
                  <a:lnTo>
                    <a:pt x="41" y="314"/>
                  </a:lnTo>
                  <a:cubicBezTo>
                    <a:pt x="56" y="369"/>
                    <a:pt x="68" y="423"/>
                    <a:pt x="80" y="470"/>
                  </a:cubicBezTo>
                  <a:lnTo>
                    <a:pt x="80" y="470"/>
                  </a:lnTo>
                  <a:cubicBezTo>
                    <a:pt x="78" y="481"/>
                    <a:pt x="73" y="492"/>
                    <a:pt x="66" y="501"/>
                  </a:cubicBezTo>
                  <a:lnTo>
                    <a:pt x="66" y="501"/>
                  </a:lnTo>
                  <a:cubicBezTo>
                    <a:pt x="70" y="503"/>
                    <a:pt x="74" y="504"/>
                    <a:pt x="78" y="504"/>
                  </a:cubicBezTo>
                  <a:lnTo>
                    <a:pt x="78" y="504"/>
                  </a:lnTo>
                  <a:cubicBezTo>
                    <a:pt x="82" y="504"/>
                    <a:pt x="87" y="504"/>
                    <a:pt x="91" y="504"/>
                  </a:cubicBezTo>
                  <a:lnTo>
                    <a:pt x="91" y="504"/>
                  </a:lnTo>
                  <a:cubicBezTo>
                    <a:pt x="160" y="504"/>
                    <a:pt x="182" y="463"/>
                    <a:pt x="191" y="425"/>
                  </a:cubicBezTo>
                  <a:lnTo>
                    <a:pt x="191" y="425"/>
                  </a:lnTo>
                  <a:cubicBezTo>
                    <a:pt x="193" y="427"/>
                    <a:pt x="196" y="428"/>
                    <a:pt x="199" y="430"/>
                  </a:cubicBezTo>
                  <a:lnTo>
                    <a:pt x="199" y="430"/>
                  </a:lnTo>
                  <a:cubicBezTo>
                    <a:pt x="203" y="431"/>
                    <a:pt x="207" y="432"/>
                    <a:pt x="212" y="432"/>
                  </a:cubicBezTo>
                  <a:lnTo>
                    <a:pt x="212" y="432"/>
                  </a:lnTo>
                  <a:cubicBezTo>
                    <a:pt x="220" y="432"/>
                    <a:pt x="228" y="429"/>
                    <a:pt x="234" y="423"/>
                  </a:cubicBezTo>
                  <a:lnTo>
                    <a:pt x="234" y="423"/>
                  </a:lnTo>
                  <a:cubicBezTo>
                    <a:pt x="248" y="410"/>
                    <a:pt x="261" y="397"/>
                    <a:pt x="273" y="385"/>
                  </a:cubicBezTo>
                  <a:lnTo>
                    <a:pt x="273" y="385"/>
                  </a:lnTo>
                  <a:cubicBezTo>
                    <a:pt x="300" y="358"/>
                    <a:pt x="324" y="334"/>
                    <a:pt x="351" y="316"/>
                  </a:cubicBezTo>
                  <a:lnTo>
                    <a:pt x="351" y="316"/>
                  </a:lnTo>
                  <a:cubicBezTo>
                    <a:pt x="362" y="309"/>
                    <a:pt x="369" y="297"/>
                    <a:pt x="376" y="285"/>
                  </a:cubicBezTo>
                  <a:lnTo>
                    <a:pt x="376" y="285"/>
                  </a:lnTo>
                  <a:cubicBezTo>
                    <a:pt x="377" y="284"/>
                    <a:pt x="378" y="282"/>
                    <a:pt x="379" y="281"/>
                  </a:cubicBezTo>
                  <a:lnTo>
                    <a:pt x="379" y="281"/>
                  </a:lnTo>
                  <a:cubicBezTo>
                    <a:pt x="381" y="283"/>
                    <a:pt x="383" y="287"/>
                    <a:pt x="384" y="291"/>
                  </a:cubicBezTo>
                  <a:lnTo>
                    <a:pt x="384" y="291"/>
                  </a:lnTo>
                  <a:cubicBezTo>
                    <a:pt x="391" y="308"/>
                    <a:pt x="406" y="319"/>
                    <a:pt x="423" y="319"/>
                  </a:cubicBezTo>
                  <a:lnTo>
                    <a:pt x="423" y="319"/>
                  </a:lnTo>
                  <a:cubicBezTo>
                    <a:pt x="444" y="319"/>
                    <a:pt x="460" y="304"/>
                    <a:pt x="472" y="292"/>
                  </a:cubicBezTo>
                  <a:lnTo>
                    <a:pt x="472" y="292"/>
                  </a:lnTo>
                  <a:cubicBezTo>
                    <a:pt x="493" y="271"/>
                    <a:pt x="512" y="258"/>
                    <a:pt x="531" y="254"/>
                  </a:cubicBezTo>
                  <a:lnTo>
                    <a:pt x="531" y="254"/>
                  </a:lnTo>
                  <a:cubicBezTo>
                    <a:pt x="579" y="244"/>
                    <a:pt x="607" y="225"/>
                    <a:pt x="619" y="195"/>
                  </a:cubicBezTo>
                  <a:lnTo>
                    <a:pt x="619" y="195"/>
                  </a:lnTo>
                  <a:cubicBezTo>
                    <a:pt x="631" y="166"/>
                    <a:pt x="623" y="132"/>
                    <a:pt x="595" y="91"/>
                  </a:cubicBezTo>
                  <a:lnTo>
                    <a:pt x="595" y="91"/>
                  </a:lnTo>
                  <a:cubicBezTo>
                    <a:pt x="588" y="82"/>
                    <a:pt x="579" y="77"/>
                    <a:pt x="567" y="77"/>
                  </a:cubicBezTo>
                  <a:lnTo>
                    <a:pt x="567" y="77"/>
                  </a:lnTo>
                  <a:cubicBezTo>
                    <a:pt x="567" y="77"/>
                    <a:pt x="566" y="77"/>
                    <a:pt x="565" y="77"/>
                  </a:cubicBezTo>
                  <a:lnTo>
                    <a:pt x="565" y="77"/>
                  </a:lnTo>
                  <a:cubicBezTo>
                    <a:pt x="553" y="78"/>
                    <a:pt x="543" y="85"/>
                    <a:pt x="537" y="95"/>
                  </a:cubicBezTo>
                  <a:lnTo>
                    <a:pt x="537" y="95"/>
                  </a:lnTo>
                  <a:cubicBezTo>
                    <a:pt x="517" y="137"/>
                    <a:pt x="491" y="159"/>
                    <a:pt x="465" y="159"/>
                  </a:cubicBezTo>
                  <a:lnTo>
                    <a:pt x="465" y="159"/>
                  </a:lnTo>
                  <a:cubicBezTo>
                    <a:pt x="439" y="159"/>
                    <a:pt x="412" y="140"/>
                    <a:pt x="386" y="104"/>
                  </a:cubicBezTo>
                  <a:lnTo>
                    <a:pt x="386" y="104"/>
                  </a:lnTo>
                  <a:cubicBezTo>
                    <a:pt x="383" y="98"/>
                    <a:pt x="379" y="93"/>
                    <a:pt x="376" y="88"/>
                  </a:cubicBezTo>
                  <a:lnTo>
                    <a:pt x="376" y="88"/>
                  </a:lnTo>
                  <a:cubicBezTo>
                    <a:pt x="350" y="48"/>
                    <a:pt x="317" y="0"/>
                    <a:pt x="250" y="0"/>
                  </a:cubicBezTo>
                  <a:lnTo>
                    <a:pt x="250" y="0"/>
                  </a:lnTo>
                  <a:cubicBezTo>
                    <a:pt x="243" y="0"/>
                    <a:pt x="234" y="0"/>
                    <a:pt x="226" y="1"/>
                  </a:cubicBezTo>
                  <a:lnTo>
                    <a:pt x="226" y="1"/>
                  </a:lnTo>
                  <a:cubicBezTo>
                    <a:pt x="224" y="2"/>
                    <a:pt x="222" y="2"/>
                    <a:pt x="219" y="3"/>
                  </a:cubicBezTo>
                  <a:lnTo>
                    <a:pt x="219" y="3"/>
                  </a:lnTo>
                  <a:cubicBezTo>
                    <a:pt x="217" y="3"/>
                    <a:pt x="216" y="3"/>
                    <a:pt x="217" y="3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0E23BDB2-BAED-ED44-B055-12EC0B0F0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5053" y="4594085"/>
              <a:ext cx="368679" cy="720076"/>
            </a:xfrm>
            <a:custGeom>
              <a:avLst/>
              <a:gdLst>
                <a:gd name="T0" fmla="*/ 1 w 565"/>
                <a:gd name="T1" fmla="*/ 224 h 1103"/>
                <a:gd name="T2" fmla="*/ 43 w 565"/>
                <a:gd name="T3" fmla="*/ 309 h 1103"/>
                <a:gd name="T4" fmla="*/ 66 w 565"/>
                <a:gd name="T5" fmla="*/ 469 h 1103"/>
                <a:gd name="T6" fmla="*/ 110 w 565"/>
                <a:gd name="T7" fmla="*/ 659 h 1103"/>
                <a:gd name="T8" fmla="*/ 159 w 565"/>
                <a:gd name="T9" fmla="*/ 744 h 1103"/>
                <a:gd name="T10" fmla="*/ 177 w 565"/>
                <a:gd name="T11" fmla="*/ 778 h 1103"/>
                <a:gd name="T12" fmla="*/ 226 w 565"/>
                <a:gd name="T13" fmla="*/ 994 h 1103"/>
                <a:gd name="T14" fmla="*/ 244 w 565"/>
                <a:gd name="T15" fmla="*/ 1044 h 1103"/>
                <a:gd name="T16" fmla="*/ 257 w 565"/>
                <a:gd name="T17" fmla="*/ 1091 h 1103"/>
                <a:gd name="T18" fmla="*/ 259 w 565"/>
                <a:gd name="T19" fmla="*/ 1092 h 1103"/>
                <a:gd name="T20" fmla="*/ 293 w 565"/>
                <a:gd name="T21" fmla="*/ 1102 h 1103"/>
                <a:gd name="T22" fmla="*/ 484 w 565"/>
                <a:gd name="T23" fmla="*/ 1050 h 1103"/>
                <a:gd name="T24" fmla="*/ 489 w 565"/>
                <a:gd name="T25" fmla="*/ 1043 h 1103"/>
                <a:gd name="T26" fmla="*/ 463 w 565"/>
                <a:gd name="T27" fmla="*/ 1021 h 1103"/>
                <a:gd name="T28" fmla="*/ 463 w 565"/>
                <a:gd name="T29" fmla="*/ 977 h 1103"/>
                <a:gd name="T30" fmla="*/ 457 w 565"/>
                <a:gd name="T31" fmla="*/ 883 h 1103"/>
                <a:gd name="T32" fmla="*/ 436 w 565"/>
                <a:gd name="T33" fmla="*/ 730 h 1103"/>
                <a:gd name="T34" fmla="*/ 447 w 565"/>
                <a:gd name="T35" fmla="*/ 619 h 1103"/>
                <a:gd name="T36" fmla="*/ 464 w 565"/>
                <a:gd name="T37" fmla="*/ 533 h 1103"/>
                <a:gd name="T38" fmla="*/ 474 w 565"/>
                <a:gd name="T39" fmla="*/ 484 h 1103"/>
                <a:gd name="T40" fmla="*/ 473 w 565"/>
                <a:gd name="T41" fmla="*/ 473 h 1103"/>
                <a:gd name="T42" fmla="*/ 459 w 565"/>
                <a:gd name="T43" fmla="*/ 370 h 1103"/>
                <a:gd name="T44" fmla="*/ 477 w 565"/>
                <a:gd name="T45" fmla="*/ 339 h 1103"/>
                <a:gd name="T46" fmla="*/ 489 w 565"/>
                <a:gd name="T47" fmla="*/ 328 h 1103"/>
                <a:gd name="T48" fmla="*/ 494 w 565"/>
                <a:gd name="T49" fmla="*/ 324 h 1103"/>
                <a:gd name="T50" fmla="*/ 509 w 565"/>
                <a:gd name="T51" fmla="*/ 311 h 1103"/>
                <a:gd name="T52" fmla="*/ 510 w 565"/>
                <a:gd name="T53" fmla="*/ 311 h 1103"/>
                <a:gd name="T54" fmla="*/ 511 w 565"/>
                <a:gd name="T55" fmla="*/ 311 h 1103"/>
                <a:gd name="T56" fmla="*/ 531 w 565"/>
                <a:gd name="T57" fmla="*/ 291 h 1103"/>
                <a:gd name="T58" fmla="*/ 547 w 565"/>
                <a:gd name="T59" fmla="*/ 269 h 1103"/>
                <a:gd name="T60" fmla="*/ 562 w 565"/>
                <a:gd name="T61" fmla="*/ 215 h 1103"/>
                <a:gd name="T62" fmla="*/ 557 w 565"/>
                <a:gd name="T63" fmla="*/ 161 h 1103"/>
                <a:gd name="T64" fmla="*/ 551 w 565"/>
                <a:gd name="T65" fmla="*/ 133 h 1103"/>
                <a:gd name="T66" fmla="*/ 544 w 565"/>
                <a:gd name="T67" fmla="*/ 76 h 1103"/>
                <a:gd name="T68" fmla="*/ 535 w 565"/>
                <a:gd name="T69" fmla="*/ 36 h 1103"/>
                <a:gd name="T70" fmla="*/ 533 w 565"/>
                <a:gd name="T71" fmla="*/ 32 h 1103"/>
                <a:gd name="T72" fmla="*/ 526 w 565"/>
                <a:gd name="T73" fmla="*/ 34 h 1103"/>
                <a:gd name="T74" fmla="*/ 526 w 565"/>
                <a:gd name="T75" fmla="*/ 0 h 1103"/>
                <a:gd name="T76" fmla="*/ 525 w 565"/>
                <a:gd name="T77" fmla="*/ 0 h 1103"/>
                <a:gd name="T78" fmla="*/ 419 w 565"/>
                <a:gd name="T79" fmla="*/ 25 h 1103"/>
                <a:gd name="T80" fmla="*/ 175 w 565"/>
                <a:gd name="T81" fmla="*/ 83 h 1103"/>
                <a:gd name="T82" fmla="*/ 16 w 565"/>
                <a:gd name="T83" fmla="*/ 153 h 1103"/>
                <a:gd name="T84" fmla="*/ 1 w 565"/>
                <a:gd name="T85" fmla="*/ 224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5" h="1103">
                  <a:moveTo>
                    <a:pt x="1" y="224"/>
                  </a:moveTo>
                  <a:lnTo>
                    <a:pt x="1" y="224"/>
                  </a:lnTo>
                  <a:cubicBezTo>
                    <a:pt x="3" y="252"/>
                    <a:pt x="16" y="288"/>
                    <a:pt x="43" y="309"/>
                  </a:cubicBezTo>
                  <a:lnTo>
                    <a:pt x="43" y="309"/>
                  </a:lnTo>
                  <a:cubicBezTo>
                    <a:pt x="43" y="363"/>
                    <a:pt x="81" y="412"/>
                    <a:pt x="66" y="469"/>
                  </a:cubicBezTo>
                  <a:lnTo>
                    <a:pt x="66" y="469"/>
                  </a:lnTo>
                  <a:cubicBezTo>
                    <a:pt x="47" y="540"/>
                    <a:pt x="67" y="602"/>
                    <a:pt x="110" y="659"/>
                  </a:cubicBezTo>
                  <a:lnTo>
                    <a:pt x="110" y="659"/>
                  </a:lnTo>
                  <a:cubicBezTo>
                    <a:pt x="111" y="697"/>
                    <a:pt x="96" y="744"/>
                    <a:pt x="159" y="744"/>
                  </a:cubicBezTo>
                  <a:lnTo>
                    <a:pt x="159" y="744"/>
                  </a:lnTo>
                  <a:cubicBezTo>
                    <a:pt x="159" y="758"/>
                    <a:pt x="160" y="772"/>
                    <a:pt x="177" y="778"/>
                  </a:cubicBezTo>
                  <a:lnTo>
                    <a:pt x="177" y="778"/>
                  </a:lnTo>
                  <a:cubicBezTo>
                    <a:pt x="197" y="849"/>
                    <a:pt x="169" y="931"/>
                    <a:pt x="226" y="994"/>
                  </a:cubicBezTo>
                  <a:lnTo>
                    <a:pt x="226" y="994"/>
                  </a:lnTo>
                  <a:cubicBezTo>
                    <a:pt x="221" y="1014"/>
                    <a:pt x="222" y="1032"/>
                    <a:pt x="244" y="1044"/>
                  </a:cubicBezTo>
                  <a:lnTo>
                    <a:pt x="244" y="1044"/>
                  </a:lnTo>
                  <a:cubicBezTo>
                    <a:pt x="250" y="1060"/>
                    <a:pt x="254" y="1075"/>
                    <a:pt x="257" y="1091"/>
                  </a:cubicBezTo>
                  <a:lnTo>
                    <a:pt x="257" y="1091"/>
                  </a:lnTo>
                  <a:cubicBezTo>
                    <a:pt x="258" y="1092"/>
                    <a:pt x="258" y="1092"/>
                    <a:pt x="259" y="1092"/>
                  </a:cubicBezTo>
                  <a:lnTo>
                    <a:pt x="259" y="1092"/>
                  </a:lnTo>
                  <a:cubicBezTo>
                    <a:pt x="270" y="1097"/>
                    <a:pt x="281" y="1101"/>
                    <a:pt x="293" y="1102"/>
                  </a:cubicBezTo>
                  <a:lnTo>
                    <a:pt x="293" y="1102"/>
                  </a:lnTo>
                  <a:cubicBezTo>
                    <a:pt x="326" y="1062"/>
                    <a:pt x="410" y="1060"/>
                    <a:pt x="484" y="1050"/>
                  </a:cubicBezTo>
                  <a:lnTo>
                    <a:pt x="484" y="1050"/>
                  </a:lnTo>
                  <a:cubicBezTo>
                    <a:pt x="486" y="1048"/>
                    <a:pt x="487" y="1045"/>
                    <a:pt x="489" y="1043"/>
                  </a:cubicBezTo>
                  <a:lnTo>
                    <a:pt x="489" y="1043"/>
                  </a:lnTo>
                  <a:cubicBezTo>
                    <a:pt x="477" y="1037"/>
                    <a:pt x="469" y="1029"/>
                    <a:pt x="463" y="1021"/>
                  </a:cubicBezTo>
                  <a:lnTo>
                    <a:pt x="463" y="1021"/>
                  </a:lnTo>
                  <a:cubicBezTo>
                    <a:pt x="467" y="1009"/>
                    <a:pt x="464" y="993"/>
                    <a:pt x="463" y="977"/>
                  </a:cubicBezTo>
                  <a:lnTo>
                    <a:pt x="463" y="977"/>
                  </a:lnTo>
                  <a:cubicBezTo>
                    <a:pt x="460" y="945"/>
                    <a:pt x="459" y="914"/>
                    <a:pt x="457" y="883"/>
                  </a:cubicBezTo>
                  <a:lnTo>
                    <a:pt x="457" y="883"/>
                  </a:lnTo>
                  <a:cubicBezTo>
                    <a:pt x="452" y="831"/>
                    <a:pt x="446" y="781"/>
                    <a:pt x="436" y="730"/>
                  </a:cubicBezTo>
                  <a:lnTo>
                    <a:pt x="436" y="730"/>
                  </a:lnTo>
                  <a:cubicBezTo>
                    <a:pt x="429" y="692"/>
                    <a:pt x="436" y="655"/>
                    <a:pt x="447" y="619"/>
                  </a:cubicBezTo>
                  <a:lnTo>
                    <a:pt x="447" y="619"/>
                  </a:lnTo>
                  <a:cubicBezTo>
                    <a:pt x="450" y="590"/>
                    <a:pt x="456" y="561"/>
                    <a:pt x="464" y="533"/>
                  </a:cubicBezTo>
                  <a:lnTo>
                    <a:pt x="464" y="533"/>
                  </a:lnTo>
                  <a:cubicBezTo>
                    <a:pt x="469" y="516"/>
                    <a:pt x="472" y="500"/>
                    <a:pt x="474" y="484"/>
                  </a:cubicBezTo>
                  <a:lnTo>
                    <a:pt x="474" y="484"/>
                  </a:lnTo>
                  <a:cubicBezTo>
                    <a:pt x="474" y="480"/>
                    <a:pt x="474" y="476"/>
                    <a:pt x="473" y="473"/>
                  </a:cubicBezTo>
                  <a:lnTo>
                    <a:pt x="473" y="473"/>
                  </a:lnTo>
                  <a:cubicBezTo>
                    <a:pt x="470" y="442"/>
                    <a:pt x="448" y="402"/>
                    <a:pt x="459" y="370"/>
                  </a:cubicBezTo>
                  <a:lnTo>
                    <a:pt x="459" y="370"/>
                  </a:lnTo>
                  <a:cubicBezTo>
                    <a:pt x="463" y="357"/>
                    <a:pt x="470" y="347"/>
                    <a:pt x="477" y="339"/>
                  </a:cubicBezTo>
                  <a:lnTo>
                    <a:pt x="477" y="339"/>
                  </a:lnTo>
                  <a:cubicBezTo>
                    <a:pt x="479" y="332"/>
                    <a:pt x="482" y="329"/>
                    <a:pt x="489" y="328"/>
                  </a:cubicBezTo>
                  <a:lnTo>
                    <a:pt x="489" y="328"/>
                  </a:lnTo>
                  <a:cubicBezTo>
                    <a:pt x="491" y="326"/>
                    <a:pt x="493" y="325"/>
                    <a:pt x="494" y="324"/>
                  </a:cubicBezTo>
                  <a:lnTo>
                    <a:pt x="494" y="324"/>
                  </a:lnTo>
                  <a:cubicBezTo>
                    <a:pt x="495" y="315"/>
                    <a:pt x="501" y="311"/>
                    <a:pt x="509" y="311"/>
                  </a:cubicBezTo>
                  <a:lnTo>
                    <a:pt x="509" y="311"/>
                  </a:lnTo>
                  <a:cubicBezTo>
                    <a:pt x="510" y="311"/>
                    <a:pt x="510" y="311"/>
                    <a:pt x="510" y="311"/>
                  </a:cubicBezTo>
                  <a:lnTo>
                    <a:pt x="510" y="311"/>
                  </a:lnTo>
                  <a:cubicBezTo>
                    <a:pt x="510" y="311"/>
                    <a:pt x="510" y="311"/>
                    <a:pt x="511" y="311"/>
                  </a:cubicBezTo>
                  <a:lnTo>
                    <a:pt x="511" y="311"/>
                  </a:lnTo>
                  <a:lnTo>
                    <a:pt x="511" y="311"/>
                  </a:lnTo>
                  <a:cubicBezTo>
                    <a:pt x="515" y="299"/>
                    <a:pt x="521" y="291"/>
                    <a:pt x="531" y="291"/>
                  </a:cubicBezTo>
                  <a:lnTo>
                    <a:pt x="531" y="291"/>
                  </a:lnTo>
                  <a:cubicBezTo>
                    <a:pt x="537" y="284"/>
                    <a:pt x="542" y="277"/>
                    <a:pt x="547" y="269"/>
                  </a:cubicBezTo>
                  <a:lnTo>
                    <a:pt x="547" y="269"/>
                  </a:lnTo>
                  <a:cubicBezTo>
                    <a:pt x="550" y="251"/>
                    <a:pt x="557" y="234"/>
                    <a:pt x="562" y="215"/>
                  </a:cubicBezTo>
                  <a:lnTo>
                    <a:pt x="562" y="215"/>
                  </a:lnTo>
                  <a:cubicBezTo>
                    <a:pt x="564" y="198"/>
                    <a:pt x="562" y="181"/>
                    <a:pt x="557" y="161"/>
                  </a:cubicBezTo>
                  <a:lnTo>
                    <a:pt x="557" y="161"/>
                  </a:lnTo>
                  <a:cubicBezTo>
                    <a:pt x="554" y="152"/>
                    <a:pt x="552" y="143"/>
                    <a:pt x="551" y="133"/>
                  </a:cubicBezTo>
                  <a:lnTo>
                    <a:pt x="551" y="133"/>
                  </a:lnTo>
                  <a:cubicBezTo>
                    <a:pt x="537" y="117"/>
                    <a:pt x="542" y="97"/>
                    <a:pt x="544" y="76"/>
                  </a:cubicBezTo>
                  <a:lnTo>
                    <a:pt x="544" y="76"/>
                  </a:lnTo>
                  <a:cubicBezTo>
                    <a:pt x="542" y="63"/>
                    <a:pt x="539" y="49"/>
                    <a:pt x="535" y="36"/>
                  </a:cubicBezTo>
                  <a:lnTo>
                    <a:pt x="535" y="36"/>
                  </a:lnTo>
                  <a:cubicBezTo>
                    <a:pt x="535" y="34"/>
                    <a:pt x="534" y="33"/>
                    <a:pt x="533" y="32"/>
                  </a:cubicBezTo>
                  <a:lnTo>
                    <a:pt x="533" y="32"/>
                  </a:lnTo>
                  <a:cubicBezTo>
                    <a:pt x="531" y="33"/>
                    <a:pt x="529" y="33"/>
                    <a:pt x="526" y="34"/>
                  </a:cubicBezTo>
                  <a:lnTo>
                    <a:pt x="526" y="34"/>
                  </a:lnTo>
                  <a:cubicBezTo>
                    <a:pt x="526" y="23"/>
                    <a:pt x="526" y="12"/>
                    <a:pt x="526" y="0"/>
                  </a:cubicBezTo>
                  <a:lnTo>
                    <a:pt x="526" y="0"/>
                  </a:lnTo>
                  <a:cubicBezTo>
                    <a:pt x="525" y="0"/>
                    <a:pt x="525" y="0"/>
                    <a:pt x="525" y="0"/>
                  </a:cubicBezTo>
                  <a:lnTo>
                    <a:pt x="525" y="0"/>
                  </a:lnTo>
                  <a:cubicBezTo>
                    <a:pt x="490" y="8"/>
                    <a:pt x="454" y="17"/>
                    <a:pt x="419" y="25"/>
                  </a:cubicBezTo>
                  <a:lnTo>
                    <a:pt x="419" y="25"/>
                  </a:lnTo>
                  <a:cubicBezTo>
                    <a:pt x="339" y="44"/>
                    <a:pt x="256" y="63"/>
                    <a:pt x="175" y="83"/>
                  </a:cubicBezTo>
                  <a:lnTo>
                    <a:pt x="175" y="83"/>
                  </a:lnTo>
                  <a:cubicBezTo>
                    <a:pt x="85" y="105"/>
                    <a:pt x="37" y="121"/>
                    <a:pt x="16" y="153"/>
                  </a:cubicBezTo>
                  <a:lnTo>
                    <a:pt x="16" y="153"/>
                  </a:lnTo>
                  <a:cubicBezTo>
                    <a:pt x="3" y="170"/>
                    <a:pt x="0" y="193"/>
                    <a:pt x="1" y="224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1E7FF9B8-A6F4-5F46-BA9C-C7D91D06D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87323" y="4493273"/>
              <a:ext cx="403242" cy="789203"/>
            </a:xfrm>
            <a:custGeom>
              <a:avLst/>
              <a:gdLst>
                <a:gd name="T0" fmla="*/ 550 w 619"/>
                <a:gd name="T1" fmla="*/ 1025 h 1207"/>
                <a:gd name="T2" fmla="*/ 546 w 619"/>
                <a:gd name="T3" fmla="*/ 1025 h 1207"/>
                <a:gd name="T4" fmla="*/ 540 w 619"/>
                <a:gd name="T5" fmla="*/ 1024 h 1207"/>
                <a:gd name="T6" fmla="*/ 521 w 619"/>
                <a:gd name="T7" fmla="*/ 974 h 1207"/>
                <a:gd name="T8" fmla="*/ 429 w 619"/>
                <a:gd name="T9" fmla="*/ 689 h 1207"/>
                <a:gd name="T10" fmla="*/ 429 w 619"/>
                <a:gd name="T11" fmla="*/ 681 h 1207"/>
                <a:gd name="T12" fmla="*/ 219 w 619"/>
                <a:gd name="T13" fmla="*/ 78 h 1207"/>
                <a:gd name="T14" fmla="*/ 190 w 619"/>
                <a:gd name="T15" fmla="*/ 37 h 1207"/>
                <a:gd name="T16" fmla="*/ 188 w 619"/>
                <a:gd name="T17" fmla="*/ 2 h 1207"/>
                <a:gd name="T18" fmla="*/ 175 w 619"/>
                <a:gd name="T19" fmla="*/ 0 h 1207"/>
                <a:gd name="T20" fmla="*/ 153 w 619"/>
                <a:gd name="T21" fmla="*/ 4 h 1207"/>
                <a:gd name="T22" fmla="*/ 95 w 619"/>
                <a:gd name="T23" fmla="*/ 95 h 1207"/>
                <a:gd name="T24" fmla="*/ 97 w 619"/>
                <a:gd name="T25" fmla="*/ 158 h 1207"/>
                <a:gd name="T26" fmla="*/ 97 w 619"/>
                <a:gd name="T27" fmla="*/ 192 h 1207"/>
                <a:gd name="T28" fmla="*/ 104 w 619"/>
                <a:gd name="T29" fmla="*/ 190 h 1207"/>
                <a:gd name="T30" fmla="*/ 106 w 619"/>
                <a:gd name="T31" fmla="*/ 194 h 1207"/>
                <a:gd name="T32" fmla="*/ 115 w 619"/>
                <a:gd name="T33" fmla="*/ 234 h 1207"/>
                <a:gd name="T34" fmla="*/ 122 w 619"/>
                <a:gd name="T35" fmla="*/ 291 h 1207"/>
                <a:gd name="T36" fmla="*/ 128 w 619"/>
                <a:gd name="T37" fmla="*/ 319 h 1207"/>
                <a:gd name="T38" fmla="*/ 133 w 619"/>
                <a:gd name="T39" fmla="*/ 373 h 1207"/>
                <a:gd name="T40" fmla="*/ 118 w 619"/>
                <a:gd name="T41" fmla="*/ 427 h 1207"/>
                <a:gd name="T42" fmla="*/ 102 w 619"/>
                <a:gd name="T43" fmla="*/ 449 h 1207"/>
                <a:gd name="T44" fmla="*/ 82 w 619"/>
                <a:gd name="T45" fmla="*/ 469 h 1207"/>
                <a:gd name="T46" fmla="*/ 81 w 619"/>
                <a:gd name="T47" fmla="*/ 469 h 1207"/>
                <a:gd name="T48" fmla="*/ 80 w 619"/>
                <a:gd name="T49" fmla="*/ 469 h 1207"/>
                <a:gd name="T50" fmla="*/ 65 w 619"/>
                <a:gd name="T51" fmla="*/ 482 h 1207"/>
                <a:gd name="T52" fmla="*/ 60 w 619"/>
                <a:gd name="T53" fmla="*/ 486 h 1207"/>
                <a:gd name="T54" fmla="*/ 48 w 619"/>
                <a:gd name="T55" fmla="*/ 497 h 1207"/>
                <a:gd name="T56" fmla="*/ 30 w 619"/>
                <a:gd name="T57" fmla="*/ 528 h 1207"/>
                <a:gd name="T58" fmla="*/ 44 w 619"/>
                <a:gd name="T59" fmla="*/ 631 h 1207"/>
                <a:gd name="T60" fmla="*/ 45 w 619"/>
                <a:gd name="T61" fmla="*/ 642 h 1207"/>
                <a:gd name="T62" fmla="*/ 35 w 619"/>
                <a:gd name="T63" fmla="*/ 691 h 1207"/>
                <a:gd name="T64" fmla="*/ 18 w 619"/>
                <a:gd name="T65" fmla="*/ 777 h 1207"/>
                <a:gd name="T66" fmla="*/ 7 w 619"/>
                <a:gd name="T67" fmla="*/ 888 h 1207"/>
                <a:gd name="T68" fmla="*/ 28 w 619"/>
                <a:gd name="T69" fmla="*/ 1041 h 1207"/>
                <a:gd name="T70" fmla="*/ 34 w 619"/>
                <a:gd name="T71" fmla="*/ 1135 h 1207"/>
                <a:gd name="T72" fmla="*/ 34 w 619"/>
                <a:gd name="T73" fmla="*/ 1179 h 1207"/>
                <a:gd name="T74" fmla="*/ 60 w 619"/>
                <a:gd name="T75" fmla="*/ 1201 h 1207"/>
                <a:gd name="T76" fmla="*/ 71 w 619"/>
                <a:gd name="T77" fmla="*/ 1206 h 1207"/>
                <a:gd name="T78" fmla="*/ 96 w 619"/>
                <a:gd name="T79" fmla="*/ 1201 h 1207"/>
                <a:gd name="T80" fmla="*/ 300 w 619"/>
                <a:gd name="T81" fmla="*/ 1153 h 1207"/>
                <a:gd name="T82" fmla="*/ 595 w 619"/>
                <a:gd name="T83" fmla="*/ 1125 h 1207"/>
                <a:gd name="T84" fmla="*/ 586 w 619"/>
                <a:gd name="T85" fmla="*/ 1140 h 1207"/>
                <a:gd name="T86" fmla="*/ 587 w 619"/>
                <a:gd name="T87" fmla="*/ 1140 h 1207"/>
                <a:gd name="T88" fmla="*/ 616 w 619"/>
                <a:gd name="T89" fmla="*/ 1118 h 1207"/>
                <a:gd name="T90" fmla="*/ 617 w 619"/>
                <a:gd name="T91" fmla="*/ 1099 h 1207"/>
                <a:gd name="T92" fmla="*/ 606 w 619"/>
                <a:gd name="T93" fmla="*/ 1082 h 1207"/>
                <a:gd name="T94" fmla="*/ 598 w 619"/>
                <a:gd name="T95" fmla="*/ 1066 h 1207"/>
                <a:gd name="T96" fmla="*/ 580 w 619"/>
                <a:gd name="T97" fmla="*/ 1031 h 1207"/>
                <a:gd name="T98" fmla="*/ 572 w 619"/>
                <a:gd name="T99" fmla="*/ 1013 h 1207"/>
                <a:gd name="T100" fmla="*/ 550 w 619"/>
                <a:gd name="T101" fmla="*/ 1025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9" h="1207">
                  <a:moveTo>
                    <a:pt x="550" y="1025"/>
                  </a:moveTo>
                  <a:lnTo>
                    <a:pt x="550" y="1025"/>
                  </a:lnTo>
                  <a:cubicBezTo>
                    <a:pt x="549" y="1025"/>
                    <a:pt x="548" y="1025"/>
                    <a:pt x="546" y="1025"/>
                  </a:cubicBezTo>
                  <a:lnTo>
                    <a:pt x="546" y="1025"/>
                  </a:lnTo>
                  <a:cubicBezTo>
                    <a:pt x="544" y="1025"/>
                    <a:pt x="542" y="1025"/>
                    <a:pt x="540" y="1024"/>
                  </a:cubicBezTo>
                  <a:lnTo>
                    <a:pt x="540" y="1024"/>
                  </a:lnTo>
                  <a:cubicBezTo>
                    <a:pt x="533" y="1008"/>
                    <a:pt x="526" y="992"/>
                    <a:pt x="521" y="974"/>
                  </a:cubicBezTo>
                  <a:lnTo>
                    <a:pt x="521" y="974"/>
                  </a:lnTo>
                  <a:cubicBezTo>
                    <a:pt x="496" y="877"/>
                    <a:pt x="474" y="779"/>
                    <a:pt x="429" y="689"/>
                  </a:cubicBezTo>
                  <a:lnTo>
                    <a:pt x="429" y="689"/>
                  </a:lnTo>
                  <a:cubicBezTo>
                    <a:pt x="428" y="686"/>
                    <a:pt x="428" y="684"/>
                    <a:pt x="429" y="681"/>
                  </a:cubicBezTo>
                  <a:lnTo>
                    <a:pt x="429" y="681"/>
                  </a:lnTo>
                  <a:cubicBezTo>
                    <a:pt x="358" y="480"/>
                    <a:pt x="287" y="279"/>
                    <a:pt x="219" y="78"/>
                  </a:cubicBezTo>
                  <a:lnTo>
                    <a:pt x="219" y="78"/>
                  </a:lnTo>
                  <a:cubicBezTo>
                    <a:pt x="212" y="57"/>
                    <a:pt x="203" y="43"/>
                    <a:pt x="190" y="37"/>
                  </a:cubicBezTo>
                  <a:lnTo>
                    <a:pt x="190" y="37"/>
                  </a:lnTo>
                  <a:cubicBezTo>
                    <a:pt x="187" y="26"/>
                    <a:pt x="185" y="14"/>
                    <a:pt x="188" y="2"/>
                  </a:cubicBezTo>
                  <a:lnTo>
                    <a:pt x="188" y="2"/>
                  </a:lnTo>
                  <a:cubicBezTo>
                    <a:pt x="184" y="1"/>
                    <a:pt x="180" y="0"/>
                    <a:pt x="175" y="0"/>
                  </a:cubicBezTo>
                  <a:lnTo>
                    <a:pt x="175" y="0"/>
                  </a:lnTo>
                  <a:cubicBezTo>
                    <a:pt x="168" y="0"/>
                    <a:pt x="161" y="2"/>
                    <a:pt x="153" y="4"/>
                  </a:cubicBezTo>
                  <a:lnTo>
                    <a:pt x="153" y="4"/>
                  </a:lnTo>
                  <a:cubicBezTo>
                    <a:pt x="112" y="14"/>
                    <a:pt x="92" y="45"/>
                    <a:pt x="95" y="95"/>
                  </a:cubicBezTo>
                  <a:lnTo>
                    <a:pt x="95" y="95"/>
                  </a:lnTo>
                  <a:cubicBezTo>
                    <a:pt x="96" y="116"/>
                    <a:pt x="96" y="137"/>
                    <a:pt x="97" y="158"/>
                  </a:cubicBezTo>
                  <a:lnTo>
                    <a:pt x="97" y="158"/>
                  </a:lnTo>
                  <a:cubicBezTo>
                    <a:pt x="97" y="170"/>
                    <a:pt x="97" y="181"/>
                    <a:pt x="97" y="192"/>
                  </a:cubicBezTo>
                  <a:lnTo>
                    <a:pt x="97" y="192"/>
                  </a:lnTo>
                  <a:cubicBezTo>
                    <a:pt x="100" y="191"/>
                    <a:pt x="102" y="191"/>
                    <a:pt x="104" y="190"/>
                  </a:cubicBezTo>
                  <a:lnTo>
                    <a:pt x="104" y="190"/>
                  </a:lnTo>
                  <a:cubicBezTo>
                    <a:pt x="105" y="191"/>
                    <a:pt x="106" y="192"/>
                    <a:pt x="106" y="194"/>
                  </a:cubicBezTo>
                  <a:lnTo>
                    <a:pt x="106" y="194"/>
                  </a:lnTo>
                  <a:cubicBezTo>
                    <a:pt x="110" y="207"/>
                    <a:pt x="113" y="221"/>
                    <a:pt x="115" y="234"/>
                  </a:cubicBezTo>
                  <a:lnTo>
                    <a:pt x="115" y="234"/>
                  </a:lnTo>
                  <a:cubicBezTo>
                    <a:pt x="113" y="255"/>
                    <a:pt x="108" y="275"/>
                    <a:pt x="122" y="291"/>
                  </a:cubicBezTo>
                  <a:lnTo>
                    <a:pt x="122" y="291"/>
                  </a:lnTo>
                  <a:cubicBezTo>
                    <a:pt x="123" y="301"/>
                    <a:pt x="125" y="310"/>
                    <a:pt x="128" y="319"/>
                  </a:cubicBezTo>
                  <a:lnTo>
                    <a:pt x="128" y="319"/>
                  </a:lnTo>
                  <a:cubicBezTo>
                    <a:pt x="133" y="339"/>
                    <a:pt x="135" y="356"/>
                    <a:pt x="133" y="373"/>
                  </a:cubicBezTo>
                  <a:lnTo>
                    <a:pt x="133" y="373"/>
                  </a:lnTo>
                  <a:cubicBezTo>
                    <a:pt x="128" y="392"/>
                    <a:pt x="121" y="409"/>
                    <a:pt x="118" y="427"/>
                  </a:cubicBezTo>
                  <a:lnTo>
                    <a:pt x="118" y="427"/>
                  </a:lnTo>
                  <a:cubicBezTo>
                    <a:pt x="113" y="435"/>
                    <a:pt x="108" y="442"/>
                    <a:pt x="102" y="449"/>
                  </a:cubicBezTo>
                  <a:lnTo>
                    <a:pt x="102" y="449"/>
                  </a:lnTo>
                  <a:cubicBezTo>
                    <a:pt x="92" y="449"/>
                    <a:pt x="86" y="457"/>
                    <a:pt x="82" y="469"/>
                  </a:cubicBezTo>
                  <a:lnTo>
                    <a:pt x="82" y="469"/>
                  </a:lnTo>
                  <a:lnTo>
                    <a:pt x="82" y="469"/>
                  </a:lnTo>
                  <a:cubicBezTo>
                    <a:pt x="81" y="469"/>
                    <a:pt x="81" y="469"/>
                    <a:pt x="81" y="469"/>
                  </a:cubicBezTo>
                  <a:lnTo>
                    <a:pt x="81" y="469"/>
                  </a:lnTo>
                  <a:cubicBezTo>
                    <a:pt x="81" y="469"/>
                    <a:pt x="81" y="469"/>
                    <a:pt x="80" y="469"/>
                  </a:cubicBezTo>
                  <a:lnTo>
                    <a:pt x="80" y="469"/>
                  </a:lnTo>
                  <a:cubicBezTo>
                    <a:pt x="72" y="469"/>
                    <a:pt x="66" y="473"/>
                    <a:pt x="65" y="482"/>
                  </a:cubicBezTo>
                  <a:lnTo>
                    <a:pt x="65" y="482"/>
                  </a:lnTo>
                  <a:cubicBezTo>
                    <a:pt x="64" y="483"/>
                    <a:pt x="62" y="484"/>
                    <a:pt x="60" y="486"/>
                  </a:cubicBezTo>
                  <a:lnTo>
                    <a:pt x="60" y="486"/>
                  </a:lnTo>
                  <a:cubicBezTo>
                    <a:pt x="53" y="487"/>
                    <a:pt x="50" y="490"/>
                    <a:pt x="48" y="497"/>
                  </a:cubicBezTo>
                  <a:lnTo>
                    <a:pt x="48" y="497"/>
                  </a:lnTo>
                  <a:cubicBezTo>
                    <a:pt x="41" y="505"/>
                    <a:pt x="34" y="515"/>
                    <a:pt x="30" y="528"/>
                  </a:cubicBezTo>
                  <a:lnTo>
                    <a:pt x="30" y="528"/>
                  </a:lnTo>
                  <a:cubicBezTo>
                    <a:pt x="19" y="560"/>
                    <a:pt x="41" y="600"/>
                    <a:pt x="44" y="631"/>
                  </a:cubicBezTo>
                  <a:lnTo>
                    <a:pt x="44" y="631"/>
                  </a:lnTo>
                  <a:cubicBezTo>
                    <a:pt x="45" y="634"/>
                    <a:pt x="45" y="638"/>
                    <a:pt x="45" y="642"/>
                  </a:cubicBezTo>
                  <a:lnTo>
                    <a:pt x="45" y="642"/>
                  </a:lnTo>
                  <a:cubicBezTo>
                    <a:pt x="43" y="658"/>
                    <a:pt x="40" y="674"/>
                    <a:pt x="35" y="691"/>
                  </a:cubicBezTo>
                  <a:lnTo>
                    <a:pt x="35" y="691"/>
                  </a:lnTo>
                  <a:cubicBezTo>
                    <a:pt x="27" y="719"/>
                    <a:pt x="21" y="748"/>
                    <a:pt x="18" y="777"/>
                  </a:cubicBezTo>
                  <a:lnTo>
                    <a:pt x="18" y="777"/>
                  </a:lnTo>
                  <a:cubicBezTo>
                    <a:pt x="7" y="813"/>
                    <a:pt x="0" y="850"/>
                    <a:pt x="7" y="888"/>
                  </a:cubicBezTo>
                  <a:lnTo>
                    <a:pt x="7" y="888"/>
                  </a:lnTo>
                  <a:cubicBezTo>
                    <a:pt x="17" y="939"/>
                    <a:pt x="23" y="989"/>
                    <a:pt x="28" y="1041"/>
                  </a:cubicBezTo>
                  <a:lnTo>
                    <a:pt x="28" y="1041"/>
                  </a:lnTo>
                  <a:cubicBezTo>
                    <a:pt x="30" y="1072"/>
                    <a:pt x="31" y="1103"/>
                    <a:pt x="34" y="1135"/>
                  </a:cubicBezTo>
                  <a:lnTo>
                    <a:pt x="34" y="1135"/>
                  </a:lnTo>
                  <a:cubicBezTo>
                    <a:pt x="35" y="1151"/>
                    <a:pt x="38" y="1167"/>
                    <a:pt x="34" y="1179"/>
                  </a:cubicBezTo>
                  <a:lnTo>
                    <a:pt x="34" y="1179"/>
                  </a:lnTo>
                  <a:cubicBezTo>
                    <a:pt x="40" y="1187"/>
                    <a:pt x="48" y="1195"/>
                    <a:pt x="60" y="1201"/>
                  </a:cubicBezTo>
                  <a:lnTo>
                    <a:pt x="60" y="1201"/>
                  </a:lnTo>
                  <a:cubicBezTo>
                    <a:pt x="63" y="1203"/>
                    <a:pt x="67" y="1204"/>
                    <a:pt x="71" y="1206"/>
                  </a:cubicBezTo>
                  <a:lnTo>
                    <a:pt x="71" y="1206"/>
                  </a:lnTo>
                  <a:cubicBezTo>
                    <a:pt x="80" y="1204"/>
                    <a:pt x="88" y="1203"/>
                    <a:pt x="96" y="1201"/>
                  </a:cubicBezTo>
                  <a:lnTo>
                    <a:pt x="96" y="1201"/>
                  </a:lnTo>
                  <a:cubicBezTo>
                    <a:pt x="164" y="1185"/>
                    <a:pt x="232" y="1169"/>
                    <a:pt x="300" y="1153"/>
                  </a:cubicBezTo>
                  <a:lnTo>
                    <a:pt x="300" y="1153"/>
                  </a:lnTo>
                  <a:cubicBezTo>
                    <a:pt x="398" y="1134"/>
                    <a:pt x="497" y="1133"/>
                    <a:pt x="595" y="1125"/>
                  </a:cubicBezTo>
                  <a:lnTo>
                    <a:pt x="595" y="1125"/>
                  </a:lnTo>
                  <a:cubicBezTo>
                    <a:pt x="593" y="1130"/>
                    <a:pt x="590" y="1135"/>
                    <a:pt x="586" y="1140"/>
                  </a:cubicBezTo>
                  <a:lnTo>
                    <a:pt x="586" y="1140"/>
                  </a:lnTo>
                  <a:cubicBezTo>
                    <a:pt x="586" y="1140"/>
                    <a:pt x="586" y="1140"/>
                    <a:pt x="587" y="1140"/>
                  </a:cubicBezTo>
                  <a:lnTo>
                    <a:pt x="587" y="1140"/>
                  </a:lnTo>
                  <a:cubicBezTo>
                    <a:pt x="600" y="1140"/>
                    <a:pt x="611" y="1130"/>
                    <a:pt x="616" y="1118"/>
                  </a:cubicBezTo>
                  <a:lnTo>
                    <a:pt x="616" y="1118"/>
                  </a:lnTo>
                  <a:cubicBezTo>
                    <a:pt x="618" y="1112"/>
                    <a:pt x="618" y="1106"/>
                    <a:pt x="617" y="1099"/>
                  </a:cubicBezTo>
                  <a:lnTo>
                    <a:pt x="617" y="1099"/>
                  </a:lnTo>
                  <a:cubicBezTo>
                    <a:pt x="615" y="1093"/>
                    <a:pt x="611" y="1087"/>
                    <a:pt x="606" y="1082"/>
                  </a:cubicBezTo>
                  <a:lnTo>
                    <a:pt x="606" y="1082"/>
                  </a:lnTo>
                  <a:cubicBezTo>
                    <a:pt x="604" y="1081"/>
                    <a:pt x="600" y="1071"/>
                    <a:pt x="598" y="1066"/>
                  </a:cubicBezTo>
                  <a:lnTo>
                    <a:pt x="598" y="1066"/>
                  </a:lnTo>
                  <a:cubicBezTo>
                    <a:pt x="592" y="1054"/>
                    <a:pt x="586" y="1042"/>
                    <a:pt x="580" y="1031"/>
                  </a:cubicBezTo>
                  <a:lnTo>
                    <a:pt x="580" y="1031"/>
                  </a:lnTo>
                  <a:cubicBezTo>
                    <a:pt x="578" y="1025"/>
                    <a:pt x="575" y="1019"/>
                    <a:pt x="572" y="1013"/>
                  </a:cubicBezTo>
                  <a:lnTo>
                    <a:pt x="572" y="1013"/>
                  </a:lnTo>
                  <a:cubicBezTo>
                    <a:pt x="566" y="1019"/>
                    <a:pt x="559" y="1024"/>
                    <a:pt x="550" y="1025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62DFD42A-8FE0-6C41-A2F3-88CE0FA9D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05416" y="3796241"/>
              <a:ext cx="852570" cy="1365263"/>
            </a:xfrm>
            <a:custGeom>
              <a:avLst/>
              <a:gdLst>
                <a:gd name="T0" fmla="*/ 1247 w 1304"/>
                <a:gd name="T1" fmla="*/ 914 h 2090"/>
                <a:gd name="T2" fmla="*/ 1245 w 1304"/>
                <a:gd name="T3" fmla="*/ 816 h 2090"/>
                <a:gd name="T4" fmla="*/ 1144 w 1304"/>
                <a:gd name="T5" fmla="*/ 786 h 2090"/>
                <a:gd name="T6" fmla="*/ 1119 w 1304"/>
                <a:gd name="T7" fmla="*/ 791 h 2090"/>
                <a:gd name="T8" fmla="*/ 1097 w 1304"/>
                <a:gd name="T9" fmla="*/ 747 h 2090"/>
                <a:gd name="T10" fmla="*/ 932 w 1304"/>
                <a:gd name="T11" fmla="*/ 563 h 2090"/>
                <a:gd name="T12" fmla="*/ 868 w 1304"/>
                <a:gd name="T13" fmla="*/ 336 h 2090"/>
                <a:gd name="T14" fmla="*/ 825 w 1304"/>
                <a:gd name="T15" fmla="*/ 182 h 2090"/>
                <a:gd name="T16" fmla="*/ 482 w 1304"/>
                <a:gd name="T17" fmla="*/ 47 h 2090"/>
                <a:gd name="T18" fmla="*/ 464 w 1304"/>
                <a:gd name="T19" fmla="*/ 59 h 2090"/>
                <a:gd name="T20" fmla="*/ 394 w 1304"/>
                <a:gd name="T21" fmla="*/ 104 h 2090"/>
                <a:gd name="T22" fmla="*/ 393 w 1304"/>
                <a:gd name="T23" fmla="*/ 105 h 2090"/>
                <a:gd name="T24" fmla="*/ 385 w 1304"/>
                <a:gd name="T25" fmla="*/ 75 h 2090"/>
                <a:gd name="T26" fmla="*/ 354 w 1304"/>
                <a:gd name="T27" fmla="*/ 1 h 2090"/>
                <a:gd name="T28" fmla="*/ 341 w 1304"/>
                <a:gd name="T29" fmla="*/ 0 h 2090"/>
                <a:gd name="T30" fmla="*/ 249 w 1304"/>
                <a:gd name="T31" fmla="*/ 82 h 2090"/>
                <a:gd name="T32" fmla="*/ 246 w 1304"/>
                <a:gd name="T33" fmla="*/ 91 h 2090"/>
                <a:gd name="T34" fmla="*/ 161 w 1304"/>
                <a:gd name="T35" fmla="*/ 356 h 2090"/>
                <a:gd name="T36" fmla="*/ 183 w 1304"/>
                <a:gd name="T37" fmla="*/ 530 h 2090"/>
                <a:gd name="T38" fmla="*/ 178 w 1304"/>
                <a:gd name="T39" fmla="*/ 542 h 2090"/>
                <a:gd name="T40" fmla="*/ 147 w 1304"/>
                <a:gd name="T41" fmla="*/ 688 h 2090"/>
                <a:gd name="T42" fmla="*/ 152 w 1304"/>
                <a:gd name="T43" fmla="*/ 766 h 2090"/>
                <a:gd name="T44" fmla="*/ 129 w 1304"/>
                <a:gd name="T45" fmla="*/ 862 h 2090"/>
                <a:gd name="T46" fmla="*/ 104 w 1304"/>
                <a:gd name="T47" fmla="*/ 980 h 2090"/>
                <a:gd name="T48" fmla="*/ 76 w 1304"/>
                <a:gd name="T49" fmla="*/ 1024 h 2090"/>
                <a:gd name="T50" fmla="*/ 10 w 1304"/>
                <a:gd name="T51" fmla="*/ 1051 h 2090"/>
                <a:gd name="T52" fmla="*/ 5 w 1304"/>
                <a:gd name="T53" fmla="*/ 1101 h 2090"/>
                <a:gd name="T54" fmla="*/ 34 w 1304"/>
                <a:gd name="T55" fmla="*/ 1142 h 2090"/>
                <a:gd name="T56" fmla="*/ 244 w 1304"/>
                <a:gd name="T57" fmla="*/ 1753 h 2090"/>
                <a:gd name="T58" fmla="*/ 336 w 1304"/>
                <a:gd name="T59" fmla="*/ 2038 h 2090"/>
                <a:gd name="T60" fmla="*/ 361 w 1304"/>
                <a:gd name="T61" fmla="*/ 2089 h 2090"/>
                <a:gd name="T62" fmla="*/ 365 w 1304"/>
                <a:gd name="T63" fmla="*/ 2089 h 2090"/>
                <a:gd name="T64" fmla="*/ 394 w 1304"/>
                <a:gd name="T65" fmla="*/ 2058 h 2090"/>
                <a:gd name="T66" fmla="*/ 395 w 1304"/>
                <a:gd name="T67" fmla="*/ 2046 h 2090"/>
                <a:gd name="T68" fmla="*/ 445 w 1304"/>
                <a:gd name="T69" fmla="*/ 1856 h 2090"/>
                <a:gd name="T70" fmla="*/ 478 w 1304"/>
                <a:gd name="T71" fmla="*/ 1768 h 2090"/>
                <a:gd name="T72" fmla="*/ 489 w 1304"/>
                <a:gd name="T73" fmla="*/ 1687 h 2090"/>
                <a:gd name="T74" fmla="*/ 484 w 1304"/>
                <a:gd name="T75" fmla="*/ 1664 h 2090"/>
                <a:gd name="T76" fmla="*/ 646 w 1304"/>
                <a:gd name="T77" fmla="*/ 1570 h 2090"/>
                <a:gd name="T78" fmla="*/ 686 w 1304"/>
                <a:gd name="T79" fmla="*/ 1542 h 2090"/>
                <a:gd name="T80" fmla="*/ 816 w 1304"/>
                <a:gd name="T81" fmla="*/ 1334 h 2090"/>
                <a:gd name="T82" fmla="*/ 923 w 1304"/>
                <a:gd name="T83" fmla="*/ 1253 h 2090"/>
                <a:gd name="T84" fmla="*/ 993 w 1304"/>
                <a:gd name="T85" fmla="*/ 1222 h 2090"/>
                <a:gd name="T86" fmla="*/ 1119 w 1304"/>
                <a:gd name="T87" fmla="*/ 1147 h 2090"/>
                <a:gd name="T88" fmla="*/ 1162 w 1304"/>
                <a:gd name="T89" fmla="*/ 1104 h 2090"/>
                <a:gd name="T90" fmla="*/ 1219 w 1304"/>
                <a:gd name="T91" fmla="*/ 1035 h 2090"/>
                <a:gd name="T92" fmla="*/ 1299 w 1304"/>
                <a:gd name="T93" fmla="*/ 982 h 2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4" h="2090">
                  <a:moveTo>
                    <a:pt x="1246" y="916"/>
                  </a:moveTo>
                  <a:lnTo>
                    <a:pt x="1246" y="916"/>
                  </a:lnTo>
                  <a:cubicBezTo>
                    <a:pt x="1246" y="915"/>
                    <a:pt x="1247" y="914"/>
                    <a:pt x="1247" y="914"/>
                  </a:cubicBezTo>
                  <a:lnTo>
                    <a:pt x="1247" y="914"/>
                  </a:lnTo>
                  <a:cubicBezTo>
                    <a:pt x="1264" y="878"/>
                    <a:pt x="1262" y="842"/>
                    <a:pt x="1245" y="816"/>
                  </a:cubicBezTo>
                  <a:lnTo>
                    <a:pt x="1245" y="816"/>
                  </a:lnTo>
                  <a:cubicBezTo>
                    <a:pt x="1231" y="793"/>
                    <a:pt x="1206" y="781"/>
                    <a:pt x="1178" y="781"/>
                  </a:cubicBezTo>
                  <a:lnTo>
                    <a:pt x="1178" y="781"/>
                  </a:lnTo>
                  <a:cubicBezTo>
                    <a:pt x="1167" y="781"/>
                    <a:pt x="1156" y="783"/>
                    <a:pt x="1144" y="786"/>
                  </a:cubicBezTo>
                  <a:lnTo>
                    <a:pt x="1144" y="786"/>
                  </a:lnTo>
                  <a:cubicBezTo>
                    <a:pt x="1132" y="790"/>
                    <a:pt x="1124" y="791"/>
                    <a:pt x="1119" y="791"/>
                  </a:cubicBezTo>
                  <a:lnTo>
                    <a:pt x="1119" y="791"/>
                  </a:lnTo>
                  <a:lnTo>
                    <a:pt x="1119" y="791"/>
                  </a:lnTo>
                  <a:cubicBezTo>
                    <a:pt x="1110" y="791"/>
                    <a:pt x="1103" y="791"/>
                    <a:pt x="1097" y="747"/>
                  </a:cubicBezTo>
                  <a:lnTo>
                    <a:pt x="1097" y="747"/>
                  </a:lnTo>
                  <a:cubicBezTo>
                    <a:pt x="1087" y="679"/>
                    <a:pt x="1043" y="633"/>
                    <a:pt x="978" y="620"/>
                  </a:cubicBezTo>
                  <a:lnTo>
                    <a:pt x="978" y="620"/>
                  </a:lnTo>
                  <a:cubicBezTo>
                    <a:pt x="948" y="615"/>
                    <a:pt x="942" y="600"/>
                    <a:pt x="932" y="563"/>
                  </a:cubicBezTo>
                  <a:lnTo>
                    <a:pt x="930" y="557"/>
                  </a:lnTo>
                  <a:lnTo>
                    <a:pt x="930" y="557"/>
                  </a:lnTo>
                  <a:cubicBezTo>
                    <a:pt x="908" y="484"/>
                    <a:pt x="888" y="408"/>
                    <a:pt x="868" y="336"/>
                  </a:cubicBezTo>
                  <a:lnTo>
                    <a:pt x="868" y="336"/>
                  </a:lnTo>
                  <a:cubicBezTo>
                    <a:pt x="853" y="284"/>
                    <a:pt x="839" y="233"/>
                    <a:pt x="825" y="182"/>
                  </a:cubicBezTo>
                  <a:lnTo>
                    <a:pt x="825" y="182"/>
                  </a:lnTo>
                  <a:cubicBezTo>
                    <a:pt x="792" y="67"/>
                    <a:pt x="720" y="1"/>
                    <a:pt x="625" y="1"/>
                  </a:cubicBezTo>
                  <a:lnTo>
                    <a:pt x="625" y="1"/>
                  </a:lnTo>
                  <a:cubicBezTo>
                    <a:pt x="579" y="1"/>
                    <a:pt x="531" y="16"/>
                    <a:pt x="482" y="47"/>
                  </a:cubicBezTo>
                  <a:lnTo>
                    <a:pt x="482" y="47"/>
                  </a:lnTo>
                  <a:cubicBezTo>
                    <a:pt x="475" y="51"/>
                    <a:pt x="469" y="55"/>
                    <a:pt x="464" y="59"/>
                  </a:cubicBezTo>
                  <a:lnTo>
                    <a:pt x="464" y="59"/>
                  </a:lnTo>
                  <a:cubicBezTo>
                    <a:pt x="449" y="68"/>
                    <a:pt x="435" y="77"/>
                    <a:pt x="422" y="83"/>
                  </a:cubicBezTo>
                  <a:lnTo>
                    <a:pt x="422" y="83"/>
                  </a:lnTo>
                  <a:cubicBezTo>
                    <a:pt x="410" y="88"/>
                    <a:pt x="401" y="97"/>
                    <a:pt x="394" y="104"/>
                  </a:cubicBezTo>
                  <a:lnTo>
                    <a:pt x="394" y="104"/>
                  </a:lnTo>
                  <a:cubicBezTo>
                    <a:pt x="394" y="104"/>
                    <a:pt x="394" y="104"/>
                    <a:pt x="393" y="105"/>
                  </a:cubicBezTo>
                  <a:lnTo>
                    <a:pt x="393" y="105"/>
                  </a:lnTo>
                  <a:cubicBezTo>
                    <a:pt x="378" y="91"/>
                    <a:pt x="381" y="84"/>
                    <a:pt x="384" y="79"/>
                  </a:cubicBezTo>
                  <a:lnTo>
                    <a:pt x="385" y="75"/>
                  </a:lnTo>
                  <a:lnTo>
                    <a:pt x="385" y="75"/>
                  </a:lnTo>
                  <a:cubicBezTo>
                    <a:pt x="390" y="66"/>
                    <a:pt x="398" y="46"/>
                    <a:pt x="388" y="26"/>
                  </a:cubicBezTo>
                  <a:lnTo>
                    <a:pt x="388" y="26"/>
                  </a:lnTo>
                  <a:cubicBezTo>
                    <a:pt x="384" y="17"/>
                    <a:pt x="374" y="6"/>
                    <a:pt x="354" y="1"/>
                  </a:cubicBezTo>
                  <a:lnTo>
                    <a:pt x="354" y="1"/>
                  </a:lnTo>
                  <a:cubicBezTo>
                    <a:pt x="350" y="0"/>
                    <a:pt x="345" y="0"/>
                    <a:pt x="341" y="0"/>
                  </a:cubicBezTo>
                  <a:lnTo>
                    <a:pt x="341" y="0"/>
                  </a:lnTo>
                  <a:cubicBezTo>
                    <a:pt x="323" y="0"/>
                    <a:pt x="304" y="8"/>
                    <a:pt x="292" y="15"/>
                  </a:cubicBezTo>
                  <a:lnTo>
                    <a:pt x="292" y="15"/>
                  </a:lnTo>
                  <a:cubicBezTo>
                    <a:pt x="263" y="32"/>
                    <a:pt x="254" y="61"/>
                    <a:pt x="249" y="82"/>
                  </a:cubicBezTo>
                  <a:lnTo>
                    <a:pt x="249" y="82"/>
                  </a:lnTo>
                  <a:cubicBezTo>
                    <a:pt x="247" y="85"/>
                    <a:pt x="247" y="88"/>
                    <a:pt x="246" y="91"/>
                  </a:cubicBezTo>
                  <a:lnTo>
                    <a:pt x="246" y="91"/>
                  </a:lnTo>
                  <a:cubicBezTo>
                    <a:pt x="224" y="160"/>
                    <a:pt x="202" y="231"/>
                    <a:pt x="180" y="300"/>
                  </a:cubicBezTo>
                  <a:lnTo>
                    <a:pt x="161" y="356"/>
                  </a:lnTo>
                  <a:lnTo>
                    <a:pt x="161" y="356"/>
                  </a:lnTo>
                  <a:cubicBezTo>
                    <a:pt x="146" y="405"/>
                    <a:pt x="127" y="465"/>
                    <a:pt x="182" y="523"/>
                  </a:cubicBezTo>
                  <a:lnTo>
                    <a:pt x="182" y="523"/>
                  </a:lnTo>
                  <a:cubicBezTo>
                    <a:pt x="183" y="525"/>
                    <a:pt x="183" y="529"/>
                    <a:pt x="183" y="530"/>
                  </a:cubicBezTo>
                  <a:lnTo>
                    <a:pt x="183" y="530"/>
                  </a:lnTo>
                  <a:cubicBezTo>
                    <a:pt x="183" y="535"/>
                    <a:pt x="180" y="540"/>
                    <a:pt x="178" y="542"/>
                  </a:cubicBezTo>
                  <a:lnTo>
                    <a:pt x="178" y="542"/>
                  </a:lnTo>
                  <a:cubicBezTo>
                    <a:pt x="121" y="584"/>
                    <a:pt x="134" y="637"/>
                    <a:pt x="143" y="672"/>
                  </a:cubicBezTo>
                  <a:lnTo>
                    <a:pt x="143" y="672"/>
                  </a:lnTo>
                  <a:cubicBezTo>
                    <a:pt x="145" y="677"/>
                    <a:pt x="146" y="683"/>
                    <a:pt x="147" y="688"/>
                  </a:cubicBezTo>
                  <a:lnTo>
                    <a:pt x="147" y="688"/>
                  </a:lnTo>
                  <a:cubicBezTo>
                    <a:pt x="152" y="713"/>
                    <a:pt x="152" y="738"/>
                    <a:pt x="152" y="766"/>
                  </a:cubicBezTo>
                  <a:lnTo>
                    <a:pt x="152" y="766"/>
                  </a:lnTo>
                  <a:cubicBezTo>
                    <a:pt x="151" y="780"/>
                    <a:pt x="151" y="796"/>
                    <a:pt x="152" y="811"/>
                  </a:cubicBezTo>
                  <a:lnTo>
                    <a:pt x="152" y="811"/>
                  </a:lnTo>
                  <a:cubicBezTo>
                    <a:pt x="152" y="828"/>
                    <a:pt x="143" y="841"/>
                    <a:pt x="129" y="862"/>
                  </a:cubicBezTo>
                  <a:lnTo>
                    <a:pt x="129" y="862"/>
                  </a:lnTo>
                  <a:cubicBezTo>
                    <a:pt x="111" y="890"/>
                    <a:pt x="85" y="928"/>
                    <a:pt x="104" y="980"/>
                  </a:cubicBezTo>
                  <a:lnTo>
                    <a:pt x="104" y="980"/>
                  </a:lnTo>
                  <a:cubicBezTo>
                    <a:pt x="109" y="992"/>
                    <a:pt x="108" y="1001"/>
                    <a:pt x="102" y="1010"/>
                  </a:cubicBezTo>
                  <a:lnTo>
                    <a:pt x="102" y="1010"/>
                  </a:lnTo>
                  <a:cubicBezTo>
                    <a:pt x="97" y="1018"/>
                    <a:pt x="86" y="1024"/>
                    <a:pt x="76" y="1024"/>
                  </a:cubicBezTo>
                  <a:lnTo>
                    <a:pt x="76" y="1024"/>
                  </a:lnTo>
                  <a:cubicBezTo>
                    <a:pt x="53" y="1025"/>
                    <a:pt x="25" y="1029"/>
                    <a:pt x="10" y="1051"/>
                  </a:cubicBezTo>
                  <a:lnTo>
                    <a:pt x="10" y="1051"/>
                  </a:lnTo>
                  <a:cubicBezTo>
                    <a:pt x="7" y="1056"/>
                    <a:pt x="4" y="1061"/>
                    <a:pt x="3" y="1066"/>
                  </a:cubicBezTo>
                  <a:lnTo>
                    <a:pt x="3" y="1066"/>
                  </a:lnTo>
                  <a:cubicBezTo>
                    <a:pt x="0" y="1078"/>
                    <a:pt x="2" y="1090"/>
                    <a:pt x="5" y="1101"/>
                  </a:cubicBezTo>
                  <a:lnTo>
                    <a:pt x="5" y="1101"/>
                  </a:lnTo>
                  <a:cubicBezTo>
                    <a:pt x="18" y="1107"/>
                    <a:pt x="27" y="1121"/>
                    <a:pt x="34" y="1142"/>
                  </a:cubicBezTo>
                  <a:lnTo>
                    <a:pt x="34" y="1142"/>
                  </a:lnTo>
                  <a:cubicBezTo>
                    <a:pt x="102" y="1343"/>
                    <a:pt x="173" y="1544"/>
                    <a:pt x="244" y="1745"/>
                  </a:cubicBezTo>
                  <a:lnTo>
                    <a:pt x="244" y="1745"/>
                  </a:lnTo>
                  <a:cubicBezTo>
                    <a:pt x="243" y="1748"/>
                    <a:pt x="243" y="1750"/>
                    <a:pt x="244" y="1753"/>
                  </a:cubicBezTo>
                  <a:lnTo>
                    <a:pt x="244" y="1753"/>
                  </a:lnTo>
                  <a:cubicBezTo>
                    <a:pt x="289" y="1843"/>
                    <a:pt x="311" y="1941"/>
                    <a:pt x="336" y="2038"/>
                  </a:cubicBezTo>
                  <a:lnTo>
                    <a:pt x="336" y="2038"/>
                  </a:lnTo>
                  <a:cubicBezTo>
                    <a:pt x="341" y="2056"/>
                    <a:pt x="347" y="2072"/>
                    <a:pt x="355" y="2088"/>
                  </a:cubicBezTo>
                  <a:lnTo>
                    <a:pt x="355" y="2088"/>
                  </a:lnTo>
                  <a:cubicBezTo>
                    <a:pt x="357" y="2089"/>
                    <a:pt x="359" y="2089"/>
                    <a:pt x="361" y="2089"/>
                  </a:cubicBezTo>
                  <a:lnTo>
                    <a:pt x="361" y="2089"/>
                  </a:lnTo>
                  <a:cubicBezTo>
                    <a:pt x="363" y="2089"/>
                    <a:pt x="364" y="2089"/>
                    <a:pt x="365" y="2089"/>
                  </a:cubicBezTo>
                  <a:lnTo>
                    <a:pt x="365" y="2089"/>
                  </a:lnTo>
                  <a:cubicBezTo>
                    <a:pt x="374" y="2088"/>
                    <a:pt x="381" y="2083"/>
                    <a:pt x="387" y="2077"/>
                  </a:cubicBezTo>
                  <a:lnTo>
                    <a:pt x="387" y="2077"/>
                  </a:lnTo>
                  <a:cubicBezTo>
                    <a:pt x="391" y="2072"/>
                    <a:pt x="394" y="2065"/>
                    <a:pt x="394" y="2058"/>
                  </a:cubicBezTo>
                  <a:lnTo>
                    <a:pt x="394" y="2058"/>
                  </a:lnTo>
                  <a:cubicBezTo>
                    <a:pt x="394" y="2054"/>
                    <a:pt x="395" y="2050"/>
                    <a:pt x="395" y="2046"/>
                  </a:cubicBezTo>
                  <a:lnTo>
                    <a:pt x="395" y="2046"/>
                  </a:lnTo>
                  <a:cubicBezTo>
                    <a:pt x="395" y="2040"/>
                    <a:pt x="396" y="2034"/>
                    <a:pt x="396" y="2028"/>
                  </a:cubicBezTo>
                  <a:lnTo>
                    <a:pt x="396" y="2028"/>
                  </a:lnTo>
                  <a:cubicBezTo>
                    <a:pt x="401" y="1968"/>
                    <a:pt x="423" y="1914"/>
                    <a:pt x="445" y="1856"/>
                  </a:cubicBezTo>
                  <a:lnTo>
                    <a:pt x="445" y="1856"/>
                  </a:lnTo>
                  <a:cubicBezTo>
                    <a:pt x="456" y="1828"/>
                    <a:pt x="469" y="1798"/>
                    <a:pt x="478" y="1768"/>
                  </a:cubicBezTo>
                  <a:lnTo>
                    <a:pt x="478" y="1768"/>
                  </a:lnTo>
                  <a:cubicBezTo>
                    <a:pt x="479" y="1765"/>
                    <a:pt x="481" y="1760"/>
                    <a:pt x="484" y="1757"/>
                  </a:cubicBezTo>
                  <a:lnTo>
                    <a:pt x="484" y="1757"/>
                  </a:lnTo>
                  <a:cubicBezTo>
                    <a:pt x="491" y="1743"/>
                    <a:pt x="505" y="1717"/>
                    <a:pt x="489" y="1687"/>
                  </a:cubicBezTo>
                  <a:lnTo>
                    <a:pt x="489" y="1687"/>
                  </a:lnTo>
                  <a:cubicBezTo>
                    <a:pt x="486" y="1680"/>
                    <a:pt x="482" y="1670"/>
                    <a:pt x="484" y="1664"/>
                  </a:cubicBezTo>
                  <a:lnTo>
                    <a:pt x="484" y="1664"/>
                  </a:lnTo>
                  <a:cubicBezTo>
                    <a:pt x="487" y="1657"/>
                    <a:pt x="497" y="1649"/>
                    <a:pt x="512" y="1644"/>
                  </a:cubicBezTo>
                  <a:lnTo>
                    <a:pt x="512" y="1644"/>
                  </a:lnTo>
                  <a:cubicBezTo>
                    <a:pt x="572" y="1622"/>
                    <a:pt x="616" y="1598"/>
                    <a:pt x="646" y="1570"/>
                  </a:cubicBezTo>
                  <a:lnTo>
                    <a:pt x="646" y="1570"/>
                  </a:lnTo>
                  <a:cubicBezTo>
                    <a:pt x="657" y="1560"/>
                    <a:pt x="671" y="1551"/>
                    <a:pt x="686" y="1542"/>
                  </a:cubicBezTo>
                  <a:lnTo>
                    <a:pt x="686" y="1542"/>
                  </a:lnTo>
                  <a:cubicBezTo>
                    <a:pt x="727" y="1516"/>
                    <a:pt x="783" y="1480"/>
                    <a:pt x="781" y="1399"/>
                  </a:cubicBezTo>
                  <a:lnTo>
                    <a:pt x="781" y="1399"/>
                  </a:lnTo>
                  <a:cubicBezTo>
                    <a:pt x="781" y="1376"/>
                    <a:pt x="785" y="1337"/>
                    <a:pt x="816" y="1334"/>
                  </a:cubicBezTo>
                  <a:lnTo>
                    <a:pt x="816" y="1334"/>
                  </a:lnTo>
                  <a:cubicBezTo>
                    <a:pt x="872" y="1327"/>
                    <a:pt x="905" y="1303"/>
                    <a:pt x="923" y="1253"/>
                  </a:cubicBezTo>
                  <a:lnTo>
                    <a:pt x="923" y="1253"/>
                  </a:lnTo>
                  <a:cubicBezTo>
                    <a:pt x="929" y="1234"/>
                    <a:pt x="950" y="1220"/>
                    <a:pt x="958" y="1219"/>
                  </a:cubicBezTo>
                  <a:lnTo>
                    <a:pt x="958" y="1219"/>
                  </a:lnTo>
                  <a:cubicBezTo>
                    <a:pt x="970" y="1221"/>
                    <a:pt x="982" y="1222"/>
                    <a:pt x="993" y="1222"/>
                  </a:cubicBezTo>
                  <a:lnTo>
                    <a:pt x="993" y="1222"/>
                  </a:lnTo>
                  <a:lnTo>
                    <a:pt x="993" y="1222"/>
                  </a:lnTo>
                  <a:cubicBezTo>
                    <a:pt x="1056" y="1222"/>
                    <a:pt x="1091" y="1180"/>
                    <a:pt x="1119" y="1147"/>
                  </a:cubicBezTo>
                  <a:lnTo>
                    <a:pt x="1119" y="1147"/>
                  </a:lnTo>
                  <a:cubicBezTo>
                    <a:pt x="1133" y="1129"/>
                    <a:pt x="1147" y="1113"/>
                    <a:pt x="1162" y="1104"/>
                  </a:cubicBezTo>
                  <a:lnTo>
                    <a:pt x="1162" y="1104"/>
                  </a:lnTo>
                  <a:cubicBezTo>
                    <a:pt x="1182" y="1092"/>
                    <a:pt x="1194" y="1073"/>
                    <a:pt x="1205" y="1056"/>
                  </a:cubicBezTo>
                  <a:lnTo>
                    <a:pt x="1205" y="1056"/>
                  </a:lnTo>
                  <a:cubicBezTo>
                    <a:pt x="1209" y="1049"/>
                    <a:pt x="1215" y="1039"/>
                    <a:pt x="1219" y="1035"/>
                  </a:cubicBezTo>
                  <a:lnTo>
                    <a:pt x="1219" y="1035"/>
                  </a:lnTo>
                  <a:cubicBezTo>
                    <a:pt x="1255" y="1028"/>
                    <a:pt x="1293" y="1016"/>
                    <a:pt x="1299" y="982"/>
                  </a:cubicBezTo>
                  <a:lnTo>
                    <a:pt x="1299" y="982"/>
                  </a:lnTo>
                  <a:cubicBezTo>
                    <a:pt x="1303" y="952"/>
                    <a:pt x="1277" y="933"/>
                    <a:pt x="1246" y="916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3FF60C7F-A86B-D44B-92C7-2C3F039F6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51209" y="4634409"/>
              <a:ext cx="1198206" cy="1270212"/>
            </a:xfrm>
            <a:custGeom>
              <a:avLst/>
              <a:gdLst>
                <a:gd name="T0" fmla="*/ 740 w 1834"/>
                <a:gd name="T1" fmla="*/ 1866 h 1944"/>
                <a:gd name="T2" fmla="*/ 206 w 1834"/>
                <a:gd name="T3" fmla="*/ 120 h 1944"/>
                <a:gd name="T4" fmla="*/ 172 w 1834"/>
                <a:gd name="T5" fmla="*/ 415 h 1944"/>
                <a:gd name="T6" fmla="*/ 105 w 1834"/>
                <a:gd name="T7" fmla="*/ 465 h 1944"/>
                <a:gd name="T8" fmla="*/ 38 w 1834"/>
                <a:gd name="T9" fmla="*/ 500 h 1944"/>
                <a:gd name="T10" fmla="*/ 9 w 1834"/>
                <a:gd name="T11" fmla="*/ 612 h 1944"/>
                <a:gd name="T12" fmla="*/ 59 w 1834"/>
                <a:gd name="T13" fmla="*/ 752 h 1944"/>
                <a:gd name="T14" fmla="*/ 105 w 1834"/>
                <a:gd name="T15" fmla="*/ 1035 h 1944"/>
                <a:gd name="T16" fmla="*/ 358 w 1834"/>
                <a:gd name="T17" fmla="*/ 1241 h 1944"/>
                <a:gd name="T18" fmla="*/ 472 w 1834"/>
                <a:gd name="T19" fmla="*/ 1301 h 1944"/>
                <a:gd name="T20" fmla="*/ 538 w 1834"/>
                <a:gd name="T21" fmla="*/ 1367 h 1944"/>
                <a:gd name="T22" fmla="*/ 536 w 1834"/>
                <a:gd name="T23" fmla="*/ 1491 h 1944"/>
                <a:gd name="T24" fmla="*/ 572 w 1834"/>
                <a:gd name="T25" fmla="*/ 1568 h 1944"/>
                <a:gd name="T26" fmla="*/ 573 w 1834"/>
                <a:gd name="T27" fmla="*/ 1568 h 1944"/>
                <a:gd name="T28" fmla="*/ 605 w 1834"/>
                <a:gd name="T29" fmla="*/ 1583 h 1944"/>
                <a:gd name="T30" fmla="*/ 605 w 1834"/>
                <a:gd name="T31" fmla="*/ 1618 h 1944"/>
                <a:gd name="T32" fmla="*/ 689 w 1834"/>
                <a:gd name="T33" fmla="*/ 1851 h 1944"/>
                <a:gd name="T34" fmla="*/ 689 w 1834"/>
                <a:gd name="T35" fmla="*/ 1851 h 1944"/>
                <a:gd name="T36" fmla="*/ 740 w 1834"/>
                <a:gd name="T37" fmla="*/ 1867 h 1944"/>
                <a:gd name="T38" fmla="*/ 740 w 1834"/>
                <a:gd name="T39" fmla="*/ 1869 h 1944"/>
                <a:gd name="T40" fmla="*/ 814 w 1834"/>
                <a:gd name="T41" fmla="*/ 1943 h 1944"/>
                <a:gd name="T42" fmla="*/ 1612 w 1834"/>
                <a:gd name="T43" fmla="*/ 1886 h 1944"/>
                <a:gd name="T44" fmla="*/ 1665 w 1834"/>
                <a:gd name="T45" fmla="*/ 1699 h 1944"/>
                <a:gd name="T46" fmla="*/ 1650 w 1834"/>
                <a:gd name="T47" fmla="*/ 1657 h 1944"/>
                <a:gd name="T48" fmla="*/ 1657 w 1834"/>
                <a:gd name="T49" fmla="*/ 1303 h 1944"/>
                <a:gd name="T50" fmla="*/ 1706 w 1834"/>
                <a:gd name="T51" fmla="*/ 1107 h 1944"/>
                <a:gd name="T52" fmla="*/ 1776 w 1834"/>
                <a:gd name="T53" fmla="*/ 815 h 1944"/>
                <a:gd name="T54" fmla="*/ 1824 w 1834"/>
                <a:gd name="T55" fmla="*/ 675 h 1944"/>
                <a:gd name="T56" fmla="*/ 1791 w 1834"/>
                <a:gd name="T57" fmla="*/ 647 h 1944"/>
                <a:gd name="T58" fmla="*/ 1707 w 1834"/>
                <a:gd name="T59" fmla="*/ 746 h 1944"/>
                <a:gd name="T60" fmla="*/ 1531 w 1834"/>
                <a:gd name="T61" fmla="*/ 945 h 1944"/>
                <a:gd name="T62" fmla="*/ 1603 w 1834"/>
                <a:gd name="T63" fmla="*/ 813 h 1944"/>
                <a:gd name="T64" fmla="*/ 1636 w 1834"/>
                <a:gd name="T65" fmla="*/ 754 h 1944"/>
                <a:gd name="T66" fmla="*/ 1591 w 1834"/>
                <a:gd name="T67" fmla="*/ 733 h 1944"/>
                <a:gd name="T68" fmla="*/ 1590 w 1834"/>
                <a:gd name="T69" fmla="*/ 733 h 1944"/>
                <a:gd name="T70" fmla="*/ 1566 w 1834"/>
                <a:gd name="T71" fmla="*/ 662 h 1944"/>
                <a:gd name="T72" fmla="*/ 1512 w 1834"/>
                <a:gd name="T73" fmla="*/ 637 h 1944"/>
                <a:gd name="T74" fmla="*/ 1473 w 1834"/>
                <a:gd name="T75" fmla="*/ 476 h 1944"/>
                <a:gd name="T76" fmla="*/ 1206 w 1834"/>
                <a:gd name="T77" fmla="*/ 382 h 1944"/>
                <a:gd name="T78" fmla="*/ 1189 w 1834"/>
                <a:gd name="T79" fmla="*/ 351 h 1944"/>
                <a:gd name="T80" fmla="*/ 1013 w 1834"/>
                <a:gd name="T81" fmla="*/ 312 h 1944"/>
                <a:gd name="T82" fmla="*/ 822 w 1834"/>
                <a:gd name="T83" fmla="*/ 233 h 1944"/>
                <a:gd name="T84" fmla="*/ 733 w 1834"/>
                <a:gd name="T85" fmla="*/ 187 h 1944"/>
                <a:gd name="T86" fmla="*/ 729 w 1834"/>
                <a:gd name="T87" fmla="*/ 160 h 1944"/>
                <a:gd name="T88" fmla="*/ 645 w 1834"/>
                <a:gd name="T89" fmla="*/ 122 h 1944"/>
                <a:gd name="T90" fmla="*/ 616 w 1834"/>
                <a:gd name="T91" fmla="*/ 97 h 1944"/>
                <a:gd name="T92" fmla="*/ 615 w 1834"/>
                <a:gd name="T93" fmla="*/ 17 h 1944"/>
                <a:gd name="T94" fmla="*/ 533 w 1834"/>
                <a:gd name="T95" fmla="*/ 10 h 1944"/>
                <a:gd name="T96" fmla="*/ 412 w 1834"/>
                <a:gd name="T97" fmla="*/ 66 h 1944"/>
                <a:gd name="T98" fmla="*/ 298 w 1834"/>
                <a:gd name="T99" fmla="*/ 118 h 1944"/>
                <a:gd name="T100" fmla="*/ 265 w 1834"/>
                <a:gd name="T101" fmla="*/ 113 h 1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4" h="1944">
                  <a:moveTo>
                    <a:pt x="740" y="1868"/>
                  </a:moveTo>
                  <a:lnTo>
                    <a:pt x="740" y="1868"/>
                  </a:lnTo>
                  <a:lnTo>
                    <a:pt x="740" y="1866"/>
                  </a:lnTo>
                  <a:lnTo>
                    <a:pt x="740" y="1866"/>
                  </a:lnTo>
                  <a:lnTo>
                    <a:pt x="740" y="1868"/>
                  </a:lnTo>
                  <a:close/>
                  <a:moveTo>
                    <a:pt x="214" y="113"/>
                  </a:moveTo>
                  <a:lnTo>
                    <a:pt x="214" y="113"/>
                  </a:lnTo>
                  <a:cubicBezTo>
                    <a:pt x="211" y="116"/>
                    <a:pt x="209" y="118"/>
                    <a:pt x="206" y="120"/>
                  </a:cubicBezTo>
                  <a:lnTo>
                    <a:pt x="206" y="120"/>
                  </a:lnTo>
                  <a:cubicBezTo>
                    <a:pt x="178" y="144"/>
                    <a:pt x="171" y="173"/>
                    <a:pt x="172" y="208"/>
                  </a:cubicBezTo>
                  <a:lnTo>
                    <a:pt x="172" y="208"/>
                  </a:lnTo>
                  <a:cubicBezTo>
                    <a:pt x="174" y="277"/>
                    <a:pt x="172" y="346"/>
                    <a:pt x="172" y="415"/>
                  </a:cubicBezTo>
                  <a:lnTo>
                    <a:pt x="172" y="415"/>
                  </a:lnTo>
                  <a:cubicBezTo>
                    <a:pt x="161" y="426"/>
                    <a:pt x="150" y="437"/>
                    <a:pt x="139" y="448"/>
                  </a:cubicBezTo>
                  <a:lnTo>
                    <a:pt x="139" y="448"/>
                  </a:lnTo>
                  <a:cubicBezTo>
                    <a:pt x="125" y="449"/>
                    <a:pt x="111" y="449"/>
                    <a:pt x="105" y="465"/>
                  </a:cubicBezTo>
                  <a:lnTo>
                    <a:pt x="105" y="465"/>
                  </a:lnTo>
                  <a:cubicBezTo>
                    <a:pt x="92" y="466"/>
                    <a:pt x="78" y="466"/>
                    <a:pt x="72" y="482"/>
                  </a:cubicBezTo>
                  <a:lnTo>
                    <a:pt x="72" y="482"/>
                  </a:lnTo>
                  <a:cubicBezTo>
                    <a:pt x="58" y="483"/>
                    <a:pt x="44" y="483"/>
                    <a:pt x="38" y="500"/>
                  </a:cubicBezTo>
                  <a:lnTo>
                    <a:pt x="39" y="498"/>
                  </a:lnTo>
                  <a:lnTo>
                    <a:pt x="39" y="498"/>
                  </a:lnTo>
                  <a:cubicBezTo>
                    <a:pt x="6" y="530"/>
                    <a:pt x="26" y="575"/>
                    <a:pt x="9" y="612"/>
                  </a:cubicBezTo>
                  <a:lnTo>
                    <a:pt x="9" y="612"/>
                  </a:lnTo>
                  <a:cubicBezTo>
                    <a:pt x="0" y="634"/>
                    <a:pt x="25" y="654"/>
                    <a:pt x="55" y="651"/>
                  </a:cubicBezTo>
                  <a:lnTo>
                    <a:pt x="55" y="651"/>
                  </a:lnTo>
                  <a:cubicBezTo>
                    <a:pt x="55" y="685"/>
                    <a:pt x="59" y="718"/>
                    <a:pt x="59" y="752"/>
                  </a:cubicBezTo>
                  <a:lnTo>
                    <a:pt x="59" y="752"/>
                  </a:lnTo>
                  <a:cubicBezTo>
                    <a:pt x="58" y="840"/>
                    <a:pt x="36" y="931"/>
                    <a:pt x="72" y="1018"/>
                  </a:cubicBezTo>
                  <a:lnTo>
                    <a:pt x="71" y="1017"/>
                  </a:lnTo>
                  <a:lnTo>
                    <a:pt x="71" y="1017"/>
                  </a:lnTo>
                  <a:cubicBezTo>
                    <a:pt x="78" y="1031"/>
                    <a:pt x="87" y="1043"/>
                    <a:pt x="105" y="1035"/>
                  </a:cubicBezTo>
                  <a:lnTo>
                    <a:pt x="105" y="1035"/>
                  </a:lnTo>
                  <a:cubicBezTo>
                    <a:pt x="127" y="1074"/>
                    <a:pt x="186" y="1057"/>
                    <a:pt x="206" y="1101"/>
                  </a:cubicBezTo>
                  <a:lnTo>
                    <a:pt x="206" y="1101"/>
                  </a:lnTo>
                  <a:cubicBezTo>
                    <a:pt x="264" y="1138"/>
                    <a:pt x="340" y="1157"/>
                    <a:pt x="358" y="1241"/>
                  </a:cubicBezTo>
                  <a:lnTo>
                    <a:pt x="358" y="1241"/>
                  </a:lnTo>
                  <a:cubicBezTo>
                    <a:pt x="361" y="1253"/>
                    <a:pt x="389" y="1259"/>
                    <a:pt x="406" y="1268"/>
                  </a:cubicBezTo>
                  <a:lnTo>
                    <a:pt x="406" y="1268"/>
                  </a:lnTo>
                  <a:cubicBezTo>
                    <a:pt x="425" y="1285"/>
                    <a:pt x="442" y="1306"/>
                    <a:pt x="472" y="1301"/>
                  </a:cubicBezTo>
                  <a:lnTo>
                    <a:pt x="472" y="1301"/>
                  </a:lnTo>
                  <a:cubicBezTo>
                    <a:pt x="478" y="1327"/>
                    <a:pt x="494" y="1339"/>
                    <a:pt x="520" y="1335"/>
                  </a:cubicBezTo>
                  <a:lnTo>
                    <a:pt x="520" y="1335"/>
                  </a:lnTo>
                  <a:cubicBezTo>
                    <a:pt x="510" y="1354"/>
                    <a:pt x="527" y="1359"/>
                    <a:pt x="538" y="1367"/>
                  </a:cubicBezTo>
                  <a:lnTo>
                    <a:pt x="538" y="1367"/>
                  </a:lnTo>
                  <a:cubicBezTo>
                    <a:pt x="539" y="1395"/>
                    <a:pt x="536" y="1422"/>
                    <a:pt x="542" y="1449"/>
                  </a:cubicBezTo>
                  <a:lnTo>
                    <a:pt x="542" y="1449"/>
                  </a:lnTo>
                  <a:cubicBezTo>
                    <a:pt x="545" y="1470"/>
                    <a:pt x="544" y="1483"/>
                    <a:pt x="536" y="1491"/>
                  </a:cubicBezTo>
                  <a:lnTo>
                    <a:pt x="536" y="1491"/>
                  </a:lnTo>
                  <a:cubicBezTo>
                    <a:pt x="538" y="1502"/>
                    <a:pt x="539" y="1512"/>
                    <a:pt x="539" y="1523"/>
                  </a:cubicBezTo>
                  <a:lnTo>
                    <a:pt x="539" y="1523"/>
                  </a:lnTo>
                  <a:cubicBezTo>
                    <a:pt x="555" y="1535"/>
                    <a:pt x="557" y="1556"/>
                    <a:pt x="572" y="1568"/>
                  </a:cubicBezTo>
                  <a:lnTo>
                    <a:pt x="572" y="1568"/>
                  </a:lnTo>
                  <a:lnTo>
                    <a:pt x="572" y="1567"/>
                  </a:lnTo>
                  <a:lnTo>
                    <a:pt x="573" y="1568"/>
                  </a:lnTo>
                  <a:lnTo>
                    <a:pt x="573" y="1568"/>
                  </a:lnTo>
                  <a:cubicBezTo>
                    <a:pt x="572" y="1568"/>
                    <a:pt x="572" y="1568"/>
                    <a:pt x="572" y="1568"/>
                  </a:cubicBezTo>
                  <a:lnTo>
                    <a:pt x="572" y="1568"/>
                  </a:lnTo>
                  <a:cubicBezTo>
                    <a:pt x="579" y="1582"/>
                    <a:pt x="590" y="1588"/>
                    <a:pt x="605" y="1585"/>
                  </a:cubicBezTo>
                  <a:lnTo>
                    <a:pt x="605" y="1583"/>
                  </a:lnTo>
                  <a:lnTo>
                    <a:pt x="607" y="1585"/>
                  </a:lnTo>
                  <a:lnTo>
                    <a:pt x="607" y="1585"/>
                  </a:lnTo>
                  <a:cubicBezTo>
                    <a:pt x="606" y="1585"/>
                    <a:pt x="606" y="1585"/>
                    <a:pt x="605" y="1585"/>
                  </a:cubicBezTo>
                  <a:lnTo>
                    <a:pt x="605" y="1618"/>
                  </a:lnTo>
                  <a:lnTo>
                    <a:pt x="606" y="1616"/>
                  </a:lnTo>
                  <a:lnTo>
                    <a:pt x="606" y="1616"/>
                  </a:lnTo>
                  <a:cubicBezTo>
                    <a:pt x="538" y="1687"/>
                    <a:pt x="584" y="1821"/>
                    <a:pt x="689" y="1851"/>
                  </a:cubicBezTo>
                  <a:lnTo>
                    <a:pt x="689" y="1851"/>
                  </a:lnTo>
                  <a:lnTo>
                    <a:pt x="688" y="1851"/>
                  </a:lnTo>
                  <a:lnTo>
                    <a:pt x="690" y="1852"/>
                  </a:lnTo>
                  <a:lnTo>
                    <a:pt x="690" y="1852"/>
                  </a:lnTo>
                  <a:lnTo>
                    <a:pt x="689" y="1851"/>
                  </a:lnTo>
                  <a:lnTo>
                    <a:pt x="689" y="1851"/>
                  </a:lnTo>
                  <a:cubicBezTo>
                    <a:pt x="702" y="1868"/>
                    <a:pt x="719" y="1874"/>
                    <a:pt x="740" y="1869"/>
                  </a:cubicBezTo>
                  <a:lnTo>
                    <a:pt x="740" y="1869"/>
                  </a:lnTo>
                  <a:cubicBezTo>
                    <a:pt x="740" y="1868"/>
                    <a:pt x="740" y="1868"/>
                    <a:pt x="740" y="1867"/>
                  </a:cubicBezTo>
                  <a:lnTo>
                    <a:pt x="740" y="1867"/>
                  </a:lnTo>
                  <a:lnTo>
                    <a:pt x="740" y="1868"/>
                  </a:lnTo>
                  <a:lnTo>
                    <a:pt x="740" y="1868"/>
                  </a:lnTo>
                  <a:cubicBezTo>
                    <a:pt x="740" y="1868"/>
                    <a:pt x="740" y="1868"/>
                    <a:pt x="740" y="1869"/>
                  </a:cubicBezTo>
                  <a:lnTo>
                    <a:pt x="740" y="1869"/>
                  </a:lnTo>
                  <a:cubicBezTo>
                    <a:pt x="741" y="1890"/>
                    <a:pt x="745" y="1909"/>
                    <a:pt x="755" y="1925"/>
                  </a:cubicBezTo>
                  <a:lnTo>
                    <a:pt x="755" y="1925"/>
                  </a:lnTo>
                  <a:cubicBezTo>
                    <a:pt x="772" y="1935"/>
                    <a:pt x="792" y="1941"/>
                    <a:pt x="814" y="1943"/>
                  </a:cubicBezTo>
                  <a:lnTo>
                    <a:pt x="814" y="1943"/>
                  </a:lnTo>
                  <a:cubicBezTo>
                    <a:pt x="821" y="1935"/>
                    <a:pt x="832" y="1932"/>
                    <a:pt x="847" y="1931"/>
                  </a:cubicBezTo>
                  <a:lnTo>
                    <a:pt x="847" y="1931"/>
                  </a:lnTo>
                  <a:cubicBezTo>
                    <a:pt x="1102" y="1917"/>
                    <a:pt x="1357" y="1901"/>
                    <a:pt x="1612" y="1886"/>
                  </a:cubicBezTo>
                  <a:lnTo>
                    <a:pt x="1612" y="1886"/>
                  </a:lnTo>
                  <a:cubicBezTo>
                    <a:pt x="1621" y="1885"/>
                    <a:pt x="1676" y="1884"/>
                    <a:pt x="1685" y="1886"/>
                  </a:cubicBezTo>
                  <a:lnTo>
                    <a:pt x="1685" y="1886"/>
                  </a:lnTo>
                  <a:cubicBezTo>
                    <a:pt x="1690" y="1882"/>
                    <a:pt x="1673" y="1719"/>
                    <a:pt x="1665" y="1699"/>
                  </a:cubicBezTo>
                  <a:lnTo>
                    <a:pt x="1665" y="1699"/>
                  </a:lnTo>
                  <a:cubicBezTo>
                    <a:pt x="1663" y="1693"/>
                    <a:pt x="1660" y="1687"/>
                    <a:pt x="1658" y="1681"/>
                  </a:cubicBezTo>
                  <a:lnTo>
                    <a:pt x="1658" y="1681"/>
                  </a:lnTo>
                  <a:cubicBezTo>
                    <a:pt x="1656" y="1673"/>
                    <a:pt x="1653" y="1665"/>
                    <a:pt x="1650" y="1657"/>
                  </a:cubicBezTo>
                  <a:lnTo>
                    <a:pt x="1650" y="1657"/>
                  </a:lnTo>
                  <a:cubicBezTo>
                    <a:pt x="1629" y="1598"/>
                    <a:pt x="1605" y="1532"/>
                    <a:pt x="1629" y="1493"/>
                  </a:cubicBezTo>
                  <a:lnTo>
                    <a:pt x="1629" y="1493"/>
                  </a:lnTo>
                  <a:cubicBezTo>
                    <a:pt x="1668" y="1431"/>
                    <a:pt x="1663" y="1363"/>
                    <a:pt x="1657" y="1303"/>
                  </a:cubicBezTo>
                  <a:lnTo>
                    <a:pt x="1657" y="1303"/>
                  </a:lnTo>
                  <a:cubicBezTo>
                    <a:pt x="1652" y="1235"/>
                    <a:pt x="1648" y="1180"/>
                    <a:pt x="1696" y="1136"/>
                  </a:cubicBezTo>
                  <a:lnTo>
                    <a:pt x="1696" y="1136"/>
                  </a:lnTo>
                  <a:cubicBezTo>
                    <a:pt x="1704" y="1129"/>
                    <a:pt x="1708" y="1118"/>
                    <a:pt x="1706" y="1107"/>
                  </a:cubicBezTo>
                  <a:lnTo>
                    <a:pt x="1706" y="1107"/>
                  </a:lnTo>
                  <a:cubicBezTo>
                    <a:pt x="1699" y="1051"/>
                    <a:pt x="1718" y="1000"/>
                    <a:pt x="1740" y="944"/>
                  </a:cubicBezTo>
                  <a:lnTo>
                    <a:pt x="1740" y="944"/>
                  </a:lnTo>
                  <a:cubicBezTo>
                    <a:pt x="1755" y="903"/>
                    <a:pt x="1771" y="861"/>
                    <a:pt x="1776" y="815"/>
                  </a:cubicBezTo>
                  <a:lnTo>
                    <a:pt x="1776" y="815"/>
                  </a:lnTo>
                  <a:cubicBezTo>
                    <a:pt x="1778" y="812"/>
                    <a:pt x="1780" y="809"/>
                    <a:pt x="1783" y="806"/>
                  </a:cubicBezTo>
                  <a:lnTo>
                    <a:pt x="1783" y="806"/>
                  </a:lnTo>
                  <a:cubicBezTo>
                    <a:pt x="1804" y="773"/>
                    <a:pt x="1833" y="732"/>
                    <a:pt x="1824" y="675"/>
                  </a:cubicBezTo>
                  <a:lnTo>
                    <a:pt x="1824" y="675"/>
                  </a:lnTo>
                  <a:cubicBezTo>
                    <a:pt x="1823" y="667"/>
                    <a:pt x="1818" y="658"/>
                    <a:pt x="1811" y="653"/>
                  </a:cubicBezTo>
                  <a:lnTo>
                    <a:pt x="1811" y="653"/>
                  </a:lnTo>
                  <a:cubicBezTo>
                    <a:pt x="1806" y="649"/>
                    <a:pt x="1798" y="647"/>
                    <a:pt x="1791" y="647"/>
                  </a:cubicBezTo>
                  <a:lnTo>
                    <a:pt x="1791" y="647"/>
                  </a:lnTo>
                  <a:cubicBezTo>
                    <a:pt x="1790" y="647"/>
                    <a:pt x="1788" y="647"/>
                    <a:pt x="1786" y="647"/>
                  </a:cubicBezTo>
                  <a:lnTo>
                    <a:pt x="1786" y="647"/>
                  </a:lnTo>
                  <a:cubicBezTo>
                    <a:pt x="1710" y="659"/>
                    <a:pt x="1708" y="718"/>
                    <a:pt x="1707" y="746"/>
                  </a:cubicBezTo>
                  <a:lnTo>
                    <a:pt x="1707" y="746"/>
                  </a:lnTo>
                  <a:cubicBezTo>
                    <a:pt x="1707" y="755"/>
                    <a:pt x="1707" y="766"/>
                    <a:pt x="1705" y="770"/>
                  </a:cubicBezTo>
                  <a:lnTo>
                    <a:pt x="1531" y="945"/>
                  </a:lnTo>
                  <a:lnTo>
                    <a:pt x="1531" y="945"/>
                  </a:lnTo>
                  <a:cubicBezTo>
                    <a:pt x="1541" y="891"/>
                    <a:pt x="1561" y="853"/>
                    <a:pt x="1595" y="820"/>
                  </a:cubicBezTo>
                  <a:lnTo>
                    <a:pt x="1595" y="820"/>
                  </a:lnTo>
                  <a:cubicBezTo>
                    <a:pt x="1597" y="818"/>
                    <a:pt x="1601" y="816"/>
                    <a:pt x="1603" y="813"/>
                  </a:cubicBezTo>
                  <a:lnTo>
                    <a:pt x="1603" y="813"/>
                  </a:lnTo>
                  <a:cubicBezTo>
                    <a:pt x="1616" y="802"/>
                    <a:pt x="1635" y="786"/>
                    <a:pt x="1636" y="760"/>
                  </a:cubicBezTo>
                  <a:lnTo>
                    <a:pt x="1636" y="760"/>
                  </a:lnTo>
                  <a:cubicBezTo>
                    <a:pt x="1636" y="758"/>
                    <a:pt x="1636" y="757"/>
                    <a:pt x="1636" y="754"/>
                  </a:cubicBezTo>
                  <a:lnTo>
                    <a:pt x="1636" y="754"/>
                  </a:lnTo>
                  <a:cubicBezTo>
                    <a:pt x="1625" y="764"/>
                    <a:pt x="1611" y="765"/>
                    <a:pt x="1601" y="766"/>
                  </a:cubicBezTo>
                  <a:lnTo>
                    <a:pt x="1601" y="766"/>
                  </a:lnTo>
                  <a:cubicBezTo>
                    <a:pt x="1605" y="757"/>
                    <a:pt x="1603" y="747"/>
                    <a:pt x="1589" y="733"/>
                  </a:cubicBezTo>
                  <a:lnTo>
                    <a:pt x="1591" y="733"/>
                  </a:lnTo>
                  <a:lnTo>
                    <a:pt x="1589" y="733"/>
                  </a:lnTo>
                  <a:lnTo>
                    <a:pt x="1589" y="733"/>
                  </a:lnTo>
                  <a:cubicBezTo>
                    <a:pt x="1590" y="733"/>
                    <a:pt x="1590" y="733"/>
                    <a:pt x="1590" y="733"/>
                  </a:cubicBezTo>
                  <a:lnTo>
                    <a:pt x="1590" y="733"/>
                  </a:lnTo>
                  <a:cubicBezTo>
                    <a:pt x="1576" y="716"/>
                    <a:pt x="1575" y="688"/>
                    <a:pt x="1565" y="667"/>
                  </a:cubicBezTo>
                  <a:lnTo>
                    <a:pt x="1565" y="667"/>
                  </a:lnTo>
                  <a:cubicBezTo>
                    <a:pt x="1565" y="665"/>
                    <a:pt x="1566" y="663"/>
                    <a:pt x="1566" y="662"/>
                  </a:cubicBezTo>
                  <a:lnTo>
                    <a:pt x="1566" y="662"/>
                  </a:lnTo>
                  <a:cubicBezTo>
                    <a:pt x="1565" y="661"/>
                    <a:pt x="1564" y="661"/>
                    <a:pt x="1562" y="661"/>
                  </a:cubicBezTo>
                  <a:lnTo>
                    <a:pt x="1562" y="661"/>
                  </a:lnTo>
                  <a:cubicBezTo>
                    <a:pt x="1554" y="647"/>
                    <a:pt x="1540" y="637"/>
                    <a:pt x="1512" y="637"/>
                  </a:cubicBezTo>
                  <a:lnTo>
                    <a:pt x="1512" y="637"/>
                  </a:lnTo>
                  <a:cubicBezTo>
                    <a:pt x="1503" y="637"/>
                    <a:pt x="1513" y="597"/>
                    <a:pt x="1518" y="577"/>
                  </a:cubicBezTo>
                  <a:lnTo>
                    <a:pt x="1518" y="577"/>
                  </a:lnTo>
                  <a:cubicBezTo>
                    <a:pt x="1530" y="529"/>
                    <a:pt x="1498" y="511"/>
                    <a:pt x="1473" y="476"/>
                  </a:cubicBezTo>
                  <a:lnTo>
                    <a:pt x="1473" y="476"/>
                  </a:lnTo>
                  <a:cubicBezTo>
                    <a:pt x="1401" y="372"/>
                    <a:pt x="1292" y="421"/>
                    <a:pt x="1208" y="383"/>
                  </a:cubicBezTo>
                  <a:lnTo>
                    <a:pt x="1208" y="383"/>
                  </a:lnTo>
                  <a:cubicBezTo>
                    <a:pt x="1207" y="383"/>
                    <a:pt x="1207" y="384"/>
                    <a:pt x="1207" y="384"/>
                  </a:cubicBezTo>
                  <a:lnTo>
                    <a:pt x="1206" y="382"/>
                  </a:lnTo>
                  <a:lnTo>
                    <a:pt x="1207" y="384"/>
                  </a:lnTo>
                  <a:lnTo>
                    <a:pt x="1207" y="384"/>
                  </a:lnTo>
                  <a:cubicBezTo>
                    <a:pt x="1192" y="377"/>
                    <a:pt x="1184" y="367"/>
                    <a:pt x="1189" y="351"/>
                  </a:cubicBezTo>
                  <a:lnTo>
                    <a:pt x="1189" y="351"/>
                  </a:lnTo>
                  <a:cubicBezTo>
                    <a:pt x="1176" y="354"/>
                    <a:pt x="1173" y="344"/>
                    <a:pt x="1170" y="334"/>
                  </a:cubicBezTo>
                  <a:lnTo>
                    <a:pt x="1170" y="334"/>
                  </a:lnTo>
                  <a:cubicBezTo>
                    <a:pt x="1118" y="327"/>
                    <a:pt x="1066" y="319"/>
                    <a:pt x="1013" y="312"/>
                  </a:cubicBezTo>
                  <a:lnTo>
                    <a:pt x="1013" y="312"/>
                  </a:lnTo>
                  <a:cubicBezTo>
                    <a:pt x="967" y="304"/>
                    <a:pt x="922" y="295"/>
                    <a:pt x="876" y="287"/>
                  </a:cubicBezTo>
                  <a:lnTo>
                    <a:pt x="876" y="287"/>
                  </a:lnTo>
                  <a:cubicBezTo>
                    <a:pt x="846" y="281"/>
                    <a:pt x="817" y="274"/>
                    <a:pt x="822" y="233"/>
                  </a:cubicBezTo>
                  <a:lnTo>
                    <a:pt x="822" y="233"/>
                  </a:lnTo>
                  <a:cubicBezTo>
                    <a:pt x="802" y="229"/>
                    <a:pt x="804" y="214"/>
                    <a:pt x="805" y="199"/>
                  </a:cubicBezTo>
                  <a:lnTo>
                    <a:pt x="805" y="199"/>
                  </a:lnTo>
                  <a:cubicBezTo>
                    <a:pt x="780" y="203"/>
                    <a:pt x="755" y="201"/>
                    <a:pt x="733" y="187"/>
                  </a:cubicBezTo>
                  <a:lnTo>
                    <a:pt x="733" y="187"/>
                  </a:lnTo>
                  <a:cubicBezTo>
                    <a:pt x="732" y="187"/>
                    <a:pt x="732" y="187"/>
                    <a:pt x="731" y="186"/>
                  </a:cubicBezTo>
                  <a:lnTo>
                    <a:pt x="731" y="186"/>
                  </a:lnTo>
                  <a:cubicBezTo>
                    <a:pt x="727" y="179"/>
                    <a:pt x="726" y="169"/>
                    <a:pt x="729" y="160"/>
                  </a:cubicBezTo>
                  <a:lnTo>
                    <a:pt x="729" y="160"/>
                  </a:lnTo>
                  <a:cubicBezTo>
                    <a:pt x="730" y="156"/>
                    <a:pt x="733" y="153"/>
                    <a:pt x="735" y="150"/>
                  </a:cubicBezTo>
                  <a:lnTo>
                    <a:pt x="735" y="150"/>
                  </a:lnTo>
                  <a:cubicBezTo>
                    <a:pt x="704" y="131"/>
                    <a:pt x="675" y="122"/>
                    <a:pt x="645" y="122"/>
                  </a:cubicBezTo>
                  <a:lnTo>
                    <a:pt x="645" y="122"/>
                  </a:lnTo>
                  <a:cubicBezTo>
                    <a:pt x="632" y="122"/>
                    <a:pt x="617" y="124"/>
                    <a:pt x="604" y="128"/>
                  </a:cubicBezTo>
                  <a:lnTo>
                    <a:pt x="604" y="128"/>
                  </a:lnTo>
                  <a:cubicBezTo>
                    <a:pt x="607" y="116"/>
                    <a:pt x="612" y="106"/>
                    <a:pt x="616" y="97"/>
                  </a:cubicBezTo>
                  <a:lnTo>
                    <a:pt x="616" y="97"/>
                  </a:lnTo>
                  <a:cubicBezTo>
                    <a:pt x="617" y="95"/>
                    <a:pt x="618" y="93"/>
                    <a:pt x="619" y="92"/>
                  </a:cubicBezTo>
                  <a:lnTo>
                    <a:pt x="619" y="92"/>
                  </a:lnTo>
                  <a:cubicBezTo>
                    <a:pt x="649" y="56"/>
                    <a:pt x="629" y="29"/>
                    <a:pt x="615" y="17"/>
                  </a:cubicBezTo>
                  <a:lnTo>
                    <a:pt x="615" y="17"/>
                  </a:lnTo>
                  <a:cubicBezTo>
                    <a:pt x="603" y="6"/>
                    <a:pt x="588" y="0"/>
                    <a:pt x="572" y="0"/>
                  </a:cubicBezTo>
                  <a:lnTo>
                    <a:pt x="572" y="0"/>
                  </a:lnTo>
                  <a:cubicBezTo>
                    <a:pt x="556" y="0"/>
                    <a:pt x="543" y="6"/>
                    <a:pt x="533" y="10"/>
                  </a:cubicBezTo>
                  <a:lnTo>
                    <a:pt x="533" y="10"/>
                  </a:lnTo>
                  <a:cubicBezTo>
                    <a:pt x="508" y="22"/>
                    <a:pt x="483" y="33"/>
                    <a:pt x="459" y="44"/>
                  </a:cubicBezTo>
                  <a:lnTo>
                    <a:pt x="459" y="44"/>
                  </a:lnTo>
                  <a:cubicBezTo>
                    <a:pt x="443" y="52"/>
                    <a:pt x="428" y="59"/>
                    <a:pt x="412" y="66"/>
                  </a:cubicBezTo>
                  <a:lnTo>
                    <a:pt x="412" y="66"/>
                  </a:lnTo>
                  <a:cubicBezTo>
                    <a:pt x="397" y="73"/>
                    <a:pt x="384" y="81"/>
                    <a:pt x="370" y="89"/>
                  </a:cubicBezTo>
                  <a:lnTo>
                    <a:pt x="370" y="89"/>
                  </a:lnTo>
                  <a:cubicBezTo>
                    <a:pt x="344" y="104"/>
                    <a:pt x="322" y="118"/>
                    <a:pt x="298" y="118"/>
                  </a:cubicBezTo>
                  <a:lnTo>
                    <a:pt x="298" y="118"/>
                  </a:lnTo>
                  <a:cubicBezTo>
                    <a:pt x="293" y="118"/>
                    <a:pt x="287" y="117"/>
                    <a:pt x="281" y="116"/>
                  </a:cubicBezTo>
                  <a:lnTo>
                    <a:pt x="281" y="116"/>
                  </a:lnTo>
                  <a:cubicBezTo>
                    <a:pt x="276" y="114"/>
                    <a:pt x="270" y="114"/>
                    <a:pt x="265" y="113"/>
                  </a:cubicBezTo>
                  <a:lnTo>
                    <a:pt x="265" y="113"/>
                  </a:lnTo>
                  <a:cubicBezTo>
                    <a:pt x="256" y="112"/>
                    <a:pt x="247" y="110"/>
                    <a:pt x="240" y="110"/>
                  </a:cubicBezTo>
                  <a:lnTo>
                    <a:pt x="240" y="110"/>
                  </a:lnTo>
                  <a:cubicBezTo>
                    <a:pt x="230" y="110"/>
                    <a:pt x="221" y="112"/>
                    <a:pt x="214" y="113"/>
                  </a:cubicBezTo>
                  <a:close/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5DEB1B69-60AD-2B45-BFEF-39978E96A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35739" y="7143152"/>
              <a:ext cx="1987409" cy="861211"/>
            </a:xfrm>
            <a:custGeom>
              <a:avLst/>
              <a:gdLst>
                <a:gd name="T0" fmla="*/ 2741 w 3042"/>
                <a:gd name="T1" fmla="*/ 11 h 1317"/>
                <a:gd name="T2" fmla="*/ 901 w 3042"/>
                <a:gd name="T3" fmla="*/ 323 h 1317"/>
                <a:gd name="T4" fmla="*/ 809 w 3042"/>
                <a:gd name="T5" fmla="*/ 354 h 1317"/>
                <a:gd name="T6" fmla="*/ 785 w 3042"/>
                <a:gd name="T7" fmla="*/ 461 h 1317"/>
                <a:gd name="T8" fmla="*/ 754 w 3042"/>
                <a:gd name="T9" fmla="*/ 511 h 1317"/>
                <a:gd name="T10" fmla="*/ 654 w 3042"/>
                <a:gd name="T11" fmla="*/ 577 h 1317"/>
                <a:gd name="T12" fmla="*/ 604 w 3042"/>
                <a:gd name="T13" fmla="*/ 612 h 1317"/>
                <a:gd name="T14" fmla="*/ 455 w 3042"/>
                <a:gd name="T15" fmla="*/ 694 h 1317"/>
                <a:gd name="T16" fmla="*/ 454 w 3042"/>
                <a:gd name="T17" fmla="*/ 696 h 1317"/>
                <a:gd name="T18" fmla="*/ 354 w 3042"/>
                <a:gd name="T19" fmla="*/ 794 h 1317"/>
                <a:gd name="T20" fmla="*/ 320 w 3042"/>
                <a:gd name="T21" fmla="*/ 812 h 1317"/>
                <a:gd name="T22" fmla="*/ 305 w 3042"/>
                <a:gd name="T23" fmla="*/ 828 h 1317"/>
                <a:gd name="T24" fmla="*/ 104 w 3042"/>
                <a:gd name="T25" fmla="*/ 945 h 1317"/>
                <a:gd name="T26" fmla="*/ 95 w 3042"/>
                <a:gd name="T27" fmla="*/ 1014 h 1317"/>
                <a:gd name="T28" fmla="*/ 81 w 3042"/>
                <a:gd name="T29" fmla="*/ 1018 h 1317"/>
                <a:gd name="T30" fmla="*/ 69 w 3042"/>
                <a:gd name="T31" fmla="*/ 1024 h 1317"/>
                <a:gd name="T32" fmla="*/ 66 w 3042"/>
                <a:gd name="T33" fmla="*/ 1026 h 1317"/>
                <a:gd name="T34" fmla="*/ 0 w 3042"/>
                <a:gd name="T35" fmla="*/ 1103 h 1317"/>
                <a:gd name="T36" fmla="*/ 15 w 3042"/>
                <a:gd name="T37" fmla="*/ 1130 h 1317"/>
                <a:gd name="T38" fmla="*/ 469 w 3042"/>
                <a:gd name="T39" fmla="*/ 1092 h 1317"/>
                <a:gd name="T40" fmla="*/ 507 w 3042"/>
                <a:gd name="T41" fmla="*/ 1094 h 1317"/>
                <a:gd name="T42" fmla="*/ 530 w 3042"/>
                <a:gd name="T43" fmla="*/ 1057 h 1317"/>
                <a:gd name="T44" fmla="*/ 671 w 3042"/>
                <a:gd name="T45" fmla="*/ 1017 h 1317"/>
                <a:gd name="T46" fmla="*/ 756 w 3042"/>
                <a:gd name="T47" fmla="*/ 962 h 1317"/>
                <a:gd name="T48" fmla="*/ 1047 w 3042"/>
                <a:gd name="T49" fmla="*/ 930 h 1317"/>
                <a:gd name="T50" fmla="*/ 1193 w 3042"/>
                <a:gd name="T51" fmla="*/ 897 h 1317"/>
                <a:gd name="T52" fmla="*/ 1266 w 3042"/>
                <a:gd name="T53" fmla="*/ 906 h 1317"/>
                <a:gd name="T54" fmla="*/ 1340 w 3042"/>
                <a:gd name="T55" fmla="*/ 963 h 1317"/>
                <a:gd name="T56" fmla="*/ 1377 w 3042"/>
                <a:gd name="T57" fmla="*/ 1009 h 1317"/>
                <a:gd name="T58" fmla="*/ 1380 w 3042"/>
                <a:gd name="T59" fmla="*/ 1010 h 1317"/>
                <a:gd name="T60" fmla="*/ 1528 w 3042"/>
                <a:gd name="T61" fmla="*/ 1013 h 1317"/>
                <a:gd name="T62" fmla="*/ 1603 w 3042"/>
                <a:gd name="T63" fmla="*/ 1004 h 1317"/>
                <a:gd name="T64" fmla="*/ 1673 w 3042"/>
                <a:gd name="T65" fmla="*/ 979 h 1317"/>
                <a:gd name="T66" fmla="*/ 1823 w 3042"/>
                <a:gd name="T67" fmla="*/ 1029 h 1317"/>
                <a:gd name="T68" fmla="*/ 1889 w 3042"/>
                <a:gd name="T69" fmla="*/ 1079 h 1317"/>
                <a:gd name="T70" fmla="*/ 1973 w 3042"/>
                <a:gd name="T71" fmla="*/ 1129 h 1317"/>
                <a:gd name="T72" fmla="*/ 2056 w 3042"/>
                <a:gd name="T73" fmla="*/ 1195 h 1317"/>
                <a:gd name="T74" fmla="*/ 2123 w 3042"/>
                <a:gd name="T75" fmla="*/ 1246 h 1317"/>
                <a:gd name="T76" fmla="*/ 2210 w 3042"/>
                <a:gd name="T77" fmla="*/ 1282 h 1317"/>
                <a:gd name="T78" fmla="*/ 2212 w 3042"/>
                <a:gd name="T79" fmla="*/ 1316 h 1317"/>
                <a:gd name="T80" fmla="*/ 2357 w 3042"/>
                <a:gd name="T81" fmla="*/ 1293 h 1317"/>
                <a:gd name="T82" fmla="*/ 2560 w 3042"/>
                <a:gd name="T83" fmla="*/ 976 h 1317"/>
                <a:gd name="T84" fmla="*/ 2803 w 3042"/>
                <a:gd name="T85" fmla="*/ 809 h 1317"/>
                <a:gd name="T86" fmla="*/ 2889 w 3042"/>
                <a:gd name="T87" fmla="*/ 648 h 1317"/>
                <a:gd name="T88" fmla="*/ 2858 w 3042"/>
                <a:gd name="T89" fmla="*/ 643 h 1317"/>
                <a:gd name="T90" fmla="*/ 2779 w 3042"/>
                <a:gd name="T91" fmla="*/ 676 h 1317"/>
                <a:gd name="T92" fmla="*/ 2782 w 3042"/>
                <a:gd name="T93" fmla="*/ 541 h 1317"/>
                <a:gd name="T94" fmla="*/ 2838 w 3042"/>
                <a:gd name="T95" fmla="*/ 529 h 1317"/>
                <a:gd name="T96" fmla="*/ 3017 w 3042"/>
                <a:gd name="T97" fmla="*/ 253 h 1317"/>
                <a:gd name="T98" fmla="*/ 2911 w 3042"/>
                <a:gd name="T99" fmla="*/ 259 h 1317"/>
                <a:gd name="T100" fmla="*/ 2844 w 3042"/>
                <a:gd name="T101" fmla="*/ 212 h 1317"/>
                <a:gd name="T102" fmla="*/ 2759 w 3042"/>
                <a:gd name="T103" fmla="*/ 244 h 1317"/>
                <a:gd name="T104" fmla="*/ 2896 w 3042"/>
                <a:gd name="T105" fmla="*/ 156 h 1317"/>
                <a:gd name="T106" fmla="*/ 2956 w 3042"/>
                <a:gd name="T107" fmla="*/ 115 h 1317"/>
                <a:gd name="T108" fmla="*/ 2896 w 3042"/>
                <a:gd name="T109" fmla="*/ 27 h 1317"/>
                <a:gd name="T110" fmla="*/ 2820 w 3042"/>
                <a:gd name="T111" fmla="*/ 11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42" h="1317">
                  <a:moveTo>
                    <a:pt x="2809" y="12"/>
                  </a:moveTo>
                  <a:lnTo>
                    <a:pt x="2809" y="12"/>
                  </a:lnTo>
                  <a:cubicBezTo>
                    <a:pt x="2790" y="6"/>
                    <a:pt x="2768" y="5"/>
                    <a:pt x="2741" y="11"/>
                  </a:cubicBezTo>
                  <a:lnTo>
                    <a:pt x="2741" y="11"/>
                  </a:lnTo>
                  <a:cubicBezTo>
                    <a:pt x="2361" y="101"/>
                    <a:pt x="1980" y="189"/>
                    <a:pt x="1592" y="237"/>
                  </a:cubicBezTo>
                  <a:lnTo>
                    <a:pt x="1592" y="237"/>
                  </a:lnTo>
                  <a:cubicBezTo>
                    <a:pt x="1361" y="266"/>
                    <a:pt x="1134" y="317"/>
                    <a:pt x="901" y="323"/>
                  </a:cubicBezTo>
                  <a:lnTo>
                    <a:pt x="901" y="323"/>
                  </a:lnTo>
                  <a:cubicBezTo>
                    <a:pt x="875" y="323"/>
                    <a:pt x="857" y="333"/>
                    <a:pt x="847" y="348"/>
                  </a:cubicBezTo>
                  <a:lnTo>
                    <a:pt x="847" y="348"/>
                  </a:lnTo>
                  <a:cubicBezTo>
                    <a:pt x="835" y="350"/>
                    <a:pt x="822" y="352"/>
                    <a:pt x="809" y="354"/>
                  </a:cubicBezTo>
                  <a:lnTo>
                    <a:pt x="809" y="354"/>
                  </a:lnTo>
                  <a:cubicBezTo>
                    <a:pt x="813" y="357"/>
                    <a:pt x="816" y="362"/>
                    <a:pt x="819" y="371"/>
                  </a:cubicBezTo>
                  <a:lnTo>
                    <a:pt x="819" y="371"/>
                  </a:lnTo>
                  <a:cubicBezTo>
                    <a:pt x="828" y="404"/>
                    <a:pt x="832" y="444"/>
                    <a:pt x="785" y="461"/>
                  </a:cubicBezTo>
                  <a:lnTo>
                    <a:pt x="785" y="461"/>
                  </a:lnTo>
                  <a:cubicBezTo>
                    <a:pt x="779" y="462"/>
                    <a:pt x="776" y="471"/>
                    <a:pt x="771" y="478"/>
                  </a:cubicBezTo>
                  <a:lnTo>
                    <a:pt x="771" y="478"/>
                  </a:lnTo>
                  <a:cubicBezTo>
                    <a:pt x="755" y="484"/>
                    <a:pt x="755" y="497"/>
                    <a:pt x="754" y="511"/>
                  </a:cubicBezTo>
                  <a:lnTo>
                    <a:pt x="754" y="511"/>
                  </a:lnTo>
                  <a:cubicBezTo>
                    <a:pt x="738" y="517"/>
                    <a:pt x="738" y="532"/>
                    <a:pt x="737" y="546"/>
                  </a:cubicBezTo>
                  <a:lnTo>
                    <a:pt x="737" y="546"/>
                  </a:lnTo>
                  <a:cubicBezTo>
                    <a:pt x="717" y="573"/>
                    <a:pt x="674" y="547"/>
                    <a:pt x="654" y="577"/>
                  </a:cubicBezTo>
                  <a:lnTo>
                    <a:pt x="654" y="577"/>
                  </a:lnTo>
                  <a:cubicBezTo>
                    <a:pt x="645" y="579"/>
                    <a:pt x="633" y="578"/>
                    <a:pt x="637" y="593"/>
                  </a:cubicBezTo>
                  <a:lnTo>
                    <a:pt x="637" y="593"/>
                  </a:lnTo>
                  <a:cubicBezTo>
                    <a:pt x="619" y="587"/>
                    <a:pt x="611" y="597"/>
                    <a:pt x="604" y="612"/>
                  </a:cubicBezTo>
                  <a:lnTo>
                    <a:pt x="604" y="612"/>
                  </a:lnTo>
                  <a:cubicBezTo>
                    <a:pt x="569" y="640"/>
                    <a:pt x="502" y="614"/>
                    <a:pt x="488" y="677"/>
                  </a:cubicBezTo>
                  <a:lnTo>
                    <a:pt x="488" y="677"/>
                  </a:lnTo>
                  <a:cubicBezTo>
                    <a:pt x="472" y="674"/>
                    <a:pt x="459" y="677"/>
                    <a:pt x="453" y="696"/>
                  </a:cubicBezTo>
                  <a:lnTo>
                    <a:pt x="455" y="694"/>
                  </a:lnTo>
                  <a:lnTo>
                    <a:pt x="453" y="696"/>
                  </a:lnTo>
                  <a:lnTo>
                    <a:pt x="453" y="696"/>
                  </a:lnTo>
                  <a:lnTo>
                    <a:pt x="454" y="696"/>
                  </a:lnTo>
                  <a:lnTo>
                    <a:pt x="454" y="696"/>
                  </a:lnTo>
                  <a:cubicBezTo>
                    <a:pt x="438" y="714"/>
                    <a:pt x="416" y="731"/>
                    <a:pt x="420" y="761"/>
                  </a:cubicBezTo>
                  <a:lnTo>
                    <a:pt x="420" y="761"/>
                  </a:lnTo>
                  <a:cubicBezTo>
                    <a:pt x="391" y="758"/>
                    <a:pt x="367" y="766"/>
                    <a:pt x="354" y="794"/>
                  </a:cubicBezTo>
                  <a:lnTo>
                    <a:pt x="354" y="794"/>
                  </a:lnTo>
                  <a:cubicBezTo>
                    <a:pt x="337" y="788"/>
                    <a:pt x="328" y="799"/>
                    <a:pt x="320" y="812"/>
                  </a:cubicBezTo>
                  <a:lnTo>
                    <a:pt x="321" y="811"/>
                  </a:lnTo>
                  <a:lnTo>
                    <a:pt x="320" y="812"/>
                  </a:lnTo>
                  <a:lnTo>
                    <a:pt x="320" y="812"/>
                  </a:lnTo>
                  <a:lnTo>
                    <a:pt x="320" y="812"/>
                  </a:lnTo>
                  <a:lnTo>
                    <a:pt x="320" y="812"/>
                  </a:lnTo>
                  <a:cubicBezTo>
                    <a:pt x="316" y="817"/>
                    <a:pt x="310" y="822"/>
                    <a:pt x="305" y="828"/>
                  </a:cubicBezTo>
                  <a:lnTo>
                    <a:pt x="305" y="828"/>
                  </a:lnTo>
                  <a:cubicBezTo>
                    <a:pt x="266" y="840"/>
                    <a:pt x="226" y="852"/>
                    <a:pt x="189" y="868"/>
                  </a:cubicBezTo>
                  <a:lnTo>
                    <a:pt x="189" y="868"/>
                  </a:lnTo>
                  <a:cubicBezTo>
                    <a:pt x="152" y="883"/>
                    <a:pt x="106" y="891"/>
                    <a:pt x="104" y="945"/>
                  </a:cubicBezTo>
                  <a:lnTo>
                    <a:pt x="104" y="945"/>
                  </a:lnTo>
                  <a:cubicBezTo>
                    <a:pt x="77" y="959"/>
                    <a:pt x="94" y="980"/>
                    <a:pt x="98" y="998"/>
                  </a:cubicBezTo>
                  <a:lnTo>
                    <a:pt x="98" y="998"/>
                  </a:lnTo>
                  <a:cubicBezTo>
                    <a:pt x="97" y="1003"/>
                    <a:pt x="96" y="1009"/>
                    <a:pt x="95" y="1014"/>
                  </a:cubicBezTo>
                  <a:lnTo>
                    <a:pt x="95" y="1014"/>
                  </a:lnTo>
                  <a:cubicBezTo>
                    <a:pt x="92" y="1014"/>
                    <a:pt x="88" y="1015"/>
                    <a:pt x="85" y="1016"/>
                  </a:cubicBezTo>
                  <a:lnTo>
                    <a:pt x="85" y="1016"/>
                  </a:lnTo>
                  <a:cubicBezTo>
                    <a:pt x="84" y="1017"/>
                    <a:pt x="82" y="1017"/>
                    <a:pt x="81" y="1018"/>
                  </a:cubicBezTo>
                  <a:lnTo>
                    <a:pt x="81" y="1018"/>
                  </a:lnTo>
                  <a:cubicBezTo>
                    <a:pt x="79" y="1019"/>
                    <a:pt x="77" y="1019"/>
                    <a:pt x="75" y="1020"/>
                  </a:cubicBezTo>
                  <a:lnTo>
                    <a:pt x="75" y="1020"/>
                  </a:lnTo>
                  <a:cubicBezTo>
                    <a:pt x="74" y="1021"/>
                    <a:pt x="71" y="1023"/>
                    <a:pt x="69" y="1024"/>
                  </a:cubicBezTo>
                  <a:lnTo>
                    <a:pt x="69" y="1024"/>
                  </a:lnTo>
                  <a:cubicBezTo>
                    <a:pt x="69" y="1024"/>
                    <a:pt x="68" y="1025"/>
                    <a:pt x="67" y="1026"/>
                  </a:cubicBezTo>
                  <a:lnTo>
                    <a:pt x="67" y="1026"/>
                  </a:lnTo>
                  <a:cubicBezTo>
                    <a:pt x="66" y="1026"/>
                    <a:pt x="66" y="1026"/>
                    <a:pt x="66" y="1026"/>
                  </a:cubicBezTo>
                  <a:lnTo>
                    <a:pt x="66" y="1026"/>
                  </a:lnTo>
                  <a:cubicBezTo>
                    <a:pt x="53" y="1036"/>
                    <a:pt x="42" y="1050"/>
                    <a:pt x="28" y="1058"/>
                  </a:cubicBezTo>
                  <a:lnTo>
                    <a:pt x="28" y="1058"/>
                  </a:lnTo>
                  <a:cubicBezTo>
                    <a:pt x="19" y="1074"/>
                    <a:pt x="11" y="1090"/>
                    <a:pt x="0" y="1103"/>
                  </a:cubicBezTo>
                  <a:lnTo>
                    <a:pt x="0" y="1103"/>
                  </a:lnTo>
                  <a:cubicBezTo>
                    <a:pt x="3" y="1110"/>
                    <a:pt x="5" y="1115"/>
                    <a:pt x="9" y="1121"/>
                  </a:cubicBezTo>
                  <a:lnTo>
                    <a:pt x="9" y="1121"/>
                  </a:lnTo>
                  <a:cubicBezTo>
                    <a:pt x="11" y="1124"/>
                    <a:pt x="13" y="1127"/>
                    <a:pt x="15" y="1130"/>
                  </a:cubicBezTo>
                  <a:lnTo>
                    <a:pt x="15" y="1130"/>
                  </a:lnTo>
                  <a:cubicBezTo>
                    <a:pt x="24" y="1140"/>
                    <a:pt x="36" y="1145"/>
                    <a:pt x="50" y="1149"/>
                  </a:cubicBezTo>
                  <a:lnTo>
                    <a:pt x="50" y="1149"/>
                  </a:lnTo>
                  <a:cubicBezTo>
                    <a:pt x="190" y="1131"/>
                    <a:pt x="330" y="1111"/>
                    <a:pt x="469" y="1092"/>
                  </a:cubicBezTo>
                  <a:lnTo>
                    <a:pt x="469" y="1092"/>
                  </a:lnTo>
                  <a:cubicBezTo>
                    <a:pt x="483" y="1090"/>
                    <a:pt x="495" y="1090"/>
                    <a:pt x="503" y="1094"/>
                  </a:cubicBezTo>
                  <a:lnTo>
                    <a:pt x="503" y="1094"/>
                  </a:lnTo>
                  <a:cubicBezTo>
                    <a:pt x="505" y="1094"/>
                    <a:pt x="506" y="1094"/>
                    <a:pt x="507" y="1094"/>
                  </a:cubicBezTo>
                  <a:lnTo>
                    <a:pt x="507" y="1094"/>
                  </a:lnTo>
                  <a:cubicBezTo>
                    <a:pt x="509" y="1090"/>
                    <a:pt x="511" y="1087"/>
                    <a:pt x="513" y="1083"/>
                  </a:cubicBezTo>
                  <a:lnTo>
                    <a:pt x="513" y="1083"/>
                  </a:lnTo>
                  <a:cubicBezTo>
                    <a:pt x="518" y="1075"/>
                    <a:pt x="524" y="1065"/>
                    <a:pt x="530" y="1057"/>
                  </a:cubicBezTo>
                  <a:lnTo>
                    <a:pt x="530" y="1057"/>
                  </a:lnTo>
                  <a:cubicBezTo>
                    <a:pt x="552" y="1054"/>
                    <a:pt x="573" y="1051"/>
                    <a:pt x="594" y="1049"/>
                  </a:cubicBezTo>
                  <a:lnTo>
                    <a:pt x="594" y="1049"/>
                  </a:lnTo>
                  <a:cubicBezTo>
                    <a:pt x="620" y="1038"/>
                    <a:pt x="645" y="1027"/>
                    <a:pt x="671" y="1017"/>
                  </a:cubicBezTo>
                  <a:lnTo>
                    <a:pt x="671" y="1017"/>
                  </a:lnTo>
                  <a:cubicBezTo>
                    <a:pt x="674" y="996"/>
                    <a:pt x="685" y="988"/>
                    <a:pt x="705" y="995"/>
                  </a:cubicBezTo>
                  <a:lnTo>
                    <a:pt x="705" y="995"/>
                  </a:lnTo>
                  <a:cubicBezTo>
                    <a:pt x="710" y="966"/>
                    <a:pt x="731" y="960"/>
                    <a:pt x="756" y="962"/>
                  </a:cubicBezTo>
                  <a:lnTo>
                    <a:pt x="756" y="962"/>
                  </a:lnTo>
                  <a:lnTo>
                    <a:pt x="756" y="963"/>
                  </a:lnTo>
                  <a:lnTo>
                    <a:pt x="756" y="963"/>
                  </a:lnTo>
                  <a:cubicBezTo>
                    <a:pt x="850" y="925"/>
                    <a:pt x="947" y="919"/>
                    <a:pt x="1047" y="930"/>
                  </a:cubicBezTo>
                  <a:lnTo>
                    <a:pt x="1047" y="930"/>
                  </a:lnTo>
                  <a:cubicBezTo>
                    <a:pt x="1072" y="924"/>
                    <a:pt x="1097" y="918"/>
                    <a:pt x="1122" y="912"/>
                  </a:cubicBezTo>
                  <a:lnTo>
                    <a:pt x="1122" y="912"/>
                  </a:lnTo>
                  <a:cubicBezTo>
                    <a:pt x="1146" y="907"/>
                    <a:pt x="1170" y="900"/>
                    <a:pt x="1193" y="897"/>
                  </a:cubicBezTo>
                  <a:lnTo>
                    <a:pt x="1193" y="897"/>
                  </a:lnTo>
                  <a:cubicBezTo>
                    <a:pt x="1210" y="899"/>
                    <a:pt x="1227" y="902"/>
                    <a:pt x="1243" y="904"/>
                  </a:cubicBezTo>
                  <a:lnTo>
                    <a:pt x="1243" y="904"/>
                  </a:lnTo>
                  <a:cubicBezTo>
                    <a:pt x="1251" y="905"/>
                    <a:pt x="1258" y="906"/>
                    <a:pt x="1266" y="906"/>
                  </a:cubicBezTo>
                  <a:lnTo>
                    <a:pt x="1266" y="906"/>
                  </a:lnTo>
                  <a:cubicBezTo>
                    <a:pt x="1280" y="915"/>
                    <a:pt x="1293" y="927"/>
                    <a:pt x="1305" y="946"/>
                  </a:cubicBezTo>
                  <a:lnTo>
                    <a:pt x="1305" y="946"/>
                  </a:lnTo>
                  <a:cubicBezTo>
                    <a:pt x="1323" y="939"/>
                    <a:pt x="1333" y="948"/>
                    <a:pt x="1340" y="963"/>
                  </a:cubicBezTo>
                  <a:lnTo>
                    <a:pt x="1340" y="963"/>
                  </a:lnTo>
                  <a:cubicBezTo>
                    <a:pt x="1339" y="963"/>
                    <a:pt x="1339" y="963"/>
                    <a:pt x="1339" y="963"/>
                  </a:cubicBezTo>
                  <a:lnTo>
                    <a:pt x="1339" y="963"/>
                  </a:lnTo>
                  <a:cubicBezTo>
                    <a:pt x="1349" y="984"/>
                    <a:pt x="1362" y="999"/>
                    <a:pt x="1377" y="1009"/>
                  </a:cubicBezTo>
                  <a:lnTo>
                    <a:pt x="1377" y="1009"/>
                  </a:lnTo>
                  <a:lnTo>
                    <a:pt x="1377" y="1010"/>
                  </a:lnTo>
                  <a:lnTo>
                    <a:pt x="1378" y="1010"/>
                  </a:lnTo>
                  <a:lnTo>
                    <a:pt x="1378" y="1010"/>
                  </a:lnTo>
                  <a:cubicBezTo>
                    <a:pt x="1378" y="1010"/>
                    <a:pt x="1379" y="1010"/>
                    <a:pt x="1380" y="1010"/>
                  </a:cubicBezTo>
                  <a:lnTo>
                    <a:pt x="1380" y="1010"/>
                  </a:lnTo>
                  <a:cubicBezTo>
                    <a:pt x="1403" y="1023"/>
                    <a:pt x="1432" y="1023"/>
                    <a:pt x="1466" y="1012"/>
                  </a:cubicBezTo>
                  <a:lnTo>
                    <a:pt x="1466" y="1012"/>
                  </a:lnTo>
                  <a:cubicBezTo>
                    <a:pt x="1485" y="1006"/>
                    <a:pt x="1508" y="996"/>
                    <a:pt x="1528" y="1013"/>
                  </a:cubicBezTo>
                  <a:lnTo>
                    <a:pt x="1528" y="1013"/>
                  </a:lnTo>
                  <a:cubicBezTo>
                    <a:pt x="1548" y="1019"/>
                    <a:pt x="1567" y="1016"/>
                    <a:pt x="1585" y="1010"/>
                  </a:cubicBezTo>
                  <a:lnTo>
                    <a:pt x="1585" y="1010"/>
                  </a:lnTo>
                  <a:cubicBezTo>
                    <a:pt x="1591" y="1009"/>
                    <a:pt x="1597" y="1007"/>
                    <a:pt x="1603" y="1004"/>
                  </a:cubicBezTo>
                  <a:lnTo>
                    <a:pt x="1603" y="1004"/>
                  </a:lnTo>
                  <a:cubicBezTo>
                    <a:pt x="1612" y="1001"/>
                    <a:pt x="1620" y="997"/>
                    <a:pt x="1629" y="993"/>
                  </a:cubicBezTo>
                  <a:lnTo>
                    <a:pt x="1629" y="993"/>
                  </a:lnTo>
                  <a:cubicBezTo>
                    <a:pt x="1643" y="988"/>
                    <a:pt x="1658" y="981"/>
                    <a:pt x="1673" y="979"/>
                  </a:cubicBezTo>
                  <a:lnTo>
                    <a:pt x="1673" y="979"/>
                  </a:lnTo>
                  <a:cubicBezTo>
                    <a:pt x="1708" y="974"/>
                    <a:pt x="1750" y="933"/>
                    <a:pt x="1772" y="996"/>
                  </a:cubicBezTo>
                  <a:lnTo>
                    <a:pt x="1772" y="996"/>
                  </a:lnTo>
                  <a:cubicBezTo>
                    <a:pt x="1800" y="990"/>
                    <a:pt x="1816" y="1002"/>
                    <a:pt x="1823" y="1029"/>
                  </a:cubicBezTo>
                  <a:lnTo>
                    <a:pt x="1823" y="1029"/>
                  </a:lnTo>
                  <a:cubicBezTo>
                    <a:pt x="1838" y="1024"/>
                    <a:pt x="1850" y="1030"/>
                    <a:pt x="1856" y="1046"/>
                  </a:cubicBezTo>
                  <a:lnTo>
                    <a:pt x="1856" y="1046"/>
                  </a:lnTo>
                  <a:cubicBezTo>
                    <a:pt x="1874" y="1050"/>
                    <a:pt x="1894" y="1053"/>
                    <a:pt x="1889" y="1079"/>
                  </a:cubicBezTo>
                  <a:lnTo>
                    <a:pt x="1889" y="1079"/>
                  </a:lnTo>
                  <a:cubicBezTo>
                    <a:pt x="1917" y="1074"/>
                    <a:pt x="1933" y="1086"/>
                    <a:pt x="1939" y="1112"/>
                  </a:cubicBezTo>
                  <a:lnTo>
                    <a:pt x="1939" y="1112"/>
                  </a:lnTo>
                  <a:cubicBezTo>
                    <a:pt x="1955" y="1108"/>
                    <a:pt x="1967" y="1114"/>
                    <a:pt x="1973" y="1129"/>
                  </a:cubicBezTo>
                  <a:lnTo>
                    <a:pt x="1973" y="1129"/>
                  </a:lnTo>
                  <a:cubicBezTo>
                    <a:pt x="1990" y="1134"/>
                    <a:pt x="2010" y="1136"/>
                    <a:pt x="2006" y="1162"/>
                  </a:cubicBezTo>
                  <a:lnTo>
                    <a:pt x="2006" y="1162"/>
                  </a:lnTo>
                  <a:cubicBezTo>
                    <a:pt x="2034" y="1157"/>
                    <a:pt x="2050" y="1170"/>
                    <a:pt x="2056" y="1195"/>
                  </a:cubicBezTo>
                  <a:lnTo>
                    <a:pt x="2056" y="1195"/>
                  </a:lnTo>
                  <a:cubicBezTo>
                    <a:pt x="2072" y="1191"/>
                    <a:pt x="2083" y="1197"/>
                    <a:pt x="2090" y="1212"/>
                  </a:cubicBezTo>
                  <a:lnTo>
                    <a:pt x="2090" y="1212"/>
                  </a:lnTo>
                  <a:cubicBezTo>
                    <a:pt x="2107" y="1217"/>
                    <a:pt x="2127" y="1219"/>
                    <a:pt x="2123" y="1246"/>
                  </a:cubicBezTo>
                  <a:lnTo>
                    <a:pt x="2123" y="1246"/>
                  </a:lnTo>
                  <a:cubicBezTo>
                    <a:pt x="2150" y="1241"/>
                    <a:pt x="2166" y="1253"/>
                    <a:pt x="2172" y="1279"/>
                  </a:cubicBezTo>
                  <a:lnTo>
                    <a:pt x="2172" y="1279"/>
                  </a:lnTo>
                  <a:cubicBezTo>
                    <a:pt x="2185" y="1281"/>
                    <a:pt x="2198" y="1282"/>
                    <a:pt x="2210" y="1282"/>
                  </a:cubicBezTo>
                  <a:lnTo>
                    <a:pt x="2210" y="1282"/>
                  </a:lnTo>
                  <a:cubicBezTo>
                    <a:pt x="2213" y="1292"/>
                    <a:pt x="2215" y="1304"/>
                    <a:pt x="2211" y="1316"/>
                  </a:cubicBezTo>
                  <a:lnTo>
                    <a:pt x="2211" y="1316"/>
                  </a:lnTo>
                  <a:lnTo>
                    <a:pt x="2212" y="1316"/>
                  </a:lnTo>
                  <a:lnTo>
                    <a:pt x="2212" y="1316"/>
                  </a:lnTo>
                  <a:cubicBezTo>
                    <a:pt x="2251" y="1316"/>
                    <a:pt x="2287" y="1308"/>
                    <a:pt x="2322" y="1301"/>
                  </a:cubicBezTo>
                  <a:lnTo>
                    <a:pt x="2322" y="1301"/>
                  </a:lnTo>
                  <a:cubicBezTo>
                    <a:pt x="2334" y="1298"/>
                    <a:pt x="2346" y="1295"/>
                    <a:pt x="2357" y="1293"/>
                  </a:cubicBezTo>
                  <a:lnTo>
                    <a:pt x="2357" y="1293"/>
                  </a:lnTo>
                  <a:cubicBezTo>
                    <a:pt x="2405" y="1284"/>
                    <a:pt x="2439" y="1248"/>
                    <a:pt x="2439" y="1205"/>
                  </a:cubicBezTo>
                  <a:lnTo>
                    <a:pt x="2439" y="1205"/>
                  </a:lnTo>
                  <a:cubicBezTo>
                    <a:pt x="2439" y="1109"/>
                    <a:pt x="2495" y="1047"/>
                    <a:pt x="2560" y="976"/>
                  </a:cubicBezTo>
                  <a:lnTo>
                    <a:pt x="2560" y="976"/>
                  </a:lnTo>
                  <a:cubicBezTo>
                    <a:pt x="2567" y="968"/>
                    <a:pt x="2574" y="960"/>
                    <a:pt x="2581" y="952"/>
                  </a:cubicBezTo>
                  <a:lnTo>
                    <a:pt x="2581" y="952"/>
                  </a:lnTo>
                  <a:cubicBezTo>
                    <a:pt x="2647" y="877"/>
                    <a:pt x="2706" y="819"/>
                    <a:pt x="2803" y="809"/>
                  </a:cubicBezTo>
                  <a:lnTo>
                    <a:pt x="2803" y="809"/>
                  </a:lnTo>
                  <a:cubicBezTo>
                    <a:pt x="2861" y="802"/>
                    <a:pt x="2899" y="753"/>
                    <a:pt x="2902" y="677"/>
                  </a:cubicBezTo>
                  <a:lnTo>
                    <a:pt x="2902" y="677"/>
                  </a:lnTo>
                  <a:cubicBezTo>
                    <a:pt x="2903" y="666"/>
                    <a:pt x="2899" y="654"/>
                    <a:pt x="2889" y="648"/>
                  </a:cubicBezTo>
                  <a:lnTo>
                    <a:pt x="2889" y="648"/>
                  </a:lnTo>
                  <a:cubicBezTo>
                    <a:pt x="2883" y="644"/>
                    <a:pt x="2876" y="641"/>
                    <a:pt x="2869" y="641"/>
                  </a:cubicBezTo>
                  <a:lnTo>
                    <a:pt x="2869" y="641"/>
                  </a:lnTo>
                  <a:cubicBezTo>
                    <a:pt x="2866" y="641"/>
                    <a:pt x="2861" y="642"/>
                    <a:pt x="2858" y="643"/>
                  </a:cubicBezTo>
                  <a:lnTo>
                    <a:pt x="2858" y="643"/>
                  </a:lnTo>
                  <a:cubicBezTo>
                    <a:pt x="2841" y="650"/>
                    <a:pt x="2826" y="656"/>
                    <a:pt x="2810" y="663"/>
                  </a:cubicBezTo>
                  <a:lnTo>
                    <a:pt x="2810" y="663"/>
                  </a:lnTo>
                  <a:cubicBezTo>
                    <a:pt x="2799" y="667"/>
                    <a:pt x="2789" y="672"/>
                    <a:pt x="2779" y="676"/>
                  </a:cubicBezTo>
                  <a:lnTo>
                    <a:pt x="2779" y="676"/>
                  </a:lnTo>
                  <a:cubicBezTo>
                    <a:pt x="2797" y="643"/>
                    <a:pt x="2809" y="590"/>
                    <a:pt x="2801" y="566"/>
                  </a:cubicBezTo>
                  <a:lnTo>
                    <a:pt x="2801" y="566"/>
                  </a:lnTo>
                  <a:cubicBezTo>
                    <a:pt x="2798" y="550"/>
                    <a:pt x="2788" y="544"/>
                    <a:pt x="2782" y="541"/>
                  </a:cubicBezTo>
                  <a:lnTo>
                    <a:pt x="2782" y="541"/>
                  </a:lnTo>
                  <a:cubicBezTo>
                    <a:pt x="2762" y="532"/>
                    <a:pt x="2759" y="531"/>
                    <a:pt x="2766" y="512"/>
                  </a:cubicBezTo>
                  <a:lnTo>
                    <a:pt x="2766" y="512"/>
                  </a:lnTo>
                  <a:cubicBezTo>
                    <a:pt x="2789" y="526"/>
                    <a:pt x="2816" y="529"/>
                    <a:pt x="2838" y="529"/>
                  </a:cubicBezTo>
                  <a:lnTo>
                    <a:pt x="2838" y="529"/>
                  </a:lnTo>
                  <a:cubicBezTo>
                    <a:pt x="2896" y="529"/>
                    <a:pt x="2957" y="490"/>
                    <a:pt x="2997" y="426"/>
                  </a:cubicBezTo>
                  <a:lnTo>
                    <a:pt x="2997" y="426"/>
                  </a:lnTo>
                  <a:cubicBezTo>
                    <a:pt x="3033" y="366"/>
                    <a:pt x="3041" y="302"/>
                    <a:pt x="3017" y="253"/>
                  </a:cubicBezTo>
                  <a:lnTo>
                    <a:pt x="3017" y="253"/>
                  </a:lnTo>
                  <a:cubicBezTo>
                    <a:pt x="3001" y="221"/>
                    <a:pt x="2980" y="214"/>
                    <a:pt x="2965" y="214"/>
                  </a:cubicBezTo>
                  <a:lnTo>
                    <a:pt x="2965" y="214"/>
                  </a:lnTo>
                  <a:cubicBezTo>
                    <a:pt x="2950" y="214"/>
                    <a:pt x="2928" y="222"/>
                    <a:pt x="2911" y="259"/>
                  </a:cubicBezTo>
                  <a:lnTo>
                    <a:pt x="2911" y="259"/>
                  </a:lnTo>
                  <a:cubicBezTo>
                    <a:pt x="2910" y="260"/>
                    <a:pt x="2909" y="263"/>
                    <a:pt x="2908" y="264"/>
                  </a:cubicBezTo>
                  <a:lnTo>
                    <a:pt x="2908" y="264"/>
                  </a:lnTo>
                  <a:cubicBezTo>
                    <a:pt x="2900" y="244"/>
                    <a:pt x="2882" y="212"/>
                    <a:pt x="2844" y="212"/>
                  </a:cubicBezTo>
                  <a:lnTo>
                    <a:pt x="2844" y="212"/>
                  </a:lnTo>
                  <a:cubicBezTo>
                    <a:pt x="2826" y="212"/>
                    <a:pt x="2809" y="220"/>
                    <a:pt x="2793" y="228"/>
                  </a:cubicBezTo>
                  <a:lnTo>
                    <a:pt x="2793" y="228"/>
                  </a:lnTo>
                  <a:cubicBezTo>
                    <a:pt x="2793" y="228"/>
                    <a:pt x="2766" y="240"/>
                    <a:pt x="2759" y="244"/>
                  </a:cubicBezTo>
                  <a:lnTo>
                    <a:pt x="2759" y="244"/>
                  </a:lnTo>
                  <a:cubicBezTo>
                    <a:pt x="2770" y="234"/>
                    <a:pt x="2782" y="224"/>
                    <a:pt x="2793" y="213"/>
                  </a:cubicBezTo>
                  <a:lnTo>
                    <a:pt x="2793" y="213"/>
                  </a:lnTo>
                  <a:cubicBezTo>
                    <a:pt x="2826" y="183"/>
                    <a:pt x="2854" y="156"/>
                    <a:pt x="2896" y="156"/>
                  </a:cubicBezTo>
                  <a:lnTo>
                    <a:pt x="2902" y="156"/>
                  </a:lnTo>
                  <a:lnTo>
                    <a:pt x="2902" y="156"/>
                  </a:lnTo>
                  <a:cubicBezTo>
                    <a:pt x="2927" y="156"/>
                    <a:pt x="2950" y="139"/>
                    <a:pt x="2956" y="115"/>
                  </a:cubicBezTo>
                  <a:lnTo>
                    <a:pt x="2956" y="115"/>
                  </a:lnTo>
                  <a:cubicBezTo>
                    <a:pt x="2963" y="90"/>
                    <a:pt x="2952" y="66"/>
                    <a:pt x="2930" y="52"/>
                  </a:cubicBezTo>
                  <a:lnTo>
                    <a:pt x="2930" y="52"/>
                  </a:lnTo>
                  <a:cubicBezTo>
                    <a:pt x="2919" y="45"/>
                    <a:pt x="2907" y="37"/>
                    <a:pt x="2896" y="27"/>
                  </a:cubicBezTo>
                  <a:lnTo>
                    <a:pt x="2896" y="27"/>
                  </a:lnTo>
                  <a:cubicBezTo>
                    <a:pt x="2884" y="18"/>
                    <a:pt x="2873" y="8"/>
                    <a:pt x="2860" y="0"/>
                  </a:cubicBezTo>
                  <a:lnTo>
                    <a:pt x="2860" y="0"/>
                  </a:lnTo>
                  <a:cubicBezTo>
                    <a:pt x="2846" y="6"/>
                    <a:pt x="2832" y="9"/>
                    <a:pt x="2820" y="11"/>
                  </a:cubicBezTo>
                  <a:lnTo>
                    <a:pt x="2820" y="11"/>
                  </a:lnTo>
                  <a:cubicBezTo>
                    <a:pt x="2816" y="11"/>
                    <a:pt x="2813" y="12"/>
                    <a:pt x="2809" y="12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226CCB37-98F5-FC4F-9EF1-1500B412A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03418" y="7964038"/>
              <a:ext cx="800724" cy="1391185"/>
            </a:xfrm>
            <a:custGeom>
              <a:avLst/>
              <a:gdLst>
                <a:gd name="T0" fmla="*/ 1210 w 1226"/>
                <a:gd name="T1" fmla="*/ 1930 h 2130"/>
                <a:gd name="T2" fmla="*/ 1186 w 1226"/>
                <a:gd name="T3" fmla="*/ 1729 h 2130"/>
                <a:gd name="T4" fmla="*/ 1194 w 1226"/>
                <a:gd name="T5" fmla="*/ 1709 h 2130"/>
                <a:gd name="T6" fmla="*/ 1184 w 1226"/>
                <a:gd name="T7" fmla="*/ 1710 h 2130"/>
                <a:gd name="T8" fmla="*/ 1148 w 1226"/>
                <a:gd name="T9" fmla="*/ 1472 h 2130"/>
                <a:gd name="T10" fmla="*/ 1146 w 1226"/>
                <a:gd name="T11" fmla="*/ 891 h 2130"/>
                <a:gd name="T12" fmla="*/ 1149 w 1226"/>
                <a:gd name="T13" fmla="*/ 640 h 2130"/>
                <a:gd name="T14" fmla="*/ 1148 w 1226"/>
                <a:gd name="T15" fmla="*/ 82 h 2130"/>
                <a:gd name="T16" fmla="*/ 1144 w 1226"/>
                <a:gd name="T17" fmla="*/ 12 h 2130"/>
                <a:gd name="T18" fmla="*/ 1138 w 1226"/>
                <a:gd name="T19" fmla="*/ 7 h 2130"/>
                <a:gd name="T20" fmla="*/ 632 w 1226"/>
                <a:gd name="T21" fmla="*/ 37 h 2130"/>
                <a:gd name="T22" fmla="*/ 466 w 1226"/>
                <a:gd name="T23" fmla="*/ 35 h 2130"/>
                <a:gd name="T24" fmla="*/ 392 w 1226"/>
                <a:gd name="T25" fmla="*/ 55 h 2130"/>
                <a:gd name="T26" fmla="*/ 332 w 1226"/>
                <a:gd name="T27" fmla="*/ 137 h 2130"/>
                <a:gd name="T28" fmla="*/ 265 w 1226"/>
                <a:gd name="T29" fmla="*/ 320 h 2130"/>
                <a:gd name="T30" fmla="*/ 182 w 1226"/>
                <a:gd name="T31" fmla="*/ 440 h 2130"/>
                <a:gd name="T32" fmla="*/ 135 w 1226"/>
                <a:gd name="T33" fmla="*/ 563 h 2130"/>
                <a:gd name="T34" fmla="*/ 145 w 1226"/>
                <a:gd name="T35" fmla="*/ 596 h 2130"/>
                <a:gd name="T36" fmla="*/ 97 w 1226"/>
                <a:gd name="T37" fmla="*/ 738 h 2130"/>
                <a:gd name="T38" fmla="*/ 131 w 1226"/>
                <a:gd name="T39" fmla="*/ 805 h 2130"/>
                <a:gd name="T40" fmla="*/ 100 w 1226"/>
                <a:gd name="T41" fmla="*/ 922 h 2130"/>
                <a:gd name="T42" fmla="*/ 105 w 1226"/>
                <a:gd name="T43" fmla="*/ 959 h 2130"/>
                <a:gd name="T44" fmla="*/ 166 w 1226"/>
                <a:gd name="T45" fmla="*/ 1143 h 2130"/>
                <a:gd name="T46" fmla="*/ 181 w 1226"/>
                <a:gd name="T47" fmla="*/ 1155 h 2130"/>
                <a:gd name="T48" fmla="*/ 183 w 1226"/>
                <a:gd name="T49" fmla="*/ 1271 h 2130"/>
                <a:gd name="T50" fmla="*/ 131 w 1226"/>
                <a:gd name="T51" fmla="*/ 1389 h 2130"/>
                <a:gd name="T52" fmla="*/ 81 w 1226"/>
                <a:gd name="T53" fmla="*/ 1473 h 2130"/>
                <a:gd name="T54" fmla="*/ 0 w 1226"/>
                <a:gd name="T55" fmla="*/ 1769 h 2130"/>
                <a:gd name="T56" fmla="*/ 23 w 1226"/>
                <a:gd name="T57" fmla="*/ 1804 h 2130"/>
                <a:gd name="T58" fmla="*/ 382 w 1226"/>
                <a:gd name="T59" fmla="*/ 1773 h 2130"/>
                <a:gd name="T60" fmla="*/ 464 w 1226"/>
                <a:gd name="T61" fmla="*/ 1785 h 2130"/>
                <a:gd name="T62" fmla="*/ 700 w 1226"/>
                <a:gd name="T63" fmla="*/ 1781 h 2130"/>
                <a:gd name="T64" fmla="*/ 666 w 1226"/>
                <a:gd name="T65" fmla="*/ 1827 h 2130"/>
                <a:gd name="T66" fmla="*/ 679 w 1226"/>
                <a:gd name="T67" fmla="*/ 1883 h 2130"/>
                <a:gd name="T68" fmla="*/ 679 w 1226"/>
                <a:gd name="T69" fmla="*/ 1890 h 2130"/>
                <a:gd name="T70" fmla="*/ 676 w 1226"/>
                <a:gd name="T71" fmla="*/ 1937 h 2130"/>
                <a:gd name="T72" fmla="*/ 676 w 1226"/>
                <a:gd name="T73" fmla="*/ 1944 h 2130"/>
                <a:gd name="T74" fmla="*/ 747 w 1226"/>
                <a:gd name="T75" fmla="*/ 2048 h 2130"/>
                <a:gd name="T76" fmla="*/ 749 w 1226"/>
                <a:gd name="T77" fmla="*/ 2072 h 2130"/>
                <a:gd name="T78" fmla="*/ 754 w 1226"/>
                <a:gd name="T79" fmla="*/ 2117 h 2130"/>
                <a:gd name="T80" fmla="*/ 797 w 1226"/>
                <a:gd name="T81" fmla="*/ 2129 h 2130"/>
                <a:gd name="T82" fmla="*/ 866 w 1226"/>
                <a:gd name="T83" fmla="*/ 2102 h 2130"/>
                <a:gd name="T84" fmla="*/ 877 w 1226"/>
                <a:gd name="T85" fmla="*/ 2094 h 2130"/>
                <a:gd name="T86" fmla="*/ 1165 w 1226"/>
                <a:gd name="T87" fmla="*/ 2022 h 2130"/>
                <a:gd name="T88" fmla="*/ 1148 w 1226"/>
                <a:gd name="T89" fmla="*/ 1987 h 2130"/>
                <a:gd name="T90" fmla="*/ 1181 w 1226"/>
                <a:gd name="T91" fmla="*/ 1991 h 2130"/>
                <a:gd name="T92" fmla="*/ 1188 w 1226"/>
                <a:gd name="T93" fmla="*/ 1949 h 2130"/>
                <a:gd name="T94" fmla="*/ 1192 w 1226"/>
                <a:gd name="T95" fmla="*/ 1948 h 2130"/>
                <a:gd name="T96" fmla="*/ 1225 w 1226"/>
                <a:gd name="T97" fmla="*/ 1980 h 2130"/>
                <a:gd name="T98" fmla="*/ 1225 w 1226"/>
                <a:gd name="T99" fmla="*/ 1978 h 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26" h="2130">
                  <a:moveTo>
                    <a:pt x="1223" y="1961"/>
                  </a:moveTo>
                  <a:lnTo>
                    <a:pt x="1223" y="1961"/>
                  </a:lnTo>
                  <a:cubicBezTo>
                    <a:pt x="1217" y="1955"/>
                    <a:pt x="1212" y="1946"/>
                    <a:pt x="1210" y="1930"/>
                  </a:cubicBezTo>
                  <a:lnTo>
                    <a:pt x="1210" y="1930"/>
                  </a:lnTo>
                  <a:cubicBezTo>
                    <a:pt x="1204" y="1862"/>
                    <a:pt x="1195" y="1796"/>
                    <a:pt x="1186" y="1729"/>
                  </a:cubicBezTo>
                  <a:lnTo>
                    <a:pt x="1186" y="1729"/>
                  </a:lnTo>
                  <a:cubicBezTo>
                    <a:pt x="1190" y="1728"/>
                    <a:pt x="1193" y="1728"/>
                    <a:pt x="1196" y="1728"/>
                  </a:cubicBezTo>
                  <a:lnTo>
                    <a:pt x="1196" y="1728"/>
                  </a:lnTo>
                  <a:cubicBezTo>
                    <a:pt x="1196" y="1722"/>
                    <a:pt x="1195" y="1715"/>
                    <a:pt x="1194" y="1709"/>
                  </a:cubicBezTo>
                  <a:lnTo>
                    <a:pt x="1194" y="1709"/>
                  </a:lnTo>
                  <a:cubicBezTo>
                    <a:pt x="1191" y="1710"/>
                    <a:pt x="1187" y="1710"/>
                    <a:pt x="1184" y="1710"/>
                  </a:cubicBezTo>
                  <a:lnTo>
                    <a:pt x="1184" y="1710"/>
                  </a:lnTo>
                  <a:lnTo>
                    <a:pt x="1184" y="1711"/>
                  </a:lnTo>
                  <a:lnTo>
                    <a:pt x="1184" y="1711"/>
                  </a:lnTo>
                  <a:cubicBezTo>
                    <a:pt x="1173" y="1631"/>
                    <a:pt x="1160" y="1552"/>
                    <a:pt x="1148" y="1472"/>
                  </a:cubicBezTo>
                  <a:lnTo>
                    <a:pt x="1148" y="1472"/>
                  </a:lnTo>
                  <a:cubicBezTo>
                    <a:pt x="1120" y="1278"/>
                    <a:pt x="1137" y="1085"/>
                    <a:pt x="1146" y="891"/>
                  </a:cubicBezTo>
                  <a:lnTo>
                    <a:pt x="1146" y="891"/>
                  </a:lnTo>
                  <a:cubicBezTo>
                    <a:pt x="1151" y="849"/>
                    <a:pt x="1153" y="807"/>
                    <a:pt x="1153" y="765"/>
                  </a:cubicBezTo>
                  <a:lnTo>
                    <a:pt x="1153" y="765"/>
                  </a:lnTo>
                  <a:cubicBezTo>
                    <a:pt x="1153" y="723"/>
                    <a:pt x="1151" y="682"/>
                    <a:pt x="1149" y="640"/>
                  </a:cubicBezTo>
                  <a:lnTo>
                    <a:pt x="1149" y="640"/>
                  </a:lnTo>
                  <a:cubicBezTo>
                    <a:pt x="1149" y="454"/>
                    <a:pt x="1150" y="268"/>
                    <a:pt x="1148" y="82"/>
                  </a:cubicBezTo>
                  <a:lnTo>
                    <a:pt x="1148" y="82"/>
                  </a:lnTo>
                  <a:cubicBezTo>
                    <a:pt x="1148" y="61"/>
                    <a:pt x="1150" y="45"/>
                    <a:pt x="1158" y="34"/>
                  </a:cubicBezTo>
                  <a:lnTo>
                    <a:pt x="1158" y="34"/>
                  </a:lnTo>
                  <a:cubicBezTo>
                    <a:pt x="1155" y="26"/>
                    <a:pt x="1151" y="18"/>
                    <a:pt x="1144" y="12"/>
                  </a:cubicBezTo>
                  <a:lnTo>
                    <a:pt x="1144" y="12"/>
                  </a:lnTo>
                  <a:cubicBezTo>
                    <a:pt x="1143" y="10"/>
                    <a:pt x="1140" y="9"/>
                    <a:pt x="1138" y="7"/>
                  </a:cubicBezTo>
                  <a:lnTo>
                    <a:pt x="1138" y="7"/>
                  </a:lnTo>
                  <a:cubicBezTo>
                    <a:pt x="1136" y="5"/>
                    <a:pt x="1132" y="3"/>
                    <a:pt x="1128" y="0"/>
                  </a:cubicBezTo>
                  <a:lnTo>
                    <a:pt x="1128" y="0"/>
                  </a:lnTo>
                  <a:cubicBezTo>
                    <a:pt x="963" y="13"/>
                    <a:pt x="797" y="25"/>
                    <a:pt x="632" y="37"/>
                  </a:cubicBezTo>
                  <a:lnTo>
                    <a:pt x="632" y="37"/>
                  </a:lnTo>
                  <a:cubicBezTo>
                    <a:pt x="576" y="41"/>
                    <a:pt x="509" y="57"/>
                    <a:pt x="466" y="35"/>
                  </a:cubicBezTo>
                  <a:lnTo>
                    <a:pt x="466" y="35"/>
                  </a:lnTo>
                  <a:cubicBezTo>
                    <a:pt x="452" y="37"/>
                    <a:pt x="438" y="39"/>
                    <a:pt x="425" y="44"/>
                  </a:cubicBezTo>
                  <a:lnTo>
                    <a:pt x="425" y="44"/>
                  </a:lnTo>
                  <a:cubicBezTo>
                    <a:pt x="414" y="47"/>
                    <a:pt x="403" y="51"/>
                    <a:pt x="392" y="55"/>
                  </a:cubicBezTo>
                  <a:lnTo>
                    <a:pt x="392" y="55"/>
                  </a:lnTo>
                  <a:cubicBezTo>
                    <a:pt x="373" y="83"/>
                    <a:pt x="350" y="109"/>
                    <a:pt x="332" y="137"/>
                  </a:cubicBezTo>
                  <a:lnTo>
                    <a:pt x="332" y="137"/>
                  </a:lnTo>
                  <a:cubicBezTo>
                    <a:pt x="277" y="178"/>
                    <a:pt x="307" y="238"/>
                    <a:pt x="298" y="288"/>
                  </a:cubicBezTo>
                  <a:lnTo>
                    <a:pt x="298" y="288"/>
                  </a:lnTo>
                  <a:cubicBezTo>
                    <a:pt x="287" y="299"/>
                    <a:pt x="276" y="310"/>
                    <a:pt x="265" y="320"/>
                  </a:cubicBezTo>
                  <a:lnTo>
                    <a:pt x="265" y="320"/>
                  </a:lnTo>
                  <a:cubicBezTo>
                    <a:pt x="197" y="332"/>
                    <a:pt x="194" y="389"/>
                    <a:pt x="182" y="440"/>
                  </a:cubicBezTo>
                  <a:lnTo>
                    <a:pt x="182" y="440"/>
                  </a:lnTo>
                  <a:cubicBezTo>
                    <a:pt x="178" y="476"/>
                    <a:pt x="147" y="505"/>
                    <a:pt x="138" y="540"/>
                  </a:cubicBezTo>
                  <a:lnTo>
                    <a:pt x="138" y="540"/>
                  </a:lnTo>
                  <a:cubicBezTo>
                    <a:pt x="135" y="547"/>
                    <a:pt x="134" y="555"/>
                    <a:pt x="135" y="563"/>
                  </a:cubicBezTo>
                  <a:lnTo>
                    <a:pt x="135" y="563"/>
                  </a:lnTo>
                  <a:cubicBezTo>
                    <a:pt x="135" y="573"/>
                    <a:pt x="138" y="585"/>
                    <a:pt x="145" y="596"/>
                  </a:cubicBezTo>
                  <a:lnTo>
                    <a:pt x="145" y="596"/>
                  </a:lnTo>
                  <a:cubicBezTo>
                    <a:pt x="139" y="604"/>
                    <a:pt x="133" y="612"/>
                    <a:pt x="127" y="619"/>
                  </a:cubicBezTo>
                  <a:lnTo>
                    <a:pt x="127" y="619"/>
                  </a:lnTo>
                  <a:cubicBezTo>
                    <a:pt x="92" y="651"/>
                    <a:pt x="30" y="674"/>
                    <a:pt x="97" y="738"/>
                  </a:cubicBezTo>
                  <a:lnTo>
                    <a:pt x="97" y="738"/>
                  </a:lnTo>
                  <a:cubicBezTo>
                    <a:pt x="101" y="764"/>
                    <a:pt x="98" y="795"/>
                    <a:pt x="131" y="805"/>
                  </a:cubicBezTo>
                  <a:lnTo>
                    <a:pt x="131" y="805"/>
                  </a:lnTo>
                  <a:cubicBezTo>
                    <a:pt x="131" y="819"/>
                    <a:pt x="131" y="832"/>
                    <a:pt x="130" y="846"/>
                  </a:cubicBezTo>
                  <a:lnTo>
                    <a:pt x="130" y="846"/>
                  </a:lnTo>
                  <a:cubicBezTo>
                    <a:pt x="127" y="882"/>
                    <a:pt x="117" y="906"/>
                    <a:pt x="100" y="922"/>
                  </a:cubicBezTo>
                  <a:lnTo>
                    <a:pt x="100" y="922"/>
                  </a:lnTo>
                  <a:cubicBezTo>
                    <a:pt x="101" y="934"/>
                    <a:pt x="103" y="946"/>
                    <a:pt x="105" y="959"/>
                  </a:cubicBezTo>
                  <a:lnTo>
                    <a:pt x="105" y="959"/>
                  </a:lnTo>
                  <a:cubicBezTo>
                    <a:pt x="105" y="963"/>
                    <a:pt x="106" y="966"/>
                    <a:pt x="107" y="970"/>
                  </a:cubicBezTo>
                  <a:lnTo>
                    <a:pt x="107" y="970"/>
                  </a:lnTo>
                  <a:cubicBezTo>
                    <a:pt x="149" y="1005"/>
                    <a:pt x="152" y="1082"/>
                    <a:pt x="166" y="1143"/>
                  </a:cubicBezTo>
                  <a:lnTo>
                    <a:pt x="166" y="1143"/>
                  </a:lnTo>
                  <a:cubicBezTo>
                    <a:pt x="167" y="1148"/>
                    <a:pt x="175" y="1151"/>
                    <a:pt x="181" y="1155"/>
                  </a:cubicBezTo>
                  <a:lnTo>
                    <a:pt x="181" y="1155"/>
                  </a:lnTo>
                  <a:cubicBezTo>
                    <a:pt x="178" y="1171"/>
                    <a:pt x="177" y="1186"/>
                    <a:pt x="198" y="1190"/>
                  </a:cubicBezTo>
                  <a:lnTo>
                    <a:pt x="198" y="1190"/>
                  </a:lnTo>
                  <a:cubicBezTo>
                    <a:pt x="196" y="1218"/>
                    <a:pt x="214" y="1250"/>
                    <a:pt x="183" y="1271"/>
                  </a:cubicBezTo>
                  <a:lnTo>
                    <a:pt x="183" y="1271"/>
                  </a:lnTo>
                  <a:cubicBezTo>
                    <a:pt x="121" y="1291"/>
                    <a:pt x="139" y="1345"/>
                    <a:pt x="131" y="1389"/>
                  </a:cubicBezTo>
                  <a:lnTo>
                    <a:pt x="131" y="1389"/>
                  </a:lnTo>
                  <a:cubicBezTo>
                    <a:pt x="94" y="1404"/>
                    <a:pt x="85" y="1437"/>
                    <a:pt x="81" y="1473"/>
                  </a:cubicBezTo>
                  <a:lnTo>
                    <a:pt x="81" y="1473"/>
                  </a:lnTo>
                  <a:lnTo>
                    <a:pt x="81" y="1473"/>
                  </a:lnTo>
                  <a:lnTo>
                    <a:pt x="81" y="1473"/>
                  </a:lnTo>
                  <a:cubicBezTo>
                    <a:pt x="27" y="1564"/>
                    <a:pt x="6" y="1665"/>
                    <a:pt x="0" y="1769"/>
                  </a:cubicBezTo>
                  <a:lnTo>
                    <a:pt x="0" y="1769"/>
                  </a:lnTo>
                  <a:cubicBezTo>
                    <a:pt x="0" y="1770"/>
                    <a:pt x="0" y="1771"/>
                    <a:pt x="0" y="1772"/>
                  </a:cubicBezTo>
                  <a:lnTo>
                    <a:pt x="0" y="1772"/>
                  </a:lnTo>
                  <a:cubicBezTo>
                    <a:pt x="4" y="1785"/>
                    <a:pt x="11" y="1796"/>
                    <a:pt x="23" y="1804"/>
                  </a:cubicBezTo>
                  <a:lnTo>
                    <a:pt x="23" y="1804"/>
                  </a:lnTo>
                  <a:cubicBezTo>
                    <a:pt x="99" y="1798"/>
                    <a:pt x="178" y="1819"/>
                    <a:pt x="249" y="1773"/>
                  </a:cubicBezTo>
                  <a:lnTo>
                    <a:pt x="382" y="1773"/>
                  </a:lnTo>
                  <a:lnTo>
                    <a:pt x="382" y="1773"/>
                  </a:lnTo>
                  <a:cubicBezTo>
                    <a:pt x="406" y="1803"/>
                    <a:pt x="437" y="1785"/>
                    <a:pt x="464" y="1785"/>
                  </a:cubicBezTo>
                  <a:lnTo>
                    <a:pt x="464" y="1785"/>
                  </a:lnTo>
                  <a:cubicBezTo>
                    <a:pt x="537" y="1783"/>
                    <a:pt x="609" y="1778"/>
                    <a:pt x="682" y="1774"/>
                  </a:cubicBezTo>
                  <a:lnTo>
                    <a:pt x="682" y="1774"/>
                  </a:lnTo>
                  <a:cubicBezTo>
                    <a:pt x="683" y="1785"/>
                    <a:pt x="693" y="1780"/>
                    <a:pt x="700" y="1781"/>
                  </a:cubicBezTo>
                  <a:lnTo>
                    <a:pt x="700" y="1781"/>
                  </a:lnTo>
                  <a:cubicBezTo>
                    <a:pt x="693" y="1799"/>
                    <a:pt x="665" y="1811"/>
                    <a:pt x="666" y="1827"/>
                  </a:cubicBezTo>
                  <a:lnTo>
                    <a:pt x="666" y="1827"/>
                  </a:lnTo>
                  <a:cubicBezTo>
                    <a:pt x="666" y="1830"/>
                    <a:pt x="667" y="1832"/>
                    <a:pt x="668" y="1834"/>
                  </a:cubicBezTo>
                  <a:lnTo>
                    <a:pt x="668" y="1834"/>
                  </a:lnTo>
                  <a:cubicBezTo>
                    <a:pt x="677" y="1849"/>
                    <a:pt x="679" y="1866"/>
                    <a:pt x="679" y="1883"/>
                  </a:cubicBezTo>
                  <a:lnTo>
                    <a:pt x="679" y="1883"/>
                  </a:lnTo>
                  <a:cubicBezTo>
                    <a:pt x="679" y="1886"/>
                    <a:pt x="679" y="1888"/>
                    <a:pt x="679" y="1890"/>
                  </a:cubicBezTo>
                  <a:lnTo>
                    <a:pt x="679" y="1890"/>
                  </a:lnTo>
                  <a:cubicBezTo>
                    <a:pt x="679" y="1899"/>
                    <a:pt x="678" y="1908"/>
                    <a:pt x="677" y="1917"/>
                  </a:cubicBezTo>
                  <a:lnTo>
                    <a:pt x="677" y="1917"/>
                  </a:lnTo>
                  <a:cubicBezTo>
                    <a:pt x="676" y="1924"/>
                    <a:pt x="676" y="1931"/>
                    <a:pt x="676" y="1937"/>
                  </a:cubicBezTo>
                  <a:lnTo>
                    <a:pt x="676" y="1937"/>
                  </a:lnTo>
                  <a:cubicBezTo>
                    <a:pt x="676" y="1940"/>
                    <a:pt x="676" y="1942"/>
                    <a:pt x="676" y="1944"/>
                  </a:cubicBezTo>
                  <a:lnTo>
                    <a:pt x="676" y="1944"/>
                  </a:lnTo>
                  <a:cubicBezTo>
                    <a:pt x="677" y="1977"/>
                    <a:pt x="688" y="2005"/>
                    <a:pt x="739" y="2019"/>
                  </a:cubicBezTo>
                  <a:lnTo>
                    <a:pt x="739" y="2019"/>
                  </a:lnTo>
                  <a:cubicBezTo>
                    <a:pt x="744" y="2020"/>
                    <a:pt x="746" y="2033"/>
                    <a:pt x="747" y="2048"/>
                  </a:cubicBezTo>
                  <a:lnTo>
                    <a:pt x="747" y="2048"/>
                  </a:lnTo>
                  <a:cubicBezTo>
                    <a:pt x="748" y="2056"/>
                    <a:pt x="748" y="2066"/>
                    <a:pt x="749" y="2072"/>
                  </a:cubicBezTo>
                  <a:lnTo>
                    <a:pt x="749" y="2072"/>
                  </a:lnTo>
                  <a:cubicBezTo>
                    <a:pt x="759" y="2082"/>
                    <a:pt x="769" y="2088"/>
                    <a:pt x="778" y="2092"/>
                  </a:cubicBezTo>
                  <a:lnTo>
                    <a:pt x="778" y="2092"/>
                  </a:lnTo>
                  <a:cubicBezTo>
                    <a:pt x="773" y="2105"/>
                    <a:pt x="764" y="2113"/>
                    <a:pt x="754" y="2117"/>
                  </a:cubicBezTo>
                  <a:lnTo>
                    <a:pt x="754" y="2117"/>
                  </a:lnTo>
                  <a:cubicBezTo>
                    <a:pt x="767" y="2124"/>
                    <a:pt x="781" y="2129"/>
                    <a:pt x="797" y="2129"/>
                  </a:cubicBezTo>
                  <a:lnTo>
                    <a:pt x="797" y="2129"/>
                  </a:lnTo>
                  <a:cubicBezTo>
                    <a:pt x="808" y="2129"/>
                    <a:pt x="819" y="2127"/>
                    <a:pt x="829" y="2123"/>
                  </a:cubicBezTo>
                  <a:lnTo>
                    <a:pt x="829" y="2123"/>
                  </a:lnTo>
                  <a:cubicBezTo>
                    <a:pt x="841" y="2119"/>
                    <a:pt x="853" y="2112"/>
                    <a:pt x="866" y="2102"/>
                  </a:cubicBezTo>
                  <a:lnTo>
                    <a:pt x="866" y="2102"/>
                  </a:lnTo>
                  <a:cubicBezTo>
                    <a:pt x="870" y="2099"/>
                    <a:pt x="874" y="2097"/>
                    <a:pt x="877" y="2094"/>
                  </a:cubicBezTo>
                  <a:lnTo>
                    <a:pt x="877" y="2094"/>
                  </a:lnTo>
                  <a:cubicBezTo>
                    <a:pt x="949" y="2043"/>
                    <a:pt x="1026" y="2018"/>
                    <a:pt x="1107" y="2018"/>
                  </a:cubicBezTo>
                  <a:lnTo>
                    <a:pt x="1107" y="2018"/>
                  </a:lnTo>
                  <a:cubicBezTo>
                    <a:pt x="1126" y="2018"/>
                    <a:pt x="1146" y="2020"/>
                    <a:pt x="1165" y="2022"/>
                  </a:cubicBezTo>
                  <a:lnTo>
                    <a:pt x="1157" y="2013"/>
                  </a:lnTo>
                  <a:lnTo>
                    <a:pt x="1157" y="2013"/>
                  </a:lnTo>
                  <a:cubicBezTo>
                    <a:pt x="1150" y="2006"/>
                    <a:pt x="1147" y="1996"/>
                    <a:pt x="1148" y="1987"/>
                  </a:cubicBezTo>
                  <a:lnTo>
                    <a:pt x="1148" y="1987"/>
                  </a:lnTo>
                  <a:cubicBezTo>
                    <a:pt x="1160" y="1988"/>
                    <a:pt x="1171" y="1989"/>
                    <a:pt x="1181" y="1991"/>
                  </a:cubicBezTo>
                  <a:lnTo>
                    <a:pt x="1181" y="1991"/>
                  </a:lnTo>
                  <a:cubicBezTo>
                    <a:pt x="1184" y="1987"/>
                    <a:pt x="1188" y="1984"/>
                    <a:pt x="1192" y="1982"/>
                  </a:cubicBezTo>
                  <a:lnTo>
                    <a:pt x="1192" y="1982"/>
                  </a:lnTo>
                  <a:cubicBezTo>
                    <a:pt x="1190" y="1971"/>
                    <a:pt x="1189" y="1960"/>
                    <a:pt x="1188" y="1949"/>
                  </a:cubicBezTo>
                  <a:lnTo>
                    <a:pt x="1188" y="1949"/>
                  </a:lnTo>
                  <a:cubicBezTo>
                    <a:pt x="1189" y="1948"/>
                    <a:pt x="1191" y="1948"/>
                    <a:pt x="1192" y="1948"/>
                  </a:cubicBezTo>
                  <a:lnTo>
                    <a:pt x="1192" y="1948"/>
                  </a:lnTo>
                  <a:cubicBezTo>
                    <a:pt x="1197" y="1948"/>
                    <a:pt x="1203" y="1950"/>
                    <a:pt x="1207" y="1952"/>
                  </a:cubicBezTo>
                  <a:lnTo>
                    <a:pt x="1207" y="1952"/>
                  </a:lnTo>
                  <a:cubicBezTo>
                    <a:pt x="1218" y="1958"/>
                    <a:pt x="1224" y="1968"/>
                    <a:pt x="1225" y="1980"/>
                  </a:cubicBezTo>
                  <a:lnTo>
                    <a:pt x="1225" y="1980"/>
                  </a:lnTo>
                  <a:lnTo>
                    <a:pt x="1225" y="1978"/>
                  </a:lnTo>
                  <a:lnTo>
                    <a:pt x="1225" y="1978"/>
                  </a:lnTo>
                  <a:cubicBezTo>
                    <a:pt x="1224" y="1972"/>
                    <a:pt x="1224" y="1966"/>
                    <a:pt x="1223" y="1961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DAA06D68-4E4E-1444-BDAC-5CAC68EAA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1761" y="6446119"/>
              <a:ext cx="1679217" cy="962021"/>
            </a:xfrm>
            <a:custGeom>
              <a:avLst/>
              <a:gdLst>
                <a:gd name="T0" fmla="*/ 2344 w 2569"/>
                <a:gd name="T1" fmla="*/ 906 h 1473"/>
                <a:gd name="T2" fmla="*/ 2354 w 2569"/>
                <a:gd name="T3" fmla="*/ 898 h 1473"/>
                <a:gd name="T4" fmla="*/ 2154 w 2569"/>
                <a:gd name="T5" fmla="*/ 420 h 1473"/>
                <a:gd name="T6" fmla="*/ 2011 w 2569"/>
                <a:gd name="T7" fmla="*/ 387 h 1473"/>
                <a:gd name="T8" fmla="*/ 2006 w 2569"/>
                <a:gd name="T9" fmla="*/ 394 h 1473"/>
                <a:gd name="T10" fmla="*/ 1976 w 2569"/>
                <a:gd name="T11" fmla="*/ 379 h 1473"/>
                <a:gd name="T12" fmla="*/ 1910 w 2569"/>
                <a:gd name="T13" fmla="*/ 350 h 1473"/>
                <a:gd name="T14" fmla="*/ 1960 w 2569"/>
                <a:gd name="T15" fmla="*/ 227 h 1473"/>
                <a:gd name="T16" fmla="*/ 1975 w 2569"/>
                <a:gd name="T17" fmla="*/ 162 h 1473"/>
                <a:gd name="T18" fmla="*/ 1792 w 2569"/>
                <a:gd name="T19" fmla="*/ 66 h 1473"/>
                <a:gd name="T20" fmla="*/ 1739 w 2569"/>
                <a:gd name="T21" fmla="*/ 16 h 1473"/>
                <a:gd name="T22" fmla="*/ 1660 w 2569"/>
                <a:gd name="T23" fmla="*/ 78 h 1473"/>
                <a:gd name="T24" fmla="*/ 1608 w 2569"/>
                <a:gd name="T25" fmla="*/ 45 h 1473"/>
                <a:gd name="T26" fmla="*/ 1558 w 2569"/>
                <a:gd name="T27" fmla="*/ 12 h 1473"/>
                <a:gd name="T28" fmla="*/ 1476 w 2569"/>
                <a:gd name="T29" fmla="*/ 163 h 1473"/>
                <a:gd name="T30" fmla="*/ 1431 w 2569"/>
                <a:gd name="T31" fmla="*/ 228 h 1473"/>
                <a:gd name="T32" fmla="*/ 1326 w 2569"/>
                <a:gd name="T33" fmla="*/ 295 h 1473"/>
                <a:gd name="T34" fmla="*/ 1210 w 2569"/>
                <a:gd name="T35" fmla="*/ 462 h 1473"/>
                <a:gd name="T36" fmla="*/ 1155 w 2569"/>
                <a:gd name="T37" fmla="*/ 436 h 1473"/>
                <a:gd name="T38" fmla="*/ 1060 w 2569"/>
                <a:gd name="T39" fmla="*/ 711 h 1473"/>
                <a:gd name="T40" fmla="*/ 1009 w 2569"/>
                <a:gd name="T41" fmla="*/ 795 h 1473"/>
                <a:gd name="T42" fmla="*/ 992 w 2569"/>
                <a:gd name="T43" fmla="*/ 928 h 1473"/>
                <a:gd name="T44" fmla="*/ 976 w 2569"/>
                <a:gd name="T45" fmla="*/ 944 h 1473"/>
                <a:gd name="T46" fmla="*/ 806 w 2569"/>
                <a:gd name="T47" fmla="*/ 1051 h 1473"/>
                <a:gd name="T48" fmla="*/ 731 w 2569"/>
                <a:gd name="T49" fmla="*/ 1079 h 1473"/>
                <a:gd name="T50" fmla="*/ 643 w 2569"/>
                <a:gd name="T51" fmla="*/ 1094 h 1473"/>
                <a:gd name="T52" fmla="*/ 542 w 2569"/>
                <a:gd name="T53" fmla="*/ 1111 h 1473"/>
                <a:gd name="T54" fmla="*/ 484 w 2569"/>
                <a:gd name="T55" fmla="*/ 1078 h 1473"/>
                <a:gd name="T56" fmla="*/ 424 w 2569"/>
                <a:gd name="T57" fmla="*/ 1046 h 1473"/>
                <a:gd name="T58" fmla="*/ 426 w 2569"/>
                <a:gd name="T59" fmla="*/ 1027 h 1473"/>
                <a:gd name="T60" fmla="*/ 402 w 2569"/>
                <a:gd name="T61" fmla="*/ 1023 h 1473"/>
                <a:gd name="T62" fmla="*/ 326 w 2569"/>
                <a:gd name="T63" fmla="*/ 1108 h 1473"/>
                <a:gd name="T64" fmla="*/ 306 w 2569"/>
                <a:gd name="T65" fmla="*/ 1127 h 1473"/>
                <a:gd name="T66" fmla="*/ 280 w 2569"/>
                <a:gd name="T67" fmla="*/ 1149 h 1473"/>
                <a:gd name="T68" fmla="*/ 168 w 2569"/>
                <a:gd name="T69" fmla="*/ 1290 h 1473"/>
                <a:gd name="T70" fmla="*/ 17 w 2569"/>
                <a:gd name="T71" fmla="*/ 1423 h 1473"/>
                <a:gd name="T72" fmla="*/ 3 w 2569"/>
                <a:gd name="T73" fmla="*/ 1446 h 1473"/>
                <a:gd name="T74" fmla="*/ 26 w 2569"/>
                <a:gd name="T75" fmla="*/ 1472 h 1473"/>
                <a:gd name="T76" fmla="*/ 479 w 2569"/>
                <a:gd name="T77" fmla="*/ 1420 h 1473"/>
                <a:gd name="T78" fmla="*/ 571 w 2569"/>
                <a:gd name="T79" fmla="*/ 1389 h 1473"/>
                <a:gd name="T80" fmla="*/ 2411 w 2569"/>
                <a:gd name="T81" fmla="*/ 1077 h 1473"/>
                <a:gd name="T82" fmla="*/ 2490 w 2569"/>
                <a:gd name="T83" fmla="*/ 1077 h 1473"/>
                <a:gd name="T84" fmla="*/ 2556 w 2569"/>
                <a:gd name="T85" fmla="*/ 1044 h 1473"/>
                <a:gd name="T86" fmla="*/ 2458 w 2569"/>
                <a:gd name="T87" fmla="*/ 877 h 1473"/>
                <a:gd name="T88" fmla="*/ 2429 w 2569"/>
                <a:gd name="T89" fmla="*/ 878 h 1473"/>
                <a:gd name="T90" fmla="*/ 2389 w 2569"/>
                <a:gd name="T91" fmla="*/ 858 h 1473"/>
                <a:gd name="T92" fmla="*/ 2323 w 2569"/>
                <a:gd name="T93" fmla="*/ 795 h 1473"/>
                <a:gd name="T94" fmla="*/ 2327 w 2569"/>
                <a:gd name="T95" fmla="*/ 765 h 1473"/>
                <a:gd name="T96" fmla="*/ 2333 w 2569"/>
                <a:gd name="T97" fmla="*/ 761 h 1473"/>
                <a:gd name="T98" fmla="*/ 2380 w 2569"/>
                <a:gd name="T99" fmla="*/ 686 h 1473"/>
                <a:gd name="T100" fmla="*/ 2305 w 2569"/>
                <a:gd name="T101" fmla="*/ 479 h 1473"/>
                <a:gd name="T102" fmla="*/ 2217 w 2569"/>
                <a:gd name="T103" fmla="*/ 439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9" h="1473">
                  <a:moveTo>
                    <a:pt x="2347" y="903"/>
                  </a:moveTo>
                  <a:lnTo>
                    <a:pt x="2347" y="903"/>
                  </a:lnTo>
                  <a:cubicBezTo>
                    <a:pt x="2345" y="904"/>
                    <a:pt x="2344" y="905"/>
                    <a:pt x="2344" y="906"/>
                  </a:cubicBezTo>
                  <a:lnTo>
                    <a:pt x="2344" y="906"/>
                  </a:lnTo>
                  <a:cubicBezTo>
                    <a:pt x="2343" y="905"/>
                    <a:pt x="2342" y="905"/>
                    <a:pt x="2341" y="904"/>
                  </a:cubicBezTo>
                  <a:lnTo>
                    <a:pt x="2341" y="904"/>
                  </a:lnTo>
                  <a:cubicBezTo>
                    <a:pt x="2343" y="904"/>
                    <a:pt x="2351" y="900"/>
                    <a:pt x="2354" y="898"/>
                  </a:cubicBezTo>
                  <a:lnTo>
                    <a:pt x="2354" y="898"/>
                  </a:lnTo>
                  <a:cubicBezTo>
                    <a:pt x="2352" y="900"/>
                    <a:pt x="2349" y="902"/>
                    <a:pt x="2347" y="903"/>
                  </a:cubicBezTo>
                  <a:close/>
                  <a:moveTo>
                    <a:pt x="2168" y="420"/>
                  </a:moveTo>
                  <a:lnTo>
                    <a:pt x="2168" y="420"/>
                  </a:lnTo>
                  <a:cubicBezTo>
                    <a:pt x="2164" y="420"/>
                    <a:pt x="2158" y="420"/>
                    <a:pt x="2154" y="420"/>
                  </a:cubicBezTo>
                  <a:lnTo>
                    <a:pt x="2154" y="420"/>
                  </a:lnTo>
                  <a:cubicBezTo>
                    <a:pt x="2144" y="421"/>
                    <a:pt x="2135" y="421"/>
                    <a:pt x="2126" y="421"/>
                  </a:cubicBezTo>
                  <a:lnTo>
                    <a:pt x="2126" y="421"/>
                  </a:lnTo>
                  <a:cubicBezTo>
                    <a:pt x="2089" y="421"/>
                    <a:pt x="2047" y="417"/>
                    <a:pt x="2011" y="387"/>
                  </a:cubicBezTo>
                  <a:lnTo>
                    <a:pt x="2011" y="387"/>
                  </a:lnTo>
                  <a:cubicBezTo>
                    <a:pt x="2009" y="388"/>
                    <a:pt x="2008" y="389"/>
                    <a:pt x="2008" y="390"/>
                  </a:cubicBezTo>
                  <a:lnTo>
                    <a:pt x="2008" y="390"/>
                  </a:lnTo>
                  <a:cubicBezTo>
                    <a:pt x="2007" y="392"/>
                    <a:pt x="2006" y="393"/>
                    <a:pt x="2006" y="394"/>
                  </a:cubicBezTo>
                  <a:lnTo>
                    <a:pt x="2006" y="394"/>
                  </a:lnTo>
                  <a:cubicBezTo>
                    <a:pt x="1996" y="389"/>
                    <a:pt x="1986" y="384"/>
                    <a:pt x="1976" y="379"/>
                  </a:cubicBezTo>
                  <a:lnTo>
                    <a:pt x="1977" y="377"/>
                  </a:lnTo>
                  <a:lnTo>
                    <a:pt x="1976" y="379"/>
                  </a:lnTo>
                  <a:lnTo>
                    <a:pt x="1976" y="379"/>
                  </a:lnTo>
                  <a:cubicBezTo>
                    <a:pt x="1976" y="378"/>
                    <a:pt x="1976" y="378"/>
                    <a:pt x="1977" y="377"/>
                  </a:cubicBezTo>
                  <a:lnTo>
                    <a:pt x="1977" y="377"/>
                  </a:lnTo>
                  <a:cubicBezTo>
                    <a:pt x="1915" y="403"/>
                    <a:pt x="1911" y="402"/>
                    <a:pt x="1910" y="350"/>
                  </a:cubicBezTo>
                  <a:lnTo>
                    <a:pt x="1910" y="350"/>
                  </a:lnTo>
                  <a:cubicBezTo>
                    <a:pt x="1910" y="316"/>
                    <a:pt x="1908" y="281"/>
                    <a:pt x="1942" y="261"/>
                  </a:cubicBezTo>
                  <a:lnTo>
                    <a:pt x="1942" y="261"/>
                  </a:lnTo>
                  <a:cubicBezTo>
                    <a:pt x="1938" y="245"/>
                    <a:pt x="1941" y="233"/>
                    <a:pt x="1960" y="227"/>
                  </a:cubicBezTo>
                  <a:lnTo>
                    <a:pt x="1960" y="227"/>
                  </a:lnTo>
                  <a:cubicBezTo>
                    <a:pt x="1956" y="212"/>
                    <a:pt x="1960" y="200"/>
                    <a:pt x="1976" y="194"/>
                  </a:cubicBezTo>
                  <a:lnTo>
                    <a:pt x="1976" y="194"/>
                  </a:lnTo>
                  <a:cubicBezTo>
                    <a:pt x="1976" y="183"/>
                    <a:pt x="1975" y="173"/>
                    <a:pt x="1975" y="162"/>
                  </a:cubicBezTo>
                  <a:lnTo>
                    <a:pt x="1975" y="162"/>
                  </a:lnTo>
                  <a:cubicBezTo>
                    <a:pt x="1963" y="147"/>
                    <a:pt x="1950" y="136"/>
                    <a:pt x="1934" y="127"/>
                  </a:cubicBezTo>
                  <a:lnTo>
                    <a:pt x="1934" y="127"/>
                  </a:lnTo>
                  <a:cubicBezTo>
                    <a:pt x="1890" y="102"/>
                    <a:pt x="1835" y="96"/>
                    <a:pt x="1792" y="66"/>
                  </a:cubicBezTo>
                  <a:lnTo>
                    <a:pt x="1792" y="66"/>
                  </a:lnTo>
                  <a:cubicBezTo>
                    <a:pt x="1767" y="53"/>
                    <a:pt x="1782" y="29"/>
                    <a:pt x="1776" y="11"/>
                  </a:cubicBezTo>
                  <a:lnTo>
                    <a:pt x="1776" y="11"/>
                  </a:lnTo>
                  <a:cubicBezTo>
                    <a:pt x="1760" y="8"/>
                    <a:pt x="1748" y="10"/>
                    <a:pt x="1739" y="16"/>
                  </a:cubicBezTo>
                  <a:lnTo>
                    <a:pt x="1739" y="16"/>
                  </a:lnTo>
                  <a:cubicBezTo>
                    <a:pt x="1728" y="24"/>
                    <a:pt x="1722" y="39"/>
                    <a:pt x="1718" y="58"/>
                  </a:cubicBezTo>
                  <a:lnTo>
                    <a:pt x="1718" y="58"/>
                  </a:lnTo>
                  <a:cubicBezTo>
                    <a:pt x="1711" y="91"/>
                    <a:pt x="1692" y="112"/>
                    <a:pt x="1660" y="78"/>
                  </a:cubicBezTo>
                  <a:lnTo>
                    <a:pt x="1660" y="78"/>
                  </a:lnTo>
                  <a:cubicBezTo>
                    <a:pt x="1643" y="83"/>
                    <a:pt x="1632" y="77"/>
                    <a:pt x="1626" y="62"/>
                  </a:cubicBezTo>
                  <a:lnTo>
                    <a:pt x="1626" y="62"/>
                  </a:lnTo>
                  <a:cubicBezTo>
                    <a:pt x="1616" y="61"/>
                    <a:pt x="1607" y="59"/>
                    <a:pt x="1608" y="45"/>
                  </a:cubicBezTo>
                  <a:lnTo>
                    <a:pt x="1608" y="45"/>
                  </a:lnTo>
                  <a:cubicBezTo>
                    <a:pt x="1592" y="50"/>
                    <a:pt x="1581" y="44"/>
                    <a:pt x="1576" y="28"/>
                  </a:cubicBezTo>
                  <a:lnTo>
                    <a:pt x="1576" y="28"/>
                  </a:lnTo>
                  <a:cubicBezTo>
                    <a:pt x="1566" y="27"/>
                    <a:pt x="1557" y="25"/>
                    <a:pt x="1558" y="12"/>
                  </a:cubicBezTo>
                  <a:lnTo>
                    <a:pt x="1558" y="12"/>
                  </a:lnTo>
                  <a:cubicBezTo>
                    <a:pt x="1541" y="18"/>
                    <a:pt x="1527" y="4"/>
                    <a:pt x="1513" y="0"/>
                  </a:cubicBezTo>
                  <a:lnTo>
                    <a:pt x="1513" y="0"/>
                  </a:lnTo>
                  <a:cubicBezTo>
                    <a:pt x="1496" y="53"/>
                    <a:pt x="1476" y="106"/>
                    <a:pt x="1476" y="163"/>
                  </a:cubicBezTo>
                  <a:lnTo>
                    <a:pt x="1476" y="163"/>
                  </a:lnTo>
                  <a:cubicBezTo>
                    <a:pt x="1476" y="172"/>
                    <a:pt x="1474" y="178"/>
                    <a:pt x="1472" y="185"/>
                  </a:cubicBezTo>
                  <a:lnTo>
                    <a:pt x="1472" y="185"/>
                  </a:lnTo>
                  <a:cubicBezTo>
                    <a:pt x="1464" y="204"/>
                    <a:pt x="1447" y="215"/>
                    <a:pt x="1431" y="228"/>
                  </a:cubicBezTo>
                  <a:lnTo>
                    <a:pt x="1431" y="228"/>
                  </a:lnTo>
                  <a:cubicBezTo>
                    <a:pt x="1426" y="241"/>
                    <a:pt x="1426" y="256"/>
                    <a:pt x="1410" y="261"/>
                  </a:cubicBezTo>
                  <a:lnTo>
                    <a:pt x="1410" y="261"/>
                  </a:lnTo>
                  <a:cubicBezTo>
                    <a:pt x="1407" y="334"/>
                    <a:pt x="1357" y="293"/>
                    <a:pt x="1326" y="295"/>
                  </a:cubicBezTo>
                  <a:lnTo>
                    <a:pt x="1326" y="295"/>
                  </a:lnTo>
                  <a:cubicBezTo>
                    <a:pt x="1313" y="346"/>
                    <a:pt x="1303" y="400"/>
                    <a:pt x="1285" y="450"/>
                  </a:cubicBezTo>
                  <a:lnTo>
                    <a:pt x="1285" y="450"/>
                  </a:lnTo>
                  <a:cubicBezTo>
                    <a:pt x="1266" y="499"/>
                    <a:pt x="1236" y="501"/>
                    <a:pt x="1210" y="462"/>
                  </a:cubicBezTo>
                  <a:lnTo>
                    <a:pt x="1210" y="462"/>
                  </a:lnTo>
                  <a:cubicBezTo>
                    <a:pt x="1190" y="473"/>
                    <a:pt x="1182" y="459"/>
                    <a:pt x="1173" y="446"/>
                  </a:cubicBezTo>
                  <a:lnTo>
                    <a:pt x="1173" y="446"/>
                  </a:lnTo>
                  <a:cubicBezTo>
                    <a:pt x="1167" y="442"/>
                    <a:pt x="1161" y="439"/>
                    <a:pt x="1155" y="436"/>
                  </a:cubicBezTo>
                  <a:lnTo>
                    <a:pt x="1155" y="436"/>
                  </a:lnTo>
                  <a:cubicBezTo>
                    <a:pt x="1111" y="493"/>
                    <a:pt x="1115" y="566"/>
                    <a:pt x="1093" y="631"/>
                  </a:cubicBezTo>
                  <a:lnTo>
                    <a:pt x="1093" y="631"/>
                  </a:lnTo>
                  <a:cubicBezTo>
                    <a:pt x="1083" y="658"/>
                    <a:pt x="1083" y="689"/>
                    <a:pt x="1060" y="711"/>
                  </a:cubicBezTo>
                  <a:lnTo>
                    <a:pt x="1060" y="711"/>
                  </a:lnTo>
                  <a:cubicBezTo>
                    <a:pt x="1057" y="721"/>
                    <a:pt x="1056" y="731"/>
                    <a:pt x="1043" y="729"/>
                  </a:cubicBezTo>
                  <a:lnTo>
                    <a:pt x="1043" y="729"/>
                  </a:lnTo>
                  <a:cubicBezTo>
                    <a:pt x="1045" y="758"/>
                    <a:pt x="1031" y="779"/>
                    <a:pt x="1009" y="795"/>
                  </a:cubicBezTo>
                  <a:lnTo>
                    <a:pt x="1009" y="795"/>
                  </a:lnTo>
                  <a:cubicBezTo>
                    <a:pt x="995" y="828"/>
                    <a:pt x="1037" y="862"/>
                    <a:pt x="1010" y="893"/>
                  </a:cubicBezTo>
                  <a:lnTo>
                    <a:pt x="1010" y="893"/>
                  </a:lnTo>
                  <a:cubicBezTo>
                    <a:pt x="1015" y="911"/>
                    <a:pt x="1007" y="921"/>
                    <a:pt x="992" y="928"/>
                  </a:cubicBezTo>
                  <a:lnTo>
                    <a:pt x="993" y="926"/>
                  </a:lnTo>
                  <a:lnTo>
                    <a:pt x="993" y="926"/>
                  </a:lnTo>
                  <a:cubicBezTo>
                    <a:pt x="987" y="933"/>
                    <a:pt x="982" y="939"/>
                    <a:pt x="976" y="944"/>
                  </a:cubicBezTo>
                  <a:lnTo>
                    <a:pt x="976" y="944"/>
                  </a:lnTo>
                  <a:cubicBezTo>
                    <a:pt x="974" y="948"/>
                    <a:pt x="972" y="951"/>
                    <a:pt x="969" y="953"/>
                  </a:cubicBezTo>
                  <a:lnTo>
                    <a:pt x="969" y="953"/>
                  </a:lnTo>
                  <a:cubicBezTo>
                    <a:pt x="912" y="980"/>
                    <a:pt x="844" y="987"/>
                    <a:pt x="806" y="1051"/>
                  </a:cubicBezTo>
                  <a:lnTo>
                    <a:pt x="806" y="1051"/>
                  </a:lnTo>
                  <a:cubicBezTo>
                    <a:pt x="804" y="1054"/>
                    <a:pt x="802" y="1056"/>
                    <a:pt x="800" y="1058"/>
                  </a:cubicBezTo>
                  <a:lnTo>
                    <a:pt x="800" y="1058"/>
                  </a:lnTo>
                  <a:cubicBezTo>
                    <a:pt x="785" y="1074"/>
                    <a:pt x="756" y="1078"/>
                    <a:pt x="731" y="1079"/>
                  </a:cubicBezTo>
                  <a:lnTo>
                    <a:pt x="731" y="1079"/>
                  </a:lnTo>
                  <a:cubicBezTo>
                    <a:pt x="701" y="1108"/>
                    <a:pt x="691" y="1077"/>
                    <a:pt x="676" y="1062"/>
                  </a:cubicBezTo>
                  <a:lnTo>
                    <a:pt x="676" y="1062"/>
                  </a:lnTo>
                  <a:cubicBezTo>
                    <a:pt x="665" y="1073"/>
                    <a:pt x="653" y="1084"/>
                    <a:pt x="642" y="1095"/>
                  </a:cubicBezTo>
                  <a:lnTo>
                    <a:pt x="643" y="1094"/>
                  </a:lnTo>
                  <a:lnTo>
                    <a:pt x="643" y="1094"/>
                  </a:lnTo>
                  <a:cubicBezTo>
                    <a:pt x="637" y="1110"/>
                    <a:pt x="626" y="1117"/>
                    <a:pt x="608" y="1111"/>
                  </a:cubicBezTo>
                  <a:lnTo>
                    <a:pt x="608" y="1111"/>
                  </a:lnTo>
                  <a:cubicBezTo>
                    <a:pt x="586" y="1138"/>
                    <a:pt x="565" y="1131"/>
                    <a:pt x="542" y="1111"/>
                  </a:cubicBezTo>
                  <a:lnTo>
                    <a:pt x="542" y="1111"/>
                  </a:lnTo>
                  <a:cubicBezTo>
                    <a:pt x="534" y="1109"/>
                    <a:pt x="519" y="1111"/>
                    <a:pt x="524" y="1095"/>
                  </a:cubicBezTo>
                  <a:lnTo>
                    <a:pt x="524" y="1095"/>
                  </a:lnTo>
                  <a:cubicBezTo>
                    <a:pt x="505" y="1104"/>
                    <a:pt x="495" y="1090"/>
                    <a:pt x="484" y="1078"/>
                  </a:cubicBezTo>
                  <a:lnTo>
                    <a:pt x="457" y="1050"/>
                  </a:lnTo>
                  <a:lnTo>
                    <a:pt x="457" y="1050"/>
                  </a:lnTo>
                  <a:cubicBezTo>
                    <a:pt x="446" y="1048"/>
                    <a:pt x="435" y="1047"/>
                    <a:pt x="424" y="1046"/>
                  </a:cubicBezTo>
                  <a:lnTo>
                    <a:pt x="424" y="1046"/>
                  </a:lnTo>
                  <a:cubicBezTo>
                    <a:pt x="424" y="1045"/>
                    <a:pt x="424" y="1044"/>
                    <a:pt x="425" y="1043"/>
                  </a:cubicBezTo>
                  <a:lnTo>
                    <a:pt x="425" y="1043"/>
                  </a:lnTo>
                  <a:cubicBezTo>
                    <a:pt x="426" y="1034"/>
                    <a:pt x="426" y="1030"/>
                    <a:pt x="426" y="1027"/>
                  </a:cubicBezTo>
                  <a:lnTo>
                    <a:pt x="426" y="1027"/>
                  </a:lnTo>
                  <a:cubicBezTo>
                    <a:pt x="424" y="1027"/>
                    <a:pt x="421" y="1026"/>
                    <a:pt x="416" y="1026"/>
                  </a:cubicBezTo>
                  <a:lnTo>
                    <a:pt x="416" y="1026"/>
                  </a:lnTo>
                  <a:cubicBezTo>
                    <a:pt x="411" y="1025"/>
                    <a:pt x="406" y="1024"/>
                    <a:pt x="402" y="1023"/>
                  </a:cubicBezTo>
                  <a:lnTo>
                    <a:pt x="402" y="1023"/>
                  </a:lnTo>
                  <a:cubicBezTo>
                    <a:pt x="400" y="1034"/>
                    <a:pt x="391" y="1045"/>
                    <a:pt x="381" y="1054"/>
                  </a:cubicBezTo>
                  <a:lnTo>
                    <a:pt x="381" y="1054"/>
                  </a:lnTo>
                  <a:cubicBezTo>
                    <a:pt x="361" y="1071"/>
                    <a:pt x="344" y="1090"/>
                    <a:pt x="326" y="1108"/>
                  </a:cubicBezTo>
                  <a:lnTo>
                    <a:pt x="326" y="1108"/>
                  </a:lnTo>
                  <a:cubicBezTo>
                    <a:pt x="320" y="1110"/>
                    <a:pt x="315" y="1115"/>
                    <a:pt x="311" y="1122"/>
                  </a:cubicBezTo>
                  <a:lnTo>
                    <a:pt x="311" y="1122"/>
                  </a:lnTo>
                  <a:cubicBezTo>
                    <a:pt x="310" y="1124"/>
                    <a:pt x="308" y="1125"/>
                    <a:pt x="306" y="1127"/>
                  </a:cubicBezTo>
                  <a:lnTo>
                    <a:pt x="306" y="1127"/>
                  </a:lnTo>
                  <a:cubicBezTo>
                    <a:pt x="298" y="1134"/>
                    <a:pt x="289" y="1141"/>
                    <a:pt x="280" y="1148"/>
                  </a:cubicBezTo>
                  <a:lnTo>
                    <a:pt x="280" y="1148"/>
                  </a:lnTo>
                  <a:cubicBezTo>
                    <a:pt x="280" y="1149"/>
                    <a:pt x="280" y="1149"/>
                    <a:pt x="280" y="1149"/>
                  </a:cubicBezTo>
                  <a:lnTo>
                    <a:pt x="280" y="1149"/>
                  </a:lnTo>
                  <a:cubicBezTo>
                    <a:pt x="233" y="1189"/>
                    <a:pt x="187" y="1231"/>
                    <a:pt x="168" y="1290"/>
                  </a:cubicBezTo>
                  <a:lnTo>
                    <a:pt x="168" y="1290"/>
                  </a:lnTo>
                  <a:lnTo>
                    <a:pt x="168" y="1290"/>
                  </a:lnTo>
                  <a:lnTo>
                    <a:pt x="168" y="1290"/>
                  </a:lnTo>
                  <a:cubicBezTo>
                    <a:pt x="143" y="1317"/>
                    <a:pt x="117" y="1343"/>
                    <a:pt x="85" y="1365"/>
                  </a:cubicBezTo>
                  <a:lnTo>
                    <a:pt x="85" y="1365"/>
                  </a:lnTo>
                  <a:cubicBezTo>
                    <a:pt x="60" y="1382"/>
                    <a:pt x="35" y="1398"/>
                    <a:pt x="17" y="1423"/>
                  </a:cubicBezTo>
                  <a:lnTo>
                    <a:pt x="17" y="1423"/>
                  </a:lnTo>
                  <a:cubicBezTo>
                    <a:pt x="11" y="1425"/>
                    <a:pt x="6" y="1427"/>
                    <a:pt x="0" y="1430"/>
                  </a:cubicBezTo>
                  <a:lnTo>
                    <a:pt x="0" y="1430"/>
                  </a:lnTo>
                  <a:cubicBezTo>
                    <a:pt x="0" y="1435"/>
                    <a:pt x="0" y="1440"/>
                    <a:pt x="3" y="1446"/>
                  </a:cubicBezTo>
                  <a:lnTo>
                    <a:pt x="3" y="1446"/>
                  </a:lnTo>
                  <a:cubicBezTo>
                    <a:pt x="6" y="1451"/>
                    <a:pt x="8" y="1456"/>
                    <a:pt x="12" y="1461"/>
                  </a:cubicBezTo>
                  <a:lnTo>
                    <a:pt x="12" y="1461"/>
                  </a:lnTo>
                  <a:cubicBezTo>
                    <a:pt x="16" y="1466"/>
                    <a:pt x="21" y="1469"/>
                    <a:pt x="26" y="1472"/>
                  </a:cubicBezTo>
                  <a:lnTo>
                    <a:pt x="26" y="1472"/>
                  </a:lnTo>
                  <a:cubicBezTo>
                    <a:pt x="156" y="1451"/>
                    <a:pt x="286" y="1431"/>
                    <a:pt x="418" y="1425"/>
                  </a:cubicBezTo>
                  <a:lnTo>
                    <a:pt x="418" y="1425"/>
                  </a:lnTo>
                  <a:cubicBezTo>
                    <a:pt x="437" y="1424"/>
                    <a:pt x="463" y="1406"/>
                    <a:pt x="479" y="1420"/>
                  </a:cubicBezTo>
                  <a:lnTo>
                    <a:pt x="479" y="1420"/>
                  </a:lnTo>
                  <a:cubicBezTo>
                    <a:pt x="492" y="1418"/>
                    <a:pt x="505" y="1416"/>
                    <a:pt x="517" y="1414"/>
                  </a:cubicBezTo>
                  <a:lnTo>
                    <a:pt x="517" y="1414"/>
                  </a:lnTo>
                  <a:cubicBezTo>
                    <a:pt x="527" y="1399"/>
                    <a:pt x="545" y="1389"/>
                    <a:pt x="571" y="1389"/>
                  </a:cubicBezTo>
                  <a:lnTo>
                    <a:pt x="571" y="1389"/>
                  </a:lnTo>
                  <a:cubicBezTo>
                    <a:pt x="804" y="1383"/>
                    <a:pt x="1031" y="1332"/>
                    <a:pt x="1262" y="1303"/>
                  </a:cubicBezTo>
                  <a:lnTo>
                    <a:pt x="1262" y="1303"/>
                  </a:lnTo>
                  <a:cubicBezTo>
                    <a:pt x="1650" y="1255"/>
                    <a:pt x="2031" y="1167"/>
                    <a:pt x="2411" y="1077"/>
                  </a:cubicBezTo>
                  <a:lnTo>
                    <a:pt x="2411" y="1077"/>
                  </a:lnTo>
                  <a:cubicBezTo>
                    <a:pt x="2438" y="1071"/>
                    <a:pt x="2460" y="1072"/>
                    <a:pt x="2479" y="1078"/>
                  </a:cubicBezTo>
                  <a:lnTo>
                    <a:pt x="2479" y="1078"/>
                  </a:lnTo>
                  <a:cubicBezTo>
                    <a:pt x="2483" y="1078"/>
                    <a:pt x="2486" y="1077"/>
                    <a:pt x="2490" y="1077"/>
                  </a:cubicBezTo>
                  <a:lnTo>
                    <a:pt x="2490" y="1077"/>
                  </a:lnTo>
                  <a:cubicBezTo>
                    <a:pt x="2502" y="1075"/>
                    <a:pt x="2516" y="1072"/>
                    <a:pt x="2530" y="1066"/>
                  </a:cubicBezTo>
                  <a:lnTo>
                    <a:pt x="2530" y="1066"/>
                  </a:lnTo>
                  <a:cubicBezTo>
                    <a:pt x="2540" y="1062"/>
                    <a:pt x="2549" y="1054"/>
                    <a:pt x="2556" y="1044"/>
                  </a:cubicBezTo>
                  <a:lnTo>
                    <a:pt x="2556" y="1044"/>
                  </a:lnTo>
                  <a:cubicBezTo>
                    <a:pt x="2566" y="1027"/>
                    <a:pt x="2568" y="1007"/>
                    <a:pt x="2561" y="984"/>
                  </a:cubicBezTo>
                  <a:lnTo>
                    <a:pt x="2559" y="973"/>
                  </a:lnTo>
                  <a:lnTo>
                    <a:pt x="2559" y="973"/>
                  </a:lnTo>
                  <a:cubicBezTo>
                    <a:pt x="2549" y="939"/>
                    <a:pt x="2533" y="877"/>
                    <a:pt x="2458" y="877"/>
                  </a:cubicBezTo>
                  <a:lnTo>
                    <a:pt x="2458" y="877"/>
                  </a:lnTo>
                  <a:cubicBezTo>
                    <a:pt x="2453" y="877"/>
                    <a:pt x="2448" y="877"/>
                    <a:pt x="2443" y="877"/>
                  </a:cubicBezTo>
                  <a:lnTo>
                    <a:pt x="2443" y="877"/>
                  </a:lnTo>
                  <a:cubicBezTo>
                    <a:pt x="2438" y="878"/>
                    <a:pt x="2434" y="878"/>
                    <a:pt x="2429" y="878"/>
                  </a:cubicBezTo>
                  <a:lnTo>
                    <a:pt x="2429" y="878"/>
                  </a:lnTo>
                  <a:cubicBezTo>
                    <a:pt x="2409" y="879"/>
                    <a:pt x="2386" y="881"/>
                    <a:pt x="2365" y="892"/>
                  </a:cubicBezTo>
                  <a:lnTo>
                    <a:pt x="2365" y="892"/>
                  </a:lnTo>
                  <a:cubicBezTo>
                    <a:pt x="2377" y="884"/>
                    <a:pt x="2388" y="874"/>
                    <a:pt x="2389" y="858"/>
                  </a:cubicBezTo>
                  <a:lnTo>
                    <a:pt x="2389" y="858"/>
                  </a:lnTo>
                  <a:cubicBezTo>
                    <a:pt x="2390" y="842"/>
                    <a:pt x="2386" y="828"/>
                    <a:pt x="2376" y="817"/>
                  </a:cubicBezTo>
                  <a:lnTo>
                    <a:pt x="2376" y="817"/>
                  </a:lnTo>
                  <a:cubicBezTo>
                    <a:pt x="2364" y="803"/>
                    <a:pt x="2346" y="796"/>
                    <a:pt x="2323" y="795"/>
                  </a:cubicBezTo>
                  <a:lnTo>
                    <a:pt x="2323" y="795"/>
                  </a:lnTo>
                  <a:cubicBezTo>
                    <a:pt x="2320" y="795"/>
                    <a:pt x="2318" y="794"/>
                    <a:pt x="2315" y="793"/>
                  </a:cubicBezTo>
                  <a:lnTo>
                    <a:pt x="2315" y="793"/>
                  </a:lnTo>
                  <a:cubicBezTo>
                    <a:pt x="2322" y="783"/>
                    <a:pt x="2325" y="772"/>
                    <a:pt x="2327" y="765"/>
                  </a:cubicBezTo>
                  <a:lnTo>
                    <a:pt x="2327" y="765"/>
                  </a:lnTo>
                  <a:cubicBezTo>
                    <a:pt x="2327" y="764"/>
                    <a:pt x="2328" y="762"/>
                    <a:pt x="2328" y="761"/>
                  </a:cubicBezTo>
                  <a:lnTo>
                    <a:pt x="2333" y="761"/>
                  </a:lnTo>
                  <a:lnTo>
                    <a:pt x="2333" y="761"/>
                  </a:lnTo>
                  <a:cubicBezTo>
                    <a:pt x="2372" y="761"/>
                    <a:pt x="2385" y="734"/>
                    <a:pt x="2389" y="719"/>
                  </a:cubicBezTo>
                  <a:lnTo>
                    <a:pt x="2389" y="719"/>
                  </a:lnTo>
                  <a:cubicBezTo>
                    <a:pt x="2392" y="708"/>
                    <a:pt x="2388" y="695"/>
                    <a:pt x="2380" y="686"/>
                  </a:cubicBezTo>
                  <a:lnTo>
                    <a:pt x="2380" y="686"/>
                  </a:lnTo>
                  <a:cubicBezTo>
                    <a:pt x="2335" y="638"/>
                    <a:pt x="2335" y="638"/>
                    <a:pt x="2338" y="541"/>
                  </a:cubicBezTo>
                  <a:lnTo>
                    <a:pt x="2338" y="541"/>
                  </a:lnTo>
                  <a:cubicBezTo>
                    <a:pt x="2339" y="513"/>
                    <a:pt x="2329" y="493"/>
                    <a:pt x="2305" y="479"/>
                  </a:cubicBezTo>
                  <a:lnTo>
                    <a:pt x="2305" y="479"/>
                  </a:lnTo>
                  <a:cubicBezTo>
                    <a:pt x="2292" y="470"/>
                    <a:pt x="2278" y="463"/>
                    <a:pt x="2264" y="456"/>
                  </a:cubicBezTo>
                  <a:lnTo>
                    <a:pt x="2264" y="456"/>
                  </a:lnTo>
                  <a:cubicBezTo>
                    <a:pt x="2248" y="454"/>
                    <a:pt x="2231" y="446"/>
                    <a:pt x="2217" y="439"/>
                  </a:cubicBezTo>
                  <a:lnTo>
                    <a:pt x="2217" y="439"/>
                  </a:lnTo>
                  <a:cubicBezTo>
                    <a:pt x="2201" y="432"/>
                    <a:pt x="2185" y="426"/>
                    <a:pt x="2168" y="420"/>
                  </a:cubicBezTo>
                  <a:close/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913B3071-D0F5-B047-890F-B0735ACC6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1836" y="6253138"/>
              <a:ext cx="1039790" cy="504052"/>
            </a:xfrm>
            <a:custGeom>
              <a:avLst/>
              <a:gdLst>
                <a:gd name="T0" fmla="*/ 855 w 1594"/>
                <a:gd name="T1" fmla="*/ 524 h 772"/>
                <a:gd name="T2" fmla="*/ 871 w 1594"/>
                <a:gd name="T3" fmla="*/ 490 h 772"/>
                <a:gd name="T4" fmla="*/ 1138 w 1594"/>
                <a:gd name="T5" fmla="*/ 7 h 772"/>
                <a:gd name="T6" fmla="*/ 840 w 1594"/>
                <a:gd name="T7" fmla="*/ 56 h 772"/>
                <a:gd name="T8" fmla="*/ 494 w 1594"/>
                <a:gd name="T9" fmla="*/ 127 h 772"/>
                <a:gd name="T10" fmla="*/ 422 w 1594"/>
                <a:gd name="T11" fmla="*/ 144 h 772"/>
                <a:gd name="T12" fmla="*/ 7 w 1594"/>
                <a:gd name="T13" fmla="*/ 214 h 772"/>
                <a:gd name="T14" fmla="*/ 0 w 1594"/>
                <a:gd name="T15" fmla="*/ 228 h 772"/>
                <a:gd name="T16" fmla="*/ 71 w 1594"/>
                <a:gd name="T17" fmla="*/ 405 h 772"/>
                <a:gd name="T18" fmla="*/ 111 w 1594"/>
                <a:gd name="T19" fmla="*/ 389 h 772"/>
                <a:gd name="T20" fmla="*/ 225 w 1594"/>
                <a:gd name="T21" fmla="*/ 270 h 772"/>
                <a:gd name="T22" fmla="*/ 321 w 1594"/>
                <a:gd name="T23" fmla="*/ 260 h 772"/>
                <a:gd name="T24" fmla="*/ 336 w 1594"/>
                <a:gd name="T25" fmla="*/ 238 h 772"/>
                <a:gd name="T26" fmla="*/ 353 w 1594"/>
                <a:gd name="T27" fmla="*/ 223 h 772"/>
                <a:gd name="T28" fmla="*/ 556 w 1594"/>
                <a:gd name="T29" fmla="*/ 221 h 772"/>
                <a:gd name="T30" fmla="*/ 588 w 1594"/>
                <a:gd name="T31" fmla="*/ 238 h 772"/>
                <a:gd name="T32" fmla="*/ 637 w 1594"/>
                <a:gd name="T33" fmla="*/ 287 h 772"/>
                <a:gd name="T34" fmla="*/ 636 w 1594"/>
                <a:gd name="T35" fmla="*/ 299 h 772"/>
                <a:gd name="T36" fmla="*/ 671 w 1594"/>
                <a:gd name="T37" fmla="*/ 306 h 772"/>
                <a:gd name="T38" fmla="*/ 673 w 1594"/>
                <a:gd name="T39" fmla="*/ 306 h 772"/>
                <a:gd name="T40" fmla="*/ 671 w 1594"/>
                <a:gd name="T41" fmla="*/ 306 h 772"/>
                <a:gd name="T42" fmla="*/ 829 w 1594"/>
                <a:gd name="T43" fmla="*/ 422 h 772"/>
                <a:gd name="T44" fmla="*/ 870 w 1594"/>
                <a:gd name="T45" fmla="*/ 457 h 772"/>
                <a:gd name="T46" fmla="*/ 873 w 1594"/>
                <a:gd name="T47" fmla="*/ 489 h 772"/>
                <a:gd name="T48" fmla="*/ 871 w 1594"/>
                <a:gd name="T49" fmla="*/ 490 h 772"/>
                <a:gd name="T50" fmla="*/ 855 w 1594"/>
                <a:gd name="T51" fmla="*/ 522 h 772"/>
                <a:gd name="T52" fmla="*/ 855 w 1594"/>
                <a:gd name="T53" fmla="*/ 524 h 772"/>
                <a:gd name="T54" fmla="*/ 855 w 1594"/>
                <a:gd name="T55" fmla="*/ 522 h 772"/>
                <a:gd name="T56" fmla="*/ 839 w 1594"/>
                <a:gd name="T57" fmla="*/ 555 h 772"/>
                <a:gd name="T58" fmla="*/ 838 w 1594"/>
                <a:gd name="T59" fmla="*/ 557 h 772"/>
                <a:gd name="T60" fmla="*/ 837 w 1594"/>
                <a:gd name="T61" fmla="*/ 556 h 772"/>
                <a:gd name="T62" fmla="*/ 872 w 1594"/>
                <a:gd name="T63" fmla="*/ 672 h 772"/>
                <a:gd name="T64" fmla="*/ 872 w 1594"/>
                <a:gd name="T65" fmla="*/ 672 h 772"/>
                <a:gd name="T66" fmla="*/ 901 w 1594"/>
                <a:gd name="T67" fmla="*/ 689 h 772"/>
                <a:gd name="T68" fmla="*/ 903 w 1594"/>
                <a:gd name="T69" fmla="*/ 685 h 772"/>
                <a:gd name="T70" fmla="*/ 1021 w 1594"/>
                <a:gd name="T71" fmla="*/ 716 h 772"/>
                <a:gd name="T72" fmla="*/ 1049 w 1594"/>
                <a:gd name="T73" fmla="*/ 715 h 772"/>
                <a:gd name="T74" fmla="*/ 1112 w 1594"/>
                <a:gd name="T75" fmla="*/ 734 h 772"/>
                <a:gd name="T76" fmla="*/ 1159 w 1594"/>
                <a:gd name="T77" fmla="*/ 751 h 772"/>
                <a:gd name="T78" fmla="*/ 1200 w 1594"/>
                <a:gd name="T79" fmla="*/ 724 h 772"/>
                <a:gd name="T80" fmla="*/ 1171 w 1594"/>
                <a:gd name="T81" fmla="*/ 664 h 772"/>
                <a:gd name="T82" fmla="*/ 1144 w 1594"/>
                <a:gd name="T83" fmla="*/ 628 h 772"/>
                <a:gd name="T84" fmla="*/ 1122 w 1594"/>
                <a:gd name="T85" fmla="*/ 594 h 772"/>
                <a:gd name="T86" fmla="*/ 1146 w 1594"/>
                <a:gd name="T87" fmla="*/ 591 h 772"/>
                <a:gd name="T88" fmla="*/ 1156 w 1594"/>
                <a:gd name="T89" fmla="*/ 610 h 772"/>
                <a:gd name="T90" fmla="*/ 1255 w 1594"/>
                <a:gd name="T91" fmla="*/ 647 h 772"/>
                <a:gd name="T92" fmla="*/ 1287 w 1594"/>
                <a:gd name="T93" fmla="*/ 637 h 772"/>
                <a:gd name="T94" fmla="*/ 1300 w 1594"/>
                <a:gd name="T95" fmla="*/ 684 h 772"/>
                <a:gd name="T96" fmla="*/ 1364 w 1594"/>
                <a:gd name="T97" fmla="*/ 771 h 772"/>
                <a:gd name="T98" fmla="*/ 1378 w 1594"/>
                <a:gd name="T99" fmla="*/ 770 h 772"/>
                <a:gd name="T100" fmla="*/ 1404 w 1594"/>
                <a:gd name="T101" fmla="*/ 722 h 772"/>
                <a:gd name="T102" fmla="*/ 1447 w 1594"/>
                <a:gd name="T103" fmla="*/ 691 h 772"/>
                <a:gd name="T104" fmla="*/ 1479 w 1594"/>
                <a:gd name="T105" fmla="*/ 676 h 772"/>
                <a:gd name="T106" fmla="*/ 1496 w 1594"/>
                <a:gd name="T107" fmla="*/ 705 h 772"/>
                <a:gd name="T108" fmla="*/ 1588 w 1594"/>
                <a:gd name="T109" fmla="*/ 488 h 772"/>
                <a:gd name="T110" fmla="*/ 1583 w 1594"/>
                <a:gd name="T111" fmla="*/ 454 h 772"/>
                <a:gd name="T112" fmla="*/ 1550 w 1594"/>
                <a:gd name="T113" fmla="*/ 443 h 772"/>
                <a:gd name="T114" fmla="*/ 1499 w 1594"/>
                <a:gd name="T115" fmla="*/ 452 h 772"/>
                <a:gd name="T116" fmla="*/ 1364 w 1594"/>
                <a:gd name="T117" fmla="*/ 483 h 772"/>
                <a:gd name="T118" fmla="*/ 1331 w 1594"/>
                <a:gd name="T119" fmla="*/ 435 h 772"/>
                <a:gd name="T120" fmla="*/ 1230 w 1594"/>
                <a:gd name="T121" fmla="*/ 97 h 772"/>
                <a:gd name="T122" fmla="*/ 1223 w 1594"/>
                <a:gd name="T123" fmla="*/ 85 h 772"/>
                <a:gd name="T124" fmla="*/ 1204 w 1594"/>
                <a:gd name="T125" fmla="*/ 21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4" h="772">
                  <a:moveTo>
                    <a:pt x="838" y="557"/>
                  </a:moveTo>
                  <a:lnTo>
                    <a:pt x="838" y="557"/>
                  </a:lnTo>
                  <a:close/>
                  <a:moveTo>
                    <a:pt x="855" y="524"/>
                  </a:moveTo>
                  <a:lnTo>
                    <a:pt x="855" y="524"/>
                  </a:lnTo>
                  <a:close/>
                  <a:moveTo>
                    <a:pt x="871" y="490"/>
                  </a:moveTo>
                  <a:lnTo>
                    <a:pt x="871" y="490"/>
                  </a:lnTo>
                  <a:close/>
                  <a:moveTo>
                    <a:pt x="1177" y="0"/>
                  </a:moveTo>
                  <a:lnTo>
                    <a:pt x="1177" y="0"/>
                  </a:lnTo>
                  <a:cubicBezTo>
                    <a:pt x="1166" y="7"/>
                    <a:pt x="1151" y="4"/>
                    <a:pt x="1138" y="7"/>
                  </a:cubicBezTo>
                  <a:lnTo>
                    <a:pt x="1138" y="7"/>
                  </a:lnTo>
                  <a:cubicBezTo>
                    <a:pt x="1039" y="26"/>
                    <a:pt x="937" y="21"/>
                    <a:pt x="840" y="56"/>
                  </a:cubicBezTo>
                  <a:lnTo>
                    <a:pt x="840" y="56"/>
                  </a:lnTo>
                  <a:cubicBezTo>
                    <a:pt x="774" y="70"/>
                    <a:pt x="707" y="85"/>
                    <a:pt x="640" y="97"/>
                  </a:cubicBezTo>
                  <a:lnTo>
                    <a:pt x="640" y="97"/>
                  </a:lnTo>
                  <a:cubicBezTo>
                    <a:pt x="591" y="107"/>
                    <a:pt x="543" y="117"/>
                    <a:pt x="494" y="127"/>
                  </a:cubicBezTo>
                  <a:lnTo>
                    <a:pt x="494" y="127"/>
                  </a:lnTo>
                  <a:cubicBezTo>
                    <a:pt x="470" y="133"/>
                    <a:pt x="446" y="139"/>
                    <a:pt x="422" y="144"/>
                  </a:cubicBezTo>
                  <a:lnTo>
                    <a:pt x="422" y="144"/>
                  </a:lnTo>
                  <a:cubicBezTo>
                    <a:pt x="300" y="170"/>
                    <a:pt x="178" y="196"/>
                    <a:pt x="54" y="207"/>
                  </a:cubicBezTo>
                  <a:lnTo>
                    <a:pt x="54" y="207"/>
                  </a:lnTo>
                  <a:cubicBezTo>
                    <a:pt x="39" y="210"/>
                    <a:pt x="23" y="212"/>
                    <a:pt x="7" y="214"/>
                  </a:cubicBezTo>
                  <a:lnTo>
                    <a:pt x="7" y="214"/>
                  </a:lnTo>
                  <a:cubicBezTo>
                    <a:pt x="5" y="219"/>
                    <a:pt x="2" y="223"/>
                    <a:pt x="0" y="228"/>
                  </a:cubicBezTo>
                  <a:lnTo>
                    <a:pt x="0" y="228"/>
                  </a:lnTo>
                  <a:cubicBezTo>
                    <a:pt x="12" y="236"/>
                    <a:pt x="19" y="246"/>
                    <a:pt x="26" y="256"/>
                  </a:cubicBezTo>
                  <a:lnTo>
                    <a:pt x="26" y="256"/>
                  </a:lnTo>
                  <a:cubicBezTo>
                    <a:pt x="11" y="308"/>
                    <a:pt x="27" y="374"/>
                    <a:pt x="71" y="405"/>
                  </a:cubicBezTo>
                  <a:lnTo>
                    <a:pt x="71" y="405"/>
                  </a:lnTo>
                  <a:cubicBezTo>
                    <a:pt x="81" y="392"/>
                    <a:pt x="94" y="385"/>
                    <a:pt x="111" y="389"/>
                  </a:cubicBezTo>
                  <a:lnTo>
                    <a:pt x="111" y="389"/>
                  </a:lnTo>
                  <a:cubicBezTo>
                    <a:pt x="146" y="354"/>
                    <a:pt x="184" y="323"/>
                    <a:pt x="214" y="284"/>
                  </a:cubicBezTo>
                  <a:lnTo>
                    <a:pt x="214" y="284"/>
                  </a:lnTo>
                  <a:cubicBezTo>
                    <a:pt x="218" y="278"/>
                    <a:pt x="221" y="274"/>
                    <a:pt x="225" y="270"/>
                  </a:cubicBezTo>
                  <a:lnTo>
                    <a:pt x="225" y="270"/>
                  </a:lnTo>
                  <a:cubicBezTo>
                    <a:pt x="254" y="241"/>
                    <a:pt x="283" y="240"/>
                    <a:pt x="321" y="260"/>
                  </a:cubicBezTo>
                  <a:lnTo>
                    <a:pt x="321" y="260"/>
                  </a:lnTo>
                  <a:lnTo>
                    <a:pt x="321" y="260"/>
                  </a:lnTo>
                  <a:cubicBezTo>
                    <a:pt x="318" y="247"/>
                    <a:pt x="324" y="240"/>
                    <a:pt x="336" y="238"/>
                  </a:cubicBezTo>
                  <a:lnTo>
                    <a:pt x="336" y="238"/>
                  </a:lnTo>
                  <a:cubicBezTo>
                    <a:pt x="338" y="227"/>
                    <a:pt x="343" y="222"/>
                    <a:pt x="355" y="221"/>
                  </a:cubicBezTo>
                  <a:lnTo>
                    <a:pt x="353" y="223"/>
                  </a:lnTo>
                  <a:lnTo>
                    <a:pt x="353" y="223"/>
                  </a:lnTo>
                  <a:cubicBezTo>
                    <a:pt x="399" y="178"/>
                    <a:pt x="456" y="173"/>
                    <a:pt x="516" y="172"/>
                  </a:cubicBezTo>
                  <a:lnTo>
                    <a:pt x="516" y="172"/>
                  </a:lnTo>
                  <a:cubicBezTo>
                    <a:pt x="555" y="171"/>
                    <a:pt x="560" y="192"/>
                    <a:pt x="556" y="221"/>
                  </a:cubicBezTo>
                  <a:lnTo>
                    <a:pt x="556" y="221"/>
                  </a:lnTo>
                  <a:cubicBezTo>
                    <a:pt x="573" y="216"/>
                    <a:pt x="583" y="222"/>
                    <a:pt x="588" y="238"/>
                  </a:cubicBezTo>
                  <a:lnTo>
                    <a:pt x="588" y="238"/>
                  </a:lnTo>
                  <a:cubicBezTo>
                    <a:pt x="602" y="253"/>
                    <a:pt x="612" y="268"/>
                    <a:pt x="606" y="288"/>
                  </a:cubicBezTo>
                  <a:lnTo>
                    <a:pt x="606" y="288"/>
                  </a:lnTo>
                  <a:cubicBezTo>
                    <a:pt x="616" y="290"/>
                    <a:pt x="626" y="288"/>
                    <a:pt x="637" y="287"/>
                  </a:cubicBezTo>
                  <a:lnTo>
                    <a:pt x="637" y="287"/>
                  </a:lnTo>
                  <a:cubicBezTo>
                    <a:pt x="638" y="291"/>
                    <a:pt x="637" y="295"/>
                    <a:pt x="636" y="299"/>
                  </a:cubicBezTo>
                  <a:lnTo>
                    <a:pt x="636" y="299"/>
                  </a:lnTo>
                  <a:cubicBezTo>
                    <a:pt x="635" y="302"/>
                    <a:pt x="634" y="307"/>
                    <a:pt x="634" y="311"/>
                  </a:cubicBezTo>
                  <a:lnTo>
                    <a:pt x="634" y="311"/>
                  </a:lnTo>
                  <a:cubicBezTo>
                    <a:pt x="643" y="305"/>
                    <a:pt x="655" y="303"/>
                    <a:pt x="671" y="306"/>
                  </a:cubicBezTo>
                  <a:lnTo>
                    <a:pt x="671" y="306"/>
                  </a:lnTo>
                  <a:cubicBezTo>
                    <a:pt x="671" y="306"/>
                    <a:pt x="671" y="305"/>
                    <a:pt x="671" y="304"/>
                  </a:cubicBezTo>
                  <a:lnTo>
                    <a:pt x="673" y="306"/>
                  </a:lnTo>
                  <a:lnTo>
                    <a:pt x="673" y="306"/>
                  </a:lnTo>
                  <a:cubicBezTo>
                    <a:pt x="672" y="306"/>
                    <a:pt x="672" y="306"/>
                    <a:pt x="671" y="306"/>
                  </a:cubicBezTo>
                  <a:lnTo>
                    <a:pt x="671" y="306"/>
                  </a:lnTo>
                  <a:cubicBezTo>
                    <a:pt x="677" y="324"/>
                    <a:pt x="662" y="348"/>
                    <a:pt x="687" y="361"/>
                  </a:cubicBezTo>
                  <a:lnTo>
                    <a:pt x="687" y="361"/>
                  </a:lnTo>
                  <a:cubicBezTo>
                    <a:pt x="730" y="391"/>
                    <a:pt x="785" y="397"/>
                    <a:pt x="829" y="422"/>
                  </a:cubicBezTo>
                  <a:lnTo>
                    <a:pt x="829" y="422"/>
                  </a:lnTo>
                  <a:cubicBezTo>
                    <a:pt x="845" y="431"/>
                    <a:pt x="858" y="442"/>
                    <a:pt x="870" y="457"/>
                  </a:cubicBezTo>
                  <a:lnTo>
                    <a:pt x="870" y="457"/>
                  </a:lnTo>
                  <a:cubicBezTo>
                    <a:pt x="870" y="468"/>
                    <a:pt x="871" y="478"/>
                    <a:pt x="871" y="489"/>
                  </a:cubicBezTo>
                  <a:lnTo>
                    <a:pt x="871" y="489"/>
                  </a:lnTo>
                  <a:cubicBezTo>
                    <a:pt x="871" y="489"/>
                    <a:pt x="872" y="489"/>
                    <a:pt x="873" y="489"/>
                  </a:cubicBezTo>
                  <a:lnTo>
                    <a:pt x="872" y="489"/>
                  </a:lnTo>
                  <a:lnTo>
                    <a:pt x="871" y="490"/>
                  </a:lnTo>
                  <a:lnTo>
                    <a:pt x="871" y="490"/>
                  </a:lnTo>
                  <a:lnTo>
                    <a:pt x="871" y="489"/>
                  </a:lnTo>
                  <a:lnTo>
                    <a:pt x="871" y="489"/>
                  </a:lnTo>
                  <a:cubicBezTo>
                    <a:pt x="855" y="495"/>
                    <a:pt x="851" y="507"/>
                    <a:pt x="855" y="522"/>
                  </a:cubicBezTo>
                  <a:lnTo>
                    <a:pt x="855" y="522"/>
                  </a:lnTo>
                  <a:cubicBezTo>
                    <a:pt x="855" y="522"/>
                    <a:pt x="855" y="522"/>
                    <a:pt x="856" y="522"/>
                  </a:cubicBezTo>
                  <a:lnTo>
                    <a:pt x="855" y="524"/>
                  </a:lnTo>
                  <a:lnTo>
                    <a:pt x="855" y="524"/>
                  </a:lnTo>
                  <a:cubicBezTo>
                    <a:pt x="855" y="523"/>
                    <a:pt x="855" y="523"/>
                    <a:pt x="855" y="522"/>
                  </a:cubicBezTo>
                  <a:lnTo>
                    <a:pt x="855" y="522"/>
                  </a:lnTo>
                  <a:cubicBezTo>
                    <a:pt x="836" y="528"/>
                    <a:pt x="833" y="540"/>
                    <a:pt x="837" y="556"/>
                  </a:cubicBezTo>
                  <a:lnTo>
                    <a:pt x="837" y="556"/>
                  </a:lnTo>
                  <a:cubicBezTo>
                    <a:pt x="838" y="556"/>
                    <a:pt x="839" y="556"/>
                    <a:pt x="839" y="555"/>
                  </a:cubicBezTo>
                  <a:lnTo>
                    <a:pt x="839" y="556"/>
                  </a:lnTo>
                  <a:lnTo>
                    <a:pt x="839" y="556"/>
                  </a:lnTo>
                  <a:cubicBezTo>
                    <a:pt x="838" y="557"/>
                    <a:pt x="838" y="557"/>
                    <a:pt x="838" y="557"/>
                  </a:cubicBezTo>
                  <a:lnTo>
                    <a:pt x="838" y="557"/>
                  </a:lnTo>
                  <a:cubicBezTo>
                    <a:pt x="838" y="557"/>
                    <a:pt x="838" y="556"/>
                    <a:pt x="837" y="556"/>
                  </a:cubicBezTo>
                  <a:lnTo>
                    <a:pt x="837" y="556"/>
                  </a:lnTo>
                  <a:cubicBezTo>
                    <a:pt x="803" y="576"/>
                    <a:pt x="805" y="611"/>
                    <a:pt x="805" y="645"/>
                  </a:cubicBezTo>
                  <a:lnTo>
                    <a:pt x="805" y="645"/>
                  </a:lnTo>
                  <a:cubicBezTo>
                    <a:pt x="806" y="697"/>
                    <a:pt x="810" y="698"/>
                    <a:pt x="872" y="672"/>
                  </a:cubicBezTo>
                  <a:lnTo>
                    <a:pt x="872" y="672"/>
                  </a:lnTo>
                  <a:cubicBezTo>
                    <a:pt x="871" y="673"/>
                    <a:pt x="871" y="673"/>
                    <a:pt x="871" y="674"/>
                  </a:cubicBezTo>
                  <a:lnTo>
                    <a:pt x="872" y="672"/>
                  </a:lnTo>
                  <a:lnTo>
                    <a:pt x="871" y="674"/>
                  </a:lnTo>
                  <a:lnTo>
                    <a:pt x="871" y="674"/>
                  </a:lnTo>
                  <a:cubicBezTo>
                    <a:pt x="881" y="679"/>
                    <a:pt x="891" y="684"/>
                    <a:pt x="901" y="689"/>
                  </a:cubicBezTo>
                  <a:lnTo>
                    <a:pt x="901" y="689"/>
                  </a:lnTo>
                  <a:cubicBezTo>
                    <a:pt x="901" y="688"/>
                    <a:pt x="902" y="687"/>
                    <a:pt x="903" y="685"/>
                  </a:cubicBezTo>
                  <a:lnTo>
                    <a:pt x="903" y="685"/>
                  </a:lnTo>
                  <a:cubicBezTo>
                    <a:pt x="903" y="684"/>
                    <a:pt x="904" y="683"/>
                    <a:pt x="906" y="682"/>
                  </a:cubicBezTo>
                  <a:lnTo>
                    <a:pt x="906" y="682"/>
                  </a:lnTo>
                  <a:cubicBezTo>
                    <a:pt x="942" y="712"/>
                    <a:pt x="984" y="716"/>
                    <a:pt x="1021" y="716"/>
                  </a:cubicBezTo>
                  <a:lnTo>
                    <a:pt x="1021" y="716"/>
                  </a:lnTo>
                  <a:cubicBezTo>
                    <a:pt x="1030" y="716"/>
                    <a:pt x="1039" y="716"/>
                    <a:pt x="1049" y="715"/>
                  </a:cubicBezTo>
                  <a:lnTo>
                    <a:pt x="1049" y="715"/>
                  </a:lnTo>
                  <a:cubicBezTo>
                    <a:pt x="1053" y="715"/>
                    <a:pt x="1059" y="715"/>
                    <a:pt x="1063" y="715"/>
                  </a:cubicBezTo>
                  <a:lnTo>
                    <a:pt x="1063" y="715"/>
                  </a:lnTo>
                  <a:cubicBezTo>
                    <a:pt x="1080" y="721"/>
                    <a:pt x="1096" y="727"/>
                    <a:pt x="1112" y="734"/>
                  </a:cubicBezTo>
                  <a:lnTo>
                    <a:pt x="1112" y="734"/>
                  </a:lnTo>
                  <a:cubicBezTo>
                    <a:pt x="1126" y="741"/>
                    <a:pt x="1143" y="749"/>
                    <a:pt x="1159" y="751"/>
                  </a:cubicBezTo>
                  <a:lnTo>
                    <a:pt x="1159" y="751"/>
                  </a:lnTo>
                  <a:cubicBezTo>
                    <a:pt x="1167" y="753"/>
                    <a:pt x="1174" y="753"/>
                    <a:pt x="1182" y="751"/>
                  </a:cubicBezTo>
                  <a:lnTo>
                    <a:pt x="1182" y="751"/>
                  </a:lnTo>
                  <a:cubicBezTo>
                    <a:pt x="1194" y="747"/>
                    <a:pt x="1203" y="736"/>
                    <a:pt x="1200" y="724"/>
                  </a:cubicBezTo>
                  <a:lnTo>
                    <a:pt x="1200" y="724"/>
                  </a:lnTo>
                  <a:cubicBezTo>
                    <a:pt x="1209" y="706"/>
                    <a:pt x="1184" y="673"/>
                    <a:pt x="1171" y="664"/>
                  </a:cubicBezTo>
                  <a:lnTo>
                    <a:pt x="1171" y="664"/>
                  </a:lnTo>
                  <a:cubicBezTo>
                    <a:pt x="1170" y="663"/>
                    <a:pt x="1169" y="663"/>
                    <a:pt x="1168" y="663"/>
                  </a:cubicBezTo>
                  <a:lnTo>
                    <a:pt x="1168" y="663"/>
                  </a:lnTo>
                  <a:cubicBezTo>
                    <a:pt x="1160" y="651"/>
                    <a:pt x="1152" y="639"/>
                    <a:pt x="1144" y="628"/>
                  </a:cubicBezTo>
                  <a:lnTo>
                    <a:pt x="1144" y="628"/>
                  </a:lnTo>
                  <a:cubicBezTo>
                    <a:pt x="1136" y="617"/>
                    <a:pt x="1129" y="605"/>
                    <a:pt x="1122" y="594"/>
                  </a:cubicBezTo>
                  <a:lnTo>
                    <a:pt x="1122" y="594"/>
                  </a:lnTo>
                  <a:cubicBezTo>
                    <a:pt x="1055" y="549"/>
                    <a:pt x="1097" y="507"/>
                    <a:pt x="1139" y="466"/>
                  </a:cubicBezTo>
                  <a:lnTo>
                    <a:pt x="1139" y="466"/>
                  </a:lnTo>
                  <a:cubicBezTo>
                    <a:pt x="1139" y="507"/>
                    <a:pt x="1139" y="549"/>
                    <a:pt x="1146" y="591"/>
                  </a:cubicBezTo>
                  <a:lnTo>
                    <a:pt x="1146" y="591"/>
                  </a:lnTo>
                  <a:cubicBezTo>
                    <a:pt x="1148" y="598"/>
                    <a:pt x="1152" y="604"/>
                    <a:pt x="1156" y="610"/>
                  </a:cubicBezTo>
                  <a:lnTo>
                    <a:pt x="1156" y="610"/>
                  </a:lnTo>
                  <a:cubicBezTo>
                    <a:pt x="1174" y="634"/>
                    <a:pt x="1203" y="653"/>
                    <a:pt x="1230" y="653"/>
                  </a:cubicBezTo>
                  <a:lnTo>
                    <a:pt x="1230" y="653"/>
                  </a:lnTo>
                  <a:cubicBezTo>
                    <a:pt x="1239" y="653"/>
                    <a:pt x="1248" y="651"/>
                    <a:pt x="1255" y="647"/>
                  </a:cubicBezTo>
                  <a:lnTo>
                    <a:pt x="1255" y="647"/>
                  </a:lnTo>
                  <a:cubicBezTo>
                    <a:pt x="1273" y="639"/>
                    <a:pt x="1283" y="637"/>
                    <a:pt x="1287" y="637"/>
                  </a:cubicBezTo>
                  <a:lnTo>
                    <a:pt x="1287" y="637"/>
                  </a:lnTo>
                  <a:cubicBezTo>
                    <a:pt x="1289" y="637"/>
                    <a:pt x="1290" y="637"/>
                    <a:pt x="1290" y="637"/>
                  </a:cubicBezTo>
                  <a:lnTo>
                    <a:pt x="1290" y="637"/>
                  </a:lnTo>
                  <a:cubicBezTo>
                    <a:pt x="1296" y="642"/>
                    <a:pt x="1299" y="673"/>
                    <a:pt x="1300" y="684"/>
                  </a:cubicBezTo>
                  <a:lnTo>
                    <a:pt x="1300" y="690"/>
                  </a:lnTo>
                  <a:lnTo>
                    <a:pt x="1300" y="690"/>
                  </a:lnTo>
                  <a:cubicBezTo>
                    <a:pt x="1307" y="757"/>
                    <a:pt x="1338" y="771"/>
                    <a:pt x="1364" y="771"/>
                  </a:cubicBezTo>
                  <a:lnTo>
                    <a:pt x="1364" y="771"/>
                  </a:lnTo>
                  <a:cubicBezTo>
                    <a:pt x="1368" y="771"/>
                    <a:pt x="1374" y="771"/>
                    <a:pt x="1378" y="770"/>
                  </a:cubicBezTo>
                  <a:lnTo>
                    <a:pt x="1378" y="770"/>
                  </a:lnTo>
                  <a:cubicBezTo>
                    <a:pt x="1375" y="760"/>
                    <a:pt x="1372" y="749"/>
                    <a:pt x="1371" y="737"/>
                  </a:cubicBezTo>
                  <a:lnTo>
                    <a:pt x="1371" y="737"/>
                  </a:lnTo>
                  <a:cubicBezTo>
                    <a:pt x="1380" y="735"/>
                    <a:pt x="1391" y="730"/>
                    <a:pt x="1404" y="722"/>
                  </a:cubicBezTo>
                  <a:lnTo>
                    <a:pt x="1404" y="722"/>
                  </a:lnTo>
                  <a:cubicBezTo>
                    <a:pt x="1411" y="702"/>
                    <a:pt x="1425" y="691"/>
                    <a:pt x="1447" y="691"/>
                  </a:cubicBezTo>
                  <a:lnTo>
                    <a:pt x="1447" y="691"/>
                  </a:lnTo>
                  <a:lnTo>
                    <a:pt x="1448" y="691"/>
                  </a:lnTo>
                  <a:lnTo>
                    <a:pt x="1448" y="691"/>
                  </a:lnTo>
                  <a:cubicBezTo>
                    <a:pt x="1460" y="687"/>
                    <a:pt x="1470" y="681"/>
                    <a:pt x="1479" y="676"/>
                  </a:cubicBezTo>
                  <a:lnTo>
                    <a:pt x="1479" y="676"/>
                  </a:lnTo>
                  <a:cubicBezTo>
                    <a:pt x="1487" y="685"/>
                    <a:pt x="1492" y="695"/>
                    <a:pt x="1496" y="705"/>
                  </a:cubicBezTo>
                  <a:lnTo>
                    <a:pt x="1496" y="705"/>
                  </a:lnTo>
                  <a:cubicBezTo>
                    <a:pt x="1555" y="669"/>
                    <a:pt x="1565" y="607"/>
                    <a:pt x="1573" y="557"/>
                  </a:cubicBezTo>
                  <a:lnTo>
                    <a:pt x="1573" y="557"/>
                  </a:lnTo>
                  <a:cubicBezTo>
                    <a:pt x="1577" y="532"/>
                    <a:pt x="1580" y="509"/>
                    <a:pt x="1588" y="488"/>
                  </a:cubicBezTo>
                  <a:lnTo>
                    <a:pt x="1588" y="488"/>
                  </a:lnTo>
                  <a:cubicBezTo>
                    <a:pt x="1593" y="476"/>
                    <a:pt x="1591" y="463"/>
                    <a:pt x="1583" y="454"/>
                  </a:cubicBezTo>
                  <a:lnTo>
                    <a:pt x="1583" y="454"/>
                  </a:lnTo>
                  <a:cubicBezTo>
                    <a:pt x="1576" y="447"/>
                    <a:pt x="1567" y="442"/>
                    <a:pt x="1557" y="442"/>
                  </a:cubicBezTo>
                  <a:lnTo>
                    <a:pt x="1557" y="442"/>
                  </a:lnTo>
                  <a:cubicBezTo>
                    <a:pt x="1555" y="442"/>
                    <a:pt x="1553" y="442"/>
                    <a:pt x="1550" y="443"/>
                  </a:cubicBezTo>
                  <a:lnTo>
                    <a:pt x="1550" y="443"/>
                  </a:lnTo>
                  <a:cubicBezTo>
                    <a:pt x="1532" y="447"/>
                    <a:pt x="1515" y="449"/>
                    <a:pt x="1499" y="452"/>
                  </a:cubicBezTo>
                  <a:lnTo>
                    <a:pt x="1499" y="452"/>
                  </a:lnTo>
                  <a:cubicBezTo>
                    <a:pt x="1464" y="459"/>
                    <a:pt x="1432" y="465"/>
                    <a:pt x="1400" y="475"/>
                  </a:cubicBezTo>
                  <a:lnTo>
                    <a:pt x="1400" y="475"/>
                  </a:lnTo>
                  <a:cubicBezTo>
                    <a:pt x="1385" y="480"/>
                    <a:pt x="1373" y="483"/>
                    <a:pt x="1364" y="483"/>
                  </a:cubicBezTo>
                  <a:lnTo>
                    <a:pt x="1364" y="483"/>
                  </a:lnTo>
                  <a:cubicBezTo>
                    <a:pt x="1355" y="483"/>
                    <a:pt x="1343" y="483"/>
                    <a:pt x="1331" y="435"/>
                  </a:cubicBezTo>
                  <a:lnTo>
                    <a:pt x="1331" y="435"/>
                  </a:lnTo>
                  <a:cubicBezTo>
                    <a:pt x="1313" y="358"/>
                    <a:pt x="1289" y="283"/>
                    <a:pt x="1263" y="203"/>
                  </a:cubicBezTo>
                  <a:lnTo>
                    <a:pt x="1263" y="203"/>
                  </a:lnTo>
                  <a:cubicBezTo>
                    <a:pt x="1252" y="169"/>
                    <a:pt x="1241" y="133"/>
                    <a:pt x="1230" y="97"/>
                  </a:cubicBezTo>
                  <a:lnTo>
                    <a:pt x="1230" y="97"/>
                  </a:lnTo>
                  <a:cubicBezTo>
                    <a:pt x="1228" y="92"/>
                    <a:pt x="1226" y="88"/>
                    <a:pt x="1223" y="85"/>
                  </a:cubicBezTo>
                  <a:lnTo>
                    <a:pt x="1223" y="85"/>
                  </a:lnTo>
                  <a:cubicBezTo>
                    <a:pt x="1223" y="81"/>
                    <a:pt x="1223" y="78"/>
                    <a:pt x="1222" y="73"/>
                  </a:cubicBezTo>
                  <a:lnTo>
                    <a:pt x="1222" y="73"/>
                  </a:lnTo>
                  <a:cubicBezTo>
                    <a:pt x="1220" y="49"/>
                    <a:pt x="1213" y="32"/>
                    <a:pt x="1204" y="21"/>
                  </a:cubicBezTo>
                  <a:lnTo>
                    <a:pt x="1204" y="21"/>
                  </a:lnTo>
                  <a:cubicBezTo>
                    <a:pt x="1196" y="11"/>
                    <a:pt x="1187" y="4"/>
                    <a:pt x="1177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E3D1587D-7E99-4F41-AD8A-5E41F295C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6514" y="5420730"/>
              <a:ext cx="385961" cy="391721"/>
            </a:xfrm>
            <a:custGeom>
              <a:avLst/>
              <a:gdLst>
                <a:gd name="T0" fmla="*/ 551 w 591"/>
                <a:gd name="T1" fmla="*/ 126 h 601"/>
                <a:gd name="T2" fmla="*/ 551 w 591"/>
                <a:gd name="T3" fmla="*/ 126 h 601"/>
                <a:gd name="T4" fmla="*/ 535 w 591"/>
                <a:gd name="T5" fmla="*/ 28 h 601"/>
                <a:gd name="T6" fmla="*/ 535 w 591"/>
                <a:gd name="T7" fmla="*/ 28 h 601"/>
                <a:gd name="T8" fmla="*/ 510 w 591"/>
                <a:gd name="T9" fmla="*/ 4 h 601"/>
                <a:gd name="T10" fmla="*/ 510 w 591"/>
                <a:gd name="T11" fmla="*/ 4 h 601"/>
                <a:gd name="T12" fmla="*/ 503 w 591"/>
                <a:gd name="T13" fmla="*/ 0 h 601"/>
                <a:gd name="T14" fmla="*/ 503 w 591"/>
                <a:gd name="T15" fmla="*/ 0 h 601"/>
                <a:gd name="T16" fmla="*/ 302 w 591"/>
                <a:gd name="T17" fmla="*/ 48 h 601"/>
                <a:gd name="T18" fmla="*/ 302 w 591"/>
                <a:gd name="T19" fmla="*/ 48 h 601"/>
                <a:gd name="T20" fmla="*/ 186 w 591"/>
                <a:gd name="T21" fmla="*/ 89 h 601"/>
                <a:gd name="T22" fmla="*/ 186 w 591"/>
                <a:gd name="T23" fmla="*/ 89 h 601"/>
                <a:gd name="T24" fmla="*/ 196 w 591"/>
                <a:gd name="T25" fmla="*/ 78 h 601"/>
                <a:gd name="T26" fmla="*/ 196 w 591"/>
                <a:gd name="T27" fmla="*/ 78 h 601"/>
                <a:gd name="T28" fmla="*/ 197 w 591"/>
                <a:gd name="T29" fmla="*/ 70 h 601"/>
                <a:gd name="T30" fmla="*/ 197 w 591"/>
                <a:gd name="T31" fmla="*/ 70 h 601"/>
                <a:gd name="T32" fmla="*/ 29 w 591"/>
                <a:gd name="T33" fmla="*/ 106 h 601"/>
                <a:gd name="T34" fmla="*/ 29 w 591"/>
                <a:gd name="T35" fmla="*/ 106 h 601"/>
                <a:gd name="T36" fmla="*/ 7 w 591"/>
                <a:gd name="T37" fmla="*/ 141 h 601"/>
                <a:gd name="T38" fmla="*/ 7 w 591"/>
                <a:gd name="T39" fmla="*/ 141 h 601"/>
                <a:gd name="T40" fmla="*/ 0 w 591"/>
                <a:gd name="T41" fmla="*/ 185 h 601"/>
                <a:gd name="T42" fmla="*/ 0 w 591"/>
                <a:gd name="T43" fmla="*/ 185 h 601"/>
                <a:gd name="T44" fmla="*/ 32 w 591"/>
                <a:gd name="T45" fmla="*/ 363 h 601"/>
                <a:gd name="T46" fmla="*/ 32 w 591"/>
                <a:gd name="T47" fmla="*/ 363 h 601"/>
                <a:gd name="T48" fmla="*/ 55 w 591"/>
                <a:gd name="T49" fmla="*/ 472 h 601"/>
                <a:gd name="T50" fmla="*/ 55 w 591"/>
                <a:gd name="T51" fmla="*/ 473 h 601"/>
                <a:gd name="T52" fmla="*/ 55 w 591"/>
                <a:gd name="T53" fmla="*/ 473 h 601"/>
                <a:gd name="T54" fmla="*/ 54 w 591"/>
                <a:gd name="T55" fmla="*/ 497 h 601"/>
                <a:gd name="T56" fmla="*/ 54 w 591"/>
                <a:gd name="T57" fmla="*/ 497 h 601"/>
                <a:gd name="T58" fmla="*/ 23 w 591"/>
                <a:gd name="T59" fmla="*/ 556 h 601"/>
                <a:gd name="T60" fmla="*/ 23 w 591"/>
                <a:gd name="T61" fmla="*/ 556 h 601"/>
                <a:gd name="T62" fmla="*/ 33 w 591"/>
                <a:gd name="T63" fmla="*/ 568 h 601"/>
                <a:gd name="T64" fmla="*/ 33 w 591"/>
                <a:gd name="T65" fmla="*/ 568 h 601"/>
                <a:gd name="T66" fmla="*/ 23 w 591"/>
                <a:gd name="T67" fmla="*/ 599 h 601"/>
                <a:gd name="T68" fmla="*/ 23 w 591"/>
                <a:gd name="T69" fmla="*/ 599 h 601"/>
                <a:gd name="T70" fmla="*/ 33 w 591"/>
                <a:gd name="T71" fmla="*/ 600 h 601"/>
                <a:gd name="T72" fmla="*/ 34 w 591"/>
                <a:gd name="T73" fmla="*/ 600 h 601"/>
                <a:gd name="T74" fmla="*/ 34 w 591"/>
                <a:gd name="T75" fmla="*/ 600 h 601"/>
                <a:gd name="T76" fmla="*/ 58 w 591"/>
                <a:gd name="T77" fmla="*/ 598 h 601"/>
                <a:gd name="T78" fmla="*/ 58 w 591"/>
                <a:gd name="T79" fmla="*/ 598 h 601"/>
                <a:gd name="T80" fmla="*/ 125 w 591"/>
                <a:gd name="T81" fmla="*/ 562 h 601"/>
                <a:gd name="T82" fmla="*/ 125 w 591"/>
                <a:gd name="T83" fmla="*/ 562 h 601"/>
                <a:gd name="T84" fmla="*/ 453 w 591"/>
                <a:gd name="T85" fmla="*/ 376 h 601"/>
                <a:gd name="T86" fmla="*/ 453 w 591"/>
                <a:gd name="T87" fmla="*/ 376 h 601"/>
                <a:gd name="T88" fmla="*/ 576 w 591"/>
                <a:gd name="T89" fmla="*/ 313 h 601"/>
                <a:gd name="T90" fmla="*/ 576 w 591"/>
                <a:gd name="T91" fmla="*/ 313 h 601"/>
                <a:gd name="T92" fmla="*/ 590 w 591"/>
                <a:gd name="T93" fmla="*/ 282 h 601"/>
                <a:gd name="T94" fmla="*/ 590 w 591"/>
                <a:gd name="T95" fmla="*/ 282 h 601"/>
                <a:gd name="T96" fmla="*/ 551 w 591"/>
                <a:gd name="T97" fmla="*/ 126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1" h="601">
                  <a:moveTo>
                    <a:pt x="551" y="126"/>
                  </a:moveTo>
                  <a:lnTo>
                    <a:pt x="551" y="126"/>
                  </a:lnTo>
                  <a:cubicBezTo>
                    <a:pt x="542" y="92"/>
                    <a:pt x="526" y="55"/>
                    <a:pt x="535" y="28"/>
                  </a:cubicBezTo>
                  <a:lnTo>
                    <a:pt x="535" y="28"/>
                  </a:lnTo>
                  <a:cubicBezTo>
                    <a:pt x="528" y="17"/>
                    <a:pt x="520" y="8"/>
                    <a:pt x="510" y="4"/>
                  </a:cubicBezTo>
                  <a:lnTo>
                    <a:pt x="510" y="4"/>
                  </a:lnTo>
                  <a:cubicBezTo>
                    <a:pt x="508" y="2"/>
                    <a:pt x="505" y="1"/>
                    <a:pt x="503" y="0"/>
                  </a:cubicBezTo>
                  <a:lnTo>
                    <a:pt x="503" y="0"/>
                  </a:lnTo>
                  <a:cubicBezTo>
                    <a:pt x="434" y="11"/>
                    <a:pt x="367" y="27"/>
                    <a:pt x="302" y="48"/>
                  </a:cubicBezTo>
                  <a:lnTo>
                    <a:pt x="302" y="48"/>
                  </a:lnTo>
                  <a:cubicBezTo>
                    <a:pt x="263" y="62"/>
                    <a:pt x="225" y="76"/>
                    <a:pt x="186" y="89"/>
                  </a:cubicBezTo>
                  <a:lnTo>
                    <a:pt x="186" y="89"/>
                  </a:lnTo>
                  <a:cubicBezTo>
                    <a:pt x="189" y="86"/>
                    <a:pt x="193" y="82"/>
                    <a:pt x="196" y="78"/>
                  </a:cubicBezTo>
                  <a:lnTo>
                    <a:pt x="196" y="78"/>
                  </a:lnTo>
                  <a:cubicBezTo>
                    <a:pt x="198" y="76"/>
                    <a:pt x="197" y="73"/>
                    <a:pt x="197" y="70"/>
                  </a:cubicBezTo>
                  <a:lnTo>
                    <a:pt x="197" y="70"/>
                  </a:lnTo>
                  <a:cubicBezTo>
                    <a:pt x="138" y="65"/>
                    <a:pt x="85" y="96"/>
                    <a:pt x="29" y="106"/>
                  </a:cubicBezTo>
                  <a:lnTo>
                    <a:pt x="29" y="106"/>
                  </a:lnTo>
                  <a:cubicBezTo>
                    <a:pt x="19" y="115"/>
                    <a:pt x="12" y="126"/>
                    <a:pt x="7" y="141"/>
                  </a:cubicBezTo>
                  <a:lnTo>
                    <a:pt x="7" y="141"/>
                  </a:lnTo>
                  <a:cubicBezTo>
                    <a:pt x="3" y="154"/>
                    <a:pt x="2" y="167"/>
                    <a:pt x="0" y="185"/>
                  </a:cubicBezTo>
                  <a:lnTo>
                    <a:pt x="0" y="185"/>
                  </a:lnTo>
                  <a:cubicBezTo>
                    <a:pt x="10" y="244"/>
                    <a:pt x="24" y="316"/>
                    <a:pt x="32" y="363"/>
                  </a:cubicBezTo>
                  <a:lnTo>
                    <a:pt x="32" y="363"/>
                  </a:lnTo>
                  <a:cubicBezTo>
                    <a:pt x="39" y="400"/>
                    <a:pt x="54" y="437"/>
                    <a:pt x="55" y="472"/>
                  </a:cubicBezTo>
                  <a:lnTo>
                    <a:pt x="55" y="473"/>
                  </a:lnTo>
                  <a:lnTo>
                    <a:pt x="55" y="473"/>
                  </a:lnTo>
                  <a:cubicBezTo>
                    <a:pt x="56" y="481"/>
                    <a:pt x="55" y="489"/>
                    <a:pt x="54" y="497"/>
                  </a:cubicBezTo>
                  <a:lnTo>
                    <a:pt x="54" y="497"/>
                  </a:lnTo>
                  <a:cubicBezTo>
                    <a:pt x="51" y="517"/>
                    <a:pt x="42" y="537"/>
                    <a:pt x="23" y="556"/>
                  </a:cubicBezTo>
                  <a:lnTo>
                    <a:pt x="23" y="556"/>
                  </a:lnTo>
                  <a:cubicBezTo>
                    <a:pt x="23" y="556"/>
                    <a:pt x="30" y="563"/>
                    <a:pt x="33" y="568"/>
                  </a:cubicBezTo>
                  <a:lnTo>
                    <a:pt x="33" y="568"/>
                  </a:lnTo>
                  <a:cubicBezTo>
                    <a:pt x="30" y="579"/>
                    <a:pt x="27" y="591"/>
                    <a:pt x="23" y="599"/>
                  </a:cubicBezTo>
                  <a:lnTo>
                    <a:pt x="23" y="599"/>
                  </a:lnTo>
                  <a:cubicBezTo>
                    <a:pt x="26" y="600"/>
                    <a:pt x="30" y="600"/>
                    <a:pt x="33" y="600"/>
                  </a:cubicBezTo>
                  <a:lnTo>
                    <a:pt x="34" y="600"/>
                  </a:lnTo>
                  <a:lnTo>
                    <a:pt x="34" y="600"/>
                  </a:lnTo>
                  <a:cubicBezTo>
                    <a:pt x="43" y="600"/>
                    <a:pt x="51" y="600"/>
                    <a:pt x="58" y="598"/>
                  </a:cubicBezTo>
                  <a:lnTo>
                    <a:pt x="58" y="598"/>
                  </a:lnTo>
                  <a:cubicBezTo>
                    <a:pt x="85" y="593"/>
                    <a:pt x="108" y="582"/>
                    <a:pt x="125" y="562"/>
                  </a:cubicBezTo>
                  <a:lnTo>
                    <a:pt x="125" y="562"/>
                  </a:lnTo>
                  <a:cubicBezTo>
                    <a:pt x="209" y="469"/>
                    <a:pt x="317" y="420"/>
                    <a:pt x="453" y="376"/>
                  </a:cubicBezTo>
                  <a:lnTo>
                    <a:pt x="453" y="376"/>
                  </a:lnTo>
                  <a:cubicBezTo>
                    <a:pt x="519" y="354"/>
                    <a:pt x="557" y="337"/>
                    <a:pt x="576" y="313"/>
                  </a:cubicBezTo>
                  <a:lnTo>
                    <a:pt x="576" y="313"/>
                  </a:lnTo>
                  <a:cubicBezTo>
                    <a:pt x="583" y="304"/>
                    <a:pt x="588" y="293"/>
                    <a:pt x="590" y="282"/>
                  </a:cubicBezTo>
                  <a:lnTo>
                    <a:pt x="590" y="282"/>
                  </a:lnTo>
                  <a:cubicBezTo>
                    <a:pt x="578" y="235"/>
                    <a:pt x="566" y="181"/>
                    <a:pt x="551" y="126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B18A659A-2A0C-394D-A408-688F4C262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3895" y="4098673"/>
              <a:ext cx="1808830" cy="1503518"/>
            </a:xfrm>
            <a:custGeom>
              <a:avLst/>
              <a:gdLst>
                <a:gd name="T0" fmla="*/ 314 w 2769"/>
                <a:gd name="T1" fmla="*/ 1782 h 2300"/>
                <a:gd name="T2" fmla="*/ 1328 w 2769"/>
                <a:gd name="T3" fmla="*/ 2058 h 2300"/>
                <a:gd name="T4" fmla="*/ 1368 w 2769"/>
                <a:gd name="T5" fmla="*/ 2068 h 2300"/>
                <a:gd name="T6" fmla="*/ 2294 w 2769"/>
                <a:gd name="T7" fmla="*/ 2299 h 2300"/>
                <a:gd name="T8" fmla="*/ 2428 w 2769"/>
                <a:gd name="T9" fmla="*/ 1549 h 2300"/>
                <a:gd name="T10" fmla="*/ 2444 w 2769"/>
                <a:gd name="T11" fmla="*/ 1512 h 2300"/>
                <a:gd name="T12" fmla="*/ 2477 w 2769"/>
                <a:gd name="T13" fmla="*/ 1483 h 2300"/>
                <a:gd name="T14" fmla="*/ 2492 w 2769"/>
                <a:gd name="T15" fmla="*/ 1406 h 2300"/>
                <a:gd name="T16" fmla="*/ 2499 w 2769"/>
                <a:gd name="T17" fmla="*/ 1406 h 2300"/>
                <a:gd name="T18" fmla="*/ 2493 w 2769"/>
                <a:gd name="T19" fmla="*/ 1404 h 2300"/>
                <a:gd name="T20" fmla="*/ 2476 w 2769"/>
                <a:gd name="T21" fmla="*/ 1366 h 2300"/>
                <a:gd name="T22" fmla="*/ 2438 w 2769"/>
                <a:gd name="T23" fmla="*/ 1347 h 2300"/>
                <a:gd name="T24" fmla="*/ 2443 w 2769"/>
                <a:gd name="T25" fmla="*/ 1271 h 2300"/>
                <a:gd name="T26" fmla="*/ 2448 w 2769"/>
                <a:gd name="T27" fmla="*/ 1256 h 2300"/>
                <a:gd name="T28" fmla="*/ 2539 w 2769"/>
                <a:gd name="T29" fmla="*/ 1105 h 2300"/>
                <a:gd name="T30" fmla="*/ 2612 w 2769"/>
                <a:gd name="T31" fmla="*/ 1026 h 2300"/>
                <a:gd name="T32" fmla="*/ 2724 w 2769"/>
                <a:gd name="T33" fmla="*/ 865 h 2300"/>
                <a:gd name="T34" fmla="*/ 2724 w 2769"/>
                <a:gd name="T35" fmla="*/ 864 h 2300"/>
                <a:gd name="T36" fmla="*/ 2741 w 2769"/>
                <a:gd name="T37" fmla="*/ 844 h 2300"/>
                <a:gd name="T38" fmla="*/ 2759 w 2769"/>
                <a:gd name="T39" fmla="*/ 821 h 2300"/>
                <a:gd name="T40" fmla="*/ 2768 w 2769"/>
                <a:gd name="T41" fmla="*/ 808 h 2300"/>
                <a:gd name="T42" fmla="*/ 2760 w 2769"/>
                <a:gd name="T43" fmla="*/ 817 h 2300"/>
                <a:gd name="T44" fmla="*/ 2716 w 2769"/>
                <a:gd name="T45" fmla="*/ 722 h 2300"/>
                <a:gd name="T46" fmla="*/ 2711 w 2769"/>
                <a:gd name="T47" fmla="*/ 718 h 2300"/>
                <a:gd name="T48" fmla="*/ 2661 w 2769"/>
                <a:gd name="T49" fmla="*/ 635 h 2300"/>
                <a:gd name="T50" fmla="*/ 2660 w 2769"/>
                <a:gd name="T51" fmla="*/ 632 h 2300"/>
                <a:gd name="T52" fmla="*/ 2025 w 2769"/>
                <a:gd name="T53" fmla="*/ 517 h 2300"/>
                <a:gd name="T54" fmla="*/ 1976 w 2769"/>
                <a:gd name="T55" fmla="*/ 503 h 2300"/>
                <a:gd name="T56" fmla="*/ 1742 w 2769"/>
                <a:gd name="T57" fmla="*/ 487 h 2300"/>
                <a:gd name="T58" fmla="*/ 1593 w 2769"/>
                <a:gd name="T59" fmla="*/ 503 h 2300"/>
                <a:gd name="T60" fmla="*/ 1593 w 2769"/>
                <a:gd name="T61" fmla="*/ 503 h 2300"/>
                <a:gd name="T62" fmla="*/ 1560 w 2769"/>
                <a:gd name="T63" fmla="*/ 470 h 2300"/>
                <a:gd name="T64" fmla="*/ 1505 w 2769"/>
                <a:gd name="T65" fmla="*/ 470 h 2300"/>
                <a:gd name="T66" fmla="*/ 1488 w 2769"/>
                <a:gd name="T67" fmla="*/ 461 h 2300"/>
                <a:gd name="T68" fmla="*/ 1482 w 2769"/>
                <a:gd name="T69" fmla="*/ 461 h 2300"/>
                <a:gd name="T70" fmla="*/ 1026 w 2769"/>
                <a:gd name="T71" fmla="*/ 402 h 2300"/>
                <a:gd name="T72" fmla="*/ 1027 w 2769"/>
                <a:gd name="T73" fmla="*/ 403 h 2300"/>
                <a:gd name="T74" fmla="*/ 942 w 2769"/>
                <a:gd name="T75" fmla="*/ 352 h 2300"/>
                <a:gd name="T76" fmla="*/ 928 w 2769"/>
                <a:gd name="T77" fmla="*/ 222 h 2300"/>
                <a:gd name="T78" fmla="*/ 875 w 2769"/>
                <a:gd name="T79" fmla="*/ 103 h 2300"/>
                <a:gd name="T80" fmla="*/ 769 w 2769"/>
                <a:gd name="T81" fmla="*/ 46 h 2300"/>
                <a:gd name="T82" fmla="*/ 670 w 2769"/>
                <a:gd name="T83" fmla="*/ 2 h 2300"/>
                <a:gd name="T84" fmla="*/ 666 w 2769"/>
                <a:gd name="T85" fmla="*/ 0 h 2300"/>
                <a:gd name="T86" fmla="*/ 483 w 2769"/>
                <a:gd name="T87" fmla="*/ 446 h 2300"/>
                <a:gd name="T88" fmla="*/ 374 w 2769"/>
                <a:gd name="T89" fmla="*/ 740 h 2300"/>
                <a:gd name="T90" fmla="*/ 101 w 2769"/>
                <a:gd name="T91" fmla="*/ 1257 h 2300"/>
                <a:gd name="T92" fmla="*/ 56 w 2769"/>
                <a:gd name="T93" fmla="*/ 1473 h 2300"/>
                <a:gd name="T94" fmla="*/ 49 w 2769"/>
                <a:gd name="T95" fmla="*/ 1491 h 2300"/>
                <a:gd name="T96" fmla="*/ 31 w 2769"/>
                <a:gd name="T97" fmla="*/ 1538 h 2300"/>
                <a:gd name="T98" fmla="*/ 50 w 2769"/>
                <a:gd name="T99" fmla="*/ 1729 h 2300"/>
                <a:gd name="T100" fmla="*/ 87 w 2769"/>
                <a:gd name="T101" fmla="*/ 1715 h 2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69" h="2300">
                  <a:moveTo>
                    <a:pt x="171" y="1741"/>
                  </a:moveTo>
                  <a:lnTo>
                    <a:pt x="171" y="1741"/>
                  </a:lnTo>
                  <a:cubicBezTo>
                    <a:pt x="219" y="1750"/>
                    <a:pt x="266" y="1768"/>
                    <a:pt x="314" y="1782"/>
                  </a:cubicBezTo>
                  <a:lnTo>
                    <a:pt x="314" y="1782"/>
                  </a:lnTo>
                  <a:cubicBezTo>
                    <a:pt x="651" y="1877"/>
                    <a:pt x="989" y="1970"/>
                    <a:pt x="1328" y="2058"/>
                  </a:cubicBezTo>
                  <a:lnTo>
                    <a:pt x="1328" y="2058"/>
                  </a:lnTo>
                  <a:cubicBezTo>
                    <a:pt x="1335" y="2064"/>
                    <a:pt x="1341" y="2070"/>
                    <a:pt x="1346" y="2077"/>
                  </a:cubicBezTo>
                  <a:lnTo>
                    <a:pt x="1346" y="2077"/>
                  </a:lnTo>
                  <a:cubicBezTo>
                    <a:pt x="1352" y="2073"/>
                    <a:pt x="1359" y="2070"/>
                    <a:pt x="1368" y="2068"/>
                  </a:cubicBezTo>
                  <a:lnTo>
                    <a:pt x="1368" y="2068"/>
                  </a:lnTo>
                  <a:cubicBezTo>
                    <a:pt x="1641" y="2138"/>
                    <a:pt x="2291" y="2298"/>
                    <a:pt x="2294" y="2299"/>
                  </a:cubicBezTo>
                  <a:lnTo>
                    <a:pt x="2294" y="2299"/>
                  </a:lnTo>
                  <a:cubicBezTo>
                    <a:pt x="2294" y="2296"/>
                    <a:pt x="2330" y="1943"/>
                    <a:pt x="2364" y="1812"/>
                  </a:cubicBezTo>
                  <a:lnTo>
                    <a:pt x="2364" y="1812"/>
                  </a:lnTo>
                  <a:cubicBezTo>
                    <a:pt x="2388" y="1725"/>
                    <a:pt x="2388" y="1631"/>
                    <a:pt x="2428" y="1549"/>
                  </a:cubicBezTo>
                  <a:lnTo>
                    <a:pt x="2428" y="1549"/>
                  </a:lnTo>
                  <a:cubicBezTo>
                    <a:pt x="2431" y="1536"/>
                    <a:pt x="2436" y="1524"/>
                    <a:pt x="2444" y="1512"/>
                  </a:cubicBezTo>
                  <a:lnTo>
                    <a:pt x="2444" y="1512"/>
                  </a:lnTo>
                  <a:cubicBezTo>
                    <a:pt x="2449" y="1506"/>
                    <a:pt x="2456" y="1502"/>
                    <a:pt x="2463" y="1498"/>
                  </a:cubicBezTo>
                  <a:lnTo>
                    <a:pt x="2463" y="1498"/>
                  </a:lnTo>
                  <a:cubicBezTo>
                    <a:pt x="2471" y="1493"/>
                    <a:pt x="2475" y="1488"/>
                    <a:pt x="2477" y="1483"/>
                  </a:cubicBezTo>
                  <a:lnTo>
                    <a:pt x="2477" y="1483"/>
                  </a:lnTo>
                  <a:cubicBezTo>
                    <a:pt x="2475" y="1456"/>
                    <a:pt x="2467" y="1428"/>
                    <a:pt x="2492" y="1406"/>
                  </a:cubicBezTo>
                  <a:lnTo>
                    <a:pt x="2492" y="1406"/>
                  </a:lnTo>
                  <a:cubicBezTo>
                    <a:pt x="2492" y="1410"/>
                    <a:pt x="2492" y="1415"/>
                    <a:pt x="2493" y="1419"/>
                  </a:cubicBezTo>
                  <a:lnTo>
                    <a:pt x="2493" y="1419"/>
                  </a:lnTo>
                  <a:cubicBezTo>
                    <a:pt x="2495" y="1415"/>
                    <a:pt x="2497" y="1411"/>
                    <a:pt x="2499" y="1406"/>
                  </a:cubicBezTo>
                  <a:lnTo>
                    <a:pt x="2499" y="1406"/>
                  </a:lnTo>
                  <a:cubicBezTo>
                    <a:pt x="2497" y="1405"/>
                    <a:pt x="2495" y="1405"/>
                    <a:pt x="2493" y="1404"/>
                  </a:cubicBezTo>
                  <a:lnTo>
                    <a:pt x="2493" y="1404"/>
                  </a:lnTo>
                  <a:cubicBezTo>
                    <a:pt x="2490" y="1392"/>
                    <a:pt x="2486" y="1379"/>
                    <a:pt x="2482" y="1368"/>
                  </a:cubicBezTo>
                  <a:lnTo>
                    <a:pt x="2482" y="1368"/>
                  </a:lnTo>
                  <a:cubicBezTo>
                    <a:pt x="2480" y="1367"/>
                    <a:pt x="2479" y="1366"/>
                    <a:pt x="2476" y="1366"/>
                  </a:cubicBezTo>
                  <a:lnTo>
                    <a:pt x="2476" y="1366"/>
                  </a:lnTo>
                  <a:cubicBezTo>
                    <a:pt x="2464" y="1362"/>
                    <a:pt x="2445" y="1358"/>
                    <a:pt x="2438" y="1347"/>
                  </a:cubicBezTo>
                  <a:lnTo>
                    <a:pt x="2438" y="1347"/>
                  </a:lnTo>
                  <a:cubicBezTo>
                    <a:pt x="2432" y="1339"/>
                    <a:pt x="2430" y="1329"/>
                    <a:pt x="2431" y="1318"/>
                  </a:cubicBezTo>
                  <a:lnTo>
                    <a:pt x="2431" y="1318"/>
                  </a:lnTo>
                  <a:cubicBezTo>
                    <a:pt x="2421" y="1299"/>
                    <a:pt x="2429" y="1284"/>
                    <a:pt x="2443" y="1271"/>
                  </a:cubicBezTo>
                  <a:lnTo>
                    <a:pt x="2443" y="1271"/>
                  </a:lnTo>
                  <a:cubicBezTo>
                    <a:pt x="2444" y="1266"/>
                    <a:pt x="2446" y="1260"/>
                    <a:pt x="2448" y="1256"/>
                  </a:cubicBezTo>
                  <a:lnTo>
                    <a:pt x="2448" y="1256"/>
                  </a:lnTo>
                  <a:cubicBezTo>
                    <a:pt x="2462" y="1220"/>
                    <a:pt x="2474" y="1180"/>
                    <a:pt x="2496" y="1148"/>
                  </a:cubicBezTo>
                  <a:lnTo>
                    <a:pt x="2496" y="1148"/>
                  </a:lnTo>
                  <a:cubicBezTo>
                    <a:pt x="2508" y="1131"/>
                    <a:pt x="2522" y="1117"/>
                    <a:pt x="2539" y="1105"/>
                  </a:cubicBezTo>
                  <a:lnTo>
                    <a:pt x="2539" y="1105"/>
                  </a:lnTo>
                  <a:cubicBezTo>
                    <a:pt x="2570" y="1082"/>
                    <a:pt x="2593" y="1061"/>
                    <a:pt x="2612" y="1026"/>
                  </a:cubicBezTo>
                  <a:lnTo>
                    <a:pt x="2612" y="1026"/>
                  </a:lnTo>
                  <a:cubicBezTo>
                    <a:pt x="2630" y="995"/>
                    <a:pt x="2645" y="964"/>
                    <a:pt x="2666" y="935"/>
                  </a:cubicBezTo>
                  <a:lnTo>
                    <a:pt x="2666" y="935"/>
                  </a:lnTo>
                  <a:cubicBezTo>
                    <a:pt x="2685" y="911"/>
                    <a:pt x="2706" y="890"/>
                    <a:pt x="2724" y="865"/>
                  </a:cubicBezTo>
                  <a:lnTo>
                    <a:pt x="2724" y="865"/>
                  </a:lnTo>
                  <a:cubicBezTo>
                    <a:pt x="2724" y="864"/>
                    <a:pt x="2724" y="864"/>
                    <a:pt x="2724" y="864"/>
                  </a:cubicBezTo>
                  <a:lnTo>
                    <a:pt x="2724" y="864"/>
                  </a:lnTo>
                  <a:cubicBezTo>
                    <a:pt x="2726" y="857"/>
                    <a:pt x="2729" y="849"/>
                    <a:pt x="2736" y="850"/>
                  </a:cubicBezTo>
                  <a:lnTo>
                    <a:pt x="2736" y="850"/>
                  </a:lnTo>
                  <a:cubicBezTo>
                    <a:pt x="2738" y="848"/>
                    <a:pt x="2739" y="846"/>
                    <a:pt x="2741" y="844"/>
                  </a:cubicBezTo>
                  <a:lnTo>
                    <a:pt x="2741" y="844"/>
                  </a:lnTo>
                  <a:cubicBezTo>
                    <a:pt x="2741" y="833"/>
                    <a:pt x="2748" y="826"/>
                    <a:pt x="2759" y="821"/>
                  </a:cubicBezTo>
                  <a:lnTo>
                    <a:pt x="2759" y="821"/>
                  </a:lnTo>
                  <a:cubicBezTo>
                    <a:pt x="2759" y="821"/>
                    <a:pt x="2759" y="821"/>
                    <a:pt x="2759" y="822"/>
                  </a:cubicBezTo>
                  <a:lnTo>
                    <a:pt x="2759" y="822"/>
                  </a:lnTo>
                  <a:cubicBezTo>
                    <a:pt x="2763" y="817"/>
                    <a:pt x="2766" y="812"/>
                    <a:pt x="2768" y="808"/>
                  </a:cubicBezTo>
                  <a:lnTo>
                    <a:pt x="2768" y="808"/>
                  </a:lnTo>
                  <a:cubicBezTo>
                    <a:pt x="2766" y="810"/>
                    <a:pt x="2764" y="814"/>
                    <a:pt x="2760" y="817"/>
                  </a:cubicBezTo>
                  <a:lnTo>
                    <a:pt x="2760" y="817"/>
                  </a:lnTo>
                  <a:cubicBezTo>
                    <a:pt x="2760" y="796"/>
                    <a:pt x="2761" y="776"/>
                    <a:pt x="2761" y="755"/>
                  </a:cubicBezTo>
                  <a:lnTo>
                    <a:pt x="2761" y="755"/>
                  </a:lnTo>
                  <a:cubicBezTo>
                    <a:pt x="2750" y="742"/>
                    <a:pt x="2733" y="735"/>
                    <a:pt x="2716" y="722"/>
                  </a:cubicBezTo>
                  <a:lnTo>
                    <a:pt x="2716" y="722"/>
                  </a:lnTo>
                  <a:cubicBezTo>
                    <a:pt x="2714" y="720"/>
                    <a:pt x="2712" y="719"/>
                    <a:pt x="2711" y="718"/>
                  </a:cubicBezTo>
                  <a:lnTo>
                    <a:pt x="2711" y="718"/>
                  </a:lnTo>
                  <a:cubicBezTo>
                    <a:pt x="2691" y="710"/>
                    <a:pt x="2681" y="693"/>
                    <a:pt x="2678" y="669"/>
                  </a:cubicBezTo>
                  <a:lnTo>
                    <a:pt x="2678" y="669"/>
                  </a:lnTo>
                  <a:cubicBezTo>
                    <a:pt x="2673" y="657"/>
                    <a:pt x="2667" y="645"/>
                    <a:pt x="2661" y="635"/>
                  </a:cubicBezTo>
                  <a:lnTo>
                    <a:pt x="2661" y="635"/>
                  </a:lnTo>
                  <a:cubicBezTo>
                    <a:pt x="2661" y="634"/>
                    <a:pt x="2661" y="633"/>
                    <a:pt x="2660" y="632"/>
                  </a:cubicBezTo>
                  <a:lnTo>
                    <a:pt x="2660" y="632"/>
                  </a:lnTo>
                  <a:cubicBezTo>
                    <a:pt x="2504" y="606"/>
                    <a:pt x="2353" y="557"/>
                    <a:pt x="2200" y="522"/>
                  </a:cubicBezTo>
                  <a:lnTo>
                    <a:pt x="2200" y="522"/>
                  </a:lnTo>
                  <a:cubicBezTo>
                    <a:pt x="2143" y="509"/>
                    <a:pt x="2086" y="478"/>
                    <a:pt x="2025" y="517"/>
                  </a:cubicBezTo>
                  <a:lnTo>
                    <a:pt x="2025" y="517"/>
                  </a:lnTo>
                  <a:cubicBezTo>
                    <a:pt x="2012" y="526"/>
                    <a:pt x="1988" y="524"/>
                    <a:pt x="1976" y="503"/>
                  </a:cubicBezTo>
                  <a:lnTo>
                    <a:pt x="1976" y="503"/>
                  </a:lnTo>
                  <a:cubicBezTo>
                    <a:pt x="1953" y="500"/>
                    <a:pt x="1926" y="513"/>
                    <a:pt x="1909" y="487"/>
                  </a:cubicBezTo>
                  <a:lnTo>
                    <a:pt x="1909" y="487"/>
                  </a:lnTo>
                  <a:cubicBezTo>
                    <a:pt x="1854" y="503"/>
                    <a:pt x="1798" y="491"/>
                    <a:pt x="1742" y="487"/>
                  </a:cubicBezTo>
                  <a:lnTo>
                    <a:pt x="1742" y="487"/>
                  </a:lnTo>
                  <a:cubicBezTo>
                    <a:pt x="1699" y="546"/>
                    <a:pt x="1646" y="524"/>
                    <a:pt x="1593" y="503"/>
                  </a:cubicBezTo>
                  <a:lnTo>
                    <a:pt x="1593" y="503"/>
                  </a:lnTo>
                  <a:cubicBezTo>
                    <a:pt x="1593" y="503"/>
                    <a:pt x="1593" y="503"/>
                    <a:pt x="1593" y="504"/>
                  </a:cubicBezTo>
                  <a:lnTo>
                    <a:pt x="1593" y="504"/>
                  </a:lnTo>
                  <a:lnTo>
                    <a:pt x="1593" y="503"/>
                  </a:lnTo>
                  <a:lnTo>
                    <a:pt x="1593" y="504"/>
                  </a:lnTo>
                  <a:lnTo>
                    <a:pt x="1593" y="504"/>
                  </a:lnTo>
                  <a:cubicBezTo>
                    <a:pt x="1577" y="497"/>
                    <a:pt x="1566" y="486"/>
                    <a:pt x="1560" y="470"/>
                  </a:cubicBezTo>
                  <a:lnTo>
                    <a:pt x="1560" y="470"/>
                  </a:lnTo>
                  <a:cubicBezTo>
                    <a:pt x="1541" y="470"/>
                    <a:pt x="1523" y="470"/>
                    <a:pt x="1505" y="470"/>
                  </a:cubicBezTo>
                  <a:lnTo>
                    <a:pt x="1505" y="470"/>
                  </a:lnTo>
                  <a:cubicBezTo>
                    <a:pt x="1503" y="468"/>
                    <a:pt x="1501" y="467"/>
                    <a:pt x="1500" y="466"/>
                  </a:cubicBezTo>
                  <a:lnTo>
                    <a:pt x="1500" y="466"/>
                  </a:lnTo>
                  <a:cubicBezTo>
                    <a:pt x="1496" y="464"/>
                    <a:pt x="1492" y="462"/>
                    <a:pt x="1488" y="461"/>
                  </a:cubicBezTo>
                  <a:lnTo>
                    <a:pt x="1488" y="461"/>
                  </a:lnTo>
                  <a:cubicBezTo>
                    <a:pt x="1486" y="461"/>
                    <a:pt x="1484" y="461"/>
                    <a:pt x="1482" y="461"/>
                  </a:cubicBezTo>
                  <a:lnTo>
                    <a:pt x="1482" y="461"/>
                  </a:lnTo>
                  <a:cubicBezTo>
                    <a:pt x="1457" y="459"/>
                    <a:pt x="1430" y="477"/>
                    <a:pt x="1409" y="455"/>
                  </a:cubicBezTo>
                  <a:lnTo>
                    <a:pt x="1409" y="455"/>
                  </a:lnTo>
                  <a:cubicBezTo>
                    <a:pt x="1283" y="419"/>
                    <a:pt x="1152" y="431"/>
                    <a:pt x="1026" y="402"/>
                  </a:cubicBezTo>
                  <a:lnTo>
                    <a:pt x="1026" y="402"/>
                  </a:lnTo>
                  <a:cubicBezTo>
                    <a:pt x="1026" y="402"/>
                    <a:pt x="1026" y="403"/>
                    <a:pt x="1027" y="403"/>
                  </a:cubicBezTo>
                  <a:lnTo>
                    <a:pt x="1027" y="403"/>
                  </a:lnTo>
                  <a:cubicBezTo>
                    <a:pt x="996" y="407"/>
                    <a:pt x="975" y="395"/>
                    <a:pt x="959" y="370"/>
                  </a:cubicBezTo>
                  <a:lnTo>
                    <a:pt x="959" y="370"/>
                  </a:lnTo>
                  <a:cubicBezTo>
                    <a:pt x="948" y="369"/>
                    <a:pt x="942" y="363"/>
                    <a:pt x="942" y="352"/>
                  </a:cubicBezTo>
                  <a:lnTo>
                    <a:pt x="942" y="352"/>
                  </a:lnTo>
                  <a:cubicBezTo>
                    <a:pt x="907" y="312"/>
                    <a:pt x="924" y="264"/>
                    <a:pt x="928" y="222"/>
                  </a:cubicBezTo>
                  <a:lnTo>
                    <a:pt x="928" y="222"/>
                  </a:lnTo>
                  <a:cubicBezTo>
                    <a:pt x="932" y="186"/>
                    <a:pt x="919" y="154"/>
                    <a:pt x="925" y="120"/>
                  </a:cubicBezTo>
                  <a:lnTo>
                    <a:pt x="925" y="120"/>
                  </a:lnTo>
                  <a:cubicBezTo>
                    <a:pt x="905" y="125"/>
                    <a:pt x="888" y="122"/>
                    <a:pt x="875" y="103"/>
                  </a:cubicBezTo>
                  <a:lnTo>
                    <a:pt x="875" y="103"/>
                  </a:lnTo>
                  <a:cubicBezTo>
                    <a:pt x="827" y="108"/>
                    <a:pt x="804" y="66"/>
                    <a:pt x="769" y="46"/>
                  </a:cubicBezTo>
                  <a:lnTo>
                    <a:pt x="769" y="46"/>
                  </a:lnTo>
                  <a:cubicBezTo>
                    <a:pt x="749" y="35"/>
                    <a:pt x="731" y="28"/>
                    <a:pt x="715" y="26"/>
                  </a:cubicBezTo>
                  <a:lnTo>
                    <a:pt x="715" y="26"/>
                  </a:lnTo>
                  <a:cubicBezTo>
                    <a:pt x="700" y="17"/>
                    <a:pt x="685" y="9"/>
                    <a:pt x="670" y="2"/>
                  </a:cubicBezTo>
                  <a:lnTo>
                    <a:pt x="670" y="2"/>
                  </a:lnTo>
                  <a:cubicBezTo>
                    <a:pt x="669" y="2"/>
                    <a:pt x="667" y="1"/>
                    <a:pt x="666" y="0"/>
                  </a:cubicBezTo>
                  <a:lnTo>
                    <a:pt x="666" y="0"/>
                  </a:lnTo>
                  <a:cubicBezTo>
                    <a:pt x="646" y="10"/>
                    <a:pt x="626" y="30"/>
                    <a:pt x="615" y="70"/>
                  </a:cubicBezTo>
                  <a:lnTo>
                    <a:pt x="615" y="70"/>
                  </a:lnTo>
                  <a:cubicBezTo>
                    <a:pt x="581" y="199"/>
                    <a:pt x="531" y="325"/>
                    <a:pt x="483" y="446"/>
                  </a:cubicBezTo>
                  <a:lnTo>
                    <a:pt x="483" y="446"/>
                  </a:lnTo>
                  <a:cubicBezTo>
                    <a:pt x="445" y="542"/>
                    <a:pt x="406" y="641"/>
                    <a:pt x="374" y="740"/>
                  </a:cubicBezTo>
                  <a:lnTo>
                    <a:pt x="374" y="740"/>
                  </a:lnTo>
                  <a:cubicBezTo>
                    <a:pt x="333" y="871"/>
                    <a:pt x="260" y="991"/>
                    <a:pt x="190" y="1105"/>
                  </a:cubicBezTo>
                  <a:lnTo>
                    <a:pt x="190" y="1105"/>
                  </a:lnTo>
                  <a:cubicBezTo>
                    <a:pt x="161" y="1155"/>
                    <a:pt x="129" y="1206"/>
                    <a:pt x="101" y="1257"/>
                  </a:cubicBezTo>
                  <a:lnTo>
                    <a:pt x="100" y="1260"/>
                  </a:lnTo>
                  <a:lnTo>
                    <a:pt x="100" y="1260"/>
                  </a:lnTo>
                  <a:cubicBezTo>
                    <a:pt x="61" y="1331"/>
                    <a:pt x="30" y="1387"/>
                    <a:pt x="56" y="1473"/>
                  </a:cubicBezTo>
                  <a:lnTo>
                    <a:pt x="56" y="1473"/>
                  </a:lnTo>
                  <a:cubicBezTo>
                    <a:pt x="58" y="1475"/>
                    <a:pt x="52" y="1484"/>
                    <a:pt x="49" y="1491"/>
                  </a:cubicBezTo>
                  <a:lnTo>
                    <a:pt x="49" y="1491"/>
                  </a:lnTo>
                  <a:cubicBezTo>
                    <a:pt x="44" y="1500"/>
                    <a:pt x="37" y="1511"/>
                    <a:pt x="34" y="1524"/>
                  </a:cubicBezTo>
                  <a:lnTo>
                    <a:pt x="31" y="1538"/>
                  </a:lnTo>
                  <a:lnTo>
                    <a:pt x="31" y="1538"/>
                  </a:lnTo>
                  <a:cubicBezTo>
                    <a:pt x="14" y="1603"/>
                    <a:pt x="0" y="1660"/>
                    <a:pt x="30" y="1707"/>
                  </a:cubicBezTo>
                  <a:lnTo>
                    <a:pt x="30" y="1707"/>
                  </a:lnTo>
                  <a:cubicBezTo>
                    <a:pt x="35" y="1715"/>
                    <a:pt x="42" y="1722"/>
                    <a:pt x="50" y="1729"/>
                  </a:cubicBezTo>
                  <a:lnTo>
                    <a:pt x="50" y="1729"/>
                  </a:lnTo>
                  <a:cubicBezTo>
                    <a:pt x="60" y="1721"/>
                    <a:pt x="72" y="1716"/>
                    <a:pt x="87" y="1715"/>
                  </a:cubicBezTo>
                  <a:lnTo>
                    <a:pt x="87" y="1715"/>
                  </a:lnTo>
                  <a:cubicBezTo>
                    <a:pt x="106" y="1727"/>
                    <a:pt x="134" y="1735"/>
                    <a:pt x="171" y="1741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7" name="Freeform 40">
              <a:extLst>
                <a:ext uri="{FF2B5EF4-FFF2-40B4-BE49-F238E27FC236}">
                  <a16:creationId xmlns:a16="http://schemas.microsoft.com/office/drawing/2014/main" id="{FB12258D-C561-DB4C-8123-AD48FA379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3150" y="3781839"/>
              <a:ext cx="2263918" cy="1371024"/>
            </a:xfrm>
            <a:custGeom>
              <a:avLst/>
              <a:gdLst>
                <a:gd name="T0" fmla="*/ 1426 w 3468"/>
                <a:gd name="T1" fmla="*/ 206 h 2098"/>
                <a:gd name="T2" fmla="*/ 971 w 3468"/>
                <a:gd name="T3" fmla="*/ 99 h 2098"/>
                <a:gd name="T4" fmla="*/ 705 w 3468"/>
                <a:gd name="T5" fmla="*/ 64 h 2098"/>
                <a:gd name="T6" fmla="*/ 58 w 3468"/>
                <a:gd name="T7" fmla="*/ 0 h 2098"/>
                <a:gd name="T8" fmla="*/ 16 w 3468"/>
                <a:gd name="T9" fmla="*/ 374 h 2098"/>
                <a:gd name="T10" fmla="*/ 49 w 3468"/>
                <a:gd name="T11" fmla="*/ 465 h 2098"/>
                <a:gd name="T12" fmla="*/ 59 w 3468"/>
                <a:gd name="T13" fmla="*/ 609 h 2098"/>
                <a:gd name="T14" fmla="*/ 61 w 3468"/>
                <a:gd name="T15" fmla="*/ 611 h 2098"/>
                <a:gd name="T16" fmla="*/ 109 w 3468"/>
                <a:gd name="T17" fmla="*/ 666 h 2098"/>
                <a:gd name="T18" fmla="*/ 191 w 3468"/>
                <a:gd name="T19" fmla="*/ 772 h 2098"/>
                <a:gd name="T20" fmla="*/ 278 w 3468"/>
                <a:gd name="T21" fmla="*/ 921 h 2098"/>
                <a:gd name="T22" fmla="*/ 338 w 3468"/>
                <a:gd name="T23" fmla="*/ 971 h 2098"/>
                <a:gd name="T24" fmla="*/ 365 w 3468"/>
                <a:gd name="T25" fmla="*/ 987 h 2098"/>
                <a:gd name="T26" fmla="*/ 372 w 3468"/>
                <a:gd name="T27" fmla="*/ 1042 h 2098"/>
                <a:gd name="T28" fmla="*/ 357 w 3468"/>
                <a:gd name="T29" fmla="*/ 1017 h 2098"/>
                <a:gd name="T30" fmla="*/ 357 w 3468"/>
                <a:gd name="T31" fmla="*/ 1038 h 2098"/>
                <a:gd name="T32" fmla="*/ 347 w 3468"/>
                <a:gd name="T33" fmla="*/ 1085 h 2098"/>
                <a:gd name="T34" fmla="*/ 306 w 3468"/>
                <a:gd name="T35" fmla="*/ 1211 h 2098"/>
                <a:gd name="T36" fmla="*/ 300 w 3468"/>
                <a:gd name="T37" fmla="*/ 1298 h 2098"/>
                <a:gd name="T38" fmla="*/ 296 w 3468"/>
                <a:gd name="T39" fmla="*/ 1291 h 2098"/>
                <a:gd name="T40" fmla="*/ 284 w 3468"/>
                <a:gd name="T41" fmla="*/ 1316 h 2098"/>
                <a:gd name="T42" fmla="*/ 236 w 3468"/>
                <a:gd name="T43" fmla="*/ 1398 h 2098"/>
                <a:gd name="T44" fmla="*/ 241 w 3468"/>
                <a:gd name="T45" fmla="*/ 1404 h 2098"/>
                <a:gd name="T46" fmla="*/ 380 w 3468"/>
                <a:gd name="T47" fmla="*/ 1401 h 2098"/>
                <a:gd name="T48" fmla="*/ 392 w 3468"/>
                <a:gd name="T49" fmla="*/ 1388 h 2098"/>
                <a:gd name="T50" fmla="*/ 408 w 3468"/>
                <a:gd name="T51" fmla="*/ 1409 h 2098"/>
                <a:gd name="T52" fmla="*/ 412 w 3468"/>
                <a:gd name="T53" fmla="*/ 1412 h 2098"/>
                <a:gd name="T54" fmla="*/ 511 w 3468"/>
                <a:gd name="T55" fmla="*/ 1872 h 2098"/>
                <a:gd name="T56" fmla="*/ 582 w 3468"/>
                <a:gd name="T57" fmla="*/ 1986 h 2098"/>
                <a:gd name="T58" fmla="*/ 814 w 3468"/>
                <a:gd name="T59" fmla="*/ 1992 h 2098"/>
                <a:gd name="T60" fmla="*/ 809 w 3468"/>
                <a:gd name="T61" fmla="*/ 1995 h 2098"/>
                <a:gd name="T62" fmla="*/ 827 w 3468"/>
                <a:gd name="T63" fmla="*/ 1995 h 2098"/>
                <a:gd name="T64" fmla="*/ 823 w 3468"/>
                <a:gd name="T65" fmla="*/ 1991 h 2098"/>
                <a:gd name="T66" fmla="*/ 1044 w 3468"/>
                <a:gd name="T67" fmla="*/ 1977 h 2098"/>
                <a:gd name="T68" fmla="*/ 1069 w 3468"/>
                <a:gd name="T69" fmla="*/ 1957 h 2098"/>
                <a:gd name="T70" fmla="*/ 1102 w 3468"/>
                <a:gd name="T71" fmla="*/ 1946 h 2098"/>
                <a:gd name="T72" fmla="*/ 1117 w 3468"/>
                <a:gd name="T73" fmla="*/ 1977 h 2098"/>
                <a:gd name="T74" fmla="*/ 1166 w 3468"/>
                <a:gd name="T75" fmla="*/ 2040 h 2098"/>
                <a:gd name="T76" fmla="*/ 1191 w 3468"/>
                <a:gd name="T77" fmla="*/ 1918 h 2098"/>
                <a:gd name="T78" fmla="*/ 2018 w 3468"/>
                <a:gd name="T79" fmla="*/ 1948 h 2098"/>
                <a:gd name="T80" fmla="*/ 2793 w 3468"/>
                <a:gd name="T81" fmla="*/ 2040 h 2098"/>
                <a:gd name="T82" fmla="*/ 3304 w 3468"/>
                <a:gd name="T83" fmla="*/ 2093 h 2098"/>
                <a:gd name="T84" fmla="*/ 3310 w 3468"/>
                <a:gd name="T85" fmla="*/ 2096 h 2098"/>
                <a:gd name="T86" fmla="*/ 3327 w 3468"/>
                <a:gd name="T87" fmla="*/ 2048 h 2098"/>
                <a:gd name="T88" fmla="*/ 3340 w 3468"/>
                <a:gd name="T89" fmla="*/ 1953 h 2098"/>
                <a:gd name="T90" fmla="*/ 3352 w 3468"/>
                <a:gd name="T91" fmla="*/ 1830 h 2098"/>
                <a:gd name="T92" fmla="*/ 3351 w 3468"/>
                <a:gd name="T93" fmla="*/ 1832 h 2098"/>
                <a:gd name="T94" fmla="*/ 3367 w 3468"/>
                <a:gd name="T95" fmla="*/ 1703 h 2098"/>
                <a:gd name="T96" fmla="*/ 3374 w 3468"/>
                <a:gd name="T97" fmla="*/ 1695 h 2098"/>
                <a:gd name="T98" fmla="*/ 3372 w 3468"/>
                <a:gd name="T99" fmla="*/ 1688 h 2098"/>
                <a:gd name="T100" fmla="*/ 3387 w 3468"/>
                <a:gd name="T101" fmla="*/ 1593 h 2098"/>
                <a:gd name="T102" fmla="*/ 3400 w 3468"/>
                <a:gd name="T103" fmla="*/ 1514 h 2098"/>
                <a:gd name="T104" fmla="*/ 3405 w 3468"/>
                <a:gd name="T105" fmla="*/ 1488 h 2098"/>
                <a:gd name="T106" fmla="*/ 3404 w 3468"/>
                <a:gd name="T107" fmla="*/ 1437 h 2098"/>
                <a:gd name="T108" fmla="*/ 3437 w 3468"/>
                <a:gd name="T109" fmla="*/ 1091 h 2098"/>
                <a:gd name="T110" fmla="*/ 3426 w 3468"/>
                <a:gd name="T111" fmla="*/ 951 h 2098"/>
                <a:gd name="T112" fmla="*/ 3465 w 3468"/>
                <a:gd name="T113" fmla="*/ 478 h 2098"/>
                <a:gd name="T114" fmla="*/ 3150 w 3468"/>
                <a:gd name="T115" fmla="*/ 420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68" h="2098">
                  <a:moveTo>
                    <a:pt x="3150" y="420"/>
                  </a:moveTo>
                  <a:lnTo>
                    <a:pt x="3150" y="420"/>
                  </a:lnTo>
                  <a:cubicBezTo>
                    <a:pt x="2581" y="404"/>
                    <a:pt x="1983" y="317"/>
                    <a:pt x="1426" y="206"/>
                  </a:cubicBezTo>
                  <a:lnTo>
                    <a:pt x="1426" y="206"/>
                  </a:lnTo>
                  <a:cubicBezTo>
                    <a:pt x="1273" y="175"/>
                    <a:pt x="1124" y="131"/>
                    <a:pt x="971" y="99"/>
                  </a:cubicBezTo>
                  <a:lnTo>
                    <a:pt x="971" y="99"/>
                  </a:lnTo>
                  <a:cubicBezTo>
                    <a:pt x="975" y="100"/>
                    <a:pt x="733" y="65"/>
                    <a:pt x="857" y="77"/>
                  </a:cubicBezTo>
                  <a:lnTo>
                    <a:pt x="857" y="77"/>
                  </a:lnTo>
                  <a:cubicBezTo>
                    <a:pt x="806" y="72"/>
                    <a:pt x="755" y="68"/>
                    <a:pt x="705" y="64"/>
                  </a:cubicBezTo>
                  <a:lnTo>
                    <a:pt x="705" y="64"/>
                  </a:lnTo>
                  <a:cubicBezTo>
                    <a:pt x="494" y="48"/>
                    <a:pt x="269" y="42"/>
                    <a:pt x="58" y="0"/>
                  </a:cubicBez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cubicBezTo>
                    <a:pt x="45" y="125"/>
                    <a:pt x="0" y="248"/>
                    <a:pt x="16" y="374"/>
                  </a:cubicBezTo>
                  <a:lnTo>
                    <a:pt x="16" y="374"/>
                  </a:lnTo>
                  <a:cubicBezTo>
                    <a:pt x="27" y="404"/>
                    <a:pt x="42" y="434"/>
                    <a:pt x="49" y="465"/>
                  </a:cubicBezTo>
                  <a:lnTo>
                    <a:pt x="49" y="465"/>
                  </a:lnTo>
                  <a:cubicBezTo>
                    <a:pt x="76" y="485"/>
                    <a:pt x="72" y="505"/>
                    <a:pt x="50" y="526"/>
                  </a:cubicBezTo>
                  <a:lnTo>
                    <a:pt x="50" y="526"/>
                  </a:lnTo>
                  <a:cubicBezTo>
                    <a:pt x="47" y="554"/>
                    <a:pt x="44" y="581"/>
                    <a:pt x="59" y="609"/>
                  </a:cubicBezTo>
                  <a:lnTo>
                    <a:pt x="59" y="609"/>
                  </a:lnTo>
                  <a:cubicBezTo>
                    <a:pt x="60" y="610"/>
                    <a:pt x="60" y="611"/>
                    <a:pt x="61" y="611"/>
                  </a:cubicBezTo>
                  <a:lnTo>
                    <a:pt x="61" y="611"/>
                  </a:lnTo>
                  <a:cubicBezTo>
                    <a:pt x="71" y="619"/>
                    <a:pt x="78" y="629"/>
                    <a:pt x="82" y="640"/>
                  </a:cubicBezTo>
                  <a:lnTo>
                    <a:pt x="82" y="640"/>
                  </a:lnTo>
                  <a:cubicBezTo>
                    <a:pt x="90" y="649"/>
                    <a:pt x="99" y="657"/>
                    <a:pt x="109" y="666"/>
                  </a:cubicBezTo>
                  <a:lnTo>
                    <a:pt x="109" y="666"/>
                  </a:lnTo>
                  <a:cubicBezTo>
                    <a:pt x="145" y="697"/>
                    <a:pt x="174" y="727"/>
                    <a:pt x="191" y="772"/>
                  </a:cubicBezTo>
                  <a:lnTo>
                    <a:pt x="191" y="772"/>
                  </a:lnTo>
                  <a:cubicBezTo>
                    <a:pt x="206" y="813"/>
                    <a:pt x="215" y="859"/>
                    <a:pt x="244" y="892"/>
                  </a:cubicBezTo>
                  <a:lnTo>
                    <a:pt x="244" y="892"/>
                  </a:lnTo>
                  <a:cubicBezTo>
                    <a:pt x="250" y="901"/>
                    <a:pt x="260" y="909"/>
                    <a:pt x="278" y="921"/>
                  </a:cubicBezTo>
                  <a:lnTo>
                    <a:pt x="278" y="921"/>
                  </a:lnTo>
                  <a:cubicBezTo>
                    <a:pt x="300" y="936"/>
                    <a:pt x="322" y="951"/>
                    <a:pt x="338" y="971"/>
                  </a:cubicBezTo>
                  <a:lnTo>
                    <a:pt x="338" y="971"/>
                  </a:lnTo>
                  <a:cubicBezTo>
                    <a:pt x="340" y="972"/>
                    <a:pt x="342" y="973"/>
                    <a:pt x="345" y="974"/>
                  </a:cubicBezTo>
                  <a:lnTo>
                    <a:pt x="345" y="974"/>
                  </a:lnTo>
                  <a:cubicBezTo>
                    <a:pt x="352" y="979"/>
                    <a:pt x="359" y="983"/>
                    <a:pt x="365" y="987"/>
                  </a:cubicBezTo>
                  <a:lnTo>
                    <a:pt x="365" y="987"/>
                  </a:lnTo>
                  <a:cubicBezTo>
                    <a:pt x="372" y="1004"/>
                    <a:pt x="373" y="1022"/>
                    <a:pt x="372" y="1042"/>
                  </a:cubicBezTo>
                  <a:lnTo>
                    <a:pt x="372" y="1042"/>
                  </a:lnTo>
                  <a:cubicBezTo>
                    <a:pt x="368" y="1045"/>
                    <a:pt x="362" y="1050"/>
                    <a:pt x="355" y="1054"/>
                  </a:cubicBezTo>
                  <a:lnTo>
                    <a:pt x="355" y="1054"/>
                  </a:lnTo>
                  <a:cubicBezTo>
                    <a:pt x="360" y="1039"/>
                    <a:pt x="360" y="1027"/>
                    <a:pt x="357" y="1017"/>
                  </a:cubicBezTo>
                  <a:lnTo>
                    <a:pt x="357" y="1017"/>
                  </a:lnTo>
                  <a:cubicBezTo>
                    <a:pt x="357" y="1024"/>
                    <a:pt x="357" y="1030"/>
                    <a:pt x="357" y="1038"/>
                  </a:cubicBezTo>
                  <a:lnTo>
                    <a:pt x="357" y="1038"/>
                  </a:lnTo>
                  <a:cubicBezTo>
                    <a:pt x="356" y="1045"/>
                    <a:pt x="355" y="1052"/>
                    <a:pt x="353" y="1060"/>
                  </a:cubicBezTo>
                  <a:lnTo>
                    <a:pt x="353" y="1060"/>
                  </a:lnTo>
                  <a:cubicBezTo>
                    <a:pt x="355" y="1070"/>
                    <a:pt x="357" y="1080"/>
                    <a:pt x="347" y="1085"/>
                  </a:cubicBezTo>
                  <a:lnTo>
                    <a:pt x="347" y="1085"/>
                  </a:lnTo>
                  <a:cubicBezTo>
                    <a:pt x="335" y="1128"/>
                    <a:pt x="316" y="1169"/>
                    <a:pt x="306" y="1211"/>
                  </a:cubicBezTo>
                  <a:lnTo>
                    <a:pt x="306" y="1211"/>
                  </a:lnTo>
                  <a:cubicBezTo>
                    <a:pt x="300" y="1236"/>
                    <a:pt x="297" y="1260"/>
                    <a:pt x="296" y="1286"/>
                  </a:cubicBezTo>
                  <a:lnTo>
                    <a:pt x="296" y="1286"/>
                  </a:lnTo>
                  <a:cubicBezTo>
                    <a:pt x="297" y="1290"/>
                    <a:pt x="298" y="1294"/>
                    <a:pt x="300" y="1298"/>
                  </a:cubicBezTo>
                  <a:lnTo>
                    <a:pt x="300" y="1298"/>
                  </a:lnTo>
                  <a:cubicBezTo>
                    <a:pt x="299" y="1296"/>
                    <a:pt x="297" y="1294"/>
                    <a:pt x="296" y="1291"/>
                  </a:cubicBezTo>
                  <a:lnTo>
                    <a:pt x="296" y="1291"/>
                  </a:lnTo>
                  <a:cubicBezTo>
                    <a:pt x="296" y="1292"/>
                    <a:pt x="296" y="1292"/>
                    <a:pt x="296" y="1293"/>
                  </a:cubicBezTo>
                  <a:lnTo>
                    <a:pt x="296" y="1293"/>
                  </a:lnTo>
                  <a:cubicBezTo>
                    <a:pt x="296" y="1302"/>
                    <a:pt x="292" y="1312"/>
                    <a:pt x="284" y="1316"/>
                  </a:cubicBezTo>
                  <a:lnTo>
                    <a:pt x="284" y="1316"/>
                  </a:lnTo>
                  <a:cubicBezTo>
                    <a:pt x="270" y="1323"/>
                    <a:pt x="247" y="1339"/>
                    <a:pt x="236" y="1357"/>
                  </a:cubicBezTo>
                  <a:lnTo>
                    <a:pt x="236" y="1398"/>
                  </a:lnTo>
                  <a:lnTo>
                    <a:pt x="236" y="1398"/>
                  </a:lnTo>
                  <a:cubicBezTo>
                    <a:pt x="237" y="1400"/>
                    <a:pt x="239" y="1402"/>
                    <a:pt x="241" y="1404"/>
                  </a:cubicBezTo>
                  <a:lnTo>
                    <a:pt x="241" y="1404"/>
                  </a:lnTo>
                  <a:cubicBezTo>
                    <a:pt x="269" y="1427"/>
                    <a:pt x="302" y="1419"/>
                    <a:pt x="333" y="1409"/>
                  </a:cubicBezTo>
                  <a:lnTo>
                    <a:pt x="333" y="1409"/>
                  </a:lnTo>
                  <a:cubicBezTo>
                    <a:pt x="348" y="1405"/>
                    <a:pt x="364" y="1400"/>
                    <a:pt x="380" y="1401"/>
                  </a:cubicBezTo>
                  <a:lnTo>
                    <a:pt x="380" y="1401"/>
                  </a:lnTo>
                  <a:cubicBezTo>
                    <a:pt x="384" y="1397"/>
                    <a:pt x="388" y="1393"/>
                    <a:pt x="392" y="1388"/>
                  </a:cubicBezTo>
                  <a:lnTo>
                    <a:pt x="392" y="1388"/>
                  </a:lnTo>
                  <a:cubicBezTo>
                    <a:pt x="400" y="1391"/>
                    <a:pt x="410" y="1393"/>
                    <a:pt x="412" y="1398"/>
                  </a:cubicBezTo>
                  <a:lnTo>
                    <a:pt x="412" y="1398"/>
                  </a:lnTo>
                  <a:cubicBezTo>
                    <a:pt x="415" y="1403"/>
                    <a:pt x="413" y="1409"/>
                    <a:pt x="408" y="1409"/>
                  </a:cubicBezTo>
                  <a:lnTo>
                    <a:pt x="408" y="1409"/>
                  </a:lnTo>
                  <a:cubicBezTo>
                    <a:pt x="410" y="1410"/>
                    <a:pt x="411" y="1411"/>
                    <a:pt x="412" y="1412"/>
                  </a:cubicBezTo>
                  <a:lnTo>
                    <a:pt x="412" y="1412"/>
                  </a:lnTo>
                  <a:cubicBezTo>
                    <a:pt x="475" y="1466"/>
                    <a:pt x="461" y="1568"/>
                    <a:pt x="461" y="1641"/>
                  </a:cubicBezTo>
                  <a:lnTo>
                    <a:pt x="461" y="1641"/>
                  </a:lnTo>
                  <a:cubicBezTo>
                    <a:pt x="462" y="1719"/>
                    <a:pt x="481" y="1799"/>
                    <a:pt x="511" y="1872"/>
                  </a:cubicBezTo>
                  <a:lnTo>
                    <a:pt x="511" y="1872"/>
                  </a:lnTo>
                  <a:cubicBezTo>
                    <a:pt x="527" y="1912"/>
                    <a:pt x="547" y="1958"/>
                    <a:pt x="582" y="1986"/>
                  </a:cubicBezTo>
                  <a:lnTo>
                    <a:pt x="582" y="1986"/>
                  </a:lnTo>
                  <a:cubicBezTo>
                    <a:pt x="604" y="2004"/>
                    <a:pt x="627" y="2006"/>
                    <a:pt x="651" y="2004"/>
                  </a:cubicBezTo>
                  <a:lnTo>
                    <a:pt x="651" y="2004"/>
                  </a:lnTo>
                  <a:cubicBezTo>
                    <a:pt x="705" y="1958"/>
                    <a:pt x="765" y="2003"/>
                    <a:pt x="814" y="1992"/>
                  </a:cubicBezTo>
                  <a:lnTo>
                    <a:pt x="814" y="1992"/>
                  </a:lnTo>
                  <a:cubicBezTo>
                    <a:pt x="812" y="1993"/>
                    <a:pt x="811" y="1994"/>
                    <a:pt x="809" y="1995"/>
                  </a:cubicBezTo>
                  <a:lnTo>
                    <a:pt x="809" y="1995"/>
                  </a:lnTo>
                  <a:cubicBezTo>
                    <a:pt x="814" y="1995"/>
                    <a:pt x="819" y="1995"/>
                    <a:pt x="825" y="1995"/>
                  </a:cubicBezTo>
                  <a:lnTo>
                    <a:pt x="825" y="1995"/>
                  </a:lnTo>
                  <a:cubicBezTo>
                    <a:pt x="825" y="1995"/>
                    <a:pt x="826" y="1995"/>
                    <a:pt x="827" y="1995"/>
                  </a:cubicBezTo>
                  <a:lnTo>
                    <a:pt x="827" y="1995"/>
                  </a:lnTo>
                  <a:cubicBezTo>
                    <a:pt x="825" y="1994"/>
                    <a:pt x="824" y="1992"/>
                    <a:pt x="823" y="1991"/>
                  </a:cubicBezTo>
                  <a:lnTo>
                    <a:pt x="823" y="1991"/>
                  </a:lnTo>
                  <a:cubicBezTo>
                    <a:pt x="859" y="1994"/>
                    <a:pt x="899" y="1976"/>
                    <a:pt x="932" y="2003"/>
                  </a:cubicBezTo>
                  <a:lnTo>
                    <a:pt x="932" y="2003"/>
                  </a:lnTo>
                  <a:cubicBezTo>
                    <a:pt x="974" y="2011"/>
                    <a:pt x="1017" y="2016"/>
                    <a:pt x="1044" y="1977"/>
                  </a:cubicBezTo>
                  <a:lnTo>
                    <a:pt x="1044" y="1977"/>
                  </a:lnTo>
                  <a:cubicBezTo>
                    <a:pt x="1052" y="1966"/>
                    <a:pt x="1061" y="1959"/>
                    <a:pt x="1069" y="1957"/>
                  </a:cubicBezTo>
                  <a:lnTo>
                    <a:pt x="1069" y="1957"/>
                  </a:lnTo>
                  <a:cubicBezTo>
                    <a:pt x="1077" y="1949"/>
                    <a:pt x="1084" y="1945"/>
                    <a:pt x="1091" y="1944"/>
                  </a:cubicBezTo>
                  <a:lnTo>
                    <a:pt x="1091" y="1944"/>
                  </a:lnTo>
                  <a:cubicBezTo>
                    <a:pt x="1095" y="1945"/>
                    <a:pt x="1098" y="1945"/>
                    <a:pt x="1102" y="1946"/>
                  </a:cubicBezTo>
                  <a:lnTo>
                    <a:pt x="1102" y="1946"/>
                  </a:lnTo>
                  <a:cubicBezTo>
                    <a:pt x="1108" y="1951"/>
                    <a:pt x="1114" y="1961"/>
                    <a:pt x="1117" y="1977"/>
                  </a:cubicBezTo>
                  <a:lnTo>
                    <a:pt x="1117" y="1977"/>
                  </a:lnTo>
                  <a:cubicBezTo>
                    <a:pt x="1134" y="1994"/>
                    <a:pt x="1149" y="2017"/>
                    <a:pt x="1161" y="2034"/>
                  </a:cubicBezTo>
                  <a:lnTo>
                    <a:pt x="1161" y="2034"/>
                  </a:lnTo>
                  <a:cubicBezTo>
                    <a:pt x="1163" y="2036"/>
                    <a:pt x="1165" y="2039"/>
                    <a:pt x="1166" y="2040"/>
                  </a:cubicBezTo>
                  <a:lnTo>
                    <a:pt x="1166" y="2040"/>
                  </a:lnTo>
                  <a:cubicBezTo>
                    <a:pt x="1189" y="2004"/>
                    <a:pt x="1186" y="1959"/>
                    <a:pt x="1191" y="1918"/>
                  </a:cubicBezTo>
                  <a:lnTo>
                    <a:pt x="1191" y="1918"/>
                  </a:lnTo>
                  <a:cubicBezTo>
                    <a:pt x="1195" y="1871"/>
                    <a:pt x="1216" y="1851"/>
                    <a:pt x="1266" y="1857"/>
                  </a:cubicBezTo>
                  <a:lnTo>
                    <a:pt x="1266" y="1857"/>
                  </a:lnTo>
                  <a:cubicBezTo>
                    <a:pt x="1516" y="1889"/>
                    <a:pt x="1767" y="1918"/>
                    <a:pt x="2018" y="1948"/>
                  </a:cubicBezTo>
                  <a:lnTo>
                    <a:pt x="2018" y="1948"/>
                  </a:lnTo>
                  <a:cubicBezTo>
                    <a:pt x="2276" y="1978"/>
                    <a:pt x="2535" y="2010"/>
                    <a:pt x="2793" y="2040"/>
                  </a:cubicBezTo>
                  <a:lnTo>
                    <a:pt x="2793" y="2040"/>
                  </a:lnTo>
                  <a:cubicBezTo>
                    <a:pt x="2950" y="2059"/>
                    <a:pt x="3107" y="2074"/>
                    <a:pt x="3264" y="2095"/>
                  </a:cubicBezTo>
                  <a:lnTo>
                    <a:pt x="3264" y="2095"/>
                  </a:lnTo>
                  <a:cubicBezTo>
                    <a:pt x="3281" y="2096"/>
                    <a:pt x="3295" y="2097"/>
                    <a:pt x="3304" y="2093"/>
                  </a:cubicBezTo>
                  <a:lnTo>
                    <a:pt x="3304" y="2093"/>
                  </a:lnTo>
                  <a:cubicBezTo>
                    <a:pt x="3306" y="2094"/>
                    <a:pt x="3308" y="2095"/>
                    <a:pt x="3310" y="2096"/>
                  </a:cubicBezTo>
                  <a:lnTo>
                    <a:pt x="3310" y="2096"/>
                  </a:lnTo>
                  <a:cubicBezTo>
                    <a:pt x="3310" y="2093"/>
                    <a:pt x="3311" y="2092"/>
                    <a:pt x="3311" y="2090"/>
                  </a:cubicBezTo>
                  <a:lnTo>
                    <a:pt x="3311" y="2090"/>
                  </a:lnTo>
                  <a:cubicBezTo>
                    <a:pt x="3320" y="2083"/>
                    <a:pt x="3325" y="2070"/>
                    <a:pt x="3327" y="2048"/>
                  </a:cubicBezTo>
                  <a:lnTo>
                    <a:pt x="3327" y="2048"/>
                  </a:lnTo>
                  <a:cubicBezTo>
                    <a:pt x="3328" y="2016"/>
                    <a:pt x="3333" y="1984"/>
                    <a:pt x="3340" y="1953"/>
                  </a:cubicBezTo>
                  <a:lnTo>
                    <a:pt x="3340" y="1953"/>
                  </a:lnTo>
                  <a:cubicBezTo>
                    <a:pt x="3344" y="1926"/>
                    <a:pt x="3349" y="1900"/>
                    <a:pt x="3350" y="1873"/>
                  </a:cubicBezTo>
                  <a:lnTo>
                    <a:pt x="3350" y="1873"/>
                  </a:lnTo>
                  <a:cubicBezTo>
                    <a:pt x="3351" y="1859"/>
                    <a:pt x="3351" y="1844"/>
                    <a:pt x="3352" y="1830"/>
                  </a:cubicBezTo>
                  <a:lnTo>
                    <a:pt x="3352" y="1830"/>
                  </a:lnTo>
                  <a:cubicBezTo>
                    <a:pt x="3352" y="1831"/>
                    <a:pt x="3352" y="1832"/>
                    <a:pt x="3351" y="1832"/>
                  </a:cubicBezTo>
                  <a:lnTo>
                    <a:pt x="3351" y="1832"/>
                  </a:lnTo>
                  <a:cubicBezTo>
                    <a:pt x="3357" y="1793"/>
                    <a:pt x="3362" y="1759"/>
                    <a:pt x="3367" y="1726"/>
                  </a:cubicBezTo>
                  <a:lnTo>
                    <a:pt x="3367" y="1726"/>
                  </a:lnTo>
                  <a:cubicBezTo>
                    <a:pt x="3367" y="1718"/>
                    <a:pt x="3367" y="1711"/>
                    <a:pt x="3367" y="1703"/>
                  </a:cubicBezTo>
                  <a:lnTo>
                    <a:pt x="3367" y="1703"/>
                  </a:lnTo>
                  <a:cubicBezTo>
                    <a:pt x="3369" y="1701"/>
                    <a:pt x="3371" y="1698"/>
                    <a:pt x="3374" y="1695"/>
                  </a:cubicBezTo>
                  <a:lnTo>
                    <a:pt x="3374" y="1695"/>
                  </a:lnTo>
                  <a:cubicBezTo>
                    <a:pt x="3372" y="1693"/>
                    <a:pt x="3371" y="1692"/>
                    <a:pt x="3371" y="1690"/>
                  </a:cubicBezTo>
                  <a:lnTo>
                    <a:pt x="3371" y="1690"/>
                  </a:lnTo>
                  <a:cubicBezTo>
                    <a:pt x="3371" y="1689"/>
                    <a:pt x="3372" y="1689"/>
                    <a:pt x="3372" y="1688"/>
                  </a:cubicBezTo>
                  <a:lnTo>
                    <a:pt x="3372" y="1688"/>
                  </a:lnTo>
                  <a:cubicBezTo>
                    <a:pt x="3378" y="1655"/>
                    <a:pt x="3382" y="1624"/>
                    <a:pt x="3387" y="1593"/>
                  </a:cubicBezTo>
                  <a:lnTo>
                    <a:pt x="3387" y="1593"/>
                  </a:lnTo>
                  <a:cubicBezTo>
                    <a:pt x="3386" y="1573"/>
                    <a:pt x="3390" y="1554"/>
                    <a:pt x="3395" y="1535"/>
                  </a:cubicBezTo>
                  <a:lnTo>
                    <a:pt x="3395" y="1535"/>
                  </a:lnTo>
                  <a:cubicBezTo>
                    <a:pt x="3397" y="1528"/>
                    <a:pt x="3399" y="1521"/>
                    <a:pt x="3400" y="1514"/>
                  </a:cubicBezTo>
                  <a:lnTo>
                    <a:pt x="3400" y="1514"/>
                  </a:lnTo>
                  <a:cubicBezTo>
                    <a:pt x="3402" y="1505"/>
                    <a:pt x="3404" y="1497"/>
                    <a:pt x="3405" y="1488"/>
                  </a:cubicBezTo>
                  <a:lnTo>
                    <a:pt x="3405" y="1488"/>
                  </a:lnTo>
                  <a:cubicBezTo>
                    <a:pt x="3405" y="1487"/>
                    <a:pt x="3406" y="1487"/>
                    <a:pt x="3406" y="1486"/>
                  </a:cubicBezTo>
                  <a:lnTo>
                    <a:pt x="3406" y="1486"/>
                  </a:lnTo>
                  <a:cubicBezTo>
                    <a:pt x="3408" y="1470"/>
                    <a:pt x="3408" y="1454"/>
                    <a:pt x="3404" y="1437"/>
                  </a:cubicBezTo>
                  <a:lnTo>
                    <a:pt x="3404" y="1437"/>
                  </a:lnTo>
                  <a:cubicBezTo>
                    <a:pt x="3395" y="1320"/>
                    <a:pt x="3391" y="1203"/>
                    <a:pt x="3437" y="1091"/>
                  </a:cubicBezTo>
                  <a:lnTo>
                    <a:pt x="3437" y="1091"/>
                  </a:lnTo>
                  <a:cubicBezTo>
                    <a:pt x="3437" y="1062"/>
                    <a:pt x="3437" y="1033"/>
                    <a:pt x="3438" y="1004"/>
                  </a:cubicBezTo>
                  <a:lnTo>
                    <a:pt x="3438" y="1004"/>
                  </a:lnTo>
                  <a:cubicBezTo>
                    <a:pt x="3415" y="990"/>
                    <a:pt x="3425" y="969"/>
                    <a:pt x="3426" y="951"/>
                  </a:cubicBezTo>
                  <a:lnTo>
                    <a:pt x="3426" y="951"/>
                  </a:lnTo>
                  <a:cubicBezTo>
                    <a:pt x="3438" y="793"/>
                    <a:pt x="3448" y="636"/>
                    <a:pt x="3465" y="478"/>
                  </a:cubicBezTo>
                  <a:lnTo>
                    <a:pt x="3465" y="478"/>
                  </a:lnTo>
                  <a:cubicBezTo>
                    <a:pt x="3467" y="458"/>
                    <a:pt x="3466" y="444"/>
                    <a:pt x="3460" y="435"/>
                  </a:cubicBezTo>
                  <a:lnTo>
                    <a:pt x="3460" y="435"/>
                  </a:lnTo>
                  <a:cubicBezTo>
                    <a:pt x="3355" y="429"/>
                    <a:pt x="3251" y="423"/>
                    <a:pt x="3150" y="420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8" name="Freeform 41">
              <a:extLst>
                <a:ext uri="{FF2B5EF4-FFF2-40B4-BE49-F238E27FC236}">
                  <a16:creationId xmlns:a16="http://schemas.microsoft.com/office/drawing/2014/main" id="{C4A725F0-55B2-ED48-A73E-592D47037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4250" y="5708760"/>
              <a:ext cx="1817472" cy="921697"/>
            </a:xfrm>
            <a:custGeom>
              <a:avLst/>
              <a:gdLst>
                <a:gd name="T0" fmla="*/ 2773 w 2781"/>
                <a:gd name="T1" fmla="*/ 1343 h 1412"/>
                <a:gd name="T2" fmla="*/ 2757 w 2781"/>
                <a:gd name="T3" fmla="*/ 1326 h 1412"/>
                <a:gd name="T4" fmla="*/ 2740 w 2781"/>
                <a:gd name="T5" fmla="*/ 1293 h 1412"/>
                <a:gd name="T6" fmla="*/ 2690 w 2781"/>
                <a:gd name="T7" fmla="*/ 1210 h 1412"/>
                <a:gd name="T8" fmla="*/ 2665 w 2781"/>
                <a:gd name="T9" fmla="*/ 1192 h 1412"/>
                <a:gd name="T10" fmla="*/ 2659 w 2781"/>
                <a:gd name="T11" fmla="*/ 1176 h 1412"/>
                <a:gd name="T12" fmla="*/ 2656 w 2781"/>
                <a:gd name="T13" fmla="*/ 1171 h 1412"/>
                <a:gd name="T14" fmla="*/ 2648 w 2781"/>
                <a:gd name="T15" fmla="*/ 1149 h 1412"/>
                <a:gd name="T16" fmla="*/ 2626 w 2781"/>
                <a:gd name="T17" fmla="*/ 1080 h 1412"/>
                <a:gd name="T18" fmla="*/ 2588 w 2781"/>
                <a:gd name="T19" fmla="*/ 903 h 1412"/>
                <a:gd name="T20" fmla="*/ 2578 w 2781"/>
                <a:gd name="T21" fmla="*/ 868 h 1412"/>
                <a:gd name="T22" fmla="*/ 2580 w 2781"/>
                <a:gd name="T23" fmla="*/ 863 h 1412"/>
                <a:gd name="T24" fmla="*/ 2548 w 2781"/>
                <a:gd name="T25" fmla="*/ 739 h 1412"/>
                <a:gd name="T26" fmla="*/ 2540 w 2781"/>
                <a:gd name="T27" fmla="*/ 726 h 1412"/>
                <a:gd name="T28" fmla="*/ 2525 w 2781"/>
                <a:gd name="T29" fmla="*/ 677 h 1412"/>
                <a:gd name="T30" fmla="*/ 2487 w 2781"/>
                <a:gd name="T31" fmla="*/ 585 h 1412"/>
                <a:gd name="T32" fmla="*/ 2447 w 2781"/>
                <a:gd name="T33" fmla="*/ 478 h 1412"/>
                <a:gd name="T34" fmla="*/ 2400 w 2781"/>
                <a:gd name="T35" fmla="*/ 292 h 1412"/>
                <a:gd name="T36" fmla="*/ 2397 w 2781"/>
                <a:gd name="T37" fmla="*/ 274 h 1412"/>
                <a:gd name="T38" fmla="*/ 2395 w 2781"/>
                <a:gd name="T39" fmla="*/ 257 h 1412"/>
                <a:gd name="T40" fmla="*/ 2384 w 2781"/>
                <a:gd name="T41" fmla="*/ 258 h 1412"/>
                <a:gd name="T42" fmla="*/ 2281 w 2781"/>
                <a:gd name="T43" fmla="*/ 256 h 1412"/>
                <a:gd name="T44" fmla="*/ 2196 w 2781"/>
                <a:gd name="T45" fmla="*/ 218 h 1412"/>
                <a:gd name="T46" fmla="*/ 2134 w 2781"/>
                <a:gd name="T47" fmla="*/ 218 h 1412"/>
                <a:gd name="T48" fmla="*/ 2130 w 2781"/>
                <a:gd name="T49" fmla="*/ 218 h 1412"/>
                <a:gd name="T50" fmla="*/ 2110 w 2781"/>
                <a:gd name="T51" fmla="*/ 223 h 1412"/>
                <a:gd name="T52" fmla="*/ 2101 w 2781"/>
                <a:gd name="T53" fmla="*/ 226 h 1412"/>
                <a:gd name="T54" fmla="*/ 2035 w 2781"/>
                <a:gd name="T55" fmla="*/ 243 h 1412"/>
                <a:gd name="T56" fmla="*/ 2025 w 2781"/>
                <a:gd name="T57" fmla="*/ 243 h 1412"/>
                <a:gd name="T58" fmla="*/ 1997 w 2781"/>
                <a:gd name="T59" fmla="*/ 219 h 1412"/>
                <a:gd name="T60" fmla="*/ 1969 w 2781"/>
                <a:gd name="T61" fmla="*/ 176 h 1412"/>
                <a:gd name="T62" fmla="*/ 1916 w 2781"/>
                <a:gd name="T63" fmla="*/ 168 h 1412"/>
                <a:gd name="T64" fmla="*/ 1864 w 2781"/>
                <a:gd name="T65" fmla="*/ 178 h 1412"/>
                <a:gd name="T66" fmla="*/ 1838 w 2781"/>
                <a:gd name="T67" fmla="*/ 158 h 1412"/>
                <a:gd name="T68" fmla="*/ 1822 w 2781"/>
                <a:gd name="T69" fmla="*/ 121 h 1412"/>
                <a:gd name="T70" fmla="*/ 1763 w 2781"/>
                <a:gd name="T71" fmla="*/ 100 h 1412"/>
                <a:gd name="T72" fmla="*/ 1502 w 2781"/>
                <a:gd name="T73" fmla="*/ 75 h 1412"/>
                <a:gd name="T74" fmla="*/ 1354 w 2781"/>
                <a:gd name="T75" fmla="*/ 77 h 1412"/>
                <a:gd name="T76" fmla="*/ 1076 w 2781"/>
                <a:gd name="T77" fmla="*/ 63 h 1412"/>
                <a:gd name="T78" fmla="*/ 1072 w 2781"/>
                <a:gd name="T79" fmla="*/ 63 h 1412"/>
                <a:gd name="T80" fmla="*/ 718 w 2781"/>
                <a:gd name="T81" fmla="*/ 44 h 1412"/>
                <a:gd name="T82" fmla="*/ 718 w 2781"/>
                <a:gd name="T83" fmla="*/ 45 h 1412"/>
                <a:gd name="T84" fmla="*/ 547 w 2781"/>
                <a:gd name="T85" fmla="*/ 32 h 1412"/>
                <a:gd name="T86" fmla="*/ 513 w 2781"/>
                <a:gd name="T87" fmla="*/ 29 h 1412"/>
                <a:gd name="T88" fmla="*/ 138 w 2781"/>
                <a:gd name="T89" fmla="*/ 11 h 1412"/>
                <a:gd name="T90" fmla="*/ 89 w 2781"/>
                <a:gd name="T91" fmla="*/ 0 h 1412"/>
                <a:gd name="T92" fmla="*/ 88 w 2781"/>
                <a:gd name="T93" fmla="*/ 7 h 1412"/>
                <a:gd name="T94" fmla="*/ 86 w 2781"/>
                <a:gd name="T95" fmla="*/ 36 h 1412"/>
                <a:gd name="T96" fmla="*/ 67 w 2781"/>
                <a:gd name="T97" fmla="*/ 89 h 1412"/>
                <a:gd name="T98" fmla="*/ 7 w 2781"/>
                <a:gd name="T99" fmla="*/ 820 h 1412"/>
                <a:gd name="T100" fmla="*/ 8 w 2781"/>
                <a:gd name="T101" fmla="*/ 845 h 1412"/>
                <a:gd name="T102" fmla="*/ 0 w 2781"/>
                <a:gd name="T103" fmla="*/ 859 h 1412"/>
                <a:gd name="T104" fmla="*/ 12 w 2781"/>
                <a:gd name="T105" fmla="*/ 860 h 1412"/>
                <a:gd name="T106" fmla="*/ 60 w 2781"/>
                <a:gd name="T107" fmla="*/ 879 h 1412"/>
                <a:gd name="T108" fmla="*/ 574 w 2781"/>
                <a:gd name="T109" fmla="*/ 921 h 1412"/>
                <a:gd name="T110" fmla="*/ 638 w 2781"/>
                <a:gd name="T111" fmla="*/ 997 h 1412"/>
                <a:gd name="T112" fmla="*/ 622 w 2781"/>
                <a:gd name="T113" fmla="*/ 1272 h 1412"/>
                <a:gd name="T114" fmla="*/ 632 w 2781"/>
                <a:gd name="T115" fmla="*/ 1327 h 1412"/>
                <a:gd name="T116" fmla="*/ 631 w 2781"/>
                <a:gd name="T117" fmla="*/ 1335 h 1412"/>
                <a:gd name="T118" fmla="*/ 638 w 2781"/>
                <a:gd name="T119" fmla="*/ 1333 h 1412"/>
                <a:gd name="T120" fmla="*/ 688 w 2781"/>
                <a:gd name="T121" fmla="*/ 1345 h 1412"/>
                <a:gd name="T122" fmla="*/ 2696 w 2781"/>
                <a:gd name="T123" fmla="*/ 1408 h 1412"/>
                <a:gd name="T124" fmla="*/ 2766 w 2781"/>
                <a:gd name="T125" fmla="*/ 1397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81" h="1412">
                  <a:moveTo>
                    <a:pt x="2773" y="1343"/>
                  </a:moveTo>
                  <a:lnTo>
                    <a:pt x="2773" y="1343"/>
                  </a:lnTo>
                  <a:cubicBezTo>
                    <a:pt x="2763" y="1342"/>
                    <a:pt x="2758" y="1336"/>
                    <a:pt x="2757" y="1326"/>
                  </a:cubicBezTo>
                  <a:lnTo>
                    <a:pt x="2757" y="1326"/>
                  </a:lnTo>
                  <a:cubicBezTo>
                    <a:pt x="2742" y="1320"/>
                    <a:pt x="2735" y="1309"/>
                    <a:pt x="2740" y="1293"/>
                  </a:cubicBezTo>
                  <a:lnTo>
                    <a:pt x="2740" y="1293"/>
                  </a:lnTo>
                  <a:cubicBezTo>
                    <a:pt x="2705" y="1277"/>
                    <a:pt x="2714" y="1234"/>
                    <a:pt x="2690" y="1210"/>
                  </a:cubicBezTo>
                  <a:lnTo>
                    <a:pt x="2690" y="1210"/>
                  </a:lnTo>
                  <a:cubicBezTo>
                    <a:pt x="2679" y="1206"/>
                    <a:pt x="2670" y="1200"/>
                    <a:pt x="2665" y="1192"/>
                  </a:cubicBezTo>
                  <a:lnTo>
                    <a:pt x="2665" y="1192"/>
                  </a:lnTo>
                  <a:cubicBezTo>
                    <a:pt x="2662" y="1187"/>
                    <a:pt x="2660" y="1182"/>
                    <a:pt x="2659" y="1176"/>
                  </a:cubicBezTo>
                  <a:lnTo>
                    <a:pt x="2659" y="1176"/>
                  </a:lnTo>
                  <a:cubicBezTo>
                    <a:pt x="2657" y="1174"/>
                    <a:pt x="2657" y="1173"/>
                    <a:pt x="2656" y="1171"/>
                  </a:cubicBezTo>
                  <a:lnTo>
                    <a:pt x="2656" y="1171"/>
                  </a:lnTo>
                  <a:cubicBezTo>
                    <a:pt x="2653" y="1164"/>
                    <a:pt x="2651" y="1156"/>
                    <a:pt x="2648" y="1149"/>
                  </a:cubicBezTo>
                  <a:lnTo>
                    <a:pt x="2648" y="1149"/>
                  </a:lnTo>
                  <a:cubicBezTo>
                    <a:pt x="2630" y="1127"/>
                    <a:pt x="2625" y="1104"/>
                    <a:pt x="2626" y="1080"/>
                  </a:cubicBezTo>
                  <a:lnTo>
                    <a:pt x="2626" y="1080"/>
                  </a:lnTo>
                  <a:cubicBezTo>
                    <a:pt x="2610" y="1022"/>
                    <a:pt x="2599" y="963"/>
                    <a:pt x="2588" y="903"/>
                  </a:cubicBezTo>
                  <a:lnTo>
                    <a:pt x="2588" y="903"/>
                  </a:lnTo>
                  <a:cubicBezTo>
                    <a:pt x="2565" y="902"/>
                    <a:pt x="2572" y="879"/>
                    <a:pt x="2578" y="868"/>
                  </a:cubicBezTo>
                  <a:lnTo>
                    <a:pt x="2578" y="868"/>
                  </a:lnTo>
                  <a:cubicBezTo>
                    <a:pt x="2579" y="867"/>
                    <a:pt x="2579" y="865"/>
                    <a:pt x="2580" y="863"/>
                  </a:cubicBezTo>
                  <a:lnTo>
                    <a:pt x="2580" y="863"/>
                  </a:lnTo>
                  <a:cubicBezTo>
                    <a:pt x="2571" y="821"/>
                    <a:pt x="2561" y="779"/>
                    <a:pt x="2548" y="739"/>
                  </a:cubicBezTo>
                  <a:lnTo>
                    <a:pt x="2548" y="739"/>
                  </a:lnTo>
                  <a:cubicBezTo>
                    <a:pt x="2544" y="736"/>
                    <a:pt x="2541" y="732"/>
                    <a:pt x="2540" y="726"/>
                  </a:cubicBezTo>
                  <a:lnTo>
                    <a:pt x="2540" y="726"/>
                  </a:lnTo>
                  <a:cubicBezTo>
                    <a:pt x="2524" y="711"/>
                    <a:pt x="2524" y="694"/>
                    <a:pt x="2525" y="677"/>
                  </a:cubicBezTo>
                  <a:lnTo>
                    <a:pt x="2525" y="677"/>
                  </a:lnTo>
                  <a:cubicBezTo>
                    <a:pt x="2513" y="646"/>
                    <a:pt x="2500" y="615"/>
                    <a:pt x="2487" y="585"/>
                  </a:cubicBezTo>
                  <a:lnTo>
                    <a:pt x="2487" y="585"/>
                  </a:lnTo>
                  <a:cubicBezTo>
                    <a:pt x="2463" y="554"/>
                    <a:pt x="2446" y="519"/>
                    <a:pt x="2447" y="478"/>
                  </a:cubicBezTo>
                  <a:lnTo>
                    <a:pt x="2447" y="478"/>
                  </a:lnTo>
                  <a:cubicBezTo>
                    <a:pt x="2425" y="418"/>
                    <a:pt x="2409" y="357"/>
                    <a:pt x="2400" y="292"/>
                  </a:cubicBezTo>
                  <a:lnTo>
                    <a:pt x="2400" y="292"/>
                  </a:lnTo>
                  <a:cubicBezTo>
                    <a:pt x="2399" y="285"/>
                    <a:pt x="2397" y="274"/>
                    <a:pt x="2397" y="274"/>
                  </a:cubicBezTo>
                  <a:lnTo>
                    <a:pt x="2397" y="274"/>
                  </a:lnTo>
                  <a:cubicBezTo>
                    <a:pt x="2397" y="274"/>
                    <a:pt x="2399" y="257"/>
                    <a:pt x="2395" y="257"/>
                  </a:cubicBezTo>
                  <a:lnTo>
                    <a:pt x="2395" y="257"/>
                  </a:lnTo>
                  <a:cubicBezTo>
                    <a:pt x="2394" y="252"/>
                    <a:pt x="2384" y="258"/>
                    <a:pt x="2384" y="258"/>
                  </a:cubicBezTo>
                  <a:lnTo>
                    <a:pt x="2384" y="258"/>
                  </a:lnTo>
                  <a:cubicBezTo>
                    <a:pt x="2384" y="258"/>
                    <a:pt x="2315" y="260"/>
                    <a:pt x="2281" y="256"/>
                  </a:cubicBezTo>
                  <a:lnTo>
                    <a:pt x="2281" y="256"/>
                  </a:lnTo>
                  <a:cubicBezTo>
                    <a:pt x="2256" y="236"/>
                    <a:pt x="2226" y="223"/>
                    <a:pt x="2196" y="218"/>
                  </a:cubicBezTo>
                  <a:lnTo>
                    <a:pt x="2196" y="218"/>
                  </a:lnTo>
                  <a:cubicBezTo>
                    <a:pt x="2175" y="202"/>
                    <a:pt x="2154" y="200"/>
                    <a:pt x="2134" y="218"/>
                  </a:cubicBezTo>
                  <a:lnTo>
                    <a:pt x="2134" y="218"/>
                  </a:lnTo>
                  <a:cubicBezTo>
                    <a:pt x="2132" y="218"/>
                    <a:pt x="2131" y="218"/>
                    <a:pt x="2130" y="218"/>
                  </a:cubicBezTo>
                  <a:lnTo>
                    <a:pt x="2130" y="218"/>
                  </a:lnTo>
                  <a:cubicBezTo>
                    <a:pt x="2123" y="219"/>
                    <a:pt x="2117" y="222"/>
                    <a:pt x="2110" y="223"/>
                  </a:cubicBezTo>
                  <a:lnTo>
                    <a:pt x="2110" y="223"/>
                  </a:lnTo>
                  <a:cubicBezTo>
                    <a:pt x="2107" y="223"/>
                    <a:pt x="2103" y="224"/>
                    <a:pt x="2101" y="226"/>
                  </a:cubicBezTo>
                  <a:lnTo>
                    <a:pt x="2101" y="226"/>
                  </a:lnTo>
                  <a:cubicBezTo>
                    <a:pt x="2079" y="234"/>
                    <a:pt x="2059" y="243"/>
                    <a:pt x="2035" y="243"/>
                  </a:cubicBezTo>
                  <a:lnTo>
                    <a:pt x="2035" y="243"/>
                  </a:lnTo>
                  <a:cubicBezTo>
                    <a:pt x="2031" y="243"/>
                    <a:pt x="2029" y="243"/>
                    <a:pt x="2025" y="243"/>
                  </a:cubicBezTo>
                  <a:lnTo>
                    <a:pt x="2025" y="243"/>
                  </a:lnTo>
                  <a:cubicBezTo>
                    <a:pt x="2015" y="237"/>
                    <a:pt x="2006" y="229"/>
                    <a:pt x="1997" y="219"/>
                  </a:cubicBezTo>
                  <a:lnTo>
                    <a:pt x="1997" y="219"/>
                  </a:lnTo>
                  <a:cubicBezTo>
                    <a:pt x="1989" y="204"/>
                    <a:pt x="1983" y="186"/>
                    <a:pt x="1969" y="176"/>
                  </a:cubicBezTo>
                  <a:lnTo>
                    <a:pt x="1969" y="176"/>
                  </a:lnTo>
                  <a:cubicBezTo>
                    <a:pt x="1952" y="165"/>
                    <a:pt x="1935" y="164"/>
                    <a:pt x="1916" y="168"/>
                  </a:cubicBezTo>
                  <a:lnTo>
                    <a:pt x="1916" y="168"/>
                  </a:lnTo>
                  <a:cubicBezTo>
                    <a:pt x="1898" y="165"/>
                    <a:pt x="1880" y="173"/>
                    <a:pt x="1864" y="178"/>
                  </a:cubicBezTo>
                  <a:lnTo>
                    <a:pt x="1864" y="178"/>
                  </a:lnTo>
                  <a:cubicBezTo>
                    <a:pt x="1853" y="177"/>
                    <a:pt x="1844" y="172"/>
                    <a:pt x="1838" y="158"/>
                  </a:cubicBezTo>
                  <a:lnTo>
                    <a:pt x="1838" y="158"/>
                  </a:lnTo>
                  <a:cubicBezTo>
                    <a:pt x="1834" y="143"/>
                    <a:pt x="1831" y="133"/>
                    <a:pt x="1822" y="121"/>
                  </a:cubicBezTo>
                  <a:lnTo>
                    <a:pt x="1822" y="121"/>
                  </a:lnTo>
                  <a:cubicBezTo>
                    <a:pt x="1809" y="102"/>
                    <a:pt x="1783" y="102"/>
                    <a:pt x="1763" y="100"/>
                  </a:cubicBezTo>
                  <a:lnTo>
                    <a:pt x="1763" y="100"/>
                  </a:lnTo>
                  <a:cubicBezTo>
                    <a:pt x="1719" y="98"/>
                    <a:pt x="1676" y="88"/>
                    <a:pt x="1632" y="82"/>
                  </a:cubicBezTo>
                  <a:lnTo>
                    <a:pt x="1502" y="75"/>
                  </a:lnTo>
                  <a:lnTo>
                    <a:pt x="1502" y="75"/>
                  </a:lnTo>
                  <a:cubicBezTo>
                    <a:pt x="1453" y="76"/>
                    <a:pt x="1403" y="78"/>
                    <a:pt x="1354" y="77"/>
                  </a:cubicBezTo>
                  <a:lnTo>
                    <a:pt x="1354" y="77"/>
                  </a:lnTo>
                  <a:cubicBezTo>
                    <a:pt x="1261" y="75"/>
                    <a:pt x="1169" y="65"/>
                    <a:pt x="1076" y="63"/>
                  </a:cubicBezTo>
                  <a:lnTo>
                    <a:pt x="1076" y="63"/>
                  </a:lnTo>
                  <a:cubicBezTo>
                    <a:pt x="1075" y="63"/>
                    <a:pt x="1074" y="63"/>
                    <a:pt x="1072" y="63"/>
                  </a:cubicBezTo>
                  <a:lnTo>
                    <a:pt x="1072" y="63"/>
                  </a:lnTo>
                  <a:cubicBezTo>
                    <a:pt x="954" y="57"/>
                    <a:pt x="836" y="50"/>
                    <a:pt x="718" y="44"/>
                  </a:cubicBezTo>
                  <a:lnTo>
                    <a:pt x="718" y="45"/>
                  </a:lnTo>
                  <a:lnTo>
                    <a:pt x="718" y="45"/>
                  </a:lnTo>
                  <a:cubicBezTo>
                    <a:pt x="661" y="40"/>
                    <a:pt x="604" y="35"/>
                    <a:pt x="547" y="32"/>
                  </a:cubicBezTo>
                  <a:lnTo>
                    <a:pt x="547" y="32"/>
                  </a:lnTo>
                  <a:cubicBezTo>
                    <a:pt x="535" y="29"/>
                    <a:pt x="524" y="29"/>
                    <a:pt x="513" y="29"/>
                  </a:cubicBezTo>
                  <a:lnTo>
                    <a:pt x="513" y="29"/>
                  </a:lnTo>
                  <a:cubicBezTo>
                    <a:pt x="388" y="22"/>
                    <a:pt x="263" y="12"/>
                    <a:pt x="138" y="11"/>
                  </a:cubicBezTo>
                  <a:lnTo>
                    <a:pt x="138" y="11"/>
                  </a:lnTo>
                  <a:cubicBezTo>
                    <a:pt x="114" y="11"/>
                    <a:pt x="98" y="8"/>
                    <a:pt x="89" y="0"/>
                  </a:cubicBezTo>
                  <a:lnTo>
                    <a:pt x="89" y="0"/>
                  </a:lnTo>
                  <a:cubicBezTo>
                    <a:pt x="89" y="2"/>
                    <a:pt x="89" y="4"/>
                    <a:pt x="88" y="7"/>
                  </a:cubicBezTo>
                  <a:lnTo>
                    <a:pt x="88" y="7"/>
                  </a:lnTo>
                  <a:cubicBezTo>
                    <a:pt x="87" y="16"/>
                    <a:pt x="87" y="26"/>
                    <a:pt x="86" y="36"/>
                  </a:cubicBezTo>
                  <a:lnTo>
                    <a:pt x="86" y="36"/>
                  </a:lnTo>
                  <a:cubicBezTo>
                    <a:pt x="75" y="45"/>
                    <a:pt x="69" y="61"/>
                    <a:pt x="67" y="89"/>
                  </a:cubicBezTo>
                  <a:lnTo>
                    <a:pt x="67" y="89"/>
                  </a:lnTo>
                  <a:cubicBezTo>
                    <a:pt x="51" y="333"/>
                    <a:pt x="30" y="577"/>
                    <a:pt x="7" y="820"/>
                  </a:cubicBezTo>
                  <a:lnTo>
                    <a:pt x="7" y="820"/>
                  </a:lnTo>
                  <a:cubicBezTo>
                    <a:pt x="7" y="830"/>
                    <a:pt x="7" y="838"/>
                    <a:pt x="8" y="845"/>
                  </a:cubicBezTo>
                  <a:lnTo>
                    <a:pt x="8" y="845"/>
                  </a:lnTo>
                  <a:cubicBezTo>
                    <a:pt x="5" y="850"/>
                    <a:pt x="3" y="855"/>
                    <a:pt x="0" y="859"/>
                  </a:cubicBezTo>
                  <a:lnTo>
                    <a:pt x="0" y="859"/>
                  </a:lnTo>
                  <a:cubicBezTo>
                    <a:pt x="4" y="859"/>
                    <a:pt x="8" y="860"/>
                    <a:pt x="12" y="860"/>
                  </a:cubicBezTo>
                  <a:lnTo>
                    <a:pt x="12" y="860"/>
                  </a:lnTo>
                  <a:cubicBezTo>
                    <a:pt x="20" y="873"/>
                    <a:pt x="35" y="878"/>
                    <a:pt x="60" y="879"/>
                  </a:cubicBezTo>
                  <a:lnTo>
                    <a:pt x="60" y="879"/>
                  </a:lnTo>
                  <a:cubicBezTo>
                    <a:pt x="231" y="892"/>
                    <a:pt x="403" y="911"/>
                    <a:pt x="574" y="921"/>
                  </a:cubicBezTo>
                  <a:lnTo>
                    <a:pt x="574" y="921"/>
                  </a:lnTo>
                  <a:cubicBezTo>
                    <a:pt x="633" y="925"/>
                    <a:pt x="642" y="948"/>
                    <a:pt x="638" y="997"/>
                  </a:cubicBezTo>
                  <a:lnTo>
                    <a:pt x="638" y="997"/>
                  </a:lnTo>
                  <a:cubicBezTo>
                    <a:pt x="631" y="1089"/>
                    <a:pt x="630" y="1181"/>
                    <a:pt x="622" y="1272"/>
                  </a:cubicBezTo>
                  <a:lnTo>
                    <a:pt x="622" y="1272"/>
                  </a:lnTo>
                  <a:cubicBezTo>
                    <a:pt x="620" y="1298"/>
                    <a:pt x="622" y="1316"/>
                    <a:pt x="632" y="1327"/>
                  </a:cubicBezTo>
                  <a:lnTo>
                    <a:pt x="632" y="1327"/>
                  </a:lnTo>
                  <a:cubicBezTo>
                    <a:pt x="632" y="1330"/>
                    <a:pt x="632" y="1332"/>
                    <a:pt x="631" y="1335"/>
                  </a:cubicBezTo>
                  <a:lnTo>
                    <a:pt x="631" y="1335"/>
                  </a:lnTo>
                  <a:cubicBezTo>
                    <a:pt x="634" y="1334"/>
                    <a:pt x="635" y="1334"/>
                    <a:pt x="638" y="1333"/>
                  </a:cubicBezTo>
                  <a:lnTo>
                    <a:pt x="638" y="1333"/>
                  </a:lnTo>
                  <a:cubicBezTo>
                    <a:pt x="648" y="1340"/>
                    <a:pt x="664" y="1345"/>
                    <a:pt x="688" y="1345"/>
                  </a:cubicBezTo>
                  <a:lnTo>
                    <a:pt x="688" y="1345"/>
                  </a:lnTo>
                  <a:cubicBezTo>
                    <a:pt x="1357" y="1365"/>
                    <a:pt x="2026" y="1387"/>
                    <a:pt x="2696" y="1408"/>
                  </a:cubicBezTo>
                  <a:lnTo>
                    <a:pt x="2696" y="1408"/>
                  </a:lnTo>
                  <a:cubicBezTo>
                    <a:pt x="2725" y="1410"/>
                    <a:pt x="2752" y="1411"/>
                    <a:pt x="2766" y="1397"/>
                  </a:cubicBezTo>
                  <a:lnTo>
                    <a:pt x="2766" y="1397"/>
                  </a:lnTo>
                  <a:cubicBezTo>
                    <a:pt x="2776" y="1388"/>
                    <a:pt x="2780" y="1372"/>
                    <a:pt x="2773" y="1343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9" name="Freeform 42">
              <a:extLst>
                <a:ext uri="{FF2B5EF4-FFF2-40B4-BE49-F238E27FC236}">
                  <a16:creationId xmlns:a16="http://schemas.microsoft.com/office/drawing/2014/main" id="{41C69ECD-177E-A147-B61F-52E06F3BB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0131" y="3727113"/>
              <a:ext cx="1313418" cy="2105502"/>
            </a:xfrm>
            <a:custGeom>
              <a:avLst/>
              <a:gdLst>
                <a:gd name="T0" fmla="*/ 1966 w 2013"/>
                <a:gd name="T1" fmla="*/ 2058 h 3224"/>
                <a:gd name="T2" fmla="*/ 1940 w 2013"/>
                <a:gd name="T3" fmla="*/ 2025 h 3224"/>
                <a:gd name="T4" fmla="*/ 1893 w 2013"/>
                <a:gd name="T5" fmla="*/ 2058 h 3224"/>
                <a:gd name="T6" fmla="*/ 1672 w 2013"/>
                <a:gd name="T7" fmla="*/ 2072 h 3224"/>
                <a:gd name="T8" fmla="*/ 1674 w 2013"/>
                <a:gd name="T9" fmla="*/ 2076 h 3224"/>
                <a:gd name="T10" fmla="*/ 1663 w 2013"/>
                <a:gd name="T11" fmla="*/ 2073 h 3224"/>
                <a:gd name="T12" fmla="*/ 1431 w 2013"/>
                <a:gd name="T13" fmla="*/ 2067 h 3224"/>
                <a:gd name="T14" fmla="*/ 1310 w 2013"/>
                <a:gd name="T15" fmla="*/ 1722 h 3224"/>
                <a:gd name="T16" fmla="*/ 1257 w 2013"/>
                <a:gd name="T17" fmla="*/ 1490 h 3224"/>
                <a:gd name="T18" fmla="*/ 1241 w 2013"/>
                <a:gd name="T19" fmla="*/ 1469 h 3224"/>
                <a:gd name="T20" fmla="*/ 1182 w 2013"/>
                <a:gd name="T21" fmla="*/ 1490 h 3224"/>
                <a:gd name="T22" fmla="*/ 1085 w 2013"/>
                <a:gd name="T23" fmla="*/ 1438 h 3224"/>
                <a:gd name="T24" fmla="*/ 1145 w 2013"/>
                <a:gd name="T25" fmla="*/ 1374 h 3224"/>
                <a:gd name="T26" fmla="*/ 1149 w 2013"/>
                <a:gd name="T27" fmla="*/ 1379 h 3224"/>
                <a:gd name="T28" fmla="*/ 1155 w 2013"/>
                <a:gd name="T29" fmla="*/ 1292 h 3224"/>
                <a:gd name="T30" fmla="*/ 1202 w 2013"/>
                <a:gd name="T31" fmla="*/ 1141 h 3224"/>
                <a:gd name="T32" fmla="*/ 1206 w 2013"/>
                <a:gd name="T33" fmla="*/ 1098 h 3224"/>
                <a:gd name="T34" fmla="*/ 1221 w 2013"/>
                <a:gd name="T35" fmla="*/ 1123 h 3224"/>
                <a:gd name="T36" fmla="*/ 1194 w 2013"/>
                <a:gd name="T37" fmla="*/ 1055 h 3224"/>
                <a:gd name="T38" fmla="*/ 1127 w 2013"/>
                <a:gd name="T39" fmla="*/ 1002 h 3224"/>
                <a:gd name="T40" fmla="*/ 1040 w 2013"/>
                <a:gd name="T41" fmla="*/ 853 h 3224"/>
                <a:gd name="T42" fmla="*/ 931 w 2013"/>
                <a:gd name="T43" fmla="*/ 721 h 3224"/>
                <a:gd name="T44" fmla="*/ 908 w 2013"/>
                <a:gd name="T45" fmla="*/ 690 h 3224"/>
                <a:gd name="T46" fmla="*/ 898 w 2013"/>
                <a:gd name="T47" fmla="*/ 546 h 3224"/>
                <a:gd name="T48" fmla="*/ 907 w 2013"/>
                <a:gd name="T49" fmla="*/ 81 h 3224"/>
                <a:gd name="T50" fmla="*/ 711 w 2013"/>
                <a:gd name="T51" fmla="*/ 26 h 3224"/>
                <a:gd name="T52" fmla="*/ 635 w 2013"/>
                <a:gd name="T53" fmla="*/ 1 h 3224"/>
                <a:gd name="T54" fmla="*/ 604 w 2013"/>
                <a:gd name="T55" fmla="*/ 108 h 3224"/>
                <a:gd name="T56" fmla="*/ 434 w 2013"/>
                <a:gd name="T57" fmla="*/ 961 h 3224"/>
                <a:gd name="T58" fmla="*/ 402 w 2013"/>
                <a:gd name="T59" fmla="*/ 1071 h 3224"/>
                <a:gd name="T60" fmla="*/ 401 w 2013"/>
                <a:gd name="T61" fmla="*/ 1194 h 3224"/>
                <a:gd name="T62" fmla="*/ 403 w 2013"/>
                <a:gd name="T63" fmla="*/ 1236 h 3224"/>
                <a:gd name="T64" fmla="*/ 441 w 2013"/>
                <a:gd name="T65" fmla="*/ 1289 h 3224"/>
                <a:gd name="T66" fmla="*/ 485 w 2013"/>
                <a:gd name="T67" fmla="*/ 1384 h 3224"/>
                <a:gd name="T68" fmla="*/ 484 w 2013"/>
                <a:gd name="T69" fmla="*/ 1389 h 3224"/>
                <a:gd name="T70" fmla="*/ 466 w 2013"/>
                <a:gd name="T71" fmla="*/ 1411 h 3224"/>
                <a:gd name="T72" fmla="*/ 449 w 2013"/>
                <a:gd name="T73" fmla="*/ 1431 h 3224"/>
                <a:gd name="T74" fmla="*/ 391 w 2013"/>
                <a:gd name="T75" fmla="*/ 1502 h 3224"/>
                <a:gd name="T76" fmla="*/ 264 w 2013"/>
                <a:gd name="T77" fmla="*/ 1672 h 3224"/>
                <a:gd name="T78" fmla="*/ 173 w 2013"/>
                <a:gd name="T79" fmla="*/ 1823 h 3224"/>
                <a:gd name="T80" fmla="*/ 156 w 2013"/>
                <a:gd name="T81" fmla="*/ 1885 h 3224"/>
                <a:gd name="T82" fmla="*/ 201 w 2013"/>
                <a:gd name="T83" fmla="*/ 1933 h 3224"/>
                <a:gd name="T84" fmla="*/ 218 w 2013"/>
                <a:gd name="T85" fmla="*/ 1971 h 3224"/>
                <a:gd name="T86" fmla="*/ 218 w 2013"/>
                <a:gd name="T87" fmla="*/ 1986 h 3224"/>
                <a:gd name="T88" fmla="*/ 202 w 2013"/>
                <a:gd name="T89" fmla="*/ 2050 h 3224"/>
                <a:gd name="T90" fmla="*/ 169 w 2013"/>
                <a:gd name="T91" fmla="*/ 2079 h 3224"/>
                <a:gd name="T92" fmla="*/ 89 w 2013"/>
                <a:gd name="T93" fmla="*/ 2379 h 3224"/>
                <a:gd name="T94" fmla="*/ 19 w 2013"/>
                <a:gd name="T95" fmla="*/ 2866 h 3224"/>
                <a:gd name="T96" fmla="*/ 923 w 2013"/>
                <a:gd name="T97" fmla="*/ 3034 h 3224"/>
                <a:gd name="T98" fmla="*/ 936 w 2013"/>
                <a:gd name="T99" fmla="*/ 3037 h 3224"/>
                <a:gd name="T100" fmla="*/ 1677 w 2013"/>
                <a:gd name="T101" fmla="*/ 3199 h 3224"/>
                <a:gd name="T102" fmla="*/ 1679 w 2013"/>
                <a:gd name="T103" fmla="*/ 3199 h 3224"/>
                <a:gd name="T104" fmla="*/ 1788 w 2013"/>
                <a:gd name="T105" fmla="*/ 3206 h 3224"/>
                <a:gd name="T106" fmla="*/ 1849 w 2013"/>
                <a:gd name="T107" fmla="*/ 3216 h 3224"/>
                <a:gd name="T108" fmla="*/ 1881 w 2013"/>
                <a:gd name="T109" fmla="*/ 3138 h 3224"/>
                <a:gd name="T110" fmla="*/ 2006 w 2013"/>
                <a:gd name="T111" fmla="*/ 2147 h 3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13" h="3224">
                  <a:moveTo>
                    <a:pt x="2010" y="2115"/>
                  </a:moveTo>
                  <a:lnTo>
                    <a:pt x="2010" y="2115"/>
                  </a:lnTo>
                  <a:cubicBezTo>
                    <a:pt x="1998" y="2098"/>
                    <a:pt x="1983" y="2075"/>
                    <a:pt x="1966" y="2058"/>
                  </a:cubicBezTo>
                  <a:lnTo>
                    <a:pt x="1966" y="2058"/>
                  </a:lnTo>
                  <a:cubicBezTo>
                    <a:pt x="1963" y="2042"/>
                    <a:pt x="1957" y="2032"/>
                    <a:pt x="1951" y="2027"/>
                  </a:cubicBezTo>
                  <a:lnTo>
                    <a:pt x="1951" y="2027"/>
                  </a:lnTo>
                  <a:cubicBezTo>
                    <a:pt x="1947" y="2026"/>
                    <a:pt x="1944" y="2026"/>
                    <a:pt x="1940" y="2025"/>
                  </a:cubicBezTo>
                  <a:lnTo>
                    <a:pt x="1940" y="2025"/>
                  </a:lnTo>
                  <a:cubicBezTo>
                    <a:pt x="1933" y="2026"/>
                    <a:pt x="1926" y="2030"/>
                    <a:pt x="1918" y="2038"/>
                  </a:cubicBezTo>
                  <a:lnTo>
                    <a:pt x="1918" y="2038"/>
                  </a:lnTo>
                  <a:cubicBezTo>
                    <a:pt x="1910" y="2040"/>
                    <a:pt x="1901" y="2047"/>
                    <a:pt x="1893" y="2058"/>
                  </a:cubicBezTo>
                  <a:lnTo>
                    <a:pt x="1893" y="2058"/>
                  </a:lnTo>
                  <a:cubicBezTo>
                    <a:pt x="1866" y="2097"/>
                    <a:pt x="1823" y="2092"/>
                    <a:pt x="1780" y="2084"/>
                  </a:cubicBezTo>
                  <a:lnTo>
                    <a:pt x="1780" y="2084"/>
                  </a:lnTo>
                  <a:cubicBezTo>
                    <a:pt x="1748" y="2057"/>
                    <a:pt x="1708" y="2075"/>
                    <a:pt x="1672" y="2072"/>
                  </a:cubicBezTo>
                  <a:lnTo>
                    <a:pt x="1672" y="2072"/>
                  </a:lnTo>
                  <a:cubicBezTo>
                    <a:pt x="1673" y="2073"/>
                    <a:pt x="1674" y="2075"/>
                    <a:pt x="1676" y="2076"/>
                  </a:cubicBezTo>
                  <a:lnTo>
                    <a:pt x="1676" y="2076"/>
                  </a:lnTo>
                  <a:cubicBezTo>
                    <a:pt x="1675" y="2076"/>
                    <a:pt x="1674" y="2076"/>
                    <a:pt x="1674" y="2076"/>
                  </a:cubicBezTo>
                  <a:lnTo>
                    <a:pt x="1674" y="2076"/>
                  </a:lnTo>
                  <a:cubicBezTo>
                    <a:pt x="1668" y="2076"/>
                    <a:pt x="1663" y="2076"/>
                    <a:pt x="1658" y="2076"/>
                  </a:cubicBezTo>
                  <a:lnTo>
                    <a:pt x="1658" y="2076"/>
                  </a:lnTo>
                  <a:cubicBezTo>
                    <a:pt x="1660" y="2075"/>
                    <a:pt x="1661" y="2074"/>
                    <a:pt x="1663" y="2073"/>
                  </a:cubicBezTo>
                  <a:lnTo>
                    <a:pt x="1663" y="2073"/>
                  </a:lnTo>
                  <a:cubicBezTo>
                    <a:pt x="1614" y="2084"/>
                    <a:pt x="1554" y="2039"/>
                    <a:pt x="1500" y="2085"/>
                  </a:cubicBezTo>
                  <a:lnTo>
                    <a:pt x="1500" y="2085"/>
                  </a:lnTo>
                  <a:cubicBezTo>
                    <a:pt x="1476" y="2087"/>
                    <a:pt x="1453" y="2085"/>
                    <a:pt x="1431" y="2067"/>
                  </a:cubicBezTo>
                  <a:lnTo>
                    <a:pt x="1431" y="2067"/>
                  </a:lnTo>
                  <a:cubicBezTo>
                    <a:pt x="1396" y="2039"/>
                    <a:pt x="1376" y="1993"/>
                    <a:pt x="1360" y="1953"/>
                  </a:cubicBezTo>
                  <a:lnTo>
                    <a:pt x="1360" y="1953"/>
                  </a:lnTo>
                  <a:cubicBezTo>
                    <a:pt x="1330" y="1880"/>
                    <a:pt x="1311" y="1800"/>
                    <a:pt x="1310" y="1722"/>
                  </a:cubicBezTo>
                  <a:lnTo>
                    <a:pt x="1310" y="1722"/>
                  </a:lnTo>
                  <a:cubicBezTo>
                    <a:pt x="1310" y="1649"/>
                    <a:pt x="1324" y="1547"/>
                    <a:pt x="1261" y="1493"/>
                  </a:cubicBezTo>
                  <a:lnTo>
                    <a:pt x="1261" y="1493"/>
                  </a:lnTo>
                  <a:cubicBezTo>
                    <a:pt x="1260" y="1492"/>
                    <a:pt x="1259" y="1491"/>
                    <a:pt x="1257" y="1490"/>
                  </a:cubicBezTo>
                  <a:lnTo>
                    <a:pt x="1257" y="1490"/>
                  </a:lnTo>
                  <a:cubicBezTo>
                    <a:pt x="1262" y="1490"/>
                    <a:pt x="1264" y="1484"/>
                    <a:pt x="1261" y="1479"/>
                  </a:cubicBezTo>
                  <a:lnTo>
                    <a:pt x="1261" y="1479"/>
                  </a:lnTo>
                  <a:cubicBezTo>
                    <a:pt x="1259" y="1474"/>
                    <a:pt x="1249" y="1472"/>
                    <a:pt x="1241" y="1469"/>
                  </a:cubicBezTo>
                  <a:lnTo>
                    <a:pt x="1241" y="1469"/>
                  </a:lnTo>
                  <a:cubicBezTo>
                    <a:pt x="1237" y="1474"/>
                    <a:pt x="1233" y="1478"/>
                    <a:pt x="1229" y="1482"/>
                  </a:cubicBezTo>
                  <a:lnTo>
                    <a:pt x="1229" y="1482"/>
                  </a:lnTo>
                  <a:cubicBezTo>
                    <a:pt x="1213" y="1481"/>
                    <a:pt x="1197" y="1486"/>
                    <a:pt x="1182" y="1490"/>
                  </a:cubicBezTo>
                  <a:lnTo>
                    <a:pt x="1182" y="1490"/>
                  </a:lnTo>
                  <a:cubicBezTo>
                    <a:pt x="1151" y="1500"/>
                    <a:pt x="1118" y="1508"/>
                    <a:pt x="1090" y="1485"/>
                  </a:cubicBezTo>
                  <a:lnTo>
                    <a:pt x="1090" y="1485"/>
                  </a:lnTo>
                  <a:cubicBezTo>
                    <a:pt x="1088" y="1483"/>
                    <a:pt x="1086" y="1481"/>
                    <a:pt x="1085" y="1479"/>
                  </a:cubicBezTo>
                  <a:lnTo>
                    <a:pt x="1085" y="1438"/>
                  </a:lnTo>
                  <a:lnTo>
                    <a:pt x="1085" y="1438"/>
                  </a:lnTo>
                  <a:cubicBezTo>
                    <a:pt x="1096" y="1420"/>
                    <a:pt x="1119" y="1404"/>
                    <a:pt x="1133" y="1397"/>
                  </a:cubicBezTo>
                  <a:lnTo>
                    <a:pt x="1133" y="1397"/>
                  </a:lnTo>
                  <a:cubicBezTo>
                    <a:pt x="1141" y="1393"/>
                    <a:pt x="1145" y="1383"/>
                    <a:pt x="1145" y="1374"/>
                  </a:cubicBezTo>
                  <a:lnTo>
                    <a:pt x="1145" y="1374"/>
                  </a:lnTo>
                  <a:cubicBezTo>
                    <a:pt x="1145" y="1373"/>
                    <a:pt x="1145" y="1373"/>
                    <a:pt x="1145" y="1372"/>
                  </a:cubicBezTo>
                  <a:lnTo>
                    <a:pt x="1145" y="1372"/>
                  </a:lnTo>
                  <a:cubicBezTo>
                    <a:pt x="1146" y="1375"/>
                    <a:pt x="1148" y="1377"/>
                    <a:pt x="1149" y="1379"/>
                  </a:cubicBezTo>
                  <a:lnTo>
                    <a:pt x="1149" y="1379"/>
                  </a:lnTo>
                  <a:cubicBezTo>
                    <a:pt x="1147" y="1375"/>
                    <a:pt x="1146" y="1371"/>
                    <a:pt x="1145" y="1367"/>
                  </a:cubicBezTo>
                  <a:lnTo>
                    <a:pt x="1145" y="1367"/>
                  </a:lnTo>
                  <a:cubicBezTo>
                    <a:pt x="1146" y="1341"/>
                    <a:pt x="1149" y="1317"/>
                    <a:pt x="1155" y="1292"/>
                  </a:cubicBezTo>
                  <a:lnTo>
                    <a:pt x="1155" y="1292"/>
                  </a:lnTo>
                  <a:cubicBezTo>
                    <a:pt x="1165" y="1250"/>
                    <a:pt x="1184" y="1209"/>
                    <a:pt x="1196" y="1166"/>
                  </a:cubicBezTo>
                  <a:lnTo>
                    <a:pt x="1196" y="1166"/>
                  </a:lnTo>
                  <a:cubicBezTo>
                    <a:pt x="1206" y="1161"/>
                    <a:pt x="1204" y="1151"/>
                    <a:pt x="1202" y="1141"/>
                  </a:cubicBezTo>
                  <a:lnTo>
                    <a:pt x="1202" y="1141"/>
                  </a:lnTo>
                  <a:cubicBezTo>
                    <a:pt x="1204" y="1133"/>
                    <a:pt x="1205" y="1126"/>
                    <a:pt x="1206" y="1119"/>
                  </a:cubicBezTo>
                  <a:lnTo>
                    <a:pt x="1206" y="1119"/>
                  </a:lnTo>
                  <a:cubicBezTo>
                    <a:pt x="1206" y="1111"/>
                    <a:pt x="1206" y="1105"/>
                    <a:pt x="1206" y="1098"/>
                  </a:cubicBezTo>
                  <a:lnTo>
                    <a:pt x="1206" y="1098"/>
                  </a:lnTo>
                  <a:cubicBezTo>
                    <a:pt x="1209" y="1108"/>
                    <a:pt x="1209" y="1120"/>
                    <a:pt x="1204" y="1135"/>
                  </a:cubicBezTo>
                  <a:lnTo>
                    <a:pt x="1204" y="1135"/>
                  </a:lnTo>
                  <a:cubicBezTo>
                    <a:pt x="1211" y="1131"/>
                    <a:pt x="1217" y="1126"/>
                    <a:pt x="1221" y="1123"/>
                  </a:cubicBezTo>
                  <a:lnTo>
                    <a:pt x="1221" y="1123"/>
                  </a:lnTo>
                  <a:cubicBezTo>
                    <a:pt x="1222" y="1103"/>
                    <a:pt x="1221" y="1085"/>
                    <a:pt x="1214" y="1068"/>
                  </a:cubicBezTo>
                  <a:lnTo>
                    <a:pt x="1214" y="1068"/>
                  </a:lnTo>
                  <a:cubicBezTo>
                    <a:pt x="1208" y="1064"/>
                    <a:pt x="1201" y="1060"/>
                    <a:pt x="1194" y="1055"/>
                  </a:cubicBezTo>
                  <a:lnTo>
                    <a:pt x="1194" y="1055"/>
                  </a:lnTo>
                  <a:cubicBezTo>
                    <a:pt x="1191" y="1054"/>
                    <a:pt x="1189" y="1053"/>
                    <a:pt x="1187" y="1052"/>
                  </a:cubicBezTo>
                  <a:lnTo>
                    <a:pt x="1187" y="1052"/>
                  </a:lnTo>
                  <a:cubicBezTo>
                    <a:pt x="1171" y="1032"/>
                    <a:pt x="1149" y="1017"/>
                    <a:pt x="1127" y="1002"/>
                  </a:cubicBezTo>
                  <a:lnTo>
                    <a:pt x="1127" y="1002"/>
                  </a:lnTo>
                  <a:cubicBezTo>
                    <a:pt x="1109" y="990"/>
                    <a:pt x="1099" y="982"/>
                    <a:pt x="1093" y="973"/>
                  </a:cubicBezTo>
                  <a:lnTo>
                    <a:pt x="1093" y="973"/>
                  </a:lnTo>
                  <a:cubicBezTo>
                    <a:pt x="1064" y="940"/>
                    <a:pt x="1055" y="894"/>
                    <a:pt x="1040" y="853"/>
                  </a:cubicBezTo>
                  <a:lnTo>
                    <a:pt x="1040" y="853"/>
                  </a:lnTo>
                  <a:cubicBezTo>
                    <a:pt x="1023" y="808"/>
                    <a:pt x="994" y="778"/>
                    <a:pt x="958" y="747"/>
                  </a:cubicBezTo>
                  <a:lnTo>
                    <a:pt x="958" y="747"/>
                  </a:lnTo>
                  <a:cubicBezTo>
                    <a:pt x="948" y="738"/>
                    <a:pt x="939" y="730"/>
                    <a:pt x="931" y="721"/>
                  </a:cubicBezTo>
                  <a:lnTo>
                    <a:pt x="931" y="721"/>
                  </a:lnTo>
                  <a:cubicBezTo>
                    <a:pt x="927" y="710"/>
                    <a:pt x="920" y="700"/>
                    <a:pt x="910" y="692"/>
                  </a:cubicBezTo>
                  <a:lnTo>
                    <a:pt x="910" y="692"/>
                  </a:lnTo>
                  <a:cubicBezTo>
                    <a:pt x="909" y="692"/>
                    <a:pt x="909" y="691"/>
                    <a:pt x="908" y="690"/>
                  </a:cubicBezTo>
                  <a:lnTo>
                    <a:pt x="908" y="690"/>
                  </a:lnTo>
                  <a:cubicBezTo>
                    <a:pt x="893" y="662"/>
                    <a:pt x="896" y="635"/>
                    <a:pt x="899" y="607"/>
                  </a:cubicBezTo>
                  <a:lnTo>
                    <a:pt x="899" y="607"/>
                  </a:lnTo>
                  <a:cubicBezTo>
                    <a:pt x="921" y="586"/>
                    <a:pt x="925" y="566"/>
                    <a:pt x="898" y="546"/>
                  </a:cubicBezTo>
                  <a:lnTo>
                    <a:pt x="898" y="546"/>
                  </a:lnTo>
                  <a:cubicBezTo>
                    <a:pt x="891" y="515"/>
                    <a:pt x="876" y="485"/>
                    <a:pt x="865" y="455"/>
                  </a:cubicBezTo>
                  <a:lnTo>
                    <a:pt x="865" y="455"/>
                  </a:lnTo>
                  <a:cubicBezTo>
                    <a:pt x="849" y="329"/>
                    <a:pt x="894" y="206"/>
                    <a:pt x="907" y="81"/>
                  </a:cubicBezTo>
                  <a:lnTo>
                    <a:pt x="907" y="81"/>
                  </a:lnTo>
                  <a:lnTo>
                    <a:pt x="907" y="81"/>
                  </a:lnTo>
                  <a:lnTo>
                    <a:pt x="907" y="81"/>
                  </a:lnTo>
                  <a:cubicBezTo>
                    <a:pt x="840" y="66"/>
                    <a:pt x="774" y="49"/>
                    <a:pt x="711" y="26"/>
                  </a:cubicBezTo>
                  <a:lnTo>
                    <a:pt x="711" y="26"/>
                  </a:lnTo>
                  <a:cubicBezTo>
                    <a:pt x="686" y="17"/>
                    <a:pt x="662" y="8"/>
                    <a:pt x="637" y="0"/>
                  </a:cubicBezTo>
                  <a:lnTo>
                    <a:pt x="637" y="0"/>
                  </a:lnTo>
                  <a:cubicBezTo>
                    <a:pt x="636" y="0"/>
                    <a:pt x="636" y="1"/>
                    <a:pt x="635" y="1"/>
                  </a:cubicBezTo>
                  <a:lnTo>
                    <a:pt x="635" y="1"/>
                  </a:lnTo>
                  <a:cubicBezTo>
                    <a:pt x="637" y="20"/>
                    <a:pt x="643" y="40"/>
                    <a:pt x="620" y="51"/>
                  </a:cubicBezTo>
                  <a:lnTo>
                    <a:pt x="620" y="51"/>
                  </a:lnTo>
                  <a:cubicBezTo>
                    <a:pt x="615" y="70"/>
                    <a:pt x="609" y="89"/>
                    <a:pt x="604" y="108"/>
                  </a:cubicBezTo>
                  <a:lnTo>
                    <a:pt x="604" y="108"/>
                  </a:lnTo>
                  <a:cubicBezTo>
                    <a:pt x="596" y="139"/>
                    <a:pt x="591" y="172"/>
                    <a:pt x="601" y="205"/>
                  </a:cubicBezTo>
                  <a:lnTo>
                    <a:pt x="601" y="205"/>
                  </a:lnTo>
                  <a:cubicBezTo>
                    <a:pt x="545" y="457"/>
                    <a:pt x="490" y="709"/>
                    <a:pt x="434" y="961"/>
                  </a:cubicBezTo>
                  <a:lnTo>
                    <a:pt x="434" y="961"/>
                  </a:lnTo>
                  <a:cubicBezTo>
                    <a:pt x="429" y="983"/>
                    <a:pt x="433" y="1012"/>
                    <a:pt x="402" y="1020"/>
                  </a:cubicBezTo>
                  <a:lnTo>
                    <a:pt x="402" y="1020"/>
                  </a:lnTo>
                  <a:cubicBezTo>
                    <a:pt x="402" y="1037"/>
                    <a:pt x="402" y="1054"/>
                    <a:pt x="402" y="1071"/>
                  </a:cubicBezTo>
                  <a:lnTo>
                    <a:pt x="402" y="1071"/>
                  </a:lnTo>
                  <a:cubicBezTo>
                    <a:pt x="426" y="1093"/>
                    <a:pt x="426" y="1114"/>
                    <a:pt x="401" y="1136"/>
                  </a:cubicBezTo>
                  <a:lnTo>
                    <a:pt x="401" y="1136"/>
                  </a:lnTo>
                  <a:cubicBezTo>
                    <a:pt x="401" y="1155"/>
                    <a:pt x="401" y="1174"/>
                    <a:pt x="401" y="1194"/>
                  </a:cubicBezTo>
                  <a:lnTo>
                    <a:pt x="401" y="1194"/>
                  </a:lnTo>
                  <a:cubicBezTo>
                    <a:pt x="396" y="1196"/>
                    <a:pt x="391" y="1199"/>
                    <a:pt x="386" y="1202"/>
                  </a:cubicBezTo>
                  <a:lnTo>
                    <a:pt x="386" y="1202"/>
                  </a:lnTo>
                  <a:cubicBezTo>
                    <a:pt x="392" y="1212"/>
                    <a:pt x="398" y="1224"/>
                    <a:pt x="403" y="1236"/>
                  </a:cubicBezTo>
                  <a:lnTo>
                    <a:pt x="403" y="1236"/>
                  </a:lnTo>
                  <a:cubicBezTo>
                    <a:pt x="406" y="1260"/>
                    <a:pt x="416" y="1277"/>
                    <a:pt x="436" y="1285"/>
                  </a:cubicBezTo>
                  <a:lnTo>
                    <a:pt x="436" y="1285"/>
                  </a:lnTo>
                  <a:cubicBezTo>
                    <a:pt x="437" y="1286"/>
                    <a:pt x="439" y="1287"/>
                    <a:pt x="441" y="1289"/>
                  </a:cubicBezTo>
                  <a:lnTo>
                    <a:pt x="441" y="1289"/>
                  </a:lnTo>
                  <a:cubicBezTo>
                    <a:pt x="458" y="1302"/>
                    <a:pt x="475" y="1309"/>
                    <a:pt x="486" y="1322"/>
                  </a:cubicBezTo>
                  <a:lnTo>
                    <a:pt x="486" y="1322"/>
                  </a:lnTo>
                  <a:cubicBezTo>
                    <a:pt x="486" y="1343"/>
                    <a:pt x="485" y="1363"/>
                    <a:pt x="485" y="1384"/>
                  </a:cubicBezTo>
                  <a:lnTo>
                    <a:pt x="485" y="1384"/>
                  </a:lnTo>
                  <a:cubicBezTo>
                    <a:pt x="489" y="1381"/>
                    <a:pt x="491" y="1377"/>
                    <a:pt x="493" y="1375"/>
                  </a:cubicBezTo>
                  <a:lnTo>
                    <a:pt x="493" y="1375"/>
                  </a:lnTo>
                  <a:cubicBezTo>
                    <a:pt x="491" y="1379"/>
                    <a:pt x="488" y="1384"/>
                    <a:pt x="484" y="1389"/>
                  </a:cubicBezTo>
                  <a:lnTo>
                    <a:pt x="484" y="1389"/>
                  </a:lnTo>
                  <a:cubicBezTo>
                    <a:pt x="484" y="1388"/>
                    <a:pt x="484" y="1388"/>
                    <a:pt x="484" y="1388"/>
                  </a:cubicBezTo>
                  <a:lnTo>
                    <a:pt x="484" y="1388"/>
                  </a:lnTo>
                  <a:cubicBezTo>
                    <a:pt x="473" y="1393"/>
                    <a:pt x="466" y="1400"/>
                    <a:pt x="466" y="1411"/>
                  </a:cubicBezTo>
                  <a:lnTo>
                    <a:pt x="466" y="1411"/>
                  </a:lnTo>
                  <a:cubicBezTo>
                    <a:pt x="464" y="1413"/>
                    <a:pt x="463" y="1415"/>
                    <a:pt x="461" y="1417"/>
                  </a:cubicBezTo>
                  <a:lnTo>
                    <a:pt x="461" y="1417"/>
                  </a:lnTo>
                  <a:cubicBezTo>
                    <a:pt x="454" y="1416"/>
                    <a:pt x="451" y="1424"/>
                    <a:pt x="449" y="1431"/>
                  </a:cubicBezTo>
                  <a:lnTo>
                    <a:pt x="449" y="1431"/>
                  </a:lnTo>
                  <a:cubicBezTo>
                    <a:pt x="449" y="1431"/>
                    <a:pt x="449" y="1431"/>
                    <a:pt x="449" y="1432"/>
                  </a:cubicBezTo>
                  <a:lnTo>
                    <a:pt x="449" y="1432"/>
                  </a:lnTo>
                  <a:cubicBezTo>
                    <a:pt x="431" y="1457"/>
                    <a:pt x="410" y="1478"/>
                    <a:pt x="391" y="1502"/>
                  </a:cubicBezTo>
                  <a:lnTo>
                    <a:pt x="391" y="1502"/>
                  </a:lnTo>
                  <a:cubicBezTo>
                    <a:pt x="370" y="1531"/>
                    <a:pt x="355" y="1562"/>
                    <a:pt x="337" y="1593"/>
                  </a:cubicBezTo>
                  <a:lnTo>
                    <a:pt x="337" y="1593"/>
                  </a:lnTo>
                  <a:cubicBezTo>
                    <a:pt x="318" y="1628"/>
                    <a:pt x="295" y="1649"/>
                    <a:pt x="264" y="1672"/>
                  </a:cubicBezTo>
                  <a:lnTo>
                    <a:pt x="264" y="1672"/>
                  </a:lnTo>
                  <a:cubicBezTo>
                    <a:pt x="247" y="1684"/>
                    <a:pt x="233" y="1698"/>
                    <a:pt x="221" y="1715"/>
                  </a:cubicBezTo>
                  <a:lnTo>
                    <a:pt x="221" y="1715"/>
                  </a:lnTo>
                  <a:cubicBezTo>
                    <a:pt x="199" y="1747"/>
                    <a:pt x="187" y="1787"/>
                    <a:pt x="173" y="1823"/>
                  </a:cubicBezTo>
                  <a:lnTo>
                    <a:pt x="173" y="1823"/>
                  </a:lnTo>
                  <a:cubicBezTo>
                    <a:pt x="171" y="1827"/>
                    <a:pt x="169" y="1833"/>
                    <a:pt x="168" y="1838"/>
                  </a:cubicBezTo>
                  <a:lnTo>
                    <a:pt x="168" y="1838"/>
                  </a:lnTo>
                  <a:cubicBezTo>
                    <a:pt x="154" y="1851"/>
                    <a:pt x="146" y="1866"/>
                    <a:pt x="156" y="1885"/>
                  </a:cubicBezTo>
                  <a:lnTo>
                    <a:pt x="156" y="1885"/>
                  </a:lnTo>
                  <a:cubicBezTo>
                    <a:pt x="155" y="1896"/>
                    <a:pt x="157" y="1906"/>
                    <a:pt x="163" y="1914"/>
                  </a:cubicBezTo>
                  <a:lnTo>
                    <a:pt x="163" y="1914"/>
                  </a:lnTo>
                  <a:cubicBezTo>
                    <a:pt x="170" y="1925"/>
                    <a:pt x="189" y="1929"/>
                    <a:pt x="201" y="1933"/>
                  </a:cubicBezTo>
                  <a:lnTo>
                    <a:pt x="201" y="1933"/>
                  </a:lnTo>
                  <a:cubicBezTo>
                    <a:pt x="204" y="1933"/>
                    <a:pt x="205" y="1934"/>
                    <a:pt x="207" y="1935"/>
                  </a:cubicBezTo>
                  <a:lnTo>
                    <a:pt x="207" y="1935"/>
                  </a:lnTo>
                  <a:cubicBezTo>
                    <a:pt x="211" y="1946"/>
                    <a:pt x="215" y="1959"/>
                    <a:pt x="218" y="1971"/>
                  </a:cubicBezTo>
                  <a:lnTo>
                    <a:pt x="218" y="1971"/>
                  </a:lnTo>
                  <a:cubicBezTo>
                    <a:pt x="220" y="1972"/>
                    <a:pt x="222" y="1972"/>
                    <a:pt x="224" y="1973"/>
                  </a:cubicBezTo>
                  <a:lnTo>
                    <a:pt x="224" y="1973"/>
                  </a:lnTo>
                  <a:cubicBezTo>
                    <a:pt x="222" y="1978"/>
                    <a:pt x="220" y="1982"/>
                    <a:pt x="218" y="1986"/>
                  </a:cubicBezTo>
                  <a:lnTo>
                    <a:pt x="218" y="1986"/>
                  </a:lnTo>
                  <a:cubicBezTo>
                    <a:pt x="217" y="1982"/>
                    <a:pt x="217" y="1977"/>
                    <a:pt x="217" y="1973"/>
                  </a:cubicBezTo>
                  <a:lnTo>
                    <a:pt x="217" y="1973"/>
                  </a:lnTo>
                  <a:cubicBezTo>
                    <a:pt x="192" y="1995"/>
                    <a:pt x="200" y="2023"/>
                    <a:pt x="202" y="2050"/>
                  </a:cubicBezTo>
                  <a:lnTo>
                    <a:pt x="202" y="2050"/>
                  </a:lnTo>
                  <a:cubicBezTo>
                    <a:pt x="200" y="2055"/>
                    <a:pt x="196" y="2060"/>
                    <a:pt x="188" y="2065"/>
                  </a:cubicBezTo>
                  <a:lnTo>
                    <a:pt x="188" y="2065"/>
                  </a:lnTo>
                  <a:cubicBezTo>
                    <a:pt x="181" y="2069"/>
                    <a:pt x="174" y="2073"/>
                    <a:pt x="169" y="2079"/>
                  </a:cubicBezTo>
                  <a:lnTo>
                    <a:pt x="169" y="2079"/>
                  </a:lnTo>
                  <a:cubicBezTo>
                    <a:pt x="161" y="2091"/>
                    <a:pt x="156" y="2103"/>
                    <a:pt x="153" y="2116"/>
                  </a:cubicBezTo>
                  <a:lnTo>
                    <a:pt x="153" y="2116"/>
                  </a:lnTo>
                  <a:cubicBezTo>
                    <a:pt x="113" y="2198"/>
                    <a:pt x="113" y="2292"/>
                    <a:pt x="89" y="2379"/>
                  </a:cubicBezTo>
                  <a:lnTo>
                    <a:pt x="89" y="2379"/>
                  </a:lnTo>
                  <a:cubicBezTo>
                    <a:pt x="55" y="2510"/>
                    <a:pt x="27" y="2643"/>
                    <a:pt x="4" y="2777"/>
                  </a:cubicBezTo>
                  <a:lnTo>
                    <a:pt x="4" y="2777"/>
                  </a:lnTo>
                  <a:cubicBezTo>
                    <a:pt x="0" y="2800"/>
                    <a:pt x="19" y="2866"/>
                    <a:pt x="19" y="2866"/>
                  </a:cubicBezTo>
                  <a:lnTo>
                    <a:pt x="19" y="2866"/>
                  </a:lnTo>
                  <a:cubicBezTo>
                    <a:pt x="19" y="2866"/>
                    <a:pt x="48" y="2866"/>
                    <a:pt x="78" y="2872"/>
                  </a:cubicBezTo>
                  <a:lnTo>
                    <a:pt x="78" y="2872"/>
                  </a:lnTo>
                  <a:cubicBezTo>
                    <a:pt x="360" y="2925"/>
                    <a:pt x="642" y="2979"/>
                    <a:pt x="923" y="3034"/>
                  </a:cubicBezTo>
                  <a:lnTo>
                    <a:pt x="923" y="3034"/>
                  </a:lnTo>
                  <a:cubicBezTo>
                    <a:pt x="925" y="3036"/>
                    <a:pt x="927" y="3038"/>
                    <a:pt x="929" y="3041"/>
                  </a:cubicBezTo>
                  <a:lnTo>
                    <a:pt x="929" y="3041"/>
                  </a:lnTo>
                  <a:cubicBezTo>
                    <a:pt x="931" y="3039"/>
                    <a:pt x="934" y="3038"/>
                    <a:pt x="936" y="3037"/>
                  </a:cubicBezTo>
                  <a:lnTo>
                    <a:pt x="936" y="3037"/>
                  </a:lnTo>
                  <a:cubicBezTo>
                    <a:pt x="1113" y="3071"/>
                    <a:pt x="1291" y="3107"/>
                    <a:pt x="1468" y="3142"/>
                  </a:cubicBezTo>
                  <a:lnTo>
                    <a:pt x="1468" y="3142"/>
                  </a:lnTo>
                  <a:cubicBezTo>
                    <a:pt x="1538" y="3156"/>
                    <a:pt x="1616" y="3149"/>
                    <a:pt x="1677" y="3199"/>
                  </a:cubicBezTo>
                  <a:lnTo>
                    <a:pt x="1677" y="3199"/>
                  </a:lnTo>
                  <a:lnTo>
                    <a:pt x="1677" y="3199"/>
                  </a:lnTo>
                  <a:cubicBezTo>
                    <a:pt x="1678" y="3199"/>
                    <a:pt x="1679" y="3199"/>
                    <a:pt x="1679" y="3199"/>
                  </a:cubicBezTo>
                  <a:lnTo>
                    <a:pt x="1679" y="3199"/>
                  </a:lnTo>
                  <a:cubicBezTo>
                    <a:pt x="1681" y="3199"/>
                    <a:pt x="1683" y="3199"/>
                    <a:pt x="1684" y="3199"/>
                  </a:cubicBezTo>
                  <a:lnTo>
                    <a:pt x="1684" y="3199"/>
                  </a:lnTo>
                  <a:cubicBezTo>
                    <a:pt x="1719" y="3203"/>
                    <a:pt x="1752" y="3223"/>
                    <a:pt x="1788" y="3206"/>
                  </a:cubicBezTo>
                  <a:lnTo>
                    <a:pt x="1788" y="3206"/>
                  </a:lnTo>
                  <a:lnTo>
                    <a:pt x="1788" y="3206"/>
                  </a:lnTo>
                  <a:cubicBezTo>
                    <a:pt x="1814" y="3215"/>
                    <a:pt x="1832" y="3216"/>
                    <a:pt x="1845" y="3211"/>
                  </a:cubicBezTo>
                  <a:lnTo>
                    <a:pt x="1845" y="3211"/>
                  </a:lnTo>
                  <a:cubicBezTo>
                    <a:pt x="1846" y="3213"/>
                    <a:pt x="1848" y="3214"/>
                    <a:pt x="1849" y="3216"/>
                  </a:cubicBezTo>
                  <a:lnTo>
                    <a:pt x="1849" y="3216"/>
                  </a:lnTo>
                  <a:cubicBezTo>
                    <a:pt x="1850" y="3213"/>
                    <a:pt x="1850" y="3211"/>
                    <a:pt x="1851" y="3208"/>
                  </a:cubicBezTo>
                  <a:lnTo>
                    <a:pt x="1851" y="3208"/>
                  </a:lnTo>
                  <a:cubicBezTo>
                    <a:pt x="1869" y="3198"/>
                    <a:pt x="1877" y="3173"/>
                    <a:pt x="1881" y="3138"/>
                  </a:cubicBezTo>
                  <a:lnTo>
                    <a:pt x="1881" y="3138"/>
                  </a:lnTo>
                  <a:cubicBezTo>
                    <a:pt x="1923" y="2822"/>
                    <a:pt x="1968" y="2508"/>
                    <a:pt x="2010" y="2193"/>
                  </a:cubicBezTo>
                  <a:lnTo>
                    <a:pt x="2010" y="2193"/>
                  </a:lnTo>
                  <a:cubicBezTo>
                    <a:pt x="2012" y="2178"/>
                    <a:pt x="2008" y="2163"/>
                    <a:pt x="2006" y="2147"/>
                  </a:cubicBezTo>
                  <a:lnTo>
                    <a:pt x="2006" y="2147"/>
                  </a:lnTo>
                  <a:cubicBezTo>
                    <a:pt x="2007" y="2137"/>
                    <a:pt x="2008" y="2126"/>
                    <a:pt x="2010" y="2115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0" name="Freeform 43">
              <a:extLst>
                <a:ext uri="{FF2B5EF4-FFF2-40B4-BE49-F238E27FC236}">
                  <a16:creationId xmlns:a16="http://schemas.microsoft.com/office/drawing/2014/main" id="{D8663C2D-3BA5-7B45-8103-912DB3B4D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1658" y="7586718"/>
              <a:ext cx="1108917" cy="1022508"/>
            </a:xfrm>
            <a:custGeom>
              <a:avLst/>
              <a:gdLst>
                <a:gd name="T0" fmla="*/ 1577 w 1699"/>
                <a:gd name="T1" fmla="*/ 471 h 1567"/>
                <a:gd name="T2" fmla="*/ 1586 w 1699"/>
                <a:gd name="T3" fmla="*/ 415 h 1567"/>
                <a:gd name="T4" fmla="*/ 1660 w 1699"/>
                <a:gd name="T5" fmla="*/ 310 h 1567"/>
                <a:gd name="T6" fmla="*/ 1698 w 1699"/>
                <a:gd name="T7" fmla="*/ 219 h 1567"/>
                <a:gd name="T8" fmla="*/ 1687 w 1699"/>
                <a:gd name="T9" fmla="*/ 197 h 1567"/>
                <a:gd name="T10" fmla="*/ 1679 w 1699"/>
                <a:gd name="T11" fmla="*/ 201 h 1567"/>
                <a:gd name="T12" fmla="*/ 1517 w 1699"/>
                <a:gd name="T13" fmla="*/ 213 h 1567"/>
                <a:gd name="T14" fmla="*/ 1479 w 1699"/>
                <a:gd name="T15" fmla="*/ 190 h 1567"/>
                <a:gd name="T16" fmla="*/ 1498 w 1699"/>
                <a:gd name="T17" fmla="*/ 163 h 1567"/>
                <a:gd name="T18" fmla="*/ 1516 w 1699"/>
                <a:gd name="T19" fmla="*/ 147 h 1567"/>
                <a:gd name="T20" fmla="*/ 1549 w 1699"/>
                <a:gd name="T21" fmla="*/ 16 h 1567"/>
                <a:gd name="T22" fmla="*/ 1513 w 1699"/>
                <a:gd name="T23" fmla="*/ 0 h 1567"/>
                <a:gd name="T24" fmla="*/ 534 w 1699"/>
                <a:gd name="T25" fmla="*/ 30 h 1567"/>
                <a:gd name="T26" fmla="*/ 22 w 1699"/>
                <a:gd name="T27" fmla="*/ 32 h 1567"/>
                <a:gd name="T28" fmla="*/ 4 w 1699"/>
                <a:gd name="T29" fmla="*/ 39 h 1567"/>
                <a:gd name="T30" fmla="*/ 0 w 1699"/>
                <a:gd name="T31" fmla="*/ 35 h 1567"/>
                <a:gd name="T32" fmla="*/ 8 w 1699"/>
                <a:gd name="T33" fmla="*/ 121 h 1567"/>
                <a:gd name="T34" fmla="*/ 8 w 1699"/>
                <a:gd name="T35" fmla="*/ 123 h 1567"/>
                <a:gd name="T36" fmla="*/ 27 w 1699"/>
                <a:gd name="T37" fmla="*/ 292 h 1567"/>
                <a:gd name="T38" fmla="*/ 59 w 1699"/>
                <a:gd name="T39" fmla="*/ 444 h 1567"/>
                <a:gd name="T40" fmla="*/ 51 w 1699"/>
                <a:gd name="T41" fmla="*/ 973 h 1567"/>
                <a:gd name="T42" fmla="*/ 50 w 1699"/>
                <a:gd name="T43" fmla="*/ 1016 h 1567"/>
                <a:gd name="T44" fmla="*/ 50 w 1699"/>
                <a:gd name="T45" fmla="*/ 1049 h 1567"/>
                <a:gd name="T46" fmla="*/ 36 w 1699"/>
                <a:gd name="T47" fmla="*/ 1251 h 1567"/>
                <a:gd name="T48" fmla="*/ 32 w 1699"/>
                <a:gd name="T49" fmla="*/ 1250 h 1567"/>
                <a:gd name="T50" fmla="*/ 34 w 1699"/>
                <a:gd name="T51" fmla="*/ 1260 h 1567"/>
                <a:gd name="T52" fmla="*/ 52 w 1699"/>
                <a:gd name="T53" fmla="*/ 1281 h 1567"/>
                <a:gd name="T54" fmla="*/ 63 w 1699"/>
                <a:gd name="T55" fmla="*/ 1275 h 1567"/>
                <a:gd name="T56" fmla="*/ 233 w 1699"/>
                <a:gd name="T57" fmla="*/ 1364 h 1567"/>
                <a:gd name="T58" fmla="*/ 232 w 1699"/>
                <a:gd name="T59" fmla="*/ 1439 h 1567"/>
                <a:gd name="T60" fmla="*/ 264 w 1699"/>
                <a:gd name="T61" fmla="*/ 1558 h 1567"/>
                <a:gd name="T62" fmla="*/ 303 w 1699"/>
                <a:gd name="T63" fmla="*/ 1549 h 1567"/>
                <a:gd name="T64" fmla="*/ 501 w 1699"/>
                <a:gd name="T65" fmla="*/ 1550 h 1567"/>
                <a:gd name="T66" fmla="*/ 652 w 1699"/>
                <a:gd name="T67" fmla="*/ 1546 h 1567"/>
                <a:gd name="T68" fmla="*/ 751 w 1699"/>
                <a:gd name="T69" fmla="*/ 1548 h 1567"/>
                <a:gd name="T70" fmla="*/ 822 w 1699"/>
                <a:gd name="T71" fmla="*/ 1543 h 1567"/>
                <a:gd name="T72" fmla="*/ 1063 w 1699"/>
                <a:gd name="T73" fmla="*/ 1535 h 1567"/>
                <a:gd name="T74" fmla="*/ 1256 w 1699"/>
                <a:gd name="T75" fmla="*/ 1537 h 1567"/>
                <a:gd name="T76" fmla="*/ 1251 w 1699"/>
                <a:gd name="T77" fmla="*/ 1500 h 1567"/>
                <a:gd name="T78" fmla="*/ 1282 w 1699"/>
                <a:gd name="T79" fmla="*/ 1383 h 1567"/>
                <a:gd name="T80" fmla="*/ 1248 w 1699"/>
                <a:gd name="T81" fmla="*/ 1316 h 1567"/>
                <a:gd name="T82" fmla="*/ 1296 w 1699"/>
                <a:gd name="T83" fmla="*/ 1174 h 1567"/>
                <a:gd name="T84" fmla="*/ 1286 w 1699"/>
                <a:gd name="T85" fmla="*/ 1141 h 1567"/>
                <a:gd name="T86" fmla="*/ 1333 w 1699"/>
                <a:gd name="T87" fmla="*/ 1018 h 1567"/>
                <a:gd name="T88" fmla="*/ 1416 w 1699"/>
                <a:gd name="T89" fmla="*/ 898 h 1567"/>
                <a:gd name="T90" fmla="*/ 1483 w 1699"/>
                <a:gd name="T91" fmla="*/ 715 h 1567"/>
                <a:gd name="T92" fmla="*/ 1543 w 1699"/>
                <a:gd name="T93" fmla="*/ 633 h 1567"/>
                <a:gd name="T94" fmla="*/ 1565 w 1699"/>
                <a:gd name="T95" fmla="*/ 597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99" h="1567">
                  <a:moveTo>
                    <a:pt x="1576" y="574"/>
                  </a:moveTo>
                  <a:lnTo>
                    <a:pt x="1576" y="574"/>
                  </a:lnTo>
                  <a:cubicBezTo>
                    <a:pt x="1581" y="540"/>
                    <a:pt x="1581" y="506"/>
                    <a:pt x="1577" y="471"/>
                  </a:cubicBezTo>
                  <a:lnTo>
                    <a:pt x="1577" y="471"/>
                  </a:lnTo>
                  <a:cubicBezTo>
                    <a:pt x="1573" y="450"/>
                    <a:pt x="1572" y="432"/>
                    <a:pt x="1586" y="415"/>
                  </a:cubicBezTo>
                  <a:lnTo>
                    <a:pt x="1586" y="415"/>
                  </a:lnTo>
                  <a:cubicBezTo>
                    <a:pt x="1603" y="395"/>
                    <a:pt x="1624" y="387"/>
                    <a:pt x="1636" y="361"/>
                  </a:cubicBezTo>
                  <a:lnTo>
                    <a:pt x="1636" y="361"/>
                  </a:lnTo>
                  <a:cubicBezTo>
                    <a:pt x="1643" y="344"/>
                    <a:pt x="1651" y="327"/>
                    <a:pt x="1660" y="310"/>
                  </a:cubicBezTo>
                  <a:lnTo>
                    <a:pt x="1660" y="310"/>
                  </a:lnTo>
                  <a:cubicBezTo>
                    <a:pt x="1676" y="280"/>
                    <a:pt x="1690" y="251"/>
                    <a:pt x="1698" y="219"/>
                  </a:cubicBezTo>
                  <a:lnTo>
                    <a:pt x="1698" y="219"/>
                  </a:lnTo>
                  <a:cubicBezTo>
                    <a:pt x="1695" y="212"/>
                    <a:pt x="1691" y="207"/>
                    <a:pt x="1685" y="203"/>
                  </a:cubicBezTo>
                  <a:lnTo>
                    <a:pt x="1685" y="203"/>
                  </a:lnTo>
                  <a:cubicBezTo>
                    <a:pt x="1686" y="201"/>
                    <a:pt x="1687" y="199"/>
                    <a:pt x="1687" y="197"/>
                  </a:cubicBezTo>
                  <a:lnTo>
                    <a:pt x="1687" y="197"/>
                  </a:lnTo>
                  <a:cubicBezTo>
                    <a:pt x="1684" y="198"/>
                    <a:pt x="1682" y="199"/>
                    <a:pt x="1679" y="201"/>
                  </a:cubicBezTo>
                  <a:lnTo>
                    <a:pt x="1679" y="201"/>
                  </a:lnTo>
                  <a:cubicBezTo>
                    <a:pt x="1668" y="198"/>
                    <a:pt x="1654" y="198"/>
                    <a:pt x="1638" y="201"/>
                  </a:cubicBezTo>
                  <a:lnTo>
                    <a:pt x="1638" y="201"/>
                  </a:lnTo>
                  <a:cubicBezTo>
                    <a:pt x="1598" y="209"/>
                    <a:pt x="1558" y="210"/>
                    <a:pt x="1517" y="213"/>
                  </a:cubicBezTo>
                  <a:lnTo>
                    <a:pt x="1517" y="213"/>
                  </a:lnTo>
                  <a:cubicBezTo>
                    <a:pt x="1503" y="208"/>
                    <a:pt x="1490" y="200"/>
                    <a:pt x="1479" y="190"/>
                  </a:cubicBezTo>
                  <a:lnTo>
                    <a:pt x="1479" y="190"/>
                  </a:lnTo>
                  <a:cubicBezTo>
                    <a:pt x="1475" y="187"/>
                    <a:pt x="1471" y="182"/>
                    <a:pt x="1469" y="177"/>
                  </a:cubicBezTo>
                  <a:lnTo>
                    <a:pt x="1469" y="177"/>
                  </a:lnTo>
                  <a:cubicBezTo>
                    <a:pt x="1472" y="165"/>
                    <a:pt x="1480" y="159"/>
                    <a:pt x="1498" y="163"/>
                  </a:cubicBezTo>
                  <a:lnTo>
                    <a:pt x="1498" y="163"/>
                  </a:lnTo>
                  <a:cubicBezTo>
                    <a:pt x="1492" y="147"/>
                    <a:pt x="1502" y="145"/>
                    <a:pt x="1516" y="147"/>
                  </a:cubicBezTo>
                  <a:lnTo>
                    <a:pt x="1516" y="147"/>
                  </a:lnTo>
                  <a:cubicBezTo>
                    <a:pt x="1521" y="119"/>
                    <a:pt x="1544" y="109"/>
                    <a:pt x="1566" y="98"/>
                  </a:cubicBezTo>
                  <a:lnTo>
                    <a:pt x="1566" y="98"/>
                  </a:lnTo>
                  <a:cubicBezTo>
                    <a:pt x="1573" y="68"/>
                    <a:pt x="1556" y="43"/>
                    <a:pt x="1549" y="16"/>
                  </a:cubicBezTo>
                  <a:lnTo>
                    <a:pt x="1549" y="16"/>
                  </a:lnTo>
                  <a:cubicBezTo>
                    <a:pt x="1537" y="10"/>
                    <a:pt x="1525" y="0"/>
                    <a:pt x="1513" y="0"/>
                  </a:cubicBezTo>
                  <a:lnTo>
                    <a:pt x="1513" y="0"/>
                  </a:lnTo>
                  <a:cubicBezTo>
                    <a:pt x="1325" y="5"/>
                    <a:pt x="1135" y="2"/>
                    <a:pt x="948" y="20"/>
                  </a:cubicBezTo>
                  <a:lnTo>
                    <a:pt x="948" y="20"/>
                  </a:lnTo>
                  <a:cubicBezTo>
                    <a:pt x="810" y="34"/>
                    <a:pt x="672" y="25"/>
                    <a:pt x="534" y="30"/>
                  </a:cubicBezTo>
                  <a:lnTo>
                    <a:pt x="534" y="30"/>
                  </a:lnTo>
                  <a:cubicBezTo>
                    <a:pt x="365" y="37"/>
                    <a:pt x="196" y="32"/>
                    <a:pt x="22" y="32"/>
                  </a:cubicBezTo>
                  <a:lnTo>
                    <a:pt x="22" y="32"/>
                  </a:lnTo>
                  <a:cubicBezTo>
                    <a:pt x="24" y="39"/>
                    <a:pt x="24" y="46"/>
                    <a:pt x="25" y="53"/>
                  </a:cubicBezTo>
                  <a:lnTo>
                    <a:pt x="25" y="53"/>
                  </a:lnTo>
                  <a:cubicBezTo>
                    <a:pt x="17" y="50"/>
                    <a:pt x="10" y="46"/>
                    <a:pt x="4" y="39"/>
                  </a:cubicBezTo>
                  <a:lnTo>
                    <a:pt x="4" y="39"/>
                  </a:lnTo>
                  <a:cubicBezTo>
                    <a:pt x="2" y="38"/>
                    <a:pt x="1" y="36"/>
                    <a:pt x="0" y="35"/>
                  </a:cubicBezTo>
                  <a:lnTo>
                    <a:pt x="0" y="35"/>
                  </a:lnTo>
                  <a:cubicBezTo>
                    <a:pt x="1" y="64"/>
                    <a:pt x="4" y="92"/>
                    <a:pt x="8" y="120"/>
                  </a:cubicBezTo>
                  <a:lnTo>
                    <a:pt x="8" y="120"/>
                  </a:lnTo>
                  <a:cubicBezTo>
                    <a:pt x="8" y="121"/>
                    <a:pt x="8" y="121"/>
                    <a:pt x="8" y="121"/>
                  </a:cubicBezTo>
                  <a:lnTo>
                    <a:pt x="8" y="121"/>
                  </a:lnTo>
                  <a:cubicBezTo>
                    <a:pt x="8" y="121"/>
                    <a:pt x="8" y="122"/>
                    <a:pt x="8" y="123"/>
                  </a:cubicBezTo>
                  <a:lnTo>
                    <a:pt x="8" y="123"/>
                  </a:lnTo>
                  <a:cubicBezTo>
                    <a:pt x="10" y="133"/>
                    <a:pt x="11" y="143"/>
                    <a:pt x="12" y="152"/>
                  </a:cubicBezTo>
                  <a:lnTo>
                    <a:pt x="12" y="152"/>
                  </a:lnTo>
                  <a:cubicBezTo>
                    <a:pt x="18" y="199"/>
                    <a:pt x="19" y="246"/>
                    <a:pt x="27" y="292"/>
                  </a:cubicBezTo>
                  <a:lnTo>
                    <a:pt x="27" y="292"/>
                  </a:lnTo>
                  <a:cubicBezTo>
                    <a:pt x="37" y="343"/>
                    <a:pt x="53" y="393"/>
                    <a:pt x="60" y="444"/>
                  </a:cubicBezTo>
                  <a:lnTo>
                    <a:pt x="59" y="444"/>
                  </a:lnTo>
                  <a:lnTo>
                    <a:pt x="59" y="444"/>
                  </a:lnTo>
                  <a:cubicBezTo>
                    <a:pt x="68" y="621"/>
                    <a:pt x="68" y="797"/>
                    <a:pt x="51" y="973"/>
                  </a:cubicBezTo>
                  <a:lnTo>
                    <a:pt x="51" y="973"/>
                  </a:lnTo>
                  <a:cubicBezTo>
                    <a:pt x="51" y="983"/>
                    <a:pt x="51" y="993"/>
                    <a:pt x="51" y="1003"/>
                  </a:cubicBezTo>
                  <a:lnTo>
                    <a:pt x="51" y="1003"/>
                  </a:lnTo>
                  <a:cubicBezTo>
                    <a:pt x="51" y="1008"/>
                    <a:pt x="51" y="1012"/>
                    <a:pt x="50" y="1016"/>
                  </a:cubicBezTo>
                  <a:lnTo>
                    <a:pt x="50" y="1016"/>
                  </a:lnTo>
                  <a:cubicBezTo>
                    <a:pt x="50" y="1027"/>
                    <a:pt x="50" y="1038"/>
                    <a:pt x="50" y="1049"/>
                  </a:cubicBezTo>
                  <a:lnTo>
                    <a:pt x="50" y="1049"/>
                  </a:lnTo>
                  <a:cubicBezTo>
                    <a:pt x="50" y="1106"/>
                    <a:pt x="48" y="1164"/>
                    <a:pt x="49" y="1222"/>
                  </a:cubicBezTo>
                  <a:lnTo>
                    <a:pt x="49" y="1222"/>
                  </a:lnTo>
                  <a:cubicBezTo>
                    <a:pt x="50" y="1239"/>
                    <a:pt x="45" y="1248"/>
                    <a:pt x="36" y="1251"/>
                  </a:cubicBezTo>
                  <a:lnTo>
                    <a:pt x="36" y="1251"/>
                  </a:lnTo>
                  <a:cubicBezTo>
                    <a:pt x="35" y="1250"/>
                    <a:pt x="34" y="1250"/>
                    <a:pt x="32" y="1250"/>
                  </a:cubicBezTo>
                  <a:lnTo>
                    <a:pt x="32" y="1250"/>
                  </a:lnTo>
                  <a:cubicBezTo>
                    <a:pt x="32" y="1252"/>
                    <a:pt x="33" y="1254"/>
                    <a:pt x="33" y="1256"/>
                  </a:cubicBezTo>
                  <a:lnTo>
                    <a:pt x="34" y="1260"/>
                  </a:lnTo>
                  <a:lnTo>
                    <a:pt x="34" y="1260"/>
                  </a:lnTo>
                  <a:cubicBezTo>
                    <a:pt x="34" y="1268"/>
                    <a:pt x="38" y="1275"/>
                    <a:pt x="44" y="1281"/>
                  </a:cubicBezTo>
                  <a:lnTo>
                    <a:pt x="44" y="1281"/>
                  </a:lnTo>
                  <a:cubicBezTo>
                    <a:pt x="47" y="1281"/>
                    <a:pt x="49" y="1281"/>
                    <a:pt x="52" y="1281"/>
                  </a:cubicBezTo>
                  <a:lnTo>
                    <a:pt x="52" y="1281"/>
                  </a:lnTo>
                  <a:cubicBezTo>
                    <a:pt x="57" y="1280"/>
                    <a:pt x="61" y="1278"/>
                    <a:pt x="63" y="1275"/>
                  </a:cubicBezTo>
                  <a:lnTo>
                    <a:pt x="63" y="1275"/>
                  </a:lnTo>
                  <a:cubicBezTo>
                    <a:pt x="122" y="1278"/>
                    <a:pt x="183" y="1288"/>
                    <a:pt x="229" y="1327"/>
                  </a:cubicBezTo>
                  <a:lnTo>
                    <a:pt x="229" y="1327"/>
                  </a:lnTo>
                  <a:cubicBezTo>
                    <a:pt x="233" y="1339"/>
                    <a:pt x="236" y="1353"/>
                    <a:pt x="233" y="1364"/>
                  </a:cubicBezTo>
                  <a:lnTo>
                    <a:pt x="233" y="1364"/>
                  </a:lnTo>
                  <a:cubicBezTo>
                    <a:pt x="228" y="1388"/>
                    <a:pt x="232" y="1414"/>
                    <a:pt x="232" y="1439"/>
                  </a:cubicBezTo>
                  <a:lnTo>
                    <a:pt x="232" y="1439"/>
                  </a:lnTo>
                  <a:cubicBezTo>
                    <a:pt x="232" y="1466"/>
                    <a:pt x="231" y="1525"/>
                    <a:pt x="231" y="1551"/>
                  </a:cubicBezTo>
                  <a:lnTo>
                    <a:pt x="231" y="1551"/>
                  </a:lnTo>
                  <a:cubicBezTo>
                    <a:pt x="238" y="1566"/>
                    <a:pt x="264" y="1558"/>
                    <a:pt x="264" y="1558"/>
                  </a:cubicBezTo>
                  <a:lnTo>
                    <a:pt x="269" y="1553"/>
                  </a:lnTo>
                  <a:lnTo>
                    <a:pt x="269" y="1553"/>
                  </a:lnTo>
                  <a:cubicBezTo>
                    <a:pt x="269" y="1553"/>
                    <a:pt x="288" y="1548"/>
                    <a:pt x="303" y="1549"/>
                  </a:cubicBezTo>
                  <a:lnTo>
                    <a:pt x="303" y="1549"/>
                  </a:lnTo>
                  <a:cubicBezTo>
                    <a:pt x="368" y="1552"/>
                    <a:pt x="435" y="1550"/>
                    <a:pt x="501" y="1550"/>
                  </a:cubicBezTo>
                  <a:lnTo>
                    <a:pt x="501" y="1550"/>
                  </a:lnTo>
                  <a:cubicBezTo>
                    <a:pt x="518" y="1550"/>
                    <a:pt x="535" y="1551"/>
                    <a:pt x="552" y="1551"/>
                  </a:cubicBezTo>
                  <a:lnTo>
                    <a:pt x="552" y="1551"/>
                  </a:lnTo>
                  <a:cubicBezTo>
                    <a:pt x="582" y="1548"/>
                    <a:pt x="615" y="1546"/>
                    <a:pt x="652" y="1546"/>
                  </a:cubicBezTo>
                  <a:lnTo>
                    <a:pt x="652" y="1546"/>
                  </a:lnTo>
                  <a:cubicBezTo>
                    <a:pt x="685" y="1546"/>
                    <a:pt x="718" y="1547"/>
                    <a:pt x="751" y="1548"/>
                  </a:cubicBezTo>
                  <a:lnTo>
                    <a:pt x="751" y="1548"/>
                  </a:lnTo>
                  <a:cubicBezTo>
                    <a:pt x="757" y="1549"/>
                    <a:pt x="762" y="1549"/>
                    <a:pt x="768" y="1549"/>
                  </a:cubicBezTo>
                  <a:lnTo>
                    <a:pt x="768" y="1549"/>
                  </a:lnTo>
                  <a:cubicBezTo>
                    <a:pt x="786" y="1547"/>
                    <a:pt x="804" y="1546"/>
                    <a:pt x="822" y="1543"/>
                  </a:cubicBezTo>
                  <a:lnTo>
                    <a:pt x="822" y="1543"/>
                  </a:lnTo>
                  <a:cubicBezTo>
                    <a:pt x="903" y="1540"/>
                    <a:pt x="983" y="1536"/>
                    <a:pt x="1063" y="1535"/>
                  </a:cubicBezTo>
                  <a:lnTo>
                    <a:pt x="1063" y="1535"/>
                  </a:lnTo>
                  <a:cubicBezTo>
                    <a:pt x="1125" y="1534"/>
                    <a:pt x="1201" y="1514"/>
                    <a:pt x="1248" y="1541"/>
                  </a:cubicBezTo>
                  <a:lnTo>
                    <a:pt x="1248" y="1541"/>
                  </a:lnTo>
                  <a:cubicBezTo>
                    <a:pt x="1250" y="1540"/>
                    <a:pt x="1253" y="1538"/>
                    <a:pt x="1256" y="1537"/>
                  </a:cubicBezTo>
                  <a:lnTo>
                    <a:pt x="1256" y="1537"/>
                  </a:lnTo>
                  <a:cubicBezTo>
                    <a:pt x="1254" y="1524"/>
                    <a:pt x="1252" y="1512"/>
                    <a:pt x="1251" y="1500"/>
                  </a:cubicBezTo>
                  <a:lnTo>
                    <a:pt x="1251" y="1500"/>
                  </a:lnTo>
                  <a:cubicBezTo>
                    <a:pt x="1268" y="1484"/>
                    <a:pt x="1278" y="1460"/>
                    <a:pt x="1281" y="1424"/>
                  </a:cubicBezTo>
                  <a:lnTo>
                    <a:pt x="1281" y="1424"/>
                  </a:lnTo>
                  <a:cubicBezTo>
                    <a:pt x="1282" y="1410"/>
                    <a:pt x="1282" y="1397"/>
                    <a:pt x="1282" y="1383"/>
                  </a:cubicBezTo>
                  <a:lnTo>
                    <a:pt x="1282" y="1383"/>
                  </a:lnTo>
                  <a:cubicBezTo>
                    <a:pt x="1249" y="1373"/>
                    <a:pt x="1252" y="1342"/>
                    <a:pt x="1248" y="1316"/>
                  </a:cubicBezTo>
                  <a:lnTo>
                    <a:pt x="1248" y="1316"/>
                  </a:lnTo>
                  <a:cubicBezTo>
                    <a:pt x="1181" y="1252"/>
                    <a:pt x="1243" y="1229"/>
                    <a:pt x="1278" y="1197"/>
                  </a:cubicBezTo>
                  <a:lnTo>
                    <a:pt x="1278" y="1197"/>
                  </a:lnTo>
                  <a:cubicBezTo>
                    <a:pt x="1284" y="1190"/>
                    <a:pt x="1290" y="1182"/>
                    <a:pt x="1296" y="1174"/>
                  </a:cubicBezTo>
                  <a:lnTo>
                    <a:pt x="1296" y="1174"/>
                  </a:lnTo>
                  <a:cubicBezTo>
                    <a:pt x="1289" y="1163"/>
                    <a:pt x="1286" y="1151"/>
                    <a:pt x="1286" y="1141"/>
                  </a:cubicBezTo>
                  <a:lnTo>
                    <a:pt x="1286" y="1141"/>
                  </a:lnTo>
                  <a:cubicBezTo>
                    <a:pt x="1285" y="1133"/>
                    <a:pt x="1286" y="1125"/>
                    <a:pt x="1289" y="1118"/>
                  </a:cubicBezTo>
                  <a:lnTo>
                    <a:pt x="1289" y="1118"/>
                  </a:lnTo>
                  <a:cubicBezTo>
                    <a:pt x="1298" y="1083"/>
                    <a:pt x="1329" y="1054"/>
                    <a:pt x="1333" y="1018"/>
                  </a:cubicBezTo>
                  <a:lnTo>
                    <a:pt x="1333" y="1018"/>
                  </a:lnTo>
                  <a:cubicBezTo>
                    <a:pt x="1345" y="967"/>
                    <a:pt x="1348" y="910"/>
                    <a:pt x="1416" y="898"/>
                  </a:cubicBezTo>
                  <a:lnTo>
                    <a:pt x="1416" y="898"/>
                  </a:lnTo>
                  <a:cubicBezTo>
                    <a:pt x="1427" y="888"/>
                    <a:pt x="1438" y="877"/>
                    <a:pt x="1449" y="866"/>
                  </a:cubicBezTo>
                  <a:lnTo>
                    <a:pt x="1449" y="866"/>
                  </a:lnTo>
                  <a:cubicBezTo>
                    <a:pt x="1458" y="816"/>
                    <a:pt x="1428" y="756"/>
                    <a:pt x="1483" y="715"/>
                  </a:cubicBezTo>
                  <a:lnTo>
                    <a:pt x="1483" y="715"/>
                  </a:lnTo>
                  <a:cubicBezTo>
                    <a:pt x="1501" y="687"/>
                    <a:pt x="1524" y="661"/>
                    <a:pt x="1543" y="633"/>
                  </a:cubicBezTo>
                  <a:lnTo>
                    <a:pt x="1543" y="633"/>
                  </a:lnTo>
                  <a:cubicBezTo>
                    <a:pt x="1554" y="629"/>
                    <a:pt x="1565" y="625"/>
                    <a:pt x="1576" y="622"/>
                  </a:cubicBezTo>
                  <a:lnTo>
                    <a:pt x="1576" y="622"/>
                  </a:lnTo>
                  <a:cubicBezTo>
                    <a:pt x="1571" y="615"/>
                    <a:pt x="1567" y="606"/>
                    <a:pt x="1565" y="597"/>
                  </a:cubicBezTo>
                  <a:lnTo>
                    <a:pt x="1565" y="597"/>
                  </a:lnTo>
                  <a:cubicBezTo>
                    <a:pt x="1569" y="590"/>
                    <a:pt x="1572" y="582"/>
                    <a:pt x="1576" y="574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1" name="Freeform 44">
              <a:extLst>
                <a:ext uri="{FF2B5EF4-FFF2-40B4-BE49-F238E27FC236}">
                  <a16:creationId xmlns:a16="http://schemas.microsoft.com/office/drawing/2014/main" id="{3350DAA7-9B5A-F249-A7C6-873BA006F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74166" y="7364936"/>
              <a:ext cx="1805949" cy="636546"/>
            </a:xfrm>
            <a:custGeom>
              <a:avLst/>
              <a:gdLst>
                <a:gd name="T0" fmla="*/ 1335 w 2765"/>
                <a:gd name="T1" fmla="*/ 169 h 976"/>
                <a:gd name="T2" fmla="*/ 1087 w 2765"/>
                <a:gd name="T3" fmla="*/ 188 h 976"/>
                <a:gd name="T4" fmla="*/ 764 w 2765"/>
                <a:gd name="T5" fmla="*/ 211 h 976"/>
                <a:gd name="T6" fmla="*/ 671 w 2765"/>
                <a:gd name="T7" fmla="*/ 259 h 976"/>
                <a:gd name="T8" fmla="*/ 568 w 2765"/>
                <a:gd name="T9" fmla="*/ 287 h 976"/>
                <a:gd name="T10" fmla="*/ 237 w 2765"/>
                <a:gd name="T11" fmla="*/ 314 h 976"/>
                <a:gd name="T12" fmla="*/ 235 w 2765"/>
                <a:gd name="T13" fmla="*/ 328 h 976"/>
                <a:gd name="T14" fmla="*/ 186 w 2765"/>
                <a:gd name="T15" fmla="*/ 373 h 976"/>
                <a:gd name="T16" fmla="*/ 167 w 2765"/>
                <a:gd name="T17" fmla="*/ 485 h 976"/>
                <a:gd name="T18" fmla="*/ 122 w 2765"/>
                <a:gd name="T19" fmla="*/ 537 h 976"/>
                <a:gd name="T20" fmla="*/ 120 w 2765"/>
                <a:gd name="T21" fmla="*/ 544 h 976"/>
                <a:gd name="T22" fmla="*/ 95 w 2765"/>
                <a:gd name="T23" fmla="*/ 650 h 976"/>
                <a:gd name="T24" fmla="*/ 71 w 2765"/>
                <a:gd name="T25" fmla="*/ 701 h 976"/>
                <a:gd name="T26" fmla="*/ 12 w 2765"/>
                <a:gd name="T27" fmla="*/ 811 h 976"/>
                <a:gd name="T28" fmla="*/ 11 w 2765"/>
                <a:gd name="T29" fmla="*/ 914 h 976"/>
                <a:gd name="T30" fmla="*/ 11 w 2765"/>
                <a:gd name="T31" fmla="*/ 962 h 976"/>
                <a:gd name="T32" fmla="*/ 52 w 2765"/>
                <a:gd name="T33" fmla="*/ 953 h 976"/>
                <a:gd name="T34" fmla="*/ 714 w 2765"/>
                <a:gd name="T35" fmla="*/ 918 h 976"/>
                <a:gd name="T36" fmla="*/ 724 w 2765"/>
                <a:gd name="T37" fmla="*/ 925 h 976"/>
                <a:gd name="T38" fmla="*/ 1583 w 2765"/>
                <a:gd name="T39" fmla="*/ 838 h 976"/>
                <a:gd name="T40" fmla="*/ 1599 w 2765"/>
                <a:gd name="T41" fmla="*/ 846 h 976"/>
                <a:gd name="T42" fmla="*/ 1854 w 2765"/>
                <a:gd name="T43" fmla="*/ 806 h 976"/>
                <a:gd name="T44" fmla="*/ 1911 w 2765"/>
                <a:gd name="T45" fmla="*/ 785 h 976"/>
                <a:gd name="T46" fmla="*/ 1932 w 2765"/>
                <a:gd name="T47" fmla="*/ 763 h 976"/>
                <a:gd name="T48" fmla="*/ 1960 w 2765"/>
                <a:gd name="T49" fmla="*/ 718 h 976"/>
                <a:gd name="T50" fmla="*/ 1999 w 2765"/>
                <a:gd name="T51" fmla="*/ 686 h 976"/>
                <a:gd name="T52" fmla="*/ 2001 w 2765"/>
                <a:gd name="T53" fmla="*/ 684 h 976"/>
                <a:gd name="T54" fmla="*/ 2013 w 2765"/>
                <a:gd name="T55" fmla="*/ 678 h 976"/>
                <a:gd name="T56" fmla="*/ 2017 w 2765"/>
                <a:gd name="T57" fmla="*/ 676 h 976"/>
                <a:gd name="T58" fmla="*/ 2030 w 2765"/>
                <a:gd name="T59" fmla="*/ 658 h 976"/>
                <a:gd name="T60" fmla="*/ 2036 w 2765"/>
                <a:gd name="T61" fmla="*/ 605 h 976"/>
                <a:gd name="T62" fmla="*/ 2237 w 2765"/>
                <a:gd name="T63" fmla="*/ 488 h 976"/>
                <a:gd name="T64" fmla="*/ 2252 w 2765"/>
                <a:gd name="T65" fmla="*/ 472 h 976"/>
                <a:gd name="T66" fmla="*/ 2252 w 2765"/>
                <a:gd name="T67" fmla="*/ 472 h 976"/>
                <a:gd name="T68" fmla="*/ 2286 w 2765"/>
                <a:gd name="T69" fmla="*/ 454 h 976"/>
                <a:gd name="T70" fmla="*/ 2386 w 2765"/>
                <a:gd name="T71" fmla="*/ 356 h 976"/>
                <a:gd name="T72" fmla="*/ 2387 w 2765"/>
                <a:gd name="T73" fmla="*/ 354 h 976"/>
                <a:gd name="T74" fmla="*/ 2420 w 2765"/>
                <a:gd name="T75" fmla="*/ 337 h 976"/>
                <a:gd name="T76" fmla="*/ 2536 w 2765"/>
                <a:gd name="T77" fmla="*/ 272 h 976"/>
                <a:gd name="T78" fmla="*/ 2586 w 2765"/>
                <a:gd name="T79" fmla="*/ 237 h 976"/>
                <a:gd name="T80" fmla="*/ 2669 w 2765"/>
                <a:gd name="T81" fmla="*/ 206 h 976"/>
                <a:gd name="T82" fmla="*/ 2703 w 2765"/>
                <a:gd name="T83" fmla="*/ 138 h 976"/>
                <a:gd name="T84" fmla="*/ 2717 w 2765"/>
                <a:gd name="T85" fmla="*/ 121 h 976"/>
                <a:gd name="T86" fmla="*/ 2741 w 2765"/>
                <a:gd name="T87" fmla="*/ 14 h 976"/>
                <a:gd name="T88" fmla="*/ 2680 w 2765"/>
                <a:gd name="T89" fmla="*/ 19 h 976"/>
                <a:gd name="T90" fmla="*/ 2274 w 2765"/>
                <a:gd name="T91" fmla="*/ 55 h 976"/>
                <a:gd name="T92" fmla="*/ 2210 w 2765"/>
                <a:gd name="T93" fmla="*/ 78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65" h="976">
                  <a:moveTo>
                    <a:pt x="1948" y="114"/>
                  </a:moveTo>
                  <a:lnTo>
                    <a:pt x="1948" y="114"/>
                  </a:lnTo>
                  <a:cubicBezTo>
                    <a:pt x="1744" y="134"/>
                    <a:pt x="1540" y="151"/>
                    <a:pt x="1335" y="169"/>
                  </a:cubicBezTo>
                  <a:lnTo>
                    <a:pt x="1335" y="169"/>
                  </a:lnTo>
                  <a:cubicBezTo>
                    <a:pt x="1253" y="175"/>
                    <a:pt x="1170" y="182"/>
                    <a:pt x="1087" y="188"/>
                  </a:cubicBezTo>
                  <a:lnTo>
                    <a:pt x="1087" y="188"/>
                  </a:lnTo>
                  <a:cubicBezTo>
                    <a:pt x="994" y="212"/>
                    <a:pt x="897" y="208"/>
                    <a:pt x="802" y="219"/>
                  </a:cubicBezTo>
                  <a:lnTo>
                    <a:pt x="802" y="219"/>
                  </a:lnTo>
                  <a:cubicBezTo>
                    <a:pt x="788" y="212"/>
                    <a:pt x="776" y="210"/>
                    <a:pt x="764" y="211"/>
                  </a:cubicBezTo>
                  <a:lnTo>
                    <a:pt x="764" y="211"/>
                  </a:lnTo>
                  <a:cubicBezTo>
                    <a:pt x="729" y="213"/>
                    <a:pt x="702" y="242"/>
                    <a:pt x="672" y="259"/>
                  </a:cubicBezTo>
                  <a:lnTo>
                    <a:pt x="671" y="259"/>
                  </a:lnTo>
                  <a:lnTo>
                    <a:pt x="671" y="259"/>
                  </a:lnTo>
                  <a:cubicBezTo>
                    <a:pt x="647" y="304"/>
                    <a:pt x="603" y="282"/>
                    <a:pt x="568" y="287"/>
                  </a:cubicBezTo>
                  <a:lnTo>
                    <a:pt x="568" y="287"/>
                  </a:lnTo>
                  <a:cubicBezTo>
                    <a:pt x="462" y="304"/>
                    <a:pt x="353" y="295"/>
                    <a:pt x="249" y="324"/>
                  </a:cubicBezTo>
                  <a:lnTo>
                    <a:pt x="249" y="324"/>
                  </a:lnTo>
                  <a:cubicBezTo>
                    <a:pt x="245" y="321"/>
                    <a:pt x="241" y="318"/>
                    <a:pt x="237" y="314"/>
                  </a:cubicBezTo>
                  <a:lnTo>
                    <a:pt x="237" y="314"/>
                  </a:lnTo>
                  <a:cubicBezTo>
                    <a:pt x="236" y="318"/>
                    <a:pt x="236" y="323"/>
                    <a:pt x="235" y="328"/>
                  </a:cubicBezTo>
                  <a:lnTo>
                    <a:pt x="235" y="328"/>
                  </a:lnTo>
                  <a:cubicBezTo>
                    <a:pt x="225" y="331"/>
                    <a:pt x="214" y="335"/>
                    <a:pt x="203" y="340"/>
                  </a:cubicBezTo>
                  <a:lnTo>
                    <a:pt x="203" y="340"/>
                  </a:lnTo>
                  <a:cubicBezTo>
                    <a:pt x="201" y="353"/>
                    <a:pt x="201" y="366"/>
                    <a:pt x="186" y="373"/>
                  </a:cubicBezTo>
                  <a:lnTo>
                    <a:pt x="186" y="373"/>
                  </a:lnTo>
                  <a:cubicBezTo>
                    <a:pt x="180" y="410"/>
                    <a:pt x="174" y="448"/>
                    <a:pt x="167" y="485"/>
                  </a:cubicBezTo>
                  <a:lnTo>
                    <a:pt x="167" y="485"/>
                  </a:lnTo>
                  <a:cubicBezTo>
                    <a:pt x="166" y="489"/>
                    <a:pt x="165" y="493"/>
                    <a:pt x="164" y="497"/>
                  </a:cubicBezTo>
                  <a:lnTo>
                    <a:pt x="164" y="497"/>
                  </a:lnTo>
                  <a:cubicBezTo>
                    <a:pt x="153" y="512"/>
                    <a:pt x="138" y="526"/>
                    <a:pt x="122" y="537"/>
                  </a:cubicBezTo>
                  <a:lnTo>
                    <a:pt x="122" y="537"/>
                  </a:lnTo>
                  <a:cubicBezTo>
                    <a:pt x="122" y="539"/>
                    <a:pt x="121" y="541"/>
                    <a:pt x="120" y="544"/>
                  </a:cubicBezTo>
                  <a:lnTo>
                    <a:pt x="120" y="544"/>
                  </a:lnTo>
                  <a:cubicBezTo>
                    <a:pt x="126" y="547"/>
                    <a:pt x="130" y="552"/>
                    <a:pt x="133" y="559"/>
                  </a:cubicBezTo>
                  <a:lnTo>
                    <a:pt x="133" y="559"/>
                  </a:lnTo>
                  <a:cubicBezTo>
                    <a:pt x="125" y="591"/>
                    <a:pt x="111" y="620"/>
                    <a:pt x="95" y="650"/>
                  </a:cubicBezTo>
                  <a:lnTo>
                    <a:pt x="95" y="650"/>
                  </a:lnTo>
                  <a:cubicBezTo>
                    <a:pt x="86" y="667"/>
                    <a:pt x="78" y="684"/>
                    <a:pt x="71" y="701"/>
                  </a:cubicBezTo>
                  <a:lnTo>
                    <a:pt x="71" y="701"/>
                  </a:lnTo>
                  <a:cubicBezTo>
                    <a:pt x="59" y="727"/>
                    <a:pt x="38" y="735"/>
                    <a:pt x="21" y="755"/>
                  </a:cubicBezTo>
                  <a:lnTo>
                    <a:pt x="21" y="755"/>
                  </a:lnTo>
                  <a:cubicBezTo>
                    <a:pt x="7" y="772"/>
                    <a:pt x="8" y="790"/>
                    <a:pt x="12" y="811"/>
                  </a:cubicBezTo>
                  <a:lnTo>
                    <a:pt x="12" y="811"/>
                  </a:lnTo>
                  <a:cubicBezTo>
                    <a:pt x="16" y="846"/>
                    <a:pt x="16" y="880"/>
                    <a:pt x="11" y="914"/>
                  </a:cubicBezTo>
                  <a:lnTo>
                    <a:pt x="11" y="914"/>
                  </a:lnTo>
                  <a:cubicBezTo>
                    <a:pt x="7" y="922"/>
                    <a:pt x="4" y="930"/>
                    <a:pt x="0" y="937"/>
                  </a:cubicBezTo>
                  <a:lnTo>
                    <a:pt x="0" y="937"/>
                  </a:lnTo>
                  <a:cubicBezTo>
                    <a:pt x="2" y="946"/>
                    <a:pt x="6" y="955"/>
                    <a:pt x="11" y="962"/>
                  </a:cubicBezTo>
                  <a:lnTo>
                    <a:pt x="11" y="962"/>
                  </a:lnTo>
                  <a:cubicBezTo>
                    <a:pt x="24" y="957"/>
                    <a:pt x="38" y="955"/>
                    <a:pt x="52" y="953"/>
                  </a:cubicBezTo>
                  <a:lnTo>
                    <a:pt x="52" y="953"/>
                  </a:lnTo>
                  <a:cubicBezTo>
                    <a:pt x="95" y="975"/>
                    <a:pt x="162" y="959"/>
                    <a:pt x="218" y="955"/>
                  </a:cubicBezTo>
                  <a:lnTo>
                    <a:pt x="218" y="955"/>
                  </a:lnTo>
                  <a:cubicBezTo>
                    <a:pt x="383" y="943"/>
                    <a:pt x="549" y="931"/>
                    <a:pt x="714" y="918"/>
                  </a:cubicBezTo>
                  <a:lnTo>
                    <a:pt x="714" y="918"/>
                  </a:lnTo>
                  <a:cubicBezTo>
                    <a:pt x="718" y="921"/>
                    <a:pt x="722" y="923"/>
                    <a:pt x="724" y="925"/>
                  </a:cubicBezTo>
                  <a:lnTo>
                    <a:pt x="724" y="925"/>
                  </a:lnTo>
                  <a:cubicBezTo>
                    <a:pt x="728" y="922"/>
                    <a:pt x="732" y="919"/>
                    <a:pt x="736" y="917"/>
                  </a:cubicBezTo>
                  <a:lnTo>
                    <a:pt x="736" y="917"/>
                  </a:lnTo>
                  <a:cubicBezTo>
                    <a:pt x="1018" y="895"/>
                    <a:pt x="1301" y="869"/>
                    <a:pt x="1583" y="838"/>
                  </a:cubicBezTo>
                  <a:lnTo>
                    <a:pt x="1583" y="838"/>
                  </a:lnTo>
                  <a:cubicBezTo>
                    <a:pt x="1589" y="840"/>
                    <a:pt x="1594" y="843"/>
                    <a:pt x="1599" y="846"/>
                  </a:cubicBezTo>
                  <a:lnTo>
                    <a:pt x="1599" y="846"/>
                  </a:lnTo>
                  <a:cubicBezTo>
                    <a:pt x="1602" y="842"/>
                    <a:pt x="1605" y="838"/>
                    <a:pt x="1610" y="835"/>
                  </a:cubicBezTo>
                  <a:lnTo>
                    <a:pt x="1610" y="835"/>
                  </a:lnTo>
                  <a:cubicBezTo>
                    <a:pt x="1691" y="826"/>
                    <a:pt x="1772" y="816"/>
                    <a:pt x="1854" y="806"/>
                  </a:cubicBezTo>
                  <a:lnTo>
                    <a:pt x="1854" y="806"/>
                  </a:lnTo>
                  <a:cubicBezTo>
                    <a:pt x="1879" y="802"/>
                    <a:pt x="1896" y="795"/>
                    <a:pt x="1911" y="785"/>
                  </a:cubicBezTo>
                  <a:lnTo>
                    <a:pt x="1911" y="785"/>
                  </a:lnTo>
                  <a:cubicBezTo>
                    <a:pt x="1921" y="783"/>
                    <a:pt x="1931" y="782"/>
                    <a:pt x="1941" y="781"/>
                  </a:cubicBezTo>
                  <a:lnTo>
                    <a:pt x="1941" y="781"/>
                  </a:lnTo>
                  <a:cubicBezTo>
                    <a:pt x="1937" y="775"/>
                    <a:pt x="1935" y="770"/>
                    <a:pt x="1932" y="763"/>
                  </a:cubicBezTo>
                  <a:lnTo>
                    <a:pt x="1932" y="763"/>
                  </a:lnTo>
                  <a:cubicBezTo>
                    <a:pt x="1943" y="750"/>
                    <a:pt x="1951" y="734"/>
                    <a:pt x="1960" y="718"/>
                  </a:cubicBezTo>
                  <a:lnTo>
                    <a:pt x="1960" y="718"/>
                  </a:lnTo>
                  <a:cubicBezTo>
                    <a:pt x="1974" y="710"/>
                    <a:pt x="1985" y="696"/>
                    <a:pt x="1998" y="686"/>
                  </a:cubicBezTo>
                  <a:lnTo>
                    <a:pt x="1998" y="686"/>
                  </a:lnTo>
                  <a:cubicBezTo>
                    <a:pt x="1998" y="686"/>
                    <a:pt x="1998" y="686"/>
                    <a:pt x="1999" y="686"/>
                  </a:cubicBezTo>
                  <a:lnTo>
                    <a:pt x="1999" y="686"/>
                  </a:lnTo>
                  <a:cubicBezTo>
                    <a:pt x="2000" y="685"/>
                    <a:pt x="2001" y="684"/>
                    <a:pt x="2001" y="684"/>
                  </a:cubicBezTo>
                  <a:lnTo>
                    <a:pt x="2001" y="684"/>
                  </a:lnTo>
                  <a:cubicBezTo>
                    <a:pt x="2003" y="683"/>
                    <a:pt x="2006" y="681"/>
                    <a:pt x="2007" y="680"/>
                  </a:cubicBezTo>
                  <a:lnTo>
                    <a:pt x="2007" y="680"/>
                  </a:lnTo>
                  <a:cubicBezTo>
                    <a:pt x="2009" y="679"/>
                    <a:pt x="2011" y="679"/>
                    <a:pt x="2013" y="678"/>
                  </a:cubicBezTo>
                  <a:lnTo>
                    <a:pt x="2013" y="678"/>
                  </a:lnTo>
                  <a:cubicBezTo>
                    <a:pt x="2014" y="677"/>
                    <a:pt x="2016" y="677"/>
                    <a:pt x="2017" y="676"/>
                  </a:cubicBezTo>
                  <a:lnTo>
                    <a:pt x="2017" y="676"/>
                  </a:lnTo>
                  <a:cubicBezTo>
                    <a:pt x="2020" y="675"/>
                    <a:pt x="2024" y="674"/>
                    <a:pt x="2027" y="674"/>
                  </a:cubicBezTo>
                  <a:lnTo>
                    <a:pt x="2027" y="674"/>
                  </a:lnTo>
                  <a:cubicBezTo>
                    <a:pt x="2028" y="669"/>
                    <a:pt x="2029" y="663"/>
                    <a:pt x="2030" y="658"/>
                  </a:cubicBezTo>
                  <a:lnTo>
                    <a:pt x="2030" y="658"/>
                  </a:lnTo>
                  <a:cubicBezTo>
                    <a:pt x="2026" y="640"/>
                    <a:pt x="2009" y="619"/>
                    <a:pt x="2036" y="605"/>
                  </a:cubicBezTo>
                  <a:lnTo>
                    <a:pt x="2036" y="605"/>
                  </a:lnTo>
                  <a:cubicBezTo>
                    <a:pt x="2038" y="551"/>
                    <a:pt x="2084" y="543"/>
                    <a:pt x="2121" y="528"/>
                  </a:cubicBezTo>
                  <a:lnTo>
                    <a:pt x="2121" y="528"/>
                  </a:lnTo>
                  <a:cubicBezTo>
                    <a:pt x="2158" y="512"/>
                    <a:pt x="2198" y="500"/>
                    <a:pt x="2237" y="488"/>
                  </a:cubicBezTo>
                  <a:lnTo>
                    <a:pt x="2237" y="488"/>
                  </a:lnTo>
                  <a:cubicBezTo>
                    <a:pt x="2242" y="482"/>
                    <a:pt x="2248" y="477"/>
                    <a:pt x="2252" y="472"/>
                  </a:cubicBezTo>
                  <a:lnTo>
                    <a:pt x="2252" y="472"/>
                  </a:lnTo>
                  <a:lnTo>
                    <a:pt x="2252" y="472"/>
                  </a:lnTo>
                  <a:lnTo>
                    <a:pt x="2253" y="471"/>
                  </a:lnTo>
                  <a:lnTo>
                    <a:pt x="2252" y="472"/>
                  </a:lnTo>
                  <a:lnTo>
                    <a:pt x="2252" y="472"/>
                  </a:lnTo>
                  <a:cubicBezTo>
                    <a:pt x="2260" y="459"/>
                    <a:pt x="2269" y="448"/>
                    <a:pt x="2286" y="454"/>
                  </a:cubicBezTo>
                  <a:lnTo>
                    <a:pt x="2286" y="454"/>
                  </a:lnTo>
                  <a:cubicBezTo>
                    <a:pt x="2299" y="426"/>
                    <a:pt x="2323" y="418"/>
                    <a:pt x="2352" y="421"/>
                  </a:cubicBezTo>
                  <a:lnTo>
                    <a:pt x="2352" y="421"/>
                  </a:lnTo>
                  <a:cubicBezTo>
                    <a:pt x="2348" y="391"/>
                    <a:pt x="2370" y="374"/>
                    <a:pt x="2386" y="356"/>
                  </a:cubicBezTo>
                  <a:lnTo>
                    <a:pt x="2386" y="356"/>
                  </a:lnTo>
                  <a:lnTo>
                    <a:pt x="2385" y="356"/>
                  </a:lnTo>
                  <a:lnTo>
                    <a:pt x="2387" y="354"/>
                  </a:lnTo>
                  <a:lnTo>
                    <a:pt x="2385" y="356"/>
                  </a:lnTo>
                  <a:lnTo>
                    <a:pt x="2385" y="356"/>
                  </a:lnTo>
                  <a:cubicBezTo>
                    <a:pt x="2391" y="337"/>
                    <a:pt x="2404" y="334"/>
                    <a:pt x="2420" y="337"/>
                  </a:cubicBezTo>
                  <a:lnTo>
                    <a:pt x="2420" y="337"/>
                  </a:lnTo>
                  <a:cubicBezTo>
                    <a:pt x="2434" y="274"/>
                    <a:pt x="2501" y="300"/>
                    <a:pt x="2536" y="272"/>
                  </a:cubicBezTo>
                  <a:lnTo>
                    <a:pt x="2536" y="272"/>
                  </a:lnTo>
                  <a:cubicBezTo>
                    <a:pt x="2543" y="257"/>
                    <a:pt x="2551" y="247"/>
                    <a:pt x="2569" y="253"/>
                  </a:cubicBezTo>
                  <a:lnTo>
                    <a:pt x="2569" y="253"/>
                  </a:lnTo>
                  <a:cubicBezTo>
                    <a:pt x="2565" y="238"/>
                    <a:pt x="2577" y="239"/>
                    <a:pt x="2586" y="237"/>
                  </a:cubicBezTo>
                  <a:lnTo>
                    <a:pt x="2586" y="237"/>
                  </a:lnTo>
                  <a:cubicBezTo>
                    <a:pt x="2606" y="207"/>
                    <a:pt x="2649" y="233"/>
                    <a:pt x="2669" y="206"/>
                  </a:cubicBezTo>
                  <a:lnTo>
                    <a:pt x="2669" y="206"/>
                  </a:lnTo>
                  <a:cubicBezTo>
                    <a:pt x="2670" y="192"/>
                    <a:pt x="2670" y="177"/>
                    <a:pt x="2686" y="171"/>
                  </a:cubicBezTo>
                  <a:lnTo>
                    <a:pt x="2686" y="171"/>
                  </a:lnTo>
                  <a:cubicBezTo>
                    <a:pt x="2687" y="157"/>
                    <a:pt x="2687" y="144"/>
                    <a:pt x="2703" y="138"/>
                  </a:cubicBezTo>
                  <a:lnTo>
                    <a:pt x="2703" y="138"/>
                  </a:lnTo>
                  <a:cubicBezTo>
                    <a:pt x="2708" y="131"/>
                    <a:pt x="2711" y="122"/>
                    <a:pt x="2717" y="121"/>
                  </a:cubicBezTo>
                  <a:lnTo>
                    <a:pt x="2717" y="121"/>
                  </a:lnTo>
                  <a:cubicBezTo>
                    <a:pt x="2764" y="104"/>
                    <a:pt x="2760" y="64"/>
                    <a:pt x="2751" y="31"/>
                  </a:cubicBezTo>
                  <a:lnTo>
                    <a:pt x="2751" y="31"/>
                  </a:lnTo>
                  <a:cubicBezTo>
                    <a:pt x="2748" y="22"/>
                    <a:pt x="2745" y="17"/>
                    <a:pt x="2741" y="14"/>
                  </a:cubicBezTo>
                  <a:lnTo>
                    <a:pt x="2741" y="14"/>
                  </a:lnTo>
                  <a:cubicBezTo>
                    <a:pt x="2725" y="0"/>
                    <a:pt x="2699" y="18"/>
                    <a:pt x="2680" y="19"/>
                  </a:cubicBezTo>
                  <a:lnTo>
                    <a:pt x="2680" y="19"/>
                  </a:lnTo>
                  <a:cubicBezTo>
                    <a:pt x="2548" y="25"/>
                    <a:pt x="2418" y="45"/>
                    <a:pt x="2288" y="66"/>
                  </a:cubicBezTo>
                  <a:lnTo>
                    <a:pt x="2288" y="66"/>
                  </a:lnTo>
                  <a:cubicBezTo>
                    <a:pt x="2283" y="63"/>
                    <a:pt x="2278" y="60"/>
                    <a:pt x="2274" y="55"/>
                  </a:cubicBezTo>
                  <a:lnTo>
                    <a:pt x="2274" y="55"/>
                  </a:lnTo>
                  <a:cubicBezTo>
                    <a:pt x="2253" y="64"/>
                    <a:pt x="2232" y="71"/>
                    <a:pt x="2210" y="78"/>
                  </a:cubicBezTo>
                  <a:lnTo>
                    <a:pt x="2210" y="78"/>
                  </a:lnTo>
                  <a:cubicBezTo>
                    <a:pt x="2124" y="92"/>
                    <a:pt x="2036" y="105"/>
                    <a:pt x="1948" y="114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25DAB57F-B7AD-8C4B-AFE3-9F171F2BD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1055" y="4991566"/>
              <a:ext cx="1555363" cy="1278854"/>
            </a:xfrm>
            <a:custGeom>
              <a:avLst/>
              <a:gdLst>
                <a:gd name="T0" fmla="*/ 1 w 2381"/>
                <a:gd name="T1" fmla="*/ 1650 h 1958"/>
                <a:gd name="T2" fmla="*/ 0 w 2381"/>
                <a:gd name="T3" fmla="*/ 1652 h 1958"/>
                <a:gd name="T4" fmla="*/ 24 w 2381"/>
                <a:gd name="T5" fmla="*/ 1691 h 1958"/>
                <a:gd name="T6" fmla="*/ 74 w 2381"/>
                <a:gd name="T7" fmla="*/ 1706 h 1958"/>
                <a:gd name="T8" fmla="*/ 164 w 2381"/>
                <a:gd name="T9" fmla="*/ 1717 h 1958"/>
                <a:gd name="T10" fmla="*/ 206 w 2381"/>
                <a:gd name="T11" fmla="*/ 1725 h 1958"/>
                <a:gd name="T12" fmla="*/ 575 w 2381"/>
                <a:gd name="T13" fmla="*/ 1783 h 1958"/>
                <a:gd name="T14" fmla="*/ 599 w 2381"/>
                <a:gd name="T15" fmla="*/ 1786 h 1958"/>
                <a:gd name="T16" fmla="*/ 613 w 2381"/>
                <a:gd name="T17" fmla="*/ 1800 h 1958"/>
                <a:gd name="T18" fmla="*/ 624 w 2381"/>
                <a:gd name="T19" fmla="*/ 1791 h 1958"/>
                <a:gd name="T20" fmla="*/ 626 w 2381"/>
                <a:gd name="T21" fmla="*/ 1790 h 1958"/>
                <a:gd name="T22" fmla="*/ 719 w 2381"/>
                <a:gd name="T23" fmla="*/ 1800 h 1958"/>
                <a:gd name="T24" fmla="*/ 809 w 2381"/>
                <a:gd name="T25" fmla="*/ 1809 h 1958"/>
                <a:gd name="T26" fmla="*/ 1309 w 2381"/>
                <a:gd name="T27" fmla="*/ 1867 h 1958"/>
                <a:gd name="T28" fmla="*/ 1575 w 2381"/>
                <a:gd name="T29" fmla="*/ 1903 h 1958"/>
                <a:gd name="T30" fmla="*/ 1610 w 2381"/>
                <a:gd name="T31" fmla="*/ 1905 h 1958"/>
                <a:gd name="T32" fmla="*/ 1610 w 2381"/>
                <a:gd name="T33" fmla="*/ 1905 h 1958"/>
                <a:gd name="T34" fmla="*/ 1702 w 2381"/>
                <a:gd name="T35" fmla="*/ 1915 h 1958"/>
                <a:gd name="T36" fmla="*/ 1699 w 2381"/>
                <a:gd name="T37" fmla="*/ 1912 h 1958"/>
                <a:gd name="T38" fmla="*/ 1991 w 2381"/>
                <a:gd name="T39" fmla="*/ 1941 h 1958"/>
                <a:gd name="T40" fmla="*/ 2184 w 2381"/>
                <a:gd name="T41" fmla="*/ 1957 h 1958"/>
                <a:gd name="T42" fmla="*/ 2195 w 2381"/>
                <a:gd name="T43" fmla="*/ 1952 h 1958"/>
                <a:gd name="T44" fmla="*/ 2240 w 2381"/>
                <a:gd name="T45" fmla="*/ 1957 h 1958"/>
                <a:gd name="T46" fmla="*/ 2248 w 2381"/>
                <a:gd name="T47" fmla="*/ 1943 h 1958"/>
                <a:gd name="T48" fmla="*/ 2247 w 2381"/>
                <a:gd name="T49" fmla="*/ 1918 h 1958"/>
                <a:gd name="T50" fmla="*/ 2307 w 2381"/>
                <a:gd name="T51" fmla="*/ 1187 h 1958"/>
                <a:gd name="T52" fmla="*/ 2326 w 2381"/>
                <a:gd name="T53" fmla="*/ 1134 h 1958"/>
                <a:gd name="T54" fmla="*/ 2328 w 2381"/>
                <a:gd name="T55" fmla="*/ 1105 h 1958"/>
                <a:gd name="T56" fmla="*/ 2329 w 2381"/>
                <a:gd name="T57" fmla="*/ 1098 h 1958"/>
                <a:gd name="T58" fmla="*/ 2317 w 2381"/>
                <a:gd name="T59" fmla="*/ 1038 h 1958"/>
                <a:gd name="T60" fmla="*/ 2377 w 2381"/>
                <a:gd name="T61" fmla="*/ 306 h 1958"/>
                <a:gd name="T62" fmla="*/ 2380 w 2381"/>
                <a:gd name="T63" fmla="*/ 278 h 1958"/>
                <a:gd name="T64" fmla="*/ 2349 w 2381"/>
                <a:gd name="T65" fmla="*/ 245 h 1958"/>
                <a:gd name="T66" fmla="*/ 2343 w 2381"/>
                <a:gd name="T67" fmla="*/ 242 h 1958"/>
                <a:gd name="T68" fmla="*/ 2303 w 2381"/>
                <a:gd name="T69" fmla="*/ 244 h 1958"/>
                <a:gd name="T70" fmla="*/ 1832 w 2381"/>
                <a:gd name="T71" fmla="*/ 189 h 1958"/>
                <a:gd name="T72" fmla="*/ 1057 w 2381"/>
                <a:gd name="T73" fmla="*/ 97 h 1958"/>
                <a:gd name="T74" fmla="*/ 305 w 2381"/>
                <a:gd name="T75" fmla="*/ 6 h 1958"/>
                <a:gd name="T76" fmla="*/ 230 w 2381"/>
                <a:gd name="T77" fmla="*/ 67 h 1958"/>
                <a:gd name="T78" fmla="*/ 205 w 2381"/>
                <a:gd name="T79" fmla="*/ 189 h 1958"/>
                <a:gd name="T80" fmla="*/ 200 w 2381"/>
                <a:gd name="T81" fmla="*/ 183 h 1958"/>
                <a:gd name="T82" fmla="*/ 196 w 2381"/>
                <a:gd name="T83" fmla="*/ 215 h 1958"/>
                <a:gd name="T84" fmla="*/ 200 w 2381"/>
                <a:gd name="T85" fmla="*/ 261 h 1958"/>
                <a:gd name="T86" fmla="*/ 71 w 2381"/>
                <a:gd name="T87" fmla="*/ 1206 h 1958"/>
                <a:gd name="T88" fmla="*/ 41 w 2381"/>
                <a:gd name="T89" fmla="*/ 1276 h 1958"/>
                <a:gd name="T90" fmla="*/ 39 w 2381"/>
                <a:gd name="T91" fmla="*/ 1284 h 1958"/>
                <a:gd name="T92" fmla="*/ 62 w 2381"/>
                <a:gd name="T93" fmla="*/ 1341 h 1958"/>
                <a:gd name="T94" fmla="*/ 1 w 2381"/>
                <a:gd name="T95" fmla="*/ 1650 h 1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1" h="1958">
                  <a:moveTo>
                    <a:pt x="1" y="1650"/>
                  </a:moveTo>
                  <a:lnTo>
                    <a:pt x="1" y="1650"/>
                  </a:lnTo>
                  <a:cubicBezTo>
                    <a:pt x="0" y="1650"/>
                    <a:pt x="0" y="1651"/>
                    <a:pt x="0" y="1652"/>
                  </a:cubicBezTo>
                  <a:lnTo>
                    <a:pt x="0" y="1652"/>
                  </a:lnTo>
                  <a:cubicBezTo>
                    <a:pt x="0" y="1667"/>
                    <a:pt x="5" y="1681"/>
                    <a:pt x="24" y="1691"/>
                  </a:cubicBezTo>
                  <a:lnTo>
                    <a:pt x="24" y="1691"/>
                  </a:lnTo>
                  <a:cubicBezTo>
                    <a:pt x="40" y="1698"/>
                    <a:pt x="56" y="1703"/>
                    <a:pt x="74" y="1706"/>
                  </a:cubicBezTo>
                  <a:lnTo>
                    <a:pt x="74" y="1706"/>
                  </a:lnTo>
                  <a:cubicBezTo>
                    <a:pt x="104" y="1711"/>
                    <a:pt x="134" y="1711"/>
                    <a:pt x="164" y="1717"/>
                  </a:cubicBezTo>
                  <a:lnTo>
                    <a:pt x="164" y="1717"/>
                  </a:lnTo>
                  <a:cubicBezTo>
                    <a:pt x="178" y="1719"/>
                    <a:pt x="192" y="1722"/>
                    <a:pt x="206" y="1725"/>
                  </a:cubicBezTo>
                  <a:lnTo>
                    <a:pt x="206" y="1725"/>
                  </a:lnTo>
                  <a:cubicBezTo>
                    <a:pt x="329" y="1744"/>
                    <a:pt x="452" y="1764"/>
                    <a:pt x="575" y="1783"/>
                  </a:cubicBezTo>
                  <a:lnTo>
                    <a:pt x="575" y="1783"/>
                  </a:lnTo>
                  <a:cubicBezTo>
                    <a:pt x="583" y="1784"/>
                    <a:pt x="591" y="1785"/>
                    <a:pt x="599" y="1786"/>
                  </a:cubicBezTo>
                  <a:lnTo>
                    <a:pt x="599" y="1786"/>
                  </a:lnTo>
                  <a:cubicBezTo>
                    <a:pt x="604" y="1791"/>
                    <a:pt x="608" y="1795"/>
                    <a:pt x="613" y="1800"/>
                  </a:cubicBezTo>
                  <a:lnTo>
                    <a:pt x="613" y="1800"/>
                  </a:lnTo>
                  <a:cubicBezTo>
                    <a:pt x="616" y="1797"/>
                    <a:pt x="620" y="1794"/>
                    <a:pt x="624" y="1791"/>
                  </a:cubicBezTo>
                  <a:lnTo>
                    <a:pt x="624" y="1791"/>
                  </a:lnTo>
                  <a:cubicBezTo>
                    <a:pt x="625" y="1791"/>
                    <a:pt x="625" y="1790"/>
                    <a:pt x="626" y="1790"/>
                  </a:cubicBezTo>
                  <a:lnTo>
                    <a:pt x="626" y="1790"/>
                  </a:lnTo>
                  <a:cubicBezTo>
                    <a:pt x="657" y="1794"/>
                    <a:pt x="688" y="1796"/>
                    <a:pt x="719" y="1800"/>
                  </a:cubicBezTo>
                  <a:lnTo>
                    <a:pt x="719" y="1800"/>
                  </a:lnTo>
                  <a:cubicBezTo>
                    <a:pt x="749" y="1799"/>
                    <a:pt x="779" y="1804"/>
                    <a:pt x="809" y="1809"/>
                  </a:cubicBezTo>
                  <a:lnTo>
                    <a:pt x="809" y="1809"/>
                  </a:lnTo>
                  <a:cubicBezTo>
                    <a:pt x="968" y="1827"/>
                    <a:pt x="1128" y="1845"/>
                    <a:pt x="1288" y="1864"/>
                  </a:cubicBezTo>
                  <a:lnTo>
                    <a:pt x="1309" y="1867"/>
                  </a:lnTo>
                  <a:lnTo>
                    <a:pt x="1309" y="1867"/>
                  </a:lnTo>
                  <a:cubicBezTo>
                    <a:pt x="1396" y="1881"/>
                    <a:pt x="1486" y="1896"/>
                    <a:pt x="1575" y="1903"/>
                  </a:cubicBezTo>
                  <a:lnTo>
                    <a:pt x="1575" y="1903"/>
                  </a:lnTo>
                  <a:cubicBezTo>
                    <a:pt x="1586" y="1903"/>
                    <a:pt x="1598" y="1904"/>
                    <a:pt x="1610" y="1905"/>
                  </a:cubicBezTo>
                  <a:lnTo>
                    <a:pt x="1610" y="1905"/>
                  </a:lnTo>
                  <a:lnTo>
                    <a:pt x="1610" y="1905"/>
                  </a:lnTo>
                  <a:lnTo>
                    <a:pt x="1610" y="1905"/>
                  </a:lnTo>
                  <a:cubicBezTo>
                    <a:pt x="1640" y="1908"/>
                    <a:pt x="1671" y="1912"/>
                    <a:pt x="1702" y="1915"/>
                  </a:cubicBezTo>
                  <a:lnTo>
                    <a:pt x="1702" y="1915"/>
                  </a:lnTo>
                  <a:cubicBezTo>
                    <a:pt x="1701" y="1914"/>
                    <a:pt x="1700" y="1913"/>
                    <a:pt x="1699" y="1912"/>
                  </a:cubicBezTo>
                  <a:lnTo>
                    <a:pt x="1699" y="1912"/>
                  </a:lnTo>
                  <a:cubicBezTo>
                    <a:pt x="1797" y="1922"/>
                    <a:pt x="1895" y="1929"/>
                    <a:pt x="1991" y="1941"/>
                  </a:cubicBezTo>
                  <a:lnTo>
                    <a:pt x="1991" y="1941"/>
                  </a:lnTo>
                  <a:cubicBezTo>
                    <a:pt x="2055" y="1946"/>
                    <a:pt x="2120" y="1951"/>
                    <a:pt x="2184" y="1957"/>
                  </a:cubicBezTo>
                  <a:lnTo>
                    <a:pt x="2184" y="1957"/>
                  </a:lnTo>
                  <a:cubicBezTo>
                    <a:pt x="2188" y="1956"/>
                    <a:pt x="2191" y="1954"/>
                    <a:pt x="2195" y="1952"/>
                  </a:cubicBezTo>
                  <a:lnTo>
                    <a:pt x="2195" y="1952"/>
                  </a:lnTo>
                  <a:cubicBezTo>
                    <a:pt x="2210" y="1954"/>
                    <a:pt x="2225" y="1955"/>
                    <a:pt x="2240" y="1957"/>
                  </a:cubicBezTo>
                  <a:lnTo>
                    <a:pt x="2240" y="1957"/>
                  </a:lnTo>
                  <a:cubicBezTo>
                    <a:pt x="2243" y="1953"/>
                    <a:pt x="2245" y="1948"/>
                    <a:pt x="2248" y="1943"/>
                  </a:cubicBezTo>
                  <a:lnTo>
                    <a:pt x="2248" y="1943"/>
                  </a:lnTo>
                  <a:cubicBezTo>
                    <a:pt x="2247" y="1936"/>
                    <a:pt x="2247" y="1928"/>
                    <a:pt x="2247" y="1918"/>
                  </a:cubicBezTo>
                  <a:lnTo>
                    <a:pt x="2247" y="1918"/>
                  </a:lnTo>
                  <a:cubicBezTo>
                    <a:pt x="2270" y="1675"/>
                    <a:pt x="2291" y="1431"/>
                    <a:pt x="2307" y="1187"/>
                  </a:cubicBezTo>
                  <a:lnTo>
                    <a:pt x="2307" y="1187"/>
                  </a:lnTo>
                  <a:cubicBezTo>
                    <a:pt x="2309" y="1159"/>
                    <a:pt x="2315" y="1143"/>
                    <a:pt x="2326" y="1134"/>
                  </a:cubicBezTo>
                  <a:lnTo>
                    <a:pt x="2326" y="1134"/>
                  </a:lnTo>
                  <a:cubicBezTo>
                    <a:pt x="2327" y="1124"/>
                    <a:pt x="2327" y="1114"/>
                    <a:pt x="2328" y="1105"/>
                  </a:cubicBezTo>
                  <a:lnTo>
                    <a:pt x="2328" y="1105"/>
                  </a:lnTo>
                  <a:cubicBezTo>
                    <a:pt x="2328" y="1102"/>
                    <a:pt x="2329" y="1100"/>
                    <a:pt x="2329" y="1098"/>
                  </a:cubicBezTo>
                  <a:lnTo>
                    <a:pt x="2329" y="1098"/>
                  </a:lnTo>
                  <a:cubicBezTo>
                    <a:pt x="2316" y="1088"/>
                    <a:pt x="2314" y="1069"/>
                    <a:pt x="2317" y="1038"/>
                  </a:cubicBezTo>
                  <a:lnTo>
                    <a:pt x="2317" y="1038"/>
                  </a:lnTo>
                  <a:cubicBezTo>
                    <a:pt x="2340" y="794"/>
                    <a:pt x="2357" y="550"/>
                    <a:pt x="2377" y="306"/>
                  </a:cubicBezTo>
                  <a:lnTo>
                    <a:pt x="2377" y="306"/>
                  </a:lnTo>
                  <a:cubicBezTo>
                    <a:pt x="2378" y="297"/>
                    <a:pt x="2378" y="287"/>
                    <a:pt x="2380" y="278"/>
                  </a:cubicBezTo>
                  <a:lnTo>
                    <a:pt x="2380" y="278"/>
                  </a:lnTo>
                  <a:cubicBezTo>
                    <a:pt x="2373" y="262"/>
                    <a:pt x="2363" y="252"/>
                    <a:pt x="2349" y="245"/>
                  </a:cubicBezTo>
                  <a:lnTo>
                    <a:pt x="2349" y="245"/>
                  </a:lnTo>
                  <a:cubicBezTo>
                    <a:pt x="2347" y="244"/>
                    <a:pt x="2345" y="243"/>
                    <a:pt x="2343" y="242"/>
                  </a:cubicBezTo>
                  <a:lnTo>
                    <a:pt x="2343" y="242"/>
                  </a:lnTo>
                  <a:cubicBezTo>
                    <a:pt x="2334" y="246"/>
                    <a:pt x="2320" y="245"/>
                    <a:pt x="2303" y="244"/>
                  </a:cubicBezTo>
                  <a:lnTo>
                    <a:pt x="2303" y="244"/>
                  </a:lnTo>
                  <a:cubicBezTo>
                    <a:pt x="2146" y="223"/>
                    <a:pt x="1989" y="208"/>
                    <a:pt x="1832" y="189"/>
                  </a:cubicBezTo>
                  <a:lnTo>
                    <a:pt x="1832" y="189"/>
                  </a:lnTo>
                  <a:cubicBezTo>
                    <a:pt x="1574" y="159"/>
                    <a:pt x="1315" y="127"/>
                    <a:pt x="1057" y="97"/>
                  </a:cubicBezTo>
                  <a:lnTo>
                    <a:pt x="1057" y="97"/>
                  </a:lnTo>
                  <a:cubicBezTo>
                    <a:pt x="806" y="67"/>
                    <a:pt x="555" y="38"/>
                    <a:pt x="305" y="6"/>
                  </a:cubicBezTo>
                  <a:lnTo>
                    <a:pt x="305" y="6"/>
                  </a:lnTo>
                  <a:cubicBezTo>
                    <a:pt x="255" y="0"/>
                    <a:pt x="234" y="20"/>
                    <a:pt x="230" y="67"/>
                  </a:cubicBezTo>
                  <a:lnTo>
                    <a:pt x="230" y="67"/>
                  </a:lnTo>
                  <a:cubicBezTo>
                    <a:pt x="225" y="108"/>
                    <a:pt x="228" y="153"/>
                    <a:pt x="205" y="189"/>
                  </a:cubicBezTo>
                  <a:lnTo>
                    <a:pt x="205" y="189"/>
                  </a:lnTo>
                  <a:cubicBezTo>
                    <a:pt x="204" y="188"/>
                    <a:pt x="202" y="185"/>
                    <a:pt x="200" y="183"/>
                  </a:cubicBezTo>
                  <a:lnTo>
                    <a:pt x="200" y="183"/>
                  </a:lnTo>
                  <a:cubicBezTo>
                    <a:pt x="198" y="194"/>
                    <a:pt x="197" y="205"/>
                    <a:pt x="196" y="215"/>
                  </a:cubicBezTo>
                  <a:lnTo>
                    <a:pt x="196" y="215"/>
                  </a:lnTo>
                  <a:cubicBezTo>
                    <a:pt x="198" y="231"/>
                    <a:pt x="202" y="246"/>
                    <a:pt x="200" y="261"/>
                  </a:cubicBezTo>
                  <a:lnTo>
                    <a:pt x="200" y="261"/>
                  </a:lnTo>
                  <a:cubicBezTo>
                    <a:pt x="158" y="576"/>
                    <a:pt x="113" y="890"/>
                    <a:pt x="71" y="1206"/>
                  </a:cubicBezTo>
                  <a:lnTo>
                    <a:pt x="71" y="1206"/>
                  </a:lnTo>
                  <a:cubicBezTo>
                    <a:pt x="67" y="1241"/>
                    <a:pt x="59" y="1266"/>
                    <a:pt x="41" y="1276"/>
                  </a:cubicBezTo>
                  <a:lnTo>
                    <a:pt x="41" y="1276"/>
                  </a:lnTo>
                  <a:cubicBezTo>
                    <a:pt x="40" y="1279"/>
                    <a:pt x="40" y="1281"/>
                    <a:pt x="39" y="1284"/>
                  </a:cubicBezTo>
                  <a:lnTo>
                    <a:pt x="39" y="1284"/>
                  </a:lnTo>
                  <a:cubicBezTo>
                    <a:pt x="52" y="1302"/>
                    <a:pt x="59" y="1321"/>
                    <a:pt x="62" y="1341"/>
                  </a:cubicBezTo>
                  <a:lnTo>
                    <a:pt x="62" y="1341"/>
                  </a:lnTo>
                  <a:cubicBezTo>
                    <a:pt x="39" y="1443"/>
                    <a:pt x="15" y="1545"/>
                    <a:pt x="1" y="1650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3" name="Freeform 47">
              <a:extLst>
                <a:ext uri="{FF2B5EF4-FFF2-40B4-BE49-F238E27FC236}">
                  <a16:creationId xmlns:a16="http://schemas.microsoft.com/office/drawing/2014/main" id="{5C1BE13C-3364-9047-BA14-79B180DAB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06212" y="6014073"/>
              <a:ext cx="659588" cy="1149242"/>
            </a:xfrm>
            <a:custGeom>
              <a:avLst/>
              <a:gdLst>
                <a:gd name="T0" fmla="*/ 992 w 1009"/>
                <a:gd name="T1" fmla="*/ 1132 h 1760"/>
                <a:gd name="T2" fmla="*/ 993 w 1009"/>
                <a:gd name="T3" fmla="*/ 1131 h 1760"/>
                <a:gd name="T4" fmla="*/ 990 w 1009"/>
                <a:gd name="T5" fmla="*/ 1111 h 1760"/>
                <a:gd name="T6" fmla="*/ 986 w 1009"/>
                <a:gd name="T7" fmla="*/ 1080 h 1760"/>
                <a:gd name="T8" fmla="*/ 950 w 1009"/>
                <a:gd name="T9" fmla="*/ 845 h 1760"/>
                <a:gd name="T10" fmla="*/ 952 w 1009"/>
                <a:gd name="T11" fmla="*/ 747 h 1760"/>
                <a:gd name="T12" fmla="*/ 910 w 1009"/>
                <a:gd name="T13" fmla="*/ 382 h 1760"/>
                <a:gd name="T14" fmla="*/ 922 w 1009"/>
                <a:gd name="T15" fmla="*/ 380 h 1760"/>
                <a:gd name="T16" fmla="*/ 914 w 1009"/>
                <a:gd name="T17" fmla="*/ 274 h 1760"/>
                <a:gd name="T18" fmla="*/ 896 w 1009"/>
                <a:gd name="T19" fmla="*/ 129 h 1760"/>
                <a:gd name="T20" fmla="*/ 892 w 1009"/>
                <a:gd name="T21" fmla="*/ 135 h 1760"/>
                <a:gd name="T22" fmla="*/ 875 w 1009"/>
                <a:gd name="T23" fmla="*/ 13 h 1760"/>
                <a:gd name="T24" fmla="*/ 881 w 1009"/>
                <a:gd name="T25" fmla="*/ 0 h 1760"/>
                <a:gd name="T26" fmla="*/ 274 w 1009"/>
                <a:gd name="T27" fmla="*/ 54 h 1760"/>
                <a:gd name="T28" fmla="*/ 255 w 1009"/>
                <a:gd name="T29" fmla="*/ 41 h 1760"/>
                <a:gd name="T30" fmla="*/ 249 w 1009"/>
                <a:gd name="T31" fmla="*/ 26 h 1760"/>
                <a:gd name="T32" fmla="*/ 124 w 1009"/>
                <a:gd name="T33" fmla="*/ 80 h 1760"/>
                <a:gd name="T34" fmla="*/ 101 w 1009"/>
                <a:gd name="T35" fmla="*/ 88 h 1760"/>
                <a:gd name="T36" fmla="*/ 99 w 1009"/>
                <a:gd name="T37" fmla="*/ 88 h 1760"/>
                <a:gd name="T38" fmla="*/ 72 w 1009"/>
                <a:gd name="T39" fmla="*/ 85 h 1760"/>
                <a:gd name="T40" fmla="*/ 31 w 1009"/>
                <a:gd name="T41" fmla="*/ 96 h 1760"/>
                <a:gd name="T42" fmla="*/ 41 w 1009"/>
                <a:gd name="T43" fmla="*/ 134 h 1760"/>
                <a:gd name="T44" fmla="*/ 38 w 1009"/>
                <a:gd name="T45" fmla="*/ 187 h 1760"/>
                <a:gd name="T46" fmla="*/ 95 w 1009"/>
                <a:gd name="T47" fmla="*/ 909 h 1760"/>
                <a:gd name="T48" fmla="*/ 108 w 1009"/>
                <a:gd name="T49" fmla="*/ 1255 h 1760"/>
                <a:gd name="T50" fmla="*/ 135 w 1009"/>
                <a:gd name="T51" fmla="*/ 1387 h 1760"/>
                <a:gd name="T52" fmla="*/ 135 w 1009"/>
                <a:gd name="T53" fmla="*/ 1389 h 1760"/>
                <a:gd name="T54" fmla="*/ 71 w 1009"/>
                <a:gd name="T55" fmla="*/ 1535 h 1760"/>
                <a:gd name="T56" fmla="*/ 14 w 1009"/>
                <a:gd name="T57" fmla="*/ 1605 h 1760"/>
                <a:gd name="T58" fmla="*/ 11 w 1009"/>
                <a:gd name="T59" fmla="*/ 1741 h 1760"/>
                <a:gd name="T60" fmla="*/ 274 w 1009"/>
                <a:gd name="T61" fmla="*/ 1755 h 1760"/>
                <a:gd name="T62" fmla="*/ 324 w 1009"/>
                <a:gd name="T63" fmla="*/ 1695 h 1760"/>
                <a:gd name="T64" fmla="*/ 408 w 1009"/>
                <a:gd name="T65" fmla="*/ 1694 h 1760"/>
                <a:gd name="T66" fmla="*/ 506 w 1009"/>
                <a:gd name="T67" fmla="*/ 1632 h 1760"/>
                <a:gd name="T68" fmla="*/ 575 w 1009"/>
                <a:gd name="T69" fmla="*/ 1615 h 1760"/>
                <a:gd name="T70" fmla="*/ 686 w 1009"/>
                <a:gd name="T71" fmla="*/ 1593 h 1760"/>
                <a:gd name="T72" fmla="*/ 811 w 1009"/>
                <a:gd name="T73" fmla="*/ 1412 h 1760"/>
                <a:gd name="T74" fmla="*/ 842 w 1009"/>
                <a:gd name="T75" fmla="*/ 1356 h 1760"/>
                <a:gd name="T76" fmla="*/ 842 w 1009"/>
                <a:gd name="T77" fmla="*/ 1337 h 1760"/>
                <a:gd name="T78" fmla="*/ 853 w 1009"/>
                <a:gd name="T79" fmla="*/ 1315 h 1760"/>
                <a:gd name="T80" fmla="*/ 856 w 1009"/>
                <a:gd name="T81" fmla="*/ 1313 h 1760"/>
                <a:gd name="T82" fmla="*/ 857 w 1009"/>
                <a:gd name="T83" fmla="*/ 1312 h 1760"/>
                <a:gd name="T84" fmla="*/ 913 w 1009"/>
                <a:gd name="T85" fmla="*/ 1311 h 1760"/>
                <a:gd name="T86" fmla="*/ 913 w 1009"/>
                <a:gd name="T87" fmla="*/ 1311 h 1760"/>
                <a:gd name="T88" fmla="*/ 959 w 1009"/>
                <a:gd name="T89" fmla="*/ 1271 h 1760"/>
                <a:gd name="T90" fmla="*/ 959 w 1009"/>
                <a:gd name="T91" fmla="*/ 1272 h 1760"/>
                <a:gd name="T92" fmla="*/ 958 w 1009"/>
                <a:gd name="T93" fmla="*/ 1273 h 1760"/>
                <a:gd name="T94" fmla="*/ 1008 w 1009"/>
                <a:gd name="T95" fmla="*/ 1255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9" h="1760">
                  <a:moveTo>
                    <a:pt x="992" y="1132"/>
                  </a:moveTo>
                  <a:lnTo>
                    <a:pt x="992" y="1132"/>
                  </a:lnTo>
                  <a:cubicBezTo>
                    <a:pt x="993" y="1131"/>
                    <a:pt x="993" y="1131"/>
                    <a:pt x="993" y="1131"/>
                  </a:cubicBezTo>
                  <a:lnTo>
                    <a:pt x="993" y="1131"/>
                  </a:lnTo>
                  <a:cubicBezTo>
                    <a:pt x="995" y="1127"/>
                    <a:pt x="993" y="1114"/>
                    <a:pt x="990" y="1111"/>
                  </a:cubicBezTo>
                  <a:lnTo>
                    <a:pt x="990" y="1111"/>
                  </a:lnTo>
                  <a:cubicBezTo>
                    <a:pt x="989" y="1101"/>
                    <a:pt x="987" y="1090"/>
                    <a:pt x="986" y="1080"/>
                  </a:cubicBezTo>
                  <a:lnTo>
                    <a:pt x="986" y="1080"/>
                  </a:lnTo>
                  <a:cubicBezTo>
                    <a:pt x="962" y="1003"/>
                    <a:pt x="949" y="928"/>
                    <a:pt x="950" y="845"/>
                  </a:cubicBezTo>
                  <a:lnTo>
                    <a:pt x="950" y="845"/>
                  </a:lnTo>
                  <a:cubicBezTo>
                    <a:pt x="951" y="813"/>
                    <a:pt x="952" y="780"/>
                    <a:pt x="952" y="747"/>
                  </a:cubicBezTo>
                  <a:lnTo>
                    <a:pt x="952" y="747"/>
                  </a:lnTo>
                  <a:lnTo>
                    <a:pt x="952" y="747"/>
                  </a:lnTo>
                  <a:cubicBezTo>
                    <a:pt x="938" y="625"/>
                    <a:pt x="924" y="503"/>
                    <a:pt x="910" y="382"/>
                  </a:cubicBezTo>
                  <a:lnTo>
                    <a:pt x="910" y="382"/>
                  </a:lnTo>
                  <a:cubicBezTo>
                    <a:pt x="914" y="381"/>
                    <a:pt x="918" y="381"/>
                    <a:pt x="922" y="380"/>
                  </a:cubicBezTo>
                  <a:lnTo>
                    <a:pt x="922" y="380"/>
                  </a:lnTo>
                  <a:cubicBezTo>
                    <a:pt x="919" y="345"/>
                    <a:pt x="917" y="309"/>
                    <a:pt x="914" y="274"/>
                  </a:cubicBezTo>
                  <a:lnTo>
                    <a:pt x="914" y="274"/>
                  </a:lnTo>
                  <a:cubicBezTo>
                    <a:pt x="911" y="225"/>
                    <a:pt x="903" y="177"/>
                    <a:pt x="896" y="129"/>
                  </a:cubicBezTo>
                  <a:lnTo>
                    <a:pt x="896" y="129"/>
                  </a:lnTo>
                  <a:cubicBezTo>
                    <a:pt x="895" y="131"/>
                    <a:pt x="893" y="132"/>
                    <a:pt x="892" y="135"/>
                  </a:cubicBezTo>
                  <a:lnTo>
                    <a:pt x="892" y="135"/>
                  </a:lnTo>
                  <a:cubicBezTo>
                    <a:pt x="874" y="93"/>
                    <a:pt x="878" y="52"/>
                    <a:pt x="875" y="13"/>
                  </a:cubicBezTo>
                  <a:lnTo>
                    <a:pt x="875" y="13"/>
                  </a:lnTo>
                  <a:cubicBezTo>
                    <a:pt x="877" y="8"/>
                    <a:pt x="879" y="4"/>
                    <a:pt x="881" y="0"/>
                  </a:cubicBezTo>
                  <a:lnTo>
                    <a:pt x="881" y="0"/>
                  </a:lnTo>
                  <a:cubicBezTo>
                    <a:pt x="879" y="0"/>
                    <a:pt x="459" y="0"/>
                    <a:pt x="274" y="54"/>
                  </a:cubicBezTo>
                  <a:lnTo>
                    <a:pt x="274" y="54"/>
                  </a:lnTo>
                  <a:cubicBezTo>
                    <a:pt x="267" y="52"/>
                    <a:pt x="260" y="48"/>
                    <a:pt x="255" y="41"/>
                  </a:cubicBezTo>
                  <a:lnTo>
                    <a:pt x="255" y="41"/>
                  </a:lnTo>
                  <a:cubicBezTo>
                    <a:pt x="252" y="37"/>
                    <a:pt x="250" y="32"/>
                    <a:pt x="249" y="26"/>
                  </a:cubicBezTo>
                  <a:lnTo>
                    <a:pt x="249" y="26"/>
                  </a:lnTo>
                  <a:cubicBezTo>
                    <a:pt x="207" y="40"/>
                    <a:pt x="164" y="57"/>
                    <a:pt x="124" y="80"/>
                  </a:cubicBezTo>
                  <a:lnTo>
                    <a:pt x="124" y="80"/>
                  </a:lnTo>
                  <a:cubicBezTo>
                    <a:pt x="116" y="85"/>
                    <a:pt x="106" y="88"/>
                    <a:pt x="101" y="88"/>
                  </a:cubicBezTo>
                  <a:lnTo>
                    <a:pt x="101" y="88"/>
                  </a:lnTo>
                  <a:cubicBezTo>
                    <a:pt x="100" y="88"/>
                    <a:pt x="100" y="88"/>
                    <a:pt x="99" y="88"/>
                  </a:cubicBezTo>
                  <a:lnTo>
                    <a:pt x="99" y="88"/>
                  </a:lnTo>
                  <a:cubicBezTo>
                    <a:pt x="89" y="86"/>
                    <a:pt x="81" y="85"/>
                    <a:pt x="72" y="85"/>
                  </a:cubicBezTo>
                  <a:lnTo>
                    <a:pt x="72" y="85"/>
                  </a:lnTo>
                  <a:cubicBezTo>
                    <a:pt x="56" y="85"/>
                    <a:pt x="42" y="89"/>
                    <a:pt x="31" y="96"/>
                  </a:cubicBezTo>
                  <a:lnTo>
                    <a:pt x="31" y="96"/>
                  </a:lnTo>
                  <a:cubicBezTo>
                    <a:pt x="34" y="109"/>
                    <a:pt x="38" y="121"/>
                    <a:pt x="41" y="134"/>
                  </a:cubicBezTo>
                  <a:lnTo>
                    <a:pt x="41" y="134"/>
                  </a:lnTo>
                  <a:cubicBezTo>
                    <a:pt x="35" y="146"/>
                    <a:pt x="37" y="166"/>
                    <a:pt x="38" y="187"/>
                  </a:cubicBezTo>
                  <a:lnTo>
                    <a:pt x="38" y="187"/>
                  </a:lnTo>
                  <a:cubicBezTo>
                    <a:pt x="57" y="428"/>
                    <a:pt x="68" y="670"/>
                    <a:pt x="95" y="909"/>
                  </a:cubicBezTo>
                  <a:lnTo>
                    <a:pt x="95" y="909"/>
                  </a:lnTo>
                  <a:cubicBezTo>
                    <a:pt x="108" y="1026"/>
                    <a:pt x="98" y="1140"/>
                    <a:pt x="108" y="1255"/>
                  </a:cubicBezTo>
                  <a:lnTo>
                    <a:pt x="108" y="1255"/>
                  </a:lnTo>
                  <a:cubicBezTo>
                    <a:pt x="132" y="1298"/>
                    <a:pt x="153" y="1340"/>
                    <a:pt x="135" y="1387"/>
                  </a:cubicBezTo>
                  <a:lnTo>
                    <a:pt x="135" y="1387"/>
                  </a:lnTo>
                  <a:cubicBezTo>
                    <a:pt x="135" y="1387"/>
                    <a:pt x="135" y="1388"/>
                    <a:pt x="135" y="1389"/>
                  </a:cubicBezTo>
                  <a:lnTo>
                    <a:pt x="135" y="1389"/>
                  </a:lnTo>
                  <a:cubicBezTo>
                    <a:pt x="128" y="1437"/>
                    <a:pt x="99" y="1495"/>
                    <a:pt x="71" y="1535"/>
                  </a:cubicBezTo>
                  <a:lnTo>
                    <a:pt x="71" y="1535"/>
                  </a:lnTo>
                  <a:cubicBezTo>
                    <a:pt x="51" y="1563"/>
                    <a:pt x="32" y="1574"/>
                    <a:pt x="14" y="1605"/>
                  </a:cubicBezTo>
                  <a:lnTo>
                    <a:pt x="14" y="1605"/>
                  </a:lnTo>
                  <a:cubicBezTo>
                    <a:pt x="15" y="1644"/>
                    <a:pt x="0" y="1702"/>
                    <a:pt x="11" y="1741"/>
                  </a:cubicBezTo>
                  <a:lnTo>
                    <a:pt x="11" y="1741"/>
                  </a:lnTo>
                  <a:cubicBezTo>
                    <a:pt x="14" y="1751"/>
                    <a:pt x="185" y="1690"/>
                    <a:pt x="274" y="1755"/>
                  </a:cubicBezTo>
                  <a:lnTo>
                    <a:pt x="274" y="1755"/>
                  </a:lnTo>
                  <a:cubicBezTo>
                    <a:pt x="320" y="1759"/>
                    <a:pt x="308" y="1716"/>
                    <a:pt x="324" y="1695"/>
                  </a:cubicBezTo>
                  <a:lnTo>
                    <a:pt x="324" y="1695"/>
                  </a:lnTo>
                  <a:cubicBezTo>
                    <a:pt x="350" y="1660"/>
                    <a:pt x="380" y="1628"/>
                    <a:pt x="408" y="1694"/>
                  </a:cubicBezTo>
                  <a:lnTo>
                    <a:pt x="408" y="1694"/>
                  </a:lnTo>
                  <a:cubicBezTo>
                    <a:pt x="476" y="1730"/>
                    <a:pt x="487" y="1670"/>
                    <a:pt x="506" y="1632"/>
                  </a:cubicBezTo>
                  <a:lnTo>
                    <a:pt x="506" y="1632"/>
                  </a:lnTo>
                  <a:cubicBezTo>
                    <a:pt x="525" y="1593"/>
                    <a:pt x="537" y="1576"/>
                    <a:pt x="575" y="1615"/>
                  </a:cubicBezTo>
                  <a:lnTo>
                    <a:pt x="575" y="1615"/>
                  </a:lnTo>
                  <a:cubicBezTo>
                    <a:pt x="620" y="1663"/>
                    <a:pt x="668" y="1642"/>
                    <a:pt x="686" y="1593"/>
                  </a:cubicBezTo>
                  <a:lnTo>
                    <a:pt x="686" y="1593"/>
                  </a:lnTo>
                  <a:cubicBezTo>
                    <a:pt x="711" y="1520"/>
                    <a:pt x="768" y="1472"/>
                    <a:pt x="811" y="1412"/>
                  </a:cubicBezTo>
                  <a:lnTo>
                    <a:pt x="811" y="1412"/>
                  </a:lnTo>
                  <a:cubicBezTo>
                    <a:pt x="823" y="1394"/>
                    <a:pt x="843" y="1382"/>
                    <a:pt x="842" y="1356"/>
                  </a:cubicBezTo>
                  <a:lnTo>
                    <a:pt x="842" y="1356"/>
                  </a:lnTo>
                  <a:cubicBezTo>
                    <a:pt x="841" y="1349"/>
                    <a:pt x="841" y="1343"/>
                    <a:pt x="842" y="1337"/>
                  </a:cubicBezTo>
                  <a:lnTo>
                    <a:pt x="842" y="1337"/>
                  </a:lnTo>
                  <a:cubicBezTo>
                    <a:pt x="843" y="1326"/>
                    <a:pt x="848" y="1319"/>
                    <a:pt x="853" y="1315"/>
                  </a:cubicBezTo>
                  <a:lnTo>
                    <a:pt x="853" y="1315"/>
                  </a:lnTo>
                  <a:cubicBezTo>
                    <a:pt x="853" y="1314"/>
                    <a:pt x="855" y="1313"/>
                    <a:pt x="856" y="1313"/>
                  </a:cubicBezTo>
                  <a:lnTo>
                    <a:pt x="856" y="1313"/>
                  </a:lnTo>
                  <a:cubicBezTo>
                    <a:pt x="857" y="1313"/>
                    <a:pt x="857" y="1312"/>
                    <a:pt x="857" y="1312"/>
                  </a:cubicBezTo>
                  <a:lnTo>
                    <a:pt x="857" y="1312"/>
                  </a:lnTo>
                  <a:cubicBezTo>
                    <a:pt x="872" y="1305"/>
                    <a:pt x="893" y="1309"/>
                    <a:pt x="913" y="1311"/>
                  </a:cubicBezTo>
                  <a:lnTo>
                    <a:pt x="913" y="1311"/>
                  </a:lnTo>
                  <a:lnTo>
                    <a:pt x="913" y="1311"/>
                  </a:lnTo>
                  <a:lnTo>
                    <a:pt x="913" y="1311"/>
                  </a:lnTo>
                  <a:cubicBezTo>
                    <a:pt x="929" y="1298"/>
                    <a:pt x="944" y="1285"/>
                    <a:pt x="959" y="1271"/>
                  </a:cubicBezTo>
                  <a:lnTo>
                    <a:pt x="959" y="1272"/>
                  </a:lnTo>
                  <a:lnTo>
                    <a:pt x="959" y="1272"/>
                  </a:lnTo>
                  <a:cubicBezTo>
                    <a:pt x="959" y="1273"/>
                    <a:pt x="958" y="1273"/>
                    <a:pt x="958" y="1273"/>
                  </a:cubicBezTo>
                  <a:lnTo>
                    <a:pt x="958" y="1273"/>
                  </a:lnTo>
                  <a:cubicBezTo>
                    <a:pt x="968" y="1249"/>
                    <a:pt x="989" y="1253"/>
                    <a:pt x="1008" y="1255"/>
                  </a:cubicBezTo>
                  <a:lnTo>
                    <a:pt x="1008" y="1255"/>
                  </a:lnTo>
                  <a:cubicBezTo>
                    <a:pt x="1003" y="1214"/>
                    <a:pt x="997" y="1172"/>
                    <a:pt x="992" y="1132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id="{F6F14772-A157-F041-B99F-7E588F747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3952" y="6440358"/>
              <a:ext cx="1483357" cy="1287496"/>
            </a:xfrm>
            <a:custGeom>
              <a:avLst/>
              <a:gdLst>
                <a:gd name="T0" fmla="*/ 2225 w 2269"/>
                <a:gd name="T1" fmla="*/ 1514 h 1970"/>
                <a:gd name="T2" fmla="*/ 2209 w 2269"/>
                <a:gd name="T3" fmla="*/ 1515 h 1970"/>
                <a:gd name="T4" fmla="*/ 2177 w 2269"/>
                <a:gd name="T5" fmla="*/ 1491 h 1970"/>
                <a:gd name="T6" fmla="*/ 2138 w 2269"/>
                <a:gd name="T7" fmla="*/ 1440 h 1970"/>
                <a:gd name="T8" fmla="*/ 2094 w 2269"/>
                <a:gd name="T9" fmla="*/ 1218 h 1970"/>
                <a:gd name="T10" fmla="*/ 2060 w 2269"/>
                <a:gd name="T11" fmla="*/ 1188 h 1970"/>
                <a:gd name="T12" fmla="*/ 2058 w 2269"/>
                <a:gd name="T13" fmla="*/ 1185 h 1970"/>
                <a:gd name="T14" fmla="*/ 2017 w 2269"/>
                <a:gd name="T15" fmla="*/ 1165 h 1970"/>
                <a:gd name="T16" fmla="*/ 1924 w 2269"/>
                <a:gd name="T17" fmla="*/ 1123 h 1970"/>
                <a:gd name="T18" fmla="*/ 1916 w 2269"/>
                <a:gd name="T19" fmla="*/ 1118 h 1970"/>
                <a:gd name="T20" fmla="*/ 1875 w 2269"/>
                <a:gd name="T21" fmla="*/ 886 h 1970"/>
                <a:gd name="T22" fmla="*/ 1828 w 2269"/>
                <a:gd name="T23" fmla="*/ 723 h 1970"/>
                <a:gd name="T24" fmla="*/ 1761 w 2269"/>
                <a:gd name="T25" fmla="*/ 693 h 1970"/>
                <a:gd name="T26" fmla="*/ 1729 w 2269"/>
                <a:gd name="T27" fmla="*/ 701 h 1970"/>
                <a:gd name="T28" fmla="*/ 1725 w 2269"/>
                <a:gd name="T29" fmla="*/ 705 h 1970"/>
                <a:gd name="T30" fmla="*/ 1708 w 2269"/>
                <a:gd name="T31" fmla="*/ 717 h 1970"/>
                <a:gd name="T32" fmla="*/ 1676 w 2269"/>
                <a:gd name="T33" fmla="*/ 705 h 1970"/>
                <a:gd name="T34" fmla="*/ 1621 w 2269"/>
                <a:gd name="T35" fmla="*/ 566 h 1970"/>
                <a:gd name="T36" fmla="*/ 1544 w 2269"/>
                <a:gd name="T37" fmla="*/ 482 h 1970"/>
                <a:gd name="T38" fmla="*/ 1523 w 2269"/>
                <a:gd name="T39" fmla="*/ 467 h 1970"/>
                <a:gd name="T40" fmla="*/ 1493 w 2269"/>
                <a:gd name="T41" fmla="*/ 441 h 1970"/>
                <a:gd name="T42" fmla="*/ 1379 w 2269"/>
                <a:gd name="T43" fmla="*/ 240 h 1970"/>
                <a:gd name="T44" fmla="*/ 1381 w 2269"/>
                <a:gd name="T45" fmla="*/ 144 h 1970"/>
                <a:gd name="T46" fmla="*/ 1359 w 2269"/>
                <a:gd name="T47" fmla="*/ 69 h 1970"/>
                <a:gd name="T48" fmla="*/ 1132 w 2269"/>
                <a:gd name="T49" fmla="*/ 6 h 1970"/>
                <a:gd name="T50" fmla="*/ 457 w 2269"/>
                <a:gd name="T51" fmla="*/ 37 h 1970"/>
                <a:gd name="T52" fmla="*/ 21 w 2269"/>
                <a:gd name="T53" fmla="*/ 61 h 1970"/>
                <a:gd name="T54" fmla="*/ 0 w 2269"/>
                <a:gd name="T55" fmla="*/ 70 h 1970"/>
                <a:gd name="T56" fmla="*/ 17 w 2269"/>
                <a:gd name="T57" fmla="*/ 95 h 1970"/>
                <a:gd name="T58" fmla="*/ 139 w 2269"/>
                <a:gd name="T59" fmla="*/ 317 h 1970"/>
                <a:gd name="T60" fmla="*/ 176 w 2269"/>
                <a:gd name="T61" fmla="*/ 345 h 1970"/>
                <a:gd name="T62" fmla="*/ 243 w 2269"/>
                <a:gd name="T63" fmla="*/ 531 h 1970"/>
                <a:gd name="T64" fmla="*/ 375 w 2269"/>
                <a:gd name="T65" fmla="*/ 778 h 1970"/>
                <a:gd name="T66" fmla="*/ 357 w 2269"/>
                <a:gd name="T67" fmla="*/ 1581 h 1970"/>
                <a:gd name="T68" fmla="*/ 376 w 2269"/>
                <a:gd name="T69" fmla="*/ 1659 h 1970"/>
                <a:gd name="T70" fmla="*/ 380 w 2269"/>
                <a:gd name="T71" fmla="*/ 1795 h 1970"/>
                <a:gd name="T72" fmla="*/ 398 w 2269"/>
                <a:gd name="T73" fmla="*/ 1788 h 1970"/>
                <a:gd name="T74" fmla="*/ 1324 w 2269"/>
                <a:gd name="T75" fmla="*/ 1776 h 1970"/>
                <a:gd name="T76" fmla="*/ 1925 w 2269"/>
                <a:gd name="T77" fmla="*/ 1772 h 1970"/>
                <a:gd name="T78" fmla="*/ 1892 w 2269"/>
                <a:gd name="T79" fmla="*/ 1903 h 1970"/>
                <a:gd name="T80" fmla="*/ 1845 w 2269"/>
                <a:gd name="T81" fmla="*/ 1933 h 1970"/>
                <a:gd name="T82" fmla="*/ 1893 w 2269"/>
                <a:gd name="T83" fmla="*/ 1969 h 1970"/>
                <a:gd name="T84" fmla="*/ 2055 w 2269"/>
                <a:gd name="T85" fmla="*/ 1957 h 1970"/>
                <a:gd name="T86" fmla="*/ 2105 w 2269"/>
                <a:gd name="T87" fmla="*/ 1913 h 1970"/>
                <a:gd name="T88" fmla="*/ 2127 w 2269"/>
                <a:gd name="T89" fmla="*/ 1789 h 1970"/>
                <a:gd name="T90" fmla="*/ 2176 w 2269"/>
                <a:gd name="T91" fmla="*/ 1744 h 1970"/>
                <a:gd name="T92" fmla="*/ 2161 w 2269"/>
                <a:gd name="T93" fmla="*/ 1695 h 1970"/>
                <a:gd name="T94" fmla="*/ 2259 w 2269"/>
                <a:gd name="T95" fmla="*/ 1521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69" h="1970">
                  <a:moveTo>
                    <a:pt x="2225" y="1518"/>
                  </a:moveTo>
                  <a:lnTo>
                    <a:pt x="2225" y="1518"/>
                  </a:lnTo>
                  <a:cubicBezTo>
                    <a:pt x="2225" y="1517"/>
                    <a:pt x="2225" y="1515"/>
                    <a:pt x="2225" y="1514"/>
                  </a:cubicBezTo>
                  <a:lnTo>
                    <a:pt x="2225" y="1514"/>
                  </a:lnTo>
                  <a:cubicBezTo>
                    <a:pt x="2221" y="1515"/>
                    <a:pt x="2217" y="1516"/>
                    <a:pt x="2214" y="1516"/>
                  </a:cubicBezTo>
                  <a:lnTo>
                    <a:pt x="2214" y="1516"/>
                  </a:lnTo>
                  <a:cubicBezTo>
                    <a:pt x="2212" y="1516"/>
                    <a:pt x="2210" y="1516"/>
                    <a:pt x="2209" y="1515"/>
                  </a:cubicBezTo>
                  <a:lnTo>
                    <a:pt x="2209" y="1515"/>
                  </a:lnTo>
                  <a:cubicBezTo>
                    <a:pt x="2199" y="1514"/>
                    <a:pt x="2190" y="1511"/>
                    <a:pt x="2182" y="1508"/>
                  </a:cubicBezTo>
                  <a:lnTo>
                    <a:pt x="2182" y="1508"/>
                  </a:lnTo>
                  <a:cubicBezTo>
                    <a:pt x="2180" y="1504"/>
                    <a:pt x="2179" y="1498"/>
                    <a:pt x="2177" y="1491"/>
                  </a:cubicBezTo>
                  <a:lnTo>
                    <a:pt x="2177" y="1491"/>
                  </a:lnTo>
                  <a:cubicBezTo>
                    <a:pt x="2175" y="1490"/>
                    <a:pt x="2171" y="1487"/>
                    <a:pt x="2168" y="1486"/>
                  </a:cubicBezTo>
                  <a:lnTo>
                    <a:pt x="2168" y="1486"/>
                  </a:lnTo>
                  <a:cubicBezTo>
                    <a:pt x="2149" y="1480"/>
                    <a:pt x="2144" y="1463"/>
                    <a:pt x="2138" y="1440"/>
                  </a:cubicBezTo>
                  <a:lnTo>
                    <a:pt x="2138" y="1440"/>
                  </a:lnTo>
                  <a:cubicBezTo>
                    <a:pt x="2124" y="1399"/>
                    <a:pt x="2124" y="1344"/>
                    <a:pt x="2118" y="1297"/>
                  </a:cubicBezTo>
                  <a:lnTo>
                    <a:pt x="2118" y="1297"/>
                  </a:lnTo>
                  <a:cubicBezTo>
                    <a:pt x="2104" y="1272"/>
                    <a:pt x="2094" y="1246"/>
                    <a:pt x="2094" y="1218"/>
                  </a:cubicBezTo>
                  <a:lnTo>
                    <a:pt x="2094" y="1218"/>
                  </a:lnTo>
                  <a:cubicBezTo>
                    <a:pt x="2090" y="1213"/>
                    <a:pt x="2086" y="1209"/>
                    <a:pt x="2082" y="1205"/>
                  </a:cubicBezTo>
                  <a:lnTo>
                    <a:pt x="2082" y="1205"/>
                  </a:lnTo>
                  <a:cubicBezTo>
                    <a:pt x="2072" y="1205"/>
                    <a:pt x="2065" y="1199"/>
                    <a:pt x="2060" y="1188"/>
                  </a:cubicBezTo>
                  <a:lnTo>
                    <a:pt x="2060" y="1188"/>
                  </a:lnTo>
                  <a:cubicBezTo>
                    <a:pt x="2061" y="1188"/>
                    <a:pt x="2061" y="1188"/>
                    <a:pt x="2061" y="1188"/>
                  </a:cubicBezTo>
                  <a:lnTo>
                    <a:pt x="2061" y="1188"/>
                  </a:lnTo>
                  <a:cubicBezTo>
                    <a:pt x="2060" y="1186"/>
                    <a:pt x="2059" y="1186"/>
                    <a:pt x="2058" y="1185"/>
                  </a:cubicBezTo>
                  <a:lnTo>
                    <a:pt x="2058" y="1185"/>
                  </a:lnTo>
                  <a:cubicBezTo>
                    <a:pt x="2058" y="1186"/>
                    <a:pt x="2058" y="1186"/>
                    <a:pt x="2058" y="1186"/>
                  </a:cubicBezTo>
                  <a:lnTo>
                    <a:pt x="2058" y="1186"/>
                  </a:lnTo>
                  <a:cubicBezTo>
                    <a:pt x="2041" y="1184"/>
                    <a:pt x="2027" y="1177"/>
                    <a:pt x="2017" y="1165"/>
                  </a:cubicBezTo>
                  <a:lnTo>
                    <a:pt x="2017" y="1165"/>
                  </a:lnTo>
                  <a:cubicBezTo>
                    <a:pt x="1985" y="1152"/>
                    <a:pt x="1952" y="1141"/>
                    <a:pt x="1925" y="1124"/>
                  </a:cubicBezTo>
                  <a:lnTo>
                    <a:pt x="1925" y="1124"/>
                  </a:lnTo>
                  <a:cubicBezTo>
                    <a:pt x="1925" y="1124"/>
                    <a:pt x="1925" y="1124"/>
                    <a:pt x="1924" y="1123"/>
                  </a:cubicBezTo>
                  <a:lnTo>
                    <a:pt x="1924" y="1123"/>
                  </a:lnTo>
                  <a:cubicBezTo>
                    <a:pt x="1924" y="1121"/>
                    <a:pt x="1924" y="1121"/>
                    <a:pt x="1924" y="1121"/>
                  </a:cubicBezTo>
                  <a:lnTo>
                    <a:pt x="1924" y="1121"/>
                  </a:lnTo>
                  <a:cubicBezTo>
                    <a:pt x="1923" y="1120"/>
                    <a:pt x="1920" y="1118"/>
                    <a:pt x="1916" y="1118"/>
                  </a:cubicBezTo>
                  <a:lnTo>
                    <a:pt x="1916" y="1118"/>
                  </a:lnTo>
                  <a:cubicBezTo>
                    <a:pt x="1902" y="1107"/>
                    <a:pt x="1890" y="1094"/>
                    <a:pt x="1883" y="1077"/>
                  </a:cubicBezTo>
                  <a:lnTo>
                    <a:pt x="1883" y="1077"/>
                  </a:lnTo>
                  <a:cubicBezTo>
                    <a:pt x="1857" y="1017"/>
                    <a:pt x="1876" y="947"/>
                    <a:pt x="1875" y="886"/>
                  </a:cubicBezTo>
                  <a:lnTo>
                    <a:pt x="1875" y="886"/>
                  </a:lnTo>
                  <a:cubicBezTo>
                    <a:pt x="1874" y="843"/>
                    <a:pt x="1872" y="796"/>
                    <a:pt x="1853" y="758"/>
                  </a:cubicBezTo>
                  <a:lnTo>
                    <a:pt x="1853" y="758"/>
                  </a:lnTo>
                  <a:cubicBezTo>
                    <a:pt x="1846" y="746"/>
                    <a:pt x="1838" y="734"/>
                    <a:pt x="1828" y="723"/>
                  </a:cubicBezTo>
                  <a:lnTo>
                    <a:pt x="1828" y="723"/>
                  </a:lnTo>
                  <a:cubicBezTo>
                    <a:pt x="1811" y="717"/>
                    <a:pt x="1794" y="709"/>
                    <a:pt x="1782" y="695"/>
                  </a:cubicBezTo>
                  <a:lnTo>
                    <a:pt x="1782" y="695"/>
                  </a:lnTo>
                  <a:cubicBezTo>
                    <a:pt x="1775" y="693"/>
                    <a:pt x="1768" y="692"/>
                    <a:pt x="1761" y="693"/>
                  </a:cubicBezTo>
                  <a:lnTo>
                    <a:pt x="1761" y="693"/>
                  </a:lnTo>
                  <a:cubicBezTo>
                    <a:pt x="1750" y="700"/>
                    <a:pt x="1741" y="711"/>
                    <a:pt x="1726" y="704"/>
                  </a:cubicBezTo>
                  <a:lnTo>
                    <a:pt x="1726" y="704"/>
                  </a:lnTo>
                  <a:cubicBezTo>
                    <a:pt x="1727" y="703"/>
                    <a:pt x="1728" y="702"/>
                    <a:pt x="1729" y="701"/>
                  </a:cubicBezTo>
                  <a:lnTo>
                    <a:pt x="1729" y="701"/>
                  </a:lnTo>
                  <a:cubicBezTo>
                    <a:pt x="1723" y="702"/>
                    <a:pt x="1718" y="704"/>
                    <a:pt x="1712" y="705"/>
                  </a:cubicBezTo>
                  <a:lnTo>
                    <a:pt x="1712" y="705"/>
                  </a:lnTo>
                  <a:cubicBezTo>
                    <a:pt x="1716" y="705"/>
                    <a:pt x="1720" y="705"/>
                    <a:pt x="1725" y="705"/>
                  </a:cubicBezTo>
                  <a:lnTo>
                    <a:pt x="1725" y="705"/>
                  </a:lnTo>
                  <a:cubicBezTo>
                    <a:pt x="1723" y="709"/>
                    <a:pt x="1722" y="713"/>
                    <a:pt x="1721" y="716"/>
                  </a:cubicBezTo>
                  <a:lnTo>
                    <a:pt x="1721" y="716"/>
                  </a:lnTo>
                  <a:cubicBezTo>
                    <a:pt x="1717" y="717"/>
                    <a:pt x="1712" y="717"/>
                    <a:pt x="1708" y="717"/>
                  </a:cubicBezTo>
                  <a:lnTo>
                    <a:pt x="1708" y="717"/>
                  </a:lnTo>
                  <a:cubicBezTo>
                    <a:pt x="1695" y="717"/>
                    <a:pt x="1685" y="713"/>
                    <a:pt x="1677" y="708"/>
                  </a:cubicBezTo>
                  <a:lnTo>
                    <a:pt x="1677" y="708"/>
                  </a:lnTo>
                  <a:cubicBezTo>
                    <a:pt x="1677" y="707"/>
                    <a:pt x="1676" y="707"/>
                    <a:pt x="1676" y="705"/>
                  </a:cubicBezTo>
                  <a:lnTo>
                    <a:pt x="1676" y="705"/>
                  </a:lnTo>
                  <a:cubicBezTo>
                    <a:pt x="1660" y="667"/>
                    <a:pt x="1642" y="630"/>
                    <a:pt x="1632" y="589"/>
                  </a:cubicBezTo>
                  <a:lnTo>
                    <a:pt x="1632" y="589"/>
                  </a:lnTo>
                  <a:cubicBezTo>
                    <a:pt x="1630" y="581"/>
                    <a:pt x="1625" y="574"/>
                    <a:pt x="1621" y="566"/>
                  </a:cubicBezTo>
                  <a:lnTo>
                    <a:pt x="1621" y="566"/>
                  </a:lnTo>
                  <a:cubicBezTo>
                    <a:pt x="1607" y="542"/>
                    <a:pt x="1588" y="521"/>
                    <a:pt x="1567" y="503"/>
                  </a:cubicBezTo>
                  <a:lnTo>
                    <a:pt x="1567" y="503"/>
                  </a:lnTo>
                  <a:cubicBezTo>
                    <a:pt x="1557" y="500"/>
                    <a:pt x="1549" y="494"/>
                    <a:pt x="1544" y="483"/>
                  </a:cubicBezTo>
                  <a:lnTo>
                    <a:pt x="1544" y="482"/>
                  </a:lnTo>
                  <a:lnTo>
                    <a:pt x="1544" y="482"/>
                  </a:lnTo>
                  <a:cubicBezTo>
                    <a:pt x="1537" y="477"/>
                    <a:pt x="1530" y="471"/>
                    <a:pt x="1523" y="466"/>
                  </a:cubicBezTo>
                  <a:lnTo>
                    <a:pt x="1523" y="466"/>
                  </a:lnTo>
                  <a:cubicBezTo>
                    <a:pt x="1523" y="466"/>
                    <a:pt x="1523" y="466"/>
                    <a:pt x="1523" y="467"/>
                  </a:cubicBezTo>
                  <a:lnTo>
                    <a:pt x="1523" y="467"/>
                  </a:lnTo>
                  <a:cubicBezTo>
                    <a:pt x="1518" y="463"/>
                    <a:pt x="1513" y="459"/>
                    <a:pt x="1509" y="455"/>
                  </a:cubicBezTo>
                  <a:lnTo>
                    <a:pt x="1509" y="455"/>
                  </a:lnTo>
                  <a:cubicBezTo>
                    <a:pt x="1500" y="454"/>
                    <a:pt x="1495" y="449"/>
                    <a:pt x="1493" y="441"/>
                  </a:cubicBezTo>
                  <a:lnTo>
                    <a:pt x="1493" y="441"/>
                  </a:lnTo>
                  <a:cubicBezTo>
                    <a:pt x="1462" y="416"/>
                    <a:pt x="1433" y="389"/>
                    <a:pt x="1412" y="354"/>
                  </a:cubicBezTo>
                  <a:lnTo>
                    <a:pt x="1412" y="354"/>
                  </a:lnTo>
                  <a:cubicBezTo>
                    <a:pt x="1389" y="316"/>
                    <a:pt x="1381" y="279"/>
                    <a:pt x="1379" y="240"/>
                  </a:cubicBezTo>
                  <a:lnTo>
                    <a:pt x="1379" y="240"/>
                  </a:lnTo>
                  <a:cubicBezTo>
                    <a:pt x="1372" y="211"/>
                    <a:pt x="1379" y="179"/>
                    <a:pt x="1381" y="149"/>
                  </a:cubicBezTo>
                  <a:lnTo>
                    <a:pt x="1381" y="149"/>
                  </a:lnTo>
                  <a:cubicBezTo>
                    <a:pt x="1381" y="147"/>
                    <a:pt x="1381" y="146"/>
                    <a:pt x="1381" y="144"/>
                  </a:cubicBezTo>
                  <a:lnTo>
                    <a:pt x="1381" y="144"/>
                  </a:lnTo>
                  <a:cubicBezTo>
                    <a:pt x="1382" y="132"/>
                    <a:pt x="1381" y="120"/>
                    <a:pt x="1379" y="107"/>
                  </a:cubicBezTo>
                  <a:lnTo>
                    <a:pt x="1379" y="107"/>
                  </a:lnTo>
                  <a:cubicBezTo>
                    <a:pt x="1376" y="94"/>
                    <a:pt x="1370" y="82"/>
                    <a:pt x="1359" y="69"/>
                  </a:cubicBezTo>
                  <a:lnTo>
                    <a:pt x="1359" y="69"/>
                  </a:lnTo>
                  <a:cubicBezTo>
                    <a:pt x="1326" y="12"/>
                    <a:pt x="1273" y="0"/>
                    <a:pt x="1211" y="3"/>
                  </a:cubicBezTo>
                  <a:lnTo>
                    <a:pt x="1211" y="3"/>
                  </a:lnTo>
                  <a:cubicBezTo>
                    <a:pt x="1185" y="5"/>
                    <a:pt x="1158" y="6"/>
                    <a:pt x="1132" y="6"/>
                  </a:cubicBezTo>
                  <a:lnTo>
                    <a:pt x="1132" y="6"/>
                  </a:lnTo>
                  <a:cubicBezTo>
                    <a:pt x="1106" y="6"/>
                    <a:pt x="1080" y="6"/>
                    <a:pt x="1054" y="7"/>
                  </a:cubicBezTo>
                  <a:lnTo>
                    <a:pt x="1054" y="7"/>
                  </a:lnTo>
                  <a:cubicBezTo>
                    <a:pt x="855" y="29"/>
                    <a:pt x="656" y="28"/>
                    <a:pt x="457" y="37"/>
                  </a:cubicBezTo>
                  <a:lnTo>
                    <a:pt x="457" y="37"/>
                  </a:lnTo>
                  <a:cubicBezTo>
                    <a:pt x="329" y="43"/>
                    <a:pt x="203" y="48"/>
                    <a:pt x="75" y="53"/>
                  </a:cubicBezTo>
                  <a:lnTo>
                    <a:pt x="75" y="53"/>
                  </a:lnTo>
                  <a:cubicBezTo>
                    <a:pt x="57" y="54"/>
                    <a:pt x="28" y="43"/>
                    <a:pt x="21" y="61"/>
                  </a:cubicBezTo>
                  <a:lnTo>
                    <a:pt x="3" y="69"/>
                  </a:lnTo>
                  <a:lnTo>
                    <a:pt x="3" y="69"/>
                  </a:lnTo>
                  <a:cubicBezTo>
                    <a:pt x="2" y="70"/>
                    <a:pt x="1" y="69"/>
                    <a:pt x="0" y="70"/>
                  </a:cubicBezTo>
                  <a:lnTo>
                    <a:pt x="0" y="70"/>
                  </a:lnTo>
                  <a:cubicBezTo>
                    <a:pt x="2" y="74"/>
                    <a:pt x="6" y="77"/>
                    <a:pt x="10" y="80"/>
                  </a:cubicBezTo>
                  <a:lnTo>
                    <a:pt x="10" y="80"/>
                  </a:lnTo>
                  <a:cubicBezTo>
                    <a:pt x="12" y="86"/>
                    <a:pt x="15" y="90"/>
                    <a:pt x="17" y="95"/>
                  </a:cubicBezTo>
                  <a:lnTo>
                    <a:pt x="17" y="95"/>
                  </a:lnTo>
                  <a:cubicBezTo>
                    <a:pt x="20" y="100"/>
                    <a:pt x="22" y="104"/>
                    <a:pt x="25" y="109"/>
                  </a:cubicBezTo>
                  <a:lnTo>
                    <a:pt x="25" y="109"/>
                  </a:lnTo>
                  <a:cubicBezTo>
                    <a:pt x="57" y="181"/>
                    <a:pt x="57" y="264"/>
                    <a:pt x="139" y="317"/>
                  </a:cubicBezTo>
                  <a:lnTo>
                    <a:pt x="139" y="317"/>
                  </a:lnTo>
                  <a:cubicBezTo>
                    <a:pt x="148" y="320"/>
                    <a:pt x="155" y="324"/>
                    <a:pt x="161" y="328"/>
                  </a:cubicBezTo>
                  <a:lnTo>
                    <a:pt x="161" y="328"/>
                  </a:lnTo>
                  <a:cubicBezTo>
                    <a:pt x="167" y="334"/>
                    <a:pt x="172" y="339"/>
                    <a:pt x="176" y="345"/>
                  </a:cubicBezTo>
                  <a:lnTo>
                    <a:pt x="176" y="345"/>
                  </a:lnTo>
                  <a:cubicBezTo>
                    <a:pt x="200" y="388"/>
                    <a:pt x="211" y="450"/>
                    <a:pt x="234" y="510"/>
                  </a:cubicBezTo>
                  <a:lnTo>
                    <a:pt x="234" y="510"/>
                  </a:lnTo>
                  <a:cubicBezTo>
                    <a:pt x="237" y="517"/>
                    <a:pt x="240" y="525"/>
                    <a:pt x="243" y="531"/>
                  </a:cubicBezTo>
                  <a:lnTo>
                    <a:pt x="243" y="531"/>
                  </a:lnTo>
                  <a:cubicBezTo>
                    <a:pt x="264" y="596"/>
                    <a:pt x="346" y="637"/>
                    <a:pt x="375" y="751"/>
                  </a:cubicBezTo>
                  <a:lnTo>
                    <a:pt x="375" y="751"/>
                  </a:lnTo>
                  <a:cubicBezTo>
                    <a:pt x="375" y="759"/>
                    <a:pt x="375" y="768"/>
                    <a:pt x="375" y="778"/>
                  </a:cubicBezTo>
                  <a:lnTo>
                    <a:pt x="375" y="778"/>
                  </a:lnTo>
                  <a:cubicBezTo>
                    <a:pt x="374" y="1028"/>
                    <a:pt x="373" y="1279"/>
                    <a:pt x="376" y="1531"/>
                  </a:cubicBezTo>
                  <a:lnTo>
                    <a:pt x="376" y="1531"/>
                  </a:lnTo>
                  <a:cubicBezTo>
                    <a:pt x="376" y="1558"/>
                    <a:pt x="370" y="1573"/>
                    <a:pt x="357" y="1581"/>
                  </a:cubicBezTo>
                  <a:lnTo>
                    <a:pt x="357" y="1581"/>
                  </a:lnTo>
                  <a:cubicBezTo>
                    <a:pt x="357" y="1590"/>
                    <a:pt x="357" y="1600"/>
                    <a:pt x="357" y="1609"/>
                  </a:cubicBezTo>
                  <a:lnTo>
                    <a:pt x="357" y="1609"/>
                  </a:lnTo>
                  <a:cubicBezTo>
                    <a:pt x="372" y="1617"/>
                    <a:pt x="377" y="1632"/>
                    <a:pt x="376" y="1659"/>
                  </a:cubicBezTo>
                  <a:lnTo>
                    <a:pt x="376" y="1659"/>
                  </a:lnTo>
                  <a:cubicBezTo>
                    <a:pt x="373" y="1703"/>
                    <a:pt x="373" y="1747"/>
                    <a:pt x="376" y="1791"/>
                  </a:cubicBezTo>
                  <a:lnTo>
                    <a:pt x="376" y="1791"/>
                  </a:lnTo>
                  <a:cubicBezTo>
                    <a:pt x="377" y="1792"/>
                    <a:pt x="378" y="1794"/>
                    <a:pt x="380" y="1795"/>
                  </a:cubicBezTo>
                  <a:lnTo>
                    <a:pt x="380" y="1795"/>
                  </a:lnTo>
                  <a:cubicBezTo>
                    <a:pt x="386" y="1802"/>
                    <a:pt x="393" y="1806"/>
                    <a:pt x="401" y="1810"/>
                  </a:cubicBezTo>
                  <a:lnTo>
                    <a:pt x="401" y="1810"/>
                  </a:lnTo>
                  <a:cubicBezTo>
                    <a:pt x="400" y="1802"/>
                    <a:pt x="400" y="1795"/>
                    <a:pt x="398" y="1788"/>
                  </a:cubicBezTo>
                  <a:lnTo>
                    <a:pt x="398" y="1788"/>
                  </a:lnTo>
                  <a:cubicBezTo>
                    <a:pt x="572" y="1788"/>
                    <a:pt x="741" y="1793"/>
                    <a:pt x="910" y="1786"/>
                  </a:cubicBezTo>
                  <a:lnTo>
                    <a:pt x="910" y="1786"/>
                  </a:lnTo>
                  <a:cubicBezTo>
                    <a:pt x="1048" y="1781"/>
                    <a:pt x="1185" y="1790"/>
                    <a:pt x="1324" y="1776"/>
                  </a:cubicBezTo>
                  <a:lnTo>
                    <a:pt x="1324" y="1776"/>
                  </a:lnTo>
                  <a:cubicBezTo>
                    <a:pt x="1511" y="1758"/>
                    <a:pt x="1701" y="1761"/>
                    <a:pt x="1889" y="1756"/>
                  </a:cubicBezTo>
                  <a:lnTo>
                    <a:pt x="1889" y="1756"/>
                  </a:lnTo>
                  <a:cubicBezTo>
                    <a:pt x="1901" y="1756"/>
                    <a:pt x="1913" y="1766"/>
                    <a:pt x="1925" y="1772"/>
                  </a:cubicBezTo>
                  <a:lnTo>
                    <a:pt x="1925" y="1772"/>
                  </a:lnTo>
                  <a:cubicBezTo>
                    <a:pt x="1932" y="1799"/>
                    <a:pt x="1949" y="1824"/>
                    <a:pt x="1942" y="1854"/>
                  </a:cubicBezTo>
                  <a:lnTo>
                    <a:pt x="1942" y="1854"/>
                  </a:lnTo>
                  <a:cubicBezTo>
                    <a:pt x="1920" y="1865"/>
                    <a:pt x="1897" y="1875"/>
                    <a:pt x="1892" y="1903"/>
                  </a:cubicBezTo>
                  <a:lnTo>
                    <a:pt x="1892" y="1903"/>
                  </a:lnTo>
                  <a:cubicBezTo>
                    <a:pt x="1878" y="1901"/>
                    <a:pt x="1868" y="1903"/>
                    <a:pt x="1874" y="1919"/>
                  </a:cubicBezTo>
                  <a:lnTo>
                    <a:pt x="1874" y="1919"/>
                  </a:lnTo>
                  <a:cubicBezTo>
                    <a:pt x="1856" y="1915"/>
                    <a:pt x="1848" y="1921"/>
                    <a:pt x="1845" y="1933"/>
                  </a:cubicBezTo>
                  <a:lnTo>
                    <a:pt x="1845" y="1933"/>
                  </a:lnTo>
                  <a:cubicBezTo>
                    <a:pt x="1847" y="1938"/>
                    <a:pt x="1851" y="1943"/>
                    <a:pt x="1855" y="1946"/>
                  </a:cubicBezTo>
                  <a:lnTo>
                    <a:pt x="1855" y="1946"/>
                  </a:lnTo>
                  <a:cubicBezTo>
                    <a:pt x="1866" y="1956"/>
                    <a:pt x="1879" y="1964"/>
                    <a:pt x="1893" y="1969"/>
                  </a:cubicBezTo>
                  <a:lnTo>
                    <a:pt x="1893" y="1969"/>
                  </a:lnTo>
                  <a:cubicBezTo>
                    <a:pt x="1934" y="1966"/>
                    <a:pt x="1974" y="1965"/>
                    <a:pt x="2014" y="1957"/>
                  </a:cubicBezTo>
                  <a:lnTo>
                    <a:pt x="2014" y="1957"/>
                  </a:lnTo>
                  <a:cubicBezTo>
                    <a:pt x="2030" y="1954"/>
                    <a:pt x="2044" y="1954"/>
                    <a:pt x="2055" y="1957"/>
                  </a:cubicBezTo>
                  <a:lnTo>
                    <a:pt x="2055" y="1957"/>
                  </a:lnTo>
                  <a:cubicBezTo>
                    <a:pt x="2058" y="1955"/>
                    <a:pt x="2060" y="1954"/>
                    <a:pt x="2063" y="1953"/>
                  </a:cubicBezTo>
                  <a:lnTo>
                    <a:pt x="2063" y="1953"/>
                  </a:lnTo>
                  <a:cubicBezTo>
                    <a:pt x="2079" y="1942"/>
                    <a:pt x="2094" y="1928"/>
                    <a:pt x="2105" y="1913"/>
                  </a:cubicBezTo>
                  <a:lnTo>
                    <a:pt x="2105" y="1913"/>
                  </a:lnTo>
                  <a:cubicBezTo>
                    <a:pt x="2106" y="1909"/>
                    <a:pt x="2107" y="1905"/>
                    <a:pt x="2108" y="1901"/>
                  </a:cubicBezTo>
                  <a:lnTo>
                    <a:pt x="2108" y="1901"/>
                  </a:lnTo>
                  <a:cubicBezTo>
                    <a:pt x="2115" y="1864"/>
                    <a:pt x="2121" y="1826"/>
                    <a:pt x="2127" y="1789"/>
                  </a:cubicBezTo>
                  <a:lnTo>
                    <a:pt x="2127" y="1789"/>
                  </a:lnTo>
                  <a:cubicBezTo>
                    <a:pt x="2142" y="1782"/>
                    <a:pt x="2142" y="1769"/>
                    <a:pt x="2144" y="1756"/>
                  </a:cubicBezTo>
                  <a:lnTo>
                    <a:pt x="2144" y="1756"/>
                  </a:lnTo>
                  <a:cubicBezTo>
                    <a:pt x="2155" y="1751"/>
                    <a:pt x="2166" y="1747"/>
                    <a:pt x="2176" y="1744"/>
                  </a:cubicBezTo>
                  <a:lnTo>
                    <a:pt x="2176" y="1744"/>
                  </a:lnTo>
                  <a:cubicBezTo>
                    <a:pt x="2177" y="1739"/>
                    <a:pt x="2177" y="1734"/>
                    <a:pt x="2178" y="1730"/>
                  </a:cubicBezTo>
                  <a:lnTo>
                    <a:pt x="2178" y="1730"/>
                  </a:lnTo>
                  <a:cubicBezTo>
                    <a:pt x="2170" y="1723"/>
                    <a:pt x="2164" y="1712"/>
                    <a:pt x="2161" y="1695"/>
                  </a:cubicBezTo>
                  <a:lnTo>
                    <a:pt x="2161" y="1695"/>
                  </a:lnTo>
                  <a:cubicBezTo>
                    <a:pt x="2168" y="1690"/>
                    <a:pt x="2179" y="1687"/>
                    <a:pt x="2193" y="1687"/>
                  </a:cubicBezTo>
                  <a:lnTo>
                    <a:pt x="2192" y="1688"/>
                  </a:lnTo>
                  <a:lnTo>
                    <a:pt x="2192" y="1688"/>
                  </a:lnTo>
                  <a:cubicBezTo>
                    <a:pt x="2268" y="1654"/>
                    <a:pt x="2256" y="1584"/>
                    <a:pt x="2259" y="1521"/>
                  </a:cubicBezTo>
                  <a:lnTo>
                    <a:pt x="2259" y="1521"/>
                  </a:lnTo>
                  <a:cubicBezTo>
                    <a:pt x="2250" y="1514"/>
                    <a:pt x="2238" y="1515"/>
                    <a:pt x="2225" y="1518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5" name="Freeform 53">
              <a:extLst>
                <a:ext uri="{FF2B5EF4-FFF2-40B4-BE49-F238E27FC236}">
                  <a16:creationId xmlns:a16="http://schemas.microsoft.com/office/drawing/2014/main" id="{C48D8484-F3E5-CD4C-AC92-8F1398B85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8194" y="7854587"/>
              <a:ext cx="1229890" cy="1247170"/>
            </a:xfrm>
            <a:custGeom>
              <a:avLst/>
              <a:gdLst>
                <a:gd name="T0" fmla="*/ 385 w 1884"/>
                <a:gd name="T1" fmla="*/ 1692 h 1909"/>
                <a:gd name="T2" fmla="*/ 368 w 1884"/>
                <a:gd name="T3" fmla="*/ 1272 h 1909"/>
                <a:gd name="T4" fmla="*/ 1804 w 1884"/>
                <a:gd name="T5" fmla="*/ 1125 h 1909"/>
                <a:gd name="T6" fmla="*/ 1801 w 1884"/>
                <a:gd name="T7" fmla="*/ 1123 h 1909"/>
                <a:gd name="T8" fmla="*/ 1758 w 1884"/>
                <a:gd name="T9" fmla="*/ 1097 h 1909"/>
                <a:gd name="T10" fmla="*/ 1736 w 1884"/>
                <a:gd name="T11" fmla="*/ 990 h 1909"/>
                <a:gd name="T12" fmla="*/ 1619 w 1884"/>
                <a:gd name="T13" fmla="*/ 823 h 1909"/>
                <a:gd name="T14" fmla="*/ 1520 w 1884"/>
                <a:gd name="T15" fmla="*/ 723 h 1909"/>
                <a:gd name="T16" fmla="*/ 1426 w 1884"/>
                <a:gd name="T17" fmla="*/ 642 h 1909"/>
                <a:gd name="T18" fmla="*/ 1370 w 1884"/>
                <a:gd name="T19" fmla="*/ 560 h 1909"/>
                <a:gd name="T20" fmla="*/ 1285 w 1884"/>
                <a:gd name="T21" fmla="*/ 507 h 1909"/>
                <a:gd name="T22" fmla="*/ 1252 w 1884"/>
                <a:gd name="T23" fmla="*/ 488 h 1909"/>
                <a:gd name="T24" fmla="*/ 1237 w 1884"/>
                <a:gd name="T25" fmla="*/ 473 h 1909"/>
                <a:gd name="T26" fmla="*/ 1201 w 1884"/>
                <a:gd name="T27" fmla="*/ 439 h 1909"/>
                <a:gd name="T28" fmla="*/ 1067 w 1884"/>
                <a:gd name="T29" fmla="*/ 268 h 1909"/>
                <a:gd name="T30" fmla="*/ 1024 w 1884"/>
                <a:gd name="T31" fmla="*/ 240 h 1909"/>
                <a:gd name="T32" fmla="*/ 885 w 1884"/>
                <a:gd name="T33" fmla="*/ 173 h 1909"/>
                <a:gd name="T34" fmla="*/ 852 w 1884"/>
                <a:gd name="T35" fmla="*/ 156 h 1909"/>
                <a:gd name="T36" fmla="*/ 818 w 1884"/>
                <a:gd name="T37" fmla="*/ 89 h 1909"/>
                <a:gd name="T38" fmla="*/ 835 w 1884"/>
                <a:gd name="T39" fmla="*/ 55 h 1909"/>
                <a:gd name="T40" fmla="*/ 853 w 1884"/>
                <a:gd name="T41" fmla="*/ 5 h 1909"/>
                <a:gd name="T42" fmla="*/ 854 w 1884"/>
                <a:gd name="T43" fmla="*/ 4 h 1909"/>
                <a:gd name="T44" fmla="*/ 816 w 1884"/>
                <a:gd name="T45" fmla="*/ 2 h 1909"/>
                <a:gd name="T46" fmla="*/ 397 w 1884"/>
                <a:gd name="T47" fmla="*/ 59 h 1909"/>
                <a:gd name="T48" fmla="*/ 356 w 1884"/>
                <a:gd name="T49" fmla="*/ 31 h 1909"/>
                <a:gd name="T50" fmla="*/ 326 w 1884"/>
                <a:gd name="T51" fmla="*/ 35 h 1909"/>
                <a:gd name="T52" fmla="*/ 25 w 1884"/>
                <a:gd name="T53" fmla="*/ 85 h 1909"/>
                <a:gd name="T54" fmla="*/ 14 w 1884"/>
                <a:gd name="T55" fmla="*/ 96 h 1909"/>
                <a:gd name="T56" fmla="*/ 0 w 1884"/>
                <a:gd name="T57" fmla="*/ 129 h 1909"/>
                <a:gd name="T58" fmla="*/ 20 w 1884"/>
                <a:gd name="T59" fmla="*/ 169 h 1909"/>
                <a:gd name="T60" fmla="*/ 284 w 1884"/>
                <a:gd name="T61" fmla="*/ 1007 h 1909"/>
                <a:gd name="T62" fmla="*/ 284 w 1884"/>
                <a:gd name="T63" fmla="*/ 1006 h 1909"/>
                <a:gd name="T64" fmla="*/ 359 w 1884"/>
                <a:gd name="T65" fmla="*/ 1181 h 1909"/>
                <a:gd name="T66" fmla="*/ 359 w 1884"/>
                <a:gd name="T67" fmla="*/ 1182 h 1909"/>
                <a:gd name="T68" fmla="*/ 367 w 1884"/>
                <a:gd name="T69" fmla="*/ 1274 h 1909"/>
                <a:gd name="T70" fmla="*/ 368 w 1884"/>
                <a:gd name="T71" fmla="*/ 1273 h 1909"/>
                <a:gd name="T72" fmla="*/ 351 w 1884"/>
                <a:gd name="T73" fmla="*/ 1490 h 1909"/>
                <a:gd name="T74" fmla="*/ 351 w 1884"/>
                <a:gd name="T75" fmla="*/ 1490 h 1909"/>
                <a:gd name="T76" fmla="*/ 384 w 1884"/>
                <a:gd name="T77" fmla="*/ 1691 h 1909"/>
                <a:gd name="T78" fmla="*/ 383 w 1884"/>
                <a:gd name="T79" fmla="*/ 1691 h 1909"/>
                <a:gd name="T80" fmla="*/ 401 w 1884"/>
                <a:gd name="T81" fmla="*/ 1755 h 1909"/>
                <a:gd name="T82" fmla="*/ 388 w 1884"/>
                <a:gd name="T83" fmla="*/ 1757 h 1909"/>
                <a:gd name="T84" fmla="*/ 390 w 1884"/>
                <a:gd name="T85" fmla="*/ 1759 h 1909"/>
                <a:gd name="T86" fmla="*/ 403 w 1884"/>
                <a:gd name="T87" fmla="*/ 1780 h 1909"/>
                <a:gd name="T88" fmla="*/ 434 w 1884"/>
                <a:gd name="T89" fmla="*/ 1807 h 1909"/>
                <a:gd name="T90" fmla="*/ 435 w 1884"/>
                <a:gd name="T91" fmla="*/ 1809 h 1909"/>
                <a:gd name="T92" fmla="*/ 467 w 1884"/>
                <a:gd name="T93" fmla="*/ 1858 h 1909"/>
                <a:gd name="T94" fmla="*/ 557 w 1884"/>
                <a:gd name="T95" fmla="*/ 1889 h 1909"/>
                <a:gd name="T96" fmla="*/ 1485 w 1884"/>
                <a:gd name="T97" fmla="*/ 1874 h 1909"/>
                <a:gd name="T98" fmla="*/ 1485 w 1884"/>
                <a:gd name="T99" fmla="*/ 1874 h 1909"/>
                <a:gd name="T100" fmla="*/ 1534 w 1884"/>
                <a:gd name="T101" fmla="*/ 1904 h 1909"/>
                <a:gd name="T102" fmla="*/ 1552 w 1884"/>
                <a:gd name="T103" fmla="*/ 1850 h 1909"/>
                <a:gd name="T104" fmla="*/ 1540 w 1884"/>
                <a:gd name="T105" fmla="*/ 1706 h 1909"/>
                <a:gd name="T106" fmla="*/ 1635 w 1884"/>
                <a:gd name="T107" fmla="*/ 1724 h 1909"/>
                <a:gd name="T108" fmla="*/ 1723 w 1884"/>
                <a:gd name="T109" fmla="*/ 1731 h 1909"/>
                <a:gd name="T110" fmla="*/ 1745 w 1884"/>
                <a:gd name="T111" fmla="*/ 1705 h 1909"/>
                <a:gd name="T112" fmla="*/ 1749 w 1884"/>
                <a:gd name="T113" fmla="*/ 1625 h 1909"/>
                <a:gd name="T114" fmla="*/ 1879 w 1884"/>
                <a:gd name="T115" fmla="*/ 1154 h 1909"/>
                <a:gd name="T116" fmla="*/ 1879 w 1884"/>
                <a:gd name="T117" fmla="*/ 1126 h 1909"/>
                <a:gd name="T118" fmla="*/ 1849 w 1884"/>
                <a:gd name="T119" fmla="*/ 1141 h 1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84" h="1909">
                  <a:moveTo>
                    <a:pt x="384" y="1691"/>
                  </a:moveTo>
                  <a:lnTo>
                    <a:pt x="384" y="1691"/>
                  </a:lnTo>
                  <a:cubicBezTo>
                    <a:pt x="385" y="1691"/>
                    <a:pt x="385" y="1692"/>
                    <a:pt x="385" y="1692"/>
                  </a:cubicBezTo>
                  <a:lnTo>
                    <a:pt x="384" y="1691"/>
                  </a:lnTo>
                  <a:close/>
                  <a:moveTo>
                    <a:pt x="368" y="1272"/>
                  </a:moveTo>
                  <a:lnTo>
                    <a:pt x="368" y="1272"/>
                  </a:lnTo>
                  <a:close/>
                  <a:moveTo>
                    <a:pt x="1849" y="1141"/>
                  </a:moveTo>
                  <a:lnTo>
                    <a:pt x="1849" y="1141"/>
                  </a:lnTo>
                  <a:cubicBezTo>
                    <a:pt x="1840" y="1132"/>
                    <a:pt x="1814" y="1149"/>
                    <a:pt x="1804" y="1125"/>
                  </a:cubicBezTo>
                  <a:lnTo>
                    <a:pt x="1804" y="1125"/>
                  </a:lnTo>
                  <a:cubicBezTo>
                    <a:pt x="1803" y="1124"/>
                    <a:pt x="1802" y="1124"/>
                    <a:pt x="1801" y="1123"/>
                  </a:cubicBezTo>
                  <a:lnTo>
                    <a:pt x="1801" y="1123"/>
                  </a:lnTo>
                  <a:cubicBezTo>
                    <a:pt x="1787" y="1114"/>
                    <a:pt x="1772" y="1106"/>
                    <a:pt x="1758" y="1097"/>
                  </a:cubicBezTo>
                  <a:lnTo>
                    <a:pt x="1758" y="1097"/>
                  </a:lnTo>
                  <a:lnTo>
                    <a:pt x="1758" y="1097"/>
                  </a:lnTo>
                  <a:lnTo>
                    <a:pt x="1758" y="1097"/>
                  </a:lnTo>
                  <a:cubicBezTo>
                    <a:pt x="1744" y="1063"/>
                    <a:pt x="1734" y="1027"/>
                    <a:pt x="1736" y="990"/>
                  </a:cubicBezTo>
                  <a:lnTo>
                    <a:pt x="1736" y="990"/>
                  </a:lnTo>
                  <a:cubicBezTo>
                    <a:pt x="1717" y="977"/>
                    <a:pt x="1714" y="960"/>
                    <a:pt x="1719" y="940"/>
                  </a:cubicBezTo>
                  <a:lnTo>
                    <a:pt x="1719" y="940"/>
                  </a:lnTo>
                  <a:cubicBezTo>
                    <a:pt x="1633" y="946"/>
                    <a:pt x="1617" y="892"/>
                    <a:pt x="1619" y="823"/>
                  </a:cubicBezTo>
                  <a:lnTo>
                    <a:pt x="1619" y="823"/>
                  </a:lnTo>
                  <a:cubicBezTo>
                    <a:pt x="1556" y="820"/>
                    <a:pt x="1553" y="757"/>
                    <a:pt x="1520" y="723"/>
                  </a:cubicBezTo>
                  <a:lnTo>
                    <a:pt x="1520" y="723"/>
                  </a:lnTo>
                  <a:cubicBezTo>
                    <a:pt x="1491" y="727"/>
                    <a:pt x="1474" y="716"/>
                    <a:pt x="1468" y="686"/>
                  </a:cubicBezTo>
                  <a:lnTo>
                    <a:pt x="1468" y="686"/>
                  </a:lnTo>
                  <a:cubicBezTo>
                    <a:pt x="1451" y="674"/>
                    <a:pt x="1438" y="659"/>
                    <a:pt x="1426" y="642"/>
                  </a:cubicBezTo>
                  <a:lnTo>
                    <a:pt x="1426" y="642"/>
                  </a:lnTo>
                  <a:cubicBezTo>
                    <a:pt x="1408" y="615"/>
                    <a:pt x="1393" y="584"/>
                    <a:pt x="1370" y="560"/>
                  </a:cubicBezTo>
                  <a:lnTo>
                    <a:pt x="1370" y="560"/>
                  </a:lnTo>
                  <a:cubicBezTo>
                    <a:pt x="1344" y="553"/>
                    <a:pt x="1312" y="559"/>
                    <a:pt x="1302" y="523"/>
                  </a:cubicBezTo>
                  <a:lnTo>
                    <a:pt x="1302" y="523"/>
                  </a:lnTo>
                  <a:cubicBezTo>
                    <a:pt x="1290" y="524"/>
                    <a:pt x="1282" y="520"/>
                    <a:pt x="1285" y="507"/>
                  </a:cubicBezTo>
                  <a:lnTo>
                    <a:pt x="1285" y="507"/>
                  </a:lnTo>
                  <a:cubicBezTo>
                    <a:pt x="1268" y="513"/>
                    <a:pt x="1259" y="502"/>
                    <a:pt x="1252" y="488"/>
                  </a:cubicBezTo>
                  <a:lnTo>
                    <a:pt x="1252" y="488"/>
                  </a:lnTo>
                  <a:lnTo>
                    <a:pt x="1252" y="488"/>
                  </a:lnTo>
                  <a:lnTo>
                    <a:pt x="1252" y="488"/>
                  </a:lnTo>
                  <a:cubicBezTo>
                    <a:pt x="1247" y="483"/>
                    <a:pt x="1242" y="478"/>
                    <a:pt x="1237" y="473"/>
                  </a:cubicBezTo>
                  <a:lnTo>
                    <a:pt x="1237" y="473"/>
                  </a:lnTo>
                  <a:cubicBezTo>
                    <a:pt x="1218" y="469"/>
                    <a:pt x="1206" y="458"/>
                    <a:pt x="1201" y="439"/>
                  </a:cubicBezTo>
                  <a:lnTo>
                    <a:pt x="1201" y="439"/>
                  </a:lnTo>
                  <a:cubicBezTo>
                    <a:pt x="1150" y="393"/>
                    <a:pt x="1088" y="357"/>
                    <a:pt x="1073" y="280"/>
                  </a:cubicBezTo>
                  <a:lnTo>
                    <a:pt x="1073" y="280"/>
                  </a:lnTo>
                  <a:cubicBezTo>
                    <a:pt x="1073" y="276"/>
                    <a:pt x="1071" y="272"/>
                    <a:pt x="1067" y="268"/>
                  </a:cubicBezTo>
                  <a:lnTo>
                    <a:pt x="1067" y="268"/>
                  </a:lnTo>
                  <a:cubicBezTo>
                    <a:pt x="1057" y="258"/>
                    <a:pt x="1037" y="250"/>
                    <a:pt x="1024" y="240"/>
                  </a:cubicBezTo>
                  <a:lnTo>
                    <a:pt x="1024" y="240"/>
                  </a:lnTo>
                  <a:cubicBezTo>
                    <a:pt x="986" y="228"/>
                    <a:pt x="949" y="217"/>
                    <a:pt x="919" y="189"/>
                  </a:cubicBezTo>
                  <a:lnTo>
                    <a:pt x="919" y="189"/>
                  </a:lnTo>
                  <a:cubicBezTo>
                    <a:pt x="905" y="189"/>
                    <a:pt x="891" y="189"/>
                    <a:pt x="885" y="173"/>
                  </a:cubicBezTo>
                  <a:lnTo>
                    <a:pt x="885" y="173"/>
                  </a:lnTo>
                  <a:cubicBezTo>
                    <a:pt x="871" y="172"/>
                    <a:pt x="857" y="172"/>
                    <a:pt x="852" y="156"/>
                  </a:cubicBezTo>
                  <a:lnTo>
                    <a:pt x="852" y="156"/>
                  </a:lnTo>
                  <a:cubicBezTo>
                    <a:pt x="833" y="152"/>
                    <a:pt x="820" y="143"/>
                    <a:pt x="818" y="122"/>
                  </a:cubicBezTo>
                  <a:lnTo>
                    <a:pt x="818" y="122"/>
                  </a:lnTo>
                  <a:cubicBezTo>
                    <a:pt x="793" y="111"/>
                    <a:pt x="800" y="100"/>
                    <a:pt x="818" y="89"/>
                  </a:cubicBezTo>
                  <a:lnTo>
                    <a:pt x="818" y="89"/>
                  </a:lnTo>
                  <a:cubicBezTo>
                    <a:pt x="819" y="75"/>
                    <a:pt x="819" y="61"/>
                    <a:pt x="835" y="55"/>
                  </a:cubicBezTo>
                  <a:lnTo>
                    <a:pt x="835" y="55"/>
                  </a:lnTo>
                  <a:cubicBezTo>
                    <a:pt x="840" y="38"/>
                    <a:pt x="851" y="32"/>
                    <a:pt x="869" y="39"/>
                  </a:cubicBezTo>
                  <a:lnTo>
                    <a:pt x="869" y="39"/>
                  </a:lnTo>
                  <a:cubicBezTo>
                    <a:pt x="867" y="21"/>
                    <a:pt x="862" y="11"/>
                    <a:pt x="853" y="5"/>
                  </a:cubicBezTo>
                  <a:lnTo>
                    <a:pt x="853" y="5"/>
                  </a:lnTo>
                  <a:cubicBezTo>
                    <a:pt x="853" y="5"/>
                    <a:pt x="853" y="4"/>
                    <a:pt x="854" y="4"/>
                  </a:cubicBezTo>
                  <a:lnTo>
                    <a:pt x="854" y="4"/>
                  </a:lnTo>
                  <a:cubicBezTo>
                    <a:pt x="853" y="4"/>
                    <a:pt x="852" y="4"/>
                    <a:pt x="850" y="4"/>
                  </a:cubicBezTo>
                  <a:lnTo>
                    <a:pt x="850" y="4"/>
                  </a:lnTo>
                  <a:cubicBezTo>
                    <a:pt x="842" y="0"/>
                    <a:pt x="830" y="0"/>
                    <a:pt x="816" y="2"/>
                  </a:cubicBezTo>
                  <a:lnTo>
                    <a:pt x="816" y="2"/>
                  </a:lnTo>
                  <a:cubicBezTo>
                    <a:pt x="677" y="21"/>
                    <a:pt x="537" y="41"/>
                    <a:pt x="397" y="59"/>
                  </a:cubicBezTo>
                  <a:lnTo>
                    <a:pt x="397" y="59"/>
                  </a:lnTo>
                  <a:cubicBezTo>
                    <a:pt x="383" y="55"/>
                    <a:pt x="371" y="50"/>
                    <a:pt x="362" y="40"/>
                  </a:cubicBezTo>
                  <a:lnTo>
                    <a:pt x="362" y="40"/>
                  </a:lnTo>
                  <a:cubicBezTo>
                    <a:pt x="360" y="37"/>
                    <a:pt x="358" y="34"/>
                    <a:pt x="356" y="31"/>
                  </a:cubicBezTo>
                  <a:lnTo>
                    <a:pt x="356" y="31"/>
                  </a:lnTo>
                  <a:cubicBezTo>
                    <a:pt x="346" y="32"/>
                    <a:pt x="336" y="33"/>
                    <a:pt x="326" y="35"/>
                  </a:cubicBezTo>
                  <a:lnTo>
                    <a:pt x="326" y="35"/>
                  </a:lnTo>
                  <a:cubicBezTo>
                    <a:pt x="311" y="45"/>
                    <a:pt x="294" y="52"/>
                    <a:pt x="269" y="56"/>
                  </a:cubicBezTo>
                  <a:lnTo>
                    <a:pt x="269" y="56"/>
                  </a:lnTo>
                  <a:cubicBezTo>
                    <a:pt x="187" y="66"/>
                    <a:pt x="106" y="76"/>
                    <a:pt x="25" y="85"/>
                  </a:cubicBezTo>
                  <a:lnTo>
                    <a:pt x="25" y="85"/>
                  </a:lnTo>
                  <a:cubicBezTo>
                    <a:pt x="20" y="88"/>
                    <a:pt x="17" y="92"/>
                    <a:pt x="14" y="96"/>
                  </a:cubicBezTo>
                  <a:lnTo>
                    <a:pt x="14" y="96"/>
                  </a:lnTo>
                  <a:cubicBezTo>
                    <a:pt x="12" y="98"/>
                    <a:pt x="11" y="99"/>
                    <a:pt x="10" y="100"/>
                  </a:cubicBezTo>
                  <a:lnTo>
                    <a:pt x="10" y="100"/>
                  </a:lnTo>
                  <a:cubicBezTo>
                    <a:pt x="4" y="110"/>
                    <a:pt x="1" y="119"/>
                    <a:pt x="0" y="129"/>
                  </a:cubicBezTo>
                  <a:lnTo>
                    <a:pt x="0" y="129"/>
                  </a:lnTo>
                  <a:cubicBezTo>
                    <a:pt x="9" y="138"/>
                    <a:pt x="15" y="151"/>
                    <a:pt x="20" y="169"/>
                  </a:cubicBezTo>
                  <a:lnTo>
                    <a:pt x="20" y="169"/>
                  </a:lnTo>
                  <a:cubicBezTo>
                    <a:pt x="56" y="299"/>
                    <a:pt x="94" y="428"/>
                    <a:pt x="137" y="556"/>
                  </a:cubicBezTo>
                  <a:lnTo>
                    <a:pt x="137" y="556"/>
                  </a:lnTo>
                  <a:cubicBezTo>
                    <a:pt x="187" y="706"/>
                    <a:pt x="214" y="864"/>
                    <a:pt x="284" y="1007"/>
                  </a:cubicBezTo>
                  <a:lnTo>
                    <a:pt x="284" y="1007"/>
                  </a:lnTo>
                  <a:cubicBezTo>
                    <a:pt x="284" y="1006"/>
                    <a:pt x="284" y="1006"/>
                    <a:pt x="284" y="1006"/>
                  </a:cubicBezTo>
                  <a:lnTo>
                    <a:pt x="284" y="1006"/>
                  </a:lnTo>
                  <a:cubicBezTo>
                    <a:pt x="291" y="1049"/>
                    <a:pt x="287" y="1097"/>
                    <a:pt x="333" y="1123"/>
                  </a:cubicBezTo>
                  <a:lnTo>
                    <a:pt x="333" y="1123"/>
                  </a:lnTo>
                  <a:cubicBezTo>
                    <a:pt x="327" y="1149"/>
                    <a:pt x="374" y="1152"/>
                    <a:pt x="359" y="1181"/>
                  </a:cubicBezTo>
                  <a:lnTo>
                    <a:pt x="359" y="1181"/>
                  </a:lnTo>
                  <a:lnTo>
                    <a:pt x="359" y="1182"/>
                  </a:lnTo>
                  <a:lnTo>
                    <a:pt x="359" y="1182"/>
                  </a:lnTo>
                  <a:cubicBezTo>
                    <a:pt x="362" y="1207"/>
                    <a:pt x="365" y="1231"/>
                    <a:pt x="369" y="1257"/>
                  </a:cubicBezTo>
                  <a:lnTo>
                    <a:pt x="369" y="1257"/>
                  </a:lnTo>
                  <a:cubicBezTo>
                    <a:pt x="368" y="1262"/>
                    <a:pt x="368" y="1268"/>
                    <a:pt x="367" y="1274"/>
                  </a:cubicBezTo>
                  <a:lnTo>
                    <a:pt x="367" y="1274"/>
                  </a:lnTo>
                  <a:lnTo>
                    <a:pt x="368" y="1273"/>
                  </a:lnTo>
                  <a:lnTo>
                    <a:pt x="368" y="1273"/>
                  </a:lnTo>
                  <a:cubicBezTo>
                    <a:pt x="347" y="1344"/>
                    <a:pt x="313" y="1414"/>
                    <a:pt x="351" y="1490"/>
                  </a:cubicBezTo>
                  <a:lnTo>
                    <a:pt x="351" y="1490"/>
                  </a:lnTo>
                  <a:lnTo>
                    <a:pt x="351" y="1490"/>
                  </a:lnTo>
                  <a:lnTo>
                    <a:pt x="352" y="1491"/>
                  </a:lnTo>
                  <a:lnTo>
                    <a:pt x="351" y="1490"/>
                  </a:lnTo>
                  <a:lnTo>
                    <a:pt x="351" y="1490"/>
                  </a:lnTo>
                  <a:cubicBezTo>
                    <a:pt x="351" y="1504"/>
                    <a:pt x="351" y="1519"/>
                    <a:pt x="368" y="1525"/>
                  </a:cubicBezTo>
                  <a:lnTo>
                    <a:pt x="368" y="1525"/>
                  </a:lnTo>
                  <a:cubicBezTo>
                    <a:pt x="401" y="1577"/>
                    <a:pt x="342" y="1639"/>
                    <a:pt x="384" y="1691"/>
                  </a:cubicBezTo>
                  <a:lnTo>
                    <a:pt x="384" y="1691"/>
                  </a:lnTo>
                  <a:lnTo>
                    <a:pt x="383" y="1691"/>
                  </a:lnTo>
                  <a:lnTo>
                    <a:pt x="383" y="1691"/>
                  </a:lnTo>
                  <a:cubicBezTo>
                    <a:pt x="390" y="1710"/>
                    <a:pt x="396" y="1730"/>
                    <a:pt x="416" y="1741"/>
                  </a:cubicBezTo>
                  <a:lnTo>
                    <a:pt x="416" y="1741"/>
                  </a:lnTo>
                  <a:cubicBezTo>
                    <a:pt x="412" y="1746"/>
                    <a:pt x="407" y="1755"/>
                    <a:pt x="401" y="1755"/>
                  </a:cubicBezTo>
                  <a:lnTo>
                    <a:pt x="401" y="1755"/>
                  </a:lnTo>
                  <a:cubicBezTo>
                    <a:pt x="397" y="1756"/>
                    <a:pt x="393" y="1756"/>
                    <a:pt x="388" y="1757"/>
                  </a:cubicBezTo>
                  <a:lnTo>
                    <a:pt x="388" y="1757"/>
                  </a:lnTo>
                  <a:cubicBezTo>
                    <a:pt x="389" y="1757"/>
                    <a:pt x="389" y="1757"/>
                    <a:pt x="389" y="1757"/>
                  </a:cubicBezTo>
                  <a:lnTo>
                    <a:pt x="390" y="1759"/>
                  </a:lnTo>
                  <a:lnTo>
                    <a:pt x="390" y="1759"/>
                  </a:lnTo>
                  <a:cubicBezTo>
                    <a:pt x="393" y="1765"/>
                    <a:pt x="398" y="1769"/>
                    <a:pt x="403" y="1771"/>
                  </a:cubicBezTo>
                  <a:lnTo>
                    <a:pt x="403" y="1771"/>
                  </a:lnTo>
                  <a:cubicBezTo>
                    <a:pt x="403" y="1773"/>
                    <a:pt x="403" y="1777"/>
                    <a:pt x="403" y="1780"/>
                  </a:cubicBezTo>
                  <a:lnTo>
                    <a:pt x="403" y="1780"/>
                  </a:lnTo>
                  <a:cubicBezTo>
                    <a:pt x="415" y="1783"/>
                    <a:pt x="426" y="1791"/>
                    <a:pt x="434" y="1807"/>
                  </a:cubicBezTo>
                  <a:lnTo>
                    <a:pt x="434" y="1807"/>
                  </a:lnTo>
                  <a:cubicBezTo>
                    <a:pt x="434" y="1807"/>
                    <a:pt x="434" y="1807"/>
                    <a:pt x="433" y="1807"/>
                  </a:cubicBezTo>
                  <a:lnTo>
                    <a:pt x="435" y="1809"/>
                  </a:lnTo>
                  <a:lnTo>
                    <a:pt x="435" y="1809"/>
                  </a:lnTo>
                  <a:cubicBezTo>
                    <a:pt x="435" y="1808"/>
                    <a:pt x="435" y="1808"/>
                    <a:pt x="435" y="1808"/>
                  </a:cubicBezTo>
                  <a:lnTo>
                    <a:pt x="435" y="1808"/>
                  </a:lnTo>
                  <a:cubicBezTo>
                    <a:pt x="454" y="1819"/>
                    <a:pt x="439" y="1853"/>
                    <a:pt x="467" y="1858"/>
                  </a:cubicBezTo>
                  <a:lnTo>
                    <a:pt x="467" y="1858"/>
                  </a:lnTo>
                  <a:cubicBezTo>
                    <a:pt x="484" y="1907"/>
                    <a:pt x="526" y="1891"/>
                    <a:pt x="557" y="1889"/>
                  </a:cubicBezTo>
                  <a:lnTo>
                    <a:pt x="557" y="1889"/>
                  </a:lnTo>
                  <a:cubicBezTo>
                    <a:pt x="829" y="1873"/>
                    <a:pt x="1100" y="1857"/>
                    <a:pt x="1370" y="1833"/>
                  </a:cubicBezTo>
                  <a:lnTo>
                    <a:pt x="1370" y="1833"/>
                  </a:lnTo>
                  <a:cubicBezTo>
                    <a:pt x="1422" y="1828"/>
                    <a:pt x="1454" y="1840"/>
                    <a:pt x="1485" y="1874"/>
                  </a:cubicBezTo>
                  <a:lnTo>
                    <a:pt x="1485" y="1874"/>
                  </a:lnTo>
                  <a:lnTo>
                    <a:pt x="1486" y="1875"/>
                  </a:lnTo>
                  <a:lnTo>
                    <a:pt x="1485" y="1874"/>
                  </a:lnTo>
                  <a:lnTo>
                    <a:pt x="1485" y="1874"/>
                  </a:lnTo>
                  <a:cubicBezTo>
                    <a:pt x="1494" y="1897"/>
                    <a:pt x="1513" y="1908"/>
                    <a:pt x="1534" y="1904"/>
                  </a:cubicBezTo>
                  <a:lnTo>
                    <a:pt x="1534" y="1904"/>
                  </a:lnTo>
                  <a:cubicBezTo>
                    <a:pt x="1542" y="1901"/>
                    <a:pt x="1548" y="1896"/>
                    <a:pt x="1552" y="1891"/>
                  </a:cubicBezTo>
                  <a:lnTo>
                    <a:pt x="1552" y="1891"/>
                  </a:lnTo>
                  <a:cubicBezTo>
                    <a:pt x="1556" y="1880"/>
                    <a:pt x="1550" y="1863"/>
                    <a:pt x="1552" y="1850"/>
                  </a:cubicBezTo>
                  <a:lnTo>
                    <a:pt x="1552" y="1850"/>
                  </a:lnTo>
                  <a:cubicBezTo>
                    <a:pt x="1560" y="1802"/>
                    <a:pt x="1525" y="1756"/>
                    <a:pt x="1540" y="1706"/>
                  </a:cubicBezTo>
                  <a:lnTo>
                    <a:pt x="1540" y="1706"/>
                  </a:lnTo>
                  <a:cubicBezTo>
                    <a:pt x="1561" y="1690"/>
                    <a:pt x="1582" y="1693"/>
                    <a:pt x="1602" y="1707"/>
                  </a:cubicBezTo>
                  <a:lnTo>
                    <a:pt x="1602" y="1707"/>
                  </a:lnTo>
                  <a:cubicBezTo>
                    <a:pt x="1607" y="1725"/>
                    <a:pt x="1622" y="1725"/>
                    <a:pt x="1635" y="1724"/>
                  </a:cubicBezTo>
                  <a:lnTo>
                    <a:pt x="1635" y="1724"/>
                  </a:lnTo>
                  <a:cubicBezTo>
                    <a:pt x="1669" y="1720"/>
                    <a:pt x="1700" y="1720"/>
                    <a:pt x="1723" y="1731"/>
                  </a:cubicBezTo>
                  <a:lnTo>
                    <a:pt x="1723" y="1731"/>
                  </a:lnTo>
                  <a:cubicBezTo>
                    <a:pt x="1727" y="1727"/>
                    <a:pt x="1733" y="1723"/>
                    <a:pt x="1737" y="1717"/>
                  </a:cubicBezTo>
                  <a:lnTo>
                    <a:pt x="1737" y="1717"/>
                  </a:lnTo>
                  <a:cubicBezTo>
                    <a:pt x="1740" y="1714"/>
                    <a:pt x="1743" y="1709"/>
                    <a:pt x="1745" y="1705"/>
                  </a:cubicBezTo>
                  <a:lnTo>
                    <a:pt x="1745" y="1705"/>
                  </a:lnTo>
                  <a:cubicBezTo>
                    <a:pt x="1758" y="1679"/>
                    <a:pt x="1754" y="1648"/>
                    <a:pt x="1749" y="1625"/>
                  </a:cubicBezTo>
                  <a:lnTo>
                    <a:pt x="1749" y="1625"/>
                  </a:lnTo>
                  <a:cubicBezTo>
                    <a:pt x="1721" y="1485"/>
                    <a:pt x="1778" y="1367"/>
                    <a:pt x="1838" y="1242"/>
                  </a:cubicBezTo>
                  <a:lnTo>
                    <a:pt x="1838" y="1242"/>
                  </a:lnTo>
                  <a:cubicBezTo>
                    <a:pt x="1852" y="1214"/>
                    <a:pt x="1867" y="1184"/>
                    <a:pt x="1879" y="1154"/>
                  </a:cubicBezTo>
                  <a:lnTo>
                    <a:pt x="1879" y="1154"/>
                  </a:lnTo>
                  <a:cubicBezTo>
                    <a:pt x="1883" y="1145"/>
                    <a:pt x="1883" y="1134"/>
                    <a:pt x="1879" y="1126"/>
                  </a:cubicBezTo>
                  <a:lnTo>
                    <a:pt x="1879" y="1126"/>
                  </a:lnTo>
                  <a:cubicBezTo>
                    <a:pt x="1870" y="1136"/>
                    <a:pt x="1859" y="1144"/>
                    <a:pt x="1845" y="1150"/>
                  </a:cubicBezTo>
                  <a:lnTo>
                    <a:pt x="1845" y="1150"/>
                  </a:lnTo>
                  <a:cubicBezTo>
                    <a:pt x="1847" y="1147"/>
                    <a:pt x="1848" y="1144"/>
                    <a:pt x="1849" y="1141"/>
                  </a:cubicBezTo>
                  <a:close/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6" name="Freeform 73">
              <a:extLst>
                <a:ext uri="{FF2B5EF4-FFF2-40B4-BE49-F238E27FC236}">
                  <a16:creationId xmlns:a16="http://schemas.microsoft.com/office/drawing/2014/main" id="{97942F94-3DBA-9344-851D-01DEF1014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8254" y="5605070"/>
              <a:ext cx="1347982" cy="907296"/>
            </a:xfrm>
            <a:custGeom>
              <a:avLst/>
              <a:gdLst>
                <a:gd name="T0" fmla="*/ 2050 w 2065"/>
                <a:gd name="T1" fmla="*/ 609 h 1387"/>
                <a:gd name="T2" fmla="*/ 1998 w 2065"/>
                <a:gd name="T3" fmla="*/ 524 h 1387"/>
                <a:gd name="T4" fmla="*/ 1839 w 2065"/>
                <a:gd name="T5" fmla="*/ 373 h 1387"/>
                <a:gd name="T6" fmla="*/ 1727 w 2065"/>
                <a:gd name="T7" fmla="*/ 276 h 1387"/>
                <a:gd name="T8" fmla="*/ 1725 w 2065"/>
                <a:gd name="T9" fmla="*/ 143 h 1387"/>
                <a:gd name="T10" fmla="*/ 1725 w 2065"/>
                <a:gd name="T11" fmla="*/ 80 h 1387"/>
                <a:gd name="T12" fmla="*/ 1666 w 2065"/>
                <a:gd name="T13" fmla="*/ 9 h 1387"/>
                <a:gd name="T14" fmla="*/ 1634 w 2065"/>
                <a:gd name="T15" fmla="*/ 13 h 1387"/>
                <a:gd name="T16" fmla="*/ 1606 w 2065"/>
                <a:gd name="T17" fmla="*/ 17 h 1387"/>
                <a:gd name="T18" fmla="*/ 329 w 2065"/>
                <a:gd name="T19" fmla="*/ 50 h 1387"/>
                <a:gd name="T20" fmla="*/ 303 w 2065"/>
                <a:gd name="T21" fmla="*/ 48 h 1387"/>
                <a:gd name="T22" fmla="*/ 247 w 2065"/>
                <a:gd name="T23" fmla="*/ 52 h 1387"/>
                <a:gd name="T24" fmla="*/ 197 w 2065"/>
                <a:gd name="T25" fmla="*/ 50 h 1387"/>
                <a:gd name="T26" fmla="*/ 167 w 2065"/>
                <a:gd name="T27" fmla="*/ 59 h 1387"/>
                <a:gd name="T28" fmla="*/ 71 w 2065"/>
                <a:gd name="T29" fmla="*/ 48 h 1387"/>
                <a:gd name="T30" fmla="*/ 63 w 2065"/>
                <a:gd name="T31" fmla="*/ 50 h 1387"/>
                <a:gd name="T32" fmla="*/ 2 w 2065"/>
                <a:gd name="T33" fmla="*/ 414 h 1387"/>
                <a:gd name="T34" fmla="*/ 1 w 2065"/>
                <a:gd name="T35" fmla="*/ 427 h 1387"/>
                <a:gd name="T36" fmla="*/ 0 w 2065"/>
                <a:gd name="T37" fmla="*/ 505 h 1387"/>
                <a:gd name="T38" fmla="*/ 1 w 2065"/>
                <a:gd name="T39" fmla="*/ 531 h 1387"/>
                <a:gd name="T40" fmla="*/ 14 w 2065"/>
                <a:gd name="T41" fmla="*/ 614 h 1387"/>
                <a:gd name="T42" fmla="*/ 23 w 2065"/>
                <a:gd name="T43" fmla="*/ 639 h 1387"/>
                <a:gd name="T44" fmla="*/ 60 w 2065"/>
                <a:gd name="T45" fmla="*/ 756 h 1387"/>
                <a:gd name="T46" fmla="*/ 76 w 2065"/>
                <a:gd name="T47" fmla="*/ 777 h 1387"/>
                <a:gd name="T48" fmla="*/ 117 w 2065"/>
                <a:gd name="T49" fmla="*/ 840 h 1387"/>
                <a:gd name="T50" fmla="*/ 128 w 2065"/>
                <a:gd name="T51" fmla="*/ 863 h 1387"/>
                <a:gd name="T52" fmla="*/ 146 w 2065"/>
                <a:gd name="T53" fmla="*/ 924 h 1387"/>
                <a:gd name="T54" fmla="*/ 152 w 2065"/>
                <a:gd name="T55" fmla="*/ 944 h 1387"/>
                <a:gd name="T56" fmla="*/ 193 w 2065"/>
                <a:gd name="T57" fmla="*/ 1179 h 1387"/>
                <a:gd name="T58" fmla="*/ 195 w 2065"/>
                <a:gd name="T59" fmla="*/ 1200 h 1387"/>
                <a:gd name="T60" fmla="*/ 272 w 2065"/>
                <a:gd name="T61" fmla="*/ 1349 h 1387"/>
                <a:gd name="T62" fmla="*/ 372 w 2065"/>
                <a:gd name="T63" fmla="*/ 1331 h 1387"/>
                <a:gd name="T64" fmla="*/ 729 w 2065"/>
                <a:gd name="T65" fmla="*/ 1316 h 1387"/>
                <a:gd name="T66" fmla="*/ 1326 w 2065"/>
                <a:gd name="T67" fmla="*/ 1286 h 1387"/>
                <a:gd name="T68" fmla="*/ 1404 w 2065"/>
                <a:gd name="T69" fmla="*/ 1285 h 1387"/>
                <a:gd name="T70" fmla="*/ 1483 w 2065"/>
                <a:gd name="T71" fmla="*/ 1282 h 1387"/>
                <a:gd name="T72" fmla="*/ 1631 w 2065"/>
                <a:gd name="T73" fmla="*/ 1348 h 1387"/>
                <a:gd name="T74" fmla="*/ 1651 w 2065"/>
                <a:gd name="T75" fmla="*/ 1386 h 1387"/>
                <a:gd name="T76" fmla="*/ 1652 w 2065"/>
                <a:gd name="T77" fmla="*/ 1386 h 1387"/>
                <a:gd name="T78" fmla="*/ 1689 w 2065"/>
                <a:gd name="T79" fmla="*/ 1369 h 1387"/>
                <a:gd name="T80" fmla="*/ 1693 w 2065"/>
                <a:gd name="T81" fmla="*/ 1359 h 1387"/>
                <a:gd name="T82" fmla="*/ 1677 w 2065"/>
                <a:gd name="T83" fmla="*/ 1302 h 1387"/>
                <a:gd name="T84" fmla="*/ 1821 w 2065"/>
                <a:gd name="T85" fmla="*/ 1090 h 1387"/>
                <a:gd name="T86" fmla="*/ 1806 w 2065"/>
                <a:gd name="T87" fmla="*/ 1056 h 1387"/>
                <a:gd name="T88" fmla="*/ 1796 w 2065"/>
                <a:gd name="T89" fmla="*/ 1042 h 1387"/>
                <a:gd name="T90" fmla="*/ 1872 w 2065"/>
                <a:gd name="T91" fmla="*/ 909 h 1387"/>
                <a:gd name="T92" fmla="*/ 2012 w 2065"/>
                <a:gd name="T93" fmla="*/ 807 h 1387"/>
                <a:gd name="T94" fmla="*/ 2059 w 2065"/>
                <a:gd name="T95" fmla="*/ 652 h 1387"/>
                <a:gd name="T96" fmla="*/ 2050 w 2065"/>
                <a:gd name="T97" fmla="*/ 609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65" h="1387">
                  <a:moveTo>
                    <a:pt x="2050" y="609"/>
                  </a:moveTo>
                  <a:lnTo>
                    <a:pt x="2050" y="609"/>
                  </a:lnTo>
                  <a:cubicBezTo>
                    <a:pt x="2041" y="581"/>
                    <a:pt x="2025" y="552"/>
                    <a:pt x="1998" y="524"/>
                  </a:cubicBezTo>
                  <a:lnTo>
                    <a:pt x="1998" y="524"/>
                  </a:lnTo>
                  <a:cubicBezTo>
                    <a:pt x="1952" y="472"/>
                    <a:pt x="1896" y="411"/>
                    <a:pt x="1839" y="373"/>
                  </a:cubicBezTo>
                  <a:lnTo>
                    <a:pt x="1839" y="373"/>
                  </a:lnTo>
                  <a:cubicBezTo>
                    <a:pt x="1796" y="345"/>
                    <a:pt x="1753" y="320"/>
                    <a:pt x="1727" y="276"/>
                  </a:cubicBezTo>
                  <a:lnTo>
                    <a:pt x="1727" y="276"/>
                  </a:lnTo>
                  <a:cubicBezTo>
                    <a:pt x="1702" y="237"/>
                    <a:pt x="1718" y="187"/>
                    <a:pt x="1725" y="143"/>
                  </a:cubicBezTo>
                  <a:lnTo>
                    <a:pt x="1725" y="143"/>
                  </a:lnTo>
                  <a:cubicBezTo>
                    <a:pt x="1735" y="125"/>
                    <a:pt x="1731" y="98"/>
                    <a:pt x="1725" y="80"/>
                  </a:cubicBezTo>
                  <a:lnTo>
                    <a:pt x="1725" y="80"/>
                  </a:lnTo>
                  <a:cubicBezTo>
                    <a:pt x="1716" y="52"/>
                    <a:pt x="1687" y="27"/>
                    <a:pt x="1666" y="9"/>
                  </a:cubicBezTo>
                  <a:lnTo>
                    <a:pt x="1666" y="9"/>
                  </a:lnTo>
                  <a:cubicBezTo>
                    <a:pt x="1654" y="0"/>
                    <a:pt x="1641" y="4"/>
                    <a:pt x="1634" y="13"/>
                  </a:cubicBezTo>
                  <a:lnTo>
                    <a:pt x="1634" y="13"/>
                  </a:lnTo>
                  <a:cubicBezTo>
                    <a:pt x="1627" y="15"/>
                    <a:pt x="1618" y="17"/>
                    <a:pt x="1606" y="17"/>
                  </a:cubicBezTo>
                  <a:lnTo>
                    <a:pt x="1606" y="17"/>
                  </a:lnTo>
                  <a:cubicBezTo>
                    <a:pt x="1180" y="27"/>
                    <a:pt x="754" y="38"/>
                    <a:pt x="329" y="50"/>
                  </a:cubicBezTo>
                  <a:lnTo>
                    <a:pt x="329" y="50"/>
                  </a:lnTo>
                  <a:cubicBezTo>
                    <a:pt x="320" y="50"/>
                    <a:pt x="312" y="49"/>
                    <a:pt x="303" y="48"/>
                  </a:cubicBezTo>
                  <a:lnTo>
                    <a:pt x="303" y="48"/>
                  </a:lnTo>
                  <a:cubicBezTo>
                    <a:pt x="286" y="51"/>
                    <a:pt x="268" y="52"/>
                    <a:pt x="247" y="52"/>
                  </a:cubicBezTo>
                  <a:lnTo>
                    <a:pt x="247" y="52"/>
                  </a:lnTo>
                  <a:cubicBezTo>
                    <a:pt x="231" y="52"/>
                    <a:pt x="214" y="52"/>
                    <a:pt x="197" y="50"/>
                  </a:cubicBezTo>
                  <a:lnTo>
                    <a:pt x="197" y="50"/>
                  </a:lnTo>
                  <a:cubicBezTo>
                    <a:pt x="187" y="53"/>
                    <a:pt x="177" y="55"/>
                    <a:pt x="167" y="59"/>
                  </a:cubicBezTo>
                  <a:lnTo>
                    <a:pt x="167" y="59"/>
                  </a:lnTo>
                  <a:cubicBezTo>
                    <a:pt x="107" y="65"/>
                    <a:pt x="82" y="67"/>
                    <a:pt x="71" y="48"/>
                  </a:cubicBezTo>
                  <a:lnTo>
                    <a:pt x="71" y="48"/>
                  </a:lnTo>
                  <a:cubicBezTo>
                    <a:pt x="69" y="48"/>
                    <a:pt x="65" y="49"/>
                    <a:pt x="63" y="50"/>
                  </a:cubicBezTo>
                  <a:lnTo>
                    <a:pt x="63" y="50"/>
                  </a:lnTo>
                  <a:cubicBezTo>
                    <a:pt x="60" y="51"/>
                    <a:pt x="42" y="57"/>
                    <a:pt x="40" y="58"/>
                  </a:cubicBezTo>
                  <a:lnTo>
                    <a:pt x="2" y="414"/>
                  </a:lnTo>
                  <a:lnTo>
                    <a:pt x="2" y="414"/>
                  </a:lnTo>
                  <a:cubicBezTo>
                    <a:pt x="1" y="419"/>
                    <a:pt x="1" y="422"/>
                    <a:pt x="1" y="427"/>
                  </a:cubicBezTo>
                  <a:lnTo>
                    <a:pt x="1" y="427"/>
                  </a:lnTo>
                  <a:cubicBezTo>
                    <a:pt x="0" y="455"/>
                    <a:pt x="0" y="481"/>
                    <a:pt x="0" y="505"/>
                  </a:cubicBezTo>
                  <a:lnTo>
                    <a:pt x="0" y="505"/>
                  </a:lnTo>
                  <a:cubicBezTo>
                    <a:pt x="0" y="514"/>
                    <a:pt x="0" y="523"/>
                    <a:pt x="1" y="531"/>
                  </a:cubicBezTo>
                  <a:lnTo>
                    <a:pt x="1" y="531"/>
                  </a:lnTo>
                  <a:cubicBezTo>
                    <a:pt x="0" y="561"/>
                    <a:pt x="5" y="589"/>
                    <a:pt x="14" y="614"/>
                  </a:cubicBezTo>
                  <a:lnTo>
                    <a:pt x="14" y="614"/>
                  </a:lnTo>
                  <a:cubicBezTo>
                    <a:pt x="17" y="623"/>
                    <a:pt x="20" y="631"/>
                    <a:pt x="23" y="639"/>
                  </a:cubicBezTo>
                  <a:lnTo>
                    <a:pt x="23" y="639"/>
                  </a:lnTo>
                  <a:cubicBezTo>
                    <a:pt x="16" y="683"/>
                    <a:pt x="33" y="721"/>
                    <a:pt x="60" y="756"/>
                  </a:cubicBezTo>
                  <a:lnTo>
                    <a:pt x="60" y="756"/>
                  </a:lnTo>
                  <a:cubicBezTo>
                    <a:pt x="65" y="763"/>
                    <a:pt x="70" y="770"/>
                    <a:pt x="76" y="777"/>
                  </a:cubicBezTo>
                  <a:lnTo>
                    <a:pt x="76" y="777"/>
                  </a:lnTo>
                  <a:cubicBezTo>
                    <a:pt x="92" y="796"/>
                    <a:pt x="105" y="817"/>
                    <a:pt x="117" y="840"/>
                  </a:cubicBezTo>
                  <a:lnTo>
                    <a:pt x="117" y="840"/>
                  </a:lnTo>
                  <a:cubicBezTo>
                    <a:pt x="121" y="848"/>
                    <a:pt x="124" y="855"/>
                    <a:pt x="128" y="863"/>
                  </a:cubicBezTo>
                  <a:lnTo>
                    <a:pt x="128" y="863"/>
                  </a:lnTo>
                  <a:cubicBezTo>
                    <a:pt x="132" y="884"/>
                    <a:pt x="139" y="904"/>
                    <a:pt x="146" y="924"/>
                  </a:cubicBezTo>
                  <a:lnTo>
                    <a:pt x="146" y="924"/>
                  </a:lnTo>
                  <a:cubicBezTo>
                    <a:pt x="148" y="930"/>
                    <a:pt x="150" y="937"/>
                    <a:pt x="152" y="944"/>
                  </a:cubicBezTo>
                  <a:lnTo>
                    <a:pt x="152" y="944"/>
                  </a:lnTo>
                  <a:cubicBezTo>
                    <a:pt x="121" y="1045"/>
                    <a:pt x="205" y="1086"/>
                    <a:pt x="193" y="1179"/>
                  </a:cubicBezTo>
                  <a:lnTo>
                    <a:pt x="193" y="1179"/>
                  </a:lnTo>
                  <a:cubicBezTo>
                    <a:pt x="193" y="1186"/>
                    <a:pt x="194" y="1193"/>
                    <a:pt x="195" y="1200"/>
                  </a:cubicBezTo>
                  <a:lnTo>
                    <a:pt x="195" y="1200"/>
                  </a:lnTo>
                  <a:cubicBezTo>
                    <a:pt x="199" y="1271"/>
                    <a:pt x="272" y="1349"/>
                    <a:pt x="272" y="1349"/>
                  </a:cubicBezTo>
                  <a:lnTo>
                    <a:pt x="272" y="1349"/>
                  </a:lnTo>
                  <a:cubicBezTo>
                    <a:pt x="280" y="1348"/>
                    <a:pt x="363" y="1331"/>
                    <a:pt x="372" y="1331"/>
                  </a:cubicBezTo>
                  <a:lnTo>
                    <a:pt x="372" y="1331"/>
                  </a:lnTo>
                  <a:cubicBezTo>
                    <a:pt x="491" y="1326"/>
                    <a:pt x="609" y="1322"/>
                    <a:pt x="729" y="1316"/>
                  </a:cubicBezTo>
                  <a:lnTo>
                    <a:pt x="729" y="1316"/>
                  </a:lnTo>
                  <a:cubicBezTo>
                    <a:pt x="928" y="1307"/>
                    <a:pt x="1127" y="1308"/>
                    <a:pt x="1326" y="1286"/>
                  </a:cubicBezTo>
                  <a:lnTo>
                    <a:pt x="1326" y="1286"/>
                  </a:lnTo>
                  <a:cubicBezTo>
                    <a:pt x="1352" y="1285"/>
                    <a:pt x="1378" y="1285"/>
                    <a:pt x="1404" y="1285"/>
                  </a:cubicBezTo>
                  <a:lnTo>
                    <a:pt x="1404" y="1285"/>
                  </a:lnTo>
                  <a:cubicBezTo>
                    <a:pt x="1430" y="1285"/>
                    <a:pt x="1457" y="1284"/>
                    <a:pt x="1483" y="1282"/>
                  </a:cubicBezTo>
                  <a:lnTo>
                    <a:pt x="1483" y="1282"/>
                  </a:lnTo>
                  <a:cubicBezTo>
                    <a:pt x="1545" y="1279"/>
                    <a:pt x="1598" y="1291"/>
                    <a:pt x="1631" y="1348"/>
                  </a:cubicBezTo>
                  <a:lnTo>
                    <a:pt x="1631" y="1348"/>
                  </a:lnTo>
                  <a:cubicBezTo>
                    <a:pt x="1642" y="1361"/>
                    <a:pt x="1648" y="1373"/>
                    <a:pt x="1651" y="1386"/>
                  </a:cubicBezTo>
                  <a:lnTo>
                    <a:pt x="1651" y="1386"/>
                  </a:lnTo>
                  <a:cubicBezTo>
                    <a:pt x="1651" y="1386"/>
                    <a:pt x="1651" y="1386"/>
                    <a:pt x="1652" y="1386"/>
                  </a:cubicBezTo>
                  <a:lnTo>
                    <a:pt x="1652" y="1386"/>
                  </a:lnTo>
                  <a:cubicBezTo>
                    <a:pt x="1665" y="1386"/>
                    <a:pt x="1679" y="1383"/>
                    <a:pt x="1689" y="1369"/>
                  </a:cubicBezTo>
                  <a:lnTo>
                    <a:pt x="1689" y="1369"/>
                  </a:lnTo>
                  <a:cubicBezTo>
                    <a:pt x="1691" y="1366"/>
                    <a:pt x="1692" y="1363"/>
                    <a:pt x="1693" y="1359"/>
                  </a:cubicBezTo>
                  <a:lnTo>
                    <a:pt x="1693" y="1359"/>
                  </a:lnTo>
                  <a:cubicBezTo>
                    <a:pt x="1704" y="1335"/>
                    <a:pt x="1692" y="1318"/>
                    <a:pt x="1677" y="1302"/>
                  </a:cubicBezTo>
                  <a:lnTo>
                    <a:pt x="1677" y="1302"/>
                  </a:lnTo>
                  <a:cubicBezTo>
                    <a:pt x="1757" y="1264"/>
                    <a:pt x="1816" y="1179"/>
                    <a:pt x="1821" y="1090"/>
                  </a:cubicBezTo>
                  <a:lnTo>
                    <a:pt x="1821" y="1090"/>
                  </a:lnTo>
                  <a:cubicBezTo>
                    <a:pt x="1822" y="1078"/>
                    <a:pt x="1813" y="1066"/>
                    <a:pt x="1806" y="1056"/>
                  </a:cubicBezTo>
                  <a:lnTo>
                    <a:pt x="1806" y="1056"/>
                  </a:lnTo>
                  <a:cubicBezTo>
                    <a:pt x="1803" y="1052"/>
                    <a:pt x="1801" y="1047"/>
                    <a:pt x="1796" y="1042"/>
                  </a:cubicBezTo>
                  <a:lnTo>
                    <a:pt x="1796" y="1042"/>
                  </a:lnTo>
                  <a:cubicBezTo>
                    <a:pt x="1752" y="974"/>
                    <a:pt x="1823" y="940"/>
                    <a:pt x="1872" y="909"/>
                  </a:cubicBezTo>
                  <a:lnTo>
                    <a:pt x="1872" y="909"/>
                  </a:lnTo>
                  <a:cubicBezTo>
                    <a:pt x="1924" y="877"/>
                    <a:pt x="1978" y="863"/>
                    <a:pt x="2012" y="807"/>
                  </a:cubicBezTo>
                  <a:lnTo>
                    <a:pt x="2012" y="807"/>
                  </a:lnTo>
                  <a:cubicBezTo>
                    <a:pt x="2045" y="751"/>
                    <a:pt x="2062" y="701"/>
                    <a:pt x="2059" y="652"/>
                  </a:cubicBezTo>
                  <a:lnTo>
                    <a:pt x="2059" y="652"/>
                  </a:lnTo>
                  <a:cubicBezTo>
                    <a:pt x="2064" y="635"/>
                    <a:pt x="2061" y="622"/>
                    <a:pt x="2050" y="609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7" name="Freeform 96">
              <a:extLst>
                <a:ext uri="{FF2B5EF4-FFF2-40B4-BE49-F238E27FC236}">
                  <a16:creationId xmlns:a16="http://schemas.microsoft.com/office/drawing/2014/main" id="{7A5B8D28-A995-DE48-9485-E36BFBB6B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8181" y="6728388"/>
              <a:ext cx="1598567" cy="849690"/>
            </a:xfrm>
            <a:custGeom>
              <a:avLst/>
              <a:gdLst>
                <a:gd name="T0" fmla="*/ 2433 w 2447"/>
                <a:gd name="T1" fmla="*/ 563 h 1301"/>
                <a:gd name="T2" fmla="*/ 2433 w 2447"/>
                <a:gd name="T3" fmla="*/ 563 h 1301"/>
                <a:gd name="T4" fmla="*/ 2429 w 2447"/>
                <a:gd name="T5" fmla="*/ 560 h 1301"/>
                <a:gd name="T6" fmla="*/ 2373 w 2447"/>
                <a:gd name="T7" fmla="*/ 528 h 1301"/>
                <a:gd name="T8" fmla="*/ 2351 w 2447"/>
                <a:gd name="T9" fmla="*/ 514 h 1301"/>
                <a:gd name="T10" fmla="*/ 2226 w 2447"/>
                <a:gd name="T11" fmla="*/ 241 h 1301"/>
                <a:gd name="T12" fmla="*/ 2222 w 2447"/>
                <a:gd name="T13" fmla="*/ 230 h 1301"/>
                <a:gd name="T14" fmla="*/ 2212 w 2447"/>
                <a:gd name="T15" fmla="*/ 215 h 1301"/>
                <a:gd name="T16" fmla="*/ 2147 w 2447"/>
                <a:gd name="T17" fmla="*/ 167 h 1301"/>
                <a:gd name="T18" fmla="*/ 2024 w 2447"/>
                <a:gd name="T19" fmla="*/ 138 h 1301"/>
                <a:gd name="T20" fmla="*/ 1784 w 2447"/>
                <a:gd name="T21" fmla="*/ 152 h 1301"/>
                <a:gd name="T22" fmla="*/ 1634 w 2447"/>
                <a:gd name="T23" fmla="*/ 65 h 1301"/>
                <a:gd name="T24" fmla="*/ 1584 w 2447"/>
                <a:gd name="T25" fmla="*/ 30 h 1301"/>
                <a:gd name="T26" fmla="*/ 1567 w 2447"/>
                <a:gd name="T27" fmla="*/ 14 h 1301"/>
                <a:gd name="T28" fmla="*/ 1549 w 2447"/>
                <a:gd name="T29" fmla="*/ 14 h 1301"/>
                <a:gd name="T30" fmla="*/ 1529 w 2447"/>
                <a:gd name="T31" fmla="*/ 18 h 1301"/>
                <a:gd name="T32" fmla="*/ 1441 w 2447"/>
                <a:gd name="T33" fmla="*/ 29 h 1301"/>
                <a:gd name="T34" fmla="*/ 1434 w 2447"/>
                <a:gd name="T35" fmla="*/ 40 h 1301"/>
                <a:gd name="T36" fmla="*/ 1449 w 2447"/>
                <a:gd name="T37" fmla="*/ 164 h 1301"/>
                <a:gd name="T38" fmla="*/ 1399 w 2447"/>
                <a:gd name="T39" fmla="*/ 182 h 1301"/>
                <a:gd name="T40" fmla="*/ 1400 w 2447"/>
                <a:gd name="T41" fmla="*/ 180 h 1301"/>
                <a:gd name="T42" fmla="*/ 1354 w 2447"/>
                <a:gd name="T43" fmla="*/ 220 h 1301"/>
                <a:gd name="T44" fmla="*/ 1298 w 2447"/>
                <a:gd name="T45" fmla="*/ 221 h 1301"/>
                <a:gd name="T46" fmla="*/ 1294 w 2447"/>
                <a:gd name="T47" fmla="*/ 224 h 1301"/>
                <a:gd name="T48" fmla="*/ 1283 w 2447"/>
                <a:gd name="T49" fmla="*/ 246 h 1301"/>
                <a:gd name="T50" fmla="*/ 1252 w 2447"/>
                <a:gd name="T51" fmla="*/ 321 h 1301"/>
                <a:gd name="T52" fmla="*/ 1127 w 2447"/>
                <a:gd name="T53" fmla="*/ 502 h 1301"/>
                <a:gd name="T54" fmla="*/ 947 w 2447"/>
                <a:gd name="T55" fmla="*/ 541 h 1301"/>
                <a:gd name="T56" fmla="*/ 849 w 2447"/>
                <a:gd name="T57" fmla="*/ 603 h 1301"/>
                <a:gd name="T58" fmla="*/ 715 w 2447"/>
                <a:gd name="T59" fmla="*/ 664 h 1301"/>
                <a:gd name="T60" fmla="*/ 452 w 2447"/>
                <a:gd name="T61" fmla="*/ 650 h 1301"/>
                <a:gd name="T62" fmla="*/ 433 w 2447"/>
                <a:gd name="T63" fmla="*/ 680 h 1301"/>
                <a:gd name="T64" fmla="*/ 432 w 2447"/>
                <a:gd name="T65" fmla="*/ 681 h 1301"/>
                <a:gd name="T66" fmla="*/ 415 w 2447"/>
                <a:gd name="T67" fmla="*/ 747 h 1301"/>
                <a:gd name="T68" fmla="*/ 415 w 2447"/>
                <a:gd name="T69" fmla="*/ 781 h 1301"/>
                <a:gd name="T70" fmla="*/ 304 w 2447"/>
                <a:gd name="T71" fmla="*/ 943 h 1301"/>
                <a:gd name="T72" fmla="*/ 266 w 2447"/>
                <a:gd name="T73" fmla="*/ 1014 h 1301"/>
                <a:gd name="T74" fmla="*/ 232 w 2447"/>
                <a:gd name="T75" fmla="*/ 997 h 1301"/>
                <a:gd name="T76" fmla="*/ 79 w 2447"/>
                <a:gd name="T77" fmla="*/ 1005 h 1301"/>
                <a:gd name="T78" fmla="*/ 59 w 2447"/>
                <a:gd name="T79" fmla="*/ 1038 h 1301"/>
                <a:gd name="T80" fmla="*/ 64 w 2447"/>
                <a:gd name="T81" fmla="*/ 1078 h 1301"/>
                <a:gd name="T82" fmla="*/ 98 w 2447"/>
                <a:gd name="T83" fmla="*/ 1081 h 1301"/>
                <a:gd name="T84" fmla="*/ 32 w 2447"/>
                <a:gd name="T85" fmla="*/ 1247 h 1301"/>
                <a:gd name="T86" fmla="*/ 17 w 2447"/>
                <a:gd name="T87" fmla="*/ 1290 h 1301"/>
                <a:gd name="T88" fmla="*/ 29 w 2447"/>
                <a:gd name="T89" fmla="*/ 1300 h 1301"/>
                <a:gd name="T90" fmla="*/ 451 w 2447"/>
                <a:gd name="T91" fmla="*/ 1235 h 1301"/>
                <a:gd name="T92" fmla="*/ 544 w 2447"/>
                <a:gd name="T93" fmla="*/ 1187 h 1301"/>
                <a:gd name="T94" fmla="*/ 582 w 2447"/>
                <a:gd name="T95" fmla="*/ 1195 h 1301"/>
                <a:gd name="T96" fmla="*/ 1115 w 2447"/>
                <a:gd name="T97" fmla="*/ 1145 h 1301"/>
                <a:gd name="T98" fmla="*/ 1728 w 2447"/>
                <a:gd name="T99" fmla="*/ 1090 h 1301"/>
                <a:gd name="T100" fmla="*/ 2054 w 2447"/>
                <a:gd name="T101" fmla="*/ 1031 h 1301"/>
                <a:gd name="T102" fmla="*/ 2045 w 2447"/>
                <a:gd name="T103" fmla="*/ 1016 h 1301"/>
                <a:gd name="T104" fmla="*/ 2059 w 2447"/>
                <a:gd name="T105" fmla="*/ 993 h 1301"/>
                <a:gd name="T106" fmla="*/ 2127 w 2447"/>
                <a:gd name="T107" fmla="*/ 935 h 1301"/>
                <a:gd name="T108" fmla="*/ 2210 w 2447"/>
                <a:gd name="T109" fmla="*/ 860 h 1301"/>
                <a:gd name="T110" fmla="*/ 2322 w 2447"/>
                <a:gd name="T111" fmla="*/ 719 h 1301"/>
                <a:gd name="T112" fmla="*/ 2348 w 2447"/>
                <a:gd name="T113" fmla="*/ 697 h 1301"/>
                <a:gd name="T114" fmla="*/ 2353 w 2447"/>
                <a:gd name="T115" fmla="*/ 692 h 1301"/>
                <a:gd name="T116" fmla="*/ 2423 w 2447"/>
                <a:gd name="T117" fmla="*/ 624 h 1301"/>
                <a:gd name="T118" fmla="*/ 2444 w 2447"/>
                <a:gd name="T119" fmla="*/ 593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47" h="1301">
                  <a:moveTo>
                    <a:pt x="2442" y="572"/>
                  </a:moveTo>
                  <a:lnTo>
                    <a:pt x="2442" y="572"/>
                  </a:lnTo>
                  <a:cubicBezTo>
                    <a:pt x="2438" y="569"/>
                    <a:pt x="2436" y="566"/>
                    <a:pt x="2433" y="563"/>
                  </a:cubicBezTo>
                  <a:lnTo>
                    <a:pt x="2434" y="565"/>
                  </a:lnTo>
                  <a:lnTo>
                    <a:pt x="2434" y="565"/>
                  </a:lnTo>
                  <a:cubicBezTo>
                    <a:pt x="2434" y="564"/>
                    <a:pt x="2434" y="564"/>
                    <a:pt x="2433" y="563"/>
                  </a:cubicBezTo>
                  <a:lnTo>
                    <a:pt x="2433" y="563"/>
                  </a:lnTo>
                  <a:cubicBezTo>
                    <a:pt x="2432" y="562"/>
                    <a:pt x="2430" y="561"/>
                    <a:pt x="2429" y="560"/>
                  </a:cubicBezTo>
                  <a:lnTo>
                    <a:pt x="2429" y="560"/>
                  </a:lnTo>
                  <a:cubicBezTo>
                    <a:pt x="2417" y="552"/>
                    <a:pt x="2406" y="546"/>
                    <a:pt x="2394" y="540"/>
                  </a:cubicBezTo>
                  <a:lnTo>
                    <a:pt x="2394" y="540"/>
                  </a:lnTo>
                  <a:cubicBezTo>
                    <a:pt x="2387" y="536"/>
                    <a:pt x="2380" y="532"/>
                    <a:pt x="2373" y="528"/>
                  </a:cubicBezTo>
                  <a:lnTo>
                    <a:pt x="2373" y="528"/>
                  </a:lnTo>
                  <a:cubicBezTo>
                    <a:pt x="2365" y="525"/>
                    <a:pt x="2357" y="521"/>
                    <a:pt x="2351" y="514"/>
                  </a:cubicBezTo>
                  <a:lnTo>
                    <a:pt x="2351" y="514"/>
                  </a:lnTo>
                  <a:cubicBezTo>
                    <a:pt x="2340" y="510"/>
                    <a:pt x="2332" y="502"/>
                    <a:pt x="2328" y="493"/>
                  </a:cubicBezTo>
                  <a:lnTo>
                    <a:pt x="2328" y="493"/>
                  </a:lnTo>
                  <a:cubicBezTo>
                    <a:pt x="2259" y="429"/>
                    <a:pt x="2215" y="331"/>
                    <a:pt x="2226" y="241"/>
                  </a:cubicBezTo>
                  <a:lnTo>
                    <a:pt x="2226" y="241"/>
                  </a:lnTo>
                  <a:cubicBezTo>
                    <a:pt x="2225" y="237"/>
                    <a:pt x="2224" y="234"/>
                    <a:pt x="2222" y="230"/>
                  </a:cubicBezTo>
                  <a:lnTo>
                    <a:pt x="2222" y="230"/>
                  </a:lnTo>
                  <a:cubicBezTo>
                    <a:pt x="2224" y="224"/>
                    <a:pt x="2227" y="217"/>
                    <a:pt x="2231" y="210"/>
                  </a:cubicBezTo>
                  <a:lnTo>
                    <a:pt x="2231" y="210"/>
                  </a:lnTo>
                  <a:cubicBezTo>
                    <a:pt x="2225" y="212"/>
                    <a:pt x="2219" y="214"/>
                    <a:pt x="2212" y="215"/>
                  </a:cubicBezTo>
                  <a:lnTo>
                    <a:pt x="2212" y="215"/>
                  </a:lnTo>
                  <a:cubicBezTo>
                    <a:pt x="2191" y="199"/>
                    <a:pt x="2168" y="185"/>
                    <a:pt x="2147" y="167"/>
                  </a:cubicBezTo>
                  <a:lnTo>
                    <a:pt x="2147" y="167"/>
                  </a:lnTo>
                  <a:cubicBezTo>
                    <a:pt x="2141" y="162"/>
                    <a:pt x="2134" y="156"/>
                    <a:pt x="2129" y="149"/>
                  </a:cubicBezTo>
                  <a:lnTo>
                    <a:pt x="2129" y="149"/>
                  </a:lnTo>
                  <a:cubicBezTo>
                    <a:pt x="2094" y="108"/>
                    <a:pt x="2074" y="114"/>
                    <a:pt x="2024" y="138"/>
                  </a:cubicBezTo>
                  <a:lnTo>
                    <a:pt x="2024" y="138"/>
                  </a:lnTo>
                  <a:cubicBezTo>
                    <a:pt x="1953" y="172"/>
                    <a:pt x="1867" y="210"/>
                    <a:pt x="1784" y="152"/>
                  </a:cubicBezTo>
                  <a:lnTo>
                    <a:pt x="1784" y="152"/>
                  </a:lnTo>
                  <a:cubicBezTo>
                    <a:pt x="1736" y="119"/>
                    <a:pt x="1659" y="134"/>
                    <a:pt x="1632" y="64"/>
                  </a:cubicBezTo>
                  <a:lnTo>
                    <a:pt x="1634" y="65"/>
                  </a:lnTo>
                  <a:lnTo>
                    <a:pt x="1634" y="65"/>
                  </a:lnTo>
                  <a:cubicBezTo>
                    <a:pt x="1627" y="50"/>
                    <a:pt x="1619" y="39"/>
                    <a:pt x="1601" y="46"/>
                  </a:cubicBezTo>
                  <a:lnTo>
                    <a:pt x="1601" y="46"/>
                  </a:lnTo>
                  <a:cubicBezTo>
                    <a:pt x="1604" y="32"/>
                    <a:pt x="1595" y="30"/>
                    <a:pt x="1584" y="30"/>
                  </a:cubicBezTo>
                  <a:lnTo>
                    <a:pt x="1584" y="30"/>
                  </a:lnTo>
                  <a:cubicBezTo>
                    <a:pt x="1585" y="18"/>
                    <a:pt x="1577" y="15"/>
                    <a:pt x="1567" y="14"/>
                  </a:cubicBezTo>
                  <a:lnTo>
                    <a:pt x="1567" y="14"/>
                  </a:lnTo>
                  <a:cubicBezTo>
                    <a:pt x="1566" y="6"/>
                    <a:pt x="1563" y="0"/>
                    <a:pt x="1554" y="3"/>
                  </a:cubicBezTo>
                  <a:lnTo>
                    <a:pt x="1554" y="3"/>
                  </a:lnTo>
                  <a:cubicBezTo>
                    <a:pt x="1551" y="3"/>
                    <a:pt x="1551" y="10"/>
                    <a:pt x="1549" y="14"/>
                  </a:cubicBezTo>
                  <a:lnTo>
                    <a:pt x="1549" y="14"/>
                  </a:lnTo>
                  <a:cubicBezTo>
                    <a:pt x="1542" y="15"/>
                    <a:pt x="1535" y="16"/>
                    <a:pt x="1529" y="18"/>
                  </a:cubicBezTo>
                  <a:lnTo>
                    <a:pt x="1529" y="18"/>
                  </a:lnTo>
                  <a:cubicBezTo>
                    <a:pt x="1504" y="21"/>
                    <a:pt x="1483" y="17"/>
                    <a:pt x="1467" y="7"/>
                  </a:cubicBezTo>
                  <a:lnTo>
                    <a:pt x="1467" y="7"/>
                  </a:lnTo>
                  <a:cubicBezTo>
                    <a:pt x="1457" y="13"/>
                    <a:pt x="1448" y="20"/>
                    <a:pt x="1441" y="29"/>
                  </a:cubicBezTo>
                  <a:lnTo>
                    <a:pt x="1441" y="29"/>
                  </a:lnTo>
                  <a:cubicBezTo>
                    <a:pt x="1438" y="33"/>
                    <a:pt x="1436" y="36"/>
                    <a:pt x="1434" y="40"/>
                  </a:cubicBezTo>
                  <a:lnTo>
                    <a:pt x="1434" y="40"/>
                  </a:lnTo>
                  <a:cubicBezTo>
                    <a:pt x="1434" y="40"/>
                    <a:pt x="1434" y="40"/>
                    <a:pt x="1433" y="41"/>
                  </a:cubicBezTo>
                  <a:lnTo>
                    <a:pt x="1433" y="41"/>
                  </a:lnTo>
                  <a:cubicBezTo>
                    <a:pt x="1438" y="81"/>
                    <a:pt x="1444" y="123"/>
                    <a:pt x="1449" y="164"/>
                  </a:cubicBezTo>
                  <a:lnTo>
                    <a:pt x="1449" y="164"/>
                  </a:lnTo>
                  <a:cubicBezTo>
                    <a:pt x="1430" y="162"/>
                    <a:pt x="1409" y="158"/>
                    <a:pt x="1399" y="182"/>
                  </a:cubicBezTo>
                  <a:lnTo>
                    <a:pt x="1399" y="182"/>
                  </a:lnTo>
                  <a:cubicBezTo>
                    <a:pt x="1399" y="182"/>
                    <a:pt x="1400" y="182"/>
                    <a:pt x="1400" y="181"/>
                  </a:cubicBezTo>
                  <a:lnTo>
                    <a:pt x="1400" y="180"/>
                  </a:lnTo>
                  <a:lnTo>
                    <a:pt x="1400" y="180"/>
                  </a:lnTo>
                  <a:cubicBezTo>
                    <a:pt x="1385" y="194"/>
                    <a:pt x="1370" y="207"/>
                    <a:pt x="1354" y="220"/>
                  </a:cubicBezTo>
                  <a:lnTo>
                    <a:pt x="1354" y="220"/>
                  </a:lnTo>
                  <a:lnTo>
                    <a:pt x="1354" y="220"/>
                  </a:lnTo>
                  <a:lnTo>
                    <a:pt x="1354" y="220"/>
                  </a:lnTo>
                  <a:cubicBezTo>
                    <a:pt x="1334" y="218"/>
                    <a:pt x="1313" y="214"/>
                    <a:pt x="1298" y="221"/>
                  </a:cubicBezTo>
                  <a:lnTo>
                    <a:pt x="1298" y="221"/>
                  </a:lnTo>
                  <a:cubicBezTo>
                    <a:pt x="1298" y="221"/>
                    <a:pt x="1298" y="222"/>
                    <a:pt x="1297" y="222"/>
                  </a:cubicBezTo>
                  <a:lnTo>
                    <a:pt x="1297" y="222"/>
                  </a:lnTo>
                  <a:cubicBezTo>
                    <a:pt x="1296" y="222"/>
                    <a:pt x="1294" y="223"/>
                    <a:pt x="1294" y="224"/>
                  </a:cubicBezTo>
                  <a:lnTo>
                    <a:pt x="1294" y="224"/>
                  </a:lnTo>
                  <a:cubicBezTo>
                    <a:pt x="1289" y="228"/>
                    <a:pt x="1284" y="235"/>
                    <a:pt x="1283" y="246"/>
                  </a:cubicBezTo>
                  <a:lnTo>
                    <a:pt x="1283" y="246"/>
                  </a:lnTo>
                  <a:cubicBezTo>
                    <a:pt x="1282" y="252"/>
                    <a:pt x="1282" y="258"/>
                    <a:pt x="1283" y="265"/>
                  </a:cubicBezTo>
                  <a:lnTo>
                    <a:pt x="1283" y="265"/>
                  </a:lnTo>
                  <a:cubicBezTo>
                    <a:pt x="1284" y="291"/>
                    <a:pt x="1264" y="303"/>
                    <a:pt x="1252" y="321"/>
                  </a:cubicBezTo>
                  <a:lnTo>
                    <a:pt x="1252" y="321"/>
                  </a:lnTo>
                  <a:cubicBezTo>
                    <a:pt x="1209" y="381"/>
                    <a:pt x="1152" y="429"/>
                    <a:pt x="1127" y="502"/>
                  </a:cubicBezTo>
                  <a:lnTo>
                    <a:pt x="1127" y="502"/>
                  </a:lnTo>
                  <a:cubicBezTo>
                    <a:pt x="1109" y="551"/>
                    <a:pt x="1061" y="572"/>
                    <a:pt x="1016" y="524"/>
                  </a:cubicBezTo>
                  <a:lnTo>
                    <a:pt x="1016" y="524"/>
                  </a:lnTo>
                  <a:cubicBezTo>
                    <a:pt x="978" y="485"/>
                    <a:pt x="966" y="502"/>
                    <a:pt x="947" y="541"/>
                  </a:cubicBezTo>
                  <a:lnTo>
                    <a:pt x="947" y="541"/>
                  </a:lnTo>
                  <a:cubicBezTo>
                    <a:pt x="928" y="579"/>
                    <a:pt x="917" y="639"/>
                    <a:pt x="849" y="603"/>
                  </a:cubicBezTo>
                  <a:lnTo>
                    <a:pt x="849" y="603"/>
                  </a:lnTo>
                  <a:cubicBezTo>
                    <a:pt x="821" y="537"/>
                    <a:pt x="791" y="569"/>
                    <a:pt x="765" y="604"/>
                  </a:cubicBezTo>
                  <a:lnTo>
                    <a:pt x="765" y="604"/>
                  </a:lnTo>
                  <a:cubicBezTo>
                    <a:pt x="749" y="625"/>
                    <a:pt x="761" y="668"/>
                    <a:pt x="715" y="664"/>
                  </a:cubicBezTo>
                  <a:lnTo>
                    <a:pt x="715" y="664"/>
                  </a:lnTo>
                  <a:cubicBezTo>
                    <a:pt x="626" y="599"/>
                    <a:pt x="481" y="629"/>
                    <a:pt x="452" y="650"/>
                  </a:cubicBezTo>
                  <a:lnTo>
                    <a:pt x="452" y="650"/>
                  </a:lnTo>
                  <a:cubicBezTo>
                    <a:pt x="450" y="652"/>
                    <a:pt x="448" y="653"/>
                    <a:pt x="445" y="654"/>
                  </a:cubicBezTo>
                  <a:lnTo>
                    <a:pt x="445" y="654"/>
                  </a:lnTo>
                  <a:cubicBezTo>
                    <a:pt x="438" y="660"/>
                    <a:pt x="433" y="670"/>
                    <a:pt x="433" y="680"/>
                  </a:cubicBezTo>
                  <a:lnTo>
                    <a:pt x="433" y="680"/>
                  </a:lnTo>
                  <a:cubicBezTo>
                    <a:pt x="432" y="680"/>
                    <a:pt x="432" y="680"/>
                    <a:pt x="432" y="681"/>
                  </a:cubicBezTo>
                  <a:lnTo>
                    <a:pt x="432" y="681"/>
                  </a:lnTo>
                  <a:cubicBezTo>
                    <a:pt x="432" y="691"/>
                    <a:pt x="432" y="703"/>
                    <a:pt x="432" y="714"/>
                  </a:cubicBezTo>
                  <a:lnTo>
                    <a:pt x="432" y="714"/>
                  </a:lnTo>
                  <a:cubicBezTo>
                    <a:pt x="413" y="718"/>
                    <a:pt x="411" y="731"/>
                    <a:pt x="415" y="747"/>
                  </a:cubicBezTo>
                  <a:lnTo>
                    <a:pt x="415" y="747"/>
                  </a:lnTo>
                  <a:cubicBezTo>
                    <a:pt x="392" y="759"/>
                    <a:pt x="391" y="770"/>
                    <a:pt x="415" y="781"/>
                  </a:cubicBezTo>
                  <a:lnTo>
                    <a:pt x="415" y="781"/>
                  </a:lnTo>
                  <a:cubicBezTo>
                    <a:pt x="418" y="811"/>
                    <a:pt x="401" y="827"/>
                    <a:pt x="373" y="829"/>
                  </a:cubicBezTo>
                  <a:lnTo>
                    <a:pt x="373" y="829"/>
                  </a:lnTo>
                  <a:cubicBezTo>
                    <a:pt x="298" y="836"/>
                    <a:pt x="271" y="871"/>
                    <a:pt x="304" y="943"/>
                  </a:cubicBezTo>
                  <a:lnTo>
                    <a:pt x="304" y="943"/>
                  </a:lnTo>
                  <a:cubicBezTo>
                    <a:pt x="318" y="974"/>
                    <a:pt x="298" y="993"/>
                    <a:pt x="282" y="1014"/>
                  </a:cubicBezTo>
                  <a:lnTo>
                    <a:pt x="266" y="1014"/>
                  </a:lnTo>
                  <a:lnTo>
                    <a:pt x="266" y="1014"/>
                  </a:lnTo>
                  <a:cubicBezTo>
                    <a:pt x="259" y="999"/>
                    <a:pt x="247" y="995"/>
                    <a:pt x="232" y="997"/>
                  </a:cubicBezTo>
                  <a:lnTo>
                    <a:pt x="232" y="997"/>
                  </a:lnTo>
                  <a:cubicBezTo>
                    <a:pt x="228" y="978"/>
                    <a:pt x="214" y="977"/>
                    <a:pt x="198" y="980"/>
                  </a:cubicBezTo>
                  <a:lnTo>
                    <a:pt x="198" y="980"/>
                  </a:lnTo>
                  <a:cubicBezTo>
                    <a:pt x="147" y="933"/>
                    <a:pt x="105" y="937"/>
                    <a:pt x="79" y="1005"/>
                  </a:cubicBezTo>
                  <a:lnTo>
                    <a:pt x="79" y="1005"/>
                  </a:lnTo>
                  <a:cubicBezTo>
                    <a:pt x="74" y="1020"/>
                    <a:pt x="67" y="1031"/>
                    <a:pt x="59" y="1038"/>
                  </a:cubicBezTo>
                  <a:lnTo>
                    <a:pt x="59" y="1038"/>
                  </a:lnTo>
                  <a:cubicBezTo>
                    <a:pt x="59" y="1050"/>
                    <a:pt x="61" y="1062"/>
                    <a:pt x="64" y="1074"/>
                  </a:cubicBezTo>
                  <a:lnTo>
                    <a:pt x="64" y="1074"/>
                  </a:lnTo>
                  <a:cubicBezTo>
                    <a:pt x="64" y="1075"/>
                    <a:pt x="64" y="1077"/>
                    <a:pt x="64" y="1078"/>
                  </a:cubicBezTo>
                  <a:lnTo>
                    <a:pt x="64" y="1078"/>
                  </a:lnTo>
                  <a:cubicBezTo>
                    <a:pt x="77" y="1075"/>
                    <a:pt x="89" y="1074"/>
                    <a:pt x="98" y="1081"/>
                  </a:cubicBezTo>
                  <a:lnTo>
                    <a:pt x="98" y="1081"/>
                  </a:lnTo>
                  <a:cubicBezTo>
                    <a:pt x="95" y="1144"/>
                    <a:pt x="107" y="1214"/>
                    <a:pt x="31" y="1248"/>
                  </a:cubicBezTo>
                  <a:lnTo>
                    <a:pt x="32" y="1247"/>
                  </a:lnTo>
                  <a:lnTo>
                    <a:pt x="32" y="1247"/>
                  </a:lnTo>
                  <a:cubicBezTo>
                    <a:pt x="18" y="1247"/>
                    <a:pt x="7" y="1250"/>
                    <a:pt x="0" y="1255"/>
                  </a:cubicBezTo>
                  <a:lnTo>
                    <a:pt x="0" y="1255"/>
                  </a:lnTo>
                  <a:cubicBezTo>
                    <a:pt x="3" y="1272"/>
                    <a:pt x="9" y="1283"/>
                    <a:pt x="17" y="1290"/>
                  </a:cubicBezTo>
                  <a:lnTo>
                    <a:pt x="17" y="1290"/>
                  </a:lnTo>
                  <a:cubicBezTo>
                    <a:pt x="21" y="1294"/>
                    <a:pt x="25" y="1297"/>
                    <a:pt x="29" y="1300"/>
                  </a:cubicBezTo>
                  <a:lnTo>
                    <a:pt x="29" y="1300"/>
                  </a:lnTo>
                  <a:cubicBezTo>
                    <a:pt x="133" y="1271"/>
                    <a:pt x="242" y="1280"/>
                    <a:pt x="348" y="1263"/>
                  </a:cubicBezTo>
                  <a:lnTo>
                    <a:pt x="348" y="1263"/>
                  </a:lnTo>
                  <a:cubicBezTo>
                    <a:pt x="383" y="1258"/>
                    <a:pt x="427" y="1280"/>
                    <a:pt x="451" y="1235"/>
                  </a:cubicBezTo>
                  <a:lnTo>
                    <a:pt x="452" y="1235"/>
                  </a:lnTo>
                  <a:lnTo>
                    <a:pt x="452" y="1235"/>
                  </a:lnTo>
                  <a:cubicBezTo>
                    <a:pt x="482" y="1218"/>
                    <a:pt x="509" y="1189"/>
                    <a:pt x="544" y="1187"/>
                  </a:cubicBezTo>
                  <a:lnTo>
                    <a:pt x="544" y="1187"/>
                  </a:lnTo>
                  <a:cubicBezTo>
                    <a:pt x="556" y="1186"/>
                    <a:pt x="568" y="1188"/>
                    <a:pt x="582" y="1195"/>
                  </a:cubicBezTo>
                  <a:lnTo>
                    <a:pt x="582" y="1195"/>
                  </a:lnTo>
                  <a:cubicBezTo>
                    <a:pt x="677" y="1184"/>
                    <a:pt x="774" y="1188"/>
                    <a:pt x="867" y="1164"/>
                  </a:cubicBezTo>
                  <a:lnTo>
                    <a:pt x="867" y="1164"/>
                  </a:lnTo>
                  <a:cubicBezTo>
                    <a:pt x="950" y="1158"/>
                    <a:pt x="1033" y="1151"/>
                    <a:pt x="1115" y="1145"/>
                  </a:cubicBezTo>
                  <a:lnTo>
                    <a:pt x="1115" y="1145"/>
                  </a:lnTo>
                  <a:cubicBezTo>
                    <a:pt x="1320" y="1127"/>
                    <a:pt x="1524" y="1110"/>
                    <a:pt x="1728" y="1090"/>
                  </a:cubicBezTo>
                  <a:lnTo>
                    <a:pt x="1728" y="1090"/>
                  </a:lnTo>
                  <a:cubicBezTo>
                    <a:pt x="1816" y="1081"/>
                    <a:pt x="1904" y="1068"/>
                    <a:pt x="1990" y="1054"/>
                  </a:cubicBezTo>
                  <a:lnTo>
                    <a:pt x="1990" y="1054"/>
                  </a:lnTo>
                  <a:cubicBezTo>
                    <a:pt x="2012" y="1047"/>
                    <a:pt x="2033" y="1040"/>
                    <a:pt x="2054" y="1031"/>
                  </a:cubicBezTo>
                  <a:lnTo>
                    <a:pt x="2054" y="1031"/>
                  </a:lnTo>
                  <a:cubicBezTo>
                    <a:pt x="2050" y="1026"/>
                    <a:pt x="2048" y="1021"/>
                    <a:pt x="2045" y="1016"/>
                  </a:cubicBezTo>
                  <a:lnTo>
                    <a:pt x="2045" y="1016"/>
                  </a:lnTo>
                  <a:cubicBezTo>
                    <a:pt x="2042" y="1010"/>
                    <a:pt x="2042" y="1005"/>
                    <a:pt x="2042" y="1000"/>
                  </a:cubicBezTo>
                  <a:lnTo>
                    <a:pt x="2042" y="1000"/>
                  </a:lnTo>
                  <a:cubicBezTo>
                    <a:pt x="2048" y="997"/>
                    <a:pt x="2053" y="995"/>
                    <a:pt x="2059" y="993"/>
                  </a:cubicBezTo>
                  <a:lnTo>
                    <a:pt x="2059" y="993"/>
                  </a:lnTo>
                  <a:cubicBezTo>
                    <a:pt x="2077" y="968"/>
                    <a:pt x="2102" y="952"/>
                    <a:pt x="2127" y="935"/>
                  </a:cubicBezTo>
                  <a:lnTo>
                    <a:pt x="2127" y="935"/>
                  </a:lnTo>
                  <a:cubicBezTo>
                    <a:pt x="2159" y="913"/>
                    <a:pt x="2185" y="887"/>
                    <a:pt x="2210" y="860"/>
                  </a:cubicBezTo>
                  <a:lnTo>
                    <a:pt x="2210" y="860"/>
                  </a:lnTo>
                  <a:lnTo>
                    <a:pt x="2210" y="860"/>
                  </a:lnTo>
                  <a:lnTo>
                    <a:pt x="2210" y="860"/>
                  </a:lnTo>
                  <a:cubicBezTo>
                    <a:pt x="2229" y="801"/>
                    <a:pt x="2275" y="759"/>
                    <a:pt x="2322" y="719"/>
                  </a:cubicBezTo>
                  <a:lnTo>
                    <a:pt x="2322" y="719"/>
                  </a:lnTo>
                  <a:cubicBezTo>
                    <a:pt x="2322" y="719"/>
                    <a:pt x="2322" y="719"/>
                    <a:pt x="2322" y="718"/>
                  </a:cubicBezTo>
                  <a:lnTo>
                    <a:pt x="2322" y="718"/>
                  </a:lnTo>
                  <a:cubicBezTo>
                    <a:pt x="2331" y="711"/>
                    <a:pt x="2340" y="704"/>
                    <a:pt x="2348" y="697"/>
                  </a:cubicBezTo>
                  <a:lnTo>
                    <a:pt x="2348" y="697"/>
                  </a:lnTo>
                  <a:cubicBezTo>
                    <a:pt x="2350" y="695"/>
                    <a:pt x="2352" y="694"/>
                    <a:pt x="2353" y="692"/>
                  </a:cubicBezTo>
                  <a:lnTo>
                    <a:pt x="2353" y="692"/>
                  </a:lnTo>
                  <a:cubicBezTo>
                    <a:pt x="2357" y="685"/>
                    <a:pt x="2362" y="680"/>
                    <a:pt x="2368" y="678"/>
                  </a:cubicBezTo>
                  <a:lnTo>
                    <a:pt x="2368" y="678"/>
                  </a:lnTo>
                  <a:cubicBezTo>
                    <a:pt x="2386" y="660"/>
                    <a:pt x="2403" y="641"/>
                    <a:pt x="2423" y="624"/>
                  </a:cubicBezTo>
                  <a:lnTo>
                    <a:pt x="2423" y="624"/>
                  </a:lnTo>
                  <a:cubicBezTo>
                    <a:pt x="2433" y="615"/>
                    <a:pt x="2442" y="604"/>
                    <a:pt x="2444" y="593"/>
                  </a:cubicBezTo>
                  <a:lnTo>
                    <a:pt x="2444" y="593"/>
                  </a:lnTo>
                  <a:cubicBezTo>
                    <a:pt x="2446" y="585"/>
                    <a:pt x="2445" y="579"/>
                    <a:pt x="2442" y="572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8" name="Freeform 129">
              <a:extLst>
                <a:ext uri="{FF2B5EF4-FFF2-40B4-BE49-F238E27FC236}">
                  <a16:creationId xmlns:a16="http://schemas.microsoft.com/office/drawing/2014/main" id="{C8F6A167-DCC1-1747-BD54-B58ABA877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8332" y="6175370"/>
              <a:ext cx="1034028" cy="1010987"/>
            </a:xfrm>
            <a:custGeom>
              <a:avLst/>
              <a:gdLst>
                <a:gd name="T0" fmla="*/ 1546 w 1581"/>
                <a:gd name="T1" fmla="*/ 407 h 1546"/>
                <a:gd name="T2" fmla="*/ 1530 w 1581"/>
                <a:gd name="T3" fmla="*/ 357 h 1546"/>
                <a:gd name="T4" fmla="*/ 1530 w 1581"/>
                <a:gd name="T5" fmla="*/ 357 h 1546"/>
                <a:gd name="T6" fmla="*/ 1498 w 1581"/>
                <a:gd name="T7" fmla="*/ 340 h 1546"/>
                <a:gd name="T8" fmla="*/ 1497 w 1581"/>
                <a:gd name="T9" fmla="*/ 342 h 1546"/>
                <a:gd name="T10" fmla="*/ 1498 w 1581"/>
                <a:gd name="T11" fmla="*/ 340 h 1546"/>
                <a:gd name="T12" fmla="*/ 1297 w 1581"/>
                <a:gd name="T13" fmla="*/ 340 h 1546"/>
                <a:gd name="T14" fmla="*/ 1280 w 1581"/>
                <a:gd name="T15" fmla="*/ 357 h 1546"/>
                <a:gd name="T16" fmla="*/ 1278 w 1581"/>
                <a:gd name="T17" fmla="*/ 357 h 1546"/>
                <a:gd name="T18" fmla="*/ 1167 w 1581"/>
                <a:gd name="T19" fmla="*/ 389 h 1546"/>
                <a:gd name="T20" fmla="*/ 1053 w 1581"/>
                <a:gd name="T21" fmla="*/ 508 h 1546"/>
                <a:gd name="T22" fmla="*/ 1013 w 1581"/>
                <a:gd name="T23" fmla="*/ 524 h 1546"/>
                <a:gd name="T24" fmla="*/ 1012 w 1581"/>
                <a:gd name="T25" fmla="*/ 524 h 1546"/>
                <a:gd name="T26" fmla="*/ 942 w 1581"/>
                <a:gd name="T27" fmla="*/ 347 h 1546"/>
                <a:gd name="T28" fmla="*/ 924 w 1581"/>
                <a:gd name="T29" fmla="*/ 337 h 1546"/>
                <a:gd name="T30" fmla="*/ 599 w 1581"/>
                <a:gd name="T31" fmla="*/ 323 h 1546"/>
                <a:gd name="T32" fmla="*/ 537 w 1581"/>
                <a:gd name="T33" fmla="*/ 0 h 1546"/>
                <a:gd name="T34" fmla="*/ 513 w 1581"/>
                <a:gd name="T35" fmla="*/ 10 h 1546"/>
                <a:gd name="T36" fmla="*/ 502 w 1581"/>
                <a:gd name="T37" fmla="*/ 70 h 1546"/>
                <a:gd name="T38" fmla="*/ 495 w 1581"/>
                <a:gd name="T39" fmla="*/ 149 h 1546"/>
                <a:gd name="T40" fmla="*/ 513 w 1581"/>
                <a:gd name="T41" fmla="*/ 371 h 1546"/>
                <a:gd name="T42" fmla="*/ 324 w 1581"/>
                <a:gd name="T43" fmla="*/ 598 h 1546"/>
                <a:gd name="T44" fmla="*/ 297 w 1581"/>
                <a:gd name="T45" fmla="*/ 617 h 1546"/>
                <a:gd name="T46" fmla="*/ 233 w 1581"/>
                <a:gd name="T47" fmla="*/ 767 h 1546"/>
                <a:gd name="T48" fmla="*/ 196 w 1581"/>
                <a:gd name="T49" fmla="*/ 792 h 1546"/>
                <a:gd name="T50" fmla="*/ 111 w 1581"/>
                <a:gd name="T51" fmla="*/ 991 h 1546"/>
                <a:gd name="T52" fmla="*/ 26 w 1581"/>
                <a:gd name="T53" fmla="*/ 1054 h 1546"/>
                <a:gd name="T54" fmla="*/ 17 w 1581"/>
                <a:gd name="T55" fmla="*/ 1076 h 1546"/>
                <a:gd name="T56" fmla="*/ 190 w 1581"/>
                <a:gd name="T57" fmla="*/ 1426 h 1546"/>
                <a:gd name="T58" fmla="*/ 439 w 1581"/>
                <a:gd name="T59" fmla="*/ 1532 h 1546"/>
                <a:gd name="T60" fmla="*/ 479 w 1581"/>
                <a:gd name="T61" fmla="*/ 1509 h 1546"/>
                <a:gd name="T62" fmla="*/ 512 w 1581"/>
                <a:gd name="T63" fmla="*/ 1474 h 1546"/>
                <a:gd name="T64" fmla="*/ 513 w 1581"/>
                <a:gd name="T65" fmla="*/ 1476 h 1546"/>
                <a:gd name="T66" fmla="*/ 637 w 1581"/>
                <a:gd name="T67" fmla="*/ 1472 h 1546"/>
                <a:gd name="T68" fmla="*/ 756 w 1581"/>
                <a:gd name="T69" fmla="*/ 1387 h 1546"/>
                <a:gd name="T70" fmla="*/ 843 w 1581"/>
                <a:gd name="T71" fmla="*/ 1331 h 1546"/>
                <a:gd name="T72" fmla="*/ 847 w 1581"/>
                <a:gd name="T73" fmla="*/ 1307 h 1546"/>
                <a:gd name="T74" fmla="*/ 845 w 1581"/>
                <a:gd name="T75" fmla="*/ 1235 h 1546"/>
                <a:gd name="T76" fmla="*/ 880 w 1581"/>
                <a:gd name="T77" fmla="*/ 1150 h 1546"/>
                <a:gd name="T78" fmla="*/ 897 w 1581"/>
                <a:gd name="T79" fmla="*/ 1125 h 1546"/>
                <a:gd name="T80" fmla="*/ 897 w 1581"/>
                <a:gd name="T81" fmla="*/ 1125 h 1546"/>
                <a:gd name="T82" fmla="*/ 930 w 1581"/>
                <a:gd name="T83" fmla="*/ 1045 h 1546"/>
                <a:gd name="T84" fmla="*/ 965 w 1581"/>
                <a:gd name="T85" fmla="*/ 934 h 1546"/>
                <a:gd name="T86" fmla="*/ 1122 w 1581"/>
                <a:gd name="T87" fmla="*/ 864 h 1546"/>
                <a:gd name="T88" fmla="*/ 1159 w 1581"/>
                <a:gd name="T89" fmla="*/ 772 h 1546"/>
                <a:gd name="T90" fmla="*/ 1297 w 1581"/>
                <a:gd name="T91" fmla="*/ 617 h 1546"/>
                <a:gd name="T92" fmla="*/ 1313 w 1581"/>
                <a:gd name="T93" fmla="*/ 577 h 1546"/>
                <a:gd name="T94" fmla="*/ 1385 w 1581"/>
                <a:gd name="T95" fmla="*/ 454 h 1546"/>
                <a:gd name="T96" fmla="*/ 1518 w 1581"/>
                <a:gd name="T97" fmla="*/ 508 h 1546"/>
                <a:gd name="T98" fmla="*/ 1570 w 1581"/>
                <a:gd name="T99" fmla="*/ 462 h 1546"/>
                <a:gd name="T100" fmla="*/ 1576 w 1581"/>
                <a:gd name="T101" fmla="*/ 430 h 1546"/>
                <a:gd name="T102" fmla="*/ 1579 w 1581"/>
                <a:gd name="T103" fmla="*/ 406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81" h="1546">
                  <a:moveTo>
                    <a:pt x="1548" y="407"/>
                  </a:moveTo>
                  <a:lnTo>
                    <a:pt x="1548" y="407"/>
                  </a:lnTo>
                  <a:cubicBezTo>
                    <a:pt x="1548" y="407"/>
                    <a:pt x="1548" y="408"/>
                    <a:pt x="1547" y="409"/>
                  </a:cubicBezTo>
                  <a:lnTo>
                    <a:pt x="1546" y="407"/>
                  </a:lnTo>
                  <a:lnTo>
                    <a:pt x="1546" y="407"/>
                  </a:lnTo>
                  <a:cubicBezTo>
                    <a:pt x="1547" y="407"/>
                    <a:pt x="1547" y="407"/>
                    <a:pt x="1548" y="407"/>
                  </a:cubicBezTo>
                  <a:lnTo>
                    <a:pt x="1548" y="407"/>
                  </a:lnTo>
                  <a:cubicBezTo>
                    <a:pt x="1554" y="387"/>
                    <a:pt x="1544" y="372"/>
                    <a:pt x="1530" y="357"/>
                  </a:cubicBezTo>
                  <a:lnTo>
                    <a:pt x="1530" y="357"/>
                  </a:lnTo>
                  <a:cubicBezTo>
                    <a:pt x="1530" y="358"/>
                    <a:pt x="1530" y="358"/>
                    <a:pt x="1530" y="358"/>
                  </a:cubicBezTo>
                  <a:lnTo>
                    <a:pt x="1530" y="357"/>
                  </a:lnTo>
                  <a:lnTo>
                    <a:pt x="1530" y="357"/>
                  </a:lnTo>
                  <a:lnTo>
                    <a:pt x="1530" y="357"/>
                  </a:lnTo>
                  <a:lnTo>
                    <a:pt x="1530" y="357"/>
                  </a:lnTo>
                  <a:cubicBezTo>
                    <a:pt x="1525" y="341"/>
                    <a:pt x="1515" y="335"/>
                    <a:pt x="1498" y="340"/>
                  </a:cubicBezTo>
                  <a:lnTo>
                    <a:pt x="1498" y="340"/>
                  </a:lnTo>
                  <a:cubicBezTo>
                    <a:pt x="1497" y="341"/>
                    <a:pt x="1497" y="341"/>
                    <a:pt x="1497" y="342"/>
                  </a:cubicBezTo>
                  <a:lnTo>
                    <a:pt x="1496" y="341"/>
                  </a:lnTo>
                  <a:lnTo>
                    <a:pt x="1497" y="342"/>
                  </a:lnTo>
                  <a:lnTo>
                    <a:pt x="1497" y="342"/>
                  </a:lnTo>
                  <a:cubicBezTo>
                    <a:pt x="1497" y="341"/>
                    <a:pt x="1496" y="341"/>
                    <a:pt x="1496" y="340"/>
                  </a:cubicBezTo>
                  <a:lnTo>
                    <a:pt x="1496" y="340"/>
                  </a:lnTo>
                  <a:cubicBezTo>
                    <a:pt x="1497" y="340"/>
                    <a:pt x="1497" y="340"/>
                    <a:pt x="1498" y="340"/>
                  </a:cubicBezTo>
                  <a:lnTo>
                    <a:pt x="1498" y="340"/>
                  </a:lnTo>
                  <a:cubicBezTo>
                    <a:pt x="1502" y="311"/>
                    <a:pt x="1497" y="290"/>
                    <a:pt x="1458" y="291"/>
                  </a:cubicBezTo>
                  <a:lnTo>
                    <a:pt x="1458" y="291"/>
                  </a:lnTo>
                  <a:cubicBezTo>
                    <a:pt x="1398" y="292"/>
                    <a:pt x="1341" y="297"/>
                    <a:pt x="1295" y="342"/>
                  </a:cubicBezTo>
                  <a:lnTo>
                    <a:pt x="1297" y="340"/>
                  </a:lnTo>
                  <a:lnTo>
                    <a:pt x="1297" y="340"/>
                  </a:lnTo>
                  <a:cubicBezTo>
                    <a:pt x="1285" y="341"/>
                    <a:pt x="1280" y="346"/>
                    <a:pt x="1278" y="357"/>
                  </a:cubicBezTo>
                  <a:lnTo>
                    <a:pt x="1278" y="357"/>
                  </a:lnTo>
                  <a:cubicBezTo>
                    <a:pt x="1279" y="357"/>
                    <a:pt x="1280" y="357"/>
                    <a:pt x="1280" y="357"/>
                  </a:cubicBezTo>
                  <a:lnTo>
                    <a:pt x="1278" y="358"/>
                  </a:lnTo>
                  <a:lnTo>
                    <a:pt x="1278" y="358"/>
                  </a:lnTo>
                  <a:lnTo>
                    <a:pt x="1278" y="357"/>
                  </a:lnTo>
                  <a:lnTo>
                    <a:pt x="1278" y="357"/>
                  </a:lnTo>
                  <a:cubicBezTo>
                    <a:pt x="1266" y="359"/>
                    <a:pt x="1260" y="366"/>
                    <a:pt x="1263" y="379"/>
                  </a:cubicBezTo>
                  <a:lnTo>
                    <a:pt x="1263" y="379"/>
                  </a:lnTo>
                  <a:lnTo>
                    <a:pt x="1263" y="379"/>
                  </a:lnTo>
                  <a:cubicBezTo>
                    <a:pt x="1225" y="359"/>
                    <a:pt x="1196" y="360"/>
                    <a:pt x="1167" y="389"/>
                  </a:cubicBezTo>
                  <a:lnTo>
                    <a:pt x="1167" y="389"/>
                  </a:lnTo>
                  <a:cubicBezTo>
                    <a:pt x="1163" y="393"/>
                    <a:pt x="1160" y="397"/>
                    <a:pt x="1156" y="403"/>
                  </a:cubicBezTo>
                  <a:lnTo>
                    <a:pt x="1156" y="403"/>
                  </a:lnTo>
                  <a:cubicBezTo>
                    <a:pt x="1126" y="442"/>
                    <a:pt x="1088" y="473"/>
                    <a:pt x="1053" y="508"/>
                  </a:cubicBezTo>
                  <a:lnTo>
                    <a:pt x="1053" y="508"/>
                  </a:lnTo>
                  <a:cubicBezTo>
                    <a:pt x="1036" y="504"/>
                    <a:pt x="1023" y="511"/>
                    <a:pt x="1012" y="524"/>
                  </a:cubicBezTo>
                  <a:lnTo>
                    <a:pt x="1012" y="524"/>
                  </a:lnTo>
                  <a:cubicBezTo>
                    <a:pt x="1013" y="524"/>
                    <a:pt x="1013" y="524"/>
                    <a:pt x="1013" y="524"/>
                  </a:cubicBezTo>
                  <a:lnTo>
                    <a:pt x="1012" y="525"/>
                  </a:lnTo>
                  <a:lnTo>
                    <a:pt x="1012" y="525"/>
                  </a:lnTo>
                  <a:cubicBezTo>
                    <a:pt x="1012" y="524"/>
                    <a:pt x="1012" y="524"/>
                    <a:pt x="1012" y="524"/>
                  </a:cubicBezTo>
                  <a:lnTo>
                    <a:pt x="1012" y="524"/>
                  </a:lnTo>
                  <a:cubicBezTo>
                    <a:pt x="969" y="493"/>
                    <a:pt x="953" y="427"/>
                    <a:pt x="968" y="375"/>
                  </a:cubicBezTo>
                  <a:lnTo>
                    <a:pt x="968" y="375"/>
                  </a:lnTo>
                  <a:cubicBezTo>
                    <a:pt x="961" y="365"/>
                    <a:pt x="953" y="355"/>
                    <a:pt x="942" y="347"/>
                  </a:cubicBezTo>
                  <a:lnTo>
                    <a:pt x="942" y="347"/>
                  </a:lnTo>
                  <a:cubicBezTo>
                    <a:pt x="939" y="345"/>
                    <a:pt x="936" y="342"/>
                    <a:pt x="931" y="340"/>
                  </a:cubicBezTo>
                  <a:lnTo>
                    <a:pt x="931" y="340"/>
                  </a:lnTo>
                  <a:cubicBezTo>
                    <a:pt x="929" y="339"/>
                    <a:pt x="927" y="338"/>
                    <a:pt x="924" y="337"/>
                  </a:cubicBezTo>
                  <a:lnTo>
                    <a:pt x="924" y="337"/>
                  </a:lnTo>
                  <a:cubicBezTo>
                    <a:pt x="841" y="349"/>
                    <a:pt x="759" y="361"/>
                    <a:pt x="677" y="377"/>
                  </a:cubicBezTo>
                  <a:lnTo>
                    <a:pt x="677" y="377"/>
                  </a:lnTo>
                  <a:cubicBezTo>
                    <a:pt x="625" y="387"/>
                    <a:pt x="607" y="368"/>
                    <a:pt x="599" y="323"/>
                  </a:cubicBezTo>
                  <a:lnTo>
                    <a:pt x="599" y="323"/>
                  </a:lnTo>
                  <a:cubicBezTo>
                    <a:pt x="582" y="215"/>
                    <a:pt x="563" y="109"/>
                    <a:pt x="545" y="2"/>
                  </a:cubicBezTo>
                  <a:lnTo>
                    <a:pt x="545" y="2"/>
                  </a:lnTo>
                  <a:cubicBezTo>
                    <a:pt x="543" y="1"/>
                    <a:pt x="540" y="0"/>
                    <a:pt x="537" y="0"/>
                  </a:cubicBezTo>
                  <a:lnTo>
                    <a:pt x="537" y="0"/>
                  </a:lnTo>
                  <a:cubicBezTo>
                    <a:pt x="529" y="0"/>
                    <a:pt x="521" y="3"/>
                    <a:pt x="515" y="9"/>
                  </a:cubicBezTo>
                  <a:lnTo>
                    <a:pt x="515" y="9"/>
                  </a:lnTo>
                  <a:cubicBezTo>
                    <a:pt x="514" y="9"/>
                    <a:pt x="514" y="10"/>
                    <a:pt x="513" y="10"/>
                  </a:cubicBezTo>
                  <a:lnTo>
                    <a:pt x="513" y="10"/>
                  </a:lnTo>
                  <a:cubicBezTo>
                    <a:pt x="513" y="11"/>
                    <a:pt x="513" y="11"/>
                    <a:pt x="512" y="12"/>
                  </a:cubicBezTo>
                  <a:lnTo>
                    <a:pt x="512" y="12"/>
                  </a:lnTo>
                  <a:cubicBezTo>
                    <a:pt x="510" y="31"/>
                    <a:pt x="507" y="50"/>
                    <a:pt x="502" y="70"/>
                  </a:cubicBezTo>
                  <a:lnTo>
                    <a:pt x="502" y="70"/>
                  </a:lnTo>
                  <a:cubicBezTo>
                    <a:pt x="500" y="76"/>
                    <a:pt x="497" y="80"/>
                    <a:pt x="494" y="86"/>
                  </a:cubicBezTo>
                  <a:lnTo>
                    <a:pt x="494" y="86"/>
                  </a:lnTo>
                  <a:cubicBezTo>
                    <a:pt x="494" y="103"/>
                    <a:pt x="494" y="124"/>
                    <a:pt x="495" y="149"/>
                  </a:cubicBezTo>
                  <a:lnTo>
                    <a:pt x="495" y="149"/>
                  </a:lnTo>
                  <a:cubicBezTo>
                    <a:pt x="535" y="183"/>
                    <a:pt x="502" y="240"/>
                    <a:pt x="528" y="275"/>
                  </a:cubicBezTo>
                  <a:lnTo>
                    <a:pt x="528" y="275"/>
                  </a:lnTo>
                  <a:cubicBezTo>
                    <a:pt x="523" y="307"/>
                    <a:pt x="517" y="339"/>
                    <a:pt x="513" y="371"/>
                  </a:cubicBezTo>
                  <a:lnTo>
                    <a:pt x="513" y="371"/>
                  </a:lnTo>
                  <a:cubicBezTo>
                    <a:pt x="511" y="382"/>
                    <a:pt x="510" y="392"/>
                    <a:pt x="508" y="403"/>
                  </a:cubicBezTo>
                  <a:lnTo>
                    <a:pt x="508" y="403"/>
                  </a:lnTo>
                  <a:cubicBezTo>
                    <a:pt x="498" y="484"/>
                    <a:pt x="405" y="584"/>
                    <a:pt x="324" y="598"/>
                  </a:cubicBezTo>
                  <a:lnTo>
                    <a:pt x="324" y="598"/>
                  </a:lnTo>
                  <a:cubicBezTo>
                    <a:pt x="316" y="603"/>
                    <a:pt x="308" y="608"/>
                    <a:pt x="299" y="613"/>
                  </a:cubicBezTo>
                  <a:lnTo>
                    <a:pt x="299" y="613"/>
                  </a:lnTo>
                  <a:lnTo>
                    <a:pt x="299" y="613"/>
                  </a:lnTo>
                  <a:lnTo>
                    <a:pt x="297" y="617"/>
                  </a:lnTo>
                  <a:lnTo>
                    <a:pt x="297" y="617"/>
                  </a:lnTo>
                  <a:cubicBezTo>
                    <a:pt x="272" y="629"/>
                    <a:pt x="262" y="649"/>
                    <a:pt x="262" y="675"/>
                  </a:cubicBezTo>
                  <a:lnTo>
                    <a:pt x="262" y="675"/>
                  </a:lnTo>
                  <a:cubicBezTo>
                    <a:pt x="235" y="700"/>
                    <a:pt x="224" y="729"/>
                    <a:pt x="233" y="767"/>
                  </a:cubicBezTo>
                  <a:lnTo>
                    <a:pt x="233" y="767"/>
                  </a:lnTo>
                  <a:cubicBezTo>
                    <a:pt x="243" y="808"/>
                    <a:pt x="221" y="804"/>
                    <a:pt x="195" y="791"/>
                  </a:cubicBezTo>
                  <a:lnTo>
                    <a:pt x="196" y="792"/>
                  </a:lnTo>
                  <a:lnTo>
                    <a:pt x="196" y="792"/>
                  </a:lnTo>
                  <a:cubicBezTo>
                    <a:pt x="156" y="755"/>
                    <a:pt x="146" y="786"/>
                    <a:pt x="130" y="818"/>
                  </a:cubicBezTo>
                  <a:lnTo>
                    <a:pt x="130" y="818"/>
                  </a:lnTo>
                  <a:cubicBezTo>
                    <a:pt x="100" y="874"/>
                    <a:pt x="130" y="935"/>
                    <a:pt x="111" y="991"/>
                  </a:cubicBezTo>
                  <a:lnTo>
                    <a:pt x="111" y="991"/>
                  </a:lnTo>
                  <a:cubicBezTo>
                    <a:pt x="86" y="998"/>
                    <a:pt x="73" y="1014"/>
                    <a:pt x="78" y="1041"/>
                  </a:cubicBezTo>
                  <a:lnTo>
                    <a:pt x="78" y="1041"/>
                  </a:lnTo>
                  <a:cubicBezTo>
                    <a:pt x="58" y="1035"/>
                    <a:pt x="42" y="1046"/>
                    <a:pt x="26" y="1054"/>
                  </a:cubicBezTo>
                  <a:lnTo>
                    <a:pt x="26" y="1054"/>
                  </a:lnTo>
                  <a:cubicBezTo>
                    <a:pt x="22" y="1061"/>
                    <a:pt x="19" y="1068"/>
                    <a:pt x="17" y="1075"/>
                  </a:cubicBezTo>
                  <a:lnTo>
                    <a:pt x="17" y="1075"/>
                  </a:lnTo>
                  <a:cubicBezTo>
                    <a:pt x="17" y="1075"/>
                    <a:pt x="17" y="1075"/>
                    <a:pt x="17" y="1076"/>
                  </a:cubicBezTo>
                  <a:lnTo>
                    <a:pt x="17" y="1076"/>
                  </a:lnTo>
                  <a:cubicBezTo>
                    <a:pt x="17" y="1078"/>
                    <a:pt x="16" y="1079"/>
                    <a:pt x="16" y="1082"/>
                  </a:cubicBezTo>
                  <a:lnTo>
                    <a:pt x="16" y="1082"/>
                  </a:lnTo>
                  <a:cubicBezTo>
                    <a:pt x="0" y="1228"/>
                    <a:pt x="84" y="1337"/>
                    <a:pt x="190" y="1426"/>
                  </a:cubicBezTo>
                  <a:lnTo>
                    <a:pt x="190" y="1426"/>
                  </a:lnTo>
                  <a:cubicBezTo>
                    <a:pt x="225" y="1456"/>
                    <a:pt x="322" y="1529"/>
                    <a:pt x="396" y="1537"/>
                  </a:cubicBezTo>
                  <a:lnTo>
                    <a:pt x="396" y="1537"/>
                  </a:lnTo>
                  <a:cubicBezTo>
                    <a:pt x="410" y="1545"/>
                    <a:pt x="424" y="1545"/>
                    <a:pt x="439" y="1532"/>
                  </a:cubicBezTo>
                  <a:lnTo>
                    <a:pt x="439" y="1532"/>
                  </a:lnTo>
                  <a:cubicBezTo>
                    <a:pt x="443" y="1531"/>
                    <a:pt x="446" y="1529"/>
                    <a:pt x="450" y="1527"/>
                  </a:cubicBezTo>
                  <a:lnTo>
                    <a:pt x="450" y="1527"/>
                  </a:lnTo>
                  <a:cubicBezTo>
                    <a:pt x="464" y="1529"/>
                    <a:pt x="474" y="1522"/>
                    <a:pt x="480" y="1508"/>
                  </a:cubicBezTo>
                  <a:lnTo>
                    <a:pt x="479" y="1509"/>
                  </a:lnTo>
                  <a:lnTo>
                    <a:pt x="479" y="1509"/>
                  </a:lnTo>
                  <a:cubicBezTo>
                    <a:pt x="490" y="1498"/>
                    <a:pt x="502" y="1487"/>
                    <a:pt x="513" y="1476"/>
                  </a:cubicBezTo>
                  <a:lnTo>
                    <a:pt x="513" y="1476"/>
                  </a:lnTo>
                  <a:cubicBezTo>
                    <a:pt x="513" y="1475"/>
                    <a:pt x="512" y="1474"/>
                    <a:pt x="512" y="1474"/>
                  </a:cubicBezTo>
                  <a:lnTo>
                    <a:pt x="513" y="1475"/>
                  </a:lnTo>
                  <a:lnTo>
                    <a:pt x="513" y="1475"/>
                  </a:lnTo>
                  <a:cubicBezTo>
                    <a:pt x="513" y="1476"/>
                    <a:pt x="513" y="1476"/>
                    <a:pt x="513" y="1476"/>
                  </a:cubicBezTo>
                  <a:lnTo>
                    <a:pt x="513" y="1476"/>
                  </a:lnTo>
                  <a:cubicBezTo>
                    <a:pt x="528" y="1491"/>
                    <a:pt x="538" y="1522"/>
                    <a:pt x="568" y="1493"/>
                  </a:cubicBezTo>
                  <a:lnTo>
                    <a:pt x="568" y="1493"/>
                  </a:lnTo>
                  <a:cubicBezTo>
                    <a:pt x="593" y="1492"/>
                    <a:pt x="622" y="1488"/>
                    <a:pt x="637" y="1472"/>
                  </a:cubicBezTo>
                  <a:lnTo>
                    <a:pt x="637" y="1472"/>
                  </a:lnTo>
                  <a:cubicBezTo>
                    <a:pt x="639" y="1470"/>
                    <a:pt x="641" y="1468"/>
                    <a:pt x="643" y="1465"/>
                  </a:cubicBezTo>
                  <a:lnTo>
                    <a:pt x="643" y="1465"/>
                  </a:lnTo>
                  <a:cubicBezTo>
                    <a:pt x="670" y="1419"/>
                    <a:pt x="712" y="1403"/>
                    <a:pt x="756" y="1387"/>
                  </a:cubicBezTo>
                  <a:lnTo>
                    <a:pt x="756" y="1387"/>
                  </a:lnTo>
                  <a:cubicBezTo>
                    <a:pt x="777" y="1383"/>
                    <a:pt x="798" y="1377"/>
                    <a:pt x="815" y="1366"/>
                  </a:cubicBezTo>
                  <a:lnTo>
                    <a:pt x="815" y="1366"/>
                  </a:lnTo>
                  <a:cubicBezTo>
                    <a:pt x="833" y="1355"/>
                    <a:pt x="840" y="1343"/>
                    <a:pt x="843" y="1331"/>
                  </a:cubicBezTo>
                  <a:lnTo>
                    <a:pt x="843" y="1331"/>
                  </a:lnTo>
                  <a:cubicBezTo>
                    <a:pt x="848" y="1325"/>
                    <a:pt x="850" y="1317"/>
                    <a:pt x="847" y="1307"/>
                  </a:cubicBezTo>
                  <a:lnTo>
                    <a:pt x="847" y="1307"/>
                  </a:lnTo>
                  <a:cubicBezTo>
                    <a:pt x="846" y="1308"/>
                    <a:pt x="846" y="1308"/>
                    <a:pt x="846" y="1308"/>
                  </a:cubicBezTo>
                  <a:lnTo>
                    <a:pt x="847" y="1307"/>
                  </a:lnTo>
                  <a:lnTo>
                    <a:pt x="847" y="1307"/>
                  </a:lnTo>
                  <a:lnTo>
                    <a:pt x="847" y="1307"/>
                  </a:lnTo>
                  <a:lnTo>
                    <a:pt x="847" y="1307"/>
                  </a:lnTo>
                  <a:cubicBezTo>
                    <a:pt x="867" y="1284"/>
                    <a:pt x="849" y="1259"/>
                    <a:pt x="845" y="1235"/>
                  </a:cubicBezTo>
                  <a:lnTo>
                    <a:pt x="845" y="1235"/>
                  </a:lnTo>
                  <a:cubicBezTo>
                    <a:pt x="847" y="1224"/>
                    <a:pt x="851" y="1212"/>
                    <a:pt x="856" y="1201"/>
                  </a:cubicBezTo>
                  <a:lnTo>
                    <a:pt x="856" y="1201"/>
                  </a:lnTo>
                  <a:cubicBezTo>
                    <a:pt x="870" y="1187"/>
                    <a:pt x="879" y="1171"/>
                    <a:pt x="880" y="1150"/>
                  </a:cubicBezTo>
                  <a:lnTo>
                    <a:pt x="880" y="1150"/>
                  </a:lnTo>
                  <a:cubicBezTo>
                    <a:pt x="881" y="1147"/>
                    <a:pt x="882" y="1145"/>
                    <a:pt x="883" y="1143"/>
                  </a:cubicBezTo>
                  <a:lnTo>
                    <a:pt x="883" y="1143"/>
                  </a:lnTo>
                  <a:cubicBezTo>
                    <a:pt x="893" y="1142"/>
                    <a:pt x="895" y="1133"/>
                    <a:pt x="897" y="1125"/>
                  </a:cubicBezTo>
                  <a:lnTo>
                    <a:pt x="897" y="1125"/>
                  </a:lnTo>
                  <a:cubicBezTo>
                    <a:pt x="896" y="1126"/>
                    <a:pt x="896" y="1126"/>
                    <a:pt x="896" y="1126"/>
                  </a:cubicBezTo>
                  <a:lnTo>
                    <a:pt x="897" y="1125"/>
                  </a:lnTo>
                  <a:lnTo>
                    <a:pt x="897" y="1125"/>
                  </a:lnTo>
                  <a:lnTo>
                    <a:pt x="897" y="1125"/>
                  </a:lnTo>
                  <a:lnTo>
                    <a:pt x="897" y="1125"/>
                  </a:lnTo>
                  <a:cubicBezTo>
                    <a:pt x="920" y="1103"/>
                    <a:pt x="920" y="1072"/>
                    <a:pt x="930" y="1045"/>
                  </a:cubicBezTo>
                  <a:lnTo>
                    <a:pt x="930" y="1045"/>
                  </a:lnTo>
                  <a:cubicBezTo>
                    <a:pt x="939" y="1019"/>
                    <a:pt x="944" y="992"/>
                    <a:pt x="948" y="966"/>
                  </a:cubicBezTo>
                  <a:lnTo>
                    <a:pt x="948" y="966"/>
                  </a:lnTo>
                  <a:cubicBezTo>
                    <a:pt x="954" y="955"/>
                    <a:pt x="958" y="945"/>
                    <a:pt x="965" y="934"/>
                  </a:cubicBezTo>
                  <a:lnTo>
                    <a:pt x="965" y="934"/>
                  </a:lnTo>
                  <a:cubicBezTo>
                    <a:pt x="992" y="888"/>
                    <a:pt x="1029" y="902"/>
                    <a:pt x="1065" y="895"/>
                  </a:cubicBezTo>
                  <a:lnTo>
                    <a:pt x="1065" y="895"/>
                  </a:lnTo>
                  <a:cubicBezTo>
                    <a:pt x="1086" y="912"/>
                    <a:pt x="1107" y="902"/>
                    <a:pt x="1122" y="864"/>
                  </a:cubicBezTo>
                  <a:lnTo>
                    <a:pt x="1122" y="864"/>
                  </a:lnTo>
                  <a:cubicBezTo>
                    <a:pt x="1126" y="853"/>
                    <a:pt x="1129" y="841"/>
                    <a:pt x="1133" y="830"/>
                  </a:cubicBezTo>
                  <a:lnTo>
                    <a:pt x="1133" y="830"/>
                  </a:lnTo>
                  <a:cubicBezTo>
                    <a:pt x="1142" y="811"/>
                    <a:pt x="1150" y="790"/>
                    <a:pt x="1159" y="772"/>
                  </a:cubicBezTo>
                  <a:lnTo>
                    <a:pt x="1159" y="772"/>
                  </a:lnTo>
                  <a:cubicBezTo>
                    <a:pt x="1185" y="718"/>
                    <a:pt x="1197" y="748"/>
                    <a:pt x="1235" y="725"/>
                  </a:cubicBezTo>
                  <a:lnTo>
                    <a:pt x="1235" y="725"/>
                  </a:lnTo>
                  <a:cubicBezTo>
                    <a:pt x="1267" y="707"/>
                    <a:pt x="1285" y="658"/>
                    <a:pt x="1297" y="617"/>
                  </a:cubicBezTo>
                  <a:lnTo>
                    <a:pt x="1297" y="617"/>
                  </a:lnTo>
                  <a:cubicBezTo>
                    <a:pt x="1302" y="611"/>
                    <a:pt x="1306" y="606"/>
                    <a:pt x="1309" y="599"/>
                  </a:cubicBezTo>
                  <a:lnTo>
                    <a:pt x="1309" y="599"/>
                  </a:lnTo>
                  <a:cubicBezTo>
                    <a:pt x="1311" y="592"/>
                    <a:pt x="1313" y="586"/>
                    <a:pt x="1313" y="577"/>
                  </a:cubicBezTo>
                  <a:lnTo>
                    <a:pt x="1313" y="577"/>
                  </a:lnTo>
                  <a:cubicBezTo>
                    <a:pt x="1313" y="546"/>
                    <a:pt x="1320" y="515"/>
                    <a:pt x="1328" y="485"/>
                  </a:cubicBezTo>
                  <a:lnTo>
                    <a:pt x="1328" y="485"/>
                  </a:lnTo>
                  <a:cubicBezTo>
                    <a:pt x="1338" y="456"/>
                    <a:pt x="1356" y="436"/>
                    <a:pt x="1385" y="454"/>
                  </a:cubicBezTo>
                  <a:lnTo>
                    <a:pt x="1385" y="454"/>
                  </a:lnTo>
                  <a:cubicBezTo>
                    <a:pt x="1419" y="475"/>
                    <a:pt x="1452" y="493"/>
                    <a:pt x="1490" y="504"/>
                  </a:cubicBezTo>
                  <a:lnTo>
                    <a:pt x="1490" y="504"/>
                  </a:lnTo>
                  <a:cubicBezTo>
                    <a:pt x="1500" y="507"/>
                    <a:pt x="1509" y="508"/>
                    <a:pt x="1518" y="508"/>
                  </a:cubicBezTo>
                  <a:lnTo>
                    <a:pt x="1518" y="508"/>
                  </a:lnTo>
                  <a:cubicBezTo>
                    <a:pt x="1529" y="512"/>
                    <a:pt x="1538" y="507"/>
                    <a:pt x="1545" y="498"/>
                  </a:cubicBezTo>
                  <a:lnTo>
                    <a:pt x="1545" y="498"/>
                  </a:lnTo>
                  <a:cubicBezTo>
                    <a:pt x="1557" y="490"/>
                    <a:pt x="1566" y="477"/>
                    <a:pt x="1570" y="462"/>
                  </a:cubicBezTo>
                  <a:lnTo>
                    <a:pt x="1570" y="462"/>
                  </a:lnTo>
                  <a:cubicBezTo>
                    <a:pt x="1573" y="453"/>
                    <a:pt x="1570" y="447"/>
                    <a:pt x="1566" y="443"/>
                  </a:cubicBezTo>
                  <a:lnTo>
                    <a:pt x="1566" y="443"/>
                  </a:lnTo>
                  <a:cubicBezTo>
                    <a:pt x="1568" y="437"/>
                    <a:pt x="1572" y="433"/>
                    <a:pt x="1576" y="430"/>
                  </a:cubicBezTo>
                  <a:lnTo>
                    <a:pt x="1576" y="430"/>
                  </a:lnTo>
                  <a:cubicBezTo>
                    <a:pt x="1576" y="426"/>
                    <a:pt x="1577" y="421"/>
                    <a:pt x="1578" y="418"/>
                  </a:cubicBezTo>
                  <a:lnTo>
                    <a:pt x="1578" y="418"/>
                  </a:lnTo>
                  <a:cubicBezTo>
                    <a:pt x="1579" y="414"/>
                    <a:pt x="1580" y="410"/>
                    <a:pt x="1579" y="406"/>
                  </a:cubicBezTo>
                  <a:lnTo>
                    <a:pt x="1579" y="406"/>
                  </a:lnTo>
                  <a:cubicBezTo>
                    <a:pt x="1568" y="407"/>
                    <a:pt x="1558" y="409"/>
                    <a:pt x="1548" y="407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9" name="Freeform 130">
              <a:extLst>
                <a:ext uri="{FF2B5EF4-FFF2-40B4-BE49-F238E27FC236}">
                  <a16:creationId xmlns:a16="http://schemas.microsoft.com/office/drawing/2014/main" id="{3E4A02B6-8251-5E4E-BCDF-57F173AF8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6648" y="7727854"/>
              <a:ext cx="1163642" cy="878491"/>
            </a:xfrm>
            <a:custGeom>
              <a:avLst/>
              <a:gdLst>
                <a:gd name="T0" fmla="*/ 1770 w 1780"/>
                <a:gd name="T1" fmla="*/ 382 h 1344"/>
                <a:gd name="T2" fmla="*/ 1530 w 1780"/>
                <a:gd name="T3" fmla="*/ 208 h 1344"/>
                <a:gd name="T4" fmla="*/ 1292 w 1780"/>
                <a:gd name="T5" fmla="*/ 65 h 1344"/>
                <a:gd name="T6" fmla="*/ 1183 w 1780"/>
                <a:gd name="T7" fmla="*/ 96 h 1344"/>
                <a:gd name="T8" fmla="*/ 1139 w 1780"/>
                <a:gd name="T9" fmla="*/ 113 h 1344"/>
                <a:gd name="T10" fmla="*/ 1020 w 1780"/>
                <a:gd name="T11" fmla="*/ 115 h 1344"/>
                <a:gd name="T12" fmla="*/ 932 w 1780"/>
                <a:gd name="T13" fmla="*/ 113 h 1344"/>
                <a:gd name="T14" fmla="*/ 931 w 1780"/>
                <a:gd name="T15" fmla="*/ 112 h 1344"/>
                <a:gd name="T16" fmla="*/ 892 w 1780"/>
                <a:gd name="T17" fmla="*/ 65 h 1344"/>
                <a:gd name="T18" fmla="*/ 859 w 1780"/>
                <a:gd name="T19" fmla="*/ 49 h 1344"/>
                <a:gd name="T20" fmla="*/ 859 w 1780"/>
                <a:gd name="T21" fmla="*/ 49 h 1344"/>
                <a:gd name="T22" fmla="*/ 797 w 1780"/>
                <a:gd name="T23" fmla="*/ 7 h 1344"/>
                <a:gd name="T24" fmla="*/ 676 w 1780"/>
                <a:gd name="T25" fmla="*/ 15 h 1344"/>
                <a:gd name="T26" fmla="*/ 310 w 1780"/>
                <a:gd name="T27" fmla="*/ 66 h 1344"/>
                <a:gd name="T28" fmla="*/ 259 w 1780"/>
                <a:gd name="T29" fmla="*/ 98 h 1344"/>
                <a:gd name="T30" fmla="*/ 259 w 1780"/>
                <a:gd name="T31" fmla="*/ 100 h 1344"/>
                <a:gd name="T32" fmla="*/ 225 w 1780"/>
                <a:gd name="T33" fmla="*/ 120 h 1344"/>
                <a:gd name="T34" fmla="*/ 84 w 1780"/>
                <a:gd name="T35" fmla="*/ 160 h 1344"/>
                <a:gd name="T36" fmla="*/ 61 w 1780"/>
                <a:gd name="T37" fmla="*/ 197 h 1344"/>
                <a:gd name="T38" fmla="*/ 76 w 1780"/>
                <a:gd name="T39" fmla="*/ 232 h 1344"/>
                <a:gd name="T40" fmla="*/ 76 w 1780"/>
                <a:gd name="T41" fmla="*/ 233 h 1344"/>
                <a:gd name="T42" fmla="*/ 42 w 1780"/>
                <a:gd name="T43" fmla="*/ 248 h 1344"/>
                <a:gd name="T44" fmla="*/ 42 w 1780"/>
                <a:gd name="T45" fmla="*/ 248 h 1344"/>
                <a:gd name="T46" fmla="*/ 26 w 1780"/>
                <a:gd name="T47" fmla="*/ 281 h 1344"/>
                <a:gd name="T48" fmla="*/ 25 w 1780"/>
                <a:gd name="T49" fmla="*/ 315 h 1344"/>
                <a:gd name="T50" fmla="*/ 27 w 1780"/>
                <a:gd name="T51" fmla="*/ 316 h 1344"/>
                <a:gd name="T52" fmla="*/ 59 w 1780"/>
                <a:gd name="T53" fmla="*/ 349 h 1344"/>
                <a:gd name="T54" fmla="*/ 59 w 1780"/>
                <a:gd name="T55" fmla="*/ 349 h 1344"/>
                <a:gd name="T56" fmla="*/ 92 w 1780"/>
                <a:gd name="T57" fmla="*/ 364 h 1344"/>
                <a:gd name="T58" fmla="*/ 126 w 1780"/>
                <a:gd name="T59" fmla="*/ 382 h 1344"/>
                <a:gd name="T60" fmla="*/ 126 w 1780"/>
                <a:gd name="T61" fmla="*/ 382 h 1344"/>
                <a:gd name="T62" fmla="*/ 274 w 1780"/>
                <a:gd name="T63" fmla="*/ 461 h 1344"/>
                <a:gd name="T64" fmla="*/ 408 w 1780"/>
                <a:gd name="T65" fmla="*/ 632 h 1344"/>
                <a:gd name="T66" fmla="*/ 442 w 1780"/>
                <a:gd name="T67" fmla="*/ 664 h 1344"/>
                <a:gd name="T68" fmla="*/ 444 w 1780"/>
                <a:gd name="T69" fmla="*/ 666 h 1344"/>
                <a:gd name="T70" fmla="*/ 459 w 1780"/>
                <a:gd name="T71" fmla="*/ 681 h 1344"/>
                <a:gd name="T72" fmla="*/ 492 w 1780"/>
                <a:gd name="T73" fmla="*/ 698 h 1344"/>
                <a:gd name="T74" fmla="*/ 494 w 1780"/>
                <a:gd name="T75" fmla="*/ 699 h 1344"/>
                <a:gd name="T76" fmla="*/ 510 w 1780"/>
                <a:gd name="T77" fmla="*/ 716 h 1344"/>
                <a:gd name="T78" fmla="*/ 510 w 1780"/>
                <a:gd name="T79" fmla="*/ 716 h 1344"/>
                <a:gd name="T80" fmla="*/ 577 w 1780"/>
                <a:gd name="T81" fmla="*/ 753 h 1344"/>
                <a:gd name="T82" fmla="*/ 675 w 1780"/>
                <a:gd name="T83" fmla="*/ 879 h 1344"/>
                <a:gd name="T84" fmla="*/ 726 w 1780"/>
                <a:gd name="T85" fmla="*/ 915 h 1344"/>
                <a:gd name="T86" fmla="*/ 727 w 1780"/>
                <a:gd name="T87" fmla="*/ 916 h 1344"/>
                <a:gd name="T88" fmla="*/ 826 w 1780"/>
                <a:gd name="T89" fmla="*/ 1015 h 1344"/>
                <a:gd name="T90" fmla="*/ 827 w 1780"/>
                <a:gd name="T91" fmla="*/ 1016 h 1344"/>
                <a:gd name="T92" fmla="*/ 926 w 1780"/>
                <a:gd name="T93" fmla="*/ 1133 h 1344"/>
                <a:gd name="T94" fmla="*/ 927 w 1780"/>
                <a:gd name="T95" fmla="*/ 1133 h 1344"/>
                <a:gd name="T96" fmla="*/ 926 w 1780"/>
                <a:gd name="T97" fmla="*/ 1133 h 1344"/>
                <a:gd name="T98" fmla="*/ 944 w 1780"/>
                <a:gd name="T99" fmla="*/ 1183 h 1344"/>
                <a:gd name="T100" fmla="*/ 965 w 1780"/>
                <a:gd name="T101" fmla="*/ 1290 h 1344"/>
                <a:gd name="T102" fmla="*/ 1008 w 1780"/>
                <a:gd name="T103" fmla="*/ 1316 h 1344"/>
                <a:gd name="T104" fmla="*/ 1056 w 1780"/>
                <a:gd name="T105" fmla="*/ 1334 h 1344"/>
                <a:gd name="T106" fmla="*/ 1086 w 1780"/>
                <a:gd name="T107" fmla="*/ 1319 h 1344"/>
                <a:gd name="T108" fmla="*/ 1132 w 1780"/>
                <a:gd name="T109" fmla="*/ 1239 h 1344"/>
                <a:gd name="T110" fmla="*/ 1213 w 1780"/>
                <a:gd name="T111" fmla="*/ 1114 h 1344"/>
                <a:gd name="T112" fmla="*/ 1589 w 1780"/>
                <a:gd name="T113" fmla="*/ 759 h 1344"/>
                <a:gd name="T114" fmla="*/ 1610 w 1780"/>
                <a:gd name="T115" fmla="*/ 690 h 1344"/>
                <a:gd name="T116" fmla="*/ 1765 w 1780"/>
                <a:gd name="T117" fmla="*/ 419 h 1344"/>
                <a:gd name="T118" fmla="*/ 1765 w 1780"/>
                <a:gd name="T119" fmla="*/ 4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80" h="1344">
                  <a:moveTo>
                    <a:pt x="309" y="66"/>
                  </a:moveTo>
                  <a:lnTo>
                    <a:pt x="308" y="66"/>
                  </a:lnTo>
                  <a:lnTo>
                    <a:pt x="309" y="66"/>
                  </a:lnTo>
                  <a:close/>
                  <a:moveTo>
                    <a:pt x="1770" y="382"/>
                  </a:moveTo>
                  <a:lnTo>
                    <a:pt x="1770" y="382"/>
                  </a:lnTo>
                  <a:cubicBezTo>
                    <a:pt x="1748" y="358"/>
                    <a:pt x="1717" y="345"/>
                    <a:pt x="1690" y="325"/>
                  </a:cubicBezTo>
                  <a:lnTo>
                    <a:pt x="1690" y="325"/>
                  </a:lnTo>
                  <a:cubicBezTo>
                    <a:pt x="1637" y="285"/>
                    <a:pt x="1585" y="244"/>
                    <a:pt x="1530" y="208"/>
                  </a:cubicBezTo>
                  <a:lnTo>
                    <a:pt x="1530" y="208"/>
                  </a:lnTo>
                  <a:cubicBezTo>
                    <a:pt x="1461" y="163"/>
                    <a:pt x="1381" y="93"/>
                    <a:pt x="1304" y="65"/>
                  </a:cubicBezTo>
                  <a:lnTo>
                    <a:pt x="1304" y="65"/>
                  </a:lnTo>
                  <a:cubicBezTo>
                    <a:pt x="1300" y="63"/>
                    <a:pt x="1296" y="64"/>
                    <a:pt x="1292" y="65"/>
                  </a:cubicBezTo>
                  <a:lnTo>
                    <a:pt x="1292" y="65"/>
                  </a:lnTo>
                  <a:cubicBezTo>
                    <a:pt x="1272" y="63"/>
                    <a:pt x="1249" y="79"/>
                    <a:pt x="1227" y="82"/>
                  </a:cubicBezTo>
                  <a:lnTo>
                    <a:pt x="1227" y="82"/>
                  </a:lnTo>
                  <a:cubicBezTo>
                    <a:pt x="1212" y="84"/>
                    <a:pt x="1197" y="91"/>
                    <a:pt x="1183" y="96"/>
                  </a:cubicBezTo>
                  <a:lnTo>
                    <a:pt x="1183" y="96"/>
                  </a:lnTo>
                  <a:cubicBezTo>
                    <a:pt x="1174" y="100"/>
                    <a:pt x="1166" y="104"/>
                    <a:pt x="1157" y="107"/>
                  </a:cubicBezTo>
                  <a:lnTo>
                    <a:pt x="1157" y="107"/>
                  </a:lnTo>
                  <a:cubicBezTo>
                    <a:pt x="1151" y="110"/>
                    <a:pt x="1145" y="112"/>
                    <a:pt x="1139" y="113"/>
                  </a:cubicBezTo>
                  <a:lnTo>
                    <a:pt x="1139" y="113"/>
                  </a:lnTo>
                  <a:cubicBezTo>
                    <a:pt x="1121" y="119"/>
                    <a:pt x="1102" y="122"/>
                    <a:pt x="1082" y="116"/>
                  </a:cubicBezTo>
                  <a:lnTo>
                    <a:pt x="1082" y="116"/>
                  </a:lnTo>
                  <a:cubicBezTo>
                    <a:pt x="1062" y="99"/>
                    <a:pt x="1039" y="109"/>
                    <a:pt x="1020" y="115"/>
                  </a:cubicBezTo>
                  <a:lnTo>
                    <a:pt x="1020" y="115"/>
                  </a:lnTo>
                  <a:cubicBezTo>
                    <a:pt x="986" y="126"/>
                    <a:pt x="957" y="126"/>
                    <a:pt x="934" y="113"/>
                  </a:cubicBezTo>
                  <a:lnTo>
                    <a:pt x="934" y="113"/>
                  </a:lnTo>
                  <a:cubicBezTo>
                    <a:pt x="933" y="113"/>
                    <a:pt x="932" y="113"/>
                    <a:pt x="932" y="113"/>
                  </a:cubicBezTo>
                  <a:lnTo>
                    <a:pt x="931" y="113"/>
                  </a:lnTo>
                  <a:lnTo>
                    <a:pt x="931" y="113"/>
                  </a:lnTo>
                  <a:lnTo>
                    <a:pt x="931" y="112"/>
                  </a:lnTo>
                  <a:lnTo>
                    <a:pt x="931" y="112"/>
                  </a:lnTo>
                  <a:cubicBezTo>
                    <a:pt x="916" y="102"/>
                    <a:pt x="903" y="87"/>
                    <a:pt x="893" y="66"/>
                  </a:cubicBezTo>
                  <a:lnTo>
                    <a:pt x="893" y="66"/>
                  </a:lnTo>
                  <a:cubicBezTo>
                    <a:pt x="893" y="66"/>
                    <a:pt x="893" y="66"/>
                    <a:pt x="894" y="66"/>
                  </a:cubicBezTo>
                  <a:lnTo>
                    <a:pt x="892" y="65"/>
                  </a:lnTo>
                  <a:lnTo>
                    <a:pt x="894" y="66"/>
                  </a:lnTo>
                  <a:lnTo>
                    <a:pt x="894" y="66"/>
                  </a:lnTo>
                  <a:cubicBezTo>
                    <a:pt x="887" y="51"/>
                    <a:pt x="877" y="42"/>
                    <a:pt x="859" y="49"/>
                  </a:cubicBezTo>
                  <a:lnTo>
                    <a:pt x="859" y="49"/>
                  </a:lnTo>
                  <a:cubicBezTo>
                    <a:pt x="859" y="49"/>
                    <a:pt x="860" y="49"/>
                    <a:pt x="860" y="50"/>
                  </a:cubicBezTo>
                  <a:lnTo>
                    <a:pt x="858" y="49"/>
                  </a:lnTo>
                  <a:lnTo>
                    <a:pt x="858" y="49"/>
                  </a:lnTo>
                  <a:cubicBezTo>
                    <a:pt x="858" y="49"/>
                    <a:pt x="858" y="49"/>
                    <a:pt x="859" y="49"/>
                  </a:cubicBezTo>
                  <a:lnTo>
                    <a:pt x="859" y="49"/>
                  </a:lnTo>
                  <a:cubicBezTo>
                    <a:pt x="847" y="30"/>
                    <a:pt x="834" y="18"/>
                    <a:pt x="820" y="9"/>
                  </a:cubicBezTo>
                  <a:lnTo>
                    <a:pt x="820" y="9"/>
                  </a:lnTo>
                  <a:cubicBezTo>
                    <a:pt x="812" y="9"/>
                    <a:pt x="805" y="8"/>
                    <a:pt x="797" y="7"/>
                  </a:cubicBezTo>
                  <a:lnTo>
                    <a:pt x="797" y="7"/>
                  </a:lnTo>
                  <a:cubicBezTo>
                    <a:pt x="781" y="5"/>
                    <a:pt x="764" y="2"/>
                    <a:pt x="747" y="0"/>
                  </a:cubicBezTo>
                  <a:lnTo>
                    <a:pt x="747" y="0"/>
                  </a:lnTo>
                  <a:cubicBezTo>
                    <a:pt x="724" y="3"/>
                    <a:pt x="700" y="10"/>
                    <a:pt x="676" y="15"/>
                  </a:cubicBezTo>
                  <a:lnTo>
                    <a:pt x="676" y="15"/>
                  </a:lnTo>
                  <a:cubicBezTo>
                    <a:pt x="651" y="21"/>
                    <a:pt x="626" y="27"/>
                    <a:pt x="601" y="33"/>
                  </a:cubicBezTo>
                  <a:lnTo>
                    <a:pt x="601" y="33"/>
                  </a:lnTo>
                  <a:cubicBezTo>
                    <a:pt x="501" y="22"/>
                    <a:pt x="404" y="28"/>
                    <a:pt x="310" y="66"/>
                  </a:cubicBezTo>
                  <a:lnTo>
                    <a:pt x="310" y="66"/>
                  </a:lnTo>
                  <a:lnTo>
                    <a:pt x="310" y="65"/>
                  </a:lnTo>
                  <a:lnTo>
                    <a:pt x="310" y="65"/>
                  </a:lnTo>
                  <a:cubicBezTo>
                    <a:pt x="285" y="63"/>
                    <a:pt x="264" y="69"/>
                    <a:pt x="259" y="98"/>
                  </a:cubicBezTo>
                  <a:lnTo>
                    <a:pt x="259" y="98"/>
                  </a:lnTo>
                  <a:cubicBezTo>
                    <a:pt x="259" y="99"/>
                    <a:pt x="260" y="99"/>
                    <a:pt x="260" y="99"/>
                  </a:cubicBezTo>
                  <a:lnTo>
                    <a:pt x="259" y="100"/>
                  </a:lnTo>
                  <a:lnTo>
                    <a:pt x="259" y="100"/>
                  </a:lnTo>
                  <a:cubicBezTo>
                    <a:pt x="259" y="99"/>
                    <a:pt x="259" y="99"/>
                    <a:pt x="259" y="98"/>
                  </a:cubicBezTo>
                  <a:lnTo>
                    <a:pt x="259" y="98"/>
                  </a:lnTo>
                  <a:cubicBezTo>
                    <a:pt x="239" y="91"/>
                    <a:pt x="228" y="99"/>
                    <a:pt x="225" y="120"/>
                  </a:cubicBezTo>
                  <a:lnTo>
                    <a:pt x="225" y="120"/>
                  </a:lnTo>
                  <a:cubicBezTo>
                    <a:pt x="199" y="130"/>
                    <a:pt x="174" y="141"/>
                    <a:pt x="148" y="152"/>
                  </a:cubicBezTo>
                  <a:lnTo>
                    <a:pt x="148" y="152"/>
                  </a:lnTo>
                  <a:cubicBezTo>
                    <a:pt x="127" y="154"/>
                    <a:pt x="106" y="157"/>
                    <a:pt x="84" y="160"/>
                  </a:cubicBezTo>
                  <a:lnTo>
                    <a:pt x="84" y="160"/>
                  </a:lnTo>
                  <a:cubicBezTo>
                    <a:pt x="78" y="168"/>
                    <a:pt x="72" y="178"/>
                    <a:pt x="67" y="186"/>
                  </a:cubicBezTo>
                  <a:lnTo>
                    <a:pt x="67" y="186"/>
                  </a:lnTo>
                  <a:cubicBezTo>
                    <a:pt x="65" y="190"/>
                    <a:pt x="63" y="193"/>
                    <a:pt x="61" y="197"/>
                  </a:cubicBezTo>
                  <a:lnTo>
                    <a:pt x="61" y="197"/>
                  </a:lnTo>
                  <a:cubicBezTo>
                    <a:pt x="60" y="197"/>
                    <a:pt x="60" y="198"/>
                    <a:pt x="60" y="198"/>
                  </a:cubicBezTo>
                  <a:lnTo>
                    <a:pt x="60" y="198"/>
                  </a:lnTo>
                  <a:cubicBezTo>
                    <a:pt x="69" y="204"/>
                    <a:pt x="74" y="214"/>
                    <a:pt x="76" y="232"/>
                  </a:cubicBezTo>
                  <a:lnTo>
                    <a:pt x="76" y="232"/>
                  </a:lnTo>
                  <a:lnTo>
                    <a:pt x="76" y="232"/>
                  </a:lnTo>
                  <a:lnTo>
                    <a:pt x="76" y="232"/>
                  </a:lnTo>
                  <a:cubicBezTo>
                    <a:pt x="76" y="233"/>
                    <a:pt x="76" y="233"/>
                    <a:pt x="76" y="233"/>
                  </a:cubicBezTo>
                  <a:lnTo>
                    <a:pt x="76" y="233"/>
                  </a:lnTo>
                  <a:lnTo>
                    <a:pt x="76" y="232"/>
                  </a:lnTo>
                  <a:lnTo>
                    <a:pt x="76" y="232"/>
                  </a:lnTo>
                  <a:cubicBezTo>
                    <a:pt x="58" y="225"/>
                    <a:pt x="47" y="231"/>
                    <a:pt x="42" y="248"/>
                  </a:cubicBezTo>
                  <a:lnTo>
                    <a:pt x="42" y="248"/>
                  </a:lnTo>
                  <a:cubicBezTo>
                    <a:pt x="43" y="248"/>
                    <a:pt x="43" y="248"/>
                    <a:pt x="43" y="248"/>
                  </a:cubicBezTo>
                  <a:lnTo>
                    <a:pt x="42" y="250"/>
                  </a:lnTo>
                  <a:lnTo>
                    <a:pt x="42" y="250"/>
                  </a:lnTo>
                  <a:cubicBezTo>
                    <a:pt x="42" y="250"/>
                    <a:pt x="42" y="249"/>
                    <a:pt x="42" y="248"/>
                  </a:cubicBezTo>
                  <a:lnTo>
                    <a:pt x="42" y="248"/>
                  </a:lnTo>
                  <a:cubicBezTo>
                    <a:pt x="26" y="254"/>
                    <a:pt x="26" y="268"/>
                    <a:pt x="25" y="282"/>
                  </a:cubicBezTo>
                  <a:lnTo>
                    <a:pt x="25" y="282"/>
                  </a:lnTo>
                  <a:cubicBezTo>
                    <a:pt x="26" y="282"/>
                    <a:pt x="26" y="282"/>
                    <a:pt x="26" y="281"/>
                  </a:cubicBezTo>
                  <a:lnTo>
                    <a:pt x="25" y="283"/>
                  </a:lnTo>
                  <a:lnTo>
                    <a:pt x="25" y="282"/>
                  </a:lnTo>
                  <a:lnTo>
                    <a:pt x="25" y="282"/>
                  </a:lnTo>
                  <a:cubicBezTo>
                    <a:pt x="7" y="293"/>
                    <a:pt x="0" y="304"/>
                    <a:pt x="25" y="315"/>
                  </a:cubicBezTo>
                  <a:lnTo>
                    <a:pt x="25" y="315"/>
                  </a:lnTo>
                  <a:cubicBezTo>
                    <a:pt x="25" y="315"/>
                    <a:pt x="25" y="315"/>
                    <a:pt x="25" y="314"/>
                  </a:cubicBezTo>
                  <a:lnTo>
                    <a:pt x="27" y="316"/>
                  </a:lnTo>
                  <a:lnTo>
                    <a:pt x="27" y="316"/>
                  </a:lnTo>
                  <a:cubicBezTo>
                    <a:pt x="26" y="315"/>
                    <a:pt x="26" y="315"/>
                    <a:pt x="25" y="315"/>
                  </a:cubicBezTo>
                  <a:lnTo>
                    <a:pt x="25" y="315"/>
                  </a:lnTo>
                  <a:cubicBezTo>
                    <a:pt x="27" y="336"/>
                    <a:pt x="40" y="345"/>
                    <a:pt x="59" y="349"/>
                  </a:cubicBezTo>
                  <a:lnTo>
                    <a:pt x="59" y="349"/>
                  </a:lnTo>
                  <a:cubicBezTo>
                    <a:pt x="59" y="348"/>
                    <a:pt x="59" y="348"/>
                    <a:pt x="58" y="348"/>
                  </a:cubicBezTo>
                  <a:lnTo>
                    <a:pt x="60" y="349"/>
                  </a:lnTo>
                  <a:lnTo>
                    <a:pt x="60" y="349"/>
                  </a:lnTo>
                  <a:lnTo>
                    <a:pt x="59" y="349"/>
                  </a:lnTo>
                  <a:lnTo>
                    <a:pt x="59" y="349"/>
                  </a:lnTo>
                  <a:cubicBezTo>
                    <a:pt x="64" y="365"/>
                    <a:pt x="78" y="365"/>
                    <a:pt x="92" y="366"/>
                  </a:cubicBezTo>
                  <a:lnTo>
                    <a:pt x="92" y="366"/>
                  </a:lnTo>
                  <a:cubicBezTo>
                    <a:pt x="92" y="365"/>
                    <a:pt x="92" y="365"/>
                    <a:pt x="92" y="364"/>
                  </a:cubicBezTo>
                  <a:lnTo>
                    <a:pt x="93" y="366"/>
                  </a:lnTo>
                  <a:lnTo>
                    <a:pt x="92" y="366"/>
                  </a:lnTo>
                  <a:lnTo>
                    <a:pt x="92" y="366"/>
                  </a:lnTo>
                  <a:cubicBezTo>
                    <a:pt x="98" y="382"/>
                    <a:pt x="112" y="382"/>
                    <a:pt x="126" y="382"/>
                  </a:cubicBezTo>
                  <a:lnTo>
                    <a:pt x="126" y="382"/>
                  </a:lnTo>
                  <a:cubicBezTo>
                    <a:pt x="126" y="382"/>
                    <a:pt x="126" y="382"/>
                    <a:pt x="125" y="381"/>
                  </a:cubicBezTo>
                  <a:lnTo>
                    <a:pt x="127" y="382"/>
                  </a:lnTo>
                  <a:lnTo>
                    <a:pt x="126" y="382"/>
                  </a:lnTo>
                  <a:lnTo>
                    <a:pt x="126" y="382"/>
                  </a:lnTo>
                  <a:cubicBezTo>
                    <a:pt x="156" y="410"/>
                    <a:pt x="193" y="421"/>
                    <a:pt x="231" y="433"/>
                  </a:cubicBezTo>
                  <a:lnTo>
                    <a:pt x="231" y="433"/>
                  </a:lnTo>
                  <a:cubicBezTo>
                    <a:pt x="244" y="443"/>
                    <a:pt x="264" y="451"/>
                    <a:pt x="274" y="461"/>
                  </a:cubicBezTo>
                  <a:lnTo>
                    <a:pt x="274" y="461"/>
                  </a:lnTo>
                  <a:cubicBezTo>
                    <a:pt x="278" y="465"/>
                    <a:pt x="280" y="469"/>
                    <a:pt x="280" y="473"/>
                  </a:cubicBezTo>
                  <a:lnTo>
                    <a:pt x="280" y="473"/>
                  </a:lnTo>
                  <a:cubicBezTo>
                    <a:pt x="295" y="550"/>
                    <a:pt x="357" y="586"/>
                    <a:pt x="408" y="632"/>
                  </a:cubicBezTo>
                  <a:lnTo>
                    <a:pt x="408" y="632"/>
                  </a:lnTo>
                  <a:cubicBezTo>
                    <a:pt x="413" y="651"/>
                    <a:pt x="425" y="662"/>
                    <a:pt x="444" y="666"/>
                  </a:cubicBezTo>
                  <a:lnTo>
                    <a:pt x="444" y="666"/>
                  </a:lnTo>
                  <a:cubicBezTo>
                    <a:pt x="443" y="665"/>
                    <a:pt x="443" y="665"/>
                    <a:pt x="442" y="664"/>
                  </a:cubicBezTo>
                  <a:lnTo>
                    <a:pt x="443" y="665"/>
                  </a:lnTo>
                  <a:lnTo>
                    <a:pt x="444" y="666"/>
                  </a:lnTo>
                  <a:lnTo>
                    <a:pt x="444" y="666"/>
                  </a:lnTo>
                  <a:lnTo>
                    <a:pt x="444" y="666"/>
                  </a:lnTo>
                  <a:lnTo>
                    <a:pt x="444" y="666"/>
                  </a:lnTo>
                  <a:cubicBezTo>
                    <a:pt x="449" y="671"/>
                    <a:pt x="454" y="676"/>
                    <a:pt x="459" y="681"/>
                  </a:cubicBezTo>
                  <a:lnTo>
                    <a:pt x="459" y="681"/>
                  </a:lnTo>
                  <a:lnTo>
                    <a:pt x="459" y="681"/>
                  </a:lnTo>
                  <a:lnTo>
                    <a:pt x="459" y="681"/>
                  </a:lnTo>
                  <a:cubicBezTo>
                    <a:pt x="466" y="695"/>
                    <a:pt x="475" y="706"/>
                    <a:pt x="492" y="700"/>
                  </a:cubicBezTo>
                  <a:lnTo>
                    <a:pt x="492" y="700"/>
                  </a:lnTo>
                  <a:cubicBezTo>
                    <a:pt x="492" y="699"/>
                    <a:pt x="492" y="698"/>
                    <a:pt x="492" y="698"/>
                  </a:cubicBezTo>
                  <a:lnTo>
                    <a:pt x="494" y="699"/>
                  </a:lnTo>
                  <a:lnTo>
                    <a:pt x="492" y="698"/>
                  </a:lnTo>
                  <a:lnTo>
                    <a:pt x="492" y="698"/>
                  </a:lnTo>
                  <a:cubicBezTo>
                    <a:pt x="492" y="698"/>
                    <a:pt x="493" y="699"/>
                    <a:pt x="494" y="699"/>
                  </a:cubicBezTo>
                  <a:lnTo>
                    <a:pt x="494" y="699"/>
                  </a:lnTo>
                  <a:cubicBezTo>
                    <a:pt x="493" y="699"/>
                    <a:pt x="492" y="700"/>
                    <a:pt x="492" y="700"/>
                  </a:cubicBezTo>
                  <a:lnTo>
                    <a:pt x="492" y="700"/>
                  </a:lnTo>
                  <a:cubicBezTo>
                    <a:pt x="489" y="713"/>
                    <a:pt x="497" y="717"/>
                    <a:pt x="510" y="716"/>
                  </a:cubicBezTo>
                  <a:lnTo>
                    <a:pt x="510" y="716"/>
                  </a:lnTo>
                  <a:cubicBezTo>
                    <a:pt x="509" y="715"/>
                    <a:pt x="509" y="715"/>
                    <a:pt x="509" y="715"/>
                  </a:cubicBezTo>
                  <a:lnTo>
                    <a:pt x="510" y="716"/>
                  </a:lnTo>
                  <a:lnTo>
                    <a:pt x="510" y="716"/>
                  </a:lnTo>
                  <a:lnTo>
                    <a:pt x="510" y="716"/>
                  </a:lnTo>
                  <a:lnTo>
                    <a:pt x="510" y="716"/>
                  </a:lnTo>
                  <a:cubicBezTo>
                    <a:pt x="519" y="752"/>
                    <a:pt x="551" y="746"/>
                    <a:pt x="577" y="753"/>
                  </a:cubicBezTo>
                  <a:lnTo>
                    <a:pt x="577" y="753"/>
                  </a:lnTo>
                  <a:cubicBezTo>
                    <a:pt x="600" y="777"/>
                    <a:pt x="615" y="808"/>
                    <a:pt x="633" y="835"/>
                  </a:cubicBezTo>
                  <a:lnTo>
                    <a:pt x="633" y="835"/>
                  </a:lnTo>
                  <a:cubicBezTo>
                    <a:pt x="645" y="852"/>
                    <a:pt x="658" y="867"/>
                    <a:pt x="675" y="879"/>
                  </a:cubicBezTo>
                  <a:lnTo>
                    <a:pt x="675" y="879"/>
                  </a:lnTo>
                  <a:cubicBezTo>
                    <a:pt x="681" y="909"/>
                    <a:pt x="698" y="920"/>
                    <a:pt x="727" y="916"/>
                  </a:cubicBezTo>
                  <a:lnTo>
                    <a:pt x="727" y="916"/>
                  </a:lnTo>
                  <a:cubicBezTo>
                    <a:pt x="726" y="916"/>
                    <a:pt x="726" y="915"/>
                    <a:pt x="726" y="915"/>
                  </a:cubicBezTo>
                  <a:lnTo>
                    <a:pt x="726" y="915"/>
                  </a:lnTo>
                  <a:lnTo>
                    <a:pt x="726" y="915"/>
                  </a:lnTo>
                  <a:cubicBezTo>
                    <a:pt x="727" y="916"/>
                    <a:pt x="728" y="916"/>
                    <a:pt x="728" y="916"/>
                  </a:cubicBezTo>
                  <a:lnTo>
                    <a:pt x="728" y="916"/>
                  </a:lnTo>
                  <a:cubicBezTo>
                    <a:pt x="727" y="916"/>
                    <a:pt x="727" y="916"/>
                    <a:pt x="727" y="916"/>
                  </a:cubicBezTo>
                  <a:lnTo>
                    <a:pt x="727" y="916"/>
                  </a:lnTo>
                  <a:cubicBezTo>
                    <a:pt x="760" y="950"/>
                    <a:pt x="763" y="1013"/>
                    <a:pt x="826" y="1016"/>
                  </a:cubicBezTo>
                  <a:lnTo>
                    <a:pt x="826" y="1015"/>
                  </a:lnTo>
                  <a:lnTo>
                    <a:pt x="826" y="1015"/>
                  </a:lnTo>
                  <a:lnTo>
                    <a:pt x="826" y="1015"/>
                  </a:lnTo>
                  <a:lnTo>
                    <a:pt x="826" y="1015"/>
                  </a:lnTo>
                  <a:cubicBezTo>
                    <a:pt x="827" y="1015"/>
                    <a:pt x="827" y="1015"/>
                    <a:pt x="827" y="1016"/>
                  </a:cubicBezTo>
                  <a:lnTo>
                    <a:pt x="827" y="1016"/>
                  </a:lnTo>
                  <a:lnTo>
                    <a:pt x="826" y="1016"/>
                  </a:lnTo>
                  <a:lnTo>
                    <a:pt x="826" y="1016"/>
                  </a:lnTo>
                  <a:cubicBezTo>
                    <a:pt x="824" y="1085"/>
                    <a:pt x="840" y="1139"/>
                    <a:pt x="926" y="1133"/>
                  </a:cubicBezTo>
                  <a:lnTo>
                    <a:pt x="926" y="1133"/>
                  </a:lnTo>
                  <a:cubicBezTo>
                    <a:pt x="926" y="1132"/>
                    <a:pt x="926" y="1132"/>
                    <a:pt x="926" y="1132"/>
                  </a:cubicBezTo>
                  <a:lnTo>
                    <a:pt x="926" y="1132"/>
                  </a:lnTo>
                  <a:cubicBezTo>
                    <a:pt x="927" y="1132"/>
                    <a:pt x="927" y="1132"/>
                    <a:pt x="927" y="1133"/>
                  </a:cubicBezTo>
                  <a:lnTo>
                    <a:pt x="927" y="1133"/>
                  </a:lnTo>
                  <a:lnTo>
                    <a:pt x="927" y="1132"/>
                  </a:lnTo>
                  <a:lnTo>
                    <a:pt x="927" y="1133"/>
                  </a:lnTo>
                  <a:lnTo>
                    <a:pt x="927" y="1133"/>
                  </a:lnTo>
                  <a:cubicBezTo>
                    <a:pt x="927" y="1133"/>
                    <a:pt x="927" y="1133"/>
                    <a:pt x="926" y="1133"/>
                  </a:cubicBezTo>
                  <a:lnTo>
                    <a:pt x="926" y="1133"/>
                  </a:lnTo>
                  <a:cubicBezTo>
                    <a:pt x="921" y="1153"/>
                    <a:pt x="924" y="1170"/>
                    <a:pt x="943" y="1183"/>
                  </a:cubicBezTo>
                  <a:lnTo>
                    <a:pt x="943" y="1182"/>
                  </a:lnTo>
                  <a:lnTo>
                    <a:pt x="944" y="1183"/>
                  </a:lnTo>
                  <a:lnTo>
                    <a:pt x="944" y="1183"/>
                  </a:lnTo>
                  <a:lnTo>
                    <a:pt x="943" y="1183"/>
                  </a:lnTo>
                  <a:lnTo>
                    <a:pt x="943" y="1183"/>
                  </a:lnTo>
                  <a:cubicBezTo>
                    <a:pt x="941" y="1220"/>
                    <a:pt x="951" y="1256"/>
                    <a:pt x="965" y="1290"/>
                  </a:cubicBezTo>
                  <a:lnTo>
                    <a:pt x="965" y="1290"/>
                  </a:lnTo>
                  <a:lnTo>
                    <a:pt x="965" y="1290"/>
                  </a:lnTo>
                  <a:lnTo>
                    <a:pt x="965" y="1290"/>
                  </a:lnTo>
                  <a:cubicBezTo>
                    <a:pt x="979" y="1299"/>
                    <a:pt x="994" y="1307"/>
                    <a:pt x="1008" y="1316"/>
                  </a:cubicBezTo>
                  <a:lnTo>
                    <a:pt x="1008" y="1316"/>
                  </a:lnTo>
                  <a:cubicBezTo>
                    <a:pt x="1009" y="1317"/>
                    <a:pt x="1010" y="1317"/>
                    <a:pt x="1011" y="1318"/>
                  </a:cubicBezTo>
                  <a:lnTo>
                    <a:pt x="1011" y="1318"/>
                  </a:lnTo>
                  <a:cubicBezTo>
                    <a:pt x="1021" y="1342"/>
                    <a:pt x="1047" y="1325"/>
                    <a:pt x="1056" y="1334"/>
                  </a:cubicBezTo>
                  <a:lnTo>
                    <a:pt x="1056" y="1334"/>
                  </a:lnTo>
                  <a:cubicBezTo>
                    <a:pt x="1055" y="1337"/>
                    <a:pt x="1054" y="1340"/>
                    <a:pt x="1052" y="1343"/>
                  </a:cubicBezTo>
                  <a:lnTo>
                    <a:pt x="1052" y="1343"/>
                  </a:lnTo>
                  <a:cubicBezTo>
                    <a:pt x="1066" y="1337"/>
                    <a:pt x="1077" y="1329"/>
                    <a:pt x="1086" y="1319"/>
                  </a:cubicBezTo>
                  <a:lnTo>
                    <a:pt x="1086" y="1319"/>
                  </a:lnTo>
                  <a:cubicBezTo>
                    <a:pt x="1102" y="1301"/>
                    <a:pt x="1111" y="1281"/>
                    <a:pt x="1119" y="1265"/>
                  </a:cubicBezTo>
                  <a:lnTo>
                    <a:pt x="1119" y="1265"/>
                  </a:lnTo>
                  <a:cubicBezTo>
                    <a:pt x="1123" y="1255"/>
                    <a:pt x="1128" y="1246"/>
                    <a:pt x="1132" y="1239"/>
                  </a:cubicBezTo>
                  <a:lnTo>
                    <a:pt x="1132" y="1239"/>
                  </a:lnTo>
                  <a:cubicBezTo>
                    <a:pt x="1142" y="1223"/>
                    <a:pt x="1150" y="1206"/>
                    <a:pt x="1158" y="1190"/>
                  </a:cubicBezTo>
                  <a:lnTo>
                    <a:pt x="1158" y="1190"/>
                  </a:lnTo>
                  <a:cubicBezTo>
                    <a:pt x="1175" y="1158"/>
                    <a:pt x="1189" y="1126"/>
                    <a:pt x="1213" y="1114"/>
                  </a:cubicBezTo>
                  <a:lnTo>
                    <a:pt x="1213" y="1114"/>
                  </a:lnTo>
                  <a:cubicBezTo>
                    <a:pt x="1318" y="1057"/>
                    <a:pt x="1393" y="972"/>
                    <a:pt x="1465" y="889"/>
                  </a:cubicBezTo>
                  <a:lnTo>
                    <a:pt x="1465" y="889"/>
                  </a:lnTo>
                  <a:cubicBezTo>
                    <a:pt x="1504" y="844"/>
                    <a:pt x="1544" y="798"/>
                    <a:pt x="1589" y="759"/>
                  </a:cubicBezTo>
                  <a:lnTo>
                    <a:pt x="1589" y="759"/>
                  </a:lnTo>
                  <a:cubicBezTo>
                    <a:pt x="1612" y="738"/>
                    <a:pt x="1610" y="713"/>
                    <a:pt x="1610" y="698"/>
                  </a:cubicBezTo>
                  <a:lnTo>
                    <a:pt x="1610" y="698"/>
                  </a:lnTo>
                  <a:cubicBezTo>
                    <a:pt x="1610" y="695"/>
                    <a:pt x="1610" y="692"/>
                    <a:pt x="1610" y="690"/>
                  </a:cubicBezTo>
                  <a:lnTo>
                    <a:pt x="1610" y="690"/>
                  </a:lnTo>
                  <a:cubicBezTo>
                    <a:pt x="1617" y="574"/>
                    <a:pt x="1656" y="499"/>
                    <a:pt x="1734" y="453"/>
                  </a:cubicBezTo>
                  <a:lnTo>
                    <a:pt x="1734" y="453"/>
                  </a:lnTo>
                  <a:cubicBezTo>
                    <a:pt x="1752" y="443"/>
                    <a:pt x="1761" y="430"/>
                    <a:pt x="1765" y="419"/>
                  </a:cubicBezTo>
                  <a:lnTo>
                    <a:pt x="1765" y="419"/>
                  </a:lnTo>
                  <a:cubicBezTo>
                    <a:pt x="1765" y="418"/>
                    <a:pt x="1765" y="416"/>
                    <a:pt x="1765" y="415"/>
                  </a:cubicBezTo>
                  <a:lnTo>
                    <a:pt x="1765" y="415"/>
                  </a:lnTo>
                  <a:lnTo>
                    <a:pt x="1765" y="415"/>
                  </a:lnTo>
                  <a:lnTo>
                    <a:pt x="1765" y="415"/>
                  </a:lnTo>
                  <a:cubicBezTo>
                    <a:pt x="1778" y="408"/>
                    <a:pt x="1779" y="392"/>
                    <a:pt x="1770" y="382"/>
                  </a:cubicBezTo>
                  <a:close/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0" name="Freeform 131">
              <a:extLst>
                <a:ext uri="{FF2B5EF4-FFF2-40B4-BE49-F238E27FC236}">
                  <a16:creationId xmlns:a16="http://schemas.microsoft.com/office/drawing/2014/main" id="{A59E68F4-8F7E-B449-B23E-09DCB2535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37997" y="6201294"/>
              <a:ext cx="351397" cy="740237"/>
            </a:xfrm>
            <a:custGeom>
              <a:avLst/>
              <a:gdLst>
                <a:gd name="T0" fmla="*/ 432 w 539"/>
                <a:gd name="T1" fmla="*/ 309 h 1133"/>
                <a:gd name="T2" fmla="*/ 432 w 539"/>
                <a:gd name="T3" fmla="*/ 309 h 1133"/>
                <a:gd name="T4" fmla="*/ 374 w 539"/>
                <a:gd name="T5" fmla="*/ 296 h 1133"/>
                <a:gd name="T6" fmla="*/ 374 w 539"/>
                <a:gd name="T7" fmla="*/ 296 h 1133"/>
                <a:gd name="T8" fmla="*/ 352 w 539"/>
                <a:gd name="T9" fmla="*/ 272 h 1133"/>
                <a:gd name="T10" fmla="*/ 352 w 539"/>
                <a:gd name="T11" fmla="*/ 272 h 1133"/>
                <a:gd name="T12" fmla="*/ 331 w 539"/>
                <a:gd name="T13" fmla="*/ 258 h 1133"/>
                <a:gd name="T14" fmla="*/ 331 w 539"/>
                <a:gd name="T15" fmla="*/ 258 h 1133"/>
                <a:gd name="T16" fmla="*/ 278 w 539"/>
                <a:gd name="T17" fmla="*/ 253 h 1133"/>
                <a:gd name="T18" fmla="*/ 278 w 539"/>
                <a:gd name="T19" fmla="*/ 253 h 1133"/>
                <a:gd name="T20" fmla="*/ 226 w 539"/>
                <a:gd name="T21" fmla="*/ 213 h 1133"/>
                <a:gd name="T22" fmla="*/ 226 w 539"/>
                <a:gd name="T23" fmla="*/ 213 h 1133"/>
                <a:gd name="T24" fmla="*/ 149 w 539"/>
                <a:gd name="T25" fmla="*/ 106 h 1133"/>
                <a:gd name="T26" fmla="*/ 149 w 539"/>
                <a:gd name="T27" fmla="*/ 106 h 1133"/>
                <a:gd name="T28" fmla="*/ 140 w 539"/>
                <a:gd name="T29" fmla="*/ 77 h 1133"/>
                <a:gd name="T30" fmla="*/ 140 w 539"/>
                <a:gd name="T31" fmla="*/ 77 h 1133"/>
                <a:gd name="T32" fmla="*/ 21 w 539"/>
                <a:gd name="T33" fmla="*/ 110 h 1133"/>
                <a:gd name="T34" fmla="*/ 21 w 539"/>
                <a:gd name="T35" fmla="*/ 110 h 1133"/>
                <a:gd name="T36" fmla="*/ 103 w 539"/>
                <a:gd name="T37" fmla="*/ 335 h 1133"/>
                <a:gd name="T38" fmla="*/ 103 w 539"/>
                <a:gd name="T39" fmla="*/ 335 h 1133"/>
                <a:gd name="T40" fmla="*/ 124 w 539"/>
                <a:gd name="T41" fmla="*/ 585 h 1133"/>
                <a:gd name="T42" fmla="*/ 124 w 539"/>
                <a:gd name="T43" fmla="*/ 585 h 1133"/>
                <a:gd name="T44" fmla="*/ 130 w 539"/>
                <a:gd name="T45" fmla="*/ 830 h 1133"/>
                <a:gd name="T46" fmla="*/ 130 w 539"/>
                <a:gd name="T47" fmla="*/ 830 h 1133"/>
                <a:gd name="T48" fmla="*/ 149 w 539"/>
                <a:gd name="T49" fmla="*/ 1075 h 1133"/>
                <a:gd name="T50" fmla="*/ 149 w 539"/>
                <a:gd name="T51" fmla="*/ 1075 h 1133"/>
                <a:gd name="T52" fmla="*/ 254 w 539"/>
                <a:gd name="T53" fmla="*/ 1103 h 1133"/>
                <a:gd name="T54" fmla="*/ 254 w 539"/>
                <a:gd name="T55" fmla="*/ 1103 h 1133"/>
                <a:gd name="T56" fmla="*/ 538 w 539"/>
                <a:gd name="T57" fmla="*/ 353 h 1133"/>
                <a:gd name="T58" fmla="*/ 538 w 539"/>
                <a:gd name="T59" fmla="*/ 353 h 1133"/>
                <a:gd name="T60" fmla="*/ 432 w 539"/>
                <a:gd name="T61" fmla="*/ 309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39" h="1133">
                  <a:moveTo>
                    <a:pt x="432" y="309"/>
                  </a:moveTo>
                  <a:lnTo>
                    <a:pt x="432" y="309"/>
                  </a:lnTo>
                  <a:cubicBezTo>
                    <a:pt x="411" y="311"/>
                    <a:pt x="391" y="307"/>
                    <a:pt x="374" y="296"/>
                  </a:cubicBezTo>
                  <a:lnTo>
                    <a:pt x="374" y="296"/>
                  </a:lnTo>
                  <a:cubicBezTo>
                    <a:pt x="369" y="287"/>
                    <a:pt x="362" y="279"/>
                    <a:pt x="352" y="272"/>
                  </a:cubicBezTo>
                  <a:lnTo>
                    <a:pt x="352" y="272"/>
                  </a:lnTo>
                  <a:cubicBezTo>
                    <a:pt x="345" y="267"/>
                    <a:pt x="338" y="263"/>
                    <a:pt x="331" y="258"/>
                  </a:cubicBezTo>
                  <a:lnTo>
                    <a:pt x="331" y="258"/>
                  </a:lnTo>
                  <a:cubicBezTo>
                    <a:pt x="313" y="246"/>
                    <a:pt x="294" y="246"/>
                    <a:pt x="278" y="253"/>
                  </a:cubicBezTo>
                  <a:lnTo>
                    <a:pt x="278" y="253"/>
                  </a:lnTo>
                  <a:cubicBezTo>
                    <a:pt x="260" y="244"/>
                    <a:pt x="243" y="229"/>
                    <a:pt x="226" y="213"/>
                  </a:cubicBezTo>
                  <a:lnTo>
                    <a:pt x="226" y="213"/>
                  </a:lnTo>
                  <a:cubicBezTo>
                    <a:pt x="204" y="176"/>
                    <a:pt x="178" y="141"/>
                    <a:pt x="149" y="106"/>
                  </a:cubicBezTo>
                  <a:lnTo>
                    <a:pt x="149" y="106"/>
                  </a:lnTo>
                  <a:cubicBezTo>
                    <a:pt x="146" y="97"/>
                    <a:pt x="143" y="87"/>
                    <a:pt x="140" y="77"/>
                  </a:cubicBezTo>
                  <a:lnTo>
                    <a:pt x="140" y="77"/>
                  </a:lnTo>
                  <a:cubicBezTo>
                    <a:pt x="120" y="0"/>
                    <a:pt x="0" y="33"/>
                    <a:pt x="21" y="110"/>
                  </a:cubicBezTo>
                  <a:lnTo>
                    <a:pt x="21" y="110"/>
                  </a:lnTo>
                  <a:cubicBezTo>
                    <a:pt x="42" y="189"/>
                    <a:pt x="77" y="258"/>
                    <a:pt x="103" y="335"/>
                  </a:cubicBezTo>
                  <a:lnTo>
                    <a:pt x="103" y="335"/>
                  </a:lnTo>
                  <a:cubicBezTo>
                    <a:pt x="127" y="410"/>
                    <a:pt x="105" y="505"/>
                    <a:pt x="124" y="585"/>
                  </a:cubicBezTo>
                  <a:lnTo>
                    <a:pt x="124" y="585"/>
                  </a:lnTo>
                  <a:cubicBezTo>
                    <a:pt x="144" y="667"/>
                    <a:pt x="109" y="748"/>
                    <a:pt x="130" y="830"/>
                  </a:cubicBezTo>
                  <a:lnTo>
                    <a:pt x="130" y="830"/>
                  </a:lnTo>
                  <a:cubicBezTo>
                    <a:pt x="152" y="914"/>
                    <a:pt x="137" y="992"/>
                    <a:pt x="149" y="1075"/>
                  </a:cubicBezTo>
                  <a:lnTo>
                    <a:pt x="149" y="1075"/>
                  </a:lnTo>
                  <a:cubicBezTo>
                    <a:pt x="157" y="1124"/>
                    <a:pt x="223" y="1132"/>
                    <a:pt x="254" y="1103"/>
                  </a:cubicBezTo>
                  <a:lnTo>
                    <a:pt x="254" y="1103"/>
                  </a:lnTo>
                  <a:cubicBezTo>
                    <a:pt x="426" y="937"/>
                    <a:pt x="533" y="584"/>
                    <a:pt x="538" y="353"/>
                  </a:cubicBezTo>
                  <a:lnTo>
                    <a:pt x="538" y="353"/>
                  </a:lnTo>
                  <a:cubicBezTo>
                    <a:pt x="538" y="301"/>
                    <a:pt x="468" y="268"/>
                    <a:pt x="432" y="309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</p:grpSp>
      <p:sp>
        <p:nvSpPr>
          <p:cNvPr id="53" name="Teardrop 52">
            <a:extLst>
              <a:ext uri="{FF2B5EF4-FFF2-40B4-BE49-F238E27FC236}">
                <a16:creationId xmlns:a16="http://schemas.microsoft.com/office/drawing/2014/main" id="{75F63476-3316-A54E-A1A2-3B6F359CFF5E}"/>
              </a:ext>
            </a:extLst>
          </p:cNvPr>
          <p:cNvSpPr/>
          <p:nvPr/>
        </p:nvSpPr>
        <p:spPr>
          <a:xfrm rot="8100000">
            <a:off x="6142581" y="4950252"/>
            <a:ext cx="1615300" cy="1615300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68648FA-59CC-E142-B4EA-AE598C5D08A8}"/>
              </a:ext>
            </a:extLst>
          </p:cNvPr>
          <p:cNvSpPr txBox="1"/>
          <p:nvPr/>
        </p:nvSpPr>
        <p:spPr>
          <a:xfrm>
            <a:off x="6438713" y="5465515"/>
            <a:ext cx="102303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26%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A07A935-309A-824C-95F9-2850C9B3A56F}"/>
              </a:ext>
            </a:extLst>
          </p:cNvPr>
          <p:cNvCxnSpPr>
            <a:cxnSpLocks/>
            <a:stCxn id="53" idx="7"/>
          </p:cNvCxnSpPr>
          <p:nvPr/>
        </p:nvCxnSpPr>
        <p:spPr>
          <a:xfrm flipH="1">
            <a:off x="6941473" y="6900092"/>
            <a:ext cx="0" cy="1892134"/>
          </a:xfrm>
          <a:prstGeom prst="line">
            <a:avLst/>
          </a:prstGeom>
          <a:ln w="38100" cap="sq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ardrop 63">
            <a:extLst>
              <a:ext uri="{FF2B5EF4-FFF2-40B4-BE49-F238E27FC236}">
                <a16:creationId xmlns:a16="http://schemas.microsoft.com/office/drawing/2014/main" id="{849442D6-0194-0842-A957-A07D24E51E4D}"/>
              </a:ext>
            </a:extLst>
          </p:cNvPr>
          <p:cNvSpPr/>
          <p:nvPr/>
        </p:nvSpPr>
        <p:spPr>
          <a:xfrm rot="8100000">
            <a:off x="7776972" y="2855480"/>
            <a:ext cx="1615300" cy="1615300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5AB8504-4172-1243-9772-123F6C5993C3}"/>
              </a:ext>
            </a:extLst>
          </p:cNvPr>
          <p:cNvSpPr txBox="1"/>
          <p:nvPr/>
        </p:nvSpPr>
        <p:spPr>
          <a:xfrm>
            <a:off x="8115585" y="3370743"/>
            <a:ext cx="93807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10%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9684470-BF39-1B4E-8412-84FAD0483A8E}"/>
              </a:ext>
            </a:extLst>
          </p:cNvPr>
          <p:cNvCxnSpPr>
            <a:cxnSpLocks/>
            <a:stCxn id="64" idx="7"/>
          </p:cNvCxnSpPr>
          <p:nvPr/>
        </p:nvCxnSpPr>
        <p:spPr>
          <a:xfrm>
            <a:off x="8584622" y="4805320"/>
            <a:ext cx="0" cy="2011680"/>
          </a:xfrm>
          <a:prstGeom prst="line">
            <a:avLst/>
          </a:prstGeom>
          <a:ln w="38100" cap="sq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ardrop 67">
            <a:extLst>
              <a:ext uri="{FF2B5EF4-FFF2-40B4-BE49-F238E27FC236}">
                <a16:creationId xmlns:a16="http://schemas.microsoft.com/office/drawing/2014/main" id="{6CF4CA51-BB42-7A46-B7B6-73921B10DD9B}"/>
              </a:ext>
            </a:extLst>
          </p:cNvPr>
          <p:cNvSpPr/>
          <p:nvPr/>
        </p:nvSpPr>
        <p:spPr>
          <a:xfrm rot="8100000">
            <a:off x="9979678" y="6871239"/>
            <a:ext cx="1615300" cy="1615300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D9F2459-8AD5-C74B-A454-0859D122BFA2}"/>
              </a:ext>
            </a:extLst>
          </p:cNvPr>
          <p:cNvSpPr txBox="1"/>
          <p:nvPr/>
        </p:nvSpPr>
        <p:spPr>
          <a:xfrm>
            <a:off x="10266994" y="7386502"/>
            <a:ext cx="104067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34%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7A8B03C-909B-FC44-B4E8-E2BCFE54B6AF}"/>
              </a:ext>
            </a:extLst>
          </p:cNvPr>
          <p:cNvCxnSpPr>
            <a:cxnSpLocks/>
            <a:stCxn id="68" idx="7"/>
          </p:cNvCxnSpPr>
          <p:nvPr/>
        </p:nvCxnSpPr>
        <p:spPr>
          <a:xfrm flipH="1">
            <a:off x="10778570" y="8821079"/>
            <a:ext cx="0" cy="1892134"/>
          </a:xfrm>
          <a:prstGeom prst="line">
            <a:avLst/>
          </a:prstGeom>
          <a:ln w="38100" cap="sq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ardrop 71">
            <a:extLst>
              <a:ext uri="{FF2B5EF4-FFF2-40B4-BE49-F238E27FC236}">
                <a16:creationId xmlns:a16="http://schemas.microsoft.com/office/drawing/2014/main" id="{7B89EA14-3DAD-BD4D-8D74-14E3FEEB66B8}"/>
              </a:ext>
            </a:extLst>
          </p:cNvPr>
          <p:cNvSpPr/>
          <p:nvPr/>
        </p:nvSpPr>
        <p:spPr>
          <a:xfrm rot="8100000">
            <a:off x="14971375" y="6928416"/>
            <a:ext cx="1615300" cy="161530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07F56CD-75BB-1643-8F44-D4BD92E1F0D0}"/>
              </a:ext>
            </a:extLst>
          </p:cNvPr>
          <p:cNvSpPr txBox="1"/>
          <p:nvPr/>
        </p:nvSpPr>
        <p:spPr>
          <a:xfrm>
            <a:off x="15384526" y="7443679"/>
            <a:ext cx="78899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5%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109B23B-1EC2-B844-95F1-6DDFCBB22FD1}"/>
              </a:ext>
            </a:extLst>
          </p:cNvPr>
          <p:cNvCxnSpPr>
            <a:cxnSpLocks/>
            <a:stCxn id="72" idx="7"/>
          </p:cNvCxnSpPr>
          <p:nvPr/>
        </p:nvCxnSpPr>
        <p:spPr>
          <a:xfrm>
            <a:off x="15779025" y="8878256"/>
            <a:ext cx="0" cy="1449959"/>
          </a:xfrm>
          <a:prstGeom prst="line">
            <a:avLst/>
          </a:prstGeom>
          <a:ln w="38100" cap="sq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ardrop 79">
            <a:extLst>
              <a:ext uri="{FF2B5EF4-FFF2-40B4-BE49-F238E27FC236}">
                <a16:creationId xmlns:a16="http://schemas.microsoft.com/office/drawing/2014/main" id="{8039F8AB-F5C5-1645-8213-BB48C93858D1}"/>
              </a:ext>
            </a:extLst>
          </p:cNvPr>
          <p:cNvSpPr/>
          <p:nvPr/>
        </p:nvSpPr>
        <p:spPr>
          <a:xfrm rot="8100000">
            <a:off x="16933508" y="5111580"/>
            <a:ext cx="1615300" cy="1615300"/>
          </a:xfrm>
          <a:prstGeom prst="teardrop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90EC7DE-9129-6546-8BEF-E7F4CCED55CD}"/>
              </a:ext>
            </a:extLst>
          </p:cNvPr>
          <p:cNvSpPr txBox="1"/>
          <p:nvPr/>
        </p:nvSpPr>
        <p:spPr>
          <a:xfrm>
            <a:off x="17281739" y="5626843"/>
            <a:ext cx="918841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13%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97A71D3-59D6-8749-A31A-873A8A5BE17E}"/>
              </a:ext>
            </a:extLst>
          </p:cNvPr>
          <p:cNvCxnSpPr>
            <a:cxnSpLocks/>
            <a:stCxn id="80" idx="7"/>
          </p:cNvCxnSpPr>
          <p:nvPr/>
        </p:nvCxnSpPr>
        <p:spPr>
          <a:xfrm flipH="1">
            <a:off x="17732400" y="7061420"/>
            <a:ext cx="0" cy="2468880"/>
          </a:xfrm>
          <a:prstGeom prst="line">
            <a:avLst/>
          </a:prstGeom>
          <a:ln w="38100" cap="sq"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C34872D6-2F96-064F-8BAE-8216FF2E040E}"/>
              </a:ext>
            </a:extLst>
          </p:cNvPr>
          <p:cNvSpPr txBox="1"/>
          <p:nvPr/>
        </p:nvSpPr>
        <p:spPr>
          <a:xfrm>
            <a:off x="4817997" y="6946675"/>
            <a:ext cx="157286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87" name="Subtitle 2">
            <a:extLst>
              <a:ext uri="{FF2B5EF4-FFF2-40B4-BE49-F238E27FC236}">
                <a16:creationId xmlns:a16="http://schemas.microsoft.com/office/drawing/2014/main" id="{2B1B4CA3-0286-594A-9894-C7952EA08601}"/>
              </a:ext>
            </a:extLst>
          </p:cNvPr>
          <p:cNvSpPr txBox="1">
            <a:spLocks/>
          </p:cNvSpPr>
          <p:nvPr/>
        </p:nvSpPr>
        <p:spPr>
          <a:xfrm>
            <a:off x="2228275" y="7651276"/>
            <a:ext cx="4162589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A7E8588-5AE9-DF47-A5B3-93330E0CBD57}"/>
              </a:ext>
            </a:extLst>
          </p:cNvPr>
          <p:cNvSpPr txBox="1"/>
          <p:nvPr/>
        </p:nvSpPr>
        <p:spPr>
          <a:xfrm>
            <a:off x="8721936" y="9252553"/>
            <a:ext cx="166904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91" name="Subtitle 2">
            <a:extLst>
              <a:ext uri="{FF2B5EF4-FFF2-40B4-BE49-F238E27FC236}">
                <a16:creationId xmlns:a16="http://schemas.microsoft.com/office/drawing/2014/main" id="{5C445293-1408-8E41-99B2-A2A755DDB477}"/>
              </a:ext>
            </a:extLst>
          </p:cNvPr>
          <p:cNvSpPr txBox="1">
            <a:spLocks/>
          </p:cNvSpPr>
          <p:nvPr/>
        </p:nvSpPr>
        <p:spPr>
          <a:xfrm>
            <a:off x="6228394" y="9957154"/>
            <a:ext cx="4162589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D5E2CDA-8A81-F447-97EC-0D924B532F18}"/>
              </a:ext>
            </a:extLst>
          </p:cNvPr>
          <p:cNvSpPr txBox="1"/>
          <p:nvPr/>
        </p:nvSpPr>
        <p:spPr>
          <a:xfrm>
            <a:off x="13771870" y="9623614"/>
            <a:ext cx="169469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04</a:t>
            </a:r>
          </a:p>
        </p:txBody>
      </p:sp>
      <p:sp>
        <p:nvSpPr>
          <p:cNvPr id="94" name="Subtitle 2">
            <a:extLst>
              <a:ext uri="{FF2B5EF4-FFF2-40B4-BE49-F238E27FC236}">
                <a16:creationId xmlns:a16="http://schemas.microsoft.com/office/drawing/2014/main" id="{64821720-E42D-9645-82FD-3DCE8BE46228}"/>
              </a:ext>
            </a:extLst>
          </p:cNvPr>
          <p:cNvSpPr txBox="1">
            <a:spLocks/>
          </p:cNvSpPr>
          <p:nvPr/>
        </p:nvSpPr>
        <p:spPr>
          <a:xfrm>
            <a:off x="11303977" y="10328215"/>
            <a:ext cx="4162589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FC21496-B6F7-AB4C-B49F-509C23C972B2}"/>
              </a:ext>
            </a:extLst>
          </p:cNvPr>
          <p:cNvSpPr txBox="1"/>
          <p:nvPr/>
        </p:nvSpPr>
        <p:spPr>
          <a:xfrm>
            <a:off x="18247295" y="7476399"/>
            <a:ext cx="1688283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05</a:t>
            </a:r>
          </a:p>
        </p:txBody>
      </p:sp>
      <p:sp>
        <p:nvSpPr>
          <p:cNvPr id="97" name="Subtitle 2">
            <a:extLst>
              <a:ext uri="{FF2B5EF4-FFF2-40B4-BE49-F238E27FC236}">
                <a16:creationId xmlns:a16="http://schemas.microsoft.com/office/drawing/2014/main" id="{6BA1225A-FAF9-2C40-AB72-5DA49C3C60D2}"/>
              </a:ext>
            </a:extLst>
          </p:cNvPr>
          <p:cNvSpPr txBox="1">
            <a:spLocks/>
          </p:cNvSpPr>
          <p:nvPr/>
        </p:nvSpPr>
        <p:spPr>
          <a:xfrm>
            <a:off x="18247295" y="8181000"/>
            <a:ext cx="4162589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D11BD37-6047-814B-ABEF-D1517A2F016F}"/>
              </a:ext>
            </a:extLst>
          </p:cNvPr>
          <p:cNvSpPr txBox="1"/>
          <p:nvPr/>
        </p:nvSpPr>
        <p:spPr>
          <a:xfrm>
            <a:off x="8970774" y="4784170"/>
            <a:ext cx="165942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100" name="Subtitle 2">
            <a:extLst>
              <a:ext uri="{FF2B5EF4-FFF2-40B4-BE49-F238E27FC236}">
                <a16:creationId xmlns:a16="http://schemas.microsoft.com/office/drawing/2014/main" id="{107806C0-5D60-6D46-A1CF-F30D3F2C6E94}"/>
              </a:ext>
            </a:extLst>
          </p:cNvPr>
          <p:cNvSpPr txBox="1">
            <a:spLocks/>
          </p:cNvSpPr>
          <p:nvPr/>
        </p:nvSpPr>
        <p:spPr>
          <a:xfrm>
            <a:off x="8970774" y="5488771"/>
            <a:ext cx="4162589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</p:spTree>
    <p:extLst>
      <p:ext uri="{BB962C8B-B14F-4D97-AF65-F5344CB8AC3E}">
        <p14:creationId xmlns:p14="http://schemas.microsoft.com/office/powerpoint/2010/main" val="3044830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127D7F-C6EC-BC4B-9B54-3EF21245A4DC}"/>
              </a:ext>
            </a:extLst>
          </p:cNvPr>
          <p:cNvSpPr txBox="1"/>
          <p:nvPr/>
        </p:nvSpPr>
        <p:spPr>
          <a:xfrm>
            <a:off x="1520825" y="482419"/>
            <a:ext cx="8039380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United States Map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1051DB-6EDA-4745-83CF-C21A1C9B3E6C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DE1467-16E2-9943-8DBD-60CEFFE8D37A}"/>
              </a:ext>
            </a:extLst>
          </p:cNvPr>
          <p:cNvGrpSpPr/>
          <p:nvPr/>
        </p:nvGrpSpPr>
        <p:grpSpPr>
          <a:xfrm>
            <a:off x="6769590" y="4514147"/>
            <a:ext cx="10838472" cy="6689784"/>
            <a:chOff x="6987001" y="3413162"/>
            <a:chExt cx="11670985" cy="7203635"/>
          </a:xfrm>
          <a:solidFill>
            <a:schemeClr val="bg1">
              <a:lumMod val="95000"/>
            </a:schemeClr>
          </a:solidFill>
        </p:grpSpPr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FD3B56EF-64A0-354C-BDE9-BD30CE3BF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0282" y="6158088"/>
              <a:ext cx="1624491" cy="1296136"/>
            </a:xfrm>
            <a:custGeom>
              <a:avLst/>
              <a:gdLst>
                <a:gd name="T0" fmla="*/ 2156 w 2489"/>
                <a:gd name="T1" fmla="*/ 1978 h 1985"/>
                <a:gd name="T2" fmla="*/ 2196 w 2489"/>
                <a:gd name="T3" fmla="*/ 1978 h 1985"/>
                <a:gd name="T4" fmla="*/ 2373 w 2489"/>
                <a:gd name="T5" fmla="*/ 1983 h 1985"/>
                <a:gd name="T6" fmla="*/ 2367 w 2489"/>
                <a:gd name="T7" fmla="*/ 1978 h 1985"/>
                <a:gd name="T8" fmla="*/ 2357 w 2489"/>
                <a:gd name="T9" fmla="*/ 1960 h 1985"/>
                <a:gd name="T10" fmla="*/ 2370 w 2489"/>
                <a:gd name="T11" fmla="*/ 1916 h 1985"/>
                <a:gd name="T12" fmla="*/ 2377 w 2489"/>
                <a:gd name="T13" fmla="*/ 1781 h 1985"/>
                <a:gd name="T14" fmla="*/ 2382 w 2489"/>
                <a:gd name="T15" fmla="*/ 1695 h 1985"/>
                <a:gd name="T16" fmla="*/ 2386 w 2489"/>
                <a:gd name="T17" fmla="*/ 1617 h 1985"/>
                <a:gd name="T18" fmla="*/ 2389 w 2489"/>
                <a:gd name="T19" fmla="*/ 1574 h 1985"/>
                <a:gd name="T20" fmla="*/ 2442 w 2489"/>
                <a:gd name="T21" fmla="*/ 676 h 1985"/>
                <a:gd name="T22" fmla="*/ 2477 w 2489"/>
                <a:gd name="T23" fmla="*/ 643 h 1985"/>
                <a:gd name="T24" fmla="*/ 2478 w 2489"/>
                <a:gd name="T25" fmla="*/ 635 h 1985"/>
                <a:gd name="T26" fmla="*/ 2468 w 2489"/>
                <a:gd name="T27" fmla="*/ 580 h 1985"/>
                <a:gd name="T28" fmla="*/ 2484 w 2489"/>
                <a:gd name="T29" fmla="*/ 305 h 1985"/>
                <a:gd name="T30" fmla="*/ 2420 w 2489"/>
                <a:gd name="T31" fmla="*/ 229 h 1985"/>
                <a:gd name="T32" fmla="*/ 1906 w 2489"/>
                <a:gd name="T33" fmla="*/ 187 h 1985"/>
                <a:gd name="T34" fmla="*/ 1858 w 2489"/>
                <a:gd name="T35" fmla="*/ 168 h 1985"/>
                <a:gd name="T36" fmla="*/ 1846 w 2489"/>
                <a:gd name="T37" fmla="*/ 167 h 1985"/>
                <a:gd name="T38" fmla="*/ 1801 w 2489"/>
                <a:gd name="T39" fmla="*/ 162 h 1985"/>
                <a:gd name="T40" fmla="*/ 1790 w 2489"/>
                <a:gd name="T41" fmla="*/ 167 h 1985"/>
                <a:gd name="T42" fmla="*/ 1597 w 2489"/>
                <a:gd name="T43" fmla="*/ 151 h 1985"/>
                <a:gd name="T44" fmla="*/ 1305 w 2489"/>
                <a:gd name="T45" fmla="*/ 122 h 1985"/>
                <a:gd name="T46" fmla="*/ 1308 w 2489"/>
                <a:gd name="T47" fmla="*/ 125 h 1985"/>
                <a:gd name="T48" fmla="*/ 1216 w 2489"/>
                <a:gd name="T49" fmla="*/ 115 h 1985"/>
                <a:gd name="T50" fmla="*/ 1216 w 2489"/>
                <a:gd name="T51" fmla="*/ 115 h 1985"/>
                <a:gd name="T52" fmla="*/ 1181 w 2489"/>
                <a:gd name="T53" fmla="*/ 113 h 1985"/>
                <a:gd name="T54" fmla="*/ 894 w 2489"/>
                <a:gd name="T55" fmla="*/ 74 h 1985"/>
                <a:gd name="T56" fmla="*/ 415 w 2489"/>
                <a:gd name="T57" fmla="*/ 19 h 1985"/>
                <a:gd name="T58" fmla="*/ 325 w 2489"/>
                <a:gd name="T59" fmla="*/ 10 h 1985"/>
                <a:gd name="T60" fmla="*/ 232 w 2489"/>
                <a:gd name="T61" fmla="*/ 0 h 1985"/>
                <a:gd name="T62" fmla="*/ 230 w 2489"/>
                <a:gd name="T63" fmla="*/ 1 h 1985"/>
                <a:gd name="T64" fmla="*/ 219 w 2489"/>
                <a:gd name="T65" fmla="*/ 10 h 1985"/>
                <a:gd name="T66" fmla="*/ 220 w 2489"/>
                <a:gd name="T67" fmla="*/ 12 h 1985"/>
                <a:gd name="T68" fmla="*/ 235 w 2489"/>
                <a:gd name="T69" fmla="*/ 44 h 1985"/>
                <a:gd name="T70" fmla="*/ 217 w 2489"/>
                <a:gd name="T71" fmla="*/ 101 h 1985"/>
                <a:gd name="T72" fmla="*/ 8 w 2489"/>
                <a:gd name="T73" fmla="*/ 1666 h 1985"/>
                <a:gd name="T74" fmla="*/ 1 w 2489"/>
                <a:gd name="T75" fmla="*/ 1742 h 1985"/>
                <a:gd name="T76" fmla="*/ 0 w 2489"/>
                <a:gd name="T77" fmla="*/ 1742 h 1985"/>
                <a:gd name="T78" fmla="*/ 58 w 2489"/>
                <a:gd name="T79" fmla="*/ 1746 h 1985"/>
                <a:gd name="T80" fmla="*/ 536 w 2489"/>
                <a:gd name="T81" fmla="*/ 1797 h 1985"/>
                <a:gd name="T82" fmla="*/ 667 w 2489"/>
                <a:gd name="T83" fmla="*/ 1816 h 1985"/>
                <a:gd name="T84" fmla="*/ 1219 w 2489"/>
                <a:gd name="T85" fmla="*/ 1879 h 1985"/>
                <a:gd name="T86" fmla="*/ 1854 w 2489"/>
                <a:gd name="T87" fmla="*/ 1945 h 1985"/>
                <a:gd name="T88" fmla="*/ 1956 w 2489"/>
                <a:gd name="T89" fmla="*/ 1963 h 1985"/>
                <a:gd name="T90" fmla="*/ 2017 w 2489"/>
                <a:gd name="T91" fmla="*/ 1981 h 1985"/>
                <a:gd name="T92" fmla="*/ 2053 w 2489"/>
                <a:gd name="T93" fmla="*/ 1983 h 1985"/>
                <a:gd name="T94" fmla="*/ 2061 w 2489"/>
                <a:gd name="T95" fmla="*/ 1984 h 1985"/>
                <a:gd name="T96" fmla="*/ 2156 w 2489"/>
                <a:gd name="T97" fmla="*/ 1978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89" h="1985">
                  <a:moveTo>
                    <a:pt x="2156" y="1978"/>
                  </a:moveTo>
                  <a:lnTo>
                    <a:pt x="2156" y="1978"/>
                  </a:lnTo>
                  <a:cubicBezTo>
                    <a:pt x="2166" y="1984"/>
                    <a:pt x="2183" y="1977"/>
                    <a:pt x="2196" y="1978"/>
                  </a:cubicBezTo>
                  <a:lnTo>
                    <a:pt x="2196" y="1978"/>
                  </a:lnTo>
                  <a:cubicBezTo>
                    <a:pt x="2255" y="1980"/>
                    <a:pt x="2314" y="1981"/>
                    <a:pt x="2373" y="1983"/>
                  </a:cubicBezTo>
                  <a:lnTo>
                    <a:pt x="2373" y="1983"/>
                  </a:lnTo>
                  <a:cubicBezTo>
                    <a:pt x="2371" y="1981"/>
                    <a:pt x="2369" y="1980"/>
                    <a:pt x="2367" y="1978"/>
                  </a:cubicBezTo>
                  <a:lnTo>
                    <a:pt x="2367" y="1978"/>
                  </a:lnTo>
                  <a:cubicBezTo>
                    <a:pt x="2363" y="1972"/>
                    <a:pt x="2359" y="1966"/>
                    <a:pt x="2357" y="1960"/>
                  </a:cubicBezTo>
                  <a:lnTo>
                    <a:pt x="2357" y="1960"/>
                  </a:lnTo>
                  <a:cubicBezTo>
                    <a:pt x="2367" y="1952"/>
                    <a:pt x="2370" y="1937"/>
                    <a:pt x="2370" y="1916"/>
                  </a:cubicBezTo>
                  <a:lnTo>
                    <a:pt x="2370" y="1916"/>
                  </a:lnTo>
                  <a:cubicBezTo>
                    <a:pt x="2369" y="1871"/>
                    <a:pt x="2374" y="1826"/>
                    <a:pt x="2377" y="1781"/>
                  </a:cubicBezTo>
                  <a:lnTo>
                    <a:pt x="2377" y="1781"/>
                  </a:lnTo>
                  <a:cubicBezTo>
                    <a:pt x="2375" y="1752"/>
                    <a:pt x="2380" y="1725"/>
                    <a:pt x="2382" y="1695"/>
                  </a:cubicBezTo>
                  <a:lnTo>
                    <a:pt x="2382" y="1695"/>
                  </a:lnTo>
                  <a:cubicBezTo>
                    <a:pt x="2385" y="1669"/>
                    <a:pt x="2385" y="1643"/>
                    <a:pt x="2386" y="1617"/>
                  </a:cubicBezTo>
                  <a:lnTo>
                    <a:pt x="2386" y="1617"/>
                  </a:lnTo>
                  <a:cubicBezTo>
                    <a:pt x="2382" y="1604"/>
                    <a:pt x="2388" y="1586"/>
                    <a:pt x="2389" y="1574"/>
                  </a:cubicBezTo>
                  <a:lnTo>
                    <a:pt x="2389" y="1574"/>
                  </a:lnTo>
                  <a:cubicBezTo>
                    <a:pt x="2406" y="1275"/>
                    <a:pt x="2423" y="976"/>
                    <a:pt x="2442" y="676"/>
                  </a:cubicBezTo>
                  <a:lnTo>
                    <a:pt x="2442" y="676"/>
                  </a:lnTo>
                  <a:cubicBezTo>
                    <a:pt x="2450" y="660"/>
                    <a:pt x="2461" y="649"/>
                    <a:pt x="2477" y="643"/>
                  </a:cubicBezTo>
                  <a:lnTo>
                    <a:pt x="2477" y="643"/>
                  </a:lnTo>
                  <a:cubicBezTo>
                    <a:pt x="2478" y="640"/>
                    <a:pt x="2478" y="638"/>
                    <a:pt x="2478" y="635"/>
                  </a:cubicBezTo>
                  <a:lnTo>
                    <a:pt x="2478" y="635"/>
                  </a:lnTo>
                  <a:cubicBezTo>
                    <a:pt x="2468" y="624"/>
                    <a:pt x="2466" y="606"/>
                    <a:pt x="2468" y="580"/>
                  </a:cubicBezTo>
                  <a:lnTo>
                    <a:pt x="2468" y="580"/>
                  </a:lnTo>
                  <a:cubicBezTo>
                    <a:pt x="2476" y="489"/>
                    <a:pt x="2477" y="397"/>
                    <a:pt x="2484" y="305"/>
                  </a:cubicBezTo>
                  <a:lnTo>
                    <a:pt x="2484" y="305"/>
                  </a:lnTo>
                  <a:cubicBezTo>
                    <a:pt x="2488" y="256"/>
                    <a:pt x="2479" y="233"/>
                    <a:pt x="2420" y="229"/>
                  </a:cubicBezTo>
                  <a:lnTo>
                    <a:pt x="2420" y="229"/>
                  </a:lnTo>
                  <a:cubicBezTo>
                    <a:pt x="2249" y="219"/>
                    <a:pt x="2077" y="200"/>
                    <a:pt x="1906" y="187"/>
                  </a:cubicBezTo>
                  <a:lnTo>
                    <a:pt x="1906" y="187"/>
                  </a:lnTo>
                  <a:cubicBezTo>
                    <a:pt x="1881" y="186"/>
                    <a:pt x="1866" y="181"/>
                    <a:pt x="1858" y="168"/>
                  </a:cubicBezTo>
                  <a:lnTo>
                    <a:pt x="1858" y="168"/>
                  </a:lnTo>
                  <a:cubicBezTo>
                    <a:pt x="1854" y="168"/>
                    <a:pt x="1850" y="167"/>
                    <a:pt x="1846" y="167"/>
                  </a:cubicBezTo>
                  <a:lnTo>
                    <a:pt x="1846" y="167"/>
                  </a:lnTo>
                  <a:cubicBezTo>
                    <a:pt x="1831" y="165"/>
                    <a:pt x="1816" y="164"/>
                    <a:pt x="1801" y="162"/>
                  </a:cubicBezTo>
                  <a:lnTo>
                    <a:pt x="1801" y="162"/>
                  </a:lnTo>
                  <a:cubicBezTo>
                    <a:pt x="1797" y="164"/>
                    <a:pt x="1794" y="166"/>
                    <a:pt x="1790" y="167"/>
                  </a:cubicBezTo>
                  <a:lnTo>
                    <a:pt x="1790" y="167"/>
                  </a:lnTo>
                  <a:cubicBezTo>
                    <a:pt x="1726" y="161"/>
                    <a:pt x="1661" y="156"/>
                    <a:pt x="1597" y="151"/>
                  </a:cubicBezTo>
                  <a:lnTo>
                    <a:pt x="1597" y="151"/>
                  </a:lnTo>
                  <a:cubicBezTo>
                    <a:pt x="1501" y="139"/>
                    <a:pt x="1403" y="132"/>
                    <a:pt x="1305" y="122"/>
                  </a:cubicBezTo>
                  <a:lnTo>
                    <a:pt x="1305" y="122"/>
                  </a:lnTo>
                  <a:cubicBezTo>
                    <a:pt x="1306" y="123"/>
                    <a:pt x="1307" y="124"/>
                    <a:pt x="1308" y="125"/>
                  </a:cubicBezTo>
                  <a:lnTo>
                    <a:pt x="1308" y="125"/>
                  </a:lnTo>
                  <a:cubicBezTo>
                    <a:pt x="1277" y="122"/>
                    <a:pt x="1246" y="118"/>
                    <a:pt x="1216" y="115"/>
                  </a:cubicBezTo>
                  <a:lnTo>
                    <a:pt x="1216" y="115"/>
                  </a:lnTo>
                  <a:lnTo>
                    <a:pt x="1216" y="115"/>
                  </a:lnTo>
                  <a:lnTo>
                    <a:pt x="1216" y="115"/>
                  </a:lnTo>
                  <a:cubicBezTo>
                    <a:pt x="1204" y="114"/>
                    <a:pt x="1192" y="113"/>
                    <a:pt x="1181" y="113"/>
                  </a:cubicBezTo>
                  <a:lnTo>
                    <a:pt x="1181" y="113"/>
                  </a:lnTo>
                  <a:cubicBezTo>
                    <a:pt x="1092" y="106"/>
                    <a:pt x="1002" y="91"/>
                    <a:pt x="916" y="77"/>
                  </a:cubicBezTo>
                  <a:lnTo>
                    <a:pt x="894" y="74"/>
                  </a:lnTo>
                  <a:lnTo>
                    <a:pt x="894" y="74"/>
                  </a:lnTo>
                  <a:cubicBezTo>
                    <a:pt x="734" y="55"/>
                    <a:pt x="574" y="37"/>
                    <a:pt x="415" y="19"/>
                  </a:cubicBezTo>
                  <a:lnTo>
                    <a:pt x="415" y="19"/>
                  </a:lnTo>
                  <a:cubicBezTo>
                    <a:pt x="385" y="14"/>
                    <a:pt x="355" y="9"/>
                    <a:pt x="325" y="10"/>
                  </a:cubicBezTo>
                  <a:lnTo>
                    <a:pt x="325" y="10"/>
                  </a:lnTo>
                  <a:cubicBezTo>
                    <a:pt x="294" y="6"/>
                    <a:pt x="263" y="4"/>
                    <a:pt x="232" y="0"/>
                  </a:cubicBezTo>
                  <a:lnTo>
                    <a:pt x="232" y="0"/>
                  </a:lnTo>
                  <a:cubicBezTo>
                    <a:pt x="231" y="0"/>
                    <a:pt x="231" y="1"/>
                    <a:pt x="230" y="1"/>
                  </a:cubicBezTo>
                  <a:lnTo>
                    <a:pt x="230" y="1"/>
                  </a:lnTo>
                  <a:cubicBezTo>
                    <a:pt x="226" y="4"/>
                    <a:pt x="222" y="7"/>
                    <a:pt x="219" y="10"/>
                  </a:cubicBezTo>
                  <a:lnTo>
                    <a:pt x="219" y="10"/>
                  </a:lnTo>
                  <a:cubicBezTo>
                    <a:pt x="219" y="11"/>
                    <a:pt x="220" y="11"/>
                    <a:pt x="220" y="12"/>
                  </a:cubicBezTo>
                  <a:lnTo>
                    <a:pt x="220" y="12"/>
                  </a:lnTo>
                  <a:cubicBezTo>
                    <a:pt x="227" y="21"/>
                    <a:pt x="232" y="31"/>
                    <a:pt x="235" y="44"/>
                  </a:cubicBezTo>
                  <a:lnTo>
                    <a:pt x="235" y="44"/>
                  </a:lnTo>
                  <a:cubicBezTo>
                    <a:pt x="226" y="57"/>
                    <a:pt x="221" y="76"/>
                    <a:pt x="217" y="101"/>
                  </a:cubicBezTo>
                  <a:lnTo>
                    <a:pt x="217" y="101"/>
                  </a:lnTo>
                  <a:cubicBezTo>
                    <a:pt x="150" y="624"/>
                    <a:pt x="79" y="1145"/>
                    <a:pt x="8" y="1666"/>
                  </a:cubicBezTo>
                  <a:lnTo>
                    <a:pt x="8" y="1666"/>
                  </a:lnTo>
                  <a:cubicBezTo>
                    <a:pt x="4" y="1690"/>
                    <a:pt x="8" y="1736"/>
                    <a:pt x="1" y="1742"/>
                  </a:cubicBezTo>
                  <a:lnTo>
                    <a:pt x="1" y="1742"/>
                  </a:lnTo>
                  <a:cubicBezTo>
                    <a:pt x="0" y="1742"/>
                    <a:pt x="0" y="1742"/>
                    <a:pt x="0" y="1742"/>
                  </a:cubicBezTo>
                  <a:lnTo>
                    <a:pt x="0" y="1742"/>
                  </a:lnTo>
                  <a:cubicBezTo>
                    <a:pt x="5" y="1746"/>
                    <a:pt x="39" y="1743"/>
                    <a:pt x="58" y="1746"/>
                  </a:cubicBezTo>
                  <a:lnTo>
                    <a:pt x="58" y="1746"/>
                  </a:lnTo>
                  <a:cubicBezTo>
                    <a:pt x="217" y="1767"/>
                    <a:pt x="376" y="1781"/>
                    <a:pt x="536" y="1797"/>
                  </a:cubicBezTo>
                  <a:lnTo>
                    <a:pt x="536" y="1797"/>
                  </a:lnTo>
                  <a:cubicBezTo>
                    <a:pt x="553" y="1794"/>
                    <a:pt x="638" y="1812"/>
                    <a:pt x="667" y="1816"/>
                  </a:cubicBezTo>
                  <a:lnTo>
                    <a:pt x="667" y="1816"/>
                  </a:lnTo>
                  <a:cubicBezTo>
                    <a:pt x="851" y="1837"/>
                    <a:pt x="1035" y="1859"/>
                    <a:pt x="1219" y="1879"/>
                  </a:cubicBezTo>
                  <a:lnTo>
                    <a:pt x="1219" y="1879"/>
                  </a:lnTo>
                  <a:cubicBezTo>
                    <a:pt x="1431" y="1902"/>
                    <a:pt x="1643" y="1924"/>
                    <a:pt x="1854" y="1945"/>
                  </a:cubicBezTo>
                  <a:lnTo>
                    <a:pt x="1854" y="1945"/>
                  </a:lnTo>
                  <a:cubicBezTo>
                    <a:pt x="1877" y="1942"/>
                    <a:pt x="1941" y="1965"/>
                    <a:pt x="1956" y="1963"/>
                  </a:cubicBezTo>
                  <a:lnTo>
                    <a:pt x="1956" y="1963"/>
                  </a:lnTo>
                  <a:cubicBezTo>
                    <a:pt x="1993" y="1959"/>
                    <a:pt x="2009" y="1967"/>
                    <a:pt x="2017" y="1981"/>
                  </a:cubicBezTo>
                  <a:lnTo>
                    <a:pt x="2017" y="1981"/>
                  </a:lnTo>
                  <a:cubicBezTo>
                    <a:pt x="2029" y="1982"/>
                    <a:pt x="2041" y="1983"/>
                    <a:pt x="2053" y="1983"/>
                  </a:cubicBezTo>
                  <a:lnTo>
                    <a:pt x="2053" y="1983"/>
                  </a:lnTo>
                  <a:cubicBezTo>
                    <a:pt x="2055" y="1984"/>
                    <a:pt x="2058" y="1984"/>
                    <a:pt x="2061" y="1984"/>
                  </a:cubicBezTo>
                  <a:lnTo>
                    <a:pt x="2061" y="1984"/>
                  </a:lnTo>
                  <a:cubicBezTo>
                    <a:pt x="2079" y="1963"/>
                    <a:pt x="2107" y="1957"/>
                    <a:pt x="2156" y="1978"/>
                  </a:cubicBezTo>
                </a:path>
              </a:pathLst>
            </a:custGeom>
            <a:solidFill>
              <a:schemeClr val="accent2"/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" name="Freeform 1">
              <a:extLst>
                <a:ext uri="{FF2B5EF4-FFF2-40B4-BE49-F238E27FC236}">
                  <a16:creationId xmlns:a16="http://schemas.microsoft.com/office/drawing/2014/main" id="{7239DE1A-FD76-B644-99FB-9E2CC6159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8365" y="6578611"/>
              <a:ext cx="1653294" cy="913057"/>
            </a:xfrm>
            <a:custGeom>
              <a:avLst/>
              <a:gdLst>
                <a:gd name="T0" fmla="*/ 2529 w 2531"/>
                <a:gd name="T1" fmla="*/ 512 h 1399"/>
                <a:gd name="T2" fmla="*/ 2524 w 2531"/>
                <a:gd name="T3" fmla="*/ 477 h 1399"/>
                <a:gd name="T4" fmla="*/ 2524 w 2531"/>
                <a:gd name="T5" fmla="*/ 477 h 1399"/>
                <a:gd name="T6" fmla="*/ 2523 w 2531"/>
                <a:gd name="T7" fmla="*/ 477 h 1399"/>
                <a:gd name="T8" fmla="*/ 2511 w 2531"/>
                <a:gd name="T9" fmla="*/ 444 h 1399"/>
                <a:gd name="T10" fmla="*/ 2508 w 2531"/>
                <a:gd name="T11" fmla="*/ 444 h 1399"/>
                <a:gd name="T12" fmla="*/ 2394 w 2531"/>
                <a:gd name="T13" fmla="*/ 237 h 1399"/>
                <a:gd name="T14" fmla="*/ 2394 w 2531"/>
                <a:gd name="T15" fmla="*/ 229 h 1399"/>
                <a:gd name="T16" fmla="*/ 2396 w 2531"/>
                <a:gd name="T17" fmla="*/ 228 h 1399"/>
                <a:gd name="T18" fmla="*/ 2381 w 2531"/>
                <a:gd name="T19" fmla="*/ 163 h 1399"/>
                <a:gd name="T20" fmla="*/ 2276 w 2531"/>
                <a:gd name="T21" fmla="*/ 69 h 1399"/>
                <a:gd name="T22" fmla="*/ 2255 w 2531"/>
                <a:gd name="T23" fmla="*/ 69 h 1399"/>
                <a:gd name="T24" fmla="*/ 2255 w 2531"/>
                <a:gd name="T25" fmla="*/ 64 h 1399"/>
                <a:gd name="T26" fmla="*/ 2185 w 2531"/>
                <a:gd name="T27" fmla="*/ 75 h 1399"/>
                <a:gd name="T28" fmla="*/ 176 w 2531"/>
                <a:gd name="T29" fmla="*/ 12 h 1399"/>
                <a:gd name="T30" fmla="*/ 127 w 2531"/>
                <a:gd name="T31" fmla="*/ 0 h 1399"/>
                <a:gd name="T32" fmla="*/ 120 w 2531"/>
                <a:gd name="T33" fmla="*/ 2 h 1399"/>
                <a:gd name="T34" fmla="*/ 85 w 2531"/>
                <a:gd name="T35" fmla="*/ 35 h 1399"/>
                <a:gd name="T36" fmla="*/ 32 w 2531"/>
                <a:gd name="T37" fmla="*/ 933 h 1399"/>
                <a:gd name="T38" fmla="*/ 29 w 2531"/>
                <a:gd name="T39" fmla="*/ 976 h 1399"/>
                <a:gd name="T40" fmla="*/ 25 w 2531"/>
                <a:gd name="T41" fmla="*/ 1054 h 1399"/>
                <a:gd name="T42" fmla="*/ 20 w 2531"/>
                <a:gd name="T43" fmla="*/ 1140 h 1399"/>
                <a:gd name="T44" fmla="*/ 13 w 2531"/>
                <a:gd name="T45" fmla="*/ 1275 h 1399"/>
                <a:gd name="T46" fmla="*/ 0 w 2531"/>
                <a:gd name="T47" fmla="*/ 1319 h 1399"/>
                <a:gd name="T48" fmla="*/ 10 w 2531"/>
                <a:gd name="T49" fmla="*/ 1337 h 1399"/>
                <a:gd name="T50" fmla="*/ 16 w 2531"/>
                <a:gd name="T51" fmla="*/ 1342 h 1399"/>
                <a:gd name="T52" fmla="*/ 397 w 2531"/>
                <a:gd name="T53" fmla="*/ 1352 h 1399"/>
                <a:gd name="T54" fmla="*/ 454 w 2531"/>
                <a:gd name="T55" fmla="*/ 1361 h 1399"/>
                <a:gd name="T56" fmla="*/ 496 w 2531"/>
                <a:gd name="T57" fmla="*/ 1361 h 1399"/>
                <a:gd name="T58" fmla="*/ 556 w 2531"/>
                <a:gd name="T59" fmla="*/ 1363 h 1399"/>
                <a:gd name="T60" fmla="*/ 643 w 2531"/>
                <a:gd name="T61" fmla="*/ 1360 h 1399"/>
                <a:gd name="T62" fmla="*/ 2473 w 2531"/>
                <a:gd name="T63" fmla="*/ 1392 h 1399"/>
                <a:gd name="T64" fmla="*/ 2511 w 2531"/>
                <a:gd name="T65" fmla="*/ 1398 h 1399"/>
                <a:gd name="T66" fmla="*/ 2511 w 2531"/>
                <a:gd name="T67" fmla="*/ 1370 h 1399"/>
                <a:gd name="T68" fmla="*/ 2530 w 2531"/>
                <a:gd name="T69" fmla="*/ 1320 h 1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31" h="1399">
                  <a:moveTo>
                    <a:pt x="2529" y="512"/>
                  </a:moveTo>
                  <a:lnTo>
                    <a:pt x="2529" y="512"/>
                  </a:lnTo>
                  <a:cubicBezTo>
                    <a:pt x="2530" y="500"/>
                    <a:pt x="2527" y="488"/>
                    <a:pt x="2524" y="477"/>
                  </a:cubicBezTo>
                  <a:lnTo>
                    <a:pt x="2524" y="477"/>
                  </a:lnTo>
                  <a:lnTo>
                    <a:pt x="2524" y="477"/>
                  </a:lnTo>
                  <a:lnTo>
                    <a:pt x="2524" y="477"/>
                  </a:lnTo>
                  <a:cubicBezTo>
                    <a:pt x="2523" y="477"/>
                    <a:pt x="2523" y="477"/>
                    <a:pt x="2523" y="477"/>
                  </a:cubicBezTo>
                  <a:lnTo>
                    <a:pt x="2523" y="477"/>
                  </a:lnTo>
                  <a:cubicBezTo>
                    <a:pt x="2520" y="466"/>
                    <a:pt x="2516" y="455"/>
                    <a:pt x="2511" y="444"/>
                  </a:cubicBezTo>
                  <a:lnTo>
                    <a:pt x="2511" y="444"/>
                  </a:lnTo>
                  <a:cubicBezTo>
                    <a:pt x="2510" y="444"/>
                    <a:pt x="2509" y="444"/>
                    <a:pt x="2508" y="444"/>
                  </a:cubicBezTo>
                  <a:lnTo>
                    <a:pt x="2508" y="444"/>
                  </a:lnTo>
                  <a:cubicBezTo>
                    <a:pt x="2466" y="375"/>
                    <a:pt x="2384" y="332"/>
                    <a:pt x="2394" y="237"/>
                  </a:cubicBezTo>
                  <a:lnTo>
                    <a:pt x="2394" y="237"/>
                  </a:lnTo>
                  <a:cubicBezTo>
                    <a:pt x="2394" y="234"/>
                    <a:pt x="2394" y="232"/>
                    <a:pt x="2394" y="229"/>
                  </a:cubicBezTo>
                  <a:lnTo>
                    <a:pt x="2394" y="229"/>
                  </a:lnTo>
                  <a:cubicBezTo>
                    <a:pt x="2395" y="228"/>
                    <a:pt x="2396" y="227"/>
                    <a:pt x="2397" y="226"/>
                  </a:cubicBezTo>
                  <a:lnTo>
                    <a:pt x="2396" y="228"/>
                  </a:lnTo>
                  <a:lnTo>
                    <a:pt x="2396" y="228"/>
                  </a:lnTo>
                  <a:cubicBezTo>
                    <a:pt x="2401" y="203"/>
                    <a:pt x="2397" y="181"/>
                    <a:pt x="2381" y="163"/>
                  </a:cubicBezTo>
                  <a:lnTo>
                    <a:pt x="2381" y="163"/>
                  </a:lnTo>
                  <a:cubicBezTo>
                    <a:pt x="2360" y="124"/>
                    <a:pt x="2317" y="100"/>
                    <a:pt x="2276" y="69"/>
                  </a:cubicBezTo>
                  <a:lnTo>
                    <a:pt x="2276" y="69"/>
                  </a:lnTo>
                  <a:cubicBezTo>
                    <a:pt x="2268" y="63"/>
                    <a:pt x="2260" y="64"/>
                    <a:pt x="2255" y="69"/>
                  </a:cubicBezTo>
                  <a:lnTo>
                    <a:pt x="2255" y="69"/>
                  </a:lnTo>
                  <a:cubicBezTo>
                    <a:pt x="2255" y="67"/>
                    <a:pt x="2255" y="65"/>
                    <a:pt x="2255" y="64"/>
                  </a:cubicBezTo>
                  <a:lnTo>
                    <a:pt x="2255" y="64"/>
                  </a:lnTo>
                  <a:cubicBezTo>
                    <a:pt x="2241" y="78"/>
                    <a:pt x="2214" y="77"/>
                    <a:pt x="2185" y="75"/>
                  </a:cubicBezTo>
                  <a:lnTo>
                    <a:pt x="2185" y="75"/>
                  </a:lnTo>
                  <a:cubicBezTo>
                    <a:pt x="1515" y="54"/>
                    <a:pt x="846" y="32"/>
                    <a:pt x="176" y="12"/>
                  </a:cubicBezTo>
                  <a:lnTo>
                    <a:pt x="176" y="12"/>
                  </a:lnTo>
                  <a:cubicBezTo>
                    <a:pt x="153" y="12"/>
                    <a:pt x="137" y="7"/>
                    <a:pt x="127" y="0"/>
                  </a:cubicBezTo>
                  <a:lnTo>
                    <a:pt x="127" y="0"/>
                  </a:lnTo>
                  <a:cubicBezTo>
                    <a:pt x="124" y="1"/>
                    <a:pt x="123" y="1"/>
                    <a:pt x="120" y="2"/>
                  </a:cubicBezTo>
                  <a:lnTo>
                    <a:pt x="120" y="2"/>
                  </a:lnTo>
                  <a:cubicBezTo>
                    <a:pt x="104" y="8"/>
                    <a:pt x="93" y="19"/>
                    <a:pt x="85" y="35"/>
                  </a:cubicBezTo>
                  <a:lnTo>
                    <a:pt x="85" y="35"/>
                  </a:lnTo>
                  <a:cubicBezTo>
                    <a:pt x="66" y="335"/>
                    <a:pt x="49" y="634"/>
                    <a:pt x="32" y="933"/>
                  </a:cubicBezTo>
                  <a:lnTo>
                    <a:pt x="32" y="933"/>
                  </a:lnTo>
                  <a:cubicBezTo>
                    <a:pt x="31" y="945"/>
                    <a:pt x="25" y="963"/>
                    <a:pt x="29" y="976"/>
                  </a:cubicBezTo>
                  <a:lnTo>
                    <a:pt x="29" y="976"/>
                  </a:lnTo>
                  <a:cubicBezTo>
                    <a:pt x="28" y="1002"/>
                    <a:pt x="28" y="1028"/>
                    <a:pt x="25" y="1054"/>
                  </a:cubicBezTo>
                  <a:lnTo>
                    <a:pt x="25" y="1054"/>
                  </a:lnTo>
                  <a:cubicBezTo>
                    <a:pt x="23" y="1084"/>
                    <a:pt x="18" y="1111"/>
                    <a:pt x="20" y="1140"/>
                  </a:cubicBezTo>
                  <a:lnTo>
                    <a:pt x="20" y="1140"/>
                  </a:lnTo>
                  <a:cubicBezTo>
                    <a:pt x="17" y="1185"/>
                    <a:pt x="12" y="1230"/>
                    <a:pt x="13" y="1275"/>
                  </a:cubicBezTo>
                  <a:lnTo>
                    <a:pt x="13" y="1275"/>
                  </a:lnTo>
                  <a:cubicBezTo>
                    <a:pt x="13" y="1296"/>
                    <a:pt x="10" y="1311"/>
                    <a:pt x="0" y="1319"/>
                  </a:cubicBezTo>
                  <a:lnTo>
                    <a:pt x="0" y="1319"/>
                  </a:lnTo>
                  <a:cubicBezTo>
                    <a:pt x="2" y="1325"/>
                    <a:pt x="6" y="1331"/>
                    <a:pt x="10" y="1337"/>
                  </a:cubicBezTo>
                  <a:lnTo>
                    <a:pt x="10" y="1337"/>
                  </a:lnTo>
                  <a:cubicBezTo>
                    <a:pt x="12" y="1339"/>
                    <a:pt x="14" y="1340"/>
                    <a:pt x="16" y="1342"/>
                  </a:cubicBezTo>
                  <a:lnTo>
                    <a:pt x="16" y="1342"/>
                  </a:lnTo>
                  <a:cubicBezTo>
                    <a:pt x="143" y="1346"/>
                    <a:pt x="270" y="1349"/>
                    <a:pt x="397" y="1352"/>
                  </a:cubicBezTo>
                  <a:lnTo>
                    <a:pt x="397" y="1352"/>
                  </a:lnTo>
                  <a:cubicBezTo>
                    <a:pt x="416" y="1357"/>
                    <a:pt x="435" y="1359"/>
                    <a:pt x="454" y="1361"/>
                  </a:cubicBezTo>
                  <a:lnTo>
                    <a:pt x="454" y="1361"/>
                  </a:lnTo>
                  <a:cubicBezTo>
                    <a:pt x="468" y="1361"/>
                    <a:pt x="482" y="1361"/>
                    <a:pt x="496" y="1361"/>
                  </a:cubicBezTo>
                  <a:lnTo>
                    <a:pt x="556" y="1363"/>
                  </a:lnTo>
                  <a:lnTo>
                    <a:pt x="556" y="1363"/>
                  </a:lnTo>
                  <a:cubicBezTo>
                    <a:pt x="584" y="1362"/>
                    <a:pt x="614" y="1361"/>
                    <a:pt x="643" y="1360"/>
                  </a:cubicBezTo>
                  <a:lnTo>
                    <a:pt x="643" y="1360"/>
                  </a:lnTo>
                  <a:cubicBezTo>
                    <a:pt x="1253" y="1371"/>
                    <a:pt x="1864" y="1382"/>
                    <a:pt x="2473" y="1392"/>
                  </a:cubicBezTo>
                  <a:lnTo>
                    <a:pt x="2473" y="1392"/>
                  </a:lnTo>
                  <a:cubicBezTo>
                    <a:pt x="2490" y="1392"/>
                    <a:pt x="2502" y="1394"/>
                    <a:pt x="2511" y="1398"/>
                  </a:cubicBezTo>
                  <a:lnTo>
                    <a:pt x="2511" y="1398"/>
                  </a:lnTo>
                  <a:cubicBezTo>
                    <a:pt x="2511" y="1389"/>
                    <a:pt x="2511" y="1379"/>
                    <a:pt x="2511" y="1370"/>
                  </a:cubicBezTo>
                  <a:lnTo>
                    <a:pt x="2511" y="1370"/>
                  </a:lnTo>
                  <a:cubicBezTo>
                    <a:pt x="2524" y="1362"/>
                    <a:pt x="2530" y="1347"/>
                    <a:pt x="2530" y="1320"/>
                  </a:cubicBezTo>
                  <a:lnTo>
                    <a:pt x="2530" y="1320"/>
                  </a:lnTo>
                  <a:cubicBezTo>
                    <a:pt x="2527" y="1050"/>
                    <a:pt x="2528" y="781"/>
                    <a:pt x="2529" y="512"/>
                  </a:cubicBezTo>
                </a:path>
              </a:pathLst>
            </a:custGeom>
            <a:grpFill/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EC6CE88B-E56E-7145-A43E-0DBF63A3B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2606" y="5849897"/>
              <a:ext cx="898654" cy="1581285"/>
            </a:xfrm>
            <a:custGeom>
              <a:avLst/>
              <a:gdLst>
                <a:gd name="T0" fmla="*/ 1336 w 1374"/>
                <a:gd name="T1" fmla="*/ 1508 h 2421"/>
                <a:gd name="T2" fmla="*/ 1323 w 1374"/>
                <a:gd name="T3" fmla="*/ 1162 h 2421"/>
                <a:gd name="T4" fmla="*/ 1269 w 1374"/>
                <a:gd name="T5" fmla="*/ 387 h 2421"/>
                <a:gd name="T6" fmla="*/ 1259 w 1374"/>
                <a:gd name="T7" fmla="*/ 349 h 2421"/>
                <a:gd name="T8" fmla="*/ 1149 w 1374"/>
                <a:gd name="T9" fmla="*/ 33 h 2421"/>
                <a:gd name="T10" fmla="*/ 1127 w 1374"/>
                <a:gd name="T11" fmla="*/ 0 h 2421"/>
                <a:gd name="T12" fmla="*/ 1101 w 1374"/>
                <a:gd name="T13" fmla="*/ 25 h 2421"/>
                <a:gd name="T14" fmla="*/ 1074 w 1374"/>
                <a:gd name="T15" fmla="*/ 26 h 2421"/>
                <a:gd name="T16" fmla="*/ 276 w 1374"/>
                <a:gd name="T17" fmla="*/ 83 h 2421"/>
                <a:gd name="T18" fmla="*/ 269 w 1374"/>
                <a:gd name="T19" fmla="*/ 107 h 2421"/>
                <a:gd name="T20" fmla="*/ 318 w 1374"/>
                <a:gd name="T21" fmla="*/ 174 h 2421"/>
                <a:gd name="T22" fmla="*/ 369 w 1374"/>
                <a:gd name="T23" fmla="*/ 208 h 2421"/>
                <a:gd name="T24" fmla="*/ 368 w 1374"/>
                <a:gd name="T25" fmla="*/ 358 h 2421"/>
                <a:gd name="T26" fmla="*/ 352 w 1374"/>
                <a:gd name="T27" fmla="*/ 377 h 2421"/>
                <a:gd name="T28" fmla="*/ 341 w 1374"/>
                <a:gd name="T29" fmla="*/ 443 h 2421"/>
                <a:gd name="T30" fmla="*/ 269 w 1374"/>
                <a:gd name="T31" fmla="*/ 491 h 2421"/>
                <a:gd name="T32" fmla="*/ 251 w 1374"/>
                <a:gd name="T33" fmla="*/ 508 h 2421"/>
                <a:gd name="T34" fmla="*/ 135 w 1374"/>
                <a:gd name="T35" fmla="*/ 541 h 2421"/>
                <a:gd name="T36" fmla="*/ 118 w 1374"/>
                <a:gd name="T37" fmla="*/ 641 h 2421"/>
                <a:gd name="T38" fmla="*/ 135 w 1374"/>
                <a:gd name="T39" fmla="*/ 774 h 2421"/>
                <a:gd name="T40" fmla="*/ 85 w 1374"/>
                <a:gd name="T41" fmla="*/ 866 h 2421"/>
                <a:gd name="T42" fmla="*/ 60 w 1374"/>
                <a:gd name="T43" fmla="*/ 886 h 2421"/>
                <a:gd name="T44" fmla="*/ 52 w 1374"/>
                <a:gd name="T45" fmla="*/ 886 h 2421"/>
                <a:gd name="T46" fmla="*/ 29 w 1374"/>
                <a:gd name="T47" fmla="*/ 926 h 2421"/>
                <a:gd name="T48" fmla="*/ 47 w 1374"/>
                <a:gd name="T49" fmla="*/ 984 h 2421"/>
                <a:gd name="T50" fmla="*/ 6 w 1374"/>
                <a:gd name="T51" fmla="*/ 1011 h 2421"/>
                <a:gd name="T52" fmla="*/ 5 w 1374"/>
                <a:gd name="T53" fmla="*/ 1011 h 2421"/>
                <a:gd name="T54" fmla="*/ 7 w 1374"/>
                <a:gd name="T55" fmla="*/ 1053 h 2421"/>
                <a:gd name="T56" fmla="*/ 6 w 1374"/>
                <a:gd name="T57" fmla="*/ 1054 h 2421"/>
                <a:gd name="T58" fmla="*/ 3 w 1374"/>
                <a:gd name="T59" fmla="*/ 1105 h 2421"/>
                <a:gd name="T60" fmla="*/ 5 w 1374"/>
                <a:gd name="T61" fmla="*/ 1144 h 2421"/>
                <a:gd name="T62" fmla="*/ 41 w 1374"/>
                <a:gd name="T63" fmla="*/ 1261 h 2421"/>
                <a:gd name="T64" fmla="*/ 81 w 1374"/>
                <a:gd name="T65" fmla="*/ 1320 h 2421"/>
                <a:gd name="T66" fmla="*/ 302 w 1374"/>
                <a:gd name="T67" fmla="*/ 1609 h 2421"/>
                <a:gd name="T68" fmla="*/ 303 w 1374"/>
                <a:gd name="T69" fmla="*/ 1612 h 2421"/>
                <a:gd name="T70" fmla="*/ 458 w 1374"/>
                <a:gd name="T71" fmla="*/ 1632 h 2421"/>
                <a:gd name="T72" fmla="*/ 477 w 1374"/>
                <a:gd name="T73" fmla="*/ 1660 h 2421"/>
                <a:gd name="T74" fmla="*/ 500 w 1374"/>
                <a:gd name="T75" fmla="*/ 1778 h 2421"/>
                <a:gd name="T76" fmla="*/ 501 w 1374"/>
                <a:gd name="T77" fmla="*/ 1790 h 2421"/>
                <a:gd name="T78" fmla="*/ 569 w 1374"/>
                <a:gd name="T79" fmla="*/ 2046 h 2421"/>
                <a:gd name="T80" fmla="*/ 685 w 1374"/>
                <a:gd name="T81" fmla="*/ 2096 h 2421"/>
                <a:gd name="T82" fmla="*/ 700 w 1374"/>
                <a:gd name="T83" fmla="*/ 2106 h 2421"/>
                <a:gd name="T84" fmla="*/ 720 w 1374"/>
                <a:gd name="T85" fmla="*/ 2129 h 2421"/>
                <a:gd name="T86" fmla="*/ 761 w 1374"/>
                <a:gd name="T87" fmla="*/ 2331 h 2421"/>
                <a:gd name="T88" fmla="*/ 761 w 1374"/>
                <a:gd name="T89" fmla="*/ 2344 h 2421"/>
                <a:gd name="T90" fmla="*/ 821 w 1374"/>
                <a:gd name="T91" fmla="*/ 2415 h 2421"/>
                <a:gd name="T92" fmla="*/ 835 w 1374"/>
                <a:gd name="T93" fmla="*/ 2419 h 2421"/>
                <a:gd name="T94" fmla="*/ 851 w 1374"/>
                <a:gd name="T95" fmla="*/ 2418 h 2421"/>
                <a:gd name="T96" fmla="*/ 846 w 1374"/>
                <a:gd name="T97" fmla="*/ 2382 h 2421"/>
                <a:gd name="T98" fmla="*/ 891 w 1374"/>
                <a:gd name="T99" fmla="*/ 2307 h 2421"/>
                <a:gd name="T100" fmla="*/ 1069 w 1374"/>
                <a:gd name="T101" fmla="*/ 2358 h 2421"/>
                <a:gd name="T102" fmla="*/ 1071 w 1374"/>
                <a:gd name="T103" fmla="*/ 2356 h 2421"/>
                <a:gd name="T104" fmla="*/ 1091 w 1374"/>
                <a:gd name="T105" fmla="*/ 2287 h 2421"/>
                <a:gd name="T106" fmla="*/ 1160 w 1374"/>
                <a:gd name="T107" fmla="*/ 2173 h 2421"/>
                <a:gd name="T108" fmla="*/ 1197 w 1374"/>
                <a:gd name="T109" fmla="*/ 2122 h 2421"/>
                <a:gd name="T110" fmla="*/ 1239 w 1374"/>
                <a:gd name="T111" fmla="*/ 1994 h 2421"/>
                <a:gd name="T112" fmla="*/ 1239 w 1374"/>
                <a:gd name="T113" fmla="*/ 1993 h 2421"/>
                <a:gd name="T114" fmla="*/ 1240 w 1374"/>
                <a:gd name="T115" fmla="*/ 1983 h 2421"/>
                <a:gd name="T116" fmla="*/ 1310 w 1374"/>
                <a:gd name="T117" fmla="*/ 1782 h 2421"/>
                <a:gd name="T118" fmla="*/ 1372 w 1374"/>
                <a:gd name="T119" fmla="*/ 1605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4" h="2421">
                  <a:moveTo>
                    <a:pt x="1364" y="1572"/>
                  </a:moveTo>
                  <a:lnTo>
                    <a:pt x="1364" y="1572"/>
                  </a:lnTo>
                  <a:cubicBezTo>
                    <a:pt x="1359" y="1550"/>
                    <a:pt x="1347" y="1530"/>
                    <a:pt x="1336" y="1508"/>
                  </a:cubicBezTo>
                  <a:lnTo>
                    <a:pt x="1336" y="1508"/>
                  </a:lnTo>
                  <a:cubicBezTo>
                    <a:pt x="1326" y="1393"/>
                    <a:pt x="1336" y="1279"/>
                    <a:pt x="1323" y="1162"/>
                  </a:cubicBezTo>
                  <a:lnTo>
                    <a:pt x="1323" y="1162"/>
                  </a:lnTo>
                  <a:cubicBezTo>
                    <a:pt x="1296" y="923"/>
                    <a:pt x="1285" y="681"/>
                    <a:pt x="1266" y="440"/>
                  </a:cubicBezTo>
                  <a:lnTo>
                    <a:pt x="1266" y="440"/>
                  </a:lnTo>
                  <a:cubicBezTo>
                    <a:pt x="1265" y="419"/>
                    <a:pt x="1263" y="399"/>
                    <a:pt x="1269" y="387"/>
                  </a:cubicBezTo>
                  <a:lnTo>
                    <a:pt x="1269" y="387"/>
                  </a:lnTo>
                  <a:cubicBezTo>
                    <a:pt x="1266" y="374"/>
                    <a:pt x="1262" y="362"/>
                    <a:pt x="1259" y="349"/>
                  </a:cubicBezTo>
                  <a:lnTo>
                    <a:pt x="1259" y="349"/>
                  </a:lnTo>
                  <a:cubicBezTo>
                    <a:pt x="1245" y="303"/>
                    <a:pt x="1227" y="258"/>
                    <a:pt x="1209" y="215"/>
                  </a:cubicBezTo>
                  <a:lnTo>
                    <a:pt x="1209" y="215"/>
                  </a:lnTo>
                  <a:cubicBezTo>
                    <a:pt x="1185" y="153"/>
                    <a:pt x="1162" y="95"/>
                    <a:pt x="1149" y="33"/>
                  </a:cubicBezTo>
                  <a:lnTo>
                    <a:pt x="1149" y="33"/>
                  </a:lnTo>
                  <a:cubicBezTo>
                    <a:pt x="1145" y="18"/>
                    <a:pt x="1138" y="7"/>
                    <a:pt x="1127" y="0"/>
                  </a:cubicBezTo>
                  <a:lnTo>
                    <a:pt x="1127" y="0"/>
                  </a:lnTo>
                  <a:cubicBezTo>
                    <a:pt x="1124" y="4"/>
                    <a:pt x="1121" y="8"/>
                    <a:pt x="1117" y="12"/>
                  </a:cubicBezTo>
                  <a:lnTo>
                    <a:pt x="1117" y="12"/>
                  </a:lnTo>
                  <a:cubicBezTo>
                    <a:pt x="1112" y="17"/>
                    <a:pt x="1107" y="21"/>
                    <a:pt x="1101" y="25"/>
                  </a:cubicBezTo>
                  <a:lnTo>
                    <a:pt x="1101" y="25"/>
                  </a:lnTo>
                  <a:cubicBezTo>
                    <a:pt x="1093" y="24"/>
                    <a:pt x="1083" y="25"/>
                    <a:pt x="1074" y="26"/>
                  </a:cubicBezTo>
                  <a:lnTo>
                    <a:pt x="1074" y="26"/>
                  </a:lnTo>
                  <a:cubicBezTo>
                    <a:pt x="819" y="41"/>
                    <a:pt x="564" y="57"/>
                    <a:pt x="309" y="71"/>
                  </a:cubicBezTo>
                  <a:lnTo>
                    <a:pt x="309" y="71"/>
                  </a:lnTo>
                  <a:cubicBezTo>
                    <a:pt x="294" y="72"/>
                    <a:pt x="283" y="75"/>
                    <a:pt x="276" y="83"/>
                  </a:cubicBezTo>
                  <a:lnTo>
                    <a:pt x="276" y="83"/>
                  </a:lnTo>
                  <a:cubicBezTo>
                    <a:pt x="271" y="88"/>
                    <a:pt x="269" y="96"/>
                    <a:pt x="269" y="107"/>
                  </a:cubicBezTo>
                  <a:lnTo>
                    <a:pt x="269" y="107"/>
                  </a:lnTo>
                  <a:cubicBezTo>
                    <a:pt x="286" y="102"/>
                    <a:pt x="296" y="109"/>
                    <a:pt x="301" y="125"/>
                  </a:cubicBezTo>
                  <a:lnTo>
                    <a:pt x="301" y="125"/>
                  </a:lnTo>
                  <a:cubicBezTo>
                    <a:pt x="326" y="135"/>
                    <a:pt x="319" y="155"/>
                    <a:pt x="318" y="174"/>
                  </a:cubicBezTo>
                  <a:lnTo>
                    <a:pt x="318" y="174"/>
                  </a:lnTo>
                  <a:cubicBezTo>
                    <a:pt x="344" y="172"/>
                    <a:pt x="364" y="178"/>
                    <a:pt x="369" y="208"/>
                  </a:cubicBezTo>
                  <a:lnTo>
                    <a:pt x="369" y="208"/>
                  </a:lnTo>
                  <a:cubicBezTo>
                    <a:pt x="426" y="240"/>
                    <a:pt x="430" y="267"/>
                    <a:pt x="385" y="323"/>
                  </a:cubicBezTo>
                  <a:lnTo>
                    <a:pt x="385" y="323"/>
                  </a:lnTo>
                  <a:cubicBezTo>
                    <a:pt x="388" y="339"/>
                    <a:pt x="384" y="351"/>
                    <a:pt x="368" y="358"/>
                  </a:cubicBezTo>
                  <a:lnTo>
                    <a:pt x="368" y="358"/>
                  </a:lnTo>
                  <a:cubicBezTo>
                    <a:pt x="368" y="368"/>
                    <a:pt x="361" y="374"/>
                    <a:pt x="352" y="377"/>
                  </a:cubicBezTo>
                  <a:lnTo>
                    <a:pt x="352" y="377"/>
                  </a:lnTo>
                  <a:cubicBezTo>
                    <a:pt x="348" y="399"/>
                    <a:pt x="345" y="421"/>
                    <a:pt x="341" y="443"/>
                  </a:cubicBezTo>
                  <a:lnTo>
                    <a:pt x="341" y="443"/>
                  </a:lnTo>
                  <a:lnTo>
                    <a:pt x="341" y="443"/>
                  </a:lnTo>
                  <a:lnTo>
                    <a:pt x="341" y="443"/>
                  </a:lnTo>
                  <a:cubicBezTo>
                    <a:pt x="319" y="463"/>
                    <a:pt x="309" y="500"/>
                    <a:pt x="269" y="491"/>
                  </a:cubicBezTo>
                  <a:lnTo>
                    <a:pt x="269" y="491"/>
                  </a:lnTo>
                  <a:cubicBezTo>
                    <a:pt x="274" y="508"/>
                    <a:pt x="262" y="508"/>
                    <a:pt x="250" y="508"/>
                  </a:cubicBezTo>
                  <a:lnTo>
                    <a:pt x="250" y="508"/>
                  </a:lnTo>
                  <a:cubicBezTo>
                    <a:pt x="251" y="508"/>
                    <a:pt x="251" y="508"/>
                    <a:pt x="251" y="508"/>
                  </a:cubicBezTo>
                  <a:lnTo>
                    <a:pt x="251" y="508"/>
                  </a:lnTo>
                  <a:cubicBezTo>
                    <a:pt x="217" y="534"/>
                    <a:pt x="177" y="542"/>
                    <a:pt x="135" y="541"/>
                  </a:cubicBezTo>
                  <a:lnTo>
                    <a:pt x="135" y="541"/>
                  </a:lnTo>
                  <a:cubicBezTo>
                    <a:pt x="137" y="554"/>
                    <a:pt x="133" y="561"/>
                    <a:pt x="118" y="559"/>
                  </a:cubicBezTo>
                  <a:lnTo>
                    <a:pt x="118" y="559"/>
                  </a:lnTo>
                  <a:cubicBezTo>
                    <a:pt x="118" y="586"/>
                    <a:pt x="118" y="614"/>
                    <a:pt x="118" y="641"/>
                  </a:cubicBezTo>
                  <a:lnTo>
                    <a:pt x="118" y="641"/>
                  </a:lnTo>
                  <a:cubicBezTo>
                    <a:pt x="182" y="678"/>
                    <a:pt x="180" y="724"/>
                    <a:pt x="135" y="774"/>
                  </a:cubicBezTo>
                  <a:lnTo>
                    <a:pt x="135" y="774"/>
                  </a:lnTo>
                  <a:cubicBezTo>
                    <a:pt x="137" y="799"/>
                    <a:pt x="131" y="819"/>
                    <a:pt x="102" y="825"/>
                  </a:cubicBezTo>
                  <a:lnTo>
                    <a:pt x="102" y="825"/>
                  </a:lnTo>
                  <a:cubicBezTo>
                    <a:pt x="114" y="846"/>
                    <a:pt x="96" y="855"/>
                    <a:pt x="85" y="866"/>
                  </a:cubicBezTo>
                  <a:lnTo>
                    <a:pt x="85" y="866"/>
                  </a:lnTo>
                  <a:cubicBezTo>
                    <a:pt x="76" y="871"/>
                    <a:pt x="68" y="876"/>
                    <a:pt x="59" y="882"/>
                  </a:cubicBezTo>
                  <a:lnTo>
                    <a:pt x="60" y="886"/>
                  </a:lnTo>
                  <a:lnTo>
                    <a:pt x="59" y="882"/>
                  </a:lnTo>
                  <a:lnTo>
                    <a:pt x="59" y="882"/>
                  </a:lnTo>
                  <a:cubicBezTo>
                    <a:pt x="56" y="883"/>
                    <a:pt x="54" y="885"/>
                    <a:pt x="52" y="886"/>
                  </a:cubicBezTo>
                  <a:lnTo>
                    <a:pt x="52" y="886"/>
                  </a:lnTo>
                  <a:cubicBezTo>
                    <a:pt x="39" y="895"/>
                    <a:pt x="32" y="909"/>
                    <a:pt x="29" y="926"/>
                  </a:cubicBezTo>
                  <a:lnTo>
                    <a:pt x="29" y="926"/>
                  </a:lnTo>
                  <a:lnTo>
                    <a:pt x="29" y="926"/>
                  </a:lnTo>
                  <a:cubicBezTo>
                    <a:pt x="46" y="942"/>
                    <a:pt x="58" y="960"/>
                    <a:pt x="47" y="984"/>
                  </a:cubicBezTo>
                  <a:lnTo>
                    <a:pt x="47" y="984"/>
                  </a:lnTo>
                  <a:cubicBezTo>
                    <a:pt x="46" y="988"/>
                    <a:pt x="45" y="991"/>
                    <a:pt x="43" y="994"/>
                  </a:cubicBezTo>
                  <a:lnTo>
                    <a:pt x="43" y="994"/>
                  </a:lnTo>
                  <a:cubicBezTo>
                    <a:pt x="33" y="1008"/>
                    <a:pt x="19" y="1011"/>
                    <a:pt x="6" y="1011"/>
                  </a:cubicBezTo>
                  <a:lnTo>
                    <a:pt x="6" y="1011"/>
                  </a:lnTo>
                  <a:cubicBezTo>
                    <a:pt x="5" y="1011"/>
                    <a:pt x="5" y="1011"/>
                    <a:pt x="5" y="1011"/>
                  </a:cubicBezTo>
                  <a:lnTo>
                    <a:pt x="5" y="1011"/>
                  </a:lnTo>
                  <a:cubicBezTo>
                    <a:pt x="7" y="1024"/>
                    <a:pt x="8" y="1036"/>
                    <a:pt x="7" y="1048"/>
                  </a:cubicBezTo>
                  <a:lnTo>
                    <a:pt x="7" y="1048"/>
                  </a:lnTo>
                  <a:cubicBezTo>
                    <a:pt x="7" y="1050"/>
                    <a:pt x="7" y="1051"/>
                    <a:pt x="7" y="1053"/>
                  </a:cubicBezTo>
                  <a:lnTo>
                    <a:pt x="7" y="1053"/>
                  </a:lnTo>
                  <a:cubicBezTo>
                    <a:pt x="7" y="1053"/>
                    <a:pt x="7" y="1054"/>
                    <a:pt x="6" y="1054"/>
                  </a:cubicBezTo>
                  <a:lnTo>
                    <a:pt x="6" y="1054"/>
                  </a:lnTo>
                  <a:cubicBezTo>
                    <a:pt x="2" y="1063"/>
                    <a:pt x="0" y="1072"/>
                    <a:pt x="1" y="1085"/>
                  </a:cubicBezTo>
                  <a:lnTo>
                    <a:pt x="1" y="1085"/>
                  </a:lnTo>
                  <a:cubicBezTo>
                    <a:pt x="2" y="1091"/>
                    <a:pt x="2" y="1098"/>
                    <a:pt x="3" y="1105"/>
                  </a:cubicBezTo>
                  <a:lnTo>
                    <a:pt x="3" y="1105"/>
                  </a:lnTo>
                  <a:cubicBezTo>
                    <a:pt x="2" y="1118"/>
                    <a:pt x="2" y="1131"/>
                    <a:pt x="5" y="1144"/>
                  </a:cubicBezTo>
                  <a:lnTo>
                    <a:pt x="5" y="1144"/>
                  </a:lnTo>
                  <a:cubicBezTo>
                    <a:pt x="7" y="1183"/>
                    <a:pt x="15" y="1220"/>
                    <a:pt x="38" y="1258"/>
                  </a:cubicBezTo>
                  <a:lnTo>
                    <a:pt x="38" y="1258"/>
                  </a:lnTo>
                  <a:cubicBezTo>
                    <a:pt x="39" y="1259"/>
                    <a:pt x="40" y="1260"/>
                    <a:pt x="41" y="1261"/>
                  </a:cubicBezTo>
                  <a:lnTo>
                    <a:pt x="41" y="1261"/>
                  </a:lnTo>
                  <a:cubicBezTo>
                    <a:pt x="51" y="1282"/>
                    <a:pt x="64" y="1302"/>
                    <a:pt x="81" y="1320"/>
                  </a:cubicBezTo>
                  <a:lnTo>
                    <a:pt x="81" y="1320"/>
                  </a:lnTo>
                  <a:cubicBezTo>
                    <a:pt x="158" y="1400"/>
                    <a:pt x="216" y="1494"/>
                    <a:pt x="288" y="1576"/>
                  </a:cubicBezTo>
                  <a:lnTo>
                    <a:pt x="288" y="1576"/>
                  </a:lnTo>
                  <a:cubicBezTo>
                    <a:pt x="293" y="1587"/>
                    <a:pt x="297" y="1598"/>
                    <a:pt x="302" y="1609"/>
                  </a:cubicBezTo>
                  <a:lnTo>
                    <a:pt x="302" y="1609"/>
                  </a:lnTo>
                  <a:cubicBezTo>
                    <a:pt x="302" y="1611"/>
                    <a:pt x="303" y="1611"/>
                    <a:pt x="303" y="1612"/>
                  </a:cubicBezTo>
                  <a:lnTo>
                    <a:pt x="303" y="1612"/>
                  </a:lnTo>
                  <a:cubicBezTo>
                    <a:pt x="311" y="1617"/>
                    <a:pt x="321" y="1621"/>
                    <a:pt x="332" y="1621"/>
                  </a:cubicBezTo>
                  <a:lnTo>
                    <a:pt x="332" y="1621"/>
                  </a:lnTo>
                  <a:cubicBezTo>
                    <a:pt x="374" y="1649"/>
                    <a:pt x="423" y="1604"/>
                    <a:pt x="458" y="1632"/>
                  </a:cubicBezTo>
                  <a:lnTo>
                    <a:pt x="458" y="1632"/>
                  </a:lnTo>
                  <a:cubicBezTo>
                    <a:pt x="465" y="1641"/>
                    <a:pt x="472" y="1650"/>
                    <a:pt x="477" y="1660"/>
                  </a:cubicBezTo>
                  <a:lnTo>
                    <a:pt x="477" y="1660"/>
                  </a:lnTo>
                  <a:cubicBezTo>
                    <a:pt x="487" y="1682"/>
                    <a:pt x="494" y="1715"/>
                    <a:pt x="499" y="1766"/>
                  </a:cubicBezTo>
                  <a:lnTo>
                    <a:pt x="499" y="1766"/>
                  </a:lnTo>
                  <a:cubicBezTo>
                    <a:pt x="499" y="1771"/>
                    <a:pt x="500" y="1774"/>
                    <a:pt x="500" y="1778"/>
                  </a:cubicBezTo>
                  <a:lnTo>
                    <a:pt x="500" y="1778"/>
                  </a:lnTo>
                  <a:cubicBezTo>
                    <a:pt x="500" y="1782"/>
                    <a:pt x="501" y="1786"/>
                    <a:pt x="501" y="1790"/>
                  </a:cubicBezTo>
                  <a:lnTo>
                    <a:pt x="501" y="1790"/>
                  </a:lnTo>
                  <a:cubicBezTo>
                    <a:pt x="502" y="1838"/>
                    <a:pt x="490" y="1895"/>
                    <a:pt x="499" y="1946"/>
                  </a:cubicBezTo>
                  <a:lnTo>
                    <a:pt x="499" y="1946"/>
                  </a:lnTo>
                  <a:cubicBezTo>
                    <a:pt x="487" y="1989"/>
                    <a:pt x="535" y="2027"/>
                    <a:pt x="569" y="2046"/>
                  </a:cubicBezTo>
                  <a:lnTo>
                    <a:pt x="569" y="2046"/>
                  </a:lnTo>
                  <a:cubicBezTo>
                    <a:pt x="606" y="2066"/>
                    <a:pt x="648" y="2075"/>
                    <a:pt x="685" y="2096"/>
                  </a:cubicBezTo>
                  <a:lnTo>
                    <a:pt x="685" y="2096"/>
                  </a:lnTo>
                  <a:cubicBezTo>
                    <a:pt x="688" y="2098"/>
                    <a:pt x="690" y="2099"/>
                    <a:pt x="692" y="2101"/>
                  </a:cubicBezTo>
                  <a:lnTo>
                    <a:pt x="692" y="2101"/>
                  </a:lnTo>
                  <a:cubicBezTo>
                    <a:pt x="695" y="2103"/>
                    <a:pt x="697" y="2105"/>
                    <a:pt x="700" y="2106"/>
                  </a:cubicBezTo>
                  <a:lnTo>
                    <a:pt x="700" y="2106"/>
                  </a:lnTo>
                  <a:cubicBezTo>
                    <a:pt x="708" y="2113"/>
                    <a:pt x="715" y="2121"/>
                    <a:pt x="720" y="2129"/>
                  </a:cubicBezTo>
                  <a:lnTo>
                    <a:pt x="720" y="2129"/>
                  </a:lnTo>
                  <a:cubicBezTo>
                    <a:pt x="722" y="2155"/>
                    <a:pt x="731" y="2179"/>
                    <a:pt x="744" y="2201"/>
                  </a:cubicBezTo>
                  <a:lnTo>
                    <a:pt x="744" y="2201"/>
                  </a:lnTo>
                  <a:cubicBezTo>
                    <a:pt x="749" y="2243"/>
                    <a:pt x="751" y="2291"/>
                    <a:pt x="761" y="2331"/>
                  </a:cubicBezTo>
                  <a:lnTo>
                    <a:pt x="761" y="2331"/>
                  </a:lnTo>
                  <a:cubicBezTo>
                    <a:pt x="759" y="2334"/>
                    <a:pt x="759" y="2339"/>
                    <a:pt x="761" y="2344"/>
                  </a:cubicBezTo>
                  <a:lnTo>
                    <a:pt x="761" y="2344"/>
                  </a:lnTo>
                  <a:cubicBezTo>
                    <a:pt x="771" y="2370"/>
                    <a:pt x="779" y="2392"/>
                    <a:pt x="799" y="2411"/>
                  </a:cubicBezTo>
                  <a:lnTo>
                    <a:pt x="799" y="2411"/>
                  </a:lnTo>
                  <a:cubicBezTo>
                    <a:pt x="805" y="2417"/>
                    <a:pt x="814" y="2418"/>
                    <a:pt x="821" y="2415"/>
                  </a:cubicBezTo>
                  <a:lnTo>
                    <a:pt x="821" y="2415"/>
                  </a:lnTo>
                  <a:cubicBezTo>
                    <a:pt x="826" y="2417"/>
                    <a:pt x="829" y="2419"/>
                    <a:pt x="835" y="2419"/>
                  </a:cubicBezTo>
                  <a:lnTo>
                    <a:pt x="835" y="2419"/>
                  </a:lnTo>
                  <a:cubicBezTo>
                    <a:pt x="836" y="2420"/>
                    <a:pt x="838" y="2420"/>
                    <a:pt x="840" y="2420"/>
                  </a:cubicBezTo>
                  <a:lnTo>
                    <a:pt x="840" y="2420"/>
                  </a:lnTo>
                  <a:cubicBezTo>
                    <a:pt x="843" y="2420"/>
                    <a:pt x="847" y="2419"/>
                    <a:pt x="851" y="2418"/>
                  </a:cubicBezTo>
                  <a:lnTo>
                    <a:pt x="851" y="2418"/>
                  </a:lnTo>
                  <a:cubicBezTo>
                    <a:pt x="848" y="2406"/>
                    <a:pt x="846" y="2394"/>
                    <a:pt x="846" y="2382"/>
                  </a:cubicBezTo>
                  <a:lnTo>
                    <a:pt x="846" y="2382"/>
                  </a:lnTo>
                  <a:cubicBezTo>
                    <a:pt x="854" y="2375"/>
                    <a:pt x="861" y="2364"/>
                    <a:pt x="866" y="2349"/>
                  </a:cubicBezTo>
                  <a:lnTo>
                    <a:pt x="866" y="2349"/>
                  </a:lnTo>
                  <a:cubicBezTo>
                    <a:pt x="873" y="2330"/>
                    <a:pt x="882" y="2317"/>
                    <a:pt x="891" y="2307"/>
                  </a:cubicBezTo>
                  <a:lnTo>
                    <a:pt x="891" y="2307"/>
                  </a:lnTo>
                  <a:cubicBezTo>
                    <a:pt x="956" y="2278"/>
                    <a:pt x="995" y="2364"/>
                    <a:pt x="1061" y="2358"/>
                  </a:cubicBezTo>
                  <a:lnTo>
                    <a:pt x="1069" y="2358"/>
                  </a:lnTo>
                  <a:lnTo>
                    <a:pt x="1069" y="2358"/>
                  </a:lnTo>
                  <a:cubicBezTo>
                    <a:pt x="1069" y="2357"/>
                    <a:pt x="1070" y="2357"/>
                    <a:pt x="1071" y="2356"/>
                  </a:cubicBezTo>
                  <a:lnTo>
                    <a:pt x="1071" y="2356"/>
                  </a:lnTo>
                  <a:cubicBezTo>
                    <a:pt x="1078" y="2354"/>
                    <a:pt x="1083" y="2347"/>
                    <a:pt x="1083" y="2340"/>
                  </a:cubicBezTo>
                  <a:lnTo>
                    <a:pt x="1083" y="2340"/>
                  </a:lnTo>
                  <a:cubicBezTo>
                    <a:pt x="1094" y="2325"/>
                    <a:pt x="1101" y="2308"/>
                    <a:pt x="1091" y="2287"/>
                  </a:cubicBezTo>
                  <a:lnTo>
                    <a:pt x="1091" y="2287"/>
                  </a:lnTo>
                  <a:cubicBezTo>
                    <a:pt x="1058" y="2215"/>
                    <a:pt x="1085" y="2180"/>
                    <a:pt x="1160" y="2173"/>
                  </a:cubicBezTo>
                  <a:lnTo>
                    <a:pt x="1160" y="2173"/>
                  </a:lnTo>
                  <a:cubicBezTo>
                    <a:pt x="1188" y="2171"/>
                    <a:pt x="1205" y="2155"/>
                    <a:pt x="1202" y="2125"/>
                  </a:cubicBezTo>
                  <a:lnTo>
                    <a:pt x="1202" y="2125"/>
                  </a:lnTo>
                  <a:cubicBezTo>
                    <a:pt x="1200" y="2124"/>
                    <a:pt x="1199" y="2123"/>
                    <a:pt x="1197" y="2122"/>
                  </a:cubicBezTo>
                  <a:lnTo>
                    <a:pt x="1197" y="2122"/>
                  </a:lnTo>
                  <a:cubicBezTo>
                    <a:pt x="1218" y="2083"/>
                    <a:pt x="1232" y="2037"/>
                    <a:pt x="1239" y="1994"/>
                  </a:cubicBezTo>
                  <a:lnTo>
                    <a:pt x="1239" y="1994"/>
                  </a:lnTo>
                  <a:lnTo>
                    <a:pt x="1239" y="1994"/>
                  </a:lnTo>
                  <a:lnTo>
                    <a:pt x="1239" y="1994"/>
                  </a:lnTo>
                  <a:cubicBezTo>
                    <a:pt x="1239" y="1994"/>
                    <a:pt x="1239" y="1994"/>
                    <a:pt x="1239" y="1993"/>
                  </a:cubicBezTo>
                  <a:lnTo>
                    <a:pt x="1239" y="1993"/>
                  </a:lnTo>
                  <a:cubicBezTo>
                    <a:pt x="1239" y="1990"/>
                    <a:pt x="1240" y="1987"/>
                    <a:pt x="1240" y="1983"/>
                  </a:cubicBezTo>
                  <a:lnTo>
                    <a:pt x="1240" y="1983"/>
                  </a:lnTo>
                  <a:cubicBezTo>
                    <a:pt x="1246" y="1940"/>
                    <a:pt x="1243" y="1898"/>
                    <a:pt x="1246" y="1858"/>
                  </a:cubicBezTo>
                  <a:lnTo>
                    <a:pt x="1246" y="1858"/>
                  </a:lnTo>
                  <a:cubicBezTo>
                    <a:pt x="1265" y="1832"/>
                    <a:pt x="1292" y="1812"/>
                    <a:pt x="1310" y="1782"/>
                  </a:cubicBezTo>
                  <a:lnTo>
                    <a:pt x="1310" y="1782"/>
                  </a:lnTo>
                  <a:cubicBezTo>
                    <a:pt x="1341" y="1727"/>
                    <a:pt x="1368" y="1669"/>
                    <a:pt x="1372" y="1605"/>
                  </a:cubicBezTo>
                  <a:lnTo>
                    <a:pt x="1372" y="1605"/>
                  </a:lnTo>
                  <a:cubicBezTo>
                    <a:pt x="1373" y="1592"/>
                    <a:pt x="1370" y="1581"/>
                    <a:pt x="1364" y="1572"/>
                  </a:cubicBezTo>
                </a:path>
              </a:pathLst>
            </a:custGeom>
            <a:grpFill/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E52FAEBE-1892-5343-8966-916DE50DE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26461" y="4452948"/>
              <a:ext cx="1699378" cy="1693618"/>
            </a:xfrm>
            <a:custGeom>
              <a:avLst/>
              <a:gdLst>
                <a:gd name="T0" fmla="*/ 2312 w 2603"/>
                <a:gd name="T1" fmla="*/ 1189 h 2594"/>
                <a:gd name="T2" fmla="*/ 2270 w 2603"/>
                <a:gd name="T3" fmla="*/ 1314 h 2594"/>
                <a:gd name="T4" fmla="*/ 2052 w 2603"/>
                <a:gd name="T5" fmla="*/ 569 h 2594"/>
                <a:gd name="T6" fmla="*/ 2041 w 2603"/>
                <a:gd name="T7" fmla="*/ 560 h 2594"/>
                <a:gd name="T8" fmla="*/ 2084 w 2603"/>
                <a:gd name="T9" fmla="*/ 541 h 2594"/>
                <a:gd name="T10" fmla="*/ 2096 w 2603"/>
                <a:gd name="T11" fmla="*/ 493 h 2594"/>
                <a:gd name="T12" fmla="*/ 2041 w 2603"/>
                <a:gd name="T13" fmla="*/ 443 h 2594"/>
                <a:gd name="T14" fmla="*/ 2012 w 2603"/>
                <a:gd name="T15" fmla="*/ 449 h 2594"/>
                <a:gd name="T16" fmla="*/ 1978 w 2603"/>
                <a:gd name="T17" fmla="*/ 457 h 2594"/>
                <a:gd name="T18" fmla="*/ 1890 w 2603"/>
                <a:gd name="T19" fmla="*/ 395 h 2594"/>
                <a:gd name="T20" fmla="*/ 1762 w 2603"/>
                <a:gd name="T21" fmla="*/ 327 h 2594"/>
                <a:gd name="T22" fmla="*/ 1711 w 2603"/>
                <a:gd name="T23" fmla="*/ 332 h 2594"/>
                <a:gd name="T24" fmla="*/ 1647 w 2603"/>
                <a:gd name="T25" fmla="*/ 341 h 2594"/>
                <a:gd name="T26" fmla="*/ 1615 w 2603"/>
                <a:gd name="T27" fmla="*/ 269 h 2594"/>
                <a:gd name="T28" fmla="*/ 1564 w 2603"/>
                <a:gd name="T29" fmla="*/ 212 h 2594"/>
                <a:gd name="T30" fmla="*/ 1533 w 2603"/>
                <a:gd name="T31" fmla="*/ 220 h 2594"/>
                <a:gd name="T32" fmla="*/ 1364 w 2603"/>
                <a:gd name="T33" fmla="*/ 273 h 2594"/>
                <a:gd name="T34" fmla="*/ 1235 w 2603"/>
                <a:gd name="T35" fmla="*/ 308 h 2594"/>
                <a:gd name="T36" fmla="*/ 1110 w 2603"/>
                <a:gd name="T37" fmla="*/ 405 h 2594"/>
                <a:gd name="T38" fmla="*/ 1004 w 2603"/>
                <a:gd name="T39" fmla="*/ 378 h 2594"/>
                <a:gd name="T40" fmla="*/ 947 w 2603"/>
                <a:gd name="T41" fmla="*/ 387 h 2594"/>
                <a:gd name="T42" fmla="*/ 927 w 2603"/>
                <a:gd name="T43" fmla="*/ 390 h 2594"/>
                <a:gd name="T44" fmla="*/ 894 w 2603"/>
                <a:gd name="T45" fmla="*/ 367 h 2594"/>
                <a:gd name="T46" fmla="*/ 758 w 2603"/>
                <a:gd name="T47" fmla="*/ 264 h 2594"/>
                <a:gd name="T48" fmla="*/ 740 w 2603"/>
                <a:gd name="T49" fmla="*/ 256 h 2594"/>
                <a:gd name="T50" fmla="*/ 684 w 2603"/>
                <a:gd name="T51" fmla="*/ 241 h 2594"/>
                <a:gd name="T52" fmla="*/ 596 w 2603"/>
                <a:gd name="T53" fmla="*/ 276 h 2594"/>
                <a:gd name="T54" fmla="*/ 696 w 2603"/>
                <a:gd name="T55" fmla="*/ 140 h 2594"/>
                <a:gd name="T56" fmla="*/ 775 w 2603"/>
                <a:gd name="T57" fmla="*/ 53 h 2594"/>
                <a:gd name="T58" fmla="*/ 777 w 2603"/>
                <a:gd name="T59" fmla="*/ 20 h 2594"/>
                <a:gd name="T60" fmla="*/ 750 w 2603"/>
                <a:gd name="T61" fmla="*/ 1 h 2594"/>
                <a:gd name="T62" fmla="*/ 728 w 2603"/>
                <a:gd name="T63" fmla="*/ 0 h 2594"/>
                <a:gd name="T64" fmla="*/ 537 w 2603"/>
                <a:gd name="T65" fmla="*/ 93 h 2594"/>
                <a:gd name="T66" fmla="*/ 501 w 2603"/>
                <a:gd name="T67" fmla="*/ 125 h 2594"/>
                <a:gd name="T68" fmla="*/ 19 w 2603"/>
                <a:gd name="T69" fmla="*/ 419 h 2594"/>
                <a:gd name="T70" fmla="*/ 9 w 2603"/>
                <a:gd name="T71" fmla="*/ 428 h 2594"/>
                <a:gd name="T72" fmla="*/ 3 w 2603"/>
                <a:gd name="T73" fmla="*/ 438 h 2594"/>
                <a:gd name="T74" fmla="*/ 5 w 2603"/>
                <a:gd name="T75" fmla="*/ 464 h 2594"/>
                <a:gd name="T76" fmla="*/ 7 w 2603"/>
                <a:gd name="T77" fmla="*/ 465 h 2594"/>
                <a:gd name="T78" fmla="*/ 79 w 2603"/>
                <a:gd name="T79" fmla="*/ 477 h 2594"/>
                <a:gd name="T80" fmla="*/ 96 w 2603"/>
                <a:gd name="T81" fmla="*/ 511 h 2594"/>
                <a:gd name="T82" fmla="*/ 150 w 2603"/>
                <a:gd name="T83" fmla="*/ 565 h 2594"/>
                <a:gd name="T84" fmla="*/ 287 w 2603"/>
                <a:gd name="T85" fmla="*/ 590 h 2594"/>
                <a:gd name="T86" fmla="*/ 444 w 2603"/>
                <a:gd name="T87" fmla="*/ 612 h 2594"/>
                <a:gd name="T88" fmla="*/ 463 w 2603"/>
                <a:gd name="T89" fmla="*/ 629 h 2594"/>
                <a:gd name="T90" fmla="*/ 480 w 2603"/>
                <a:gd name="T91" fmla="*/ 660 h 2594"/>
                <a:gd name="T92" fmla="*/ 481 w 2603"/>
                <a:gd name="T93" fmla="*/ 662 h 2594"/>
                <a:gd name="T94" fmla="*/ 482 w 2603"/>
                <a:gd name="T95" fmla="*/ 661 h 2594"/>
                <a:gd name="T96" fmla="*/ 747 w 2603"/>
                <a:gd name="T97" fmla="*/ 754 h 2594"/>
                <a:gd name="T98" fmla="*/ 792 w 2603"/>
                <a:gd name="T99" fmla="*/ 855 h 2594"/>
                <a:gd name="T100" fmla="*/ 786 w 2603"/>
                <a:gd name="T101" fmla="*/ 915 h 2594"/>
                <a:gd name="T102" fmla="*/ 819 w 2603"/>
                <a:gd name="T103" fmla="*/ 922 h 2594"/>
                <a:gd name="T104" fmla="*/ 549 w 2603"/>
                <a:gd name="T105" fmla="*/ 1595 h 2594"/>
                <a:gd name="T106" fmla="*/ 550 w 2603"/>
                <a:gd name="T107" fmla="*/ 1611 h 2594"/>
                <a:gd name="T108" fmla="*/ 959 w 2603"/>
                <a:gd name="T109" fmla="*/ 2164 h 2594"/>
                <a:gd name="T110" fmla="*/ 1068 w 2603"/>
                <a:gd name="T111" fmla="*/ 2486 h 2594"/>
                <a:gd name="T112" fmla="*/ 1437 w 2603"/>
                <a:gd name="T113" fmla="*/ 2593 h 2594"/>
                <a:gd name="T114" fmla="*/ 2428 w 2603"/>
                <a:gd name="T115" fmla="*/ 2205 h 2594"/>
                <a:gd name="T116" fmla="*/ 2468 w 2603"/>
                <a:gd name="T117" fmla="*/ 2048 h 2594"/>
                <a:gd name="T118" fmla="*/ 2552 w 2603"/>
                <a:gd name="T119" fmla="*/ 1947 h 2594"/>
                <a:gd name="T120" fmla="*/ 2596 w 2603"/>
                <a:gd name="T121" fmla="*/ 1837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03" h="2594">
                  <a:moveTo>
                    <a:pt x="2312" y="1189"/>
                  </a:moveTo>
                  <a:lnTo>
                    <a:pt x="2312" y="1189"/>
                  </a:lnTo>
                  <a:cubicBezTo>
                    <a:pt x="2312" y="1189"/>
                    <a:pt x="2270" y="1272"/>
                    <a:pt x="2270" y="1314"/>
                  </a:cubicBezTo>
                  <a:lnTo>
                    <a:pt x="2270" y="1314"/>
                  </a:lnTo>
                  <a:cubicBezTo>
                    <a:pt x="2270" y="1023"/>
                    <a:pt x="2312" y="774"/>
                    <a:pt x="2052" y="569"/>
                  </a:cubicBezTo>
                  <a:lnTo>
                    <a:pt x="2052" y="569"/>
                  </a:lnTo>
                  <a:cubicBezTo>
                    <a:pt x="2048" y="566"/>
                    <a:pt x="2044" y="563"/>
                    <a:pt x="2041" y="560"/>
                  </a:cubicBezTo>
                  <a:lnTo>
                    <a:pt x="2041" y="560"/>
                  </a:lnTo>
                  <a:cubicBezTo>
                    <a:pt x="2055" y="559"/>
                    <a:pt x="2072" y="555"/>
                    <a:pt x="2084" y="541"/>
                  </a:cubicBezTo>
                  <a:lnTo>
                    <a:pt x="2084" y="541"/>
                  </a:lnTo>
                  <a:cubicBezTo>
                    <a:pt x="2095" y="529"/>
                    <a:pt x="2099" y="513"/>
                    <a:pt x="2096" y="493"/>
                  </a:cubicBezTo>
                  <a:lnTo>
                    <a:pt x="2096" y="493"/>
                  </a:lnTo>
                  <a:cubicBezTo>
                    <a:pt x="2092" y="463"/>
                    <a:pt x="2070" y="443"/>
                    <a:pt x="2041" y="443"/>
                  </a:cubicBezTo>
                  <a:lnTo>
                    <a:pt x="2041" y="443"/>
                  </a:lnTo>
                  <a:cubicBezTo>
                    <a:pt x="2032" y="443"/>
                    <a:pt x="2022" y="446"/>
                    <a:pt x="2012" y="449"/>
                  </a:cubicBezTo>
                  <a:lnTo>
                    <a:pt x="2012" y="449"/>
                  </a:lnTo>
                  <a:cubicBezTo>
                    <a:pt x="2000" y="455"/>
                    <a:pt x="1989" y="457"/>
                    <a:pt x="1978" y="457"/>
                  </a:cubicBezTo>
                  <a:lnTo>
                    <a:pt x="1978" y="457"/>
                  </a:lnTo>
                  <a:cubicBezTo>
                    <a:pt x="1948" y="457"/>
                    <a:pt x="1921" y="438"/>
                    <a:pt x="1890" y="395"/>
                  </a:cubicBezTo>
                  <a:lnTo>
                    <a:pt x="1890" y="395"/>
                  </a:lnTo>
                  <a:cubicBezTo>
                    <a:pt x="1858" y="349"/>
                    <a:pt x="1816" y="327"/>
                    <a:pt x="1762" y="327"/>
                  </a:cubicBezTo>
                  <a:lnTo>
                    <a:pt x="1762" y="327"/>
                  </a:lnTo>
                  <a:cubicBezTo>
                    <a:pt x="1747" y="327"/>
                    <a:pt x="1731" y="328"/>
                    <a:pt x="1711" y="332"/>
                  </a:cubicBezTo>
                  <a:lnTo>
                    <a:pt x="1711" y="332"/>
                  </a:lnTo>
                  <a:cubicBezTo>
                    <a:pt x="1683" y="337"/>
                    <a:pt x="1661" y="341"/>
                    <a:pt x="1647" y="341"/>
                  </a:cubicBezTo>
                  <a:lnTo>
                    <a:pt x="1647" y="341"/>
                  </a:lnTo>
                  <a:cubicBezTo>
                    <a:pt x="1634" y="341"/>
                    <a:pt x="1631" y="341"/>
                    <a:pt x="1615" y="269"/>
                  </a:cubicBezTo>
                  <a:lnTo>
                    <a:pt x="1615" y="269"/>
                  </a:lnTo>
                  <a:cubicBezTo>
                    <a:pt x="1612" y="252"/>
                    <a:pt x="1603" y="212"/>
                    <a:pt x="1564" y="212"/>
                  </a:cubicBezTo>
                  <a:lnTo>
                    <a:pt x="1564" y="212"/>
                  </a:lnTo>
                  <a:cubicBezTo>
                    <a:pt x="1554" y="212"/>
                    <a:pt x="1544" y="215"/>
                    <a:pt x="1533" y="220"/>
                  </a:cubicBezTo>
                  <a:lnTo>
                    <a:pt x="1533" y="220"/>
                  </a:lnTo>
                  <a:cubicBezTo>
                    <a:pt x="1481" y="247"/>
                    <a:pt x="1424" y="260"/>
                    <a:pt x="1364" y="273"/>
                  </a:cubicBezTo>
                  <a:lnTo>
                    <a:pt x="1364" y="273"/>
                  </a:lnTo>
                  <a:cubicBezTo>
                    <a:pt x="1322" y="283"/>
                    <a:pt x="1278" y="293"/>
                    <a:pt x="1235" y="308"/>
                  </a:cubicBezTo>
                  <a:lnTo>
                    <a:pt x="1235" y="308"/>
                  </a:lnTo>
                  <a:cubicBezTo>
                    <a:pt x="1182" y="328"/>
                    <a:pt x="1140" y="361"/>
                    <a:pt x="1110" y="405"/>
                  </a:cubicBezTo>
                  <a:lnTo>
                    <a:pt x="1110" y="405"/>
                  </a:lnTo>
                  <a:cubicBezTo>
                    <a:pt x="1075" y="387"/>
                    <a:pt x="1039" y="378"/>
                    <a:pt x="1004" y="378"/>
                  </a:cubicBezTo>
                  <a:lnTo>
                    <a:pt x="1004" y="378"/>
                  </a:lnTo>
                  <a:cubicBezTo>
                    <a:pt x="985" y="378"/>
                    <a:pt x="966" y="381"/>
                    <a:pt x="947" y="387"/>
                  </a:cubicBezTo>
                  <a:lnTo>
                    <a:pt x="947" y="387"/>
                  </a:lnTo>
                  <a:cubicBezTo>
                    <a:pt x="939" y="389"/>
                    <a:pt x="932" y="390"/>
                    <a:pt x="927" y="390"/>
                  </a:cubicBezTo>
                  <a:lnTo>
                    <a:pt x="927" y="390"/>
                  </a:lnTo>
                  <a:cubicBezTo>
                    <a:pt x="917" y="390"/>
                    <a:pt x="908" y="388"/>
                    <a:pt x="894" y="367"/>
                  </a:cubicBezTo>
                  <a:lnTo>
                    <a:pt x="894" y="367"/>
                  </a:lnTo>
                  <a:cubicBezTo>
                    <a:pt x="859" y="311"/>
                    <a:pt x="808" y="287"/>
                    <a:pt x="758" y="264"/>
                  </a:cubicBezTo>
                  <a:lnTo>
                    <a:pt x="758" y="264"/>
                  </a:lnTo>
                  <a:cubicBezTo>
                    <a:pt x="752" y="261"/>
                    <a:pt x="746" y="258"/>
                    <a:pt x="740" y="256"/>
                  </a:cubicBezTo>
                  <a:lnTo>
                    <a:pt x="740" y="256"/>
                  </a:lnTo>
                  <a:cubicBezTo>
                    <a:pt x="721" y="246"/>
                    <a:pt x="703" y="241"/>
                    <a:pt x="684" y="241"/>
                  </a:cubicBezTo>
                  <a:lnTo>
                    <a:pt x="684" y="241"/>
                  </a:lnTo>
                  <a:cubicBezTo>
                    <a:pt x="650" y="241"/>
                    <a:pt x="622" y="257"/>
                    <a:pt x="596" y="276"/>
                  </a:cubicBezTo>
                  <a:lnTo>
                    <a:pt x="596" y="276"/>
                  </a:lnTo>
                  <a:cubicBezTo>
                    <a:pt x="613" y="221"/>
                    <a:pt x="654" y="182"/>
                    <a:pt x="696" y="140"/>
                  </a:cubicBezTo>
                  <a:lnTo>
                    <a:pt x="696" y="140"/>
                  </a:lnTo>
                  <a:cubicBezTo>
                    <a:pt x="724" y="114"/>
                    <a:pt x="752" y="86"/>
                    <a:pt x="775" y="53"/>
                  </a:cubicBezTo>
                  <a:lnTo>
                    <a:pt x="775" y="53"/>
                  </a:lnTo>
                  <a:cubicBezTo>
                    <a:pt x="781" y="43"/>
                    <a:pt x="782" y="31"/>
                    <a:pt x="777" y="20"/>
                  </a:cubicBezTo>
                  <a:lnTo>
                    <a:pt x="777" y="20"/>
                  </a:lnTo>
                  <a:cubicBezTo>
                    <a:pt x="772" y="10"/>
                    <a:pt x="762" y="2"/>
                    <a:pt x="750" y="1"/>
                  </a:cubicBezTo>
                  <a:lnTo>
                    <a:pt x="750" y="1"/>
                  </a:lnTo>
                  <a:cubicBezTo>
                    <a:pt x="742" y="1"/>
                    <a:pt x="735" y="0"/>
                    <a:pt x="728" y="0"/>
                  </a:cubicBezTo>
                  <a:lnTo>
                    <a:pt x="728" y="0"/>
                  </a:lnTo>
                  <a:cubicBezTo>
                    <a:pt x="641" y="0"/>
                    <a:pt x="588" y="47"/>
                    <a:pt x="537" y="93"/>
                  </a:cubicBezTo>
                  <a:lnTo>
                    <a:pt x="537" y="93"/>
                  </a:lnTo>
                  <a:cubicBezTo>
                    <a:pt x="525" y="104"/>
                    <a:pt x="513" y="115"/>
                    <a:pt x="501" y="125"/>
                  </a:cubicBezTo>
                  <a:lnTo>
                    <a:pt x="501" y="125"/>
                  </a:lnTo>
                  <a:cubicBezTo>
                    <a:pt x="361" y="237"/>
                    <a:pt x="200" y="325"/>
                    <a:pt x="19" y="419"/>
                  </a:cubicBezTo>
                  <a:lnTo>
                    <a:pt x="19" y="419"/>
                  </a:lnTo>
                  <a:cubicBezTo>
                    <a:pt x="15" y="421"/>
                    <a:pt x="12" y="424"/>
                    <a:pt x="9" y="428"/>
                  </a:cubicBezTo>
                  <a:lnTo>
                    <a:pt x="9" y="428"/>
                  </a:lnTo>
                  <a:cubicBezTo>
                    <a:pt x="7" y="431"/>
                    <a:pt x="4" y="434"/>
                    <a:pt x="3" y="438"/>
                  </a:cubicBezTo>
                  <a:lnTo>
                    <a:pt x="3" y="438"/>
                  </a:lnTo>
                  <a:cubicBezTo>
                    <a:pt x="0" y="447"/>
                    <a:pt x="1" y="457"/>
                    <a:pt x="5" y="464"/>
                  </a:cubicBezTo>
                  <a:lnTo>
                    <a:pt x="5" y="464"/>
                  </a:lnTo>
                  <a:cubicBezTo>
                    <a:pt x="6" y="465"/>
                    <a:pt x="6" y="465"/>
                    <a:pt x="7" y="465"/>
                  </a:cubicBezTo>
                  <a:lnTo>
                    <a:pt x="7" y="465"/>
                  </a:lnTo>
                  <a:cubicBezTo>
                    <a:pt x="29" y="479"/>
                    <a:pt x="54" y="481"/>
                    <a:pt x="79" y="477"/>
                  </a:cubicBezTo>
                  <a:lnTo>
                    <a:pt x="79" y="477"/>
                  </a:lnTo>
                  <a:cubicBezTo>
                    <a:pt x="78" y="492"/>
                    <a:pt x="76" y="507"/>
                    <a:pt x="96" y="511"/>
                  </a:cubicBezTo>
                  <a:lnTo>
                    <a:pt x="96" y="511"/>
                  </a:lnTo>
                  <a:cubicBezTo>
                    <a:pt x="91" y="552"/>
                    <a:pt x="120" y="559"/>
                    <a:pt x="150" y="565"/>
                  </a:cubicBezTo>
                  <a:lnTo>
                    <a:pt x="150" y="565"/>
                  </a:lnTo>
                  <a:cubicBezTo>
                    <a:pt x="196" y="573"/>
                    <a:pt x="241" y="582"/>
                    <a:pt x="287" y="590"/>
                  </a:cubicBezTo>
                  <a:lnTo>
                    <a:pt x="287" y="590"/>
                  </a:lnTo>
                  <a:cubicBezTo>
                    <a:pt x="340" y="597"/>
                    <a:pt x="392" y="605"/>
                    <a:pt x="444" y="612"/>
                  </a:cubicBezTo>
                  <a:lnTo>
                    <a:pt x="444" y="612"/>
                  </a:lnTo>
                  <a:cubicBezTo>
                    <a:pt x="447" y="622"/>
                    <a:pt x="450" y="632"/>
                    <a:pt x="463" y="629"/>
                  </a:cubicBezTo>
                  <a:lnTo>
                    <a:pt x="463" y="629"/>
                  </a:lnTo>
                  <a:cubicBezTo>
                    <a:pt x="458" y="645"/>
                    <a:pt x="466" y="655"/>
                    <a:pt x="481" y="662"/>
                  </a:cubicBezTo>
                  <a:lnTo>
                    <a:pt x="480" y="660"/>
                  </a:lnTo>
                  <a:lnTo>
                    <a:pt x="481" y="662"/>
                  </a:lnTo>
                  <a:lnTo>
                    <a:pt x="481" y="662"/>
                  </a:lnTo>
                  <a:cubicBezTo>
                    <a:pt x="481" y="662"/>
                    <a:pt x="481" y="661"/>
                    <a:pt x="482" y="661"/>
                  </a:cubicBezTo>
                  <a:lnTo>
                    <a:pt x="482" y="661"/>
                  </a:lnTo>
                  <a:cubicBezTo>
                    <a:pt x="566" y="699"/>
                    <a:pt x="675" y="650"/>
                    <a:pt x="747" y="754"/>
                  </a:cubicBezTo>
                  <a:lnTo>
                    <a:pt x="747" y="754"/>
                  </a:lnTo>
                  <a:cubicBezTo>
                    <a:pt x="772" y="789"/>
                    <a:pt x="804" y="807"/>
                    <a:pt x="792" y="855"/>
                  </a:cubicBezTo>
                  <a:lnTo>
                    <a:pt x="792" y="855"/>
                  </a:lnTo>
                  <a:cubicBezTo>
                    <a:pt x="787" y="875"/>
                    <a:pt x="777" y="915"/>
                    <a:pt x="786" y="915"/>
                  </a:cubicBezTo>
                  <a:lnTo>
                    <a:pt x="786" y="915"/>
                  </a:lnTo>
                  <a:cubicBezTo>
                    <a:pt x="801" y="915"/>
                    <a:pt x="812" y="918"/>
                    <a:pt x="819" y="922"/>
                  </a:cubicBezTo>
                  <a:lnTo>
                    <a:pt x="819" y="922"/>
                  </a:lnTo>
                  <a:cubicBezTo>
                    <a:pt x="640" y="1080"/>
                    <a:pt x="529" y="1356"/>
                    <a:pt x="549" y="1595"/>
                  </a:cubicBezTo>
                  <a:lnTo>
                    <a:pt x="549" y="1595"/>
                  </a:lnTo>
                  <a:cubicBezTo>
                    <a:pt x="549" y="1601"/>
                    <a:pt x="550" y="1605"/>
                    <a:pt x="550" y="1611"/>
                  </a:cubicBezTo>
                  <a:lnTo>
                    <a:pt x="550" y="1611"/>
                  </a:lnTo>
                  <a:cubicBezTo>
                    <a:pt x="791" y="1724"/>
                    <a:pt x="959" y="1884"/>
                    <a:pt x="959" y="2164"/>
                  </a:cubicBezTo>
                  <a:lnTo>
                    <a:pt x="959" y="2164"/>
                  </a:lnTo>
                  <a:cubicBezTo>
                    <a:pt x="959" y="2254"/>
                    <a:pt x="1068" y="2486"/>
                    <a:pt x="1068" y="2486"/>
                  </a:cubicBezTo>
                  <a:lnTo>
                    <a:pt x="1068" y="2486"/>
                  </a:lnTo>
                  <a:cubicBezTo>
                    <a:pt x="1203" y="2486"/>
                    <a:pt x="1329" y="2526"/>
                    <a:pt x="1437" y="2593"/>
                  </a:cubicBezTo>
                  <a:lnTo>
                    <a:pt x="1437" y="2593"/>
                  </a:lnTo>
                  <a:cubicBezTo>
                    <a:pt x="1818" y="2542"/>
                    <a:pt x="2284" y="2570"/>
                    <a:pt x="2428" y="2205"/>
                  </a:cubicBezTo>
                  <a:lnTo>
                    <a:pt x="2428" y="2205"/>
                  </a:lnTo>
                  <a:cubicBezTo>
                    <a:pt x="2447" y="2160"/>
                    <a:pt x="2460" y="2108"/>
                    <a:pt x="2468" y="2048"/>
                  </a:cubicBezTo>
                  <a:lnTo>
                    <a:pt x="2468" y="2048"/>
                  </a:lnTo>
                  <a:cubicBezTo>
                    <a:pt x="2504" y="2016"/>
                    <a:pt x="2532" y="1982"/>
                    <a:pt x="2552" y="1947"/>
                  </a:cubicBezTo>
                  <a:lnTo>
                    <a:pt x="2552" y="1947"/>
                  </a:lnTo>
                  <a:cubicBezTo>
                    <a:pt x="2574" y="1911"/>
                    <a:pt x="2588" y="1875"/>
                    <a:pt x="2596" y="1837"/>
                  </a:cubicBezTo>
                  <a:lnTo>
                    <a:pt x="2596" y="1837"/>
                  </a:lnTo>
                  <a:cubicBezTo>
                    <a:pt x="2602" y="1604"/>
                    <a:pt x="2602" y="1231"/>
                    <a:pt x="2312" y="1189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6ADE52EE-802C-0349-BCB6-9F8510659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3215" y="4887875"/>
              <a:ext cx="1566885" cy="990824"/>
            </a:xfrm>
            <a:custGeom>
              <a:avLst/>
              <a:gdLst>
                <a:gd name="T0" fmla="*/ 63 w 2400"/>
                <a:gd name="T1" fmla="*/ 462 h 1515"/>
                <a:gd name="T2" fmla="*/ 3 w 2400"/>
                <a:gd name="T3" fmla="*/ 1194 h 1515"/>
                <a:gd name="T4" fmla="*/ 64 w 2400"/>
                <a:gd name="T5" fmla="*/ 1265 h 1515"/>
                <a:gd name="T6" fmla="*/ 439 w 2400"/>
                <a:gd name="T7" fmla="*/ 1283 h 1515"/>
                <a:gd name="T8" fmla="*/ 644 w 2400"/>
                <a:gd name="T9" fmla="*/ 1299 h 1515"/>
                <a:gd name="T10" fmla="*/ 998 w 2400"/>
                <a:gd name="T11" fmla="*/ 1317 h 1515"/>
                <a:gd name="T12" fmla="*/ 1002 w 2400"/>
                <a:gd name="T13" fmla="*/ 1317 h 1515"/>
                <a:gd name="T14" fmla="*/ 1428 w 2400"/>
                <a:gd name="T15" fmla="*/ 1329 h 1515"/>
                <a:gd name="T16" fmla="*/ 1689 w 2400"/>
                <a:gd name="T17" fmla="*/ 1354 h 1515"/>
                <a:gd name="T18" fmla="*/ 1748 w 2400"/>
                <a:gd name="T19" fmla="*/ 1375 h 1515"/>
                <a:gd name="T20" fmla="*/ 1790 w 2400"/>
                <a:gd name="T21" fmla="*/ 1432 h 1515"/>
                <a:gd name="T22" fmla="*/ 1842 w 2400"/>
                <a:gd name="T23" fmla="*/ 1422 h 1515"/>
                <a:gd name="T24" fmla="*/ 1923 w 2400"/>
                <a:gd name="T25" fmla="*/ 1473 h 1515"/>
                <a:gd name="T26" fmla="*/ 1951 w 2400"/>
                <a:gd name="T27" fmla="*/ 1497 h 1515"/>
                <a:gd name="T28" fmla="*/ 2027 w 2400"/>
                <a:gd name="T29" fmla="*/ 1480 h 1515"/>
                <a:gd name="T30" fmla="*/ 2036 w 2400"/>
                <a:gd name="T31" fmla="*/ 1477 h 1515"/>
                <a:gd name="T32" fmla="*/ 2060 w 2400"/>
                <a:gd name="T33" fmla="*/ 1472 h 1515"/>
                <a:gd name="T34" fmla="*/ 2122 w 2400"/>
                <a:gd name="T35" fmla="*/ 1472 h 1515"/>
                <a:gd name="T36" fmla="*/ 2310 w 2400"/>
                <a:gd name="T37" fmla="*/ 1512 h 1515"/>
                <a:gd name="T38" fmla="*/ 2321 w 2400"/>
                <a:gd name="T39" fmla="*/ 1511 h 1515"/>
                <a:gd name="T40" fmla="*/ 2320 w 2400"/>
                <a:gd name="T41" fmla="*/ 1486 h 1515"/>
                <a:gd name="T42" fmla="*/ 2336 w 2400"/>
                <a:gd name="T43" fmla="*/ 1375 h 1515"/>
                <a:gd name="T44" fmla="*/ 2349 w 2400"/>
                <a:gd name="T45" fmla="*/ 1362 h 1515"/>
                <a:gd name="T46" fmla="*/ 2353 w 2400"/>
                <a:gd name="T47" fmla="*/ 1345 h 1515"/>
                <a:gd name="T48" fmla="*/ 2356 w 2400"/>
                <a:gd name="T49" fmla="*/ 1286 h 1515"/>
                <a:gd name="T50" fmla="*/ 2355 w 2400"/>
                <a:gd name="T51" fmla="*/ 1278 h 1515"/>
                <a:gd name="T52" fmla="*/ 2355 w 2400"/>
                <a:gd name="T53" fmla="*/ 1143 h 1515"/>
                <a:gd name="T54" fmla="*/ 2352 w 2400"/>
                <a:gd name="T55" fmla="*/ 1129 h 1515"/>
                <a:gd name="T56" fmla="*/ 2366 w 2400"/>
                <a:gd name="T57" fmla="*/ 466 h 1515"/>
                <a:gd name="T58" fmla="*/ 2350 w 2400"/>
                <a:gd name="T59" fmla="*/ 379 h 1515"/>
                <a:gd name="T60" fmla="*/ 2320 w 2400"/>
                <a:gd name="T61" fmla="*/ 169 h 1515"/>
                <a:gd name="T62" fmla="*/ 2310 w 2400"/>
                <a:gd name="T63" fmla="*/ 133 h 1515"/>
                <a:gd name="T64" fmla="*/ 2309 w 2400"/>
                <a:gd name="T65" fmla="*/ 127 h 1515"/>
                <a:gd name="T66" fmla="*/ 2269 w 2400"/>
                <a:gd name="T67" fmla="*/ 128 h 1515"/>
                <a:gd name="T68" fmla="*/ 913 w 2400"/>
                <a:gd name="T69" fmla="*/ 59 h 1515"/>
                <a:gd name="T70" fmla="*/ 235 w 2400"/>
                <a:gd name="T71" fmla="*/ 14 h 1515"/>
                <a:gd name="T72" fmla="*/ 178 w 2400"/>
                <a:gd name="T73" fmla="*/ 10 h 1515"/>
                <a:gd name="T74" fmla="*/ 122 w 2400"/>
                <a:gd name="T75" fmla="*/ 24 h 1515"/>
                <a:gd name="T76" fmla="*/ 92 w 2400"/>
                <a:gd name="T77" fmla="*/ 8 h 1515"/>
                <a:gd name="T78" fmla="*/ 92 w 2400"/>
                <a:gd name="T79" fmla="*/ 31 h 1515"/>
                <a:gd name="T80" fmla="*/ 77 w 2400"/>
                <a:gd name="T81" fmla="*/ 135 h 1515"/>
                <a:gd name="T82" fmla="*/ 75 w 2400"/>
                <a:gd name="T83" fmla="*/ 178 h 1515"/>
                <a:gd name="T84" fmla="*/ 52 w 2400"/>
                <a:gd name="T85" fmla="*/ 353 h 1515"/>
                <a:gd name="T86" fmla="*/ 36 w 2400"/>
                <a:gd name="T87" fmla="*/ 395 h 1515"/>
                <a:gd name="T88" fmla="*/ 66 w 2400"/>
                <a:gd name="T89" fmla="*/ 434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00" h="1515">
                  <a:moveTo>
                    <a:pt x="66" y="434"/>
                  </a:moveTo>
                  <a:lnTo>
                    <a:pt x="66" y="434"/>
                  </a:lnTo>
                  <a:cubicBezTo>
                    <a:pt x="64" y="443"/>
                    <a:pt x="64" y="453"/>
                    <a:pt x="63" y="462"/>
                  </a:cubicBezTo>
                  <a:lnTo>
                    <a:pt x="63" y="462"/>
                  </a:lnTo>
                  <a:cubicBezTo>
                    <a:pt x="43" y="706"/>
                    <a:pt x="26" y="950"/>
                    <a:pt x="3" y="1194"/>
                  </a:cubicBezTo>
                  <a:lnTo>
                    <a:pt x="3" y="1194"/>
                  </a:lnTo>
                  <a:cubicBezTo>
                    <a:pt x="0" y="1225"/>
                    <a:pt x="2" y="1244"/>
                    <a:pt x="15" y="1254"/>
                  </a:cubicBezTo>
                  <a:lnTo>
                    <a:pt x="15" y="1254"/>
                  </a:lnTo>
                  <a:cubicBezTo>
                    <a:pt x="24" y="1262"/>
                    <a:pt x="40" y="1265"/>
                    <a:pt x="64" y="1265"/>
                  </a:cubicBezTo>
                  <a:lnTo>
                    <a:pt x="64" y="1265"/>
                  </a:lnTo>
                  <a:cubicBezTo>
                    <a:pt x="189" y="1266"/>
                    <a:pt x="314" y="1276"/>
                    <a:pt x="439" y="1283"/>
                  </a:cubicBezTo>
                  <a:lnTo>
                    <a:pt x="439" y="1283"/>
                  </a:lnTo>
                  <a:cubicBezTo>
                    <a:pt x="450" y="1283"/>
                    <a:pt x="461" y="1283"/>
                    <a:pt x="473" y="1286"/>
                  </a:cubicBezTo>
                  <a:lnTo>
                    <a:pt x="473" y="1286"/>
                  </a:lnTo>
                  <a:cubicBezTo>
                    <a:pt x="530" y="1289"/>
                    <a:pt x="587" y="1294"/>
                    <a:pt x="644" y="1299"/>
                  </a:cubicBezTo>
                  <a:lnTo>
                    <a:pt x="644" y="1298"/>
                  </a:lnTo>
                  <a:lnTo>
                    <a:pt x="644" y="1298"/>
                  </a:lnTo>
                  <a:cubicBezTo>
                    <a:pt x="762" y="1304"/>
                    <a:pt x="880" y="1311"/>
                    <a:pt x="998" y="1317"/>
                  </a:cubicBezTo>
                  <a:lnTo>
                    <a:pt x="998" y="1317"/>
                  </a:lnTo>
                  <a:cubicBezTo>
                    <a:pt x="1000" y="1317"/>
                    <a:pt x="1001" y="1317"/>
                    <a:pt x="1002" y="1317"/>
                  </a:cubicBezTo>
                  <a:lnTo>
                    <a:pt x="1002" y="1317"/>
                  </a:lnTo>
                  <a:cubicBezTo>
                    <a:pt x="1095" y="1319"/>
                    <a:pt x="1187" y="1329"/>
                    <a:pt x="1280" y="1331"/>
                  </a:cubicBezTo>
                  <a:lnTo>
                    <a:pt x="1280" y="1331"/>
                  </a:lnTo>
                  <a:cubicBezTo>
                    <a:pt x="1329" y="1332"/>
                    <a:pt x="1379" y="1330"/>
                    <a:pt x="1428" y="1329"/>
                  </a:cubicBezTo>
                  <a:lnTo>
                    <a:pt x="1558" y="1336"/>
                  </a:lnTo>
                  <a:lnTo>
                    <a:pt x="1558" y="1336"/>
                  </a:lnTo>
                  <a:cubicBezTo>
                    <a:pt x="1602" y="1342"/>
                    <a:pt x="1645" y="1352"/>
                    <a:pt x="1689" y="1354"/>
                  </a:cubicBezTo>
                  <a:lnTo>
                    <a:pt x="1689" y="1354"/>
                  </a:lnTo>
                  <a:cubicBezTo>
                    <a:pt x="1709" y="1356"/>
                    <a:pt x="1735" y="1356"/>
                    <a:pt x="1748" y="1375"/>
                  </a:cubicBezTo>
                  <a:lnTo>
                    <a:pt x="1748" y="1375"/>
                  </a:lnTo>
                  <a:cubicBezTo>
                    <a:pt x="1757" y="1387"/>
                    <a:pt x="1760" y="1397"/>
                    <a:pt x="1764" y="1412"/>
                  </a:cubicBezTo>
                  <a:lnTo>
                    <a:pt x="1764" y="1412"/>
                  </a:lnTo>
                  <a:cubicBezTo>
                    <a:pt x="1770" y="1426"/>
                    <a:pt x="1779" y="1431"/>
                    <a:pt x="1790" y="1432"/>
                  </a:cubicBezTo>
                  <a:lnTo>
                    <a:pt x="1790" y="1432"/>
                  </a:lnTo>
                  <a:cubicBezTo>
                    <a:pt x="1806" y="1427"/>
                    <a:pt x="1824" y="1419"/>
                    <a:pt x="1842" y="1422"/>
                  </a:cubicBezTo>
                  <a:lnTo>
                    <a:pt x="1842" y="1422"/>
                  </a:lnTo>
                  <a:cubicBezTo>
                    <a:pt x="1861" y="1418"/>
                    <a:pt x="1878" y="1419"/>
                    <a:pt x="1895" y="1430"/>
                  </a:cubicBezTo>
                  <a:lnTo>
                    <a:pt x="1895" y="1430"/>
                  </a:lnTo>
                  <a:cubicBezTo>
                    <a:pt x="1909" y="1440"/>
                    <a:pt x="1915" y="1458"/>
                    <a:pt x="1923" y="1473"/>
                  </a:cubicBezTo>
                  <a:lnTo>
                    <a:pt x="1923" y="1473"/>
                  </a:lnTo>
                  <a:cubicBezTo>
                    <a:pt x="1932" y="1483"/>
                    <a:pt x="1941" y="1491"/>
                    <a:pt x="1951" y="1497"/>
                  </a:cubicBezTo>
                  <a:lnTo>
                    <a:pt x="1951" y="1497"/>
                  </a:lnTo>
                  <a:cubicBezTo>
                    <a:pt x="1954" y="1497"/>
                    <a:pt x="1957" y="1497"/>
                    <a:pt x="1961" y="1497"/>
                  </a:cubicBezTo>
                  <a:lnTo>
                    <a:pt x="1961" y="1497"/>
                  </a:lnTo>
                  <a:cubicBezTo>
                    <a:pt x="1985" y="1497"/>
                    <a:pt x="2005" y="1488"/>
                    <a:pt x="2027" y="1480"/>
                  </a:cubicBezTo>
                  <a:lnTo>
                    <a:pt x="2027" y="1480"/>
                  </a:lnTo>
                  <a:cubicBezTo>
                    <a:pt x="2029" y="1478"/>
                    <a:pt x="2033" y="1477"/>
                    <a:pt x="2036" y="1477"/>
                  </a:cubicBezTo>
                  <a:lnTo>
                    <a:pt x="2036" y="1477"/>
                  </a:lnTo>
                  <a:cubicBezTo>
                    <a:pt x="2043" y="1476"/>
                    <a:pt x="2049" y="1473"/>
                    <a:pt x="2056" y="1472"/>
                  </a:cubicBezTo>
                  <a:lnTo>
                    <a:pt x="2056" y="1472"/>
                  </a:lnTo>
                  <a:cubicBezTo>
                    <a:pt x="2057" y="1472"/>
                    <a:pt x="2058" y="1472"/>
                    <a:pt x="2060" y="1472"/>
                  </a:cubicBezTo>
                  <a:lnTo>
                    <a:pt x="2060" y="1472"/>
                  </a:lnTo>
                  <a:cubicBezTo>
                    <a:pt x="2080" y="1454"/>
                    <a:pt x="2101" y="1456"/>
                    <a:pt x="2122" y="1472"/>
                  </a:cubicBezTo>
                  <a:lnTo>
                    <a:pt x="2122" y="1472"/>
                  </a:lnTo>
                  <a:cubicBezTo>
                    <a:pt x="2152" y="1477"/>
                    <a:pt x="2182" y="1490"/>
                    <a:pt x="2207" y="1510"/>
                  </a:cubicBezTo>
                  <a:lnTo>
                    <a:pt x="2207" y="1510"/>
                  </a:lnTo>
                  <a:cubicBezTo>
                    <a:pt x="2241" y="1514"/>
                    <a:pt x="2276" y="1513"/>
                    <a:pt x="2310" y="1512"/>
                  </a:cubicBezTo>
                  <a:lnTo>
                    <a:pt x="2310" y="1512"/>
                  </a:lnTo>
                  <a:cubicBezTo>
                    <a:pt x="2313" y="1511"/>
                    <a:pt x="2317" y="1511"/>
                    <a:pt x="2321" y="1511"/>
                  </a:cubicBezTo>
                  <a:lnTo>
                    <a:pt x="2321" y="1511"/>
                  </a:lnTo>
                  <a:cubicBezTo>
                    <a:pt x="2320" y="1507"/>
                    <a:pt x="2320" y="1503"/>
                    <a:pt x="2320" y="1499"/>
                  </a:cubicBezTo>
                  <a:lnTo>
                    <a:pt x="2320" y="1499"/>
                  </a:lnTo>
                  <a:cubicBezTo>
                    <a:pt x="2320" y="1494"/>
                    <a:pt x="2320" y="1490"/>
                    <a:pt x="2320" y="1486"/>
                  </a:cubicBezTo>
                  <a:lnTo>
                    <a:pt x="2320" y="1486"/>
                  </a:lnTo>
                  <a:cubicBezTo>
                    <a:pt x="2399" y="1436"/>
                    <a:pt x="2358" y="1436"/>
                    <a:pt x="2336" y="1375"/>
                  </a:cubicBezTo>
                  <a:lnTo>
                    <a:pt x="2336" y="1375"/>
                  </a:lnTo>
                  <a:cubicBezTo>
                    <a:pt x="2338" y="1372"/>
                    <a:pt x="2340" y="1369"/>
                    <a:pt x="2343" y="1366"/>
                  </a:cubicBezTo>
                  <a:lnTo>
                    <a:pt x="2343" y="1366"/>
                  </a:lnTo>
                  <a:cubicBezTo>
                    <a:pt x="2344" y="1365"/>
                    <a:pt x="2347" y="1363"/>
                    <a:pt x="2349" y="1362"/>
                  </a:cubicBezTo>
                  <a:lnTo>
                    <a:pt x="2349" y="1362"/>
                  </a:lnTo>
                  <a:cubicBezTo>
                    <a:pt x="2352" y="1357"/>
                    <a:pt x="2353" y="1351"/>
                    <a:pt x="2353" y="1345"/>
                  </a:cubicBezTo>
                  <a:lnTo>
                    <a:pt x="2353" y="1345"/>
                  </a:lnTo>
                  <a:cubicBezTo>
                    <a:pt x="2353" y="1342"/>
                    <a:pt x="2353" y="1338"/>
                    <a:pt x="2354" y="1335"/>
                  </a:cubicBezTo>
                  <a:lnTo>
                    <a:pt x="2354" y="1335"/>
                  </a:lnTo>
                  <a:cubicBezTo>
                    <a:pt x="2355" y="1326"/>
                    <a:pt x="2356" y="1307"/>
                    <a:pt x="2356" y="1286"/>
                  </a:cubicBezTo>
                  <a:lnTo>
                    <a:pt x="2356" y="1286"/>
                  </a:lnTo>
                  <a:cubicBezTo>
                    <a:pt x="2356" y="1283"/>
                    <a:pt x="2355" y="1281"/>
                    <a:pt x="2355" y="1278"/>
                  </a:cubicBezTo>
                  <a:lnTo>
                    <a:pt x="2355" y="1278"/>
                  </a:lnTo>
                  <a:cubicBezTo>
                    <a:pt x="2358" y="1229"/>
                    <a:pt x="2358" y="1187"/>
                    <a:pt x="2359" y="1155"/>
                  </a:cubicBezTo>
                  <a:lnTo>
                    <a:pt x="2359" y="1155"/>
                  </a:lnTo>
                  <a:cubicBezTo>
                    <a:pt x="2357" y="1151"/>
                    <a:pt x="2356" y="1147"/>
                    <a:pt x="2355" y="1143"/>
                  </a:cubicBezTo>
                  <a:lnTo>
                    <a:pt x="2355" y="1143"/>
                  </a:lnTo>
                  <a:cubicBezTo>
                    <a:pt x="2354" y="1139"/>
                    <a:pt x="2353" y="1134"/>
                    <a:pt x="2352" y="1129"/>
                  </a:cubicBezTo>
                  <a:lnTo>
                    <a:pt x="2352" y="1129"/>
                  </a:lnTo>
                  <a:cubicBezTo>
                    <a:pt x="2363" y="1067"/>
                    <a:pt x="2372" y="1004"/>
                    <a:pt x="2368" y="939"/>
                  </a:cubicBezTo>
                  <a:lnTo>
                    <a:pt x="2368" y="939"/>
                  </a:lnTo>
                  <a:cubicBezTo>
                    <a:pt x="2360" y="781"/>
                    <a:pt x="2366" y="623"/>
                    <a:pt x="2366" y="466"/>
                  </a:cubicBezTo>
                  <a:lnTo>
                    <a:pt x="2366" y="466"/>
                  </a:lnTo>
                  <a:cubicBezTo>
                    <a:pt x="2366" y="436"/>
                    <a:pt x="2369" y="405"/>
                    <a:pt x="2350" y="379"/>
                  </a:cubicBezTo>
                  <a:lnTo>
                    <a:pt x="2350" y="379"/>
                  </a:lnTo>
                  <a:cubicBezTo>
                    <a:pt x="2326" y="355"/>
                    <a:pt x="2305" y="332"/>
                    <a:pt x="2292" y="307"/>
                  </a:cubicBezTo>
                  <a:lnTo>
                    <a:pt x="2292" y="307"/>
                  </a:lnTo>
                  <a:cubicBezTo>
                    <a:pt x="2270" y="266"/>
                    <a:pt x="2271" y="221"/>
                    <a:pt x="2320" y="169"/>
                  </a:cubicBezTo>
                  <a:lnTo>
                    <a:pt x="2320" y="169"/>
                  </a:lnTo>
                  <a:lnTo>
                    <a:pt x="2320" y="169"/>
                  </a:lnTo>
                  <a:cubicBezTo>
                    <a:pt x="2325" y="148"/>
                    <a:pt x="2320" y="138"/>
                    <a:pt x="2310" y="133"/>
                  </a:cubicBezTo>
                  <a:lnTo>
                    <a:pt x="2310" y="133"/>
                  </a:lnTo>
                  <a:cubicBezTo>
                    <a:pt x="2310" y="131"/>
                    <a:pt x="2310" y="129"/>
                    <a:pt x="2309" y="127"/>
                  </a:cubicBezTo>
                  <a:lnTo>
                    <a:pt x="2309" y="127"/>
                  </a:lnTo>
                  <a:cubicBezTo>
                    <a:pt x="2308" y="128"/>
                    <a:pt x="2306" y="129"/>
                    <a:pt x="2304" y="130"/>
                  </a:cubicBezTo>
                  <a:lnTo>
                    <a:pt x="2304" y="130"/>
                  </a:lnTo>
                  <a:cubicBezTo>
                    <a:pt x="2294" y="128"/>
                    <a:pt x="2281" y="128"/>
                    <a:pt x="2269" y="128"/>
                  </a:cubicBezTo>
                  <a:lnTo>
                    <a:pt x="2269" y="128"/>
                  </a:lnTo>
                  <a:cubicBezTo>
                    <a:pt x="1817" y="105"/>
                    <a:pt x="1366" y="82"/>
                    <a:pt x="913" y="59"/>
                  </a:cubicBezTo>
                  <a:lnTo>
                    <a:pt x="913" y="59"/>
                  </a:lnTo>
                  <a:cubicBezTo>
                    <a:pt x="697" y="48"/>
                    <a:pt x="480" y="37"/>
                    <a:pt x="264" y="25"/>
                  </a:cubicBezTo>
                  <a:lnTo>
                    <a:pt x="264" y="25"/>
                  </a:lnTo>
                  <a:cubicBezTo>
                    <a:pt x="254" y="24"/>
                    <a:pt x="244" y="18"/>
                    <a:pt x="235" y="14"/>
                  </a:cubicBezTo>
                  <a:lnTo>
                    <a:pt x="235" y="14"/>
                  </a:lnTo>
                  <a:cubicBezTo>
                    <a:pt x="216" y="13"/>
                    <a:pt x="197" y="11"/>
                    <a:pt x="178" y="10"/>
                  </a:cubicBezTo>
                  <a:lnTo>
                    <a:pt x="178" y="10"/>
                  </a:lnTo>
                  <a:lnTo>
                    <a:pt x="178" y="10"/>
                  </a:lnTo>
                  <a:cubicBezTo>
                    <a:pt x="147" y="5"/>
                    <a:pt x="132" y="11"/>
                    <a:pt x="122" y="24"/>
                  </a:cubicBezTo>
                  <a:lnTo>
                    <a:pt x="122" y="24"/>
                  </a:lnTo>
                  <a:cubicBezTo>
                    <a:pt x="112" y="17"/>
                    <a:pt x="104" y="9"/>
                    <a:pt x="99" y="0"/>
                  </a:cubicBezTo>
                  <a:lnTo>
                    <a:pt x="99" y="0"/>
                  </a:lnTo>
                  <a:cubicBezTo>
                    <a:pt x="96" y="3"/>
                    <a:pt x="94" y="6"/>
                    <a:pt x="92" y="8"/>
                  </a:cubicBezTo>
                  <a:lnTo>
                    <a:pt x="92" y="8"/>
                  </a:lnTo>
                  <a:cubicBezTo>
                    <a:pt x="92" y="16"/>
                    <a:pt x="92" y="23"/>
                    <a:pt x="92" y="31"/>
                  </a:cubicBezTo>
                  <a:lnTo>
                    <a:pt x="92" y="31"/>
                  </a:lnTo>
                  <a:cubicBezTo>
                    <a:pt x="87" y="64"/>
                    <a:pt x="82" y="98"/>
                    <a:pt x="76" y="137"/>
                  </a:cubicBezTo>
                  <a:lnTo>
                    <a:pt x="76" y="137"/>
                  </a:lnTo>
                  <a:cubicBezTo>
                    <a:pt x="77" y="137"/>
                    <a:pt x="77" y="136"/>
                    <a:pt x="77" y="135"/>
                  </a:cubicBezTo>
                  <a:lnTo>
                    <a:pt x="77" y="135"/>
                  </a:lnTo>
                  <a:cubicBezTo>
                    <a:pt x="76" y="149"/>
                    <a:pt x="76" y="164"/>
                    <a:pt x="75" y="178"/>
                  </a:cubicBezTo>
                  <a:lnTo>
                    <a:pt x="75" y="178"/>
                  </a:lnTo>
                  <a:cubicBezTo>
                    <a:pt x="74" y="205"/>
                    <a:pt x="69" y="231"/>
                    <a:pt x="65" y="258"/>
                  </a:cubicBezTo>
                  <a:lnTo>
                    <a:pt x="65" y="258"/>
                  </a:lnTo>
                  <a:cubicBezTo>
                    <a:pt x="58" y="289"/>
                    <a:pt x="53" y="321"/>
                    <a:pt x="52" y="353"/>
                  </a:cubicBezTo>
                  <a:lnTo>
                    <a:pt x="52" y="353"/>
                  </a:lnTo>
                  <a:cubicBezTo>
                    <a:pt x="50" y="375"/>
                    <a:pt x="45" y="388"/>
                    <a:pt x="36" y="395"/>
                  </a:cubicBezTo>
                  <a:lnTo>
                    <a:pt x="36" y="395"/>
                  </a:lnTo>
                  <a:cubicBezTo>
                    <a:pt x="36" y="397"/>
                    <a:pt x="35" y="398"/>
                    <a:pt x="35" y="401"/>
                  </a:cubicBezTo>
                  <a:lnTo>
                    <a:pt x="35" y="401"/>
                  </a:lnTo>
                  <a:cubicBezTo>
                    <a:pt x="49" y="408"/>
                    <a:pt x="59" y="418"/>
                    <a:pt x="66" y="434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2FC9B6-C087-7149-93D3-72A6B911F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1433" y="8577542"/>
              <a:ext cx="1290375" cy="1103157"/>
            </a:xfrm>
            <a:custGeom>
              <a:avLst/>
              <a:gdLst>
                <a:gd name="T0" fmla="*/ 1497 w 1977"/>
                <a:gd name="T1" fmla="*/ 1140 h 1690"/>
                <a:gd name="T2" fmla="*/ 1548 w 1977"/>
                <a:gd name="T3" fmla="*/ 1183 h 1690"/>
                <a:gd name="T4" fmla="*/ 1458 w 1977"/>
                <a:gd name="T5" fmla="*/ 1217 h 1690"/>
                <a:gd name="T6" fmla="*/ 1424 w 1977"/>
                <a:gd name="T7" fmla="*/ 1202 h 1690"/>
                <a:gd name="T8" fmla="*/ 1658 w 1977"/>
                <a:gd name="T9" fmla="*/ 1261 h 1690"/>
                <a:gd name="T10" fmla="*/ 1638 w 1977"/>
                <a:gd name="T11" fmla="*/ 1180 h 1690"/>
                <a:gd name="T12" fmla="*/ 1613 w 1977"/>
                <a:gd name="T13" fmla="*/ 1146 h 1690"/>
                <a:gd name="T14" fmla="*/ 1669 w 1977"/>
                <a:gd name="T15" fmla="*/ 1137 h 1690"/>
                <a:gd name="T16" fmla="*/ 1659 w 1977"/>
                <a:gd name="T17" fmla="*/ 1083 h 1690"/>
                <a:gd name="T18" fmla="*/ 1596 w 1977"/>
                <a:gd name="T19" fmla="*/ 1001 h 1690"/>
                <a:gd name="T20" fmla="*/ 1599 w 1977"/>
                <a:gd name="T21" fmla="*/ 947 h 1690"/>
                <a:gd name="T22" fmla="*/ 1586 w 1977"/>
                <a:gd name="T23" fmla="*/ 891 h 1690"/>
                <a:gd name="T24" fmla="*/ 1384 w 1977"/>
                <a:gd name="T25" fmla="*/ 849 h 1690"/>
                <a:gd name="T26" fmla="*/ 943 w 1977"/>
                <a:gd name="T27" fmla="*/ 868 h 1690"/>
                <a:gd name="T28" fmla="*/ 920 w 1977"/>
                <a:gd name="T29" fmla="*/ 833 h 1690"/>
                <a:gd name="T30" fmla="*/ 1051 w 1977"/>
                <a:gd name="T31" fmla="*/ 453 h 1690"/>
                <a:gd name="T32" fmla="*/ 1118 w 1977"/>
                <a:gd name="T33" fmla="*/ 254 h 1690"/>
                <a:gd name="T34" fmla="*/ 1027 w 1977"/>
                <a:gd name="T35" fmla="*/ 34 h 1690"/>
                <a:gd name="T36" fmla="*/ 1017 w 1977"/>
                <a:gd name="T37" fmla="*/ 27 h 1690"/>
                <a:gd name="T38" fmla="*/ 537 w 1977"/>
                <a:gd name="T39" fmla="*/ 35 h 1690"/>
                <a:gd name="T40" fmla="*/ 421 w 1977"/>
                <a:gd name="T41" fmla="*/ 32 h 1690"/>
                <a:gd name="T42" fmla="*/ 72 w 1977"/>
                <a:gd name="T43" fmla="*/ 35 h 1690"/>
                <a:gd name="T44" fmla="*/ 34 w 1977"/>
                <a:gd name="T45" fmla="*/ 39 h 1690"/>
                <a:gd name="T46" fmla="*/ 28 w 1977"/>
                <a:gd name="T47" fmla="*/ 327 h 1690"/>
                <a:gd name="T48" fmla="*/ 99 w 1977"/>
                <a:gd name="T49" fmla="*/ 584 h 1690"/>
                <a:gd name="T50" fmla="*/ 133 w 1977"/>
                <a:gd name="T51" fmla="*/ 671 h 1690"/>
                <a:gd name="T52" fmla="*/ 134 w 1977"/>
                <a:gd name="T53" fmla="*/ 670 h 1690"/>
                <a:gd name="T54" fmla="*/ 153 w 1977"/>
                <a:gd name="T55" fmla="*/ 712 h 1690"/>
                <a:gd name="T56" fmla="*/ 168 w 1977"/>
                <a:gd name="T57" fmla="*/ 745 h 1690"/>
                <a:gd name="T58" fmla="*/ 186 w 1977"/>
                <a:gd name="T59" fmla="*/ 794 h 1690"/>
                <a:gd name="T60" fmla="*/ 204 w 1977"/>
                <a:gd name="T61" fmla="*/ 985 h 1690"/>
                <a:gd name="T62" fmla="*/ 93 w 1977"/>
                <a:gd name="T63" fmla="*/ 1438 h 1690"/>
                <a:gd name="T64" fmla="*/ 88 w 1977"/>
                <a:gd name="T65" fmla="*/ 1470 h 1690"/>
                <a:gd name="T66" fmla="*/ 182 w 1977"/>
                <a:gd name="T67" fmla="*/ 1456 h 1690"/>
                <a:gd name="T68" fmla="*/ 348 w 1977"/>
                <a:gd name="T69" fmla="*/ 1426 h 1690"/>
                <a:gd name="T70" fmla="*/ 765 w 1977"/>
                <a:gd name="T71" fmla="*/ 1503 h 1690"/>
                <a:gd name="T72" fmla="*/ 783 w 1977"/>
                <a:gd name="T73" fmla="*/ 1429 h 1690"/>
                <a:gd name="T74" fmla="*/ 890 w 1977"/>
                <a:gd name="T75" fmla="*/ 1417 h 1690"/>
                <a:gd name="T76" fmla="*/ 1004 w 1977"/>
                <a:gd name="T77" fmla="*/ 1511 h 1690"/>
                <a:gd name="T78" fmla="*/ 1103 w 1977"/>
                <a:gd name="T79" fmla="*/ 1574 h 1690"/>
                <a:gd name="T80" fmla="*/ 1247 w 1977"/>
                <a:gd name="T81" fmla="*/ 1663 h 1690"/>
                <a:gd name="T82" fmla="*/ 1437 w 1977"/>
                <a:gd name="T83" fmla="*/ 1615 h 1690"/>
                <a:gd name="T84" fmla="*/ 1565 w 1977"/>
                <a:gd name="T85" fmla="*/ 1597 h 1690"/>
                <a:gd name="T86" fmla="*/ 1576 w 1977"/>
                <a:gd name="T87" fmla="*/ 1508 h 1690"/>
                <a:gd name="T88" fmla="*/ 1774 w 1977"/>
                <a:gd name="T89" fmla="*/ 1653 h 1690"/>
                <a:gd name="T90" fmla="*/ 1924 w 1977"/>
                <a:gd name="T91" fmla="*/ 1645 h 1690"/>
                <a:gd name="T92" fmla="*/ 1957 w 1977"/>
                <a:gd name="T93" fmla="*/ 1568 h 1690"/>
                <a:gd name="T94" fmla="*/ 1739 w 1977"/>
                <a:gd name="T95" fmla="*/ 1455 h 1690"/>
                <a:gd name="T96" fmla="*/ 1794 w 1977"/>
                <a:gd name="T97" fmla="*/ 1357 h 1690"/>
                <a:gd name="T98" fmla="*/ 1874 w 1977"/>
                <a:gd name="T99" fmla="*/ 1209 h 1690"/>
                <a:gd name="T100" fmla="*/ 1797 w 1977"/>
                <a:gd name="T101" fmla="*/ 1158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77" h="1690">
                  <a:moveTo>
                    <a:pt x="1422" y="1184"/>
                  </a:moveTo>
                  <a:lnTo>
                    <a:pt x="1422" y="1184"/>
                  </a:lnTo>
                  <a:cubicBezTo>
                    <a:pt x="1445" y="1140"/>
                    <a:pt x="1462" y="1135"/>
                    <a:pt x="1474" y="1135"/>
                  </a:cubicBezTo>
                  <a:lnTo>
                    <a:pt x="1474" y="1135"/>
                  </a:lnTo>
                  <a:cubicBezTo>
                    <a:pt x="1481" y="1135"/>
                    <a:pt x="1488" y="1136"/>
                    <a:pt x="1497" y="1140"/>
                  </a:cubicBezTo>
                  <a:lnTo>
                    <a:pt x="1497" y="1140"/>
                  </a:lnTo>
                  <a:cubicBezTo>
                    <a:pt x="1525" y="1152"/>
                    <a:pt x="1553" y="1162"/>
                    <a:pt x="1582" y="1169"/>
                  </a:cubicBezTo>
                  <a:lnTo>
                    <a:pt x="1582" y="1169"/>
                  </a:lnTo>
                  <a:cubicBezTo>
                    <a:pt x="1570" y="1172"/>
                    <a:pt x="1559" y="1177"/>
                    <a:pt x="1548" y="1183"/>
                  </a:cubicBezTo>
                  <a:lnTo>
                    <a:pt x="1548" y="1183"/>
                  </a:lnTo>
                  <a:cubicBezTo>
                    <a:pt x="1542" y="1186"/>
                    <a:pt x="1535" y="1188"/>
                    <a:pt x="1529" y="1191"/>
                  </a:cubicBezTo>
                  <a:lnTo>
                    <a:pt x="1529" y="1191"/>
                  </a:lnTo>
                  <a:cubicBezTo>
                    <a:pt x="1523" y="1194"/>
                    <a:pt x="1517" y="1196"/>
                    <a:pt x="1510" y="1199"/>
                  </a:cubicBezTo>
                  <a:lnTo>
                    <a:pt x="1510" y="1199"/>
                  </a:lnTo>
                  <a:cubicBezTo>
                    <a:pt x="1492" y="1207"/>
                    <a:pt x="1474" y="1214"/>
                    <a:pt x="1458" y="1217"/>
                  </a:cubicBezTo>
                  <a:lnTo>
                    <a:pt x="1458" y="1217"/>
                  </a:lnTo>
                  <a:cubicBezTo>
                    <a:pt x="1456" y="1217"/>
                    <a:pt x="1454" y="1217"/>
                    <a:pt x="1451" y="1217"/>
                  </a:cubicBezTo>
                  <a:lnTo>
                    <a:pt x="1451" y="1217"/>
                  </a:lnTo>
                  <a:cubicBezTo>
                    <a:pt x="1440" y="1217"/>
                    <a:pt x="1429" y="1211"/>
                    <a:pt x="1424" y="1202"/>
                  </a:cubicBezTo>
                  <a:lnTo>
                    <a:pt x="1424" y="1202"/>
                  </a:lnTo>
                  <a:cubicBezTo>
                    <a:pt x="1420" y="1196"/>
                    <a:pt x="1419" y="1190"/>
                    <a:pt x="1422" y="1184"/>
                  </a:cubicBezTo>
                  <a:close/>
                  <a:moveTo>
                    <a:pt x="1749" y="1187"/>
                  </a:moveTo>
                  <a:lnTo>
                    <a:pt x="1749" y="1187"/>
                  </a:lnTo>
                  <a:cubicBezTo>
                    <a:pt x="1720" y="1210"/>
                    <a:pt x="1689" y="1235"/>
                    <a:pt x="1658" y="1261"/>
                  </a:cubicBezTo>
                  <a:lnTo>
                    <a:pt x="1658" y="1261"/>
                  </a:lnTo>
                  <a:cubicBezTo>
                    <a:pt x="1657" y="1262"/>
                    <a:pt x="1656" y="1263"/>
                    <a:pt x="1654" y="1264"/>
                  </a:cubicBezTo>
                  <a:lnTo>
                    <a:pt x="1654" y="1264"/>
                  </a:lnTo>
                  <a:cubicBezTo>
                    <a:pt x="1659" y="1223"/>
                    <a:pt x="1654" y="1199"/>
                    <a:pt x="1640" y="1183"/>
                  </a:cubicBezTo>
                  <a:lnTo>
                    <a:pt x="1640" y="1183"/>
                  </a:lnTo>
                  <a:cubicBezTo>
                    <a:pt x="1639" y="1181"/>
                    <a:pt x="1639" y="1181"/>
                    <a:pt x="1638" y="1180"/>
                  </a:cubicBezTo>
                  <a:lnTo>
                    <a:pt x="1638" y="1180"/>
                  </a:lnTo>
                  <a:cubicBezTo>
                    <a:pt x="1635" y="1179"/>
                    <a:pt x="1632" y="1178"/>
                    <a:pt x="1629" y="1176"/>
                  </a:cubicBezTo>
                  <a:lnTo>
                    <a:pt x="1629" y="1176"/>
                  </a:lnTo>
                  <a:cubicBezTo>
                    <a:pt x="1618" y="1170"/>
                    <a:pt x="1612" y="1158"/>
                    <a:pt x="1613" y="1146"/>
                  </a:cubicBezTo>
                  <a:lnTo>
                    <a:pt x="1613" y="1146"/>
                  </a:lnTo>
                  <a:cubicBezTo>
                    <a:pt x="1613" y="1145"/>
                    <a:pt x="1613" y="1143"/>
                    <a:pt x="1613" y="1142"/>
                  </a:cubicBezTo>
                  <a:lnTo>
                    <a:pt x="1613" y="1142"/>
                  </a:lnTo>
                  <a:cubicBezTo>
                    <a:pt x="1624" y="1144"/>
                    <a:pt x="1635" y="1146"/>
                    <a:pt x="1646" y="1147"/>
                  </a:cubicBezTo>
                  <a:lnTo>
                    <a:pt x="1646" y="1147"/>
                  </a:lnTo>
                  <a:cubicBezTo>
                    <a:pt x="1653" y="1144"/>
                    <a:pt x="1661" y="1140"/>
                    <a:pt x="1669" y="1137"/>
                  </a:cubicBezTo>
                  <a:lnTo>
                    <a:pt x="1669" y="1136"/>
                  </a:lnTo>
                  <a:lnTo>
                    <a:pt x="1669" y="1136"/>
                  </a:lnTo>
                  <a:cubicBezTo>
                    <a:pt x="1668" y="1130"/>
                    <a:pt x="1668" y="1120"/>
                    <a:pt x="1667" y="1112"/>
                  </a:cubicBezTo>
                  <a:lnTo>
                    <a:pt x="1667" y="1112"/>
                  </a:lnTo>
                  <a:cubicBezTo>
                    <a:pt x="1666" y="1097"/>
                    <a:pt x="1664" y="1084"/>
                    <a:pt x="1659" y="1083"/>
                  </a:cubicBezTo>
                  <a:lnTo>
                    <a:pt x="1659" y="1083"/>
                  </a:lnTo>
                  <a:cubicBezTo>
                    <a:pt x="1608" y="1069"/>
                    <a:pt x="1597" y="1041"/>
                    <a:pt x="1596" y="1008"/>
                  </a:cubicBezTo>
                  <a:lnTo>
                    <a:pt x="1596" y="1008"/>
                  </a:lnTo>
                  <a:cubicBezTo>
                    <a:pt x="1596" y="1006"/>
                    <a:pt x="1596" y="1004"/>
                    <a:pt x="1596" y="1001"/>
                  </a:cubicBezTo>
                  <a:lnTo>
                    <a:pt x="1596" y="1001"/>
                  </a:lnTo>
                  <a:cubicBezTo>
                    <a:pt x="1596" y="995"/>
                    <a:pt x="1596" y="988"/>
                    <a:pt x="1597" y="981"/>
                  </a:cubicBezTo>
                  <a:lnTo>
                    <a:pt x="1597" y="981"/>
                  </a:lnTo>
                  <a:cubicBezTo>
                    <a:pt x="1598" y="972"/>
                    <a:pt x="1599" y="963"/>
                    <a:pt x="1599" y="954"/>
                  </a:cubicBezTo>
                  <a:lnTo>
                    <a:pt x="1599" y="954"/>
                  </a:lnTo>
                  <a:cubicBezTo>
                    <a:pt x="1599" y="952"/>
                    <a:pt x="1599" y="950"/>
                    <a:pt x="1599" y="947"/>
                  </a:cubicBezTo>
                  <a:lnTo>
                    <a:pt x="1599" y="947"/>
                  </a:lnTo>
                  <a:cubicBezTo>
                    <a:pt x="1599" y="930"/>
                    <a:pt x="1597" y="913"/>
                    <a:pt x="1588" y="898"/>
                  </a:cubicBezTo>
                  <a:lnTo>
                    <a:pt x="1588" y="898"/>
                  </a:lnTo>
                  <a:cubicBezTo>
                    <a:pt x="1587" y="896"/>
                    <a:pt x="1586" y="894"/>
                    <a:pt x="1586" y="891"/>
                  </a:cubicBezTo>
                  <a:lnTo>
                    <a:pt x="1586" y="891"/>
                  </a:lnTo>
                  <a:cubicBezTo>
                    <a:pt x="1585" y="875"/>
                    <a:pt x="1613" y="863"/>
                    <a:pt x="1620" y="845"/>
                  </a:cubicBezTo>
                  <a:lnTo>
                    <a:pt x="1620" y="845"/>
                  </a:lnTo>
                  <a:cubicBezTo>
                    <a:pt x="1613" y="844"/>
                    <a:pt x="1603" y="849"/>
                    <a:pt x="1602" y="838"/>
                  </a:cubicBezTo>
                  <a:lnTo>
                    <a:pt x="1602" y="838"/>
                  </a:lnTo>
                  <a:cubicBezTo>
                    <a:pt x="1529" y="842"/>
                    <a:pt x="1457" y="847"/>
                    <a:pt x="1384" y="849"/>
                  </a:cubicBezTo>
                  <a:lnTo>
                    <a:pt x="1384" y="849"/>
                  </a:lnTo>
                  <a:cubicBezTo>
                    <a:pt x="1357" y="849"/>
                    <a:pt x="1326" y="867"/>
                    <a:pt x="1302" y="837"/>
                  </a:cubicBezTo>
                  <a:lnTo>
                    <a:pt x="1169" y="837"/>
                  </a:lnTo>
                  <a:lnTo>
                    <a:pt x="1169" y="837"/>
                  </a:lnTo>
                  <a:cubicBezTo>
                    <a:pt x="1098" y="883"/>
                    <a:pt x="1019" y="862"/>
                    <a:pt x="943" y="868"/>
                  </a:cubicBezTo>
                  <a:lnTo>
                    <a:pt x="943" y="868"/>
                  </a:lnTo>
                  <a:cubicBezTo>
                    <a:pt x="931" y="860"/>
                    <a:pt x="924" y="849"/>
                    <a:pt x="920" y="836"/>
                  </a:cubicBezTo>
                  <a:lnTo>
                    <a:pt x="920" y="836"/>
                  </a:lnTo>
                  <a:cubicBezTo>
                    <a:pt x="920" y="835"/>
                    <a:pt x="920" y="834"/>
                    <a:pt x="920" y="833"/>
                  </a:cubicBezTo>
                  <a:lnTo>
                    <a:pt x="920" y="833"/>
                  </a:lnTo>
                  <a:cubicBezTo>
                    <a:pt x="926" y="729"/>
                    <a:pt x="947" y="628"/>
                    <a:pt x="1001" y="537"/>
                  </a:cubicBezTo>
                  <a:lnTo>
                    <a:pt x="1001" y="537"/>
                  </a:lnTo>
                  <a:lnTo>
                    <a:pt x="1001" y="537"/>
                  </a:lnTo>
                  <a:lnTo>
                    <a:pt x="1001" y="537"/>
                  </a:lnTo>
                  <a:cubicBezTo>
                    <a:pt x="1005" y="501"/>
                    <a:pt x="1014" y="468"/>
                    <a:pt x="1051" y="453"/>
                  </a:cubicBezTo>
                  <a:lnTo>
                    <a:pt x="1051" y="453"/>
                  </a:lnTo>
                  <a:cubicBezTo>
                    <a:pt x="1059" y="409"/>
                    <a:pt x="1041" y="355"/>
                    <a:pt x="1103" y="335"/>
                  </a:cubicBezTo>
                  <a:lnTo>
                    <a:pt x="1103" y="335"/>
                  </a:lnTo>
                  <a:cubicBezTo>
                    <a:pt x="1134" y="314"/>
                    <a:pt x="1116" y="282"/>
                    <a:pt x="1118" y="254"/>
                  </a:cubicBezTo>
                  <a:lnTo>
                    <a:pt x="1118" y="254"/>
                  </a:lnTo>
                  <a:cubicBezTo>
                    <a:pt x="1097" y="250"/>
                    <a:pt x="1098" y="235"/>
                    <a:pt x="1101" y="219"/>
                  </a:cubicBezTo>
                  <a:lnTo>
                    <a:pt x="1101" y="219"/>
                  </a:lnTo>
                  <a:cubicBezTo>
                    <a:pt x="1095" y="215"/>
                    <a:pt x="1087" y="212"/>
                    <a:pt x="1086" y="207"/>
                  </a:cubicBezTo>
                  <a:lnTo>
                    <a:pt x="1086" y="207"/>
                  </a:lnTo>
                  <a:cubicBezTo>
                    <a:pt x="1072" y="146"/>
                    <a:pt x="1069" y="69"/>
                    <a:pt x="1027" y="34"/>
                  </a:cubicBezTo>
                  <a:lnTo>
                    <a:pt x="1027" y="34"/>
                  </a:lnTo>
                  <a:cubicBezTo>
                    <a:pt x="1026" y="30"/>
                    <a:pt x="1025" y="27"/>
                    <a:pt x="1025" y="23"/>
                  </a:cubicBezTo>
                  <a:lnTo>
                    <a:pt x="1025" y="23"/>
                  </a:lnTo>
                  <a:cubicBezTo>
                    <a:pt x="1022" y="24"/>
                    <a:pt x="1019" y="26"/>
                    <a:pt x="1017" y="27"/>
                  </a:cubicBezTo>
                  <a:lnTo>
                    <a:pt x="1017" y="27"/>
                  </a:lnTo>
                  <a:cubicBezTo>
                    <a:pt x="970" y="0"/>
                    <a:pt x="894" y="20"/>
                    <a:pt x="832" y="21"/>
                  </a:cubicBezTo>
                  <a:lnTo>
                    <a:pt x="832" y="21"/>
                  </a:lnTo>
                  <a:cubicBezTo>
                    <a:pt x="752" y="22"/>
                    <a:pt x="672" y="26"/>
                    <a:pt x="591" y="29"/>
                  </a:cubicBezTo>
                  <a:lnTo>
                    <a:pt x="591" y="29"/>
                  </a:lnTo>
                  <a:cubicBezTo>
                    <a:pt x="573" y="32"/>
                    <a:pt x="555" y="33"/>
                    <a:pt x="537" y="35"/>
                  </a:cubicBezTo>
                  <a:lnTo>
                    <a:pt x="537" y="35"/>
                  </a:lnTo>
                  <a:cubicBezTo>
                    <a:pt x="531" y="35"/>
                    <a:pt x="526" y="35"/>
                    <a:pt x="520" y="34"/>
                  </a:cubicBezTo>
                  <a:lnTo>
                    <a:pt x="520" y="34"/>
                  </a:lnTo>
                  <a:cubicBezTo>
                    <a:pt x="487" y="33"/>
                    <a:pt x="454" y="32"/>
                    <a:pt x="421" y="32"/>
                  </a:cubicBezTo>
                  <a:lnTo>
                    <a:pt x="421" y="32"/>
                  </a:lnTo>
                  <a:cubicBezTo>
                    <a:pt x="384" y="32"/>
                    <a:pt x="351" y="34"/>
                    <a:pt x="321" y="37"/>
                  </a:cubicBezTo>
                  <a:lnTo>
                    <a:pt x="321" y="37"/>
                  </a:lnTo>
                  <a:cubicBezTo>
                    <a:pt x="304" y="37"/>
                    <a:pt x="287" y="36"/>
                    <a:pt x="270" y="36"/>
                  </a:cubicBezTo>
                  <a:lnTo>
                    <a:pt x="270" y="36"/>
                  </a:lnTo>
                  <a:cubicBezTo>
                    <a:pt x="204" y="36"/>
                    <a:pt x="137" y="38"/>
                    <a:pt x="72" y="35"/>
                  </a:cubicBezTo>
                  <a:lnTo>
                    <a:pt x="72" y="35"/>
                  </a:lnTo>
                  <a:cubicBezTo>
                    <a:pt x="57" y="34"/>
                    <a:pt x="46" y="36"/>
                    <a:pt x="38" y="39"/>
                  </a:cubicBezTo>
                  <a:lnTo>
                    <a:pt x="38" y="39"/>
                  </a:lnTo>
                  <a:cubicBezTo>
                    <a:pt x="37" y="38"/>
                    <a:pt x="36" y="38"/>
                    <a:pt x="34" y="37"/>
                  </a:cubicBezTo>
                  <a:lnTo>
                    <a:pt x="34" y="39"/>
                  </a:lnTo>
                  <a:lnTo>
                    <a:pt x="34" y="39"/>
                  </a:lnTo>
                  <a:lnTo>
                    <a:pt x="34" y="40"/>
                  </a:lnTo>
                  <a:lnTo>
                    <a:pt x="0" y="37"/>
                  </a:lnTo>
                  <a:lnTo>
                    <a:pt x="0" y="37"/>
                  </a:lnTo>
                  <a:cubicBezTo>
                    <a:pt x="3" y="116"/>
                    <a:pt x="25" y="248"/>
                    <a:pt x="28" y="327"/>
                  </a:cubicBezTo>
                  <a:lnTo>
                    <a:pt x="28" y="327"/>
                  </a:lnTo>
                  <a:cubicBezTo>
                    <a:pt x="32" y="359"/>
                    <a:pt x="36" y="391"/>
                    <a:pt x="43" y="422"/>
                  </a:cubicBezTo>
                  <a:lnTo>
                    <a:pt x="43" y="422"/>
                  </a:lnTo>
                  <a:cubicBezTo>
                    <a:pt x="55" y="479"/>
                    <a:pt x="84" y="528"/>
                    <a:pt x="99" y="584"/>
                  </a:cubicBezTo>
                  <a:lnTo>
                    <a:pt x="99" y="584"/>
                  </a:lnTo>
                  <a:cubicBezTo>
                    <a:pt x="106" y="613"/>
                    <a:pt x="118" y="641"/>
                    <a:pt x="131" y="668"/>
                  </a:cubicBezTo>
                  <a:lnTo>
                    <a:pt x="131" y="668"/>
                  </a:lnTo>
                  <a:cubicBezTo>
                    <a:pt x="132" y="668"/>
                    <a:pt x="133" y="669"/>
                    <a:pt x="134" y="669"/>
                  </a:cubicBezTo>
                  <a:lnTo>
                    <a:pt x="134" y="669"/>
                  </a:lnTo>
                  <a:cubicBezTo>
                    <a:pt x="133" y="670"/>
                    <a:pt x="133" y="670"/>
                    <a:pt x="133" y="671"/>
                  </a:cubicBezTo>
                  <a:lnTo>
                    <a:pt x="133" y="671"/>
                  </a:lnTo>
                  <a:lnTo>
                    <a:pt x="133" y="672"/>
                  </a:lnTo>
                  <a:lnTo>
                    <a:pt x="133" y="672"/>
                  </a:lnTo>
                  <a:cubicBezTo>
                    <a:pt x="134" y="672"/>
                    <a:pt x="134" y="671"/>
                    <a:pt x="134" y="670"/>
                  </a:cubicBezTo>
                  <a:lnTo>
                    <a:pt x="134" y="670"/>
                  </a:lnTo>
                  <a:cubicBezTo>
                    <a:pt x="151" y="676"/>
                    <a:pt x="156" y="687"/>
                    <a:pt x="151" y="702"/>
                  </a:cubicBezTo>
                  <a:lnTo>
                    <a:pt x="151" y="702"/>
                  </a:lnTo>
                  <a:cubicBezTo>
                    <a:pt x="150" y="702"/>
                    <a:pt x="149" y="702"/>
                    <a:pt x="148" y="701"/>
                  </a:cubicBezTo>
                  <a:lnTo>
                    <a:pt x="148" y="701"/>
                  </a:lnTo>
                  <a:cubicBezTo>
                    <a:pt x="150" y="705"/>
                    <a:pt x="151" y="708"/>
                    <a:pt x="153" y="712"/>
                  </a:cubicBezTo>
                  <a:lnTo>
                    <a:pt x="153" y="712"/>
                  </a:lnTo>
                  <a:cubicBezTo>
                    <a:pt x="153" y="709"/>
                    <a:pt x="153" y="708"/>
                    <a:pt x="152" y="705"/>
                  </a:cubicBezTo>
                  <a:lnTo>
                    <a:pt x="152" y="705"/>
                  </a:lnTo>
                  <a:cubicBezTo>
                    <a:pt x="174" y="714"/>
                    <a:pt x="171" y="730"/>
                    <a:pt x="168" y="745"/>
                  </a:cubicBezTo>
                  <a:lnTo>
                    <a:pt x="168" y="745"/>
                  </a:lnTo>
                  <a:cubicBezTo>
                    <a:pt x="171" y="752"/>
                    <a:pt x="174" y="759"/>
                    <a:pt x="176" y="766"/>
                  </a:cubicBezTo>
                  <a:lnTo>
                    <a:pt x="176" y="766"/>
                  </a:lnTo>
                  <a:cubicBezTo>
                    <a:pt x="178" y="770"/>
                    <a:pt x="179" y="774"/>
                    <a:pt x="181" y="779"/>
                  </a:cubicBezTo>
                  <a:lnTo>
                    <a:pt x="181" y="779"/>
                  </a:lnTo>
                  <a:cubicBezTo>
                    <a:pt x="184" y="783"/>
                    <a:pt x="186" y="788"/>
                    <a:pt x="186" y="794"/>
                  </a:cubicBezTo>
                  <a:lnTo>
                    <a:pt x="186" y="794"/>
                  </a:lnTo>
                  <a:cubicBezTo>
                    <a:pt x="189" y="803"/>
                    <a:pt x="192" y="813"/>
                    <a:pt x="194" y="823"/>
                  </a:cubicBezTo>
                  <a:lnTo>
                    <a:pt x="194" y="823"/>
                  </a:lnTo>
                  <a:cubicBezTo>
                    <a:pt x="222" y="874"/>
                    <a:pt x="225" y="929"/>
                    <a:pt x="204" y="985"/>
                  </a:cubicBezTo>
                  <a:lnTo>
                    <a:pt x="204" y="985"/>
                  </a:lnTo>
                  <a:cubicBezTo>
                    <a:pt x="193" y="1030"/>
                    <a:pt x="169" y="1071"/>
                    <a:pt x="166" y="1118"/>
                  </a:cubicBezTo>
                  <a:lnTo>
                    <a:pt x="166" y="1118"/>
                  </a:lnTo>
                  <a:cubicBezTo>
                    <a:pt x="164" y="1182"/>
                    <a:pt x="170" y="1255"/>
                    <a:pt x="150" y="1317"/>
                  </a:cubicBezTo>
                  <a:lnTo>
                    <a:pt x="150" y="1317"/>
                  </a:lnTo>
                  <a:cubicBezTo>
                    <a:pt x="136" y="1359"/>
                    <a:pt x="93" y="1438"/>
                    <a:pt x="93" y="1438"/>
                  </a:cubicBezTo>
                  <a:lnTo>
                    <a:pt x="93" y="1438"/>
                  </a:lnTo>
                  <a:cubicBezTo>
                    <a:pt x="93" y="1438"/>
                    <a:pt x="76" y="1475"/>
                    <a:pt x="83" y="1473"/>
                  </a:cubicBezTo>
                  <a:lnTo>
                    <a:pt x="83" y="1473"/>
                  </a:lnTo>
                  <a:cubicBezTo>
                    <a:pt x="78" y="1481"/>
                    <a:pt x="92" y="1468"/>
                    <a:pt x="88" y="1470"/>
                  </a:cubicBezTo>
                  <a:lnTo>
                    <a:pt x="88" y="1470"/>
                  </a:lnTo>
                  <a:cubicBezTo>
                    <a:pt x="89" y="1471"/>
                    <a:pt x="91" y="1471"/>
                    <a:pt x="93" y="1471"/>
                  </a:cubicBezTo>
                  <a:lnTo>
                    <a:pt x="93" y="1471"/>
                  </a:lnTo>
                  <a:cubicBezTo>
                    <a:pt x="95" y="1471"/>
                    <a:pt x="97" y="1471"/>
                    <a:pt x="99" y="1470"/>
                  </a:cubicBezTo>
                  <a:lnTo>
                    <a:pt x="99" y="1470"/>
                  </a:lnTo>
                  <a:cubicBezTo>
                    <a:pt x="126" y="1465"/>
                    <a:pt x="154" y="1460"/>
                    <a:pt x="182" y="1456"/>
                  </a:cubicBezTo>
                  <a:lnTo>
                    <a:pt x="182" y="1456"/>
                  </a:lnTo>
                  <a:cubicBezTo>
                    <a:pt x="224" y="1448"/>
                    <a:pt x="268" y="1441"/>
                    <a:pt x="312" y="1431"/>
                  </a:cubicBezTo>
                  <a:lnTo>
                    <a:pt x="312" y="1431"/>
                  </a:lnTo>
                  <a:cubicBezTo>
                    <a:pt x="325" y="1428"/>
                    <a:pt x="336" y="1426"/>
                    <a:pt x="348" y="1426"/>
                  </a:cubicBezTo>
                  <a:lnTo>
                    <a:pt x="348" y="1426"/>
                  </a:lnTo>
                  <a:cubicBezTo>
                    <a:pt x="364" y="1426"/>
                    <a:pt x="378" y="1429"/>
                    <a:pt x="394" y="1436"/>
                  </a:cubicBezTo>
                  <a:lnTo>
                    <a:pt x="394" y="1436"/>
                  </a:lnTo>
                  <a:cubicBezTo>
                    <a:pt x="495" y="1482"/>
                    <a:pt x="604" y="1504"/>
                    <a:pt x="728" y="1504"/>
                  </a:cubicBezTo>
                  <a:lnTo>
                    <a:pt x="728" y="1504"/>
                  </a:lnTo>
                  <a:cubicBezTo>
                    <a:pt x="741" y="1504"/>
                    <a:pt x="753" y="1504"/>
                    <a:pt x="765" y="1503"/>
                  </a:cubicBezTo>
                  <a:lnTo>
                    <a:pt x="765" y="1503"/>
                  </a:lnTo>
                  <a:cubicBezTo>
                    <a:pt x="778" y="1503"/>
                    <a:pt x="789" y="1496"/>
                    <a:pt x="794" y="1484"/>
                  </a:cubicBezTo>
                  <a:lnTo>
                    <a:pt x="794" y="1484"/>
                  </a:lnTo>
                  <a:cubicBezTo>
                    <a:pt x="806" y="1459"/>
                    <a:pt x="794" y="1440"/>
                    <a:pt x="783" y="1429"/>
                  </a:cubicBezTo>
                  <a:lnTo>
                    <a:pt x="783" y="1429"/>
                  </a:lnTo>
                  <a:cubicBezTo>
                    <a:pt x="789" y="1424"/>
                    <a:pt x="794" y="1419"/>
                    <a:pt x="799" y="1415"/>
                  </a:cubicBezTo>
                  <a:lnTo>
                    <a:pt x="799" y="1415"/>
                  </a:lnTo>
                  <a:cubicBezTo>
                    <a:pt x="806" y="1408"/>
                    <a:pt x="817" y="1398"/>
                    <a:pt x="825" y="1393"/>
                  </a:cubicBezTo>
                  <a:lnTo>
                    <a:pt x="825" y="1393"/>
                  </a:lnTo>
                  <a:cubicBezTo>
                    <a:pt x="845" y="1407"/>
                    <a:pt x="869" y="1412"/>
                    <a:pt x="890" y="1417"/>
                  </a:cubicBezTo>
                  <a:lnTo>
                    <a:pt x="890" y="1417"/>
                  </a:lnTo>
                  <a:cubicBezTo>
                    <a:pt x="930" y="1425"/>
                    <a:pt x="939" y="1430"/>
                    <a:pt x="941" y="1456"/>
                  </a:cubicBezTo>
                  <a:lnTo>
                    <a:pt x="941" y="1456"/>
                  </a:lnTo>
                  <a:cubicBezTo>
                    <a:pt x="943" y="1484"/>
                    <a:pt x="979" y="1511"/>
                    <a:pt x="1004" y="1511"/>
                  </a:cubicBezTo>
                  <a:lnTo>
                    <a:pt x="1004" y="1511"/>
                  </a:lnTo>
                  <a:cubicBezTo>
                    <a:pt x="1004" y="1511"/>
                    <a:pt x="1005" y="1511"/>
                    <a:pt x="1007" y="1511"/>
                  </a:cubicBezTo>
                  <a:lnTo>
                    <a:pt x="1007" y="1511"/>
                  </a:lnTo>
                  <a:cubicBezTo>
                    <a:pt x="1008" y="1511"/>
                    <a:pt x="1011" y="1511"/>
                    <a:pt x="1013" y="1511"/>
                  </a:cubicBezTo>
                  <a:lnTo>
                    <a:pt x="1013" y="1511"/>
                  </a:lnTo>
                  <a:cubicBezTo>
                    <a:pt x="1053" y="1511"/>
                    <a:pt x="1072" y="1534"/>
                    <a:pt x="1103" y="1574"/>
                  </a:cubicBezTo>
                  <a:lnTo>
                    <a:pt x="1103" y="1574"/>
                  </a:lnTo>
                  <a:cubicBezTo>
                    <a:pt x="1111" y="1586"/>
                    <a:pt x="1120" y="1598"/>
                    <a:pt x="1130" y="1610"/>
                  </a:cubicBezTo>
                  <a:lnTo>
                    <a:pt x="1130" y="1610"/>
                  </a:lnTo>
                  <a:cubicBezTo>
                    <a:pt x="1161" y="1644"/>
                    <a:pt x="1202" y="1663"/>
                    <a:pt x="1247" y="1663"/>
                  </a:cubicBezTo>
                  <a:lnTo>
                    <a:pt x="1247" y="1663"/>
                  </a:lnTo>
                  <a:cubicBezTo>
                    <a:pt x="1288" y="1663"/>
                    <a:pt x="1328" y="1648"/>
                    <a:pt x="1361" y="1620"/>
                  </a:cubicBezTo>
                  <a:lnTo>
                    <a:pt x="1361" y="1620"/>
                  </a:lnTo>
                  <a:cubicBezTo>
                    <a:pt x="1377" y="1607"/>
                    <a:pt x="1393" y="1600"/>
                    <a:pt x="1408" y="1600"/>
                  </a:cubicBezTo>
                  <a:lnTo>
                    <a:pt x="1408" y="1600"/>
                  </a:lnTo>
                  <a:cubicBezTo>
                    <a:pt x="1420" y="1600"/>
                    <a:pt x="1429" y="1605"/>
                    <a:pt x="1437" y="1615"/>
                  </a:cubicBezTo>
                  <a:lnTo>
                    <a:pt x="1437" y="1615"/>
                  </a:lnTo>
                  <a:cubicBezTo>
                    <a:pt x="1450" y="1634"/>
                    <a:pt x="1472" y="1660"/>
                    <a:pt x="1501" y="1660"/>
                  </a:cubicBezTo>
                  <a:lnTo>
                    <a:pt x="1501" y="1660"/>
                  </a:lnTo>
                  <a:cubicBezTo>
                    <a:pt x="1539" y="1660"/>
                    <a:pt x="1555" y="1620"/>
                    <a:pt x="1565" y="1597"/>
                  </a:cubicBezTo>
                  <a:lnTo>
                    <a:pt x="1565" y="1597"/>
                  </a:lnTo>
                  <a:cubicBezTo>
                    <a:pt x="1572" y="1577"/>
                    <a:pt x="1571" y="1558"/>
                    <a:pt x="1570" y="1541"/>
                  </a:cubicBezTo>
                  <a:lnTo>
                    <a:pt x="1570" y="1541"/>
                  </a:lnTo>
                  <a:cubicBezTo>
                    <a:pt x="1569" y="1533"/>
                    <a:pt x="1569" y="1526"/>
                    <a:pt x="1569" y="1520"/>
                  </a:cubicBezTo>
                  <a:lnTo>
                    <a:pt x="1569" y="1520"/>
                  </a:lnTo>
                  <a:cubicBezTo>
                    <a:pt x="1570" y="1514"/>
                    <a:pt x="1573" y="1510"/>
                    <a:pt x="1576" y="1508"/>
                  </a:cubicBezTo>
                  <a:lnTo>
                    <a:pt x="1576" y="1508"/>
                  </a:lnTo>
                  <a:cubicBezTo>
                    <a:pt x="1605" y="1549"/>
                    <a:pt x="1648" y="1566"/>
                    <a:pt x="1685" y="1582"/>
                  </a:cubicBezTo>
                  <a:lnTo>
                    <a:pt x="1685" y="1582"/>
                  </a:lnTo>
                  <a:cubicBezTo>
                    <a:pt x="1732" y="1602"/>
                    <a:pt x="1761" y="1616"/>
                    <a:pt x="1774" y="1653"/>
                  </a:cubicBezTo>
                  <a:lnTo>
                    <a:pt x="1774" y="1653"/>
                  </a:lnTo>
                  <a:cubicBezTo>
                    <a:pt x="1782" y="1675"/>
                    <a:pt x="1800" y="1689"/>
                    <a:pt x="1823" y="1689"/>
                  </a:cubicBezTo>
                  <a:lnTo>
                    <a:pt x="1823" y="1689"/>
                  </a:lnTo>
                  <a:cubicBezTo>
                    <a:pt x="1839" y="1689"/>
                    <a:pt x="1854" y="1682"/>
                    <a:pt x="1863" y="1677"/>
                  </a:cubicBezTo>
                  <a:lnTo>
                    <a:pt x="1863" y="1677"/>
                  </a:lnTo>
                  <a:cubicBezTo>
                    <a:pt x="1882" y="1667"/>
                    <a:pt x="1902" y="1657"/>
                    <a:pt x="1924" y="1645"/>
                  </a:cubicBezTo>
                  <a:lnTo>
                    <a:pt x="1957" y="1628"/>
                  </a:lnTo>
                  <a:lnTo>
                    <a:pt x="1957" y="1628"/>
                  </a:lnTo>
                  <a:cubicBezTo>
                    <a:pt x="1969" y="1622"/>
                    <a:pt x="1976" y="1610"/>
                    <a:pt x="1976" y="1598"/>
                  </a:cubicBezTo>
                  <a:lnTo>
                    <a:pt x="1976" y="1598"/>
                  </a:lnTo>
                  <a:cubicBezTo>
                    <a:pt x="1976" y="1585"/>
                    <a:pt x="1968" y="1574"/>
                    <a:pt x="1957" y="1568"/>
                  </a:cubicBezTo>
                  <a:lnTo>
                    <a:pt x="1957" y="1568"/>
                  </a:lnTo>
                  <a:cubicBezTo>
                    <a:pt x="1931" y="1556"/>
                    <a:pt x="1906" y="1546"/>
                    <a:pt x="1882" y="1536"/>
                  </a:cubicBezTo>
                  <a:lnTo>
                    <a:pt x="1882" y="1536"/>
                  </a:lnTo>
                  <a:cubicBezTo>
                    <a:pt x="1826" y="1513"/>
                    <a:pt x="1777" y="1493"/>
                    <a:pt x="1739" y="1455"/>
                  </a:cubicBezTo>
                  <a:lnTo>
                    <a:pt x="1739" y="1455"/>
                  </a:lnTo>
                  <a:cubicBezTo>
                    <a:pt x="1719" y="1435"/>
                    <a:pt x="1719" y="1427"/>
                    <a:pt x="1719" y="1427"/>
                  </a:cubicBezTo>
                  <a:lnTo>
                    <a:pt x="1719" y="1427"/>
                  </a:lnTo>
                  <a:cubicBezTo>
                    <a:pt x="1719" y="1426"/>
                    <a:pt x="1723" y="1421"/>
                    <a:pt x="1733" y="1414"/>
                  </a:cubicBezTo>
                  <a:lnTo>
                    <a:pt x="1733" y="1414"/>
                  </a:lnTo>
                  <a:cubicBezTo>
                    <a:pt x="1760" y="1398"/>
                    <a:pt x="1778" y="1376"/>
                    <a:pt x="1794" y="1357"/>
                  </a:cubicBezTo>
                  <a:lnTo>
                    <a:pt x="1794" y="1357"/>
                  </a:lnTo>
                  <a:cubicBezTo>
                    <a:pt x="1810" y="1337"/>
                    <a:pt x="1824" y="1319"/>
                    <a:pt x="1844" y="1310"/>
                  </a:cubicBezTo>
                  <a:lnTo>
                    <a:pt x="1844" y="1310"/>
                  </a:lnTo>
                  <a:cubicBezTo>
                    <a:pt x="1884" y="1292"/>
                    <a:pt x="1894" y="1258"/>
                    <a:pt x="1874" y="1209"/>
                  </a:cubicBezTo>
                  <a:lnTo>
                    <a:pt x="1874" y="1209"/>
                  </a:lnTo>
                  <a:cubicBezTo>
                    <a:pt x="1872" y="1206"/>
                    <a:pt x="1871" y="1200"/>
                    <a:pt x="1870" y="1198"/>
                  </a:cubicBezTo>
                  <a:lnTo>
                    <a:pt x="1870" y="1198"/>
                  </a:lnTo>
                  <a:cubicBezTo>
                    <a:pt x="1865" y="1172"/>
                    <a:pt x="1845" y="1155"/>
                    <a:pt x="1819" y="1155"/>
                  </a:cubicBezTo>
                  <a:lnTo>
                    <a:pt x="1819" y="1155"/>
                  </a:lnTo>
                  <a:cubicBezTo>
                    <a:pt x="1811" y="1155"/>
                    <a:pt x="1804" y="1156"/>
                    <a:pt x="1797" y="1158"/>
                  </a:cubicBezTo>
                  <a:lnTo>
                    <a:pt x="1797" y="1158"/>
                  </a:lnTo>
                  <a:cubicBezTo>
                    <a:pt x="1794" y="1161"/>
                    <a:pt x="1790" y="1163"/>
                    <a:pt x="1786" y="1166"/>
                  </a:cubicBezTo>
                  <a:lnTo>
                    <a:pt x="1786" y="1166"/>
                  </a:lnTo>
                  <a:cubicBezTo>
                    <a:pt x="1773" y="1176"/>
                    <a:pt x="1761" y="1183"/>
                    <a:pt x="1749" y="11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71D51C2-8EEB-B542-86C8-21C3C62BD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3201" y="7580958"/>
              <a:ext cx="3125129" cy="3035839"/>
            </a:xfrm>
            <a:custGeom>
              <a:avLst/>
              <a:gdLst>
                <a:gd name="T0" fmla="*/ 4740 w 4785"/>
                <a:gd name="T1" fmla="*/ 2304 h 4649"/>
                <a:gd name="T2" fmla="*/ 4727 w 4785"/>
                <a:gd name="T3" fmla="*/ 2270 h 4649"/>
                <a:gd name="T4" fmla="*/ 4707 w 4785"/>
                <a:gd name="T5" fmla="*/ 2226 h 4649"/>
                <a:gd name="T6" fmla="*/ 4693 w 4785"/>
                <a:gd name="T7" fmla="*/ 2195 h 4649"/>
                <a:gd name="T8" fmla="*/ 4693 w 4785"/>
                <a:gd name="T9" fmla="*/ 2194 h 4649"/>
                <a:gd name="T10" fmla="*/ 4658 w 4785"/>
                <a:gd name="T11" fmla="*/ 2109 h 4649"/>
                <a:gd name="T12" fmla="*/ 4559 w 4785"/>
                <a:gd name="T13" fmla="*/ 1562 h 4649"/>
                <a:gd name="T14" fmla="*/ 4593 w 4785"/>
                <a:gd name="T15" fmla="*/ 1562 h 4649"/>
                <a:gd name="T16" fmla="*/ 4560 w 4785"/>
                <a:gd name="T17" fmla="*/ 1450 h 4649"/>
                <a:gd name="T18" fmla="*/ 4391 w 4785"/>
                <a:gd name="T19" fmla="*/ 1286 h 4649"/>
                <a:gd name="T20" fmla="*/ 4372 w 4785"/>
                <a:gd name="T21" fmla="*/ 1292 h 4649"/>
                <a:gd name="T22" fmla="*/ 4299 w 4785"/>
                <a:gd name="T23" fmla="*/ 1248 h 4649"/>
                <a:gd name="T24" fmla="*/ 4188 w 4785"/>
                <a:gd name="T25" fmla="*/ 1203 h 4649"/>
                <a:gd name="T26" fmla="*/ 4066 w 4785"/>
                <a:gd name="T27" fmla="*/ 1212 h 4649"/>
                <a:gd name="T28" fmla="*/ 3931 w 4785"/>
                <a:gd name="T29" fmla="*/ 1222 h 4649"/>
                <a:gd name="T30" fmla="*/ 3762 w 4785"/>
                <a:gd name="T31" fmla="*/ 1260 h 4649"/>
                <a:gd name="T32" fmla="*/ 3715 w 4785"/>
                <a:gd name="T33" fmla="*/ 1255 h 4649"/>
                <a:gd name="T34" fmla="*/ 3601 w 4785"/>
                <a:gd name="T35" fmla="*/ 1229 h 4649"/>
                <a:gd name="T36" fmla="*/ 3567 w 4785"/>
                <a:gd name="T37" fmla="*/ 1221 h 4649"/>
                <a:gd name="T38" fmla="*/ 3494 w 4785"/>
                <a:gd name="T39" fmla="*/ 1219 h 4649"/>
                <a:gd name="T40" fmla="*/ 3490 w 4785"/>
                <a:gd name="T41" fmla="*/ 1229 h 4649"/>
                <a:gd name="T42" fmla="*/ 3478 w 4785"/>
                <a:gd name="T43" fmla="*/ 1264 h 4649"/>
                <a:gd name="T44" fmla="*/ 3453 w 4785"/>
                <a:gd name="T45" fmla="*/ 1264 h 4649"/>
                <a:gd name="T46" fmla="*/ 3391 w 4785"/>
                <a:gd name="T47" fmla="*/ 1201 h 4649"/>
                <a:gd name="T48" fmla="*/ 3270 w 4785"/>
                <a:gd name="T49" fmla="*/ 1199 h 4649"/>
                <a:gd name="T50" fmla="*/ 3172 w 4785"/>
                <a:gd name="T51" fmla="*/ 1179 h 4649"/>
                <a:gd name="T52" fmla="*/ 3134 w 4785"/>
                <a:gd name="T53" fmla="*/ 1140 h 4649"/>
                <a:gd name="T54" fmla="*/ 2525 w 4785"/>
                <a:gd name="T55" fmla="*/ 934 h 4649"/>
                <a:gd name="T56" fmla="*/ 2457 w 4785"/>
                <a:gd name="T57" fmla="*/ 834 h 4649"/>
                <a:gd name="T58" fmla="*/ 2477 w 4785"/>
                <a:gd name="T59" fmla="*/ 259 h 4649"/>
                <a:gd name="T60" fmla="*/ 2356 w 4785"/>
                <a:gd name="T61" fmla="*/ 56 h 4649"/>
                <a:gd name="T62" fmla="*/ 1485 w 4785"/>
                <a:gd name="T63" fmla="*/ 9 h 4649"/>
                <a:gd name="T64" fmla="*/ 1483 w 4785"/>
                <a:gd name="T65" fmla="*/ 13 h 4649"/>
                <a:gd name="T66" fmla="*/ 1440 w 4785"/>
                <a:gd name="T67" fmla="*/ 396 h 4649"/>
                <a:gd name="T68" fmla="*/ 1402 w 4785"/>
                <a:gd name="T69" fmla="*/ 787 h 4649"/>
                <a:gd name="T70" fmla="*/ 1340 w 4785"/>
                <a:gd name="T71" fmla="*/ 1563 h 4649"/>
                <a:gd name="T72" fmla="*/ 1258 w 4785"/>
                <a:gd name="T73" fmla="*/ 1926 h 4649"/>
                <a:gd name="T74" fmla="*/ 229 w 4785"/>
                <a:gd name="T75" fmla="*/ 1830 h 4649"/>
                <a:gd name="T76" fmla="*/ 25 w 4785"/>
                <a:gd name="T77" fmla="*/ 1832 h 4649"/>
                <a:gd name="T78" fmla="*/ 19 w 4785"/>
                <a:gd name="T79" fmla="*/ 1869 h 4649"/>
                <a:gd name="T80" fmla="*/ 76 w 4785"/>
                <a:gd name="T81" fmla="*/ 1971 h 4649"/>
                <a:gd name="T82" fmla="*/ 228 w 4785"/>
                <a:gd name="T83" fmla="*/ 2160 h 4649"/>
                <a:gd name="T84" fmla="*/ 623 w 4785"/>
                <a:gd name="T85" fmla="*/ 2668 h 4649"/>
                <a:gd name="T86" fmla="*/ 700 w 4785"/>
                <a:gd name="T87" fmla="*/ 2914 h 4649"/>
                <a:gd name="T88" fmla="*/ 1162 w 4785"/>
                <a:gd name="T89" fmla="*/ 3212 h 4649"/>
                <a:gd name="T90" fmla="*/ 1360 w 4785"/>
                <a:gd name="T91" fmla="*/ 2978 h 4649"/>
                <a:gd name="T92" fmla="*/ 1385 w 4785"/>
                <a:gd name="T93" fmla="*/ 2923 h 4649"/>
                <a:gd name="T94" fmla="*/ 2089 w 4785"/>
                <a:gd name="T95" fmla="*/ 3361 h 4649"/>
                <a:gd name="T96" fmla="*/ 2399 w 4785"/>
                <a:gd name="T97" fmla="*/ 3814 h 4649"/>
                <a:gd name="T98" fmla="*/ 2453 w 4785"/>
                <a:gd name="T99" fmla="*/ 3914 h 4649"/>
                <a:gd name="T100" fmla="*/ 2647 w 4785"/>
                <a:gd name="T101" fmla="*/ 4352 h 4649"/>
                <a:gd name="T102" fmla="*/ 3105 w 4785"/>
                <a:gd name="T103" fmla="*/ 4567 h 4649"/>
                <a:gd name="T104" fmla="*/ 3318 w 4785"/>
                <a:gd name="T105" fmla="*/ 4648 h 4649"/>
                <a:gd name="T106" fmla="*/ 3425 w 4785"/>
                <a:gd name="T107" fmla="*/ 4561 h 4649"/>
                <a:gd name="T108" fmla="*/ 3342 w 4785"/>
                <a:gd name="T109" fmla="*/ 4341 h 4649"/>
                <a:gd name="T110" fmla="*/ 3485 w 4785"/>
                <a:gd name="T111" fmla="*/ 3757 h 4649"/>
                <a:gd name="T112" fmla="*/ 3831 w 4785"/>
                <a:gd name="T113" fmla="*/ 3474 h 4649"/>
                <a:gd name="T114" fmla="*/ 4276 w 4785"/>
                <a:gd name="T115" fmla="*/ 3026 h 4649"/>
                <a:gd name="T116" fmla="*/ 4301 w 4785"/>
                <a:gd name="T117" fmla="*/ 3007 h 4649"/>
                <a:gd name="T118" fmla="*/ 4461 w 4785"/>
                <a:gd name="T119" fmla="*/ 3058 h 4649"/>
                <a:gd name="T120" fmla="*/ 4647 w 4785"/>
                <a:gd name="T121" fmla="*/ 2995 h 4649"/>
                <a:gd name="T122" fmla="*/ 4725 w 4785"/>
                <a:gd name="T123" fmla="*/ 2643 h 4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85" h="4649">
                  <a:moveTo>
                    <a:pt x="4753" y="2348"/>
                  </a:moveTo>
                  <a:lnTo>
                    <a:pt x="4753" y="2348"/>
                  </a:lnTo>
                  <a:cubicBezTo>
                    <a:pt x="4751" y="2338"/>
                    <a:pt x="4748" y="2328"/>
                    <a:pt x="4745" y="2319"/>
                  </a:cubicBezTo>
                  <a:lnTo>
                    <a:pt x="4745" y="2319"/>
                  </a:lnTo>
                  <a:cubicBezTo>
                    <a:pt x="4745" y="2313"/>
                    <a:pt x="4743" y="2308"/>
                    <a:pt x="4740" y="2304"/>
                  </a:cubicBezTo>
                  <a:lnTo>
                    <a:pt x="4740" y="2304"/>
                  </a:lnTo>
                  <a:cubicBezTo>
                    <a:pt x="4738" y="2299"/>
                    <a:pt x="4737" y="2295"/>
                    <a:pt x="4735" y="2291"/>
                  </a:cubicBezTo>
                  <a:lnTo>
                    <a:pt x="4735" y="2291"/>
                  </a:lnTo>
                  <a:cubicBezTo>
                    <a:pt x="4733" y="2284"/>
                    <a:pt x="4730" y="2277"/>
                    <a:pt x="4727" y="2270"/>
                  </a:cubicBezTo>
                  <a:lnTo>
                    <a:pt x="4727" y="2270"/>
                  </a:lnTo>
                  <a:cubicBezTo>
                    <a:pt x="4730" y="2255"/>
                    <a:pt x="4733" y="2239"/>
                    <a:pt x="4711" y="2230"/>
                  </a:cubicBezTo>
                  <a:lnTo>
                    <a:pt x="4711" y="2230"/>
                  </a:lnTo>
                  <a:cubicBezTo>
                    <a:pt x="4712" y="2233"/>
                    <a:pt x="4712" y="2234"/>
                    <a:pt x="4712" y="2237"/>
                  </a:cubicBezTo>
                  <a:lnTo>
                    <a:pt x="4712" y="2237"/>
                  </a:lnTo>
                  <a:cubicBezTo>
                    <a:pt x="4710" y="2233"/>
                    <a:pt x="4709" y="2230"/>
                    <a:pt x="4707" y="2226"/>
                  </a:cubicBezTo>
                  <a:lnTo>
                    <a:pt x="4707" y="2226"/>
                  </a:lnTo>
                  <a:cubicBezTo>
                    <a:pt x="4708" y="2227"/>
                    <a:pt x="4709" y="2227"/>
                    <a:pt x="4710" y="2227"/>
                  </a:cubicBezTo>
                  <a:lnTo>
                    <a:pt x="4710" y="2227"/>
                  </a:lnTo>
                  <a:cubicBezTo>
                    <a:pt x="4715" y="2212"/>
                    <a:pt x="4710" y="2201"/>
                    <a:pt x="4693" y="2195"/>
                  </a:cubicBezTo>
                  <a:lnTo>
                    <a:pt x="4693" y="2195"/>
                  </a:lnTo>
                  <a:cubicBezTo>
                    <a:pt x="4693" y="2196"/>
                    <a:pt x="4693" y="2197"/>
                    <a:pt x="4692" y="2197"/>
                  </a:cubicBezTo>
                  <a:lnTo>
                    <a:pt x="4692" y="2197"/>
                  </a:lnTo>
                  <a:lnTo>
                    <a:pt x="4692" y="2196"/>
                  </a:lnTo>
                  <a:lnTo>
                    <a:pt x="4692" y="2196"/>
                  </a:lnTo>
                  <a:cubicBezTo>
                    <a:pt x="4692" y="2195"/>
                    <a:pt x="4692" y="2195"/>
                    <a:pt x="4693" y="2194"/>
                  </a:cubicBezTo>
                  <a:lnTo>
                    <a:pt x="4693" y="2194"/>
                  </a:lnTo>
                  <a:cubicBezTo>
                    <a:pt x="4692" y="2194"/>
                    <a:pt x="4691" y="2193"/>
                    <a:pt x="4690" y="2193"/>
                  </a:cubicBezTo>
                  <a:lnTo>
                    <a:pt x="4690" y="2193"/>
                  </a:lnTo>
                  <a:cubicBezTo>
                    <a:pt x="4677" y="2166"/>
                    <a:pt x="4665" y="2138"/>
                    <a:pt x="4658" y="2109"/>
                  </a:cubicBezTo>
                  <a:lnTo>
                    <a:pt x="4658" y="2109"/>
                  </a:lnTo>
                  <a:cubicBezTo>
                    <a:pt x="4643" y="2053"/>
                    <a:pt x="4614" y="2004"/>
                    <a:pt x="4602" y="1947"/>
                  </a:cubicBezTo>
                  <a:lnTo>
                    <a:pt x="4602" y="1947"/>
                  </a:lnTo>
                  <a:cubicBezTo>
                    <a:pt x="4595" y="1916"/>
                    <a:pt x="4591" y="1884"/>
                    <a:pt x="4587" y="1852"/>
                  </a:cubicBezTo>
                  <a:lnTo>
                    <a:pt x="4587" y="1852"/>
                  </a:lnTo>
                  <a:cubicBezTo>
                    <a:pt x="4584" y="1773"/>
                    <a:pt x="4562" y="1641"/>
                    <a:pt x="4559" y="1562"/>
                  </a:cubicBezTo>
                  <a:lnTo>
                    <a:pt x="4559" y="1562"/>
                  </a:lnTo>
                  <a:cubicBezTo>
                    <a:pt x="4557" y="1536"/>
                    <a:pt x="4580" y="1574"/>
                    <a:pt x="4593" y="1565"/>
                  </a:cubicBezTo>
                  <a:lnTo>
                    <a:pt x="4593" y="1565"/>
                  </a:lnTo>
                  <a:lnTo>
                    <a:pt x="4593" y="1564"/>
                  </a:lnTo>
                  <a:lnTo>
                    <a:pt x="4593" y="1562"/>
                  </a:lnTo>
                  <a:lnTo>
                    <a:pt x="4593" y="1562"/>
                  </a:lnTo>
                  <a:cubicBezTo>
                    <a:pt x="4578" y="1555"/>
                    <a:pt x="4567" y="1544"/>
                    <a:pt x="4560" y="1531"/>
                  </a:cubicBezTo>
                  <a:lnTo>
                    <a:pt x="4560" y="1531"/>
                  </a:lnTo>
                  <a:cubicBezTo>
                    <a:pt x="4560" y="1504"/>
                    <a:pt x="4560" y="1477"/>
                    <a:pt x="4560" y="1450"/>
                  </a:cubicBezTo>
                  <a:lnTo>
                    <a:pt x="4560" y="1450"/>
                  </a:lnTo>
                  <a:cubicBezTo>
                    <a:pt x="4560" y="1425"/>
                    <a:pt x="4556" y="1399"/>
                    <a:pt x="4561" y="1375"/>
                  </a:cubicBezTo>
                  <a:lnTo>
                    <a:pt x="4561" y="1375"/>
                  </a:lnTo>
                  <a:cubicBezTo>
                    <a:pt x="4564" y="1364"/>
                    <a:pt x="4561" y="1350"/>
                    <a:pt x="4557" y="1338"/>
                  </a:cubicBezTo>
                  <a:lnTo>
                    <a:pt x="4557" y="1338"/>
                  </a:lnTo>
                  <a:cubicBezTo>
                    <a:pt x="4511" y="1299"/>
                    <a:pt x="4450" y="1289"/>
                    <a:pt x="4391" y="1286"/>
                  </a:cubicBezTo>
                  <a:lnTo>
                    <a:pt x="4391" y="1286"/>
                  </a:lnTo>
                  <a:cubicBezTo>
                    <a:pt x="4389" y="1289"/>
                    <a:pt x="4385" y="1291"/>
                    <a:pt x="4380" y="1292"/>
                  </a:cubicBezTo>
                  <a:lnTo>
                    <a:pt x="4380" y="1292"/>
                  </a:lnTo>
                  <a:cubicBezTo>
                    <a:pt x="4377" y="1292"/>
                    <a:pt x="4375" y="1292"/>
                    <a:pt x="4372" y="1292"/>
                  </a:cubicBezTo>
                  <a:lnTo>
                    <a:pt x="4372" y="1292"/>
                  </a:lnTo>
                  <a:cubicBezTo>
                    <a:pt x="4361" y="1291"/>
                    <a:pt x="4352" y="1286"/>
                    <a:pt x="4348" y="1276"/>
                  </a:cubicBezTo>
                  <a:lnTo>
                    <a:pt x="4348" y="1276"/>
                  </a:lnTo>
                  <a:cubicBezTo>
                    <a:pt x="4331" y="1269"/>
                    <a:pt x="4317" y="1258"/>
                    <a:pt x="4301" y="1249"/>
                  </a:cubicBezTo>
                  <a:lnTo>
                    <a:pt x="4301" y="1249"/>
                  </a:lnTo>
                  <a:cubicBezTo>
                    <a:pt x="4301" y="1248"/>
                    <a:pt x="4300" y="1248"/>
                    <a:pt x="4299" y="1248"/>
                  </a:cubicBezTo>
                  <a:lnTo>
                    <a:pt x="4299" y="1248"/>
                  </a:lnTo>
                  <a:cubicBezTo>
                    <a:pt x="4279" y="1241"/>
                    <a:pt x="4260" y="1231"/>
                    <a:pt x="4241" y="1221"/>
                  </a:cubicBezTo>
                  <a:lnTo>
                    <a:pt x="4241" y="1221"/>
                  </a:lnTo>
                  <a:cubicBezTo>
                    <a:pt x="4223" y="1214"/>
                    <a:pt x="4206" y="1208"/>
                    <a:pt x="4188" y="1203"/>
                  </a:cubicBezTo>
                  <a:lnTo>
                    <a:pt x="4188" y="1203"/>
                  </a:lnTo>
                  <a:cubicBezTo>
                    <a:pt x="4184" y="1202"/>
                    <a:pt x="4182" y="1200"/>
                    <a:pt x="4182" y="1196"/>
                  </a:cubicBezTo>
                  <a:lnTo>
                    <a:pt x="4182" y="1196"/>
                  </a:lnTo>
                  <a:cubicBezTo>
                    <a:pt x="4153" y="1189"/>
                    <a:pt x="4123" y="1190"/>
                    <a:pt x="4088" y="1209"/>
                  </a:cubicBezTo>
                  <a:lnTo>
                    <a:pt x="4088" y="1209"/>
                  </a:lnTo>
                  <a:cubicBezTo>
                    <a:pt x="4083" y="1212"/>
                    <a:pt x="4075" y="1213"/>
                    <a:pt x="4066" y="1212"/>
                  </a:cubicBezTo>
                  <a:lnTo>
                    <a:pt x="4066" y="1212"/>
                  </a:lnTo>
                  <a:cubicBezTo>
                    <a:pt x="4025" y="1218"/>
                    <a:pt x="3986" y="1215"/>
                    <a:pt x="3944" y="1220"/>
                  </a:cubicBezTo>
                  <a:lnTo>
                    <a:pt x="3944" y="1220"/>
                  </a:lnTo>
                  <a:cubicBezTo>
                    <a:pt x="3940" y="1221"/>
                    <a:pt x="3935" y="1221"/>
                    <a:pt x="3931" y="1222"/>
                  </a:cubicBezTo>
                  <a:lnTo>
                    <a:pt x="3931" y="1222"/>
                  </a:lnTo>
                  <a:cubicBezTo>
                    <a:pt x="3920" y="1225"/>
                    <a:pt x="3909" y="1226"/>
                    <a:pt x="3897" y="1227"/>
                  </a:cubicBezTo>
                  <a:lnTo>
                    <a:pt x="3897" y="1227"/>
                  </a:lnTo>
                  <a:cubicBezTo>
                    <a:pt x="3866" y="1232"/>
                    <a:pt x="3834" y="1239"/>
                    <a:pt x="3805" y="1248"/>
                  </a:cubicBezTo>
                  <a:lnTo>
                    <a:pt x="3805" y="1248"/>
                  </a:lnTo>
                  <a:cubicBezTo>
                    <a:pt x="3793" y="1257"/>
                    <a:pt x="3780" y="1264"/>
                    <a:pt x="3762" y="1260"/>
                  </a:cubicBezTo>
                  <a:lnTo>
                    <a:pt x="3762" y="1260"/>
                  </a:lnTo>
                  <a:lnTo>
                    <a:pt x="3762" y="1260"/>
                  </a:lnTo>
                  <a:lnTo>
                    <a:pt x="3762" y="1260"/>
                  </a:lnTo>
                  <a:cubicBezTo>
                    <a:pt x="3745" y="1262"/>
                    <a:pt x="3731" y="1261"/>
                    <a:pt x="3715" y="1255"/>
                  </a:cubicBezTo>
                  <a:lnTo>
                    <a:pt x="3715" y="1255"/>
                  </a:lnTo>
                  <a:cubicBezTo>
                    <a:pt x="3699" y="1250"/>
                    <a:pt x="3683" y="1243"/>
                    <a:pt x="3669" y="1235"/>
                  </a:cubicBezTo>
                  <a:lnTo>
                    <a:pt x="3669" y="1235"/>
                  </a:lnTo>
                  <a:cubicBezTo>
                    <a:pt x="3650" y="1230"/>
                    <a:pt x="3632" y="1229"/>
                    <a:pt x="3610" y="1229"/>
                  </a:cubicBezTo>
                  <a:lnTo>
                    <a:pt x="3610" y="1229"/>
                  </a:lnTo>
                  <a:cubicBezTo>
                    <a:pt x="3607" y="1229"/>
                    <a:pt x="3604" y="1229"/>
                    <a:pt x="3601" y="1229"/>
                  </a:cubicBezTo>
                  <a:lnTo>
                    <a:pt x="3601" y="1229"/>
                  </a:lnTo>
                  <a:cubicBezTo>
                    <a:pt x="3593" y="1231"/>
                    <a:pt x="3585" y="1229"/>
                    <a:pt x="3576" y="1225"/>
                  </a:cubicBezTo>
                  <a:lnTo>
                    <a:pt x="3576" y="1225"/>
                  </a:lnTo>
                  <a:cubicBezTo>
                    <a:pt x="3573" y="1223"/>
                    <a:pt x="3570" y="1222"/>
                    <a:pt x="3567" y="1221"/>
                  </a:cubicBezTo>
                  <a:lnTo>
                    <a:pt x="3567" y="1221"/>
                  </a:lnTo>
                  <a:cubicBezTo>
                    <a:pt x="3553" y="1215"/>
                    <a:pt x="3528" y="1205"/>
                    <a:pt x="3509" y="1209"/>
                  </a:cubicBezTo>
                  <a:lnTo>
                    <a:pt x="3509" y="1209"/>
                  </a:lnTo>
                  <a:cubicBezTo>
                    <a:pt x="3505" y="1215"/>
                    <a:pt x="3500" y="1221"/>
                    <a:pt x="3495" y="1226"/>
                  </a:cubicBezTo>
                  <a:lnTo>
                    <a:pt x="3495" y="1226"/>
                  </a:lnTo>
                  <a:cubicBezTo>
                    <a:pt x="3494" y="1223"/>
                    <a:pt x="3494" y="1222"/>
                    <a:pt x="3494" y="1219"/>
                  </a:cubicBezTo>
                  <a:lnTo>
                    <a:pt x="3494" y="1219"/>
                  </a:lnTo>
                  <a:cubicBezTo>
                    <a:pt x="3493" y="1222"/>
                    <a:pt x="3492" y="1223"/>
                    <a:pt x="3491" y="1226"/>
                  </a:cubicBezTo>
                  <a:lnTo>
                    <a:pt x="3491" y="1226"/>
                  </a:lnTo>
                  <a:cubicBezTo>
                    <a:pt x="3490" y="1227"/>
                    <a:pt x="3490" y="1228"/>
                    <a:pt x="3490" y="1229"/>
                  </a:cubicBezTo>
                  <a:lnTo>
                    <a:pt x="3490" y="1229"/>
                  </a:lnTo>
                  <a:cubicBezTo>
                    <a:pt x="3491" y="1229"/>
                    <a:pt x="3492" y="1228"/>
                    <a:pt x="3494" y="1228"/>
                  </a:cubicBezTo>
                  <a:lnTo>
                    <a:pt x="3494" y="1228"/>
                  </a:lnTo>
                  <a:cubicBezTo>
                    <a:pt x="3494" y="1242"/>
                    <a:pt x="3492" y="1252"/>
                    <a:pt x="3487" y="1259"/>
                  </a:cubicBezTo>
                  <a:lnTo>
                    <a:pt x="3487" y="1259"/>
                  </a:lnTo>
                  <a:cubicBezTo>
                    <a:pt x="3484" y="1261"/>
                    <a:pt x="3481" y="1263"/>
                    <a:pt x="3478" y="1264"/>
                  </a:cubicBezTo>
                  <a:lnTo>
                    <a:pt x="3478" y="1264"/>
                  </a:lnTo>
                  <a:cubicBezTo>
                    <a:pt x="3474" y="1266"/>
                    <a:pt x="3470" y="1266"/>
                    <a:pt x="3466" y="1266"/>
                  </a:cubicBezTo>
                  <a:lnTo>
                    <a:pt x="3466" y="1266"/>
                  </a:lnTo>
                  <a:cubicBezTo>
                    <a:pt x="3461" y="1266"/>
                    <a:pt x="3457" y="1266"/>
                    <a:pt x="3453" y="1264"/>
                  </a:cubicBezTo>
                  <a:lnTo>
                    <a:pt x="3453" y="1264"/>
                  </a:lnTo>
                  <a:cubicBezTo>
                    <a:pt x="3449" y="1263"/>
                    <a:pt x="3447" y="1261"/>
                    <a:pt x="3444" y="1259"/>
                  </a:cubicBezTo>
                  <a:lnTo>
                    <a:pt x="3444" y="1259"/>
                  </a:lnTo>
                  <a:cubicBezTo>
                    <a:pt x="3444" y="1253"/>
                    <a:pt x="3444" y="1246"/>
                    <a:pt x="3444" y="1240"/>
                  </a:cubicBezTo>
                  <a:lnTo>
                    <a:pt x="3444" y="1240"/>
                  </a:lnTo>
                  <a:cubicBezTo>
                    <a:pt x="3430" y="1221"/>
                    <a:pt x="3419" y="1203"/>
                    <a:pt x="3391" y="1201"/>
                  </a:cubicBezTo>
                  <a:lnTo>
                    <a:pt x="3391" y="1201"/>
                  </a:lnTo>
                  <a:cubicBezTo>
                    <a:pt x="3377" y="1199"/>
                    <a:pt x="3365" y="1195"/>
                    <a:pt x="3351" y="1189"/>
                  </a:cubicBezTo>
                  <a:lnTo>
                    <a:pt x="3351" y="1189"/>
                  </a:lnTo>
                  <a:cubicBezTo>
                    <a:pt x="3318" y="1174"/>
                    <a:pt x="3293" y="1166"/>
                    <a:pt x="3270" y="1199"/>
                  </a:cubicBezTo>
                  <a:lnTo>
                    <a:pt x="3270" y="1199"/>
                  </a:lnTo>
                  <a:cubicBezTo>
                    <a:pt x="3264" y="1207"/>
                    <a:pt x="3256" y="1212"/>
                    <a:pt x="3247" y="1217"/>
                  </a:cubicBezTo>
                  <a:lnTo>
                    <a:pt x="3247" y="1217"/>
                  </a:lnTo>
                  <a:cubicBezTo>
                    <a:pt x="3240" y="1222"/>
                    <a:pt x="3232" y="1226"/>
                    <a:pt x="3219" y="1225"/>
                  </a:cubicBezTo>
                  <a:lnTo>
                    <a:pt x="3219" y="1225"/>
                  </a:lnTo>
                  <a:cubicBezTo>
                    <a:pt x="3189" y="1222"/>
                    <a:pt x="3179" y="1201"/>
                    <a:pt x="3172" y="1179"/>
                  </a:cubicBezTo>
                  <a:lnTo>
                    <a:pt x="3172" y="1179"/>
                  </a:lnTo>
                  <a:cubicBezTo>
                    <a:pt x="3162" y="1167"/>
                    <a:pt x="3153" y="1156"/>
                    <a:pt x="3142" y="1147"/>
                  </a:cubicBezTo>
                  <a:lnTo>
                    <a:pt x="3142" y="1147"/>
                  </a:lnTo>
                  <a:cubicBezTo>
                    <a:pt x="3139" y="1145"/>
                    <a:pt x="3136" y="1143"/>
                    <a:pt x="3134" y="1140"/>
                  </a:cubicBezTo>
                  <a:lnTo>
                    <a:pt x="3134" y="1140"/>
                  </a:lnTo>
                  <a:cubicBezTo>
                    <a:pt x="3126" y="1134"/>
                    <a:pt x="3118" y="1128"/>
                    <a:pt x="3108" y="1124"/>
                  </a:cubicBezTo>
                  <a:lnTo>
                    <a:pt x="3108" y="1124"/>
                  </a:lnTo>
                  <a:cubicBezTo>
                    <a:pt x="3012" y="1075"/>
                    <a:pt x="2896" y="1060"/>
                    <a:pt x="2792" y="1031"/>
                  </a:cubicBezTo>
                  <a:lnTo>
                    <a:pt x="2792" y="1031"/>
                  </a:lnTo>
                  <a:cubicBezTo>
                    <a:pt x="2703" y="1008"/>
                    <a:pt x="2601" y="989"/>
                    <a:pt x="2525" y="934"/>
                  </a:cubicBezTo>
                  <a:lnTo>
                    <a:pt x="2525" y="934"/>
                  </a:lnTo>
                  <a:cubicBezTo>
                    <a:pt x="2498" y="916"/>
                    <a:pt x="2480" y="895"/>
                    <a:pt x="2469" y="872"/>
                  </a:cubicBezTo>
                  <a:lnTo>
                    <a:pt x="2469" y="872"/>
                  </a:lnTo>
                  <a:cubicBezTo>
                    <a:pt x="2456" y="861"/>
                    <a:pt x="2455" y="848"/>
                    <a:pt x="2457" y="834"/>
                  </a:cubicBezTo>
                  <a:lnTo>
                    <a:pt x="2457" y="834"/>
                  </a:lnTo>
                  <a:cubicBezTo>
                    <a:pt x="2452" y="804"/>
                    <a:pt x="2455" y="770"/>
                    <a:pt x="2463" y="735"/>
                  </a:cubicBezTo>
                  <a:lnTo>
                    <a:pt x="2463" y="735"/>
                  </a:lnTo>
                  <a:lnTo>
                    <a:pt x="2463" y="735"/>
                  </a:lnTo>
                  <a:lnTo>
                    <a:pt x="2463" y="735"/>
                  </a:lnTo>
                  <a:cubicBezTo>
                    <a:pt x="2467" y="576"/>
                    <a:pt x="2472" y="418"/>
                    <a:pt x="2477" y="259"/>
                  </a:cubicBezTo>
                  <a:lnTo>
                    <a:pt x="2477" y="259"/>
                  </a:lnTo>
                  <a:cubicBezTo>
                    <a:pt x="2477" y="244"/>
                    <a:pt x="2478" y="230"/>
                    <a:pt x="2478" y="216"/>
                  </a:cubicBezTo>
                  <a:lnTo>
                    <a:pt x="2478" y="216"/>
                  </a:lnTo>
                  <a:cubicBezTo>
                    <a:pt x="2503" y="68"/>
                    <a:pt x="2503" y="67"/>
                    <a:pt x="2356" y="56"/>
                  </a:cubicBezTo>
                  <a:lnTo>
                    <a:pt x="2356" y="56"/>
                  </a:lnTo>
                  <a:cubicBezTo>
                    <a:pt x="2106" y="38"/>
                    <a:pt x="1856" y="21"/>
                    <a:pt x="1592" y="2"/>
                  </a:cubicBezTo>
                  <a:lnTo>
                    <a:pt x="1592" y="2"/>
                  </a:lnTo>
                  <a:cubicBezTo>
                    <a:pt x="1561" y="4"/>
                    <a:pt x="1529" y="0"/>
                    <a:pt x="1497" y="1"/>
                  </a:cubicBezTo>
                  <a:lnTo>
                    <a:pt x="1497" y="1"/>
                  </a:lnTo>
                  <a:cubicBezTo>
                    <a:pt x="1493" y="3"/>
                    <a:pt x="1489" y="7"/>
                    <a:pt x="1485" y="9"/>
                  </a:cubicBezTo>
                  <a:lnTo>
                    <a:pt x="1485" y="9"/>
                  </a:lnTo>
                  <a:cubicBezTo>
                    <a:pt x="1485" y="9"/>
                    <a:pt x="1484" y="9"/>
                    <a:pt x="1483" y="9"/>
                  </a:cubicBezTo>
                  <a:lnTo>
                    <a:pt x="1483" y="9"/>
                  </a:lnTo>
                  <a:cubicBezTo>
                    <a:pt x="1483" y="10"/>
                    <a:pt x="1483" y="12"/>
                    <a:pt x="1483" y="13"/>
                  </a:cubicBezTo>
                  <a:lnTo>
                    <a:pt x="1483" y="13"/>
                  </a:lnTo>
                  <a:cubicBezTo>
                    <a:pt x="1453" y="47"/>
                    <a:pt x="1478" y="107"/>
                    <a:pt x="1458" y="142"/>
                  </a:cubicBezTo>
                  <a:lnTo>
                    <a:pt x="1458" y="142"/>
                  </a:lnTo>
                  <a:cubicBezTo>
                    <a:pt x="1455" y="180"/>
                    <a:pt x="1452" y="219"/>
                    <a:pt x="1450" y="257"/>
                  </a:cubicBezTo>
                  <a:lnTo>
                    <a:pt x="1450" y="257"/>
                  </a:lnTo>
                  <a:cubicBezTo>
                    <a:pt x="1446" y="303"/>
                    <a:pt x="1443" y="350"/>
                    <a:pt x="1440" y="396"/>
                  </a:cubicBezTo>
                  <a:lnTo>
                    <a:pt x="1440" y="396"/>
                  </a:lnTo>
                  <a:lnTo>
                    <a:pt x="1440" y="396"/>
                  </a:lnTo>
                  <a:cubicBezTo>
                    <a:pt x="1416" y="499"/>
                    <a:pt x="1435" y="606"/>
                    <a:pt x="1407" y="708"/>
                  </a:cubicBezTo>
                  <a:lnTo>
                    <a:pt x="1407" y="708"/>
                  </a:lnTo>
                  <a:cubicBezTo>
                    <a:pt x="1405" y="734"/>
                    <a:pt x="1403" y="761"/>
                    <a:pt x="1402" y="787"/>
                  </a:cubicBezTo>
                  <a:lnTo>
                    <a:pt x="1402" y="787"/>
                  </a:lnTo>
                  <a:cubicBezTo>
                    <a:pt x="1385" y="1017"/>
                    <a:pt x="1374" y="1246"/>
                    <a:pt x="1340" y="1475"/>
                  </a:cubicBezTo>
                  <a:lnTo>
                    <a:pt x="1340" y="1475"/>
                  </a:lnTo>
                  <a:cubicBezTo>
                    <a:pt x="1340" y="1504"/>
                    <a:pt x="1340" y="1534"/>
                    <a:pt x="1340" y="1563"/>
                  </a:cubicBezTo>
                  <a:lnTo>
                    <a:pt x="1340" y="1563"/>
                  </a:lnTo>
                  <a:cubicBezTo>
                    <a:pt x="1331" y="1662"/>
                    <a:pt x="1317" y="1762"/>
                    <a:pt x="1314" y="1861"/>
                  </a:cubicBezTo>
                  <a:lnTo>
                    <a:pt x="1314" y="1861"/>
                  </a:lnTo>
                  <a:cubicBezTo>
                    <a:pt x="1314" y="1873"/>
                    <a:pt x="1313" y="1882"/>
                    <a:pt x="1311" y="1890"/>
                  </a:cubicBezTo>
                  <a:lnTo>
                    <a:pt x="1311" y="1890"/>
                  </a:lnTo>
                  <a:cubicBezTo>
                    <a:pt x="1299" y="1908"/>
                    <a:pt x="1282" y="1920"/>
                    <a:pt x="1258" y="1926"/>
                  </a:cubicBezTo>
                  <a:lnTo>
                    <a:pt x="1258" y="1926"/>
                  </a:lnTo>
                  <a:cubicBezTo>
                    <a:pt x="1251" y="1926"/>
                    <a:pt x="1242" y="1926"/>
                    <a:pt x="1233" y="1925"/>
                  </a:cubicBezTo>
                  <a:lnTo>
                    <a:pt x="1233" y="1925"/>
                  </a:lnTo>
                  <a:cubicBezTo>
                    <a:pt x="899" y="1891"/>
                    <a:pt x="564" y="1860"/>
                    <a:pt x="229" y="1830"/>
                  </a:cubicBezTo>
                  <a:lnTo>
                    <a:pt x="229" y="1830"/>
                  </a:lnTo>
                  <a:cubicBezTo>
                    <a:pt x="173" y="1825"/>
                    <a:pt x="115" y="1827"/>
                    <a:pt x="58" y="1827"/>
                  </a:cubicBezTo>
                  <a:lnTo>
                    <a:pt x="58" y="1827"/>
                  </a:lnTo>
                  <a:cubicBezTo>
                    <a:pt x="51" y="1827"/>
                    <a:pt x="45" y="1826"/>
                    <a:pt x="39" y="1826"/>
                  </a:cubicBezTo>
                  <a:lnTo>
                    <a:pt x="39" y="1826"/>
                  </a:lnTo>
                  <a:cubicBezTo>
                    <a:pt x="33" y="1826"/>
                    <a:pt x="28" y="1826"/>
                    <a:pt x="25" y="1832"/>
                  </a:cubicBezTo>
                  <a:lnTo>
                    <a:pt x="25" y="1832"/>
                  </a:lnTo>
                  <a:cubicBezTo>
                    <a:pt x="19" y="1835"/>
                    <a:pt x="15" y="1840"/>
                    <a:pt x="13" y="1847"/>
                  </a:cubicBezTo>
                  <a:lnTo>
                    <a:pt x="13" y="1847"/>
                  </a:lnTo>
                  <a:cubicBezTo>
                    <a:pt x="9" y="1855"/>
                    <a:pt x="13" y="1864"/>
                    <a:pt x="19" y="1869"/>
                  </a:cubicBezTo>
                  <a:lnTo>
                    <a:pt x="19" y="1869"/>
                  </a:lnTo>
                  <a:cubicBezTo>
                    <a:pt x="16" y="1881"/>
                    <a:pt x="9" y="1890"/>
                    <a:pt x="0" y="1897"/>
                  </a:cubicBezTo>
                  <a:lnTo>
                    <a:pt x="0" y="1897"/>
                  </a:lnTo>
                  <a:cubicBezTo>
                    <a:pt x="5" y="1900"/>
                    <a:pt x="9" y="1902"/>
                    <a:pt x="15" y="1905"/>
                  </a:cubicBezTo>
                  <a:lnTo>
                    <a:pt x="15" y="1905"/>
                  </a:lnTo>
                  <a:cubicBezTo>
                    <a:pt x="43" y="1915"/>
                    <a:pt x="57" y="1936"/>
                    <a:pt x="76" y="1971"/>
                  </a:cubicBezTo>
                  <a:lnTo>
                    <a:pt x="76" y="1971"/>
                  </a:lnTo>
                  <a:cubicBezTo>
                    <a:pt x="87" y="1991"/>
                    <a:pt x="98" y="2012"/>
                    <a:pt x="115" y="2030"/>
                  </a:cubicBezTo>
                  <a:lnTo>
                    <a:pt x="115" y="2030"/>
                  </a:lnTo>
                  <a:cubicBezTo>
                    <a:pt x="154" y="2072"/>
                    <a:pt x="192" y="2116"/>
                    <a:pt x="228" y="2160"/>
                  </a:cubicBezTo>
                  <a:lnTo>
                    <a:pt x="228" y="2160"/>
                  </a:lnTo>
                  <a:cubicBezTo>
                    <a:pt x="312" y="2260"/>
                    <a:pt x="399" y="2364"/>
                    <a:pt x="512" y="2441"/>
                  </a:cubicBezTo>
                  <a:lnTo>
                    <a:pt x="512" y="2441"/>
                  </a:lnTo>
                  <a:cubicBezTo>
                    <a:pt x="553" y="2469"/>
                    <a:pt x="566" y="2513"/>
                    <a:pt x="581" y="2564"/>
                  </a:cubicBezTo>
                  <a:lnTo>
                    <a:pt x="581" y="2564"/>
                  </a:lnTo>
                  <a:cubicBezTo>
                    <a:pt x="591" y="2599"/>
                    <a:pt x="602" y="2635"/>
                    <a:pt x="623" y="2668"/>
                  </a:cubicBezTo>
                  <a:lnTo>
                    <a:pt x="623" y="2668"/>
                  </a:lnTo>
                  <a:cubicBezTo>
                    <a:pt x="622" y="2671"/>
                    <a:pt x="622" y="2674"/>
                    <a:pt x="620" y="2675"/>
                  </a:cubicBezTo>
                  <a:lnTo>
                    <a:pt x="619" y="2680"/>
                  </a:lnTo>
                  <a:lnTo>
                    <a:pt x="619" y="2680"/>
                  </a:lnTo>
                  <a:cubicBezTo>
                    <a:pt x="592" y="2764"/>
                    <a:pt x="621" y="2848"/>
                    <a:pt x="700" y="2914"/>
                  </a:cubicBezTo>
                  <a:lnTo>
                    <a:pt x="700" y="2914"/>
                  </a:lnTo>
                  <a:cubicBezTo>
                    <a:pt x="845" y="3037"/>
                    <a:pt x="970" y="3125"/>
                    <a:pt x="1092" y="3192"/>
                  </a:cubicBezTo>
                  <a:lnTo>
                    <a:pt x="1092" y="3192"/>
                  </a:lnTo>
                  <a:cubicBezTo>
                    <a:pt x="1117" y="3206"/>
                    <a:pt x="1140" y="3212"/>
                    <a:pt x="1162" y="3212"/>
                  </a:cubicBezTo>
                  <a:lnTo>
                    <a:pt x="1162" y="3212"/>
                  </a:lnTo>
                  <a:cubicBezTo>
                    <a:pt x="1194" y="3212"/>
                    <a:pt x="1225" y="3198"/>
                    <a:pt x="1257" y="3169"/>
                  </a:cubicBezTo>
                  <a:lnTo>
                    <a:pt x="1257" y="3169"/>
                  </a:lnTo>
                  <a:cubicBezTo>
                    <a:pt x="1300" y="3129"/>
                    <a:pt x="1319" y="3081"/>
                    <a:pt x="1337" y="3034"/>
                  </a:cubicBezTo>
                  <a:lnTo>
                    <a:pt x="1337" y="3034"/>
                  </a:lnTo>
                  <a:cubicBezTo>
                    <a:pt x="1344" y="3014"/>
                    <a:pt x="1352" y="2995"/>
                    <a:pt x="1360" y="2978"/>
                  </a:cubicBezTo>
                  <a:lnTo>
                    <a:pt x="1360" y="2978"/>
                  </a:lnTo>
                  <a:cubicBezTo>
                    <a:pt x="1365" y="2970"/>
                    <a:pt x="1369" y="2960"/>
                    <a:pt x="1372" y="2952"/>
                  </a:cubicBezTo>
                  <a:lnTo>
                    <a:pt x="1372" y="2952"/>
                  </a:lnTo>
                  <a:cubicBezTo>
                    <a:pt x="1377" y="2938"/>
                    <a:pt x="1382" y="2929"/>
                    <a:pt x="1385" y="2923"/>
                  </a:cubicBezTo>
                  <a:lnTo>
                    <a:pt x="1385" y="2923"/>
                  </a:lnTo>
                  <a:cubicBezTo>
                    <a:pt x="1397" y="2920"/>
                    <a:pt x="1410" y="2917"/>
                    <a:pt x="1422" y="2914"/>
                  </a:cubicBezTo>
                  <a:lnTo>
                    <a:pt x="1422" y="2914"/>
                  </a:lnTo>
                  <a:cubicBezTo>
                    <a:pt x="1435" y="2914"/>
                    <a:pt x="1445" y="2912"/>
                    <a:pt x="1456" y="2909"/>
                  </a:cubicBezTo>
                  <a:lnTo>
                    <a:pt x="1456" y="2909"/>
                  </a:lnTo>
                  <a:cubicBezTo>
                    <a:pt x="1727" y="2881"/>
                    <a:pt x="1958" y="3143"/>
                    <a:pt x="2089" y="3361"/>
                  </a:cubicBezTo>
                  <a:lnTo>
                    <a:pt x="2089" y="3361"/>
                  </a:lnTo>
                  <a:cubicBezTo>
                    <a:pt x="2120" y="3411"/>
                    <a:pt x="2156" y="3457"/>
                    <a:pt x="2193" y="3499"/>
                  </a:cubicBezTo>
                  <a:lnTo>
                    <a:pt x="2193" y="3499"/>
                  </a:lnTo>
                  <a:cubicBezTo>
                    <a:pt x="2248" y="3602"/>
                    <a:pt x="2315" y="3696"/>
                    <a:pt x="2381" y="3789"/>
                  </a:cubicBezTo>
                  <a:lnTo>
                    <a:pt x="2399" y="3814"/>
                  </a:lnTo>
                  <a:lnTo>
                    <a:pt x="2399" y="3814"/>
                  </a:lnTo>
                  <a:cubicBezTo>
                    <a:pt x="2407" y="3825"/>
                    <a:pt x="2416" y="3838"/>
                    <a:pt x="2429" y="3847"/>
                  </a:cubicBezTo>
                  <a:lnTo>
                    <a:pt x="2429" y="3847"/>
                  </a:lnTo>
                  <a:cubicBezTo>
                    <a:pt x="2436" y="3870"/>
                    <a:pt x="2443" y="3893"/>
                    <a:pt x="2453" y="3914"/>
                  </a:cubicBezTo>
                  <a:lnTo>
                    <a:pt x="2453" y="3914"/>
                  </a:lnTo>
                  <a:cubicBezTo>
                    <a:pt x="2470" y="3949"/>
                    <a:pt x="2488" y="3983"/>
                    <a:pt x="2508" y="4016"/>
                  </a:cubicBezTo>
                  <a:lnTo>
                    <a:pt x="2508" y="4016"/>
                  </a:lnTo>
                  <a:cubicBezTo>
                    <a:pt x="2539" y="4147"/>
                    <a:pt x="2596" y="4260"/>
                    <a:pt x="2644" y="4347"/>
                  </a:cubicBezTo>
                  <a:lnTo>
                    <a:pt x="2647" y="4352"/>
                  </a:lnTo>
                  <a:lnTo>
                    <a:pt x="2647" y="4352"/>
                  </a:lnTo>
                  <a:cubicBezTo>
                    <a:pt x="2656" y="4367"/>
                    <a:pt x="2667" y="4389"/>
                    <a:pt x="2694" y="4399"/>
                  </a:cubicBezTo>
                  <a:lnTo>
                    <a:pt x="2694" y="4399"/>
                  </a:lnTo>
                  <a:cubicBezTo>
                    <a:pt x="2747" y="4417"/>
                    <a:pt x="2795" y="4442"/>
                    <a:pt x="2846" y="4468"/>
                  </a:cubicBezTo>
                  <a:lnTo>
                    <a:pt x="2846" y="4468"/>
                  </a:lnTo>
                  <a:cubicBezTo>
                    <a:pt x="2926" y="4510"/>
                    <a:pt x="3008" y="4554"/>
                    <a:pt x="3105" y="4567"/>
                  </a:cubicBezTo>
                  <a:lnTo>
                    <a:pt x="3105" y="4567"/>
                  </a:lnTo>
                  <a:cubicBezTo>
                    <a:pt x="3172" y="4577"/>
                    <a:pt x="3226" y="4587"/>
                    <a:pt x="3271" y="4627"/>
                  </a:cubicBezTo>
                  <a:lnTo>
                    <a:pt x="3271" y="4627"/>
                  </a:lnTo>
                  <a:cubicBezTo>
                    <a:pt x="3287" y="4641"/>
                    <a:pt x="3303" y="4648"/>
                    <a:pt x="3318" y="4648"/>
                  </a:cubicBezTo>
                  <a:lnTo>
                    <a:pt x="3318" y="4648"/>
                  </a:lnTo>
                  <a:cubicBezTo>
                    <a:pt x="3349" y="4648"/>
                    <a:pt x="3365" y="4623"/>
                    <a:pt x="3374" y="4608"/>
                  </a:cubicBezTo>
                  <a:lnTo>
                    <a:pt x="3374" y="4608"/>
                  </a:lnTo>
                  <a:cubicBezTo>
                    <a:pt x="3377" y="4604"/>
                    <a:pt x="3380" y="4598"/>
                    <a:pt x="3383" y="4596"/>
                  </a:cubicBezTo>
                  <a:lnTo>
                    <a:pt x="3383" y="4596"/>
                  </a:lnTo>
                  <a:cubicBezTo>
                    <a:pt x="3411" y="4589"/>
                    <a:pt x="3421" y="4574"/>
                    <a:pt x="3425" y="4561"/>
                  </a:cubicBezTo>
                  <a:lnTo>
                    <a:pt x="3425" y="4561"/>
                  </a:lnTo>
                  <a:cubicBezTo>
                    <a:pt x="3432" y="4533"/>
                    <a:pt x="3409" y="4513"/>
                    <a:pt x="3398" y="4503"/>
                  </a:cubicBezTo>
                  <a:lnTo>
                    <a:pt x="3398" y="4503"/>
                  </a:lnTo>
                  <a:cubicBezTo>
                    <a:pt x="3364" y="4456"/>
                    <a:pt x="3353" y="4400"/>
                    <a:pt x="3342" y="4341"/>
                  </a:cubicBezTo>
                  <a:lnTo>
                    <a:pt x="3342" y="4341"/>
                  </a:lnTo>
                  <a:cubicBezTo>
                    <a:pt x="3336" y="4308"/>
                    <a:pt x="3329" y="4274"/>
                    <a:pt x="3318" y="4241"/>
                  </a:cubicBezTo>
                  <a:lnTo>
                    <a:pt x="3318" y="4241"/>
                  </a:lnTo>
                  <a:cubicBezTo>
                    <a:pt x="3325" y="4223"/>
                    <a:pt x="3329" y="4202"/>
                    <a:pt x="3331" y="4181"/>
                  </a:cubicBezTo>
                  <a:lnTo>
                    <a:pt x="3331" y="4181"/>
                  </a:lnTo>
                  <a:cubicBezTo>
                    <a:pt x="3342" y="4042"/>
                    <a:pt x="3433" y="3884"/>
                    <a:pt x="3485" y="3757"/>
                  </a:cubicBezTo>
                  <a:lnTo>
                    <a:pt x="3485" y="3757"/>
                  </a:lnTo>
                  <a:cubicBezTo>
                    <a:pt x="3548" y="3605"/>
                    <a:pt x="3717" y="3583"/>
                    <a:pt x="3823" y="3478"/>
                  </a:cubicBezTo>
                  <a:lnTo>
                    <a:pt x="3823" y="3478"/>
                  </a:lnTo>
                  <a:cubicBezTo>
                    <a:pt x="3826" y="3476"/>
                    <a:pt x="3829" y="3475"/>
                    <a:pt x="3831" y="3474"/>
                  </a:cubicBezTo>
                  <a:lnTo>
                    <a:pt x="3831" y="3474"/>
                  </a:lnTo>
                  <a:cubicBezTo>
                    <a:pt x="3937" y="3438"/>
                    <a:pt x="4048" y="3401"/>
                    <a:pt x="4128" y="3319"/>
                  </a:cubicBezTo>
                  <a:lnTo>
                    <a:pt x="4128" y="3319"/>
                  </a:lnTo>
                  <a:cubicBezTo>
                    <a:pt x="4141" y="3304"/>
                    <a:pt x="4158" y="3291"/>
                    <a:pt x="4175" y="3277"/>
                  </a:cubicBezTo>
                  <a:lnTo>
                    <a:pt x="4175" y="3277"/>
                  </a:lnTo>
                  <a:cubicBezTo>
                    <a:pt x="4237" y="3226"/>
                    <a:pt x="4322" y="3158"/>
                    <a:pt x="4276" y="3026"/>
                  </a:cubicBezTo>
                  <a:lnTo>
                    <a:pt x="4276" y="3026"/>
                  </a:lnTo>
                  <a:cubicBezTo>
                    <a:pt x="4275" y="3023"/>
                    <a:pt x="4275" y="3020"/>
                    <a:pt x="4274" y="3020"/>
                  </a:cubicBezTo>
                  <a:lnTo>
                    <a:pt x="4274" y="3020"/>
                  </a:lnTo>
                  <a:cubicBezTo>
                    <a:pt x="4278" y="3016"/>
                    <a:pt x="4292" y="3010"/>
                    <a:pt x="4301" y="3007"/>
                  </a:cubicBezTo>
                  <a:lnTo>
                    <a:pt x="4301" y="3007"/>
                  </a:lnTo>
                  <a:cubicBezTo>
                    <a:pt x="4304" y="3005"/>
                    <a:pt x="4307" y="3004"/>
                    <a:pt x="4311" y="3003"/>
                  </a:cubicBezTo>
                  <a:lnTo>
                    <a:pt x="4311" y="3003"/>
                  </a:lnTo>
                  <a:cubicBezTo>
                    <a:pt x="4318" y="3075"/>
                    <a:pt x="4369" y="3081"/>
                    <a:pt x="4386" y="3081"/>
                  </a:cubicBezTo>
                  <a:lnTo>
                    <a:pt x="4386" y="3081"/>
                  </a:lnTo>
                  <a:cubicBezTo>
                    <a:pt x="4416" y="3081"/>
                    <a:pt x="4446" y="3066"/>
                    <a:pt x="4461" y="3058"/>
                  </a:cubicBezTo>
                  <a:lnTo>
                    <a:pt x="4461" y="3058"/>
                  </a:lnTo>
                  <a:cubicBezTo>
                    <a:pt x="4510" y="3033"/>
                    <a:pt x="4564" y="3015"/>
                    <a:pt x="4636" y="3000"/>
                  </a:cubicBezTo>
                  <a:lnTo>
                    <a:pt x="4636" y="3000"/>
                  </a:lnTo>
                  <a:cubicBezTo>
                    <a:pt x="4640" y="3000"/>
                    <a:pt x="4643" y="2998"/>
                    <a:pt x="4647" y="2995"/>
                  </a:cubicBezTo>
                  <a:lnTo>
                    <a:pt x="4647" y="2995"/>
                  </a:lnTo>
                  <a:cubicBezTo>
                    <a:pt x="4651" y="2993"/>
                    <a:pt x="4652" y="2963"/>
                    <a:pt x="4652" y="2963"/>
                  </a:cubicBezTo>
                  <a:lnTo>
                    <a:pt x="4652" y="2963"/>
                  </a:lnTo>
                  <a:cubicBezTo>
                    <a:pt x="4673" y="2923"/>
                    <a:pt x="4695" y="2884"/>
                    <a:pt x="4709" y="2842"/>
                  </a:cubicBezTo>
                  <a:lnTo>
                    <a:pt x="4709" y="2842"/>
                  </a:lnTo>
                  <a:cubicBezTo>
                    <a:pt x="4729" y="2780"/>
                    <a:pt x="4723" y="2707"/>
                    <a:pt x="4725" y="2643"/>
                  </a:cubicBezTo>
                  <a:lnTo>
                    <a:pt x="4725" y="2643"/>
                  </a:lnTo>
                  <a:cubicBezTo>
                    <a:pt x="4728" y="2596"/>
                    <a:pt x="4752" y="2555"/>
                    <a:pt x="4763" y="2510"/>
                  </a:cubicBezTo>
                  <a:lnTo>
                    <a:pt x="4763" y="2510"/>
                  </a:lnTo>
                  <a:cubicBezTo>
                    <a:pt x="4784" y="2454"/>
                    <a:pt x="4781" y="2399"/>
                    <a:pt x="4753" y="234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AABC9547-4A60-BA4A-A7D6-574939424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2342" y="7436942"/>
              <a:ext cx="1912521" cy="987945"/>
            </a:xfrm>
            <a:custGeom>
              <a:avLst/>
              <a:gdLst>
                <a:gd name="T0" fmla="*/ 2892 w 2929"/>
                <a:gd name="T1" fmla="*/ 1479 h 1511"/>
                <a:gd name="T2" fmla="*/ 2896 w 2929"/>
                <a:gd name="T3" fmla="*/ 1480 h 1511"/>
                <a:gd name="T4" fmla="*/ 2910 w 2929"/>
                <a:gd name="T5" fmla="*/ 1278 h 1511"/>
                <a:gd name="T6" fmla="*/ 2910 w 2929"/>
                <a:gd name="T7" fmla="*/ 1245 h 1511"/>
                <a:gd name="T8" fmla="*/ 2911 w 2929"/>
                <a:gd name="T9" fmla="*/ 1202 h 1511"/>
                <a:gd name="T10" fmla="*/ 2920 w 2929"/>
                <a:gd name="T11" fmla="*/ 673 h 1511"/>
                <a:gd name="T12" fmla="*/ 2887 w 2929"/>
                <a:gd name="T13" fmla="*/ 521 h 1511"/>
                <a:gd name="T14" fmla="*/ 2868 w 2929"/>
                <a:gd name="T15" fmla="*/ 352 h 1511"/>
                <a:gd name="T16" fmla="*/ 2868 w 2929"/>
                <a:gd name="T17" fmla="*/ 350 h 1511"/>
                <a:gd name="T18" fmla="*/ 2860 w 2929"/>
                <a:gd name="T19" fmla="*/ 264 h 1511"/>
                <a:gd name="T20" fmla="*/ 2860 w 2929"/>
                <a:gd name="T21" fmla="*/ 132 h 1511"/>
                <a:gd name="T22" fmla="*/ 2803 w 2929"/>
                <a:gd name="T23" fmla="*/ 76 h 1511"/>
                <a:gd name="T24" fmla="*/ 973 w 2929"/>
                <a:gd name="T25" fmla="*/ 44 h 1511"/>
                <a:gd name="T26" fmla="*/ 826 w 2929"/>
                <a:gd name="T27" fmla="*/ 45 h 1511"/>
                <a:gd name="T28" fmla="*/ 727 w 2929"/>
                <a:gd name="T29" fmla="*/ 36 h 1511"/>
                <a:gd name="T30" fmla="*/ 346 w 2929"/>
                <a:gd name="T31" fmla="*/ 26 h 1511"/>
                <a:gd name="T32" fmla="*/ 129 w 2929"/>
                <a:gd name="T33" fmla="*/ 21 h 1511"/>
                <a:gd name="T34" fmla="*/ 34 w 2929"/>
                <a:gd name="T35" fmla="*/ 27 h 1511"/>
                <a:gd name="T36" fmla="*/ 27 w 2929"/>
                <a:gd name="T37" fmla="*/ 36 h 1511"/>
                <a:gd name="T38" fmla="*/ 7 w 2929"/>
                <a:gd name="T39" fmla="*/ 111 h 1511"/>
                <a:gd name="T40" fmla="*/ 20 w 2929"/>
                <a:gd name="T41" fmla="*/ 199 h 1511"/>
                <a:gd name="T42" fmla="*/ 15 w 2929"/>
                <a:gd name="T43" fmla="*/ 227 h 1511"/>
                <a:gd name="T44" fmla="*/ 29 w 2929"/>
                <a:gd name="T45" fmla="*/ 219 h 1511"/>
                <a:gd name="T46" fmla="*/ 124 w 2929"/>
                <a:gd name="T47" fmla="*/ 220 h 1511"/>
                <a:gd name="T48" fmla="*/ 1010 w 2929"/>
                <a:gd name="T49" fmla="*/ 434 h 1511"/>
                <a:gd name="T50" fmla="*/ 1009 w 2929"/>
                <a:gd name="T51" fmla="*/ 477 h 1511"/>
                <a:gd name="T52" fmla="*/ 995 w 2929"/>
                <a:gd name="T53" fmla="*/ 953 h 1511"/>
                <a:gd name="T54" fmla="*/ 989 w 2929"/>
                <a:gd name="T55" fmla="*/ 1052 h 1511"/>
                <a:gd name="T56" fmla="*/ 1057 w 2929"/>
                <a:gd name="T57" fmla="*/ 1152 h 1511"/>
                <a:gd name="T58" fmla="*/ 1324 w 2929"/>
                <a:gd name="T59" fmla="*/ 1249 h 1511"/>
                <a:gd name="T60" fmla="*/ 1666 w 2929"/>
                <a:gd name="T61" fmla="*/ 1358 h 1511"/>
                <a:gd name="T62" fmla="*/ 1674 w 2929"/>
                <a:gd name="T63" fmla="*/ 1365 h 1511"/>
                <a:gd name="T64" fmla="*/ 1751 w 2929"/>
                <a:gd name="T65" fmla="*/ 1443 h 1511"/>
                <a:gd name="T66" fmla="*/ 1779 w 2929"/>
                <a:gd name="T67" fmla="*/ 1435 h 1511"/>
                <a:gd name="T68" fmla="*/ 1883 w 2929"/>
                <a:gd name="T69" fmla="*/ 1407 h 1511"/>
                <a:gd name="T70" fmla="*/ 1923 w 2929"/>
                <a:gd name="T71" fmla="*/ 1419 h 1511"/>
                <a:gd name="T72" fmla="*/ 1976 w 2929"/>
                <a:gd name="T73" fmla="*/ 1477 h 1511"/>
                <a:gd name="T74" fmla="*/ 1985 w 2929"/>
                <a:gd name="T75" fmla="*/ 1482 h 1511"/>
                <a:gd name="T76" fmla="*/ 2010 w 2929"/>
                <a:gd name="T77" fmla="*/ 1482 h 1511"/>
                <a:gd name="T78" fmla="*/ 2019 w 2929"/>
                <a:gd name="T79" fmla="*/ 1477 h 1511"/>
                <a:gd name="T80" fmla="*/ 2022 w 2929"/>
                <a:gd name="T81" fmla="*/ 1447 h 1511"/>
                <a:gd name="T82" fmla="*/ 2023 w 2929"/>
                <a:gd name="T83" fmla="*/ 1444 h 1511"/>
                <a:gd name="T84" fmla="*/ 2027 w 2929"/>
                <a:gd name="T85" fmla="*/ 1444 h 1511"/>
                <a:gd name="T86" fmla="*/ 2041 w 2929"/>
                <a:gd name="T87" fmla="*/ 1427 h 1511"/>
                <a:gd name="T88" fmla="*/ 2108 w 2929"/>
                <a:gd name="T89" fmla="*/ 1443 h 1511"/>
                <a:gd name="T90" fmla="*/ 2133 w 2929"/>
                <a:gd name="T91" fmla="*/ 1447 h 1511"/>
                <a:gd name="T92" fmla="*/ 2201 w 2929"/>
                <a:gd name="T93" fmla="*/ 1453 h 1511"/>
                <a:gd name="T94" fmla="*/ 2247 w 2929"/>
                <a:gd name="T95" fmla="*/ 1473 h 1511"/>
                <a:gd name="T96" fmla="*/ 2294 w 2929"/>
                <a:gd name="T97" fmla="*/ 1478 h 1511"/>
                <a:gd name="T98" fmla="*/ 2337 w 2929"/>
                <a:gd name="T99" fmla="*/ 1466 h 1511"/>
                <a:gd name="T100" fmla="*/ 2463 w 2929"/>
                <a:gd name="T101" fmla="*/ 1440 h 1511"/>
                <a:gd name="T102" fmla="*/ 2476 w 2929"/>
                <a:gd name="T103" fmla="*/ 1438 h 1511"/>
                <a:gd name="T104" fmla="*/ 2620 w 2929"/>
                <a:gd name="T105" fmla="*/ 1427 h 1511"/>
                <a:gd name="T106" fmla="*/ 2714 w 2929"/>
                <a:gd name="T107" fmla="*/ 1414 h 1511"/>
                <a:gd name="T108" fmla="*/ 2773 w 2929"/>
                <a:gd name="T109" fmla="*/ 1439 h 1511"/>
                <a:gd name="T110" fmla="*/ 2831 w 2929"/>
                <a:gd name="T111" fmla="*/ 1466 h 1511"/>
                <a:gd name="T112" fmla="*/ 2880 w 2929"/>
                <a:gd name="T113" fmla="*/ 1494 h 1511"/>
                <a:gd name="T114" fmla="*/ 2904 w 2929"/>
                <a:gd name="T115" fmla="*/ 151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29" h="1511">
                  <a:moveTo>
                    <a:pt x="2893" y="1485"/>
                  </a:moveTo>
                  <a:lnTo>
                    <a:pt x="2893" y="1485"/>
                  </a:lnTo>
                  <a:cubicBezTo>
                    <a:pt x="2893" y="1483"/>
                    <a:pt x="2892" y="1481"/>
                    <a:pt x="2892" y="1479"/>
                  </a:cubicBezTo>
                  <a:lnTo>
                    <a:pt x="2892" y="1479"/>
                  </a:lnTo>
                  <a:cubicBezTo>
                    <a:pt x="2894" y="1479"/>
                    <a:pt x="2895" y="1479"/>
                    <a:pt x="2896" y="1480"/>
                  </a:cubicBezTo>
                  <a:lnTo>
                    <a:pt x="2896" y="1480"/>
                  </a:lnTo>
                  <a:cubicBezTo>
                    <a:pt x="2905" y="1477"/>
                    <a:pt x="2910" y="1468"/>
                    <a:pt x="2909" y="1451"/>
                  </a:cubicBezTo>
                  <a:lnTo>
                    <a:pt x="2909" y="1451"/>
                  </a:lnTo>
                  <a:cubicBezTo>
                    <a:pt x="2908" y="1393"/>
                    <a:pt x="2910" y="1335"/>
                    <a:pt x="2910" y="1278"/>
                  </a:cubicBezTo>
                  <a:lnTo>
                    <a:pt x="2910" y="1278"/>
                  </a:lnTo>
                  <a:cubicBezTo>
                    <a:pt x="2910" y="1267"/>
                    <a:pt x="2910" y="1256"/>
                    <a:pt x="2910" y="1245"/>
                  </a:cubicBezTo>
                  <a:lnTo>
                    <a:pt x="2910" y="1245"/>
                  </a:lnTo>
                  <a:cubicBezTo>
                    <a:pt x="2911" y="1241"/>
                    <a:pt x="2911" y="1237"/>
                    <a:pt x="2911" y="1232"/>
                  </a:cubicBezTo>
                  <a:lnTo>
                    <a:pt x="2911" y="1232"/>
                  </a:lnTo>
                  <a:cubicBezTo>
                    <a:pt x="2911" y="1222"/>
                    <a:pt x="2911" y="1212"/>
                    <a:pt x="2911" y="1202"/>
                  </a:cubicBezTo>
                  <a:lnTo>
                    <a:pt x="2911" y="1202"/>
                  </a:lnTo>
                  <a:cubicBezTo>
                    <a:pt x="2928" y="1026"/>
                    <a:pt x="2928" y="850"/>
                    <a:pt x="2919" y="673"/>
                  </a:cubicBezTo>
                  <a:lnTo>
                    <a:pt x="2920" y="673"/>
                  </a:lnTo>
                  <a:lnTo>
                    <a:pt x="2920" y="673"/>
                  </a:lnTo>
                  <a:cubicBezTo>
                    <a:pt x="2913" y="622"/>
                    <a:pt x="2897" y="572"/>
                    <a:pt x="2887" y="521"/>
                  </a:cubicBezTo>
                  <a:lnTo>
                    <a:pt x="2887" y="521"/>
                  </a:lnTo>
                  <a:cubicBezTo>
                    <a:pt x="2879" y="475"/>
                    <a:pt x="2878" y="428"/>
                    <a:pt x="2872" y="381"/>
                  </a:cubicBezTo>
                  <a:lnTo>
                    <a:pt x="2872" y="381"/>
                  </a:lnTo>
                  <a:cubicBezTo>
                    <a:pt x="2871" y="372"/>
                    <a:pt x="2870" y="362"/>
                    <a:pt x="2868" y="352"/>
                  </a:cubicBezTo>
                  <a:lnTo>
                    <a:pt x="2868" y="352"/>
                  </a:lnTo>
                  <a:cubicBezTo>
                    <a:pt x="2868" y="351"/>
                    <a:pt x="2868" y="350"/>
                    <a:pt x="2868" y="350"/>
                  </a:cubicBezTo>
                  <a:lnTo>
                    <a:pt x="2868" y="350"/>
                  </a:lnTo>
                  <a:cubicBezTo>
                    <a:pt x="2868" y="350"/>
                    <a:pt x="2868" y="350"/>
                    <a:pt x="2868" y="349"/>
                  </a:cubicBezTo>
                  <a:lnTo>
                    <a:pt x="2868" y="349"/>
                  </a:lnTo>
                  <a:cubicBezTo>
                    <a:pt x="2864" y="321"/>
                    <a:pt x="2861" y="293"/>
                    <a:pt x="2860" y="264"/>
                  </a:cubicBezTo>
                  <a:lnTo>
                    <a:pt x="2860" y="264"/>
                  </a:lnTo>
                  <a:cubicBezTo>
                    <a:pt x="2857" y="220"/>
                    <a:pt x="2857" y="176"/>
                    <a:pt x="2860" y="132"/>
                  </a:cubicBezTo>
                  <a:lnTo>
                    <a:pt x="2860" y="132"/>
                  </a:lnTo>
                  <a:cubicBezTo>
                    <a:pt x="2861" y="105"/>
                    <a:pt x="2856" y="90"/>
                    <a:pt x="2841" y="82"/>
                  </a:cubicBezTo>
                  <a:lnTo>
                    <a:pt x="2841" y="82"/>
                  </a:lnTo>
                  <a:cubicBezTo>
                    <a:pt x="2832" y="78"/>
                    <a:pt x="2820" y="76"/>
                    <a:pt x="2803" y="76"/>
                  </a:cubicBezTo>
                  <a:lnTo>
                    <a:pt x="2803" y="76"/>
                  </a:lnTo>
                  <a:cubicBezTo>
                    <a:pt x="2194" y="66"/>
                    <a:pt x="1583" y="55"/>
                    <a:pt x="973" y="44"/>
                  </a:cubicBezTo>
                  <a:lnTo>
                    <a:pt x="973" y="44"/>
                  </a:lnTo>
                  <a:cubicBezTo>
                    <a:pt x="944" y="45"/>
                    <a:pt x="914" y="46"/>
                    <a:pt x="886" y="47"/>
                  </a:cubicBezTo>
                  <a:lnTo>
                    <a:pt x="826" y="45"/>
                  </a:lnTo>
                  <a:lnTo>
                    <a:pt x="826" y="45"/>
                  </a:lnTo>
                  <a:cubicBezTo>
                    <a:pt x="812" y="45"/>
                    <a:pt x="798" y="45"/>
                    <a:pt x="784" y="45"/>
                  </a:cubicBezTo>
                  <a:lnTo>
                    <a:pt x="784" y="45"/>
                  </a:lnTo>
                  <a:cubicBezTo>
                    <a:pt x="765" y="43"/>
                    <a:pt x="746" y="41"/>
                    <a:pt x="727" y="36"/>
                  </a:cubicBezTo>
                  <a:lnTo>
                    <a:pt x="727" y="36"/>
                  </a:lnTo>
                  <a:cubicBezTo>
                    <a:pt x="600" y="33"/>
                    <a:pt x="473" y="30"/>
                    <a:pt x="346" y="26"/>
                  </a:cubicBezTo>
                  <a:lnTo>
                    <a:pt x="346" y="26"/>
                  </a:lnTo>
                  <a:cubicBezTo>
                    <a:pt x="287" y="24"/>
                    <a:pt x="228" y="23"/>
                    <a:pt x="169" y="21"/>
                  </a:cubicBezTo>
                  <a:lnTo>
                    <a:pt x="169" y="21"/>
                  </a:lnTo>
                  <a:cubicBezTo>
                    <a:pt x="156" y="20"/>
                    <a:pt x="139" y="27"/>
                    <a:pt x="129" y="21"/>
                  </a:cubicBezTo>
                  <a:lnTo>
                    <a:pt x="129" y="21"/>
                  </a:lnTo>
                  <a:cubicBezTo>
                    <a:pt x="80" y="0"/>
                    <a:pt x="52" y="6"/>
                    <a:pt x="34" y="27"/>
                  </a:cubicBezTo>
                  <a:lnTo>
                    <a:pt x="34" y="27"/>
                  </a:lnTo>
                  <a:cubicBezTo>
                    <a:pt x="31" y="27"/>
                    <a:pt x="28" y="27"/>
                    <a:pt x="26" y="26"/>
                  </a:cubicBezTo>
                  <a:lnTo>
                    <a:pt x="26" y="26"/>
                  </a:lnTo>
                  <a:cubicBezTo>
                    <a:pt x="26" y="30"/>
                    <a:pt x="27" y="33"/>
                    <a:pt x="27" y="36"/>
                  </a:cubicBezTo>
                  <a:lnTo>
                    <a:pt x="27" y="36"/>
                  </a:lnTo>
                  <a:cubicBezTo>
                    <a:pt x="16" y="55"/>
                    <a:pt x="10" y="82"/>
                    <a:pt x="7" y="111"/>
                  </a:cubicBezTo>
                  <a:lnTo>
                    <a:pt x="7" y="111"/>
                  </a:lnTo>
                  <a:cubicBezTo>
                    <a:pt x="4" y="141"/>
                    <a:pt x="0" y="173"/>
                    <a:pt x="21" y="191"/>
                  </a:cubicBezTo>
                  <a:lnTo>
                    <a:pt x="21" y="191"/>
                  </a:lnTo>
                  <a:cubicBezTo>
                    <a:pt x="20" y="193"/>
                    <a:pt x="20" y="196"/>
                    <a:pt x="20" y="199"/>
                  </a:cubicBezTo>
                  <a:lnTo>
                    <a:pt x="20" y="199"/>
                  </a:lnTo>
                  <a:cubicBezTo>
                    <a:pt x="18" y="208"/>
                    <a:pt x="16" y="217"/>
                    <a:pt x="15" y="227"/>
                  </a:cubicBezTo>
                  <a:lnTo>
                    <a:pt x="15" y="227"/>
                  </a:lnTo>
                  <a:cubicBezTo>
                    <a:pt x="16" y="227"/>
                    <a:pt x="17" y="227"/>
                    <a:pt x="17" y="227"/>
                  </a:cubicBezTo>
                  <a:lnTo>
                    <a:pt x="17" y="227"/>
                  </a:lnTo>
                  <a:cubicBezTo>
                    <a:pt x="21" y="225"/>
                    <a:pt x="25" y="221"/>
                    <a:pt x="29" y="219"/>
                  </a:cubicBezTo>
                  <a:lnTo>
                    <a:pt x="29" y="219"/>
                  </a:lnTo>
                  <a:cubicBezTo>
                    <a:pt x="61" y="218"/>
                    <a:pt x="93" y="222"/>
                    <a:pt x="124" y="220"/>
                  </a:cubicBezTo>
                  <a:lnTo>
                    <a:pt x="124" y="220"/>
                  </a:lnTo>
                  <a:cubicBezTo>
                    <a:pt x="388" y="239"/>
                    <a:pt x="638" y="256"/>
                    <a:pt x="888" y="274"/>
                  </a:cubicBezTo>
                  <a:lnTo>
                    <a:pt x="888" y="274"/>
                  </a:lnTo>
                  <a:cubicBezTo>
                    <a:pt x="1035" y="285"/>
                    <a:pt x="1035" y="286"/>
                    <a:pt x="1010" y="434"/>
                  </a:cubicBezTo>
                  <a:lnTo>
                    <a:pt x="1010" y="434"/>
                  </a:lnTo>
                  <a:cubicBezTo>
                    <a:pt x="1010" y="448"/>
                    <a:pt x="1009" y="463"/>
                    <a:pt x="1009" y="477"/>
                  </a:cubicBezTo>
                  <a:lnTo>
                    <a:pt x="1009" y="477"/>
                  </a:lnTo>
                  <a:cubicBezTo>
                    <a:pt x="1004" y="636"/>
                    <a:pt x="999" y="794"/>
                    <a:pt x="995" y="953"/>
                  </a:cubicBezTo>
                  <a:lnTo>
                    <a:pt x="995" y="953"/>
                  </a:lnTo>
                  <a:lnTo>
                    <a:pt x="995" y="953"/>
                  </a:lnTo>
                  <a:lnTo>
                    <a:pt x="995" y="953"/>
                  </a:lnTo>
                  <a:cubicBezTo>
                    <a:pt x="987" y="988"/>
                    <a:pt x="984" y="1022"/>
                    <a:pt x="989" y="1052"/>
                  </a:cubicBezTo>
                  <a:lnTo>
                    <a:pt x="989" y="1052"/>
                  </a:lnTo>
                  <a:cubicBezTo>
                    <a:pt x="987" y="1066"/>
                    <a:pt x="988" y="1079"/>
                    <a:pt x="1001" y="1090"/>
                  </a:cubicBezTo>
                  <a:lnTo>
                    <a:pt x="1001" y="1090"/>
                  </a:lnTo>
                  <a:cubicBezTo>
                    <a:pt x="1012" y="1113"/>
                    <a:pt x="1030" y="1134"/>
                    <a:pt x="1057" y="1152"/>
                  </a:cubicBezTo>
                  <a:lnTo>
                    <a:pt x="1057" y="1152"/>
                  </a:lnTo>
                  <a:cubicBezTo>
                    <a:pt x="1133" y="1207"/>
                    <a:pt x="1235" y="1226"/>
                    <a:pt x="1324" y="1249"/>
                  </a:cubicBezTo>
                  <a:lnTo>
                    <a:pt x="1324" y="1249"/>
                  </a:lnTo>
                  <a:cubicBezTo>
                    <a:pt x="1428" y="1278"/>
                    <a:pt x="1544" y="1293"/>
                    <a:pt x="1640" y="1342"/>
                  </a:cubicBezTo>
                  <a:lnTo>
                    <a:pt x="1640" y="1342"/>
                  </a:lnTo>
                  <a:cubicBezTo>
                    <a:pt x="1650" y="1346"/>
                    <a:pt x="1658" y="1352"/>
                    <a:pt x="1666" y="1358"/>
                  </a:cubicBezTo>
                  <a:lnTo>
                    <a:pt x="1666" y="1358"/>
                  </a:lnTo>
                  <a:cubicBezTo>
                    <a:pt x="1668" y="1361"/>
                    <a:pt x="1671" y="1363"/>
                    <a:pt x="1674" y="1365"/>
                  </a:cubicBezTo>
                  <a:lnTo>
                    <a:pt x="1674" y="1365"/>
                  </a:lnTo>
                  <a:cubicBezTo>
                    <a:pt x="1685" y="1374"/>
                    <a:pt x="1694" y="1385"/>
                    <a:pt x="1704" y="1397"/>
                  </a:cubicBezTo>
                  <a:lnTo>
                    <a:pt x="1704" y="1397"/>
                  </a:lnTo>
                  <a:cubicBezTo>
                    <a:pt x="1711" y="1419"/>
                    <a:pt x="1721" y="1440"/>
                    <a:pt x="1751" y="1443"/>
                  </a:cubicBezTo>
                  <a:lnTo>
                    <a:pt x="1751" y="1443"/>
                  </a:lnTo>
                  <a:cubicBezTo>
                    <a:pt x="1764" y="1444"/>
                    <a:pt x="1772" y="1440"/>
                    <a:pt x="1779" y="1435"/>
                  </a:cubicBezTo>
                  <a:lnTo>
                    <a:pt x="1779" y="1435"/>
                  </a:lnTo>
                  <a:cubicBezTo>
                    <a:pt x="1788" y="1430"/>
                    <a:pt x="1796" y="1425"/>
                    <a:pt x="1802" y="1417"/>
                  </a:cubicBezTo>
                  <a:lnTo>
                    <a:pt x="1802" y="1417"/>
                  </a:lnTo>
                  <a:cubicBezTo>
                    <a:pt x="1825" y="1384"/>
                    <a:pt x="1850" y="1392"/>
                    <a:pt x="1883" y="1407"/>
                  </a:cubicBezTo>
                  <a:lnTo>
                    <a:pt x="1883" y="1407"/>
                  </a:lnTo>
                  <a:cubicBezTo>
                    <a:pt x="1897" y="1413"/>
                    <a:pt x="1909" y="1417"/>
                    <a:pt x="1923" y="1419"/>
                  </a:cubicBezTo>
                  <a:lnTo>
                    <a:pt x="1923" y="1419"/>
                  </a:lnTo>
                  <a:cubicBezTo>
                    <a:pt x="1951" y="1421"/>
                    <a:pt x="1962" y="1439"/>
                    <a:pt x="1976" y="1458"/>
                  </a:cubicBezTo>
                  <a:lnTo>
                    <a:pt x="1976" y="1458"/>
                  </a:lnTo>
                  <a:cubicBezTo>
                    <a:pt x="1976" y="1464"/>
                    <a:pt x="1976" y="1471"/>
                    <a:pt x="1976" y="1477"/>
                  </a:cubicBezTo>
                  <a:lnTo>
                    <a:pt x="1976" y="1477"/>
                  </a:lnTo>
                  <a:cubicBezTo>
                    <a:pt x="1979" y="1479"/>
                    <a:pt x="1981" y="1481"/>
                    <a:pt x="1985" y="1482"/>
                  </a:cubicBezTo>
                  <a:lnTo>
                    <a:pt x="1985" y="1482"/>
                  </a:lnTo>
                  <a:cubicBezTo>
                    <a:pt x="1989" y="1484"/>
                    <a:pt x="1993" y="1484"/>
                    <a:pt x="1998" y="1484"/>
                  </a:cubicBezTo>
                  <a:lnTo>
                    <a:pt x="1998" y="1484"/>
                  </a:lnTo>
                  <a:cubicBezTo>
                    <a:pt x="2002" y="1484"/>
                    <a:pt x="2006" y="1484"/>
                    <a:pt x="2010" y="1482"/>
                  </a:cubicBezTo>
                  <a:lnTo>
                    <a:pt x="2010" y="1482"/>
                  </a:lnTo>
                  <a:cubicBezTo>
                    <a:pt x="2013" y="1481"/>
                    <a:pt x="2016" y="1479"/>
                    <a:pt x="2019" y="1477"/>
                  </a:cubicBezTo>
                  <a:lnTo>
                    <a:pt x="2019" y="1477"/>
                  </a:lnTo>
                  <a:cubicBezTo>
                    <a:pt x="2024" y="1470"/>
                    <a:pt x="2026" y="1460"/>
                    <a:pt x="2026" y="1446"/>
                  </a:cubicBezTo>
                  <a:lnTo>
                    <a:pt x="2026" y="1446"/>
                  </a:lnTo>
                  <a:cubicBezTo>
                    <a:pt x="2024" y="1446"/>
                    <a:pt x="2023" y="1447"/>
                    <a:pt x="2022" y="1447"/>
                  </a:cubicBezTo>
                  <a:lnTo>
                    <a:pt x="2022" y="1447"/>
                  </a:lnTo>
                  <a:cubicBezTo>
                    <a:pt x="2022" y="1446"/>
                    <a:pt x="2022" y="1445"/>
                    <a:pt x="2023" y="1444"/>
                  </a:cubicBezTo>
                  <a:lnTo>
                    <a:pt x="2023" y="1444"/>
                  </a:lnTo>
                  <a:cubicBezTo>
                    <a:pt x="2024" y="1441"/>
                    <a:pt x="2025" y="1440"/>
                    <a:pt x="2026" y="1437"/>
                  </a:cubicBezTo>
                  <a:lnTo>
                    <a:pt x="2026" y="1437"/>
                  </a:lnTo>
                  <a:cubicBezTo>
                    <a:pt x="2026" y="1440"/>
                    <a:pt x="2026" y="1441"/>
                    <a:pt x="2027" y="1444"/>
                  </a:cubicBezTo>
                  <a:lnTo>
                    <a:pt x="2027" y="1444"/>
                  </a:lnTo>
                  <a:cubicBezTo>
                    <a:pt x="2032" y="1439"/>
                    <a:pt x="2037" y="1433"/>
                    <a:pt x="2041" y="1427"/>
                  </a:cubicBezTo>
                  <a:lnTo>
                    <a:pt x="2041" y="1427"/>
                  </a:lnTo>
                  <a:cubicBezTo>
                    <a:pt x="2060" y="1423"/>
                    <a:pt x="2085" y="1433"/>
                    <a:pt x="2099" y="1439"/>
                  </a:cubicBezTo>
                  <a:lnTo>
                    <a:pt x="2099" y="1439"/>
                  </a:lnTo>
                  <a:cubicBezTo>
                    <a:pt x="2102" y="1440"/>
                    <a:pt x="2105" y="1441"/>
                    <a:pt x="2108" y="1443"/>
                  </a:cubicBezTo>
                  <a:lnTo>
                    <a:pt x="2108" y="1443"/>
                  </a:lnTo>
                  <a:cubicBezTo>
                    <a:pt x="2117" y="1447"/>
                    <a:pt x="2125" y="1449"/>
                    <a:pt x="2133" y="1447"/>
                  </a:cubicBezTo>
                  <a:lnTo>
                    <a:pt x="2133" y="1447"/>
                  </a:lnTo>
                  <a:cubicBezTo>
                    <a:pt x="2136" y="1447"/>
                    <a:pt x="2139" y="1447"/>
                    <a:pt x="2142" y="1447"/>
                  </a:cubicBezTo>
                  <a:lnTo>
                    <a:pt x="2142" y="1447"/>
                  </a:lnTo>
                  <a:cubicBezTo>
                    <a:pt x="2164" y="1447"/>
                    <a:pt x="2182" y="1448"/>
                    <a:pt x="2201" y="1453"/>
                  </a:cubicBezTo>
                  <a:lnTo>
                    <a:pt x="2201" y="1453"/>
                  </a:lnTo>
                  <a:cubicBezTo>
                    <a:pt x="2215" y="1461"/>
                    <a:pt x="2231" y="1468"/>
                    <a:pt x="2247" y="1473"/>
                  </a:cubicBezTo>
                  <a:lnTo>
                    <a:pt x="2247" y="1473"/>
                  </a:lnTo>
                  <a:cubicBezTo>
                    <a:pt x="2263" y="1479"/>
                    <a:pt x="2277" y="1480"/>
                    <a:pt x="2294" y="1478"/>
                  </a:cubicBezTo>
                  <a:lnTo>
                    <a:pt x="2294" y="1478"/>
                  </a:lnTo>
                  <a:lnTo>
                    <a:pt x="2294" y="1478"/>
                  </a:lnTo>
                  <a:lnTo>
                    <a:pt x="2294" y="1478"/>
                  </a:lnTo>
                  <a:cubicBezTo>
                    <a:pt x="2312" y="1482"/>
                    <a:pt x="2325" y="1475"/>
                    <a:pt x="2337" y="1466"/>
                  </a:cubicBezTo>
                  <a:lnTo>
                    <a:pt x="2337" y="1466"/>
                  </a:lnTo>
                  <a:cubicBezTo>
                    <a:pt x="2366" y="1457"/>
                    <a:pt x="2398" y="1450"/>
                    <a:pt x="2429" y="1445"/>
                  </a:cubicBezTo>
                  <a:lnTo>
                    <a:pt x="2429" y="1445"/>
                  </a:lnTo>
                  <a:cubicBezTo>
                    <a:pt x="2441" y="1445"/>
                    <a:pt x="2452" y="1443"/>
                    <a:pt x="2463" y="1440"/>
                  </a:cubicBezTo>
                  <a:lnTo>
                    <a:pt x="2463" y="1440"/>
                  </a:lnTo>
                  <a:cubicBezTo>
                    <a:pt x="2467" y="1439"/>
                    <a:pt x="2472" y="1439"/>
                    <a:pt x="2476" y="1438"/>
                  </a:cubicBezTo>
                  <a:lnTo>
                    <a:pt x="2476" y="1438"/>
                  </a:lnTo>
                  <a:cubicBezTo>
                    <a:pt x="2518" y="1433"/>
                    <a:pt x="2557" y="1436"/>
                    <a:pt x="2598" y="1430"/>
                  </a:cubicBezTo>
                  <a:lnTo>
                    <a:pt x="2598" y="1430"/>
                  </a:lnTo>
                  <a:cubicBezTo>
                    <a:pt x="2607" y="1431"/>
                    <a:pt x="2615" y="1430"/>
                    <a:pt x="2620" y="1427"/>
                  </a:cubicBezTo>
                  <a:lnTo>
                    <a:pt x="2620" y="1427"/>
                  </a:lnTo>
                  <a:cubicBezTo>
                    <a:pt x="2655" y="1408"/>
                    <a:pt x="2685" y="1407"/>
                    <a:pt x="2714" y="1414"/>
                  </a:cubicBezTo>
                  <a:lnTo>
                    <a:pt x="2714" y="1414"/>
                  </a:lnTo>
                  <a:cubicBezTo>
                    <a:pt x="2714" y="1418"/>
                    <a:pt x="2716" y="1420"/>
                    <a:pt x="2720" y="1421"/>
                  </a:cubicBezTo>
                  <a:lnTo>
                    <a:pt x="2720" y="1421"/>
                  </a:lnTo>
                  <a:cubicBezTo>
                    <a:pt x="2738" y="1426"/>
                    <a:pt x="2755" y="1432"/>
                    <a:pt x="2773" y="1439"/>
                  </a:cubicBezTo>
                  <a:lnTo>
                    <a:pt x="2773" y="1439"/>
                  </a:lnTo>
                  <a:cubicBezTo>
                    <a:pt x="2792" y="1449"/>
                    <a:pt x="2811" y="1459"/>
                    <a:pt x="2831" y="1466"/>
                  </a:cubicBezTo>
                  <a:lnTo>
                    <a:pt x="2831" y="1466"/>
                  </a:lnTo>
                  <a:cubicBezTo>
                    <a:pt x="2832" y="1466"/>
                    <a:pt x="2833" y="1466"/>
                    <a:pt x="2833" y="1467"/>
                  </a:cubicBezTo>
                  <a:lnTo>
                    <a:pt x="2833" y="1467"/>
                  </a:lnTo>
                  <a:cubicBezTo>
                    <a:pt x="2849" y="1476"/>
                    <a:pt x="2863" y="1487"/>
                    <a:pt x="2880" y="1494"/>
                  </a:cubicBezTo>
                  <a:lnTo>
                    <a:pt x="2880" y="1494"/>
                  </a:lnTo>
                  <a:cubicBezTo>
                    <a:pt x="2884" y="1504"/>
                    <a:pt x="2893" y="1509"/>
                    <a:pt x="2904" y="1510"/>
                  </a:cubicBezTo>
                  <a:lnTo>
                    <a:pt x="2904" y="1510"/>
                  </a:lnTo>
                  <a:cubicBezTo>
                    <a:pt x="2898" y="1504"/>
                    <a:pt x="2894" y="1497"/>
                    <a:pt x="2894" y="1489"/>
                  </a:cubicBezTo>
                  <a:lnTo>
                    <a:pt x="2893" y="148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E4C9152D-3F4B-EE4C-A8FE-D22E9C32F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2739" y="7290047"/>
              <a:ext cx="1566885" cy="1612969"/>
            </a:xfrm>
            <a:custGeom>
              <a:avLst/>
              <a:gdLst>
                <a:gd name="T0" fmla="*/ 924 w 2401"/>
                <a:gd name="T1" fmla="*/ 2312 h 2469"/>
                <a:gd name="T2" fmla="*/ 918 w 2401"/>
                <a:gd name="T3" fmla="*/ 2290 h 2469"/>
                <a:gd name="T4" fmla="*/ 930 w 2401"/>
                <a:gd name="T5" fmla="*/ 2275 h 2469"/>
                <a:gd name="T6" fmla="*/ 944 w 2401"/>
                <a:gd name="T7" fmla="*/ 2269 h 2469"/>
                <a:gd name="T8" fmla="*/ 963 w 2401"/>
                <a:gd name="T9" fmla="*/ 2270 h 2469"/>
                <a:gd name="T10" fmla="*/ 1134 w 2401"/>
                <a:gd name="T11" fmla="*/ 2273 h 2469"/>
                <a:gd name="T12" fmla="*/ 2138 w 2401"/>
                <a:gd name="T13" fmla="*/ 2368 h 2469"/>
                <a:gd name="T14" fmla="*/ 2163 w 2401"/>
                <a:gd name="T15" fmla="*/ 2369 h 2469"/>
                <a:gd name="T16" fmla="*/ 2216 w 2401"/>
                <a:gd name="T17" fmla="*/ 2333 h 2469"/>
                <a:gd name="T18" fmla="*/ 2219 w 2401"/>
                <a:gd name="T19" fmla="*/ 2304 h 2469"/>
                <a:gd name="T20" fmla="*/ 2245 w 2401"/>
                <a:gd name="T21" fmla="*/ 2006 h 2469"/>
                <a:gd name="T22" fmla="*/ 2245 w 2401"/>
                <a:gd name="T23" fmla="*/ 1918 h 2469"/>
                <a:gd name="T24" fmla="*/ 2307 w 2401"/>
                <a:gd name="T25" fmla="*/ 1230 h 2469"/>
                <a:gd name="T26" fmla="*/ 2312 w 2401"/>
                <a:gd name="T27" fmla="*/ 1151 h 2469"/>
                <a:gd name="T28" fmla="*/ 2345 w 2401"/>
                <a:gd name="T29" fmla="*/ 839 h 2469"/>
                <a:gd name="T30" fmla="*/ 2355 w 2401"/>
                <a:gd name="T31" fmla="*/ 700 h 2469"/>
                <a:gd name="T32" fmla="*/ 2363 w 2401"/>
                <a:gd name="T33" fmla="*/ 585 h 2469"/>
                <a:gd name="T34" fmla="*/ 2388 w 2401"/>
                <a:gd name="T35" fmla="*/ 456 h 2469"/>
                <a:gd name="T36" fmla="*/ 2388 w 2401"/>
                <a:gd name="T37" fmla="*/ 452 h 2469"/>
                <a:gd name="T38" fmla="*/ 2393 w 2401"/>
                <a:gd name="T39" fmla="*/ 424 h 2469"/>
                <a:gd name="T40" fmla="*/ 2394 w 2401"/>
                <a:gd name="T41" fmla="*/ 416 h 2469"/>
                <a:gd name="T42" fmla="*/ 2380 w 2401"/>
                <a:gd name="T43" fmla="*/ 336 h 2469"/>
                <a:gd name="T44" fmla="*/ 2400 w 2401"/>
                <a:gd name="T45" fmla="*/ 261 h 2469"/>
                <a:gd name="T46" fmla="*/ 2399 w 2401"/>
                <a:gd name="T47" fmla="*/ 251 h 2469"/>
                <a:gd name="T48" fmla="*/ 2363 w 2401"/>
                <a:gd name="T49" fmla="*/ 249 h 2469"/>
                <a:gd name="T50" fmla="*/ 2302 w 2401"/>
                <a:gd name="T51" fmla="*/ 231 h 2469"/>
                <a:gd name="T52" fmla="*/ 2266 w 2401"/>
                <a:gd name="T53" fmla="*/ 205 h 2469"/>
                <a:gd name="T54" fmla="*/ 2200 w 2401"/>
                <a:gd name="T55" fmla="*/ 213 h 2469"/>
                <a:gd name="T56" fmla="*/ 1565 w 2401"/>
                <a:gd name="T57" fmla="*/ 147 h 2469"/>
                <a:gd name="T58" fmla="*/ 1013 w 2401"/>
                <a:gd name="T59" fmla="*/ 84 h 2469"/>
                <a:gd name="T60" fmla="*/ 962 w 2401"/>
                <a:gd name="T61" fmla="*/ 0 h 2469"/>
                <a:gd name="T62" fmla="*/ 882 w 2401"/>
                <a:gd name="T63" fmla="*/ 65 h 2469"/>
                <a:gd name="T64" fmla="*/ 404 w 2401"/>
                <a:gd name="T65" fmla="*/ 14 h 2469"/>
                <a:gd name="T66" fmla="*/ 346 w 2401"/>
                <a:gd name="T67" fmla="*/ 10 h 2469"/>
                <a:gd name="T68" fmla="*/ 344 w 2401"/>
                <a:gd name="T69" fmla="*/ 11 h 2469"/>
                <a:gd name="T70" fmla="*/ 334 w 2401"/>
                <a:gd name="T71" fmla="*/ 67 h 2469"/>
                <a:gd name="T72" fmla="*/ 324 w 2401"/>
                <a:gd name="T73" fmla="*/ 152 h 2469"/>
                <a:gd name="T74" fmla="*/ 296 w 2401"/>
                <a:gd name="T75" fmla="*/ 356 h 2469"/>
                <a:gd name="T76" fmla="*/ 265 w 2401"/>
                <a:gd name="T77" fmla="*/ 570 h 2469"/>
                <a:gd name="T78" fmla="*/ 264 w 2401"/>
                <a:gd name="T79" fmla="*/ 576 h 2469"/>
                <a:gd name="T80" fmla="*/ 235 w 2401"/>
                <a:gd name="T81" fmla="*/ 793 h 2469"/>
                <a:gd name="T82" fmla="*/ 233 w 2401"/>
                <a:gd name="T83" fmla="*/ 793 h 2469"/>
                <a:gd name="T84" fmla="*/ 230 w 2401"/>
                <a:gd name="T85" fmla="*/ 809 h 2469"/>
                <a:gd name="T86" fmla="*/ 209 w 2401"/>
                <a:gd name="T87" fmla="*/ 983 h 2469"/>
                <a:gd name="T88" fmla="*/ 208 w 2401"/>
                <a:gd name="T89" fmla="*/ 996 h 2469"/>
                <a:gd name="T90" fmla="*/ 19 w 2401"/>
                <a:gd name="T91" fmla="*/ 2348 h 2469"/>
                <a:gd name="T92" fmla="*/ 21 w 2401"/>
                <a:gd name="T93" fmla="*/ 2392 h 2469"/>
                <a:gd name="T94" fmla="*/ 0 w 2401"/>
                <a:gd name="T95" fmla="*/ 2419 h 2469"/>
                <a:gd name="T96" fmla="*/ 62 w 2401"/>
                <a:gd name="T97" fmla="*/ 2443 h 2469"/>
                <a:gd name="T98" fmla="*/ 249 w 2401"/>
                <a:gd name="T99" fmla="*/ 2465 h 2469"/>
                <a:gd name="T100" fmla="*/ 276 w 2401"/>
                <a:gd name="T101" fmla="*/ 2468 h 2469"/>
                <a:gd name="T102" fmla="*/ 328 w 2401"/>
                <a:gd name="T103" fmla="*/ 2449 h 2469"/>
                <a:gd name="T104" fmla="*/ 349 w 2401"/>
                <a:gd name="T105" fmla="*/ 2384 h 2469"/>
                <a:gd name="T106" fmla="*/ 353 w 2401"/>
                <a:gd name="T107" fmla="*/ 2355 h 2469"/>
                <a:gd name="T108" fmla="*/ 359 w 2401"/>
                <a:gd name="T109" fmla="*/ 2308 h 2469"/>
                <a:gd name="T110" fmla="*/ 360 w 2401"/>
                <a:gd name="T111" fmla="*/ 2290 h 2469"/>
                <a:gd name="T112" fmla="*/ 369 w 2401"/>
                <a:gd name="T113" fmla="*/ 2289 h 2469"/>
                <a:gd name="T114" fmla="*/ 388 w 2401"/>
                <a:gd name="T115" fmla="*/ 2291 h 2469"/>
                <a:gd name="T116" fmla="*/ 744 w 2401"/>
                <a:gd name="T117" fmla="*/ 2331 h 2469"/>
                <a:gd name="T118" fmla="*/ 843 w 2401"/>
                <a:gd name="T119" fmla="*/ 2342 h 2469"/>
                <a:gd name="T120" fmla="*/ 851 w 2401"/>
                <a:gd name="T121" fmla="*/ 2344 h 2469"/>
                <a:gd name="T122" fmla="*/ 877 w 2401"/>
                <a:gd name="T123" fmla="*/ 2348 h 2469"/>
                <a:gd name="T124" fmla="*/ 905 w 2401"/>
                <a:gd name="T125" fmla="*/ 234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01" h="2469">
                  <a:moveTo>
                    <a:pt x="924" y="2312"/>
                  </a:moveTo>
                  <a:lnTo>
                    <a:pt x="924" y="2312"/>
                  </a:lnTo>
                  <a:cubicBezTo>
                    <a:pt x="918" y="2307"/>
                    <a:pt x="914" y="2298"/>
                    <a:pt x="918" y="2290"/>
                  </a:cubicBezTo>
                  <a:lnTo>
                    <a:pt x="918" y="2290"/>
                  </a:lnTo>
                  <a:cubicBezTo>
                    <a:pt x="920" y="2283"/>
                    <a:pt x="924" y="2278"/>
                    <a:pt x="930" y="2275"/>
                  </a:cubicBezTo>
                  <a:lnTo>
                    <a:pt x="930" y="2275"/>
                  </a:lnTo>
                  <a:cubicBezTo>
                    <a:pt x="933" y="2269"/>
                    <a:pt x="938" y="2269"/>
                    <a:pt x="944" y="2269"/>
                  </a:cubicBezTo>
                  <a:lnTo>
                    <a:pt x="944" y="2269"/>
                  </a:lnTo>
                  <a:cubicBezTo>
                    <a:pt x="950" y="2269"/>
                    <a:pt x="956" y="2270"/>
                    <a:pt x="963" y="2270"/>
                  </a:cubicBezTo>
                  <a:lnTo>
                    <a:pt x="963" y="2270"/>
                  </a:lnTo>
                  <a:cubicBezTo>
                    <a:pt x="1020" y="2270"/>
                    <a:pt x="1078" y="2267"/>
                    <a:pt x="1134" y="2273"/>
                  </a:cubicBezTo>
                  <a:lnTo>
                    <a:pt x="1134" y="2273"/>
                  </a:lnTo>
                  <a:cubicBezTo>
                    <a:pt x="1469" y="2303"/>
                    <a:pt x="1804" y="2334"/>
                    <a:pt x="2138" y="2368"/>
                  </a:cubicBezTo>
                  <a:lnTo>
                    <a:pt x="2138" y="2368"/>
                  </a:lnTo>
                  <a:cubicBezTo>
                    <a:pt x="2147" y="2369"/>
                    <a:pt x="2156" y="2369"/>
                    <a:pt x="2163" y="2369"/>
                  </a:cubicBezTo>
                  <a:lnTo>
                    <a:pt x="2163" y="2369"/>
                  </a:lnTo>
                  <a:cubicBezTo>
                    <a:pt x="2187" y="2363"/>
                    <a:pt x="2204" y="2351"/>
                    <a:pt x="2216" y="2333"/>
                  </a:cubicBezTo>
                  <a:lnTo>
                    <a:pt x="2216" y="2333"/>
                  </a:lnTo>
                  <a:cubicBezTo>
                    <a:pt x="2218" y="2325"/>
                    <a:pt x="2219" y="2316"/>
                    <a:pt x="2219" y="2304"/>
                  </a:cubicBezTo>
                  <a:lnTo>
                    <a:pt x="2219" y="2304"/>
                  </a:lnTo>
                  <a:cubicBezTo>
                    <a:pt x="2222" y="2205"/>
                    <a:pt x="2236" y="2105"/>
                    <a:pt x="2245" y="2006"/>
                  </a:cubicBezTo>
                  <a:lnTo>
                    <a:pt x="2245" y="2006"/>
                  </a:lnTo>
                  <a:cubicBezTo>
                    <a:pt x="2245" y="1977"/>
                    <a:pt x="2245" y="1947"/>
                    <a:pt x="2245" y="1918"/>
                  </a:cubicBezTo>
                  <a:lnTo>
                    <a:pt x="2245" y="1918"/>
                  </a:lnTo>
                  <a:cubicBezTo>
                    <a:pt x="2279" y="1689"/>
                    <a:pt x="2290" y="1460"/>
                    <a:pt x="2307" y="1230"/>
                  </a:cubicBezTo>
                  <a:lnTo>
                    <a:pt x="2307" y="1230"/>
                  </a:lnTo>
                  <a:cubicBezTo>
                    <a:pt x="2308" y="1204"/>
                    <a:pt x="2310" y="1177"/>
                    <a:pt x="2312" y="1151"/>
                  </a:cubicBezTo>
                  <a:lnTo>
                    <a:pt x="2312" y="1151"/>
                  </a:lnTo>
                  <a:cubicBezTo>
                    <a:pt x="2340" y="1049"/>
                    <a:pt x="2321" y="942"/>
                    <a:pt x="2345" y="839"/>
                  </a:cubicBezTo>
                  <a:lnTo>
                    <a:pt x="2345" y="839"/>
                  </a:lnTo>
                  <a:lnTo>
                    <a:pt x="2345" y="839"/>
                  </a:lnTo>
                  <a:cubicBezTo>
                    <a:pt x="2348" y="793"/>
                    <a:pt x="2351" y="746"/>
                    <a:pt x="2355" y="700"/>
                  </a:cubicBezTo>
                  <a:lnTo>
                    <a:pt x="2355" y="700"/>
                  </a:lnTo>
                  <a:cubicBezTo>
                    <a:pt x="2358" y="662"/>
                    <a:pt x="2360" y="623"/>
                    <a:pt x="2363" y="585"/>
                  </a:cubicBezTo>
                  <a:lnTo>
                    <a:pt x="2363" y="585"/>
                  </a:lnTo>
                  <a:cubicBezTo>
                    <a:pt x="2383" y="550"/>
                    <a:pt x="2358" y="490"/>
                    <a:pt x="2388" y="456"/>
                  </a:cubicBezTo>
                  <a:lnTo>
                    <a:pt x="2388" y="456"/>
                  </a:lnTo>
                  <a:cubicBezTo>
                    <a:pt x="2388" y="455"/>
                    <a:pt x="2388" y="453"/>
                    <a:pt x="2388" y="452"/>
                  </a:cubicBezTo>
                  <a:lnTo>
                    <a:pt x="2388" y="452"/>
                  </a:lnTo>
                  <a:cubicBezTo>
                    <a:pt x="2389" y="442"/>
                    <a:pt x="2391" y="433"/>
                    <a:pt x="2393" y="424"/>
                  </a:cubicBezTo>
                  <a:lnTo>
                    <a:pt x="2393" y="424"/>
                  </a:lnTo>
                  <a:cubicBezTo>
                    <a:pt x="2393" y="421"/>
                    <a:pt x="2393" y="418"/>
                    <a:pt x="2394" y="416"/>
                  </a:cubicBezTo>
                  <a:lnTo>
                    <a:pt x="2394" y="416"/>
                  </a:lnTo>
                  <a:cubicBezTo>
                    <a:pt x="2373" y="398"/>
                    <a:pt x="2377" y="366"/>
                    <a:pt x="2380" y="336"/>
                  </a:cubicBezTo>
                  <a:lnTo>
                    <a:pt x="2380" y="336"/>
                  </a:lnTo>
                  <a:cubicBezTo>
                    <a:pt x="2383" y="307"/>
                    <a:pt x="2389" y="280"/>
                    <a:pt x="2400" y="261"/>
                  </a:cubicBezTo>
                  <a:lnTo>
                    <a:pt x="2400" y="261"/>
                  </a:lnTo>
                  <a:cubicBezTo>
                    <a:pt x="2400" y="258"/>
                    <a:pt x="2399" y="255"/>
                    <a:pt x="2399" y="251"/>
                  </a:cubicBezTo>
                  <a:lnTo>
                    <a:pt x="2399" y="251"/>
                  </a:lnTo>
                  <a:cubicBezTo>
                    <a:pt x="2387" y="251"/>
                    <a:pt x="2375" y="250"/>
                    <a:pt x="2363" y="249"/>
                  </a:cubicBezTo>
                  <a:lnTo>
                    <a:pt x="2363" y="249"/>
                  </a:lnTo>
                  <a:cubicBezTo>
                    <a:pt x="2355" y="235"/>
                    <a:pt x="2339" y="227"/>
                    <a:pt x="2302" y="231"/>
                  </a:cubicBezTo>
                  <a:lnTo>
                    <a:pt x="2302" y="231"/>
                  </a:lnTo>
                  <a:cubicBezTo>
                    <a:pt x="2287" y="233"/>
                    <a:pt x="2269" y="225"/>
                    <a:pt x="2266" y="205"/>
                  </a:cubicBezTo>
                  <a:lnTo>
                    <a:pt x="2266" y="205"/>
                  </a:lnTo>
                  <a:cubicBezTo>
                    <a:pt x="2244" y="208"/>
                    <a:pt x="2223" y="210"/>
                    <a:pt x="2200" y="213"/>
                  </a:cubicBezTo>
                  <a:lnTo>
                    <a:pt x="2200" y="213"/>
                  </a:lnTo>
                  <a:cubicBezTo>
                    <a:pt x="1989" y="192"/>
                    <a:pt x="1777" y="170"/>
                    <a:pt x="1565" y="147"/>
                  </a:cubicBezTo>
                  <a:lnTo>
                    <a:pt x="1565" y="147"/>
                  </a:lnTo>
                  <a:cubicBezTo>
                    <a:pt x="1381" y="127"/>
                    <a:pt x="1197" y="105"/>
                    <a:pt x="1013" y="84"/>
                  </a:cubicBezTo>
                  <a:lnTo>
                    <a:pt x="1013" y="84"/>
                  </a:lnTo>
                  <a:cubicBezTo>
                    <a:pt x="984" y="80"/>
                    <a:pt x="980" y="33"/>
                    <a:pt x="962" y="0"/>
                  </a:cubicBezTo>
                  <a:lnTo>
                    <a:pt x="962" y="0"/>
                  </a:lnTo>
                  <a:cubicBezTo>
                    <a:pt x="945" y="3"/>
                    <a:pt x="899" y="62"/>
                    <a:pt x="882" y="65"/>
                  </a:cubicBezTo>
                  <a:lnTo>
                    <a:pt x="882" y="65"/>
                  </a:lnTo>
                  <a:cubicBezTo>
                    <a:pt x="722" y="49"/>
                    <a:pt x="563" y="35"/>
                    <a:pt x="404" y="14"/>
                  </a:cubicBezTo>
                  <a:lnTo>
                    <a:pt x="404" y="14"/>
                  </a:lnTo>
                  <a:cubicBezTo>
                    <a:pt x="385" y="11"/>
                    <a:pt x="351" y="14"/>
                    <a:pt x="346" y="10"/>
                  </a:cubicBezTo>
                  <a:lnTo>
                    <a:pt x="346" y="10"/>
                  </a:lnTo>
                  <a:cubicBezTo>
                    <a:pt x="345" y="11"/>
                    <a:pt x="344" y="11"/>
                    <a:pt x="344" y="11"/>
                  </a:cubicBezTo>
                  <a:lnTo>
                    <a:pt x="344" y="11"/>
                  </a:lnTo>
                  <a:cubicBezTo>
                    <a:pt x="345" y="17"/>
                    <a:pt x="338" y="51"/>
                    <a:pt x="334" y="67"/>
                  </a:cubicBezTo>
                  <a:lnTo>
                    <a:pt x="334" y="67"/>
                  </a:lnTo>
                  <a:cubicBezTo>
                    <a:pt x="329" y="95"/>
                    <a:pt x="331" y="125"/>
                    <a:pt x="324" y="152"/>
                  </a:cubicBezTo>
                  <a:lnTo>
                    <a:pt x="324" y="152"/>
                  </a:lnTo>
                  <a:cubicBezTo>
                    <a:pt x="323" y="220"/>
                    <a:pt x="300" y="287"/>
                    <a:pt x="296" y="356"/>
                  </a:cubicBezTo>
                  <a:lnTo>
                    <a:pt x="296" y="356"/>
                  </a:lnTo>
                  <a:cubicBezTo>
                    <a:pt x="293" y="428"/>
                    <a:pt x="277" y="499"/>
                    <a:pt x="265" y="570"/>
                  </a:cubicBezTo>
                  <a:lnTo>
                    <a:pt x="265" y="570"/>
                  </a:lnTo>
                  <a:cubicBezTo>
                    <a:pt x="265" y="572"/>
                    <a:pt x="265" y="574"/>
                    <a:pt x="264" y="576"/>
                  </a:cubicBezTo>
                  <a:lnTo>
                    <a:pt x="264" y="576"/>
                  </a:lnTo>
                  <a:cubicBezTo>
                    <a:pt x="255" y="648"/>
                    <a:pt x="245" y="721"/>
                    <a:pt x="235" y="793"/>
                  </a:cubicBezTo>
                  <a:lnTo>
                    <a:pt x="235" y="793"/>
                  </a:lnTo>
                  <a:cubicBezTo>
                    <a:pt x="234" y="793"/>
                    <a:pt x="234" y="793"/>
                    <a:pt x="233" y="793"/>
                  </a:cubicBezTo>
                  <a:lnTo>
                    <a:pt x="233" y="793"/>
                  </a:lnTo>
                  <a:cubicBezTo>
                    <a:pt x="232" y="798"/>
                    <a:pt x="231" y="804"/>
                    <a:pt x="230" y="809"/>
                  </a:cubicBezTo>
                  <a:lnTo>
                    <a:pt x="230" y="809"/>
                  </a:lnTo>
                  <a:cubicBezTo>
                    <a:pt x="220" y="867"/>
                    <a:pt x="217" y="925"/>
                    <a:pt x="209" y="983"/>
                  </a:cubicBezTo>
                  <a:lnTo>
                    <a:pt x="209" y="983"/>
                  </a:lnTo>
                  <a:cubicBezTo>
                    <a:pt x="209" y="988"/>
                    <a:pt x="209" y="992"/>
                    <a:pt x="208" y="996"/>
                  </a:cubicBezTo>
                  <a:lnTo>
                    <a:pt x="208" y="996"/>
                  </a:lnTo>
                  <a:cubicBezTo>
                    <a:pt x="146" y="1446"/>
                    <a:pt x="83" y="1897"/>
                    <a:pt x="19" y="2348"/>
                  </a:cubicBezTo>
                  <a:lnTo>
                    <a:pt x="19" y="2348"/>
                  </a:lnTo>
                  <a:cubicBezTo>
                    <a:pt x="16" y="2368"/>
                    <a:pt x="16" y="2383"/>
                    <a:pt x="21" y="2392"/>
                  </a:cubicBezTo>
                  <a:lnTo>
                    <a:pt x="21" y="2392"/>
                  </a:lnTo>
                  <a:cubicBezTo>
                    <a:pt x="17" y="2403"/>
                    <a:pt x="11" y="2413"/>
                    <a:pt x="0" y="2419"/>
                  </a:cubicBezTo>
                  <a:lnTo>
                    <a:pt x="0" y="2419"/>
                  </a:lnTo>
                  <a:cubicBezTo>
                    <a:pt x="17" y="2438"/>
                    <a:pt x="42" y="2442"/>
                    <a:pt x="62" y="2443"/>
                  </a:cubicBezTo>
                  <a:lnTo>
                    <a:pt x="62" y="2443"/>
                  </a:lnTo>
                  <a:cubicBezTo>
                    <a:pt x="124" y="2447"/>
                    <a:pt x="187" y="2455"/>
                    <a:pt x="249" y="2465"/>
                  </a:cubicBezTo>
                  <a:lnTo>
                    <a:pt x="249" y="2465"/>
                  </a:lnTo>
                  <a:cubicBezTo>
                    <a:pt x="259" y="2468"/>
                    <a:pt x="268" y="2468"/>
                    <a:pt x="276" y="2468"/>
                  </a:cubicBezTo>
                  <a:lnTo>
                    <a:pt x="276" y="2468"/>
                  </a:lnTo>
                  <a:cubicBezTo>
                    <a:pt x="298" y="2468"/>
                    <a:pt x="315" y="2462"/>
                    <a:pt x="328" y="2449"/>
                  </a:cubicBezTo>
                  <a:lnTo>
                    <a:pt x="328" y="2449"/>
                  </a:lnTo>
                  <a:cubicBezTo>
                    <a:pt x="347" y="2429"/>
                    <a:pt x="350" y="2403"/>
                    <a:pt x="349" y="2384"/>
                  </a:cubicBezTo>
                  <a:lnTo>
                    <a:pt x="349" y="2384"/>
                  </a:lnTo>
                  <a:cubicBezTo>
                    <a:pt x="349" y="2375"/>
                    <a:pt x="351" y="2365"/>
                    <a:pt x="353" y="2355"/>
                  </a:cubicBezTo>
                  <a:lnTo>
                    <a:pt x="353" y="2355"/>
                  </a:lnTo>
                  <a:cubicBezTo>
                    <a:pt x="356" y="2341"/>
                    <a:pt x="360" y="2325"/>
                    <a:pt x="359" y="2308"/>
                  </a:cubicBezTo>
                  <a:lnTo>
                    <a:pt x="359" y="2308"/>
                  </a:lnTo>
                  <a:cubicBezTo>
                    <a:pt x="358" y="2297"/>
                    <a:pt x="360" y="2292"/>
                    <a:pt x="360" y="2290"/>
                  </a:cubicBezTo>
                  <a:lnTo>
                    <a:pt x="360" y="2290"/>
                  </a:lnTo>
                  <a:cubicBezTo>
                    <a:pt x="361" y="2290"/>
                    <a:pt x="364" y="2289"/>
                    <a:pt x="369" y="2289"/>
                  </a:cubicBezTo>
                  <a:lnTo>
                    <a:pt x="369" y="2289"/>
                  </a:lnTo>
                  <a:cubicBezTo>
                    <a:pt x="374" y="2289"/>
                    <a:pt x="380" y="2290"/>
                    <a:pt x="388" y="2291"/>
                  </a:cubicBezTo>
                  <a:lnTo>
                    <a:pt x="388" y="2291"/>
                  </a:lnTo>
                  <a:cubicBezTo>
                    <a:pt x="506" y="2305"/>
                    <a:pt x="627" y="2318"/>
                    <a:pt x="744" y="2331"/>
                  </a:cubicBezTo>
                  <a:lnTo>
                    <a:pt x="843" y="2342"/>
                  </a:lnTo>
                  <a:lnTo>
                    <a:pt x="843" y="2342"/>
                  </a:lnTo>
                  <a:cubicBezTo>
                    <a:pt x="845" y="2343"/>
                    <a:pt x="848" y="2343"/>
                    <a:pt x="851" y="2344"/>
                  </a:cubicBezTo>
                  <a:lnTo>
                    <a:pt x="851" y="2344"/>
                  </a:lnTo>
                  <a:cubicBezTo>
                    <a:pt x="859" y="2345"/>
                    <a:pt x="868" y="2348"/>
                    <a:pt x="877" y="2348"/>
                  </a:cubicBezTo>
                  <a:lnTo>
                    <a:pt x="877" y="2348"/>
                  </a:lnTo>
                  <a:cubicBezTo>
                    <a:pt x="888" y="2348"/>
                    <a:pt x="898" y="2345"/>
                    <a:pt x="905" y="2340"/>
                  </a:cubicBezTo>
                  <a:lnTo>
                    <a:pt x="905" y="2340"/>
                  </a:lnTo>
                  <a:cubicBezTo>
                    <a:pt x="914" y="2333"/>
                    <a:pt x="921" y="2324"/>
                    <a:pt x="924" y="2312"/>
                  </a:cubicBezTo>
                </a:path>
              </a:pathLst>
            </a:custGeom>
            <a:grpFill/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BC4D0BF7-956B-5A47-93CB-97D20C5ED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7001" y="5219110"/>
              <a:ext cx="1794427" cy="3050241"/>
            </a:xfrm>
            <a:custGeom>
              <a:avLst/>
              <a:gdLst>
                <a:gd name="T0" fmla="*/ 2721 w 2749"/>
                <a:gd name="T1" fmla="*/ 3983 h 4670"/>
                <a:gd name="T2" fmla="*/ 2662 w 2749"/>
                <a:gd name="T3" fmla="*/ 3840 h 4670"/>
                <a:gd name="T4" fmla="*/ 2643 w 2749"/>
                <a:gd name="T5" fmla="*/ 3690 h 4670"/>
                <a:gd name="T6" fmla="*/ 2618 w 2749"/>
                <a:gd name="T7" fmla="*/ 3638 h 4670"/>
                <a:gd name="T8" fmla="*/ 2563 w 2749"/>
                <a:gd name="T9" fmla="*/ 3551 h 4670"/>
                <a:gd name="T10" fmla="*/ 2501 w 2749"/>
                <a:gd name="T11" fmla="*/ 3475 h 4670"/>
                <a:gd name="T12" fmla="*/ 2435 w 2749"/>
                <a:gd name="T13" fmla="*/ 3374 h 4670"/>
                <a:gd name="T14" fmla="*/ 2384 w 2749"/>
                <a:gd name="T15" fmla="*/ 3291 h 4670"/>
                <a:gd name="T16" fmla="*/ 2318 w 2749"/>
                <a:gd name="T17" fmla="*/ 3190 h 4670"/>
                <a:gd name="T18" fmla="*/ 2267 w 2749"/>
                <a:gd name="T19" fmla="*/ 3120 h 4670"/>
                <a:gd name="T20" fmla="*/ 2213 w 2749"/>
                <a:gd name="T21" fmla="*/ 3034 h 4670"/>
                <a:gd name="T22" fmla="*/ 2184 w 2749"/>
                <a:gd name="T23" fmla="*/ 3007 h 4670"/>
                <a:gd name="T24" fmla="*/ 2118 w 2749"/>
                <a:gd name="T25" fmla="*/ 2907 h 4670"/>
                <a:gd name="T26" fmla="*/ 2051 w 2749"/>
                <a:gd name="T27" fmla="*/ 2808 h 4670"/>
                <a:gd name="T28" fmla="*/ 2001 w 2749"/>
                <a:gd name="T29" fmla="*/ 2724 h 4670"/>
                <a:gd name="T30" fmla="*/ 1934 w 2749"/>
                <a:gd name="T31" fmla="*/ 2625 h 4670"/>
                <a:gd name="T32" fmla="*/ 1896 w 2749"/>
                <a:gd name="T33" fmla="*/ 2567 h 4670"/>
                <a:gd name="T34" fmla="*/ 1834 w 2749"/>
                <a:gd name="T35" fmla="*/ 2491 h 4670"/>
                <a:gd name="T36" fmla="*/ 1767 w 2749"/>
                <a:gd name="T37" fmla="*/ 2391 h 4670"/>
                <a:gd name="T38" fmla="*/ 1700 w 2749"/>
                <a:gd name="T39" fmla="*/ 2291 h 4670"/>
                <a:gd name="T40" fmla="*/ 1651 w 2749"/>
                <a:gd name="T41" fmla="*/ 2208 h 4670"/>
                <a:gd name="T42" fmla="*/ 1584 w 2749"/>
                <a:gd name="T43" fmla="*/ 2108 h 4670"/>
                <a:gd name="T44" fmla="*/ 1558 w 2749"/>
                <a:gd name="T45" fmla="*/ 2063 h 4670"/>
                <a:gd name="T46" fmla="*/ 1484 w 2749"/>
                <a:gd name="T47" fmla="*/ 1974 h 4670"/>
                <a:gd name="T48" fmla="*/ 1417 w 2749"/>
                <a:gd name="T49" fmla="*/ 1874 h 4670"/>
                <a:gd name="T50" fmla="*/ 1350 w 2749"/>
                <a:gd name="T51" fmla="*/ 1774 h 4670"/>
                <a:gd name="T52" fmla="*/ 1301 w 2749"/>
                <a:gd name="T53" fmla="*/ 1690 h 4670"/>
                <a:gd name="T54" fmla="*/ 1544 w 2749"/>
                <a:gd name="T55" fmla="*/ 450 h 4670"/>
                <a:gd name="T56" fmla="*/ 1571 w 2749"/>
                <a:gd name="T57" fmla="*/ 362 h 4670"/>
                <a:gd name="T58" fmla="*/ 539 w 2749"/>
                <a:gd name="T59" fmla="*/ 67 h 4670"/>
                <a:gd name="T60" fmla="*/ 312 w 2749"/>
                <a:gd name="T61" fmla="*/ 0 h 4670"/>
                <a:gd name="T62" fmla="*/ 270 w 2749"/>
                <a:gd name="T63" fmla="*/ 18 h 4670"/>
                <a:gd name="T64" fmla="*/ 249 w 2749"/>
                <a:gd name="T65" fmla="*/ 172 h 4670"/>
                <a:gd name="T66" fmla="*/ 23 w 2749"/>
                <a:gd name="T67" fmla="*/ 762 h 4670"/>
                <a:gd name="T68" fmla="*/ 63 w 2749"/>
                <a:gd name="T69" fmla="*/ 853 h 4670"/>
                <a:gd name="T70" fmla="*/ 66 w 2749"/>
                <a:gd name="T71" fmla="*/ 1189 h 4670"/>
                <a:gd name="T72" fmla="*/ 134 w 2749"/>
                <a:gd name="T73" fmla="*/ 1523 h 4670"/>
                <a:gd name="T74" fmla="*/ 184 w 2749"/>
                <a:gd name="T75" fmla="*/ 1684 h 4670"/>
                <a:gd name="T76" fmla="*/ 207 w 2749"/>
                <a:gd name="T77" fmla="*/ 1828 h 4670"/>
                <a:gd name="T78" fmla="*/ 247 w 2749"/>
                <a:gd name="T79" fmla="*/ 2052 h 4670"/>
                <a:gd name="T80" fmla="*/ 296 w 2749"/>
                <a:gd name="T81" fmla="*/ 2333 h 4670"/>
                <a:gd name="T82" fmla="*/ 347 w 2749"/>
                <a:gd name="T83" fmla="*/ 2646 h 4670"/>
                <a:gd name="T84" fmla="*/ 568 w 2749"/>
                <a:gd name="T85" fmla="*/ 3321 h 4670"/>
                <a:gd name="T86" fmla="*/ 584 w 2749"/>
                <a:gd name="T87" fmla="*/ 3465 h 4670"/>
                <a:gd name="T88" fmla="*/ 791 w 2749"/>
                <a:gd name="T89" fmla="*/ 3608 h 4670"/>
                <a:gd name="T90" fmla="*/ 1143 w 2749"/>
                <a:gd name="T91" fmla="*/ 3809 h 4670"/>
                <a:gd name="T92" fmla="*/ 1215 w 2749"/>
                <a:gd name="T93" fmla="*/ 3866 h 4670"/>
                <a:gd name="T94" fmla="*/ 1336 w 2749"/>
                <a:gd name="T95" fmla="*/ 4003 h 4670"/>
                <a:gd name="T96" fmla="*/ 1551 w 2749"/>
                <a:gd name="T97" fmla="*/ 4566 h 4670"/>
                <a:gd name="T98" fmla="*/ 1881 w 2749"/>
                <a:gd name="T99" fmla="*/ 4622 h 4670"/>
                <a:gd name="T100" fmla="*/ 2402 w 2749"/>
                <a:gd name="T101" fmla="*/ 4640 h 4670"/>
                <a:gd name="T102" fmla="*/ 2467 w 2749"/>
                <a:gd name="T103" fmla="*/ 4641 h 4670"/>
                <a:gd name="T104" fmla="*/ 2503 w 2749"/>
                <a:gd name="T105" fmla="*/ 4489 h 4670"/>
                <a:gd name="T106" fmla="*/ 2523 w 2749"/>
                <a:gd name="T107" fmla="*/ 4344 h 4670"/>
                <a:gd name="T108" fmla="*/ 2557 w 2749"/>
                <a:gd name="T109" fmla="*/ 4289 h 4670"/>
                <a:gd name="T110" fmla="*/ 2638 w 2749"/>
                <a:gd name="T111" fmla="*/ 4117 h 4670"/>
                <a:gd name="T112" fmla="*/ 2668 w 2749"/>
                <a:gd name="T113" fmla="*/ 4096 h 4670"/>
                <a:gd name="T114" fmla="*/ 2682 w 2749"/>
                <a:gd name="T115" fmla="*/ 4087 h 4670"/>
                <a:gd name="T116" fmla="*/ 2733 w 2749"/>
                <a:gd name="T117" fmla="*/ 3996 h 4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49" h="4670">
                  <a:moveTo>
                    <a:pt x="2733" y="3996"/>
                  </a:moveTo>
                  <a:lnTo>
                    <a:pt x="2733" y="3996"/>
                  </a:lnTo>
                  <a:cubicBezTo>
                    <a:pt x="2729" y="3992"/>
                    <a:pt x="2725" y="3987"/>
                    <a:pt x="2721" y="3983"/>
                  </a:cubicBezTo>
                  <a:lnTo>
                    <a:pt x="2721" y="3983"/>
                  </a:lnTo>
                  <a:cubicBezTo>
                    <a:pt x="2711" y="3979"/>
                    <a:pt x="2707" y="3972"/>
                    <a:pt x="2705" y="3956"/>
                  </a:cubicBezTo>
                  <a:lnTo>
                    <a:pt x="2705" y="3956"/>
                  </a:lnTo>
                  <a:cubicBezTo>
                    <a:pt x="2692" y="3913"/>
                    <a:pt x="2664" y="3887"/>
                    <a:pt x="2662" y="3840"/>
                  </a:cubicBezTo>
                  <a:lnTo>
                    <a:pt x="2662" y="3840"/>
                  </a:lnTo>
                  <a:cubicBezTo>
                    <a:pt x="2662" y="3833"/>
                    <a:pt x="2661" y="3826"/>
                    <a:pt x="2660" y="3819"/>
                  </a:cubicBezTo>
                  <a:lnTo>
                    <a:pt x="2660" y="3819"/>
                  </a:lnTo>
                  <a:cubicBezTo>
                    <a:pt x="2653" y="3776"/>
                    <a:pt x="2652" y="3733"/>
                    <a:pt x="2643" y="3690"/>
                  </a:cubicBezTo>
                  <a:lnTo>
                    <a:pt x="2643" y="3690"/>
                  </a:lnTo>
                  <a:cubicBezTo>
                    <a:pt x="2641" y="3680"/>
                    <a:pt x="2638" y="3669"/>
                    <a:pt x="2635" y="3659"/>
                  </a:cubicBezTo>
                  <a:lnTo>
                    <a:pt x="2635" y="3659"/>
                  </a:lnTo>
                  <a:cubicBezTo>
                    <a:pt x="2619" y="3661"/>
                    <a:pt x="2618" y="3649"/>
                    <a:pt x="2618" y="3638"/>
                  </a:cubicBezTo>
                  <a:lnTo>
                    <a:pt x="2618" y="3638"/>
                  </a:lnTo>
                  <a:cubicBezTo>
                    <a:pt x="2614" y="3625"/>
                    <a:pt x="2608" y="3613"/>
                    <a:pt x="2603" y="3602"/>
                  </a:cubicBezTo>
                  <a:lnTo>
                    <a:pt x="2603" y="3602"/>
                  </a:lnTo>
                  <a:cubicBezTo>
                    <a:pt x="2593" y="3582"/>
                    <a:pt x="2580" y="3565"/>
                    <a:pt x="2563" y="3551"/>
                  </a:cubicBezTo>
                  <a:lnTo>
                    <a:pt x="2563" y="3551"/>
                  </a:lnTo>
                  <a:lnTo>
                    <a:pt x="2563" y="3551"/>
                  </a:lnTo>
                  <a:cubicBezTo>
                    <a:pt x="2550" y="3546"/>
                    <a:pt x="2535" y="3543"/>
                    <a:pt x="2535" y="3525"/>
                  </a:cubicBezTo>
                  <a:lnTo>
                    <a:pt x="2535" y="3525"/>
                  </a:lnTo>
                  <a:cubicBezTo>
                    <a:pt x="2515" y="3513"/>
                    <a:pt x="2506" y="3495"/>
                    <a:pt x="2501" y="3475"/>
                  </a:cubicBezTo>
                  <a:lnTo>
                    <a:pt x="2501" y="3475"/>
                  </a:lnTo>
                  <a:cubicBezTo>
                    <a:pt x="2482" y="3463"/>
                    <a:pt x="2472" y="3445"/>
                    <a:pt x="2468" y="3424"/>
                  </a:cubicBezTo>
                  <a:lnTo>
                    <a:pt x="2468" y="3424"/>
                  </a:lnTo>
                  <a:cubicBezTo>
                    <a:pt x="2447" y="3414"/>
                    <a:pt x="2438" y="3396"/>
                    <a:pt x="2435" y="3374"/>
                  </a:cubicBezTo>
                  <a:lnTo>
                    <a:pt x="2435" y="3374"/>
                  </a:lnTo>
                  <a:cubicBezTo>
                    <a:pt x="2414" y="3364"/>
                    <a:pt x="2405" y="3346"/>
                    <a:pt x="2401" y="3324"/>
                  </a:cubicBezTo>
                  <a:lnTo>
                    <a:pt x="2401" y="3324"/>
                  </a:lnTo>
                  <a:cubicBezTo>
                    <a:pt x="2385" y="3318"/>
                    <a:pt x="2381" y="3307"/>
                    <a:pt x="2384" y="3291"/>
                  </a:cubicBezTo>
                  <a:lnTo>
                    <a:pt x="2384" y="3291"/>
                  </a:lnTo>
                  <a:cubicBezTo>
                    <a:pt x="2359" y="3284"/>
                    <a:pt x="2348" y="3267"/>
                    <a:pt x="2351" y="3241"/>
                  </a:cubicBezTo>
                  <a:lnTo>
                    <a:pt x="2351" y="3241"/>
                  </a:lnTo>
                  <a:cubicBezTo>
                    <a:pt x="2324" y="3235"/>
                    <a:pt x="2314" y="3217"/>
                    <a:pt x="2318" y="3190"/>
                  </a:cubicBezTo>
                  <a:lnTo>
                    <a:pt x="2318" y="3190"/>
                  </a:lnTo>
                  <a:cubicBezTo>
                    <a:pt x="2290" y="3185"/>
                    <a:pt x="2281" y="3167"/>
                    <a:pt x="2284" y="3141"/>
                  </a:cubicBezTo>
                  <a:lnTo>
                    <a:pt x="2284" y="3141"/>
                  </a:lnTo>
                  <a:cubicBezTo>
                    <a:pt x="2268" y="3144"/>
                    <a:pt x="2268" y="3132"/>
                    <a:pt x="2267" y="3120"/>
                  </a:cubicBezTo>
                  <a:lnTo>
                    <a:pt x="2267" y="3120"/>
                  </a:lnTo>
                  <a:cubicBezTo>
                    <a:pt x="2262" y="3104"/>
                    <a:pt x="2255" y="3088"/>
                    <a:pt x="2246" y="3073"/>
                  </a:cubicBezTo>
                  <a:lnTo>
                    <a:pt x="2246" y="3073"/>
                  </a:lnTo>
                  <a:cubicBezTo>
                    <a:pt x="2237" y="3059"/>
                    <a:pt x="2226" y="3045"/>
                    <a:pt x="2213" y="3034"/>
                  </a:cubicBezTo>
                  <a:lnTo>
                    <a:pt x="2213" y="3034"/>
                  </a:lnTo>
                  <a:lnTo>
                    <a:pt x="2213" y="3034"/>
                  </a:lnTo>
                  <a:cubicBezTo>
                    <a:pt x="2199" y="3029"/>
                    <a:pt x="2184" y="3025"/>
                    <a:pt x="2184" y="3007"/>
                  </a:cubicBezTo>
                  <a:lnTo>
                    <a:pt x="2184" y="3007"/>
                  </a:lnTo>
                  <a:cubicBezTo>
                    <a:pt x="2165" y="2996"/>
                    <a:pt x="2156" y="2978"/>
                    <a:pt x="2151" y="2957"/>
                  </a:cubicBezTo>
                  <a:lnTo>
                    <a:pt x="2151" y="2957"/>
                  </a:lnTo>
                  <a:cubicBezTo>
                    <a:pt x="2131" y="2947"/>
                    <a:pt x="2122" y="2928"/>
                    <a:pt x="2118" y="2907"/>
                  </a:cubicBezTo>
                  <a:lnTo>
                    <a:pt x="2118" y="2907"/>
                  </a:lnTo>
                  <a:cubicBezTo>
                    <a:pt x="2098" y="2897"/>
                    <a:pt x="2088" y="2879"/>
                    <a:pt x="2084" y="2857"/>
                  </a:cubicBezTo>
                  <a:lnTo>
                    <a:pt x="2084" y="2857"/>
                  </a:lnTo>
                  <a:cubicBezTo>
                    <a:pt x="2063" y="2847"/>
                    <a:pt x="2054" y="2829"/>
                    <a:pt x="2051" y="2808"/>
                  </a:cubicBezTo>
                  <a:lnTo>
                    <a:pt x="2051" y="2808"/>
                  </a:lnTo>
                  <a:cubicBezTo>
                    <a:pt x="2035" y="2801"/>
                    <a:pt x="2030" y="2790"/>
                    <a:pt x="2034" y="2773"/>
                  </a:cubicBezTo>
                  <a:lnTo>
                    <a:pt x="2034" y="2773"/>
                  </a:lnTo>
                  <a:cubicBezTo>
                    <a:pt x="2008" y="2767"/>
                    <a:pt x="1998" y="2751"/>
                    <a:pt x="2001" y="2724"/>
                  </a:cubicBezTo>
                  <a:lnTo>
                    <a:pt x="2001" y="2724"/>
                  </a:lnTo>
                  <a:cubicBezTo>
                    <a:pt x="1974" y="2719"/>
                    <a:pt x="1964" y="2701"/>
                    <a:pt x="1968" y="2674"/>
                  </a:cubicBezTo>
                  <a:lnTo>
                    <a:pt x="1968" y="2674"/>
                  </a:lnTo>
                  <a:cubicBezTo>
                    <a:pt x="1940" y="2669"/>
                    <a:pt x="1931" y="2651"/>
                    <a:pt x="1934" y="2625"/>
                  </a:cubicBezTo>
                  <a:lnTo>
                    <a:pt x="1934" y="2625"/>
                  </a:lnTo>
                  <a:cubicBezTo>
                    <a:pt x="1918" y="2627"/>
                    <a:pt x="1918" y="2616"/>
                    <a:pt x="1917" y="2605"/>
                  </a:cubicBezTo>
                  <a:lnTo>
                    <a:pt x="1917" y="2605"/>
                  </a:lnTo>
                  <a:cubicBezTo>
                    <a:pt x="1909" y="2592"/>
                    <a:pt x="1903" y="2579"/>
                    <a:pt x="1896" y="2567"/>
                  </a:cubicBezTo>
                  <a:lnTo>
                    <a:pt x="1896" y="2567"/>
                  </a:lnTo>
                  <a:lnTo>
                    <a:pt x="1896" y="2567"/>
                  </a:lnTo>
                  <a:cubicBezTo>
                    <a:pt x="1883" y="2562"/>
                    <a:pt x="1868" y="2559"/>
                    <a:pt x="1867" y="2541"/>
                  </a:cubicBezTo>
                  <a:lnTo>
                    <a:pt x="1867" y="2541"/>
                  </a:lnTo>
                  <a:cubicBezTo>
                    <a:pt x="1848" y="2530"/>
                    <a:pt x="1839" y="2512"/>
                    <a:pt x="1834" y="2491"/>
                  </a:cubicBezTo>
                  <a:lnTo>
                    <a:pt x="1834" y="2491"/>
                  </a:lnTo>
                  <a:cubicBezTo>
                    <a:pt x="1815" y="2480"/>
                    <a:pt x="1806" y="2462"/>
                    <a:pt x="1801" y="2441"/>
                  </a:cubicBezTo>
                  <a:lnTo>
                    <a:pt x="1801" y="2441"/>
                  </a:lnTo>
                  <a:cubicBezTo>
                    <a:pt x="1781" y="2430"/>
                    <a:pt x="1772" y="2412"/>
                    <a:pt x="1767" y="2391"/>
                  </a:cubicBezTo>
                  <a:lnTo>
                    <a:pt x="1767" y="2391"/>
                  </a:lnTo>
                  <a:cubicBezTo>
                    <a:pt x="1747" y="2381"/>
                    <a:pt x="1737" y="2363"/>
                    <a:pt x="1734" y="2341"/>
                  </a:cubicBezTo>
                  <a:lnTo>
                    <a:pt x="1734" y="2341"/>
                  </a:lnTo>
                  <a:cubicBezTo>
                    <a:pt x="1714" y="2331"/>
                    <a:pt x="1704" y="2313"/>
                    <a:pt x="1700" y="2291"/>
                  </a:cubicBezTo>
                  <a:lnTo>
                    <a:pt x="1700" y="2291"/>
                  </a:lnTo>
                  <a:cubicBezTo>
                    <a:pt x="1685" y="2285"/>
                    <a:pt x="1680" y="2274"/>
                    <a:pt x="1684" y="2258"/>
                  </a:cubicBezTo>
                  <a:lnTo>
                    <a:pt x="1684" y="2258"/>
                  </a:lnTo>
                  <a:cubicBezTo>
                    <a:pt x="1658" y="2250"/>
                    <a:pt x="1647" y="2234"/>
                    <a:pt x="1651" y="2208"/>
                  </a:cubicBezTo>
                  <a:lnTo>
                    <a:pt x="1651" y="2208"/>
                  </a:lnTo>
                  <a:cubicBezTo>
                    <a:pt x="1624" y="2201"/>
                    <a:pt x="1614" y="2184"/>
                    <a:pt x="1617" y="2158"/>
                  </a:cubicBezTo>
                  <a:lnTo>
                    <a:pt x="1617" y="2158"/>
                  </a:lnTo>
                  <a:cubicBezTo>
                    <a:pt x="1590" y="2152"/>
                    <a:pt x="1581" y="2134"/>
                    <a:pt x="1584" y="2108"/>
                  </a:cubicBezTo>
                  <a:lnTo>
                    <a:pt x="1584" y="2108"/>
                  </a:lnTo>
                  <a:cubicBezTo>
                    <a:pt x="1568" y="2110"/>
                    <a:pt x="1567" y="2099"/>
                    <a:pt x="1566" y="2087"/>
                  </a:cubicBezTo>
                  <a:lnTo>
                    <a:pt x="1566" y="2087"/>
                  </a:lnTo>
                  <a:cubicBezTo>
                    <a:pt x="1564" y="2079"/>
                    <a:pt x="1561" y="2071"/>
                    <a:pt x="1558" y="2063"/>
                  </a:cubicBezTo>
                  <a:lnTo>
                    <a:pt x="1558" y="2063"/>
                  </a:lnTo>
                  <a:cubicBezTo>
                    <a:pt x="1547" y="2039"/>
                    <a:pt x="1533" y="2018"/>
                    <a:pt x="1512" y="2001"/>
                  </a:cubicBezTo>
                  <a:lnTo>
                    <a:pt x="1512" y="2001"/>
                  </a:lnTo>
                  <a:cubicBezTo>
                    <a:pt x="1498" y="1996"/>
                    <a:pt x="1484" y="1993"/>
                    <a:pt x="1484" y="1974"/>
                  </a:cubicBezTo>
                  <a:lnTo>
                    <a:pt x="1484" y="1974"/>
                  </a:lnTo>
                  <a:cubicBezTo>
                    <a:pt x="1464" y="1963"/>
                    <a:pt x="1455" y="1945"/>
                    <a:pt x="1450" y="1924"/>
                  </a:cubicBezTo>
                  <a:lnTo>
                    <a:pt x="1450" y="1924"/>
                  </a:lnTo>
                  <a:cubicBezTo>
                    <a:pt x="1430" y="1913"/>
                    <a:pt x="1422" y="1895"/>
                    <a:pt x="1417" y="1874"/>
                  </a:cubicBezTo>
                  <a:lnTo>
                    <a:pt x="1417" y="1874"/>
                  </a:lnTo>
                  <a:cubicBezTo>
                    <a:pt x="1397" y="1863"/>
                    <a:pt x="1387" y="1846"/>
                    <a:pt x="1384" y="1824"/>
                  </a:cubicBezTo>
                  <a:lnTo>
                    <a:pt x="1384" y="1824"/>
                  </a:lnTo>
                  <a:cubicBezTo>
                    <a:pt x="1363" y="1813"/>
                    <a:pt x="1353" y="1796"/>
                    <a:pt x="1350" y="1774"/>
                  </a:cubicBezTo>
                  <a:lnTo>
                    <a:pt x="1350" y="1774"/>
                  </a:lnTo>
                  <a:cubicBezTo>
                    <a:pt x="1335" y="1768"/>
                    <a:pt x="1329" y="1757"/>
                    <a:pt x="1333" y="1740"/>
                  </a:cubicBezTo>
                  <a:lnTo>
                    <a:pt x="1333" y="1740"/>
                  </a:lnTo>
                  <a:cubicBezTo>
                    <a:pt x="1308" y="1734"/>
                    <a:pt x="1297" y="1717"/>
                    <a:pt x="1301" y="1690"/>
                  </a:cubicBezTo>
                  <a:lnTo>
                    <a:pt x="1301" y="1690"/>
                  </a:lnTo>
                  <a:cubicBezTo>
                    <a:pt x="1249" y="1665"/>
                    <a:pt x="1249" y="1627"/>
                    <a:pt x="1262" y="1575"/>
                  </a:cubicBezTo>
                  <a:lnTo>
                    <a:pt x="1262" y="1575"/>
                  </a:lnTo>
                  <a:cubicBezTo>
                    <a:pt x="1358" y="1200"/>
                    <a:pt x="1447" y="825"/>
                    <a:pt x="1544" y="450"/>
                  </a:cubicBezTo>
                  <a:lnTo>
                    <a:pt x="1544" y="450"/>
                  </a:lnTo>
                  <a:cubicBezTo>
                    <a:pt x="1551" y="424"/>
                    <a:pt x="1552" y="404"/>
                    <a:pt x="1547" y="390"/>
                  </a:cubicBezTo>
                  <a:lnTo>
                    <a:pt x="1547" y="390"/>
                  </a:lnTo>
                  <a:cubicBezTo>
                    <a:pt x="1553" y="379"/>
                    <a:pt x="1560" y="369"/>
                    <a:pt x="1571" y="362"/>
                  </a:cubicBezTo>
                  <a:lnTo>
                    <a:pt x="1571" y="362"/>
                  </a:lnTo>
                  <a:cubicBezTo>
                    <a:pt x="1566" y="355"/>
                    <a:pt x="1560" y="349"/>
                    <a:pt x="1553" y="343"/>
                  </a:cubicBezTo>
                  <a:lnTo>
                    <a:pt x="1553" y="343"/>
                  </a:lnTo>
                  <a:cubicBezTo>
                    <a:pt x="1214" y="255"/>
                    <a:pt x="876" y="162"/>
                    <a:pt x="539" y="67"/>
                  </a:cubicBezTo>
                  <a:lnTo>
                    <a:pt x="539" y="67"/>
                  </a:lnTo>
                  <a:cubicBezTo>
                    <a:pt x="491" y="53"/>
                    <a:pt x="444" y="35"/>
                    <a:pt x="396" y="26"/>
                  </a:cubicBezTo>
                  <a:lnTo>
                    <a:pt x="396" y="26"/>
                  </a:lnTo>
                  <a:cubicBezTo>
                    <a:pt x="359" y="20"/>
                    <a:pt x="331" y="12"/>
                    <a:pt x="312" y="0"/>
                  </a:cubicBezTo>
                  <a:lnTo>
                    <a:pt x="312" y="0"/>
                  </a:lnTo>
                  <a:cubicBezTo>
                    <a:pt x="297" y="1"/>
                    <a:pt x="285" y="6"/>
                    <a:pt x="275" y="14"/>
                  </a:cubicBezTo>
                  <a:lnTo>
                    <a:pt x="275" y="14"/>
                  </a:lnTo>
                  <a:cubicBezTo>
                    <a:pt x="273" y="16"/>
                    <a:pt x="271" y="17"/>
                    <a:pt x="270" y="18"/>
                  </a:cubicBezTo>
                  <a:lnTo>
                    <a:pt x="270" y="18"/>
                  </a:lnTo>
                  <a:cubicBezTo>
                    <a:pt x="245" y="43"/>
                    <a:pt x="246" y="84"/>
                    <a:pt x="248" y="164"/>
                  </a:cubicBezTo>
                  <a:lnTo>
                    <a:pt x="249" y="172"/>
                  </a:lnTo>
                  <a:lnTo>
                    <a:pt x="249" y="172"/>
                  </a:lnTo>
                  <a:cubicBezTo>
                    <a:pt x="252" y="291"/>
                    <a:pt x="200" y="398"/>
                    <a:pt x="88" y="510"/>
                  </a:cubicBezTo>
                  <a:lnTo>
                    <a:pt x="88" y="510"/>
                  </a:lnTo>
                  <a:cubicBezTo>
                    <a:pt x="20" y="577"/>
                    <a:pt x="0" y="656"/>
                    <a:pt x="23" y="762"/>
                  </a:cubicBezTo>
                  <a:lnTo>
                    <a:pt x="23" y="762"/>
                  </a:lnTo>
                  <a:cubicBezTo>
                    <a:pt x="30" y="792"/>
                    <a:pt x="44" y="818"/>
                    <a:pt x="58" y="843"/>
                  </a:cubicBezTo>
                  <a:lnTo>
                    <a:pt x="58" y="843"/>
                  </a:lnTo>
                  <a:cubicBezTo>
                    <a:pt x="60" y="847"/>
                    <a:pt x="61" y="850"/>
                    <a:pt x="63" y="853"/>
                  </a:cubicBezTo>
                  <a:lnTo>
                    <a:pt x="63" y="853"/>
                  </a:lnTo>
                  <a:cubicBezTo>
                    <a:pt x="68" y="921"/>
                    <a:pt x="81" y="987"/>
                    <a:pt x="95" y="1053"/>
                  </a:cubicBezTo>
                  <a:lnTo>
                    <a:pt x="95" y="1053"/>
                  </a:lnTo>
                  <a:cubicBezTo>
                    <a:pt x="78" y="1099"/>
                    <a:pt x="71" y="1144"/>
                    <a:pt x="66" y="1189"/>
                  </a:cubicBezTo>
                  <a:lnTo>
                    <a:pt x="66" y="1189"/>
                  </a:lnTo>
                  <a:cubicBezTo>
                    <a:pt x="63" y="1213"/>
                    <a:pt x="59" y="1235"/>
                    <a:pt x="55" y="1257"/>
                  </a:cubicBezTo>
                  <a:lnTo>
                    <a:pt x="55" y="1257"/>
                  </a:lnTo>
                  <a:cubicBezTo>
                    <a:pt x="30" y="1379"/>
                    <a:pt x="81" y="1460"/>
                    <a:pt x="134" y="1523"/>
                  </a:cubicBezTo>
                  <a:lnTo>
                    <a:pt x="134" y="1523"/>
                  </a:lnTo>
                  <a:cubicBezTo>
                    <a:pt x="146" y="1538"/>
                    <a:pt x="156" y="1553"/>
                    <a:pt x="165" y="1569"/>
                  </a:cubicBezTo>
                  <a:lnTo>
                    <a:pt x="165" y="1569"/>
                  </a:lnTo>
                  <a:cubicBezTo>
                    <a:pt x="171" y="1607"/>
                    <a:pt x="178" y="1645"/>
                    <a:pt x="184" y="1684"/>
                  </a:cubicBezTo>
                  <a:lnTo>
                    <a:pt x="184" y="1684"/>
                  </a:lnTo>
                  <a:cubicBezTo>
                    <a:pt x="183" y="1688"/>
                    <a:pt x="182" y="1694"/>
                    <a:pt x="180" y="1699"/>
                  </a:cubicBezTo>
                  <a:lnTo>
                    <a:pt x="180" y="1699"/>
                  </a:lnTo>
                  <a:cubicBezTo>
                    <a:pt x="162" y="1760"/>
                    <a:pt x="182" y="1799"/>
                    <a:pt x="207" y="1828"/>
                  </a:cubicBezTo>
                  <a:lnTo>
                    <a:pt x="207" y="1828"/>
                  </a:lnTo>
                  <a:cubicBezTo>
                    <a:pt x="208" y="1835"/>
                    <a:pt x="209" y="1843"/>
                    <a:pt x="210" y="1851"/>
                  </a:cubicBezTo>
                  <a:lnTo>
                    <a:pt x="210" y="1851"/>
                  </a:lnTo>
                  <a:cubicBezTo>
                    <a:pt x="219" y="1919"/>
                    <a:pt x="233" y="1985"/>
                    <a:pt x="247" y="2052"/>
                  </a:cubicBezTo>
                  <a:lnTo>
                    <a:pt x="247" y="2052"/>
                  </a:lnTo>
                  <a:cubicBezTo>
                    <a:pt x="237" y="2111"/>
                    <a:pt x="250" y="2175"/>
                    <a:pt x="282" y="2228"/>
                  </a:cubicBezTo>
                  <a:lnTo>
                    <a:pt x="282" y="2228"/>
                  </a:lnTo>
                  <a:cubicBezTo>
                    <a:pt x="288" y="2262"/>
                    <a:pt x="293" y="2297"/>
                    <a:pt x="296" y="2333"/>
                  </a:cubicBezTo>
                  <a:lnTo>
                    <a:pt x="296" y="2333"/>
                  </a:lnTo>
                  <a:cubicBezTo>
                    <a:pt x="300" y="2391"/>
                    <a:pt x="308" y="2448"/>
                    <a:pt x="318" y="2505"/>
                  </a:cubicBezTo>
                  <a:lnTo>
                    <a:pt x="318" y="2505"/>
                  </a:lnTo>
                  <a:cubicBezTo>
                    <a:pt x="303" y="2551"/>
                    <a:pt x="313" y="2599"/>
                    <a:pt x="347" y="2646"/>
                  </a:cubicBezTo>
                  <a:lnTo>
                    <a:pt x="347" y="2646"/>
                  </a:lnTo>
                  <a:cubicBezTo>
                    <a:pt x="368" y="2732"/>
                    <a:pt x="394" y="2815"/>
                    <a:pt x="424" y="2898"/>
                  </a:cubicBezTo>
                  <a:lnTo>
                    <a:pt x="424" y="2898"/>
                  </a:lnTo>
                  <a:cubicBezTo>
                    <a:pt x="479" y="3046"/>
                    <a:pt x="510" y="3191"/>
                    <a:pt x="568" y="3321"/>
                  </a:cubicBezTo>
                  <a:lnTo>
                    <a:pt x="568" y="3321"/>
                  </a:lnTo>
                  <a:cubicBezTo>
                    <a:pt x="563" y="3332"/>
                    <a:pt x="559" y="3344"/>
                    <a:pt x="555" y="3355"/>
                  </a:cubicBezTo>
                  <a:lnTo>
                    <a:pt x="555" y="3355"/>
                  </a:lnTo>
                  <a:cubicBezTo>
                    <a:pt x="539" y="3400"/>
                    <a:pt x="539" y="3430"/>
                    <a:pt x="584" y="3465"/>
                  </a:cubicBezTo>
                  <a:lnTo>
                    <a:pt x="584" y="3465"/>
                  </a:lnTo>
                  <a:cubicBezTo>
                    <a:pt x="620" y="3492"/>
                    <a:pt x="659" y="3510"/>
                    <a:pt x="698" y="3525"/>
                  </a:cubicBezTo>
                  <a:lnTo>
                    <a:pt x="698" y="3525"/>
                  </a:lnTo>
                  <a:cubicBezTo>
                    <a:pt x="725" y="3554"/>
                    <a:pt x="755" y="3582"/>
                    <a:pt x="791" y="3608"/>
                  </a:cubicBezTo>
                  <a:lnTo>
                    <a:pt x="791" y="3608"/>
                  </a:lnTo>
                  <a:cubicBezTo>
                    <a:pt x="858" y="3657"/>
                    <a:pt x="932" y="3692"/>
                    <a:pt x="1006" y="3729"/>
                  </a:cubicBezTo>
                  <a:lnTo>
                    <a:pt x="1006" y="3729"/>
                  </a:lnTo>
                  <a:cubicBezTo>
                    <a:pt x="1037" y="3773"/>
                    <a:pt x="1084" y="3799"/>
                    <a:pt x="1143" y="3809"/>
                  </a:cubicBezTo>
                  <a:lnTo>
                    <a:pt x="1143" y="3809"/>
                  </a:lnTo>
                  <a:cubicBezTo>
                    <a:pt x="1152" y="3816"/>
                    <a:pt x="1162" y="3823"/>
                    <a:pt x="1172" y="3830"/>
                  </a:cubicBezTo>
                  <a:lnTo>
                    <a:pt x="1172" y="3830"/>
                  </a:lnTo>
                  <a:cubicBezTo>
                    <a:pt x="1187" y="3841"/>
                    <a:pt x="1201" y="3854"/>
                    <a:pt x="1215" y="3866"/>
                  </a:cubicBezTo>
                  <a:lnTo>
                    <a:pt x="1215" y="3866"/>
                  </a:lnTo>
                  <a:cubicBezTo>
                    <a:pt x="1228" y="3920"/>
                    <a:pt x="1267" y="3950"/>
                    <a:pt x="1302" y="3976"/>
                  </a:cubicBezTo>
                  <a:lnTo>
                    <a:pt x="1302" y="3976"/>
                  </a:lnTo>
                  <a:cubicBezTo>
                    <a:pt x="1313" y="3985"/>
                    <a:pt x="1325" y="3994"/>
                    <a:pt x="1336" y="4003"/>
                  </a:cubicBezTo>
                  <a:lnTo>
                    <a:pt x="1336" y="4003"/>
                  </a:lnTo>
                  <a:cubicBezTo>
                    <a:pt x="1492" y="4140"/>
                    <a:pt x="1560" y="4305"/>
                    <a:pt x="1537" y="4493"/>
                  </a:cubicBezTo>
                  <a:lnTo>
                    <a:pt x="1537" y="4493"/>
                  </a:lnTo>
                  <a:cubicBezTo>
                    <a:pt x="1534" y="4516"/>
                    <a:pt x="1534" y="4545"/>
                    <a:pt x="1551" y="4566"/>
                  </a:cubicBezTo>
                  <a:lnTo>
                    <a:pt x="1551" y="4566"/>
                  </a:lnTo>
                  <a:cubicBezTo>
                    <a:pt x="1569" y="4589"/>
                    <a:pt x="1596" y="4593"/>
                    <a:pt x="1622" y="4595"/>
                  </a:cubicBezTo>
                  <a:lnTo>
                    <a:pt x="1622" y="4595"/>
                  </a:lnTo>
                  <a:cubicBezTo>
                    <a:pt x="1708" y="4604"/>
                    <a:pt x="1796" y="4614"/>
                    <a:pt x="1881" y="4622"/>
                  </a:cubicBezTo>
                  <a:lnTo>
                    <a:pt x="1881" y="4622"/>
                  </a:lnTo>
                  <a:cubicBezTo>
                    <a:pt x="2044" y="4641"/>
                    <a:pt x="2212" y="4659"/>
                    <a:pt x="2380" y="4669"/>
                  </a:cubicBezTo>
                  <a:lnTo>
                    <a:pt x="2380" y="4669"/>
                  </a:lnTo>
                  <a:cubicBezTo>
                    <a:pt x="2385" y="4657"/>
                    <a:pt x="2392" y="4647"/>
                    <a:pt x="2402" y="4640"/>
                  </a:cubicBezTo>
                  <a:lnTo>
                    <a:pt x="2402" y="4640"/>
                  </a:lnTo>
                  <a:cubicBezTo>
                    <a:pt x="2404" y="4639"/>
                    <a:pt x="2405" y="4638"/>
                    <a:pt x="2406" y="4638"/>
                  </a:cubicBezTo>
                  <a:lnTo>
                    <a:pt x="2406" y="4638"/>
                  </a:lnTo>
                  <a:cubicBezTo>
                    <a:pt x="2426" y="4639"/>
                    <a:pt x="2447" y="4640"/>
                    <a:pt x="2467" y="4641"/>
                  </a:cubicBezTo>
                  <a:lnTo>
                    <a:pt x="2467" y="4641"/>
                  </a:lnTo>
                  <a:cubicBezTo>
                    <a:pt x="2487" y="4632"/>
                    <a:pt x="2502" y="4615"/>
                    <a:pt x="2505" y="4584"/>
                  </a:cubicBezTo>
                  <a:lnTo>
                    <a:pt x="2505" y="4584"/>
                  </a:lnTo>
                  <a:cubicBezTo>
                    <a:pt x="2507" y="4552"/>
                    <a:pt x="2507" y="4521"/>
                    <a:pt x="2503" y="4489"/>
                  </a:cubicBezTo>
                  <a:lnTo>
                    <a:pt x="2503" y="4489"/>
                  </a:lnTo>
                  <a:cubicBezTo>
                    <a:pt x="2499" y="4465"/>
                    <a:pt x="2494" y="4441"/>
                    <a:pt x="2497" y="4417"/>
                  </a:cubicBezTo>
                  <a:lnTo>
                    <a:pt x="2497" y="4417"/>
                  </a:lnTo>
                  <a:cubicBezTo>
                    <a:pt x="2500" y="4388"/>
                    <a:pt x="2511" y="4366"/>
                    <a:pt x="2523" y="4345"/>
                  </a:cubicBezTo>
                  <a:lnTo>
                    <a:pt x="2523" y="4344"/>
                  </a:lnTo>
                  <a:lnTo>
                    <a:pt x="2523" y="4344"/>
                  </a:lnTo>
                  <a:cubicBezTo>
                    <a:pt x="2523" y="4344"/>
                    <a:pt x="2524" y="4344"/>
                    <a:pt x="2525" y="4344"/>
                  </a:cubicBezTo>
                  <a:lnTo>
                    <a:pt x="2525" y="4344"/>
                  </a:lnTo>
                  <a:cubicBezTo>
                    <a:pt x="2535" y="4326"/>
                    <a:pt x="2546" y="4310"/>
                    <a:pt x="2557" y="4289"/>
                  </a:cubicBezTo>
                  <a:lnTo>
                    <a:pt x="2557" y="4289"/>
                  </a:lnTo>
                  <a:cubicBezTo>
                    <a:pt x="2578" y="4246"/>
                    <a:pt x="2581" y="4192"/>
                    <a:pt x="2608" y="4151"/>
                  </a:cubicBezTo>
                  <a:lnTo>
                    <a:pt x="2608" y="4151"/>
                  </a:lnTo>
                  <a:cubicBezTo>
                    <a:pt x="2617" y="4137"/>
                    <a:pt x="2627" y="4126"/>
                    <a:pt x="2638" y="4117"/>
                  </a:cubicBezTo>
                  <a:lnTo>
                    <a:pt x="2638" y="4117"/>
                  </a:lnTo>
                  <a:cubicBezTo>
                    <a:pt x="2639" y="4116"/>
                    <a:pt x="2641" y="4114"/>
                    <a:pt x="2643" y="4113"/>
                  </a:cubicBezTo>
                  <a:lnTo>
                    <a:pt x="2643" y="4113"/>
                  </a:lnTo>
                  <a:cubicBezTo>
                    <a:pt x="2651" y="4107"/>
                    <a:pt x="2659" y="4101"/>
                    <a:pt x="2668" y="4096"/>
                  </a:cubicBezTo>
                  <a:lnTo>
                    <a:pt x="2668" y="4096"/>
                  </a:lnTo>
                  <a:cubicBezTo>
                    <a:pt x="2668" y="4091"/>
                    <a:pt x="2676" y="4089"/>
                    <a:pt x="2681" y="4088"/>
                  </a:cubicBezTo>
                  <a:lnTo>
                    <a:pt x="2681" y="4088"/>
                  </a:lnTo>
                  <a:cubicBezTo>
                    <a:pt x="2681" y="4088"/>
                    <a:pt x="2681" y="4087"/>
                    <a:pt x="2682" y="4087"/>
                  </a:cubicBezTo>
                  <a:lnTo>
                    <a:pt x="2682" y="4087"/>
                  </a:lnTo>
                  <a:cubicBezTo>
                    <a:pt x="2693" y="4060"/>
                    <a:pt x="2729" y="4052"/>
                    <a:pt x="2746" y="4029"/>
                  </a:cubicBezTo>
                  <a:lnTo>
                    <a:pt x="2746" y="4029"/>
                  </a:lnTo>
                  <a:cubicBezTo>
                    <a:pt x="2748" y="4019"/>
                    <a:pt x="2745" y="4007"/>
                    <a:pt x="2733" y="3996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A93486A8-DB9F-B346-884D-BCA4B9350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3722" y="7122991"/>
              <a:ext cx="1523681" cy="1756984"/>
            </a:xfrm>
            <a:custGeom>
              <a:avLst/>
              <a:gdLst>
                <a:gd name="T0" fmla="*/ 2006 w 2333"/>
                <a:gd name="T1" fmla="*/ 2605 h 2688"/>
                <a:gd name="T2" fmla="*/ 2195 w 2333"/>
                <a:gd name="T3" fmla="*/ 1253 h 2688"/>
                <a:gd name="T4" fmla="*/ 2217 w 2333"/>
                <a:gd name="T5" fmla="*/ 1066 h 2688"/>
                <a:gd name="T6" fmla="*/ 2220 w 2333"/>
                <a:gd name="T7" fmla="*/ 1050 h 2688"/>
                <a:gd name="T8" fmla="*/ 2251 w 2333"/>
                <a:gd name="T9" fmla="*/ 833 h 2688"/>
                <a:gd name="T10" fmla="*/ 2252 w 2333"/>
                <a:gd name="T11" fmla="*/ 827 h 2688"/>
                <a:gd name="T12" fmla="*/ 2311 w 2333"/>
                <a:gd name="T13" fmla="*/ 409 h 2688"/>
                <a:gd name="T14" fmla="*/ 2321 w 2333"/>
                <a:gd name="T15" fmla="*/ 324 h 2688"/>
                <a:gd name="T16" fmla="*/ 2205 w 2333"/>
                <a:gd name="T17" fmla="*/ 242 h 2688"/>
                <a:gd name="T18" fmla="*/ 781 w 2333"/>
                <a:gd name="T19" fmla="*/ 19 h 2688"/>
                <a:gd name="T20" fmla="*/ 656 w 2333"/>
                <a:gd name="T21" fmla="*/ 0 h 2688"/>
                <a:gd name="T22" fmla="*/ 647 w 2333"/>
                <a:gd name="T23" fmla="*/ 32 h 2688"/>
                <a:gd name="T24" fmla="*/ 617 w 2333"/>
                <a:gd name="T25" fmla="*/ 121 h 2688"/>
                <a:gd name="T26" fmla="*/ 576 w 2333"/>
                <a:gd name="T27" fmla="*/ 213 h 2688"/>
                <a:gd name="T28" fmla="*/ 560 w 2333"/>
                <a:gd name="T29" fmla="*/ 284 h 2688"/>
                <a:gd name="T30" fmla="*/ 541 w 2333"/>
                <a:gd name="T31" fmla="*/ 339 h 2688"/>
                <a:gd name="T32" fmla="*/ 472 w 2333"/>
                <a:gd name="T33" fmla="*/ 324 h 2688"/>
                <a:gd name="T34" fmla="*/ 451 w 2333"/>
                <a:gd name="T35" fmla="*/ 313 h 2688"/>
                <a:gd name="T36" fmla="*/ 326 w 2333"/>
                <a:gd name="T37" fmla="*/ 314 h 2688"/>
                <a:gd name="T38" fmla="*/ 334 w 2333"/>
                <a:gd name="T39" fmla="*/ 542 h 2688"/>
                <a:gd name="T40" fmla="*/ 335 w 2333"/>
                <a:gd name="T41" fmla="*/ 606 h 2688"/>
                <a:gd name="T42" fmla="*/ 306 w 2333"/>
                <a:gd name="T43" fmla="*/ 764 h 2688"/>
                <a:gd name="T44" fmla="*/ 279 w 2333"/>
                <a:gd name="T45" fmla="*/ 773 h 2688"/>
                <a:gd name="T46" fmla="*/ 272 w 2333"/>
                <a:gd name="T47" fmla="*/ 775 h 2688"/>
                <a:gd name="T48" fmla="*/ 291 w 2333"/>
                <a:gd name="T49" fmla="*/ 925 h 2688"/>
                <a:gd name="T50" fmla="*/ 334 w 2333"/>
                <a:gd name="T51" fmla="*/ 1041 h 2688"/>
                <a:gd name="T52" fmla="*/ 362 w 2333"/>
                <a:gd name="T53" fmla="*/ 1081 h 2688"/>
                <a:gd name="T54" fmla="*/ 375 w 2333"/>
                <a:gd name="T55" fmla="*/ 1114 h 2688"/>
                <a:gd name="T56" fmla="*/ 310 w 2333"/>
                <a:gd name="T57" fmla="*/ 1173 h 2688"/>
                <a:gd name="T58" fmla="*/ 297 w 2333"/>
                <a:gd name="T59" fmla="*/ 1181 h 2688"/>
                <a:gd name="T60" fmla="*/ 267 w 2333"/>
                <a:gd name="T61" fmla="*/ 1202 h 2688"/>
                <a:gd name="T62" fmla="*/ 237 w 2333"/>
                <a:gd name="T63" fmla="*/ 1236 h 2688"/>
                <a:gd name="T64" fmla="*/ 154 w 2333"/>
                <a:gd name="T65" fmla="*/ 1429 h 2688"/>
                <a:gd name="T66" fmla="*/ 152 w 2333"/>
                <a:gd name="T67" fmla="*/ 1430 h 2688"/>
                <a:gd name="T68" fmla="*/ 126 w 2333"/>
                <a:gd name="T69" fmla="*/ 1502 h 2688"/>
                <a:gd name="T70" fmla="*/ 134 w 2333"/>
                <a:gd name="T71" fmla="*/ 1669 h 2688"/>
                <a:gd name="T72" fmla="*/ 96 w 2333"/>
                <a:gd name="T73" fmla="*/ 1726 h 2688"/>
                <a:gd name="T74" fmla="*/ 31 w 2333"/>
                <a:gd name="T75" fmla="*/ 1725 h 2688"/>
                <a:gd name="T76" fmla="*/ 9 w 2333"/>
                <a:gd name="T77" fmla="*/ 1754 h 2688"/>
                <a:gd name="T78" fmla="*/ 85 w 2333"/>
                <a:gd name="T79" fmla="*/ 1886 h 2688"/>
                <a:gd name="T80" fmla="*/ 109 w 2333"/>
                <a:gd name="T81" fmla="*/ 1896 h 2688"/>
                <a:gd name="T82" fmla="*/ 1192 w 2333"/>
                <a:gd name="T83" fmla="*/ 2535 h 2688"/>
                <a:gd name="T84" fmla="*/ 1342 w 2333"/>
                <a:gd name="T85" fmla="*/ 2591 h 2688"/>
                <a:gd name="T86" fmla="*/ 1916 w 2333"/>
                <a:gd name="T87" fmla="*/ 2683 h 2688"/>
                <a:gd name="T88" fmla="*/ 1948 w 2333"/>
                <a:gd name="T89" fmla="*/ 2687 h 2688"/>
                <a:gd name="T90" fmla="*/ 2008 w 2333"/>
                <a:gd name="T91" fmla="*/ 2649 h 2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33" h="2688">
                  <a:moveTo>
                    <a:pt x="2008" y="2649"/>
                  </a:moveTo>
                  <a:lnTo>
                    <a:pt x="2008" y="2649"/>
                  </a:lnTo>
                  <a:cubicBezTo>
                    <a:pt x="2003" y="2640"/>
                    <a:pt x="2003" y="2625"/>
                    <a:pt x="2006" y="2605"/>
                  </a:cubicBezTo>
                  <a:lnTo>
                    <a:pt x="2006" y="2605"/>
                  </a:lnTo>
                  <a:cubicBezTo>
                    <a:pt x="2070" y="2154"/>
                    <a:pt x="2133" y="1703"/>
                    <a:pt x="2195" y="1253"/>
                  </a:cubicBezTo>
                  <a:lnTo>
                    <a:pt x="2195" y="1253"/>
                  </a:lnTo>
                  <a:cubicBezTo>
                    <a:pt x="2196" y="1249"/>
                    <a:pt x="2196" y="1245"/>
                    <a:pt x="2196" y="1240"/>
                  </a:cubicBezTo>
                  <a:lnTo>
                    <a:pt x="2196" y="1240"/>
                  </a:lnTo>
                  <a:cubicBezTo>
                    <a:pt x="2204" y="1182"/>
                    <a:pt x="2207" y="1124"/>
                    <a:pt x="2217" y="1066"/>
                  </a:cubicBezTo>
                  <a:lnTo>
                    <a:pt x="2217" y="1066"/>
                  </a:lnTo>
                  <a:cubicBezTo>
                    <a:pt x="2218" y="1061"/>
                    <a:pt x="2219" y="1055"/>
                    <a:pt x="2220" y="1050"/>
                  </a:cubicBezTo>
                  <a:lnTo>
                    <a:pt x="2220" y="1050"/>
                  </a:lnTo>
                  <a:cubicBezTo>
                    <a:pt x="2221" y="1050"/>
                    <a:pt x="2221" y="1050"/>
                    <a:pt x="2222" y="1050"/>
                  </a:cubicBezTo>
                  <a:lnTo>
                    <a:pt x="2222" y="1050"/>
                  </a:lnTo>
                  <a:cubicBezTo>
                    <a:pt x="2232" y="978"/>
                    <a:pt x="2242" y="905"/>
                    <a:pt x="2251" y="833"/>
                  </a:cubicBezTo>
                  <a:lnTo>
                    <a:pt x="2251" y="833"/>
                  </a:lnTo>
                  <a:cubicBezTo>
                    <a:pt x="2252" y="831"/>
                    <a:pt x="2252" y="829"/>
                    <a:pt x="2252" y="827"/>
                  </a:cubicBezTo>
                  <a:lnTo>
                    <a:pt x="2252" y="827"/>
                  </a:lnTo>
                  <a:cubicBezTo>
                    <a:pt x="2264" y="756"/>
                    <a:pt x="2280" y="685"/>
                    <a:pt x="2283" y="613"/>
                  </a:cubicBezTo>
                  <a:lnTo>
                    <a:pt x="2283" y="613"/>
                  </a:lnTo>
                  <a:cubicBezTo>
                    <a:pt x="2287" y="544"/>
                    <a:pt x="2310" y="477"/>
                    <a:pt x="2311" y="409"/>
                  </a:cubicBezTo>
                  <a:lnTo>
                    <a:pt x="2311" y="409"/>
                  </a:lnTo>
                  <a:cubicBezTo>
                    <a:pt x="2318" y="382"/>
                    <a:pt x="2316" y="352"/>
                    <a:pt x="2321" y="324"/>
                  </a:cubicBezTo>
                  <a:lnTo>
                    <a:pt x="2321" y="324"/>
                  </a:lnTo>
                  <a:cubicBezTo>
                    <a:pt x="2325" y="308"/>
                    <a:pt x="2332" y="274"/>
                    <a:pt x="2331" y="268"/>
                  </a:cubicBezTo>
                  <a:lnTo>
                    <a:pt x="2331" y="268"/>
                  </a:lnTo>
                  <a:cubicBezTo>
                    <a:pt x="2325" y="271"/>
                    <a:pt x="2255" y="250"/>
                    <a:pt x="2205" y="242"/>
                  </a:cubicBezTo>
                  <a:lnTo>
                    <a:pt x="2205" y="242"/>
                  </a:lnTo>
                  <a:cubicBezTo>
                    <a:pt x="1730" y="169"/>
                    <a:pt x="1255" y="95"/>
                    <a:pt x="781" y="19"/>
                  </a:cubicBezTo>
                  <a:lnTo>
                    <a:pt x="781" y="19"/>
                  </a:lnTo>
                  <a:cubicBezTo>
                    <a:pt x="725" y="10"/>
                    <a:pt x="693" y="5"/>
                    <a:pt x="673" y="11"/>
                  </a:cubicBezTo>
                  <a:lnTo>
                    <a:pt x="673" y="11"/>
                  </a:lnTo>
                  <a:cubicBezTo>
                    <a:pt x="667" y="8"/>
                    <a:pt x="661" y="5"/>
                    <a:pt x="656" y="0"/>
                  </a:cubicBezTo>
                  <a:lnTo>
                    <a:pt x="656" y="0"/>
                  </a:lnTo>
                  <a:cubicBezTo>
                    <a:pt x="653" y="11"/>
                    <a:pt x="650" y="22"/>
                    <a:pt x="647" y="32"/>
                  </a:cubicBezTo>
                  <a:lnTo>
                    <a:pt x="647" y="32"/>
                  </a:lnTo>
                  <a:cubicBezTo>
                    <a:pt x="638" y="48"/>
                    <a:pt x="630" y="73"/>
                    <a:pt x="620" y="110"/>
                  </a:cubicBezTo>
                  <a:lnTo>
                    <a:pt x="620" y="110"/>
                  </a:lnTo>
                  <a:cubicBezTo>
                    <a:pt x="620" y="113"/>
                    <a:pt x="619" y="117"/>
                    <a:pt x="617" y="121"/>
                  </a:cubicBezTo>
                  <a:lnTo>
                    <a:pt x="617" y="121"/>
                  </a:lnTo>
                  <a:cubicBezTo>
                    <a:pt x="594" y="149"/>
                    <a:pt x="583" y="180"/>
                    <a:pt x="576" y="213"/>
                  </a:cubicBezTo>
                  <a:lnTo>
                    <a:pt x="576" y="213"/>
                  </a:lnTo>
                  <a:cubicBezTo>
                    <a:pt x="574" y="220"/>
                    <a:pt x="572" y="228"/>
                    <a:pt x="571" y="235"/>
                  </a:cubicBezTo>
                  <a:lnTo>
                    <a:pt x="571" y="235"/>
                  </a:lnTo>
                  <a:cubicBezTo>
                    <a:pt x="568" y="251"/>
                    <a:pt x="564" y="268"/>
                    <a:pt x="560" y="284"/>
                  </a:cubicBezTo>
                  <a:lnTo>
                    <a:pt x="560" y="284"/>
                  </a:lnTo>
                  <a:cubicBezTo>
                    <a:pt x="556" y="302"/>
                    <a:pt x="550" y="321"/>
                    <a:pt x="541" y="339"/>
                  </a:cubicBezTo>
                  <a:lnTo>
                    <a:pt x="541" y="339"/>
                  </a:lnTo>
                  <a:cubicBezTo>
                    <a:pt x="527" y="369"/>
                    <a:pt x="516" y="385"/>
                    <a:pt x="500" y="357"/>
                  </a:cubicBezTo>
                  <a:lnTo>
                    <a:pt x="500" y="357"/>
                  </a:lnTo>
                  <a:cubicBezTo>
                    <a:pt x="491" y="342"/>
                    <a:pt x="482" y="332"/>
                    <a:pt x="472" y="324"/>
                  </a:cubicBezTo>
                  <a:lnTo>
                    <a:pt x="472" y="324"/>
                  </a:lnTo>
                  <a:cubicBezTo>
                    <a:pt x="465" y="320"/>
                    <a:pt x="458" y="315"/>
                    <a:pt x="451" y="313"/>
                  </a:cubicBezTo>
                  <a:lnTo>
                    <a:pt x="451" y="313"/>
                  </a:lnTo>
                  <a:cubicBezTo>
                    <a:pt x="441" y="309"/>
                    <a:pt x="429" y="308"/>
                    <a:pt x="418" y="307"/>
                  </a:cubicBezTo>
                  <a:lnTo>
                    <a:pt x="418" y="307"/>
                  </a:lnTo>
                  <a:cubicBezTo>
                    <a:pt x="388" y="306"/>
                    <a:pt x="356" y="315"/>
                    <a:pt x="326" y="314"/>
                  </a:cubicBezTo>
                  <a:lnTo>
                    <a:pt x="326" y="314"/>
                  </a:lnTo>
                  <a:cubicBezTo>
                    <a:pt x="360" y="389"/>
                    <a:pt x="325" y="468"/>
                    <a:pt x="334" y="542"/>
                  </a:cubicBezTo>
                  <a:lnTo>
                    <a:pt x="334" y="542"/>
                  </a:lnTo>
                  <a:cubicBezTo>
                    <a:pt x="336" y="553"/>
                    <a:pt x="336" y="566"/>
                    <a:pt x="336" y="577"/>
                  </a:cubicBezTo>
                  <a:lnTo>
                    <a:pt x="336" y="577"/>
                  </a:lnTo>
                  <a:cubicBezTo>
                    <a:pt x="334" y="587"/>
                    <a:pt x="333" y="597"/>
                    <a:pt x="335" y="606"/>
                  </a:cubicBezTo>
                  <a:lnTo>
                    <a:pt x="335" y="606"/>
                  </a:lnTo>
                  <a:cubicBezTo>
                    <a:pt x="331" y="658"/>
                    <a:pt x="317" y="711"/>
                    <a:pt x="306" y="764"/>
                  </a:cubicBezTo>
                  <a:lnTo>
                    <a:pt x="306" y="764"/>
                  </a:lnTo>
                  <a:cubicBezTo>
                    <a:pt x="298" y="768"/>
                    <a:pt x="289" y="771"/>
                    <a:pt x="280" y="773"/>
                  </a:cubicBezTo>
                  <a:lnTo>
                    <a:pt x="280" y="773"/>
                  </a:lnTo>
                  <a:lnTo>
                    <a:pt x="279" y="773"/>
                  </a:lnTo>
                  <a:lnTo>
                    <a:pt x="279" y="773"/>
                  </a:lnTo>
                  <a:cubicBezTo>
                    <a:pt x="277" y="775"/>
                    <a:pt x="275" y="775"/>
                    <a:pt x="272" y="775"/>
                  </a:cubicBezTo>
                  <a:lnTo>
                    <a:pt x="272" y="775"/>
                  </a:lnTo>
                  <a:cubicBezTo>
                    <a:pt x="281" y="818"/>
                    <a:pt x="282" y="861"/>
                    <a:pt x="289" y="904"/>
                  </a:cubicBezTo>
                  <a:lnTo>
                    <a:pt x="289" y="904"/>
                  </a:lnTo>
                  <a:cubicBezTo>
                    <a:pt x="290" y="911"/>
                    <a:pt x="290" y="918"/>
                    <a:pt x="291" y="925"/>
                  </a:cubicBezTo>
                  <a:lnTo>
                    <a:pt x="291" y="925"/>
                  </a:lnTo>
                  <a:cubicBezTo>
                    <a:pt x="293" y="972"/>
                    <a:pt x="321" y="998"/>
                    <a:pt x="334" y="1041"/>
                  </a:cubicBezTo>
                  <a:lnTo>
                    <a:pt x="334" y="1041"/>
                  </a:lnTo>
                  <a:cubicBezTo>
                    <a:pt x="336" y="1057"/>
                    <a:pt x="340" y="1064"/>
                    <a:pt x="350" y="1068"/>
                  </a:cubicBezTo>
                  <a:lnTo>
                    <a:pt x="350" y="1068"/>
                  </a:lnTo>
                  <a:cubicBezTo>
                    <a:pt x="354" y="1072"/>
                    <a:pt x="358" y="1077"/>
                    <a:pt x="362" y="1081"/>
                  </a:cubicBezTo>
                  <a:lnTo>
                    <a:pt x="362" y="1081"/>
                  </a:lnTo>
                  <a:cubicBezTo>
                    <a:pt x="374" y="1092"/>
                    <a:pt x="377" y="1104"/>
                    <a:pt x="375" y="1114"/>
                  </a:cubicBezTo>
                  <a:lnTo>
                    <a:pt x="375" y="1114"/>
                  </a:lnTo>
                  <a:cubicBezTo>
                    <a:pt x="358" y="1137"/>
                    <a:pt x="322" y="1145"/>
                    <a:pt x="311" y="1172"/>
                  </a:cubicBezTo>
                  <a:lnTo>
                    <a:pt x="311" y="1172"/>
                  </a:lnTo>
                  <a:cubicBezTo>
                    <a:pt x="310" y="1172"/>
                    <a:pt x="310" y="1173"/>
                    <a:pt x="310" y="1173"/>
                  </a:cubicBezTo>
                  <a:lnTo>
                    <a:pt x="310" y="1173"/>
                  </a:lnTo>
                  <a:cubicBezTo>
                    <a:pt x="305" y="1174"/>
                    <a:pt x="297" y="1176"/>
                    <a:pt x="297" y="1181"/>
                  </a:cubicBezTo>
                  <a:lnTo>
                    <a:pt x="297" y="1181"/>
                  </a:lnTo>
                  <a:cubicBezTo>
                    <a:pt x="288" y="1186"/>
                    <a:pt x="280" y="1192"/>
                    <a:pt x="272" y="1198"/>
                  </a:cubicBezTo>
                  <a:lnTo>
                    <a:pt x="272" y="1198"/>
                  </a:lnTo>
                  <a:cubicBezTo>
                    <a:pt x="270" y="1199"/>
                    <a:pt x="268" y="1201"/>
                    <a:pt x="267" y="1202"/>
                  </a:cubicBezTo>
                  <a:lnTo>
                    <a:pt x="267" y="1202"/>
                  </a:lnTo>
                  <a:cubicBezTo>
                    <a:pt x="256" y="1211"/>
                    <a:pt x="246" y="1222"/>
                    <a:pt x="237" y="1236"/>
                  </a:cubicBezTo>
                  <a:lnTo>
                    <a:pt x="237" y="1236"/>
                  </a:lnTo>
                  <a:cubicBezTo>
                    <a:pt x="210" y="1277"/>
                    <a:pt x="207" y="1331"/>
                    <a:pt x="186" y="1374"/>
                  </a:cubicBezTo>
                  <a:lnTo>
                    <a:pt x="186" y="1374"/>
                  </a:lnTo>
                  <a:cubicBezTo>
                    <a:pt x="175" y="1395"/>
                    <a:pt x="164" y="1411"/>
                    <a:pt x="154" y="1429"/>
                  </a:cubicBezTo>
                  <a:lnTo>
                    <a:pt x="154" y="1429"/>
                  </a:lnTo>
                  <a:cubicBezTo>
                    <a:pt x="153" y="1429"/>
                    <a:pt x="152" y="1429"/>
                    <a:pt x="152" y="1429"/>
                  </a:cubicBezTo>
                  <a:lnTo>
                    <a:pt x="152" y="1430"/>
                  </a:lnTo>
                  <a:lnTo>
                    <a:pt x="152" y="1430"/>
                  </a:lnTo>
                  <a:cubicBezTo>
                    <a:pt x="140" y="1451"/>
                    <a:pt x="129" y="1473"/>
                    <a:pt x="126" y="1502"/>
                  </a:cubicBezTo>
                  <a:lnTo>
                    <a:pt x="126" y="1502"/>
                  </a:lnTo>
                  <a:cubicBezTo>
                    <a:pt x="123" y="1526"/>
                    <a:pt x="128" y="1550"/>
                    <a:pt x="132" y="1574"/>
                  </a:cubicBezTo>
                  <a:lnTo>
                    <a:pt x="132" y="1574"/>
                  </a:lnTo>
                  <a:cubicBezTo>
                    <a:pt x="136" y="1606"/>
                    <a:pt x="136" y="1637"/>
                    <a:pt x="134" y="1669"/>
                  </a:cubicBezTo>
                  <a:lnTo>
                    <a:pt x="134" y="1669"/>
                  </a:lnTo>
                  <a:cubicBezTo>
                    <a:pt x="131" y="1700"/>
                    <a:pt x="116" y="1717"/>
                    <a:pt x="96" y="1726"/>
                  </a:cubicBezTo>
                  <a:lnTo>
                    <a:pt x="96" y="1726"/>
                  </a:lnTo>
                  <a:cubicBezTo>
                    <a:pt x="76" y="1725"/>
                    <a:pt x="55" y="1724"/>
                    <a:pt x="35" y="1723"/>
                  </a:cubicBezTo>
                  <a:lnTo>
                    <a:pt x="35" y="1723"/>
                  </a:lnTo>
                  <a:cubicBezTo>
                    <a:pt x="34" y="1723"/>
                    <a:pt x="33" y="1724"/>
                    <a:pt x="31" y="1725"/>
                  </a:cubicBezTo>
                  <a:lnTo>
                    <a:pt x="31" y="1725"/>
                  </a:lnTo>
                  <a:cubicBezTo>
                    <a:pt x="21" y="1732"/>
                    <a:pt x="14" y="1743"/>
                    <a:pt x="9" y="1754"/>
                  </a:cubicBezTo>
                  <a:lnTo>
                    <a:pt x="9" y="1754"/>
                  </a:lnTo>
                  <a:cubicBezTo>
                    <a:pt x="5" y="1763"/>
                    <a:pt x="4" y="1772"/>
                    <a:pt x="3" y="1783"/>
                  </a:cubicBezTo>
                  <a:lnTo>
                    <a:pt x="3" y="1783"/>
                  </a:lnTo>
                  <a:cubicBezTo>
                    <a:pt x="0" y="1854"/>
                    <a:pt x="54" y="1874"/>
                    <a:pt x="85" y="1886"/>
                  </a:cubicBezTo>
                  <a:lnTo>
                    <a:pt x="85" y="1886"/>
                  </a:lnTo>
                  <a:cubicBezTo>
                    <a:pt x="94" y="1890"/>
                    <a:pt x="102" y="1893"/>
                    <a:pt x="109" y="1896"/>
                  </a:cubicBezTo>
                  <a:lnTo>
                    <a:pt x="109" y="1896"/>
                  </a:lnTo>
                  <a:cubicBezTo>
                    <a:pt x="325" y="2025"/>
                    <a:pt x="545" y="2154"/>
                    <a:pt x="757" y="2279"/>
                  </a:cubicBezTo>
                  <a:lnTo>
                    <a:pt x="757" y="2279"/>
                  </a:lnTo>
                  <a:cubicBezTo>
                    <a:pt x="902" y="2365"/>
                    <a:pt x="1047" y="2450"/>
                    <a:pt x="1192" y="2535"/>
                  </a:cubicBezTo>
                  <a:lnTo>
                    <a:pt x="1192" y="2535"/>
                  </a:lnTo>
                  <a:cubicBezTo>
                    <a:pt x="1240" y="2564"/>
                    <a:pt x="1290" y="2582"/>
                    <a:pt x="1342" y="2591"/>
                  </a:cubicBezTo>
                  <a:lnTo>
                    <a:pt x="1342" y="2591"/>
                  </a:lnTo>
                  <a:cubicBezTo>
                    <a:pt x="1403" y="2601"/>
                    <a:pt x="1464" y="2610"/>
                    <a:pt x="1525" y="2620"/>
                  </a:cubicBezTo>
                  <a:lnTo>
                    <a:pt x="1525" y="2620"/>
                  </a:lnTo>
                  <a:cubicBezTo>
                    <a:pt x="1654" y="2640"/>
                    <a:pt x="1787" y="2660"/>
                    <a:pt x="1916" y="2683"/>
                  </a:cubicBezTo>
                  <a:lnTo>
                    <a:pt x="1916" y="2683"/>
                  </a:lnTo>
                  <a:cubicBezTo>
                    <a:pt x="1928" y="2686"/>
                    <a:pt x="1939" y="2687"/>
                    <a:pt x="1948" y="2687"/>
                  </a:cubicBezTo>
                  <a:lnTo>
                    <a:pt x="1948" y="2687"/>
                  </a:lnTo>
                  <a:cubicBezTo>
                    <a:pt x="1965" y="2687"/>
                    <a:pt x="1978" y="2683"/>
                    <a:pt x="1987" y="2676"/>
                  </a:cubicBezTo>
                  <a:lnTo>
                    <a:pt x="1987" y="2676"/>
                  </a:lnTo>
                  <a:cubicBezTo>
                    <a:pt x="1998" y="2670"/>
                    <a:pt x="2004" y="2660"/>
                    <a:pt x="2008" y="2649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C0923AD4-FE5E-CF4E-A692-BA58CEDFF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6511" y="5821093"/>
              <a:ext cx="941858" cy="1048430"/>
            </a:xfrm>
            <a:custGeom>
              <a:avLst/>
              <a:gdLst>
                <a:gd name="T0" fmla="*/ 52 w 1442"/>
                <a:gd name="T1" fmla="*/ 299 h 1603"/>
                <a:gd name="T2" fmla="*/ 7 w 1442"/>
                <a:gd name="T3" fmla="*/ 296 h 1603"/>
                <a:gd name="T4" fmla="*/ 18 w 1442"/>
                <a:gd name="T5" fmla="*/ 431 h 1603"/>
                <a:gd name="T6" fmla="*/ 22 w 1442"/>
                <a:gd name="T7" fmla="*/ 425 h 1603"/>
                <a:gd name="T8" fmla="*/ 48 w 1442"/>
                <a:gd name="T9" fmla="*/ 676 h 1603"/>
                <a:gd name="T10" fmla="*/ 36 w 1442"/>
                <a:gd name="T11" fmla="*/ 678 h 1603"/>
                <a:gd name="T12" fmla="*/ 78 w 1442"/>
                <a:gd name="T13" fmla="*/ 1043 h 1603"/>
                <a:gd name="T14" fmla="*/ 112 w 1442"/>
                <a:gd name="T15" fmla="*/ 1376 h 1603"/>
                <a:gd name="T16" fmla="*/ 116 w 1442"/>
                <a:gd name="T17" fmla="*/ 1407 h 1603"/>
                <a:gd name="T18" fmla="*/ 152 w 1442"/>
                <a:gd name="T19" fmla="*/ 1394 h 1603"/>
                <a:gd name="T20" fmla="*/ 214 w 1442"/>
                <a:gd name="T21" fmla="*/ 1405 h 1603"/>
                <a:gd name="T22" fmla="*/ 239 w 1442"/>
                <a:gd name="T23" fmla="*/ 1390 h 1603"/>
                <a:gd name="T24" fmla="*/ 252 w 1442"/>
                <a:gd name="T25" fmla="*/ 1401 h 1603"/>
                <a:gd name="T26" fmla="*/ 286 w 1442"/>
                <a:gd name="T27" fmla="*/ 1433 h 1603"/>
                <a:gd name="T28" fmla="*/ 317 w 1442"/>
                <a:gd name="T29" fmla="*/ 1451 h 1603"/>
                <a:gd name="T30" fmla="*/ 469 w 1442"/>
                <a:gd name="T31" fmla="*/ 1539 h 1603"/>
                <a:gd name="T32" fmla="*/ 814 w 1442"/>
                <a:gd name="T33" fmla="*/ 1536 h 1603"/>
                <a:gd name="T34" fmla="*/ 833 w 1442"/>
                <a:gd name="T35" fmla="*/ 1554 h 1603"/>
                <a:gd name="T36" fmla="*/ 916 w 1442"/>
                <a:gd name="T37" fmla="*/ 1597 h 1603"/>
                <a:gd name="T38" fmla="*/ 968 w 1442"/>
                <a:gd name="T39" fmla="*/ 1584 h 1603"/>
                <a:gd name="T40" fmla="*/ 1020 w 1442"/>
                <a:gd name="T41" fmla="*/ 1361 h 1603"/>
                <a:gd name="T42" fmla="*/ 1085 w 1442"/>
                <a:gd name="T43" fmla="*/ 1334 h 1603"/>
                <a:gd name="T44" fmla="*/ 1123 w 1442"/>
                <a:gd name="T45" fmla="*/ 1310 h 1603"/>
                <a:gd name="T46" fmla="*/ 1187 w 1442"/>
                <a:gd name="T47" fmla="*/ 1160 h 1603"/>
                <a:gd name="T48" fmla="*/ 1189 w 1442"/>
                <a:gd name="T49" fmla="*/ 1156 h 1603"/>
                <a:gd name="T50" fmla="*/ 1214 w 1442"/>
                <a:gd name="T51" fmla="*/ 1141 h 1603"/>
                <a:gd name="T52" fmla="*/ 1403 w 1442"/>
                <a:gd name="T53" fmla="*/ 914 h 1603"/>
                <a:gd name="T54" fmla="*/ 1418 w 1442"/>
                <a:gd name="T55" fmla="*/ 818 h 1603"/>
                <a:gd name="T56" fmla="*/ 1384 w 1442"/>
                <a:gd name="T57" fmla="*/ 629 h 1603"/>
                <a:gd name="T58" fmla="*/ 1392 w 1442"/>
                <a:gd name="T59" fmla="*/ 613 h 1603"/>
                <a:gd name="T60" fmla="*/ 1403 w 1442"/>
                <a:gd name="T61" fmla="*/ 553 h 1603"/>
                <a:gd name="T62" fmla="*/ 1435 w 1442"/>
                <a:gd name="T63" fmla="*/ 545 h 1603"/>
                <a:gd name="T64" fmla="*/ 1368 w 1442"/>
                <a:gd name="T65" fmla="*/ 219 h 1603"/>
                <a:gd name="T66" fmla="*/ 1359 w 1442"/>
                <a:gd name="T67" fmla="*/ 163 h 1603"/>
                <a:gd name="T68" fmla="*/ 1343 w 1442"/>
                <a:gd name="T69" fmla="*/ 68 h 1603"/>
                <a:gd name="T70" fmla="*/ 1324 w 1442"/>
                <a:gd name="T71" fmla="*/ 34 h 1603"/>
                <a:gd name="T72" fmla="*/ 1320 w 1442"/>
                <a:gd name="T73" fmla="*/ 0 h 1603"/>
                <a:gd name="T74" fmla="*/ 1287 w 1442"/>
                <a:gd name="T75" fmla="*/ 10 h 1603"/>
                <a:gd name="T76" fmla="*/ 1021 w 1442"/>
                <a:gd name="T77" fmla="*/ 188 h 1603"/>
                <a:gd name="T78" fmla="*/ 889 w 1442"/>
                <a:gd name="T79" fmla="*/ 250 h 1603"/>
                <a:gd name="T80" fmla="*/ 676 w 1442"/>
                <a:gd name="T81" fmla="*/ 286 h 1603"/>
                <a:gd name="T82" fmla="*/ 606 w 1442"/>
                <a:gd name="T83" fmla="*/ 262 h 1603"/>
                <a:gd name="T84" fmla="*/ 468 w 1442"/>
                <a:gd name="T85" fmla="*/ 219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42" h="1603">
                  <a:moveTo>
                    <a:pt x="145" y="284"/>
                  </a:moveTo>
                  <a:lnTo>
                    <a:pt x="145" y="284"/>
                  </a:lnTo>
                  <a:cubicBezTo>
                    <a:pt x="98" y="288"/>
                    <a:pt x="69" y="290"/>
                    <a:pt x="52" y="299"/>
                  </a:cubicBezTo>
                  <a:lnTo>
                    <a:pt x="52" y="299"/>
                  </a:lnTo>
                  <a:cubicBezTo>
                    <a:pt x="38" y="297"/>
                    <a:pt x="22" y="296"/>
                    <a:pt x="7" y="296"/>
                  </a:cubicBezTo>
                  <a:lnTo>
                    <a:pt x="7" y="296"/>
                  </a:lnTo>
                  <a:cubicBezTo>
                    <a:pt x="5" y="300"/>
                    <a:pt x="3" y="304"/>
                    <a:pt x="1" y="309"/>
                  </a:cubicBezTo>
                  <a:lnTo>
                    <a:pt x="1" y="309"/>
                  </a:lnTo>
                  <a:cubicBezTo>
                    <a:pt x="4" y="348"/>
                    <a:pt x="0" y="389"/>
                    <a:pt x="18" y="431"/>
                  </a:cubicBezTo>
                  <a:lnTo>
                    <a:pt x="18" y="431"/>
                  </a:lnTo>
                  <a:cubicBezTo>
                    <a:pt x="19" y="428"/>
                    <a:pt x="21" y="427"/>
                    <a:pt x="22" y="425"/>
                  </a:cubicBezTo>
                  <a:lnTo>
                    <a:pt x="22" y="425"/>
                  </a:lnTo>
                  <a:cubicBezTo>
                    <a:pt x="29" y="473"/>
                    <a:pt x="37" y="521"/>
                    <a:pt x="40" y="570"/>
                  </a:cubicBezTo>
                  <a:lnTo>
                    <a:pt x="40" y="570"/>
                  </a:lnTo>
                  <a:cubicBezTo>
                    <a:pt x="43" y="605"/>
                    <a:pt x="45" y="641"/>
                    <a:pt x="48" y="676"/>
                  </a:cubicBezTo>
                  <a:lnTo>
                    <a:pt x="48" y="676"/>
                  </a:lnTo>
                  <a:cubicBezTo>
                    <a:pt x="44" y="677"/>
                    <a:pt x="40" y="677"/>
                    <a:pt x="36" y="678"/>
                  </a:cubicBezTo>
                  <a:lnTo>
                    <a:pt x="36" y="678"/>
                  </a:lnTo>
                  <a:cubicBezTo>
                    <a:pt x="50" y="799"/>
                    <a:pt x="64" y="921"/>
                    <a:pt x="78" y="1043"/>
                  </a:cubicBezTo>
                  <a:lnTo>
                    <a:pt x="78" y="1043"/>
                  </a:lnTo>
                  <a:lnTo>
                    <a:pt x="78" y="1043"/>
                  </a:lnTo>
                  <a:cubicBezTo>
                    <a:pt x="78" y="1076"/>
                    <a:pt x="77" y="1109"/>
                    <a:pt x="76" y="1141"/>
                  </a:cubicBezTo>
                  <a:lnTo>
                    <a:pt x="76" y="1141"/>
                  </a:lnTo>
                  <a:cubicBezTo>
                    <a:pt x="75" y="1224"/>
                    <a:pt x="88" y="1299"/>
                    <a:pt x="112" y="1376"/>
                  </a:cubicBezTo>
                  <a:lnTo>
                    <a:pt x="112" y="1376"/>
                  </a:lnTo>
                  <a:cubicBezTo>
                    <a:pt x="113" y="1386"/>
                    <a:pt x="115" y="1397"/>
                    <a:pt x="116" y="1407"/>
                  </a:cubicBezTo>
                  <a:lnTo>
                    <a:pt x="116" y="1407"/>
                  </a:lnTo>
                  <a:cubicBezTo>
                    <a:pt x="119" y="1410"/>
                    <a:pt x="118" y="1428"/>
                    <a:pt x="118" y="1428"/>
                  </a:cubicBezTo>
                  <a:lnTo>
                    <a:pt x="118" y="1428"/>
                  </a:lnTo>
                  <a:cubicBezTo>
                    <a:pt x="125" y="1419"/>
                    <a:pt x="142" y="1400"/>
                    <a:pt x="152" y="1394"/>
                  </a:cubicBezTo>
                  <a:lnTo>
                    <a:pt x="152" y="1394"/>
                  </a:lnTo>
                  <a:cubicBezTo>
                    <a:pt x="168" y="1404"/>
                    <a:pt x="189" y="1408"/>
                    <a:pt x="214" y="1405"/>
                  </a:cubicBezTo>
                  <a:lnTo>
                    <a:pt x="214" y="1405"/>
                  </a:lnTo>
                  <a:cubicBezTo>
                    <a:pt x="220" y="1403"/>
                    <a:pt x="227" y="1402"/>
                    <a:pt x="234" y="1401"/>
                  </a:cubicBezTo>
                  <a:lnTo>
                    <a:pt x="234" y="1401"/>
                  </a:lnTo>
                  <a:cubicBezTo>
                    <a:pt x="236" y="1397"/>
                    <a:pt x="236" y="1390"/>
                    <a:pt x="239" y="1390"/>
                  </a:cubicBezTo>
                  <a:lnTo>
                    <a:pt x="239" y="1390"/>
                  </a:lnTo>
                  <a:cubicBezTo>
                    <a:pt x="248" y="1387"/>
                    <a:pt x="251" y="1393"/>
                    <a:pt x="252" y="1401"/>
                  </a:cubicBezTo>
                  <a:lnTo>
                    <a:pt x="252" y="1401"/>
                  </a:lnTo>
                  <a:cubicBezTo>
                    <a:pt x="262" y="1402"/>
                    <a:pt x="270" y="1405"/>
                    <a:pt x="269" y="1417"/>
                  </a:cubicBezTo>
                  <a:lnTo>
                    <a:pt x="269" y="1417"/>
                  </a:lnTo>
                  <a:cubicBezTo>
                    <a:pt x="280" y="1417"/>
                    <a:pt x="289" y="1419"/>
                    <a:pt x="286" y="1433"/>
                  </a:cubicBezTo>
                  <a:lnTo>
                    <a:pt x="286" y="1433"/>
                  </a:lnTo>
                  <a:cubicBezTo>
                    <a:pt x="304" y="1426"/>
                    <a:pt x="312" y="1437"/>
                    <a:pt x="319" y="1452"/>
                  </a:cubicBezTo>
                  <a:lnTo>
                    <a:pt x="317" y="1451"/>
                  </a:lnTo>
                  <a:lnTo>
                    <a:pt x="317" y="1451"/>
                  </a:lnTo>
                  <a:cubicBezTo>
                    <a:pt x="344" y="1521"/>
                    <a:pt x="421" y="1506"/>
                    <a:pt x="469" y="1539"/>
                  </a:cubicBezTo>
                  <a:lnTo>
                    <a:pt x="469" y="1539"/>
                  </a:lnTo>
                  <a:cubicBezTo>
                    <a:pt x="552" y="1597"/>
                    <a:pt x="638" y="1559"/>
                    <a:pt x="709" y="1525"/>
                  </a:cubicBezTo>
                  <a:lnTo>
                    <a:pt x="709" y="1525"/>
                  </a:lnTo>
                  <a:cubicBezTo>
                    <a:pt x="759" y="1501"/>
                    <a:pt x="779" y="1495"/>
                    <a:pt x="814" y="1536"/>
                  </a:cubicBezTo>
                  <a:lnTo>
                    <a:pt x="814" y="1536"/>
                  </a:lnTo>
                  <a:cubicBezTo>
                    <a:pt x="819" y="1543"/>
                    <a:pt x="826" y="1549"/>
                    <a:pt x="833" y="1554"/>
                  </a:cubicBezTo>
                  <a:lnTo>
                    <a:pt x="833" y="1554"/>
                  </a:lnTo>
                  <a:cubicBezTo>
                    <a:pt x="853" y="1572"/>
                    <a:pt x="876" y="1586"/>
                    <a:pt x="897" y="1602"/>
                  </a:cubicBezTo>
                  <a:lnTo>
                    <a:pt x="897" y="1602"/>
                  </a:lnTo>
                  <a:cubicBezTo>
                    <a:pt x="904" y="1601"/>
                    <a:pt x="910" y="1599"/>
                    <a:pt x="916" y="1597"/>
                  </a:cubicBezTo>
                  <a:lnTo>
                    <a:pt x="916" y="1597"/>
                  </a:lnTo>
                  <a:cubicBezTo>
                    <a:pt x="932" y="1589"/>
                    <a:pt x="948" y="1578"/>
                    <a:pt x="968" y="1584"/>
                  </a:cubicBezTo>
                  <a:lnTo>
                    <a:pt x="968" y="1584"/>
                  </a:lnTo>
                  <a:cubicBezTo>
                    <a:pt x="963" y="1557"/>
                    <a:pt x="976" y="1541"/>
                    <a:pt x="1001" y="1534"/>
                  </a:cubicBezTo>
                  <a:lnTo>
                    <a:pt x="1001" y="1534"/>
                  </a:lnTo>
                  <a:cubicBezTo>
                    <a:pt x="1020" y="1478"/>
                    <a:pt x="990" y="1417"/>
                    <a:pt x="1020" y="1361"/>
                  </a:cubicBezTo>
                  <a:lnTo>
                    <a:pt x="1020" y="1361"/>
                  </a:lnTo>
                  <a:cubicBezTo>
                    <a:pt x="1036" y="1329"/>
                    <a:pt x="1046" y="1298"/>
                    <a:pt x="1086" y="1335"/>
                  </a:cubicBezTo>
                  <a:lnTo>
                    <a:pt x="1085" y="1334"/>
                  </a:lnTo>
                  <a:lnTo>
                    <a:pt x="1085" y="1334"/>
                  </a:lnTo>
                  <a:cubicBezTo>
                    <a:pt x="1111" y="1347"/>
                    <a:pt x="1133" y="1351"/>
                    <a:pt x="1123" y="1310"/>
                  </a:cubicBezTo>
                  <a:lnTo>
                    <a:pt x="1123" y="1310"/>
                  </a:lnTo>
                  <a:cubicBezTo>
                    <a:pt x="1114" y="1272"/>
                    <a:pt x="1125" y="1243"/>
                    <a:pt x="1152" y="1218"/>
                  </a:cubicBezTo>
                  <a:lnTo>
                    <a:pt x="1152" y="1218"/>
                  </a:lnTo>
                  <a:cubicBezTo>
                    <a:pt x="1152" y="1192"/>
                    <a:pt x="1162" y="1172"/>
                    <a:pt x="1187" y="1160"/>
                  </a:cubicBezTo>
                  <a:lnTo>
                    <a:pt x="1189" y="1156"/>
                  </a:lnTo>
                  <a:lnTo>
                    <a:pt x="1189" y="1156"/>
                  </a:lnTo>
                  <a:lnTo>
                    <a:pt x="1189" y="1156"/>
                  </a:lnTo>
                  <a:lnTo>
                    <a:pt x="1189" y="1156"/>
                  </a:lnTo>
                  <a:cubicBezTo>
                    <a:pt x="1198" y="1151"/>
                    <a:pt x="1206" y="1146"/>
                    <a:pt x="1214" y="1141"/>
                  </a:cubicBezTo>
                  <a:lnTo>
                    <a:pt x="1214" y="1141"/>
                  </a:lnTo>
                  <a:cubicBezTo>
                    <a:pt x="1295" y="1127"/>
                    <a:pt x="1388" y="1027"/>
                    <a:pt x="1398" y="946"/>
                  </a:cubicBezTo>
                  <a:lnTo>
                    <a:pt x="1398" y="946"/>
                  </a:lnTo>
                  <a:cubicBezTo>
                    <a:pt x="1400" y="935"/>
                    <a:pt x="1401" y="925"/>
                    <a:pt x="1403" y="914"/>
                  </a:cubicBezTo>
                  <a:lnTo>
                    <a:pt x="1403" y="914"/>
                  </a:lnTo>
                  <a:cubicBezTo>
                    <a:pt x="1407" y="882"/>
                    <a:pt x="1413" y="850"/>
                    <a:pt x="1418" y="818"/>
                  </a:cubicBezTo>
                  <a:lnTo>
                    <a:pt x="1418" y="818"/>
                  </a:lnTo>
                  <a:cubicBezTo>
                    <a:pt x="1392" y="783"/>
                    <a:pt x="1425" y="726"/>
                    <a:pt x="1385" y="692"/>
                  </a:cubicBezTo>
                  <a:lnTo>
                    <a:pt x="1385" y="692"/>
                  </a:lnTo>
                  <a:cubicBezTo>
                    <a:pt x="1384" y="667"/>
                    <a:pt x="1384" y="646"/>
                    <a:pt x="1384" y="629"/>
                  </a:cubicBezTo>
                  <a:lnTo>
                    <a:pt x="1384" y="629"/>
                  </a:lnTo>
                  <a:cubicBezTo>
                    <a:pt x="1387" y="623"/>
                    <a:pt x="1390" y="619"/>
                    <a:pt x="1392" y="613"/>
                  </a:cubicBezTo>
                  <a:lnTo>
                    <a:pt x="1392" y="613"/>
                  </a:lnTo>
                  <a:cubicBezTo>
                    <a:pt x="1397" y="593"/>
                    <a:pt x="1400" y="574"/>
                    <a:pt x="1402" y="555"/>
                  </a:cubicBezTo>
                  <a:lnTo>
                    <a:pt x="1402" y="555"/>
                  </a:lnTo>
                  <a:cubicBezTo>
                    <a:pt x="1403" y="554"/>
                    <a:pt x="1403" y="554"/>
                    <a:pt x="1403" y="553"/>
                  </a:cubicBezTo>
                  <a:lnTo>
                    <a:pt x="1403" y="553"/>
                  </a:lnTo>
                  <a:cubicBezTo>
                    <a:pt x="1403" y="552"/>
                    <a:pt x="1435" y="546"/>
                    <a:pt x="1435" y="545"/>
                  </a:cubicBezTo>
                  <a:lnTo>
                    <a:pt x="1435" y="545"/>
                  </a:lnTo>
                  <a:cubicBezTo>
                    <a:pt x="1441" y="473"/>
                    <a:pt x="1393" y="408"/>
                    <a:pt x="1383" y="337"/>
                  </a:cubicBezTo>
                  <a:lnTo>
                    <a:pt x="1383" y="337"/>
                  </a:lnTo>
                  <a:cubicBezTo>
                    <a:pt x="1376" y="298"/>
                    <a:pt x="1373" y="258"/>
                    <a:pt x="1368" y="219"/>
                  </a:cubicBezTo>
                  <a:lnTo>
                    <a:pt x="1368" y="219"/>
                  </a:lnTo>
                  <a:cubicBezTo>
                    <a:pt x="1365" y="200"/>
                    <a:pt x="1362" y="182"/>
                    <a:pt x="1359" y="163"/>
                  </a:cubicBezTo>
                  <a:lnTo>
                    <a:pt x="1359" y="163"/>
                  </a:lnTo>
                  <a:cubicBezTo>
                    <a:pt x="1355" y="151"/>
                    <a:pt x="1354" y="140"/>
                    <a:pt x="1353" y="129"/>
                  </a:cubicBezTo>
                  <a:lnTo>
                    <a:pt x="1353" y="129"/>
                  </a:lnTo>
                  <a:cubicBezTo>
                    <a:pt x="1350" y="109"/>
                    <a:pt x="1346" y="89"/>
                    <a:pt x="1343" y="68"/>
                  </a:cubicBezTo>
                  <a:lnTo>
                    <a:pt x="1343" y="68"/>
                  </a:lnTo>
                  <a:cubicBezTo>
                    <a:pt x="1339" y="55"/>
                    <a:pt x="1336" y="37"/>
                    <a:pt x="1324" y="34"/>
                  </a:cubicBezTo>
                  <a:lnTo>
                    <a:pt x="1324" y="34"/>
                  </a:lnTo>
                  <a:cubicBezTo>
                    <a:pt x="1323" y="22"/>
                    <a:pt x="1324" y="11"/>
                    <a:pt x="1327" y="1"/>
                  </a:cubicBezTo>
                  <a:lnTo>
                    <a:pt x="1327" y="1"/>
                  </a:lnTo>
                  <a:cubicBezTo>
                    <a:pt x="1324" y="1"/>
                    <a:pt x="1323" y="0"/>
                    <a:pt x="1320" y="0"/>
                  </a:cubicBezTo>
                  <a:lnTo>
                    <a:pt x="1320" y="0"/>
                  </a:lnTo>
                  <a:cubicBezTo>
                    <a:pt x="1310" y="0"/>
                    <a:pt x="1299" y="3"/>
                    <a:pt x="1287" y="10"/>
                  </a:cubicBezTo>
                  <a:lnTo>
                    <a:pt x="1287" y="10"/>
                  </a:lnTo>
                  <a:cubicBezTo>
                    <a:pt x="1264" y="23"/>
                    <a:pt x="1239" y="34"/>
                    <a:pt x="1214" y="46"/>
                  </a:cubicBezTo>
                  <a:lnTo>
                    <a:pt x="1214" y="46"/>
                  </a:lnTo>
                  <a:cubicBezTo>
                    <a:pt x="1143" y="78"/>
                    <a:pt x="1070" y="111"/>
                    <a:pt x="1021" y="188"/>
                  </a:cubicBezTo>
                  <a:lnTo>
                    <a:pt x="1021" y="188"/>
                  </a:lnTo>
                  <a:cubicBezTo>
                    <a:pt x="993" y="233"/>
                    <a:pt x="945" y="241"/>
                    <a:pt x="889" y="250"/>
                  </a:cubicBezTo>
                  <a:lnTo>
                    <a:pt x="889" y="250"/>
                  </a:lnTo>
                  <a:cubicBezTo>
                    <a:pt x="840" y="258"/>
                    <a:pt x="785" y="266"/>
                    <a:pt x="743" y="306"/>
                  </a:cubicBezTo>
                  <a:lnTo>
                    <a:pt x="743" y="306"/>
                  </a:lnTo>
                  <a:cubicBezTo>
                    <a:pt x="720" y="296"/>
                    <a:pt x="698" y="291"/>
                    <a:pt x="676" y="286"/>
                  </a:cubicBezTo>
                  <a:lnTo>
                    <a:pt x="676" y="286"/>
                  </a:lnTo>
                  <a:cubicBezTo>
                    <a:pt x="650" y="280"/>
                    <a:pt x="626" y="275"/>
                    <a:pt x="606" y="262"/>
                  </a:cubicBezTo>
                  <a:lnTo>
                    <a:pt x="606" y="262"/>
                  </a:lnTo>
                  <a:cubicBezTo>
                    <a:pt x="574" y="241"/>
                    <a:pt x="532" y="219"/>
                    <a:pt x="483" y="219"/>
                  </a:cubicBezTo>
                  <a:lnTo>
                    <a:pt x="483" y="219"/>
                  </a:lnTo>
                  <a:cubicBezTo>
                    <a:pt x="478" y="219"/>
                    <a:pt x="473" y="219"/>
                    <a:pt x="468" y="219"/>
                  </a:cubicBezTo>
                  <a:lnTo>
                    <a:pt x="468" y="219"/>
                  </a:lnTo>
                  <a:cubicBezTo>
                    <a:pt x="468" y="219"/>
                    <a:pt x="235" y="276"/>
                    <a:pt x="145" y="284"/>
                  </a:cubicBezTo>
                </a:path>
              </a:pathLst>
            </a:custGeom>
            <a:grpFill/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93EA535B-E139-5243-80E7-7D5E92FF4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84618" y="4683373"/>
              <a:ext cx="1339340" cy="1160763"/>
            </a:xfrm>
            <a:custGeom>
              <a:avLst/>
              <a:gdLst>
                <a:gd name="T0" fmla="*/ 2014 w 2050"/>
                <a:gd name="T1" fmla="*/ 1727 h 1778"/>
                <a:gd name="T2" fmla="*/ 2024 w 2050"/>
                <a:gd name="T3" fmla="*/ 1696 h 1778"/>
                <a:gd name="T4" fmla="*/ 2045 w 2050"/>
                <a:gd name="T5" fmla="*/ 1625 h 1778"/>
                <a:gd name="T6" fmla="*/ 2046 w 2050"/>
                <a:gd name="T7" fmla="*/ 1601 h 1778"/>
                <a:gd name="T8" fmla="*/ 2023 w 2050"/>
                <a:gd name="T9" fmla="*/ 1491 h 1778"/>
                <a:gd name="T10" fmla="*/ 1991 w 2050"/>
                <a:gd name="T11" fmla="*/ 1313 h 1778"/>
                <a:gd name="T12" fmla="*/ 1997 w 2050"/>
                <a:gd name="T13" fmla="*/ 1269 h 1778"/>
                <a:gd name="T14" fmla="*/ 1986 w 2050"/>
                <a:gd name="T15" fmla="*/ 1267 h 1778"/>
                <a:gd name="T16" fmla="*/ 1975 w 2050"/>
                <a:gd name="T17" fmla="*/ 1045 h 1778"/>
                <a:gd name="T18" fmla="*/ 1975 w 2050"/>
                <a:gd name="T19" fmla="*/ 957 h 1778"/>
                <a:gd name="T20" fmla="*/ 1973 w 2050"/>
                <a:gd name="T21" fmla="*/ 956 h 1778"/>
                <a:gd name="T22" fmla="*/ 1942 w 2050"/>
                <a:gd name="T23" fmla="*/ 859 h 1778"/>
                <a:gd name="T24" fmla="*/ 1893 w 2050"/>
                <a:gd name="T25" fmla="*/ 643 h 1778"/>
                <a:gd name="T26" fmla="*/ 1826 w 2050"/>
                <a:gd name="T27" fmla="*/ 524 h 1778"/>
                <a:gd name="T28" fmla="*/ 1782 w 2050"/>
                <a:gd name="T29" fmla="*/ 334 h 1778"/>
                <a:gd name="T30" fmla="*/ 1717 w 2050"/>
                <a:gd name="T31" fmla="*/ 89 h 1778"/>
                <a:gd name="T32" fmla="*/ 1732 w 2050"/>
                <a:gd name="T33" fmla="*/ 18 h 1778"/>
                <a:gd name="T34" fmla="*/ 1689 w 2050"/>
                <a:gd name="T35" fmla="*/ 0 h 1778"/>
                <a:gd name="T36" fmla="*/ 1652 w 2050"/>
                <a:gd name="T37" fmla="*/ 6 h 1778"/>
                <a:gd name="T38" fmla="*/ 1561 w 2050"/>
                <a:gd name="T39" fmla="*/ 32 h 1778"/>
                <a:gd name="T40" fmla="*/ 1390 w 2050"/>
                <a:gd name="T41" fmla="*/ 68 h 1778"/>
                <a:gd name="T42" fmla="*/ 1102 w 2050"/>
                <a:gd name="T43" fmla="*/ 255 h 1778"/>
                <a:gd name="T44" fmla="*/ 908 w 2050"/>
                <a:gd name="T45" fmla="*/ 558 h 1778"/>
                <a:gd name="T46" fmla="*/ 881 w 2050"/>
                <a:gd name="T47" fmla="*/ 614 h 1778"/>
                <a:gd name="T48" fmla="*/ 939 w 2050"/>
                <a:gd name="T49" fmla="*/ 705 h 1778"/>
                <a:gd name="T50" fmla="*/ 950 w 2050"/>
                <a:gd name="T51" fmla="*/ 766 h 1778"/>
                <a:gd name="T52" fmla="*/ 927 w 2050"/>
                <a:gd name="T53" fmla="*/ 822 h 1778"/>
                <a:gd name="T54" fmla="*/ 857 w 2050"/>
                <a:gd name="T55" fmla="*/ 883 h 1778"/>
                <a:gd name="T56" fmla="*/ 598 w 2050"/>
                <a:gd name="T57" fmla="*/ 1003 h 1778"/>
                <a:gd name="T58" fmla="*/ 462 w 2050"/>
                <a:gd name="T59" fmla="*/ 971 h 1778"/>
                <a:gd name="T60" fmla="*/ 141 w 2050"/>
                <a:gd name="T61" fmla="*/ 1135 h 1778"/>
                <a:gd name="T62" fmla="*/ 176 w 2050"/>
                <a:gd name="T63" fmla="*/ 1229 h 1778"/>
                <a:gd name="T64" fmla="*/ 41 w 2050"/>
                <a:gd name="T65" fmla="*/ 1504 h 1778"/>
                <a:gd name="T66" fmla="*/ 0 w 2050"/>
                <a:gd name="T67" fmla="*/ 1552 h 1778"/>
                <a:gd name="T68" fmla="*/ 28 w 2050"/>
                <a:gd name="T69" fmla="*/ 1571 h 1778"/>
                <a:gd name="T70" fmla="*/ 30 w 2050"/>
                <a:gd name="T71" fmla="*/ 1636 h 1778"/>
                <a:gd name="T72" fmla="*/ 643 w 2050"/>
                <a:gd name="T73" fmla="*/ 1549 h 1778"/>
                <a:gd name="T74" fmla="*/ 710 w 2050"/>
                <a:gd name="T75" fmla="*/ 1536 h 1778"/>
                <a:gd name="T76" fmla="*/ 787 w 2050"/>
                <a:gd name="T77" fmla="*/ 1519 h 1778"/>
                <a:gd name="T78" fmla="*/ 1367 w 2050"/>
                <a:gd name="T79" fmla="*/ 1401 h 1778"/>
                <a:gd name="T80" fmla="*/ 1380 w 2050"/>
                <a:gd name="T81" fmla="*/ 1398 h 1778"/>
                <a:gd name="T82" fmla="*/ 1536 w 2050"/>
                <a:gd name="T83" fmla="*/ 1550 h 1778"/>
                <a:gd name="T84" fmla="*/ 1670 w 2050"/>
                <a:gd name="T85" fmla="*/ 1627 h 1778"/>
                <a:gd name="T86" fmla="*/ 1700 w 2050"/>
                <a:gd name="T87" fmla="*/ 1636 h 1778"/>
                <a:gd name="T88" fmla="*/ 1719 w 2050"/>
                <a:gd name="T89" fmla="*/ 1640 h 1778"/>
                <a:gd name="T90" fmla="*/ 1948 w 2050"/>
                <a:gd name="T91" fmla="*/ 1731 h 1778"/>
                <a:gd name="T92" fmla="*/ 1979 w 2050"/>
                <a:gd name="T93" fmla="*/ 1743 h 1778"/>
                <a:gd name="T94" fmla="*/ 2004 w 2050"/>
                <a:gd name="T95" fmla="*/ 1777 h 1778"/>
                <a:gd name="T96" fmla="*/ 2049 w 2050"/>
                <a:gd name="T97" fmla="*/ 1726 h 1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50" h="1778">
                  <a:moveTo>
                    <a:pt x="2024" y="1728"/>
                  </a:moveTo>
                  <a:lnTo>
                    <a:pt x="2024" y="1728"/>
                  </a:lnTo>
                  <a:cubicBezTo>
                    <a:pt x="2021" y="1728"/>
                    <a:pt x="2017" y="1728"/>
                    <a:pt x="2014" y="1727"/>
                  </a:cubicBezTo>
                  <a:lnTo>
                    <a:pt x="2014" y="1727"/>
                  </a:lnTo>
                  <a:cubicBezTo>
                    <a:pt x="2018" y="1719"/>
                    <a:pt x="2021" y="1707"/>
                    <a:pt x="2024" y="1696"/>
                  </a:cubicBezTo>
                  <a:lnTo>
                    <a:pt x="2024" y="1696"/>
                  </a:lnTo>
                  <a:cubicBezTo>
                    <a:pt x="2021" y="1691"/>
                    <a:pt x="2014" y="1684"/>
                    <a:pt x="2014" y="1684"/>
                  </a:cubicBezTo>
                  <a:lnTo>
                    <a:pt x="2014" y="1684"/>
                  </a:lnTo>
                  <a:cubicBezTo>
                    <a:pt x="2033" y="1665"/>
                    <a:pt x="2042" y="1645"/>
                    <a:pt x="2045" y="1625"/>
                  </a:cubicBezTo>
                  <a:lnTo>
                    <a:pt x="2045" y="1625"/>
                  </a:lnTo>
                  <a:cubicBezTo>
                    <a:pt x="2046" y="1617"/>
                    <a:pt x="2047" y="1609"/>
                    <a:pt x="2046" y="1601"/>
                  </a:cubicBezTo>
                  <a:lnTo>
                    <a:pt x="2046" y="1601"/>
                  </a:lnTo>
                  <a:lnTo>
                    <a:pt x="2046" y="1601"/>
                  </a:lnTo>
                  <a:lnTo>
                    <a:pt x="2046" y="1601"/>
                  </a:lnTo>
                  <a:cubicBezTo>
                    <a:pt x="2045" y="1565"/>
                    <a:pt x="2030" y="1528"/>
                    <a:pt x="2023" y="1491"/>
                  </a:cubicBezTo>
                  <a:lnTo>
                    <a:pt x="2023" y="1491"/>
                  </a:lnTo>
                  <a:cubicBezTo>
                    <a:pt x="2015" y="1444"/>
                    <a:pt x="2001" y="1372"/>
                    <a:pt x="1991" y="1313"/>
                  </a:cubicBezTo>
                  <a:lnTo>
                    <a:pt x="1991" y="1313"/>
                  </a:lnTo>
                  <a:cubicBezTo>
                    <a:pt x="1993" y="1295"/>
                    <a:pt x="1994" y="1282"/>
                    <a:pt x="1998" y="1269"/>
                  </a:cubicBezTo>
                  <a:lnTo>
                    <a:pt x="1998" y="1269"/>
                  </a:lnTo>
                  <a:cubicBezTo>
                    <a:pt x="1998" y="1269"/>
                    <a:pt x="1998" y="1269"/>
                    <a:pt x="1997" y="1269"/>
                  </a:cubicBezTo>
                  <a:lnTo>
                    <a:pt x="1996" y="1269"/>
                  </a:lnTo>
                  <a:lnTo>
                    <a:pt x="1996" y="1269"/>
                  </a:lnTo>
                  <a:cubicBezTo>
                    <a:pt x="1993" y="1269"/>
                    <a:pt x="1990" y="1269"/>
                    <a:pt x="1986" y="1267"/>
                  </a:cubicBezTo>
                  <a:lnTo>
                    <a:pt x="1986" y="1267"/>
                  </a:lnTo>
                  <a:cubicBezTo>
                    <a:pt x="1977" y="1194"/>
                    <a:pt x="1971" y="1120"/>
                    <a:pt x="1975" y="1045"/>
                  </a:cubicBezTo>
                  <a:lnTo>
                    <a:pt x="1975" y="1045"/>
                  </a:lnTo>
                  <a:cubicBezTo>
                    <a:pt x="1977" y="1017"/>
                    <a:pt x="1978" y="988"/>
                    <a:pt x="1974" y="960"/>
                  </a:cubicBezTo>
                  <a:lnTo>
                    <a:pt x="1974" y="960"/>
                  </a:lnTo>
                  <a:cubicBezTo>
                    <a:pt x="1974" y="960"/>
                    <a:pt x="1974" y="959"/>
                    <a:pt x="1975" y="957"/>
                  </a:cubicBezTo>
                  <a:lnTo>
                    <a:pt x="1975" y="957"/>
                  </a:lnTo>
                  <a:cubicBezTo>
                    <a:pt x="1974" y="957"/>
                    <a:pt x="1974" y="957"/>
                    <a:pt x="1973" y="956"/>
                  </a:cubicBezTo>
                  <a:lnTo>
                    <a:pt x="1973" y="956"/>
                  </a:lnTo>
                  <a:cubicBezTo>
                    <a:pt x="1970" y="940"/>
                    <a:pt x="1966" y="925"/>
                    <a:pt x="1960" y="909"/>
                  </a:cubicBezTo>
                  <a:lnTo>
                    <a:pt x="1960" y="909"/>
                  </a:lnTo>
                  <a:cubicBezTo>
                    <a:pt x="1938" y="897"/>
                    <a:pt x="1937" y="879"/>
                    <a:pt x="1942" y="859"/>
                  </a:cubicBezTo>
                  <a:lnTo>
                    <a:pt x="1942" y="859"/>
                  </a:lnTo>
                  <a:cubicBezTo>
                    <a:pt x="1885" y="796"/>
                    <a:pt x="1913" y="714"/>
                    <a:pt x="1893" y="643"/>
                  </a:cubicBezTo>
                  <a:lnTo>
                    <a:pt x="1893" y="643"/>
                  </a:lnTo>
                  <a:cubicBezTo>
                    <a:pt x="1876" y="637"/>
                    <a:pt x="1875" y="623"/>
                    <a:pt x="1875" y="609"/>
                  </a:cubicBezTo>
                  <a:lnTo>
                    <a:pt x="1875" y="609"/>
                  </a:lnTo>
                  <a:cubicBezTo>
                    <a:pt x="1812" y="609"/>
                    <a:pt x="1827" y="562"/>
                    <a:pt x="1826" y="524"/>
                  </a:cubicBezTo>
                  <a:lnTo>
                    <a:pt x="1826" y="524"/>
                  </a:lnTo>
                  <a:cubicBezTo>
                    <a:pt x="1783" y="467"/>
                    <a:pt x="1763" y="405"/>
                    <a:pt x="1782" y="334"/>
                  </a:cubicBezTo>
                  <a:lnTo>
                    <a:pt x="1782" y="334"/>
                  </a:lnTo>
                  <a:cubicBezTo>
                    <a:pt x="1797" y="277"/>
                    <a:pt x="1759" y="228"/>
                    <a:pt x="1759" y="174"/>
                  </a:cubicBezTo>
                  <a:lnTo>
                    <a:pt x="1759" y="174"/>
                  </a:lnTo>
                  <a:cubicBezTo>
                    <a:pt x="1732" y="153"/>
                    <a:pt x="1719" y="117"/>
                    <a:pt x="1717" y="89"/>
                  </a:cubicBezTo>
                  <a:lnTo>
                    <a:pt x="1717" y="89"/>
                  </a:lnTo>
                  <a:cubicBezTo>
                    <a:pt x="1716" y="58"/>
                    <a:pt x="1719" y="35"/>
                    <a:pt x="1732" y="18"/>
                  </a:cubicBezTo>
                  <a:lnTo>
                    <a:pt x="1732" y="18"/>
                  </a:lnTo>
                  <a:cubicBezTo>
                    <a:pt x="1731" y="17"/>
                    <a:pt x="1731" y="16"/>
                    <a:pt x="1730" y="16"/>
                  </a:cubicBezTo>
                  <a:lnTo>
                    <a:pt x="1730" y="16"/>
                  </a:lnTo>
                  <a:cubicBezTo>
                    <a:pt x="1723" y="9"/>
                    <a:pt x="1709" y="0"/>
                    <a:pt x="1689" y="0"/>
                  </a:cubicBezTo>
                  <a:lnTo>
                    <a:pt x="1689" y="0"/>
                  </a:lnTo>
                  <a:cubicBezTo>
                    <a:pt x="1677" y="0"/>
                    <a:pt x="1664" y="4"/>
                    <a:pt x="1652" y="6"/>
                  </a:cubicBezTo>
                  <a:lnTo>
                    <a:pt x="1652" y="6"/>
                  </a:lnTo>
                  <a:cubicBezTo>
                    <a:pt x="1649" y="8"/>
                    <a:pt x="1645" y="8"/>
                    <a:pt x="1642" y="9"/>
                  </a:cubicBezTo>
                  <a:lnTo>
                    <a:pt x="1642" y="9"/>
                  </a:lnTo>
                  <a:cubicBezTo>
                    <a:pt x="1615" y="16"/>
                    <a:pt x="1588" y="24"/>
                    <a:pt x="1561" y="32"/>
                  </a:cubicBezTo>
                  <a:lnTo>
                    <a:pt x="1561" y="32"/>
                  </a:lnTo>
                  <a:cubicBezTo>
                    <a:pt x="1502" y="49"/>
                    <a:pt x="1446" y="66"/>
                    <a:pt x="1390" y="68"/>
                  </a:cubicBezTo>
                  <a:lnTo>
                    <a:pt x="1390" y="68"/>
                  </a:lnTo>
                  <a:cubicBezTo>
                    <a:pt x="1248" y="72"/>
                    <a:pt x="1176" y="161"/>
                    <a:pt x="1107" y="248"/>
                  </a:cubicBezTo>
                  <a:lnTo>
                    <a:pt x="1102" y="255"/>
                  </a:lnTo>
                  <a:lnTo>
                    <a:pt x="1102" y="255"/>
                  </a:lnTo>
                  <a:cubicBezTo>
                    <a:pt x="1068" y="296"/>
                    <a:pt x="1048" y="344"/>
                    <a:pt x="1028" y="391"/>
                  </a:cubicBezTo>
                  <a:lnTo>
                    <a:pt x="1028" y="391"/>
                  </a:lnTo>
                  <a:cubicBezTo>
                    <a:pt x="999" y="458"/>
                    <a:pt x="972" y="522"/>
                    <a:pt x="908" y="558"/>
                  </a:cubicBezTo>
                  <a:lnTo>
                    <a:pt x="908" y="558"/>
                  </a:lnTo>
                  <a:cubicBezTo>
                    <a:pt x="889" y="570"/>
                    <a:pt x="878" y="591"/>
                    <a:pt x="881" y="614"/>
                  </a:cubicBezTo>
                  <a:lnTo>
                    <a:pt x="881" y="614"/>
                  </a:lnTo>
                  <a:cubicBezTo>
                    <a:pt x="883" y="634"/>
                    <a:pt x="895" y="649"/>
                    <a:pt x="912" y="654"/>
                  </a:cubicBezTo>
                  <a:lnTo>
                    <a:pt x="912" y="654"/>
                  </a:lnTo>
                  <a:cubicBezTo>
                    <a:pt x="935" y="661"/>
                    <a:pt x="937" y="669"/>
                    <a:pt x="939" y="705"/>
                  </a:cubicBezTo>
                  <a:lnTo>
                    <a:pt x="939" y="705"/>
                  </a:lnTo>
                  <a:cubicBezTo>
                    <a:pt x="940" y="724"/>
                    <a:pt x="941" y="746"/>
                    <a:pt x="950" y="766"/>
                  </a:cubicBezTo>
                  <a:lnTo>
                    <a:pt x="950" y="766"/>
                  </a:lnTo>
                  <a:cubicBezTo>
                    <a:pt x="955" y="776"/>
                    <a:pt x="959" y="789"/>
                    <a:pt x="955" y="799"/>
                  </a:cubicBezTo>
                  <a:lnTo>
                    <a:pt x="955" y="799"/>
                  </a:lnTo>
                  <a:cubicBezTo>
                    <a:pt x="951" y="810"/>
                    <a:pt x="938" y="817"/>
                    <a:pt x="927" y="822"/>
                  </a:cubicBezTo>
                  <a:lnTo>
                    <a:pt x="927" y="822"/>
                  </a:lnTo>
                  <a:cubicBezTo>
                    <a:pt x="899" y="833"/>
                    <a:pt x="875" y="853"/>
                    <a:pt x="857" y="883"/>
                  </a:cubicBezTo>
                  <a:lnTo>
                    <a:pt x="857" y="883"/>
                  </a:lnTo>
                  <a:cubicBezTo>
                    <a:pt x="825" y="934"/>
                    <a:pt x="774" y="947"/>
                    <a:pt x="714" y="961"/>
                  </a:cubicBezTo>
                  <a:lnTo>
                    <a:pt x="714" y="961"/>
                  </a:lnTo>
                  <a:cubicBezTo>
                    <a:pt x="675" y="971"/>
                    <a:pt x="635" y="981"/>
                    <a:pt x="598" y="1003"/>
                  </a:cubicBezTo>
                  <a:lnTo>
                    <a:pt x="598" y="1003"/>
                  </a:lnTo>
                  <a:cubicBezTo>
                    <a:pt x="554" y="982"/>
                    <a:pt x="509" y="971"/>
                    <a:pt x="462" y="971"/>
                  </a:cubicBezTo>
                  <a:lnTo>
                    <a:pt x="462" y="971"/>
                  </a:lnTo>
                  <a:cubicBezTo>
                    <a:pt x="367" y="971"/>
                    <a:pt x="277" y="1015"/>
                    <a:pt x="204" y="1051"/>
                  </a:cubicBezTo>
                  <a:lnTo>
                    <a:pt x="204" y="1051"/>
                  </a:lnTo>
                  <a:cubicBezTo>
                    <a:pt x="170" y="1068"/>
                    <a:pt x="146" y="1100"/>
                    <a:pt x="141" y="1135"/>
                  </a:cubicBezTo>
                  <a:lnTo>
                    <a:pt x="141" y="1135"/>
                  </a:lnTo>
                  <a:cubicBezTo>
                    <a:pt x="136" y="1170"/>
                    <a:pt x="149" y="1204"/>
                    <a:pt x="176" y="1229"/>
                  </a:cubicBezTo>
                  <a:lnTo>
                    <a:pt x="176" y="1229"/>
                  </a:lnTo>
                  <a:cubicBezTo>
                    <a:pt x="220" y="1269"/>
                    <a:pt x="222" y="1306"/>
                    <a:pt x="180" y="1358"/>
                  </a:cubicBezTo>
                  <a:lnTo>
                    <a:pt x="180" y="1358"/>
                  </a:lnTo>
                  <a:cubicBezTo>
                    <a:pt x="137" y="1413"/>
                    <a:pt x="90" y="1462"/>
                    <a:pt x="41" y="1504"/>
                  </a:cubicBezTo>
                  <a:lnTo>
                    <a:pt x="41" y="1504"/>
                  </a:lnTo>
                  <a:cubicBezTo>
                    <a:pt x="26" y="1518"/>
                    <a:pt x="10" y="1533"/>
                    <a:pt x="0" y="1552"/>
                  </a:cubicBezTo>
                  <a:lnTo>
                    <a:pt x="0" y="1552"/>
                  </a:lnTo>
                  <a:cubicBezTo>
                    <a:pt x="2" y="1553"/>
                    <a:pt x="4" y="1553"/>
                    <a:pt x="6" y="1554"/>
                  </a:cubicBezTo>
                  <a:lnTo>
                    <a:pt x="6" y="1554"/>
                  </a:lnTo>
                  <a:cubicBezTo>
                    <a:pt x="16" y="1556"/>
                    <a:pt x="24" y="1562"/>
                    <a:pt x="28" y="1571"/>
                  </a:cubicBezTo>
                  <a:lnTo>
                    <a:pt x="28" y="1571"/>
                  </a:lnTo>
                  <a:cubicBezTo>
                    <a:pt x="19" y="1590"/>
                    <a:pt x="19" y="1610"/>
                    <a:pt x="30" y="1636"/>
                  </a:cubicBezTo>
                  <a:lnTo>
                    <a:pt x="30" y="1636"/>
                  </a:lnTo>
                  <a:cubicBezTo>
                    <a:pt x="51" y="1686"/>
                    <a:pt x="92" y="1661"/>
                    <a:pt x="123" y="1656"/>
                  </a:cubicBezTo>
                  <a:lnTo>
                    <a:pt x="123" y="1656"/>
                  </a:lnTo>
                  <a:cubicBezTo>
                    <a:pt x="296" y="1621"/>
                    <a:pt x="469" y="1582"/>
                    <a:pt x="643" y="1549"/>
                  </a:cubicBezTo>
                  <a:lnTo>
                    <a:pt x="643" y="1549"/>
                  </a:lnTo>
                  <a:cubicBezTo>
                    <a:pt x="663" y="1545"/>
                    <a:pt x="688" y="1529"/>
                    <a:pt x="710" y="1536"/>
                  </a:cubicBezTo>
                  <a:lnTo>
                    <a:pt x="710" y="1536"/>
                  </a:lnTo>
                  <a:cubicBezTo>
                    <a:pt x="736" y="1534"/>
                    <a:pt x="762" y="1529"/>
                    <a:pt x="788" y="1524"/>
                  </a:cubicBezTo>
                  <a:lnTo>
                    <a:pt x="788" y="1524"/>
                  </a:lnTo>
                  <a:cubicBezTo>
                    <a:pt x="787" y="1522"/>
                    <a:pt x="787" y="1521"/>
                    <a:pt x="787" y="1519"/>
                  </a:cubicBezTo>
                  <a:lnTo>
                    <a:pt x="1365" y="1401"/>
                  </a:lnTo>
                  <a:lnTo>
                    <a:pt x="1365" y="1401"/>
                  </a:lnTo>
                  <a:cubicBezTo>
                    <a:pt x="1365" y="1401"/>
                    <a:pt x="1366" y="1401"/>
                    <a:pt x="1367" y="1401"/>
                  </a:cubicBezTo>
                  <a:lnTo>
                    <a:pt x="1367" y="1401"/>
                  </a:lnTo>
                  <a:cubicBezTo>
                    <a:pt x="1371" y="1400"/>
                    <a:pt x="1375" y="1399"/>
                    <a:pt x="1380" y="1398"/>
                  </a:cubicBezTo>
                  <a:lnTo>
                    <a:pt x="1380" y="1398"/>
                  </a:lnTo>
                  <a:cubicBezTo>
                    <a:pt x="1380" y="1405"/>
                    <a:pt x="1381" y="1411"/>
                    <a:pt x="1383" y="1417"/>
                  </a:cubicBezTo>
                  <a:lnTo>
                    <a:pt x="1383" y="1417"/>
                  </a:lnTo>
                  <a:cubicBezTo>
                    <a:pt x="1419" y="1474"/>
                    <a:pt x="1481" y="1516"/>
                    <a:pt x="1536" y="1550"/>
                  </a:cubicBezTo>
                  <a:lnTo>
                    <a:pt x="1536" y="1550"/>
                  </a:lnTo>
                  <a:cubicBezTo>
                    <a:pt x="1577" y="1576"/>
                    <a:pt x="1622" y="1609"/>
                    <a:pt x="1670" y="1627"/>
                  </a:cubicBezTo>
                  <a:lnTo>
                    <a:pt x="1670" y="1627"/>
                  </a:lnTo>
                  <a:cubicBezTo>
                    <a:pt x="1671" y="1627"/>
                    <a:pt x="1672" y="1627"/>
                    <a:pt x="1673" y="1628"/>
                  </a:cubicBezTo>
                  <a:lnTo>
                    <a:pt x="1673" y="1628"/>
                  </a:lnTo>
                  <a:cubicBezTo>
                    <a:pt x="1682" y="1631"/>
                    <a:pt x="1691" y="1633"/>
                    <a:pt x="1700" y="1636"/>
                  </a:cubicBezTo>
                  <a:lnTo>
                    <a:pt x="1700" y="1636"/>
                  </a:lnTo>
                  <a:cubicBezTo>
                    <a:pt x="1706" y="1637"/>
                    <a:pt x="1713" y="1639"/>
                    <a:pt x="1719" y="1640"/>
                  </a:cubicBezTo>
                  <a:lnTo>
                    <a:pt x="1719" y="1640"/>
                  </a:lnTo>
                  <a:cubicBezTo>
                    <a:pt x="1723" y="1640"/>
                    <a:pt x="1725" y="1642"/>
                    <a:pt x="1726" y="1645"/>
                  </a:cubicBezTo>
                  <a:lnTo>
                    <a:pt x="1726" y="1645"/>
                  </a:lnTo>
                  <a:cubicBezTo>
                    <a:pt x="1803" y="1668"/>
                    <a:pt x="1878" y="1694"/>
                    <a:pt x="1948" y="1731"/>
                  </a:cubicBezTo>
                  <a:lnTo>
                    <a:pt x="1948" y="1731"/>
                  </a:lnTo>
                  <a:cubicBezTo>
                    <a:pt x="1961" y="1737"/>
                    <a:pt x="1971" y="1741"/>
                    <a:pt x="1979" y="1743"/>
                  </a:cubicBezTo>
                  <a:lnTo>
                    <a:pt x="1979" y="1743"/>
                  </a:lnTo>
                  <a:cubicBezTo>
                    <a:pt x="1988" y="1752"/>
                    <a:pt x="1996" y="1763"/>
                    <a:pt x="2004" y="1776"/>
                  </a:cubicBezTo>
                  <a:lnTo>
                    <a:pt x="2004" y="1776"/>
                  </a:lnTo>
                  <a:cubicBezTo>
                    <a:pt x="2004" y="1776"/>
                    <a:pt x="2004" y="1776"/>
                    <a:pt x="2004" y="1777"/>
                  </a:cubicBezTo>
                  <a:lnTo>
                    <a:pt x="2004" y="1777"/>
                  </a:lnTo>
                  <a:cubicBezTo>
                    <a:pt x="2031" y="1770"/>
                    <a:pt x="2043" y="1747"/>
                    <a:pt x="2049" y="1726"/>
                  </a:cubicBezTo>
                  <a:lnTo>
                    <a:pt x="2049" y="1726"/>
                  </a:lnTo>
                  <a:cubicBezTo>
                    <a:pt x="2042" y="1728"/>
                    <a:pt x="2034" y="1728"/>
                    <a:pt x="2025" y="1728"/>
                  </a:cubicBezTo>
                  <a:lnTo>
                    <a:pt x="2024" y="172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AF56B722-376F-1A49-9573-BC4BC762E2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0603" y="5596431"/>
              <a:ext cx="1258691" cy="832406"/>
            </a:xfrm>
            <a:custGeom>
              <a:avLst/>
              <a:gdLst>
                <a:gd name="T0" fmla="*/ 1790 w 1925"/>
                <a:gd name="T1" fmla="*/ 929 h 1276"/>
                <a:gd name="T2" fmla="*/ 1806 w 1925"/>
                <a:gd name="T3" fmla="*/ 917 h 1276"/>
                <a:gd name="T4" fmla="*/ 1829 w 1925"/>
                <a:gd name="T5" fmla="*/ 903 h 1276"/>
                <a:gd name="T6" fmla="*/ 1883 w 1925"/>
                <a:gd name="T7" fmla="*/ 860 h 1276"/>
                <a:gd name="T8" fmla="*/ 1890 w 1925"/>
                <a:gd name="T9" fmla="*/ 686 h 1276"/>
                <a:gd name="T10" fmla="*/ 1780 w 1925"/>
                <a:gd name="T11" fmla="*/ 500 h 1276"/>
                <a:gd name="T12" fmla="*/ 1786 w 1925"/>
                <a:gd name="T13" fmla="*/ 420 h 1276"/>
                <a:gd name="T14" fmla="*/ 1783 w 1925"/>
                <a:gd name="T15" fmla="*/ 417 h 1276"/>
                <a:gd name="T16" fmla="*/ 1795 w 1925"/>
                <a:gd name="T17" fmla="*/ 404 h 1276"/>
                <a:gd name="T18" fmla="*/ 1802 w 1925"/>
                <a:gd name="T19" fmla="*/ 395 h 1276"/>
                <a:gd name="T20" fmla="*/ 1816 w 1925"/>
                <a:gd name="T21" fmla="*/ 377 h 1276"/>
                <a:gd name="T22" fmla="*/ 1830 w 1925"/>
                <a:gd name="T23" fmla="*/ 356 h 1276"/>
                <a:gd name="T24" fmla="*/ 1862 w 1925"/>
                <a:gd name="T25" fmla="*/ 252 h 1276"/>
                <a:gd name="T26" fmla="*/ 1895 w 1925"/>
                <a:gd name="T27" fmla="*/ 230 h 1276"/>
                <a:gd name="T28" fmla="*/ 1758 w 1925"/>
                <a:gd name="T29" fmla="*/ 152 h 1276"/>
                <a:gd name="T30" fmla="*/ 1605 w 1925"/>
                <a:gd name="T31" fmla="*/ 19 h 1276"/>
                <a:gd name="T32" fmla="*/ 1589 w 1925"/>
                <a:gd name="T33" fmla="*/ 3 h 1276"/>
                <a:gd name="T34" fmla="*/ 1009 w 1925"/>
                <a:gd name="T35" fmla="*/ 121 h 1276"/>
                <a:gd name="T36" fmla="*/ 1010 w 1925"/>
                <a:gd name="T37" fmla="*/ 126 h 1276"/>
                <a:gd name="T38" fmla="*/ 865 w 1925"/>
                <a:gd name="T39" fmla="*/ 151 h 1276"/>
                <a:gd name="T40" fmla="*/ 345 w 1925"/>
                <a:gd name="T41" fmla="*/ 258 h 1276"/>
                <a:gd name="T42" fmla="*/ 250 w 1925"/>
                <a:gd name="T43" fmla="*/ 173 h 1276"/>
                <a:gd name="T44" fmla="*/ 228 w 1925"/>
                <a:gd name="T45" fmla="*/ 156 h 1276"/>
                <a:gd name="T46" fmla="*/ 221 w 1925"/>
                <a:gd name="T47" fmla="*/ 154 h 1276"/>
                <a:gd name="T48" fmla="*/ 192 w 1925"/>
                <a:gd name="T49" fmla="*/ 171 h 1276"/>
                <a:gd name="T50" fmla="*/ 71 w 1925"/>
                <a:gd name="T51" fmla="*/ 257 h 1276"/>
                <a:gd name="T52" fmla="*/ 57 w 1925"/>
                <a:gd name="T53" fmla="*/ 269 h 1276"/>
                <a:gd name="T54" fmla="*/ 1 w 1925"/>
                <a:gd name="T55" fmla="*/ 379 h 1276"/>
                <a:gd name="T56" fmla="*/ 20 w 1925"/>
                <a:gd name="T57" fmla="*/ 413 h 1276"/>
                <a:gd name="T58" fmla="*/ 36 w 1925"/>
                <a:gd name="T59" fmla="*/ 508 h 1276"/>
                <a:gd name="T60" fmla="*/ 45 w 1925"/>
                <a:gd name="T61" fmla="*/ 564 h 1276"/>
                <a:gd name="T62" fmla="*/ 104 w 1925"/>
                <a:gd name="T63" fmla="*/ 888 h 1276"/>
                <a:gd name="T64" fmla="*/ 112 w 1925"/>
                <a:gd name="T65" fmla="*/ 890 h 1276"/>
                <a:gd name="T66" fmla="*/ 244 w 1925"/>
                <a:gd name="T67" fmla="*/ 1265 h 1276"/>
                <a:gd name="T68" fmla="*/ 491 w 1925"/>
                <a:gd name="T69" fmla="*/ 1225 h 1276"/>
                <a:gd name="T70" fmla="*/ 509 w 1925"/>
                <a:gd name="T71" fmla="*/ 1235 h 1276"/>
                <a:gd name="T72" fmla="*/ 516 w 1925"/>
                <a:gd name="T73" fmla="*/ 1221 h 1276"/>
                <a:gd name="T74" fmla="*/ 931 w 1925"/>
                <a:gd name="T75" fmla="*/ 1151 h 1276"/>
                <a:gd name="T76" fmla="*/ 1003 w 1925"/>
                <a:gd name="T77" fmla="*/ 1134 h 1276"/>
                <a:gd name="T78" fmla="*/ 1349 w 1925"/>
                <a:gd name="T79" fmla="*/ 1063 h 1276"/>
                <a:gd name="T80" fmla="*/ 1647 w 1925"/>
                <a:gd name="T81" fmla="*/ 1014 h 1276"/>
                <a:gd name="T82" fmla="*/ 1713 w 1925"/>
                <a:gd name="T83" fmla="*/ 1028 h 1276"/>
                <a:gd name="T84" fmla="*/ 1730 w 1925"/>
                <a:gd name="T85" fmla="*/ 991 h 1276"/>
                <a:gd name="T86" fmla="*/ 1764 w 1925"/>
                <a:gd name="T87" fmla="*/ 951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25" h="1276">
                  <a:moveTo>
                    <a:pt x="1770" y="929"/>
                  </a:moveTo>
                  <a:lnTo>
                    <a:pt x="1770" y="929"/>
                  </a:lnTo>
                  <a:cubicBezTo>
                    <a:pt x="1777" y="929"/>
                    <a:pt x="1783" y="929"/>
                    <a:pt x="1790" y="929"/>
                  </a:cubicBezTo>
                  <a:lnTo>
                    <a:pt x="1790" y="929"/>
                  </a:lnTo>
                  <a:cubicBezTo>
                    <a:pt x="1795" y="926"/>
                    <a:pt x="1800" y="921"/>
                    <a:pt x="1806" y="917"/>
                  </a:cubicBezTo>
                  <a:lnTo>
                    <a:pt x="1806" y="917"/>
                  </a:lnTo>
                  <a:cubicBezTo>
                    <a:pt x="1807" y="917"/>
                    <a:pt x="1807" y="917"/>
                    <a:pt x="1807" y="917"/>
                  </a:cubicBezTo>
                  <a:lnTo>
                    <a:pt x="1807" y="917"/>
                  </a:lnTo>
                  <a:cubicBezTo>
                    <a:pt x="1814" y="912"/>
                    <a:pt x="1822" y="908"/>
                    <a:pt x="1829" y="903"/>
                  </a:cubicBezTo>
                  <a:lnTo>
                    <a:pt x="1829" y="903"/>
                  </a:lnTo>
                  <a:cubicBezTo>
                    <a:pt x="1850" y="891"/>
                    <a:pt x="1869" y="877"/>
                    <a:pt x="1883" y="860"/>
                  </a:cubicBezTo>
                  <a:lnTo>
                    <a:pt x="1883" y="860"/>
                  </a:lnTo>
                  <a:cubicBezTo>
                    <a:pt x="1885" y="841"/>
                    <a:pt x="1890" y="826"/>
                    <a:pt x="1908" y="817"/>
                  </a:cubicBezTo>
                  <a:lnTo>
                    <a:pt x="1908" y="817"/>
                  </a:lnTo>
                  <a:cubicBezTo>
                    <a:pt x="1924" y="776"/>
                    <a:pt x="1920" y="730"/>
                    <a:pt x="1890" y="686"/>
                  </a:cubicBezTo>
                  <a:lnTo>
                    <a:pt x="1890" y="686"/>
                  </a:lnTo>
                  <a:cubicBezTo>
                    <a:pt x="1850" y="629"/>
                    <a:pt x="1791" y="573"/>
                    <a:pt x="1780" y="500"/>
                  </a:cubicBezTo>
                  <a:lnTo>
                    <a:pt x="1780" y="500"/>
                  </a:lnTo>
                  <a:cubicBezTo>
                    <a:pt x="1776" y="473"/>
                    <a:pt x="1774" y="445"/>
                    <a:pt x="1786" y="420"/>
                  </a:cubicBezTo>
                  <a:lnTo>
                    <a:pt x="1786" y="420"/>
                  </a:lnTo>
                  <a:lnTo>
                    <a:pt x="1786" y="420"/>
                  </a:lnTo>
                  <a:lnTo>
                    <a:pt x="1786" y="420"/>
                  </a:lnTo>
                  <a:cubicBezTo>
                    <a:pt x="1784" y="419"/>
                    <a:pt x="1783" y="418"/>
                    <a:pt x="1783" y="417"/>
                  </a:cubicBezTo>
                  <a:lnTo>
                    <a:pt x="1783" y="417"/>
                  </a:lnTo>
                  <a:cubicBezTo>
                    <a:pt x="1780" y="406"/>
                    <a:pt x="1785" y="399"/>
                    <a:pt x="1796" y="396"/>
                  </a:cubicBezTo>
                  <a:lnTo>
                    <a:pt x="1796" y="396"/>
                  </a:lnTo>
                  <a:cubicBezTo>
                    <a:pt x="1796" y="399"/>
                    <a:pt x="1796" y="402"/>
                    <a:pt x="1795" y="404"/>
                  </a:cubicBezTo>
                  <a:lnTo>
                    <a:pt x="1795" y="404"/>
                  </a:lnTo>
                  <a:cubicBezTo>
                    <a:pt x="1798" y="401"/>
                    <a:pt x="1799" y="398"/>
                    <a:pt x="1802" y="395"/>
                  </a:cubicBezTo>
                  <a:lnTo>
                    <a:pt x="1802" y="395"/>
                  </a:lnTo>
                  <a:cubicBezTo>
                    <a:pt x="1800" y="395"/>
                    <a:pt x="1799" y="395"/>
                    <a:pt x="1798" y="394"/>
                  </a:cubicBezTo>
                  <a:lnTo>
                    <a:pt x="1798" y="394"/>
                  </a:lnTo>
                  <a:cubicBezTo>
                    <a:pt x="1802" y="384"/>
                    <a:pt x="1807" y="378"/>
                    <a:pt x="1816" y="377"/>
                  </a:cubicBezTo>
                  <a:lnTo>
                    <a:pt x="1816" y="377"/>
                  </a:lnTo>
                  <a:cubicBezTo>
                    <a:pt x="1821" y="370"/>
                    <a:pt x="1826" y="363"/>
                    <a:pt x="1830" y="356"/>
                  </a:cubicBezTo>
                  <a:lnTo>
                    <a:pt x="1830" y="356"/>
                  </a:lnTo>
                  <a:cubicBezTo>
                    <a:pt x="1832" y="322"/>
                    <a:pt x="1845" y="291"/>
                    <a:pt x="1858" y="262"/>
                  </a:cubicBezTo>
                  <a:lnTo>
                    <a:pt x="1858" y="262"/>
                  </a:lnTo>
                  <a:cubicBezTo>
                    <a:pt x="1859" y="258"/>
                    <a:pt x="1860" y="255"/>
                    <a:pt x="1862" y="252"/>
                  </a:cubicBezTo>
                  <a:lnTo>
                    <a:pt x="1862" y="252"/>
                  </a:lnTo>
                  <a:cubicBezTo>
                    <a:pt x="1870" y="242"/>
                    <a:pt x="1881" y="234"/>
                    <a:pt x="1895" y="230"/>
                  </a:cubicBezTo>
                  <a:lnTo>
                    <a:pt x="1895" y="230"/>
                  </a:lnTo>
                  <a:cubicBezTo>
                    <a:pt x="1894" y="229"/>
                    <a:pt x="1893" y="229"/>
                    <a:pt x="1892" y="229"/>
                  </a:cubicBezTo>
                  <a:lnTo>
                    <a:pt x="1892" y="229"/>
                  </a:lnTo>
                  <a:cubicBezTo>
                    <a:pt x="1844" y="211"/>
                    <a:pt x="1799" y="178"/>
                    <a:pt x="1758" y="152"/>
                  </a:cubicBezTo>
                  <a:lnTo>
                    <a:pt x="1758" y="152"/>
                  </a:lnTo>
                  <a:cubicBezTo>
                    <a:pt x="1703" y="118"/>
                    <a:pt x="1641" y="76"/>
                    <a:pt x="1605" y="19"/>
                  </a:cubicBezTo>
                  <a:lnTo>
                    <a:pt x="1605" y="19"/>
                  </a:lnTo>
                  <a:cubicBezTo>
                    <a:pt x="1603" y="13"/>
                    <a:pt x="1602" y="7"/>
                    <a:pt x="1602" y="0"/>
                  </a:cubicBezTo>
                  <a:lnTo>
                    <a:pt x="1602" y="0"/>
                  </a:lnTo>
                  <a:cubicBezTo>
                    <a:pt x="1597" y="1"/>
                    <a:pt x="1593" y="2"/>
                    <a:pt x="1589" y="3"/>
                  </a:cubicBezTo>
                  <a:lnTo>
                    <a:pt x="1589" y="3"/>
                  </a:lnTo>
                  <a:cubicBezTo>
                    <a:pt x="1588" y="3"/>
                    <a:pt x="1587" y="3"/>
                    <a:pt x="1587" y="3"/>
                  </a:cubicBezTo>
                  <a:lnTo>
                    <a:pt x="1009" y="121"/>
                  </a:lnTo>
                  <a:lnTo>
                    <a:pt x="1009" y="121"/>
                  </a:lnTo>
                  <a:cubicBezTo>
                    <a:pt x="1009" y="123"/>
                    <a:pt x="1009" y="124"/>
                    <a:pt x="1010" y="126"/>
                  </a:cubicBezTo>
                  <a:lnTo>
                    <a:pt x="1010" y="126"/>
                  </a:lnTo>
                  <a:cubicBezTo>
                    <a:pt x="984" y="131"/>
                    <a:pt x="958" y="136"/>
                    <a:pt x="932" y="138"/>
                  </a:cubicBezTo>
                  <a:lnTo>
                    <a:pt x="932" y="138"/>
                  </a:lnTo>
                  <a:cubicBezTo>
                    <a:pt x="910" y="131"/>
                    <a:pt x="885" y="147"/>
                    <a:pt x="865" y="151"/>
                  </a:cubicBezTo>
                  <a:lnTo>
                    <a:pt x="865" y="151"/>
                  </a:lnTo>
                  <a:cubicBezTo>
                    <a:pt x="691" y="184"/>
                    <a:pt x="518" y="223"/>
                    <a:pt x="345" y="258"/>
                  </a:cubicBezTo>
                  <a:lnTo>
                    <a:pt x="345" y="258"/>
                  </a:lnTo>
                  <a:cubicBezTo>
                    <a:pt x="314" y="263"/>
                    <a:pt x="273" y="288"/>
                    <a:pt x="252" y="238"/>
                  </a:cubicBezTo>
                  <a:lnTo>
                    <a:pt x="252" y="238"/>
                  </a:lnTo>
                  <a:cubicBezTo>
                    <a:pt x="241" y="212"/>
                    <a:pt x="241" y="192"/>
                    <a:pt x="250" y="173"/>
                  </a:cubicBezTo>
                  <a:lnTo>
                    <a:pt x="250" y="173"/>
                  </a:lnTo>
                  <a:cubicBezTo>
                    <a:pt x="246" y="164"/>
                    <a:pt x="238" y="158"/>
                    <a:pt x="228" y="156"/>
                  </a:cubicBezTo>
                  <a:lnTo>
                    <a:pt x="228" y="156"/>
                  </a:lnTo>
                  <a:cubicBezTo>
                    <a:pt x="226" y="155"/>
                    <a:pt x="224" y="155"/>
                    <a:pt x="222" y="154"/>
                  </a:cubicBezTo>
                  <a:lnTo>
                    <a:pt x="222" y="154"/>
                  </a:lnTo>
                  <a:cubicBezTo>
                    <a:pt x="221" y="154"/>
                    <a:pt x="221" y="154"/>
                    <a:pt x="221" y="154"/>
                  </a:cubicBezTo>
                  <a:lnTo>
                    <a:pt x="221" y="154"/>
                  </a:lnTo>
                  <a:cubicBezTo>
                    <a:pt x="209" y="154"/>
                    <a:pt x="198" y="160"/>
                    <a:pt x="192" y="171"/>
                  </a:cubicBezTo>
                  <a:lnTo>
                    <a:pt x="192" y="171"/>
                  </a:lnTo>
                  <a:cubicBezTo>
                    <a:pt x="174" y="201"/>
                    <a:pt x="150" y="211"/>
                    <a:pt x="125" y="223"/>
                  </a:cubicBezTo>
                  <a:lnTo>
                    <a:pt x="125" y="223"/>
                  </a:lnTo>
                  <a:cubicBezTo>
                    <a:pt x="107" y="232"/>
                    <a:pt x="87" y="241"/>
                    <a:pt x="71" y="257"/>
                  </a:cubicBezTo>
                  <a:lnTo>
                    <a:pt x="71" y="257"/>
                  </a:lnTo>
                  <a:cubicBezTo>
                    <a:pt x="67" y="261"/>
                    <a:pt x="62" y="265"/>
                    <a:pt x="57" y="269"/>
                  </a:cubicBezTo>
                  <a:lnTo>
                    <a:pt x="57" y="269"/>
                  </a:lnTo>
                  <a:cubicBezTo>
                    <a:pt x="38" y="288"/>
                    <a:pt x="12" y="311"/>
                    <a:pt x="4" y="346"/>
                  </a:cubicBezTo>
                  <a:lnTo>
                    <a:pt x="4" y="346"/>
                  </a:lnTo>
                  <a:cubicBezTo>
                    <a:pt x="1" y="356"/>
                    <a:pt x="0" y="367"/>
                    <a:pt x="1" y="379"/>
                  </a:cubicBezTo>
                  <a:lnTo>
                    <a:pt x="1" y="379"/>
                  </a:lnTo>
                  <a:cubicBezTo>
                    <a:pt x="13" y="382"/>
                    <a:pt x="16" y="400"/>
                    <a:pt x="20" y="413"/>
                  </a:cubicBezTo>
                  <a:lnTo>
                    <a:pt x="20" y="413"/>
                  </a:lnTo>
                  <a:cubicBezTo>
                    <a:pt x="23" y="434"/>
                    <a:pt x="27" y="454"/>
                    <a:pt x="30" y="474"/>
                  </a:cubicBezTo>
                  <a:lnTo>
                    <a:pt x="30" y="474"/>
                  </a:lnTo>
                  <a:cubicBezTo>
                    <a:pt x="31" y="485"/>
                    <a:pt x="32" y="496"/>
                    <a:pt x="36" y="508"/>
                  </a:cubicBezTo>
                  <a:lnTo>
                    <a:pt x="36" y="508"/>
                  </a:lnTo>
                  <a:cubicBezTo>
                    <a:pt x="39" y="527"/>
                    <a:pt x="42" y="545"/>
                    <a:pt x="45" y="564"/>
                  </a:cubicBezTo>
                  <a:lnTo>
                    <a:pt x="45" y="564"/>
                  </a:lnTo>
                  <a:cubicBezTo>
                    <a:pt x="50" y="603"/>
                    <a:pt x="53" y="643"/>
                    <a:pt x="60" y="682"/>
                  </a:cubicBezTo>
                  <a:lnTo>
                    <a:pt x="60" y="682"/>
                  </a:lnTo>
                  <a:cubicBezTo>
                    <a:pt x="70" y="753"/>
                    <a:pt x="96" y="888"/>
                    <a:pt x="104" y="888"/>
                  </a:cubicBezTo>
                  <a:lnTo>
                    <a:pt x="104" y="888"/>
                  </a:lnTo>
                  <a:cubicBezTo>
                    <a:pt x="107" y="888"/>
                    <a:pt x="110" y="889"/>
                    <a:pt x="112" y="890"/>
                  </a:cubicBezTo>
                  <a:lnTo>
                    <a:pt x="112" y="890"/>
                  </a:lnTo>
                  <a:cubicBezTo>
                    <a:pt x="130" y="997"/>
                    <a:pt x="149" y="1103"/>
                    <a:pt x="166" y="1211"/>
                  </a:cubicBezTo>
                  <a:lnTo>
                    <a:pt x="166" y="1211"/>
                  </a:lnTo>
                  <a:cubicBezTo>
                    <a:pt x="174" y="1256"/>
                    <a:pt x="192" y="1275"/>
                    <a:pt x="244" y="1265"/>
                  </a:cubicBezTo>
                  <a:lnTo>
                    <a:pt x="244" y="1265"/>
                  </a:lnTo>
                  <a:cubicBezTo>
                    <a:pt x="326" y="1249"/>
                    <a:pt x="408" y="1237"/>
                    <a:pt x="491" y="1225"/>
                  </a:cubicBezTo>
                  <a:lnTo>
                    <a:pt x="491" y="1225"/>
                  </a:lnTo>
                  <a:cubicBezTo>
                    <a:pt x="494" y="1226"/>
                    <a:pt x="496" y="1227"/>
                    <a:pt x="498" y="1228"/>
                  </a:cubicBezTo>
                  <a:lnTo>
                    <a:pt x="498" y="1228"/>
                  </a:lnTo>
                  <a:cubicBezTo>
                    <a:pt x="503" y="1230"/>
                    <a:pt x="506" y="1233"/>
                    <a:pt x="509" y="1235"/>
                  </a:cubicBezTo>
                  <a:lnTo>
                    <a:pt x="509" y="1235"/>
                  </a:lnTo>
                  <a:cubicBezTo>
                    <a:pt x="511" y="1230"/>
                    <a:pt x="514" y="1226"/>
                    <a:pt x="516" y="1221"/>
                  </a:cubicBezTo>
                  <a:lnTo>
                    <a:pt x="516" y="1221"/>
                  </a:lnTo>
                  <a:cubicBezTo>
                    <a:pt x="532" y="1219"/>
                    <a:pt x="548" y="1217"/>
                    <a:pt x="563" y="1214"/>
                  </a:cubicBezTo>
                  <a:lnTo>
                    <a:pt x="563" y="1214"/>
                  </a:lnTo>
                  <a:cubicBezTo>
                    <a:pt x="687" y="1203"/>
                    <a:pt x="809" y="1177"/>
                    <a:pt x="931" y="1151"/>
                  </a:cubicBezTo>
                  <a:lnTo>
                    <a:pt x="931" y="1151"/>
                  </a:lnTo>
                  <a:cubicBezTo>
                    <a:pt x="955" y="1146"/>
                    <a:pt x="979" y="1140"/>
                    <a:pt x="1003" y="1134"/>
                  </a:cubicBezTo>
                  <a:lnTo>
                    <a:pt x="1003" y="1134"/>
                  </a:lnTo>
                  <a:cubicBezTo>
                    <a:pt x="1052" y="1124"/>
                    <a:pt x="1100" y="1114"/>
                    <a:pt x="1149" y="1104"/>
                  </a:cubicBezTo>
                  <a:lnTo>
                    <a:pt x="1149" y="1104"/>
                  </a:lnTo>
                  <a:cubicBezTo>
                    <a:pt x="1216" y="1092"/>
                    <a:pt x="1283" y="1077"/>
                    <a:pt x="1349" y="1063"/>
                  </a:cubicBezTo>
                  <a:lnTo>
                    <a:pt x="1349" y="1063"/>
                  </a:lnTo>
                  <a:cubicBezTo>
                    <a:pt x="1446" y="1028"/>
                    <a:pt x="1548" y="1033"/>
                    <a:pt x="1647" y="1014"/>
                  </a:cubicBezTo>
                  <a:lnTo>
                    <a:pt x="1647" y="1014"/>
                  </a:lnTo>
                  <a:cubicBezTo>
                    <a:pt x="1660" y="1011"/>
                    <a:pt x="1675" y="1014"/>
                    <a:pt x="1686" y="1007"/>
                  </a:cubicBezTo>
                  <a:lnTo>
                    <a:pt x="1686" y="1007"/>
                  </a:lnTo>
                  <a:cubicBezTo>
                    <a:pt x="1696" y="1011"/>
                    <a:pt x="1705" y="1018"/>
                    <a:pt x="1713" y="1028"/>
                  </a:cubicBezTo>
                  <a:lnTo>
                    <a:pt x="1713" y="1028"/>
                  </a:lnTo>
                  <a:cubicBezTo>
                    <a:pt x="1721" y="1019"/>
                    <a:pt x="1727" y="1008"/>
                    <a:pt x="1730" y="991"/>
                  </a:cubicBezTo>
                  <a:lnTo>
                    <a:pt x="1730" y="991"/>
                  </a:lnTo>
                  <a:cubicBezTo>
                    <a:pt x="1733" y="972"/>
                    <a:pt x="1739" y="964"/>
                    <a:pt x="1765" y="962"/>
                  </a:cubicBezTo>
                  <a:lnTo>
                    <a:pt x="1765" y="962"/>
                  </a:lnTo>
                  <a:cubicBezTo>
                    <a:pt x="1765" y="958"/>
                    <a:pt x="1764" y="955"/>
                    <a:pt x="1764" y="951"/>
                  </a:cubicBezTo>
                  <a:lnTo>
                    <a:pt x="1764" y="951"/>
                  </a:lnTo>
                  <a:cubicBezTo>
                    <a:pt x="1763" y="943"/>
                    <a:pt x="1766" y="936"/>
                    <a:pt x="1770" y="929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6E7BE243-192A-C84F-8D42-837669F4D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92723" y="5610831"/>
              <a:ext cx="711434" cy="815126"/>
            </a:xfrm>
            <a:custGeom>
              <a:avLst/>
              <a:gdLst>
                <a:gd name="T0" fmla="*/ 447 w 1089"/>
                <a:gd name="T1" fmla="*/ 309 h 1249"/>
                <a:gd name="T2" fmla="*/ 386 w 1089"/>
                <a:gd name="T3" fmla="*/ 302 h 1249"/>
                <a:gd name="T4" fmla="*/ 364 w 1089"/>
                <a:gd name="T5" fmla="*/ 292 h 1249"/>
                <a:gd name="T6" fmla="*/ 185 w 1089"/>
                <a:gd name="T7" fmla="*/ 227 h 1249"/>
                <a:gd name="T8" fmla="*/ 178 w 1089"/>
                <a:gd name="T9" fmla="*/ 222 h 1249"/>
                <a:gd name="T10" fmla="*/ 159 w 1089"/>
                <a:gd name="T11" fmla="*/ 218 h 1249"/>
                <a:gd name="T12" fmla="*/ 132 w 1089"/>
                <a:gd name="T13" fmla="*/ 210 h 1249"/>
                <a:gd name="T14" fmla="*/ 99 w 1089"/>
                <a:gd name="T15" fmla="*/ 232 h 1249"/>
                <a:gd name="T16" fmla="*/ 95 w 1089"/>
                <a:gd name="T17" fmla="*/ 242 h 1249"/>
                <a:gd name="T18" fmla="*/ 67 w 1089"/>
                <a:gd name="T19" fmla="*/ 336 h 1249"/>
                <a:gd name="T20" fmla="*/ 53 w 1089"/>
                <a:gd name="T21" fmla="*/ 357 h 1249"/>
                <a:gd name="T22" fmla="*/ 35 w 1089"/>
                <a:gd name="T23" fmla="*/ 374 h 1249"/>
                <a:gd name="T24" fmla="*/ 39 w 1089"/>
                <a:gd name="T25" fmla="*/ 375 h 1249"/>
                <a:gd name="T26" fmla="*/ 32 w 1089"/>
                <a:gd name="T27" fmla="*/ 384 h 1249"/>
                <a:gd name="T28" fmla="*/ 33 w 1089"/>
                <a:gd name="T29" fmla="*/ 376 h 1249"/>
                <a:gd name="T30" fmla="*/ 20 w 1089"/>
                <a:gd name="T31" fmla="*/ 397 h 1249"/>
                <a:gd name="T32" fmla="*/ 23 w 1089"/>
                <a:gd name="T33" fmla="*/ 400 h 1249"/>
                <a:gd name="T34" fmla="*/ 23 w 1089"/>
                <a:gd name="T35" fmla="*/ 400 h 1249"/>
                <a:gd name="T36" fmla="*/ 17 w 1089"/>
                <a:gd name="T37" fmla="*/ 480 h 1249"/>
                <a:gd name="T38" fmla="*/ 127 w 1089"/>
                <a:gd name="T39" fmla="*/ 666 h 1249"/>
                <a:gd name="T40" fmla="*/ 145 w 1089"/>
                <a:gd name="T41" fmla="*/ 797 h 1249"/>
                <a:gd name="T42" fmla="*/ 120 w 1089"/>
                <a:gd name="T43" fmla="*/ 840 h 1249"/>
                <a:gd name="T44" fmla="*/ 66 w 1089"/>
                <a:gd name="T45" fmla="*/ 883 h 1249"/>
                <a:gd name="T46" fmla="*/ 44 w 1089"/>
                <a:gd name="T47" fmla="*/ 897 h 1249"/>
                <a:gd name="T48" fmla="*/ 43 w 1089"/>
                <a:gd name="T49" fmla="*/ 897 h 1249"/>
                <a:gd name="T50" fmla="*/ 27 w 1089"/>
                <a:gd name="T51" fmla="*/ 909 h 1249"/>
                <a:gd name="T52" fmla="*/ 7 w 1089"/>
                <a:gd name="T53" fmla="*/ 909 h 1249"/>
                <a:gd name="T54" fmla="*/ 1 w 1089"/>
                <a:gd name="T55" fmla="*/ 931 h 1249"/>
                <a:gd name="T56" fmla="*/ 2 w 1089"/>
                <a:gd name="T57" fmla="*/ 942 h 1249"/>
                <a:gd name="T58" fmla="*/ 195 w 1089"/>
                <a:gd name="T59" fmla="*/ 1159 h 1249"/>
                <a:gd name="T60" fmla="*/ 212 w 1089"/>
                <a:gd name="T61" fmla="*/ 1163 h 1249"/>
                <a:gd name="T62" fmla="*/ 281 w 1089"/>
                <a:gd name="T63" fmla="*/ 1218 h 1249"/>
                <a:gd name="T64" fmla="*/ 313 w 1089"/>
                <a:gd name="T65" fmla="*/ 1247 h 1249"/>
                <a:gd name="T66" fmla="*/ 313 w 1089"/>
                <a:gd name="T67" fmla="*/ 1248 h 1249"/>
                <a:gd name="T68" fmla="*/ 346 w 1089"/>
                <a:gd name="T69" fmla="*/ 1220 h 1249"/>
                <a:gd name="T70" fmla="*/ 434 w 1089"/>
                <a:gd name="T71" fmla="*/ 1046 h 1249"/>
                <a:gd name="T72" fmla="*/ 475 w 1089"/>
                <a:gd name="T73" fmla="*/ 985 h 1249"/>
                <a:gd name="T74" fmla="*/ 518 w 1089"/>
                <a:gd name="T75" fmla="*/ 867 h 1249"/>
                <a:gd name="T76" fmla="*/ 520 w 1089"/>
                <a:gd name="T77" fmla="*/ 846 h 1249"/>
                <a:gd name="T78" fmla="*/ 634 w 1089"/>
                <a:gd name="T79" fmla="*/ 584 h 1249"/>
                <a:gd name="T80" fmla="*/ 649 w 1089"/>
                <a:gd name="T81" fmla="*/ 562 h 1249"/>
                <a:gd name="T82" fmla="*/ 772 w 1089"/>
                <a:gd name="T83" fmla="*/ 386 h 1249"/>
                <a:gd name="T84" fmla="*/ 790 w 1089"/>
                <a:gd name="T85" fmla="*/ 368 h 1249"/>
                <a:gd name="T86" fmla="*/ 907 w 1089"/>
                <a:gd name="T87" fmla="*/ 246 h 1249"/>
                <a:gd name="T88" fmla="*/ 926 w 1089"/>
                <a:gd name="T89" fmla="*/ 232 h 1249"/>
                <a:gd name="T90" fmla="*/ 1088 w 1089"/>
                <a:gd name="T91" fmla="*/ 0 h 1249"/>
                <a:gd name="T92" fmla="*/ 819 w 1089"/>
                <a:gd name="T93" fmla="*/ 100 h 1249"/>
                <a:gd name="T94" fmla="*/ 798 w 1089"/>
                <a:gd name="T95" fmla="*/ 112 h 1249"/>
                <a:gd name="T96" fmla="*/ 688 w 1089"/>
                <a:gd name="T97" fmla="*/ 170 h 1249"/>
                <a:gd name="T98" fmla="*/ 671 w 1089"/>
                <a:gd name="T99" fmla="*/ 182 h 1249"/>
                <a:gd name="T100" fmla="*/ 541 w 1089"/>
                <a:gd name="T101" fmla="*/ 278 h 1249"/>
                <a:gd name="T102" fmla="*/ 524 w 1089"/>
                <a:gd name="T103" fmla="*/ 285 h 1249"/>
                <a:gd name="T104" fmla="*/ 502 w 1089"/>
                <a:gd name="T105" fmla="*/ 296 h 1249"/>
                <a:gd name="T106" fmla="*/ 463 w 1089"/>
                <a:gd name="T107" fmla="*/ 318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89" h="1249">
                  <a:moveTo>
                    <a:pt x="447" y="309"/>
                  </a:moveTo>
                  <a:lnTo>
                    <a:pt x="447" y="309"/>
                  </a:lnTo>
                  <a:cubicBezTo>
                    <a:pt x="424" y="291"/>
                    <a:pt x="424" y="291"/>
                    <a:pt x="386" y="302"/>
                  </a:cubicBezTo>
                  <a:lnTo>
                    <a:pt x="386" y="302"/>
                  </a:lnTo>
                  <a:cubicBezTo>
                    <a:pt x="379" y="299"/>
                    <a:pt x="372" y="295"/>
                    <a:pt x="364" y="292"/>
                  </a:cubicBezTo>
                  <a:lnTo>
                    <a:pt x="364" y="292"/>
                  </a:lnTo>
                  <a:cubicBezTo>
                    <a:pt x="307" y="266"/>
                    <a:pt x="247" y="245"/>
                    <a:pt x="185" y="227"/>
                  </a:cubicBezTo>
                  <a:lnTo>
                    <a:pt x="185" y="227"/>
                  </a:lnTo>
                  <a:cubicBezTo>
                    <a:pt x="184" y="224"/>
                    <a:pt x="182" y="222"/>
                    <a:pt x="178" y="222"/>
                  </a:cubicBezTo>
                  <a:lnTo>
                    <a:pt x="178" y="222"/>
                  </a:lnTo>
                  <a:cubicBezTo>
                    <a:pt x="172" y="221"/>
                    <a:pt x="165" y="219"/>
                    <a:pt x="159" y="218"/>
                  </a:cubicBezTo>
                  <a:lnTo>
                    <a:pt x="159" y="218"/>
                  </a:lnTo>
                  <a:cubicBezTo>
                    <a:pt x="150" y="215"/>
                    <a:pt x="141" y="212"/>
                    <a:pt x="132" y="210"/>
                  </a:cubicBezTo>
                  <a:lnTo>
                    <a:pt x="132" y="210"/>
                  </a:lnTo>
                  <a:cubicBezTo>
                    <a:pt x="118" y="214"/>
                    <a:pt x="107" y="222"/>
                    <a:pt x="99" y="232"/>
                  </a:cubicBezTo>
                  <a:lnTo>
                    <a:pt x="99" y="232"/>
                  </a:lnTo>
                  <a:cubicBezTo>
                    <a:pt x="97" y="235"/>
                    <a:pt x="96" y="238"/>
                    <a:pt x="95" y="242"/>
                  </a:cubicBezTo>
                  <a:lnTo>
                    <a:pt x="95" y="242"/>
                  </a:lnTo>
                  <a:cubicBezTo>
                    <a:pt x="82" y="271"/>
                    <a:pt x="69" y="302"/>
                    <a:pt x="67" y="336"/>
                  </a:cubicBezTo>
                  <a:lnTo>
                    <a:pt x="67" y="336"/>
                  </a:lnTo>
                  <a:cubicBezTo>
                    <a:pt x="63" y="343"/>
                    <a:pt x="58" y="350"/>
                    <a:pt x="53" y="357"/>
                  </a:cubicBezTo>
                  <a:lnTo>
                    <a:pt x="53" y="357"/>
                  </a:lnTo>
                  <a:cubicBezTo>
                    <a:pt x="44" y="358"/>
                    <a:pt x="39" y="364"/>
                    <a:pt x="35" y="374"/>
                  </a:cubicBezTo>
                  <a:lnTo>
                    <a:pt x="35" y="374"/>
                  </a:lnTo>
                  <a:cubicBezTo>
                    <a:pt x="36" y="375"/>
                    <a:pt x="37" y="375"/>
                    <a:pt x="39" y="375"/>
                  </a:cubicBezTo>
                  <a:lnTo>
                    <a:pt x="39" y="375"/>
                  </a:lnTo>
                  <a:cubicBezTo>
                    <a:pt x="36" y="378"/>
                    <a:pt x="35" y="381"/>
                    <a:pt x="32" y="384"/>
                  </a:cubicBezTo>
                  <a:lnTo>
                    <a:pt x="32" y="384"/>
                  </a:lnTo>
                  <a:cubicBezTo>
                    <a:pt x="33" y="382"/>
                    <a:pt x="33" y="379"/>
                    <a:pt x="33" y="376"/>
                  </a:cubicBezTo>
                  <a:lnTo>
                    <a:pt x="33" y="376"/>
                  </a:lnTo>
                  <a:cubicBezTo>
                    <a:pt x="22" y="379"/>
                    <a:pt x="17" y="386"/>
                    <a:pt x="20" y="397"/>
                  </a:cubicBezTo>
                  <a:lnTo>
                    <a:pt x="20" y="397"/>
                  </a:lnTo>
                  <a:cubicBezTo>
                    <a:pt x="20" y="398"/>
                    <a:pt x="21" y="399"/>
                    <a:pt x="23" y="400"/>
                  </a:cubicBezTo>
                  <a:lnTo>
                    <a:pt x="23" y="400"/>
                  </a:lnTo>
                  <a:lnTo>
                    <a:pt x="23" y="400"/>
                  </a:lnTo>
                  <a:lnTo>
                    <a:pt x="23" y="400"/>
                  </a:lnTo>
                  <a:cubicBezTo>
                    <a:pt x="11" y="425"/>
                    <a:pt x="13" y="453"/>
                    <a:pt x="17" y="480"/>
                  </a:cubicBezTo>
                  <a:lnTo>
                    <a:pt x="17" y="480"/>
                  </a:lnTo>
                  <a:cubicBezTo>
                    <a:pt x="28" y="553"/>
                    <a:pt x="87" y="609"/>
                    <a:pt x="127" y="666"/>
                  </a:cubicBezTo>
                  <a:lnTo>
                    <a:pt x="127" y="666"/>
                  </a:lnTo>
                  <a:cubicBezTo>
                    <a:pt x="157" y="710"/>
                    <a:pt x="161" y="756"/>
                    <a:pt x="145" y="797"/>
                  </a:cubicBezTo>
                  <a:lnTo>
                    <a:pt x="145" y="797"/>
                  </a:lnTo>
                  <a:cubicBezTo>
                    <a:pt x="127" y="806"/>
                    <a:pt x="122" y="821"/>
                    <a:pt x="120" y="840"/>
                  </a:cubicBezTo>
                  <a:lnTo>
                    <a:pt x="120" y="840"/>
                  </a:lnTo>
                  <a:cubicBezTo>
                    <a:pt x="106" y="857"/>
                    <a:pt x="87" y="871"/>
                    <a:pt x="66" y="883"/>
                  </a:cubicBezTo>
                  <a:lnTo>
                    <a:pt x="66" y="883"/>
                  </a:lnTo>
                  <a:cubicBezTo>
                    <a:pt x="59" y="888"/>
                    <a:pt x="51" y="892"/>
                    <a:pt x="44" y="897"/>
                  </a:cubicBezTo>
                  <a:lnTo>
                    <a:pt x="44" y="897"/>
                  </a:lnTo>
                  <a:cubicBezTo>
                    <a:pt x="44" y="897"/>
                    <a:pt x="44" y="897"/>
                    <a:pt x="43" y="897"/>
                  </a:cubicBezTo>
                  <a:lnTo>
                    <a:pt x="43" y="897"/>
                  </a:lnTo>
                  <a:cubicBezTo>
                    <a:pt x="37" y="901"/>
                    <a:pt x="32" y="906"/>
                    <a:pt x="27" y="909"/>
                  </a:cubicBezTo>
                  <a:lnTo>
                    <a:pt x="27" y="909"/>
                  </a:lnTo>
                  <a:cubicBezTo>
                    <a:pt x="20" y="909"/>
                    <a:pt x="14" y="909"/>
                    <a:pt x="7" y="909"/>
                  </a:cubicBezTo>
                  <a:lnTo>
                    <a:pt x="7" y="909"/>
                  </a:lnTo>
                  <a:cubicBezTo>
                    <a:pt x="3" y="916"/>
                    <a:pt x="0" y="923"/>
                    <a:pt x="1" y="931"/>
                  </a:cubicBezTo>
                  <a:lnTo>
                    <a:pt x="1" y="931"/>
                  </a:lnTo>
                  <a:cubicBezTo>
                    <a:pt x="1" y="935"/>
                    <a:pt x="2" y="938"/>
                    <a:pt x="2" y="942"/>
                  </a:cubicBezTo>
                  <a:lnTo>
                    <a:pt x="2" y="942"/>
                  </a:lnTo>
                  <a:cubicBezTo>
                    <a:pt x="14" y="1055"/>
                    <a:pt x="77" y="1126"/>
                    <a:pt x="195" y="1159"/>
                  </a:cubicBezTo>
                  <a:lnTo>
                    <a:pt x="195" y="1159"/>
                  </a:lnTo>
                  <a:cubicBezTo>
                    <a:pt x="201" y="1160"/>
                    <a:pt x="207" y="1161"/>
                    <a:pt x="212" y="1163"/>
                  </a:cubicBezTo>
                  <a:lnTo>
                    <a:pt x="212" y="1163"/>
                  </a:lnTo>
                  <a:cubicBezTo>
                    <a:pt x="256" y="1174"/>
                    <a:pt x="276" y="1180"/>
                    <a:pt x="281" y="1218"/>
                  </a:cubicBezTo>
                  <a:lnTo>
                    <a:pt x="281" y="1218"/>
                  </a:lnTo>
                  <a:cubicBezTo>
                    <a:pt x="282" y="1234"/>
                    <a:pt x="296" y="1247"/>
                    <a:pt x="313" y="1247"/>
                  </a:cubicBezTo>
                  <a:lnTo>
                    <a:pt x="313" y="1247"/>
                  </a:lnTo>
                  <a:cubicBezTo>
                    <a:pt x="313" y="1248"/>
                    <a:pt x="313" y="1248"/>
                    <a:pt x="313" y="1248"/>
                  </a:cubicBezTo>
                  <a:lnTo>
                    <a:pt x="313" y="1248"/>
                  </a:lnTo>
                  <a:cubicBezTo>
                    <a:pt x="330" y="1248"/>
                    <a:pt x="343" y="1236"/>
                    <a:pt x="346" y="1220"/>
                  </a:cubicBezTo>
                  <a:lnTo>
                    <a:pt x="346" y="1220"/>
                  </a:lnTo>
                  <a:cubicBezTo>
                    <a:pt x="359" y="1153"/>
                    <a:pt x="396" y="1101"/>
                    <a:pt x="434" y="1046"/>
                  </a:cubicBezTo>
                  <a:lnTo>
                    <a:pt x="434" y="1046"/>
                  </a:lnTo>
                  <a:cubicBezTo>
                    <a:pt x="448" y="1026"/>
                    <a:pt x="462" y="1006"/>
                    <a:pt x="475" y="985"/>
                  </a:cubicBezTo>
                  <a:lnTo>
                    <a:pt x="475" y="985"/>
                  </a:lnTo>
                  <a:cubicBezTo>
                    <a:pt x="498" y="947"/>
                    <a:pt x="513" y="907"/>
                    <a:pt x="518" y="867"/>
                  </a:cubicBezTo>
                  <a:lnTo>
                    <a:pt x="518" y="867"/>
                  </a:lnTo>
                  <a:cubicBezTo>
                    <a:pt x="518" y="860"/>
                    <a:pt x="519" y="853"/>
                    <a:pt x="520" y="846"/>
                  </a:cubicBezTo>
                  <a:lnTo>
                    <a:pt x="520" y="846"/>
                  </a:lnTo>
                  <a:cubicBezTo>
                    <a:pt x="548" y="747"/>
                    <a:pt x="590" y="664"/>
                    <a:pt x="634" y="584"/>
                  </a:cubicBezTo>
                  <a:lnTo>
                    <a:pt x="634" y="584"/>
                  </a:lnTo>
                  <a:cubicBezTo>
                    <a:pt x="639" y="576"/>
                    <a:pt x="644" y="569"/>
                    <a:pt x="649" y="562"/>
                  </a:cubicBezTo>
                  <a:lnTo>
                    <a:pt x="649" y="562"/>
                  </a:lnTo>
                  <a:cubicBezTo>
                    <a:pt x="689" y="504"/>
                    <a:pt x="733" y="447"/>
                    <a:pt x="772" y="386"/>
                  </a:cubicBezTo>
                  <a:lnTo>
                    <a:pt x="772" y="386"/>
                  </a:lnTo>
                  <a:cubicBezTo>
                    <a:pt x="779" y="380"/>
                    <a:pt x="785" y="374"/>
                    <a:pt x="790" y="368"/>
                  </a:cubicBezTo>
                  <a:lnTo>
                    <a:pt x="790" y="368"/>
                  </a:lnTo>
                  <a:cubicBezTo>
                    <a:pt x="832" y="327"/>
                    <a:pt x="872" y="286"/>
                    <a:pt x="907" y="246"/>
                  </a:cubicBezTo>
                  <a:lnTo>
                    <a:pt x="907" y="246"/>
                  </a:lnTo>
                  <a:cubicBezTo>
                    <a:pt x="914" y="241"/>
                    <a:pt x="920" y="237"/>
                    <a:pt x="926" y="232"/>
                  </a:cubicBezTo>
                  <a:lnTo>
                    <a:pt x="926" y="232"/>
                  </a:lnTo>
                  <a:cubicBezTo>
                    <a:pt x="1005" y="208"/>
                    <a:pt x="1088" y="125"/>
                    <a:pt x="1088" y="0"/>
                  </a:cubicBezTo>
                  <a:lnTo>
                    <a:pt x="1088" y="0"/>
                  </a:lnTo>
                  <a:cubicBezTo>
                    <a:pt x="1005" y="0"/>
                    <a:pt x="922" y="83"/>
                    <a:pt x="819" y="100"/>
                  </a:cubicBezTo>
                  <a:lnTo>
                    <a:pt x="819" y="100"/>
                  </a:lnTo>
                  <a:cubicBezTo>
                    <a:pt x="812" y="104"/>
                    <a:pt x="805" y="108"/>
                    <a:pt x="798" y="112"/>
                  </a:cubicBezTo>
                  <a:lnTo>
                    <a:pt x="798" y="112"/>
                  </a:lnTo>
                  <a:cubicBezTo>
                    <a:pt x="763" y="133"/>
                    <a:pt x="727" y="154"/>
                    <a:pt x="688" y="170"/>
                  </a:cubicBezTo>
                  <a:lnTo>
                    <a:pt x="688" y="170"/>
                  </a:lnTo>
                  <a:cubicBezTo>
                    <a:pt x="682" y="174"/>
                    <a:pt x="676" y="178"/>
                    <a:pt x="671" y="182"/>
                  </a:cubicBezTo>
                  <a:lnTo>
                    <a:pt x="671" y="182"/>
                  </a:lnTo>
                  <a:cubicBezTo>
                    <a:pt x="632" y="213"/>
                    <a:pt x="594" y="250"/>
                    <a:pt x="541" y="278"/>
                  </a:cubicBezTo>
                  <a:lnTo>
                    <a:pt x="541" y="278"/>
                  </a:lnTo>
                  <a:cubicBezTo>
                    <a:pt x="535" y="281"/>
                    <a:pt x="530" y="283"/>
                    <a:pt x="524" y="285"/>
                  </a:cubicBezTo>
                  <a:lnTo>
                    <a:pt x="524" y="285"/>
                  </a:lnTo>
                  <a:cubicBezTo>
                    <a:pt x="517" y="288"/>
                    <a:pt x="509" y="292"/>
                    <a:pt x="502" y="296"/>
                  </a:cubicBezTo>
                  <a:lnTo>
                    <a:pt x="502" y="296"/>
                  </a:lnTo>
                  <a:cubicBezTo>
                    <a:pt x="487" y="303"/>
                    <a:pt x="474" y="311"/>
                    <a:pt x="463" y="318"/>
                  </a:cubicBezTo>
                  <a:lnTo>
                    <a:pt x="463" y="318"/>
                  </a:lnTo>
                  <a:cubicBezTo>
                    <a:pt x="458" y="314"/>
                    <a:pt x="452" y="311"/>
                    <a:pt x="447" y="309"/>
                  </a:cubicBezTo>
                </a:path>
              </a:pathLst>
            </a:custGeom>
            <a:grpFill/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4CC199BC-9AD5-8542-9BF6-9EFD74310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6582" y="4064109"/>
              <a:ext cx="1454552" cy="907294"/>
            </a:xfrm>
            <a:custGeom>
              <a:avLst/>
              <a:gdLst>
                <a:gd name="T0" fmla="*/ 2225 w 2228"/>
                <a:gd name="T1" fmla="*/ 1216 h 1391"/>
                <a:gd name="T2" fmla="*/ 2223 w 2228"/>
                <a:gd name="T3" fmla="*/ 1205 h 1391"/>
                <a:gd name="T4" fmla="*/ 2187 w 2228"/>
                <a:gd name="T5" fmla="*/ 1097 h 1391"/>
                <a:gd name="T6" fmla="*/ 2161 w 2228"/>
                <a:gd name="T7" fmla="*/ 1005 h 1391"/>
                <a:gd name="T8" fmla="*/ 2136 w 2228"/>
                <a:gd name="T9" fmla="*/ 672 h 1391"/>
                <a:gd name="T10" fmla="*/ 2128 w 2228"/>
                <a:gd name="T11" fmla="*/ 640 h 1391"/>
                <a:gd name="T12" fmla="*/ 2123 w 2228"/>
                <a:gd name="T13" fmla="*/ 622 h 1391"/>
                <a:gd name="T14" fmla="*/ 2116 w 2228"/>
                <a:gd name="T15" fmla="*/ 603 h 1391"/>
                <a:gd name="T16" fmla="*/ 2113 w 2228"/>
                <a:gd name="T17" fmla="*/ 602 h 1391"/>
                <a:gd name="T18" fmla="*/ 2094 w 2228"/>
                <a:gd name="T19" fmla="*/ 558 h 1391"/>
                <a:gd name="T20" fmla="*/ 2081 w 2228"/>
                <a:gd name="T21" fmla="*/ 518 h 1391"/>
                <a:gd name="T22" fmla="*/ 2052 w 2228"/>
                <a:gd name="T23" fmla="*/ 376 h 1391"/>
                <a:gd name="T24" fmla="*/ 2092 w 2228"/>
                <a:gd name="T25" fmla="*/ 71 h 1391"/>
                <a:gd name="T26" fmla="*/ 2077 w 2228"/>
                <a:gd name="T27" fmla="*/ 71 h 1391"/>
                <a:gd name="T28" fmla="*/ 2078 w 2228"/>
                <a:gd name="T29" fmla="*/ 67 h 1391"/>
                <a:gd name="T30" fmla="*/ 2101 w 2228"/>
                <a:gd name="T31" fmla="*/ 39 h 1391"/>
                <a:gd name="T32" fmla="*/ 2092 w 2228"/>
                <a:gd name="T33" fmla="*/ 37 h 1391"/>
                <a:gd name="T34" fmla="*/ 2092 w 2228"/>
                <a:gd name="T35" fmla="*/ 37 h 1391"/>
                <a:gd name="T36" fmla="*/ 2045 w 2228"/>
                <a:gd name="T37" fmla="*/ 38 h 1391"/>
                <a:gd name="T38" fmla="*/ 1992 w 2228"/>
                <a:gd name="T39" fmla="*/ 37 h 1391"/>
                <a:gd name="T40" fmla="*/ 1571 w 2228"/>
                <a:gd name="T41" fmla="*/ 29 h 1391"/>
                <a:gd name="T42" fmla="*/ 800 w 2228"/>
                <a:gd name="T43" fmla="*/ 7 h 1391"/>
                <a:gd name="T44" fmla="*/ 89 w 2228"/>
                <a:gd name="T45" fmla="*/ 0 h 1391"/>
                <a:gd name="T46" fmla="*/ 94 w 2228"/>
                <a:gd name="T47" fmla="*/ 43 h 1391"/>
                <a:gd name="T48" fmla="*/ 55 w 2228"/>
                <a:gd name="T49" fmla="*/ 516 h 1391"/>
                <a:gd name="T50" fmla="*/ 67 w 2228"/>
                <a:gd name="T51" fmla="*/ 569 h 1391"/>
                <a:gd name="T52" fmla="*/ 66 w 2228"/>
                <a:gd name="T53" fmla="*/ 656 h 1391"/>
                <a:gd name="T54" fmla="*/ 33 w 2228"/>
                <a:gd name="T55" fmla="*/ 1002 h 1391"/>
                <a:gd name="T56" fmla="*/ 35 w 2228"/>
                <a:gd name="T57" fmla="*/ 1051 h 1391"/>
                <a:gd name="T58" fmla="*/ 34 w 2228"/>
                <a:gd name="T59" fmla="*/ 1053 h 1391"/>
                <a:gd name="T60" fmla="*/ 29 w 2228"/>
                <a:gd name="T61" fmla="*/ 1079 h 1391"/>
                <a:gd name="T62" fmla="*/ 24 w 2228"/>
                <a:gd name="T63" fmla="*/ 1100 h 1391"/>
                <a:gd name="T64" fmla="*/ 16 w 2228"/>
                <a:gd name="T65" fmla="*/ 1158 h 1391"/>
                <a:gd name="T66" fmla="*/ 1 w 2228"/>
                <a:gd name="T67" fmla="*/ 1253 h 1391"/>
                <a:gd name="T68" fmla="*/ 0 w 2228"/>
                <a:gd name="T69" fmla="*/ 1255 h 1391"/>
                <a:gd name="T70" fmla="*/ 3 w 2228"/>
                <a:gd name="T71" fmla="*/ 1260 h 1391"/>
                <a:gd name="T72" fmla="*/ 26 w 2228"/>
                <a:gd name="T73" fmla="*/ 1284 h 1391"/>
                <a:gd name="T74" fmla="*/ 82 w 2228"/>
                <a:gd name="T75" fmla="*/ 1270 h 1391"/>
                <a:gd name="T76" fmla="*/ 82 w 2228"/>
                <a:gd name="T77" fmla="*/ 1270 h 1391"/>
                <a:gd name="T78" fmla="*/ 139 w 2228"/>
                <a:gd name="T79" fmla="*/ 1274 h 1391"/>
                <a:gd name="T80" fmla="*/ 168 w 2228"/>
                <a:gd name="T81" fmla="*/ 1285 h 1391"/>
                <a:gd name="T82" fmla="*/ 817 w 2228"/>
                <a:gd name="T83" fmla="*/ 1319 h 1391"/>
                <a:gd name="T84" fmla="*/ 2173 w 2228"/>
                <a:gd name="T85" fmla="*/ 1388 h 1391"/>
                <a:gd name="T86" fmla="*/ 2208 w 2228"/>
                <a:gd name="T87" fmla="*/ 1390 h 1391"/>
                <a:gd name="T88" fmla="*/ 2213 w 2228"/>
                <a:gd name="T89" fmla="*/ 1387 h 1391"/>
                <a:gd name="T90" fmla="*/ 2209 w 2228"/>
                <a:gd name="T91" fmla="*/ 1375 h 1391"/>
                <a:gd name="T92" fmla="*/ 2204 w 2228"/>
                <a:gd name="T93" fmla="*/ 1360 h 1391"/>
                <a:gd name="T94" fmla="*/ 2203 w 2228"/>
                <a:gd name="T95" fmla="*/ 1354 h 1391"/>
                <a:gd name="T96" fmla="*/ 2203 w 2228"/>
                <a:gd name="T97" fmla="*/ 1353 h 1391"/>
                <a:gd name="T98" fmla="*/ 2217 w 2228"/>
                <a:gd name="T99" fmla="*/ 1338 h 1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28" h="1391">
                  <a:moveTo>
                    <a:pt x="2225" y="1216"/>
                  </a:moveTo>
                  <a:lnTo>
                    <a:pt x="2225" y="1216"/>
                  </a:lnTo>
                  <a:cubicBezTo>
                    <a:pt x="2224" y="1213"/>
                    <a:pt x="2224" y="1209"/>
                    <a:pt x="2223" y="1205"/>
                  </a:cubicBezTo>
                  <a:lnTo>
                    <a:pt x="2223" y="1205"/>
                  </a:lnTo>
                  <a:cubicBezTo>
                    <a:pt x="2212" y="1169"/>
                    <a:pt x="2192" y="1135"/>
                    <a:pt x="2187" y="1097"/>
                  </a:cubicBezTo>
                  <a:lnTo>
                    <a:pt x="2187" y="1097"/>
                  </a:lnTo>
                  <a:cubicBezTo>
                    <a:pt x="2176" y="1067"/>
                    <a:pt x="2166" y="1037"/>
                    <a:pt x="2161" y="1005"/>
                  </a:cubicBezTo>
                  <a:lnTo>
                    <a:pt x="2161" y="1005"/>
                  </a:lnTo>
                  <a:cubicBezTo>
                    <a:pt x="2143" y="894"/>
                    <a:pt x="2154" y="782"/>
                    <a:pt x="2136" y="672"/>
                  </a:cubicBezTo>
                  <a:lnTo>
                    <a:pt x="2136" y="672"/>
                  </a:lnTo>
                  <a:cubicBezTo>
                    <a:pt x="2134" y="660"/>
                    <a:pt x="2131" y="650"/>
                    <a:pt x="2128" y="640"/>
                  </a:cubicBezTo>
                  <a:lnTo>
                    <a:pt x="2128" y="640"/>
                  </a:lnTo>
                  <a:cubicBezTo>
                    <a:pt x="2128" y="638"/>
                    <a:pt x="2127" y="637"/>
                    <a:pt x="2126" y="635"/>
                  </a:cubicBezTo>
                  <a:lnTo>
                    <a:pt x="2123" y="622"/>
                  </a:lnTo>
                  <a:lnTo>
                    <a:pt x="2123" y="622"/>
                  </a:lnTo>
                  <a:cubicBezTo>
                    <a:pt x="2120" y="607"/>
                    <a:pt x="2117" y="603"/>
                    <a:pt x="2116" y="603"/>
                  </a:cubicBezTo>
                  <a:lnTo>
                    <a:pt x="2116" y="603"/>
                  </a:lnTo>
                  <a:cubicBezTo>
                    <a:pt x="2115" y="603"/>
                    <a:pt x="2114" y="602"/>
                    <a:pt x="2113" y="602"/>
                  </a:cubicBezTo>
                  <a:lnTo>
                    <a:pt x="2113" y="602"/>
                  </a:lnTo>
                  <a:cubicBezTo>
                    <a:pt x="2107" y="588"/>
                    <a:pt x="2101" y="573"/>
                    <a:pt x="2094" y="558"/>
                  </a:cubicBezTo>
                  <a:lnTo>
                    <a:pt x="2094" y="558"/>
                  </a:lnTo>
                  <a:cubicBezTo>
                    <a:pt x="2086" y="546"/>
                    <a:pt x="2083" y="532"/>
                    <a:pt x="2081" y="518"/>
                  </a:cubicBezTo>
                  <a:lnTo>
                    <a:pt x="2081" y="518"/>
                  </a:lnTo>
                  <a:cubicBezTo>
                    <a:pt x="2068" y="471"/>
                    <a:pt x="2053" y="425"/>
                    <a:pt x="2052" y="376"/>
                  </a:cubicBezTo>
                  <a:lnTo>
                    <a:pt x="2052" y="376"/>
                  </a:lnTo>
                  <a:cubicBezTo>
                    <a:pt x="2048" y="271"/>
                    <a:pt x="2080" y="173"/>
                    <a:pt x="2092" y="71"/>
                  </a:cubicBezTo>
                  <a:lnTo>
                    <a:pt x="2092" y="71"/>
                  </a:lnTo>
                  <a:cubicBezTo>
                    <a:pt x="2088" y="71"/>
                    <a:pt x="2082" y="71"/>
                    <a:pt x="2077" y="71"/>
                  </a:cubicBezTo>
                  <a:lnTo>
                    <a:pt x="2077" y="71"/>
                  </a:lnTo>
                  <a:cubicBezTo>
                    <a:pt x="2077" y="70"/>
                    <a:pt x="2078" y="68"/>
                    <a:pt x="2078" y="67"/>
                  </a:cubicBezTo>
                  <a:lnTo>
                    <a:pt x="2078" y="67"/>
                  </a:lnTo>
                  <a:cubicBezTo>
                    <a:pt x="2079" y="53"/>
                    <a:pt x="2089" y="43"/>
                    <a:pt x="2101" y="39"/>
                  </a:cubicBezTo>
                  <a:lnTo>
                    <a:pt x="2101" y="39"/>
                  </a:lnTo>
                  <a:cubicBezTo>
                    <a:pt x="2098" y="38"/>
                    <a:pt x="2095" y="37"/>
                    <a:pt x="2092" y="37"/>
                  </a:cubicBezTo>
                  <a:lnTo>
                    <a:pt x="2092" y="37"/>
                  </a:lnTo>
                  <a:lnTo>
                    <a:pt x="2092" y="37"/>
                  </a:lnTo>
                  <a:cubicBezTo>
                    <a:pt x="2076" y="38"/>
                    <a:pt x="2061" y="38"/>
                    <a:pt x="2045" y="38"/>
                  </a:cubicBezTo>
                  <a:lnTo>
                    <a:pt x="2045" y="38"/>
                  </a:lnTo>
                  <a:cubicBezTo>
                    <a:pt x="2028" y="38"/>
                    <a:pt x="2010" y="38"/>
                    <a:pt x="1992" y="37"/>
                  </a:cubicBezTo>
                  <a:lnTo>
                    <a:pt x="1992" y="37"/>
                  </a:lnTo>
                  <a:cubicBezTo>
                    <a:pt x="1852" y="34"/>
                    <a:pt x="1709" y="31"/>
                    <a:pt x="1571" y="29"/>
                  </a:cubicBezTo>
                  <a:lnTo>
                    <a:pt x="1571" y="29"/>
                  </a:lnTo>
                  <a:cubicBezTo>
                    <a:pt x="1318" y="24"/>
                    <a:pt x="1059" y="20"/>
                    <a:pt x="800" y="7"/>
                  </a:cubicBezTo>
                  <a:lnTo>
                    <a:pt x="800" y="7"/>
                  </a:lnTo>
                  <a:cubicBezTo>
                    <a:pt x="565" y="26"/>
                    <a:pt x="325" y="13"/>
                    <a:pt x="89" y="0"/>
                  </a:cubicBezTo>
                  <a:lnTo>
                    <a:pt x="89" y="0"/>
                  </a:lnTo>
                  <a:cubicBezTo>
                    <a:pt x="95" y="9"/>
                    <a:pt x="96" y="23"/>
                    <a:pt x="94" y="43"/>
                  </a:cubicBezTo>
                  <a:lnTo>
                    <a:pt x="94" y="43"/>
                  </a:lnTo>
                  <a:cubicBezTo>
                    <a:pt x="77" y="201"/>
                    <a:pt x="67" y="358"/>
                    <a:pt x="55" y="516"/>
                  </a:cubicBezTo>
                  <a:lnTo>
                    <a:pt x="55" y="516"/>
                  </a:lnTo>
                  <a:cubicBezTo>
                    <a:pt x="54" y="534"/>
                    <a:pt x="44" y="555"/>
                    <a:pt x="67" y="569"/>
                  </a:cubicBezTo>
                  <a:lnTo>
                    <a:pt x="67" y="569"/>
                  </a:lnTo>
                  <a:cubicBezTo>
                    <a:pt x="66" y="598"/>
                    <a:pt x="66" y="627"/>
                    <a:pt x="66" y="656"/>
                  </a:cubicBezTo>
                  <a:lnTo>
                    <a:pt x="66" y="656"/>
                  </a:lnTo>
                  <a:cubicBezTo>
                    <a:pt x="20" y="768"/>
                    <a:pt x="24" y="885"/>
                    <a:pt x="33" y="1002"/>
                  </a:cubicBezTo>
                  <a:lnTo>
                    <a:pt x="33" y="1002"/>
                  </a:lnTo>
                  <a:cubicBezTo>
                    <a:pt x="37" y="1019"/>
                    <a:pt x="37" y="1035"/>
                    <a:pt x="35" y="1051"/>
                  </a:cubicBezTo>
                  <a:lnTo>
                    <a:pt x="35" y="1051"/>
                  </a:lnTo>
                  <a:cubicBezTo>
                    <a:pt x="35" y="1052"/>
                    <a:pt x="34" y="1052"/>
                    <a:pt x="34" y="1053"/>
                  </a:cubicBezTo>
                  <a:lnTo>
                    <a:pt x="34" y="1053"/>
                  </a:lnTo>
                  <a:cubicBezTo>
                    <a:pt x="33" y="1062"/>
                    <a:pt x="31" y="1070"/>
                    <a:pt x="29" y="1079"/>
                  </a:cubicBezTo>
                  <a:lnTo>
                    <a:pt x="29" y="1079"/>
                  </a:lnTo>
                  <a:cubicBezTo>
                    <a:pt x="28" y="1086"/>
                    <a:pt x="26" y="1093"/>
                    <a:pt x="24" y="1100"/>
                  </a:cubicBezTo>
                  <a:lnTo>
                    <a:pt x="24" y="1100"/>
                  </a:lnTo>
                  <a:cubicBezTo>
                    <a:pt x="19" y="1119"/>
                    <a:pt x="15" y="1138"/>
                    <a:pt x="16" y="1158"/>
                  </a:cubicBezTo>
                  <a:lnTo>
                    <a:pt x="16" y="1158"/>
                  </a:lnTo>
                  <a:cubicBezTo>
                    <a:pt x="11" y="1189"/>
                    <a:pt x="7" y="1220"/>
                    <a:pt x="1" y="1253"/>
                  </a:cubicBezTo>
                  <a:lnTo>
                    <a:pt x="1" y="1253"/>
                  </a:lnTo>
                  <a:cubicBezTo>
                    <a:pt x="1" y="1254"/>
                    <a:pt x="0" y="1254"/>
                    <a:pt x="0" y="1255"/>
                  </a:cubicBezTo>
                  <a:lnTo>
                    <a:pt x="0" y="1255"/>
                  </a:lnTo>
                  <a:cubicBezTo>
                    <a:pt x="0" y="1257"/>
                    <a:pt x="1" y="1258"/>
                    <a:pt x="3" y="1260"/>
                  </a:cubicBezTo>
                  <a:lnTo>
                    <a:pt x="3" y="1260"/>
                  </a:lnTo>
                  <a:cubicBezTo>
                    <a:pt x="8" y="1269"/>
                    <a:pt x="16" y="1277"/>
                    <a:pt x="26" y="1284"/>
                  </a:cubicBezTo>
                  <a:lnTo>
                    <a:pt x="26" y="1284"/>
                  </a:lnTo>
                  <a:cubicBezTo>
                    <a:pt x="36" y="1271"/>
                    <a:pt x="51" y="1265"/>
                    <a:pt x="82" y="1270"/>
                  </a:cubicBezTo>
                  <a:lnTo>
                    <a:pt x="82" y="1270"/>
                  </a:lnTo>
                  <a:lnTo>
                    <a:pt x="82" y="1270"/>
                  </a:lnTo>
                  <a:lnTo>
                    <a:pt x="82" y="1270"/>
                  </a:lnTo>
                  <a:cubicBezTo>
                    <a:pt x="101" y="1271"/>
                    <a:pt x="120" y="1273"/>
                    <a:pt x="139" y="1274"/>
                  </a:cubicBezTo>
                  <a:lnTo>
                    <a:pt x="139" y="1274"/>
                  </a:lnTo>
                  <a:cubicBezTo>
                    <a:pt x="148" y="1278"/>
                    <a:pt x="158" y="1284"/>
                    <a:pt x="168" y="1285"/>
                  </a:cubicBezTo>
                  <a:lnTo>
                    <a:pt x="168" y="1285"/>
                  </a:lnTo>
                  <a:cubicBezTo>
                    <a:pt x="384" y="1297"/>
                    <a:pt x="601" y="1308"/>
                    <a:pt x="817" y="1319"/>
                  </a:cubicBezTo>
                  <a:lnTo>
                    <a:pt x="817" y="1319"/>
                  </a:lnTo>
                  <a:cubicBezTo>
                    <a:pt x="1270" y="1342"/>
                    <a:pt x="1721" y="1365"/>
                    <a:pt x="2173" y="1388"/>
                  </a:cubicBezTo>
                  <a:lnTo>
                    <a:pt x="2173" y="1388"/>
                  </a:lnTo>
                  <a:cubicBezTo>
                    <a:pt x="2185" y="1388"/>
                    <a:pt x="2198" y="1388"/>
                    <a:pt x="2208" y="1390"/>
                  </a:cubicBezTo>
                  <a:lnTo>
                    <a:pt x="2208" y="1390"/>
                  </a:lnTo>
                  <a:cubicBezTo>
                    <a:pt x="2210" y="1389"/>
                    <a:pt x="2212" y="1388"/>
                    <a:pt x="2213" y="1387"/>
                  </a:cubicBezTo>
                  <a:lnTo>
                    <a:pt x="2213" y="1387"/>
                  </a:lnTo>
                  <a:cubicBezTo>
                    <a:pt x="2212" y="1383"/>
                    <a:pt x="2210" y="1378"/>
                    <a:pt x="2209" y="1375"/>
                  </a:cubicBezTo>
                  <a:lnTo>
                    <a:pt x="2209" y="1375"/>
                  </a:lnTo>
                  <a:cubicBezTo>
                    <a:pt x="2207" y="1370"/>
                    <a:pt x="2206" y="1365"/>
                    <a:pt x="2204" y="1360"/>
                  </a:cubicBezTo>
                  <a:lnTo>
                    <a:pt x="2204" y="1360"/>
                  </a:lnTo>
                  <a:cubicBezTo>
                    <a:pt x="2203" y="1358"/>
                    <a:pt x="2203" y="1355"/>
                    <a:pt x="2203" y="1354"/>
                  </a:cubicBezTo>
                  <a:lnTo>
                    <a:pt x="2203" y="1354"/>
                  </a:lnTo>
                  <a:cubicBezTo>
                    <a:pt x="2203" y="1353"/>
                    <a:pt x="2203" y="1353"/>
                    <a:pt x="2203" y="1353"/>
                  </a:cubicBezTo>
                  <a:lnTo>
                    <a:pt x="2203" y="1353"/>
                  </a:lnTo>
                  <a:cubicBezTo>
                    <a:pt x="2208" y="1349"/>
                    <a:pt x="2213" y="1344"/>
                    <a:pt x="2217" y="1338"/>
                  </a:cubicBezTo>
                  <a:lnTo>
                    <a:pt x="2217" y="1338"/>
                  </a:lnTo>
                  <a:cubicBezTo>
                    <a:pt x="2215" y="1297"/>
                    <a:pt x="2227" y="1257"/>
                    <a:pt x="2225" y="1216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C1CDE3F7-C231-6643-854B-CA81BCCA2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3042" y="3992100"/>
              <a:ext cx="1471834" cy="1659054"/>
            </a:xfrm>
            <a:custGeom>
              <a:avLst/>
              <a:gdLst>
                <a:gd name="T0" fmla="*/ 29 w 2254"/>
                <a:gd name="T1" fmla="*/ 184 h 2538"/>
                <a:gd name="T2" fmla="*/ 4 w 2254"/>
                <a:gd name="T3" fmla="*/ 489 h 2538"/>
                <a:gd name="T4" fmla="*/ 46 w 2254"/>
                <a:gd name="T5" fmla="*/ 671 h 2538"/>
                <a:gd name="T6" fmla="*/ 68 w 2254"/>
                <a:gd name="T7" fmla="*/ 716 h 2538"/>
                <a:gd name="T8" fmla="*/ 80 w 2254"/>
                <a:gd name="T9" fmla="*/ 753 h 2538"/>
                <a:gd name="T10" fmla="*/ 113 w 2254"/>
                <a:gd name="T11" fmla="*/ 1118 h 2538"/>
                <a:gd name="T12" fmla="*/ 175 w 2254"/>
                <a:gd name="T13" fmla="*/ 1318 h 2538"/>
                <a:gd name="T14" fmla="*/ 169 w 2254"/>
                <a:gd name="T15" fmla="*/ 1451 h 2538"/>
                <a:gd name="T16" fmla="*/ 155 w 2254"/>
                <a:gd name="T17" fmla="*/ 1467 h 2538"/>
                <a:gd name="T18" fmla="*/ 161 w 2254"/>
                <a:gd name="T19" fmla="*/ 1488 h 2538"/>
                <a:gd name="T20" fmla="*/ 166 w 2254"/>
                <a:gd name="T21" fmla="*/ 1506 h 2538"/>
                <a:gd name="T22" fmla="*/ 176 w 2254"/>
                <a:gd name="T23" fmla="*/ 1542 h 2538"/>
                <a:gd name="T24" fmla="*/ 206 w 2254"/>
                <a:gd name="T25" fmla="*/ 1752 h 2538"/>
                <a:gd name="T26" fmla="*/ 224 w 2254"/>
                <a:gd name="T27" fmla="*/ 2312 h 2538"/>
                <a:gd name="T28" fmla="*/ 215 w 2254"/>
                <a:gd name="T29" fmla="*/ 2528 h 2538"/>
                <a:gd name="T30" fmla="*/ 342 w 2254"/>
                <a:gd name="T31" fmla="*/ 2529 h 2538"/>
                <a:gd name="T32" fmla="*/ 422 w 2254"/>
                <a:gd name="T33" fmla="*/ 2522 h 2538"/>
                <a:gd name="T34" fmla="*/ 504 w 2254"/>
                <a:gd name="T35" fmla="*/ 2520 h 2538"/>
                <a:gd name="T36" fmla="*/ 1819 w 2254"/>
                <a:gd name="T37" fmla="*/ 2476 h 2538"/>
                <a:gd name="T38" fmla="*/ 1821 w 2254"/>
                <a:gd name="T39" fmla="*/ 2352 h 2538"/>
                <a:gd name="T40" fmla="*/ 1755 w 2254"/>
                <a:gd name="T41" fmla="*/ 2286 h 2538"/>
                <a:gd name="T42" fmla="*/ 1641 w 2254"/>
                <a:gd name="T43" fmla="*/ 2226 h 2538"/>
                <a:gd name="T44" fmla="*/ 1388 w 2254"/>
                <a:gd name="T45" fmla="*/ 2020 h 2538"/>
                <a:gd name="T46" fmla="*/ 1342 w 2254"/>
                <a:gd name="T47" fmla="*/ 1737 h 2538"/>
                <a:gd name="T48" fmla="*/ 1292 w 2254"/>
                <a:gd name="T49" fmla="*/ 1597 h 2538"/>
                <a:gd name="T50" fmla="*/ 1321 w 2254"/>
                <a:gd name="T51" fmla="*/ 1485 h 2538"/>
                <a:gd name="T52" fmla="*/ 1388 w 2254"/>
                <a:gd name="T53" fmla="*/ 1450 h 2538"/>
                <a:gd name="T54" fmla="*/ 1455 w 2254"/>
                <a:gd name="T55" fmla="*/ 1400 h 2538"/>
                <a:gd name="T56" fmla="*/ 1489 w 2254"/>
                <a:gd name="T57" fmla="*/ 1105 h 2538"/>
                <a:gd name="T58" fmla="*/ 1523 w 2254"/>
                <a:gd name="T59" fmla="*/ 1095 h 2538"/>
                <a:gd name="T60" fmla="*/ 1678 w 2254"/>
                <a:gd name="T61" fmla="*/ 974 h 2538"/>
                <a:gd name="T62" fmla="*/ 2212 w 2254"/>
                <a:gd name="T63" fmla="*/ 592 h 2538"/>
                <a:gd name="T64" fmla="*/ 2253 w 2254"/>
                <a:gd name="T65" fmla="*/ 545 h 2538"/>
                <a:gd name="T66" fmla="*/ 2196 w 2254"/>
                <a:gd name="T67" fmla="*/ 503 h 2538"/>
                <a:gd name="T68" fmla="*/ 2135 w 2254"/>
                <a:gd name="T69" fmla="*/ 529 h 2538"/>
                <a:gd name="T70" fmla="*/ 1971 w 2254"/>
                <a:gd name="T71" fmla="*/ 484 h 2538"/>
                <a:gd name="T72" fmla="*/ 1922 w 2254"/>
                <a:gd name="T73" fmla="*/ 483 h 2538"/>
                <a:gd name="T74" fmla="*/ 1895 w 2254"/>
                <a:gd name="T75" fmla="*/ 485 h 2538"/>
                <a:gd name="T76" fmla="*/ 1825 w 2254"/>
                <a:gd name="T77" fmla="*/ 444 h 2538"/>
                <a:gd name="T78" fmla="*/ 1761 w 2254"/>
                <a:gd name="T79" fmla="*/ 470 h 2538"/>
                <a:gd name="T80" fmla="*/ 1531 w 2254"/>
                <a:gd name="T81" fmla="*/ 446 h 2538"/>
                <a:gd name="T82" fmla="*/ 1508 w 2254"/>
                <a:gd name="T83" fmla="*/ 427 h 2538"/>
                <a:gd name="T84" fmla="*/ 1417 w 2254"/>
                <a:gd name="T85" fmla="*/ 429 h 2538"/>
                <a:gd name="T86" fmla="*/ 1391 w 2254"/>
                <a:gd name="T87" fmla="*/ 418 h 2538"/>
                <a:gd name="T88" fmla="*/ 1066 w 2254"/>
                <a:gd name="T89" fmla="*/ 323 h 2538"/>
                <a:gd name="T90" fmla="*/ 1017 w 2254"/>
                <a:gd name="T91" fmla="*/ 335 h 2538"/>
                <a:gd name="T92" fmla="*/ 776 w 2254"/>
                <a:gd name="T93" fmla="*/ 274 h 2538"/>
                <a:gd name="T94" fmla="*/ 743 w 2254"/>
                <a:gd name="T95" fmla="*/ 251 h 2538"/>
                <a:gd name="T96" fmla="*/ 730 w 2254"/>
                <a:gd name="T97" fmla="*/ 93 h 2538"/>
                <a:gd name="T98" fmla="*/ 631 w 2254"/>
                <a:gd name="T99" fmla="*/ 1 h 2538"/>
                <a:gd name="T100" fmla="*/ 572 w 2254"/>
                <a:gd name="T101" fmla="*/ 99 h 2538"/>
                <a:gd name="T102" fmla="*/ 572 w 2254"/>
                <a:gd name="T103" fmla="*/ 146 h 2538"/>
                <a:gd name="T104" fmla="*/ 526 w 2254"/>
                <a:gd name="T105" fmla="*/ 152 h 2538"/>
                <a:gd name="T106" fmla="*/ 347 w 2254"/>
                <a:gd name="T107" fmla="*/ 150 h 2538"/>
                <a:gd name="T108" fmla="*/ 225 w 2254"/>
                <a:gd name="T109" fmla="*/ 150 h 2538"/>
                <a:gd name="T110" fmla="*/ 63 w 2254"/>
                <a:gd name="T111" fmla="*/ 150 h 2538"/>
                <a:gd name="T112" fmla="*/ 30 w 2254"/>
                <a:gd name="T113" fmla="*/ 180 h 2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54" h="2538">
                  <a:moveTo>
                    <a:pt x="30" y="180"/>
                  </a:moveTo>
                  <a:lnTo>
                    <a:pt x="30" y="180"/>
                  </a:lnTo>
                  <a:cubicBezTo>
                    <a:pt x="30" y="181"/>
                    <a:pt x="29" y="183"/>
                    <a:pt x="29" y="184"/>
                  </a:cubicBezTo>
                  <a:lnTo>
                    <a:pt x="29" y="184"/>
                  </a:lnTo>
                  <a:cubicBezTo>
                    <a:pt x="34" y="184"/>
                    <a:pt x="40" y="184"/>
                    <a:pt x="44" y="184"/>
                  </a:cubicBezTo>
                  <a:lnTo>
                    <a:pt x="44" y="184"/>
                  </a:lnTo>
                  <a:cubicBezTo>
                    <a:pt x="32" y="286"/>
                    <a:pt x="0" y="384"/>
                    <a:pt x="4" y="489"/>
                  </a:cubicBezTo>
                  <a:lnTo>
                    <a:pt x="4" y="489"/>
                  </a:lnTo>
                  <a:cubicBezTo>
                    <a:pt x="5" y="538"/>
                    <a:pt x="20" y="584"/>
                    <a:pt x="33" y="631"/>
                  </a:cubicBezTo>
                  <a:lnTo>
                    <a:pt x="33" y="631"/>
                  </a:lnTo>
                  <a:cubicBezTo>
                    <a:pt x="35" y="645"/>
                    <a:pt x="38" y="659"/>
                    <a:pt x="46" y="671"/>
                  </a:cubicBezTo>
                  <a:lnTo>
                    <a:pt x="46" y="671"/>
                  </a:lnTo>
                  <a:cubicBezTo>
                    <a:pt x="53" y="686"/>
                    <a:pt x="59" y="701"/>
                    <a:pt x="65" y="715"/>
                  </a:cubicBezTo>
                  <a:lnTo>
                    <a:pt x="65" y="715"/>
                  </a:lnTo>
                  <a:cubicBezTo>
                    <a:pt x="66" y="715"/>
                    <a:pt x="67" y="715"/>
                    <a:pt x="68" y="716"/>
                  </a:cubicBezTo>
                  <a:lnTo>
                    <a:pt x="68" y="716"/>
                  </a:lnTo>
                  <a:cubicBezTo>
                    <a:pt x="69" y="716"/>
                    <a:pt x="72" y="720"/>
                    <a:pt x="75" y="735"/>
                  </a:cubicBezTo>
                  <a:lnTo>
                    <a:pt x="78" y="748"/>
                  </a:lnTo>
                  <a:lnTo>
                    <a:pt x="78" y="748"/>
                  </a:lnTo>
                  <a:cubicBezTo>
                    <a:pt x="79" y="750"/>
                    <a:pt x="80" y="751"/>
                    <a:pt x="80" y="753"/>
                  </a:cubicBezTo>
                  <a:lnTo>
                    <a:pt x="80" y="753"/>
                  </a:lnTo>
                  <a:cubicBezTo>
                    <a:pt x="83" y="763"/>
                    <a:pt x="86" y="773"/>
                    <a:pt x="88" y="785"/>
                  </a:cubicBezTo>
                  <a:lnTo>
                    <a:pt x="88" y="785"/>
                  </a:lnTo>
                  <a:cubicBezTo>
                    <a:pt x="106" y="895"/>
                    <a:pt x="95" y="1007"/>
                    <a:pt x="113" y="1118"/>
                  </a:cubicBezTo>
                  <a:lnTo>
                    <a:pt x="113" y="1118"/>
                  </a:lnTo>
                  <a:cubicBezTo>
                    <a:pt x="118" y="1150"/>
                    <a:pt x="128" y="1180"/>
                    <a:pt x="139" y="1210"/>
                  </a:cubicBezTo>
                  <a:lnTo>
                    <a:pt x="139" y="1210"/>
                  </a:lnTo>
                  <a:cubicBezTo>
                    <a:pt x="144" y="1248"/>
                    <a:pt x="164" y="1282"/>
                    <a:pt x="175" y="1318"/>
                  </a:cubicBezTo>
                  <a:lnTo>
                    <a:pt x="175" y="1318"/>
                  </a:lnTo>
                  <a:cubicBezTo>
                    <a:pt x="176" y="1322"/>
                    <a:pt x="176" y="1326"/>
                    <a:pt x="177" y="1329"/>
                  </a:cubicBezTo>
                  <a:lnTo>
                    <a:pt x="177" y="1329"/>
                  </a:lnTo>
                  <a:cubicBezTo>
                    <a:pt x="179" y="1370"/>
                    <a:pt x="167" y="1410"/>
                    <a:pt x="169" y="1451"/>
                  </a:cubicBezTo>
                  <a:lnTo>
                    <a:pt x="169" y="1451"/>
                  </a:lnTo>
                  <a:cubicBezTo>
                    <a:pt x="165" y="1457"/>
                    <a:pt x="160" y="1462"/>
                    <a:pt x="155" y="1466"/>
                  </a:cubicBezTo>
                  <a:lnTo>
                    <a:pt x="155" y="1466"/>
                  </a:lnTo>
                  <a:cubicBezTo>
                    <a:pt x="155" y="1466"/>
                    <a:pt x="155" y="1466"/>
                    <a:pt x="155" y="1467"/>
                  </a:cubicBezTo>
                  <a:lnTo>
                    <a:pt x="155" y="1467"/>
                  </a:lnTo>
                  <a:cubicBezTo>
                    <a:pt x="155" y="1468"/>
                    <a:pt x="155" y="1471"/>
                    <a:pt x="156" y="1473"/>
                  </a:cubicBezTo>
                  <a:lnTo>
                    <a:pt x="156" y="1473"/>
                  </a:lnTo>
                  <a:cubicBezTo>
                    <a:pt x="158" y="1478"/>
                    <a:pt x="159" y="1483"/>
                    <a:pt x="161" y="1488"/>
                  </a:cubicBezTo>
                  <a:lnTo>
                    <a:pt x="161" y="1488"/>
                  </a:lnTo>
                  <a:cubicBezTo>
                    <a:pt x="162" y="1491"/>
                    <a:pt x="164" y="1496"/>
                    <a:pt x="165" y="1500"/>
                  </a:cubicBezTo>
                  <a:lnTo>
                    <a:pt x="165" y="1500"/>
                  </a:lnTo>
                  <a:cubicBezTo>
                    <a:pt x="166" y="1502"/>
                    <a:pt x="166" y="1504"/>
                    <a:pt x="166" y="1506"/>
                  </a:cubicBezTo>
                  <a:lnTo>
                    <a:pt x="166" y="1506"/>
                  </a:lnTo>
                  <a:cubicBezTo>
                    <a:pt x="176" y="1511"/>
                    <a:pt x="181" y="1521"/>
                    <a:pt x="176" y="1542"/>
                  </a:cubicBezTo>
                  <a:lnTo>
                    <a:pt x="176" y="1542"/>
                  </a:lnTo>
                  <a:lnTo>
                    <a:pt x="176" y="1542"/>
                  </a:lnTo>
                  <a:cubicBezTo>
                    <a:pt x="127" y="1594"/>
                    <a:pt x="126" y="1639"/>
                    <a:pt x="148" y="1680"/>
                  </a:cubicBezTo>
                  <a:lnTo>
                    <a:pt x="148" y="1680"/>
                  </a:lnTo>
                  <a:cubicBezTo>
                    <a:pt x="161" y="1705"/>
                    <a:pt x="182" y="1728"/>
                    <a:pt x="206" y="1752"/>
                  </a:cubicBezTo>
                  <a:lnTo>
                    <a:pt x="206" y="1752"/>
                  </a:lnTo>
                  <a:cubicBezTo>
                    <a:pt x="225" y="1778"/>
                    <a:pt x="222" y="1809"/>
                    <a:pt x="222" y="1839"/>
                  </a:cubicBezTo>
                  <a:lnTo>
                    <a:pt x="222" y="1839"/>
                  </a:lnTo>
                  <a:cubicBezTo>
                    <a:pt x="222" y="1996"/>
                    <a:pt x="216" y="2154"/>
                    <a:pt x="224" y="2312"/>
                  </a:cubicBezTo>
                  <a:lnTo>
                    <a:pt x="224" y="2312"/>
                  </a:lnTo>
                  <a:cubicBezTo>
                    <a:pt x="228" y="2377"/>
                    <a:pt x="219" y="2440"/>
                    <a:pt x="208" y="2502"/>
                  </a:cubicBezTo>
                  <a:lnTo>
                    <a:pt x="208" y="2502"/>
                  </a:lnTo>
                  <a:cubicBezTo>
                    <a:pt x="210" y="2512"/>
                    <a:pt x="212" y="2521"/>
                    <a:pt x="215" y="2528"/>
                  </a:cubicBezTo>
                  <a:lnTo>
                    <a:pt x="215" y="2528"/>
                  </a:lnTo>
                  <a:cubicBezTo>
                    <a:pt x="224" y="2524"/>
                    <a:pt x="235" y="2520"/>
                    <a:pt x="246" y="2518"/>
                  </a:cubicBezTo>
                  <a:lnTo>
                    <a:pt x="246" y="2518"/>
                  </a:lnTo>
                  <a:cubicBezTo>
                    <a:pt x="257" y="2537"/>
                    <a:pt x="282" y="2535"/>
                    <a:pt x="342" y="2529"/>
                  </a:cubicBezTo>
                  <a:lnTo>
                    <a:pt x="342" y="2529"/>
                  </a:lnTo>
                  <a:cubicBezTo>
                    <a:pt x="352" y="2525"/>
                    <a:pt x="362" y="2523"/>
                    <a:pt x="372" y="2520"/>
                  </a:cubicBezTo>
                  <a:lnTo>
                    <a:pt x="372" y="2520"/>
                  </a:lnTo>
                  <a:cubicBezTo>
                    <a:pt x="389" y="2522"/>
                    <a:pt x="406" y="2522"/>
                    <a:pt x="422" y="2522"/>
                  </a:cubicBezTo>
                  <a:lnTo>
                    <a:pt x="422" y="2522"/>
                  </a:lnTo>
                  <a:cubicBezTo>
                    <a:pt x="443" y="2522"/>
                    <a:pt x="461" y="2521"/>
                    <a:pt x="478" y="2518"/>
                  </a:cubicBezTo>
                  <a:lnTo>
                    <a:pt x="478" y="2518"/>
                  </a:lnTo>
                  <a:cubicBezTo>
                    <a:pt x="487" y="2519"/>
                    <a:pt x="495" y="2520"/>
                    <a:pt x="504" y="2520"/>
                  </a:cubicBezTo>
                  <a:lnTo>
                    <a:pt x="504" y="2520"/>
                  </a:lnTo>
                  <a:cubicBezTo>
                    <a:pt x="929" y="2508"/>
                    <a:pt x="1355" y="2497"/>
                    <a:pt x="1781" y="2487"/>
                  </a:cubicBezTo>
                  <a:lnTo>
                    <a:pt x="1781" y="2487"/>
                  </a:lnTo>
                  <a:cubicBezTo>
                    <a:pt x="1801" y="2486"/>
                    <a:pt x="1813" y="2483"/>
                    <a:pt x="1819" y="2476"/>
                  </a:cubicBezTo>
                  <a:lnTo>
                    <a:pt x="1819" y="2476"/>
                  </a:lnTo>
                  <a:cubicBezTo>
                    <a:pt x="1827" y="2468"/>
                    <a:pt x="1828" y="2455"/>
                    <a:pt x="1825" y="2434"/>
                  </a:cubicBezTo>
                  <a:lnTo>
                    <a:pt x="1825" y="2434"/>
                  </a:lnTo>
                  <a:cubicBezTo>
                    <a:pt x="1819" y="2407"/>
                    <a:pt x="1822" y="2380"/>
                    <a:pt x="1821" y="2352"/>
                  </a:cubicBezTo>
                  <a:lnTo>
                    <a:pt x="1821" y="2352"/>
                  </a:lnTo>
                  <a:cubicBezTo>
                    <a:pt x="1810" y="2344"/>
                    <a:pt x="1793" y="2339"/>
                    <a:pt x="1803" y="2320"/>
                  </a:cubicBezTo>
                  <a:lnTo>
                    <a:pt x="1803" y="2320"/>
                  </a:lnTo>
                  <a:cubicBezTo>
                    <a:pt x="1777" y="2324"/>
                    <a:pt x="1761" y="2312"/>
                    <a:pt x="1755" y="2286"/>
                  </a:cubicBezTo>
                  <a:lnTo>
                    <a:pt x="1755" y="2286"/>
                  </a:lnTo>
                  <a:cubicBezTo>
                    <a:pt x="1725" y="2291"/>
                    <a:pt x="1708" y="2270"/>
                    <a:pt x="1689" y="2253"/>
                  </a:cubicBezTo>
                  <a:lnTo>
                    <a:pt x="1689" y="2253"/>
                  </a:lnTo>
                  <a:cubicBezTo>
                    <a:pt x="1672" y="2244"/>
                    <a:pt x="1644" y="2238"/>
                    <a:pt x="1641" y="2226"/>
                  </a:cubicBezTo>
                  <a:lnTo>
                    <a:pt x="1641" y="2226"/>
                  </a:lnTo>
                  <a:cubicBezTo>
                    <a:pt x="1623" y="2142"/>
                    <a:pt x="1547" y="2123"/>
                    <a:pt x="1489" y="2086"/>
                  </a:cubicBezTo>
                  <a:lnTo>
                    <a:pt x="1489" y="2086"/>
                  </a:lnTo>
                  <a:cubicBezTo>
                    <a:pt x="1469" y="2042"/>
                    <a:pt x="1410" y="2059"/>
                    <a:pt x="1388" y="2020"/>
                  </a:cubicBezTo>
                  <a:lnTo>
                    <a:pt x="1388" y="2020"/>
                  </a:lnTo>
                  <a:cubicBezTo>
                    <a:pt x="1370" y="2028"/>
                    <a:pt x="1361" y="2016"/>
                    <a:pt x="1354" y="2002"/>
                  </a:cubicBezTo>
                  <a:lnTo>
                    <a:pt x="1355" y="2003"/>
                  </a:lnTo>
                  <a:lnTo>
                    <a:pt x="1355" y="2003"/>
                  </a:lnTo>
                  <a:cubicBezTo>
                    <a:pt x="1319" y="1916"/>
                    <a:pt x="1341" y="1825"/>
                    <a:pt x="1342" y="1737"/>
                  </a:cubicBezTo>
                  <a:lnTo>
                    <a:pt x="1342" y="1737"/>
                  </a:lnTo>
                  <a:cubicBezTo>
                    <a:pt x="1342" y="1703"/>
                    <a:pt x="1338" y="1670"/>
                    <a:pt x="1338" y="1636"/>
                  </a:cubicBezTo>
                  <a:lnTo>
                    <a:pt x="1338" y="1636"/>
                  </a:lnTo>
                  <a:cubicBezTo>
                    <a:pt x="1308" y="1639"/>
                    <a:pt x="1283" y="1619"/>
                    <a:pt x="1292" y="1597"/>
                  </a:cubicBezTo>
                  <a:lnTo>
                    <a:pt x="1292" y="1597"/>
                  </a:lnTo>
                  <a:cubicBezTo>
                    <a:pt x="1309" y="1560"/>
                    <a:pt x="1289" y="1515"/>
                    <a:pt x="1322" y="1483"/>
                  </a:cubicBezTo>
                  <a:lnTo>
                    <a:pt x="1321" y="1485"/>
                  </a:lnTo>
                  <a:lnTo>
                    <a:pt x="1321" y="1485"/>
                  </a:lnTo>
                  <a:cubicBezTo>
                    <a:pt x="1327" y="1468"/>
                    <a:pt x="1341" y="1468"/>
                    <a:pt x="1355" y="1467"/>
                  </a:cubicBezTo>
                  <a:lnTo>
                    <a:pt x="1355" y="1467"/>
                  </a:lnTo>
                  <a:cubicBezTo>
                    <a:pt x="1361" y="1451"/>
                    <a:pt x="1375" y="1451"/>
                    <a:pt x="1388" y="1450"/>
                  </a:cubicBezTo>
                  <a:lnTo>
                    <a:pt x="1388" y="1450"/>
                  </a:lnTo>
                  <a:cubicBezTo>
                    <a:pt x="1394" y="1434"/>
                    <a:pt x="1408" y="1434"/>
                    <a:pt x="1422" y="1433"/>
                  </a:cubicBezTo>
                  <a:lnTo>
                    <a:pt x="1422" y="1433"/>
                  </a:lnTo>
                  <a:cubicBezTo>
                    <a:pt x="1433" y="1422"/>
                    <a:pt x="1444" y="1411"/>
                    <a:pt x="1455" y="1400"/>
                  </a:cubicBezTo>
                  <a:lnTo>
                    <a:pt x="1455" y="1400"/>
                  </a:lnTo>
                  <a:cubicBezTo>
                    <a:pt x="1455" y="1331"/>
                    <a:pt x="1457" y="1262"/>
                    <a:pt x="1455" y="1193"/>
                  </a:cubicBezTo>
                  <a:lnTo>
                    <a:pt x="1455" y="1193"/>
                  </a:lnTo>
                  <a:cubicBezTo>
                    <a:pt x="1454" y="1158"/>
                    <a:pt x="1461" y="1129"/>
                    <a:pt x="1489" y="1105"/>
                  </a:cubicBezTo>
                  <a:lnTo>
                    <a:pt x="1489" y="1105"/>
                  </a:lnTo>
                  <a:cubicBezTo>
                    <a:pt x="1492" y="1103"/>
                    <a:pt x="1494" y="1101"/>
                    <a:pt x="1497" y="1098"/>
                  </a:cubicBezTo>
                  <a:lnTo>
                    <a:pt x="1497" y="1098"/>
                  </a:lnTo>
                  <a:cubicBezTo>
                    <a:pt x="1504" y="1097"/>
                    <a:pt x="1513" y="1095"/>
                    <a:pt x="1523" y="1095"/>
                  </a:cubicBezTo>
                  <a:lnTo>
                    <a:pt x="1523" y="1095"/>
                  </a:lnTo>
                  <a:cubicBezTo>
                    <a:pt x="1530" y="1095"/>
                    <a:pt x="1539" y="1097"/>
                    <a:pt x="1548" y="1098"/>
                  </a:cubicBezTo>
                  <a:lnTo>
                    <a:pt x="1548" y="1098"/>
                  </a:lnTo>
                  <a:cubicBezTo>
                    <a:pt x="1593" y="1058"/>
                    <a:pt x="1636" y="1015"/>
                    <a:pt x="1678" y="974"/>
                  </a:cubicBezTo>
                  <a:lnTo>
                    <a:pt x="1678" y="974"/>
                  </a:lnTo>
                  <a:cubicBezTo>
                    <a:pt x="1822" y="835"/>
                    <a:pt x="1958" y="702"/>
                    <a:pt x="2146" y="633"/>
                  </a:cubicBezTo>
                  <a:lnTo>
                    <a:pt x="2146" y="633"/>
                  </a:lnTo>
                  <a:cubicBezTo>
                    <a:pt x="2171" y="624"/>
                    <a:pt x="2192" y="607"/>
                    <a:pt x="2212" y="592"/>
                  </a:cubicBezTo>
                  <a:lnTo>
                    <a:pt x="2212" y="592"/>
                  </a:lnTo>
                  <a:cubicBezTo>
                    <a:pt x="2220" y="586"/>
                    <a:pt x="2229" y="579"/>
                    <a:pt x="2239" y="572"/>
                  </a:cubicBezTo>
                  <a:lnTo>
                    <a:pt x="2239" y="572"/>
                  </a:lnTo>
                  <a:cubicBezTo>
                    <a:pt x="2248" y="566"/>
                    <a:pt x="2253" y="556"/>
                    <a:pt x="2253" y="545"/>
                  </a:cubicBezTo>
                  <a:lnTo>
                    <a:pt x="2253" y="545"/>
                  </a:lnTo>
                  <a:cubicBezTo>
                    <a:pt x="2253" y="534"/>
                    <a:pt x="2248" y="523"/>
                    <a:pt x="2239" y="518"/>
                  </a:cubicBezTo>
                  <a:lnTo>
                    <a:pt x="2239" y="518"/>
                  </a:lnTo>
                  <a:cubicBezTo>
                    <a:pt x="2225" y="508"/>
                    <a:pt x="2210" y="503"/>
                    <a:pt x="2196" y="503"/>
                  </a:cubicBezTo>
                  <a:lnTo>
                    <a:pt x="2196" y="503"/>
                  </a:lnTo>
                  <a:cubicBezTo>
                    <a:pt x="2172" y="503"/>
                    <a:pt x="2155" y="515"/>
                    <a:pt x="2142" y="524"/>
                  </a:cubicBezTo>
                  <a:lnTo>
                    <a:pt x="2142" y="524"/>
                  </a:lnTo>
                  <a:cubicBezTo>
                    <a:pt x="2139" y="526"/>
                    <a:pt x="2137" y="527"/>
                    <a:pt x="2135" y="529"/>
                  </a:cubicBezTo>
                  <a:lnTo>
                    <a:pt x="2135" y="529"/>
                  </a:lnTo>
                  <a:cubicBezTo>
                    <a:pt x="2091" y="489"/>
                    <a:pt x="2041" y="483"/>
                    <a:pt x="1998" y="483"/>
                  </a:cubicBezTo>
                  <a:lnTo>
                    <a:pt x="1998" y="483"/>
                  </a:lnTo>
                  <a:cubicBezTo>
                    <a:pt x="1990" y="483"/>
                    <a:pt x="1980" y="483"/>
                    <a:pt x="1971" y="484"/>
                  </a:cubicBezTo>
                  <a:lnTo>
                    <a:pt x="1971" y="484"/>
                  </a:lnTo>
                  <a:cubicBezTo>
                    <a:pt x="1963" y="484"/>
                    <a:pt x="1954" y="484"/>
                    <a:pt x="1946" y="484"/>
                  </a:cubicBezTo>
                  <a:lnTo>
                    <a:pt x="1946" y="484"/>
                  </a:lnTo>
                  <a:cubicBezTo>
                    <a:pt x="1938" y="484"/>
                    <a:pt x="1930" y="484"/>
                    <a:pt x="1922" y="483"/>
                  </a:cubicBezTo>
                  <a:lnTo>
                    <a:pt x="1922" y="483"/>
                  </a:lnTo>
                  <a:cubicBezTo>
                    <a:pt x="1920" y="483"/>
                    <a:pt x="1918" y="483"/>
                    <a:pt x="1916" y="483"/>
                  </a:cubicBezTo>
                  <a:lnTo>
                    <a:pt x="1916" y="483"/>
                  </a:lnTo>
                  <a:cubicBezTo>
                    <a:pt x="1908" y="483"/>
                    <a:pt x="1901" y="484"/>
                    <a:pt x="1895" y="485"/>
                  </a:cubicBezTo>
                  <a:lnTo>
                    <a:pt x="1895" y="485"/>
                  </a:lnTo>
                  <a:cubicBezTo>
                    <a:pt x="1892" y="485"/>
                    <a:pt x="1888" y="486"/>
                    <a:pt x="1885" y="486"/>
                  </a:cubicBezTo>
                  <a:lnTo>
                    <a:pt x="1885" y="486"/>
                  </a:lnTo>
                  <a:cubicBezTo>
                    <a:pt x="1869" y="458"/>
                    <a:pt x="1849" y="444"/>
                    <a:pt x="1825" y="444"/>
                  </a:cubicBezTo>
                  <a:lnTo>
                    <a:pt x="1825" y="444"/>
                  </a:lnTo>
                  <a:cubicBezTo>
                    <a:pt x="1804" y="444"/>
                    <a:pt x="1788" y="454"/>
                    <a:pt x="1773" y="463"/>
                  </a:cubicBezTo>
                  <a:lnTo>
                    <a:pt x="1773" y="463"/>
                  </a:lnTo>
                  <a:cubicBezTo>
                    <a:pt x="1769" y="465"/>
                    <a:pt x="1766" y="467"/>
                    <a:pt x="1764" y="469"/>
                  </a:cubicBezTo>
                  <a:lnTo>
                    <a:pt x="1761" y="470"/>
                  </a:lnTo>
                  <a:lnTo>
                    <a:pt x="1761" y="470"/>
                  </a:lnTo>
                  <a:cubicBezTo>
                    <a:pt x="1707" y="500"/>
                    <a:pt x="1674" y="518"/>
                    <a:pt x="1652" y="518"/>
                  </a:cubicBezTo>
                  <a:lnTo>
                    <a:pt x="1652" y="518"/>
                  </a:lnTo>
                  <a:cubicBezTo>
                    <a:pt x="1627" y="518"/>
                    <a:pt x="1595" y="494"/>
                    <a:pt x="1531" y="446"/>
                  </a:cubicBezTo>
                  <a:lnTo>
                    <a:pt x="1516" y="434"/>
                  </a:lnTo>
                  <a:lnTo>
                    <a:pt x="1516" y="434"/>
                  </a:lnTo>
                  <a:cubicBezTo>
                    <a:pt x="1513" y="432"/>
                    <a:pt x="1510" y="429"/>
                    <a:pt x="1508" y="427"/>
                  </a:cubicBezTo>
                  <a:lnTo>
                    <a:pt x="1508" y="427"/>
                  </a:lnTo>
                  <a:cubicBezTo>
                    <a:pt x="1498" y="418"/>
                    <a:pt x="1483" y="404"/>
                    <a:pt x="1462" y="404"/>
                  </a:cubicBezTo>
                  <a:lnTo>
                    <a:pt x="1462" y="404"/>
                  </a:lnTo>
                  <a:cubicBezTo>
                    <a:pt x="1445" y="404"/>
                    <a:pt x="1430" y="413"/>
                    <a:pt x="1417" y="429"/>
                  </a:cubicBezTo>
                  <a:lnTo>
                    <a:pt x="1417" y="429"/>
                  </a:lnTo>
                  <a:cubicBezTo>
                    <a:pt x="1412" y="435"/>
                    <a:pt x="1408" y="439"/>
                    <a:pt x="1406" y="442"/>
                  </a:cubicBezTo>
                  <a:lnTo>
                    <a:pt x="1406" y="442"/>
                  </a:lnTo>
                  <a:cubicBezTo>
                    <a:pt x="1403" y="438"/>
                    <a:pt x="1398" y="430"/>
                    <a:pt x="1391" y="418"/>
                  </a:cubicBezTo>
                  <a:lnTo>
                    <a:pt x="1391" y="418"/>
                  </a:lnTo>
                  <a:cubicBezTo>
                    <a:pt x="1348" y="342"/>
                    <a:pt x="1266" y="294"/>
                    <a:pt x="1178" y="294"/>
                  </a:cubicBezTo>
                  <a:lnTo>
                    <a:pt x="1178" y="294"/>
                  </a:lnTo>
                  <a:cubicBezTo>
                    <a:pt x="1139" y="294"/>
                    <a:pt x="1100" y="304"/>
                    <a:pt x="1066" y="323"/>
                  </a:cubicBezTo>
                  <a:lnTo>
                    <a:pt x="1066" y="323"/>
                  </a:lnTo>
                  <a:cubicBezTo>
                    <a:pt x="1051" y="331"/>
                    <a:pt x="1036" y="336"/>
                    <a:pt x="1025" y="336"/>
                  </a:cubicBezTo>
                  <a:lnTo>
                    <a:pt x="1025" y="336"/>
                  </a:lnTo>
                  <a:cubicBezTo>
                    <a:pt x="1022" y="336"/>
                    <a:pt x="1019" y="335"/>
                    <a:pt x="1017" y="335"/>
                  </a:cubicBezTo>
                  <a:lnTo>
                    <a:pt x="1017" y="335"/>
                  </a:lnTo>
                  <a:cubicBezTo>
                    <a:pt x="950" y="303"/>
                    <a:pt x="879" y="291"/>
                    <a:pt x="811" y="280"/>
                  </a:cubicBezTo>
                  <a:lnTo>
                    <a:pt x="811" y="280"/>
                  </a:lnTo>
                  <a:cubicBezTo>
                    <a:pt x="799" y="278"/>
                    <a:pt x="787" y="276"/>
                    <a:pt x="776" y="274"/>
                  </a:cubicBezTo>
                  <a:lnTo>
                    <a:pt x="776" y="274"/>
                  </a:lnTo>
                  <a:cubicBezTo>
                    <a:pt x="763" y="272"/>
                    <a:pt x="748" y="264"/>
                    <a:pt x="743" y="257"/>
                  </a:cubicBezTo>
                  <a:lnTo>
                    <a:pt x="743" y="257"/>
                  </a:lnTo>
                  <a:cubicBezTo>
                    <a:pt x="743" y="255"/>
                    <a:pt x="742" y="254"/>
                    <a:pt x="743" y="251"/>
                  </a:cubicBezTo>
                  <a:lnTo>
                    <a:pt x="743" y="251"/>
                  </a:lnTo>
                  <a:cubicBezTo>
                    <a:pt x="758" y="207"/>
                    <a:pt x="748" y="171"/>
                    <a:pt x="739" y="139"/>
                  </a:cubicBezTo>
                  <a:lnTo>
                    <a:pt x="739" y="139"/>
                  </a:lnTo>
                  <a:cubicBezTo>
                    <a:pt x="734" y="123"/>
                    <a:pt x="730" y="107"/>
                    <a:pt x="730" y="93"/>
                  </a:cubicBezTo>
                  <a:lnTo>
                    <a:pt x="730" y="93"/>
                  </a:lnTo>
                  <a:cubicBezTo>
                    <a:pt x="728" y="37"/>
                    <a:pt x="694" y="0"/>
                    <a:pt x="643" y="0"/>
                  </a:cubicBezTo>
                  <a:lnTo>
                    <a:pt x="643" y="0"/>
                  </a:lnTo>
                  <a:cubicBezTo>
                    <a:pt x="639" y="0"/>
                    <a:pt x="635" y="1"/>
                    <a:pt x="631" y="1"/>
                  </a:cubicBezTo>
                  <a:lnTo>
                    <a:pt x="631" y="1"/>
                  </a:lnTo>
                  <a:cubicBezTo>
                    <a:pt x="607" y="3"/>
                    <a:pt x="589" y="12"/>
                    <a:pt x="579" y="28"/>
                  </a:cubicBezTo>
                  <a:lnTo>
                    <a:pt x="579" y="28"/>
                  </a:lnTo>
                  <a:cubicBezTo>
                    <a:pt x="561" y="52"/>
                    <a:pt x="568" y="80"/>
                    <a:pt x="572" y="99"/>
                  </a:cubicBezTo>
                  <a:lnTo>
                    <a:pt x="572" y="99"/>
                  </a:lnTo>
                  <a:cubicBezTo>
                    <a:pt x="573" y="102"/>
                    <a:pt x="574" y="106"/>
                    <a:pt x="575" y="109"/>
                  </a:cubicBezTo>
                  <a:lnTo>
                    <a:pt x="575" y="109"/>
                  </a:lnTo>
                  <a:cubicBezTo>
                    <a:pt x="578" y="137"/>
                    <a:pt x="573" y="144"/>
                    <a:pt x="572" y="146"/>
                  </a:cubicBezTo>
                  <a:lnTo>
                    <a:pt x="572" y="146"/>
                  </a:lnTo>
                  <a:cubicBezTo>
                    <a:pt x="570" y="147"/>
                    <a:pt x="564" y="152"/>
                    <a:pt x="539" y="152"/>
                  </a:cubicBezTo>
                  <a:lnTo>
                    <a:pt x="539" y="152"/>
                  </a:lnTo>
                  <a:cubicBezTo>
                    <a:pt x="535" y="152"/>
                    <a:pt x="531" y="152"/>
                    <a:pt x="526" y="152"/>
                  </a:cubicBezTo>
                  <a:lnTo>
                    <a:pt x="526" y="152"/>
                  </a:lnTo>
                  <a:cubicBezTo>
                    <a:pt x="495" y="150"/>
                    <a:pt x="461" y="149"/>
                    <a:pt x="419" y="149"/>
                  </a:cubicBezTo>
                  <a:lnTo>
                    <a:pt x="419" y="149"/>
                  </a:lnTo>
                  <a:cubicBezTo>
                    <a:pt x="395" y="149"/>
                    <a:pt x="371" y="149"/>
                    <a:pt x="347" y="150"/>
                  </a:cubicBezTo>
                  <a:lnTo>
                    <a:pt x="347" y="150"/>
                  </a:lnTo>
                  <a:cubicBezTo>
                    <a:pt x="323" y="150"/>
                    <a:pt x="300" y="150"/>
                    <a:pt x="276" y="150"/>
                  </a:cubicBezTo>
                  <a:lnTo>
                    <a:pt x="276" y="150"/>
                  </a:lnTo>
                  <a:cubicBezTo>
                    <a:pt x="259" y="150"/>
                    <a:pt x="242" y="150"/>
                    <a:pt x="225" y="150"/>
                  </a:cubicBezTo>
                  <a:lnTo>
                    <a:pt x="225" y="150"/>
                  </a:lnTo>
                  <a:cubicBezTo>
                    <a:pt x="210" y="149"/>
                    <a:pt x="195" y="149"/>
                    <a:pt x="179" y="149"/>
                  </a:cubicBezTo>
                  <a:lnTo>
                    <a:pt x="179" y="149"/>
                  </a:lnTo>
                  <a:cubicBezTo>
                    <a:pt x="149" y="149"/>
                    <a:pt x="118" y="150"/>
                    <a:pt x="88" y="150"/>
                  </a:cubicBezTo>
                  <a:lnTo>
                    <a:pt x="63" y="150"/>
                  </a:lnTo>
                  <a:lnTo>
                    <a:pt x="63" y="150"/>
                  </a:lnTo>
                  <a:cubicBezTo>
                    <a:pt x="59" y="150"/>
                    <a:pt x="56" y="151"/>
                    <a:pt x="53" y="152"/>
                  </a:cubicBezTo>
                  <a:lnTo>
                    <a:pt x="53" y="152"/>
                  </a:lnTo>
                  <a:cubicBezTo>
                    <a:pt x="41" y="156"/>
                    <a:pt x="31" y="166"/>
                    <a:pt x="30" y="180"/>
                  </a:cubicBezTo>
                </a:path>
              </a:pathLst>
            </a:custGeom>
            <a:grpFill/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01240D47-857A-5148-9658-62E75E362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5008" y="5449533"/>
              <a:ext cx="1422869" cy="2180390"/>
            </a:xfrm>
            <a:custGeom>
              <a:avLst/>
              <a:gdLst>
                <a:gd name="T0" fmla="*/ 2177 w 2178"/>
                <a:gd name="T1" fmla="*/ 406 h 3338"/>
                <a:gd name="T2" fmla="*/ 2171 w 2178"/>
                <a:gd name="T3" fmla="*/ 399 h 3338"/>
                <a:gd name="T4" fmla="*/ 1326 w 2178"/>
                <a:gd name="T5" fmla="*/ 237 h 3338"/>
                <a:gd name="T6" fmla="*/ 1271 w 2178"/>
                <a:gd name="T7" fmla="*/ 206 h 3338"/>
                <a:gd name="T8" fmla="*/ 1234 w 2178"/>
                <a:gd name="T9" fmla="*/ 198 h 3338"/>
                <a:gd name="T10" fmla="*/ 1227 w 2178"/>
                <a:gd name="T11" fmla="*/ 196 h 3338"/>
                <a:gd name="T12" fmla="*/ 1163 w 2178"/>
                <a:gd name="T13" fmla="*/ 200 h 3338"/>
                <a:gd name="T14" fmla="*/ 341 w 2178"/>
                <a:gd name="T15" fmla="*/ 0 h 3338"/>
                <a:gd name="T16" fmla="*/ 319 w 2178"/>
                <a:gd name="T17" fmla="*/ 9 h 3338"/>
                <a:gd name="T18" fmla="*/ 295 w 2178"/>
                <a:gd name="T19" fmla="*/ 37 h 3338"/>
                <a:gd name="T20" fmla="*/ 292 w 2178"/>
                <a:gd name="T21" fmla="*/ 97 h 3338"/>
                <a:gd name="T22" fmla="*/ 10 w 2178"/>
                <a:gd name="T23" fmla="*/ 1222 h 3338"/>
                <a:gd name="T24" fmla="*/ 8 w 2178"/>
                <a:gd name="T25" fmla="*/ 1297 h 3338"/>
                <a:gd name="T26" fmla="*/ 9 w 2178"/>
                <a:gd name="T27" fmla="*/ 1301 h 3338"/>
                <a:gd name="T28" fmla="*/ 541 w 2178"/>
                <a:gd name="T29" fmla="*/ 2187 h 3338"/>
                <a:gd name="T30" fmla="*/ 898 w 2178"/>
                <a:gd name="T31" fmla="*/ 2630 h 3338"/>
                <a:gd name="T32" fmla="*/ 1190 w 2178"/>
                <a:gd name="T33" fmla="*/ 3047 h 3338"/>
                <a:gd name="T34" fmla="*/ 1192 w 2178"/>
                <a:gd name="T35" fmla="*/ 3049 h 3338"/>
                <a:gd name="T36" fmla="*/ 1216 w 2178"/>
                <a:gd name="T37" fmla="*/ 3071 h 3338"/>
                <a:gd name="T38" fmla="*/ 1249 w 2178"/>
                <a:gd name="T39" fmla="*/ 3122 h 3338"/>
                <a:gd name="T40" fmla="*/ 1283 w 2178"/>
                <a:gd name="T41" fmla="*/ 3172 h 3338"/>
                <a:gd name="T42" fmla="*/ 1311 w 2178"/>
                <a:gd name="T43" fmla="*/ 3198 h 3338"/>
                <a:gd name="T44" fmla="*/ 1351 w 2178"/>
                <a:gd name="T45" fmla="*/ 3249 h 3338"/>
                <a:gd name="T46" fmla="*/ 1366 w 2178"/>
                <a:gd name="T47" fmla="*/ 3285 h 3338"/>
                <a:gd name="T48" fmla="*/ 1383 w 2178"/>
                <a:gd name="T49" fmla="*/ 3306 h 3338"/>
                <a:gd name="T50" fmla="*/ 1391 w 2178"/>
                <a:gd name="T51" fmla="*/ 3337 h 3338"/>
                <a:gd name="T52" fmla="*/ 1398 w 2178"/>
                <a:gd name="T53" fmla="*/ 3335 h 3338"/>
                <a:gd name="T54" fmla="*/ 1399 w 2178"/>
                <a:gd name="T55" fmla="*/ 3335 h 3338"/>
                <a:gd name="T56" fmla="*/ 1425 w 2178"/>
                <a:gd name="T57" fmla="*/ 3326 h 3338"/>
                <a:gd name="T58" fmla="*/ 1454 w 2178"/>
                <a:gd name="T59" fmla="*/ 3168 h 3338"/>
                <a:gd name="T60" fmla="*/ 1455 w 2178"/>
                <a:gd name="T61" fmla="*/ 3139 h 3338"/>
                <a:gd name="T62" fmla="*/ 1453 w 2178"/>
                <a:gd name="T63" fmla="*/ 3104 h 3338"/>
                <a:gd name="T64" fmla="*/ 1445 w 2178"/>
                <a:gd name="T65" fmla="*/ 2876 h 3338"/>
                <a:gd name="T66" fmla="*/ 1537 w 2178"/>
                <a:gd name="T67" fmla="*/ 2869 h 3338"/>
                <a:gd name="T68" fmla="*/ 1570 w 2178"/>
                <a:gd name="T69" fmla="*/ 2875 h 3338"/>
                <a:gd name="T70" fmla="*/ 1591 w 2178"/>
                <a:gd name="T71" fmla="*/ 2886 h 3338"/>
                <a:gd name="T72" fmla="*/ 1619 w 2178"/>
                <a:gd name="T73" fmla="*/ 2919 h 3338"/>
                <a:gd name="T74" fmla="*/ 1660 w 2178"/>
                <a:gd name="T75" fmla="*/ 2901 h 3338"/>
                <a:gd name="T76" fmla="*/ 1679 w 2178"/>
                <a:gd name="T77" fmla="*/ 2846 h 3338"/>
                <a:gd name="T78" fmla="*/ 1690 w 2178"/>
                <a:gd name="T79" fmla="*/ 2797 h 3338"/>
                <a:gd name="T80" fmla="*/ 1695 w 2178"/>
                <a:gd name="T81" fmla="*/ 2775 h 3338"/>
                <a:gd name="T82" fmla="*/ 1736 w 2178"/>
                <a:gd name="T83" fmla="*/ 2683 h 3338"/>
                <a:gd name="T84" fmla="*/ 1739 w 2178"/>
                <a:gd name="T85" fmla="*/ 2672 h 3338"/>
                <a:gd name="T86" fmla="*/ 1766 w 2178"/>
                <a:gd name="T87" fmla="*/ 2594 h 3338"/>
                <a:gd name="T88" fmla="*/ 1775 w 2178"/>
                <a:gd name="T89" fmla="*/ 2562 h 3338"/>
                <a:gd name="T90" fmla="*/ 1775 w 2178"/>
                <a:gd name="T91" fmla="*/ 2562 h 3338"/>
                <a:gd name="T92" fmla="*/ 1859 w 2178"/>
                <a:gd name="T93" fmla="*/ 1987 h 3338"/>
                <a:gd name="T94" fmla="*/ 2153 w 2178"/>
                <a:gd name="T95" fmla="*/ 478 h 3338"/>
                <a:gd name="T96" fmla="*/ 2153 w 2178"/>
                <a:gd name="T97" fmla="*/ 431 h 3338"/>
                <a:gd name="T98" fmla="*/ 2177 w 2178"/>
                <a:gd name="T99" fmla="*/ 406 h 3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78" h="3338">
                  <a:moveTo>
                    <a:pt x="2177" y="406"/>
                  </a:moveTo>
                  <a:lnTo>
                    <a:pt x="2177" y="406"/>
                  </a:lnTo>
                  <a:cubicBezTo>
                    <a:pt x="2175" y="403"/>
                    <a:pt x="2173" y="401"/>
                    <a:pt x="2171" y="399"/>
                  </a:cubicBezTo>
                  <a:lnTo>
                    <a:pt x="2171" y="399"/>
                  </a:lnTo>
                  <a:cubicBezTo>
                    <a:pt x="1890" y="344"/>
                    <a:pt x="1608" y="290"/>
                    <a:pt x="1326" y="237"/>
                  </a:cubicBezTo>
                  <a:lnTo>
                    <a:pt x="1326" y="237"/>
                  </a:lnTo>
                  <a:cubicBezTo>
                    <a:pt x="1296" y="231"/>
                    <a:pt x="1280" y="221"/>
                    <a:pt x="1271" y="206"/>
                  </a:cubicBezTo>
                  <a:lnTo>
                    <a:pt x="1271" y="206"/>
                  </a:lnTo>
                  <a:cubicBezTo>
                    <a:pt x="1259" y="203"/>
                    <a:pt x="1246" y="201"/>
                    <a:pt x="1234" y="198"/>
                  </a:cubicBezTo>
                  <a:lnTo>
                    <a:pt x="1234" y="198"/>
                  </a:lnTo>
                  <a:cubicBezTo>
                    <a:pt x="1231" y="197"/>
                    <a:pt x="1229" y="197"/>
                    <a:pt x="1227" y="196"/>
                  </a:cubicBezTo>
                  <a:lnTo>
                    <a:pt x="1227" y="196"/>
                  </a:lnTo>
                  <a:cubicBezTo>
                    <a:pt x="1212" y="207"/>
                    <a:pt x="1191" y="207"/>
                    <a:pt x="1163" y="200"/>
                  </a:cubicBezTo>
                  <a:lnTo>
                    <a:pt x="1163" y="200"/>
                  </a:lnTo>
                  <a:cubicBezTo>
                    <a:pt x="887" y="138"/>
                    <a:pt x="614" y="70"/>
                    <a:pt x="341" y="0"/>
                  </a:cubicBezTo>
                  <a:lnTo>
                    <a:pt x="341" y="0"/>
                  </a:lnTo>
                  <a:cubicBezTo>
                    <a:pt x="332" y="2"/>
                    <a:pt x="325" y="5"/>
                    <a:pt x="319" y="9"/>
                  </a:cubicBezTo>
                  <a:lnTo>
                    <a:pt x="319" y="9"/>
                  </a:lnTo>
                  <a:cubicBezTo>
                    <a:pt x="308" y="16"/>
                    <a:pt x="301" y="26"/>
                    <a:pt x="295" y="37"/>
                  </a:cubicBezTo>
                  <a:lnTo>
                    <a:pt x="295" y="37"/>
                  </a:lnTo>
                  <a:cubicBezTo>
                    <a:pt x="300" y="51"/>
                    <a:pt x="299" y="71"/>
                    <a:pt x="292" y="97"/>
                  </a:cubicBezTo>
                  <a:lnTo>
                    <a:pt x="292" y="97"/>
                  </a:lnTo>
                  <a:cubicBezTo>
                    <a:pt x="195" y="472"/>
                    <a:pt x="106" y="847"/>
                    <a:pt x="10" y="1222"/>
                  </a:cubicBezTo>
                  <a:lnTo>
                    <a:pt x="10" y="1222"/>
                  </a:lnTo>
                  <a:cubicBezTo>
                    <a:pt x="2" y="1252"/>
                    <a:pt x="0" y="1276"/>
                    <a:pt x="8" y="1297"/>
                  </a:cubicBezTo>
                  <a:lnTo>
                    <a:pt x="8" y="1297"/>
                  </a:lnTo>
                  <a:cubicBezTo>
                    <a:pt x="8" y="1298"/>
                    <a:pt x="8" y="1300"/>
                    <a:pt x="9" y="1301"/>
                  </a:cubicBezTo>
                  <a:lnTo>
                    <a:pt x="9" y="1301"/>
                  </a:lnTo>
                  <a:cubicBezTo>
                    <a:pt x="117" y="1614"/>
                    <a:pt x="350" y="1919"/>
                    <a:pt x="541" y="2187"/>
                  </a:cubicBezTo>
                  <a:lnTo>
                    <a:pt x="541" y="2187"/>
                  </a:lnTo>
                  <a:cubicBezTo>
                    <a:pt x="651" y="2342"/>
                    <a:pt x="783" y="2479"/>
                    <a:pt x="898" y="2630"/>
                  </a:cubicBezTo>
                  <a:lnTo>
                    <a:pt x="898" y="2630"/>
                  </a:lnTo>
                  <a:cubicBezTo>
                    <a:pt x="1002" y="2765"/>
                    <a:pt x="1078" y="2917"/>
                    <a:pt x="1190" y="3047"/>
                  </a:cubicBezTo>
                  <a:lnTo>
                    <a:pt x="1190" y="3047"/>
                  </a:lnTo>
                  <a:cubicBezTo>
                    <a:pt x="1190" y="3048"/>
                    <a:pt x="1191" y="3048"/>
                    <a:pt x="1192" y="3049"/>
                  </a:cubicBezTo>
                  <a:lnTo>
                    <a:pt x="1192" y="3049"/>
                  </a:lnTo>
                  <a:cubicBezTo>
                    <a:pt x="1198" y="3058"/>
                    <a:pt x="1205" y="3066"/>
                    <a:pt x="1216" y="3071"/>
                  </a:cubicBezTo>
                  <a:lnTo>
                    <a:pt x="1216" y="3071"/>
                  </a:lnTo>
                  <a:cubicBezTo>
                    <a:pt x="1220" y="3092"/>
                    <a:pt x="1230" y="3110"/>
                    <a:pt x="1249" y="3122"/>
                  </a:cubicBezTo>
                  <a:lnTo>
                    <a:pt x="1249" y="3122"/>
                  </a:lnTo>
                  <a:cubicBezTo>
                    <a:pt x="1254" y="3142"/>
                    <a:pt x="1263" y="3160"/>
                    <a:pt x="1283" y="3172"/>
                  </a:cubicBezTo>
                  <a:lnTo>
                    <a:pt x="1283" y="3172"/>
                  </a:lnTo>
                  <a:cubicBezTo>
                    <a:pt x="1283" y="3190"/>
                    <a:pt x="1298" y="3193"/>
                    <a:pt x="1311" y="3198"/>
                  </a:cubicBezTo>
                  <a:lnTo>
                    <a:pt x="1311" y="3198"/>
                  </a:lnTo>
                  <a:lnTo>
                    <a:pt x="1311" y="3198"/>
                  </a:lnTo>
                  <a:cubicBezTo>
                    <a:pt x="1328" y="3212"/>
                    <a:pt x="1341" y="3229"/>
                    <a:pt x="1351" y="3249"/>
                  </a:cubicBezTo>
                  <a:lnTo>
                    <a:pt x="1351" y="3249"/>
                  </a:lnTo>
                  <a:cubicBezTo>
                    <a:pt x="1356" y="3260"/>
                    <a:pt x="1362" y="3272"/>
                    <a:pt x="1366" y="3285"/>
                  </a:cubicBezTo>
                  <a:lnTo>
                    <a:pt x="1366" y="3285"/>
                  </a:lnTo>
                  <a:cubicBezTo>
                    <a:pt x="1366" y="3296"/>
                    <a:pt x="1367" y="3308"/>
                    <a:pt x="1383" y="3306"/>
                  </a:cubicBezTo>
                  <a:lnTo>
                    <a:pt x="1383" y="3306"/>
                  </a:lnTo>
                  <a:cubicBezTo>
                    <a:pt x="1386" y="3316"/>
                    <a:pt x="1389" y="3327"/>
                    <a:pt x="1391" y="3337"/>
                  </a:cubicBezTo>
                  <a:lnTo>
                    <a:pt x="1391" y="3337"/>
                  </a:lnTo>
                  <a:cubicBezTo>
                    <a:pt x="1394" y="3337"/>
                    <a:pt x="1396" y="3337"/>
                    <a:pt x="1398" y="3335"/>
                  </a:cubicBezTo>
                  <a:lnTo>
                    <a:pt x="1398" y="3335"/>
                  </a:lnTo>
                  <a:lnTo>
                    <a:pt x="1399" y="3335"/>
                  </a:lnTo>
                  <a:lnTo>
                    <a:pt x="1399" y="3335"/>
                  </a:lnTo>
                  <a:cubicBezTo>
                    <a:pt x="1408" y="3333"/>
                    <a:pt x="1417" y="3330"/>
                    <a:pt x="1425" y="3326"/>
                  </a:cubicBezTo>
                  <a:lnTo>
                    <a:pt x="1425" y="3326"/>
                  </a:lnTo>
                  <a:cubicBezTo>
                    <a:pt x="1436" y="3273"/>
                    <a:pt x="1450" y="3220"/>
                    <a:pt x="1454" y="3168"/>
                  </a:cubicBezTo>
                  <a:lnTo>
                    <a:pt x="1454" y="3168"/>
                  </a:lnTo>
                  <a:cubicBezTo>
                    <a:pt x="1452" y="3159"/>
                    <a:pt x="1453" y="3149"/>
                    <a:pt x="1455" y="3139"/>
                  </a:cubicBezTo>
                  <a:lnTo>
                    <a:pt x="1455" y="3139"/>
                  </a:lnTo>
                  <a:cubicBezTo>
                    <a:pt x="1455" y="3128"/>
                    <a:pt x="1455" y="3115"/>
                    <a:pt x="1453" y="3104"/>
                  </a:cubicBezTo>
                  <a:lnTo>
                    <a:pt x="1453" y="3104"/>
                  </a:lnTo>
                  <a:cubicBezTo>
                    <a:pt x="1444" y="3030"/>
                    <a:pt x="1479" y="2951"/>
                    <a:pt x="1445" y="2876"/>
                  </a:cubicBezTo>
                  <a:lnTo>
                    <a:pt x="1445" y="2876"/>
                  </a:lnTo>
                  <a:cubicBezTo>
                    <a:pt x="1475" y="2877"/>
                    <a:pt x="1507" y="2868"/>
                    <a:pt x="1537" y="2869"/>
                  </a:cubicBezTo>
                  <a:lnTo>
                    <a:pt x="1537" y="2869"/>
                  </a:lnTo>
                  <a:cubicBezTo>
                    <a:pt x="1548" y="2870"/>
                    <a:pt x="1560" y="2871"/>
                    <a:pt x="1570" y="2875"/>
                  </a:cubicBezTo>
                  <a:lnTo>
                    <a:pt x="1570" y="2875"/>
                  </a:lnTo>
                  <a:cubicBezTo>
                    <a:pt x="1577" y="2877"/>
                    <a:pt x="1584" y="2882"/>
                    <a:pt x="1591" y="2886"/>
                  </a:cubicBezTo>
                  <a:lnTo>
                    <a:pt x="1591" y="2886"/>
                  </a:lnTo>
                  <a:cubicBezTo>
                    <a:pt x="1601" y="2894"/>
                    <a:pt x="1610" y="2904"/>
                    <a:pt x="1619" y="2919"/>
                  </a:cubicBezTo>
                  <a:lnTo>
                    <a:pt x="1619" y="2919"/>
                  </a:lnTo>
                  <a:cubicBezTo>
                    <a:pt x="1635" y="2947"/>
                    <a:pt x="1646" y="2931"/>
                    <a:pt x="1660" y="2901"/>
                  </a:cubicBezTo>
                  <a:lnTo>
                    <a:pt x="1660" y="2901"/>
                  </a:lnTo>
                  <a:cubicBezTo>
                    <a:pt x="1669" y="2883"/>
                    <a:pt x="1675" y="2864"/>
                    <a:pt x="1679" y="2846"/>
                  </a:cubicBezTo>
                  <a:lnTo>
                    <a:pt x="1679" y="2846"/>
                  </a:lnTo>
                  <a:cubicBezTo>
                    <a:pt x="1683" y="2830"/>
                    <a:pt x="1687" y="2813"/>
                    <a:pt x="1690" y="2797"/>
                  </a:cubicBezTo>
                  <a:lnTo>
                    <a:pt x="1690" y="2797"/>
                  </a:lnTo>
                  <a:cubicBezTo>
                    <a:pt x="1691" y="2790"/>
                    <a:pt x="1693" y="2782"/>
                    <a:pt x="1695" y="2775"/>
                  </a:cubicBezTo>
                  <a:lnTo>
                    <a:pt x="1695" y="2775"/>
                  </a:lnTo>
                  <a:cubicBezTo>
                    <a:pt x="1702" y="2742"/>
                    <a:pt x="1713" y="2711"/>
                    <a:pt x="1736" y="2683"/>
                  </a:cubicBezTo>
                  <a:lnTo>
                    <a:pt x="1736" y="2683"/>
                  </a:lnTo>
                  <a:cubicBezTo>
                    <a:pt x="1738" y="2679"/>
                    <a:pt x="1739" y="2675"/>
                    <a:pt x="1739" y="2672"/>
                  </a:cubicBezTo>
                  <a:lnTo>
                    <a:pt x="1739" y="2672"/>
                  </a:lnTo>
                  <a:cubicBezTo>
                    <a:pt x="1749" y="2635"/>
                    <a:pt x="1757" y="2610"/>
                    <a:pt x="1766" y="2594"/>
                  </a:cubicBezTo>
                  <a:lnTo>
                    <a:pt x="1766" y="2594"/>
                  </a:lnTo>
                  <a:cubicBezTo>
                    <a:pt x="1769" y="2584"/>
                    <a:pt x="1772" y="2573"/>
                    <a:pt x="1775" y="2562"/>
                  </a:cubicBezTo>
                  <a:lnTo>
                    <a:pt x="1775" y="2562"/>
                  </a:lnTo>
                  <a:cubicBezTo>
                    <a:pt x="1770" y="2559"/>
                    <a:pt x="1778" y="2570"/>
                    <a:pt x="1775" y="2562"/>
                  </a:cubicBezTo>
                  <a:lnTo>
                    <a:pt x="1775" y="2562"/>
                  </a:lnTo>
                  <a:cubicBezTo>
                    <a:pt x="1825" y="2386"/>
                    <a:pt x="1822" y="2167"/>
                    <a:pt x="1859" y="1987"/>
                  </a:cubicBezTo>
                  <a:lnTo>
                    <a:pt x="1859" y="1987"/>
                  </a:lnTo>
                  <a:cubicBezTo>
                    <a:pt x="1960" y="1485"/>
                    <a:pt x="2054" y="981"/>
                    <a:pt x="2153" y="478"/>
                  </a:cubicBezTo>
                  <a:lnTo>
                    <a:pt x="2153" y="478"/>
                  </a:lnTo>
                  <a:cubicBezTo>
                    <a:pt x="2157" y="457"/>
                    <a:pt x="2158" y="442"/>
                    <a:pt x="2153" y="431"/>
                  </a:cubicBezTo>
                  <a:lnTo>
                    <a:pt x="2153" y="431"/>
                  </a:lnTo>
                  <a:cubicBezTo>
                    <a:pt x="2158" y="421"/>
                    <a:pt x="2166" y="412"/>
                    <a:pt x="2177" y="406"/>
                  </a:cubicBezTo>
                </a:path>
              </a:pathLst>
            </a:custGeom>
            <a:grpFill/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65FFCD63-6419-DF44-848C-594C42622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5015" y="7912193"/>
              <a:ext cx="846809" cy="1169403"/>
            </a:xfrm>
            <a:custGeom>
              <a:avLst/>
              <a:gdLst>
                <a:gd name="T0" fmla="*/ 30 w 1296"/>
                <a:gd name="T1" fmla="*/ 79 h 1792"/>
                <a:gd name="T2" fmla="*/ 18 w 1296"/>
                <a:gd name="T3" fmla="*/ 87 h 1792"/>
                <a:gd name="T4" fmla="*/ 24 w 1296"/>
                <a:gd name="T5" fmla="*/ 92 h 1792"/>
                <a:gd name="T6" fmla="*/ 38 w 1296"/>
                <a:gd name="T7" fmla="*/ 114 h 1792"/>
                <a:gd name="T8" fmla="*/ 28 w 1296"/>
                <a:gd name="T9" fmla="*/ 162 h 1792"/>
                <a:gd name="T10" fmla="*/ 29 w 1296"/>
                <a:gd name="T11" fmla="*/ 720 h 1792"/>
                <a:gd name="T12" fmla="*/ 33 w 1296"/>
                <a:gd name="T13" fmla="*/ 845 h 1792"/>
                <a:gd name="T14" fmla="*/ 26 w 1296"/>
                <a:gd name="T15" fmla="*/ 971 h 1792"/>
                <a:gd name="T16" fmla="*/ 28 w 1296"/>
                <a:gd name="T17" fmla="*/ 1552 h 1792"/>
                <a:gd name="T18" fmla="*/ 64 w 1296"/>
                <a:gd name="T19" fmla="*/ 1791 h 1792"/>
                <a:gd name="T20" fmla="*/ 64 w 1296"/>
                <a:gd name="T21" fmla="*/ 1790 h 1792"/>
                <a:gd name="T22" fmla="*/ 74 w 1296"/>
                <a:gd name="T23" fmla="*/ 1789 h 1792"/>
                <a:gd name="T24" fmla="*/ 522 w 1296"/>
                <a:gd name="T25" fmla="*/ 1738 h 1792"/>
                <a:gd name="T26" fmla="*/ 681 w 1296"/>
                <a:gd name="T27" fmla="*/ 1734 h 1792"/>
                <a:gd name="T28" fmla="*/ 795 w 1296"/>
                <a:gd name="T29" fmla="*/ 1721 h 1792"/>
                <a:gd name="T30" fmla="*/ 909 w 1296"/>
                <a:gd name="T31" fmla="*/ 1708 h 1792"/>
                <a:gd name="T32" fmla="*/ 976 w 1296"/>
                <a:gd name="T33" fmla="*/ 1700 h 1792"/>
                <a:gd name="T34" fmla="*/ 978 w 1296"/>
                <a:gd name="T35" fmla="*/ 1701 h 1792"/>
                <a:gd name="T36" fmla="*/ 1267 w 1296"/>
                <a:gd name="T37" fmla="*/ 1669 h 1792"/>
                <a:gd name="T38" fmla="*/ 1280 w 1296"/>
                <a:gd name="T39" fmla="*/ 1667 h 1792"/>
                <a:gd name="T40" fmla="*/ 1295 w 1296"/>
                <a:gd name="T41" fmla="*/ 1653 h 1792"/>
                <a:gd name="T42" fmla="*/ 1262 w 1296"/>
                <a:gd name="T43" fmla="*/ 1603 h 1792"/>
                <a:gd name="T44" fmla="*/ 1263 w 1296"/>
                <a:gd name="T45" fmla="*/ 1603 h 1792"/>
                <a:gd name="T46" fmla="*/ 1247 w 1296"/>
                <a:gd name="T47" fmla="*/ 1437 h 1792"/>
                <a:gd name="T48" fmla="*/ 1231 w 1296"/>
                <a:gd name="T49" fmla="*/ 1403 h 1792"/>
                <a:gd name="T50" fmla="*/ 1230 w 1296"/>
                <a:gd name="T51" fmla="*/ 1402 h 1792"/>
                <a:gd name="T52" fmla="*/ 1230 w 1296"/>
                <a:gd name="T53" fmla="*/ 1402 h 1792"/>
                <a:gd name="T54" fmla="*/ 1247 w 1296"/>
                <a:gd name="T55" fmla="*/ 1185 h 1792"/>
                <a:gd name="T56" fmla="*/ 1246 w 1296"/>
                <a:gd name="T57" fmla="*/ 1186 h 1792"/>
                <a:gd name="T58" fmla="*/ 1248 w 1296"/>
                <a:gd name="T59" fmla="*/ 1169 h 1792"/>
                <a:gd name="T60" fmla="*/ 1238 w 1296"/>
                <a:gd name="T61" fmla="*/ 1094 h 1792"/>
                <a:gd name="T62" fmla="*/ 1238 w 1296"/>
                <a:gd name="T63" fmla="*/ 1093 h 1792"/>
                <a:gd name="T64" fmla="*/ 1212 w 1296"/>
                <a:gd name="T65" fmla="*/ 1036 h 1792"/>
                <a:gd name="T66" fmla="*/ 1163 w 1296"/>
                <a:gd name="T67" fmla="*/ 918 h 1792"/>
                <a:gd name="T68" fmla="*/ 1163 w 1296"/>
                <a:gd name="T69" fmla="*/ 919 h 1792"/>
                <a:gd name="T70" fmla="*/ 1016 w 1296"/>
                <a:gd name="T71" fmla="*/ 468 h 1792"/>
                <a:gd name="T72" fmla="*/ 899 w 1296"/>
                <a:gd name="T73" fmla="*/ 81 h 1792"/>
                <a:gd name="T74" fmla="*/ 879 w 1296"/>
                <a:gd name="T75" fmla="*/ 41 h 1792"/>
                <a:gd name="T76" fmla="*/ 889 w 1296"/>
                <a:gd name="T77" fmla="*/ 12 h 1792"/>
                <a:gd name="T78" fmla="*/ 893 w 1296"/>
                <a:gd name="T79" fmla="*/ 8 h 1792"/>
                <a:gd name="T80" fmla="*/ 877 w 1296"/>
                <a:gd name="T81" fmla="*/ 0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96" h="1792">
                  <a:moveTo>
                    <a:pt x="30" y="79"/>
                  </a:moveTo>
                  <a:lnTo>
                    <a:pt x="30" y="79"/>
                  </a:lnTo>
                  <a:cubicBezTo>
                    <a:pt x="26" y="81"/>
                    <a:pt x="22" y="84"/>
                    <a:pt x="18" y="87"/>
                  </a:cubicBezTo>
                  <a:lnTo>
                    <a:pt x="18" y="87"/>
                  </a:lnTo>
                  <a:cubicBezTo>
                    <a:pt x="20" y="89"/>
                    <a:pt x="23" y="90"/>
                    <a:pt x="24" y="92"/>
                  </a:cubicBezTo>
                  <a:lnTo>
                    <a:pt x="24" y="92"/>
                  </a:lnTo>
                  <a:cubicBezTo>
                    <a:pt x="31" y="98"/>
                    <a:pt x="35" y="106"/>
                    <a:pt x="38" y="114"/>
                  </a:cubicBezTo>
                  <a:lnTo>
                    <a:pt x="38" y="114"/>
                  </a:lnTo>
                  <a:cubicBezTo>
                    <a:pt x="30" y="125"/>
                    <a:pt x="28" y="141"/>
                    <a:pt x="28" y="162"/>
                  </a:cubicBezTo>
                  <a:lnTo>
                    <a:pt x="28" y="162"/>
                  </a:lnTo>
                  <a:cubicBezTo>
                    <a:pt x="30" y="348"/>
                    <a:pt x="29" y="534"/>
                    <a:pt x="29" y="720"/>
                  </a:cubicBezTo>
                  <a:lnTo>
                    <a:pt x="29" y="720"/>
                  </a:lnTo>
                  <a:cubicBezTo>
                    <a:pt x="31" y="762"/>
                    <a:pt x="33" y="803"/>
                    <a:pt x="33" y="845"/>
                  </a:cubicBezTo>
                  <a:lnTo>
                    <a:pt x="33" y="845"/>
                  </a:lnTo>
                  <a:cubicBezTo>
                    <a:pt x="33" y="887"/>
                    <a:pt x="31" y="929"/>
                    <a:pt x="26" y="971"/>
                  </a:cubicBezTo>
                  <a:lnTo>
                    <a:pt x="26" y="971"/>
                  </a:lnTo>
                  <a:cubicBezTo>
                    <a:pt x="17" y="1165"/>
                    <a:pt x="0" y="1358"/>
                    <a:pt x="28" y="1552"/>
                  </a:cubicBezTo>
                  <a:lnTo>
                    <a:pt x="28" y="1552"/>
                  </a:lnTo>
                  <a:cubicBezTo>
                    <a:pt x="40" y="1632"/>
                    <a:pt x="53" y="1711"/>
                    <a:pt x="64" y="1791"/>
                  </a:cubicBezTo>
                  <a:lnTo>
                    <a:pt x="64" y="1791"/>
                  </a:lnTo>
                  <a:lnTo>
                    <a:pt x="64" y="1790"/>
                  </a:lnTo>
                  <a:lnTo>
                    <a:pt x="64" y="1790"/>
                  </a:lnTo>
                  <a:cubicBezTo>
                    <a:pt x="67" y="1790"/>
                    <a:pt x="71" y="1790"/>
                    <a:pt x="74" y="1789"/>
                  </a:cubicBezTo>
                  <a:lnTo>
                    <a:pt x="74" y="1789"/>
                  </a:lnTo>
                  <a:cubicBezTo>
                    <a:pt x="223" y="1770"/>
                    <a:pt x="372" y="1743"/>
                    <a:pt x="522" y="1738"/>
                  </a:cubicBezTo>
                  <a:lnTo>
                    <a:pt x="522" y="1738"/>
                  </a:lnTo>
                  <a:cubicBezTo>
                    <a:pt x="575" y="1736"/>
                    <a:pt x="628" y="1736"/>
                    <a:pt x="681" y="1734"/>
                  </a:cubicBezTo>
                  <a:lnTo>
                    <a:pt x="681" y="1734"/>
                  </a:lnTo>
                  <a:cubicBezTo>
                    <a:pt x="719" y="1729"/>
                    <a:pt x="757" y="1725"/>
                    <a:pt x="795" y="1721"/>
                  </a:cubicBezTo>
                  <a:lnTo>
                    <a:pt x="795" y="1721"/>
                  </a:lnTo>
                  <a:cubicBezTo>
                    <a:pt x="833" y="1717"/>
                    <a:pt x="871" y="1712"/>
                    <a:pt x="909" y="1708"/>
                  </a:cubicBezTo>
                  <a:lnTo>
                    <a:pt x="909" y="1708"/>
                  </a:lnTo>
                  <a:cubicBezTo>
                    <a:pt x="931" y="1704"/>
                    <a:pt x="953" y="1701"/>
                    <a:pt x="976" y="1700"/>
                  </a:cubicBezTo>
                  <a:lnTo>
                    <a:pt x="976" y="1700"/>
                  </a:lnTo>
                  <a:cubicBezTo>
                    <a:pt x="977" y="1700"/>
                    <a:pt x="977" y="1701"/>
                    <a:pt x="978" y="1701"/>
                  </a:cubicBezTo>
                  <a:lnTo>
                    <a:pt x="978" y="1701"/>
                  </a:lnTo>
                  <a:cubicBezTo>
                    <a:pt x="1074" y="1690"/>
                    <a:pt x="1171" y="1679"/>
                    <a:pt x="1267" y="1669"/>
                  </a:cubicBezTo>
                  <a:lnTo>
                    <a:pt x="1267" y="1669"/>
                  </a:lnTo>
                  <a:cubicBezTo>
                    <a:pt x="1272" y="1668"/>
                    <a:pt x="1276" y="1668"/>
                    <a:pt x="1280" y="1667"/>
                  </a:cubicBezTo>
                  <a:lnTo>
                    <a:pt x="1280" y="1667"/>
                  </a:lnTo>
                  <a:cubicBezTo>
                    <a:pt x="1286" y="1667"/>
                    <a:pt x="1291" y="1658"/>
                    <a:pt x="1295" y="1653"/>
                  </a:cubicBezTo>
                  <a:lnTo>
                    <a:pt x="1295" y="1653"/>
                  </a:lnTo>
                  <a:cubicBezTo>
                    <a:pt x="1275" y="1642"/>
                    <a:pt x="1269" y="1622"/>
                    <a:pt x="1262" y="1603"/>
                  </a:cubicBezTo>
                  <a:lnTo>
                    <a:pt x="1262" y="1603"/>
                  </a:lnTo>
                  <a:lnTo>
                    <a:pt x="1263" y="1603"/>
                  </a:lnTo>
                  <a:lnTo>
                    <a:pt x="1263" y="1603"/>
                  </a:lnTo>
                  <a:cubicBezTo>
                    <a:pt x="1221" y="1551"/>
                    <a:pt x="1280" y="1489"/>
                    <a:pt x="1247" y="1437"/>
                  </a:cubicBezTo>
                  <a:lnTo>
                    <a:pt x="1247" y="1437"/>
                  </a:lnTo>
                  <a:cubicBezTo>
                    <a:pt x="1230" y="1431"/>
                    <a:pt x="1230" y="1416"/>
                    <a:pt x="1230" y="1402"/>
                  </a:cubicBezTo>
                  <a:lnTo>
                    <a:pt x="1231" y="1403"/>
                  </a:lnTo>
                  <a:lnTo>
                    <a:pt x="1230" y="1402"/>
                  </a:lnTo>
                  <a:lnTo>
                    <a:pt x="1230" y="1402"/>
                  </a:lnTo>
                  <a:lnTo>
                    <a:pt x="1230" y="1402"/>
                  </a:lnTo>
                  <a:lnTo>
                    <a:pt x="1230" y="1402"/>
                  </a:lnTo>
                  <a:cubicBezTo>
                    <a:pt x="1192" y="1326"/>
                    <a:pt x="1226" y="1256"/>
                    <a:pt x="1247" y="1185"/>
                  </a:cubicBezTo>
                  <a:lnTo>
                    <a:pt x="1247" y="1185"/>
                  </a:lnTo>
                  <a:lnTo>
                    <a:pt x="1246" y="1186"/>
                  </a:lnTo>
                  <a:lnTo>
                    <a:pt x="1246" y="1186"/>
                  </a:lnTo>
                  <a:cubicBezTo>
                    <a:pt x="1247" y="1180"/>
                    <a:pt x="1247" y="1174"/>
                    <a:pt x="1248" y="1169"/>
                  </a:cubicBezTo>
                  <a:lnTo>
                    <a:pt x="1248" y="1169"/>
                  </a:lnTo>
                  <a:cubicBezTo>
                    <a:pt x="1244" y="1143"/>
                    <a:pt x="1241" y="1119"/>
                    <a:pt x="1238" y="1094"/>
                  </a:cubicBezTo>
                  <a:lnTo>
                    <a:pt x="1238" y="1094"/>
                  </a:lnTo>
                  <a:lnTo>
                    <a:pt x="1238" y="1093"/>
                  </a:lnTo>
                  <a:lnTo>
                    <a:pt x="1238" y="1093"/>
                  </a:lnTo>
                  <a:cubicBezTo>
                    <a:pt x="1253" y="1064"/>
                    <a:pt x="1206" y="1061"/>
                    <a:pt x="1212" y="1036"/>
                  </a:cubicBezTo>
                  <a:lnTo>
                    <a:pt x="1212" y="1036"/>
                  </a:lnTo>
                  <a:cubicBezTo>
                    <a:pt x="1166" y="1009"/>
                    <a:pt x="1170" y="961"/>
                    <a:pt x="1163" y="918"/>
                  </a:cubicBezTo>
                  <a:lnTo>
                    <a:pt x="1163" y="918"/>
                  </a:lnTo>
                  <a:cubicBezTo>
                    <a:pt x="1163" y="918"/>
                    <a:pt x="1163" y="918"/>
                    <a:pt x="1163" y="919"/>
                  </a:cubicBezTo>
                  <a:lnTo>
                    <a:pt x="1163" y="919"/>
                  </a:lnTo>
                  <a:cubicBezTo>
                    <a:pt x="1093" y="776"/>
                    <a:pt x="1066" y="618"/>
                    <a:pt x="1016" y="468"/>
                  </a:cubicBezTo>
                  <a:lnTo>
                    <a:pt x="1016" y="468"/>
                  </a:lnTo>
                  <a:cubicBezTo>
                    <a:pt x="973" y="340"/>
                    <a:pt x="935" y="211"/>
                    <a:pt x="899" y="81"/>
                  </a:cubicBezTo>
                  <a:lnTo>
                    <a:pt x="899" y="81"/>
                  </a:lnTo>
                  <a:cubicBezTo>
                    <a:pt x="894" y="63"/>
                    <a:pt x="888" y="50"/>
                    <a:pt x="879" y="41"/>
                  </a:cubicBezTo>
                  <a:lnTo>
                    <a:pt x="879" y="41"/>
                  </a:lnTo>
                  <a:cubicBezTo>
                    <a:pt x="880" y="31"/>
                    <a:pt x="883" y="22"/>
                    <a:pt x="889" y="12"/>
                  </a:cubicBezTo>
                  <a:lnTo>
                    <a:pt x="889" y="12"/>
                  </a:lnTo>
                  <a:cubicBezTo>
                    <a:pt x="890" y="11"/>
                    <a:pt x="891" y="10"/>
                    <a:pt x="893" y="8"/>
                  </a:cubicBezTo>
                  <a:lnTo>
                    <a:pt x="893" y="8"/>
                  </a:lnTo>
                  <a:cubicBezTo>
                    <a:pt x="888" y="5"/>
                    <a:pt x="883" y="2"/>
                    <a:pt x="877" y="0"/>
                  </a:cubicBezTo>
                  <a:lnTo>
                    <a:pt x="877" y="0"/>
                  </a:lnTo>
                  <a:cubicBezTo>
                    <a:pt x="595" y="31"/>
                    <a:pt x="312" y="57"/>
                    <a:pt x="30" y="79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EFEB748D-422E-A843-B9A5-3A3CF8638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8218" y="8957742"/>
              <a:ext cx="2246636" cy="1540963"/>
            </a:xfrm>
            <a:custGeom>
              <a:avLst/>
              <a:gdLst>
                <a:gd name="T0" fmla="*/ 2415 w 3439"/>
                <a:gd name="T1" fmla="*/ 17 h 2357"/>
                <a:gd name="T2" fmla="*/ 2365 w 3439"/>
                <a:gd name="T3" fmla="*/ 160 h 2357"/>
                <a:gd name="T4" fmla="*/ 2298 w 3439"/>
                <a:gd name="T5" fmla="*/ 184 h 2357"/>
                <a:gd name="T6" fmla="*/ 2183 w 3439"/>
                <a:gd name="T7" fmla="*/ 143 h 2357"/>
                <a:gd name="T8" fmla="*/ 1280 w 3439"/>
                <a:gd name="T9" fmla="*/ 168 h 2357"/>
                <a:gd name="T10" fmla="*/ 1246 w 3439"/>
                <a:gd name="T11" fmla="*/ 117 h 2357"/>
                <a:gd name="T12" fmla="*/ 1216 w 3439"/>
                <a:gd name="T13" fmla="*/ 81 h 2357"/>
                <a:gd name="T14" fmla="*/ 1201 w 3439"/>
                <a:gd name="T15" fmla="*/ 67 h 2357"/>
                <a:gd name="T16" fmla="*/ 910 w 3439"/>
                <a:gd name="T17" fmla="*/ 98 h 2357"/>
                <a:gd name="T18" fmla="*/ 615 w 3439"/>
                <a:gd name="T19" fmla="*/ 132 h 2357"/>
                <a:gd name="T20" fmla="*/ 8 w 3439"/>
                <a:gd name="T21" fmla="*/ 187 h 2357"/>
                <a:gd name="T22" fmla="*/ 24 w 3439"/>
                <a:gd name="T23" fmla="*/ 408 h 2357"/>
                <a:gd name="T24" fmla="*/ 39 w 3439"/>
                <a:gd name="T25" fmla="*/ 456 h 2357"/>
                <a:gd name="T26" fmla="*/ 39 w 3439"/>
                <a:gd name="T27" fmla="*/ 476 h 2357"/>
                <a:gd name="T28" fmla="*/ 76 w 3439"/>
                <a:gd name="T29" fmla="*/ 478 h 2357"/>
                <a:gd name="T30" fmla="*/ 104 w 3439"/>
                <a:gd name="T31" fmla="*/ 485 h 2357"/>
                <a:gd name="T32" fmla="*/ 161 w 3439"/>
                <a:gd name="T33" fmla="*/ 384 h 2357"/>
                <a:gd name="T34" fmla="*/ 168 w 3439"/>
                <a:gd name="T35" fmla="*/ 385 h 2357"/>
                <a:gd name="T36" fmla="*/ 360 w 3439"/>
                <a:gd name="T37" fmla="*/ 482 h 2357"/>
                <a:gd name="T38" fmla="*/ 368 w 3439"/>
                <a:gd name="T39" fmla="*/ 428 h 2357"/>
                <a:gd name="T40" fmla="*/ 413 w 3439"/>
                <a:gd name="T41" fmla="*/ 420 h 2357"/>
                <a:gd name="T42" fmla="*/ 404 w 3439"/>
                <a:gd name="T43" fmla="*/ 458 h 2357"/>
                <a:gd name="T44" fmla="*/ 417 w 3439"/>
                <a:gd name="T45" fmla="*/ 490 h 2357"/>
                <a:gd name="T46" fmla="*/ 521 w 3439"/>
                <a:gd name="T47" fmla="*/ 395 h 2357"/>
                <a:gd name="T48" fmla="*/ 629 w 3439"/>
                <a:gd name="T49" fmla="*/ 423 h 2357"/>
                <a:gd name="T50" fmla="*/ 723 w 3439"/>
                <a:gd name="T51" fmla="*/ 397 h 2357"/>
                <a:gd name="T52" fmla="*/ 770 w 3439"/>
                <a:gd name="T53" fmla="*/ 410 h 2357"/>
                <a:gd name="T54" fmla="*/ 808 w 3439"/>
                <a:gd name="T55" fmla="*/ 432 h 2357"/>
                <a:gd name="T56" fmla="*/ 981 w 3439"/>
                <a:gd name="T57" fmla="*/ 488 h 2357"/>
                <a:gd name="T58" fmla="*/ 1069 w 3439"/>
                <a:gd name="T59" fmla="*/ 489 h 2357"/>
                <a:gd name="T60" fmla="*/ 1156 w 3439"/>
                <a:gd name="T61" fmla="*/ 601 h 2357"/>
                <a:gd name="T62" fmla="*/ 1178 w 3439"/>
                <a:gd name="T63" fmla="*/ 670 h 2357"/>
                <a:gd name="T64" fmla="*/ 2051 w 3439"/>
                <a:gd name="T65" fmla="*/ 766 h 2357"/>
                <a:gd name="T66" fmla="*/ 2131 w 3439"/>
                <a:gd name="T67" fmla="*/ 791 h 2357"/>
                <a:gd name="T68" fmla="*/ 2195 w 3439"/>
                <a:gd name="T69" fmla="*/ 1268 h 2357"/>
                <a:gd name="T70" fmla="*/ 2272 w 3439"/>
                <a:gd name="T71" fmla="*/ 1382 h 2357"/>
                <a:gd name="T72" fmla="*/ 2314 w 3439"/>
                <a:gd name="T73" fmla="*/ 1296 h 2357"/>
                <a:gd name="T74" fmla="*/ 2311 w 3439"/>
                <a:gd name="T75" fmla="*/ 1290 h 2357"/>
                <a:gd name="T76" fmla="*/ 2342 w 3439"/>
                <a:gd name="T77" fmla="*/ 1342 h 2357"/>
                <a:gd name="T78" fmla="*/ 2282 w 3439"/>
                <a:gd name="T79" fmla="*/ 1460 h 2357"/>
                <a:gd name="T80" fmla="*/ 2410 w 3439"/>
                <a:gd name="T81" fmla="*/ 1653 h 2357"/>
                <a:gd name="T82" fmla="*/ 2547 w 3439"/>
                <a:gd name="T83" fmla="*/ 1714 h 2357"/>
                <a:gd name="T84" fmla="*/ 2564 w 3439"/>
                <a:gd name="T85" fmla="*/ 1733 h 2357"/>
                <a:gd name="T86" fmla="*/ 2607 w 3439"/>
                <a:gd name="T87" fmla="*/ 1837 h 2357"/>
                <a:gd name="T88" fmla="*/ 2807 w 3439"/>
                <a:gd name="T89" fmla="*/ 2089 h 2357"/>
                <a:gd name="T90" fmla="*/ 3064 w 3439"/>
                <a:gd name="T91" fmla="*/ 2286 h 2357"/>
                <a:gd name="T92" fmla="*/ 3078 w 3439"/>
                <a:gd name="T93" fmla="*/ 2280 h 2357"/>
                <a:gd name="T94" fmla="*/ 3089 w 3439"/>
                <a:gd name="T95" fmla="*/ 2311 h 2357"/>
                <a:gd name="T96" fmla="*/ 3137 w 3439"/>
                <a:gd name="T97" fmla="*/ 2320 h 2357"/>
                <a:gd name="T98" fmla="*/ 3111 w 3439"/>
                <a:gd name="T99" fmla="*/ 2356 h 2357"/>
                <a:gd name="T100" fmla="*/ 3311 w 3439"/>
                <a:gd name="T101" fmla="*/ 2284 h 2357"/>
                <a:gd name="T102" fmla="*/ 3363 w 3439"/>
                <a:gd name="T103" fmla="*/ 2051 h 2357"/>
                <a:gd name="T104" fmla="*/ 3387 w 3439"/>
                <a:gd name="T105" fmla="*/ 1842 h 2357"/>
                <a:gd name="T106" fmla="*/ 3193 w 3439"/>
                <a:gd name="T107" fmla="*/ 1272 h 2357"/>
                <a:gd name="T108" fmla="*/ 3070 w 3439"/>
                <a:gd name="T109" fmla="*/ 1006 h 2357"/>
                <a:gd name="T110" fmla="*/ 2836 w 3439"/>
                <a:gd name="T111" fmla="*/ 616 h 2357"/>
                <a:gd name="T112" fmla="*/ 2631 w 3439"/>
                <a:gd name="T113" fmla="*/ 190 h 2357"/>
                <a:gd name="T114" fmla="*/ 2599 w 3439"/>
                <a:gd name="T115" fmla="*/ 142 h 2357"/>
                <a:gd name="T116" fmla="*/ 2550 w 3439"/>
                <a:gd name="T117" fmla="*/ 27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39" h="2357">
                  <a:moveTo>
                    <a:pt x="2536" y="41"/>
                  </a:moveTo>
                  <a:lnTo>
                    <a:pt x="2536" y="41"/>
                  </a:lnTo>
                  <a:cubicBezTo>
                    <a:pt x="2513" y="30"/>
                    <a:pt x="2482" y="30"/>
                    <a:pt x="2448" y="34"/>
                  </a:cubicBezTo>
                  <a:lnTo>
                    <a:pt x="2448" y="34"/>
                  </a:lnTo>
                  <a:cubicBezTo>
                    <a:pt x="2435" y="35"/>
                    <a:pt x="2420" y="35"/>
                    <a:pt x="2415" y="17"/>
                  </a:cubicBezTo>
                  <a:lnTo>
                    <a:pt x="2415" y="17"/>
                  </a:lnTo>
                  <a:cubicBezTo>
                    <a:pt x="2395" y="3"/>
                    <a:pt x="2374" y="0"/>
                    <a:pt x="2353" y="16"/>
                  </a:cubicBezTo>
                  <a:lnTo>
                    <a:pt x="2353" y="16"/>
                  </a:lnTo>
                  <a:cubicBezTo>
                    <a:pt x="2338" y="66"/>
                    <a:pt x="2373" y="112"/>
                    <a:pt x="2365" y="160"/>
                  </a:cubicBezTo>
                  <a:lnTo>
                    <a:pt x="2365" y="160"/>
                  </a:lnTo>
                  <a:cubicBezTo>
                    <a:pt x="2363" y="173"/>
                    <a:pt x="2369" y="190"/>
                    <a:pt x="2365" y="201"/>
                  </a:cubicBezTo>
                  <a:lnTo>
                    <a:pt x="2365" y="201"/>
                  </a:lnTo>
                  <a:cubicBezTo>
                    <a:pt x="2361" y="206"/>
                    <a:pt x="2355" y="211"/>
                    <a:pt x="2347" y="214"/>
                  </a:cubicBezTo>
                  <a:lnTo>
                    <a:pt x="2347" y="214"/>
                  </a:lnTo>
                  <a:cubicBezTo>
                    <a:pt x="2326" y="218"/>
                    <a:pt x="2307" y="207"/>
                    <a:pt x="2298" y="184"/>
                  </a:cubicBezTo>
                  <a:lnTo>
                    <a:pt x="2299" y="185"/>
                  </a:lnTo>
                  <a:lnTo>
                    <a:pt x="2298" y="184"/>
                  </a:lnTo>
                  <a:lnTo>
                    <a:pt x="2298" y="184"/>
                  </a:lnTo>
                  <a:lnTo>
                    <a:pt x="2298" y="184"/>
                  </a:lnTo>
                  <a:cubicBezTo>
                    <a:pt x="2267" y="150"/>
                    <a:pt x="2235" y="138"/>
                    <a:pt x="2183" y="143"/>
                  </a:cubicBezTo>
                  <a:lnTo>
                    <a:pt x="2183" y="143"/>
                  </a:lnTo>
                  <a:cubicBezTo>
                    <a:pt x="1913" y="167"/>
                    <a:pt x="1642" y="183"/>
                    <a:pt x="1370" y="199"/>
                  </a:cubicBezTo>
                  <a:lnTo>
                    <a:pt x="1370" y="199"/>
                  </a:lnTo>
                  <a:cubicBezTo>
                    <a:pt x="1339" y="201"/>
                    <a:pt x="1297" y="217"/>
                    <a:pt x="1280" y="168"/>
                  </a:cubicBezTo>
                  <a:lnTo>
                    <a:pt x="1280" y="168"/>
                  </a:lnTo>
                  <a:cubicBezTo>
                    <a:pt x="1252" y="163"/>
                    <a:pt x="1267" y="129"/>
                    <a:pt x="1248" y="118"/>
                  </a:cubicBezTo>
                  <a:lnTo>
                    <a:pt x="1248" y="118"/>
                  </a:lnTo>
                  <a:cubicBezTo>
                    <a:pt x="1248" y="118"/>
                    <a:pt x="1248" y="118"/>
                    <a:pt x="1248" y="119"/>
                  </a:cubicBezTo>
                  <a:lnTo>
                    <a:pt x="1246" y="117"/>
                  </a:lnTo>
                  <a:lnTo>
                    <a:pt x="1246" y="117"/>
                  </a:lnTo>
                  <a:cubicBezTo>
                    <a:pt x="1247" y="117"/>
                    <a:pt x="1247" y="117"/>
                    <a:pt x="1247" y="117"/>
                  </a:cubicBezTo>
                  <a:lnTo>
                    <a:pt x="1247" y="117"/>
                  </a:lnTo>
                  <a:cubicBezTo>
                    <a:pt x="1239" y="101"/>
                    <a:pt x="1228" y="93"/>
                    <a:pt x="1216" y="90"/>
                  </a:cubicBezTo>
                  <a:lnTo>
                    <a:pt x="1216" y="90"/>
                  </a:lnTo>
                  <a:cubicBezTo>
                    <a:pt x="1216" y="87"/>
                    <a:pt x="1216" y="83"/>
                    <a:pt x="1216" y="81"/>
                  </a:cubicBezTo>
                  <a:lnTo>
                    <a:pt x="1216" y="81"/>
                  </a:lnTo>
                  <a:cubicBezTo>
                    <a:pt x="1211" y="79"/>
                    <a:pt x="1206" y="75"/>
                    <a:pt x="1203" y="69"/>
                  </a:cubicBezTo>
                  <a:lnTo>
                    <a:pt x="1202" y="67"/>
                  </a:lnTo>
                  <a:lnTo>
                    <a:pt x="1202" y="67"/>
                  </a:lnTo>
                  <a:cubicBezTo>
                    <a:pt x="1202" y="67"/>
                    <a:pt x="1202" y="67"/>
                    <a:pt x="1201" y="67"/>
                  </a:cubicBezTo>
                  <a:lnTo>
                    <a:pt x="1201" y="67"/>
                  </a:lnTo>
                  <a:cubicBezTo>
                    <a:pt x="1105" y="77"/>
                    <a:pt x="1008" y="88"/>
                    <a:pt x="912" y="99"/>
                  </a:cubicBezTo>
                  <a:lnTo>
                    <a:pt x="912" y="99"/>
                  </a:lnTo>
                  <a:cubicBezTo>
                    <a:pt x="911" y="99"/>
                    <a:pt x="911" y="98"/>
                    <a:pt x="910" y="98"/>
                  </a:cubicBezTo>
                  <a:lnTo>
                    <a:pt x="910" y="98"/>
                  </a:lnTo>
                  <a:cubicBezTo>
                    <a:pt x="886" y="99"/>
                    <a:pt x="865" y="102"/>
                    <a:pt x="843" y="106"/>
                  </a:cubicBezTo>
                  <a:lnTo>
                    <a:pt x="843" y="106"/>
                  </a:lnTo>
                  <a:cubicBezTo>
                    <a:pt x="805" y="110"/>
                    <a:pt x="767" y="115"/>
                    <a:pt x="729" y="119"/>
                  </a:cubicBezTo>
                  <a:lnTo>
                    <a:pt x="729" y="119"/>
                  </a:lnTo>
                  <a:cubicBezTo>
                    <a:pt x="691" y="123"/>
                    <a:pt x="653" y="127"/>
                    <a:pt x="615" y="132"/>
                  </a:cubicBezTo>
                  <a:lnTo>
                    <a:pt x="615" y="132"/>
                  </a:lnTo>
                  <a:cubicBezTo>
                    <a:pt x="562" y="134"/>
                    <a:pt x="509" y="134"/>
                    <a:pt x="456" y="136"/>
                  </a:cubicBezTo>
                  <a:lnTo>
                    <a:pt x="456" y="136"/>
                  </a:lnTo>
                  <a:cubicBezTo>
                    <a:pt x="306" y="141"/>
                    <a:pt x="157" y="168"/>
                    <a:pt x="8" y="187"/>
                  </a:cubicBezTo>
                  <a:lnTo>
                    <a:pt x="8" y="187"/>
                  </a:lnTo>
                  <a:cubicBezTo>
                    <a:pt x="9" y="193"/>
                    <a:pt x="10" y="200"/>
                    <a:pt x="10" y="206"/>
                  </a:cubicBezTo>
                  <a:lnTo>
                    <a:pt x="10" y="206"/>
                  </a:lnTo>
                  <a:cubicBezTo>
                    <a:pt x="7" y="206"/>
                    <a:pt x="3" y="206"/>
                    <a:pt x="0" y="207"/>
                  </a:cubicBezTo>
                  <a:lnTo>
                    <a:pt x="0" y="207"/>
                  </a:lnTo>
                  <a:cubicBezTo>
                    <a:pt x="9" y="274"/>
                    <a:pt x="18" y="340"/>
                    <a:pt x="24" y="408"/>
                  </a:cubicBezTo>
                  <a:lnTo>
                    <a:pt x="24" y="408"/>
                  </a:lnTo>
                  <a:cubicBezTo>
                    <a:pt x="26" y="424"/>
                    <a:pt x="31" y="433"/>
                    <a:pt x="37" y="439"/>
                  </a:cubicBezTo>
                  <a:lnTo>
                    <a:pt x="37" y="439"/>
                  </a:lnTo>
                  <a:cubicBezTo>
                    <a:pt x="38" y="444"/>
                    <a:pt x="38" y="450"/>
                    <a:pt x="39" y="456"/>
                  </a:cubicBezTo>
                  <a:lnTo>
                    <a:pt x="39" y="456"/>
                  </a:lnTo>
                  <a:lnTo>
                    <a:pt x="39" y="458"/>
                  </a:lnTo>
                  <a:lnTo>
                    <a:pt x="39" y="458"/>
                  </a:lnTo>
                  <a:cubicBezTo>
                    <a:pt x="39" y="459"/>
                    <a:pt x="40" y="460"/>
                    <a:pt x="39" y="460"/>
                  </a:cubicBezTo>
                  <a:lnTo>
                    <a:pt x="39" y="476"/>
                  </a:lnTo>
                  <a:lnTo>
                    <a:pt x="39" y="476"/>
                  </a:lnTo>
                  <a:cubicBezTo>
                    <a:pt x="45" y="478"/>
                    <a:pt x="52" y="479"/>
                    <a:pt x="60" y="479"/>
                  </a:cubicBezTo>
                  <a:lnTo>
                    <a:pt x="60" y="479"/>
                  </a:lnTo>
                  <a:cubicBezTo>
                    <a:pt x="63" y="479"/>
                    <a:pt x="67" y="478"/>
                    <a:pt x="70" y="478"/>
                  </a:cubicBezTo>
                  <a:lnTo>
                    <a:pt x="70" y="478"/>
                  </a:lnTo>
                  <a:cubicBezTo>
                    <a:pt x="71" y="478"/>
                    <a:pt x="73" y="478"/>
                    <a:pt x="76" y="478"/>
                  </a:cubicBezTo>
                  <a:lnTo>
                    <a:pt x="76" y="478"/>
                  </a:lnTo>
                  <a:cubicBezTo>
                    <a:pt x="76" y="478"/>
                    <a:pt x="78" y="478"/>
                    <a:pt x="79" y="478"/>
                  </a:cubicBezTo>
                  <a:lnTo>
                    <a:pt x="79" y="478"/>
                  </a:lnTo>
                  <a:cubicBezTo>
                    <a:pt x="88" y="482"/>
                    <a:pt x="96" y="485"/>
                    <a:pt x="104" y="485"/>
                  </a:cubicBezTo>
                  <a:lnTo>
                    <a:pt x="104" y="485"/>
                  </a:lnTo>
                  <a:cubicBezTo>
                    <a:pt x="120" y="485"/>
                    <a:pt x="147" y="477"/>
                    <a:pt x="149" y="428"/>
                  </a:cubicBezTo>
                  <a:lnTo>
                    <a:pt x="149" y="428"/>
                  </a:lnTo>
                  <a:cubicBezTo>
                    <a:pt x="149" y="425"/>
                    <a:pt x="149" y="423"/>
                    <a:pt x="149" y="421"/>
                  </a:cubicBezTo>
                  <a:lnTo>
                    <a:pt x="149" y="421"/>
                  </a:lnTo>
                  <a:cubicBezTo>
                    <a:pt x="154" y="409"/>
                    <a:pt x="158" y="396"/>
                    <a:pt x="161" y="384"/>
                  </a:cubicBezTo>
                  <a:lnTo>
                    <a:pt x="161" y="384"/>
                  </a:lnTo>
                  <a:cubicBezTo>
                    <a:pt x="162" y="379"/>
                    <a:pt x="163" y="374"/>
                    <a:pt x="165" y="369"/>
                  </a:cubicBezTo>
                  <a:lnTo>
                    <a:pt x="165" y="369"/>
                  </a:lnTo>
                  <a:cubicBezTo>
                    <a:pt x="166" y="374"/>
                    <a:pt x="167" y="380"/>
                    <a:pt x="168" y="385"/>
                  </a:cubicBezTo>
                  <a:lnTo>
                    <a:pt x="168" y="385"/>
                  </a:lnTo>
                  <a:cubicBezTo>
                    <a:pt x="176" y="429"/>
                    <a:pt x="188" y="489"/>
                    <a:pt x="248" y="512"/>
                  </a:cubicBezTo>
                  <a:lnTo>
                    <a:pt x="248" y="512"/>
                  </a:lnTo>
                  <a:cubicBezTo>
                    <a:pt x="262" y="518"/>
                    <a:pt x="274" y="520"/>
                    <a:pt x="287" y="520"/>
                  </a:cubicBezTo>
                  <a:lnTo>
                    <a:pt x="287" y="520"/>
                  </a:lnTo>
                  <a:cubicBezTo>
                    <a:pt x="320" y="520"/>
                    <a:pt x="343" y="503"/>
                    <a:pt x="360" y="482"/>
                  </a:cubicBezTo>
                  <a:lnTo>
                    <a:pt x="360" y="482"/>
                  </a:lnTo>
                  <a:cubicBezTo>
                    <a:pt x="359" y="480"/>
                    <a:pt x="358" y="479"/>
                    <a:pt x="357" y="477"/>
                  </a:cubicBezTo>
                  <a:lnTo>
                    <a:pt x="357" y="477"/>
                  </a:lnTo>
                  <a:cubicBezTo>
                    <a:pt x="349" y="466"/>
                    <a:pt x="345" y="448"/>
                    <a:pt x="368" y="428"/>
                  </a:cubicBezTo>
                  <a:lnTo>
                    <a:pt x="368" y="428"/>
                  </a:lnTo>
                  <a:cubicBezTo>
                    <a:pt x="369" y="426"/>
                    <a:pt x="370" y="425"/>
                    <a:pt x="371" y="425"/>
                  </a:cubicBezTo>
                  <a:lnTo>
                    <a:pt x="371" y="425"/>
                  </a:lnTo>
                  <a:cubicBezTo>
                    <a:pt x="377" y="418"/>
                    <a:pt x="386" y="415"/>
                    <a:pt x="394" y="415"/>
                  </a:cubicBezTo>
                  <a:lnTo>
                    <a:pt x="394" y="415"/>
                  </a:lnTo>
                  <a:cubicBezTo>
                    <a:pt x="401" y="415"/>
                    <a:pt x="407" y="416"/>
                    <a:pt x="413" y="420"/>
                  </a:cubicBezTo>
                  <a:lnTo>
                    <a:pt x="413" y="420"/>
                  </a:lnTo>
                  <a:cubicBezTo>
                    <a:pt x="411" y="430"/>
                    <a:pt x="398" y="439"/>
                    <a:pt x="394" y="448"/>
                  </a:cubicBezTo>
                  <a:lnTo>
                    <a:pt x="394" y="448"/>
                  </a:lnTo>
                  <a:cubicBezTo>
                    <a:pt x="398" y="451"/>
                    <a:pt x="401" y="455"/>
                    <a:pt x="404" y="458"/>
                  </a:cubicBezTo>
                  <a:lnTo>
                    <a:pt x="404" y="458"/>
                  </a:lnTo>
                  <a:cubicBezTo>
                    <a:pt x="418" y="458"/>
                    <a:pt x="428" y="453"/>
                    <a:pt x="435" y="448"/>
                  </a:cubicBezTo>
                  <a:lnTo>
                    <a:pt x="435" y="448"/>
                  </a:lnTo>
                  <a:cubicBezTo>
                    <a:pt x="439" y="458"/>
                    <a:pt x="437" y="470"/>
                    <a:pt x="429" y="479"/>
                  </a:cubicBezTo>
                  <a:lnTo>
                    <a:pt x="429" y="479"/>
                  </a:lnTo>
                  <a:cubicBezTo>
                    <a:pt x="425" y="483"/>
                    <a:pt x="421" y="487"/>
                    <a:pt x="417" y="490"/>
                  </a:cubicBezTo>
                  <a:lnTo>
                    <a:pt x="417" y="490"/>
                  </a:lnTo>
                  <a:cubicBezTo>
                    <a:pt x="469" y="483"/>
                    <a:pt x="485" y="435"/>
                    <a:pt x="491" y="416"/>
                  </a:cubicBezTo>
                  <a:lnTo>
                    <a:pt x="491" y="416"/>
                  </a:lnTo>
                  <a:cubicBezTo>
                    <a:pt x="498" y="396"/>
                    <a:pt x="520" y="395"/>
                    <a:pt x="521" y="395"/>
                  </a:cubicBezTo>
                  <a:lnTo>
                    <a:pt x="521" y="395"/>
                  </a:lnTo>
                  <a:lnTo>
                    <a:pt x="521" y="395"/>
                  </a:lnTo>
                  <a:cubicBezTo>
                    <a:pt x="538" y="420"/>
                    <a:pt x="560" y="433"/>
                    <a:pt x="585" y="433"/>
                  </a:cubicBezTo>
                  <a:lnTo>
                    <a:pt x="585" y="433"/>
                  </a:lnTo>
                  <a:cubicBezTo>
                    <a:pt x="602" y="433"/>
                    <a:pt x="617" y="428"/>
                    <a:pt x="629" y="423"/>
                  </a:cubicBezTo>
                  <a:lnTo>
                    <a:pt x="629" y="423"/>
                  </a:lnTo>
                  <a:cubicBezTo>
                    <a:pt x="635" y="420"/>
                    <a:pt x="643" y="417"/>
                    <a:pt x="646" y="417"/>
                  </a:cubicBezTo>
                  <a:lnTo>
                    <a:pt x="646" y="417"/>
                  </a:lnTo>
                  <a:cubicBezTo>
                    <a:pt x="651" y="418"/>
                    <a:pt x="656" y="418"/>
                    <a:pt x="660" y="418"/>
                  </a:cubicBezTo>
                  <a:lnTo>
                    <a:pt x="660" y="418"/>
                  </a:lnTo>
                  <a:cubicBezTo>
                    <a:pt x="684" y="418"/>
                    <a:pt x="705" y="407"/>
                    <a:pt x="723" y="397"/>
                  </a:cubicBezTo>
                  <a:lnTo>
                    <a:pt x="723" y="397"/>
                  </a:lnTo>
                  <a:cubicBezTo>
                    <a:pt x="734" y="391"/>
                    <a:pt x="748" y="383"/>
                    <a:pt x="755" y="383"/>
                  </a:cubicBezTo>
                  <a:lnTo>
                    <a:pt x="755" y="383"/>
                  </a:lnTo>
                  <a:lnTo>
                    <a:pt x="755" y="383"/>
                  </a:lnTo>
                  <a:cubicBezTo>
                    <a:pt x="755" y="383"/>
                    <a:pt x="762" y="387"/>
                    <a:pt x="770" y="410"/>
                  </a:cubicBezTo>
                  <a:lnTo>
                    <a:pt x="770" y="410"/>
                  </a:lnTo>
                  <a:cubicBezTo>
                    <a:pt x="775" y="424"/>
                    <a:pt x="788" y="433"/>
                    <a:pt x="802" y="433"/>
                  </a:cubicBezTo>
                  <a:lnTo>
                    <a:pt x="802" y="433"/>
                  </a:lnTo>
                  <a:cubicBezTo>
                    <a:pt x="803" y="433"/>
                    <a:pt x="806" y="432"/>
                    <a:pt x="808" y="432"/>
                  </a:cubicBezTo>
                  <a:lnTo>
                    <a:pt x="808" y="432"/>
                  </a:lnTo>
                  <a:cubicBezTo>
                    <a:pt x="812" y="432"/>
                    <a:pt x="815" y="431"/>
                    <a:pt x="818" y="431"/>
                  </a:cubicBezTo>
                  <a:lnTo>
                    <a:pt x="818" y="431"/>
                  </a:lnTo>
                  <a:cubicBezTo>
                    <a:pt x="838" y="431"/>
                    <a:pt x="860" y="443"/>
                    <a:pt x="882" y="455"/>
                  </a:cubicBezTo>
                  <a:lnTo>
                    <a:pt x="882" y="455"/>
                  </a:lnTo>
                  <a:cubicBezTo>
                    <a:pt x="911" y="470"/>
                    <a:pt x="943" y="488"/>
                    <a:pt x="981" y="488"/>
                  </a:cubicBezTo>
                  <a:lnTo>
                    <a:pt x="981" y="488"/>
                  </a:lnTo>
                  <a:cubicBezTo>
                    <a:pt x="1002" y="488"/>
                    <a:pt x="1022" y="482"/>
                    <a:pt x="1042" y="472"/>
                  </a:cubicBezTo>
                  <a:lnTo>
                    <a:pt x="1042" y="472"/>
                  </a:lnTo>
                  <a:cubicBezTo>
                    <a:pt x="1050" y="475"/>
                    <a:pt x="1063" y="483"/>
                    <a:pt x="1069" y="489"/>
                  </a:cubicBezTo>
                  <a:lnTo>
                    <a:pt x="1069" y="489"/>
                  </a:lnTo>
                  <a:cubicBezTo>
                    <a:pt x="1068" y="546"/>
                    <a:pt x="1105" y="568"/>
                    <a:pt x="1130" y="583"/>
                  </a:cubicBezTo>
                  <a:lnTo>
                    <a:pt x="1130" y="583"/>
                  </a:lnTo>
                  <a:cubicBezTo>
                    <a:pt x="1136" y="587"/>
                    <a:pt x="1143" y="590"/>
                    <a:pt x="1148" y="594"/>
                  </a:cubicBezTo>
                  <a:lnTo>
                    <a:pt x="1148" y="594"/>
                  </a:lnTo>
                  <a:cubicBezTo>
                    <a:pt x="1151" y="597"/>
                    <a:pt x="1154" y="599"/>
                    <a:pt x="1156" y="601"/>
                  </a:cubicBezTo>
                  <a:lnTo>
                    <a:pt x="1156" y="601"/>
                  </a:lnTo>
                  <a:cubicBezTo>
                    <a:pt x="1159" y="602"/>
                    <a:pt x="1162" y="605"/>
                    <a:pt x="1164" y="606"/>
                  </a:cubicBezTo>
                  <a:lnTo>
                    <a:pt x="1164" y="606"/>
                  </a:lnTo>
                  <a:cubicBezTo>
                    <a:pt x="1163" y="625"/>
                    <a:pt x="1163" y="650"/>
                    <a:pt x="1178" y="670"/>
                  </a:cubicBezTo>
                  <a:lnTo>
                    <a:pt x="1178" y="670"/>
                  </a:lnTo>
                  <a:cubicBezTo>
                    <a:pt x="1410" y="681"/>
                    <a:pt x="1617" y="1013"/>
                    <a:pt x="1885" y="781"/>
                  </a:cubicBezTo>
                  <a:lnTo>
                    <a:pt x="1885" y="781"/>
                  </a:lnTo>
                  <a:cubicBezTo>
                    <a:pt x="1910" y="779"/>
                    <a:pt x="1936" y="778"/>
                    <a:pt x="1964" y="775"/>
                  </a:cubicBezTo>
                  <a:lnTo>
                    <a:pt x="1964" y="775"/>
                  </a:lnTo>
                  <a:cubicBezTo>
                    <a:pt x="1991" y="773"/>
                    <a:pt x="2020" y="770"/>
                    <a:pt x="2051" y="766"/>
                  </a:cubicBezTo>
                  <a:lnTo>
                    <a:pt x="2051" y="766"/>
                  </a:lnTo>
                  <a:cubicBezTo>
                    <a:pt x="2076" y="773"/>
                    <a:pt x="2102" y="781"/>
                    <a:pt x="2128" y="787"/>
                  </a:cubicBezTo>
                  <a:lnTo>
                    <a:pt x="2128" y="787"/>
                  </a:lnTo>
                  <a:cubicBezTo>
                    <a:pt x="2129" y="788"/>
                    <a:pt x="2130" y="790"/>
                    <a:pt x="2131" y="791"/>
                  </a:cubicBezTo>
                  <a:lnTo>
                    <a:pt x="2131" y="791"/>
                  </a:lnTo>
                  <a:cubicBezTo>
                    <a:pt x="2133" y="794"/>
                    <a:pt x="2136" y="797"/>
                    <a:pt x="2138" y="801"/>
                  </a:cubicBezTo>
                  <a:lnTo>
                    <a:pt x="2138" y="801"/>
                  </a:lnTo>
                  <a:cubicBezTo>
                    <a:pt x="2230" y="910"/>
                    <a:pt x="2251" y="1018"/>
                    <a:pt x="2201" y="1129"/>
                  </a:cubicBezTo>
                  <a:lnTo>
                    <a:pt x="2201" y="1129"/>
                  </a:lnTo>
                  <a:cubicBezTo>
                    <a:pt x="2178" y="1180"/>
                    <a:pt x="2187" y="1227"/>
                    <a:pt x="2195" y="1268"/>
                  </a:cubicBezTo>
                  <a:lnTo>
                    <a:pt x="2195" y="1268"/>
                  </a:lnTo>
                  <a:cubicBezTo>
                    <a:pt x="2198" y="1284"/>
                    <a:pt x="2201" y="1300"/>
                    <a:pt x="2202" y="1316"/>
                  </a:cubicBezTo>
                  <a:lnTo>
                    <a:pt x="2202" y="1316"/>
                  </a:lnTo>
                  <a:cubicBezTo>
                    <a:pt x="2204" y="1352"/>
                    <a:pt x="2236" y="1382"/>
                    <a:pt x="2272" y="1382"/>
                  </a:cubicBezTo>
                  <a:lnTo>
                    <a:pt x="2272" y="1382"/>
                  </a:lnTo>
                  <a:cubicBezTo>
                    <a:pt x="2281" y="1382"/>
                    <a:pt x="2289" y="1381"/>
                    <a:pt x="2296" y="1378"/>
                  </a:cubicBezTo>
                  <a:lnTo>
                    <a:pt x="2296" y="1378"/>
                  </a:lnTo>
                  <a:cubicBezTo>
                    <a:pt x="2317" y="1369"/>
                    <a:pt x="2325" y="1356"/>
                    <a:pt x="2328" y="1346"/>
                  </a:cubicBezTo>
                  <a:lnTo>
                    <a:pt x="2328" y="1346"/>
                  </a:lnTo>
                  <a:cubicBezTo>
                    <a:pt x="2334" y="1323"/>
                    <a:pt x="2322" y="1306"/>
                    <a:pt x="2314" y="1296"/>
                  </a:cubicBezTo>
                  <a:lnTo>
                    <a:pt x="2314" y="1296"/>
                  </a:lnTo>
                  <a:cubicBezTo>
                    <a:pt x="2313" y="1294"/>
                    <a:pt x="2312" y="1293"/>
                    <a:pt x="2311" y="1291"/>
                  </a:cubicBezTo>
                  <a:lnTo>
                    <a:pt x="2311" y="1291"/>
                  </a:lnTo>
                  <a:lnTo>
                    <a:pt x="2311" y="1290"/>
                  </a:lnTo>
                  <a:lnTo>
                    <a:pt x="2311" y="1290"/>
                  </a:lnTo>
                  <a:cubicBezTo>
                    <a:pt x="2322" y="1300"/>
                    <a:pt x="2334" y="1303"/>
                    <a:pt x="2342" y="1303"/>
                  </a:cubicBezTo>
                  <a:lnTo>
                    <a:pt x="2342" y="1303"/>
                  </a:lnTo>
                  <a:cubicBezTo>
                    <a:pt x="2348" y="1303"/>
                    <a:pt x="2352" y="1302"/>
                    <a:pt x="2357" y="1301"/>
                  </a:cubicBezTo>
                  <a:lnTo>
                    <a:pt x="2357" y="1301"/>
                  </a:lnTo>
                  <a:cubicBezTo>
                    <a:pt x="2351" y="1315"/>
                    <a:pt x="2347" y="1329"/>
                    <a:pt x="2342" y="1342"/>
                  </a:cubicBezTo>
                  <a:lnTo>
                    <a:pt x="2342" y="1342"/>
                  </a:lnTo>
                  <a:cubicBezTo>
                    <a:pt x="2334" y="1370"/>
                    <a:pt x="2327" y="1394"/>
                    <a:pt x="2309" y="1409"/>
                  </a:cubicBezTo>
                  <a:lnTo>
                    <a:pt x="2309" y="1409"/>
                  </a:lnTo>
                  <a:cubicBezTo>
                    <a:pt x="2286" y="1428"/>
                    <a:pt x="2282" y="1447"/>
                    <a:pt x="2282" y="1460"/>
                  </a:cubicBezTo>
                  <a:lnTo>
                    <a:pt x="2282" y="1460"/>
                  </a:lnTo>
                  <a:cubicBezTo>
                    <a:pt x="2284" y="1477"/>
                    <a:pt x="2293" y="1492"/>
                    <a:pt x="2309" y="1502"/>
                  </a:cubicBezTo>
                  <a:lnTo>
                    <a:pt x="2309" y="1502"/>
                  </a:lnTo>
                  <a:cubicBezTo>
                    <a:pt x="2344" y="1525"/>
                    <a:pt x="2362" y="1561"/>
                    <a:pt x="2382" y="1600"/>
                  </a:cubicBezTo>
                  <a:lnTo>
                    <a:pt x="2382" y="1600"/>
                  </a:lnTo>
                  <a:cubicBezTo>
                    <a:pt x="2390" y="1617"/>
                    <a:pt x="2400" y="1636"/>
                    <a:pt x="2410" y="1653"/>
                  </a:cubicBezTo>
                  <a:lnTo>
                    <a:pt x="2410" y="1653"/>
                  </a:lnTo>
                  <a:cubicBezTo>
                    <a:pt x="2418" y="1665"/>
                    <a:pt x="2459" y="1726"/>
                    <a:pt x="2510" y="1726"/>
                  </a:cubicBezTo>
                  <a:lnTo>
                    <a:pt x="2510" y="1726"/>
                  </a:lnTo>
                  <a:cubicBezTo>
                    <a:pt x="2523" y="1726"/>
                    <a:pt x="2536" y="1722"/>
                    <a:pt x="2547" y="1714"/>
                  </a:cubicBezTo>
                  <a:lnTo>
                    <a:pt x="2547" y="1714"/>
                  </a:lnTo>
                  <a:cubicBezTo>
                    <a:pt x="2551" y="1711"/>
                    <a:pt x="2555" y="1708"/>
                    <a:pt x="2559" y="1707"/>
                  </a:cubicBezTo>
                  <a:lnTo>
                    <a:pt x="2559" y="1707"/>
                  </a:lnTo>
                  <a:cubicBezTo>
                    <a:pt x="2560" y="1711"/>
                    <a:pt x="2560" y="1715"/>
                    <a:pt x="2561" y="1718"/>
                  </a:cubicBezTo>
                  <a:lnTo>
                    <a:pt x="2561" y="1718"/>
                  </a:lnTo>
                  <a:cubicBezTo>
                    <a:pt x="2562" y="1723"/>
                    <a:pt x="2563" y="1728"/>
                    <a:pt x="2564" y="1733"/>
                  </a:cubicBezTo>
                  <a:lnTo>
                    <a:pt x="2564" y="1733"/>
                  </a:lnTo>
                  <a:cubicBezTo>
                    <a:pt x="2565" y="1738"/>
                    <a:pt x="2566" y="1746"/>
                    <a:pt x="2567" y="1754"/>
                  </a:cubicBezTo>
                  <a:lnTo>
                    <a:pt x="2567" y="1754"/>
                  </a:lnTo>
                  <a:cubicBezTo>
                    <a:pt x="2569" y="1779"/>
                    <a:pt x="2572" y="1816"/>
                    <a:pt x="2607" y="1837"/>
                  </a:cubicBezTo>
                  <a:lnTo>
                    <a:pt x="2607" y="1837"/>
                  </a:lnTo>
                  <a:cubicBezTo>
                    <a:pt x="2666" y="1872"/>
                    <a:pt x="2688" y="1930"/>
                    <a:pt x="2712" y="1998"/>
                  </a:cubicBezTo>
                  <a:lnTo>
                    <a:pt x="2719" y="2018"/>
                  </a:lnTo>
                  <a:lnTo>
                    <a:pt x="2719" y="2018"/>
                  </a:lnTo>
                  <a:cubicBezTo>
                    <a:pt x="2726" y="2037"/>
                    <a:pt x="2745" y="2088"/>
                    <a:pt x="2807" y="2089"/>
                  </a:cubicBezTo>
                  <a:lnTo>
                    <a:pt x="2807" y="2089"/>
                  </a:lnTo>
                  <a:cubicBezTo>
                    <a:pt x="2872" y="2090"/>
                    <a:pt x="2911" y="2130"/>
                    <a:pt x="2950" y="2190"/>
                  </a:cubicBezTo>
                  <a:lnTo>
                    <a:pt x="2950" y="2190"/>
                  </a:lnTo>
                  <a:cubicBezTo>
                    <a:pt x="2976" y="2231"/>
                    <a:pt x="3008" y="2270"/>
                    <a:pt x="3065" y="2285"/>
                  </a:cubicBezTo>
                  <a:lnTo>
                    <a:pt x="3065" y="2285"/>
                  </a:lnTo>
                  <a:cubicBezTo>
                    <a:pt x="3064" y="2285"/>
                    <a:pt x="3064" y="2285"/>
                    <a:pt x="3064" y="2286"/>
                  </a:cubicBezTo>
                  <a:lnTo>
                    <a:pt x="3064" y="2286"/>
                  </a:lnTo>
                  <a:cubicBezTo>
                    <a:pt x="3062" y="2290"/>
                    <a:pt x="3060" y="2294"/>
                    <a:pt x="3059" y="2298"/>
                  </a:cubicBezTo>
                  <a:lnTo>
                    <a:pt x="3059" y="2298"/>
                  </a:lnTo>
                  <a:cubicBezTo>
                    <a:pt x="3062" y="2289"/>
                    <a:pt x="3069" y="2283"/>
                    <a:pt x="3078" y="2280"/>
                  </a:cubicBezTo>
                  <a:lnTo>
                    <a:pt x="3078" y="2280"/>
                  </a:lnTo>
                  <a:cubicBezTo>
                    <a:pt x="3081" y="2278"/>
                    <a:pt x="3085" y="2278"/>
                    <a:pt x="3089" y="2278"/>
                  </a:cubicBezTo>
                  <a:lnTo>
                    <a:pt x="3089" y="2278"/>
                  </a:lnTo>
                  <a:cubicBezTo>
                    <a:pt x="3094" y="2278"/>
                    <a:pt x="3098" y="2278"/>
                    <a:pt x="3102" y="2280"/>
                  </a:cubicBezTo>
                  <a:lnTo>
                    <a:pt x="3102" y="2280"/>
                  </a:lnTo>
                  <a:cubicBezTo>
                    <a:pt x="3100" y="2289"/>
                    <a:pt x="3094" y="2301"/>
                    <a:pt x="3089" y="2311"/>
                  </a:cubicBezTo>
                  <a:lnTo>
                    <a:pt x="3089" y="2311"/>
                  </a:lnTo>
                  <a:lnTo>
                    <a:pt x="3089" y="2311"/>
                  </a:lnTo>
                  <a:cubicBezTo>
                    <a:pt x="3094" y="2315"/>
                    <a:pt x="3098" y="2319"/>
                    <a:pt x="3103" y="2323"/>
                  </a:cubicBezTo>
                  <a:lnTo>
                    <a:pt x="3103" y="2323"/>
                  </a:lnTo>
                  <a:cubicBezTo>
                    <a:pt x="3115" y="2323"/>
                    <a:pt x="3125" y="2322"/>
                    <a:pt x="3137" y="2320"/>
                  </a:cubicBezTo>
                  <a:lnTo>
                    <a:pt x="3137" y="2320"/>
                  </a:lnTo>
                  <a:cubicBezTo>
                    <a:pt x="3137" y="2322"/>
                    <a:pt x="3137" y="2325"/>
                    <a:pt x="3136" y="2328"/>
                  </a:cubicBezTo>
                  <a:lnTo>
                    <a:pt x="3136" y="2328"/>
                  </a:lnTo>
                  <a:cubicBezTo>
                    <a:pt x="3134" y="2339"/>
                    <a:pt x="3127" y="2349"/>
                    <a:pt x="3117" y="2353"/>
                  </a:cubicBezTo>
                  <a:lnTo>
                    <a:pt x="3111" y="2356"/>
                  </a:lnTo>
                  <a:lnTo>
                    <a:pt x="3111" y="2356"/>
                  </a:lnTo>
                  <a:cubicBezTo>
                    <a:pt x="3175" y="2353"/>
                    <a:pt x="3228" y="2326"/>
                    <a:pt x="3279" y="2301"/>
                  </a:cubicBezTo>
                  <a:lnTo>
                    <a:pt x="3279" y="2301"/>
                  </a:lnTo>
                  <a:cubicBezTo>
                    <a:pt x="3289" y="2295"/>
                    <a:pt x="3300" y="2289"/>
                    <a:pt x="3311" y="2284"/>
                  </a:cubicBezTo>
                  <a:lnTo>
                    <a:pt x="3311" y="2284"/>
                  </a:lnTo>
                  <a:cubicBezTo>
                    <a:pt x="3345" y="2267"/>
                    <a:pt x="3367" y="2245"/>
                    <a:pt x="3375" y="2218"/>
                  </a:cubicBezTo>
                  <a:lnTo>
                    <a:pt x="3375" y="2218"/>
                  </a:lnTo>
                  <a:cubicBezTo>
                    <a:pt x="3383" y="2191"/>
                    <a:pt x="3378" y="2162"/>
                    <a:pt x="3361" y="2131"/>
                  </a:cubicBezTo>
                  <a:lnTo>
                    <a:pt x="3361" y="2131"/>
                  </a:lnTo>
                  <a:cubicBezTo>
                    <a:pt x="3347" y="2107"/>
                    <a:pt x="3336" y="2074"/>
                    <a:pt x="3363" y="2051"/>
                  </a:cubicBezTo>
                  <a:lnTo>
                    <a:pt x="3363" y="2051"/>
                  </a:lnTo>
                  <a:cubicBezTo>
                    <a:pt x="3438" y="1989"/>
                    <a:pt x="3407" y="1916"/>
                    <a:pt x="3391" y="1880"/>
                  </a:cubicBezTo>
                  <a:lnTo>
                    <a:pt x="3391" y="1880"/>
                  </a:lnTo>
                  <a:cubicBezTo>
                    <a:pt x="3386" y="1868"/>
                    <a:pt x="3384" y="1857"/>
                    <a:pt x="3387" y="1842"/>
                  </a:cubicBezTo>
                  <a:lnTo>
                    <a:pt x="3387" y="1842"/>
                  </a:lnTo>
                  <a:cubicBezTo>
                    <a:pt x="3410" y="1670"/>
                    <a:pt x="3369" y="1523"/>
                    <a:pt x="3266" y="1408"/>
                  </a:cubicBezTo>
                  <a:lnTo>
                    <a:pt x="3266" y="1408"/>
                  </a:lnTo>
                  <a:cubicBezTo>
                    <a:pt x="3239" y="1377"/>
                    <a:pt x="3218" y="1340"/>
                    <a:pt x="3199" y="1290"/>
                  </a:cubicBezTo>
                  <a:lnTo>
                    <a:pt x="3199" y="1290"/>
                  </a:lnTo>
                  <a:cubicBezTo>
                    <a:pt x="3197" y="1284"/>
                    <a:pt x="3195" y="1278"/>
                    <a:pt x="3193" y="1272"/>
                  </a:cubicBezTo>
                  <a:lnTo>
                    <a:pt x="3193" y="1272"/>
                  </a:lnTo>
                  <a:cubicBezTo>
                    <a:pt x="3178" y="1230"/>
                    <a:pt x="3160" y="1182"/>
                    <a:pt x="3119" y="1147"/>
                  </a:cubicBezTo>
                  <a:lnTo>
                    <a:pt x="3119" y="1147"/>
                  </a:lnTo>
                  <a:cubicBezTo>
                    <a:pt x="3072" y="1107"/>
                    <a:pt x="3063" y="1045"/>
                    <a:pt x="3070" y="1006"/>
                  </a:cubicBezTo>
                  <a:lnTo>
                    <a:pt x="3070" y="1006"/>
                  </a:lnTo>
                  <a:cubicBezTo>
                    <a:pt x="3093" y="878"/>
                    <a:pt x="3016" y="806"/>
                    <a:pt x="2953" y="748"/>
                  </a:cubicBezTo>
                  <a:lnTo>
                    <a:pt x="2950" y="745"/>
                  </a:lnTo>
                  <a:lnTo>
                    <a:pt x="2950" y="745"/>
                  </a:lnTo>
                  <a:cubicBezTo>
                    <a:pt x="2908" y="705"/>
                    <a:pt x="2871" y="660"/>
                    <a:pt x="2836" y="616"/>
                  </a:cubicBezTo>
                  <a:lnTo>
                    <a:pt x="2836" y="616"/>
                  </a:lnTo>
                  <a:cubicBezTo>
                    <a:pt x="2810" y="584"/>
                    <a:pt x="2783" y="552"/>
                    <a:pt x="2755" y="521"/>
                  </a:cubicBezTo>
                  <a:lnTo>
                    <a:pt x="2755" y="521"/>
                  </a:lnTo>
                  <a:cubicBezTo>
                    <a:pt x="2714" y="478"/>
                    <a:pt x="2703" y="420"/>
                    <a:pt x="2691" y="359"/>
                  </a:cubicBezTo>
                  <a:lnTo>
                    <a:pt x="2691" y="359"/>
                  </a:lnTo>
                  <a:cubicBezTo>
                    <a:pt x="2680" y="302"/>
                    <a:pt x="2669" y="243"/>
                    <a:pt x="2631" y="190"/>
                  </a:cubicBezTo>
                  <a:lnTo>
                    <a:pt x="2631" y="190"/>
                  </a:lnTo>
                  <a:cubicBezTo>
                    <a:pt x="2627" y="184"/>
                    <a:pt x="2622" y="178"/>
                    <a:pt x="2617" y="173"/>
                  </a:cubicBezTo>
                  <a:lnTo>
                    <a:pt x="2617" y="173"/>
                  </a:lnTo>
                  <a:cubicBezTo>
                    <a:pt x="2605" y="159"/>
                    <a:pt x="2597" y="150"/>
                    <a:pt x="2599" y="142"/>
                  </a:cubicBezTo>
                  <a:lnTo>
                    <a:pt x="2599" y="142"/>
                  </a:lnTo>
                  <a:cubicBezTo>
                    <a:pt x="2607" y="94"/>
                    <a:pt x="2601" y="58"/>
                    <a:pt x="2580" y="33"/>
                  </a:cubicBezTo>
                  <a:lnTo>
                    <a:pt x="2580" y="33"/>
                  </a:lnTo>
                  <a:cubicBezTo>
                    <a:pt x="2574" y="26"/>
                    <a:pt x="2566" y="20"/>
                    <a:pt x="2558" y="15"/>
                  </a:cubicBezTo>
                  <a:lnTo>
                    <a:pt x="2558" y="15"/>
                  </a:lnTo>
                  <a:cubicBezTo>
                    <a:pt x="2556" y="19"/>
                    <a:pt x="2553" y="24"/>
                    <a:pt x="2550" y="27"/>
                  </a:cubicBezTo>
                  <a:lnTo>
                    <a:pt x="2550" y="27"/>
                  </a:lnTo>
                  <a:cubicBezTo>
                    <a:pt x="2546" y="33"/>
                    <a:pt x="2540" y="37"/>
                    <a:pt x="2536" y="41"/>
                  </a:cubicBezTo>
                </a:path>
              </a:pathLst>
            </a:custGeom>
            <a:solidFill>
              <a:schemeClr val="accent4"/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67D0E4A-2E0B-A44F-A5CB-335AC8D2D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2889" y="5711641"/>
              <a:ext cx="1249397" cy="1587502"/>
            </a:xfrm>
            <a:custGeom>
              <a:avLst/>
              <a:gdLst>
                <a:gd name="connsiteX0" fmla="*/ 828575 w 1249397"/>
                <a:gd name="connsiteY0" fmla="*/ 368717 h 1587502"/>
                <a:gd name="connsiteX1" fmla="*/ 825308 w 1249397"/>
                <a:gd name="connsiteY1" fmla="*/ 371986 h 1587502"/>
                <a:gd name="connsiteX2" fmla="*/ 829882 w 1249397"/>
                <a:gd name="connsiteY2" fmla="*/ 378523 h 1587502"/>
                <a:gd name="connsiteX3" fmla="*/ 831189 w 1249397"/>
                <a:gd name="connsiteY3" fmla="*/ 380484 h 1587502"/>
                <a:gd name="connsiteX4" fmla="*/ 835110 w 1249397"/>
                <a:gd name="connsiteY4" fmla="*/ 384407 h 1587502"/>
                <a:gd name="connsiteX5" fmla="*/ 836417 w 1249397"/>
                <a:gd name="connsiteY5" fmla="*/ 385714 h 1587502"/>
                <a:gd name="connsiteX6" fmla="*/ 840991 w 1249397"/>
                <a:gd name="connsiteY6" fmla="*/ 389637 h 1587502"/>
                <a:gd name="connsiteX7" fmla="*/ 841644 w 1249397"/>
                <a:gd name="connsiteY7" fmla="*/ 390944 h 1587502"/>
                <a:gd name="connsiteX8" fmla="*/ 847525 w 1249397"/>
                <a:gd name="connsiteY8" fmla="*/ 394213 h 1587502"/>
                <a:gd name="connsiteX9" fmla="*/ 848179 w 1249397"/>
                <a:gd name="connsiteY9" fmla="*/ 394867 h 1587502"/>
                <a:gd name="connsiteX10" fmla="*/ 853407 w 1249397"/>
                <a:gd name="connsiteY10" fmla="*/ 397482 h 1587502"/>
                <a:gd name="connsiteX11" fmla="*/ 855367 w 1249397"/>
                <a:gd name="connsiteY11" fmla="*/ 398136 h 1587502"/>
                <a:gd name="connsiteX12" fmla="*/ 859941 w 1249397"/>
                <a:gd name="connsiteY12" fmla="*/ 400097 h 1587502"/>
                <a:gd name="connsiteX13" fmla="*/ 861901 w 1249397"/>
                <a:gd name="connsiteY13" fmla="*/ 400097 h 1587502"/>
                <a:gd name="connsiteX14" fmla="*/ 867782 w 1249397"/>
                <a:gd name="connsiteY14" fmla="*/ 401405 h 1587502"/>
                <a:gd name="connsiteX15" fmla="*/ 868436 w 1249397"/>
                <a:gd name="connsiteY15" fmla="*/ 401405 h 1587502"/>
                <a:gd name="connsiteX16" fmla="*/ 874970 w 1249397"/>
                <a:gd name="connsiteY16" fmla="*/ 402712 h 1587502"/>
                <a:gd name="connsiteX17" fmla="*/ 873416 w 1249397"/>
                <a:gd name="connsiteY17" fmla="*/ 402271 h 1587502"/>
                <a:gd name="connsiteX18" fmla="*/ 868616 w 1249397"/>
                <a:gd name="connsiteY18" fmla="*/ 401287 h 1587502"/>
                <a:gd name="connsiteX19" fmla="*/ 867980 w 1249397"/>
                <a:gd name="connsiteY19" fmla="*/ 401287 h 1587502"/>
                <a:gd name="connsiteX20" fmla="*/ 862257 w 1249397"/>
                <a:gd name="connsiteY20" fmla="*/ 399982 h 1587502"/>
                <a:gd name="connsiteX21" fmla="*/ 860349 w 1249397"/>
                <a:gd name="connsiteY21" fmla="*/ 399982 h 1587502"/>
                <a:gd name="connsiteX22" fmla="*/ 855897 w 1249397"/>
                <a:gd name="connsiteY22" fmla="*/ 398026 h 1587502"/>
                <a:gd name="connsiteX23" fmla="*/ 853990 w 1249397"/>
                <a:gd name="connsiteY23" fmla="*/ 397374 h 1587502"/>
                <a:gd name="connsiteX24" fmla="*/ 848902 w 1249397"/>
                <a:gd name="connsiteY24" fmla="*/ 394765 h 1587502"/>
                <a:gd name="connsiteX25" fmla="*/ 848266 w 1249397"/>
                <a:gd name="connsiteY25" fmla="*/ 394113 h 1587502"/>
                <a:gd name="connsiteX26" fmla="*/ 842543 w 1249397"/>
                <a:gd name="connsiteY26" fmla="*/ 390852 h 1587502"/>
                <a:gd name="connsiteX27" fmla="*/ 841907 w 1249397"/>
                <a:gd name="connsiteY27" fmla="*/ 389548 h 1587502"/>
                <a:gd name="connsiteX28" fmla="*/ 837456 w 1249397"/>
                <a:gd name="connsiteY28" fmla="*/ 385635 h 1587502"/>
                <a:gd name="connsiteX29" fmla="*/ 836184 w 1249397"/>
                <a:gd name="connsiteY29" fmla="*/ 384331 h 1587502"/>
                <a:gd name="connsiteX30" fmla="*/ 832368 w 1249397"/>
                <a:gd name="connsiteY30" fmla="*/ 380418 h 1587502"/>
                <a:gd name="connsiteX31" fmla="*/ 831096 w 1249397"/>
                <a:gd name="connsiteY31" fmla="*/ 378462 h 1587502"/>
                <a:gd name="connsiteX32" fmla="*/ 826645 w 1249397"/>
                <a:gd name="connsiteY32" fmla="*/ 371940 h 1587502"/>
                <a:gd name="connsiteX33" fmla="*/ 828974 w 1249397"/>
                <a:gd name="connsiteY33" fmla="*/ 369552 h 1587502"/>
                <a:gd name="connsiteX34" fmla="*/ 267261 w 1249397"/>
                <a:gd name="connsiteY34" fmla="*/ 0 h 1587502"/>
                <a:gd name="connsiteX35" fmla="*/ 614897 w 1249397"/>
                <a:gd name="connsiteY35" fmla="*/ 68644 h 1587502"/>
                <a:gd name="connsiteX36" fmla="*/ 751468 w 1249397"/>
                <a:gd name="connsiteY36" fmla="*/ 105908 h 1587502"/>
                <a:gd name="connsiteX37" fmla="*/ 752775 w 1249397"/>
                <a:gd name="connsiteY37" fmla="*/ 105908 h 1587502"/>
                <a:gd name="connsiteX38" fmla="*/ 756042 w 1249397"/>
                <a:gd name="connsiteY38" fmla="*/ 105908 h 1587502"/>
                <a:gd name="connsiteX39" fmla="*/ 824001 w 1249397"/>
                <a:gd name="connsiteY39" fmla="*/ 110484 h 1587502"/>
                <a:gd name="connsiteX40" fmla="*/ 861248 w 1249397"/>
                <a:gd name="connsiteY40" fmla="*/ 113753 h 1587502"/>
                <a:gd name="connsiteX41" fmla="*/ 863862 w 1249397"/>
                <a:gd name="connsiteY41" fmla="*/ 117022 h 1587502"/>
                <a:gd name="connsiteX42" fmla="*/ 878891 w 1249397"/>
                <a:gd name="connsiteY42" fmla="*/ 154286 h 1587502"/>
                <a:gd name="connsiteX43" fmla="*/ 839031 w 1249397"/>
                <a:gd name="connsiteY43" fmla="*/ 356296 h 1587502"/>
                <a:gd name="connsiteX44" fmla="*/ 838377 w 1249397"/>
                <a:gd name="connsiteY44" fmla="*/ 357603 h 1587502"/>
                <a:gd name="connsiteX45" fmla="*/ 854060 w 1249397"/>
                <a:gd name="connsiteY45" fmla="*/ 383099 h 1587502"/>
                <a:gd name="connsiteX46" fmla="*/ 886732 w 1249397"/>
                <a:gd name="connsiteY46" fmla="*/ 392906 h 1587502"/>
                <a:gd name="connsiteX47" fmla="*/ 945543 w 1249397"/>
                <a:gd name="connsiteY47" fmla="*/ 400097 h 1587502"/>
                <a:gd name="connsiteX48" fmla="*/ 972988 w 1249397"/>
                <a:gd name="connsiteY48" fmla="*/ 405327 h 1587502"/>
                <a:gd name="connsiteX49" fmla="*/ 1214111 w 1249397"/>
                <a:gd name="connsiteY49" fmla="*/ 443245 h 1587502"/>
                <a:gd name="connsiteX50" fmla="*/ 1229794 w 1249397"/>
                <a:gd name="connsiteY50" fmla="*/ 445206 h 1587502"/>
                <a:gd name="connsiteX51" fmla="*/ 1238942 w 1249397"/>
                <a:gd name="connsiteY51" fmla="*/ 454358 h 1587502"/>
                <a:gd name="connsiteX52" fmla="*/ 1239596 w 1249397"/>
                <a:gd name="connsiteY52" fmla="*/ 455666 h 1587502"/>
                <a:gd name="connsiteX53" fmla="*/ 1249397 w 1249397"/>
                <a:gd name="connsiteY53" fmla="*/ 476586 h 1587502"/>
                <a:gd name="connsiteX54" fmla="*/ 1237635 w 1249397"/>
                <a:gd name="connsiteY54" fmla="*/ 513850 h 1587502"/>
                <a:gd name="connsiteX55" fmla="*/ 1101064 w 1249397"/>
                <a:gd name="connsiteY55" fmla="*/ 1536973 h 1587502"/>
                <a:gd name="connsiteX56" fmla="*/ 1096490 w 1249397"/>
                <a:gd name="connsiteY56" fmla="*/ 1586658 h 1587502"/>
                <a:gd name="connsiteX57" fmla="*/ 1095837 w 1249397"/>
                <a:gd name="connsiteY57" fmla="*/ 1586658 h 1587502"/>
                <a:gd name="connsiteX58" fmla="*/ 1094530 w 1249397"/>
                <a:gd name="connsiteY58" fmla="*/ 1587312 h 1587502"/>
                <a:gd name="connsiteX59" fmla="*/ 1012195 w 1249397"/>
                <a:gd name="connsiteY59" fmla="*/ 1570315 h 1587502"/>
                <a:gd name="connsiteX60" fmla="*/ 81681 w 1249397"/>
                <a:gd name="connsiteY60" fmla="*/ 1424528 h 1587502"/>
                <a:gd name="connsiteX61" fmla="*/ 11109 w 1249397"/>
                <a:gd name="connsiteY61" fmla="*/ 1419298 h 1587502"/>
                <a:gd name="connsiteX62" fmla="*/ 0 w 1249397"/>
                <a:gd name="connsiteY62" fmla="*/ 1412106 h 1587502"/>
                <a:gd name="connsiteX63" fmla="*/ 54890 w 1249397"/>
                <a:gd name="connsiteY63" fmla="*/ 1036199 h 1587502"/>
                <a:gd name="connsiteX64" fmla="*/ 247004 w 1249397"/>
                <a:gd name="connsiteY64" fmla="*/ 49685 h 1587502"/>
                <a:gd name="connsiteX65" fmla="*/ 247004 w 1249397"/>
                <a:gd name="connsiteY65" fmla="*/ 18959 h 1587502"/>
                <a:gd name="connsiteX66" fmla="*/ 262687 w 1249397"/>
                <a:gd name="connsiteY66" fmla="*/ 2615 h 1587502"/>
                <a:gd name="connsiteX67" fmla="*/ 267261 w 1249397"/>
                <a:gd name="connsiteY67" fmla="*/ 0 h 158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249397" h="1587502">
                  <a:moveTo>
                    <a:pt x="828575" y="368717"/>
                  </a:moveTo>
                  <a:cubicBezTo>
                    <a:pt x="827922" y="370024"/>
                    <a:pt x="826615" y="370678"/>
                    <a:pt x="825308" y="371986"/>
                  </a:cubicBezTo>
                  <a:cubicBezTo>
                    <a:pt x="826615" y="373947"/>
                    <a:pt x="828575" y="376562"/>
                    <a:pt x="829882" y="378523"/>
                  </a:cubicBezTo>
                  <a:cubicBezTo>
                    <a:pt x="830536" y="379177"/>
                    <a:pt x="831189" y="379831"/>
                    <a:pt x="831189" y="380484"/>
                  </a:cubicBezTo>
                  <a:cubicBezTo>
                    <a:pt x="832496" y="381792"/>
                    <a:pt x="833803" y="383099"/>
                    <a:pt x="835110" y="384407"/>
                  </a:cubicBezTo>
                  <a:cubicBezTo>
                    <a:pt x="835110" y="385061"/>
                    <a:pt x="835763" y="385714"/>
                    <a:pt x="836417" y="385714"/>
                  </a:cubicBezTo>
                  <a:cubicBezTo>
                    <a:pt x="837724" y="387676"/>
                    <a:pt x="839031" y="388329"/>
                    <a:pt x="840991" y="389637"/>
                  </a:cubicBezTo>
                  <a:cubicBezTo>
                    <a:pt x="840991" y="389637"/>
                    <a:pt x="841644" y="390291"/>
                    <a:pt x="841644" y="390944"/>
                  </a:cubicBezTo>
                  <a:cubicBezTo>
                    <a:pt x="843605" y="392252"/>
                    <a:pt x="845565" y="393559"/>
                    <a:pt x="847525" y="394213"/>
                  </a:cubicBezTo>
                  <a:cubicBezTo>
                    <a:pt x="847525" y="394213"/>
                    <a:pt x="848179" y="394213"/>
                    <a:pt x="848179" y="394867"/>
                  </a:cubicBezTo>
                  <a:cubicBezTo>
                    <a:pt x="850139" y="395521"/>
                    <a:pt x="851446" y="396828"/>
                    <a:pt x="853407" y="397482"/>
                  </a:cubicBezTo>
                  <a:cubicBezTo>
                    <a:pt x="854060" y="397482"/>
                    <a:pt x="854713" y="398136"/>
                    <a:pt x="855367" y="398136"/>
                  </a:cubicBezTo>
                  <a:cubicBezTo>
                    <a:pt x="856674" y="398789"/>
                    <a:pt x="857981" y="398789"/>
                    <a:pt x="859941" y="400097"/>
                  </a:cubicBezTo>
                  <a:cubicBezTo>
                    <a:pt x="860594" y="400097"/>
                    <a:pt x="861248" y="400097"/>
                    <a:pt x="861901" y="400097"/>
                  </a:cubicBezTo>
                  <a:cubicBezTo>
                    <a:pt x="863862" y="400751"/>
                    <a:pt x="865822" y="401405"/>
                    <a:pt x="867782" y="401405"/>
                  </a:cubicBezTo>
                  <a:cubicBezTo>
                    <a:pt x="867782" y="401405"/>
                    <a:pt x="867782" y="401405"/>
                    <a:pt x="868436" y="401405"/>
                  </a:cubicBezTo>
                  <a:cubicBezTo>
                    <a:pt x="870396" y="402058"/>
                    <a:pt x="873010" y="402712"/>
                    <a:pt x="874970" y="402712"/>
                  </a:cubicBezTo>
                  <a:lnTo>
                    <a:pt x="873416" y="402271"/>
                  </a:lnTo>
                  <a:lnTo>
                    <a:pt x="868616" y="401287"/>
                  </a:lnTo>
                  <a:cubicBezTo>
                    <a:pt x="867980" y="401287"/>
                    <a:pt x="867980" y="401287"/>
                    <a:pt x="867980" y="401287"/>
                  </a:cubicBezTo>
                  <a:cubicBezTo>
                    <a:pt x="866072" y="401287"/>
                    <a:pt x="864164" y="400635"/>
                    <a:pt x="862257" y="399982"/>
                  </a:cubicBezTo>
                  <a:cubicBezTo>
                    <a:pt x="861621" y="399982"/>
                    <a:pt x="860985" y="399982"/>
                    <a:pt x="860349" y="399982"/>
                  </a:cubicBezTo>
                  <a:cubicBezTo>
                    <a:pt x="858441" y="398678"/>
                    <a:pt x="857169" y="398678"/>
                    <a:pt x="855897" y="398026"/>
                  </a:cubicBezTo>
                  <a:cubicBezTo>
                    <a:pt x="855261" y="398026"/>
                    <a:pt x="854626" y="397374"/>
                    <a:pt x="853990" y="397374"/>
                  </a:cubicBezTo>
                  <a:cubicBezTo>
                    <a:pt x="852082" y="396722"/>
                    <a:pt x="850810" y="395417"/>
                    <a:pt x="848902" y="394765"/>
                  </a:cubicBezTo>
                  <a:cubicBezTo>
                    <a:pt x="848902" y="394113"/>
                    <a:pt x="848266" y="394113"/>
                    <a:pt x="848266" y="394113"/>
                  </a:cubicBezTo>
                  <a:cubicBezTo>
                    <a:pt x="846359" y="393461"/>
                    <a:pt x="844451" y="392157"/>
                    <a:pt x="842543" y="390852"/>
                  </a:cubicBezTo>
                  <a:cubicBezTo>
                    <a:pt x="842543" y="390200"/>
                    <a:pt x="841907" y="389548"/>
                    <a:pt x="841907" y="389548"/>
                  </a:cubicBezTo>
                  <a:cubicBezTo>
                    <a:pt x="839999" y="388244"/>
                    <a:pt x="838728" y="387592"/>
                    <a:pt x="837456" y="385635"/>
                  </a:cubicBezTo>
                  <a:cubicBezTo>
                    <a:pt x="836820" y="385635"/>
                    <a:pt x="836184" y="384983"/>
                    <a:pt x="836184" y="384331"/>
                  </a:cubicBezTo>
                  <a:cubicBezTo>
                    <a:pt x="834912" y="383027"/>
                    <a:pt x="833640" y="381722"/>
                    <a:pt x="832368" y="380418"/>
                  </a:cubicBezTo>
                  <a:cubicBezTo>
                    <a:pt x="832368" y="379766"/>
                    <a:pt x="831732" y="379114"/>
                    <a:pt x="831096" y="378462"/>
                  </a:cubicBezTo>
                  <a:cubicBezTo>
                    <a:pt x="829825" y="376505"/>
                    <a:pt x="827917" y="373896"/>
                    <a:pt x="826645" y="371940"/>
                  </a:cubicBezTo>
                  <a:lnTo>
                    <a:pt x="828974" y="369552"/>
                  </a:lnTo>
                  <a:close/>
                  <a:moveTo>
                    <a:pt x="267261" y="0"/>
                  </a:moveTo>
                  <a:cubicBezTo>
                    <a:pt x="382922" y="22228"/>
                    <a:pt x="499236" y="45763"/>
                    <a:pt x="614897" y="68644"/>
                  </a:cubicBezTo>
                  <a:cubicBezTo>
                    <a:pt x="660639" y="77797"/>
                    <a:pt x="711608" y="73221"/>
                    <a:pt x="751468" y="105908"/>
                  </a:cubicBezTo>
                  <a:cubicBezTo>
                    <a:pt x="752122" y="105908"/>
                    <a:pt x="752775" y="105908"/>
                    <a:pt x="752775" y="105908"/>
                  </a:cubicBezTo>
                  <a:cubicBezTo>
                    <a:pt x="754082" y="105908"/>
                    <a:pt x="755389" y="105908"/>
                    <a:pt x="756042" y="105908"/>
                  </a:cubicBezTo>
                  <a:cubicBezTo>
                    <a:pt x="778913" y="108523"/>
                    <a:pt x="800477" y="121598"/>
                    <a:pt x="824001" y="110484"/>
                  </a:cubicBezTo>
                  <a:cubicBezTo>
                    <a:pt x="840991" y="116368"/>
                    <a:pt x="852753" y="117022"/>
                    <a:pt x="861248" y="113753"/>
                  </a:cubicBezTo>
                  <a:cubicBezTo>
                    <a:pt x="861901" y="115061"/>
                    <a:pt x="863208" y="115715"/>
                    <a:pt x="863862" y="117022"/>
                  </a:cubicBezTo>
                  <a:cubicBezTo>
                    <a:pt x="872357" y="128790"/>
                    <a:pt x="876931" y="141211"/>
                    <a:pt x="878891" y="154286"/>
                  </a:cubicBezTo>
                  <a:cubicBezTo>
                    <a:pt x="863862" y="220969"/>
                    <a:pt x="848179" y="287652"/>
                    <a:pt x="839031" y="356296"/>
                  </a:cubicBezTo>
                  <a:cubicBezTo>
                    <a:pt x="838377" y="356296"/>
                    <a:pt x="838377" y="356949"/>
                    <a:pt x="838377" y="357603"/>
                  </a:cubicBezTo>
                  <a:cubicBezTo>
                    <a:pt x="838377" y="367409"/>
                    <a:pt x="841644" y="376562"/>
                    <a:pt x="854060" y="383099"/>
                  </a:cubicBezTo>
                  <a:cubicBezTo>
                    <a:pt x="864515" y="387676"/>
                    <a:pt x="875624" y="391598"/>
                    <a:pt x="886732" y="392906"/>
                  </a:cubicBezTo>
                  <a:cubicBezTo>
                    <a:pt x="906336" y="396174"/>
                    <a:pt x="925939" y="396174"/>
                    <a:pt x="945543" y="400097"/>
                  </a:cubicBezTo>
                  <a:cubicBezTo>
                    <a:pt x="954691" y="401405"/>
                    <a:pt x="963840" y="403366"/>
                    <a:pt x="972988" y="405327"/>
                  </a:cubicBezTo>
                  <a:cubicBezTo>
                    <a:pt x="1053362" y="417748"/>
                    <a:pt x="1133737" y="430823"/>
                    <a:pt x="1214111" y="443245"/>
                  </a:cubicBezTo>
                  <a:cubicBezTo>
                    <a:pt x="1219339" y="443898"/>
                    <a:pt x="1224566" y="444552"/>
                    <a:pt x="1229794" y="445206"/>
                  </a:cubicBezTo>
                  <a:cubicBezTo>
                    <a:pt x="1233061" y="448475"/>
                    <a:pt x="1235675" y="451090"/>
                    <a:pt x="1238942" y="454358"/>
                  </a:cubicBezTo>
                  <a:cubicBezTo>
                    <a:pt x="1238942" y="455012"/>
                    <a:pt x="1239596" y="455012"/>
                    <a:pt x="1239596" y="455666"/>
                  </a:cubicBezTo>
                  <a:cubicBezTo>
                    <a:pt x="1244170" y="461550"/>
                    <a:pt x="1247437" y="468087"/>
                    <a:pt x="1249397" y="476586"/>
                  </a:cubicBezTo>
                  <a:cubicBezTo>
                    <a:pt x="1243517" y="485085"/>
                    <a:pt x="1240249" y="497506"/>
                    <a:pt x="1237635" y="513850"/>
                  </a:cubicBezTo>
                  <a:cubicBezTo>
                    <a:pt x="1193854" y="855763"/>
                    <a:pt x="1147459" y="1196368"/>
                    <a:pt x="1101064" y="1536973"/>
                  </a:cubicBezTo>
                  <a:cubicBezTo>
                    <a:pt x="1098451" y="1552663"/>
                    <a:pt x="1101064" y="1582736"/>
                    <a:pt x="1096490" y="1586658"/>
                  </a:cubicBezTo>
                  <a:cubicBezTo>
                    <a:pt x="1095837" y="1586658"/>
                    <a:pt x="1095837" y="1586658"/>
                    <a:pt x="1095837" y="1586658"/>
                  </a:cubicBezTo>
                  <a:cubicBezTo>
                    <a:pt x="1095183" y="1587312"/>
                    <a:pt x="1094530" y="1587312"/>
                    <a:pt x="1094530" y="1587312"/>
                  </a:cubicBezTo>
                  <a:cubicBezTo>
                    <a:pt x="1090609" y="1589273"/>
                    <a:pt x="1044867" y="1575545"/>
                    <a:pt x="1012195" y="1570315"/>
                  </a:cubicBezTo>
                  <a:cubicBezTo>
                    <a:pt x="701806" y="1522591"/>
                    <a:pt x="391417" y="1474213"/>
                    <a:pt x="81681" y="1424528"/>
                  </a:cubicBezTo>
                  <a:cubicBezTo>
                    <a:pt x="45088" y="1418644"/>
                    <a:pt x="24178" y="1415375"/>
                    <a:pt x="11109" y="1419298"/>
                  </a:cubicBezTo>
                  <a:cubicBezTo>
                    <a:pt x="7188" y="1417336"/>
                    <a:pt x="3267" y="1415375"/>
                    <a:pt x="0" y="1412106"/>
                  </a:cubicBezTo>
                  <a:cubicBezTo>
                    <a:pt x="0" y="1412106"/>
                    <a:pt x="30712" y="1153874"/>
                    <a:pt x="54890" y="1036199"/>
                  </a:cubicBezTo>
                  <a:cubicBezTo>
                    <a:pt x="120888" y="708015"/>
                    <a:pt x="182313" y="378523"/>
                    <a:pt x="247004" y="49685"/>
                  </a:cubicBezTo>
                  <a:cubicBezTo>
                    <a:pt x="249618" y="35957"/>
                    <a:pt x="250272" y="26150"/>
                    <a:pt x="247004" y="18959"/>
                  </a:cubicBezTo>
                  <a:cubicBezTo>
                    <a:pt x="250272" y="12422"/>
                    <a:pt x="255499" y="6538"/>
                    <a:pt x="262687" y="2615"/>
                  </a:cubicBezTo>
                  <a:cubicBezTo>
                    <a:pt x="263994" y="1308"/>
                    <a:pt x="265954" y="654"/>
                    <a:pt x="267261" y="0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2"/>
              </a:solidFill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9BE10AF-732A-4449-AFC9-AF47A599F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3650" y="3413162"/>
              <a:ext cx="1492573" cy="1099623"/>
            </a:xfrm>
            <a:custGeom>
              <a:avLst/>
              <a:gdLst>
                <a:gd name="connsiteX0" fmla="*/ 468113 w 1492573"/>
                <a:gd name="connsiteY0" fmla="*/ 0 h 1099623"/>
                <a:gd name="connsiteX1" fmla="*/ 473988 w 1492573"/>
                <a:gd name="connsiteY1" fmla="*/ 653 h 1099623"/>
                <a:gd name="connsiteX2" fmla="*/ 648953 w 1492573"/>
                <a:gd name="connsiteY2" fmla="*/ 48350 h 1099623"/>
                <a:gd name="connsiteX3" fmla="*/ 738393 w 1492573"/>
                <a:gd name="connsiteY3" fmla="*/ 72524 h 1099623"/>
                <a:gd name="connsiteX4" fmla="*/ 1145773 w 1492573"/>
                <a:gd name="connsiteY4" fmla="*/ 205812 h 1099623"/>
                <a:gd name="connsiteX5" fmla="*/ 1492437 w 1492573"/>
                <a:gd name="connsiteY5" fmla="*/ 314271 h 1099623"/>
                <a:gd name="connsiteX6" fmla="*/ 1491131 w 1492573"/>
                <a:gd name="connsiteY6" fmla="*/ 314925 h 1099623"/>
                <a:gd name="connsiteX7" fmla="*/ 1481339 w 1492573"/>
                <a:gd name="connsiteY7" fmla="*/ 347593 h 1099623"/>
                <a:gd name="connsiteX8" fmla="*/ 1470893 w 1492573"/>
                <a:gd name="connsiteY8" fmla="*/ 384835 h 1099623"/>
                <a:gd name="connsiteX9" fmla="*/ 1468934 w 1492573"/>
                <a:gd name="connsiteY9" fmla="*/ 448212 h 1099623"/>
                <a:gd name="connsiteX10" fmla="*/ 1359908 w 1492573"/>
                <a:gd name="connsiteY10" fmla="*/ 942161 h 1099623"/>
                <a:gd name="connsiteX11" fmla="*/ 1339017 w 1492573"/>
                <a:gd name="connsiteY11" fmla="*/ 980709 h 1099623"/>
                <a:gd name="connsiteX12" fmla="*/ 1339017 w 1492573"/>
                <a:gd name="connsiteY12" fmla="*/ 1014031 h 1099623"/>
                <a:gd name="connsiteX13" fmla="*/ 1338364 w 1492573"/>
                <a:gd name="connsiteY13" fmla="*/ 1056500 h 1099623"/>
                <a:gd name="connsiteX14" fmla="*/ 1338364 w 1492573"/>
                <a:gd name="connsiteY14" fmla="*/ 1094396 h 1099623"/>
                <a:gd name="connsiteX15" fmla="*/ 1328571 w 1492573"/>
                <a:gd name="connsiteY15" fmla="*/ 1099623 h 1099623"/>
                <a:gd name="connsiteX16" fmla="*/ 1327918 w 1492573"/>
                <a:gd name="connsiteY16" fmla="*/ 1097663 h 1099623"/>
                <a:gd name="connsiteX17" fmla="*/ 1027606 w 1492573"/>
                <a:gd name="connsiteY17" fmla="*/ 1025792 h 1099623"/>
                <a:gd name="connsiteX18" fmla="*/ 913357 w 1492573"/>
                <a:gd name="connsiteY18" fmla="*/ 1022525 h 1099623"/>
                <a:gd name="connsiteX19" fmla="*/ 881368 w 1492573"/>
                <a:gd name="connsiteY19" fmla="*/ 1013378 h 1099623"/>
                <a:gd name="connsiteX20" fmla="*/ 837627 w 1492573"/>
                <a:gd name="connsiteY20" fmla="*/ 1002924 h 1099623"/>
                <a:gd name="connsiteX21" fmla="*/ 728600 w 1492573"/>
                <a:gd name="connsiteY21" fmla="*/ 1002924 h 1099623"/>
                <a:gd name="connsiteX22" fmla="*/ 631326 w 1492573"/>
                <a:gd name="connsiteY22" fmla="*/ 1013378 h 1099623"/>
                <a:gd name="connsiteX23" fmla="*/ 631326 w 1492573"/>
                <a:gd name="connsiteY23" fmla="*/ 1014031 h 1099623"/>
                <a:gd name="connsiteX24" fmla="*/ 609781 w 1492573"/>
                <a:gd name="connsiteY24" fmla="*/ 991817 h 1099623"/>
                <a:gd name="connsiteX25" fmla="*/ 573875 w 1492573"/>
                <a:gd name="connsiteY25" fmla="*/ 991817 h 1099623"/>
                <a:gd name="connsiteX26" fmla="*/ 570610 w 1492573"/>
                <a:gd name="connsiteY26" fmla="*/ 989203 h 1099623"/>
                <a:gd name="connsiteX27" fmla="*/ 562776 w 1492573"/>
                <a:gd name="connsiteY27" fmla="*/ 985936 h 1099623"/>
                <a:gd name="connsiteX28" fmla="*/ 558859 w 1492573"/>
                <a:gd name="connsiteY28" fmla="*/ 985936 h 1099623"/>
                <a:gd name="connsiteX29" fmla="*/ 511201 w 1492573"/>
                <a:gd name="connsiteY29" fmla="*/ 982016 h 1099623"/>
                <a:gd name="connsiteX30" fmla="*/ 261159 w 1492573"/>
                <a:gd name="connsiteY30" fmla="*/ 947388 h 1099623"/>
                <a:gd name="connsiteX31" fmla="*/ 261811 w 1492573"/>
                <a:gd name="connsiteY31" fmla="*/ 948041 h 1099623"/>
                <a:gd name="connsiteX32" fmla="*/ 217417 w 1492573"/>
                <a:gd name="connsiteY32" fmla="*/ 926480 h 1099623"/>
                <a:gd name="connsiteX33" fmla="*/ 206319 w 1492573"/>
                <a:gd name="connsiteY33" fmla="*/ 914719 h 1099623"/>
                <a:gd name="connsiteX34" fmla="*/ 197179 w 1492573"/>
                <a:gd name="connsiteY34" fmla="*/ 829781 h 1099623"/>
                <a:gd name="connsiteX35" fmla="*/ 195220 w 1492573"/>
                <a:gd name="connsiteY35" fmla="*/ 763137 h 1099623"/>
                <a:gd name="connsiteX36" fmla="*/ 162578 w 1492573"/>
                <a:gd name="connsiteY36" fmla="*/ 752030 h 1099623"/>
                <a:gd name="connsiteX37" fmla="*/ 93376 w 1492573"/>
                <a:gd name="connsiteY37" fmla="*/ 714788 h 1099623"/>
                <a:gd name="connsiteX38" fmla="*/ 58122 w 1492573"/>
                <a:gd name="connsiteY38" fmla="*/ 701720 h 1099623"/>
                <a:gd name="connsiteX39" fmla="*/ 28743 w 1492573"/>
                <a:gd name="connsiteY39" fmla="*/ 686039 h 1099623"/>
                <a:gd name="connsiteX40" fmla="*/ 26132 w 1492573"/>
                <a:gd name="connsiteY40" fmla="*/ 684732 h 1099623"/>
                <a:gd name="connsiteX41" fmla="*/ 1976 w 1492573"/>
                <a:gd name="connsiteY41" fmla="*/ 637690 h 1099623"/>
                <a:gd name="connsiteX42" fmla="*/ 35272 w 1492573"/>
                <a:gd name="connsiteY42" fmla="*/ 613515 h 1099623"/>
                <a:gd name="connsiteX43" fmla="*/ 39189 w 1492573"/>
                <a:gd name="connsiteY43" fmla="*/ 613515 h 1099623"/>
                <a:gd name="connsiteX44" fmla="*/ 55510 w 1492573"/>
                <a:gd name="connsiteY44" fmla="*/ 594567 h 1099623"/>
                <a:gd name="connsiteX45" fmla="*/ 52899 w 1492573"/>
                <a:gd name="connsiteY45" fmla="*/ 560592 h 1099623"/>
                <a:gd name="connsiteX46" fmla="*/ 51593 w 1492573"/>
                <a:gd name="connsiteY46" fmla="*/ 559285 h 1099623"/>
                <a:gd name="connsiteX47" fmla="*/ 32008 w 1492573"/>
                <a:gd name="connsiteY47" fmla="*/ 516816 h 1099623"/>
                <a:gd name="connsiteX48" fmla="*/ 71179 w 1492573"/>
                <a:gd name="connsiteY48" fmla="*/ 489375 h 1099623"/>
                <a:gd name="connsiteX49" fmla="*/ 73790 w 1492573"/>
                <a:gd name="connsiteY49" fmla="*/ 488721 h 1099623"/>
                <a:gd name="connsiteX50" fmla="*/ 71179 w 1492573"/>
                <a:gd name="connsiteY50" fmla="*/ 487415 h 1099623"/>
                <a:gd name="connsiteX51" fmla="*/ 43106 w 1492573"/>
                <a:gd name="connsiteY51" fmla="*/ 464547 h 1099623"/>
                <a:gd name="connsiteX52" fmla="*/ 45717 w 1492573"/>
                <a:gd name="connsiteY52" fmla="*/ 433185 h 1099623"/>
                <a:gd name="connsiteX53" fmla="*/ 50287 w 1492573"/>
                <a:gd name="connsiteY53" fmla="*/ 367194 h 1099623"/>
                <a:gd name="connsiteX54" fmla="*/ 52899 w 1492573"/>
                <a:gd name="connsiteY54" fmla="*/ 294017 h 1099623"/>
                <a:gd name="connsiteX55" fmla="*/ 43759 w 1492573"/>
                <a:gd name="connsiteY55" fmla="*/ 220186 h 1099623"/>
                <a:gd name="connsiteX56" fmla="*/ 42453 w 1492573"/>
                <a:gd name="connsiteY56" fmla="*/ 216266 h 1099623"/>
                <a:gd name="connsiteX57" fmla="*/ 31355 w 1492573"/>
                <a:gd name="connsiteY57" fmla="*/ 156809 h 1099623"/>
                <a:gd name="connsiteX58" fmla="*/ 60733 w 1492573"/>
                <a:gd name="connsiteY58" fmla="*/ 73831 h 1099623"/>
                <a:gd name="connsiteX59" fmla="*/ 84236 w 1492573"/>
                <a:gd name="connsiteY59" fmla="*/ 65991 h 1099623"/>
                <a:gd name="connsiteX60" fmla="*/ 128630 w 1492573"/>
                <a:gd name="connsiteY60" fmla="*/ 88859 h 1099623"/>
                <a:gd name="connsiteX61" fmla="*/ 139728 w 1492573"/>
                <a:gd name="connsiteY61" fmla="*/ 98006 h 1099623"/>
                <a:gd name="connsiteX62" fmla="*/ 392382 w 1492573"/>
                <a:gd name="connsiteY62" fmla="*/ 231947 h 1099623"/>
                <a:gd name="connsiteX63" fmla="*/ 431553 w 1492573"/>
                <a:gd name="connsiteY63" fmla="*/ 272456 h 1099623"/>
                <a:gd name="connsiteX64" fmla="*/ 424372 w 1492573"/>
                <a:gd name="connsiteY64" fmla="*/ 350860 h 1099623"/>
                <a:gd name="connsiteX65" fmla="*/ 401522 w 1492573"/>
                <a:gd name="connsiteY65" fmla="*/ 427304 h 1099623"/>
                <a:gd name="connsiteX66" fmla="*/ 400216 w 1492573"/>
                <a:gd name="connsiteY66" fmla="*/ 433185 h 1099623"/>
                <a:gd name="connsiteX67" fmla="*/ 440040 w 1492573"/>
                <a:gd name="connsiteY67" fmla="*/ 371115 h 1099623"/>
                <a:gd name="connsiteX68" fmla="*/ 475947 w 1492573"/>
                <a:gd name="connsiteY68" fmla="*/ 316231 h 1099623"/>
                <a:gd name="connsiteX69" fmla="*/ 466154 w 1492573"/>
                <a:gd name="connsiteY69" fmla="*/ 255468 h 1099623"/>
                <a:gd name="connsiteX70" fmla="*/ 456361 w 1492573"/>
                <a:gd name="connsiteY70" fmla="*/ 229987 h 1099623"/>
                <a:gd name="connsiteX71" fmla="*/ 452444 w 1492573"/>
                <a:gd name="connsiteY71" fmla="*/ 218226 h 1099623"/>
                <a:gd name="connsiteX72" fmla="*/ 474641 w 1492573"/>
                <a:gd name="connsiteY72" fmla="*/ 124794 h 1099623"/>
                <a:gd name="connsiteX73" fmla="*/ 482475 w 1492573"/>
                <a:gd name="connsiteY73" fmla="*/ 113687 h 1099623"/>
                <a:gd name="connsiteX74" fmla="*/ 470724 w 1492573"/>
                <a:gd name="connsiteY74" fmla="*/ 105193 h 1099623"/>
                <a:gd name="connsiteX75" fmla="*/ 445263 w 1492573"/>
                <a:gd name="connsiteY75" fmla="*/ 44429 h 1099623"/>
                <a:gd name="connsiteX76" fmla="*/ 446568 w 1492573"/>
                <a:gd name="connsiteY76" fmla="*/ 24828 h 1099623"/>
                <a:gd name="connsiteX77" fmla="*/ 453750 w 1492573"/>
                <a:gd name="connsiteY77" fmla="*/ 5227 h 1099623"/>
                <a:gd name="connsiteX78" fmla="*/ 468113 w 1492573"/>
                <a:gd name="connsiteY78" fmla="*/ 0 h 109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492573" h="1099623">
                  <a:moveTo>
                    <a:pt x="468113" y="0"/>
                  </a:moveTo>
                  <a:cubicBezTo>
                    <a:pt x="470071" y="0"/>
                    <a:pt x="472030" y="653"/>
                    <a:pt x="473988" y="653"/>
                  </a:cubicBezTo>
                  <a:cubicBezTo>
                    <a:pt x="532745" y="16988"/>
                    <a:pt x="590849" y="32669"/>
                    <a:pt x="648953" y="48350"/>
                  </a:cubicBezTo>
                  <a:cubicBezTo>
                    <a:pt x="678331" y="56190"/>
                    <a:pt x="708362" y="64684"/>
                    <a:pt x="738393" y="72524"/>
                  </a:cubicBezTo>
                  <a:cubicBezTo>
                    <a:pt x="867658" y="136555"/>
                    <a:pt x="1004104" y="176410"/>
                    <a:pt x="1145773" y="205812"/>
                  </a:cubicBezTo>
                  <a:cubicBezTo>
                    <a:pt x="1267203" y="231947"/>
                    <a:pt x="1377535" y="271802"/>
                    <a:pt x="1492437" y="314271"/>
                  </a:cubicBezTo>
                  <a:cubicBezTo>
                    <a:pt x="1491784" y="314271"/>
                    <a:pt x="1491784" y="314925"/>
                    <a:pt x="1491131" y="314925"/>
                  </a:cubicBezTo>
                  <a:cubicBezTo>
                    <a:pt x="1492437" y="327339"/>
                    <a:pt x="1496354" y="340406"/>
                    <a:pt x="1481339" y="347593"/>
                  </a:cubicBezTo>
                  <a:cubicBezTo>
                    <a:pt x="1478074" y="360007"/>
                    <a:pt x="1474157" y="372421"/>
                    <a:pt x="1470893" y="384835"/>
                  </a:cubicBezTo>
                  <a:cubicBezTo>
                    <a:pt x="1465670" y="405090"/>
                    <a:pt x="1462406" y="426651"/>
                    <a:pt x="1468934" y="448212"/>
                  </a:cubicBezTo>
                  <a:cubicBezTo>
                    <a:pt x="1432375" y="612862"/>
                    <a:pt x="1396468" y="777511"/>
                    <a:pt x="1359908" y="942161"/>
                  </a:cubicBezTo>
                  <a:cubicBezTo>
                    <a:pt x="1356644" y="956535"/>
                    <a:pt x="1359255" y="975482"/>
                    <a:pt x="1339017" y="980709"/>
                  </a:cubicBezTo>
                  <a:cubicBezTo>
                    <a:pt x="1339017" y="991817"/>
                    <a:pt x="1339017" y="1002924"/>
                    <a:pt x="1339017" y="1014031"/>
                  </a:cubicBezTo>
                  <a:cubicBezTo>
                    <a:pt x="1354685" y="1028405"/>
                    <a:pt x="1354685" y="1042126"/>
                    <a:pt x="1338364" y="1056500"/>
                  </a:cubicBezTo>
                  <a:cubicBezTo>
                    <a:pt x="1338364" y="1068914"/>
                    <a:pt x="1338364" y="1081328"/>
                    <a:pt x="1338364" y="1094396"/>
                  </a:cubicBezTo>
                  <a:cubicBezTo>
                    <a:pt x="1335100" y="1095703"/>
                    <a:pt x="1331835" y="1097663"/>
                    <a:pt x="1328571" y="1099623"/>
                  </a:cubicBezTo>
                  <a:cubicBezTo>
                    <a:pt x="1328571" y="1098969"/>
                    <a:pt x="1328571" y="1098316"/>
                    <a:pt x="1327918" y="1097663"/>
                  </a:cubicBezTo>
                  <a:cubicBezTo>
                    <a:pt x="1226073" y="1080675"/>
                    <a:pt x="1127493" y="1048660"/>
                    <a:pt x="1027606" y="1025792"/>
                  </a:cubicBezTo>
                  <a:cubicBezTo>
                    <a:pt x="990394" y="1017298"/>
                    <a:pt x="953181" y="997044"/>
                    <a:pt x="913357" y="1022525"/>
                  </a:cubicBezTo>
                  <a:cubicBezTo>
                    <a:pt x="904870" y="1028405"/>
                    <a:pt x="889202" y="1027099"/>
                    <a:pt x="881368" y="1013378"/>
                  </a:cubicBezTo>
                  <a:cubicBezTo>
                    <a:pt x="866352" y="1011418"/>
                    <a:pt x="848725" y="1019912"/>
                    <a:pt x="837627" y="1002924"/>
                  </a:cubicBezTo>
                  <a:cubicBezTo>
                    <a:pt x="801720" y="1013378"/>
                    <a:pt x="765160" y="1005537"/>
                    <a:pt x="728600" y="1002924"/>
                  </a:cubicBezTo>
                  <a:cubicBezTo>
                    <a:pt x="700528" y="1041473"/>
                    <a:pt x="665927" y="1027099"/>
                    <a:pt x="631326" y="1013378"/>
                  </a:cubicBezTo>
                  <a:lnTo>
                    <a:pt x="631326" y="1014031"/>
                  </a:lnTo>
                  <a:cubicBezTo>
                    <a:pt x="620880" y="1009458"/>
                    <a:pt x="613699" y="1002271"/>
                    <a:pt x="609781" y="991817"/>
                  </a:cubicBezTo>
                  <a:cubicBezTo>
                    <a:pt x="597377" y="991817"/>
                    <a:pt x="585626" y="991817"/>
                    <a:pt x="573875" y="991817"/>
                  </a:cubicBezTo>
                  <a:cubicBezTo>
                    <a:pt x="572569" y="990510"/>
                    <a:pt x="571263" y="989857"/>
                    <a:pt x="570610" y="989203"/>
                  </a:cubicBezTo>
                  <a:cubicBezTo>
                    <a:pt x="567999" y="987896"/>
                    <a:pt x="565388" y="986590"/>
                    <a:pt x="562776" y="985936"/>
                  </a:cubicBezTo>
                  <a:cubicBezTo>
                    <a:pt x="561470" y="985936"/>
                    <a:pt x="560165" y="985936"/>
                    <a:pt x="558859" y="985936"/>
                  </a:cubicBezTo>
                  <a:cubicBezTo>
                    <a:pt x="542538" y="984630"/>
                    <a:pt x="524911" y="996390"/>
                    <a:pt x="511201" y="982016"/>
                  </a:cubicBezTo>
                  <a:cubicBezTo>
                    <a:pt x="428941" y="958495"/>
                    <a:pt x="343418" y="966335"/>
                    <a:pt x="261159" y="947388"/>
                  </a:cubicBezTo>
                  <a:cubicBezTo>
                    <a:pt x="261159" y="947388"/>
                    <a:pt x="261159" y="948041"/>
                    <a:pt x="261811" y="948041"/>
                  </a:cubicBezTo>
                  <a:cubicBezTo>
                    <a:pt x="241573" y="950654"/>
                    <a:pt x="227863" y="942814"/>
                    <a:pt x="217417" y="926480"/>
                  </a:cubicBezTo>
                  <a:cubicBezTo>
                    <a:pt x="210236" y="925826"/>
                    <a:pt x="206319" y="921906"/>
                    <a:pt x="206319" y="914719"/>
                  </a:cubicBezTo>
                  <a:cubicBezTo>
                    <a:pt x="183469" y="888584"/>
                    <a:pt x="194568" y="857222"/>
                    <a:pt x="197179" y="829781"/>
                  </a:cubicBezTo>
                  <a:cubicBezTo>
                    <a:pt x="199790" y="806259"/>
                    <a:pt x="191303" y="785352"/>
                    <a:pt x="195220" y="763137"/>
                  </a:cubicBezTo>
                  <a:cubicBezTo>
                    <a:pt x="182163" y="766404"/>
                    <a:pt x="171065" y="764444"/>
                    <a:pt x="162578" y="752030"/>
                  </a:cubicBezTo>
                  <a:cubicBezTo>
                    <a:pt x="131241" y="755297"/>
                    <a:pt x="116225" y="727855"/>
                    <a:pt x="93376" y="714788"/>
                  </a:cubicBezTo>
                  <a:cubicBezTo>
                    <a:pt x="80319" y="707600"/>
                    <a:pt x="68567" y="703027"/>
                    <a:pt x="58122" y="701720"/>
                  </a:cubicBezTo>
                  <a:cubicBezTo>
                    <a:pt x="48329" y="695840"/>
                    <a:pt x="38536" y="690613"/>
                    <a:pt x="28743" y="686039"/>
                  </a:cubicBezTo>
                  <a:cubicBezTo>
                    <a:pt x="28090" y="686039"/>
                    <a:pt x="26785" y="685386"/>
                    <a:pt x="26132" y="684732"/>
                  </a:cubicBezTo>
                  <a:cubicBezTo>
                    <a:pt x="14381" y="679506"/>
                    <a:pt x="-6511" y="667091"/>
                    <a:pt x="1976" y="637690"/>
                  </a:cubicBezTo>
                  <a:cubicBezTo>
                    <a:pt x="8505" y="614822"/>
                    <a:pt x="28743" y="614168"/>
                    <a:pt x="35272" y="613515"/>
                  </a:cubicBezTo>
                  <a:cubicBezTo>
                    <a:pt x="35925" y="613515"/>
                    <a:pt x="37230" y="613515"/>
                    <a:pt x="39189" y="613515"/>
                  </a:cubicBezTo>
                  <a:cubicBezTo>
                    <a:pt x="46370" y="612208"/>
                    <a:pt x="52899" y="603061"/>
                    <a:pt x="55510" y="594567"/>
                  </a:cubicBezTo>
                  <a:cubicBezTo>
                    <a:pt x="60733" y="582153"/>
                    <a:pt x="59427" y="567779"/>
                    <a:pt x="52899" y="560592"/>
                  </a:cubicBezTo>
                  <a:lnTo>
                    <a:pt x="51593" y="559285"/>
                  </a:lnTo>
                  <a:cubicBezTo>
                    <a:pt x="37230" y="542951"/>
                    <a:pt x="28090" y="532497"/>
                    <a:pt x="32008" y="516816"/>
                  </a:cubicBezTo>
                  <a:cubicBezTo>
                    <a:pt x="36577" y="500482"/>
                    <a:pt x="50287" y="495908"/>
                    <a:pt x="71179" y="489375"/>
                  </a:cubicBezTo>
                  <a:lnTo>
                    <a:pt x="73790" y="488721"/>
                  </a:lnTo>
                  <a:cubicBezTo>
                    <a:pt x="73137" y="488068"/>
                    <a:pt x="72484" y="487415"/>
                    <a:pt x="71179" y="487415"/>
                  </a:cubicBezTo>
                  <a:cubicBezTo>
                    <a:pt x="62039" y="484148"/>
                    <a:pt x="48982" y="478921"/>
                    <a:pt x="43106" y="464547"/>
                  </a:cubicBezTo>
                  <a:cubicBezTo>
                    <a:pt x="39189" y="454746"/>
                    <a:pt x="39842" y="444292"/>
                    <a:pt x="45717" y="433185"/>
                  </a:cubicBezTo>
                  <a:cubicBezTo>
                    <a:pt x="54857" y="413584"/>
                    <a:pt x="52899" y="392022"/>
                    <a:pt x="50287" y="367194"/>
                  </a:cubicBezTo>
                  <a:cubicBezTo>
                    <a:pt x="47676" y="343673"/>
                    <a:pt x="45717" y="319498"/>
                    <a:pt x="52899" y="294017"/>
                  </a:cubicBezTo>
                  <a:cubicBezTo>
                    <a:pt x="59427" y="271149"/>
                    <a:pt x="51593" y="246321"/>
                    <a:pt x="43759" y="220186"/>
                  </a:cubicBezTo>
                  <a:lnTo>
                    <a:pt x="42453" y="216266"/>
                  </a:lnTo>
                  <a:cubicBezTo>
                    <a:pt x="37230" y="199932"/>
                    <a:pt x="31355" y="179677"/>
                    <a:pt x="31355" y="156809"/>
                  </a:cubicBezTo>
                  <a:cubicBezTo>
                    <a:pt x="31355" y="130021"/>
                    <a:pt x="34619" y="92779"/>
                    <a:pt x="60733" y="73831"/>
                  </a:cubicBezTo>
                  <a:cubicBezTo>
                    <a:pt x="67914" y="68604"/>
                    <a:pt x="75749" y="65991"/>
                    <a:pt x="84236" y="65991"/>
                  </a:cubicBezTo>
                  <a:cubicBezTo>
                    <a:pt x="103168" y="65991"/>
                    <a:pt x="116878" y="78405"/>
                    <a:pt x="128630" y="88859"/>
                  </a:cubicBezTo>
                  <a:cubicBezTo>
                    <a:pt x="132547" y="92779"/>
                    <a:pt x="136464" y="96046"/>
                    <a:pt x="139728" y="98006"/>
                  </a:cubicBezTo>
                  <a:cubicBezTo>
                    <a:pt x="215459" y="147662"/>
                    <a:pt x="298371" y="197971"/>
                    <a:pt x="392382" y="231947"/>
                  </a:cubicBezTo>
                  <a:cubicBezTo>
                    <a:pt x="410662" y="238480"/>
                    <a:pt x="424372" y="252855"/>
                    <a:pt x="431553" y="272456"/>
                  </a:cubicBezTo>
                  <a:cubicBezTo>
                    <a:pt x="440040" y="296630"/>
                    <a:pt x="437429" y="327339"/>
                    <a:pt x="424372" y="350860"/>
                  </a:cubicBezTo>
                  <a:cubicBezTo>
                    <a:pt x="411314" y="375035"/>
                    <a:pt x="406745" y="400516"/>
                    <a:pt x="401522" y="427304"/>
                  </a:cubicBezTo>
                  <a:cubicBezTo>
                    <a:pt x="400869" y="429265"/>
                    <a:pt x="400869" y="431225"/>
                    <a:pt x="400216" y="433185"/>
                  </a:cubicBezTo>
                  <a:cubicBezTo>
                    <a:pt x="411967" y="410317"/>
                    <a:pt x="426330" y="390716"/>
                    <a:pt x="440040" y="371115"/>
                  </a:cubicBezTo>
                  <a:cubicBezTo>
                    <a:pt x="453097" y="352820"/>
                    <a:pt x="465501" y="335179"/>
                    <a:pt x="475947" y="316231"/>
                  </a:cubicBezTo>
                  <a:cubicBezTo>
                    <a:pt x="483781" y="301204"/>
                    <a:pt x="477905" y="282910"/>
                    <a:pt x="466154" y="255468"/>
                  </a:cubicBezTo>
                  <a:cubicBezTo>
                    <a:pt x="462890" y="246974"/>
                    <a:pt x="459626" y="238480"/>
                    <a:pt x="456361" y="229987"/>
                  </a:cubicBezTo>
                  <a:cubicBezTo>
                    <a:pt x="455056" y="225413"/>
                    <a:pt x="453750" y="222146"/>
                    <a:pt x="452444" y="218226"/>
                  </a:cubicBezTo>
                  <a:cubicBezTo>
                    <a:pt x="443957" y="194051"/>
                    <a:pt x="430247" y="157462"/>
                    <a:pt x="474641" y="124794"/>
                  </a:cubicBezTo>
                  <a:cubicBezTo>
                    <a:pt x="479211" y="121527"/>
                    <a:pt x="483128" y="115647"/>
                    <a:pt x="482475" y="113687"/>
                  </a:cubicBezTo>
                  <a:cubicBezTo>
                    <a:pt x="482475" y="113033"/>
                    <a:pt x="479864" y="109113"/>
                    <a:pt x="470724" y="105193"/>
                  </a:cubicBezTo>
                  <a:cubicBezTo>
                    <a:pt x="439387" y="91472"/>
                    <a:pt x="443304" y="61417"/>
                    <a:pt x="445263" y="44429"/>
                  </a:cubicBezTo>
                  <a:cubicBezTo>
                    <a:pt x="446568" y="37242"/>
                    <a:pt x="447221" y="30055"/>
                    <a:pt x="446568" y="24828"/>
                  </a:cubicBezTo>
                  <a:cubicBezTo>
                    <a:pt x="445916" y="16988"/>
                    <a:pt x="448527" y="9801"/>
                    <a:pt x="453750" y="5227"/>
                  </a:cubicBezTo>
                  <a:cubicBezTo>
                    <a:pt x="458320" y="1960"/>
                    <a:pt x="462890" y="0"/>
                    <a:pt x="468113" y="0"/>
                  </a:cubicBez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bg2"/>
              </a:solidFill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B9E04AC-2ED5-9D42-84B7-EBABB2E52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2112" y="5210470"/>
              <a:ext cx="527096" cy="302431"/>
            </a:xfrm>
            <a:custGeom>
              <a:avLst/>
              <a:gdLst>
                <a:gd name="T0" fmla="*/ 790 w 805"/>
                <a:gd name="T1" fmla="*/ 19 h 464"/>
                <a:gd name="T2" fmla="*/ 761 w 805"/>
                <a:gd name="T3" fmla="*/ 41 h 464"/>
                <a:gd name="T4" fmla="*/ 760 w 805"/>
                <a:gd name="T5" fmla="*/ 41 h 464"/>
                <a:gd name="T6" fmla="*/ 769 w 805"/>
                <a:gd name="T7" fmla="*/ 26 h 464"/>
                <a:gd name="T8" fmla="*/ 474 w 805"/>
                <a:gd name="T9" fmla="*/ 54 h 464"/>
                <a:gd name="T10" fmla="*/ 270 w 805"/>
                <a:gd name="T11" fmla="*/ 102 h 464"/>
                <a:gd name="T12" fmla="*/ 245 w 805"/>
                <a:gd name="T13" fmla="*/ 107 h 464"/>
                <a:gd name="T14" fmla="*/ 234 w 805"/>
                <a:gd name="T15" fmla="*/ 102 h 464"/>
                <a:gd name="T16" fmla="*/ 229 w 805"/>
                <a:gd name="T17" fmla="*/ 109 h 464"/>
                <a:gd name="T18" fmla="*/ 38 w 805"/>
                <a:gd name="T19" fmla="*/ 161 h 464"/>
                <a:gd name="T20" fmla="*/ 4 w 805"/>
                <a:gd name="T21" fmla="*/ 151 h 464"/>
                <a:gd name="T22" fmla="*/ 3 w 805"/>
                <a:gd name="T23" fmla="*/ 154 h 464"/>
                <a:gd name="T24" fmla="*/ 4 w 805"/>
                <a:gd name="T25" fmla="*/ 239 h 464"/>
                <a:gd name="T26" fmla="*/ 15 w 805"/>
                <a:gd name="T27" fmla="*/ 461 h 464"/>
                <a:gd name="T28" fmla="*/ 26 w 805"/>
                <a:gd name="T29" fmla="*/ 463 h 464"/>
                <a:gd name="T30" fmla="*/ 27 w 805"/>
                <a:gd name="T31" fmla="*/ 463 h 464"/>
                <a:gd name="T32" fmla="*/ 49 w 805"/>
                <a:gd name="T33" fmla="*/ 428 h 464"/>
                <a:gd name="T34" fmla="*/ 217 w 805"/>
                <a:gd name="T35" fmla="*/ 392 h 464"/>
                <a:gd name="T36" fmla="*/ 216 w 805"/>
                <a:gd name="T37" fmla="*/ 400 h 464"/>
                <a:gd name="T38" fmla="*/ 206 w 805"/>
                <a:gd name="T39" fmla="*/ 411 h 464"/>
                <a:gd name="T40" fmla="*/ 322 w 805"/>
                <a:gd name="T41" fmla="*/ 370 h 464"/>
                <a:gd name="T42" fmla="*/ 523 w 805"/>
                <a:gd name="T43" fmla="*/ 322 h 464"/>
                <a:gd name="T44" fmla="*/ 530 w 805"/>
                <a:gd name="T45" fmla="*/ 326 h 464"/>
                <a:gd name="T46" fmla="*/ 533 w 805"/>
                <a:gd name="T47" fmla="*/ 321 h 464"/>
                <a:gd name="T48" fmla="*/ 554 w 805"/>
                <a:gd name="T49" fmla="*/ 317 h 464"/>
                <a:gd name="T50" fmla="*/ 655 w 805"/>
                <a:gd name="T51" fmla="*/ 250 h 464"/>
                <a:gd name="T52" fmla="*/ 714 w 805"/>
                <a:gd name="T53" fmla="*/ 165 h 464"/>
                <a:gd name="T54" fmla="*/ 723 w 805"/>
                <a:gd name="T55" fmla="*/ 155 h 464"/>
                <a:gd name="T56" fmla="*/ 722 w 805"/>
                <a:gd name="T57" fmla="*/ 138 h 464"/>
                <a:gd name="T58" fmla="*/ 735 w 805"/>
                <a:gd name="T59" fmla="*/ 135 h 464"/>
                <a:gd name="T60" fmla="*/ 747 w 805"/>
                <a:gd name="T61" fmla="*/ 137 h 464"/>
                <a:gd name="T62" fmla="*/ 749 w 805"/>
                <a:gd name="T63" fmla="*/ 137 h 464"/>
                <a:gd name="T64" fmla="*/ 756 w 805"/>
                <a:gd name="T65" fmla="*/ 135 h 464"/>
                <a:gd name="T66" fmla="*/ 757 w 805"/>
                <a:gd name="T67" fmla="*/ 130 h 464"/>
                <a:gd name="T68" fmla="*/ 779 w 805"/>
                <a:gd name="T69" fmla="*/ 73 h 464"/>
                <a:gd name="T70" fmla="*/ 800 w 805"/>
                <a:gd name="T71" fmla="*/ 39 h 464"/>
                <a:gd name="T72" fmla="*/ 796 w 805"/>
                <a:gd name="T73" fmla="*/ 6 h 464"/>
                <a:gd name="T74" fmla="*/ 791 w 805"/>
                <a:gd name="T75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5" h="464">
                  <a:moveTo>
                    <a:pt x="790" y="19"/>
                  </a:moveTo>
                  <a:lnTo>
                    <a:pt x="790" y="19"/>
                  </a:lnTo>
                  <a:cubicBezTo>
                    <a:pt x="785" y="31"/>
                    <a:pt x="774" y="41"/>
                    <a:pt x="761" y="41"/>
                  </a:cubicBezTo>
                  <a:lnTo>
                    <a:pt x="761" y="41"/>
                  </a:lnTo>
                  <a:cubicBezTo>
                    <a:pt x="760" y="41"/>
                    <a:pt x="760" y="41"/>
                    <a:pt x="760" y="41"/>
                  </a:cubicBezTo>
                  <a:lnTo>
                    <a:pt x="760" y="41"/>
                  </a:lnTo>
                  <a:cubicBezTo>
                    <a:pt x="764" y="36"/>
                    <a:pt x="767" y="31"/>
                    <a:pt x="769" y="26"/>
                  </a:cubicBezTo>
                  <a:lnTo>
                    <a:pt x="769" y="26"/>
                  </a:lnTo>
                  <a:cubicBezTo>
                    <a:pt x="671" y="34"/>
                    <a:pt x="572" y="35"/>
                    <a:pt x="474" y="54"/>
                  </a:cubicBezTo>
                  <a:lnTo>
                    <a:pt x="474" y="54"/>
                  </a:lnTo>
                  <a:cubicBezTo>
                    <a:pt x="406" y="70"/>
                    <a:pt x="338" y="86"/>
                    <a:pt x="270" y="102"/>
                  </a:cubicBezTo>
                  <a:lnTo>
                    <a:pt x="270" y="102"/>
                  </a:lnTo>
                  <a:cubicBezTo>
                    <a:pt x="262" y="104"/>
                    <a:pt x="254" y="105"/>
                    <a:pt x="245" y="107"/>
                  </a:cubicBezTo>
                  <a:lnTo>
                    <a:pt x="245" y="107"/>
                  </a:lnTo>
                  <a:cubicBezTo>
                    <a:pt x="241" y="105"/>
                    <a:pt x="237" y="104"/>
                    <a:pt x="234" y="102"/>
                  </a:cubicBezTo>
                  <a:lnTo>
                    <a:pt x="234" y="102"/>
                  </a:lnTo>
                  <a:cubicBezTo>
                    <a:pt x="232" y="104"/>
                    <a:pt x="231" y="107"/>
                    <a:pt x="229" y="109"/>
                  </a:cubicBezTo>
                  <a:lnTo>
                    <a:pt x="229" y="109"/>
                  </a:lnTo>
                  <a:cubicBezTo>
                    <a:pt x="155" y="119"/>
                    <a:pt x="71" y="121"/>
                    <a:pt x="38" y="161"/>
                  </a:cubicBezTo>
                  <a:lnTo>
                    <a:pt x="38" y="161"/>
                  </a:lnTo>
                  <a:cubicBezTo>
                    <a:pt x="26" y="160"/>
                    <a:pt x="15" y="156"/>
                    <a:pt x="4" y="151"/>
                  </a:cubicBezTo>
                  <a:lnTo>
                    <a:pt x="4" y="151"/>
                  </a:lnTo>
                  <a:cubicBezTo>
                    <a:pt x="3" y="153"/>
                    <a:pt x="3" y="154"/>
                    <a:pt x="3" y="154"/>
                  </a:cubicBezTo>
                  <a:lnTo>
                    <a:pt x="3" y="154"/>
                  </a:lnTo>
                  <a:cubicBezTo>
                    <a:pt x="7" y="182"/>
                    <a:pt x="6" y="211"/>
                    <a:pt x="4" y="239"/>
                  </a:cubicBezTo>
                  <a:lnTo>
                    <a:pt x="4" y="239"/>
                  </a:lnTo>
                  <a:cubicBezTo>
                    <a:pt x="0" y="314"/>
                    <a:pt x="6" y="388"/>
                    <a:pt x="15" y="461"/>
                  </a:cubicBezTo>
                  <a:lnTo>
                    <a:pt x="15" y="461"/>
                  </a:lnTo>
                  <a:cubicBezTo>
                    <a:pt x="19" y="463"/>
                    <a:pt x="22" y="463"/>
                    <a:pt x="25" y="463"/>
                  </a:cubicBezTo>
                  <a:lnTo>
                    <a:pt x="26" y="463"/>
                  </a:lnTo>
                  <a:lnTo>
                    <a:pt x="26" y="463"/>
                  </a:lnTo>
                  <a:cubicBezTo>
                    <a:pt x="27" y="463"/>
                    <a:pt x="27" y="463"/>
                    <a:pt x="27" y="463"/>
                  </a:cubicBezTo>
                  <a:lnTo>
                    <a:pt x="27" y="463"/>
                  </a:lnTo>
                  <a:cubicBezTo>
                    <a:pt x="32" y="448"/>
                    <a:pt x="39" y="437"/>
                    <a:pt x="49" y="428"/>
                  </a:cubicBezTo>
                  <a:lnTo>
                    <a:pt x="49" y="428"/>
                  </a:lnTo>
                  <a:cubicBezTo>
                    <a:pt x="105" y="418"/>
                    <a:pt x="158" y="387"/>
                    <a:pt x="217" y="392"/>
                  </a:cubicBezTo>
                  <a:lnTo>
                    <a:pt x="217" y="392"/>
                  </a:lnTo>
                  <a:cubicBezTo>
                    <a:pt x="217" y="395"/>
                    <a:pt x="218" y="398"/>
                    <a:pt x="216" y="400"/>
                  </a:cubicBezTo>
                  <a:lnTo>
                    <a:pt x="216" y="400"/>
                  </a:lnTo>
                  <a:cubicBezTo>
                    <a:pt x="213" y="404"/>
                    <a:pt x="209" y="408"/>
                    <a:pt x="206" y="411"/>
                  </a:cubicBezTo>
                  <a:lnTo>
                    <a:pt x="206" y="411"/>
                  </a:lnTo>
                  <a:cubicBezTo>
                    <a:pt x="245" y="398"/>
                    <a:pt x="283" y="384"/>
                    <a:pt x="322" y="370"/>
                  </a:cubicBezTo>
                  <a:lnTo>
                    <a:pt x="322" y="370"/>
                  </a:lnTo>
                  <a:cubicBezTo>
                    <a:pt x="387" y="349"/>
                    <a:pt x="454" y="333"/>
                    <a:pt x="523" y="322"/>
                  </a:cubicBezTo>
                  <a:lnTo>
                    <a:pt x="523" y="322"/>
                  </a:lnTo>
                  <a:cubicBezTo>
                    <a:pt x="525" y="323"/>
                    <a:pt x="528" y="324"/>
                    <a:pt x="530" y="326"/>
                  </a:cubicBezTo>
                  <a:lnTo>
                    <a:pt x="530" y="326"/>
                  </a:lnTo>
                  <a:cubicBezTo>
                    <a:pt x="531" y="324"/>
                    <a:pt x="532" y="322"/>
                    <a:pt x="533" y="321"/>
                  </a:cubicBezTo>
                  <a:lnTo>
                    <a:pt x="533" y="321"/>
                  </a:lnTo>
                  <a:cubicBezTo>
                    <a:pt x="540" y="320"/>
                    <a:pt x="547" y="319"/>
                    <a:pt x="554" y="317"/>
                  </a:cubicBezTo>
                  <a:lnTo>
                    <a:pt x="554" y="317"/>
                  </a:lnTo>
                  <a:cubicBezTo>
                    <a:pt x="591" y="299"/>
                    <a:pt x="632" y="293"/>
                    <a:pt x="655" y="250"/>
                  </a:cubicBezTo>
                  <a:lnTo>
                    <a:pt x="655" y="250"/>
                  </a:lnTo>
                  <a:cubicBezTo>
                    <a:pt x="672" y="220"/>
                    <a:pt x="692" y="191"/>
                    <a:pt x="714" y="165"/>
                  </a:cubicBezTo>
                  <a:lnTo>
                    <a:pt x="714" y="165"/>
                  </a:lnTo>
                  <a:cubicBezTo>
                    <a:pt x="717" y="162"/>
                    <a:pt x="720" y="159"/>
                    <a:pt x="723" y="155"/>
                  </a:cubicBezTo>
                  <a:lnTo>
                    <a:pt x="723" y="155"/>
                  </a:lnTo>
                  <a:cubicBezTo>
                    <a:pt x="721" y="151"/>
                    <a:pt x="721" y="145"/>
                    <a:pt x="722" y="138"/>
                  </a:cubicBezTo>
                  <a:lnTo>
                    <a:pt x="722" y="138"/>
                  </a:lnTo>
                  <a:cubicBezTo>
                    <a:pt x="726" y="137"/>
                    <a:pt x="730" y="135"/>
                    <a:pt x="735" y="135"/>
                  </a:cubicBezTo>
                  <a:lnTo>
                    <a:pt x="735" y="135"/>
                  </a:lnTo>
                  <a:cubicBezTo>
                    <a:pt x="739" y="135"/>
                    <a:pt x="743" y="136"/>
                    <a:pt x="747" y="137"/>
                  </a:cubicBezTo>
                  <a:lnTo>
                    <a:pt x="747" y="137"/>
                  </a:lnTo>
                  <a:cubicBezTo>
                    <a:pt x="746" y="137"/>
                    <a:pt x="747" y="137"/>
                    <a:pt x="749" y="137"/>
                  </a:cubicBezTo>
                  <a:lnTo>
                    <a:pt x="749" y="137"/>
                  </a:lnTo>
                  <a:cubicBezTo>
                    <a:pt x="752" y="136"/>
                    <a:pt x="754" y="136"/>
                    <a:pt x="756" y="135"/>
                  </a:cubicBezTo>
                  <a:lnTo>
                    <a:pt x="757" y="130"/>
                  </a:lnTo>
                  <a:lnTo>
                    <a:pt x="757" y="130"/>
                  </a:lnTo>
                  <a:cubicBezTo>
                    <a:pt x="763" y="108"/>
                    <a:pt x="769" y="86"/>
                    <a:pt x="779" y="73"/>
                  </a:cubicBezTo>
                  <a:lnTo>
                    <a:pt x="779" y="73"/>
                  </a:lnTo>
                  <a:cubicBezTo>
                    <a:pt x="787" y="63"/>
                    <a:pt x="795" y="51"/>
                    <a:pt x="800" y="39"/>
                  </a:cubicBezTo>
                  <a:lnTo>
                    <a:pt x="800" y="39"/>
                  </a:lnTo>
                  <a:cubicBezTo>
                    <a:pt x="804" y="28"/>
                    <a:pt x="803" y="16"/>
                    <a:pt x="796" y="6"/>
                  </a:cubicBezTo>
                  <a:lnTo>
                    <a:pt x="796" y="6"/>
                  </a:lnTo>
                  <a:cubicBezTo>
                    <a:pt x="794" y="4"/>
                    <a:pt x="793" y="2"/>
                    <a:pt x="791" y="0"/>
                  </a:cubicBezTo>
                  <a:lnTo>
                    <a:pt x="791" y="0"/>
                  </a:lnTo>
                  <a:cubicBezTo>
                    <a:pt x="792" y="7"/>
                    <a:pt x="792" y="13"/>
                    <a:pt x="790" y="19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81D6FBB7-36F3-524F-B1EB-39BFF2F24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7748" y="5296878"/>
              <a:ext cx="411884" cy="331234"/>
            </a:xfrm>
            <a:custGeom>
              <a:avLst/>
              <a:gdLst>
                <a:gd name="T0" fmla="*/ 217 w 632"/>
                <a:gd name="T1" fmla="*/ 3 h 505"/>
                <a:gd name="T2" fmla="*/ 205 w 632"/>
                <a:gd name="T3" fmla="*/ 1 h 505"/>
                <a:gd name="T4" fmla="*/ 192 w 632"/>
                <a:gd name="T5" fmla="*/ 4 h 505"/>
                <a:gd name="T6" fmla="*/ 193 w 632"/>
                <a:gd name="T7" fmla="*/ 21 h 505"/>
                <a:gd name="T8" fmla="*/ 184 w 632"/>
                <a:gd name="T9" fmla="*/ 31 h 505"/>
                <a:gd name="T10" fmla="*/ 125 w 632"/>
                <a:gd name="T11" fmla="*/ 116 h 505"/>
                <a:gd name="T12" fmla="*/ 24 w 632"/>
                <a:gd name="T13" fmla="*/ 183 h 505"/>
                <a:gd name="T14" fmla="*/ 3 w 632"/>
                <a:gd name="T15" fmla="*/ 187 h 505"/>
                <a:gd name="T16" fmla="*/ 0 w 632"/>
                <a:gd name="T17" fmla="*/ 192 h 505"/>
                <a:gd name="T18" fmla="*/ 25 w 632"/>
                <a:gd name="T19" fmla="*/ 216 h 505"/>
                <a:gd name="T20" fmla="*/ 41 w 632"/>
                <a:gd name="T21" fmla="*/ 314 h 505"/>
                <a:gd name="T22" fmla="*/ 80 w 632"/>
                <a:gd name="T23" fmla="*/ 470 h 505"/>
                <a:gd name="T24" fmla="*/ 66 w 632"/>
                <a:gd name="T25" fmla="*/ 501 h 505"/>
                <a:gd name="T26" fmla="*/ 78 w 632"/>
                <a:gd name="T27" fmla="*/ 504 h 505"/>
                <a:gd name="T28" fmla="*/ 91 w 632"/>
                <a:gd name="T29" fmla="*/ 504 h 505"/>
                <a:gd name="T30" fmla="*/ 191 w 632"/>
                <a:gd name="T31" fmla="*/ 425 h 505"/>
                <a:gd name="T32" fmla="*/ 199 w 632"/>
                <a:gd name="T33" fmla="*/ 430 h 505"/>
                <a:gd name="T34" fmla="*/ 212 w 632"/>
                <a:gd name="T35" fmla="*/ 432 h 505"/>
                <a:gd name="T36" fmla="*/ 234 w 632"/>
                <a:gd name="T37" fmla="*/ 423 h 505"/>
                <a:gd name="T38" fmla="*/ 273 w 632"/>
                <a:gd name="T39" fmla="*/ 385 h 505"/>
                <a:gd name="T40" fmla="*/ 351 w 632"/>
                <a:gd name="T41" fmla="*/ 316 h 505"/>
                <a:gd name="T42" fmla="*/ 376 w 632"/>
                <a:gd name="T43" fmla="*/ 285 h 505"/>
                <a:gd name="T44" fmla="*/ 379 w 632"/>
                <a:gd name="T45" fmla="*/ 281 h 505"/>
                <a:gd name="T46" fmla="*/ 384 w 632"/>
                <a:gd name="T47" fmla="*/ 291 h 505"/>
                <a:gd name="T48" fmla="*/ 423 w 632"/>
                <a:gd name="T49" fmla="*/ 319 h 505"/>
                <a:gd name="T50" fmla="*/ 472 w 632"/>
                <a:gd name="T51" fmla="*/ 292 h 505"/>
                <a:gd name="T52" fmla="*/ 531 w 632"/>
                <a:gd name="T53" fmla="*/ 254 h 505"/>
                <a:gd name="T54" fmla="*/ 619 w 632"/>
                <a:gd name="T55" fmla="*/ 195 h 505"/>
                <a:gd name="T56" fmla="*/ 595 w 632"/>
                <a:gd name="T57" fmla="*/ 91 h 505"/>
                <a:gd name="T58" fmla="*/ 567 w 632"/>
                <a:gd name="T59" fmla="*/ 77 h 505"/>
                <a:gd name="T60" fmla="*/ 565 w 632"/>
                <a:gd name="T61" fmla="*/ 77 h 505"/>
                <a:gd name="T62" fmla="*/ 537 w 632"/>
                <a:gd name="T63" fmla="*/ 95 h 505"/>
                <a:gd name="T64" fmla="*/ 465 w 632"/>
                <a:gd name="T65" fmla="*/ 159 h 505"/>
                <a:gd name="T66" fmla="*/ 386 w 632"/>
                <a:gd name="T67" fmla="*/ 104 h 505"/>
                <a:gd name="T68" fmla="*/ 376 w 632"/>
                <a:gd name="T69" fmla="*/ 88 h 505"/>
                <a:gd name="T70" fmla="*/ 250 w 632"/>
                <a:gd name="T71" fmla="*/ 0 h 505"/>
                <a:gd name="T72" fmla="*/ 226 w 632"/>
                <a:gd name="T73" fmla="*/ 1 h 505"/>
                <a:gd name="T74" fmla="*/ 219 w 632"/>
                <a:gd name="T75" fmla="*/ 3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2" h="505">
                  <a:moveTo>
                    <a:pt x="217" y="3"/>
                  </a:moveTo>
                  <a:lnTo>
                    <a:pt x="217" y="3"/>
                  </a:lnTo>
                  <a:cubicBezTo>
                    <a:pt x="213" y="2"/>
                    <a:pt x="209" y="1"/>
                    <a:pt x="205" y="1"/>
                  </a:cubicBezTo>
                  <a:lnTo>
                    <a:pt x="205" y="1"/>
                  </a:lnTo>
                  <a:cubicBezTo>
                    <a:pt x="200" y="1"/>
                    <a:pt x="196" y="3"/>
                    <a:pt x="192" y="4"/>
                  </a:cubicBezTo>
                  <a:lnTo>
                    <a:pt x="192" y="4"/>
                  </a:lnTo>
                  <a:cubicBezTo>
                    <a:pt x="191" y="11"/>
                    <a:pt x="191" y="17"/>
                    <a:pt x="193" y="21"/>
                  </a:cubicBezTo>
                  <a:lnTo>
                    <a:pt x="193" y="21"/>
                  </a:lnTo>
                  <a:cubicBezTo>
                    <a:pt x="190" y="25"/>
                    <a:pt x="187" y="28"/>
                    <a:pt x="184" y="31"/>
                  </a:cubicBezTo>
                  <a:lnTo>
                    <a:pt x="184" y="31"/>
                  </a:lnTo>
                  <a:cubicBezTo>
                    <a:pt x="162" y="57"/>
                    <a:pt x="142" y="86"/>
                    <a:pt x="125" y="116"/>
                  </a:cubicBezTo>
                  <a:lnTo>
                    <a:pt x="125" y="116"/>
                  </a:lnTo>
                  <a:cubicBezTo>
                    <a:pt x="102" y="159"/>
                    <a:pt x="61" y="165"/>
                    <a:pt x="24" y="183"/>
                  </a:cubicBezTo>
                  <a:lnTo>
                    <a:pt x="24" y="183"/>
                  </a:lnTo>
                  <a:cubicBezTo>
                    <a:pt x="17" y="185"/>
                    <a:pt x="10" y="186"/>
                    <a:pt x="3" y="187"/>
                  </a:cubicBezTo>
                  <a:lnTo>
                    <a:pt x="3" y="187"/>
                  </a:lnTo>
                  <a:cubicBezTo>
                    <a:pt x="2" y="188"/>
                    <a:pt x="1" y="190"/>
                    <a:pt x="0" y="192"/>
                  </a:cubicBezTo>
                  <a:lnTo>
                    <a:pt x="0" y="192"/>
                  </a:lnTo>
                  <a:cubicBezTo>
                    <a:pt x="10" y="196"/>
                    <a:pt x="18" y="205"/>
                    <a:pt x="25" y="216"/>
                  </a:cubicBezTo>
                  <a:lnTo>
                    <a:pt x="25" y="216"/>
                  </a:lnTo>
                  <a:cubicBezTo>
                    <a:pt x="16" y="243"/>
                    <a:pt x="32" y="280"/>
                    <a:pt x="41" y="314"/>
                  </a:cubicBezTo>
                  <a:lnTo>
                    <a:pt x="41" y="314"/>
                  </a:lnTo>
                  <a:cubicBezTo>
                    <a:pt x="56" y="369"/>
                    <a:pt x="68" y="423"/>
                    <a:pt x="80" y="470"/>
                  </a:cubicBezTo>
                  <a:lnTo>
                    <a:pt x="80" y="470"/>
                  </a:lnTo>
                  <a:cubicBezTo>
                    <a:pt x="78" y="481"/>
                    <a:pt x="73" y="492"/>
                    <a:pt x="66" y="501"/>
                  </a:cubicBezTo>
                  <a:lnTo>
                    <a:pt x="66" y="501"/>
                  </a:lnTo>
                  <a:cubicBezTo>
                    <a:pt x="70" y="503"/>
                    <a:pt x="74" y="504"/>
                    <a:pt x="78" y="504"/>
                  </a:cubicBezTo>
                  <a:lnTo>
                    <a:pt x="78" y="504"/>
                  </a:lnTo>
                  <a:cubicBezTo>
                    <a:pt x="82" y="504"/>
                    <a:pt x="87" y="504"/>
                    <a:pt x="91" y="504"/>
                  </a:cubicBezTo>
                  <a:lnTo>
                    <a:pt x="91" y="504"/>
                  </a:lnTo>
                  <a:cubicBezTo>
                    <a:pt x="160" y="504"/>
                    <a:pt x="182" y="463"/>
                    <a:pt x="191" y="425"/>
                  </a:cubicBezTo>
                  <a:lnTo>
                    <a:pt x="191" y="425"/>
                  </a:lnTo>
                  <a:cubicBezTo>
                    <a:pt x="193" y="427"/>
                    <a:pt x="196" y="428"/>
                    <a:pt x="199" y="430"/>
                  </a:cubicBezTo>
                  <a:lnTo>
                    <a:pt x="199" y="430"/>
                  </a:lnTo>
                  <a:cubicBezTo>
                    <a:pt x="203" y="431"/>
                    <a:pt x="207" y="432"/>
                    <a:pt x="212" y="432"/>
                  </a:cubicBezTo>
                  <a:lnTo>
                    <a:pt x="212" y="432"/>
                  </a:lnTo>
                  <a:cubicBezTo>
                    <a:pt x="220" y="432"/>
                    <a:pt x="228" y="429"/>
                    <a:pt x="234" y="423"/>
                  </a:cubicBezTo>
                  <a:lnTo>
                    <a:pt x="234" y="423"/>
                  </a:lnTo>
                  <a:cubicBezTo>
                    <a:pt x="248" y="410"/>
                    <a:pt x="261" y="397"/>
                    <a:pt x="273" y="385"/>
                  </a:cubicBezTo>
                  <a:lnTo>
                    <a:pt x="273" y="385"/>
                  </a:lnTo>
                  <a:cubicBezTo>
                    <a:pt x="300" y="358"/>
                    <a:pt x="324" y="334"/>
                    <a:pt x="351" y="316"/>
                  </a:cubicBezTo>
                  <a:lnTo>
                    <a:pt x="351" y="316"/>
                  </a:lnTo>
                  <a:cubicBezTo>
                    <a:pt x="362" y="309"/>
                    <a:pt x="369" y="297"/>
                    <a:pt x="376" y="285"/>
                  </a:cubicBezTo>
                  <a:lnTo>
                    <a:pt x="376" y="285"/>
                  </a:lnTo>
                  <a:cubicBezTo>
                    <a:pt x="377" y="284"/>
                    <a:pt x="378" y="282"/>
                    <a:pt x="379" y="281"/>
                  </a:cubicBezTo>
                  <a:lnTo>
                    <a:pt x="379" y="281"/>
                  </a:lnTo>
                  <a:cubicBezTo>
                    <a:pt x="381" y="283"/>
                    <a:pt x="383" y="287"/>
                    <a:pt x="384" y="291"/>
                  </a:cubicBezTo>
                  <a:lnTo>
                    <a:pt x="384" y="291"/>
                  </a:lnTo>
                  <a:cubicBezTo>
                    <a:pt x="391" y="308"/>
                    <a:pt x="406" y="319"/>
                    <a:pt x="423" y="319"/>
                  </a:cubicBezTo>
                  <a:lnTo>
                    <a:pt x="423" y="319"/>
                  </a:lnTo>
                  <a:cubicBezTo>
                    <a:pt x="444" y="319"/>
                    <a:pt x="460" y="304"/>
                    <a:pt x="472" y="292"/>
                  </a:cubicBezTo>
                  <a:lnTo>
                    <a:pt x="472" y="292"/>
                  </a:lnTo>
                  <a:cubicBezTo>
                    <a:pt x="493" y="271"/>
                    <a:pt x="512" y="258"/>
                    <a:pt x="531" y="254"/>
                  </a:cubicBezTo>
                  <a:lnTo>
                    <a:pt x="531" y="254"/>
                  </a:lnTo>
                  <a:cubicBezTo>
                    <a:pt x="579" y="244"/>
                    <a:pt x="607" y="225"/>
                    <a:pt x="619" y="195"/>
                  </a:cubicBezTo>
                  <a:lnTo>
                    <a:pt x="619" y="195"/>
                  </a:lnTo>
                  <a:cubicBezTo>
                    <a:pt x="631" y="166"/>
                    <a:pt x="623" y="132"/>
                    <a:pt x="595" y="91"/>
                  </a:cubicBezTo>
                  <a:lnTo>
                    <a:pt x="595" y="91"/>
                  </a:lnTo>
                  <a:cubicBezTo>
                    <a:pt x="588" y="82"/>
                    <a:pt x="579" y="77"/>
                    <a:pt x="567" y="77"/>
                  </a:cubicBezTo>
                  <a:lnTo>
                    <a:pt x="567" y="77"/>
                  </a:lnTo>
                  <a:cubicBezTo>
                    <a:pt x="567" y="77"/>
                    <a:pt x="566" y="77"/>
                    <a:pt x="565" y="77"/>
                  </a:cubicBezTo>
                  <a:lnTo>
                    <a:pt x="565" y="77"/>
                  </a:lnTo>
                  <a:cubicBezTo>
                    <a:pt x="553" y="78"/>
                    <a:pt x="543" y="85"/>
                    <a:pt x="537" y="95"/>
                  </a:cubicBezTo>
                  <a:lnTo>
                    <a:pt x="537" y="95"/>
                  </a:lnTo>
                  <a:cubicBezTo>
                    <a:pt x="517" y="137"/>
                    <a:pt x="491" y="159"/>
                    <a:pt x="465" y="159"/>
                  </a:cubicBezTo>
                  <a:lnTo>
                    <a:pt x="465" y="159"/>
                  </a:lnTo>
                  <a:cubicBezTo>
                    <a:pt x="439" y="159"/>
                    <a:pt x="412" y="140"/>
                    <a:pt x="386" y="104"/>
                  </a:cubicBezTo>
                  <a:lnTo>
                    <a:pt x="386" y="104"/>
                  </a:lnTo>
                  <a:cubicBezTo>
                    <a:pt x="383" y="98"/>
                    <a:pt x="379" y="93"/>
                    <a:pt x="376" y="88"/>
                  </a:cubicBezTo>
                  <a:lnTo>
                    <a:pt x="376" y="88"/>
                  </a:lnTo>
                  <a:cubicBezTo>
                    <a:pt x="350" y="48"/>
                    <a:pt x="317" y="0"/>
                    <a:pt x="250" y="0"/>
                  </a:cubicBezTo>
                  <a:lnTo>
                    <a:pt x="250" y="0"/>
                  </a:lnTo>
                  <a:cubicBezTo>
                    <a:pt x="243" y="0"/>
                    <a:pt x="234" y="0"/>
                    <a:pt x="226" y="1"/>
                  </a:cubicBezTo>
                  <a:lnTo>
                    <a:pt x="226" y="1"/>
                  </a:lnTo>
                  <a:cubicBezTo>
                    <a:pt x="224" y="2"/>
                    <a:pt x="222" y="2"/>
                    <a:pt x="219" y="3"/>
                  </a:cubicBezTo>
                  <a:lnTo>
                    <a:pt x="219" y="3"/>
                  </a:lnTo>
                  <a:cubicBezTo>
                    <a:pt x="217" y="3"/>
                    <a:pt x="216" y="3"/>
                    <a:pt x="217" y="3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54FDE35-1FD1-E543-9356-032AE1D27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5053" y="4594085"/>
              <a:ext cx="368679" cy="720076"/>
            </a:xfrm>
            <a:custGeom>
              <a:avLst/>
              <a:gdLst>
                <a:gd name="T0" fmla="*/ 1 w 565"/>
                <a:gd name="T1" fmla="*/ 224 h 1103"/>
                <a:gd name="T2" fmla="*/ 43 w 565"/>
                <a:gd name="T3" fmla="*/ 309 h 1103"/>
                <a:gd name="T4" fmla="*/ 66 w 565"/>
                <a:gd name="T5" fmla="*/ 469 h 1103"/>
                <a:gd name="T6" fmla="*/ 110 w 565"/>
                <a:gd name="T7" fmla="*/ 659 h 1103"/>
                <a:gd name="T8" fmla="*/ 159 w 565"/>
                <a:gd name="T9" fmla="*/ 744 h 1103"/>
                <a:gd name="T10" fmla="*/ 177 w 565"/>
                <a:gd name="T11" fmla="*/ 778 h 1103"/>
                <a:gd name="T12" fmla="*/ 226 w 565"/>
                <a:gd name="T13" fmla="*/ 994 h 1103"/>
                <a:gd name="T14" fmla="*/ 244 w 565"/>
                <a:gd name="T15" fmla="*/ 1044 h 1103"/>
                <a:gd name="T16" fmla="*/ 257 w 565"/>
                <a:gd name="T17" fmla="*/ 1091 h 1103"/>
                <a:gd name="T18" fmla="*/ 259 w 565"/>
                <a:gd name="T19" fmla="*/ 1092 h 1103"/>
                <a:gd name="T20" fmla="*/ 293 w 565"/>
                <a:gd name="T21" fmla="*/ 1102 h 1103"/>
                <a:gd name="T22" fmla="*/ 484 w 565"/>
                <a:gd name="T23" fmla="*/ 1050 h 1103"/>
                <a:gd name="T24" fmla="*/ 489 w 565"/>
                <a:gd name="T25" fmla="*/ 1043 h 1103"/>
                <a:gd name="T26" fmla="*/ 463 w 565"/>
                <a:gd name="T27" fmla="*/ 1021 h 1103"/>
                <a:gd name="T28" fmla="*/ 463 w 565"/>
                <a:gd name="T29" fmla="*/ 977 h 1103"/>
                <a:gd name="T30" fmla="*/ 457 w 565"/>
                <a:gd name="T31" fmla="*/ 883 h 1103"/>
                <a:gd name="T32" fmla="*/ 436 w 565"/>
                <a:gd name="T33" fmla="*/ 730 h 1103"/>
                <a:gd name="T34" fmla="*/ 447 w 565"/>
                <a:gd name="T35" fmla="*/ 619 h 1103"/>
                <a:gd name="T36" fmla="*/ 464 w 565"/>
                <a:gd name="T37" fmla="*/ 533 h 1103"/>
                <a:gd name="T38" fmla="*/ 474 w 565"/>
                <a:gd name="T39" fmla="*/ 484 h 1103"/>
                <a:gd name="T40" fmla="*/ 473 w 565"/>
                <a:gd name="T41" fmla="*/ 473 h 1103"/>
                <a:gd name="T42" fmla="*/ 459 w 565"/>
                <a:gd name="T43" fmla="*/ 370 h 1103"/>
                <a:gd name="T44" fmla="*/ 477 w 565"/>
                <a:gd name="T45" fmla="*/ 339 h 1103"/>
                <a:gd name="T46" fmla="*/ 489 w 565"/>
                <a:gd name="T47" fmla="*/ 328 h 1103"/>
                <a:gd name="T48" fmla="*/ 494 w 565"/>
                <a:gd name="T49" fmla="*/ 324 h 1103"/>
                <a:gd name="T50" fmla="*/ 509 w 565"/>
                <a:gd name="T51" fmla="*/ 311 h 1103"/>
                <a:gd name="T52" fmla="*/ 510 w 565"/>
                <a:gd name="T53" fmla="*/ 311 h 1103"/>
                <a:gd name="T54" fmla="*/ 511 w 565"/>
                <a:gd name="T55" fmla="*/ 311 h 1103"/>
                <a:gd name="T56" fmla="*/ 531 w 565"/>
                <a:gd name="T57" fmla="*/ 291 h 1103"/>
                <a:gd name="T58" fmla="*/ 547 w 565"/>
                <a:gd name="T59" fmla="*/ 269 h 1103"/>
                <a:gd name="T60" fmla="*/ 562 w 565"/>
                <a:gd name="T61" fmla="*/ 215 h 1103"/>
                <a:gd name="T62" fmla="*/ 557 w 565"/>
                <a:gd name="T63" fmla="*/ 161 h 1103"/>
                <a:gd name="T64" fmla="*/ 551 w 565"/>
                <a:gd name="T65" fmla="*/ 133 h 1103"/>
                <a:gd name="T66" fmla="*/ 544 w 565"/>
                <a:gd name="T67" fmla="*/ 76 h 1103"/>
                <a:gd name="T68" fmla="*/ 535 w 565"/>
                <a:gd name="T69" fmla="*/ 36 h 1103"/>
                <a:gd name="T70" fmla="*/ 533 w 565"/>
                <a:gd name="T71" fmla="*/ 32 h 1103"/>
                <a:gd name="T72" fmla="*/ 526 w 565"/>
                <a:gd name="T73" fmla="*/ 34 h 1103"/>
                <a:gd name="T74" fmla="*/ 526 w 565"/>
                <a:gd name="T75" fmla="*/ 0 h 1103"/>
                <a:gd name="T76" fmla="*/ 525 w 565"/>
                <a:gd name="T77" fmla="*/ 0 h 1103"/>
                <a:gd name="T78" fmla="*/ 419 w 565"/>
                <a:gd name="T79" fmla="*/ 25 h 1103"/>
                <a:gd name="T80" fmla="*/ 175 w 565"/>
                <a:gd name="T81" fmla="*/ 83 h 1103"/>
                <a:gd name="T82" fmla="*/ 16 w 565"/>
                <a:gd name="T83" fmla="*/ 153 h 1103"/>
                <a:gd name="T84" fmla="*/ 1 w 565"/>
                <a:gd name="T85" fmla="*/ 224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5" h="1103">
                  <a:moveTo>
                    <a:pt x="1" y="224"/>
                  </a:moveTo>
                  <a:lnTo>
                    <a:pt x="1" y="224"/>
                  </a:lnTo>
                  <a:cubicBezTo>
                    <a:pt x="3" y="252"/>
                    <a:pt x="16" y="288"/>
                    <a:pt x="43" y="309"/>
                  </a:cubicBezTo>
                  <a:lnTo>
                    <a:pt x="43" y="309"/>
                  </a:lnTo>
                  <a:cubicBezTo>
                    <a:pt x="43" y="363"/>
                    <a:pt x="81" y="412"/>
                    <a:pt x="66" y="469"/>
                  </a:cubicBezTo>
                  <a:lnTo>
                    <a:pt x="66" y="469"/>
                  </a:lnTo>
                  <a:cubicBezTo>
                    <a:pt x="47" y="540"/>
                    <a:pt x="67" y="602"/>
                    <a:pt x="110" y="659"/>
                  </a:cubicBezTo>
                  <a:lnTo>
                    <a:pt x="110" y="659"/>
                  </a:lnTo>
                  <a:cubicBezTo>
                    <a:pt x="111" y="697"/>
                    <a:pt x="96" y="744"/>
                    <a:pt x="159" y="744"/>
                  </a:cubicBezTo>
                  <a:lnTo>
                    <a:pt x="159" y="744"/>
                  </a:lnTo>
                  <a:cubicBezTo>
                    <a:pt x="159" y="758"/>
                    <a:pt x="160" y="772"/>
                    <a:pt x="177" y="778"/>
                  </a:cubicBezTo>
                  <a:lnTo>
                    <a:pt x="177" y="778"/>
                  </a:lnTo>
                  <a:cubicBezTo>
                    <a:pt x="197" y="849"/>
                    <a:pt x="169" y="931"/>
                    <a:pt x="226" y="994"/>
                  </a:cubicBezTo>
                  <a:lnTo>
                    <a:pt x="226" y="994"/>
                  </a:lnTo>
                  <a:cubicBezTo>
                    <a:pt x="221" y="1014"/>
                    <a:pt x="222" y="1032"/>
                    <a:pt x="244" y="1044"/>
                  </a:cubicBezTo>
                  <a:lnTo>
                    <a:pt x="244" y="1044"/>
                  </a:lnTo>
                  <a:cubicBezTo>
                    <a:pt x="250" y="1060"/>
                    <a:pt x="254" y="1075"/>
                    <a:pt x="257" y="1091"/>
                  </a:cubicBezTo>
                  <a:lnTo>
                    <a:pt x="257" y="1091"/>
                  </a:lnTo>
                  <a:cubicBezTo>
                    <a:pt x="258" y="1092"/>
                    <a:pt x="258" y="1092"/>
                    <a:pt x="259" y="1092"/>
                  </a:cubicBezTo>
                  <a:lnTo>
                    <a:pt x="259" y="1092"/>
                  </a:lnTo>
                  <a:cubicBezTo>
                    <a:pt x="270" y="1097"/>
                    <a:pt x="281" y="1101"/>
                    <a:pt x="293" y="1102"/>
                  </a:cubicBezTo>
                  <a:lnTo>
                    <a:pt x="293" y="1102"/>
                  </a:lnTo>
                  <a:cubicBezTo>
                    <a:pt x="326" y="1062"/>
                    <a:pt x="410" y="1060"/>
                    <a:pt x="484" y="1050"/>
                  </a:cubicBezTo>
                  <a:lnTo>
                    <a:pt x="484" y="1050"/>
                  </a:lnTo>
                  <a:cubicBezTo>
                    <a:pt x="486" y="1048"/>
                    <a:pt x="487" y="1045"/>
                    <a:pt x="489" y="1043"/>
                  </a:cubicBezTo>
                  <a:lnTo>
                    <a:pt x="489" y="1043"/>
                  </a:lnTo>
                  <a:cubicBezTo>
                    <a:pt x="477" y="1037"/>
                    <a:pt x="469" y="1029"/>
                    <a:pt x="463" y="1021"/>
                  </a:cubicBezTo>
                  <a:lnTo>
                    <a:pt x="463" y="1021"/>
                  </a:lnTo>
                  <a:cubicBezTo>
                    <a:pt x="467" y="1009"/>
                    <a:pt x="464" y="993"/>
                    <a:pt x="463" y="977"/>
                  </a:cubicBezTo>
                  <a:lnTo>
                    <a:pt x="463" y="977"/>
                  </a:lnTo>
                  <a:cubicBezTo>
                    <a:pt x="460" y="945"/>
                    <a:pt x="459" y="914"/>
                    <a:pt x="457" y="883"/>
                  </a:cubicBezTo>
                  <a:lnTo>
                    <a:pt x="457" y="883"/>
                  </a:lnTo>
                  <a:cubicBezTo>
                    <a:pt x="452" y="831"/>
                    <a:pt x="446" y="781"/>
                    <a:pt x="436" y="730"/>
                  </a:cubicBezTo>
                  <a:lnTo>
                    <a:pt x="436" y="730"/>
                  </a:lnTo>
                  <a:cubicBezTo>
                    <a:pt x="429" y="692"/>
                    <a:pt x="436" y="655"/>
                    <a:pt x="447" y="619"/>
                  </a:cubicBezTo>
                  <a:lnTo>
                    <a:pt x="447" y="619"/>
                  </a:lnTo>
                  <a:cubicBezTo>
                    <a:pt x="450" y="590"/>
                    <a:pt x="456" y="561"/>
                    <a:pt x="464" y="533"/>
                  </a:cubicBezTo>
                  <a:lnTo>
                    <a:pt x="464" y="533"/>
                  </a:lnTo>
                  <a:cubicBezTo>
                    <a:pt x="469" y="516"/>
                    <a:pt x="472" y="500"/>
                    <a:pt x="474" y="484"/>
                  </a:cubicBezTo>
                  <a:lnTo>
                    <a:pt x="474" y="484"/>
                  </a:lnTo>
                  <a:cubicBezTo>
                    <a:pt x="474" y="480"/>
                    <a:pt x="474" y="476"/>
                    <a:pt x="473" y="473"/>
                  </a:cubicBezTo>
                  <a:lnTo>
                    <a:pt x="473" y="473"/>
                  </a:lnTo>
                  <a:cubicBezTo>
                    <a:pt x="470" y="442"/>
                    <a:pt x="448" y="402"/>
                    <a:pt x="459" y="370"/>
                  </a:cubicBezTo>
                  <a:lnTo>
                    <a:pt x="459" y="370"/>
                  </a:lnTo>
                  <a:cubicBezTo>
                    <a:pt x="463" y="357"/>
                    <a:pt x="470" y="347"/>
                    <a:pt x="477" y="339"/>
                  </a:cubicBezTo>
                  <a:lnTo>
                    <a:pt x="477" y="339"/>
                  </a:lnTo>
                  <a:cubicBezTo>
                    <a:pt x="479" y="332"/>
                    <a:pt x="482" y="329"/>
                    <a:pt x="489" y="328"/>
                  </a:cubicBezTo>
                  <a:lnTo>
                    <a:pt x="489" y="328"/>
                  </a:lnTo>
                  <a:cubicBezTo>
                    <a:pt x="491" y="326"/>
                    <a:pt x="493" y="325"/>
                    <a:pt x="494" y="324"/>
                  </a:cubicBezTo>
                  <a:lnTo>
                    <a:pt x="494" y="324"/>
                  </a:lnTo>
                  <a:cubicBezTo>
                    <a:pt x="495" y="315"/>
                    <a:pt x="501" y="311"/>
                    <a:pt x="509" y="311"/>
                  </a:cubicBezTo>
                  <a:lnTo>
                    <a:pt x="509" y="311"/>
                  </a:lnTo>
                  <a:cubicBezTo>
                    <a:pt x="510" y="311"/>
                    <a:pt x="510" y="311"/>
                    <a:pt x="510" y="311"/>
                  </a:cubicBezTo>
                  <a:lnTo>
                    <a:pt x="510" y="311"/>
                  </a:lnTo>
                  <a:cubicBezTo>
                    <a:pt x="510" y="311"/>
                    <a:pt x="510" y="311"/>
                    <a:pt x="511" y="311"/>
                  </a:cubicBezTo>
                  <a:lnTo>
                    <a:pt x="511" y="311"/>
                  </a:lnTo>
                  <a:lnTo>
                    <a:pt x="511" y="311"/>
                  </a:lnTo>
                  <a:cubicBezTo>
                    <a:pt x="515" y="299"/>
                    <a:pt x="521" y="291"/>
                    <a:pt x="531" y="291"/>
                  </a:cubicBezTo>
                  <a:lnTo>
                    <a:pt x="531" y="291"/>
                  </a:lnTo>
                  <a:cubicBezTo>
                    <a:pt x="537" y="284"/>
                    <a:pt x="542" y="277"/>
                    <a:pt x="547" y="269"/>
                  </a:cubicBezTo>
                  <a:lnTo>
                    <a:pt x="547" y="269"/>
                  </a:lnTo>
                  <a:cubicBezTo>
                    <a:pt x="550" y="251"/>
                    <a:pt x="557" y="234"/>
                    <a:pt x="562" y="215"/>
                  </a:cubicBezTo>
                  <a:lnTo>
                    <a:pt x="562" y="215"/>
                  </a:lnTo>
                  <a:cubicBezTo>
                    <a:pt x="564" y="198"/>
                    <a:pt x="562" y="181"/>
                    <a:pt x="557" y="161"/>
                  </a:cubicBezTo>
                  <a:lnTo>
                    <a:pt x="557" y="161"/>
                  </a:lnTo>
                  <a:cubicBezTo>
                    <a:pt x="554" y="152"/>
                    <a:pt x="552" y="143"/>
                    <a:pt x="551" y="133"/>
                  </a:cubicBezTo>
                  <a:lnTo>
                    <a:pt x="551" y="133"/>
                  </a:lnTo>
                  <a:cubicBezTo>
                    <a:pt x="537" y="117"/>
                    <a:pt x="542" y="97"/>
                    <a:pt x="544" y="76"/>
                  </a:cubicBezTo>
                  <a:lnTo>
                    <a:pt x="544" y="76"/>
                  </a:lnTo>
                  <a:cubicBezTo>
                    <a:pt x="542" y="63"/>
                    <a:pt x="539" y="49"/>
                    <a:pt x="535" y="36"/>
                  </a:cubicBezTo>
                  <a:lnTo>
                    <a:pt x="535" y="36"/>
                  </a:lnTo>
                  <a:cubicBezTo>
                    <a:pt x="535" y="34"/>
                    <a:pt x="534" y="33"/>
                    <a:pt x="533" y="32"/>
                  </a:cubicBezTo>
                  <a:lnTo>
                    <a:pt x="533" y="32"/>
                  </a:lnTo>
                  <a:cubicBezTo>
                    <a:pt x="531" y="33"/>
                    <a:pt x="529" y="33"/>
                    <a:pt x="526" y="34"/>
                  </a:cubicBezTo>
                  <a:lnTo>
                    <a:pt x="526" y="34"/>
                  </a:lnTo>
                  <a:cubicBezTo>
                    <a:pt x="526" y="23"/>
                    <a:pt x="526" y="12"/>
                    <a:pt x="526" y="0"/>
                  </a:cubicBezTo>
                  <a:lnTo>
                    <a:pt x="526" y="0"/>
                  </a:lnTo>
                  <a:cubicBezTo>
                    <a:pt x="525" y="0"/>
                    <a:pt x="525" y="0"/>
                    <a:pt x="525" y="0"/>
                  </a:cubicBezTo>
                  <a:lnTo>
                    <a:pt x="525" y="0"/>
                  </a:lnTo>
                  <a:cubicBezTo>
                    <a:pt x="490" y="8"/>
                    <a:pt x="454" y="17"/>
                    <a:pt x="419" y="25"/>
                  </a:cubicBezTo>
                  <a:lnTo>
                    <a:pt x="419" y="25"/>
                  </a:lnTo>
                  <a:cubicBezTo>
                    <a:pt x="339" y="44"/>
                    <a:pt x="256" y="63"/>
                    <a:pt x="175" y="83"/>
                  </a:cubicBezTo>
                  <a:lnTo>
                    <a:pt x="175" y="83"/>
                  </a:lnTo>
                  <a:cubicBezTo>
                    <a:pt x="85" y="105"/>
                    <a:pt x="37" y="121"/>
                    <a:pt x="16" y="153"/>
                  </a:cubicBezTo>
                  <a:lnTo>
                    <a:pt x="16" y="153"/>
                  </a:lnTo>
                  <a:cubicBezTo>
                    <a:pt x="3" y="170"/>
                    <a:pt x="0" y="193"/>
                    <a:pt x="1" y="224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A9A5C30-C054-BF48-8C4C-DD0C6FC52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87323" y="4493273"/>
              <a:ext cx="403242" cy="789203"/>
            </a:xfrm>
            <a:custGeom>
              <a:avLst/>
              <a:gdLst>
                <a:gd name="T0" fmla="*/ 550 w 619"/>
                <a:gd name="T1" fmla="*/ 1025 h 1207"/>
                <a:gd name="T2" fmla="*/ 546 w 619"/>
                <a:gd name="T3" fmla="*/ 1025 h 1207"/>
                <a:gd name="T4" fmla="*/ 540 w 619"/>
                <a:gd name="T5" fmla="*/ 1024 h 1207"/>
                <a:gd name="T6" fmla="*/ 521 w 619"/>
                <a:gd name="T7" fmla="*/ 974 h 1207"/>
                <a:gd name="T8" fmla="*/ 429 w 619"/>
                <a:gd name="T9" fmla="*/ 689 h 1207"/>
                <a:gd name="T10" fmla="*/ 429 w 619"/>
                <a:gd name="T11" fmla="*/ 681 h 1207"/>
                <a:gd name="T12" fmla="*/ 219 w 619"/>
                <a:gd name="T13" fmla="*/ 78 h 1207"/>
                <a:gd name="T14" fmla="*/ 190 w 619"/>
                <a:gd name="T15" fmla="*/ 37 h 1207"/>
                <a:gd name="T16" fmla="*/ 188 w 619"/>
                <a:gd name="T17" fmla="*/ 2 h 1207"/>
                <a:gd name="T18" fmla="*/ 175 w 619"/>
                <a:gd name="T19" fmla="*/ 0 h 1207"/>
                <a:gd name="T20" fmla="*/ 153 w 619"/>
                <a:gd name="T21" fmla="*/ 4 h 1207"/>
                <a:gd name="T22" fmla="*/ 95 w 619"/>
                <a:gd name="T23" fmla="*/ 95 h 1207"/>
                <a:gd name="T24" fmla="*/ 97 w 619"/>
                <a:gd name="T25" fmla="*/ 158 h 1207"/>
                <a:gd name="T26" fmla="*/ 97 w 619"/>
                <a:gd name="T27" fmla="*/ 192 h 1207"/>
                <a:gd name="T28" fmla="*/ 104 w 619"/>
                <a:gd name="T29" fmla="*/ 190 h 1207"/>
                <a:gd name="T30" fmla="*/ 106 w 619"/>
                <a:gd name="T31" fmla="*/ 194 h 1207"/>
                <a:gd name="T32" fmla="*/ 115 w 619"/>
                <a:gd name="T33" fmla="*/ 234 h 1207"/>
                <a:gd name="T34" fmla="*/ 122 w 619"/>
                <a:gd name="T35" fmla="*/ 291 h 1207"/>
                <a:gd name="T36" fmla="*/ 128 w 619"/>
                <a:gd name="T37" fmla="*/ 319 h 1207"/>
                <a:gd name="T38" fmla="*/ 133 w 619"/>
                <a:gd name="T39" fmla="*/ 373 h 1207"/>
                <a:gd name="T40" fmla="*/ 118 w 619"/>
                <a:gd name="T41" fmla="*/ 427 h 1207"/>
                <a:gd name="T42" fmla="*/ 102 w 619"/>
                <a:gd name="T43" fmla="*/ 449 h 1207"/>
                <a:gd name="T44" fmla="*/ 82 w 619"/>
                <a:gd name="T45" fmla="*/ 469 h 1207"/>
                <a:gd name="T46" fmla="*/ 81 w 619"/>
                <a:gd name="T47" fmla="*/ 469 h 1207"/>
                <a:gd name="T48" fmla="*/ 80 w 619"/>
                <a:gd name="T49" fmla="*/ 469 h 1207"/>
                <a:gd name="T50" fmla="*/ 65 w 619"/>
                <a:gd name="T51" fmla="*/ 482 h 1207"/>
                <a:gd name="T52" fmla="*/ 60 w 619"/>
                <a:gd name="T53" fmla="*/ 486 h 1207"/>
                <a:gd name="T54" fmla="*/ 48 w 619"/>
                <a:gd name="T55" fmla="*/ 497 h 1207"/>
                <a:gd name="T56" fmla="*/ 30 w 619"/>
                <a:gd name="T57" fmla="*/ 528 h 1207"/>
                <a:gd name="T58" fmla="*/ 44 w 619"/>
                <a:gd name="T59" fmla="*/ 631 h 1207"/>
                <a:gd name="T60" fmla="*/ 45 w 619"/>
                <a:gd name="T61" fmla="*/ 642 h 1207"/>
                <a:gd name="T62" fmla="*/ 35 w 619"/>
                <a:gd name="T63" fmla="*/ 691 h 1207"/>
                <a:gd name="T64" fmla="*/ 18 w 619"/>
                <a:gd name="T65" fmla="*/ 777 h 1207"/>
                <a:gd name="T66" fmla="*/ 7 w 619"/>
                <a:gd name="T67" fmla="*/ 888 h 1207"/>
                <a:gd name="T68" fmla="*/ 28 w 619"/>
                <a:gd name="T69" fmla="*/ 1041 h 1207"/>
                <a:gd name="T70" fmla="*/ 34 w 619"/>
                <a:gd name="T71" fmla="*/ 1135 h 1207"/>
                <a:gd name="T72" fmla="*/ 34 w 619"/>
                <a:gd name="T73" fmla="*/ 1179 h 1207"/>
                <a:gd name="T74" fmla="*/ 60 w 619"/>
                <a:gd name="T75" fmla="*/ 1201 h 1207"/>
                <a:gd name="T76" fmla="*/ 71 w 619"/>
                <a:gd name="T77" fmla="*/ 1206 h 1207"/>
                <a:gd name="T78" fmla="*/ 96 w 619"/>
                <a:gd name="T79" fmla="*/ 1201 h 1207"/>
                <a:gd name="T80" fmla="*/ 300 w 619"/>
                <a:gd name="T81" fmla="*/ 1153 h 1207"/>
                <a:gd name="T82" fmla="*/ 595 w 619"/>
                <a:gd name="T83" fmla="*/ 1125 h 1207"/>
                <a:gd name="T84" fmla="*/ 586 w 619"/>
                <a:gd name="T85" fmla="*/ 1140 h 1207"/>
                <a:gd name="T86" fmla="*/ 587 w 619"/>
                <a:gd name="T87" fmla="*/ 1140 h 1207"/>
                <a:gd name="T88" fmla="*/ 616 w 619"/>
                <a:gd name="T89" fmla="*/ 1118 h 1207"/>
                <a:gd name="T90" fmla="*/ 617 w 619"/>
                <a:gd name="T91" fmla="*/ 1099 h 1207"/>
                <a:gd name="T92" fmla="*/ 606 w 619"/>
                <a:gd name="T93" fmla="*/ 1082 h 1207"/>
                <a:gd name="T94" fmla="*/ 598 w 619"/>
                <a:gd name="T95" fmla="*/ 1066 h 1207"/>
                <a:gd name="T96" fmla="*/ 580 w 619"/>
                <a:gd name="T97" fmla="*/ 1031 h 1207"/>
                <a:gd name="T98" fmla="*/ 572 w 619"/>
                <a:gd name="T99" fmla="*/ 1013 h 1207"/>
                <a:gd name="T100" fmla="*/ 550 w 619"/>
                <a:gd name="T101" fmla="*/ 1025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9" h="1207">
                  <a:moveTo>
                    <a:pt x="550" y="1025"/>
                  </a:moveTo>
                  <a:lnTo>
                    <a:pt x="550" y="1025"/>
                  </a:lnTo>
                  <a:cubicBezTo>
                    <a:pt x="549" y="1025"/>
                    <a:pt x="548" y="1025"/>
                    <a:pt x="546" y="1025"/>
                  </a:cubicBezTo>
                  <a:lnTo>
                    <a:pt x="546" y="1025"/>
                  </a:lnTo>
                  <a:cubicBezTo>
                    <a:pt x="544" y="1025"/>
                    <a:pt x="542" y="1025"/>
                    <a:pt x="540" y="1024"/>
                  </a:cubicBezTo>
                  <a:lnTo>
                    <a:pt x="540" y="1024"/>
                  </a:lnTo>
                  <a:cubicBezTo>
                    <a:pt x="533" y="1008"/>
                    <a:pt x="526" y="992"/>
                    <a:pt x="521" y="974"/>
                  </a:cubicBezTo>
                  <a:lnTo>
                    <a:pt x="521" y="974"/>
                  </a:lnTo>
                  <a:cubicBezTo>
                    <a:pt x="496" y="877"/>
                    <a:pt x="474" y="779"/>
                    <a:pt x="429" y="689"/>
                  </a:cubicBezTo>
                  <a:lnTo>
                    <a:pt x="429" y="689"/>
                  </a:lnTo>
                  <a:cubicBezTo>
                    <a:pt x="428" y="686"/>
                    <a:pt x="428" y="684"/>
                    <a:pt x="429" y="681"/>
                  </a:cubicBezTo>
                  <a:lnTo>
                    <a:pt x="429" y="681"/>
                  </a:lnTo>
                  <a:cubicBezTo>
                    <a:pt x="358" y="480"/>
                    <a:pt x="287" y="279"/>
                    <a:pt x="219" y="78"/>
                  </a:cubicBezTo>
                  <a:lnTo>
                    <a:pt x="219" y="78"/>
                  </a:lnTo>
                  <a:cubicBezTo>
                    <a:pt x="212" y="57"/>
                    <a:pt x="203" y="43"/>
                    <a:pt x="190" y="37"/>
                  </a:cubicBezTo>
                  <a:lnTo>
                    <a:pt x="190" y="37"/>
                  </a:lnTo>
                  <a:cubicBezTo>
                    <a:pt x="187" y="26"/>
                    <a:pt x="185" y="14"/>
                    <a:pt x="188" y="2"/>
                  </a:cubicBezTo>
                  <a:lnTo>
                    <a:pt x="188" y="2"/>
                  </a:lnTo>
                  <a:cubicBezTo>
                    <a:pt x="184" y="1"/>
                    <a:pt x="180" y="0"/>
                    <a:pt x="175" y="0"/>
                  </a:cubicBezTo>
                  <a:lnTo>
                    <a:pt x="175" y="0"/>
                  </a:lnTo>
                  <a:cubicBezTo>
                    <a:pt x="168" y="0"/>
                    <a:pt x="161" y="2"/>
                    <a:pt x="153" y="4"/>
                  </a:cubicBezTo>
                  <a:lnTo>
                    <a:pt x="153" y="4"/>
                  </a:lnTo>
                  <a:cubicBezTo>
                    <a:pt x="112" y="14"/>
                    <a:pt x="92" y="45"/>
                    <a:pt x="95" y="95"/>
                  </a:cubicBezTo>
                  <a:lnTo>
                    <a:pt x="95" y="95"/>
                  </a:lnTo>
                  <a:cubicBezTo>
                    <a:pt x="96" y="116"/>
                    <a:pt x="96" y="137"/>
                    <a:pt x="97" y="158"/>
                  </a:cubicBezTo>
                  <a:lnTo>
                    <a:pt x="97" y="158"/>
                  </a:lnTo>
                  <a:cubicBezTo>
                    <a:pt x="97" y="170"/>
                    <a:pt x="97" y="181"/>
                    <a:pt x="97" y="192"/>
                  </a:cubicBezTo>
                  <a:lnTo>
                    <a:pt x="97" y="192"/>
                  </a:lnTo>
                  <a:cubicBezTo>
                    <a:pt x="100" y="191"/>
                    <a:pt x="102" y="191"/>
                    <a:pt x="104" y="190"/>
                  </a:cubicBezTo>
                  <a:lnTo>
                    <a:pt x="104" y="190"/>
                  </a:lnTo>
                  <a:cubicBezTo>
                    <a:pt x="105" y="191"/>
                    <a:pt x="106" y="192"/>
                    <a:pt x="106" y="194"/>
                  </a:cubicBezTo>
                  <a:lnTo>
                    <a:pt x="106" y="194"/>
                  </a:lnTo>
                  <a:cubicBezTo>
                    <a:pt x="110" y="207"/>
                    <a:pt x="113" y="221"/>
                    <a:pt x="115" y="234"/>
                  </a:cubicBezTo>
                  <a:lnTo>
                    <a:pt x="115" y="234"/>
                  </a:lnTo>
                  <a:cubicBezTo>
                    <a:pt x="113" y="255"/>
                    <a:pt x="108" y="275"/>
                    <a:pt x="122" y="291"/>
                  </a:cubicBezTo>
                  <a:lnTo>
                    <a:pt x="122" y="291"/>
                  </a:lnTo>
                  <a:cubicBezTo>
                    <a:pt x="123" y="301"/>
                    <a:pt x="125" y="310"/>
                    <a:pt x="128" y="319"/>
                  </a:cubicBezTo>
                  <a:lnTo>
                    <a:pt x="128" y="319"/>
                  </a:lnTo>
                  <a:cubicBezTo>
                    <a:pt x="133" y="339"/>
                    <a:pt x="135" y="356"/>
                    <a:pt x="133" y="373"/>
                  </a:cubicBezTo>
                  <a:lnTo>
                    <a:pt x="133" y="373"/>
                  </a:lnTo>
                  <a:cubicBezTo>
                    <a:pt x="128" y="392"/>
                    <a:pt x="121" y="409"/>
                    <a:pt x="118" y="427"/>
                  </a:cubicBezTo>
                  <a:lnTo>
                    <a:pt x="118" y="427"/>
                  </a:lnTo>
                  <a:cubicBezTo>
                    <a:pt x="113" y="435"/>
                    <a:pt x="108" y="442"/>
                    <a:pt x="102" y="449"/>
                  </a:cubicBezTo>
                  <a:lnTo>
                    <a:pt x="102" y="449"/>
                  </a:lnTo>
                  <a:cubicBezTo>
                    <a:pt x="92" y="449"/>
                    <a:pt x="86" y="457"/>
                    <a:pt x="82" y="469"/>
                  </a:cubicBezTo>
                  <a:lnTo>
                    <a:pt x="82" y="469"/>
                  </a:lnTo>
                  <a:lnTo>
                    <a:pt x="82" y="469"/>
                  </a:lnTo>
                  <a:cubicBezTo>
                    <a:pt x="81" y="469"/>
                    <a:pt x="81" y="469"/>
                    <a:pt x="81" y="469"/>
                  </a:cubicBezTo>
                  <a:lnTo>
                    <a:pt x="81" y="469"/>
                  </a:lnTo>
                  <a:cubicBezTo>
                    <a:pt x="81" y="469"/>
                    <a:pt x="81" y="469"/>
                    <a:pt x="80" y="469"/>
                  </a:cubicBezTo>
                  <a:lnTo>
                    <a:pt x="80" y="469"/>
                  </a:lnTo>
                  <a:cubicBezTo>
                    <a:pt x="72" y="469"/>
                    <a:pt x="66" y="473"/>
                    <a:pt x="65" y="482"/>
                  </a:cubicBezTo>
                  <a:lnTo>
                    <a:pt x="65" y="482"/>
                  </a:lnTo>
                  <a:cubicBezTo>
                    <a:pt x="64" y="483"/>
                    <a:pt x="62" y="484"/>
                    <a:pt x="60" y="486"/>
                  </a:cubicBezTo>
                  <a:lnTo>
                    <a:pt x="60" y="486"/>
                  </a:lnTo>
                  <a:cubicBezTo>
                    <a:pt x="53" y="487"/>
                    <a:pt x="50" y="490"/>
                    <a:pt x="48" y="497"/>
                  </a:cubicBezTo>
                  <a:lnTo>
                    <a:pt x="48" y="497"/>
                  </a:lnTo>
                  <a:cubicBezTo>
                    <a:pt x="41" y="505"/>
                    <a:pt x="34" y="515"/>
                    <a:pt x="30" y="528"/>
                  </a:cubicBezTo>
                  <a:lnTo>
                    <a:pt x="30" y="528"/>
                  </a:lnTo>
                  <a:cubicBezTo>
                    <a:pt x="19" y="560"/>
                    <a:pt x="41" y="600"/>
                    <a:pt x="44" y="631"/>
                  </a:cubicBezTo>
                  <a:lnTo>
                    <a:pt x="44" y="631"/>
                  </a:lnTo>
                  <a:cubicBezTo>
                    <a:pt x="45" y="634"/>
                    <a:pt x="45" y="638"/>
                    <a:pt x="45" y="642"/>
                  </a:cubicBezTo>
                  <a:lnTo>
                    <a:pt x="45" y="642"/>
                  </a:lnTo>
                  <a:cubicBezTo>
                    <a:pt x="43" y="658"/>
                    <a:pt x="40" y="674"/>
                    <a:pt x="35" y="691"/>
                  </a:cubicBezTo>
                  <a:lnTo>
                    <a:pt x="35" y="691"/>
                  </a:lnTo>
                  <a:cubicBezTo>
                    <a:pt x="27" y="719"/>
                    <a:pt x="21" y="748"/>
                    <a:pt x="18" y="777"/>
                  </a:cubicBezTo>
                  <a:lnTo>
                    <a:pt x="18" y="777"/>
                  </a:lnTo>
                  <a:cubicBezTo>
                    <a:pt x="7" y="813"/>
                    <a:pt x="0" y="850"/>
                    <a:pt x="7" y="888"/>
                  </a:cubicBezTo>
                  <a:lnTo>
                    <a:pt x="7" y="888"/>
                  </a:lnTo>
                  <a:cubicBezTo>
                    <a:pt x="17" y="939"/>
                    <a:pt x="23" y="989"/>
                    <a:pt x="28" y="1041"/>
                  </a:cubicBezTo>
                  <a:lnTo>
                    <a:pt x="28" y="1041"/>
                  </a:lnTo>
                  <a:cubicBezTo>
                    <a:pt x="30" y="1072"/>
                    <a:pt x="31" y="1103"/>
                    <a:pt x="34" y="1135"/>
                  </a:cubicBezTo>
                  <a:lnTo>
                    <a:pt x="34" y="1135"/>
                  </a:lnTo>
                  <a:cubicBezTo>
                    <a:pt x="35" y="1151"/>
                    <a:pt x="38" y="1167"/>
                    <a:pt x="34" y="1179"/>
                  </a:cubicBezTo>
                  <a:lnTo>
                    <a:pt x="34" y="1179"/>
                  </a:lnTo>
                  <a:cubicBezTo>
                    <a:pt x="40" y="1187"/>
                    <a:pt x="48" y="1195"/>
                    <a:pt x="60" y="1201"/>
                  </a:cubicBezTo>
                  <a:lnTo>
                    <a:pt x="60" y="1201"/>
                  </a:lnTo>
                  <a:cubicBezTo>
                    <a:pt x="63" y="1203"/>
                    <a:pt x="67" y="1204"/>
                    <a:pt x="71" y="1206"/>
                  </a:cubicBezTo>
                  <a:lnTo>
                    <a:pt x="71" y="1206"/>
                  </a:lnTo>
                  <a:cubicBezTo>
                    <a:pt x="80" y="1204"/>
                    <a:pt x="88" y="1203"/>
                    <a:pt x="96" y="1201"/>
                  </a:cubicBezTo>
                  <a:lnTo>
                    <a:pt x="96" y="1201"/>
                  </a:lnTo>
                  <a:cubicBezTo>
                    <a:pt x="164" y="1185"/>
                    <a:pt x="232" y="1169"/>
                    <a:pt x="300" y="1153"/>
                  </a:cubicBezTo>
                  <a:lnTo>
                    <a:pt x="300" y="1153"/>
                  </a:lnTo>
                  <a:cubicBezTo>
                    <a:pt x="398" y="1134"/>
                    <a:pt x="497" y="1133"/>
                    <a:pt x="595" y="1125"/>
                  </a:cubicBezTo>
                  <a:lnTo>
                    <a:pt x="595" y="1125"/>
                  </a:lnTo>
                  <a:cubicBezTo>
                    <a:pt x="593" y="1130"/>
                    <a:pt x="590" y="1135"/>
                    <a:pt x="586" y="1140"/>
                  </a:cubicBezTo>
                  <a:lnTo>
                    <a:pt x="586" y="1140"/>
                  </a:lnTo>
                  <a:cubicBezTo>
                    <a:pt x="586" y="1140"/>
                    <a:pt x="586" y="1140"/>
                    <a:pt x="587" y="1140"/>
                  </a:cubicBezTo>
                  <a:lnTo>
                    <a:pt x="587" y="1140"/>
                  </a:lnTo>
                  <a:cubicBezTo>
                    <a:pt x="600" y="1140"/>
                    <a:pt x="611" y="1130"/>
                    <a:pt x="616" y="1118"/>
                  </a:cubicBezTo>
                  <a:lnTo>
                    <a:pt x="616" y="1118"/>
                  </a:lnTo>
                  <a:cubicBezTo>
                    <a:pt x="618" y="1112"/>
                    <a:pt x="618" y="1106"/>
                    <a:pt x="617" y="1099"/>
                  </a:cubicBezTo>
                  <a:lnTo>
                    <a:pt x="617" y="1099"/>
                  </a:lnTo>
                  <a:cubicBezTo>
                    <a:pt x="615" y="1093"/>
                    <a:pt x="611" y="1087"/>
                    <a:pt x="606" y="1082"/>
                  </a:cubicBezTo>
                  <a:lnTo>
                    <a:pt x="606" y="1082"/>
                  </a:lnTo>
                  <a:cubicBezTo>
                    <a:pt x="604" y="1081"/>
                    <a:pt x="600" y="1071"/>
                    <a:pt x="598" y="1066"/>
                  </a:cubicBezTo>
                  <a:lnTo>
                    <a:pt x="598" y="1066"/>
                  </a:lnTo>
                  <a:cubicBezTo>
                    <a:pt x="592" y="1054"/>
                    <a:pt x="586" y="1042"/>
                    <a:pt x="580" y="1031"/>
                  </a:cubicBezTo>
                  <a:lnTo>
                    <a:pt x="580" y="1031"/>
                  </a:lnTo>
                  <a:cubicBezTo>
                    <a:pt x="578" y="1025"/>
                    <a:pt x="575" y="1019"/>
                    <a:pt x="572" y="1013"/>
                  </a:cubicBezTo>
                  <a:lnTo>
                    <a:pt x="572" y="1013"/>
                  </a:lnTo>
                  <a:cubicBezTo>
                    <a:pt x="566" y="1019"/>
                    <a:pt x="559" y="1024"/>
                    <a:pt x="550" y="1025"/>
                  </a:cubicBezTo>
                </a:path>
              </a:pathLst>
            </a:custGeom>
            <a:grpFill/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A446EC55-3D56-5B4E-BBD1-AA21F3471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05416" y="3796241"/>
              <a:ext cx="852570" cy="1365263"/>
            </a:xfrm>
            <a:custGeom>
              <a:avLst/>
              <a:gdLst>
                <a:gd name="T0" fmla="*/ 1247 w 1304"/>
                <a:gd name="T1" fmla="*/ 914 h 2090"/>
                <a:gd name="T2" fmla="*/ 1245 w 1304"/>
                <a:gd name="T3" fmla="*/ 816 h 2090"/>
                <a:gd name="T4" fmla="*/ 1144 w 1304"/>
                <a:gd name="T5" fmla="*/ 786 h 2090"/>
                <a:gd name="T6" fmla="*/ 1119 w 1304"/>
                <a:gd name="T7" fmla="*/ 791 h 2090"/>
                <a:gd name="T8" fmla="*/ 1097 w 1304"/>
                <a:gd name="T9" fmla="*/ 747 h 2090"/>
                <a:gd name="T10" fmla="*/ 932 w 1304"/>
                <a:gd name="T11" fmla="*/ 563 h 2090"/>
                <a:gd name="T12" fmla="*/ 868 w 1304"/>
                <a:gd name="T13" fmla="*/ 336 h 2090"/>
                <a:gd name="T14" fmla="*/ 825 w 1304"/>
                <a:gd name="T15" fmla="*/ 182 h 2090"/>
                <a:gd name="T16" fmla="*/ 482 w 1304"/>
                <a:gd name="T17" fmla="*/ 47 h 2090"/>
                <a:gd name="T18" fmla="*/ 464 w 1304"/>
                <a:gd name="T19" fmla="*/ 59 h 2090"/>
                <a:gd name="T20" fmla="*/ 394 w 1304"/>
                <a:gd name="T21" fmla="*/ 104 h 2090"/>
                <a:gd name="T22" fmla="*/ 393 w 1304"/>
                <a:gd name="T23" fmla="*/ 105 h 2090"/>
                <a:gd name="T24" fmla="*/ 385 w 1304"/>
                <a:gd name="T25" fmla="*/ 75 h 2090"/>
                <a:gd name="T26" fmla="*/ 354 w 1304"/>
                <a:gd name="T27" fmla="*/ 1 h 2090"/>
                <a:gd name="T28" fmla="*/ 341 w 1304"/>
                <a:gd name="T29" fmla="*/ 0 h 2090"/>
                <a:gd name="T30" fmla="*/ 249 w 1304"/>
                <a:gd name="T31" fmla="*/ 82 h 2090"/>
                <a:gd name="T32" fmla="*/ 246 w 1304"/>
                <a:gd name="T33" fmla="*/ 91 h 2090"/>
                <a:gd name="T34" fmla="*/ 161 w 1304"/>
                <a:gd name="T35" fmla="*/ 356 h 2090"/>
                <a:gd name="T36" fmla="*/ 183 w 1304"/>
                <a:gd name="T37" fmla="*/ 530 h 2090"/>
                <a:gd name="T38" fmla="*/ 178 w 1304"/>
                <a:gd name="T39" fmla="*/ 542 h 2090"/>
                <a:gd name="T40" fmla="*/ 147 w 1304"/>
                <a:gd name="T41" fmla="*/ 688 h 2090"/>
                <a:gd name="T42" fmla="*/ 152 w 1304"/>
                <a:gd name="T43" fmla="*/ 766 h 2090"/>
                <a:gd name="T44" fmla="*/ 129 w 1304"/>
                <a:gd name="T45" fmla="*/ 862 h 2090"/>
                <a:gd name="T46" fmla="*/ 104 w 1304"/>
                <a:gd name="T47" fmla="*/ 980 h 2090"/>
                <a:gd name="T48" fmla="*/ 76 w 1304"/>
                <a:gd name="T49" fmla="*/ 1024 h 2090"/>
                <a:gd name="T50" fmla="*/ 10 w 1304"/>
                <a:gd name="T51" fmla="*/ 1051 h 2090"/>
                <a:gd name="T52" fmla="*/ 5 w 1304"/>
                <a:gd name="T53" fmla="*/ 1101 h 2090"/>
                <a:gd name="T54" fmla="*/ 34 w 1304"/>
                <a:gd name="T55" fmla="*/ 1142 h 2090"/>
                <a:gd name="T56" fmla="*/ 244 w 1304"/>
                <a:gd name="T57" fmla="*/ 1753 h 2090"/>
                <a:gd name="T58" fmla="*/ 336 w 1304"/>
                <a:gd name="T59" fmla="*/ 2038 h 2090"/>
                <a:gd name="T60" fmla="*/ 361 w 1304"/>
                <a:gd name="T61" fmla="*/ 2089 h 2090"/>
                <a:gd name="T62" fmla="*/ 365 w 1304"/>
                <a:gd name="T63" fmla="*/ 2089 h 2090"/>
                <a:gd name="T64" fmla="*/ 394 w 1304"/>
                <a:gd name="T65" fmla="*/ 2058 h 2090"/>
                <a:gd name="T66" fmla="*/ 395 w 1304"/>
                <a:gd name="T67" fmla="*/ 2046 h 2090"/>
                <a:gd name="T68" fmla="*/ 445 w 1304"/>
                <a:gd name="T69" fmla="*/ 1856 h 2090"/>
                <a:gd name="T70" fmla="*/ 478 w 1304"/>
                <a:gd name="T71" fmla="*/ 1768 h 2090"/>
                <a:gd name="T72" fmla="*/ 489 w 1304"/>
                <a:gd name="T73" fmla="*/ 1687 h 2090"/>
                <a:gd name="T74" fmla="*/ 484 w 1304"/>
                <a:gd name="T75" fmla="*/ 1664 h 2090"/>
                <a:gd name="T76" fmla="*/ 646 w 1304"/>
                <a:gd name="T77" fmla="*/ 1570 h 2090"/>
                <a:gd name="T78" fmla="*/ 686 w 1304"/>
                <a:gd name="T79" fmla="*/ 1542 h 2090"/>
                <a:gd name="T80" fmla="*/ 816 w 1304"/>
                <a:gd name="T81" fmla="*/ 1334 h 2090"/>
                <a:gd name="T82" fmla="*/ 923 w 1304"/>
                <a:gd name="T83" fmla="*/ 1253 h 2090"/>
                <a:gd name="T84" fmla="*/ 993 w 1304"/>
                <a:gd name="T85" fmla="*/ 1222 h 2090"/>
                <a:gd name="T86" fmla="*/ 1119 w 1304"/>
                <a:gd name="T87" fmla="*/ 1147 h 2090"/>
                <a:gd name="T88" fmla="*/ 1162 w 1304"/>
                <a:gd name="T89" fmla="*/ 1104 h 2090"/>
                <a:gd name="T90" fmla="*/ 1219 w 1304"/>
                <a:gd name="T91" fmla="*/ 1035 h 2090"/>
                <a:gd name="T92" fmla="*/ 1299 w 1304"/>
                <a:gd name="T93" fmla="*/ 982 h 2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4" h="2090">
                  <a:moveTo>
                    <a:pt x="1246" y="916"/>
                  </a:moveTo>
                  <a:lnTo>
                    <a:pt x="1246" y="916"/>
                  </a:lnTo>
                  <a:cubicBezTo>
                    <a:pt x="1246" y="915"/>
                    <a:pt x="1247" y="914"/>
                    <a:pt x="1247" y="914"/>
                  </a:cubicBezTo>
                  <a:lnTo>
                    <a:pt x="1247" y="914"/>
                  </a:lnTo>
                  <a:cubicBezTo>
                    <a:pt x="1264" y="878"/>
                    <a:pt x="1262" y="842"/>
                    <a:pt x="1245" y="816"/>
                  </a:cubicBezTo>
                  <a:lnTo>
                    <a:pt x="1245" y="816"/>
                  </a:lnTo>
                  <a:cubicBezTo>
                    <a:pt x="1231" y="793"/>
                    <a:pt x="1206" y="781"/>
                    <a:pt x="1178" y="781"/>
                  </a:cubicBezTo>
                  <a:lnTo>
                    <a:pt x="1178" y="781"/>
                  </a:lnTo>
                  <a:cubicBezTo>
                    <a:pt x="1167" y="781"/>
                    <a:pt x="1156" y="783"/>
                    <a:pt x="1144" y="786"/>
                  </a:cubicBezTo>
                  <a:lnTo>
                    <a:pt x="1144" y="786"/>
                  </a:lnTo>
                  <a:cubicBezTo>
                    <a:pt x="1132" y="790"/>
                    <a:pt x="1124" y="791"/>
                    <a:pt x="1119" y="791"/>
                  </a:cubicBezTo>
                  <a:lnTo>
                    <a:pt x="1119" y="791"/>
                  </a:lnTo>
                  <a:lnTo>
                    <a:pt x="1119" y="791"/>
                  </a:lnTo>
                  <a:cubicBezTo>
                    <a:pt x="1110" y="791"/>
                    <a:pt x="1103" y="791"/>
                    <a:pt x="1097" y="747"/>
                  </a:cubicBezTo>
                  <a:lnTo>
                    <a:pt x="1097" y="747"/>
                  </a:lnTo>
                  <a:cubicBezTo>
                    <a:pt x="1087" y="679"/>
                    <a:pt x="1043" y="633"/>
                    <a:pt x="978" y="620"/>
                  </a:cubicBezTo>
                  <a:lnTo>
                    <a:pt x="978" y="620"/>
                  </a:lnTo>
                  <a:cubicBezTo>
                    <a:pt x="948" y="615"/>
                    <a:pt x="942" y="600"/>
                    <a:pt x="932" y="563"/>
                  </a:cubicBezTo>
                  <a:lnTo>
                    <a:pt x="930" y="557"/>
                  </a:lnTo>
                  <a:lnTo>
                    <a:pt x="930" y="557"/>
                  </a:lnTo>
                  <a:cubicBezTo>
                    <a:pt x="908" y="484"/>
                    <a:pt x="888" y="408"/>
                    <a:pt x="868" y="336"/>
                  </a:cubicBezTo>
                  <a:lnTo>
                    <a:pt x="868" y="336"/>
                  </a:lnTo>
                  <a:cubicBezTo>
                    <a:pt x="853" y="284"/>
                    <a:pt x="839" y="233"/>
                    <a:pt x="825" y="182"/>
                  </a:cubicBezTo>
                  <a:lnTo>
                    <a:pt x="825" y="182"/>
                  </a:lnTo>
                  <a:cubicBezTo>
                    <a:pt x="792" y="67"/>
                    <a:pt x="720" y="1"/>
                    <a:pt x="625" y="1"/>
                  </a:cubicBezTo>
                  <a:lnTo>
                    <a:pt x="625" y="1"/>
                  </a:lnTo>
                  <a:cubicBezTo>
                    <a:pt x="579" y="1"/>
                    <a:pt x="531" y="16"/>
                    <a:pt x="482" y="47"/>
                  </a:cubicBezTo>
                  <a:lnTo>
                    <a:pt x="482" y="47"/>
                  </a:lnTo>
                  <a:cubicBezTo>
                    <a:pt x="475" y="51"/>
                    <a:pt x="469" y="55"/>
                    <a:pt x="464" y="59"/>
                  </a:cubicBezTo>
                  <a:lnTo>
                    <a:pt x="464" y="59"/>
                  </a:lnTo>
                  <a:cubicBezTo>
                    <a:pt x="449" y="68"/>
                    <a:pt x="435" y="77"/>
                    <a:pt x="422" y="83"/>
                  </a:cubicBezTo>
                  <a:lnTo>
                    <a:pt x="422" y="83"/>
                  </a:lnTo>
                  <a:cubicBezTo>
                    <a:pt x="410" y="88"/>
                    <a:pt x="401" y="97"/>
                    <a:pt x="394" y="104"/>
                  </a:cubicBezTo>
                  <a:lnTo>
                    <a:pt x="394" y="104"/>
                  </a:lnTo>
                  <a:cubicBezTo>
                    <a:pt x="394" y="104"/>
                    <a:pt x="394" y="104"/>
                    <a:pt x="393" y="105"/>
                  </a:cubicBezTo>
                  <a:lnTo>
                    <a:pt x="393" y="105"/>
                  </a:lnTo>
                  <a:cubicBezTo>
                    <a:pt x="378" y="91"/>
                    <a:pt x="381" y="84"/>
                    <a:pt x="384" y="79"/>
                  </a:cubicBezTo>
                  <a:lnTo>
                    <a:pt x="385" y="75"/>
                  </a:lnTo>
                  <a:lnTo>
                    <a:pt x="385" y="75"/>
                  </a:lnTo>
                  <a:cubicBezTo>
                    <a:pt x="390" y="66"/>
                    <a:pt x="398" y="46"/>
                    <a:pt x="388" y="26"/>
                  </a:cubicBezTo>
                  <a:lnTo>
                    <a:pt x="388" y="26"/>
                  </a:lnTo>
                  <a:cubicBezTo>
                    <a:pt x="384" y="17"/>
                    <a:pt x="374" y="6"/>
                    <a:pt x="354" y="1"/>
                  </a:cubicBezTo>
                  <a:lnTo>
                    <a:pt x="354" y="1"/>
                  </a:lnTo>
                  <a:cubicBezTo>
                    <a:pt x="350" y="0"/>
                    <a:pt x="345" y="0"/>
                    <a:pt x="341" y="0"/>
                  </a:cubicBezTo>
                  <a:lnTo>
                    <a:pt x="341" y="0"/>
                  </a:lnTo>
                  <a:cubicBezTo>
                    <a:pt x="323" y="0"/>
                    <a:pt x="304" y="8"/>
                    <a:pt x="292" y="15"/>
                  </a:cubicBezTo>
                  <a:lnTo>
                    <a:pt x="292" y="15"/>
                  </a:lnTo>
                  <a:cubicBezTo>
                    <a:pt x="263" y="32"/>
                    <a:pt x="254" y="61"/>
                    <a:pt x="249" y="82"/>
                  </a:cubicBezTo>
                  <a:lnTo>
                    <a:pt x="249" y="82"/>
                  </a:lnTo>
                  <a:cubicBezTo>
                    <a:pt x="247" y="85"/>
                    <a:pt x="247" y="88"/>
                    <a:pt x="246" y="91"/>
                  </a:cubicBezTo>
                  <a:lnTo>
                    <a:pt x="246" y="91"/>
                  </a:lnTo>
                  <a:cubicBezTo>
                    <a:pt x="224" y="160"/>
                    <a:pt x="202" y="231"/>
                    <a:pt x="180" y="300"/>
                  </a:cubicBezTo>
                  <a:lnTo>
                    <a:pt x="161" y="356"/>
                  </a:lnTo>
                  <a:lnTo>
                    <a:pt x="161" y="356"/>
                  </a:lnTo>
                  <a:cubicBezTo>
                    <a:pt x="146" y="405"/>
                    <a:pt x="127" y="465"/>
                    <a:pt x="182" y="523"/>
                  </a:cubicBezTo>
                  <a:lnTo>
                    <a:pt x="182" y="523"/>
                  </a:lnTo>
                  <a:cubicBezTo>
                    <a:pt x="183" y="525"/>
                    <a:pt x="183" y="529"/>
                    <a:pt x="183" y="530"/>
                  </a:cubicBezTo>
                  <a:lnTo>
                    <a:pt x="183" y="530"/>
                  </a:lnTo>
                  <a:cubicBezTo>
                    <a:pt x="183" y="535"/>
                    <a:pt x="180" y="540"/>
                    <a:pt x="178" y="542"/>
                  </a:cubicBezTo>
                  <a:lnTo>
                    <a:pt x="178" y="542"/>
                  </a:lnTo>
                  <a:cubicBezTo>
                    <a:pt x="121" y="584"/>
                    <a:pt x="134" y="637"/>
                    <a:pt x="143" y="672"/>
                  </a:cubicBezTo>
                  <a:lnTo>
                    <a:pt x="143" y="672"/>
                  </a:lnTo>
                  <a:cubicBezTo>
                    <a:pt x="145" y="677"/>
                    <a:pt x="146" y="683"/>
                    <a:pt x="147" y="688"/>
                  </a:cubicBezTo>
                  <a:lnTo>
                    <a:pt x="147" y="688"/>
                  </a:lnTo>
                  <a:cubicBezTo>
                    <a:pt x="152" y="713"/>
                    <a:pt x="152" y="738"/>
                    <a:pt x="152" y="766"/>
                  </a:cubicBezTo>
                  <a:lnTo>
                    <a:pt x="152" y="766"/>
                  </a:lnTo>
                  <a:cubicBezTo>
                    <a:pt x="151" y="780"/>
                    <a:pt x="151" y="796"/>
                    <a:pt x="152" y="811"/>
                  </a:cubicBezTo>
                  <a:lnTo>
                    <a:pt x="152" y="811"/>
                  </a:lnTo>
                  <a:cubicBezTo>
                    <a:pt x="152" y="828"/>
                    <a:pt x="143" y="841"/>
                    <a:pt x="129" y="862"/>
                  </a:cubicBezTo>
                  <a:lnTo>
                    <a:pt x="129" y="862"/>
                  </a:lnTo>
                  <a:cubicBezTo>
                    <a:pt x="111" y="890"/>
                    <a:pt x="85" y="928"/>
                    <a:pt x="104" y="980"/>
                  </a:cubicBezTo>
                  <a:lnTo>
                    <a:pt x="104" y="980"/>
                  </a:lnTo>
                  <a:cubicBezTo>
                    <a:pt x="109" y="992"/>
                    <a:pt x="108" y="1001"/>
                    <a:pt x="102" y="1010"/>
                  </a:cubicBezTo>
                  <a:lnTo>
                    <a:pt x="102" y="1010"/>
                  </a:lnTo>
                  <a:cubicBezTo>
                    <a:pt x="97" y="1018"/>
                    <a:pt x="86" y="1024"/>
                    <a:pt x="76" y="1024"/>
                  </a:cubicBezTo>
                  <a:lnTo>
                    <a:pt x="76" y="1024"/>
                  </a:lnTo>
                  <a:cubicBezTo>
                    <a:pt x="53" y="1025"/>
                    <a:pt x="25" y="1029"/>
                    <a:pt x="10" y="1051"/>
                  </a:cubicBezTo>
                  <a:lnTo>
                    <a:pt x="10" y="1051"/>
                  </a:lnTo>
                  <a:cubicBezTo>
                    <a:pt x="7" y="1056"/>
                    <a:pt x="4" y="1061"/>
                    <a:pt x="3" y="1066"/>
                  </a:cubicBezTo>
                  <a:lnTo>
                    <a:pt x="3" y="1066"/>
                  </a:lnTo>
                  <a:cubicBezTo>
                    <a:pt x="0" y="1078"/>
                    <a:pt x="2" y="1090"/>
                    <a:pt x="5" y="1101"/>
                  </a:cubicBezTo>
                  <a:lnTo>
                    <a:pt x="5" y="1101"/>
                  </a:lnTo>
                  <a:cubicBezTo>
                    <a:pt x="18" y="1107"/>
                    <a:pt x="27" y="1121"/>
                    <a:pt x="34" y="1142"/>
                  </a:cubicBezTo>
                  <a:lnTo>
                    <a:pt x="34" y="1142"/>
                  </a:lnTo>
                  <a:cubicBezTo>
                    <a:pt x="102" y="1343"/>
                    <a:pt x="173" y="1544"/>
                    <a:pt x="244" y="1745"/>
                  </a:cubicBezTo>
                  <a:lnTo>
                    <a:pt x="244" y="1745"/>
                  </a:lnTo>
                  <a:cubicBezTo>
                    <a:pt x="243" y="1748"/>
                    <a:pt x="243" y="1750"/>
                    <a:pt x="244" y="1753"/>
                  </a:cubicBezTo>
                  <a:lnTo>
                    <a:pt x="244" y="1753"/>
                  </a:lnTo>
                  <a:cubicBezTo>
                    <a:pt x="289" y="1843"/>
                    <a:pt x="311" y="1941"/>
                    <a:pt x="336" y="2038"/>
                  </a:cubicBezTo>
                  <a:lnTo>
                    <a:pt x="336" y="2038"/>
                  </a:lnTo>
                  <a:cubicBezTo>
                    <a:pt x="341" y="2056"/>
                    <a:pt x="347" y="2072"/>
                    <a:pt x="355" y="2088"/>
                  </a:cubicBezTo>
                  <a:lnTo>
                    <a:pt x="355" y="2088"/>
                  </a:lnTo>
                  <a:cubicBezTo>
                    <a:pt x="357" y="2089"/>
                    <a:pt x="359" y="2089"/>
                    <a:pt x="361" y="2089"/>
                  </a:cubicBezTo>
                  <a:lnTo>
                    <a:pt x="361" y="2089"/>
                  </a:lnTo>
                  <a:cubicBezTo>
                    <a:pt x="363" y="2089"/>
                    <a:pt x="364" y="2089"/>
                    <a:pt x="365" y="2089"/>
                  </a:cubicBezTo>
                  <a:lnTo>
                    <a:pt x="365" y="2089"/>
                  </a:lnTo>
                  <a:cubicBezTo>
                    <a:pt x="374" y="2088"/>
                    <a:pt x="381" y="2083"/>
                    <a:pt x="387" y="2077"/>
                  </a:cubicBezTo>
                  <a:lnTo>
                    <a:pt x="387" y="2077"/>
                  </a:lnTo>
                  <a:cubicBezTo>
                    <a:pt x="391" y="2072"/>
                    <a:pt x="394" y="2065"/>
                    <a:pt x="394" y="2058"/>
                  </a:cubicBezTo>
                  <a:lnTo>
                    <a:pt x="394" y="2058"/>
                  </a:lnTo>
                  <a:cubicBezTo>
                    <a:pt x="394" y="2054"/>
                    <a:pt x="395" y="2050"/>
                    <a:pt x="395" y="2046"/>
                  </a:cubicBezTo>
                  <a:lnTo>
                    <a:pt x="395" y="2046"/>
                  </a:lnTo>
                  <a:cubicBezTo>
                    <a:pt x="395" y="2040"/>
                    <a:pt x="396" y="2034"/>
                    <a:pt x="396" y="2028"/>
                  </a:cubicBezTo>
                  <a:lnTo>
                    <a:pt x="396" y="2028"/>
                  </a:lnTo>
                  <a:cubicBezTo>
                    <a:pt x="401" y="1968"/>
                    <a:pt x="423" y="1914"/>
                    <a:pt x="445" y="1856"/>
                  </a:cubicBezTo>
                  <a:lnTo>
                    <a:pt x="445" y="1856"/>
                  </a:lnTo>
                  <a:cubicBezTo>
                    <a:pt x="456" y="1828"/>
                    <a:pt x="469" y="1798"/>
                    <a:pt x="478" y="1768"/>
                  </a:cubicBezTo>
                  <a:lnTo>
                    <a:pt x="478" y="1768"/>
                  </a:lnTo>
                  <a:cubicBezTo>
                    <a:pt x="479" y="1765"/>
                    <a:pt x="481" y="1760"/>
                    <a:pt x="484" y="1757"/>
                  </a:cubicBezTo>
                  <a:lnTo>
                    <a:pt x="484" y="1757"/>
                  </a:lnTo>
                  <a:cubicBezTo>
                    <a:pt x="491" y="1743"/>
                    <a:pt x="505" y="1717"/>
                    <a:pt x="489" y="1687"/>
                  </a:cubicBezTo>
                  <a:lnTo>
                    <a:pt x="489" y="1687"/>
                  </a:lnTo>
                  <a:cubicBezTo>
                    <a:pt x="486" y="1680"/>
                    <a:pt x="482" y="1670"/>
                    <a:pt x="484" y="1664"/>
                  </a:cubicBezTo>
                  <a:lnTo>
                    <a:pt x="484" y="1664"/>
                  </a:lnTo>
                  <a:cubicBezTo>
                    <a:pt x="487" y="1657"/>
                    <a:pt x="497" y="1649"/>
                    <a:pt x="512" y="1644"/>
                  </a:cubicBezTo>
                  <a:lnTo>
                    <a:pt x="512" y="1644"/>
                  </a:lnTo>
                  <a:cubicBezTo>
                    <a:pt x="572" y="1622"/>
                    <a:pt x="616" y="1598"/>
                    <a:pt x="646" y="1570"/>
                  </a:cubicBezTo>
                  <a:lnTo>
                    <a:pt x="646" y="1570"/>
                  </a:lnTo>
                  <a:cubicBezTo>
                    <a:pt x="657" y="1560"/>
                    <a:pt x="671" y="1551"/>
                    <a:pt x="686" y="1542"/>
                  </a:cubicBezTo>
                  <a:lnTo>
                    <a:pt x="686" y="1542"/>
                  </a:lnTo>
                  <a:cubicBezTo>
                    <a:pt x="727" y="1516"/>
                    <a:pt x="783" y="1480"/>
                    <a:pt x="781" y="1399"/>
                  </a:cubicBezTo>
                  <a:lnTo>
                    <a:pt x="781" y="1399"/>
                  </a:lnTo>
                  <a:cubicBezTo>
                    <a:pt x="781" y="1376"/>
                    <a:pt x="785" y="1337"/>
                    <a:pt x="816" y="1334"/>
                  </a:cubicBezTo>
                  <a:lnTo>
                    <a:pt x="816" y="1334"/>
                  </a:lnTo>
                  <a:cubicBezTo>
                    <a:pt x="872" y="1327"/>
                    <a:pt x="905" y="1303"/>
                    <a:pt x="923" y="1253"/>
                  </a:cubicBezTo>
                  <a:lnTo>
                    <a:pt x="923" y="1253"/>
                  </a:lnTo>
                  <a:cubicBezTo>
                    <a:pt x="929" y="1234"/>
                    <a:pt x="950" y="1220"/>
                    <a:pt x="958" y="1219"/>
                  </a:cubicBezTo>
                  <a:lnTo>
                    <a:pt x="958" y="1219"/>
                  </a:lnTo>
                  <a:cubicBezTo>
                    <a:pt x="970" y="1221"/>
                    <a:pt x="982" y="1222"/>
                    <a:pt x="993" y="1222"/>
                  </a:cubicBezTo>
                  <a:lnTo>
                    <a:pt x="993" y="1222"/>
                  </a:lnTo>
                  <a:lnTo>
                    <a:pt x="993" y="1222"/>
                  </a:lnTo>
                  <a:cubicBezTo>
                    <a:pt x="1056" y="1222"/>
                    <a:pt x="1091" y="1180"/>
                    <a:pt x="1119" y="1147"/>
                  </a:cubicBezTo>
                  <a:lnTo>
                    <a:pt x="1119" y="1147"/>
                  </a:lnTo>
                  <a:cubicBezTo>
                    <a:pt x="1133" y="1129"/>
                    <a:pt x="1147" y="1113"/>
                    <a:pt x="1162" y="1104"/>
                  </a:cubicBezTo>
                  <a:lnTo>
                    <a:pt x="1162" y="1104"/>
                  </a:lnTo>
                  <a:cubicBezTo>
                    <a:pt x="1182" y="1092"/>
                    <a:pt x="1194" y="1073"/>
                    <a:pt x="1205" y="1056"/>
                  </a:cubicBezTo>
                  <a:lnTo>
                    <a:pt x="1205" y="1056"/>
                  </a:lnTo>
                  <a:cubicBezTo>
                    <a:pt x="1209" y="1049"/>
                    <a:pt x="1215" y="1039"/>
                    <a:pt x="1219" y="1035"/>
                  </a:cubicBezTo>
                  <a:lnTo>
                    <a:pt x="1219" y="1035"/>
                  </a:lnTo>
                  <a:cubicBezTo>
                    <a:pt x="1255" y="1028"/>
                    <a:pt x="1293" y="1016"/>
                    <a:pt x="1299" y="982"/>
                  </a:cubicBezTo>
                  <a:lnTo>
                    <a:pt x="1299" y="982"/>
                  </a:lnTo>
                  <a:cubicBezTo>
                    <a:pt x="1303" y="952"/>
                    <a:pt x="1277" y="933"/>
                    <a:pt x="1246" y="916"/>
                  </a:cubicBezTo>
                </a:path>
              </a:pathLst>
            </a:custGeom>
            <a:solidFill>
              <a:schemeClr val="accent5"/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1426F4C-59FC-424F-B821-0E7DCFD81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51209" y="4634409"/>
              <a:ext cx="1198206" cy="1270212"/>
            </a:xfrm>
            <a:custGeom>
              <a:avLst/>
              <a:gdLst>
                <a:gd name="T0" fmla="*/ 740 w 1834"/>
                <a:gd name="T1" fmla="*/ 1866 h 1944"/>
                <a:gd name="T2" fmla="*/ 206 w 1834"/>
                <a:gd name="T3" fmla="*/ 120 h 1944"/>
                <a:gd name="T4" fmla="*/ 172 w 1834"/>
                <a:gd name="T5" fmla="*/ 415 h 1944"/>
                <a:gd name="T6" fmla="*/ 105 w 1834"/>
                <a:gd name="T7" fmla="*/ 465 h 1944"/>
                <a:gd name="T8" fmla="*/ 38 w 1834"/>
                <a:gd name="T9" fmla="*/ 500 h 1944"/>
                <a:gd name="T10" fmla="*/ 9 w 1834"/>
                <a:gd name="T11" fmla="*/ 612 h 1944"/>
                <a:gd name="T12" fmla="*/ 59 w 1834"/>
                <a:gd name="T13" fmla="*/ 752 h 1944"/>
                <a:gd name="T14" fmla="*/ 105 w 1834"/>
                <a:gd name="T15" fmla="*/ 1035 h 1944"/>
                <a:gd name="T16" fmla="*/ 358 w 1834"/>
                <a:gd name="T17" fmla="*/ 1241 h 1944"/>
                <a:gd name="T18" fmla="*/ 472 w 1834"/>
                <a:gd name="T19" fmla="*/ 1301 h 1944"/>
                <a:gd name="T20" fmla="*/ 538 w 1834"/>
                <a:gd name="T21" fmla="*/ 1367 h 1944"/>
                <a:gd name="T22" fmla="*/ 536 w 1834"/>
                <a:gd name="T23" fmla="*/ 1491 h 1944"/>
                <a:gd name="T24" fmla="*/ 572 w 1834"/>
                <a:gd name="T25" fmla="*/ 1568 h 1944"/>
                <a:gd name="T26" fmla="*/ 573 w 1834"/>
                <a:gd name="T27" fmla="*/ 1568 h 1944"/>
                <a:gd name="T28" fmla="*/ 605 w 1834"/>
                <a:gd name="T29" fmla="*/ 1583 h 1944"/>
                <a:gd name="T30" fmla="*/ 605 w 1834"/>
                <a:gd name="T31" fmla="*/ 1618 h 1944"/>
                <a:gd name="T32" fmla="*/ 689 w 1834"/>
                <a:gd name="T33" fmla="*/ 1851 h 1944"/>
                <a:gd name="T34" fmla="*/ 689 w 1834"/>
                <a:gd name="T35" fmla="*/ 1851 h 1944"/>
                <a:gd name="T36" fmla="*/ 740 w 1834"/>
                <a:gd name="T37" fmla="*/ 1867 h 1944"/>
                <a:gd name="T38" fmla="*/ 740 w 1834"/>
                <a:gd name="T39" fmla="*/ 1869 h 1944"/>
                <a:gd name="T40" fmla="*/ 814 w 1834"/>
                <a:gd name="T41" fmla="*/ 1943 h 1944"/>
                <a:gd name="T42" fmla="*/ 1612 w 1834"/>
                <a:gd name="T43" fmla="*/ 1886 h 1944"/>
                <a:gd name="T44" fmla="*/ 1665 w 1834"/>
                <a:gd name="T45" fmla="*/ 1699 h 1944"/>
                <a:gd name="T46" fmla="*/ 1650 w 1834"/>
                <a:gd name="T47" fmla="*/ 1657 h 1944"/>
                <a:gd name="T48" fmla="*/ 1657 w 1834"/>
                <a:gd name="T49" fmla="*/ 1303 h 1944"/>
                <a:gd name="T50" fmla="*/ 1706 w 1834"/>
                <a:gd name="T51" fmla="*/ 1107 h 1944"/>
                <a:gd name="T52" fmla="*/ 1776 w 1834"/>
                <a:gd name="T53" fmla="*/ 815 h 1944"/>
                <a:gd name="T54" fmla="*/ 1824 w 1834"/>
                <a:gd name="T55" fmla="*/ 675 h 1944"/>
                <a:gd name="T56" fmla="*/ 1791 w 1834"/>
                <a:gd name="T57" fmla="*/ 647 h 1944"/>
                <a:gd name="T58" fmla="*/ 1707 w 1834"/>
                <a:gd name="T59" fmla="*/ 746 h 1944"/>
                <a:gd name="T60" fmla="*/ 1531 w 1834"/>
                <a:gd name="T61" fmla="*/ 945 h 1944"/>
                <a:gd name="T62" fmla="*/ 1603 w 1834"/>
                <a:gd name="T63" fmla="*/ 813 h 1944"/>
                <a:gd name="T64" fmla="*/ 1636 w 1834"/>
                <a:gd name="T65" fmla="*/ 754 h 1944"/>
                <a:gd name="T66" fmla="*/ 1591 w 1834"/>
                <a:gd name="T67" fmla="*/ 733 h 1944"/>
                <a:gd name="T68" fmla="*/ 1590 w 1834"/>
                <a:gd name="T69" fmla="*/ 733 h 1944"/>
                <a:gd name="T70" fmla="*/ 1566 w 1834"/>
                <a:gd name="T71" fmla="*/ 662 h 1944"/>
                <a:gd name="T72" fmla="*/ 1512 w 1834"/>
                <a:gd name="T73" fmla="*/ 637 h 1944"/>
                <a:gd name="T74" fmla="*/ 1473 w 1834"/>
                <a:gd name="T75" fmla="*/ 476 h 1944"/>
                <a:gd name="T76" fmla="*/ 1206 w 1834"/>
                <a:gd name="T77" fmla="*/ 382 h 1944"/>
                <a:gd name="T78" fmla="*/ 1189 w 1834"/>
                <a:gd name="T79" fmla="*/ 351 h 1944"/>
                <a:gd name="T80" fmla="*/ 1013 w 1834"/>
                <a:gd name="T81" fmla="*/ 312 h 1944"/>
                <a:gd name="T82" fmla="*/ 822 w 1834"/>
                <a:gd name="T83" fmla="*/ 233 h 1944"/>
                <a:gd name="T84" fmla="*/ 733 w 1834"/>
                <a:gd name="T85" fmla="*/ 187 h 1944"/>
                <a:gd name="T86" fmla="*/ 729 w 1834"/>
                <a:gd name="T87" fmla="*/ 160 h 1944"/>
                <a:gd name="T88" fmla="*/ 645 w 1834"/>
                <a:gd name="T89" fmla="*/ 122 h 1944"/>
                <a:gd name="T90" fmla="*/ 616 w 1834"/>
                <a:gd name="T91" fmla="*/ 97 h 1944"/>
                <a:gd name="T92" fmla="*/ 615 w 1834"/>
                <a:gd name="T93" fmla="*/ 17 h 1944"/>
                <a:gd name="T94" fmla="*/ 533 w 1834"/>
                <a:gd name="T95" fmla="*/ 10 h 1944"/>
                <a:gd name="T96" fmla="*/ 412 w 1834"/>
                <a:gd name="T97" fmla="*/ 66 h 1944"/>
                <a:gd name="T98" fmla="*/ 298 w 1834"/>
                <a:gd name="T99" fmla="*/ 118 h 1944"/>
                <a:gd name="T100" fmla="*/ 265 w 1834"/>
                <a:gd name="T101" fmla="*/ 113 h 1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4" h="1944">
                  <a:moveTo>
                    <a:pt x="740" y="1868"/>
                  </a:moveTo>
                  <a:lnTo>
                    <a:pt x="740" y="1868"/>
                  </a:lnTo>
                  <a:lnTo>
                    <a:pt x="740" y="1866"/>
                  </a:lnTo>
                  <a:lnTo>
                    <a:pt x="740" y="1866"/>
                  </a:lnTo>
                  <a:lnTo>
                    <a:pt x="740" y="1868"/>
                  </a:lnTo>
                  <a:close/>
                  <a:moveTo>
                    <a:pt x="214" y="113"/>
                  </a:moveTo>
                  <a:lnTo>
                    <a:pt x="214" y="113"/>
                  </a:lnTo>
                  <a:cubicBezTo>
                    <a:pt x="211" y="116"/>
                    <a:pt x="209" y="118"/>
                    <a:pt x="206" y="120"/>
                  </a:cubicBezTo>
                  <a:lnTo>
                    <a:pt x="206" y="120"/>
                  </a:lnTo>
                  <a:cubicBezTo>
                    <a:pt x="178" y="144"/>
                    <a:pt x="171" y="173"/>
                    <a:pt x="172" y="208"/>
                  </a:cubicBezTo>
                  <a:lnTo>
                    <a:pt x="172" y="208"/>
                  </a:lnTo>
                  <a:cubicBezTo>
                    <a:pt x="174" y="277"/>
                    <a:pt x="172" y="346"/>
                    <a:pt x="172" y="415"/>
                  </a:cubicBezTo>
                  <a:lnTo>
                    <a:pt x="172" y="415"/>
                  </a:lnTo>
                  <a:cubicBezTo>
                    <a:pt x="161" y="426"/>
                    <a:pt x="150" y="437"/>
                    <a:pt x="139" y="448"/>
                  </a:cubicBezTo>
                  <a:lnTo>
                    <a:pt x="139" y="448"/>
                  </a:lnTo>
                  <a:cubicBezTo>
                    <a:pt x="125" y="449"/>
                    <a:pt x="111" y="449"/>
                    <a:pt x="105" y="465"/>
                  </a:cubicBezTo>
                  <a:lnTo>
                    <a:pt x="105" y="465"/>
                  </a:lnTo>
                  <a:cubicBezTo>
                    <a:pt x="92" y="466"/>
                    <a:pt x="78" y="466"/>
                    <a:pt x="72" y="482"/>
                  </a:cubicBezTo>
                  <a:lnTo>
                    <a:pt x="72" y="482"/>
                  </a:lnTo>
                  <a:cubicBezTo>
                    <a:pt x="58" y="483"/>
                    <a:pt x="44" y="483"/>
                    <a:pt x="38" y="500"/>
                  </a:cubicBezTo>
                  <a:lnTo>
                    <a:pt x="39" y="498"/>
                  </a:lnTo>
                  <a:lnTo>
                    <a:pt x="39" y="498"/>
                  </a:lnTo>
                  <a:cubicBezTo>
                    <a:pt x="6" y="530"/>
                    <a:pt x="26" y="575"/>
                    <a:pt x="9" y="612"/>
                  </a:cubicBezTo>
                  <a:lnTo>
                    <a:pt x="9" y="612"/>
                  </a:lnTo>
                  <a:cubicBezTo>
                    <a:pt x="0" y="634"/>
                    <a:pt x="25" y="654"/>
                    <a:pt x="55" y="651"/>
                  </a:cubicBezTo>
                  <a:lnTo>
                    <a:pt x="55" y="651"/>
                  </a:lnTo>
                  <a:cubicBezTo>
                    <a:pt x="55" y="685"/>
                    <a:pt x="59" y="718"/>
                    <a:pt x="59" y="752"/>
                  </a:cubicBezTo>
                  <a:lnTo>
                    <a:pt x="59" y="752"/>
                  </a:lnTo>
                  <a:cubicBezTo>
                    <a:pt x="58" y="840"/>
                    <a:pt x="36" y="931"/>
                    <a:pt x="72" y="1018"/>
                  </a:cubicBezTo>
                  <a:lnTo>
                    <a:pt x="71" y="1017"/>
                  </a:lnTo>
                  <a:lnTo>
                    <a:pt x="71" y="1017"/>
                  </a:lnTo>
                  <a:cubicBezTo>
                    <a:pt x="78" y="1031"/>
                    <a:pt x="87" y="1043"/>
                    <a:pt x="105" y="1035"/>
                  </a:cubicBezTo>
                  <a:lnTo>
                    <a:pt x="105" y="1035"/>
                  </a:lnTo>
                  <a:cubicBezTo>
                    <a:pt x="127" y="1074"/>
                    <a:pt x="186" y="1057"/>
                    <a:pt x="206" y="1101"/>
                  </a:cubicBezTo>
                  <a:lnTo>
                    <a:pt x="206" y="1101"/>
                  </a:lnTo>
                  <a:cubicBezTo>
                    <a:pt x="264" y="1138"/>
                    <a:pt x="340" y="1157"/>
                    <a:pt x="358" y="1241"/>
                  </a:cubicBezTo>
                  <a:lnTo>
                    <a:pt x="358" y="1241"/>
                  </a:lnTo>
                  <a:cubicBezTo>
                    <a:pt x="361" y="1253"/>
                    <a:pt x="389" y="1259"/>
                    <a:pt x="406" y="1268"/>
                  </a:cubicBezTo>
                  <a:lnTo>
                    <a:pt x="406" y="1268"/>
                  </a:lnTo>
                  <a:cubicBezTo>
                    <a:pt x="425" y="1285"/>
                    <a:pt x="442" y="1306"/>
                    <a:pt x="472" y="1301"/>
                  </a:cubicBezTo>
                  <a:lnTo>
                    <a:pt x="472" y="1301"/>
                  </a:lnTo>
                  <a:cubicBezTo>
                    <a:pt x="478" y="1327"/>
                    <a:pt x="494" y="1339"/>
                    <a:pt x="520" y="1335"/>
                  </a:cubicBezTo>
                  <a:lnTo>
                    <a:pt x="520" y="1335"/>
                  </a:lnTo>
                  <a:cubicBezTo>
                    <a:pt x="510" y="1354"/>
                    <a:pt x="527" y="1359"/>
                    <a:pt x="538" y="1367"/>
                  </a:cubicBezTo>
                  <a:lnTo>
                    <a:pt x="538" y="1367"/>
                  </a:lnTo>
                  <a:cubicBezTo>
                    <a:pt x="539" y="1395"/>
                    <a:pt x="536" y="1422"/>
                    <a:pt x="542" y="1449"/>
                  </a:cubicBezTo>
                  <a:lnTo>
                    <a:pt x="542" y="1449"/>
                  </a:lnTo>
                  <a:cubicBezTo>
                    <a:pt x="545" y="1470"/>
                    <a:pt x="544" y="1483"/>
                    <a:pt x="536" y="1491"/>
                  </a:cubicBezTo>
                  <a:lnTo>
                    <a:pt x="536" y="1491"/>
                  </a:lnTo>
                  <a:cubicBezTo>
                    <a:pt x="538" y="1502"/>
                    <a:pt x="539" y="1512"/>
                    <a:pt x="539" y="1523"/>
                  </a:cubicBezTo>
                  <a:lnTo>
                    <a:pt x="539" y="1523"/>
                  </a:lnTo>
                  <a:cubicBezTo>
                    <a:pt x="555" y="1535"/>
                    <a:pt x="557" y="1556"/>
                    <a:pt x="572" y="1568"/>
                  </a:cubicBezTo>
                  <a:lnTo>
                    <a:pt x="572" y="1568"/>
                  </a:lnTo>
                  <a:lnTo>
                    <a:pt x="572" y="1567"/>
                  </a:lnTo>
                  <a:lnTo>
                    <a:pt x="573" y="1568"/>
                  </a:lnTo>
                  <a:lnTo>
                    <a:pt x="573" y="1568"/>
                  </a:lnTo>
                  <a:cubicBezTo>
                    <a:pt x="572" y="1568"/>
                    <a:pt x="572" y="1568"/>
                    <a:pt x="572" y="1568"/>
                  </a:cubicBezTo>
                  <a:lnTo>
                    <a:pt x="572" y="1568"/>
                  </a:lnTo>
                  <a:cubicBezTo>
                    <a:pt x="579" y="1582"/>
                    <a:pt x="590" y="1588"/>
                    <a:pt x="605" y="1585"/>
                  </a:cubicBezTo>
                  <a:lnTo>
                    <a:pt x="605" y="1583"/>
                  </a:lnTo>
                  <a:lnTo>
                    <a:pt x="607" y="1585"/>
                  </a:lnTo>
                  <a:lnTo>
                    <a:pt x="607" y="1585"/>
                  </a:lnTo>
                  <a:cubicBezTo>
                    <a:pt x="606" y="1585"/>
                    <a:pt x="606" y="1585"/>
                    <a:pt x="605" y="1585"/>
                  </a:cubicBezTo>
                  <a:lnTo>
                    <a:pt x="605" y="1618"/>
                  </a:lnTo>
                  <a:lnTo>
                    <a:pt x="606" y="1616"/>
                  </a:lnTo>
                  <a:lnTo>
                    <a:pt x="606" y="1616"/>
                  </a:lnTo>
                  <a:cubicBezTo>
                    <a:pt x="538" y="1687"/>
                    <a:pt x="584" y="1821"/>
                    <a:pt x="689" y="1851"/>
                  </a:cubicBezTo>
                  <a:lnTo>
                    <a:pt x="689" y="1851"/>
                  </a:lnTo>
                  <a:lnTo>
                    <a:pt x="688" y="1851"/>
                  </a:lnTo>
                  <a:lnTo>
                    <a:pt x="690" y="1852"/>
                  </a:lnTo>
                  <a:lnTo>
                    <a:pt x="690" y="1852"/>
                  </a:lnTo>
                  <a:lnTo>
                    <a:pt x="689" y="1851"/>
                  </a:lnTo>
                  <a:lnTo>
                    <a:pt x="689" y="1851"/>
                  </a:lnTo>
                  <a:cubicBezTo>
                    <a:pt x="702" y="1868"/>
                    <a:pt x="719" y="1874"/>
                    <a:pt x="740" y="1869"/>
                  </a:cubicBezTo>
                  <a:lnTo>
                    <a:pt x="740" y="1869"/>
                  </a:lnTo>
                  <a:cubicBezTo>
                    <a:pt x="740" y="1868"/>
                    <a:pt x="740" y="1868"/>
                    <a:pt x="740" y="1867"/>
                  </a:cubicBezTo>
                  <a:lnTo>
                    <a:pt x="740" y="1867"/>
                  </a:lnTo>
                  <a:lnTo>
                    <a:pt x="740" y="1868"/>
                  </a:lnTo>
                  <a:lnTo>
                    <a:pt x="740" y="1868"/>
                  </a:lnTo>
                  <a:cubicBezTo>
                    <a:pt x="740" y="1868"/>
                    <a:pt x="740" y="1868"/>
                    <a:pt x="740" y="1869"/>
                  </a:cubicBezTo>
                  <a:lnTo>
                    <a:pt x="740" y="1869"/>
                  </a:lnTo>
                  <a:cubicBezTo>
                    <a:pt x="741" y="1890"/>
                    <a:pt x="745" y="1909"/>
                    <a:pt x="755" y="1925"/>
                  </a:cubicBezTo>
                  <a:lnTo>
                    <a:pt x="755" y="1925"/>
                  </a:lnTo>
                  <a:cubicBezTo>
                    <a:pt x="772" y="1935"/>
                    <a:pt x="792" y="1941"/>
                    <a:pt x="814" y="1943"/>
                  </a:cubicBezTo>
                  <a:lnTo>
                    <a:pt x="814" y="1943"/>
                  </a:lnTo>
                  <a:cubicBezTo>
                    <a:pt x="821" y="1935"/>
                    <a:pt x="832" y="1932"/>
                    <a:pt x="847" y="1931"/>
                  </a:cubicBezTo>
                  <a:lnTo>
                    <a:pt x="847" y="1931"/>
                  </a:lnTo>
                  <a:cubicBezTo>
                    <a:pt x="1102" y="1917"/>
                    <a:pt x="1357" y="1901"/>
                    <a:pt x="1612" y="1886"/>
                  </a:cubicBezTo>
                  <a:lnTo>
                    <a:pt x="1612" y="1886"/>
                  </a:lnTo>
                  <a:cubicBezTo>
                    <a:pt x="1621" y="1885"/>
                    <a:pt x="1676" y="1884"/>
                    <a:pt x="1685" y="1886"/>
                  </a:cubicBezTo>
                  <a:lnTo>
                    <a:pt x="1685" y="1886"/>
                  </a:lnTo>
                  <a:cubicBezTo>
                    <a:pt x="1690" y="1882"/>
                    <a:pt x="1673" y="1719"/>
                    <a:pt x="1665" y="1699"/>
                  </a:cubicBezTo>
                  <a:lnTo>
                    <a:pt x="1665" y="1699"/>
                  </a:lnTo>
                  <a:cubicBezTo>
                    <a:pt x="1663" y="1693"/>
                    <a:pt x="1660" y="1687"/>
                    <a:pt x="1658" y="1681"/>
                  </a:cubicBezTo>
                  <a:lnTo>
                    <a:pt x="1658" y="1681"/>
                  </a:lnTo>
                  <a:cubicBezTo>
                    <a:pt x="1656" y="1673"/>
                    <a:pt x="1653" y="1665"/>
                    <a:pt x="1650" y="1657"/>
                  </a:cubicBezTo>
                  <a:lnTo>
                    <a:pt x="1650" y="1657"/>
                  </a:lnTo>
                  <a:cubicBezTo>
                    <a:pt x="1629" y="1598"/>
                    <a:pt x="1605" y="1532"/>
                    <a:pt x="1629" y="1493"/>
                  </a:cubicBezTo>
                  <a:lnTo>
                    <a:pt x="1629" y="1493"/>
                  </a:lnTo>
                  <a:cubicBezTo>
                    <a:pt x="1668" y="1431"/>
                    <a:pt x="1663" y="1363"/>
                    <a:pt x="1657" y="1303"/>
                  </a:cubicBezTo>
                  <a:lnTo>
                    <a:pt x="1657" y="1303"/>
                  </a:lnTo>
                  <a:cubicBezTo>
                    <a:pt x="1652" y="1235"/>
                    <a:pt x="1648" y="1180"/>
                    <a:pt x="1696" y="1136"/>
                  </a:cubicBezTo>
                  <a:lnTo>
                    <a:pt x="1696" y="1136"/>
                  </a:lnTo>
                  <a:cubicBezTo>
                    <a:pt x="1704" y="1129"/>
                    <a:pt x="1708" y="1118"/>
                    <a:pt x="1706" y="1107"/>
                  </a:cubicBezTo>
                  <a:lnTo>
                    <a:pt x="1706" y="1107"/>
                  </a:lnTo>
                  <a:cubicBezTo>
                    <a:pt x="1699" y="1051"/>
                    <a:pt x="1718" y="1000"/>
                    <a:pt x="1740" y="944"/>
                  </a:cubicBezTo>
                  <a:lnTo>
                    <a:pt x="1740" y="944"/>
                  </a:lnTo>
                  <a:cubicBezTo>
                    <a:pt x="1755" y="903"/>
                    <a:pt x="1771" y="861"/>
                    <a:pt x="1776" y="815"/>
                  </a:cubicBezTo>
                  <a:lnTo>
                    <a:pt x="1776" y="815"/>
                  </a:lnTo>
                  <a:cubicBezTo>
                    <a:pt x="1778" y="812"/>
                    <a:pt x="1780" y="809"/>
                    <a:pt x="1783" y="806"/>
                  </a:cubicBezTo>
                  <a:lnTo>
                    <a:pt x="1783" y="806"/>
                  </a:lnTo>
                  <a:cubicBezTo>
                    <a:pt x="1804" y="773"/>
                    <a:pt x="1833" y="732"/>
                    <a:pt x="1824" y="675"/>
                  </a:cubicBezTo>
                  <a:lnTo>
                    <a:pt x="1824" y="675"/>
                  </a:lnTo>
                  <a:cubicBezTo>
                    <a:pt x="1823" y="667"/>
                    <a:pt x="1818" y="658"/>
                    <a:pt x="1811" y="653"/>
                  </a:cubicBezTo>
                  <a:lnTo>
                    <a:pt x="1811" y="653"/>
                  </a:lnTo>
                  <a:cubicBezTo>
                    <a:pt x="1806" y="649"/>
                    <a:pt x="1798" y="647"/>
                    <a:pt x="1791" y="647"/>
                  </a:cubicBezTo>
                  <a:lnTo>
                    <a:pt x="1791" y="647"/>
                  </a:lnTo>
                  <a:cubicBezTo>
                    <a:pt x="1790" y="647"/>
                    <a:pt x="1788" y="647"/>
                    <a:pt x="1786" y="647"/>
                  </a:cubicBezTo>
                  <a:lnTo>
                    <a:pt x="1786" y="647"/>
                  </a:lnTo>
                  <a:cubicBezTo>
                    <a:pt x="1710" y="659"/>
                    <a:pt x="1708" y="718"/>
                    <a:pt x="1707" y="746"/>
                  </a:cubicBezTo>
                  <a:lnTo>
                    <a:pt x="1707" y="746"/>
                  </a:lnTo>
                  <a:cubicBezTo>
                    <a:pt x="1707" y="755"/>
                    <a:pt x="1707" y="766"/>
                    <a:pt x="1705" y="770"/>
                  </a:cubicBezTo>
                  <a:lnTo>
                    <a:pt x="1531" y="945"/>
                  </a:lnTo>
                  <a:lnTo>
                    <a:pt x="1531" y="945"/>
                  </a:lnTo>
                  <a:cubicBezTo>
                    <a:pt x="1541" y="891"/>
                    <a:pt x="1561" y="853"/>
                    <a:pt x="1595" y="820"/>
                  </a:cubicBezTo>
                  <a:lnTo>
                    <a:pt x="1595" y="820"/>
                  </a:lnTo>
                  <a:cubicBezTo>
                    <a:pt x="1597" y="818"/>
                    <a:pt x="1601" y="816"/>
                    <a:pt x="1603" y="813"/>
                  </a:cubicBezTo>
                  <a:lnTo>
                    <a:pt x="1603" y="813"/>
                  </a:lnTo>
                  <a:cubicBezTo>
                    <a:pt x="1616" y="802"/>
                    <a:pt x="1635" y="786"/>
                    <a:pt x="1636" y="760"/>
                  </a:cubicBezTo>
                  <a:lnTo>
                    <a:pt x="1636" y="760"/>
                  </a:lnTo>
                  <a:cubicBezTo>
                    <a:pt x="1636" y="758"/>
                    <a:pt x="1636" y="757"/>
                    <a:pt x="1636" y="754"/>
                  </a:cubicBezTo>
                  <a:lnTo>
                    <a:pt x="1636" y="754"/>
                  </a:lnTo>
                  <a:cubicBezTo>
                    <a:pt x="1625" y="764"/>
                    <a:pt x="1611" y="765"/>
                    <a:pt x="1601" y="766"/>
                  </a:cubicBezTo>
                  <a:lnTo>
                    <a:pt x="1601" y="766"/>
                  </a:lnTo>
                  <a:cubicBezTo>
                    <a:pt x="1605" y="757"/>
                    <a:pt x="1603" y="747"/>
                    <a:pt x="1589" y="733"/>
                  </a:cubicBezTo>
                  <a:lnTo>
                    <a:pt x="1591" y="733"/>
                  </a:lnTo>
                  <a:lnTo>
                    <a:pt x="1589" y="733"/>
                  </a:lnTo>
                  <a:lnTo>
                    <a:pt x="1589" y="733"/>
                  </a:lnTo>
                  <a:cubicBezTo>
                    <a:pt x="1590" y="733"/>
                    <a:pt x="1590" y="733"/>
                    <a:pt x="1590" y="733"/>
                  </a:cubicBezTo>
                  <a:lnTo>
                    <a:pt x="1590" y="733"/>
                  </a:lnTo>
                  <a:cubicBezTo>
                    <a:pt x="1576" y="716"/>
                    <a:pt x="1575" y="688"/>
                    <a:pt x="1565" y="667"/>
                  </a:cubicBezTo>
                  <a:lnTo>
                    <a:pt x="1565" y="667"/>
                  </a:lnTo>
                  <a:cubicBezTo>
                    <a:pt x="1565" y="665"/>
                    <a:pt x="1566" y="663"/>
                    <a:pt x="1566" y="662"/>
                  </a:cubicBezTo>
                  <a:lnTo>
                    <a:pt x="1566" y="662"/>
                  </a:lnTo>
                  <a:cubicBezTo>
                    <a:pt x="1565" y="661"/>
                    <a:pt x="1564" y="661"/>
                    <a:pt x="1562" y="661"/>
                  </a:cubicBezTo>
                  <a:lnTo>
                    <a:pt x="1562" y="661"/>
                  </a:lnTo>
                  <a:cubicBezTo>
                    <a:pt x="1554" y="647"/>
                    <a:pt x="1540" y="637"/>
                    <a:pt x="1512" y="637"/>
                  </a:cubicBezTo>
                  <a:lnTo>
                    <a:pt x="1512" y="637"/>
                  </a:lnTo>
                  <a:cubicBezTo>
                    <a:pt x="1503" y="637"/>
                    <a:pt x="1513" y="597"/>
                    <a:pt x="1518" y="577"/>
                  </a:cubicBezTo>
                  <a:lnTo>
                    <a:pt x="1518" y="577"/>
                  </a:lnTo>
                  <a:cubicBezTo>
                    <a:pt x="1530" y="529"/>
                    <a:pt x="1498" y="511"/>
                    <a:pt x="1473" y="476"/>
                  </a:cubicBezTo>
                  <a:lnTo>
                    <a:pt x="1473" y="476"/>
                  </a:lnTo>
                  <a:cubicBezTo>
                    <a:pt x="1401" y="372"/>
                    <a:pt x="1292" y="421"/>
                    <a:pt x="1208" y="383"/>
                  </a:cubicBezTo>
                  <a:lnTo>
                    <a:pt x="1208" y="383"/>
                  </a:lnTo>
                  <a:cubicBezTo>
                    <a:pt x="1207" y="383"/>
                    <a:pt x="1207" y="384"/>
                    <a:pt x="1207" y="384"/>
                  </a:cubicBezTo>
                  <a:lnTo>
                    <a:pt x="1206" y="382"/>
                  </a:lnTo>
                  <a:lnTo>
                    <a:pt x="1207" y="384"/>
                  </a:lnTo>
                  <a:lnTo>
                    <a:pt x="1207" y="384"/>
                  </a:lnTo>
                  <a:cubicBezTo>
                    <a:pt x="1192" y="377"/>
                    <a:pt x="1184" y="367"/>
                    <a:pt x="1189" y="351"/>
                  </a:cubicBezTo>
                  <a:lnTo>
                    <a:pt x="1189" y="351"/>
                  </a:lnTo>
                  <a:cubicBezTo>
                    <a:pt x="1176" y="354"/>
                    <a:pt x="1173" y="344"/>
                    <a:pt x="1170" y="334"/>
                  </a:cubicBezTo>
                  <a:lnTo>
                    <a:pt x="1170" y="334"/>
                  </a:lnTo>
                  <a:cubicBezTo>
                    <a:pt x="1118" y="327"/>
                    <a:pt x="1066" y="319"/>
                    <a:pt x="1013" y="312"/>
                  </a:cubicBezTo>
                  <a:lnTo>
                    <a:pt x="1013" y="312"/>
                  </a:lnTo>
                  <a:cubicBezTo>
                    <a:pt x="967" y="304"/>
                    <a:pt x="922" y="295"/>
                    <a:pt x="876" y="287"/>
                  </a:cubicBezTo>
                  <a:lnTo>
                    <a:pt x="876" y="287"/>
                  </a:lnTo>
                  <a:cubicBezTo>
                    <a:pt x="846" y="281"/>
                    <a:pt x="817" y="274"/>
                    <a:pt x="822" y="233"/>
                  </a:cubicBezTo>
                  <a:lnTo>
                    <a:pt x="822" y="233"/>
                  </a:lnTo>
                  <a:cubicBezTo>
                    <a:pt x="802" y="229"/>
                    <a:pt x="804" y="214"/>
                    <a:pt x="805" y="199"/>
                  </a:cubicBezTo>
                  <a:lnTo>
                    <a:pt x="805" y="199"/>
                  </a:lnTo>
                  <a:cubicBezTo>
                    <a:pt x="780" y="203"/>
                    <a:pt x="755" y="201"/>
                    <a:pt x="733" y="187"/>
                  </a:cubicBezTo>
                  <a:lnTo>
                    <a:pt x="733" y="187"/>
                  </a:lnTo>
                  <a:cubicBezTo>
                    <a:pt x="732" y="187"/>
                    <a:pt x="732" y="187"/>
                    <a:pt x="731" y="186"/>
                  </a:cubicBezTo>
                  <a:lnTo>
                    <a:pt x="731" y="186"/>
                  </a:lnTo>
                  <a:cubicBezTo>
                    <a:pt x="727" y="179"/>
                    <a:pt x="726" y="169"/>
                    <a:pt x="729" y="160"/>
                  </a:cubicBezTo>
                  <a:lnTo>
                    <a:pt x="729" y="160"/>
                  </a:lnTo>
                  <a:cubicBezTo>
                    <a:pt x="730" y="156"/>
                    <a:pt x="733" y="153"/>
                    <a:pt x="735" y="150"/>
                  </a:cubicBezTo>
                  <a:lnTo>
                    <a:pt x="735" y="150"/>
                  </a:lnTo>
                  <a:cubicBezTo>
                    <a:pt x="704" y="131"/>
                    <a:pt x="675" y="122"/>
                    <a:pt x="645" y="122"/>
                  </a:cubicBezTo>
                  <a:lnTo>
                    <a:pt x="645" y="122"/>
                  </a:lnTo>
                  <a:cubicBezTo>
                    <a:pt x="632" y="122"/>
                    <a:pt x="617" y="124"/>
                    <a:pt x="604" y="128"/>
                  </a:cubicBezTo>
                  <a:lnTo>
                    <a:pt x="604" y="128"/>
                  </a:lnTo>
                  <a:cubicBezTo>
                    <a:pt x="607" y="116"/>
                    <a:pt x="612" y="106"/>
                    <a:pt x="616" y="97"/>
                  </a:cubicBezTo>
                  <a:lnTo>
                    <a:pt x="616" y="97"/>
                  </a:lnTo>
                  <a:cubicBezTo>
                    <a:pt x="617" y="95"/>
                    <a:pt x="618" y="93"/>
                    <a:pt x="619" y="92"/>
                  </a:cubicBezTo>
                  <a:lnTo>
                    <a:pt x="619" y="92"/>
                  </a:lnTo>
                  <a:cubicBezTo>
                    <a:pt x="649" y="56"/>
                    <a:pt x="629" y="29"/>
                    <a:pt x="615" y="17"/>
                  </a:cubicBezTo>
                  <a:lnTo>
                    <a:pt x="615" y="17"/>
                  </a:lnTo>
                  <a:cubicBezTo>
                    <a:pt x="603" y="6"/>
                    <a:pt x="588" y="0"/>
                    <a:pt x="572" y="0"/>
                  </a:cubicBezTo>
                  <a:lnTo>
                    <a:pt x="572" y="0"/>
                  </a:lnTo>
                  <a:cubicBezTo>
                    <a:pt x="556" y="0"/>
                    <a:pt x="543" y="6"/>
                    <a:pt x="533" y="10"/>
                  </a:cubicBezTo>
                  <a:lnTo>
                    <a:pt x="533" y="10"/>
                  </a:lnTo>
                  <a:cubicBezTo>
                    <a:pt x="508" y="22"/>
                    <a:pt x="483" y="33"/>
                    <a:pt x="459" y="44"/>
                  </a:cubicBezTo>
                  <a:lnTo>
                    <a:pt x="459" y="44"/>
                  </a:lnTo>
                  <a:cubicBezTo>
                    <a:pt x="443" y="52"/>
                    <a:pt x="428" y="59"/>
                    <a:pt x="412" y="66"/>
                  </a:cubicBezTo>
                  <a:lnTo>
                    <a:pt x="412" y="66"/>
                  </a:lnTo>
                  <a:cubicBezTo>
                    <a:pt x="397" y="73"/>
                    <a:pt x="384" y="81"/>
                    <a:pt x="370" y="89"/>
                  </a:cubicBezTo>
                  <a:lnTo>
                    <a:pt x="370" y="89"/>
                  </a:lnTo>
                  <a:cubicBezTo>
                    <a:pt x="344" y="104"/>
                    <a:pt x="322" y="118"/>
                    <a:pt x="298" y="118"/>
                  </a:cubicBezTo>
                  <a:lnTo>
                    <a:pt x="298" y="118"/>
                  </a:lnTo>
                  <a:cubicBezTo>
                    <a:pt x="293" y="118"/>
                    <a:pt x="287" y="117"/>
                    <a:pt x="281" y="116"/>
                  </a:cubicBezTo>
                  <a:lnTo>
                    <a:pt x="281" y="116"/>
                  </a:lnTo>
                  <a:cubicBezTo>
                    <a:pt x="276" y="114"/>
                    <a:pt x="270" y="114"/>
                    <a:pt x="265" y="113"/>
                  </a:cubicBezTo>
                  <a:lnTo>
                    <a:pt x="265" y="113"/>
                  </a:lnTo>
                  <a:cubicBezTo>
                    <a:pt x="256" y="112"/>
                    <a:pt x="247" y="110"/>
                    <a:pt x="240" y="110"/>
                  </a:cubicBezTo>
                  <a:lnTo>
                    <a:pt x="240" y="110"/>
                  </a:lnTo>
                  <a:cubicBezTo>
                    <a:pt x="230" y="110"/>
                    <a:pt x="221" y="112"/>
                    <a:pt x="214" y="113"/>
                  </a:cubicBezTo>
                  <a:close/>
                </a:path>
              </a:pathLst>
            </a:custGeom>
            <a:solidFill>
              <a:schemeClr val="accent3"/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07C8A9B-881E-3B40-9CA5-0EE3C63DD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35739" y="7143152"/>
              <a:ext cx="1987409" cy="861211"/>
            </a:xfrm>
            <a:custGeom>
              <a:avLst/>
              <a:gdLst>
                <a:gd name="T0" fmla="*/ 2741 w 3042"/>
                <a:gd name="T1" fmla="*/ 11 h 1317"/>
                <a:gd name="T2" fmla="*/ 901 w 3042"/>
                <a:gd name="T3" fmla="*/ 323 h 1317"/>
                <a:gd name="T4" fmla="*/ 809 w 3042"/>
                <a:gd name="T5" fmla="*/ 354 h 1317"/>
                <a:gd name="T6" fmla="*/ 785 w 3042"/>
                <a:gd name="T7" fmla="*/ 461 h 1317"/>
                <a:gd name="T8" fmla="*/ 754 w 3042"/>
                <a:gd name="T9" fmla="*/ 511 h 1317"/>
                <a:gd name="T10" fmla="*/ 654 w 3042"/>
                <a:gd name="T11" fmla="*/ 577 h 1317"/>
                <a:gd name="T12" fmla="*/ 604 w 3042"/>
                <a:gd name="T13" fmla="*/ 612 h 1317"/>
                <a:gd name="T14" fmla="*/ 455 w 3042"/>
                <a:gd name="T15" fmla="*/ 694 h 1317"/>
                <a:gd name="T16" fmla="*/ 454 w 3042"/>
                <a:gd name="T17" fmla="*/ 696 h 1317"/>
                <a:gd name="T18" fmla="*/ 354 w 3042"/>
                <a:gd name="T19" fmla="*/ 794 h 1317"/>
                <a:gd name="T20" fmla="*/ 320 w 3042"/>
                <a:gd name="T21" fmla="*/ 812 h 1317"/>
                <a:gd name="T22" fmla="*/ 305 w 3042"/>
                <a:gd name="T23" fmla="*/ 828 h 1317"/>
                <a:gd name="T24" fmla="*/ 104 w 3042"/>
                <a:gd name="T25" fmla="*/ 945 h 1317"/>
                <a:gd name="T26" fmla="*/ 95 w 3042"/>
                <a:gd name="T27" fmla="*/ 1014 h 1317"/>
                <a:gd name="T28" fmla="*/ 81 w 3042"/>
                <a:gd name="T29" fmla="*/ 1018 h 1317"/>
                <a:gd name="T30" fmla="*/ 69 w 3042"/>
                <a:gd name="T31" fmla="*/ 1024 h 1317"/>
                <a:gd name="T32" fmla="*/ 66 w 3042"/>
                <a:gd name="T33" fmla="*/ 1026 h 1317"/>
                <a:gd name="T34" fmla="*/ 0 w 3042"/>
                <a:gd name="T35" fmla="*/ 1103 h 1317"/>
                <a:gd name="T36" fmla="*/ 15 w 3042"/>
                <a:gd name="T37" fmla="*/ 1130 h 1317"/>
                <a:gd name="T38" fmla="*/ 469 w 3042"/>
                <a:gd name="T39" fmla="*/ 1092 h 1317"/>
                <a:gd name="T40" fmla="*/ 507 w 3042"/>
                <a:gd name="T41" fmla="*/ 1094 h 1317"/>
                <a:gd name="T42" fmla="*/ 530 w 3042"/>
                <a:gd name="T43" fmla="*/ 1057 h 1317"/>
                <a:gd name="T44" fmla="*/ 671 w 3042"/>
                <a:gd name="T45" fmla="*/ 1017 h 1317"/>
                <a:gd name="T46" fmla="*/ 756 w 3042"/>
                <a:gd name="T47" fmla="*/ 962 h 1317"/>
                <a:gd name="T48" fmla="*/ 1047 w 3042"/>
                <a:gd name="T49" fmla="*/ 930 h 1317"/>
                <a:gd name="T50" fmla="*/ 1193 w 3042"/>
                <a:gd name="T51" fmla="*/ 897 h 1317"/>
                <a:gd name="T52" fmla="*/ 1266 w 3042"/>
                <a:gd name="T53" fmla="*/ 906 h 1317"/>
                <a:gd name="T54" fmla="*/ 1340 w 3042"/>
                <a:gd name="T55" fmla="*/ 963 h 1317"/>
                <a:gd name="T56" fmla="*/ 1377 w 3042"/>
                <a:gd name="T57" fmla="*/ 1009 h 1317"/>
                <a:gd name="T58" fmla="*/ 1380 w 3042"/>
                <a:gd name="T59" fmla="*/ 1010 h 1317"/>
                <a:gd name="T60" fmla="*/ 1528 w 3042"/>
                <a:gd name="T61" fmla="*/ 1013 h 1317"/>
                <a:gd name="T62" fmla="*/ 1603 w 3042"/>
                <a:gd name="T63" fmla="*/ 1004 h 1317"/>
                <a:gd name="T64" fmla="*/ 1673 w 3042"/>
                <a:gd name="T65" fmla="*/ 979 h 1317"/>
                <a:gd name="T66" fmla="*/ 1823 w 3042"/>
                <a:gd name="T67" fmla="*/ 1029 h 1317"/>
                <a:gd name="T68" fmla="*/ 1889 w 3042"/>
                <a:gd name="T69" fmla="*/ 1079 h 1317"/>
                <a:gd name="T70" fmla="*/ 1973 w 3042"/>
                <a:gd name="T71" fmla="*/ 1129 h 1317"/>
                <a:gd name="T72" fmla="*/ 2056 w 3042"/>
                <a:gd name="T73" fmla="*/ 1195 h 1317"/>
                <a:gd name="T74" fmla="*/ 2123 w 3042"/>
                <a:gd name="T75" fmla="*/ 1246 h 1317"/>
                <a:gd name="T76" fmla="*/ 2210 w 3042"/>
                <a:gd name="T77" fmla="*/ 1282 h 1317"/>
                <a:gd name="T78" fmla="*/ 2212 w 3042"/>
                <a:gd name="T79" fmla="*/ 1316 h 1317"/>
                <a:gd name="T80" fmla="*/ 2357 w 3042"/>
                <a:gd name="T81" fmla="*/ 1293 h 1317"/>
                <a:gd name="T82" fmla="*/ 2560 w 3042"/>
                <a:gd name="T83" fmla="*/ 976 h 1317"/>
                <a:gd name="T84" fmla="*/ 2803 w 3042"/>
                <a:gd name="T85" fmla="*/ 809 h 1317"/>
                <a:gd name="T86" fmla="*/ 2889 w 3042"/>
                <a:gd name="T87" fmla="*/ 648 h 1317"/>
                <a:gd name="T88" fmla="*/ 2858 w 3042"/>
                <a:gd name="T89" fmla="*/ 643 h 1317"/>
                <a:gd name="T90" fmla="*/ 2779 w 3042"/>
                <a:gd name="T91" fmla="*/ 676 h 1317"/>
                <a:gd name="T92" fmla="*/ 2782 w 3042"/>
                <a:gd name="T93" fmla="*/ 541 h 1317"/>
                <a:gd name="T94" fmla="*/ 2838 w 3042"/>
                <a:gd name="T95" fmla="*/ 529 h 1317"/>
                <a:gd name="T96" fmla="*/ 3017 w 3042"/>
                <a:gd name="T97" fmla="*/ 253 h 1317"/>
                <a:gd name="T98" fmla="*/ 2911 w 3042"/>
                <a:gd name="T99" fmla="*/ 259 h 1317"/>
                <a:gd name="T100" fmla="*/ 2844 w 3042"/>
                <a:gd name="T101" fmla="*/ 212 h 1317"/>
                <a:gd name="T102" fmla="*/ 2759 w 3042"/>
                <a:gd name="T103" fmla="*/ 244 h 1317"/>
                <a:gd name="T104" fmla="*/ 2896 w 3042"/>
                <a:gd name="T105" fmla="*/ 156 h 1317"/>
                <a:gd name="T106" fmla="*/ 2956 w 3042"/>
                <a:gd name="T107" fmla="*/ 115 h 1317"/>
                <a:gd name="T108" fmla="*/ 2896 w 3042"/>
                <a:gd name="T109" fmla="*/ 27 h 1317"/>
                <a:gd name="T110" fmla="*/ 2820 w 3042"/>
                <a:gd name="T111" fmla="*/ 11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42" h="1317">
                  <a:moveTo>
                    <a:pt x="2809" y="12"/>
                  </a:moveTo>
                  <a:lnTo>
                    <a:pt x="2809" y="12"/>
                  </a:lnTo>
                  <a:cubicBezTo>
                    <a:pt x="2790" y="6"/>
                    <a:pt x="2768" y="5"/>
                    <a:pt x="2741" y="11"/>
                  </a:cubicBezTo>
                  <a:lnTo>
                    <a:pt x="2741" y="11"/>
                  </a:lnTo>
                  <a:cubicBezTo>
                    <a:pt x="2361" y="101"/>
                    <a:pt x="1980" y="189"/>
                    <a:pt x="1592" y="237"/>
                  </a:cubicBezTo>
                  <a:lnTo>
                    <a:pt x="1592" y="237"/>
                  </a:lnTo>
                  <a:cubicBezTo>
                    <a:pt x="1361" y="266"/>
                    <a:pt x="1134" y="317"/>
                    <a:pt x="901" y="323"/>
                  </a:cubicBezTo>
                  <a:lnTo>
                    <a:pt x="901" y="323"/>
                  </a:lnTo>
                  <a:cubicBezTo>
                    <a:pt x="875" y="323"/>
                    <a:pt x="857" y="333"/>
                    <a:pt x="847" y="348"/>
                  </a:cubicBezTo>
                  <a:lnTo>
                    <a:pt x="847" y="348"/>
                  </a:lnTo>
                  <a:cubicBezTo>
                    <a:pt x="835" y="350"/>
                    <a:pt x="822" y="352"/>
                    <a:pt x="809" y="354"/>
                  </a:cubicBezTo>
                  <a:lnTo>
                    <a:pt x="809" y="354"/>
                  </a:lnTo>
                  <a:cubicBezTo>
                    <a:pt x="813" y="357"/>
                    <a:pt x="816" y="362"/>
                    <a:pt x="819" y="371"/>
                  </a:cubicBezTo>
                  <a:lnTo>
                    <a:pt x="819" y="371"/>
                  </a:lnTo>
                  <a:cubicBezTo>
                    <a:pt x="828" y="404"/>
                    <a:pt x="832" y="444"/>
                    <a:pt x="785" y="461"/>
                  </a:cubicBezTo>
                  <a:lnTo>
                    <a:pt x="785" y="461"/>
                  </a:lnTo>
                  <a:cubicBezTo>
                    <a:pt x="779" y="462"/>
                    <a:pt x="776" y="471"/>
                    <a:pt x="771" y="478"/>
                  </a:cubicBezTo>
                  <a:lnTo>
                    <a:pt x="771" y="478"/>
                  </a:lnTo>
                  <a:cubicBezTo>
                    <a:pt x="755" y="484"/>
                    <a:pt x="755" y="497"/>
                    <a:pt x="754" y="511"/>
                  </a:cubicBezTo>
                  <a:lnTo>
                    <a:pt x="754" y="511"/>
                  </a:lnTo>
                  <a:cubicBezTo>
                    <a:pt x="738" y="517"/>
                    <a:pt x="738" y="532"/>
                    <a:pt x="737" y="546"/>
                  </a:cubicBezTo>
                  <a:lnTo>
                    <a:pt x="737" y="546"/>
                  </a:lnTo>
                  <a:cubicBezTo>
                    <a:pt x="717" y="573"/>
                    <a:pt x="674" y="547"/>
                    <a:pt x="654" y="577"/>
                  </a:cubicBezTo>
                  <a:lnTo>
                    <a:pt x="654" y="577"/>
                  </a:lnTo>
                  <a:cubicBezTo>
                    <a:pt x="645" y="579"/>
                    <a:pt x="633" y="578"/>
                    <a:pt x="637" y="593"/>
                  </a:cubicBezTo>
                  <a:lnTo>
                    <a:pt x="637" y="593"/>
                  </a:lnTo>
                  <a:cubicBezTo>
                    <a:pt x="619" y="587"/>
                    <a:pt x="611" y="597"/>
                    <a:pt x="604" y="612"/>
                  </a:cubicBezTo>
                  <a:lnTo>
                    <a:pt x="604" y="612"/>
                  </a:lnTo>
                  <a:cubicBezTo>
                    <a:pt x="569" y="640"/>
                    <a:pt x="502" y="614"/>
                    <a:pt x="488" y="677"/>
                  </a:cubicBezTo>
                  <a:lnTo>
                    <a:pt x="488" y="677"/>
                  </a:lnTo>
                  <a:cubicBezTo>
                    <a:pt x="472" y="674"/>
                    <a:pt x="459" y="677"/>
                    <a:pt x="453" y="696"/>
                  </a:cubicBezTo>
                  <a:lnTo>
                    <a:pt x="455" y="694"/>
                  </a:lnTo>
                  <a:lnTo>
                    <a:pt x="453" y="696"/>
                  </a:lnTo>
                  <a:lnTo>
                    <a:pt x="453" y="696"/>
                  </a:lnTo>
                  <a:lnTo>
                    <a:pt x="454" y="696"/>
                  </a:lnTo>
                  <a:lnTo>
                    <a:pt x="454" y="696"/>
                  </a:lnTo>
                  <a:cubicBezTo>
                    <a:pt x="438" y="714"/>
                    <a:pt x="416" y="731"/>
                    <a:pt x="420" y="761"/>
                  </a:cubicBezTo>
                  <a:lnTo>
                    <a:pt x="420" y="761"/>
                  </a:lnTo>
                  <a:cubicBezTo>
                    <a:pt x="391" y="758"/>
                    <a:pt x="367" y="766"/>
                    <a:pt x="354" y="794"/>
                  </a:cubicBezTo>
                  <a:lnTo>
                    <a:pt x="354" y="794"/>
                  </a:lnTo>
                  <a:cubicBezTo>
                    <a:pt x="337" y="788"/>
                    <a:pt x="328" y="799"/>
                    <a:pt x="320" y="812"/>
                  </a:cubicBezTo>
                  <a:lnTo>
                    <a:pt x="321" y="811"/>
                  </a:lnTo>
                  <a:lnTo>
                    <a:pt x="320" y="812"/>
                  </a:lnTo>
                  <a:lnTo>
                    <a:pt x="320" y="812"/>
                  </a:lnTo>
                  <a:lnTo>
                    <a:pt x="320" y="812"/>
                  </a:lnTo>
                  <a:lnTo>
                    <a:pt x="320" y="812"/>
                  </a:lnTo>
                  <a:cubicBezTo>
                    <a:pt x="316" y="817"/>
                    <a:pt x="310" y="822"/>
                    <a:pt x="305" y="828"/>
                  </a:cubicBezTo>
                  <a:lnTo>
                    <a:pt x="305" y="828"/>
                  </a:lnTo>
                  <a:cubicBezTo>
                    <a:pt x="266" y="840"/>
                    <a:pt x="226" y="852"/>
                    <a:pt x="189" y="868"/>
                  </a:cubicBezTo>
                  <a:lnTo>
                    <a:pt x="189" y="868"/>
                  </a:lnTo>
                  <a:cubicBezTo>
                    <a:pt x="152" y="883"/>
                    <a:pt x="106" y="891"/>
                    <a:pt x="104" y="945"/>
                  </a:cubicBezTo>
                  <a:lnTo>
                    <a:pt x="104" y="945"/>
                  </a:lnTo>
                  <a:cubicBezTo>
                    <a:pt x="77" y="959"/>
                    <a:pt x="94" y="980"/>
                    <a:pt x="98" y="998"/>
                  </a:cubicBezTo>
                  <a:lnTo>
                    <a:pt x="98" y="998"/>
                  </a:lnTo>
                  <a:cubicBezTo>
                    <a:pt x="97" y="1003"/>
                    <a:pt x="96" y="1009"/>
                    <a:pt x="95" y="1014"/>
                  </a:cubicBezTo>
                  <a:lnTo>
                    <a:pt x="95" y="1014"/>
                  </a:lnTo>
                  <a:cubicBezTo>
                    <a:pt x="92" y="1014"/>
                    <a:pt x="88" y="1015"/>
                    <a:pt x="85" y="1016"/>
                  </a:cubicBezTo>
                  <a:lnTo>
                    <a:pt x="85" y="1016"/>
                  </a:lnTo>
                  <a:cubicBezTo>
                    <a:pt x="84" y="1017"/>
                    <a:pt x="82" y="1017"/>
                    <a:pt x="81" y="1018"/>
                  </a:cubicBezTo>
                  <a:lnTo>
                    <a:pt x="81" y="1018"/>
                  </a:lnTo>
                  <a:cubicBezTo>
                    <a:pt x="79" y="1019"/>
                    <a:pt x="77" y="1019"/>
                    <a:pt x="75" y="1020"/>
                  </a:cubicBezTo>
                  <a:lnTo>
                    <a:pt x="75" y="1020"/>
                  </a:lnTo>
                  <a:cubicBezTo>
                    <a:pt x="74" y="1021"/>
                    <a:pt x="71" y="1023"/>
                    <a:pt x="69" y="1024"/>
                  </a:cubicBezTo>
                  <a:lnTo>
                    <a:pt x="69" y="1024"/>
                  </a:lnTo>
                  <a:cubicBezTo>
                    <a:pt x="69" y="1024"/>
                    <a:pt x="68" y="1025"/>
                    <a:pt x="67" y="1026"/>
                  </a:cubicBezTo>
                  <a:lnTo>
                    <a:pt x="67" y="1026"/>
                  </a:lnTo>
                  <a:cubicBezTo>
                    <a:pt x="66" y="1026"/>
                    <a:pt x="66" y="1026"/>
                    <a:pt x="66" y="1026"/>
                  </a:cubicBezTo>
                  <a:lnTo>
                    <a:pt x="66" y="1026"/>
                  </a:lnTo>
                  <a:cubicBezTo>
                    <a:pt x="53" y="1036"/>
                    <a:pt x="42" y="1050"/>
                    <a:pt x="28" y="1058"/>
                  </a:cubicBezTo>
                  <a:lnTo>
                    <a:pt x="28" y="1058"/>
                  </a:lnTo>
                  <a:cubicBezTo>
                    <a:pt x="19" y="1074"/>
                    <a:pt x="11" y="1090"/>
                    <a:pt x="0" y="1103"/>
                  </a:cubicBezTo>
                  <a:lnTo>
                    <a:pt x="0" y="1103"/>
                  </a:lnTo>
                  <a:cubicBezTo>
                    <a:pt x="3" y="1110"/>
                    <a:pt x="5" y="1115"/>
                    <a:pt x="9" y="1121"/>
                  </a:cubicBezTo>
                  <a:lnTo>
                    <a:pt x="9" y="1121"/>
                  </a:lnTo>
                  <a:cubicBezTo>
                    <a:pt x="11" y="1124"/>
                    <a:pt x="13" y="1127"/>
                    <a:pt x="15" y="1130"/>
                  </a:cubicBezTo>
                  <a:lnTo>
                    <a:pt x="15" y="1130"/>
                  </a:lnTo>
                  <a:cubicBezTo>
                    <a:pt x="24" y="1140"/>
                    <a:pt x="36" y="1145"/>
                    <a:pt x="50" y="1149"/>
                  </a:cubicBezTo>
                  <a:lnTo>
                    <a:pt x="50" y="1149"/>
                  </a:lnTo>
                  <a:cubicBezTo>
                    <a:pt x="190" y="1131"/>
                    <a:pt x="330" y="1111"/>
                    <a:pt x="469" y="1092"/>
                  </a:cubicBezTo>
                  <a:lnTo>
                    <a:pt x="469" y="1092"/>
                  </a:lnTo>
                  <a:cubicBezTo>
                    <a:pt x="483" y="1090"/>
                    <a:pt x="495" y="1090"/>
                    <a:pt x="503" y="1094"/>
                  </a:cubicBezTo>
                  <a:lnTo>
                    <a:pt x="503" y="1094"/>
                  </a:lnTo>
                  <a:cubicBezTo>
                    <a:pt x="505" y="1094"/>
                    <a:pt x="506" y="1094"/>
                    <a:pt x="507" y="1094"/>
                  </a:cubicBezTo>
                  <a:lnTo>
                    <a:pt x="507" y="1094"/>
                  </a:lnTo>
                  <a:cubicBezTo>
                    <a:pt x="509" y="1090"/>
                    <a:pt x="511" y="1087"/>
                    <a:pt x="513" y="1083"/>
                  </a:cubicBezTo>
                  <a:lnTo>
                    <a:pt x="513" y="1083"/>
                  </a:lnTo>
                  <a:cubicBezTo>
                    <a:pt x="518" y="1075"/>
                    <a:pt x="524" y="1065"/>
                    <a:pt x="530" y="1057"/>
                  </a:cubicBezTo>
                  <a:lnTo>
                    <a:pt x="530" y="1057"/>
                  </a:lnTo>
                  <a:cubicBezTo>
                    <a:pt x="552" y="1054"/>
                    <a:pt x="573" y="1051"/>
                    <a:pt x="594" y="1049"/>
                  </a:cubicBezTo>
                  <a:lnTo>
                    <a:pt x="594" y="1049"/>
                  </a:lnTo>
                  <a:cubicBezTo>
                    <a:pt x="620" y="1038"/>
                    <a:pt x="645" y="1027"/>
                    <a:pt x="671" y="1017"/>
                  </a:cubicBezTo>
                  <a:lnTo>
                    <a:pt x="671" y="1017"/>
                  </a:lnTo>
                  <a:cubicBezTo>
                    <a:pt x="674" y="996"/>
                    <a:pt x="685" y="988"/>
                    <a:pt x="705" y="995"/>
                  </a:cubicBezTo>
                  <a:lnTo>
                    <a:pt x="705" y="995"/>
                  </a:lnTo>
                  <a:cubicBezTo>
                    <a:pt x="710" y="966"/>
                    <a:pt x="731" y="960"/>
                    <a:pt x="756" y="962"/>
                  </a:cubicBezTo>
                  <a:lnTo>
                    <a:pt x="756" y="962"/>
                  </a:lnTo>
                  <a:lnTo>
                    <a:pt x="756" y="963"/>
                  </a:lnTo>
                  <a:lnTo>
                    <a:pt x="756" y="963"/>
                  </a:lnTo>
                  <a:cubicBezTo>
                    <a:pt x="850" y="925"/>
                    <a:pt x="947" y="919"/>
                    <a:pt x="1047" y="930"/>
                  </a:cubicBezTo>
                  <a:lnTo>
                    <a:pt x="1047" y="930"/>
                  </a:lnTo>
                  <a:cubicBezTo>
                    <a:pt x="1072" y="924"/>
                    <a:pt x="1097" y="918"/>
                    <a:pt x="1122" y="912"/>
                  </a:cubicBezTo>
                  <a:lnTo>
                    <a:pt x="1122" y="912"/>
                  </a:lnTo>
                  <a:cubicBezTo>
                    <a:pt x="1146" y="907"/>
                    <a:pt x="1170" y="900"/>
                    <a:pt x="1193" y="897"/>
                  </a:cubicBezTo>
                  <a:lnTo>
                    <a:pt x="1193" y="897"/>
                  </a:lnTo>
                  <a:cubicBezTo>
                    <a:pt x="1210" y="899"/>
                    <a:pt x="1227" y="902"/>
                    <a:pt x="1243" y="904"/>
                  </a:cubicBezTo>
                  <a:lnTo>
                    <a:pt x="1243" y="904"/>
                  </a:lnTo>
                  <a:cubicBezTo>
                    <a:pt x="1251" y="905"/>
                    <a:pt x="1258" y="906"/>
                    <a:pt x="1266" y="906"/>
                  </a:cubicBezTo>
                  <a:lnTo>
                    <a:pt x="1266" y="906"/>
                  </a:lnTo>
                  <a:cubicBezTo>
                    <a:pt x="1280" y="915"/>
                    <a:pt x="1293" y="927"/>
                    <a:pt x="1305" y="946"/>
                  </a:cubicBezTo>
                  <a:lnTo>
                    <a:pt x="1305" y="946"/>
                  </a:lnTo>
                  <a:cubicBezTo>
                    <a:pt x="1323" y="939"/>
                    <a:pt x="1333" y="948"/>
                    <a:pt x="1340" y="963"/>
                  </a:cubicBezTo>
                  <a:lnTo>
                    <a:pt x="1340" y="963"/>
                  </a:lnTo>
                  <a:cubicBezTo>
                    <a:pt x="1339" y="963"/>
                    <a:pt x="1339" y="963"/>
                    <a:pt x="1339" y="963"/>
                  </a:cubicBezTo>
                  <a:lnTo>
                    <a:pt x="1339" y="963"/>
                  </a:lnTo>
                  <a:cubicBezTo>
                    <a:pt x="1349" y="984"/>
                    <a:pt x="1362" y="999"/>
                    <a:pt x="1377" y="1009"/>
                  </a:cubicBezTo>
                  <a:lnTo>
                    <a:pt x="1377" y="1009"/>
                  </a:lnTo>
                  <a:lnTo>
                    <a:pt x="1377" y="1010"/>
                  </a:lnTo>
                  <a:lnTo>
                    <a:pt x="1378" y="1010"/>
                  </a:lnTo>
                  <a:lnTo>
                    <a:pt x="1378" y="1010"/>
                  </a:lnTo>
                  <a:cubicBezTo>
                    <a:pt x="1378" y="1010"/>
                    <a:pt x="1379" y="1010"/>
                    <a:pt x="1380" y="1010"/>
                  </a:cubicBezTo>
                  <a:lnTo>
                    <a:pt x="1380" y="1010"/>
                  </a:lnTo>
                  <a:cubicBezTo>
                    <a:pt x="1403" y="1023"/>
                    <a:pt x="1432" y="1023"/>
                    <a:pt x="1466" y="1012"/>
                  </a:cubicBezTo>
                  <a:lnTo>
                    <a:pt x="1466" y="1012"/>
                  </a:lnTo>
                  <a:cubicBezTo>
                    <a:pt x="1485" y="1006"/>
                    <a:pt x="1508" y="996"/>
                    <a:pt x="1528" y="1013"/>
                  </a:cubicBezTo>
                  <a:lnTo>
                    <a:pt x="1528" y="1013"/>
                  </a:lnTo>
                  <a:cubicBezTo>
                    <a:pt x="1548" y="1019"/>
                    <a:pt x="1567" y="1016"/>
                    <a:pt x="1585" y="1010"/>
                  </a:cubicBezTo>
                  <a:lnTo>
                    <a:pt x="1585" y="1010"/>
                  </a:lnTo>
                  <a:cubicBezTo>
                    <a:pt x="1591" y="1009"/>
                    <a:pt x="1597" y="1007"/>
                    <a:pt x="1603" y="1004"/>
                  </a:cubicBezTo>
                  <a:lnTo>
                    <a:pt x="1603" y="1004"/>
                  </a:lnTo>
                  <a:cubicBezTo>
                    <a:pt x="1612" y="1001"/>
                    <a:pt x="1620" y="997"/>
                    <a:pt x="1629" y="993"/>
                  </a:cubicBezTo>
                  <a:lnTo>
                    <a:pt x="1629" y="993"/>
                  </a:lnTo>
                  <a:cubicBezTo>
                    <a:pt x="1643" y="988"/>
                    <a:pt x="1658" y="981"/>
                    <a:pt x="1673" y="979"/>
                  </a:cubicBezTo>
                  <a:lnTo>
                    <a:pt x="1673" y="979"/>
                  </a:lnTo>
                  <a:cubicBezTo>
                    <a:pt x="1708" y="974"/>
                    <a:pt x="1750" y="933"/>
                    <a:pt x="1772" y="996"/>
                  </a:cubicBezTo>
                  <a:lnTo>
                    <a:pt x="1772" y="996"/>
                  </a:lnTo>
                  <a:cubicBezTo>
                    <a:pt x="1800" y="990"/>
                    <a:pt x="1816" y="1002"/>
                    <a:pt x="1823" y="1029"/>
                  </a:cubicBezTo>
                  <a:lnTo>
                    <a:pt x="1823" y="1029"/>
                  </a:lnTo>
                  <a:cubicBezTo>
                    <a:pt x="1838" y="1024"/>
                    <a:pt x="1850" y="1030"/>
                    <a:pt x="1856" y="1046"/>
                  </a:cubicBezTo>
                  <a:lnTo>
                    <a:pt x="1856" y="1046"/>
                  </a:lnTo>
                  <a:cubicBezTo>
                    <a:pt x="1874" y="1050"/>
                    <a:pt x="1894" y="1053"/>
                    <a:pt x="1889" y="1079"/>
                  </a:cubicBezTo>
                  <a:lnTo>
                    <a:pt x="1889" y="1079"/>
                  </a:lnTo>
                  <a:cubicBezTo>
                    <a:pt x="1917" y="1074"/>
                    <a:pt x="1933" y="1086"/>
                    <a:pt x="1939" y="1112"/>
                  </a:cubicBezTo>
                  <a:lnTo>
                    <a:pt x="1939" y="1112"/>
                  </a:lnTo>
                  <a:cubicBezTo>
                    <a:pt x="1955" y="1108"/>
                    <a:pt x="1967" y="1114"/>
                    <a:pt x="1973" y="1129"/>
                  </a:cubicBezTo>
                  <a:lnTo>
                    <a:pt x="1973" y="1129"/>
                  </a:lnTo>
                  <a:cubicBezTo>
                    <a:pt x="1990" y="1134"/>
                    <a:pt x="2010" y="1136"/>
                    <a:pt x="2006" y="1162"/>
                  </a:cubicBezTo>
                  <a:lnTo>
                    <a:pt x="2006" y="1162"/>
                  </a:lnTo>
                  <a:cubicBezTo>
                    <a:pt x="2034" y="1157"/>
                    <a:pt x="2050" y="1170"/>
                    <a:pt x="2056" y="1195"/>
                  </a:cubicBezTo>
                  <a:lnTo>
                    <a:pt x="2056" y="1195"/>
                  </a:lnTo>
                  <a:cubicBezTo>
                    <a:pt x="2072" y="1191"/>
                    <a:pt x="2083" y="1197"/>
                    <a:pt x="2090" y="1212"/>
                  </a:cubicBezTo>
                  <a:lnTo>
                    <a:pt x="2090" y="1212"/>
                  </a:lnTo>
                  <a:cubicBezTo>
                    <a:pt x="2107" y="1217"/>
                    <a:pt x="2127" y="1219"/>
                    <a:pt x="2123" y="1246"/>
                  </a:cubicBezTo>
                  <a:lnTo>
                    <a:pt x="2123" y="1246"/>
                  </a:lnTo>
                  <a:cubicBezTo>
                    <a:pt x="2150" y="1241"/>
                    <a:pt x="2166" y="1253"/>
                    <a:pt x="2172" y="1279"/>
                  </a:cubicBezTo>
                  <a:lnTo>
                    <a:pt x="2172" y="1279"/>
                  </a:lnTo>
                  <a:cubicBezTo>
                    <a:pt x="2185" y="1281"/>
                    <a:pt x="2198" y="1282"/>
                    <a:pt x="2210" y="1282"/>
                  </a:cubicBezTo>
                  <a:lnTo>
                    <a:pt x="2210" y="1282"/>
                  </a:lnTo>
                  <a:cubicBezTo>
                    <a:pt x="2213" y="1292"/>
                    <a:pt x="2215" y="1304"/>
                    <a:pt x="2211" y="1316"/>
                  </a:cubicBezTo>
                  <a:lnTo>
                    <a:pt x="2211" y="1316"/>
                  </a:lnTo>
                  <a:lnTo>
                    <a:pt x="2212" y="1316"/>
                  </a:lnTo>
                  <a:lnTo>
                    <a:pt x="2212" y="1316"/>
                  </a:lnTo>
                  <a:cubicBezTo>
                    <a:pt x="2251" y="1316"/>
                    <a:pt x="2287" y="1308"/>
                    <a:pt x="2322" y="1301"/>
                  </a:cubicBezTo>
                  <a:lnTo>
                    <a:pt x="2322" y="1301"/>
                  </a:lnTo>
                  <a:cubicBezTo>
                    <a:pt x="2334" y="1298"/>
                    <a:pt x="2346" y="1295"/>
                    <a:pt x="2357" y="1293"/>
                  </a:cubicBezTo>
                  <a:lnTo>
                    <a:pt x="2357" y="1293"/>
                  </a:lnTo>
                  <a:cubicBezTo>
                    <a:pt x="2405" y="1284"/>
                    <a:pt x="2439" y="1248"/>
                    <a:pt x="2439" y="1205"/>
                  </a:cubicBezTo>
                  <a:lnTo>
                    <a:pt x="2439" y="1205"/>
                  </a:lnTo>
                  <a:cubicBezTo>
                    <a:pt x="2439" y="1109"/>
                    <a:pt x="2495" y="1047"/>
                    <a:pt x="2560" y="976"/>
                  </a:cubicBezTo>
                  <a:lnTo>
                    <a:pt x="2560" y="976"/>
                  </a:lnTo>
                  <a:cubicBezTo>
                    <a:pt x="2567" y="968"/>
                    <a:pt x="2574" y="960"/>
                    <a:pt x="2581" y="952"/>
                  </a:cubicBezTo>
                  <a:lnTo>
                    <a:pt x="2581" y="952"/>
                  </a:lnTo>
                  <a:cubicBezTo>
                    <a:pt x="2647" y="877"/>
                    <a:pt x="2706" y="819"/>
                    <a:pt x="2803" y="809"/>
                  </a:cubicBezTo>
                  <a:lnTo>
                    <a:pt x="2803" y="809"/>
                  </a:lnTo>
                  <a:cubicBezTo>
                    <a:pt x="2861" y="802"/>
                    <a:pt x="2899" y="753"/>
                    <a:pt x="2902" y="677"/>
                  </a:cubicBezTo>
                  <a:lnTo>
                    <a:pt x="2902" y="677"/>
                  </a:lnTo>
                  <a:cubicBezTo>
                    <a:pt x="2903" y="666"/>
                    <a:pt x="2899" y="654"/>
                    <a:pt x="2889" y="648"/>
                  </a:cubicBezTo>
                  <a:lnTo>
                    <a:pt x="2889" y="648"/>
                  </a:lnTo>
                  <a:cubicBezTo>
                    <a:pt x="2883" y="644"/>
                    <a:pt x="2876" y="641"/>
                    <a:pt x="2869" y="641"/>
                  </a:cubicBezTo>
                  <a:lnTo>
                    <a:pt x="2869" y="641"/>
                  </a:lnTo>
                  <a:cubicBezTo>
                    <a:pt x="2866" y="641"/>
                    <a:pt x="2861" y="642"/>
                    <a:pt x="2858" y="643"/>
                  </a:cubicBezTo>
                  <a:lnTo>
                    <a:pt x="2858" y="643"/>
                  </a:lnTo>
                  <a:cubicBezTo>
                    <a:pt x="2841" y="650"/>
                    <a:pt x="2826" y="656"/>
                    <a:pt x="2810" y="663"/>
                  </a:cubicBezTo>
                  <a:lnTo>
                    <a:pt x="2810" y="663"/>
                  </a:lnTo>
                  <a:cubicBezTo>
                    <a:pt x="2799" y="667"/>
                    <a:pt x="2789" y="672"/>
                    <a:pt x="2779" y="676"/>
                  </a:cubicBezTo>
                  <a:lnTo>
                    <a:pt x="2779" y="676"/>
                  </a:lnTo>
                  <a:cubicBezTo>
                    <a:pt x="2797" y="643"/>
                    <a:pt x="2809" y="590"/>
                    <a:pt x="2801" y="566"/>
                  </a:cubicBezTo>
                  <a:lnTo>
                    <a:pt x="2801" y="566"/>
                  </a:lnTo>
                  <a:cubicBezTo>
                    <a:pt x="2798" y="550"/>
                    <a:pt x="2788" y="544"/>
                    <a:pt x="2782" y="541"/>
                  </a:cubicBezTo>
                  <a:lnTo>
                    <a:pt x="2782" y="541"/>
                  </a:lnTo>
                  <a:cubicBezTo>
                    <a:pt x="2762" y="532"/>
                    <a:pt x="2759" y="531"/>
                    <a:pt x="2766" y="512"/>
                  </a:cubicBezTo>
                  <a:lnTo>
                    <a:pt x="2766" y="512"/>
                  </a:lnTo>
                  <a:cubicBezTo>
                    <a:pt x="2789" y="526"/>
                    <a:pt x="2816" y="529"/>
                    <a:pt x="2838" y="529"/>
                  </a:cubicBezTo>
                  <a:lnTo>
                    <a:pt x="2838" y="529"/>
                  </a:lnTo>
                  <a:cubicBezTo>
                    <a:pt x="2896" y="529"/>
                    <a:pt x="2957" y="490"/>
                    <a:pt x="2997" y="426"/>
                  </a:cubicBezTo>
                  <a:lnTo>
                    <a:pt x="2997" y="426"/>
                  </a:lnTo>
                  <a:cubicBezTo>
                    <a:pt x="3033" y="366"/>
                    <a:pt x="3041" y="302"/>
                    <a:pt x="3017" y="253"/>
                  </a:cubicBezTo>
                  <a:lnTo>
                    <a:pt x="3017" y="253"/>
                  </a:lnTo>
                  <a:cubicBezTo>
                    <a:pt x="3001" y="221"/>
                    <a:pt x="2980" y="214"/>
                    <a:pt x="2965" y="214"/>
                  </a:cubicBezTo>
                  <a:lnTo>
                    <a:pt x="2965" y="214"/>
                  </a:lnTo>
                  <a:cubicBezTo>
                    <a:pt x="2950" y="214"/>
                    <a:pt x="2928" y="222"/>
                    <a:pt x="2911" y="259"/>
                  </a:cubicBezTo>
                  <a:lnTo>
                    <a:pt x="2911" y="259"/>
                  </a:lnTo>
                  <a:cubicBezTo>
                    <a:pt x="2910" y="260"/>
                    <a:pt x="2909" y="263"/>
                    <a:pt x="2908" y="264"/>
                  </a:cubicBezTo>
                  <a:lnTo>
                    <a:pt x="2908" y="264"/>
                  </a:lnTo>
                  <a:cubicBezTo>
                    <a:pt x="2900" y="244"/>
                    <a:pt x="2882" y="212"/>
                    <a:pt x="2844" y="212"/>
                  </a:cubicBezTo>
                  <a:lnTo>
                    <a:pt x="2844" y="212"/>
                  </a:lnTo>
                  <a:cubicBezTo>
                    <a:pt x="2826" y="212"/>
                    <a:pt x="2809" y="220"/>
                    <a:pt x="2793" y="228"/>
                  </a:cubicBezTo>
                  <a:lnTo>
                    <a:pt x="2793" y="228"/>
                  </a:lnTo>
                  <a:cubicBezTo>
                    <a:pt x="2793" y="228"/>
                    <a:pt x="2766" y="240"/>
                    <a:pt x="2759" y="244"/>
                  </a:cubicBezTo>
                  <a:lnTo>
                    <a:pt x="2759" y="244"/>
                  </a:lnTo>
                  <a:cubicBezTo>
                    <a:pt x="2770" y="234"/>
                    <a:pt x="2782" y="224"/>
                    <a:pt x="2793" y="213"/>
                  </a:cubicBezTo>
                  <a:lnTo>
                    <a:pt x="2793" y="213"/>
                  </a:lnTo>
                  <a:cubicBezTo>
                    <a:pt x="2826" y="183"/>
                    <a:pt x="2854" y="156"/>
                    <a:pt x="2896" y="156"/>
                  </a:cubicBezTo>
                  <a:lnTo>
                    <a:pt x="2902" y="156"/>
                  </a:lnTo>
                  <a:lnTo>
                    <a:pt x="2902" y="156"/>
                  </a:lnTo>
                  <a:cubicBezTo>
                    <a:pt x="2927" y="156"/>
                    <a:pt x="2950" y="139"/>
                    <a:pt x="2956" y="115"/>
                  </a:cubicBezTo>
                  <a:lnTo>
                    <a:pt x="2956" y="115"/>
                  </a:lnTo>
                  <a:cubicBezTo>
                    <a:pt x="2963" y="90"/>
                    <a:pt x="2952" y="66"/>
                    <a:pt x="2930" y="52"/>
                  </a:cubicBezTo>
                  <a:lnTo>
                    <a:pt x="2930" y="52"/>
                  </a:lnTo>
                  <a:cubicBezTo>
                    <a:pt x="2919" y="45"/>
                    <a:pt x="2907" y="37"/>
                    <a:pt x="2896" y="27"/>
                  </a:cubicBezTo>
                  <a:lnTo>
                    <a:pt x="2896" y="27"/>
                  </a:lnTo>
                  <a:cubicBezTo>
                    <a:pt x="2884" y="18"/>
                    <a:pt x="2873" y="8"/>
                    <a:pt x="2860" y="0"/>
                  </a:cubicBezTo>
                  <a:lnTo>
                    <a:pt x="2860" y="0"/>
                  </a:lnTo>
                  <a:cubicBezTo>
                    <a:pt x="2846" y="6"/>
                    <a:pt x="2832" y="9"/>
                    <a:pt x="2820" y="11"/>
                  </a:cubicBezTo>
                  <a:lnTo>
                    <a:pt x="2820" y="11"/>
                  </a:lnTo>
                  <a:cubicBezTo>
                    <a:pt x="2816" y="11"/>
                    <a:pt x="2813" y="12"/>
                    <a:pt x="2809" y="12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46599C34-C6B8-1F4F-9F4F-9C2EBA6BE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03418" y="7964038"/>
              <a:ext cx="800724" cy="1391185"/>
            </a:xfrm>
            <a:custGeom>
              <a:avLst/>
              <a:gdLst>
                <a:gd name="T0" fmla="*/ 1210 w 1226"/>
                <a:gd name="T1" fmla="*/ 1930 h 2130"/>
                <a:gd name="T2" fmla="*/ 1186 w 1226"/>
                <a:gd name="T3" fmla="*/ 1729 h 2130"/>
                <a:gd name="T4" fmla="*/ 1194 w 1226"/>
                <a:gd name="T5" fmla="*/ 1709 h 2130"/>
                <a:gd name="T6" fmla="*/ 1184 w 1226"/>
                <a:gd name="T7" fmla="*/ 1710 h 2130"/>
                <a:gd name="T8" fmla="*/ 1148 w 1226"/>
                <a:gd name="T9" fmla="*/ 1472 h 2130"/>
                <a:gd name="T10" fmla="*/ 1146 w 1226"/>
                <a:gd name="T11" fmla="*/ 891 h 2130"/>
                <a:gd name="T12" fmla="*/ 1149 w 1226"/>
                <a:gd name="T13" fmla="*/ 640 h 2130"/>
                <a:gd name="T14" fmla="*/ 1148 w 1226"/>
                <a:gd name="T15" fmla="*/ 82 h 2130"/>
                <a:gd name="T16" fmla="*/ 1144 w 1226"/>
                <a:gd name="T17" fmla="*/ 12 h 2130"/>
                <a:gd name="T18" fmla="*/ 1138 w 1226"/>
                <a:gd name="T19" fmla="*/ 7 h 2130"/>
                <a:gd name="T20" fmla="*/ 632 w 1226"/>
                <a:gd name="T21" fmla="*/ 37 h 2130"/>
                <a:gd name="T22" fmla="*/ 466 w 1226"/>
                <a:gd name="T23" fmla="*/ 35 h 2130"/>
                <a:gd name="T24" fmla="*/ 392 w 1226"/>
                <a:gd name="T25" fmla="*/ 55 h 2130"/>
                <a:gd name="T26" fmla="*/ 332 w 1226"/>
                <a:gd name="T27" fmla="*/ 137 h 2130"/>
                <a:gd name="T28" fmla="*/ 265 w 1226"/>
                <a:gd name="T29" fmla="*/ 320 h 2130"/>
                <a:gd name="T30" fmla="*/ 182 w 1226"/>
                <a:gd name="T31" fmla="*/ 440 h 2130"/>
                <a:gd name="T32" fmla="*/ 135 w 1226"/>
                <a:gd name="T33" fmla="*/ 563 h 2130"/>
                <a:gd name="T34" fmla="*/ 145 w 1226"/>
                <a:gd name="T35" fmla="*/ 596 h 2130"/>
                <a:gd name="T36" fmla="*/ 97 w 1226"/>
                <a:gd name="T37" fmla="*/ 738 h 2130"/>
                <a:gd name="T38" fmla="*/ 131 w 1226"/>
                <a:gd name="T39" fmla="*/ 805 h 2130"/>
                <a:gd name="T40" fmla="*/ 100 w 1226"/>
                <a:gd name="T41" fmla="*/ 922 h 2130"/>
                <a:gd name="T42" fmla="*/ 105 w 1226"/>
                <a:gd name="T43" fmla="*/ 959 h 2130"/>
                <a:gd name="T44" fmla="*/ 166 w 1226"/>
                <a:gd name="T45" fmla="*/ 1143 h 2130"/>
                <a:gd name="T46" fmla="*/ 181 w 1226"/>
                <a:gd name="T47" fmla="*/ 1155 h 2130"/>
                <a:gd name="T48" fmla="*/ 183 w 1226"/>
                <a:gd name="T49" fmla="*/ 1271 h 2130"/>
                <a:gd name="T50" fmla="*/ 131 w 1226"/>
                <a:gd name="T51" fmla="*/ 1389 h 2130"/>
                <a:gd name="T52" fmla="*/ 81 w 1226"/>
                <a:gd name="T53" fmla="*/ 1473 h 2130"/>
                <a:gd name="T54" fmla="*/ 0 w 1226"/>
                <a:gd name="T55" fmla="*/ 1769 h 2130"/>
                <a:gd name="T56" fmla="*/ 23 w 1226"/>
                <a:gd name="T57" fmla="*/ 1804 h 2130"/>
                <a:gd name="T58" fmla="*/ 382 w 1226"/>
                <a:gd name="T59" fmla="*/ 1773 h 2130"/>
                <a:gd name="T60" fmla="*/ 464 w 1226"/>
                <a:gd name="T61" fmla="*/ 1785 h 2130"/>
                <a:gd name="T62" fmla="*/ 700 w 1226"/>
                <a:gd name="T63" fmla="*/ 1781 h 2130"/>
                <a:gd name="T64" fmla="*/ 666 w 1226"/>
                <a:gd name="T65" fmla="*/ 1827 h 2130"/>
                <a:gd name="T66" fmla="*/ 679 w 1226"/>
                <a:gd name="T67" fmla="*/ 1883 h 2130"/>
                <a:gd name="T68" fmla="*/ 679 w 1226"/>
                <a:gd name="T69" fmla="*/ 1890 h 2130"/>
                <a:gd name="T70" fmla="*/ 676 w 1226"/>
                <a:gd name="T71" fmla="*/ 1937 h 2130"/>
                <a:gd name="T72" fmla="*/ 676 w 1226"/>
                <a:gd name="T73" fmla="*/ 1944 h 2130"/>
                <a:gd name="T74" fmla="*/ 747 w 1226"/>
                <a:gd name="T75" fmla="*/ 2048 h 2130"/>
                <a:gd name="T76" fmla="*/ 749 w 1226"/>
                <a:gd name="T77" fmla="*/ 2072 h 2130"/>
                <a:gd name="T78" fmla="*/ 754 w 1226"/>
                <a:gd name="T79" fmla="*/ 2117 h 2130"/>
                <a:gd name="T80" fmla="*/ 797 w 1226"/>
                <a:gd name="T81" fmla="*/ 2129 h 2130"/>
                <a:gd name="T82" fmla="*/ 866 w 1226"/>
                <a:gd name="T83" fmla="*/ 2102 h 2130"/>
                <a:gd name="T84" fmla="*/ 877 w 1226"/>
                <a:gd name="T85" fmla="*/ 2094 h 2130"/>
                <a:gd name="T86" fmla="*/ 1165 w 1226"/>
                <a:gd name="T87" fmla="*/ 2022 h 2130"/>
                <a:gd name="T88" fmla="*/ 1148 w 1226"/>
                <a:gd name="T89" fmla="*/ 1987 h 2130"/>
                <a:gd name="T90" fmla="*/ 1181 w 1226"/>
                <a:gd name="T91" fmla="*/ 1991 h 2130"/>
                <a:gd name="T92" fmla="*/ 1188 w 1226"/>
                <a:gd name="T93" fmla="*/ 1949 h 2130"/>
                <a:gd name="T94" fmla="*/ 1192 w 1226"/>
                <a:gd name="T95" fmla="*/ 1948 h 2130"/>
                <a:gd name="T96" fmla="*/ 1225 w 1226"/>
                <a:gd name="T97" fmla="*/ 1980 h 2130"/>
                <a:gd name="T98" fmla="*/ 1225 w 1226"/>
                <a:gd name="T99" fmla="*/ 1978 h 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26" h="2130">
                  <a:moveTo>
                    <a:pt x="1223" y="1961"/>
                  </a:moveTo>
                  <a:lnTo>
                    <a:pt x="1223" y="1961"/>
                  </a:lnTo>
                  <a:cubicBezTo>
                    <a:pt x="1217" y="1955"/>
                    <a:pt x="1212" y="1946"/>
                    <a:pt x="1210" y="1930"/>
                  </a:cubicBezTo>
                  <a:lnTo>
                    <a:pt x="1210" y="1930"/>
                  </a:lnTo>
                  <a:cubicBezTo>
                    <a:pt x="1204" y="1862"/>
                    <a:pt x="1195" y="1796"/>
                    <a:pt x="1186" y="1729"/>
                  </a:cubicBezTo>
                  <a:lnTo>
                    <a:pt x="1186" y="1729"/>
                  </a:lnTo>
                  <a:cubicBezTo>
                    <a:pt x="1190" y="1728"/>
                    <a:pt x="1193" y="1728"/>
                    <a:pt x="1196" y="1728"/>
                  </a:cubicBezTo>
                  <a:lnTo>
                    <a:pt x="1196" y="1728"/>
                  </a:lnTo>
                  <a:cubicBezTo>
                    <a:pt x="1196" y="1722"/>
                    <a:pt x="1195" y="1715"/>
                    <a:pt x="1194" y="1709"/>
                  </a:cubicBezTo>
                  <a:lnTo>
                    <a:pt x="1194" y="1709"/>
                  </a:lnTo>
                  <a:cubicBezTo>
                    <a:pt x="1191" y="1710"/>
                    <a:pt x="1187" y="1710"/>
                    <a:pt x="1184" y="1710"/>
                  </a:cubicBezTo>
                  <a:lnTo>
                    <a:pt x="1184" y="1710"/>
                  </a:lnTo>
                  <a:lnTo>
                    <a:pt x="1184" y="1711"/>
                  </a:lnTo>
                  <a:lnTo>
                    <a:pt x="1184" y="1711"/>
                  </a:lnTo>
                  <a:cubicBezTo>
                    <a:pt x="1173" y="1631"/>
                    <a:pt x="1160" y="1552"/>
                    <a:pt x="1148" y="1472"/>
                  </a:cubicBezTo>
                  <a:lnTo>
                    <a:pt x="1148" y="1472"/>
                  </a:lnTo>
                  <a:cubicBezTo>
                    <a:pt x="1120" y="1278"/>
                    <a:pt x="1137" y="1085"/>
                    <a:pt x="1146" y="891"/>
                  </a:cubicBezTo>
                  <a:lnTo>
                    <a:pt x="1146" y="891"/>
                  </a:lnTo>
                  <a:cubicBezTo>
                    <a:pt x="1151" y="849"/>
                    <a:pt x="1153" y="807"/>
                    <a:pt x="1153" y="765"/>
                  </a:cubicBezTo>
                  <a:lnTo>
                    <a:pt x="1153" y="765"/>
                  </a:lnTo>
                  <a:cubicBezTo>
                    <a:pt x="1153" y="723"/>
                    <a:pt x="1151" y="682"/>
                    <a:pt x="1149" y="640"/>
                  </a:cubicBezTo>
                  <a:lnTo>
                    <a:pt x="1149" y="640"/>
                  </a:lnTo>
                  <a:cubicBezTo>
                    <a:pt x="1149" y="454"/>
                    <a:pt x="1150" y="268"/>
                    <a:pt x="1148" y="82"/>
                  </a:cubicBezTo>
                  <a:lnTo>
                    <a:pt x="1148" y="82"/>
                  </a:lnTo>
                  <a:cubicBezTo>
                    <a:pt x="1148" y="61"/>
                    <a:pt x="1150" y="45"/>
                    <a:pt x="1158" y="34"/>
                  </a:cubicBezTo>
                  <a:lnTo>
                    <a:pt x="1158" y="34"/>
                  </a:lnTo>
                  <a:cubicBezTo>
                    <a:pt x="1155" y="26"/>
                    <a:pt x="1151" y="18"/>
                    <a:pt x="1144" y="12"/>
                  </a:cubicBezTo>
                  <a:lnTo>
                    <a:pt x="1144" y="12"/>
                  </a:lnTo>
                  <a:cubicBezTo>
                    <a:pt x="1143" y="10"/>
                    <a:pt x="1140" y="9"/>
                    <a:pt x="1138" y="7"/>
                  </a:cubicBezTo>
                  <a:lnTo>
                    <a:pt x="1138" y="7"/>
                  </a:lnTo>
                  <a:cubicBezTo>
                    <a:pt x="1136" y="5"/>
                    <a:pt x="1132" y="3"/>
                    <a:pt x="1128" y="0"/>
                  </a:cubicBezTo>
                  <a:lnTo>
                    <a:pt x="1128" y="0"/>
                  </a:lnTo>
                  <a:cubicBezTo>
                    <a:pt x="963" y="13"/>
                    <a:pt x="797" y="25"/>
                    <a:pt x="632" y="37"/>
                  </a:cubicBezTo>
                  <a:lnTo>
                    <a:pt x="632" y="37"/>
                  </a:lnTo>
                  <a:cubicBezTo>
                    <a:pt x="576" y="41"/>
                    <a:pt x="509" y="57"/>
                    <a:pt x="466" y="35"/>
                  </a:cubicBezTo>
                  <a:lnTo>
                    <a:pt x="466" y="35"/>
                  </a:lnTo>
                  <a:cubicBezTo>
                    <a:pt x="452" y="37"/>
                    <a:pt x="438" y="39"/>
                    <a:pt x="425" y="44"/>
                  </a:cubicBezTo>
                  <a:lnTo>
                    <a:pt x="425" y="44"/>
                  </a:lnTo>
                  <a:cubicBezTo>
                    <a:pt x="414" y="47"/>
                    <a:pt x="403" y="51"/>
                    <a:pt x="392" y="55"/>
                  </a:cubicBezTo>
                  <a:lnTo>
                    <a:pt x="392" y="55"/>
                  </a:lnTo>
                  <a:cubicBezTo>
                    <a:pt x="373" y="83"/>
                    <a:pt x="350" y="109"/>
                    <a:pt x="332" y="137"/>
                  </a:cubicBezTo>
                  <a:lnTo>
                    <a:pt x="332" y="137"/>
                  </a:lnTo>
                  <a:cubicBezTo>
                    <a:pt x="277" y="178"/>
                    <a:pt x="307" y="238"/>
                    <a:pt x="298" y="288"/>
                  </a:cubicBezTo>
                  <a:lnTo>
                    <a:pt x="298" y="288"/>
                  </a:lnTo>
                  <a:cubicBezTo>
                    <a:pt x="287" y="299"/>
                    <a:pt x="276" y="310"/>
                    <a:pt x="265" y="320"/>
                  </a:cubicBezTo>
                  <a:lnTo>
                    <a:pt x="265" y="320"/>
                  </a:lnTo>
                  <a:cubicBezTo>
                    <a:pt x="197" y="332"/>
                    <a:pt x="194" y="389"/>
                    <a:pt x="182" y="440"/>
                  </a:cubicBezTo>
                  <a:lnTo>
                    <a:pt x="182" y="440"/>
                  </a:lnTo>
                  <a:cubicBezTo>
                    <a:pt x="178" y="476"/>
                    <a:pt x="147" y="505"/>
                    <a:pt x="138" y="540"/>
                  </a:cubicBezTo>
                  <a:lnTo>
                    <a:pt x="138" y="540"/>
                  </a:lnTo>
                  <a:cubicBezTo>
                    <a:pt x="135" y="547"/>
                    <a:pt x="134" y="555"/>
                    <a:pt x="135" y="563"/>
                  </a:cubicBezTo>
                  <a:lnTo>
                    <a:pt x="135" y="563"/>
                  </a:lnTo>
                  <a:cubicBezTo>
                    <a:pt x="135" y="573"/>
                    <a:pt x="138" y="585"/>
                    <a:pt x="145" y="596"/>
                  </a:cubicBezTo>
                  <a:lnTo>
                    <a:pt x="145" y="596"/>
                  </a:lnTo>
                  <a:cubicBezTo>
                    <a:pt x="139" y="604"/>
                    <a:pt x="133" y="612"/>
                    <a:pt x="127" y="619"/>
                  </a:cubicBezTo>
                  <a:lnTo>
                    <a:pt x="127" y="619"/>
                  </a:lnTo>
                  <a:cubicBezTo>
                    <a:pt x="92" y="651"/>
                    <a:pt x="30" y="674"/>
                    <a:pt x="97" y="738"/>
                  </a:cubicBezTo>
                  <a:lnTo>
                    <a:pt x="97" y="738"/>
                  </a:lnTo>
                  <a:cubicBezTo>
                    <a:pt x="101" y="764"/>
                    <a:pt x="98" y="795"/>
                    <a:pt x="131" y="805"/>
                  </a:cubicBezTo>
                  <a:lnTo>
                    <a:pt x="131" y="805"/>
                  </a:lnTo>
                  <a:cubicBezTo>
                    <a:pt x="131" y="819"/>
                    <a:pt x="131" y="832"/>
                    <a:pt x="130" y="846"/>
                  </a:cubicBezTo>
                  <a:lnTo>
                    <a:pt x="130" y="846"/>
                  </a:lnTo>
                  <a:cubicBezTo>
                    <a:pt x="127" y="882"/>
                    <a:pt x="117" y="906"/>
                    <a:pt x="100" y="922"/>
                  </a:cubicBezTo>
                  <a:lnTo>
                    <a:pt x="100" y="922"/>
                  </a:lnTo>
                  <a:cubicBezTo>
                    <a:pt x="101" y="934"/>
                    <a:pt x="103" y="946"/>
                    <a:pt x="105" y="959"/>
                  </a:cubicBezTo>
                  <a:lnTo>
                    <a:pt x="105" y="959"/>
                  </a:lnTo>
                  <a:cubicBezTo>
                    <a:pt x="105" y="963"/>
                    <a:pt x="106" y="966"/>
                    <a:pt x="107" y="970"/>
                  </a:cubicBezTo>
                  <a:lnTo>
                    <a:pt x="107" y="970"/>
                  </a:lnTo>
                  <a:cubicBezTo>
                    <a:pt x="149" y="1005"/>
                    <a:pt x="152" y="1082"/>
                    <a:pt x="166" y="1143"/>
                  </a:cubicBezTo>
                  <a:lnTo>
                    <a:pt x="166" y="1143"/>
                  </a:lnTo>
                  <a:cubicBezTo>
                    <a:pt x="167" y="1148"/>
                    <a:pt x="175" y="1151"/>
                    <a:pt x="181" y="1155"/>
                  </a:cubicBezTo>
                  <a:lnTo>
                    <a:pt x="181" y="1155"/>
                  </a:lnTo>
                  <a:cubicBezTo>
                    <a:pt x="178" y="1171"/>
                    <a:pt x="177" y="1186"/>
                    <a:pt x="198" y="1190"/>
                  </a:cubicBezTo>
                  <a:lnTo>
                    <a:pt x="198" y="1190"/>
                  </a:lnTo>
                  <a:cubicBezTo>
                    <a:pt x="196" y="1218"/>
                    <a:pt x="214" y="1250"/>
                    <a:pt x="183" y="1271"/>
                  </a:cubicBezTo>
                  <a:lnTo>
                    <a:pt x="183" y="1271"/>
                  </a:lnTo>
                  <a:cubicBezTo>
                    <a:pt x="121" y="1291"/>
                    <a:pt x="139" y="1345"/>
                    <a:pt x="131" y="1389"/>
                  </a:cubicBezTo>
                  <a:lnTo>
                    <a:pt x="131" y="1389"/>
                  </a:lnTo>
                  <a:cubicBezTo>
                    <a:pt x="94" y="1404"/>
                    <a:pt x="85" y="1437"/>
                    <a:pt x="81" y="1473"/>
                  </a:cubicBezTo>
                  <a:lnTo>
                    <a:pt x="81" y="1473"/>
                  </a:lnTo>
                  <a:lnTo>
                    <a:pt x="81" y="1473"/>
                  </a:lnTo>
                  <a:lnTo>
                    <a:pt x="81" y="1473"/>
                  </a:lnTo>
                  <a:cubicBezTo>
                    <a:pt x="27" y="1564"/>
                    <a:pt x="6" y="1665"/>
                    <a:pt x="0" y="1769"/>
                  </a:cubicBezTo>
                  <a:lnTo>
                    <a:pt x="0" y="1769"/>
                  </a:lnTo>
                  <a:cubicBezTo>
                    <a:pt x="0" y="1770"/>
                    <a:pt x="0" y="1771"/>
                    <a:pt x="0" y="1772"/>
                  </a:cubicBezTo>
                  <a:lnTo>
                    <a:pt x="0" y="1772"/>
                  </a:lnTo>
                  <a:cubicBezTo>
                    <a:pt x="4" y="1785"/>
                    <a:pt x="11" y="1796"/>
                    <a:pt x="23" y="1804"/>
                  </a:cubicBezTo>
                  <a:lnTo>
                    <a:pt x="23" y="1804"/>
                  </a:lnTo>
                  <a:cubicBezTo>
                    <a:pt x="99" y="1798"/>
                    <a:pt x="178" y="1819"/>
                    <a:pt x="249" y="1773"/>
                  </a:cubicBezTo>
                  <a:lnTo>
                    <a:pt x="382" y="1773"/>
                  </a:lnTo>
                  <a:lnTo>
                    <a:pt x="382" y="1773"/>
                  </a:lnTo>
                  <a:cubicBezTo>
                    <a:pt x="406" y="1803"/>
                    <a:pt x="437" y="1785"/>
                    <a:pt x="464" y="1785"/>
                  </a:cubicBezTo>
                  <a:lnTo>
                    <a:pt x="464" y="1785"/>
                  </a:lnTo>
                  <a:cubicBezTo>
                    <a:pt x="537" y="1783"/>
                    <a:pt x="609" y="1778"/>
                    <a:pt x="682" y="1774"/>
                  </a:cubicBezTo>
                  <a:lnTo>
                    <a:pt x="682" y="1774"/>
                  </a:lnTo>
                  <a:cubicBezTo>
                    <a:pt x="683" y="1785"/>
                    <a:pt x="693" y="1780"/>
                    <a:pt x="700" y="1781"/>
                  </a:cubicBezTo>
                  <a:lnTo>
                    <a:pt x="700" y="1781"/>
                  </a:lnTo>
                  <a:cubicBezTo>
                    <a:pt x="693" y="1799"/>
                    <a:pt x="665" y="1811"/>
                    <a:pt x="666" y="1827"/>
                  </a:cubicBezTo>
                  <a:lnTo>
                    <a:pt x="666" y="1827"/>
                  </a:lnTo>
                  <a:cubicBezTo>
                    <a:pt x="666" y="1830"/>
                    <a:pt x="667" y="1832"/>
                    <a:pt x="668" y="1834"/>
                  </a:cubicBezTo>
                  <a:lnTo>
                    <a:pt x="668" y="1834"/>
                  </a:lnTo>
                  <a:cubicBezTo>
                    <a:pt x="677" y="1849"/>
                    <a:pt x="679" y="1866"/>
                    <a:pt x="679" y="1883"/>
                  </a:cubicBezTo>
                  <a:lnTo>
                    <a:pt x="679" y="1883"/>
                  </a:lnTo>
                  <a:cubicBezTo>
                    <a:pt x="679" y="1886"/>
                    <a:pt x="679" y="1888"/>
                    <a:pt x="679" y="1890"/>
                  </a:cubicBezTo>
                  <a:lnTo>
                    <a:pt x="679" y="1890"/>
                  </a:lnTo>
                  <a:cubicBezTo>
                    <a:pt x="679" y="1899"/>
                    <a:pt x="678" y="1908"/>
                    <a:pt x="677" y="1917"/>
                  </a:cubicBezTo>
                  <a:lnTo>
                    <a:pt x="677" y="1917"/>
                  </a:lnTo>
                  <a:cubicBezTo>
                    <a:pt x="676" y="1924"/>
                    <a:pt x="676" y="1931"/>
                    <a:pt x="676" y="1937"/>
                  </a:cubicBezTo>
                  <a:lnTo>
                    <a:pt x="676" y="1937"/>
                  </a:lnTo>
                  <a:cubicBezTo>
                    <a:pt x="676" y="1940"/>
                    <a:pt x="676" y="1942"/>
                    <a:pt x="676" y="1944"/>
                  </a:cubicBezTo>
                  <a:lnTo>
                    <a:pt x="676" y="1944"/>
                  </a:lnTo>
                  <a:cubicBezTo>
                    <a:pt x="677" y="1977"/>
                    <a:pt x="688" y="2005"/>
                    <a:pt x="739" y="2019"/>
                  </a:cubicBezTo>
                  <a:lnTo>
                    <a:pt x="739" y="2019"/>
                  </a:lnTo>
                  <a:cubicBezTo>
                    <a:pt x="744" y="2020"/>
                    <a:pt x="746" y="2033"/>
                    <a:pt x="747" y="2048"/>
                  </a:cubicBezTo>
                  <a:lnTo>
                    <a:pt x="747" y="2048"/>
                  </a:lnTo>
                  <a:cubicBezTo>
                    <a:pt x="748" y="2056"/>
                    <a:pt x="748" y="2066"/>
                    <a:pt x="749" y="2072"/>
                  </a:cubicBezTo>
                  <a:lnTo>
                    <a:pt x="749" y="2072"/>
                  </a:lnTo>
                  <a:cubicBezTo>
                    <a:pt x="759" y="2082"/>
                    <a:pt x="769" y="2088"/>
                    <a:pt x="778" y="2092"/>
                  </a:cubicBezTo>
                  <a:lnTo>
                    <a:pt x="778" y="2092"/>
                  </a:lnTo>
                  <a:cubicBezTo>
                    <a:pt x="773" y="2105"/>
                    <a:pt x="764" y="2113"/>
                    <a:pt x="754" y="2117"/>
                  </a:cubicBezTo>
                  <a:lnTo>
                    <a:pt x="754" y="2117"/>
                  </a:lnTo>
                  <a:cubicBezTo>
                    <a:pt x="767" y="2124"/>
                    <a:pt x="781" y="2129"/>
                    <a:pt x="797" y="2129"/>
                  </a:cubicBezTo>
                  <a:lnTo>
                    <a:pt x="797" y="2129"/>
                  </a:lnTo>
                  <a:cubicBezTo>
                    <a:pt x="808" y="2129"/>
                    <a:pt x="819" y="2127"/>
                    <a:pt x="829" y="2123"/>
                  </a:cubicBezTo>
                  <a:lnTo>
                    <a:pt x="829" y="2123"/>
                  </a:lnTo>
                  <a:cubicBezTo>
                    <a:pt x="841" y="2119"/>
                    <a:pt x="853" y="2112"/>
                    <a:pt x="866" y="2102"/>
                  </a:cubicBezTo>
                  <a:lnTo>
                    <a:pt x="866" y="2102"/>
                  </a:lnTo>
                  <a:cubicBezTo>
                    <a:pt x="870" y="2099"/>
                    <a:pt x="874" y="2097"/>
                    <a:pt x="877" y="2094"/>
                  </a:cubicBezTo>
                  <a:lnTo>
                    <a:pt x="877" y="2094"/>
                  </a:lnTo>
                  <a:cubicBezTo>
                    <a:pt x="949" y="2043"/>
                    <a:pt x="1026" y="2018"/>
                    <a:pt x="1107" y="2018"/>
                  </a:cubicBezTo>
                  <a:lnTo>
                    <a:pt x="1107" y="2018"/>
                  </a:lnTo>
                  <a:cubicBezTo>
                    <a:pt x="1126" y="2018"/>
                    <a:pt x="1146" y="2020"/>
                    <a:pt x="1165" y="2022"/>
                  </a:cubicBezTo>
                  <a:lnTo>
                    <a:pt x="1157" y="2013"/>
                  </a:lnTo>
                  <a:lnTo>
                    <a:pt x="1157" y="2013"/>
                  </a:lnTo>
                  <a:cubicBezTo>
                    <a:pt x="1150" y="2006"/>
                    <a:pt x="1147" y="1996"/>
                    <a:pt x="1148" y="1987"/>
                  </a:cubicBezTo>
                  <a:lnTo>
                    <a:pt x="1148" y="1987"/>
                  </a:lnTo>
                  <a:cubicBezTo>
                    <a:pt x="1160" y="1988"/>
                    <a:pt x="1171" y="1989"/>
                    <a:pt x="1181" y="1991"/>
                  </a:cubicBezTo>
                  <a:lnTo>
                    <a:pt x="1181" y="1991"/>
                  </a:lnTo>
                  <a:cubicBezTo>
                    <a:pt x="1184" y="1987"/>
                    <a:pt x="1188" y="1984"/>
                    <a:pt x="1192" y="1982"/>
                  </a:cubicBezTo>
                  <a:lnTo>
                    <a:pt x="1192" y="1982"/>
                  </a:lnTo>
                  <a:cubicBezTo>
                    <a:pt x="1190" y="1971"/>
                    <a:pt x="1189" y="1960"/>
                    <a:pt x="1188" y="1949"/>
                  </a:cubicBezTo>
                  <a:lnTo>
                    <a:pt x="1188" y="1949"/>
                  </a:lnTo>
                  <a:cubicBezTo>
                    <a:pt x="1189" y="1948"/>
                    <a:pt x="1191" y="1948"/>
                    <a:pt x="1192" y="1948"/>
                  </a:cubicBezTo>
                  <a:lnTo>
                    <a:pt x="1192" y="1948"/>
                  </a:lnTo>
                  <a:cubicBezTo>
                    <a:pt x="1197" y="1948"/>
                    <a:pt x="1203" y="1950"/>
                    <a:pt x="1207" y="1952"/>
                  </a:cubicBezTo>
                  <a:lnTo>
                    <a:pt x="1207" y="1952"/>
                  </a:lnTo>
                  <a:cubicBezTo>
                    <a:pt x="1218" y="1958"/>
                    <a:pt x="1224" y="1968"/>
                    <a:pt x="1225" y="1980"/>
                  </a:cubicBezTo>
                  <a:lnTo>
                    <a:pt x="1225" y="1980"/>
                  </a:lnTo>
                  <a:lnTo>
                    <a:pt x="1225" y="1978"/>
                  </a:lnTo>
                  <a:lnTo>
                    <a:pt x="1225" y="1978"/>
                  </a:lnTo>
                  <a:cubicBezTo>
                    <a:pt x="1224" y="1972"/>
                    <a:pt x="1224" y="1966"/>
                    <a:pt x="1223" y="1961"/>
                  </a:cubicBezTo>
                </a:path>
              </a:pathLst>
            </a:custGeom>
            <a:grpFill/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0DD92CB-9D2B-594A-B9D9-1DF100BCF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1761" y="6446119"/>
              <a:ext cx="1679217" cy="962021"/>
            </a:xfrm>
            <a:custGeom>
              <a:avLst/>
              <a:gdLst>
                <a:gd name="T0" fmla="*/ 2344 w 2569"/>
                <a:gd name="T1" fmla="*/ 906 h 1473"/>
                <a:gd name="T2" fmla="*/ 2354 w 2569"/>
                <a:gd name="T3" fmla="*/ 898 h 1473"/>
                <a:gd name="T4" fmla="*/ 2154 w 2569"/>
                <a:gd name="T5" fmla="*/ 420 h 1473"/>
                <a:gd name="T6" fmla="*/ 2011 w 2569"/>
                <a:gd name="T7" fmla="*/ 387 h 1473"/>
                <a:gd name="T8" fmla="*/ 2006 w 2569"/>
                <a:gd name="T9" fmla="*/ 394 h 1473"/>
                <a:gd name="T10" fmla="*/ 1976 w 2569"/>
                <a:gd name="T11" fmla="*/ 379 h 1473"/>
                <a:gd name="T12" fmla="*/ 1910 w 2569"/>
                <a:gd name="T13" fmla="*/ 350 h 1473"/>
                <a:gd name="T14" fmla="*/ 1960 w 2569"/>
                <a:gd name="T15" fmla="*/ 227 h 1473"/>
                <a:gd name="T16" fmla="*/ 1975 w 2569"/>
                <a:gd name="T17" fmla="*/ 162 h 1473"/>
                <a:gd name="T18" fmla="*/ 1792 w 2569"/>
                <a:gd name="T19" fmla="*/ 66 h 1473"/>
                <a:gd name="T20" fmla="*/ 1739 w 2569"/>
                <a:gd name="T21" fmla="*/ 16 h 1473"/>
                <a:gd name="T22" fmla="*/ 1660 w 2569"/>
                <a:gd name="T23" fmla="*/ 78 h 1473"/>
                <a:gd name="T24" fmla="*/ 1608 w 2569"/>
                <a:gd name="T25" fmla="*/ 45 h 1473"/>
                <a:gd name="T26" fmla="*/ 1558 w 2569"/>
                <a:gd name="T27" fmla="*/ 12 h 1473"/>
                <a:gd name="T28" fmla="*/ 1476 w 2569"/>
                <a:gd name="T29" fmla="*/ 163 h 1473"/>
                <a:gd name="T30" fmla="*/ 1431 w 2569"/>
                <a:gd name="T31" fmla="*/ 228 h 1473"/>
                <a:gd name="T32" fmla="*/ 1326 w 2569"/>
                <a:gd name="T33" fmla="*/ 295 h 1473"/>
                <a:gd name="T34" fmla="*/ 1210 w 2569"/>
                <a:gd name="T35" fmla="*/ 462 h 1473"/>
                <a:gd name="T36" fmla="*/ 1155 w 2569"/>
                <a:gd name="T37" fmla="*/ 436 h 1473"/>
                <a:gd name="T38" fmla="*/ 1060 w 2569"/>
                <a:gd name="T39" fmla="*/ 711 h 1473"/>
                <a:gd name="T40" fmla="*/ 1009 w 2569"/>
                <a:gd name="T41" fmla="*/ 795 h 1473"/>
                <a:gd name="T42" fmla="*/ 992 w 2569"/>
                <a:gd name="T43" fmla="*/ 928 h 1473"/>
                <a:gd name="T44" fmla="*/ 976 w 2569"/>
                <a:gd name="T45" fmla="*/ 944 h 1473"/>
                <a:gd name="T46" fmla="*/ 806 w 2569"/>
                <a:gd name="T47" fmla="*/ 1051 h 1473"/>
                <a:gd name="T48" fmla="*/ 731 w 2569"/>
                <a:gd name="T49" fmla="*/ 1079 h 1473"/>
                <a:gd name="T50" fmla="*/ 643 w 2569"/>
                <a:gd name="T51" fmla="*/ 1094 h 1473"/>
                <a:gd name="T52" fmla="*/ 542 w 2569"/>
                <a:gd name="T53" fmla="*/ 1111 h 1473"/>
                <a:gd name="T54" fmla="*/ 484 w 2569"/>
                <a:gd name="T55" fmla="*/ 1078 h 1473"/>
                <a:gd name="T56" fmla="*/ 424 w 2569"/>
                <a:gd name="T57" fmla="*/ 1046 h 1473"/>
                <a:gd name="T58" fmla="*/ 426 w 2569"/>
                <a:gd name="T59" fmla="*/ 1027 h 1473"/>
                <a:gd name="T60" fmla="*/ 402 w 2569"/>
                <a:gd name="T61" fmla="*/ 1023 h 1473"/>
                <a:gd name="T62" fmla="*/ 326 w 2569"/>
                <a:gd name="T63" fmla="*/ 1108 h 1473"/>
                <a:gd name="T64" fmla="*/ 306 w 2569"/>
                <a:gd name="T65" fmla="*/ 1127 h 1473"/>
                <a:gd name="T66" fmla="*/ 280 w 2569"/>
                <a:gd name="T67" fmla="*/ 1149 h 1473"/>
                <a:gd name="T68" fmla="*/ 168 w 2569"/>
                <a:gd name="T69" fmla="*/ 1290 h 1473"/>
                <a:gd name="T70" fmla="*/ 17 w 2569"/>
                <a:gd name="T71" fmla="*/ 1423 h 1473"/>
                <a:gd name="T72" fmla="*/ 3 w 2569"/>
                <a:gd name="T73" fmla="*/ 1446 h 1473"/>
                <a:gd name="T74" fmla="*/ 26 w 2569"/>
                <a:gd name="T75" fmla="*/ 1472 h 1473"/>
                <a:gd name="T76" fmla="*/ 479 w 2569"/>
                <a:gd name="T77" fmla="*/ 1420 h 1473"/>
                <a:gd name="T78" fmla="*/ 571 w 2569"/>
                <a:gd name="T79" fmla="*/ 1389 h 1473"/>
                <a:gd name="T80" fmla="*/ 2411 w 2569"/>
                <a:gd name="T81" fmla="*/ 1077 h 1473"/>
                <a:gd name="T82" fmla="*/ 2490 w 2569"/>
                <a:gd name="T83" fmla="*/ 1077 h 1473"/>
                <a:gd name="T84" fmla="*/ 2556 w 2569"/>
                <a:gd name="T85" fmla="*/ 1044 h 1473"/>
                <a:gd name="T86" fmla="*/ 2458 w 2569"/>
                <a:gd name="T87" fmla="*/ 877 h 1473"/>
                <a:gd name="T88" fmla="*/ 2429 w 2569"/>
                <a:gd name="T89" fmla="*/ 878 h 1473"/>
                <a:gd name="T90" fmla="*/ 2389 w 2569"/>
                <a:gd name="T91" fmla="*/ 858 h 1473"/>
                <a:gd name="T92" fmla="*/ 2323 w 2569"/>
                <a:gd name="T93" fmla="*/ 795 h 1473"/>
                <a:gd name="T94" fmla="*/ 2327 w 2569"/>
                <a:gd name="T95" fmla="*/ 765 h 1473"/>
                <a:gd name="T96" fmla="*/ 2333 w 2569"/>
                <a:gd name="T97" fmla="*/ 761 h 1473"/>
                <a:gd name="T98" fmla="*/ 2380 w 2569"/>
                <a:gd name="T99" fmla="*/ 686 h 1473"/>
                <a:gd name="T100" fmla="*/ 2305 w 2569"/>
                <a:gd name="T101" fmla="*/ 479 h 1473"/>
                <a:gd name="T102" fmla="*/ 2217 w 2569"/>
                <a:gd name="T103" fmla="*/ 439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9" h="1473">
                  <a:moveTo>
                    <a:pt x="2347" y="903"/>
                  </a:moveTo>
                  <a:lnTo>
                    <a:pt x="2347" y="903"/>
                  </a:lnTo>
                  <a:cubicBezTo>
                    <a:pt x="2345" y="904"/>
                    <a:pt x="2344" y="905"/>
                    <a:pt x="2344" y="906"/>
                  </a:cubicBezTo>
                  <a:lnTo>
                    <a:pt x="2344" y="906"/>
                  </a:lnTo>
                  <a:cubicBezTo>
                    <a:pt x="2343" y="905"/>
                    <a:pt x="2342" y="905"/>
                    <a:pt x="2341" y="904"/>
                  </a:cubicBezTo>
                  <a:lnTo>
                    <a:pt x="2341" y="904"/>
                  </a:lnTo>
                  <a:cubicBezTo>
                    <a:pt x="2343" y="904"/>
                    <a:pt x="2351" y="900"/>
                    <a:pt x="2354" y="898"/>
                  </a:cubicBezTo>
                  <a:lnTo>
                    <a:pt x="2354" y="898"/>
                  </a:lnTo>
                  <a:cubicBezTo>
                    <a:pt x="2352" y="900"/>
                    <a:pt x="2349" y="902"/>
                    <a:pt x="2347" y="903"/>
                  </a:cubicBezTo>
                  <a:close/>
                  <a:moveTo>
                    <a:pt x="2168" y="420"/>
                  </a:moveTo>
                  <a:lnTo>
                    <a:pt x="2168" y="420"/>
                  </a:lnTo>
                  <a:cubicBezTo>
                    <a:pt x="2164" y="420"/>
                    <a:pt x="2158" y="420"/>
                    <a:pt x="2154" y="420"/>
                  </a:cubicBezTo>
                  <a:lnTo>
                    <a:pt x="2154" y="420"/>
                  </a:lnTo>
                  <a:cubicBezTo>
                    <a:pt x="2144" y="421"/>
                    <a:pt x="2135" y="421"/>
                    <a:pt x="2126" y="421"/>
                  </a:cubicBezTo>
                  <a:lnTo>
                    <a:pt x="2126" y="421"/>
                  </a:lnTo>
                  <a:cubicBezTo>
                    <a:pt x="2089" y="421"/>
                    <a:pt x="2047" y="417"/>
                    <a:pt x="2011" y="387"/>
                  </a:cubicBezTo>
                  <a:lnTo>
                    <a:pt x="2011" y="387"/>
                  </a:lnTo>
                  <a:cubicBezTo>
                    <a:pt x="2009" y="388"/>
                    <a:pt x="2008" y="389"/>
                    <a:pt x="2008" y="390"/>
                  </a:cubicBezTo>
                  <a:lnTo>
                    <a:pt x="2008" y="390"/>
                  </a:lnTo>
                  <a:cubicBezTo>
                    <a:pt x="2007" y="392"/>
                    <a:pt x="2006" y="393"/>
                    <a:pt x="2006" y="394"/>
                  </a:cubicBezTo>
                  <a:lnTo>
                    <a:pt x="2006" y="394"/>
                  </a:lnTo>
                  <a:cubicBezTo>
                    <a:pt x="1996" y="389"/>
                    <a:pt x="1986" y="384"/>
                    <a:pt x="1976" y="379"/>
                  </a:cubicBezTo>
                  <a:lnTo>
                    <a:pt x="1977" y="377"/>
                  </a:lnTo>
                  <a:lnTo>
                    <a:pt x="1976" y="379"/>
                  </a:lnTo>
                  <a:lnTo>
                    <a:pt x="1976" y="379"/>
                  </a:lnTo>
                  <a:cubicBezTo>
                    <a:pt x="1976" y="378"/>
                    <a:pt x="1976" y="378"/>
                    <a:pt x="1977" y="377"/>
                  </a:cubicBezTo>
                  <a:lnTo>
                    <a:pt x="1977" y="377"/>
                  </a:lnTo>
                  <a:cubicBezTo>
                    <a:pt x="1915" y="403"/>
                    <a:pt x="1911" y="402"/>
                    <a:pt x="1910" y="350"/>
                  </a:cubicBezTo>
                  <a:lnTo>
                    <a:pt x="1910" y="350"/>
                  </a:lnTo>
                  <a:cubicBezTo>
                    <a:pt x="1910" y="316"/>
                    <a:pt x="1908" y="281"/>
                    <a:pt x="1942" y="261"/>
                  </a:cubicBezTo>
                  <a:lnTo>
                    <a:pt x="1942" y="261"/>
                  </a:lnTo>
                  <a:cubicBezTo>
                    <a:pt x="1938" y="245"/>
                    <a:pt x="1941" y="233"/>
                    <a:pt x="1960" y="227"/>
                  </a:cubicBezTo>
                  <a:lnTo>
                    <a:pt x="1960" y="227"/>
                  </a:lnTo>
                  <a:cubicBezTo>
                    <a:pt x="1956" y="212"/>
                    <a:pt x="1960" y="200"/>
                    <a:pt x="1976" y="194"/>
                  </a:cubicBezTo>
                  <a:lnTo>
                    <a:pt x="1976" y="194"/>
                  </a:lnTo>
                  <a:cubicBezTo>
                    <a:pt x="1976" y="183"/>
                    <a:pt x="1975" y="173"/>
                    <a:pt x="1975" y="162"/>
                  </a:cubicBezTo>
                  <a:lnTo>
                    <a:pt x="1975" y="162"/>
                  </a:lnTo>
                  <a:cubicBezTo>
                    <a:pt x="1963" y="147"/>
                    <a:pt x="1950" y="136"/>
                    <a:pt x="1934" y="127"/>
                  </a:cubicBezTo>
                  <a:lnTo>
                    <a:pt x="1934" y="127"/>
                  </a:lnTo>
                  <a:cubicBezTo>
                    <a:pt x="1890" y="102"/>
                    <a:pt x="1835" y="96"/>
                    <a:pt x="1792" y="66"/>
                  </a:cubicBezTo>
                  <a:lnTo>
                    <a:pt x="1792" y="66"/>
                  </a:lnTo>
                  <a:cubicBezTo>
                    <a:pt x="1767" y="53"/>
                    <a:pt x="1782" y="29"/>
                    <a:pt x="1776" y="11"/>
                  </a:cubicBezTo>
                  <a:lnTo>
                    <a:pt x="1776" y="11"/>
                  </a:lnTo>
                  <a:cubicBezTo>
                    <a:pt x="1760" y="8"/>
                    <a:pt x="1748" y="10"/>
                    <a:pt x="1739" y="16"/>
                  </a:cubicBezTo>
                  <a:lnTo>
                    <a:pt x="1739" y="16"/>
                  </a:lnTo>
                  <a:cubicBezTo>
                    <a:pt x="1728" y="24"/>
                    <a:pt x="1722" y="39"/>
                    <a:pt x="1718" y="58"/>
                  </a:cubicBezTo>
                  <a:lnTo>
                    <a:pt x="1718" y="58"/>
                  </a:lnTo>
                  <a:cubicBezTo>
                    <a:pt x="1711" y="91"/>
                    <a:pt x="1692" y="112"/>
                    <a:pt x="1660" y="78"/>
                  </a:cubicBezTo>
                  <a:lnTo>
                    <a:pt x="1660" y="78"/>
                  </a:lnTo>
                  <a:cubicBezTo>
                    <a:pt x="1643" y="83"/>
                    <a:pt x="1632" y="77"/>
                    <a:pt x="1626" y="62"/>
                  </a:cubicBezTo>
                  <a:lnTo>
                    <a:pt x="1626" y="62"/>
                  </a:lnTo>
                  <a:cubicBezTo>
                    <a:pt x="1616" y="61"/>
                    <a:pt x="1607" y="59"/>
                    <a:pt x="1608" y="45"/>
                  </a:cubicBezTo>
                  <a:lnTo>
                    <a:pt x="1608" y="45"/>
                  </a:lnTo>
                  <a:cubicBezTo>
                    <a:pt x="1592" y="50"/>
                    <a:pt x="1581" y="44"/>
                    <a:pt x="1576" y="28"/>
                  </a:cubicBezTo>
                  <a:lnTo>
                    <a:pt x="1576" y="28"/>
                  </a:lnTo>
                  <a:cubicBezTo>
                    <a:pt x="1566" y="27"/>
                    <a:pt x="1557" y="25"/>
                    <a:pt x="1558" y="12"/>
                  </a:cubicBezTo>
                  <a:lnTo>
                    <a:pt x="1558" y="12"/>
                  </a:lnTo>
                  <a:cubicBezTo>
                    <a:pt x="1541" y="18"/>
                    <a:pt x="1527" y="4"/>
                    <a:pt x="1513" y="0"/>
                  </a:cubicBezTo>
                  <a:lnTo>
                    <a:pt x="1513" y="0"/>
                  </a:lnTo>
                  <a:cubicBezTo>
                    <a:pt x="1496" y="53"/>
                    <a:pt x="1476" y="106"/>
                    <a:pt x="1476" y="163"/>
                  </a:cubicBezTo>
                  <a:lnTo>
                    <a:pt x="1476" y="163"/>
                  </a:lnTo>
                  <a:cubicBezTo>
                    <a:pt x="1476" y="172"/>
                    <a:pt x="1474" y="178"/>
                    <a:pt x="1472" y="185"/>
                  </a:cubicBezTo>
                  <a:lnTo>
                    <a:pt x="1472" y="185"/>
                  </a:lnTo>
                  <a:cubicBezTo>
                    <a:pt x="1464" y="204"/>
                    <a:pt x="1447" y="215"/>
                    <a:pt x="1431" y="228"/>
                  </a:cubicBezTo>
                  <a:lnTo>
                    <a:pt x="1431" y="228"/>
                  </a:lnTo>
                  <a:cubicBezTo>
                    <a:pt x="1426" y="241"/>
                    <a:pt x="1426" y="256"/>
                    <a:pt x="1410" y="261"/>
                  </a:cubicBezTo>
                  <a:lnTo>
                    <a:pt x="1410" y="261"/>
                  </a:lnTo>
                  <a:cubicBezTo>
                    <a:pt x="1407" y="334"/>
                    <a:pt x="1357" y="293"/>
                    <a:pt x="1326" y="295"/>
                  </a:cubicBezTo>
                  <a:lnTo>
                    <a:pt x="1326" y="295"/>
                  </a:lnTo>
                  <a:cubicBezTo>
                    <a:pt x="1313" y="346"/>
                    <a:pt x="1303" y="400"/>
                    <a:pt x="1285" y="450"/>
                  </a:cubicBezTo>
                  <a:lnTo>
                    <a:pt x="1285" y="450"/>
                  </a:lnTo>
                  <a:cubicBezTo>
                    <a:pt x="1266" y="499"/>
                    <a:pt x="1236" y="501"/>
                    <a:pt x="1210" y="462"/>
                  </a:cubicBezTo>
                  <a:lnTo>
                    <a:pt x="1210" y="462"/>
                  </a:lnTo>
                  <a:cubicBezTo>
                    <a:pt x="1190" y="473"/>
                    <a:pt x="1182" y="459"/>
                    <a:pt x="1173" y="446"/>
                  </a:cubicBezTo>
                  <a:lnTo>
                    <a:pt x="1173" y="446"/>
                  </a:lnTo>
                  <a:cubicBezTo>
                    <a:pt x="1167" y="442"/>
                    <a:pt x="1161" y="439"/>
                    <a:pt x="1155" y="436"/>
                  </a:cubicBezTo>
                  <a:lnTo>
                    <a:pt x="1155" y="436"/>
                  </a:lnTo>
                  <a:cubicBezTo>
                    <a:pt x="1111" y="493"/>
                    <a:pt x="1115" y="566"/>
                    <a:pt x="1093" y="631"/>
                  </a:cubicBezTo>
                  <a:lnTo>
                    <a:pt x="1093" y="631"/>
                  </a:lnTo>
                  <a:cubicBezTo>
                    <a:pt x="1083" y="658"/>
                    <a:pt x="1083" y="689"/>
                    <a:pt x="1060" y="711"/>
                  </a:cubicBezTo>
                  <a:lnTo>
                    <a:pt x="1060" y="711"/>
                  </a:lnTo>
                  <a:cubicBezTo>
                    <a:pt x="1057" y="721"/>
                    <a:pt x="1056" y="731"/>
                    <a:pt x="1043" y="729"/>
                  </a:cubicBezTo>
                  <a:lnTo>
                    <a:pt x="1043" y="729"/>
                  </a:lnTo>
                  <a:cubicBezTo>
                    <a:pt x="1045" y="758"/>
                    <a:pt x="1031" y="779"/>
                    <a:pt x="1009" y="795"/>
                  </a:cubicBezTo>
                  <a:lnTo>
                    <a:pt x="1009" y="795"/>
                  </a:lnTo>
                  <a:cubicBezTo>
                    <a:pt x="995" y="828"/>
                    <a:pt x="1037" y="862"/>
                    <a:pt x="1010" y="893"/>
                  </a:cubicBezTo>
                  <a:lnTo>
                    <a:pt x="1010" y="893"/>
                  </a:lnTo>
                  <a:cubicBezTo>
                    <a:pt x="1015" y="911"/>
                    <a:pt x="1007" y="921"/>
                    <a:pt x="992" y="928"/>
                  </a:cubicBezTo>
                  <a:lnTo>
                    <a:pt x="993" y="926"/>
                  </a:lnTo>
                  <a:lnTo>
                    <a:pt x="993" y="926"/>
                  </a:lnTo>
                  <a:cubicBezTo>
                    <a:pt x="987" y="933"/>
                    <a:pt x="982" y="939"/>
                    <a:pt x="976" y="944"/>
                  </a:cubicBezTo>
                  <a:lnTo>
                    <a:pt x="976" y="944"/>
                  </a:lnTo>
                  <a:cubicBezTo>
                    <a:pt x="974" y="948"/>
                    <a:pt x="972" y="951"/>
                    <a:pt x="969" y="953"/>
                  </a:cubicBezTo>
                  <a:lnTo>
                    <a:pt x="969" y="953"/>
                  </a:lnTo>
                  <a:cubicBezTo>
                    <a:pt x="912" y="980"/>
                    <a:pt x="844" y="987"/>
                    <a:pt x="806" y="1051"/>
                  </a:cubicBezTo>
                  <a:lnTo>
                    <a:pt x="806" y="1051"/>
                  </a:lnTo>
                  <a:cubicBezTo>
                    <a:pt x="804" y="1054"/>
                    <a:pt x="802" y="1056"/>
                    <a:pt x="800" y="1058"/>
                  </a:cubicBezTo>
                  <a:lnTo>
                    <a:pt x="800" y="1058"/>
                  </a:lnTo>
                  <a:cubicBezTo>
                    <a:pt x="785" y="1074"/>
                    <a:pt x="756" y="1078"/>
                    <a:pt x="731" y="1079"/>
                  </a:cubicBezTo>
                  <a:lnTo>
                    <a:pt x="731" y="1079"/>
                  </a:lnTo>
                  <a:cubicBezTo>
                    <a:pt x="701" y="1108"/>
                    <a:pt x="691" y="1077"/>
                    <a:pt x="676" y="1062"/>
                  </a:cubicBezTo>
                  <a:lnTo>
                    <a:pt x="676" y="1062"/>
                  </a:lnTo>
                  <a:cubicBezTo>
                    <a:pt x="665" y="1073"/>
                    <a:pt x="653" y="1084"/>
                    <a:pt x="642" y="1095"/>
                  </a:cubicBezTo>
                  <a:lnTo>
                    <a:pt x="643" y="1094"/>
                  </a:lnTo>
                  <a:lnTo>
                    <a:pt x="643" y="1094"/>
                  </a:lnTo>
                  <a:cubicBezTo>
                    <a:pt x="637" y="1110"/>
                    <a:pt x="626" y="1117"/>
                    <a:pt x="608" y="1111"/>
                  </a:cubicBezTo>
                  <a:lnTo>
                    <a:pt x="608" y="1111"/>
                  </a:lnTo>
                  <a:cubicBezTo>
                    <a:pt x="586" y="1138"/>
                    <a:pt x="565" y="1131"/>
                    <a:pt x="542" y="1111"/>
                  </a:cubicBezTo>
                  <a:lnTo>
                    <a:pt x="542" y="1111"/>
                  </a:lnTo>
                  <a:cubicBezTo>
                    <a:pt x="534" y="1109"/>
                    <a:pt x="519" y="1111"/>
                    <a:pt x="524" y="1095"/>
                  </a:cubicBezTo>
                  <a:lnTo>
                    <a:pt x="524" y="1095"/>
                  </a:lnTo>
                  <a:cubicBezTo>
                    <a:pt x="505" y="1104"/>
                    <a:pt x="495" y="1090"/>
                    <a:pt x="484" y="1078"/>
                  </a:cubicBezTo>
                  <a:lnTo>
                    <a:pt x="457" y="1050"/>
                  </a:lnTo>
                  <a:lnTo>
                    <a:pt x="457" y="1050"/>
                  </a:lnTo>
                  <a:cubicBezTo>
                    <a:pt x="446" y="1048"/>
                    <a:pt x="435" y="1047"/>
                    <a:pt x="424" y="1046"/>
                  </a:cubicBezTo>
                  <a:lnTo>
                    <a:pt x="424" y="1046"/>
                  </a:lnTo>
                  <a:cubicBezTo>
                    <a:pt x="424" y="1045"/>
                    <a:pt x="424" y="1044"/>
                    <a:pt x="425" y="1043"/>
                  </a:cubicBezTo>
                  <a:lnTo>
                    <a:pt x="425" y="1043"/>
                  </a:lnTo>
                  <a:cubicBezTo>
                    <a:pt x="426" y="1034"/>
                    <a:pt x="426" y="1030"/>
                    <a:pt x="426" y="1027"/>
                  </a:cubicBezTo>
                  <a:lnTo>
                    <a:pt x="426" y="1027"/>
                  </a:lnTo>
                  <a:cubicBezTo>
                    <a:pt x="424" y="1027"/>
                    <a:pt x="421" y="1026"/>
                    <a:pt x="416" y="1026"/>
                  </a:cubicBezTo>
                  <a:lnTo>
                    <a:pt x="416" y="1026"/>
                  </a:lnTo>
                  <a:cubicBezTo>
                    <a:pt x="411" y="1025"/>
                    <a:pt x="406" y="1024"/>
                    <a:pt x="402" y="1023"/>
                  </a:cubicBezTo>
                  <a:lnTo>
                    <a:pt x="402" y="1023"/>
                  </a:lnTo>
                  <a:cubicBezTo>
                    <a:pt x="400" y="1034"/>
                    <a:pt x="391" y="1045"/>
                    <a:pt x="381" y="1054"/>
                  </a:cubicBezTo>
                  <a:lnTo>
                    <a:pt x="381" y="1054"/>
                  </a:lnTo>
                  <a:cubicBezTo>
                    <a:pt x="361" y="1071"/>
                    <a:pt x="344" y="1090"/>
                    <a:pt x="326" y="1108"/>
                  </a:cubicBezTo>
                  <a:lnTo>
                    <a:pt x="326" y="1108"/>
                  </a:lnTo>
                  <a:cubicBezTo>
                    <a:pt x="320" y="1110"/>
                    <a:pt x="315" y="1115"/>
                    <a:pt x="311" y="1122"/>
                  </a:cubicBezTo>
                  <a:lnTo>
                    <a:pt x="311" y="1122"/>
                  </a:lnTo>
                  <a:cubicBezTo>
                    <a:pt x="310" y="1124"/>
                    <a:pt x="308" y="1125"/>
                    <a:pt x="306" y="1127"/>
                  </a:cubicBezTo>
                  <a:lnTo>
                    <a:pt x="306" y="1127"/>
                  </a:lnTo>
                  <a:cubicBezTo>
                    <a:pt x="298" y="1134"/>
                    <a:pt x="289" y="1141"/>
                    <a:pt x="280" y="1148"/>
                  </a:cubicBezTo>
                  <a:lnTo>
                    <a:pt x="280" y="1148"/>
                  </a:lnTo>
                  <a:cubicBezTo>
                    <a:pt x="280" y="1149"/>
                    <a:pt x="280" y="1149"/>
                    <a:pt x="280" y="1149"/>
                  </a:cubicBezTo>
                  <a:lnTo>
                    <a:pt x="280" y="1149"/>
                  </a:lnTo>
                  <a:cubicBezTo>
                    <a:pt x="233" y="1189"/>
                    <a:pt x="187" y="1231"/>
                    <a:pt x="168" y="1290"/>
                  </a:cubicBezTo>
                  <a:lnTo>
                    <a:pt x="168" y="1290"/>
                  </a:lnTo>
                  <a:lnTo>
                    <a:pt x="168" y="1290"/>
                  </a:lnTo>
                  <a:lnTo>
                    <a:pt x="168" y="1290"/>
                  </a:lnTo>
                  <a:cubicBezTo>
                    <a:pt x="143" y="1317"/>
                    <a:pt x="117" y="1343"/>
                    <a:pt x="85" y="1365"/>
                  </a:cubicBezTo>
                  <a:lnTo>
                    <a:pt x="85" y="1365"/>
                  </a:lnTo>
                  <a:cubicBezTo>
                    <a:pt x="60" y="1382"/>
                    <a:pt x="35" y="1398"/>
                    <a:pt x="17" y="1423"/>
                  </a:cubicBezTo>
                  <a:lnTo>
                    <a:pt x="17" y="1423"/>
                  </a:lnTo>
                  <a:cubicBezTo>
                    <a:pt x="11" y="1425"/>
                    <a:pt x="6" y="1427"/>
                    <a:pt x="0" y="1430"/>
                  </a:cubicBezTo>
                  <a:lnTo>
                    <a:pt x="0" y="1430"/>
                  </a:lnTo>
                  <a:cubicBezTo>
                    <a:pt x="0" y="1435"/>
                    <a:pt x="0" y="1440"/>
                    <a:pt x="3" y="1446"/>
                  </a:cubicBezTo>
                  <a:lnTo>
                    <a:pt x="3" y="1446"/>
                  </a:lnTo>
                  <a:cubicBezTo>
                    <a:pt x="6" y="1451"/>
                    <a:pt x="8" y="1456"/>
                    <a:pt x="12" y="1461"/>
                  </a:cubicBezTo>
                  <a:lnTo>
                    <a:pt x="12" y="1461"/>
                  </a:lnTo>
                  <a:cubicBezTo>
                    <a:pt x="16" y="1466"/>
                    <a:pt x="21" y="1469"/>
                    <a:pt x="26" y="1472"/>
                  </a:cubicBezTo>
                  <a:lnTo>
                    <a:pt x="26" y="1472"/>
                  </a:lnTo>
                  <a:cubicBezTo>
                    <a:pt x="156" y="1451"/>
                    <a:pt x="286" y="1431"/>
                    <a:pt x="418" y="1425"/>
                  </a:cubicBezTo>
                  <a:lnTo>
                    <a:pt x="418" y="1425"/>
                  </a:lnTo>
                  <a:cubicBezTo>
                    <a:pt x="437" y="1424"/>
                    <a:pt x="463" y="1406"/>
                    <a:pt x="479" y="1420"/>
                  </a:cubicBezTo>
                  <a:lnTo>
                    <a:pt x="479" y="1420"/>
                  </a:lnTo>
                  <a:cubicBezTo>
                    <a:pt x="492" y="1418"/>
                    <a:pt x="505" y="1416"/>
                    <a:pt x="517" y="1414"/>
                  </a:cubicBezTo>
                  <a:lnTo>
                    <a:pt x="517" y="1414"/>
                  </a:lnTo>
                  <a:cubicBezTo>
                    <a:pt x="527" y="1399"/>
                    <a:pt x="545" y="1389"/>
                    <a:pt x="571" y="1389"/>
                  </a:cubicBezTo>
                  <a:lnTo>
                    <a:pt x="571" y="1389"/>
                  </a:lnTo>
                  <a:cubicBezTo>
                    <a:pt x="804" y="1383"/>
                    <a:pt x="1031" y="1332"/>
                    <a:pt x="1262" y="1303"/>
                  </a:cubicBezTo>
                  <a:lnTo>
                    <a:pt x="1262" y="1303"/>
                  </a:lnTo>
                  <a:cubicBezTo>
                    <a:pt x="1650" y="1255"/>
                    <a:pt x="2031" y="1167"/>
                    <a:pt x="2411" y="1077"/>
                  </a:cubicBezTo>
                  <a:lnTo>
                    <a:pt x="2411" y="1077"/>
                  </a:lnTo>
                  <a:cubicBezTo>
                    <a:pt x="2438" y="1071"/>
                    <a:pt x="2460" y="1072"/>
                    <a:pt x="2479" y="1078"/>
                  </a:cubicBezTo>
                  <a:lnTo>
                    <a:pt x="2479" y="1078"/>
                  </a:lnTo>
                  <a:cubicBezTo>
                    <a:pt x="2483" y="1078"/>
                    <a:pt x="2486" y="1077"/>
                    <a:pt x="2490" y="1077"/>
                  </a:cubicBezTo>
                  <a:lnTo>
                    <a:pt x="2490" y="1077"/>
                  </a:lnTo>
                  <a:cubicBezTo>
                    <a:pt x="2502" y="1075"/>
                    <a:pt x="2516" y="1072"/>
                    <a:pt x="2530" y="1066"/>
                  </a:cubicBezTo>
                  <a:lnTo>
                    <a:pt x="2530" y="1066"/>
                  </a:lnTo>
                  <a:cubicBezTo>
                    <a:pt x="2540" y="1062"/>
                    <a:pt x="2549" y="1054"/>
                    <a:pt x="2556" y="1044"/>
                  </a:cubicBezTo>
                  <a:lnTo>
                    <a:pt x="2556" y="1044"/>
                  </a:lnTo>
                  <a:cubicBezTo>
                    <a:pt x="2566" y="1027"/>
                    <a:pt x="2568" y="1007"/>
                    <a:pt x="2561" y="984"/>
                  </a:cubicBezTo>
                  <a:lnTo>
                    <a:pt x="2559" y="973"/>
                  </a:lnTo>
                  <a:lnTo>
                    <a:pt x="2559" y="973"/>
                  </a:lnTo>
                  <a:cubicBezTo>
                    <a:pt x="2549" y="939"/>
                    <a:pt x="2533" y="877"/>
                    <a:pt x="2458" y="877"/>
                  </a:cubicBezTo>
                  <a:lnTo>
                    <a:pt x="2458" y="877"/>
                  </a:lnTo>
                  <a:cubicBezTo>
                    <a:pt x="2453" y="877"/>
                    <a:pt x="2448" y="877"/>
                    <a:pt x="2443" y="877"/>
                  </a:cubicBezTo>
                  <a:lnTo>
                    <a:pt x="2443" y="877"/>
                  </a:lnTo>
                  <a:cubicBezTo>
                    <a:pt x="2438" y="878"/>
                    <a:pt x="2434" y="878"/>
                    <a:pt x="2429" y="878"/>
                  </a:cubicBezTo>
                  <a:lnTo>
                    <a:pt x="2429" y="878"/>
                  </a:lnTo>
                  <a:cubicBezTo>
                    <a:pt x="2409" y="879"/>
                    <a:pt x="2386" y="881"/>
                    <a:pt x="2365" y="892"/>
                  </a:cubicBezTo>
                  <a:lnTo>
                    <a:pt x="2365" y="892"/>
                  </a:lnTo>
                  <a:cubicBezTo>
                    <a:pt x="2377" y="884"/>
                    <a:pt x="2388" y="874"/>
                    <a:pt x="2389" y="858"/>
                  </a:cubicBezTo>
                  <a:lnTo>
                    <a:pt x="2389" y="858"/>
                  </a:lnTo>
                  <a:cubicBezTo>
                    <a:pt x="2390" y="842"/>
                    <a:pt x="2386" y="828"/>
                    <a:pt x="2376" y="817"/>
                  </a:cubicBezTo>
                  <a:lnTo>
                    <a:pt x="2376" y="817"/>
                  </a:lnTo>
                  <a:cubicBezTo>
                    <a:pt x="2364" y="803"/>
                    <a:pt x="2346" y="796"/>
                    <a:pt x="2323" y="795"/>
                  </a:cubicBezTo>
                  <a:lnTo>
                    <a:pt x="2323" y="795"/>
                  </a:lnTo>
                  <a:cubicBezTo>
                    <a:pt x="2320" y="795"/>
                    <a:pt x="2318" y="794"/>
                    <a:pt x="2315" y="793"/>
                  </a:cubicBezTo>
                  <a:lnTo>
                    <a:pt x="2315" y="793"/>
                  </a:lnTo>
                  <a:cubicBezTo>
                    <a:pt x="2322" y="783"/>
                    <a:pt x="2325" y="772"/>
                    <a:pt x="2327" y="765"/>
                  </a:cubicBezTo>
                  <a:lnTo>
                    <a:pt x="2327" y="765"/>
                  </a:lnTo>
                  <a:cubicBezTo>
                    <a:pt x="2327" y="764"/>
                    <a:pt x="2328" y="762"/>
                    <a:pt x="2328" y="761"/>
                  </a:cubicBezTo>
                  <a:lnTo>
                    <a:pt x="2333" y="761"/>
                  </a:lnTo>
                  <a:lnTo>
                    <a:pt x="2333" y="761"/>
                  </a:lnTo>
                  <a:cubicBezTo>
                    <a:pt x="2372" y="761"/>
                    <a:pt x="2385" y="734"/>
                    <a:pt x="2389" y="719"/>
                  </a:cubicBezTo>
                  <a:lnTo>
                    <a:pt x="2389" y="719"/>
                  </a:lnTo>
                  <a:cubicBezTo>
                    <a:pt x="2392" y="708"/>
                    <a:pt x="2388" y="695"/>
                    <a:pt x="2380" y="686"/>
                  </a:cubicBezTo>
                  <a:lnTo>
                    <a:pt x="2380" y="686"/>
                  </a:lnTo>
                  <a:cubicBezTo>
                    <a:pt x="2335" y="638"/>
                    <a:pt x="2335" y="638"/>
                    <a:pt x="2338" y="541"/>
                  </a:cubicBezTo>
                  <a:lnTo>
                    <a:pt x="2338" y="541"/>
                  </a:lnTo>
                  <a:cubicBezTo>
                    <a:pt x="2339" y="513"/>
                    <a:pt x="2329" y="493"/>
                    <a:pt x="2305" y="479"/>
                  </a:cubicBezTo>
                  <a:lnTo>
                    <a:pt x="2305" y="479"/>
                  </a:lnTo>
                  <a:cubicBezTo>
                    <a:pt x="2292" y="470"/>
                    <a:pt x="2278" y="463"/>
                    <a:pt x="2264" y="456"/>
                  </a:cubicBezTo>
                  <a:lnTo>
                    <a:pt x="2264" y="456"/>
                  </a:lnTo>
                  <a:cubicBezTo>
                    <a:pt x="2248" y="454"/>
                    <a:pt x="2231" y="446"/>
                    <a:pt x="2217" y="439"/>
                  </a:cubicBezTo>
                  <a:lnTo>
                    <a:pt x="2217" y="439"/>
                  </a:lnTo>
                  <a:cubicBezTo>
                    <a:pt x="2201" y="432"/>
                    <a:pt x="2185" y="426"/>
                    <a:pt x="2168" y="4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C5B8FD2-C14F-334A-A8E1-26AC0D034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1836" y="6253138"/>
              <a:ext cx="1039790" cy="504052"/>
            </a:xfrm>
            <a:custGeom>
              <a:avLst/>
              <a:gdLst>
                <a:gd name="T0" fmla="*/ 855 w 1594"/>
                <a:gd name="T1" fmla="*/ 524 h 772"/>
                <a:gd name="T2" fmla="*/ 871 w 1594"/>
                <a:gd name="T3" fmla="*/ 490 h 772"/>
                <a:gd name="T4" fmla="*/ 1138 w 1594"/>
                <a:gd name="T5" fmla="*/ 7 h 772"/>
                <a:gd name="T6" fmla="*/ 840 w 1594"/>
                <a:gd name="T7" fmla="*/ 56 h 772"/>
                <a:gd name="T8" fmla="*/ 494 w 1594"/>
                <a:gd name="T9" fmla="*/ 127 h 772"/>
                <a:gd name="T10" fmla="*/ 422 w 1594"/>
                <a:gd name="T11" fmla="*/ 144 h 772"/>
                <a:gd name="T12" fmla="*/ 7 w 1594"/>
                <a:gd name="T13" fmla="*/ 214 h 772"/>
                <a:gd name="T14" fmla="*/ 0 w 1594"/>
                <a:gd name="T15" fmla="*/ 228 h 772"/>
                <a:gd name="T16" fmla="*/ 71 w 1594"/>
                <a:gd name="T17" fmla="*/ 405 h 772"/>
                <a:gd name="T18" fmla="*/ 111 w 1594"/>
                <a:gd name="T19" fmla="*/ 389 h 772"/>
                <a:gd name="T20" fmla="*/ 225 w 1594"/>
                <a:gd name="T21" fmla="*/ 270 h 772"/>
                <a:gd name="T22" fmla="*/ 321 w 1594"/>
                <a:gd name="T23" fmla="*/ 260 h 772"/>
                <a:gd name="T24" fmla="*/ 336 w 1594"/>
                <a:gd name="T25" fmla="*/ 238 h 772"/>
                <a:gd name="T26" fmla="*/ 353 w 1594"/>
                <a:gd name="T27" fmla="*/ 223 h 772"/>
                <a:gd name="T28" fmla="*/ 556 w 1594"/>
                <a:gd name="T29" fmla="*/ 221 h 772"/>
                <a:gd name="T30" fmla="*/ 588 w 1594"/>
                <a:gd name="T31" fmla="*/ 238 h 772"/>
                <a:gd name="T32" fmla="*/ 637 w 1594"/>
                <a:gd name="T33" fmla="*/ 287 h 772"/>
                <a:gd name="T34" fmla="*/ 636 w 1594"/>
                <a:gd name="T35" fmla="*/ 299 h 772"/>
                <a:gd name="T36" fmla="*/ 671 w 1594"/>
                <a:gd name="T37" fmla="*/ 306 h 772"/>
                <a:gd name="T38" fmla="*/ 673 w 1594"/>
                <a:gd name="T39" fmla="*/ 306 h 772"/>
                <a:gd name="T40" fmla="*/ 671 w 1594"/>
                <a:gd name="T41" fmla="*/ 306 h 772"/>
                <a:gd name="T42" fmla="*/ 829 w 1594"/>
                <a:gd name="T43" fmla="*/ 422 h 772"/>
                <a:gd name="T44" fmla="*/ 870 w 1594"/>
                <a:gd name="T45" fmla="*/ 457 h 772"/>
                <a:gd name="T46" fmla="*/ 873 w 1594"/>
                <a:gd name="T47" fmla="*/ 489 h 772"/>
                <a:gd name="T48" fmla="*/ 871 w 1594"/>
                <a:gd name="T49" fmla="*/ 490 h 772"/>
                <a:gd name="T50" fmla="*/ 855 w 1594"/>
                <a:gd name="T51" fmla="*/ 522 h 772"/>
                <a:gd name="T52" fmla="*/ 855 w 1594"/>
                <a:gd name="T53" fmla="*/ 524 h 772"/>
                <a:gd name="T54" fmla="*/ 855 w 1594"/>
                <a:gd name="T55" fmla="*/ 522 h 772"/>
                <a:gd name="T56" fmla="*/ 839 w 1594"/>
                <a:gd name="T57" fmla="*/ 555 h 772"/>
                <a:gd name="T58" fmla="*/ 838 w 1594"/>
                <a:gd name="T59" fmla="*/ 557 h 772"/>
                <a:gd name="T60" fmla="*/ 837 w 1594"/>
                <a:gd name="T61" fmla="*/ 556 h 772"/>
                <a:gd name="T62" fmla="*/ 872 w 1594"/>
                <a:gd name="T63" fmla="*/ 672 h 772"/>
                <a:gd name="T64" fmla="*/ 872 w 1594"/>
                <a:gd name="T65" fmla="*/ 672 h 772"/>
                <a:gd name="T66" fmla="*/ 901 w 1594"/>
                <a:gd name="T67" fmla="*/ 689 h 772"/>
                <a:gd name="T68" fmla="*/ 903 w 1594"/>
                <a:gd name="T69" fmla="*/ 685 h 772"/>
                <a:gd name="T70" fmla="*/ 1021 w 1594"/>
                <a:gd name="T71" fmla="*/ 716 h 772"/>
                <a:gd name="T72" fmla="*/ 1049 w 1594"/>
                <a:gd name="T73" fmla="*/ 715 h 772"/>
                <a:gd name="T74" fmla="*/ 1112 w 1594"/>
                <a:gd name="T75" fmla="*/ 734 h 772"/>
                <a:gd name="T76" fmla="*/ 1159 w 1594"/>
                <a:gd name="T77" fmla="*/ 751 h 772"/>
                <a:gd name="T78" fmla="*/ 1200 w 1594"/>
                <a:gd name="T79" fmla="*/ 724 h 772"/>
                <a:gd name="T80" fmla="*/ 1171 w 1594"/>
                <a:gd name="T81" fmla="*/ 664 h 772"/>
                <a:gd name="T82" fmla="*/ 1144 w 1594"/>
                <a:gd name="T83" fmla="*/ 628 h 772"/>
                <a:gd name="T84" fmla="*/ 1122 w 1594"/>
                <a:gd name="T85" fmla="*/ 594 h 772"/>
                <a:gd name="T86" fmla="*/ 1146 w 1594"/>
                <a:gd name="T87" fmla="*/ 591 h 772"/>
                <a:gd name="T88" fmla="*/ 1156 w 1594"/>
                <a:gd name="T89" fmla="*/ 610 h 772"/>
                <a:gd name="T90" fmla="*/ 1255 w 1594"/>
                <a:gd name="T91" fmla="*/ 647 h 772"/>
                <a:gd name="T92" fmla="*/ 1287 w 1594"/>
                <a:gd name="T93" fmla="*/ 637 h 772"/>
                <a:gd name="T94" fmla="*/ 1300 w 1594"/>
                <a:gd name="T95" fmla="*/ 684 h 772"/>
                <a:gd name="T96" fmla="*/ 1364 w 1594"/>
                <a:gd name="T97" fmla="*/ 771 h 772"/>
                <a:gd name="T98" fmla="*/ 1378 w 1594"/>
                <a:gd name="T99" fmla="*/ 770 h 772"/>
                <a:gd name="T100" fmla="*/ 1404 w 1594"/>
                <a:gd name="T101" fmla="*/ 722 h 772"/>
                <a:gd name="T102" fmla="*/ 1447 w 1594"/>
                <a:gd name="T103" fmla="*/ 691 h 772"/>
                <a:gd name="T104" fmla="*/ 1479 w 1594"/>
                <a:gd name="T105" fmla="*/ 676 h 772"/>
                <a:gd name="T106" fmla="*/ 1496 w 1594"/>
                <a:gd name="T107" fmla="*/ 705 h 772"/>
                <a:gd name="T108" fmla="*/ 1588 w 1594"/>
                <a:gd name="T109" fmla="*/ 488 h 772"/>
                <a:gd name="T110" fmla="*/ 1583 w 1594"/>
                <a:gd name="T111" fmla="*/ 454 h 772"/>
                <a:gd name="T112" fmla="*/ 1550 w 1594"/>
                <a:gd name="T113" fmla="*/ 443 h 772"/>
                <a:gd name="T114" fmla="*/ 1499 w 1594"/>
                <a:gd name="T115" fmla="*/ 452 h 772"/>
                <a:gd name="T116" fmla="*/ 1364 w 1594"/>
                <a:gd name="T117" fmla="*/ 483 h 772"/>
                <a:gd name="T118" fmla="*/ 1331 w 1594"/>
                <a:gd name="T119" fmla="*/ 435 h 772"/>
                <a:gd name="T120" fmla="*/ 1230 w 1594"/>
                <a:gd name="T121" fmla="*/ 97 h 772"/>
                <a:gd name="T122" fmla="*/ 1223 w 1594"/>
                <a:gd name="T123" fmla="*/ 85 h 772"/>
                <a:gd name="T124" fmla="*/ 1204 w 1594"/>
                <a:gd name="T125" fmla="*/ 21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4" h="772">
                  <a:moveTo>
                    <a:pt x="838" y="557"/>
                  </a:moveTo>
                  <a:lnTo>
                    <a:pt x="838" y="557"/>
                  </a:lnTo>
                  <a:close/>
                  <a:moveTo>
                    <a:pt x="855" y="524"/>
                  </a:moveTo>
                  <a:lnTo>
                    <a:pt x="855" y="524"/>
                  </a:lnTo>
                  <a:close/>
                  <a:moveTo>
                    <a:pt x="871" y="490"/>
                  </a:moveTo>
                  <a:lnTo>
                    <a:pt x="871" y="490"/>
                  </a:lnTo>
                  <a:close/>
                  <a:moveTo>
                    <a:pt x="1177" y="0"/>
                  </a:moveTo>
                  <a:lnTo>
                    <a:pt x="1177" y="0"/>
                  </a:lnTo>
                  <a:cubicBezTo>
                    <a:pt x="1166" y="7"/>
                    <a:pt x="1151" y="4"/>
                    <a:pt x="1138" y="7"/>
                  </a:cubicBezTo>
                  <a:lnTo>
                    <a:pt x="1138" y="7"/>
                  </a:lnTo>
                  <a:cubicBezTo>
                    <a:pt x="1039" y="26"/>
                    <a:pt x="937" y="21"/>
                    <a:pt x="840" y="56"/>
                  </a:cubicBezTo>
                  <a:lnTo>
                    <a:pt x="840" y="56"/>
                  </a:lnTo>
                  <a:cubicBezTo>
                    <a:pt x="774" y="70"/>
                    <a:pt x="707" y="85"/>
                    <a:pt x="640" y="97"/>
                  </a:cubicBezTo>
                  <a:lnTo>
                    <a:pt x="640" y="97"/>
                  </a:lnTo>
                  <a:cubicBezTo>
                    <a:pt x="591" y="107"/>
                    <a:pt x="543" y="117"/>
                    <a:pt x="494" y="127"/>
                  </a:cubicBezTo>
                  <a:lnTo>
                    <a:pt x="494" y="127"/>
                  </a:lnTo>
                  <a:cubicBezTo>
                    <a:pt x="470" y="133"/>
                    <a:pt x="446" y="139"/>
                    <a:pt x="422" y="144"/>
                  </a:cubicBezTo>
                  <a:lnTo>
                    <a:pt x="422" y="144"/>
                  </a:lnTo>
                  <a:cubicBezTo>
                    <a:pt x="300" y="170"/>
                    <a:pt x="178" y="196"/>
                    <a:pt x="54" y="207"/>
                  </a:cubicBezTo>
                  <a:lnTo>
                    <a:pt x="54" y="207"/>
                  </a:lnTo>
                  <a:cubicBezTo>
                    <a:pt x="39" y="210"/>
                    <a:pt x="23" y="212"/>
                    <a:pt x="7" y="214"/>
                  </a:cubicBezTo>
                  <a:lnTo>
                    <a:pt x="7" y="214"/>
                  </a:lnTo>
                  <a:cubicBezTo>
                    <a:pt x="5" y="219"/>
                    <a:pt x="2" y="223"/>
                    <a:pt x="0" y="228"/>
                  </a:cubicBezTo>
                  <a:lnTo>
                    <a:pt x="0" y="228"/>
                  </a:lnTo>
                  <a:cubicBezTo>
                    <a:pt x="12" y="236"/>
                    <a:pt x="19" y="246"/>
                    <a:pt x="26" y="256"/>
                  </a:cubicBezTo>
                  <a:lnTo>
                    <a:pt x="26" y="256"/>
                  </a:lnTo>
                  <a:cubicBezTo>
                    <a:pt x="11" y="308"/>
                    <a:pt x="27" y="374"/>
                    <a:pt x="71" y="405"/>
                  </a:cubicBezTo>
                  <a:lnTo>
                    <a:pt x="71" y="405"/>
                  </a:lnTo>
                  <a:cubicBezTo>
                    <a:pt x="81" y="392"/>
                    <a:pt x="94" y="385"/>
                    <a:pt x="111" y="389"/>
                  </a:cubicBezTo>
                  <a:lnTo>
                    <a:pt x="111" y="389"/>
                  </a:lnTo>
                  <a:cubicBezTo>
                    <a:pt x="146" y="354"/>
                    <a:pt x="184" y="323"/>
                    <a:pt x="214" y="284"/>
                  </a:cubicBezTo>
                  <a:lnTo>
                    <a:pt x="214" y="284"/>
                  </a:lnTo>
                  <a:cubicBezTo>
                    <a:pt x="218" y="278"/>
                    <a:pt x="221" y="274"/>
                    <a:pt x="225" y="270"/>
                  </a:cubicBezTo>
                  <a:lnTo>
                    <a:pt x="225" y="270"/>
                  </a:lnTo>
                  <a:cubicBezTo>
                    <a:pt x="254" y="241"/>
                    <a:pt x="283" y="240"/>
                    <a:pt x="321" y="260"/>
                  </a:cubicBezTo>
                  <a:lnTo>
                    <a:pt x="321" y="260"/>
                  </a:lnTo>
                  <a:lnTo>
                    <a:pt x="321" y="260"/>
                  </a:lnTo>
                  <a:cubicBezTo>
                    <a:pt x="318" y="247"/>
                    <a:pt x="324" y="240"/>
                    <a:pt x="336" y="238"/>
                  </a:cubicBezTo>
                  <a:lnTo>
                    <a:pt x="336" y="238"/>
                  </a:lnTo>
                  <a:cubicBezTo>
                    <a:pt x="338" y="227"/>
                    <a:pt x="343" y="222"/>
                    <a:pt x="355" y="221"/>
                  </a:cubicBezTo>
                  <a:lnTo>
                    <a:pt x="353" y="223"/>
                  </a:lnTo>
                  <a:lnTo>
                    <a:pt x="353" y="223"/>
                  </a:lnTo>
                  <a:cubicBezTo>
                    <a:pt x="399" y="178"/>
                    <a:pt x="456" y="173"/>
                    <a:pt x="516" y="172"/>
                  </a:cubicBezTo>
                  <a:lnTo>
                    <a:pt x="516" y="172"/>
                  </a:lnTo>
                  <a:cubicBezTo>
                    <a:pt x="555" y="171"/>
                    <a:pt x="560" y="192"/>
                    <a:pt x="556" y="221"/>
                  </a:cubicBezTo>
                  <a:lnTo>
                    <a:pt x="556" y="221"/>
                  </a:lnTo>
                  <a:cubicBezTo>
                    <a:pt x="573" y="216"/>
                    <a:pt x="583" y="222"/>
                    <a:pt x="588" y="238"/>
                  </a:cubicBezTo>
                  <a:lnTo>
                    <a:pt x="588" y="238"/>
                  </a:lnTo>
                  <a:cubicBezTo>
                    <a:pt x="602" y="253"/>
                    <a:pt x="612" y="268"/>
                    <a:pt x="606" y="288"/>
                  </a:cubicBezTo>
                  <a:lnTo>
                    <a:pt x="606" y="288"/>
                  </a:lnTo>
                  <a:cubicBezTo>
                    <a:pt x="616" y="290"/>
                    <a:pt x="626" y="288"/>
                    <a:pt x="637" y="287"/>
                  </a:cubicBezTo>
                  <a:lnTo>
                    <a:pt x="637" y="287"/>
                  </a:lnTo>
                  <a:cubicBezTo>
                    <a:pt x="638" y="291"/>
                    <a:pt x="637" y="295"/>
                    <a:pt x="636" y="299"/>
                  </a:cubicBezTo>
                  <a:lnTo>
                    <a:pt x="636" y="299"/>
                  </a:lnTo>
                  <a:cubicBezTo>
                    <a:pt x="635" y="302"/>
                    <a:pt x="634" y="307"/>
                    <a:pt x="634" y="311"/>
                  </a:cubicBezTo>
                  <a:lnTo>
                    <a:pt x="634" y="311"/>
                  </a:lnTo>
                  <a:cubicBezTo>
                    <a:pt x="643" y="305"/>
                    <a:pt x="655" y="303"/>
                    <a:pt x="671" y="306"/>
                  </a:cubicBezTo>
                  <a:lnTo>
                    <a:pt x="671" y="306"/>
                  </a:lnTo>
                  <a:cubicBezTo>
                    <a:pt x="671" y="306"/>
                    <a:pt x="671" y="305"/>
                    <a:pt x="671" y="304"/>
                  </a:cubicBezTo>
                  <a:lnTo>
                    <a:pt x="673" y="306"/>
                  </a:lnTo>
                  <a:lnTo>
                    <a:pt x="673" y="306"/>
                  </a:lnTo>
                  <a:cubicBezTo>
                    <a:pt x="672" y="306"/>
                    <a:pt x="672" y="306"/>
                    <a:pt x="671" y="306"/>
                  </a:cubicBezTo>
                  <a:lnTo>
                    <a:pt x="671" y="306"/>
                  </a:lnTo>
                  <a:cubicBezTo>
                    <a:pt x="677" y="324"/>
                    <a:pt x="662" y="348"/>
                    <a:pt x="687" y="361"/>
                  </a:cubicBezTo>
                  <a:lnTo>
                    <a:pt x="687" y="361"/>
                  </a:lnTo>
                  <a:cubicBezTo>
                    <a:pt x="730" y="391"/>
                    <a:pt x="785" y="397"/>
                    <a:pt x="829" y="422"/>
                  </a:cubicBezTo>
                  <a:lnTo>
                    <a:pt x="829" y="422"/>
                  </a:lnTo>
                  <a:cubicBezTo>
                    <a:pt x="845" y="431"/>
                    <a:pt x="858" y="442"/>
                    <a:pt x="870" y="457"/>
                  </a:cubicBezTo>
                  <a:lnTo>
                    <a:pt x="870" y="457"/>
                  </a:lnTo>
                  <a:cubicBezTo>
                    <a:pt x="870" y="468"/>
                    <a:pt x="871" y="478"/>
                    <a:pt x="871" y="489"/>
                  </a:cubicBezTo>
                  <a:lnTo>
                    <a:pt x="871" y="489"/>
                  </a:lnTo>
                  <a:cubicBezTo>
                    <a:pt x="871" y="489"/>
                    <a:pt x="872" y="489"/>
                    <a:pt x="873" y="489"/>
                  </a:cubicBezTo>
                  <a:lnTo>
                    <a:pt x="872" y="489"/>
                  </a:lnTo>
                  <a:lnTo>
                    <a:pt x="871" y="490"/>
                  </a:lnTo>
                  <a:lnTo>
                    <a:pt x="871" y="490"/>
                  </a:lnTo>
                  <a:lnTo>
                    <a:pt x="871" y="489"/>
                  </a:lnTo>
                  <a:lnTo>
                    <a:pt x="871" y="489"/>
                  </a:lnTo>
                  <a:cubicBezTo>
                    <a:pt x="855" y="495"/>
                    <a:pt x="851" y="507"/>
                    <a:pt x="855" y="522"/>
                  </a:cubicBezTo>
                  <a:lnTo>
                    <a:pt x="855" y="522"/>
                  </a:lnTo>
                  <a:cubicBezTo>
                    <a:pt x="855" y="522"/>
                    <a:pt x="855" y="522"/>
                    <a:pt x="856" y="522"/>
                  </a:cubicBezTo>
                  <a:lnTo>
                    <a:pt x="855" y="524"/>
                  </a:lnTo>
                  <a:lnTo>
                    <a:pt x="855" y="524"/>
                  </a:lnTo>
                  <a:cubicBezTo>
                    <a:pt x="855" y="523"/>
                    <a:pt x="855" y="523"/>
                    <a:pt x="855" y="522"/>
                  </a:cubicBezTo>
                  <a:lnTo>
                    <a:pt x="855" y="522"/>
                  </a:lnTo>
                  <a:cubicBezTo>
                    <a:pt x="836" y="528"/>
                    <a:pt x="833" y="540"/>
                    <a:pt x="837" y="556"/>
                  </a:cubicBezTo>
                  <a:lnTo>
                    <a:pt x="837" y="556"/>
                  </a:lnTo>
                  <a:cubicBezTo>
                    <a:pt x="838" y="556"/>
                    <a:pt x="839" y="556"/>
                    <a:pt x="839" y="555"/>
                  </a:cubicBezTo>
                  <a:lnTo>
                    <a:pt x="839" y="556"/>
                  </a:lnTo>
                  <a:lnTo>
                    <a:pt x="839" y="556"/>
                  </a:lnTo>
                  <a:cubicBezTo>
                    <a:pt x="838" y="557"/>
                    <a:pt x="838" y="557"/>
                    <a:pt x="838" y="557"/>
                  </a:cubicBezTo>
                  <a:lnTo>
                    <a:pt x="838" y="557"/>
                  </a:lnTo>
                  <a:cubicBezTo>
                    <a:pt x="838" y="557"/>
                    <a:pt x="838" y="556"/>
                    <a:pt x="837" y="556"/>
                  </a:cubicBezTo>
                  <a:lnTo>
                    <a:pt x="837" y="556"/>
                  </a:lnTo>
                  <a:cubicBezTo>
                    <a:pt x="803" y="576"/>
                    <a:pt x="805" y="611"/>
                    <a:pt x="805" y="645"/>
                  </a:cubicBezTo>
                  <a:lnTo>
                    <a:pt x="805" y="645"/>
                  </a:lnTo>
                  <a:cubicBezTo>
                    <a:pt x="806" y="697"/>
                    <a:pt x="810" y="698"/>
                    <a:pt x="872" y="672"/>
                  </a:cubicBezTo>
                  <a:lnTo>
                    <a:pt x="872" y="672"/>
                  </a:lnTo>
                  <a:cubicBezTo>
                    <a:pt x="871" y="673"/>
                    <a:pt x="871" y="673"/>
                    <a:pt x="871" y="674"/>
                  </a:cubicBezTo>
                  <a:lnTo>
                    <a:pt x="872" y="672"/>
                  </a:lnTo>
                  <a:lnTo>
                    <a:pt x="871" y="674"/>
                  </a:lnTo>
                  <a:lnTo>
                    <a:pt x="871" y="674"/>
                  </a:lnTo>
                  <a:cubicBezTo>
                    <a:pt x="881" y="679"/>
                    <a:pt x="891" y="684"/>
                    <a:pt x="901" y="689"/>
                  </a:cubicBezTo>
                  <a:lnTo>
                    <a:pt x="901" y="689"/>
                  </a:lnTo>
                  <a:cubicBezTo>
                    <a:pt x="901" y="688"/>
                    <a:pt x="902" y="687"/>
                    <a:pt x="903" y="685"/>
                  </a:cubicBezTo>
                  <a:lnTo>
                    <a:pt x="903" y="685"/>
                  </a:lnTo>
                  <a:cubicBezTo>
                    <a:pt x="903" y="684"/>
                    <a:pt x="904" y="683"/>
                    <a:pt x="906" y="682"/>
                  </a:cubicBezTo>
                  <a:lnTo>
                    <a:pt x="906" y="682"/>
                  </a:lnTo>
                  <a:cubicBezTo>
                    <a:pt x="942" y="712"/>
                    <a:pt x="984" y="716"/>
                    <a:pt x="1021" y="716"/>
                  </a:cubicBezTo>
                  <a:lnTo>
                    <a:pt x="1021" y="716"/>
                  </a:lnTo>
                  <a:cubicBezTo>
                    <a:pt x="1030" y="716"/>
                    <a:pt x="1039" y="716"/>
                    <a:pt x="1049" y="715"/>
                  </a:cubicBezTo>
                  <a:lnTo>
                    <a:pt x="1049" y="715"/>
                  </a:lnTo>
                  <a:cubicBezTo>
                    <a:pt x="1053" y="715"/>
                    <a:pt x="1059" y="715"/>
                    <a:pt x="1063" y="715"/>
                  </a:cubicBezTo>
                  <a:lnTo>
                    <a:pt x="1063" y="715"/>
                  </a:lnTo>
                  <a:cubicBezTo>
                    <a:pt x="1080" y="721"/>
                    <a:pt x="1096" y="727"/>
                    <a:pt x="1112" y="734"/>
                  </a:cubicBezTo>
                  <a:lnTo>
                    <a:pt x="1112" y="734"/>
                  </a:lnTo>
                  <a:cubicBezTo>
                    <a:pt x="1126" y="741"/>
                    <a:pt x="1143" y="749"/>
                    <a:pt x="1159" y="751"/>
                  </a:cubicBezTo>
                  <a:lnTo>
                    <a:pt x="1159" y="751"/>
                  </a:lnTo>
                  <a:cubicBezTo>
                    <a:pt x="1167" y="753"/>
                    <a:pt x="1174" y="753"/>
                    <a:pt x="1182" y="751"/>
                  </a:cubicBezTo>
                  <a:lnTo>
                    <a:pt x="1182" y="751"/>
                  </a:lnTo>
                  <a:cubicBezTo>
                    <a:pt x="1194" y="747"/>
                    <a:pt x="1203" y="736"/>
                    <a:pt x="1200" y="724"/>
                  </a:cubicBezTo>
                  <a:lnTo>
                    <a:pt x="1200" y="724"/>
                  </a:lnTo>
                  <a:cubicBezTo>
                    <a:pt x="1209" y="706"/>
                    <a:pt x="1184" y="673"/>
                    <a:pt x="1171" y="664"/>
                  </a:cubicBezTo>
                  <a:lnTo>
                    <a:pt x="1171" y="664"/>
                  </a:lnTo>
                  <a:cubicBezTo>
                    <a:pt x="1170" y="663"/>
                    <a:pt x="1169" y="663"/>
                    <a:pt x="1168" y="663"/>
                  </a:cubicBezTo>
                  <a:lnTo>
                    <a:pt x="1168" y="663"/>
                  </a:lnTo>
                  <a:cubicBezTo>
                    <a:pt x="1160" y="651"/>
                    <a:pt x="1152" y="639"/>
                    <a:pt x="1144" y="628"/>
                  </a:cubicBezTo>
                  <a:lnTo>
                    <a:pt x="1144" y="628"/>
                  </a:lnTo>
                  <a:cubicBezTo>
                    <a:pt x="1136" y="617"/>
                    <a:pt x="1129" y="605"/>
                    <a:pt x="1122" y="594"/>
                  </a:cubicBezTo>
                  <a:lnTo>
                    <a:pt x="1122" y="594"/>
                  </a:lnTo>
                  <a:cubicBezTo>
                    <a:pt x="1055" y="549"/>
                    <a:pt x="1097" y="507"/>
                    <a:pt x="1139" y="466"/>
                  </a:cubicBezTo>
                  <a:lnTo>
                    <a:pt x="1139" y="466"/>
                  </a:lnTo>
                  <a:cubicBezTo>
                    <a:pt x="1139" y="507"/>
                    <a:pt x="1139" y="549"/>
                    <a:pt x="1146" y="591"/>
                  </a:cubicBezTo>
                  <a:lnTo>
                    <a:pt x="1146" y="591"/>
                  </a:lnTo>
                  <a:cubicBezTo>
                    <a:pt x="1148" y="598"/>
                    <a:pt x="1152" y="604"/>
                    <a:pt x="1156" y="610"/>
                  </a:cubicBezTo>
                  <a:lnTo>
                    <a:pt x="1156" y="610"/>
                  </a:lnTo>
                  <a:cubicBezTo>
                    <a:pt x="1174" y="634"/>
                    <a:pt x="1203" y="653"/>
                    <a:pt x="1230" y="653"/>
                  </a:cubicBezTo>
                  <a:lnTo>
                    <a:pt x="1230" y="653"/>
                  </a:lnTo>
                  <a:cubicBezTo>
                    <a:pt x="1239" y="653"/>
                    <a:pt x="1248" y="651"/>
                    <a:pt x="1255" y="647"/>
                  </a:cubicBezTo>
                  <a:lnTo>
                    <a:pt x="1255" y="647"/>
                  </a:lnTo>
                  <a:cubicBezTo>
                    <a:pt x="1273" y="639"/>
                    <a:pt x="1283" y="637"/>
                    <a:pt x="1287" y="637"/>
                  </a:cubicBezTo>
                  <a:lnTo>
                    <a:pt x="1287" y="637"/>
                  </a:lnTo>
                  <a:cubicBezTo>
                    <a:pt x="1289" y="637"/>
                    <a:pt x="1290" y="637"/>
                    <a:pt x="1290" y="637"/>
                  </a:cubicBezTo>
                  <a:lnTo>
                    <a:pt x="1290" y="637"/>
                  </a:lnTo>
                  <a:cubicBezTo>
                    <a:pt x="1296" y="642"/>
                    <a:pt x="1299" y="673"/>
                    <a:pt x="1300" y="684"/>
                  </a:cubicBezTo>
                  <a:lnTo>
                    <a:pt x="1300" y="690"/>
                  </a:lnTo>
                  <a:lnTo>
                    <a:pt x="1300" y="690"/>
                  </a:lnTo>
                  <a:cubicBezTo>
                    <a:pt x="1307" y="757"/>
                    <a:pt x="1338" y="771"/>
                    <a:pt x="1364" y="771"/>
                  </a:cubicBezTo>
                  <a:lnTo>
                    <a:pt x="1364" y="771"/>
                  </a:lnTo>
                  <a:cubicBezTo>
                    <a:pt x="1368" y="771"/>
                    <a:pt x="1374" y="771"/>
                    <a:pt x="1378" y="770"/>
                  </a:cubicBezTo>
                  <a:lnTo>
                    <a:pt x="1378" y="770"/>
                  </a:lnTo>
                  <a:cubicBezTo>
                    <a:pt x="1375" y="760"/>
                    <a:pt x="1372" y="749"/>
                    <a:pt x="1371" y="737"/>
                  </a:cubicBezTo>
                  <a:lnTo>
                    <a:pt x="1371" y="737"/>
                  </a:lnTo>
                  <a:cubicBezTo>
                    <a:pt x="1380" y="735"/>
                    <a:pt x="1391" y="730"/>
                    <a:pt x="1404" y="722"/>
                  </a:cubicBezTo>
                  <a:lnTo>
                    <a:pt x="1404" y="722"/>
                  </a:lnTo>
                  <a:cubicBezTo>
                    <a:pt x="1411" y="702"/>
                    <a:pt x="1425" y="691"/>
                    <a:pt x="1447" y="691"/>
                  </a:cubicBezTo>
                  <a:lnTo>
                    <a:pt x="1447" y="691"/>
                  </a:lnTo>
                  <a:lnTo>
                    <a:pt x="1448" y="691"/>
                  </a:lnTo>
                  <a:lnTo>
                    <a:pt x="1448" y="691"/>
                  </a:lnTo>
                  <a:cubicBezTo>
                    <a:pt x="1460" y="687"/>
                    <a:pt x="1470" y="681"/>
                    <a:pt x="1479" y="676"/>
                  </a:cubicBezTo>
                  <a:lnTo>
                    <a:pt x="1479" y="676"/>
                  </a:lnTo>
                  <a:cubicBezTo>
                    <a:pt x="1487" y="685"/>
                    <a:pt x="1492" y="695"/>
                    <a:pt x="1496" y="705"/>
                  </a:cubicBezTo>
                  <a:lnTo>
                    <a:pt x="1496" y="705"/>
                  </a:lnTo>
                  <a:cubicBezTo>
                    <a:pt x="1555" y="669"/>
                    <a:pt x="1565" y="607"/>
                    <a:pt x="1573" y="557"/>
                  </a:cubicBezTo>
                  <a:lnTo>
                    <a:pt x="1573" y="557"/>
                  </a:lnTo>
                  <a:cubicBezTo>
                    <a:pt x="1577" y="532"/>
                    <a:pt x="1580" y="509"/>
                    <a:pt x="1588" y="488"/>
                  </a:cubicBezTo>
                  <a:lnTo>
                    <a:pt x="1588" y="488"/>
                  </a:lnTo>
                  <a:cubicBezTo>
                    <a:pt x="1593" y="476"/>
                    <a:pt x="1591" y="463"/>
                    <a:pt x="1583" y="454"/>
                  </a:cubicBezTo>
                  <a:lnTo>
                    <a:pt x="1583" y="454"/>
                  </a:lnTo>
                  <a:cubicBezTo>
                    <a:pt x="1576" y="447"/>
                    <a:pt x="1567" y="442"/>
                    <a:pt x="1557" y="442"/>
                  </a:cubicBezTo>
                  <a:lnTo>
                    <a:pt x="1557" y="442"/>
                  </a:lnTo>
                  <a:cubicBezTo>
                    <a:pt x="1555" y="442"/>
                    <a:pt x="1553" y="442"/>
                    <a:pt x="1550" y="443"/>
                  </a:cubicBezTo>
                  <a:lnTo>
                    <a:pt x="1550" y="443"/>
                  </a:lnTo>
                  <a:cubicBezTo>
                    <a:pt x="1532" y="447"/>
                    <a:pt x="1515" y="449"/>
                    <a:pt x="1499" y="452"/>
                  </a:cubicBezTo>
                  <a:lnTo>
                    <a:pt x="1499" y="452"/>
                  </a:lnTo>
                  <a:cubicBezTo>
                    <a:pt x="1464" y="459"/>
                    <a:pt x="1432" y="465"/>
                    <a:pt x="1400" y="475"/>
                  </a:cubicBezTo>
                  <a:lnTo>
                    <a:pt x="1400" y="475"/>
                  </a:lnTo>
                  <a:cubicBezTo>
                    <a:pt x="1385" y="480"/>
                    <a:pt x="1373" y="483"/>
                    <a:pt x="1364" y="483"/>
                  </a:cubicBezTo>
                  <a:lnTo>
                    <a:pt x="1364" y="483"/>
                  </a:lnTo>
                  <a:cubicBezTo>
                    <a:pt x="1355" y="483"/>
                    <a:pt x="1343" y="483"/>
                    <a:pt x="1331" y="435"/>
                  </a:cubicBezTo>
                  <a:lnTo>
                    <a:pt x="1331" y="435"/>
                  </a:lnTo>
                  <a:cubicBezTo>
                    <a:pt x="1313" y="358"/>
                    <a:pt x="1289" y="283"/>
                    <a:pt x="1263" y="203"/>
                  </a:cubicBezTo>
                  <a:lnTo>
                    <a:pt x="1263" y="203"/>
                  </a:lnTo>
                  <a:cubicBezTo>
                    <a:pt x="1252" y="169"/>
                    <a:pt x="1241" y="133"/>
                    <a:pt x="1230" y="97"/>
                  </a:cubicBezTo>
                  <a:lnTo>
                    <a:pt x="1230" y="97"/>
                  </a:lnTo>
                  <a:cubicBezTo>
                    <a:pt x="1228" y="92"/>
                    <a:pt x="1226" y="88"/>
                    <a:pt x="1223" y="85"/>
                  </a:cubicBezTo>
                  <a:lnTo>
                    <a:pt x="1223" y="85"/>
                  </a:lnTo>
                  <a:cubicBezTo>
                    <a:pt x="1223" y="81"/>
                    <a:pt x="1223" y="78"/>
                    <a:pt x="1222" y="73"/>
                  </a:cubicBezTo>
                  <a:lnTo>
                    <a:pt x="1222" y="73"/>
                  </a:lnTo>
                  <a:cubicBezTo>
                    <a:pt x="1220" y="49"/>
                    <a:pt x="1213" y="32"/>
                    <a:pt x="1204" y="21"/>
                  </a:cubicBezTo>
                  <a:lnTo>
                    <a:pt x="1204" y="21"/>
                  </a:lnTo>
                  <a:cubicBezTo>
                    <a:pt x="1196" y="11"/>
                    <a:pt x="1187" y="4"/>
                    <a:pt x="1177" y="0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C4F1389D-1FA4-6242-9508-B5F1C568E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6514" y="5420730"/>
              <a:ext cx="385961" cy="391721"/>
            </a:xfrm>
            <a:custGeom>
              <a:avLst/>
              <a:gdLst>
                <a:gd name="T0" fmla="*/ 551 w 591"/>
                <a:gd name="T1" fmla="*/ 126 h 601"/>
                <a:gd name="T2" fmla="*/ 551 w 591"/>
                <a:gd name="T3" fmla="*/ 126 h 601"/>
                <a:gd name="T4" fmla="*/ 535 w 591"/>
                <a:gd name="T5" fmla="*/ 28 h 601"/>
                <a:gd name="T6" fmla="*/ 535 w 591"/>
                <a:gd name="T7" fmla="*/ 28 h 601"/>
                <a:gd name="T8" fmla="*/ 510 w 591"/>
                <a:gd name="T9" fmla="*/ 4 h 601"/>
                <a:gd name="T10" fmla="*/ 510 w 591"/>
                <a:gd name="T11" fmla="*/ 4 h 601"/>
                <a:gd name="T12" fmla="*/ 503 w 591"/>
                <a:gd name="T13" fmla="*/ 0 h 601"/>
                <a:gd name="T14" fmla="*/ 503 w 591"/>
                <a:gd name="T15" fmla="*/ 0 h 601"/>
                <a:gd name="T16" fmla="*/ 302 w 591"/>
                <a:gd name="T17" fmla="*/ 48 h 601"/>
                <a:gd name="T18" fmla="*/ 302 w 591"/>
                <a:gd name="T19" fmla="*/ 48 h 601"/>
                <a:gd name="T20" fmla="*/ 186 w 591"/>
                <a:gd name="T21" fmla="*/ 89 h 601"/>
                <a:gd name="T22" fmla="*/ 186 w 591"/>
                <a:gd name="T23" fmla="*/ 89 h 601"/>
                <a:gd name="T24" fmla="*/ 196 w 591"/>
                <a:gd name="T25" fmla="*/ 78 h 601"/>
                <a:gd name="T26" fmla="*/ 196 w 591"/>
                <a:gd name="T27" fmla="*/ 78 h 601"/>
                <a:gd name="T28" fmla="*/ 197 w 591"/>
                <a:gd name="T29" fmla="*/ 70 h 601"/>
                <a:gd name="T30" fmla="*/ 197 w 591"/>
                <a:gd name="T31" fmla="*/ 70 h 601"/>
                <a:gd name="T32" fmla="*/ 29 w 591"/>
                <a:gd name="T33" fmla="*/ 106 h 601"/>
                <a:gd name="T34" fmla="*/ 29 w 591"/>
                <a:gd name="T35" fmla="*/ 106 h 601"/>
                <a:gd name="T36" fmla="*/ 7 w 591"/>
                <a:gd name="T37" fmla="*/ 141 h 601"/>
                <a:gd name="T38" fmla="*/ 7 w 591"/>
                <a:gd name="T39" fmla="*/ 141 h 601"/>
                <a:gd name="T40" fmla="*/ 0 w 591"/>
                <a:gd name="T41" fmla="*/ 185 h 601"/>
                <a:gd name="T42" fmla="*/ 0 w 591"/>
                <a:gd name="T43" fmla="*/ 185 h 601"/>
                <a:gd name="T44" fmla="*/ 32 w 591"/>
                <a:gd name="T45" fmla="*/ 363 h 601"/>
                <a:gd name="T46" fmla="*/ 32 w 591"/>
                <a:gd name="T47" fmla="*/ 363 h 601"/>
                <a:gd name="T48" fmla="*/ 55 w 591"/>
                <a:gd name="T49" fmla="*/ 472 h 601"/>
                <a:gd name="T50" fmla="*/ 55 w 591"/>
                <a:gd name="T51" fmla="*/ 473 h 601"/>
                <a:gd name="T52" fmla="*/ 55 w 591"/>
                <a:gd name="T53" fmla="*/ 473 h 601"/>
                <a:gd name="T54" fmla="*/ 54 w 591"/>
                <a:gd name="T55" fmla="*/ 497 h 601"/>
                <a:gd name="T56" fmla="*/ 54 w 591"/>
                <a:gd name="T57" fmla="*/ 497 h 601"/>
                <a:gd name="T58" fmla="*/ 23 w 591"/>
                <a:gd name="T59" fmla="*/ 556 h 601"/>
                <a:gd name="T60" fmla="*/ 23 w 591"/>
                <a:gd name="T61" fmla="*/ 556 h 601"/>
                <a:gd name="T62" fmla="*/ 33 w 591"/>
                <a:gd name="T63" fmla="*/ 568 h 601"/>
                <a:gd name="T64" fmla="*/ 33 w 591"/>
                <a:gd name="T65" fmla="*/ 568 h 601"/>
                <a:gd name="T66" fmla="*/ 23 w 591"/>
                <a:gd name="T67" fmla="*/ 599 h 601"/>
                <a:gd name="T68" fmla="*/ 23 w 591"/>
                <a:gd name="T69" fmla="*/ 599 h 601"/>
                <a:gd name="T70" fmla="*/ 33 w 591"/>
                <a:gd name="T71" fmla="*/ 600 h 601"/>
                <a:gd name="T72" fmla="*/ 34 w 591"/>
                <a:gd name="T73" fmla="*/ 600 h 601"/>
                <a:gd name="T74" fmla="*/ 34 w 591"/>
                <a:gd name="T75" fmla="*/ 600 h 601"/>
                <a:gd name="T76" fmla="*/ 58 w 591"/>
                <a:gd name="T77" fmla="*/ 598 h 601"/>
                <a:gd name="T78" fmla="*/ 58 w 591"/>
                <a:gd name="T79" fmla="*/ 598 h 601"/>
                <a:gd name="T80" fmla="*/ 125 w 591"/>
                <a:gd name="T81" fmla="*/ 562 h 601"/>
                <a:gd name="T82" fmla="*/ 125 w 591"/>
                <a:gd name="T83" fmla="*/ 562 h 601"/>
                <a:gd name="T84" fmla="*/ 453 w 591"/>
                <a:gd name="T85" fmla="*/ 376 h 601"/>
                <a:gd name="T86" fmla="*/ 453 w 591"/>
                <a:gd name="T87" fmla="*/ 376 h 601"/>
                <a:gd name="T88" fmla="*/ 576 w 591"/>
                <a:gd name="T89" fmla="*/ 313 h 601"/>
                <a:gd name="T90" fmla="*/ 576 w 591"/>
                <a:gd name="T91" fmla="*/ 313 h 601"/>
                <a:gd name="T92" fmla="*/ 590 w 591"/>
                <a:gd name="T93" fmla="*/ 282 h 601"/>
                <a:gd name="T94" fmla="*/ 590 w 591"/>
                <a:gd name="T95" fmla="*/ 282 h 601"/>
                <a:gd name="T96" fmla="*/ 551 w 591"/>
                <a:gd name="T97" fmla="*/ 126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1" h="601">
                  <a:moveTo>
                    <a:pt x="551" y="126"/>
                  </a:moveTo>
                  <a:lnTo>
                    <a:pt x="551" y="126"/>
                  </a:lnTo>
                  <a:cubicBezTo>
                    <a:pt x="542" y="92"/>
                    <a:pt x="526" y="55"/>
                    <a:pt x="535" y="28"/>
                  </a:cubicBezTo>
                  <a:lnTo>
                    <a:pt x="535" y="28"/>
                  </a:lnTo>
                  <a:cubicBezTo>
                    <a:pt x="528" y="17"/>
                    <a:pt x="520" y="8"/>
                    <a:pt x="510" y="4"/>
                  </a:cubicBezTo>
                  <a:lnTo>
                    <a:pt x="510" y="4"/>
                  </a:lnTo>
                  <a:cubicBezTo>
                    <a:pt x="508" y="2"/>
                    <a:pt x="505" y="1"/>
                    <a:pt x="503" y="0"/>
                  </a:cubicBezTo>
                  <a:lnTo>
                    <a:pt x="503" y="0"/>
                  </a:lnTo>
                  <a:cubicBezTo>
                    <a:pt x="434" y="11"/>
                    <a:pt x="367" y="27"/>
                    <a:pt x="302" y="48"/>
                  </a:cubicBezTo>
                  <a:lnTo>
                    <a:pt x="302" y="48"/>
                  </a:lnTo>
                  <a:cubicBezTo>
                    <a:pt x="263" y="62"/>
                    <a:pt x="225" y="76"/>
                    <a:pt x="186" y="89"/>
                  </a:cubicBezTo>
                  <a:lnTo>
                    <a:pt x="186" y="89"/>
                  </a:lnTo>
                  <a:cubicBezTo>
                    <a:pt x="189" y="86"/>
                    <a:pt x="193" y="82"/>
                    <a:pt x="196" y="78"/>
                  </a:cubicBezTo>
                  <a:lnTo>
                    <a:pt x="196" y="78"/>
                  </a:lnTo>
                  <a:cubicBezTo>
                    <a:pt x="198" y="76"/>
                    <a:pt x="197" y="73"/>
                    <a:pt x="197" y="70"/>
                  </a:cubicBezTo>
                  <a:lnTo>
                    <a:pt x="197" y="70"/>
                  </a:lnTo>
                  <a:cubicBezTo>
                    <a:pt x="138" y="65"/>
                    <a:pt x="85" y="96"/>
                    <a:pt x="29" y="106"/>
                  </a:cubicBezTo>
                  <a:lnTo>
                    <a:pt x="29" y="106"/>
                  </a:lnTo>
                  <a:cubicBezTo>
                    <a:pt x="19" y="115"/>
                    <a:pt x="12" y="126"/>
                    <a:pt x="7" y="141"/>
                  </a:cubicBezTo>
                  <a:lnTo>
                    <a:pt x="7" y="141"/>
                  </a:lnTo>
                  <a:cubicBezTo>
                    <a:pt x="3" y="154"/>
                    <a:pt x="2" y="167"/>
                    <a:pt x="0" y="185"/>
                  </a:cubicBezTo>
                  <a:lnTo>
                    <a:pt x="0" y="185"/>
                  </a:lnTo>
                  <a:cubicBezTo>
                    <a:pt x="10" y="244"/>
                    <a:pt x="24" y="316"/>
                    <a:pt x="32" y="363"/>
                  </a:cubicBezTo>
                  <a:lnTo>
                    <a:pt x="32" y="363"/>
                  </a:lnTo>
                  <a:cubicBezTo>
                    <a:pt x="39" y="400"/>
                    <a:pt x="54" y="437"/>
                    <a:pt x="55" y="472"/>
                  </a:cubicBezTo>
                  <a:lnTo>
                    <a:pt x="55" y="473"/>
                  </a:lnTo>
                  <a:lnTo>
                    <a:pt x="55" y="473"/>
                  </a:lnTo>
                  <a:cubicBezTo>
                    <a:pt x="56" y="481"/>
                    <a:pt x="55" y="489"/>
                    <a:pt x="54" y="497"/>
                  </a:cubicBezTo>
                  <a:lnTo>
                    <a:pt x="54" y="497"/>
                  </a:lnTo>
                  <a:cubicBezTo>
                    <a:pt x="51" y="517"/>
                    <a:pt x="42" y="537"/>
                    <a:pt x="23" y="556"/>
                  </a:cubicBezTo>
                  <a:lnTo>
                    <a:pt x="23" y="556"/>
                  </a:lnTo>
                  <a:cubicBezTo>
                    <a:pt x="23" y="556"/>
                    <a:pt x="30" y="563"/>
                    <a:pt x="33" y="568"/>
                  </a:cubicBezTo>
                  <a:lnTo>
                    <a:pt x="33" y="568"/>
                  </a:lnTo>
                  <a:cubicBezTo>
                    <a:pt x="30" y="579"/>
                    <a:pt x="27" y="591"/>
                    <a:pt x="23" y="599"/>
                  </a:cubicBezTo>
                  <a:lnTo>
                    <a:pt x="23" y="599"/>
                  </a:lnTo>
                  <a:cubicBezTo>
                    <a:pt x="26" y="600"/>
                    <a:pt x="30" y="600"/>
                    <a:pt x="33" y="600"/>
                  </a:cubicBezTo>
                  <a:lnTo>
                    <a:pt x="34" y="600"/>
                  </a:lnTo>
                  <a:lnTo>
                    <a:pt x="34" y="600"/>
                  </a:lnTo>
                  <a:cubicBezTo>
                    <a:pt x="43" y="600"/>
                    <a:pt x="51" y="600"/>
                    <a:pt x="58" y="598"/>
                  </a:cubicBezTo>
                  <a:lnTo>
                    <a:pt x="58" y="598"/>
                  </a:lnTo>
                  <a:cubicBezTo>
                    <a:pt x="85" y="593"/>
                    <a:pt x="108" y="582"/>
                    <a:pt x="125" y="562"/>
                  </a:cubicBezTo>
                  <a:lnTo>
                    <a:pt x="125" y="562"/>
                  </a:lnTo>
                  <a:cubicBezTo>
                    <a:pt x="209" y="469"/>
                    <a:pt x="317" y="420"/>
                    <a:pt x="453" y="376"/>
                  </a:cubicBezTo>
                  <a:lnTo>
                    <a:pt x="453" y="376"/>
                  </a:lnTo>
                  <a:cubicBezTo>
                    <a:pt x="519" y="354"/>
                    <a:pt x="557" y="337"/>
                    <a:pt x="576" y="313"/>
                  </a:cubicBezTo>
                  <a:lnTo>
                    <a:pt x="576" y="313"/>
                  </a:lnTo>
                  <a:cubicBezTo>
                    <a:pt x="583" y="304"/>
                    <a:pt x="588" y="293"/>
                    <a:pt x="590" y="282"/>
                  </a:cubicBezTo>
                  <a:lnTo>
                    <a:pt x="590" y="282"/>
                  </a:lnTo>
                  <a:cubicBezTo>
                    <a:pt x="578" y="235"/>
                    <a:pt x="566" y="181"/>
                    <a:pt x="551" y="12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1803A01A-9B29-8E4D-847F-E2CD46207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3895" y="4098673"/>
              <a:ext cx="1808830" cy="1503518"/>
            </a:xfrm>
            <a:custGeom>
              <a:avLst/>
              <a:gdLst>
                <a:gd name="T0" fmla="*/ 314 w 2769"/>
                <a:gd name="T1" fmla="*/ 1782 h 2300"/>
                <a:gd name="T2" fmla="*/ 1328 w 2769"/>
                <a:gd name="T3" fmla="*/ 2058 h 2300"/>
                <a:gd name="T4" fmla="*/ 1368 w 2769"/>
                <a:gd name="T5" fmla="*/ 2068 h 2300"/>
                <a:gd name="T6" fmla="*/ 2294 w 2769"/>
                <a:gd name="T7" fmla="*/ 2299 h 2300"/>
                <a:gd name="T8" fmla="*/ 2428 w 2769"/>
                <a:gd name="T9" fmla="*/ 1549 h 2300"/>
                <a:gd name="T10" fmla="*/ 2444 w 2769"/>
                <a:gd name="T11" fmla="*/ 1512 h 2300"/>
                <a:gd name="T12" fmla="*/ 2477 w 2769"/>
                <a:gd name="T13" fmla="*/ 1483 h 2300"/>
                <a:gd name="T14" fmla="*/ 2492 w 2769"/>
                <a:gd name="T15" fmla="*/ 1406 h 2300"/>
                <a:gd name="T16" fmla="*/ 2499 w 2769"/>
                <a:gd name="T17" fmla="*/ 1406 h 2300"/>
                <a:gd name="T18" fmla="*/ 2493 w 2769"/>
                <a:gd name="T19" fmla="*/ 1404 h 2300"/>
                <a:gd name="T20" fmla="*/ 2476 w 2769"/>
                <a:gd name="T21" fmla="*/ 1366 h 2300"/>
                <a:gd name="T22" fmla="*/ 2438 w 2769"/>
                <a:gd name="T23" fmla="*/ 1347 h 2300"/>
                <a:gd name="T24" fmla="*/ 2443 w 2769"/>
                <a:gd name="T25" fmla="*/ 1271 h 2300"/>
                <a:gd name="T26" fmla="*/ 2448 w 2769"/>
                <a:gd name="T27" fmla="*/ 1256 h 2300"/>
                <a:gd name="T28" fmla="*/ 2539 w 2769"/>
                <a:gd name="T29" fmla="*/ 1105 h 2300"/>
                <a:gd name="T30" fmla="*/ 2612 w 2769"/>
                <a:gd name="T31" fmla="*/ 1026 h 2300"/>
                <a:gd name="T32" fmla="*/ 2724 w 2769"/>
                <a:gd name="T33" fmla="*/ 865 h 2300"/>
                <a:gd name="T34" fmla="*/ 2724 w 2769"/>
                <a:gd name="T35" fmla="*/ 864 h 2300"/>
                <a:gd name="T36" fmla="*/ 2741 w 2769"/>
                <a:gd name="T37" fmla="*/ 844 h 2300"/>
                <a:gd name="T38" fmla="*/ 2759 w 2769"/>
                <a:gd name="T39" fmla="*/ 821 h 2300"/>
                <a:gd name="T40" fmla="*/ 2768 w 2769"/>
                <a:gd name="T41" fmla="*/ 808 h 2300"/>
                <a:gd name="T42" fmla="*/ 2760 w 2769"/>
                <a:gd name="T43" fmla="*/ 817 h 2300"/>
                <a:gd name="T44" fmla="*/ 2716 w 2769"/>
                <a:gd name="T45" fmla="*/ 722 h 2300"/>
                <a:gd name="T46" fmla="*/ 2711 w 2769"/>
                <a:gd name="T47" fmla="*/ 718 h 2300"/>
                <a:gd name="T48" fmla="*/ 2661 w 2769"/>
                <a:gd name="T49" fmla="*/ 635 h 2300"/>
                <a:gd name="T50" fmla="*/ 2660 w 2769"/>
                <a:gd name="T51" fmla="*/ 632 h 2300"/>
                <a:gd name="T52" fmla="*/ 2025 w 2769"/>
                <a:gd name="T53" fmla="*/ 517 h 2300"/>
                <a:gd name="T54" fmla="*/ 1976 w 2769"/>
                <a:gd name="T55" fmla="*/ 503 h 2300"/>
                <a:gd name="T56" fmla="*/ 1742 w 2769"/>
                <a:gd name="T57" fmla="*/ 487 h 2300"/>
                <a:gd name="T58" fmla="*/ 1593 w 2769"/>
                <a:gd name="T59" fmla="*/ 503 h 2300"/>
                <a:gd name="T60" fmla="*/ 1593 w 2769"/>
                <a:gd name="T61" fmla="*/ 503 h 2300"/>
                <a:gd name="T62" fmla="*/ 1560 w 2769"/>
                <a:gd name="T63" fmla="*/ 470 h 2300"/>
                <a:gd name="T64" fmla="*/ 1505 w 2769"/>
                <a:gd name="T65" fmla="*/ 470 h 2300"/>
                <a:gd name="T66" fmla="*/ 1488 w 2769"/>
                <a:gd name="T67" fmla="*/ 461 h 2300"/>
                <a:gd name="T68" fmla="*/ 1482 w 2769"/>
                <a:gd name="T69" fmla="*/ 461 h 2300"/>
                <a:gd name="T70" fmla="*/ 1026 w 2769"/>
                <a:gd name="T71" fmla="*/ 402 h 2300"/>
                <a:gd name="T72" fmla="*/ 1027 w 2769"/>
                <a:gd name="T73" fmla="*/ 403 h 2300"/>
                <a:gd name="T74" fmla="*/ 942 w 2769"/>
                <a:gd name="T75" fmla="*/ 352 h 2300"/>
                <a:gd name="T76" fmla="*/ 928 w 2769"/>
                <a:gd name="T77" fmla="*/ 222 h 2300"/>
                <a:gd name="T78" fmla="*/ 875 w 2769"/>
                <a:gd name="T79" fmla="*/ 103 h 2300"/>
                <a:gd name="T80" fmla="*/ 769 w 2769"/>
                <a:gd name="T81" fmla="*/ 46 h 2300"/>
                <a:gd name="T82" fmla="*/ 670 w 2769"/>
                <a:gd name="T83" fmla="*/ 2 h 2300"/>
                <a:gd name="T84" fmla="*/ 666 w 2769"/>
                <a:gd name="T85" fmla="*/ 0 h 2300"/>
                <a:gd name="T86" fmla="*/ 483 w 2769"/>
                <a:gd name="T87" fmla="*/ 446 h 2300"/>
                <a:gd name="T88" fmla="*/ 374 w 2769"/>
                <a:gd name="T89" fmla="*/ 740 h 2300"/>
                <a:gd name="T90" fmla="*/ 101 w 2769"/>
                <a:gd name="T91" fmla="*/ 1257 h 2300"/>
                <a:gd name="T92" fmla="*/ 56 w 2769"/>
                <a:gd name="T93" fmla="*/ 1473 h 2300"/>
                <a:gd name="T94" fmla="*/ 49 w 2769"/>
                <a:gd name="T95" fmla="*/ 1491 h 2300"/>
                <a:gd name="T96" fmla="*/ 31 w 2769"/>
                <a:gd name="T97" fmla="*/ 1538 h 2300"/>
                <a:gd name="T98" fmla="*/ 50 w 2769"/>
                <a:gd name="T99" fmla="*/ 1729 h 2300"/>
                <a:gd name="T100" fmla="*/ 87 w 2769"/>
                <a:gd name="T101" fmla="*/ 1715 h 2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69" h="2300">
                  <a:moveTo>
                    <a:pt x="171" y="1741"/>
                  </a:moveTo>
                  <a:lnTo>
                    <a:pt x="171" y="1741"/>
                  </a:lnTo>
                  <a:cubicBezTo>
                    <a:pt x="219" y="1750"/>
                    <a:pt x="266" y="1768"/>
                    <a:pt x="314" y="1782"/>
                  </a:cubicBezTo>
                  <a:lnTo>
                    <a:pt x="314" y="1782"/>
                  </a:lnTo>
                  <a:cubicBezTo>
                    <a:pt x="651" y="1877"/>
                    <a:pt x="989" y="1970"/>
                    <a:pt x="1328" y="2058"/>
                  </a:cubicBezTo>
                  <a:lnTo>
                    <a:pt x="1328" y="2058"/>
                  </a:lnTo>
                  <a:cubicBezTo>
                    <a:pt x="1335" y="2064"/>
                    <a:pt x="1341" y="2070"/>
                    <a:pt x="1346" y="2077"/>
                  </a:cubicBezTo>
                  <a:lnTo>
                    <a:pt x="1346" y="2077"/>
                  </a:lnTo>
                  <a:cubicBezTo>
                    <a:pt x="1352" y="2073"/>
                    <a:pt x="1359" y="2070"/>
                    <a:pt x="1368" y="2068"/>
                  </a:cubicBezTo>
                  <a:lnTo>
                    <a:pt x="1368" y="2068"/>
                  </a:lnTo>
                  <a:cubicBezTo>
                    <a:pt x="1641" y="2138"/>
                    <a:pt x="2291" y="2298"/>
                    <a:pt x="2294" y="2299"/>
                  </a:cubicBezTo>
                  <a:lnTo>
                    <a:pt x="2294" y="2299"/>
                  </a:lnTo>
                  <a:cubicBezTo>
                    <a:pt x="2294" y="2296"/>
                    <a:pt x="2330" y="1943"/>
                    <a:pt x="2364" y="1812"/>
                  </a:cubicBezTo>
                  <a:lnTo>
                    <a:pt x="2364" y="1812"/>
                  </a:lnTo>
                  <a:cubicBezTo>
                    <a:pt x="2388" y="1725"/>
                    <a:pt x="2388" y="1631"/>
                    <a:pt x="2428" y="1549"/>
                  </a:cubicBezTo>
                  <a:lnTo>
                    <a:pt x="2428" y="1549"/>
                  </a:lnTo>
                  <a:cubicBezTo>
                    <a:pt x="2431" y="1536"/>
                    <a:pt x="2436" y="1524"/>
                    <a:pt x="2444" y="1512"/>
                  </a:cubicBezTo>
                  <a:lnTo>
                    <a:pt x="2444" y="1512"/>
                  </a:lnTo>
                  <a:cubicBezTo>
                    <a:pt x="2449" y="1506"/>
                    <a:pt x="2456" y="1502"/>
                    <a:pt x="2463" y="1498"/>
                  </a:cubicBezTo>
                  <a:lnTo>
                    <a:pt x="2463" y="1498"/>
                  </a:lnTo>
                  <a:cubicBezTo>
                    <a:pt x="2471" y="1493"/>
                    <a:pt x="2475" y="1488"/>
                    <a:pt x="2477" y="1483"/>
                  </a:cubicBezTo>
                  <a:lnTo>
                    <a:pt x="2477" y="1483"/>
                  </a:lnTo>
                  <a:cubicBezTo>
                    <a:pt x="2475" y="1456"/>
                    <a:pt x="2467" y="1428"/>
                    <a:pt x="2492" y="1406"/>
                  </a:cubicBezTo>
                  <a:lnTo>
                    <a:pt x="2492" y="1406"/>
                  </a:lnTo>
                  <a:cubicBezTo>
                    <a:pt x="2492" y="1410"/>
                    <a:pt x="2492" y="1415"/>
                    <a:pt x="2493" y="1419"/>
                  </a:cubicBezTo>
                  <a:lnTo>
                    <a:pt x="2493" y="1419"/>
                  </a:lnTo>
                  <a:cubicBezTo>
                    <a:pt x="2495" y="1415"/>
                    <a:pt x="2497" y="1411"/>
                    <a:pt x="2499" y="1406"/>
                  </a:cubicBezTo>
                  <a:lnTo>
                    <a:pt x="2499" y="1406"/>
                  </a:lnTo>
                  <a:cubicBezTo>
                    <a:pt x="2497" y="1405"/>
                    <a:pt x="2495" y="1405"/>
                    <a:pt x="2493" y="1404"/>
                  </a:cubicBezTo>
                  <a:lnTo>
                    <a:pt x="2493" y="1404"/>
                  </a:lnTo>
                  <a:cubicBezTo>
                    <a:pt x="2490" y="1392"/>
                    <a:pt x="2486" y="1379"/>
                    <a:pt x="2482" y="1368"/>
                  </a:cubicBezTo>
                  <a:lnTo>
                    <a:pt x="2482" y="1368"/>
                  </a:lnTo>
                  <a:cubicBezTo>
                    <a:pt x="2480" y="1367"/>
                    <a:pt x="2479" y="1366"/>
                    <a:pt x="2476" y="1366"/>
                  </a:cubicBezTo>
                  <a:lnTo>
                    <a:pt x="2476" y="1366"/>
                  </a:lnTo>
                  <a:cubicBezTo>
                    <a:pt x="2464" y="1362"/>
                    <a:pt x="2445" y="1358"/>
                    <a:pt x="2438" y="1347"/>
                  </a:cubicBezTo>
                  <a:lnTo>
                    <a:pt x="2438" y="1347"/>
                  </a:lnTo>
                  <a:cubicBezTo>
                    <a:pt x="2432" y="1339"/>
                    <a:pt x="2430" y="1329"/>
                    <a:pt x="2431" y="1318"/>
                  </a:cubicBezTo>
                  <a:lnTo>
                    <a:pt x="2431" y="1318"/>
                  </a:lnTo>
                  <a:cubicBezTo>
                    <a:pt x="2421" y="1299"/>
                    <a:pt x="2429" y="1284"/>
                    <a:pt x="2443" y="1271"/>
                  </a:cubicBezTo>
                  <a:lnTo>
                    <a:pt x="2443" y="1271"/>
                  </a:lnTo>
                  <a:cubicBezTo>
                    <a:pt x="2444" y="1266"/>
                    <a:pt x="2446" y="1260"/>
                    <a:pt x="2448" y="1256"/>
                  </a:cubicBezTo>
                  <a:lnTo>
                    <a:pt x="2448" y="1256"/>
                  </a:lnTo>
                  <a:cubicBezTo>
                    <a:pt x="2462" y="1220"/>
                    <a:pt x="2474" y="1180"/>
                    <a:pt x="2496" y="1148"/>
                  </a:cubicBezTo>
                  <a:lnTo>
                    <a:pt x="2496" y="1148"/>
                  </a:lnTo>
                  <a:cubicBezTo>
                    <a:pt x="2508" y="1131"/>
                    <a:pt x="2522" y="1117"/>
                    <a:pt x="2539" y="1105"/>
                  </a:cubicBezTo>
                  <a:lnTo>
                    <a:pt x="2539" y="1105"/>
                  </a:lnTo>
                  <a:cubicBezTo>
                    <a:pt x="2570" y="1082"/>
                    <a:pt x="2593" y="1061"/>
                    <a:pt x="2612" y="1026"/>
                  </a:cubicBezTo>
                  <a:lnTo>
                    <a:pt x="2612" y="1026"/>
                  </a:lnTo>
                  <a:cubicBezTo>
                    <a:pt x="2630" y="995"/>
                    <a:pt x="2645" y="964"/>
                    <a:pt x="2666" y="935"/>
                  </a:cubicBezTo>
                  <a:lnTo>
                    <a:pt x="2666" y="935"/>
                  </a:lnTo>
                  <a:cubicBezTo>
                    <a:pt x="2685" y="911"/>
                    <a:pt x="2706" y="890"/>
                    <a:pt x="2724" y="865"/>
                  </a:cubicBezTo>
                  <a:lnTo>
                    <a:pt x="2724" y="865"/>
                  </a:lnTo>
                  <a:cubicBezTo>
                    <a:pt x="2724" y="864"/>
                    <a:pt x="2724" y="864"/>
                    <a:pt x="2724" y="864"/>
                  </a:cubicBezTo>
                  <a:lnTo>
                    <a:pt x="2724" y="864"/>
                  </a:lnTo>
                  <a:cubicBezTo>
                    <a:pt x="2726" y="857"/>
                    <a:pt x="2729" y="849"/>
                    <a:pt x="2736" y="850"/>
                  </a:cubicBezTo>
                  <a:lnTo>
                    <a:pt x="2736" y="850"/>
                  </a:lnTo>
                  <a:cubicBezTo>
                    <a:pt x="2738" y="848"/>
                    <a:pt x="2739" y="846"/>
                    <a:pt x="2741" y="844"/>
                  </a:cubicBezTo>
                  <a:lnTo>
                    <a:pt x="2741" y="844"/>
                  </a:lnTo>
                  <a:cubicBezTo>
                    <a:pt x="2741" y="833"/>
                    <a:pt x="2748" y="826"/>
                    <a:pt x="2759" y="821"/>
                  </a:cubicBezTo>
                  <a:lnTo>
                    <a:pt x="2759" y="821"/>
                  </a:lnTo>
                  <a:cubicBezTo>
                    <a:pt x="2759" y="821"/>
                    <a:pt x="2759" y="821"/>
                    <a:pt x="2759" y="822"/>
                  </a:cubicBezTo>
                  <a:lnTo>
                    <a:pt x="2759" y="822"/>
                  </a:lnTo>
                  <a:cubicBezTo>
                    <a:pt x="2763" y="817"/>
                    <a:pt x="2766" y="812"/>
                    <a:pt x="2768" y="808"/>
                  </a:cubicBezTo>
                  <a:lnTo>
                    <a:pt x="2768" y="808"/>
                  </a:lnTo>
                  <a:cubicBezTo>
                    <a:pt x="2766" y="810"/>
                    <a:pt x="2764" y="814"/>
                    <a:pt x="2760" y="817"/>
                  </a:cubicBezTo>
                  <a:lnTo>
                    <a:pt x="2760" y="817"/>
                  </a:lnTo>
                  <a:cubicBezTo>
                    <a:pt x="2760" y="796"/>
                    <a:pt x="2761" y="776"/>
                    <a:pt x="2761" y="755"/>
                  </a:cubicBezTo>
                  <a:lnTo>
                    <a:pt x="2761" y="755"/>
                  </a:lnTo>
                  <a:cubicBezTo>
                    <a:pt x="2750" y="742"/>
                    <a:pt x="2733" y="735"/>
                    <a:pt x="2716" y="722"/>
                  </a:cubicBezTo>
                  <a:lnTo>
                    <a:pt x="2716" y="722"/>
                  </a:lnTo>
                  <a:cubicBezTo>
                    <a:pt x="2714" y="720"/>
                    <a:pt x="2712" y="719"/>
                    <a:pt x="2711" y="718"/>
                  </a:cubicBezTo>
                  <a:lnTo>
                    <a:pt x="2711" y="718"/>
                  </a:lnTo>
                  <a:cubicBezTo>
                    <a:pt x="2691" y="710"/>
                    <a:pt x="2681" y="693"/>
                    <a:pt x="2678" y="669"/>
                  </a:cubicBezTo>
                  <a:lnTo>
                    <a:pt x="2678" y="669"/>
                  </a:lnTo>
                  <a:cubicBezTo>
                    <a:pt x="2673" y="657"/>
                    <a:pt x="2667" y="645"/>
                    <a:pt x="2661" y="635"/>
                  </a:cubicBezTo>
                  <a:lnTo>
                    <a:pt x="2661" y="635"/>
                  </a:lnTo>
                  <a:cubicBezTo>
                    <a:pt x="2661" y="634"/>
                    <a:pt x="2661" y="633"/>
                    <a:pt x="2660" y="632"/>
                  </a:cubicBezTo>
                  <a:lnTo>
                    <a:pt x="2660" y="632"/>
                  </a:lnTo>
                  <a:cubicBezTo>
                    <a:pt x="2504" y="606"/>
                    <a:pt x="2353" y="557"/>
                    <a:pt x="2200" y="522"/>
                  </a:cubicBezTo>
                  <a:lnTo>
                    <a:pt x="2200" y="522"/>
                  </a:lnTo>
                  <a:cubicBezTo>
                    <a:pt x="2143" y="509"/>
                    <a:pt x="2086" y="478"/>
                    <a:pt x="2025" y="517"/>
                  </a:cubicBezTo>
                  <a:lnTo>
                    <a:pt x="2025" y="517"/>
                  </a:lnTo>
                  <a:cubicBezTo>
                    <a:pt x="2012" y="526"/>
                    <a:pt x="1988" y="524"/>
                    <a:pt x="1976" y="503"/>
                  </a:cubicBezTo>
                  <a:lnTo>
                    <a:pt x="1976" y="503"/>
                  </a:lnTo>
                  <a:cubicBezTo>
                    <a:pt x="1953" y="500"/>
                    <a:pt x="1926" y="513"/>
                    <a:pt x="1909" y="487"/>
                  </a:cubicBezTo>
                  <a:lnTo>
                    <a:pt x="1909" y="487"/>
                  </a:lnTo>
                  <a:cubicBezTo>
                    <a:pt x="1854" y="503"/>
                    <a:pt x="1798" y="491"/>
                    <a:pt x="1742" y="487"/>
                  </a:cubicBezTo>
                  <a:lnTo>
                    <a:pt x="1742" y="487"/>
                  </a:lnTo>
                  <a:cubicBezTo>
                    <a:pt x="1699" y="546"/>
                    <a:pt x="1646" y="524"/>
                    <a:pt x="1593" y="503"/>
                  </a:cubicBezTo>
                  <a:lnTo>
                    <a:pt x="1593" y="503"/>
                  </a:lnTo>
                  <a:cubicBezTo>
                    <a:pt x="1593" y="503"/>
                    <a:pt x="1593" y="503"/>
                    <a:pt x="1593" y="504"/>
                  </a:cubicBezTo>
                  <a:lnTo>
                    <a:pt x="1593" y="504"/>
                  </a:lnTo>
                  <a:lnTo>
                    <a:pt x="1593" y="503"/>
                  </a:lnTo>
                  <a:lnTo>
                    <a:pt x="1593" y="504"/>
                  </a:lnTo>
                  <a:lnTo>
                    <a:pt x="1593" y="504"/>
                  </a:lnTo>
                  <a:cubicBezTo>
                    <a:pt x="1577" y="497"/>
                    <a:pt x="1566" y="486"/>
                    <a:pt x="1560" y="470"/>
                  </a:cubicBezTo>
                  <a:lnTo>
                    <a:pt x="1560" y="470"/>
                  </a:lnTo>
                  <a:cubicBezTo>
                    <a:pt x="1541" y="470"/>
                    <a:pt x="1523" y="470"/>
                    <a:pt x="1505" y="470"/>
                  </a:cubicBezTo>
                  <a:lnTo>
                    <a:pt x="1505" y="470"/>
                  </a:lnTo>
                  <a:cubicBezTo>
                    <a:pt x="1503" y="468"/>
                    <a:pt x="1501" y="467"/>
                    <a:pt x="1500" y="466"/>
                  </a:cubicBezTo>
                  <a:lnTo>
                    <a:pt x="1500" y="466"/>
                  </a:lnTo>
                  <a:cubicBezTo>
                    <a:pt x="1496" y="464"/>
                    <a:pt x="1492" y="462"/>
                    <a:pt x="1488" y="461"/>
                  </a:cubicBezTo>
                  <a:lnTo>
                    <a:pt x="1488" y="461"/>
                  </a:lnTo>
                  <a:cubicBezTo>
                    <a:pt x="1486" y="461"/>
                    <a:pt x="1484" y="461"/>
                    <a:pt x="1482" y="461"/>
                  </a:cubicBezTo>
                  <a:lnTo>
                    <a:pt x="1482" y="461"/>
                  </a:lnTo>
                  <a:cubicBezTo>
                    <a:pt x="1457" y="459"/>
                    <a:pt x="1430" y="477"/>
                    <a:pt x="1409" y="455"/>
                  </a:cubicBezTo>
                  <a:lnTo>
                    <a:pt x="1409" y="455"/>
                  </a:lnTo>
                  <a:cubicBezTo>
                    <a:pt x="1283" y="419"/>
                    <a:pt x="1152" y="431"/>
                    <a:pt x="1026" y="402"/>
                  </a:cubicBezTo>
                  <a:lnTo>
                    <a:pt x="1026" y="402"/>
                  </a:lnTo>
                  <a:cubicBezTo>
                    <a:pt x="1026" y="402"/>
                    <a:pt x="1026" y="403"/>
                    <a:pt x="1027" y="403"/>
                  </a:cubicBezTo>
                  <a:lnTo>
                    <a:pt x="1027" y="403"/>
                  </a:lnTo>
                  <a:cubicBezTo>
                    <a:pt x="996" y="407"/>
                    <a:pt x="975" y="395"/>
                    <a:pt x="959" y="370"/>
                  </a:cubicBezTo>
                  <a:lnTo>
                    <a:pt x="959" y="370"/>
                  </a:lnTo>
                  <a:cubicBezTo>
                    <a:pt x="948" y="369"/>
                    <a:pt x="942" y="363"/>
                    <a:pt x="942" y="352"/>
                  </a:cubicBezTo>
                  <a:lnTo>
                    <a:pt x="942" y="352"/>
                  </a:lnTo>
                  <a:cubicBezTo>
                    <a:pt x="907" y="312"/>
                    <a:pt x="924" y="264"/>
                    <a:pt x="928" y="222"/>
                  </a:cubicBezTo>
                  <a:lnTo>
                    <a:pt x="928" y="222"/>
                  </a:lnTo>
                  <a:cubicBezTo>
                    <a:pt x="932" y="186"/>
                    <a:pt x="919" y="154"/>
                    <a:pt x="925" y="120"/>
                  </a:cubicBezTo>
                  <a:lnTo>
                    <a:pt x="925" y="120"/>
                  </a:lnTo>
                  <a:cubicBezTo>
                    <a:pt x="905" y="125"/>
                    <a:pt x="888" y="122"/>
                    <a:pt x="875" y="103"/>
                  </a:cubicBezTo>
                  <a:lnTo>
                    <a:pt x="875" y="103"/>
                  </a:lnTo>
                  <a:cubicBezTo>
                    <a:pt x="827" y="108"/>
                    <a:pt x="804" y="66"/>
                    <a:pt x="769" y="46"/>
                  </a:cubicBezTo>
                  <a:lnTo>
                    <a:pt x="769" y="46"/>
                  </a:lnTo>
                  <a:cubicBezTo>
                    <a:pt x="749" y="35"/>
                    <a:pt x="731" y="28"/>
                    <a:pt x="715" y="26"/>
                  </a:cubicBezTo>
                  <a:lnTo>
                    <a:pt x="715" y="26"/>
                  </a:lnTo>
                  <a:cubicBezTo>
                    <a:pt x="700" y="17"/>
                    <a:pt x="685" y="9"/>
                    <a:pt x="670" y="2"/>
                  </a:cubicBezTo>
                  <a:lnTo>
                    <a:pt x="670" y="2"/>
                  </a:lnTo>
                  <a:cubicBezTo>
                    <a:pt x="669" y="2"/>
                    <a:pt x="667" y="1"/>
                    <a:pt x="666" y="0"/>
                  </a:cubicBezTo>
                  <a:lnTo>
                    <a:pt x="666" y="0"/>
                  </a:lnTo>
                  <a:cubicBezTo>
                    <a:pt x="646" y="10"/>
                    <a:pt x="626" y="30"/>
                    <a:pt x="615" y="70"/>
                  </a:cubicBezTo>
                  <a:lnTo>
                    <a:pt x="615" y="70"/>
                  </a:lnTo>
                  <a:cubicBezTo>
                    <a:pt x="581" y="199"/>
                    <a:pt x="531" y="325"/>
                    <a:pt x="483" y="446"/>
                  </a:cubicBezTo>
                  <a:lnTo>
                    <a:pt x="483" y="446"/>
                  </a:lnTo>
                  <a:cubicBezTo>
                    <a:pt x="445" y="542"/>
                    <a:pt x="406" y="641"/>
                    <a:pt x="374" y="740"/>
                  </a:cubicBezTo>
                  <a:lnTo>
                    <a:pt x="374" y="740"/>
                  </a:lnTo>
                  <a:cubicBezTo>
                    <a:pt x="333" y="871"/>
                    <a:pt x="260" y="991"/>
                    <a:pt x="190" y="1105"/>
                  </a:cubicBezTo>
                  <a:lnTo>
                    <a:pt x="190" y="1105"/>
                  </a:lnTo>
                  <a:cubicBezTo>
                    <a:pt x="161" y="1155"/>
                    <a:pt x="129" y="1206"/>
                    <a:pt x="101" y="1257"/>
                  </a:cubicBezTo>
                  <a:lnTo>
                    <a:pt x="100" y="1260"/>
                  </a:lnTo>
                  <a:lnTo>
                    <a:pt x="100" y="1260"/>
                  </a:lnTo>
                  <a:cubicBezTo>
                    <a:pt x="61" y="1331"/>
                    <a:pt x="30" y="1387"/>
                    <a:pt x="56" y="1473"/>
                  </a:cubicBezTo>
                  <a:lnTo>
                    <a:pt x="56" y="1473"/>
                  </a:lnTo>
                  <a:cubicBezTo>
                    <a:pt x="58" y="1475"/>
                    <a:pt x="52" y="1484"/>
                    <a:pt x="49" y="1491"/>
                  </a:cubicBezTo>
                  <a:lnTo>
                    <a:pt x="49" y="1491"/>
                  </a:lnTo>
                  <a:cubicBezTo>
                    <a:pt x="44" y="1500"/>
                    <a:pt x="37" y="1511"/>
                    <a:pt x="34" y="1524"/>
                  </a:cubicBezTo>
                  <a:lnTo>
                    <a:pt x="31" y="1538"/>
                  </a:lnTo>
                  <a:lnTo>
                    <a:pt x="31" y="1538"/>
                  </a:lnTo>
                  <a:cubicBezTo>
                    <a:pt x="14" y="1603"/>
                    <a:pt x="0" y="1660"/>
                    <a:pt x="30" y="1707"/>
                  </a:cubicBezTo>
                  <a:lnTo>
                    <a:pt x="30" y="1707"/>
                  </a:lnTo>
                  <a:cubicBezTo>
                    <a:pt x="35" y="1715"/>
                    <a:pt x="42" y="1722"/>
                    <a:pt x="50" y="1729"/>
                  </a:cubicBezTo>
                  <a:lnTo>
                    <a:pt x="50" y="1729"/>
                  </a:lnTo>
                  <a:cubicBezTo>
                    <a:pt x="60" y="1721"/>
                    <a:pt x="72" y="1716"/>
                    <a:pt x="87" y="1715"/>
                  </a:cubicBezTo>
                  <a:lnTo>
                    <a:pt x="87" y="1715"/>
                  </a:lnTo>
                  <a:cubicBezTo>
                    <a:pt x="106" y="1727"/>
                    <a:pt x="134" y="1735"/>
                    <a:pt x="171" y="174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D03A7101-397C-7747-80A6-9136E5CE4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3150" y="3781839"/>
              <a:ext cx="2263918" cy="1371024"/>
            </a:xfrm>
            <a:custGeom>
              <a:avLst/>
              <a:gdLst>
                <a:gd name="T0" fmla="*/ 1426 w 3468"/>
                <a:gd name="T1" fmla="*/ 206 h 2098"/>
                <a:gd name="T2" fmla="*/ 971 w 3468"/>
                <a:gd name="T3" fmla="*/ 99 h 2098"/>
                <a:gd name="T4" fmla="*/ 705 w 3468"/>
                <a:gd name="T5" fmla="*/ 64 h 2098"/>
                <a:gd name="T6" fmla="*/ 58 w 3468"/>
                <a:gd name="T7" fmla="*/ 0 h 2098"/>
                <a:gd name="T8" fmla="*/ 16 w 3468"/>
                <a:gd name="T9" fmla="*/ 374 h 2098"/>
                <a:gd name="T10" fmla="*/ 49 w 3468"/>
                <a:gd name="T11" fmla="*/ 465 h 2098"/>
                <a:gd name="T12" fmla="*/ 59 w 3468"/>
                <a:gd name="T13" fmla="*/ 609 h 2098"/>
                <a:gd name="T14" fmla="*/ 61 w 3468"/>
                <a:gd name="T15" fmla="*/ 611 h 2098"/>
                <a:gd name="T16" fmla="*/ 109 w 3468"/>
                <a:gd name="T17" fmla="*/ 666 h 2098"/>
                <a:gd name="T18" fmla="*/ 191 w 3468"/>
                <a:gd name="T19" fmla="*/ 772 h 2098"/>
                <a:gd name="T20" fmla="*/ 278 w 3468"/>
                <a:gd name="T21" fmla="*/ 921 h 2098"/>
                <a:gd name="T22" fmla="*/ 338 w 3468"/>
                <a:gd name="T23" fmla="*/ 971 h 2098"/>
                <a:gd name="T24" fmla="*/ 365 w 3468"/>
                <a:gd name="T25" fmla="*/ 987 h 2098"/>
                <a:gd name="T26" fmla="*/ 372 w 3468"/>
                <a:gd name="T27" fmla="*/ 1042 h 2098"/>
                <a:gd name="T28" fmla="*/ 357 w 3468"/>
                <a:gd name="T29" fmla="*/ 1017 h 2098"/>
                <a:gd name="T30" fmla="*/ 357 w 3468"/>
                <a:gd name="T31" fmla="*/ 1038 h 2098"/>
                <a:gd name="T32" fmla="*/ 347 w 3468"/>
                <a:gd name="T33" fmla="*/ 1085 h 2098"/>
                <a:gd name="T34" fmla="*/ 306 w 3468"/>
                <a:gd name="T35" fmla="*/ 1211 h 2098"/>
                <a:gd name="T36" fmla="*/ 300 w 3468"/>
                <a:gd name="T37" fmla="*/ 1298 h 2098"/>
                <a:gd name="T38" fmla="*/ 296 w 3468"/>
                <a:gd name="T39" fmla="*/ 1291 h 2098"/>
                <a:gd name="T40" fmla="*/ 284 w 3468"/>
                <a:gd name="T41" fmla="*/ 1316 h 2098"/>
                <a:gd name="T42" fmla="*/ 236 w 3468"/>
                <a:gd name="T43" fmla="*/ 1398 h 2098"/>
                <a:gd name="T44" fmla="*/ 241 w 3468"/>
                <a:gd name="T45" fmla="*/ 1404 h 2098"/>
                <a:gd name="T46" fmla="*/ 380 w 3468"/>
                <a:gd name="T47" fmla="*/ 1401 h 2098"/>
                <a:gd name="T48" fmla="*/ 392 w 3468"/>
                <a:gd name="T49" fmla="*/ 1388 h 2098"/>
                <a:gd name="T50" fmla="*/ 408 w 3468"/>
                <a:gd name="T51" fmla="*/ 1409 h 2098"/>
                <a:gd name="T52" fmla="*/ 412 w 3468"/>
                <a:gd name="T53" fmla="*/ 1412 h 2098"/>
                <a:gd name="T54" fmla="*/ 511 w 3468"/>
                <a:gd name="T55" fmla="*/ 1872 h 2098"/>
                <a:gd name="T56" fmla="*/ 582 w 3468"/>
                <a:gd name="T57" fmla="*/ 1986 h 2098"/>
                <a:gd name="T58" fmla="*/ 814 w 3468"/>
                <a:gd name="T59" fmla="*/ 1992 h 2098"/>
                <a:gd name="T60" fmla="*/ 809 w 3468"/>
                <a:gd name="T61" fmla="*/ 1995 h 2098"/>
                <a:gd name="T62" fmla="*/ 827 w 3468"/>
                <a:gd name="T63" fmla="*/ 1995 h 2098"/>
                <a:gd name="T64" fmla="*/ 823 w 3468"/>
                <a:gd name="T65" fmla="*/ 1991 h 2098"/>
                <a:gd name="T66" fmla="*/ 1044 w 3468"/>
                <a:gd name="T67" fmla="*/ 1977 h 2098"/>
                <a:gd name="T68" fmla="*/ 1069 w 3468"/>
                <a:gd name="T69" fmla="*/ 1957 h 2098"/>
                <a:gd name="T70" fmla="*/ 1102 w 3468"/>
                <a:gd name="T71" fmla="*/ 1946 h 2098"/>
                <a:gd name="T72" fmla="*/ 1117 w 3468"/>
                <a:gd name="T73" fmla="*/ 1977 h 2098"/>
                <a:gd name="T74" fmla="*/ 1166 w 3468"/>
                <a:gd name="T75" fmla="*/ 2040 h 2098"/>
                <a:gd name="T76" fmla="*/ 1191 w 3468"/>
                <a:gd name="T77" fmla="*/ 1918 h 2098"/>
                <a:gd name="T78" fmla="*/ 2018 w 3468"/>
                <a:gd name="T79" fmla="*/ 1948 h 2098"/>
                <a:gd name="T80" fmla="*/ 2793 w 3468"/>
                <a:gd name="T81" fmla="*/ 2040 h 2098"/>
                <a:gd name="T82" fmla="*/ 3304 w 3468"/>
                <a:gd name="T83" fmla="*/ 2093 h 2098"/>
                <a:gd name="T84" fmla="*/ 3310 w 3468"/>
                <a:gd name="T85" fmla="*/ 2096 h 2098"/>
                <a:gd name="T86" fmla="*/ 3327 w 3468"/>
                <a:gd name="T87" fmla="*/ 2048 h 2098"/>
                <a:gd name="T88" fmla="*/ 3340 w 3468"/>
                <a:gd name="T89" fmla="*/ 1953 h 2098"/>
                <a:gd name="T90" fmla="*/ 3352 w 3468"/>
                <a:gd name="T91" fmla="*/ 1830 h 2098"/>
                <a:gd name="T92" fmla="*/ 3351 w 3468"/>
                <a:gd name="T93" fmla="*/ 1832 h 2098"/>
                <a:gd name="T94" fmla="*/ 3367 w 3468"/>
                <a:gd name="T95" fmla="*/ 1703 h 2098"/>
                <a:gd name="T96" fmla="*/ 3374 w 3468"/>
                <a:gd name="T97" fmla="*/ 1695 h 2098"/>
                <a:gd name="T98" fmla="*/ 3372 w 3468"/>
                <a:gd name="T99" fmla="*/ 1688 h 2098"/>
                <a:gd name="T100" fmla="*/ 3387 w 3468"/>
                <a:gd name="T101" fmla="*/ 1593 h 2098"/>
                <a:gd name="T102" fmla="*/ 3400 w 3468"/>
                <a:gd name="T103" fmla="*/ 1514 h 2098"/>
                <a:gd name="T104" fmla="*/ 3405 w 3468"/>
                <a:gd name="T105" fmla="*/ 1488 h 2098"/>
                <a:gd name="T106" fmla="*/ 3404 w 3468"/>
                <a:gd name="T107" fmla="*/ 1437 h 2098"/>
                <a:gd name="T108" fmla="*/ 3437 w 3468"/>
                <a:gd name="T109" fmla="*/ 1091 h 2098"/>
                <a:gd name="T110" fmla="*/ 3426 w 3468"/>
                <a:gd name="T111" fmla="*/ 951 h 2098"/>
                <a:gd name="T112" fmla="*/ 3465 w 3468"/>
                <a:gd name="T113" fmla="*/ 478 h 2098"/>
                <a:gd name="T114" fmla="*/ 3150 w 3468"/>
                <a:gd name="T115" fmla="*/ 420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68" h="2098">
                  <a:moveTo>
                    <a:pt x="3150" y="420"/>
                  </a:moveTo>
                  <a:lnTo>
                    <a:pt x="3150" y="420"/>
                  </a:lnTo>
                  <a:cubicBezTo>
                    <a:pt x="2581" y="404"/>
                    <a:pt x="1983" y="317"/>
                    <a:pt x="1426" y="206"/>
                  </a:cubicBezTo>
                  <a:lnTo>
                    <a:pt x="1426" y="206"/>
                  </a:lnTo>
                  <a:cubicBezTo>
                    <a:pt x="1273" y="175"/>
                    <a:pt x="1124" y="131"/>
                    <a:pt x="971" y="99"/>
                  </a:cubicBezTo>
                  <a:lnTo>
                    <a:pt x="971" y="99"/>
                  </a:lnTo>
                  <a:cubicBezTo>
                    <a:pt x="975" y="100"/>
                    <a:pt x="733" y="65"/>
                    <a:pt x="857" y="77"/>
                  </a:cubicBezTo>
                  <a:lnTo>
                    <a:pt x="857" y="77"/>
                  </a:lnTo>
                  <a:cubicBezTo>
                    <a:pt x="806" y="72"/>
                    <a:pt x="755" y="68"/>
                    <a:pt x="705" y="64"/>
                  </a:cubicBezTo>
                  <a:lnTo>
                    <a:pt x="705" y="64"/>
                  </a:lnTo>
                  <a:cubicBezTo>
                    <a:pt x="494" y="48"/>
                    <a:pt x="269" y="42"/>
                    <a:pt x="58" y="0"/>
                  </a:cubicBez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cubicBezTo>
                    <a:pt x="45" y="125"/>
                    <a:pt x="0" y="248"/>
                    <a:pt x="16" y="374"/>
                  </a:cubicBezTo>
                  <a:lnTo>
                    <a:pt x="16" y="374"/>
                  </a:lnTo>
                  <a:cubicBezTo>
                    <a:pt x="27" y="404"/>
                    <a:pt x="42" y="434"/>
                    <a:pt x="49" y="465"/>
                  </a:cubicBezTo>
                  <a:lnTo>
                    <a:pt x="49" y="465"/>
                  </a:lnTo>
                  <a:cubicBezTo>
                    <a:pt x="76" y="485"/>
                    <a:pt x="72" y="505"/>
                    <a:pt x="50" y="526"/>
                  </a:cubicBezTo>
                  <a:lnTo>
                    <a:pt x="50" y="526"/>
                  </a:lnTo>
                  <a:cubicBezTo>
                    <a:pt x="47" y="554"/>
                    <a:pt x="44" y="581"/>
                    <a:pt x="59" y="609"/>
                  </a:cubicBezTo>
                  <a:lnTo>
                    <a:pt x="59" y="609"/>
                  </a:lnTo>
                  <a:cubicBezTo>
                    <a:pt x="60" y="610"/>
                    <a:pt x="60" y="611"/>
                    <a:pt x="61" y="611"/>
                  </a:cubicBezTo>
                  <a:lnTo>
                    <a:pt x="61" y="611"/>
                  </a:lnTo>
                  <a:cubicBezTo>
                    <a:pt x="71" y="619"/>
                    <a:pt x="78" y="629"/>
                    <a:pt x="82" y="640"/>
                  </a:cubicBezTo>
                  <a:lnTo>
                    <a:pt x="82" y="640"/>
                  </a:lnTo>
                  <a:cubicBezTo>
                    <a:pt x="90" y="649"/>
                    <a:pt x="99" y="657"/>
                    <a:pt x="109" y="666"/>
                  </a:cubicBezTo>
                  <a:lnTo>
                    <a:pt x="109" y="666"/>
                  </a:lnTo>
                  <a:cubicBezTo>
                    <a:pt x="145" y="697"/>
                    <a:pt x="174" y="727"/>
                    <a:pt x="191" y="772"/>
                  </a:cubicBezTo>
                  <a:lnTo>
                    <a:pt x="191" y="772"/>
                  </a:lnTo>
                  <a:cubicBezTo>
                    <a:pt x="206" y="813"/>
                    <a:pt x="215" y="859"/>
                    <a:pt x="244" y="892"/>
                  </a:cubicBezTo>
                  <a:lnTo>
                    <a:pt x="244" y="892"/>
                  </a:lnTo>
                  <a:cubicBezTo>
                    <a:pt x="250" y="901"/>
                    <a:pt x="260" y="909"/>
                    <a:pt x="278" y="921"/>
                  </a:cubicBezTo>
                  <a:lnTo>
                    <a:pt x="278" y="921"/>
                  </a:lnTo>
                  <a:cubicBezTo>
                    <a:pt x="300" y="936"/>
                    <a:pt x="322" y="951"/>
                    <a:pt x="338" y="971"/>
                  </a:cubicBezTo>
                  <a:lnTo>
                    <a:pt x="338" y="971"/>
                  </a:lnTo>
                  <a:cubicBezTo>
                    <a:pt x="340" y="972"/>
                    <a:pt x="342" y="973"/>
                    <a:pt x="345" y="974"/>
                  </a:cubicBezTo>
                  <a:lnTo>
                    <a:pt x="345" y="974"/>
                  </a:lnTo>
                  <a:cubicBezTo>
                    <a:pt x="352" y="979"/>
                    <a:pt x="359" y="983"/>
                    <a:pt x="365" y="987"/>
                  </a:cubicBezTo>
                  <a:lnTo>
                    <a:pt x="365" y="987"/>
                  </a:lnTo>
                  <a:cubicBezTo>
                    <a:pt x="372" y="1004"/>
                    <a:pt x="373" y="1022"/>
                    <a:pt x="372" y="1042"/>
                  </a:cubicBezTo>
                  <a:lnTo>
                    <a:pt x="372" y="1042"/>
                  </a:lnTo>
                  <a:cubicBezTo>
                    <a:pt x="368" y="1045"/>
                    <a:pt x="362" y="1050"/>
                    <a:pt x="355" y="1054"/>
                  </a:cubicBezTo>
                  <a:lnTo>
                    <a:pt x="355" y="1054"/>
                  </a:lnTo>
                  <a:cubicBezTo>
                    <a:pt x="360" y="1039"/>
                    <a:pt x="360" y="1027"/>
                    <a:pt x="357" y="1017"/>
                  </a:cubicBezTo>
                  <a:lnTo>
                    <a:pt x="357" y="1017"/>
                  </a:lnTo>
                  <a:cubicBezTo>
                    <a:pt x="357" y="1024"/>
                    <a:pt x="357" y="1030"/>
                    <a:pt x="357" y="1038"/>
                  </a:cubicBezTo>
                  <a:lnTo>
                    <a:pt x="357" y="1038"/>
                  </a:lnTo>
                  <a:cubicBezTo>
                    <a:pt x="356" y="1045"/>
                    <a:pt x="355" y="1052"/>
                    <a:pt x="353" y="1060"/>
                  </a:cubicBezTo>
                  <a:lnTo>
                    <a:pt x="353" y="1060"/>
                  </a:lnTo>
                  <a:cubicBezTo>
                    <a:pt x="355" y="1070"/>
                    <a:pt x="357" y="1080"/>
                    <a:pt x="347" y="1085"/>
                  </a:cubicBezTo>
                  <a:lnTo>
                    <a:pt x="347" y="1085"/>
                  </a:lnTo>
                  <a:cubicBezTo>
                    <a:pt x="335" y="1128"/>
                    <a:pt x="316" y="1169"/>
                    <a:pt x="306" y="1211"/>
                  </a:cubicBezTo>
                  <a:lnTo>
                    <a:pt x="306" y="1211"/>
                  </a:lnTo>
                  <a:cubicBezTo>
                    <a:pt x="300" y="1236"/>
                    <a:pt x="297" y="1260"/>
                    <a:pt x="296" y="1286"/>
                  </a:cubicBezTo>
                  <a:lnTo>
                    <a:pt x="296" y="1286"/>
                  </a:lnTo>
                  <a:cubicBezTo>
                    <a:pt x="297" y="1290"/>
                    <a:pt x="298" y="1294"/>
                    <a:pt x="300" y="1298"/>
                  </a:cubicBezTo>
                  <a:lnTo>
                    <a:pt x="300" y="1298"/>
                  </a:lnTo>
                  <a:cubicBezTo>
                    <a:pt x="299" y="1296"/>
                    <a:pt x="297" y="1294"/>
                    <a:pt x="296" y="1291"/>
                  </a:cubicBezTo>
                  <a:lnTo>
                    <a:pt x="296" y="1291"/>
                  </a:lnTo>
                  <a:cubicBezTo>
                    <a:pt x="296" y="1292"/>
                    <a:pt x="296" y="1292"/>
                    <a:pt x="296" y="1293"/>
                  </a:cubicBezTo>
                  <a:lnTo>
                    <a:pt x="296" y="1293"/>
                  </a:lnTo>
                  <a:cubicBezTo>
                    <a:pt x="296" y="1302"/>
                    <a:pt x="292" y="1312"/>
                    <a:pt x="284" y="1316"/>
                  </a:cubicBezTo>
                  <a:lnTo>
                    <a:pt x="284" y="1316"/>
                  </a:lnTo>
                  <a:cubicBezTo>
                    <a:pt x="270" y="1323"/>
                    <a:pt x="247" y="1339"/>
                    <a:pt x="236" y="1357"/>
                  </a:cubicBezTo>
                  <a:lnTo>
                    <a:pt x="236" y="1398"/>
                  </a:lnTo>
                  <a:lnTo>
                    <a:pt x="236" y="1398"/>
                  </a:lnTo>
                  <a:cubicBezTo>
                    <a:pt x="237" y="1400"/>
                    <a:pt x="239" y="1402"/>
                    <a:pt x="241" y="1404"/>
                  </a:cubicBezTo>
                  <a:lnTo>
                    <a:pt x="241" y="1404"/>
                  </a:lnTo>
                  <a:cubicBezTo>
                    <a:pt x="269" y="1427"/>
                    <a:pt x="302" y="1419"/>
                    <a:pt x="333" y="1409"/>
                  </a:cubicBezTo>
                  <a:lnTo>
                    <a:pt x="333" y="1409"/>
                  </a:lnTo>
                  <a:cubicBezTo>
                    <a:pt x="348" y="1405"/>
                    <a:pt x="364" y="1400"/>
                    <a:pt x="380" y="1401"/>
                  </a:cubicBezTo>
                  <a:lnTo>
                    <a:pt x="380" y="1401"/>
                  </a:lnTo>
                  <a:cubicBezTo>
                    <a:pt x="384" y="1397"/>
                    <a:pt x="388" y="1393"/>
                    <a:pt x="392" y="1388"/>
                  </a:cubicBezTo>
                  <a:lnTo>
                    <a:pt x="392" y="1388"/>
                  </a:lnTo>
                  <a:cubicBezTo>
                    <a:pt x="400" y="1391"/>
                    <a:pt x="410" y="1393"/>
                    <a:pt x="412" y="1398"/>
                  </a:cubicBezTo>
                  <a:lnTo>
                    <a:pt x="412" y="1398"/>
                  </a:lnTo>
                  <a:cubicBezTo>
                    <a:pt x="415" y="1403"/>
                    <a:pt x="413" y="1409"/>
                    <a:pt x="408" y="1409"/>
                  </a:cubicBezTo>
                  <a:lnTo>
                    <a:pt x="408" y="1409"/>
                  </a:lnTo>
                  <a:cubicBezTo>
                    <a:pt x="410" y="1410"/>
                    <a:pt x="411" y="1411"/>
                    <a:pt x="412" y="1412"/>
                  </a:cubicBezTo>
                  <a:lnTo>
                    <a:pt x="412" y="1412"/>
                  </a:lnTo>
                  <a:cubicBezTo>
                    <a:pt x="475" y="1466"/>
                    <a:pt x="461" y="1568"/>
                    <a:pt x="461" y="1641"/>
                  </a:cubicBezTo>
                  <a:lnTo>
                    <a:pt x="461" y="1641"/>
                  </a:lnTo>
                  <a:cubicBezTo>
                    <a:pt x="462" y="1719"/>
                    <a:pt x="481" y="1799"/>
                    <a:pt x="511" y="1872"/>
                  </a:cubicBezTo>
                  <a:lnTo>
                    <a:pt x="511" y="1872"/>
                  </a:lnTo>
                  <a:cubicBezTo>
                    <a:pt x="527" y="1912"/>
                    <a:pt x="547" y="1958"/>
                    <a:pt x="582" y="1986"/>
                  </a:cubicBezTo>
                  <a:lnTo>
                    <a:pt x="582" y="1986"/>
                  </a:lnTo>
                  <a:cubicBezTo>
                    <a:pt x="604" y="2004"/>
                    <a:pt x="627" y="2006"/>
                    <a:pt x="651" y="2004"/>
                  </a:cubicBezTo>
                  <a:lnTo>
                    <a:pt x="651" y="2004"/>
                  </a:lnTo>
                  <a:cubicBezTo>
                    <a:pt x="705" y="1958"/>
                    <a:pt x="765" y="2003"/>
                    <a:pt x="814" y="1992"/>
                  </a:cubicBezTo>
                  <a:lnTo>
                    <a:pt x="814" y="1992"/>
                  </a:lnTo>
                  <a:cubicBezTo>
                    <a:pt x="812" y="1993"/>
                    <a:pt x="811" y="1994"/>
                    <a:pt x="809" y="1995"/>
                  </a:cubicBezTo>
                  <a:lnTo>
                    <a:pt x="809" y="1995"/>
                  </a:lnTo>
                  <a:cubicBezTo>
                    <a:pt x="814" y="1995"/>
                    <a:pt x="819" y="1995"/>
                    <a:pt x="825" y="1995"/>
                  </a:cubicBezTo>
                  <a:lnTo>
                    <a:pt x="825" y="1995"/>
                  </a:lnTo>
                  <a:cubicBezTo>
                    <a:pt x="825" y="1995"/>
                    <a:pt x="826" y="1995"/>
                    <a:pt x="827" y="1995"/>
                  </a:cubicBezTo>
                  <a:lnTo>
                    <a:pt x="827" y="1995"/>
                  </a:lnTo>
                  <a:cubicBezTo>
                    <a:pt x="825" y="1994"/>
                    <a:pt x="824" y="1992"/>
                    <a:pt x="823" y="1991"/>
                  </a:cubicBezTo>
                  <a:lnTo>
                    <a:pt x="823" y="1991"/>
                  </a:lnTo>
                  <a:cubicBezTo>
                    <a:pt x="859" y="1994"/>
                    <a:pt x="899" y="1976"/>
                    <a:pt x="932" y="2003"/>
                  </a:cubicBezTo>
                  <a:lnTo>
                    <a:pt x="932" y="2003"/>
                  </a:lnTo>
                  <a:cubicBezTo>
                    <a:pt x="974" y="2011"/>
                    <a:pt x="1017" y="2016"/>
                    <a:pt x="1044" y="1977"/>
                  </a:cubicBezTo>
                  <a:lnTo>
                    <a:pt x="1044" y="1977"/>
                  </a:lnTo>
                  <a:cubicBezTo>
                    <a:pt x="1052" y="1966"/>
                    <a:pt x="1061" y="1959"/>
                    <a:pt x="1069" y="1957"/>
                  </a:cubicBezTo>
                  <a:lnTo>
                    <a:pt x="1069" y="1957"/>
                  </a:lnTo>
                  <a:cubicBezTo>
                    <a:pt x="1077" y="1949"/>
                    <a:pt x="1084" y="1945"/>
                    <a:pt x="1091" y="1944"/>
                  </a:cubicBezTo>
                  <a:lnTo>
                    <a:pt x="1091" y="1944"/>
                  </a:lnTo>
                  <a:cubicBezTo>
                    <a:pt x="1095" y="1945"/>
                    <a:pt x="1098" y="1945"/>
                    <a:pt x="1102" y="1946"/>
                  </a:cubicBezTo>
                  <a:lnTo>
                    <a:pt x="1102" y="1946"/>
                  </a:lnTo>
                  <a:cubicBezTo>
                    <a:pt x="1108" y="1951"/>
                    <a:pt x="1114" y="1961"/>
                    <a:pt x="1117" y="1977"/>
                  </a:cubicBezTo>
                  <a:lnTo>
                    <a:pt x="1117" y="1977"/>
                  </a:lnTo>
                  <a:cubicBezTo>
                    <a:pt x="1134" y="1994"/>
                    <a:pt x="1149" y="2017"/>
                    <a:pt x="1161" y="2034"/>
                  </a:cubicBezTo>
                  <a:lnTo>
                    <a:pt x="1161" y="2034"/>
                  </a:lnTo>
                  <a:cubicBezTo>
                    <a:pt x="1163" y="2036"/>
                    <a:pt x="1165" y="2039"/>
                    <a:pt x="1166" y="2040"/>
                  </a:cubicBezTo>
                  <a:lnTo>
                    <a:pt x="1166" y="2040"/>
                  </a:lnTo>
                  <a:cubicBezTo>
                    <a:pt x="1189" y="2004"/>
                    <a:pt x="1186" y="1959"/>
                    <a:pt x="1191" y="1918"/>
                  </a:cubicBezTo>
                  <a:lnTo>
                    <a:pt x="1191" y="1918"/>
                  </a:lnTo>
                  <a:cubicBezTo>
                    <a:pt x="1195" y="1871"/>
                    <a:pt x="1216" y="1851"/>
                    <a:pt x="1266" y="1857"/>
                  </a:cubicBezTo>
                  <a:lnTo>
                    <a:pt x="1266" y="1857"/>
                  </a:lnTo>
                  <a:cubicBezTo>
                    <a:pt x="1516" y="1889"/>
                    <a:pt x="1767" y="1918"/>
                    <a:pt x="2018" y="1948"/>
                  </a:cubicBezTo>
                  <a:lnTo>
                    <a:pt x="2018" y="1948"/>
                  </a:lnTo>
                  <a:cubicBezTo>
                    <a:pt x="2276" y="1978"/>
                    <a:pt x="2535" y="2010"/>
                    <a:pt x="2793" y="2040"/>
                  </a:cubicBezTo>
                  <a:lnTo>
                    <a:pt x="2793" y="2040"/>
                  </a:lnTo>
                  <a:cubicBezTo>
                    <a:pt x="2950" y="2059"/>
                    <a:pt x="3107" y="2074"/>
                    <a:pt x="3264" y="2095"/>
                  </a:cubicBezTo>
                  <a:lnTo>
                    <a:pt x="3264" y="2095"/>
                  </a:lnTo>
                  <a:cubicBezTo>
                    <a:pt x="3281" y="2096"/>
                    <a:pt x="3295" y="2097"/>
                    <a:pt x="3304" y="2093"/>
                  </a:cubicBezTo>
                  <a:lnTo>
                    <a:pt x="3304" y="2093"/>
                  </a:lnTo>
                  <a:cubicBezTo>
                    <a:pt x="3306" y="2094"/>
                    <a:pt x="3308" y="2095"/>
                    <a:pt x="3310" y="2096"/>
                  </a:cubicBezTo>
                  <a:lnTo>
                    <a:pt x="3310" y="2096"/>
                  </a:lnTo>
                  <a:cubicBezTo>
                    <a:pt x="3310" y="2093"/>
                    <a:pt x="3311" y="2092"/>
                    <a:pt x="3311" y="2090"/>
                  </a:cubicBezTo>
                  <a:lnTo>
                    <a:pt x="3311" y="2090"/>
                  </a:lnTo>
                  <a:cubicBezTo>
                    <a:pt x="3320" y="2083"/>
                    <a:pt x="3325" y="2070"/>
                    <a:pt x="3327" y="2048"/>
                  </a:cubicBezTo>
                  <a:lnTo>
                    <a:pt x="3327" y="2048"/>
                  </a:lnTo>
                  <a:cubicBezTo>
                    <a:pt x="3328" y="2016"/>
                    <a:pt x="3333" y="1984"/>
                    <a:pt x="3340" y="1953"/>
                  </a:cubicBezTo>
                  <a:lnTo>
                    <a:pt x="3340" y="1953"/>
                  </a:lnTo>
                  <a:cubicBezTo>
                    <a:pt x="3344" y="1926"/>
                    <a:pt x="3349" y="1900"/>
                    <a:pt x="3350" y="1873"/>
                  </a:cubicBezTo>
                  <a:lnTo>
                    <a:pt x="3350" y="1873"/>
                  </a:lnTo>
                  <a:cubicBezTo>
                    <a:pt x="3351" y="1859"/>
                    <a:pt x="3351" y="1844"/>
                    <a:pt x="3352" y="1830"/>
                  </a:cubicBezTo>
                  <a:lnTo>
                    <a:pt x="3352" y="1830"/>
                  </a:lnTo>
                  <a:cubicBezTo>
                    <a:pt x="3352" y="1831"/>
                    <a:pt x="3352" y="1832"/>
                    <a:pt x="3351" y="1832"/>
                  </a:cubicBezTo>
                  <a:lnTo>
                    <a:pt x="3351" y="1832"/>
                  </a:lnTo>
                  <a:cubicBezTo>
                    <a:pt x="3357" y="1793"/>
                    <a:pt x="3362" y="1759"/>
                    <a:pt x="3367" y="1726"/>
                  </a:cubicBezTo>
                  <a:lnTo>
                    <a:pt x="3367" y="1726"/>
                  </a:lnTo>
                  <a:cubicBezTo>
                    <a:pt x="3367" y="1718"/>
                    <a:pt x="3367" y="1711"/>
                    <a:pt x="3367" y="1703"/>
                  </a:cubicBezTo>
                  <a:lnTo>
                    <a:pt x="3367" y="1703"/>
                  </a:lnTo>
                  <a:cubicBezTo>
                    <a:pt x="3369" y="1701"/>
                    <a:pt x="3371" y="1698"/>
                    <a:pt x="3374" y="1695"/>
                  </a:cubicBezTo>
                  <a:lnTo>
                    <a:pt x="3374" y="1695"/>
                  </a:lnTo>
                  <a:cubicBezTo>
                    <a:pt x="3372" y="1693"/>
                    <a:pt x="3371" y="1692"/>
                    <a:pt x="3371" y="1690"/>
                  </a:cubicBezTo>
                  <a:lnTo>
                    <a:pt x="3371" y="1690"/>
                  </a:lnTo>
                  <a:cubicBezTo>
                    <a:pt x="3371" y="1689"/>
                    <a:pt x="3372" y="1689"/>
                    <a:pt x="3372" y="1688"/>
                  </a:cubicBezTo>
                  <a:lnTo>
                    <a:pt x="3372" y="1688"/>
                  </a:lnTo>
                  <a:cubicBezTo>
                    <a:pt x="3378" y="1655"/>
                    <a:pt x="3382" y="1624"/>
                    <a:pt x="3387" y="1593"/>
                  </a:cubicBezTo>
                  <a:lnTo>
                    <a:pt x="3387" y="1593"/>
                  </a:lnTo>
                  <a:cubicBezTo>
                    <a:pt x="3386" y="1573"/>
                    <a:pt x="3390" y="1554"/>
                    <a:pt x="3395" y="1535"/>
                  </a:cubicBezTo>
                  <a:lnTo>
                    <a:pt x="3395" y="1535"/>
                  </a:lnTo>
                  <a:cubicBezTo>
                    <a:pt x="3397" y="1528"/>
                    <a:pt x="3399" y="1521"/>
                    <a:pt x="3400" y="1514"/>
                  </a:cubicBezTo>
                  <a:lnTo>
                    <a:pt x="3400" y="1514"/>
                  </a:lnTo>
                  <a:cubicBezTo>
                    <a:pt x="3402" y="1505"/>
                    <a:pt x="3404" y="1497"/>
                    <a:pt x="3405" y="1488"/>
                  </a:cubicBezTo>
                  <a:lnTo>
                    <a:pt x="3405" y="1488"/>
                  </a:lnTo>
                  <a:cubicBezTo>
                    <a:pt x="3405" y="1487"/>
                    <a:pt x="3406" y="1487"/>
                    <a:pt x="3406" y="1486"/>
                  </a:cubicBezTo>
                  <a:lnTo>
                    <a:pt x="3406" y="1486"/>
                  </a:lnTo>
                  <a:cubicBezTo>
                    <a:pt x="3408" y="1470"/>
                    <a:pt x="3408" y="1454"/>
                    <a:pt x="3404" y="1437"/>
                  </a:cubicBezTo>
                  <a:lnTo>
                    <a:pt x="3404" y="1437"/>
                  </a:lnTo>
                  <a:cubicBezTo>
                    <a:pt x="3395" y="1320"/>
                    <a:pt x="3391" y="1203"/>
                    <a:pt x="3437" y="1091"/>
                  </a:cubicBezTo>
                  <a:lnTo>
                    <a:pt x="3437" y="1091"/>
                  </a:lnTo>
                  <a:cubicBezTo>
                    <a:pt x="3437" y="1062"/>
                    <a:pt x="3437" y="1033"/>
                    <a:pt x="3438" y="1004"/>
                  </a:cubicBezTo>
                  <a:lnTo>
                    <a:pt x="3438" y="1004"/>
                  </a:lnTo>
                  <a:cubicBezTo>
                    <a:pt x="3415" y="990"/>
                    <a:pt x="3425" y="969"/>
                    <a:pt x="3426" y="951"/>
                  </a:cubicBezTo>
                  <a:lnTo>
                    <a:pt x="3426" y="951"/>
                  </a:lnTo>
                  <a:cubicBezTo>
                    <a:pt x="3438" y="793"/>
                    <a:pt x="3448" y="636"/>
                    <a:pt x="3465" y="478"/>
                  </a:cubicBezTo>
                  <a:lnTo>
                    <a:pt x="3465" y="478"/>
                  </a:lnTo>
                  <a:cubicBezTo>
                    <a:pt x="3467" y="458"/>
                    <a:pt x="3466" y="444"/>
                    <a:pt x="3460" y="435"/>
                  </a:cubicBezTo>
                  <a:lnTo>
                    <a:pt x="3460" y="435"/>
                  </a:lnTo>
                  <a:cubicBezTo>
                    <a:pt x="3355" y="429"/>
                    <a:pt x="3251" y="423"/>
                    <a:pt x="3150" y="420"/>
                  </a:cubicBezTo>
                </a:path>
              </a:pathLst>
            </a:custGeom>
            <a:grpFill/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5EA64962-77E3-1F4A-8E89-3300F0592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4250" y="5708760"/>
              <a:ext cx="1817472" cy="921697"/>
            </a:xfrm>
            <a:custGeom>
              <a:avLst/>
              <a:gdLst>
                <a:gd name="T0" fmla="*/ 2773 w 2781"/>
                <a:gd name="T1" fmla="*/ 1343 h 1412"/>
                <a:gd name="T2" fmla="*/ 2757 w 2781"/>
                <a:gd name="T3" fmla="*/ 1326 h 1412"/>
                <a:gd name="T4" fmla="*/ 2740 w 2781"/>
                <a:gd name="T5" fmla="*/ 1293 h 1412"/>
                <a:gd name="T6" fmla="*/ 2690 w 2781"/>
                <a:gd name="T7" fmla="*/ 1210 h 1412"/>
                <a:gd name="T8" fmla="*/ 2665 w 2781"/>
                <a:gd name="T9" fmla="*/ 1192 h 1412"/>
                <a:gd name="T10" fmla="*/ 2659 w 2781"/>
                <a:gd name="T11" fmla="*/ 1176 h 1412"/>
                <a:gd name="T12" fmla="*/ 2656 w 2781"/>
                <a:gd name="T13" fmla="*/ 1171 h 1412"/>
                <a:gd name="T14" fmla="*/ 2648 w 2781"/>
                <a:gd name="T15" fmla="*/ 1149 h 1412"/>
                <a:gd name="T16" fmla="*/ 2626 w 2781"/>
                <a:gd name="T17" fmla="*/ 1080 h 1412"/>
                <a:gd name="T18" fmla="*/ 2588 w 2781"/>
                <a:gd name="T19" fmla="*/ 903 h 1412"/>
                <a:gd name="T20" fmla="*/ 2578 w 2781"/>
                <a:gd name="T21" fmla="*/ 868 h 1412"/>
                <a:gd name="T22" fmla="*/ 2580 w 2781"/>
                <a:gd name="T23" fmla="*/ 863 h 1412"/>
                <a:gd name="T24" fmla="*/ 2548 w 2781"/>
                <a:gd name="T25" fmla="*/ 739 h 1412"/>
                <a:gd name="T26" fmla="*/ 2540 w 2781"/>
                <a:gd name="T27" fmla="*/ 726 h 1412"/>
                <a:gd name="T28" fmla="*/ 2525 w 2781"/>
                <a:gd name="T29" fmla="*/ 677 h 1412"/>
                <a:gd name="T30" fmla="*/ 2487 w 2781"/>
                <a:gd name="T31" fmla="*/ 585 h 1412"/>
                <a:gd name="T32" fmla="*/ 2447 w 2781"/>
                <a:gd name="T33" fmla="*/ 478 h 1412"/>
                <a:gd name="T34" fmla="*/ 2400 w 2781"/>
                <a:gd name="T35" fmla="*/ 292 h 1412"/>
                <a:gd name="T36" fmla="*/ 2397 w 2781"/>
                <a:gd name="T37" fmla="*/ 274 h 1412"/>
                <a:gd name="T38" fmla="*/ 2395 w 2781"/>
                <a:gd name="T39" fmla="*/ 257 h 1412"/>
                <a:gd name="T40" fmla="*/ 2384 w 2781"/>
                <a:gd name="T41" fmla="*/ 258 h 1412"/>
                <a:gd name="T42" fmla="*/ 2281 w 2781"/>
                <a:gd name="T43" fmla="*/ 256 h 1412"/>
                <a:gd name="T44" fmla="*/ 2196 w 2781"/>
                <a:gd name="T45" fmla="*/ 218 h 1412"/>
                <a:gd name="T46" fmla="*/ 2134 w 2781"/>
                <a:gd name="T47" fmla="*/ 218 h 1412"/>
                <a:gd name="T48" fmla="*/ 2130 w 2781"/>
                <a:gd name="T49" fmla="*/ 218 h 1412"/>
                <a:gd name="T50" fmla="*/ 2110 w 2781"/>
                <a:gd name="T51" fmla="*/ 223 h 1412"/>
                <a:gd name="T52" fmla="*/ 2101 w 2781"/>
                <a:gd name="T53" fmla="*/ 226 h 1412"/>
                <a:gd name="T54" fmla="*/ 2035 w 2781"/>
                <a:gd name="T55" fmla="*/ 243 h 1412"/>
                <a:gd name="T56" fmla="*/ 2025 w 2781"/>
                <a:gd name="T57" fmla="*/ 243 h 1412"/>
                <a:gd name="T58" fmla="*/ 1997 w 2781"/>
                <a:gd name="T59" fmla="*/ 219 h 1412"/>
                <a:gd name="T60" fmla="*/ 1969 w 2781"/>
                <a:gd name="T61" fmla="*/ 176 h 1412"/>
                <a:gd name="T62" fmla="*/ 1916 w 2781"/>
                <a:gd name="T63" fmla="*/ 168 h 1412"/>
                <a:gd name="T64" fmla="*/ 1864 w 2781"/>
                <a:gd name="T65" fmla="*/ 178 h 1412"/>
                <a:gd name="T66" fmla="*/ 1838 w 2781"/>
                <a:gd name="T67" fmla="*/ 158 h 1412"/>
                <a:gd name="T68" fmla="*/ 1822 w 2781"/>
                <a:gd name="T69" fmla="*/ 121 h 1412"/>
                <a:gd name="T70" fmla="*/ 1763 w 2781"/>
                <a:gd name="T71" fmla="*/ 100 h 1412"/>
                <a:gd name="T72" fmla="*/ 1502 w 2781"/>
                <a:gd name="T73" fmla="*/ 75 h 1412"/>
                <a:gd name="T74" fmla="*/ 1354 w 2781"/>
                <a:gd name="T75" fmla="*/ 77 h 1412"/>
                <a:gd name="T76" fmla="*/ 1076 w 2781"/>
                <a:gd name="T77" fmla="*/ 63 h 1412"/>
                <a:gd name="T78" fmla="*/ 1072 w 2781"/>
                <a:gd name="T79" fmla="*/ 63 h 1412"/>
                <a:gd name="T80" fmla="*/ 718 w 2781"/>
                <a:gd name="T81" fmla="*/ 44 h 1412"/>
                <a:gd name="T82" fmla="*/ 718 w 2781"/>
                <a:gd name="T83" fmla="*/ 45 h 1412"/>
                <a:gd name="T84" fmla="*/ 547 w 2781"/>
                <a:gd name="T85" fmla="*/ 32 h 1412"/>
                <a:gd name="T86" fmla="*/ 513 w 2781"/>
                <a:gd name="T87" fmla="*/ 29 h 1412"/>
                <a:gd name="T88" fmla="*/ 138 w 2781"/>
                <a:gd name="T89" fmla="*/ 11 h 1412"/>
                <a:gd name="T90" fmla="*/ 89 w 2781"/>
                <a:gd name="T91" fmla="*/ 0 h 1412"/>
                <a:gd name="T92" fmla="*/ 88 w 2781"/>
                <a:gd name="T93" fmla="*/ 7 h 1412"/>
                <a:gd name="T94" fmla="*/ 86 w 2781"/>
                <a:gd name="T95" fmla="*/ 36 h 1412"/>
                <a:gd name="T96" fmla="*/ 67 w 2781"/>
                <a:gd name="T97" fmla="*/ 89 h 1412"/>
                <a:gd name="T98" fmla="*/ 7 w 2781"/>
                <a:gd name="T99" fmla="*/ 820 h 1412"/>
                <a:gd name="T100" fmla="*/ 8 w 2781"/>
                <a:gd name="T101" fmla="*/ 845 h 1412"/>
                <a:gd name="T102" fmla="*/ 0 w 2781"/>
                <a:gd name="T103" fmla="*/ 859 h 1412"/>
                <a:gd name="T104" fmla="*/ 12 w 2781"/>
                <a:gd name="T105" fmla="*/ 860 h 1412"/>
                <a:gd name="T106" fmla="*/ 60 w 2781"/>
                <a:gd name="T107" fmla="*/ 879 h 1412"/>
                <a:gd name="T108" fmla="*/ 574 w 2781"/>
                <a:gd name="T109" fmla="*/ 921 h 1412"/>
                <a:gd name="T110" fmla="*/ 638 w 2781"/>
                <a:gd name="T111" fmla="*/ 997 h 1412"/>
                <a:gd name="T112" fmla="*/ 622 w 2781"/>
                <a:gd name="T113" fmla="*/ 1272 h 1412"/>
                <a:gd name="T114" fmla="*/ 632 w 2781"/>
                <a:gd name="T115" fmla="*/ 1327 h 1412"/>
                <a:gd name="T116" fmla="*/ 631 w 2781"/>
                <a:gd name="T117" fmla="*/ 1335 h 1412"/>
                <a:gd name="T118" fmla="*/ 638 w 2781"/>
                <a:gd name="T119" fmla="*/ 1333 h 1412"/>
                <a:gd name="T120" fmla="*/ 688 w 2781"/>
                <a:gd name="T121" fmla="*/ 1345 h 1412"/>
                <a:gd name="T122" fmla="*/ 2696 w 2781"/>
                <a:gd name="T123" fmla="*/ 1408 h 1412"/>
                <a:gd name="T124" fmla="*/ 2766 w 2781"/>
                <a:gd name="T125" fmla="*/ 1397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81" h="1412">
                  <a:moveTo>
                    <a:pt x="2773" y="1343"/>
                  </a:moveTo>
                  <a:lnTo>
                    <a:pt x="2773" y="1343"/>
                  </a:lnTo>
                  <a:cubicBezTo>
                    <a:pt x="2763" y="1342"/>
                    <a:pt x="2758" y="1336"/>
                    <a:pt x="2757" y="1326"/>
                  </a:cubicBezTo>
                  <a:lnTo>
                    <a:pt x="2757" y="1326"/>
                  </a:lnTo>
                  <a:cubicBezTo>
                    <a:pt x="2742" y="1320"/>
                    <a:pt x="2735" y="1309"/>
                    <a:pt x="2740" y="1293"/>
                  </a:cubicBezTo>
                  <a:lnTo>
                    <a:pt x="2740" y="1293"/>
                  </a:lnTo>
                  <a:cubicBezTo>
                    <a:pt x="2705" y="1277"/>
                    <a:pt x="2714" y="1234"/>
                    <a:pt x="2690" y="1210"/>
                  </a:cubicBezTo>
                  <a:lnTo>
                    <a:pt x="2690" y="1210"/>
                  </a:lnTo>
                  <a:cubicBezTo>
                    <a:pt x="2679" y="1206"/>
                    <a:pt x="2670" y="1200"/>
                    <a:pt x="2665" y="1192"/>
                  </a:cubicBezTo>
                  <a:lnTo>
                    <a:pt x="2665" y="1192"/>
                  </a:lnTo>
                  <a:cubicBezTo>
                    <a:pt x="2662" y="1187"/>
                    <a:pt x="2660" y="1182"/>
                    <a:pt x="2659" y="1176"/>
                  </a:cubicBezTo>
                  <a:lnTo>
                    <a:pt x="2659" y="1176"/>
                  </a:lnTo>
                  <a:cubicBezTo>
                    <a:pt x="2657" y="1174"/>
                    <a:pt x="2657" y="1173"/>
                    <a:pt x="2656" y="1171"/>
                  </a:cubicBezTo>
                  <a:lnTo>
                    <a:pt x="2656" y="1171"/>
                  </a:lnTo>
                  <a:cubicBezTo>
                    <a:pt x="2653" y="1164"/>
                    <a:pt x="2651" y="1156"/>
                    <a:pt x="2648" y="1149"/>
                  </a:cubicBezTo>
                  <a:lnTo>
                    <a:pt x="2648" y="1149"/>
                  </a:lnTo>
                  <a:cubicBezTo>
                    <a:pt x="2630" y="1127"/>
                    <a:pt x="2625" y="1104"/>
                    <a:pt x="2626" y="1080"/>
                  </a:cubicBezTo>
                  <a:lnTo>
                    <a:pt x="2626" y="1080"/>
                  </a:lnTo>
                  <a:cubicBezTo>
                    <a:pt x="2610" y="1022"/>
                    <a:pt x="2599" y="963"/>
                    <a:pt x="2588" y="903"/>
                  </a:cubicBezTo>
                  <a:lnTo>
                    <a:pt x="2588" y="903"/>
                  </a:lnTo>
                  <a:cubicBezTo>
                    <a:pt x="2565" y="902"/>
                    <a:pt x="2572" y="879"/>
                    <a:pt x="2578" y="868"/>
                  </a:cubicBezTo>
                  <a:lnTo>
                    <a:pt x="2578" y="868"/>
                  </a:lnTo>
                  <a:cubicBezTo>
                    <a:pt x="2579" y="867"/>
                    <a:pt x="2579" y="865"/>
                    <a:pt x="2580" y="863"/>
                  </a:cubicBezTo>
                  <a:lnTo>
                    <a:pt x="2580" y="863"/>
                  </a:lnTo>
                  <a:cubicBezTo>
                    <a:pt x="2571" y="821"/>
                    <a:pt x="2561" y="779"/>
                    <a:pt x="2548" y="739"/>
                  </a:cubicBezTo>
                  <a:lnTo>
                    <a:pt x="2548" y="739"/>
                  </a:lnTo>
                  <a:cubicBezTo>
                    <a:pt x="2544" y="736"/>
                    <a:pt x="2541" y="732"/>
                    <a:pt x="2540" y="726"/>
                  </a:cubicBezTo>
                  <a:lnTo>
                    <a:pt x="2540" y="726"/>
                  </a:lnTo>
                  <a:cubicBezTo>
                    <a:pt x="2524" y="711"/>
                    <a:pt x="2524" y="694"/>
                    <a:pt x="2525" y="677"/>
                  </a:cubicBezTo>
                  <a:lnTo>
                    <a:pt x="2525" y="677"/>
                  </a:lnTo>
                  <a:cubicBezTo>
                    <a:pt x="2513" y="646"/>
                    <a:pt x="2500" y="615"/>
                    <a:pt x="2487" y="585"/>
                  </a:cubicBezTo>
                  <a:lnTo>
                    <a:pt x="2487" y="585"/>
                  </a:lnTo>
                  <a:cubicBezTo>
                    <a:pt x="2463" y="554"/>
                    <a:pt x="2446" y="519"/>
                    <a:pt x="2447" y="478"/>
                  </a:cubicBezTo>
                  <a:lnTo>
                    <a:pt x="2447" y="478"/>
                  </a:lnTo>
                  <a:cubicBezTo>
                    <a:pt x="2425" y="418"/>
                    <a:pt x="2409" y="357"/>
                    <a:pt x="2400" y="292"/>
                  </a:cubicBezTo>
                  <a:lnTo>
                    <a:pt x="2400" y="292"/>
                  </a:lnTo>
                  <a:cubicBezTo>
                    <a:pt x="2399" y="285"/>
                    <a:pt x="2397" y="274"/>
                    <a:pt x="2397" y="274"/>
                  </a:cubicBezTo>
                  <a:lnTo>
                    <a:pt x="2397" y="274"/>
                  </a:lnTo>
                  <a:cubicBezTo>
                    <a:pt x="2397" y="274"/>
                    <a:pt x="2399" y="257"/>
                    <a:pt x="2395" y="257"/>
                  </a:cubicBezTo>
                  <a:lnTo>
                    <a:pt x="2395" y="257"/>
                  </a:lnTo>
                  <a:cubicBezTo>
                    <a:pt x="2394" y="252"/>
                    <a:pt x="2384" y="258"/>
                    <a:pt x="2384" y="258"/>
                  </a:cubicBezTo>
                  <a:lnTo>
                    <a:pt x="2384" y="258"/>
                  </a:lnTo>
                  <a:cubicBezTo>
                    <a:pt x="2384" y="258"/>
                    <a:pt x="2315" y="260"/>
                    <a:pt x="2281" y="256"/>
                  </a:cubicBezTo>
                  <a:lnTo>
                    <a:pt x="2281" y="256"/>
                  </a:lnTo>
                  <a:cubicBezTo>
                    <a:pt x="2256" y="236"/>
                    <a:pt x="2226" y="223"/>
                    <a:pt x="2196" y="218"/>
                  </a:cubicBezTo>
                  <a:lnTo>
                    <a:pt x="2196" y="218"/>
                  </a:lnTo>
                  <a:cubicBezTo>
                    <a:pt x="2175" y="202"/>
                    <a:pt x="2154" y="200"/>
                    <a:pt x="2134" y="218"/>
                  </a:cubicBezTo>
                  <a:lnTo>
                    <a:pt x="2134" y="218"/>
                  </a:lnTo>
                  <a:cubicBezTo>
                    <a:pt x="2132" y="218"/>
                    <a:pt x="2131" y="218"/>
                    <a:pt x="2130" y="218"/>
                  </a:cubicBezTo>
                  <a:lnTo>
                    <a:pt x="2130" y="218"/>
                  </a:lnTo>
                  <a:cubicBezTo>
                    <a:pt x="2123" y="219"/>
                    <a:pt x="2117" y="222"/>
                    <a:pt x="2110" y="223"/>
                  </a:cubicBezTo>
                  <a:lnTo>
                    <a:pt x="2110" y="223"/>
                  </a:lnTo>
                  <a:cubicBezTo>
                    <a:pt x="2107" y="223"/>
                    <a:pt x="2103" y="224"/>
                    <a:pt x="2101" y="226"/>
                  </a:cubicBezTo>
                  <a:lnTo>
                    <a:pt x="2101" y="226"/>
                  </a:lnTo>
                  <a:cubicBezTo>
                    <a:pt x="2079" y="234"/>
                    <a:pt x="2059" y="243"/>
                    <a:pt x="2035" y="243"/>
                  </a:cubicBezTo>
                  <a:lnTo>
                    <a:pt x="2035" y="243"/>
                  </a:lnTo>
                  <a:cubicBezTo>
                    <a:pt x="2031" y="243"/>
                    <a:pt x="2029" y="243"/>
                    <a:pt x="2025" y="243"/>
                  </a:cubicBezTo>
                  <a:lnTo>
                    <a:pt x="2025" y="243"/>
                  </a:lnTo>
                  <a:cubicBezTo>
                    <a:pt x="2015" y="237"/>
                    <a:pt x="2006" y="229"/>
                    <a:pt x="1997" y="219"/>
                  </a:cubicBezTo>
                  <a:lnTo>
                    <a:pt x="1997" y="219"/>
                  </a:lnTo>
                  <a:cubicBezTo>
                    <a:pt x="1989" y="204"/>
                    <a:pt x="1983" y="186"/>
                    <a:pt x="1969" y="176"/>
                  </a:cubicBezTo>
                  <a:lnTo>
                    <a:pt x="1969" y="176"/>
                  </a:lnTo>
                  <a:cubicBezTo>
                    <a:pt x="1952" y="165"/>
                    <a:pt x="1935" y="164"/>
                    <a:pt x="1916" y="168"/>
                  </a:cubicBezTo>
                  <a:lnTo>
                    <a:pt x="1916" y="168"/>
                  </a:lnTo>
                  <a:cubicBezTo>
                    <a:pt x="1898" y="165"/>
                    <a:pt x="1880" y="173"/>
                    <a:pt x="1864" y="178"/>
                  </a:cubicBezTo>
                  <a:lnTo>
                    <a:pt x="1864" y="178"/>
                  </a:lnTo>
                  <a:cubicBezTo>
                    <a:pt x="1853" y="177"/>
                    <a:pt x="1844" y="172"/>
                    <a:pt x="1838" y="158"/>
                  </a:cubicBezTo>
                  <a:lnTo>
                    <a:pt x="1838" y="158"/>
                  </a:lnTo>
                  <a:cubicBezTo>
                    <a:pt x="1834" y="143"/>
                    <a:pt x="1831" y="133"/>
                    <a:pt x="1822" y="121"/>
                  </a:cubicBezTo>
                  <a:lnTo>
                    <a:pt x="1822" y="121"/>
                  </a:lnTo>
                  <a:cubicBezTo>
                    <a:pt x="1809" y="102"/>
                    <a:pt x="1783" y="102"/>
                    <a:pt x="1763" y="100"/>
                  </a:cubicBezTo>
                  <a:lnTo>
                    <a:pt x="1763" y="100"/>
                  </a:lnTo>
                  <a:cubicBezTo>
                    <a:pt x="1719" y="98"/>
                    <a:pt x="1676" y="88"/>
                    <a:pt x="1632" y="82"/>
                  </a:cubicBezTo>
                  <a:lnTo>
                    <a:pt x="1502" y="75"/>
                  </a:lnTo>
                  <a:lnTo>
                    <a:pt x="1502" y="75"/>
                  </a:lnTo>
                  <a:cubicBezTo>
                    <a:pt x="1453" y="76"/>
                    <a:pt x="1403" y="78"/>
                    <a:pt x="1354" y="77"/>
                  </a:cubicBezTo>
                  <a:lnTo>
                    <a:pt x="1354" y="77"/>
                  </a:lnTo>
                  <a:cubicBezTo>
                    <a:pt x="1261" y="75"/>
                    <a:pt x="1169" y="65"/>
                    <a:pt x="1076" y="63"/>
                  </a:cubicBezTo>
                  <a:lnTo>
                    <a:pt x="1076" y="63"/>
                  </a:lnTo>
                  <a:cubicBezTo>
                    <a:pt x="1075" y="63"/>
                    <a:pt x="1074" y="63"/>
                    <a:pt x="1072" y="63"/>
                  </a:cubicBezTo>
                  <a:lnTo>
                    <a:pt x="1072" y="63"/>
                  </a:lnTo>
                  <a:cubicBezTo>
                    <a:pt x="954" y="57"/>
                    <a:pt x="836" y="50"/>
                    <a:pt x="718" y="44"/>
                  </a:cubicBezTo>
                  <a:lnTo>
                    <a:pt x="718" y="45"/>
                  </a:lnTo>
                  <a:lnTo>
                    <a:pt x="718" y="45"/>
                  </a:lnTo>
                  <a:cubicBezTo>
                    <a:pt x="661" y="40"/>
                    <a:pt x="604" y="35"/>
                    <a:pt x="547" y="32"/>
                  </a:cubicBezTo>
                  <a:lnTo>
                    <a:pt x="547" y="32"/>
                  </a:lnTo>
                  <a:cubicBezTo>
                    <a:pt x="535" y="29"/>
                    <a:pt x="524" y="29"/>
                    <a:pt x="513" y="29"/>
                  </a:cubicBezTo>
                  <a:lnTo>
                    <a:pt x="513" y="29"/>
                  </a:lnTo>
                  <a:cubicBezTo>
                    <a:pt x="388" y="22"/>
                    <a:pt x="263" y="12"/>
                    <a:pt x="138" y="11"/>
                  </a:cubicBezTo>
                  <a:lnTo>
                    <a:pt x="138" y="11"/>
                  </a:lnTo>
                  <a:cubicBezTo>
                    <a:pt x="114" y="11"/>
                    <a:pt x="98" y="8"/>
                    <a:pt x="89" y="0"/>
                  </a:cubicBezTo>
                  <a:lnTo>
                    <a:pt x="89" y="0"/>
                  </a:lnTo>
                  <a:cubicBezTo>
                    <a:pt x="89" y="2"/>
                    <a:pt x="89" y="4"/>
                    <a:pt x="88" y="7"/>
                  </a:cubicBezTo>
                  <a:lnTo>
                    <a:pt x="88" y="7"/>
                  </a:lnTo>
                  <a:cubicBezTo>
                    <a:pt x="87" y="16"/>
                    <a:pt x="87" y="26"/>
                    <a:pt x="86" y="36"/>
                  </a:cubicBezTo>
                  <a:lnTo>
                    <a:pt x="86" y="36"/>
                  </a:lnTo>
                  <a:cubicBezTo>
                    <a:pt x="75" y="45"/>
                    <a:pt x="69" y="61"/>
                    <a:pt x="67" y="89"/>
                  </a:cubicBezTo>
                  <a:lnTo>
                    <a:pt x="67" y="89"/>
                  </a:lnTo>
                  <a:cubicBezTo>
                    <a:pt x="51" y="333"/>
                    <a:pt x="30" y="577"/>
                    <a:pt x="7" y="820"/>
                  </a:cubicBezTo>
                  <a:lnTo>
                    <a:pt x="7" y="820"/>
                  </a:lnTo>
                  <a:cubicBezTo>
                    <a:pt x="7" y="830"/>
                    <a:pt x="7" y="838"/>
                    <a:pt x="8" y="845"/>
                  </a:cubicBezTo>
                  <a:lnTo>
                    <a:pt x="8" y="845"/>
                  </a:lnTo>
                  <a:cubicBezTo>
                    <a:pt x="5" y="850"/>
                    <a:pt x="3" y="855"/>
                    <a:pt x="0" y="859"/>
                  </a:cubicBezTo>
                  <a:lnTo>
                    <a:pt x="0" y="859"/>
                  </a:lnTo>
                  <a:cubicBezTo>
                    <a:pt x="4" y="859"/>
                    <a:pt x="8" y="860"/>
                    <a:pt x="12" y="860"/>
                  </a:cubicBezTo>
                  <a:lnTo>
                    <a:pt x="12" y="860"/>
                  </a:lnTo>
                  <a:cubicBezTo>
                    <a:pt x="20" y="873"/>
                    <a:pt x="35" y="878"/>
                    <a:pt x="60" y="879"/>
                  </a:cubicBezTo>
                  <a:lnTo>
                    <a:pt x="60" y="879"/>
                  </a:lnTo>
                  <a:cubicBezTo>
                    <a:pt x="231" y="892"/>
                    <a:pt x="403" y="911"/>
                    <a:pt x="574" y="921"/>
                  </a:cubicBezTo>
                  <a:lnTo>
                    <a:pt x="574" y="921"/>
                  </a:lnTo>
                  <a:cubicBezTo>
                    <a:pt x="633" y="925"/>
                    <a:pt x="642" y="948"/>
                    <a:pt x="638" y="997"/>
                  </a:cubicBezTo>
                  <a:lnTo>
                    <a:pt x="638" y="997"/>
                  </a:lnTo>
                  <a:cubicBezTo>
                    <a:pt x="631" y="1089"/>
                    <a:pt x="630" y="1181"/>
                    <a:pt x="622" y="1272"/>
                  </a:cubicBezTo>
                  <a:lnTo>
                    <a:pt x="622" y="1272"/>
                  </a:lnTo>
                  <a:cubicBezTo>
                    <a:pt x="620" y="1298"/>
                    <a:pt x="622" y="1316"/>
                    <a:pt x="632" y="1327"/>
                  </a:cubicBezTo>
                  <a:lnTo>
                    <a:pt x="632" y="1327"/>
                  </a:lnTo>
                  <a:cubicBezTo>
                    <a:pt x="632" y="1330"/>
                    <a:pt x="632" y="1332"/>
                    <a:pt x="631" y="1335"/>
                  </a:cubicBezTo>
                  <a:lnTo>
                    <a:pt x="631" y="1335"/>
                  </a:lnTo>
                  <a:cubicBezTo>
                    <a:pt x="634" y="1334"/>
                    <a:pt x="635" y="1334"/>
                    <a:pt x="638" y="1333"/>
                  </a:cubicBezTo>
                  <a:lnTo>
                    <a:pt x="638" y="1333"/>
                  </a:lnTo>
                  <a:cubicBezTo>
                    <a:pt x="648" y="1340"/>
                    <a:pt x="664" y="1345"/>
                    <a:pt x="688" y="1345"/>
                  </a:cubicBezTo>
                  <a:lnTo>
                    <a:pt x="688" y="1345"/>
                  </a:lnTo>
                  <a:cubicBezTo>
                    <a:pt x="1357" y="1365"/>
                    <a:pt x="2026" y="1387"/>
                    <a:pt x="2696" y="1408"/>
                  </a:cubicBezTo>
                  <a:lnTo>
                    <a:pt x="2696" y="1408"/>
                  </a:lnTo>
                  <a:cubicBezTo>
                    <a:pt x="2725" y="1410"/>
                    <a:pt x="2752" y="1411"/>
                    <a:pt x="2766" y="1397"/>
                  </a:cubicBezTo>
                  <a:lnTo>
                    <a:pt x="2766" y="1397"/>
                  </a:lnTo>
                  <a:cubicBezTo>
                    <a:pt x="2776" y="1388"/>
                    <a:pt x="2780" y="1372"/>
                    <a:pt x="2773" y="1343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4874EB3C-78D2-F742-92BE-1FD1309BF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0131" y="3727113"/>
              <a:ext cx="1313418" cy="2105502"/>
            </a:xfrm>
            <a:custGeom>
              <a:avLst/>
              <a:gdLst>
                <a:gd name="T0" fmla="*/ 1966 w 2013"/>
                <a:gd name="T1" fmla="*/ 2058 h 3224"/>
                <a:gd name="T2" fmla="*/ 1940 w 2013"/>
                <a:gd name="T3" fmla="*/ 2025 h 3224"/>
                <a:gd name="T4" fmla="*/ 1893 w 2013"/>
                <a:gd name="T5" fmla="*/ 2058 h 3224"/>
                <a:gd name="T6" fmla="*/ 1672 w 2013"/>
                <a:gd name="T7" fmla="*/ 2072 h 3224"/>
                <a:gd name="T8" fmla="*/ 1674 w 2013"/>
                <a:gd name="T9" fmla="*/ 2076 h 3224"/>
                <a:gd name="T10" fmla="*/ 1663 w 2013"/>
                <a:gd name="T11" fmla="*/ 2073 h 3224"/>
                <a:gd name="T12" fmla="*/ 1431 w 2013"/>
                <a:gd name="T13" fmla="*/ 2067 h 3224"/>
                <a:gd name="T14" fmla="*/ 1310 w 2013"/>
                <a:gd name="T15" fmla="*/ 1722 h 3224"/>
                <a:gd name="T16" fmla="*/ 1257 w 2013"/>
                <a:gd name="T17" fmla="*/ 1490 h 3224"/>
                <a:gd name="T18" fmla="*/ 1241 w 2013"/>
                <a:gd name="T19" fmla="*/ 1469 h 3224"/>
                <a:gd name="T20" fmla="*/ 1182 w 2013"/>
                <a:gd name="T21" fmla="*/ 1490 h 3224"/>
                <a:gd name="T22" fmla="*/ 1085 w 2013"/>
                <a:gd name="T23" fmla="*/ 1438 h 3224"/>
                <a:gd name="T24" fmla="*/ 1145 w 2013"/>
                <a:gd name="T25" fmla="*/ 1374 h 3224"/>
                <a:gd name="T26" fmla="*/ 1149 w 2013"/>
                <a:gd name="T27" fmla="*/ 1379 h 3224"/>
                <a:gd name="T28" fmla="*/ 1155 w 2013"/>
                <a:gd name="T29" fmla="*/ 1292 h 3224"/>
                <a:gd name="T30" fmla="*/ 1202 w 2013"/>
                <a:gd name="T31" fmla="*/ 1141 h 3224"/>
                <a:gd name="T32" fmla="*/ 1206 w 2013"/>
                <a:gd name="T33" fmla="*/ 1098 h 3224"/>
                <a:gd name="T34" fmla="*/ 1221 w 2013"/>
                <a:gd name="T35" fmla="*/ 1123 h 3224"/>
                <a:gd name="T36" fmla="*/ 1194 w 2013"/>
                <a:gd name="T37" fmla="*/ 1055 h 3224"/>
                <a:gd name="T38" fmla="*/ 1127 w 2013"/>
                <a:gd name="T39" fmla="*/ 1002 h 3224"/>
                <a:gd name="T40" fmla="*/ 1040 w 2013"/>
                <a:gd name="T41" fmla="*/ 853 h 3224"/>
                <a:gd name="T42" fmla="*/ 931 w 2013"/>
                <a:gd name="T43" fmla="*/ 721 h 3224"/>
                <a:gd name="T44" fmla="*/ 908 w 2013"/>
                <a:gd name="T45" fmla="*/ 690 h 3224"/>
                <a:gd name="T46" fmla="*/ 898 w 2013"/>
                <a:gd name="T47" fmla="*/ 546 h 3224"/>
                <a:gd name="T48" fmla="*/ 907 w 2013"/>
                <a:gd name="T49" fmla="*/ 81 h 3224"/>
                <a:gd name="T50" fmla="*/ 711 w 2013"/>
                <a:gd name="T51" fmla="*/ 26 h 3224"/>
                <a:gd name="T52" fmla="*/ 635 w 2013"/>
                <a:gd name="T53" fmla="*/ 1 h 3224"/>
                <a:gd name="T54" fmla="*/ 604 w 2013"/>
                <a:gd name="T55" fmla="*/ 108 h 3224"/>
                <a:gd name="T56" fmla="*/ 434 w 2013"/>
                <a:gd name="T57" fmla="*/ 961 h 3224"/>
                <a:gd name="T58" fmla="*/ 402 w 2013"/>
                <a:gd name="T59" fmla="*/ 1071 h 3224"/>
                <a:gd name="T60" fmla="*/ 401 w 2013"/>
                <a:gd name="T61" fmla="*/ 1194 h 3224"/>
                <a:gd name="T62" fmla="*/ 403 w 2013"/>
                <a:gd name="T63" fmla="*/ 1236 h 3224"/>
                <a:gd name="T64" fmla="*/ 441 w 2013"/>
                <a:gd name="T65" fmla="*/ 1289 h 3224"/>
                <a:gd name="T66" fmla="*/ 485 w 2013"/>
                <a:gd name="T67" fmla="*/ 1384 h 3224"/>
                <a:gd name="T68" fmla="*/ 484 w 2013"/>
                <a:gd name="T69" fmla="*/ 1389 h 3224"/>
                <a:gd name="T70" fmla="*/ 466 w 2013"/>
                <a:gd name="T71" fmla="*/ 1411 h 3224"/>
                <a:gd name="T72" fmla="*/ 449 w 2013"/>
                <a:gd name="T73" fmla="*/ 1431 h 3224"/>
                <a:gd name="T74" fmla="*/ 391 w 2013"/>
                <a:gd name="T75" fmla="*/ 1502 h 3224"/>
                <a:gd name="T76" fmla="*/ 264 w 2013"/>
                <a:gd name="T77" fmla="*/ 1672 h 3224"/>
                <a:gd name="T78" fmla="*/ 173 w 2013"/>
                <a:gd name="T79" fmla="*/ 1823 h 3224"/>
                <a:gd name="T80" fmla="*/ 156 w 2013"/>
                <a:gd name="T81" fmla="*/ 1885 h 3224"/>
                <a:gd name="T82" fmla="*/ 201 w 2013"/>
                <a:gd name="T83" fmla="*/ 1933 h 3224"/>
                <a:gd name="T84" fmla="*/ 218 w 2013"/>
                <a:gd name="T85" fmla="*/ 1971 h 3224"/>
                <a:gd name="T86" fmla="*/ 218 w 2013"/>
                <a:gd name="T87" fmla="*/ 1986 h 3224"/>
                <a:gd name="T88" fmla="*/ 202 w 2013"/>
                <a:gd name="T89" fmla="*/ 2050 h 3224"/>
                <a:gd name="T90" fmla="*/ 169 w 2013"/>
                <a:gd name="T91" fmla="*/ 2079 h 3224"/>
                <a:gd name="T92" fmla="*/ 89 w 2013"/>
                <a:gd name="T93" fmla="*/ 2379 h 3224"/>
                <a:gd name="T94" fmla="*/ 19 w 2013"/>
                <a:gd name="T95" fmla="*/ 2866 h 3224"/>
                <a:gd name="T96" fmla="*/ 923 w 2013"/>
                <a:gd name="T97" fmla="*/ 3034 h 3224"/>
                <a:gd name="T98" fmla="*/ 936 w 2013"/>
                <a:gd name="T99" fmla="*/ 3037 h 3224"/>
                <a:gd name="T100" fmla="*/ 1677 w 2013"/>
                <a:gd name="T101" fmla="*/ 3199 h 3224"/>
                <a:gd name="T102" fmla="*/ 1679 w 2013"/>
                <a:gd name="T103" fmla="*/ 3199 h 3224"/>
                <a:gd name="T104" fmla="*/ 1788 w 2013"/>
                <a:gd name="T105" fmla="*/ 3206 h 3224"/>
                <a:gd name="T106" fmla="*/ 1849 w 2013"/>
                <a:gd name="T107" fmla="*/ 3216 h 3224"/>
                <a:gd name="T108" fmla="*/ 1881 w 2013"/>
                <a:gd name="T109" fmla="*/ 3138 h 3224"/>
                <a:gd name="T110" fmla="*/ 2006 w 2013"/>
                <a:gd name="T111" fmla="*/ 2147 h 3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13" h="3224">
                  <a:moveTo>
                    <a:pt x="2010" y="2115"/>
                  </a:moveTo>
                  <a:lnTo>
                    <a:pt x="2010" y="2115"/>
                  </a:lnTo>
                  <a:cubicBezTo>
                    <a:pt x="1998" y="2098"/>
                    <a:pt x="1983" y="2075"/>
                    <a:pt x="1966" y="2058"/>
                  </a:cubicBezTo>
                  <a:lnTo>
                    <a:pt x="1966" y="2058"/>
                  </a:lnTo>
                  <a:cubicBezTo>
                    <a:pt x="1963" y="2042"/>
                    <a:pt x="1957" y="2032"/>
                    <a:pt x="1951" y="2027"/>
                  </a:cubicBezTo>
                  <a:lnTo>
                    <a:pt x="1951" y="2027"/>
                  </a:lnTo>
                  <a:cubicBezTo>
                    <a:pt x="1947" y="2026"/>
                    <a:pt x="1944" y="2026"/>
                    <a:pt x="1940" y="2025"/>
                  </a:cubicBezTo>
                  <a:lnTo>
                    <a:pt x="1940" y="2025"/>
                  </a:lnTo>
                  <a:cubicBezTo>
                    <a:pt x="1933" y="2026"/>
                    <a:pt x="1926" y="2030"/>
                    <a:pt x="1918" y="2038"/>
                  </a:cubicBezTo>
                  <a:lnTo>
                    <a:pt x="1918" y="2038"/>
                  </a:lnTo>
                  <a:cubicBezTo>
                    <a:pt x="1910" y="2040"/>
                    <a:pt x="1901" y="2047"/>
                    <a:pt x="1893" y="2058"/>
                  </a:cubicBezTo>
                  <a:lnTo>
                    <a:pt x="1893" y="2058"/>
                  </a:lnTo>
                  <a:cubicBezTo>
                    <a:pt x="1866" y="2097"/>
                    <a:pt x="1823" y="2092"/>
                    <a:pt x="1780" y="2084"/>
                  </a:cubicBezTo>
                  <a:lnTo>
                    <a:pt x="1780" y="2084"/>
                  </a:lnTo>
                  <a:cubicBezTo>
                    <a:pt x="1748" y="2057"/>
                    <a:pt x="1708" y="2075"/>
                    <a:pt x="1672" y="2072"/>
                  </a:cubicBezTo>
                  <a:lnTo>
                    <a:pt x="1672" y="2072"/>
                  </a:lnTo>
                  <a:cubicBezTo>
                    <a:pt x="1673" y="2073"/>
                    <a:pt x="1674" y="2075"/>
                    <a:pt x="1676" y="2076"/>
                  </a:cubicBezTo>
                  <a:lnTo>
                    <a:pt x="1676" y="2076"/>
                  </a:lnTo>
                  <a:cubicBezTo>
                    <a:pt x="1675" y="2076"/>
                    <a:pt x="1674" y="2076"/>
                    <a:pt x="1674" y="2076"/>
                  </a:cubicBezTo>
                  <a:lnTo>
                    <a:pt x="1674" y="2076"/>
                  </a:lnTo>
                  <a:cubicBezTo>
                    <a:pt x="1668" y="2076"/>
                    <a:pt x="1663" y="2076"/>
                    <a:pt x="1658" y="2076"/>
                  </a:cubicBezTo>
                  <a:lnTo>
                    <a:pt x="1658" y="2076"/>
                  </a:lnTo>
                  <a:cubicBezTo>
                    <a:pt x="1660" y="2075"/>
                    <a:pt x="1661" y="2074"/>
                    <a:pt x="1663" y="2073"/>
                  </a:cubicBezTo>
                  <a:lnTo>
                    <a:pt x="1663" y="2073"/>
                  </a:lnTo>
                  <a:cubicBezTo>
                    <a:pt x="1614" y="2084"/>
                    <a:pt x="1554" y="2039"/>
                    <a:pt x="1500" y="2085"/>
                  </a:cubicBezTo>
                  <a:lnTo>
                    <a:pt x="1500" y="2085"/>
                  </a:lnTo>
                  <a:cubicBezTo>
                    <a:pt x="1476" y="2087"/>
                    <a:pt x="1453" y="2085"/>
                    <a:pt x="1431" y="2067"/>
                  </a:cubicBezTo>
                  <a:lnTo>
                    <a:pt x="1431" y="2067"/>
                  </a:lnTo>
                  <a:cubicBezTo>
                    <a:pt x="1396" y="2039"/>
                    <a:pt x="1376" y="1993"/>
                    <a:pt x="1360" y="1953"/>
                  </a:cubicBezTo>
                  <a:lnTo>
                    <a:pt x="1360" y="1953"/>
                  </a:lnTo>
                  <a:cubicBezTo>
                    <a:pt x="1330" y="1880"/>
                    <a:pt x="1311" y="1800"/>
                    <a:pt x="1310" y="1722"/>
                  </a:cubicBezTo>
                  <a:lnTo>
                    <a:pt x="1310" y="1722"/>
                  </a:lnTo>
                  <a:cubicBezTo>
                    <a:pt x="1310" y="1649"/>
                    <a:pt x="1324" y="1547"/>
                    <a:pt x="1261" y="1493"/>
                  </a:cubicBezTo>
                  <a:lnTo>
                    <a:pt x="1261" y="1493"/>
                  </a:lnTo>
                  <a:cubicBezTo>
                    <a:pt x="1260" y="1492"/>
                    <a:pt x="1259" y="1491"/>
                    <a:pt x="1257" y="1490"/>
                  </a:cubicBezTo>
                  <a:lnTo>
                    <a:pt x="1257" y="1490"/>
                  </a:lnTo>
                  <a:cubicBezTo>
                    <a:pt x="1262" y="1490"/>
                    <a:pt x="1264" y="1484"/>
                    <a:pt x="1261" y="1479"/>
                  </a:cubicBezTo>
                  <a:lnTo>
                    <a:pt x="1261" y="1479"/>
                  </a:lnTo>
                  <a:cubicBezTo>
                    <a:pt x="1259" y="1474"/>
                    <a:pt x="1249" y="1472"/>
                    <a:pt x="1241" y="1469"/>
                  </a:cubicBezTo>
                  <a:lnTo>
                    <a:pt x="1241" y="1469"/>
                  </a:lnTo>
                  <a:cubicBezTo>
                    <a:pt x="1237" y="1474"/>
                    <a:pt x="1233" y="1478"/>
                    <a:pt x="1229" y="1482"/>
                  </a:cubicBezTo>
                  <a:lnTo>
                    <a:pt x="1229" y="1482"/>
                  </a:lnTo>
                  <a:cubicBezTo>
                    <a:pt x="1213" y="1481"/>
                    <a:pt x="1197" y="1486"/>
                    <a:pt x="1182" y="1490"/>
                  </a:cubicBezTo>
                  <a:lnTo>
                    <a:pt x="1182" y="1490"/>
                  </a:lnTo>
                  <a:cubicBezTo>
                    <a:pt x="1151" y="1500"/>
                    <a:pt x="1118" y="1508"/>
                    <a:pt x="1090" y="1485"/>
                  </a:cubicBezTo>
                  <a:lnTo>
                    <a:pt x="1090" y="1485"/>
                  </a:lnTo>
                  <a:cubicBezTo>
                    <a:pt x="1088" y="1483"/>
                    <a:pt x="1086" y="1481"/>
                    <a:pt x="1085" y="1479"/>
                  </a:cubicBezTo>
                  <a:lnTo>
                    <a:pt x="1085" y="1438"/>
                  </a:lnTo>
                  <a:lnTo>
                    <a:pt x="1085" y="1438"/>
                  </a:lnTo>
                  <a:cubicBezTo>
                    <a:pt x="1096" y="1420"/>
                    <a:pt x="1119" y="1404"/>
                    <a:pt x="1133" y="1397"/>
                  </a:cubicBezTo>
                  <a:lnTo>
                    <a:pt x="1133" y="1397"/>
                  </a:lnTo>
                  <a:cubicBezTo>
                    <a:pt x="1141" y="1393"/>
                    <a:pt x="1145" y="1383"/>
                    <a:pt x="1145" y="1374"/>
                  </a:cubicBezTo>
                  <a:lnTo>
                    <a:pt x="1145" y="1374"/>
                  </a:lnTo>
                  <a:cubicBezTo>
                    <a:pt x="1145" y="1373"/>
                    <a:pt x="1145" y="1373"/>
                    <a:pt x="1145" y="1372"/>
                  </a:cubicBezTo>
                  <a:lnTo>
                    <a:pt x="1145" y="1372"/>
                  </a:lnTo>
                  <a:cubicBezTo>
                    <a:pt x="1146" y="1375"/>
                    <a:pt x="1148" y="1377"/>
                    <a:pt x="1149" y="1379"/>
                  </a:cubicBezTo>
                  <a:lnTo>
                    <a:pt x="1149" y="1379"/>
                  </a:lnTo>
                  <a:cubicBezTo>
                    <a:pt x="1147" y="1375"/>
                    <a:pt x="1146" y="1371"/>
                    <a:pt x="1145" y="1367"/>
                  </a:cubicBezTo>
                  <a:lnTo>
                    <a:pt x="1145" y="1367"/>
                  </a:lnTo>
                  <a:cubicBezTo>
                    <a:pt x="1146" y="1341"/>
                    <a:pt x="1149" y="1317"/>
                    <a:pt x="1155" y="1292"/>
                  </a:cubicBezTo>
                  <a:lnTo>
                    <a:pt x="1155" y="1292"/>
                  </a:lnTo>
                  <a:cubicBezTo>
                    <a:pt x="1165" y="1250"/>
                    <a:pt x="1184" y="1209"/>
                    <a:pt x="1196" y="1166"/>
                  </a:cubicBezTo>
                  <a:lnTo>
                    <a:pt x="1196" y="1166"/>
                  </a:lnTo>
                  <a:cubicBezTo>
                    <a:pt x="1206" y="1161"/>
                    <a:pt x="1204" y="1151"/>
                    <a:pt x="1202" y="1141"/>
                  </a:cubicBezTo>
                  <a:lnTo>
                    <a:pt x="1202" y="1141"/>
                  </a:lnTo>
                  <a:cubicBezTo>
                    <a:pt x="1204" y="1133"/>
                    <a:pt x="1205" y="1126"/>
                    <a:pt x="1206" y="1119"/>
                  </a:cubicBezTo>
                  <a:lnTo>
                    <a:pt x="1206" y="1119"/>
                  </a:lnTo>
                  <a:cubicBezTo>
                    <a:pt x="1206" y="1111"/>
                    <a:pt x="1206" y="1105"/>
                    <a:pt x="1206" y="1098"/>
                  </a:cubicBezTo>
                  <a:lnTo>
                    <a:pt x="1206" y="1098"/>
                  </a:lnTo>
                  <a:cubicBezTo>
                    <a:pt x="1209" y="1108"/>
                    <a:pt x="1209" y="1120"/>
                    <a:pt x="1204" y="1135"/>
                  </a:cubicBezTo>
                  <a:lnTo>
                    <a:pt x="1204" y="1135"/>
                  </a:lnTo>
                  <a:cubicBezTo>
                    <a:pt x="1211" y="1131"/>
                    <a:pt x="1217" y="1126"/>
                    <a:pt x="1221" y="1123"/>
                  </a:cubicBezTo>
                  <a:lnTo>
                    <a:pt x="1221" y="1123"/>
                  </a:lnTo>
                  <a:cubicBezTo>
                    <a:pt x="1222" y="1103"/>
                    <a:pt x="1221" y="1085"/>
                    <a:pt x="1214" y="1068"/>
                  </a:cubicBezTo>
                  <a:lnTo>
                    <a:pt x="1214" y="1068"/>
                  </a:lnTo>
                  <a:cubicBezTo>
                    <a:pt x="1208" y="1064"/>
                    <a:pt x="1201" y="1060"/>
                    <a:pt x="1194" y="1055"/>
                  </a:cubicBezTo>
                  <a:lnTo>
                    <a:pt x="1194" y="1055"/>
                  </a:lnTo>
                  <a:cubicBezTo>
                    <a:pt x="1191" y="1054"/>
                    <a:pt x="1189" y="1053"/>
                    <a:pt x="1187" y="1052"/>
                  </a:cubicBezTo>
                  <a:lnTo>
                    <a:pt x="1187" y="1052"/>
                  </a:lnTo>
                  <a:cubicBezTo>
                    <a:pt x="1171" y="1032"/>
                    <a:pt x="1149" y="1017"/>
                    <a:pt x="1127" y="1002"/>
                  </a:cubicBezTo>
                  <a:lnTo>
                    <a:pt x="1127" y="1002"/>
                  </a:lnTo>
                  <a:cubicBezTo>
                    <a:pt x="1109" y="990"/>
                    <a:pt x="1099" y="982"/>
                    <a:pt x="1093" y="973"/>
                  </a:cubicBezTo>
                  <a:lnTo>
                    <a:pt x="1093" y="973"/>
                  </a:lnTo>
                  <a:cubicBezTo>
                    <a:pt x="1064" y="940"/>
                    <a:pt x="1055" y="894"/>
                    <a:pt x="1040" y="853"/>
                  </a:cubicBezTo>
                  <a:lnTo>
                    <a:pt x="1040" y="853"/>
                  </a:lnTo>
                  <a:cubicBezTo>
                    <a:pt x="1023" y="808"/>
                    <a:pt x="994" y="778"/>
                    <a:pt x="958" y="747"/>
                  </a:cubicBezTo>
                  <a:lnTo>
                    <a:pt x="958" y="747"/>
                  </a:lnTo>
                  <a:cubicBezTo>
                    <a:pt x="948" y="738"/>
                    <a:pt x="939" y="730"/>
                    <a:pt x="931" y="721"/>
                  </a:cubicBezTo>
                  <a:lnTo>
                    <a:pt x="931" y="721"/>
                  </a:lnTo>
                  <a:cubicBezTo>
                    <a:pt x="927" y="710"/>
                    <a:pt x="920" y="700"/>
                    <a:pt x="910" y="692"/>
                  </a:cubicBezTo>
                  <a:lnTo>
                    <a:pt x="910" y="692"/>
                  </a:lnTo>
                  <a:cubicBezTo>
                    <a:pt x="909" y="692"/>
                    <a:pt x="909" y="691"/>
                    <a:pt x="908" y="690"/>
                  </a:cubicBezTo>
                  <a:lnTo>
                    <a:pt x="908" y="690"/>
                  </a:lnTo>
                  <a:cubicBezTo>
                    <a:pt x="893" y="662"/>
                    <a:pt x="896" y="635"/>
                    <a:pt x="899" y="607"/>
                  </a:cubicBezTo>
                  <a:lnTo>
                    <a:pt x="899" y="607"/>
                  </a:lnTo>
                  <a:cubicBezTo>
                    <a:pt x="921" y="586"/>
                    <a:pt x="925" y="566"/>
                    <a:pt x="898" y="546"/>
                  </a:cubicBezTo>
                  <a:lnTo>
                    <a:pt x="898" y="546"/>
                  </a:lnTo>
                  <a:cubicBezTo>
                    <a:pt x="891" y="515"/>
                    <a:pt x="876" y="485"/>
                    <a:pt x="865" y="455"/>
                  </a:cubicBezTo>
                  <a:lnTo>
                    <a:pt x="865" y="455"/>
                  </a:lnTo>
                  <a:cubicBezTo>
                    <a:pt x="849" y="329"/>
                    <a:pt x="894" y="206"/>
                    <a:pt x="907" y="81"/>
                  </a:cubicBezTo>
                  <a:lnTo>
                    <a:pt x="907" y="81"/>
                  </a:lnTo>
                  <a:lnTo>
                    <a:pt x="907" y="81"/>
                  </a:lnTo>
                  <a:lnTo>
                    <a:pt x="907" y="81"/>
                  </a:lnTo>
                  <a:cubicBezTo>
                    <a:pt x="840" y="66"/>
                    <a:pt x="774" y="49"/>
                    <a:pt x="711" y="26"/>
                  </a:cubicBezTo>
                  <a:lnTo>
                    <a:pt x="711" y="26"/>
                  </a:lnTo>
                  <a:cubicBezTo>
                    <a:pt x="686" y="17"/>
                    <a:pt x="662" y="8"/>
                    <a:pt x="637" y="0"/>
                  </a:cubicBezTo>
                  <a:lnTo>
                    <a:pt x="637" y="0"/>
                  </a:lnTo>
                  <a:cubicBezTo>
                    <a:pt x="636" y="0"/>
                    <a:pt x="636" y="1"/>
                    <a:pt x="635" y="1"/>
                  </a:cubicBezTo>
                  <a:lnTo>
                    <a:pt x="635" y="1"/>
                  </a:lnTo>
                  <a:cubicBezTo>
                    <a:pt x="637" y="20"/>
                    <a:pt x="643" y="40"/>
                    <a:pt x="620" y="51"/>
                  </a:cubicBezTo>
                  <a:lnTo>
                    <a:pt x="620" y="51"/>
                  </a:lnTo>
                  <a:cubicBezTo>
                    <a:pt x="615" y="70"/>
                    <a:pt x="609" y="89"/>
                    <a:pt x="604" y="108"/>
                  </a:cubicBezTo>
                  <a:lnTo>
                    <a:pt x="604" y="108"/>
                  </a:lnTo>
                  <a:cubicBezTo>
                    <a:pt x="596" y="139"/>
                    <a:pt x="591" y="172"/>
                    <a:pt x="601" y="205"/>
                  </a:cubicBezTo>
                  <a:lnTo>
                    <a:pt x="601" y="205"/>
                  </a:lnTo>
                  <a:cubicBezTo>
                    <a:pt x="545" y="457"/>
                    <a:pt x="490" y="709"/>
                    <a:pt x="434" y="961"/>
                  </a:cubicBezTo>
                  <a:lnTo>
                    <a:pt x="434" y="961"/>
                  </a:lnTo>
                  <a:cubicBezTo>
                    <a:pt x="429" y="983"/>
                    <a:pt x="433" y="1012"/>
                    <a:pt x="402" y="1020"/>
                  </a:cubicBezTo>
                  <a:lnTo>
                    <a:pt x="402" y="1020"/>
                  </a:lnTo>
                  <a:cubicBezTo>
                    <a:pt x="402" y="1037"/>
                    <a:pt x="402" y="1054"/>
                    <a:pt x="402" y="1071"/>
                  </a:cubicBezTo>
                  <a:lnTo>
                    <a:pt x="402" y="1071"/>
                  </a:lnTo>
                  <a:cubicBezTo>
                    <a:pt x="426" y="1093"/>
                    <a:pt x="426" y="1114"/>
                    <a:pt x="401" y="1136"/>
                  </a:cubicBezTo>
                  <a:lnTo>
                    <a:pt x="401" y="1136"/>
                  </a:lnTo>
                  <a:cubicBezTo>
                    <a:pt x="401" y="1155"/>
                    <a:pt x="401" y="1174"/>
                    <a:pt x="401" y="1194"/>
                  </a:cubicBezTo>
                  <a:lnTo>
                    <a:pt x="401" y="1194"/>
                  </a:lnTo>
                  <a:cubicBezTo>
                    <a:pt x="396" y="1196"/>
                    <a:pt x="391" y="1199"/>
                    <a:pt x="386" y="1202"/>
                  </a:cubicBezTo>
                  <a:lnTo>
                    <a:pt x="386" y="1202"/>
                  </a:lnTo>
                  <a:cubicBezTo>
                    <a:pt x="392" y="1212"/>
                    <a:pt x="398" y="1224"/>
                    <a:pt x="403" y="1236"/>
                  </a:cubicBezTo>
                  <a:lnTo>
                    <a:pt x="403" y="1236"/>
                  </a:lnTo>
                  <a:cubicBezTo>
                    <a:pt x="406" y="1260"/>
                    <a:pt x="416" y="1277"/>
                    <a:pt x="436" y="1285"/>
                  </a:cubicBezTo>
                  <a:lnTo>
                    <a:pt x="436" y="1285"/>
                  </a:lnTo>
                  <a:cubicBezTo>
                    <a:pt x="437" y="1286"/>
                    <a:pt x="439" y="1287"/>
                    <a:pt x="441" y="1289"/>
                  </a:cubicBezTo>
                  <a:lnTo>
                    <a:pt x="441" y="1289"/>
                  </a:lnTo>
                  <a:cubicBezTo>
                    <a:pt x="458" y="1302"/>
                    <a:pt x="475" y="1309"/>
                    <a:pt x="486" y="1322"/>
                  </a:cubicBezTo>
                  <a:lnTo>
                    <a:pt x="486" y="1322"/>
                  </a:lnTo>
                  <a:cubicBezTo>
                    <a:pt x="486" y="1343"/>
                    <a:pt x="485" y="1363"/>
                    <a:pt x="485" y="1384"/>
                  </a:cubicBezTo>
                  <a:lnTo>
                    <a:pt x="485" y="1384"/>
                  </a:lnTo>
                  <a:cubicBezTo>
                    <a:pt x="489" y="1381"/>
                    <a:pt x="491" y="1377"/>
                    <a:pt x="493" y="1375"/>
                  </a:cubicBezTo>
                  <a:lnTo>
                    <a:pt x="493" y="1375"/>
                  </a:lnTo>
                  <a:cubicBezTo>
                    <a:pt x="491" y="1379"/>
                    <a:pt x="488" y="1384"/>
                    <a:pt x="484" y="1389"/>
                  </a:cubicBezTo>
                  <a:lnTo>
                    <a:pt x="484" y="1389"/>
                  </a:lnTo>
                  <a:cubicBezTo>
                    <a:pt x="484" y="1388"/>
                    <a:pt x="484" y="1388"/>
                    <a:pt x="484" y="1388"/>
                  </a:cubicBezTo>
                  <a:lnTo>
                    <a:pt x="484" y="1388"/>
                  </a:lnTo>
                  <a:cubicBezTo>
                    <a:pt x="473" y="1393"/>
                    <a:pt x="466" y="1400"/>
                    <a:pt x="466" y="1411"/>
                  </a:cubicBezTo>
                  <a:lnTo>
                    <a:pt x="466" y="1411"/>
                  </a:lnTo>
                  <a:cubicBezTo>
                    <a:pt x="464" y="1413"/>
                    <a:pt x="463" y="1415"/>
                    <a:pt x="461" y="1417"/>
                  </a:cubicBezTo>
                  <a:lnTo>
                    <a:pt x="461" y="1417"/>
                  </a:lnTo>
                  <a:cubicBezTo>
                    <a:pt x="454" y="1416"/>
                    <a:pt x="451" y="1424"/>
                    <a:pt x="449" y="1431"/>
                  </a:cubicBezTo>
                  <a:lnTo>
                    <a:pt x="449" y="1431"/>
                  </a:lnTo>
                  <a:cubicBezTo>
                    <a:pt x="449" y="1431"/>
                    <a:pt x="449" y="1431"/>
                    <a:pt x="449" y="1432"/>
                  </a:cubicBezTo>
                  <a:lnTo>
                    <a:pt x="449" y="1432"/>
                  </a:lnTo>
                  <a:cubicBezTo>
                    <a:pt x="431" y="1457"/>
                    <a:pt x="410" y="1478"/>
                    <a:pt x="391" y="1502"/>
                  </a:cubicBezTo>
                  <a:lnTo>
                    <a:pt x="391" y="1502"/>
                  </a:lnTo>
                  <a:cubicBezTo>
                    <a:pt x="370" y="1531"/>
                    <a:pt x="355" y="1562"/>
                    <a:pt x="337" y="1593"/>
                  </a:cubicBezTo>
                  <a:lnTo>
                    <a:pt x="337" y="1593"/>
                  </a:lnTo>
                  <a:cubicBezTo>
                    <a:pt x="318" y="1628"/>
                    <a:pt x="295" y="1649"/>
                    <a:pt x="264" y="1672"/>
                  </a:cubicBezTo>
                  <a:lnTo>
                    <a:pt x="264" y="1672"/>
                  </a:lnTo>
                  <a:cubicBezTo>
                    <a:pt x="247" y="1684"/>
                    <a:pt x="233" y="1698"/>
                    <a:pt x="221" y="1715"/>
                  </a:cubicBezTo>
                  <a:lnTo>
                    <a:pt x="221" y="1715"/>
                  </a:lnTo>
                  <a:cubicBezTo>
                    <a:pt x="199" y="1747"/>
                    <a:pt x="187" y="1787"/>
                    <a:pt x="173" y="1823"/>
                  </a:cubicBezTo>
                  <a:lnTo>
                    <a:pt x="173" y="1823"/>
                  </a:lnTo>
                  <a:cubicBezTo>
                    <a:pt x="171" y="1827"/>
                    <a:pt x="169" y="1833"/>
                    <a:pt x="168" y="1838"/>
                  </a:cubicBezTo>
                  <a:lnTo>
                    <a:pt x="168" y="1838"/>
                  </a:lnTo>
                  <a:cubicBezTo>
                    <a:pt x="154" y="1851"/>
                    <a:pt x="146" y="1866"/>
                    <a:pt x="156" y="1885"/>
                  </a:cubicBezTo>
                  <a:lnTo>
                    <a:pt x="156" y="1885"/>
                  </a:lnTo>
                  <a:cubicBezTo>
                    <a:pt x="155" y="1896"/>
                    <a:pt x="157" y="1906"/>
                    <a:pt x="163" y="1914"/>
                  </a:cubicBezTo>
                  <a:lnTo>
                    <a:pt x="163" y="1914"/>
                  </a:lnTo>
                  <a:cubicBezTo>
                    <a:pt x="170" y="1925"/>
                    <a:pt x="189" y="1929"/>
                    <a:pt x="201" y="1933"/>
                  </a:cubicBezTo>
                  <a:lnTo>
                    <a:pt x="201" y="1933"/>
                  </a:lnTo>
                  <a:cubicBezTo>
                    <a:pt x="204" y="1933"/>
                    <a:pt x="205" y="1934"/>
                    <a:pt x="207" y="1935"/>
                  </a:cubicBezTo>
                  <a:lnTo>
                    <a:pt x="207" y="1935"/>
                  </a:lnTo>
                  <a:cubicBezTo>
                    <a:pt x="211" y="1946"/>
                    <a:pt x="215" y="1959"/>
                    <a:pt x="218" y="1971"/>
                  </a:cubicBezTo>
                  <a:lnTo>
                    <a:pt x="218" y="1971"/>
                  </a:lnTo>
                  <a:cubicBezTo>
                    <a:pt x="220" y="1972"/>
                    <a:pt x="222" y="1972"/>
                    <a:pt x="224" y="1973"/>
                  </a:cubicBezTo>
                  <a:lnTo>
                    <a:pt x="224" y="1973"/>
                  </a:lnTo>
                  <a:cubicBezTo>
                    <a:pt x="222" y="1978"/>
                    <a:pt x="220" y="1982"/>
                    <a:pt x="218" y="1986"/>
                  </a:cubicBezTo>
                  <a:lnTo>
                    <a:pt x="218" y="1986"/>
                  </a:lnTo>
                  <a:cubicBezTo>
                    <a:pt x="217" y="1982"/>
                    <a:pt x="217" y="1977"/>
                    <a:pt x="217" y="1973"/>
                  </a:cubicBezTo>
                  <a:lnTo>
                    <a:pt x="217" y="1973"/>
                  </a:lnTo>
                  <a:cubicBezTo>
                    <a:pt x="192" y="1995"/>
                    <a:pt x="200" y="2023"/>
                    <a:pt x="202" y="2050"/>
                  </a:cubicBezTo>
                  <a:lnTo>
                    <a:pt x="202" y="2050"/>
                  </a:lnTo>
                  <a:cubicBezTo>
                    <a:pt x="200" y="2055"/>
                    <a:pt x="196" y="2060"/>
                    <a:pt x="188" y="2065"/>
                  </a:cubicBezTo>
                  <a:lnTo>
                    <a:pt x="188" y="2065"/>
                  </a:lnTo>
                  <a:cubicBezTo>
                    <a:pt x="181" y="2069"/>
                    <a:pt x="174" y="2073"/>
                    <a:pt x="169" y="2079"/>
                  </a:cubicBezTo>
                  <a:lnTo>
                    <a:pt x="169" y="2079"/>
                  </a:lnTo>
                  <a:cubicBezTo>
                    <a:pt x="161" y="2091"/>
                    <a:pt x="156" y="2103"/>
                    <a:pt x="153" y="2116"/>
                  </a:cubicBezTo>
                  <a:lnTo>
                    <a:pt x="153" y="2116"/>
                  </a:lnTo>
                  <a:cubicBezTo>
                    <a:pt x="113" y="2198"/>
                    <a:pt x="113" y="2292"/>
                    <a:pt x="89" y="2379"/>
                  </a:cubicBezTo>
                  <a:lnTo>
                    <a:pt x="89" y="2379"/>
                  </a:lnTo>
                  <a:cubicBezTo>
                    <a:pt x="55" y="2510"/>
                    <a:pt x="27" y="2643"/>
                    <a:pt x="4" y="2777"/>
                  </a:cubicBezTo>
                  <a:lnTo>
                    <a:pt x="4" y="2777"/>
                  </a:lnTo>
                  <a:cubicBezTo>
                    <a:pt x="0" y="2800"/>
                    <a:pt x="19" y="2866"/>
                    <a:pt x="19" y="2866"/>
                  </a:cubicBezTo>
                  <a:lnTo>
                    <a:pt x="19" y="2866"/>
                  </a:lnTo>
                  <a:cubicBezTo>
                    <a:pt x="19" y="2866"/>
                    <a:pt x="48" y="2866"/>
                    <a:pt x="78" y="2872"/>
                  </a:cubicBezTo>
                  <a:lnTo>
                    <a:pt x="78" y="2872"/>
                  </a:lnTo>
                  <a:cubicBezTo>
                    <a:pt x="360" y="2925"/>
                    <a:pt x="642" y="2979"/>
                    <a:pt x="923" y="3034"/>
                  </a:cubicBezTo>
                  <a:lnTo>
                    <a:pt x="923" y="3034"/>
                  </a:lnTo>
                  <a:cubicBezTo>
                    <a:pt x="925" y="3036"/>
                    <a:pt x="927" y="3038"/>
                    <a:pt x="929" y="3041"/>
                  </a:cubicBezTo>
                  <a:lnTo>
                    <a:pt x="929" y="3041"/>
                  </a:lnTo>
                  <a:cubicBezTo>
                    <a:pt x="931" y="3039"/>
                    <a:pt x="934" y="3038"/>
                    <a:pt x="936" y="3037"/>
                  </a:cubicBezTo>
                  <a:lnTo>
                    <a:pt x="936" y="3037"/>
                  </a:lnTo>
                  <a:cubicBezTo>
                    <a:pt x="1113" y="3071"/>
                    <a:pt x="1291" y="3107"/>
                    <a:pt x="1468" y="3142"/>
                  </a:cubicBezTo>
                  <a:lnTo>
                    <a:pt x="1468" y="3142"/>
                  </a:lnTo>
                  <a:cubicBezTo>
                    <a:pt x="1538" y="3156"/>
                    <a:pt x="1616" y="3149"/>
                    <a:pt x="1677" y="3199"/>
                  </a:cubicBezTo>
                  <a:lnTo>
                    <a:pt x="1677" y="3199"/>
                  </a:lnTo>
                  <a:lnTo>
                    <a:pt x="1677" y="3199"/>
                  </a:lnTo>
                  <a:cubicBezTo>
                    <a:pt x="1678" y="3199"/>
                    <a:pt x="1679" y="3199"/>
                    <a:pt x="1679" y="3199"/>
                  </a:cubicBezTo>
                  <a:lnTo>
                    <a:pt x="1679" y="3199"/>
                  </a:lnTo>
                  <a:cubicBezTo>
                    <a:pt x="1681" y="3199"/>
                    <a:pt x="1683" y="3199"/>
                    <a:pt x="1684" y="3199"/>
                  </a:cubicBezTo>
                  <a:lnTo>
                    <a:pt x="1684" y="3199"/>
                  </a:lnTo>
                  <a:cubicBezTo>
                    <a:pt x="1719" y="3203"/>
                    <a:pt x="1752" y="3223"/>
                    <a:pt x="1788" y="3206"/>
                  </a:cubicBezTo>
                  <a:lnTo>
                    <a:pt x="1788" y="3206"/>
                  </a:lnTo>
                  <a:lnTo>
                    <a:pt x="1788" y="3206"/>
                  </a:lnTo>
                  <a:cubicBezTo>
                    <a:pt x="1814" y="3215"/>
                    <a:pt x="1832" y="3216"/>
                    <a:pt x="1845" y="3211"/>
                  </a:cubicBezTo>
                  <a:lnTo>
                    <a:pt x="1845" y="3211"/>
                  </a:lnTo>
                  <a:cubicBezTo>
                    <a:pt x="1846" y="3213"/>
                    <a:pt x="1848" y="3214"/>
                    <a:pt x="1849" y="3216"/>
                  </a:cubicBezTo>
                  <a:lnTo>
                    <a:pt x="1849" y="3216"/>
                  </a:lnTo>
                  <a:cubicBezTo>
                    <a:pt x="1850" y="3213"/>
                    <a:pt x="1850" y="3211"/>
                    <a:pt x="1851" y="3208"/>
                  </a:cubicBezTo>
                  <a:lnTo>
                    <a:pt x="1851" y="3208"/>
                  </a:lnTo>
                  <a:cubicBezTo>
                    <a:pt x="1869" y="3198"/>
                    <a:pt x="1877" y="3173"/>
                    <a:pt x="1881" y="3138"/>
                  </a:cubicBezTo>
                  <a:lnTo>
                    <a:pt x="1881" y="3138"/>
                  </a:lnTo>
                  <a:cubicBezTo>
                    <a:pt x="1923" y="2822"/>
                    <a:pt x="1968" y="2508"/>
                    <a:pt x="2010" y="2193"/>
                  </a:cubicBezTo>
                  <a:lnTo>
                    <a:pt x="2010" y="2193"/>
                  </a:lnTo>
                  <a:cubicBezTo>
                    <a:pt x="2012" y="2178"/>
                    <a:pt x="2008" y="2163"/>
                    <a:pt x="2006" y="2147"/>
                  </a:cubicBezTo>
                  <a:lnTo>
                    <a:pt x="2006" y="2147"/>
                  </a:lnTo>
                  <a:cubicBezTo>
                    <a:pt x="2007" y="2137"/>
                    <a:pt x="2008" y="2126"/>
                    <a:pt x="2010" y="211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0A49714D-FC89-E846-9137-68D35A79A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1658" y="7586718"/>
              <a:ext cx="1108917" cy="1022508"/>
            </a:xfrm>
            <a:custGeom>
              <a:avLst/>
              <a:gdLst>
                <a:gd name="T0" fmla="*/ 1577 w 1699"/>
                <a:gd name="T1" fmla="*/ 471 h 1567"/>
                <a:gd name="T2" fmla="*/ 1586 w 1699"/>
                <a:gd name="T3" fmla="*/ 415 h 1567"/>
                <a:gd name="T4" fmla="*/ 1660 w 1699"/>
                <a:gd name="T5" fmla="*/ 310 h 1567"/>
                <a:gd name="T6" fmla="*/ 1698 w 1699"/>
                <a:gd name="T7" fmla="*/ 219 h 1567"/>
                <a:gd name="T8" fmla="*/ 1687 w 1699"/>
                <a:gd name="T9" fmla="*/ 197 h 1567"/>
                <a:gd name="T10" fmla="*/ 1679 w 1699"/>
                <a:gd name="T11" fmla="*/ 201 h 1567"/>
                <a:gd name="T12" fmla="*/ 1517 w 1699"/>
                <a:gd name="T13" fmla="*/ 213 h 1567"/>
                <a:gd name="T14" fmla="*/ 1479 w 1699"/>
                <a:gd name="T15" fmla="*/ 190 h 1567"/>
                <a:gd name="T16" fmla="*/ 1498 w 1699"/>
                <a:gd name="T17" fmla="*/ 163 h 1567"/>
                <a:gd name="T18" fmla="*/ 1516 w 1699"/>
                <a:gd name="T19" fmla="*/ 147 h 1567"/>
                <a:gd name="T20" fmla="*/ 1549 w 1699"/>
                <a:gd name="T21" fmla="*/ 16 h 1567"/>
                <a:gd name="T22" fmla="*/ 1513 w 1699"/>
                <a:gd name="T23" fmla="*/ 0 h 1567"/>
                <a:gd name="T24" fmla="*/ 534 w 1699"/>
                <a:gd name="T25" fmla="*/ 30 h 1567"/>
                <a:gd name="T26" fmla="*/ 22 w 1699"/>
                <a:gd name="T27" fmla="*/ 32 h 1567"/>
                <a:gd name="T28" fmla="*/ 4 w 1699"/>
                <a:gd name="T29" fmla="*/ 39 h 1567"/>
                <a:gd name="T30" fmla="*/ 0 w 1699"/>
                <a:gd name="T31" fmla="*/ 35 h 1567"/>
                <a:gd name="T32" fmla="*/ 8 w 1699"/>
                <a:gd name="T33" fmla="*/ 121 h 1567"/>
                <a:gd name="T34" fmla="*/ 8 w 1699"/>
                <a:gd name="T35" fmla="*/ 123 h 1567"/>
                <a:gd name="T36" fmla="*/ 27 w 1699"/>
                <a:gd name="T37" fmla="*/ 292 h 1567"/>
                <a:gd name="T38" fmla="*/ 59 w 1699"/>
                <a:gd name="T39" fmla="*/ 444 h 1567"/>
                <a:gd name="T40" fmla="*/ 51 w 1699"/>
                <a:gd name="T41" fmla="*/ 973 h 1567"/>
                <a:gd name="T42" fmla="*/ 50 w 1699"/>
                <a:gd name="T43" fmla="*/ 1016 h 1567"/>
                <a:gd name="T44" fmla="*/ 50 w 1699"/>
                <a:gd name="T45" fmla="*/ 1049 h 1567"/>
                <a:gd name="T46" fmla="*/ 36 w 1699"/>
                <a:gd name="T47" fmla="*/ 1251 h 1567"/>
                <a:gd name="T48" fmla="*/ 32 w 1699"/>
                <a:gd name="T49" fmla="*/ 1250 h 1567"/>
                <a:gd name="T50" fmla="*/ 34 w 1699"/>
                <a:gd name="T51" fmla="*/ 1260 h 1567"/>
                <a:gd name="T52" fmla="*/ 52 w 1699"/>
                <a:gd name="T53" fmla="*/ 1281 h 1567"/>
                <a:gd name="T54" fmla="*/ 63 w 1699"/>
                <a:gd name="T55" fmla="*/ 1275 h 1567"/>
                <a:gd name="T56" fmla="*/ 233 w 1699"/>
                <a:gd name="T57" fmla="*/ 1364 h 1567"/>
                <a:gd name="T58" fmla="*/ 232 w 1699"/>
                <a:gd name="T59" fmla="*/ 1439 h 1567"/>
                <a:gd name="T60" fmla="*/ 264 w 1699"/>
                <a:gd name="T61" fmla="*/ 1558 h 1567"/>
                <a:gd name="T62" fmla="*/ 303 w 1699"/>
                <a:gd name="T63" fmla="*/ 1549 h 1567"/>
                <a:gd name="T64" fmla="*/ 501 w 1699"/>
                <a:gd name="T65" fmla="*/ 1550 h 1567"/>
                <a:gd name="T66" fmla="*/ 652 w 1699"/>
                <a:gd name="T67" fmla="*/ 1546 h 1567"/>
                <a:gd name="T68" fmla="*/ 751 w 1699"/>
                <a:gd name="T69" fmla="*/ 1548 h 1567"/>
                <a:gd name="T70" fmla="*/ 822 w 1699"/>
                <a:gd name="T71" fmla="*/ 1543 h 1567"/>
                <a:gd name="T72" fmla="*/ 1063 w 1699"/>
                <a:gd name="T73" fmla="*/ 1535 h 1567"/>
                <a:gd name="T74" fmla="*/ 1256 w 1699"/>
                <a:gd name="T75" fmla="*/ 1537 h 1567"/>
                <a:gd name="T76" fmla="*/ 1251 w 1699"/>
                <a:gd name="T77" fmla="*/ 1500 h 1567"/>
                <a:gd name="T78" fmla="*/ 1282 w 1699"/>
                <a:gd name="T79" fmla="*/ 1383 h 1567"/>
                <a:gd name="T80" fmla="*/ 1248 w 1699"/>
                <a:gd name="T81" fmla="*/ 1316 h 1567"/>
                <a:gd name="T82" fmla="*/ 1296 w 1699"/>
                <a:gd name="T83" fmla="*/ 1174 h 1567"/>
                <a:gd name="T84" fmla="*/ 1286 w 1699"/>
                <a:gd name="T85" fmla="*/ 1141 h 1567"/>
                <a:gd name="T86" fmla="*/ 1333 w 1699"/>
                <a:gd name="T87" fmla="*/ 1018 h 1567"/>
                <a:gd name="T88" fmla="*/ 1416 w 1699"/>
                <a:gd name="T89" fmla="*/ 898 h 1567"/>
                <a:gd name="T90" fmla="*/ 1483 w 1699"/>
                <a:gd name="T91" fmla="*/ 715 h 1567"/>
                <a:gd name="T92" fmla="*/ 1543 w 1699"/>
                <a:gd name="T93" fmla="*/ 633 h 1567"/>
                <a:gd name="T94" fmla="*/ 1565 w 1699"/>
                <a:gd name="T95" fmla="*/ 597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99" h="1567">
                  <a:moveTo>
                    <a:pt x="1576" y="574"/>
                  </a:moveTo>
                  <a:lnTo>
                    <a:pt x="1576" y="574"/>
                  </a:lnTo>
                  <a:cubicBezTo>
                    <a:pt x="1581" y="540"/>
                    <a:pt x="1581" y="506"/>
                    <a:pt x="1577" y="471"/>
                  </a:cubicBezTo>
                  <a:lnTo>
                    <a:pt x="1577" y="471"/>
                  </a:lnTo>
                  <a:cubicBezTo>
                    <a:pt x="1573" y="450"/>
                    <a:pt x="1572" y="432"/>
                    <a:pt x="1586" y="415"/>
                  </a:cubicBezTo>
                  <a:lnTo>
                    <a:pt x="1586" y="415"/>
                  </a:lnTo>
                  <a:cubicBezTo>
                    <a:pt x="1603" y="395"/>
                    <a:pt x="1624" y="387"/>
                    <a:pt x="1636" y="361"/>
                  </a:cubicBezTo>
                  <a:lnTo>
                    <a:pt x="1636" y="361"/>
                  </a:lnTo>
                  <a:cubicBezTo>
                    <a:pt x="1643" y="344"/>
                    <a:pt x="1651" y="327"/>
                    <a:pt x="1660" y="310"/>
                  </a:cubicBezTo>
                  <a:lnTo>
                    <a:pt x="1660" y="310"/>
                  </a:lnTo>
                  <a:cubicBezTo>
                    <a:pt x="1676" y="280"/>
                    <a:pt x="1690" y="251"/>
                    <a:pt x="1698" y="219"/>
                  </a:cubicBezTo>
                  <a:lnTo>
                    <a:pt x="1698" y="219"/>
                  </a:lnTo>
                  <a:cubicBezTo>
                    <a:pt x="1695" y="212"/>
                    <a:pt x="1691" y="207"/>
                    <a:pt x="1685" y="203"/>
                  </a:cubicBezTo>
                  <a:lnTo>
                    <a:pt x="1685" y="203"/>
                  </a:lnTo>
                  <a:cubicBezTo>
                    <a:pt x="1686" y="201"/>
                    <a:pt x="1687" y="199"/>
                    <a:pt x="1687" y="197"/>
                  </a:cubicBezTo>
                  <a:lnTo>
                    <a:pt x="1687" y="197"/>
                  </a:lnTo>
                  <a:cubicBezTo>
                    <a:pt x="1684" y="198"/>
                    <a:pt x="1682" y="199"/>
                    <a:pt x="1679" y="201"/>
                  </a:cubicBezTo>
                  <a:lnTo>
                    <a:pt x="1679" y="201"/>
                  </a:lnTo>
                  <a:cubicBezTo>
                    <a:pt x="1668" y="198"/>
                    <a:pt x="1654" y="198"/>
                    <a:pt x="1638" y="201"/>
                  </a:cubicBezTo>
                  <a:lnTo>
                    <a:pt x="1638" y="201"/>
                  </a:lnTo>
                  <a:cubicBezTo>
                    <a:pt x="1598" y="209"/>
                    <a:pt x="1558" y="210"/>
                    <a:pt x="1517" y="213"/>
                  </a:cubicBezTo>
                  <a:lnTo>
                    <a:pt x="1517" y="213"/>
                  </a:lnTo>
                  <a:cubicBezTo>
                    <a:pt x="1503" y="208"/>
                    <a:pt x="1490" y="200"/>
                    <a:pt x="1479" y="190"/>
                  </a:cubicBezTo>
                  <a:lnTo>
                    <a:pt x="1479" y="190"/>
                  </a:lnTo>
                  <a:cubicBezTo>
                    <a:pt x="1475" y="187"/>
                    <a:pt x="1471" y="182"/>
                    <a:pt x="1469" y="177"/>
                  </a:cubicBezTo>
                  <a:lnTo>
                    <a:pt x="1469" y="177"/>
                  </a:lnTo>
                  <a:cubicBezTo>
                    <a:pt x="1472" y="165"/>
                    <a:pt x="1480" y="159"/>
                    <a:pt x="1498" y="163"/>
                  </a:cubicBezTo>
                  <a:lnTo>
                    <a:pt x="1498" y="163"/>
                  </a:lnTo>
                  <a:cubicBezTo>
                    <a:pt x="1492" y="147"/>
                    <a:pt x="1502" y="145"/>
                    <a:pt x="1516" y="147"/>
                  </a:cubicBezTo>
                  <a:lnTo>
                    <a:pt x="1516" y="147"/>
                  </a:lnTo>
                  <a:cubicBezTo>
                    <a:pt x="1521" y="119"/>
                    <a:pt x="1544" y="109"/>
                    <a:pt x="1566" y="98"/>
                  </a:cubicBezTo>
                  <a:lnTo>
                    <a:pt x="1566" y="98"/>
                  </a:lnTo>
                  <a:cubicBezTo>
                    <a:pt x="1573" y="68"/>
                    <a:pt x="1556" y="43"/>
                    <a:pt x="1549" y="16"/>
                  </a:cubicBezTo>
                  <a:lnTo>
                    <a:pt x="1549" y="16"/>
                  </a:lnTo>
                  <a:cubicBezTo>
                    <a:pt x="1537" y="10"/>
                    <a:pt x="1525" y="0"/>
                    <a:pt x="1513" y="0"/>
                  </a:cubicBezTo>
                  <a:lnTo>
                    <a:pt x="1513" y="0"/>
                  </a:lnTo>
                  <a:cubicBezTo>
                    <a:pt x="1325" y="5"/>
                    <a:pt x="1135" y="2"/>
                    <a:pt x="948" y="20"/>
                  </a:cubicBezTo>
                  <a:lnTo>
                    <a:pt x="948" y="20"/>
                  </a:lnTo>
                  <a:cubicBezTo>
                    <a:pt x="810" y="34"/>
                    <a:pt x="672" y="25"/>
                    <a:pt x="534" y="30"/>
                  </a:cubicBezTo>
                  <a:lnTo>
                    <a:pt x="534" y="30"/>
                  </a:lnTo>
                  <a:cubicBezTo>
                    <a:pt x="365" y="37"/>
                    <a:pt x="196" y="32"/>
                    <a:pt x="22" y="32"/>
                  </a:cubicBezTo>
                  <a:lnTo>
                    <a:pt x="22" y="32"/>
                  </a:lnTo>
                  <a:cubicBezTo>
                    <a:pt x="24" y="39"/>
                    <a:pt x="24" y="46"/>
                    <a:pt x="25" y="53"/>
                  </a:cubicBezTo>
                  <a:lnTo>
                    <a:pt x="25" y="53"/>
                  </a:lnTo>
                  <a:cubicBezTo>
                    <a:pt x="17" y="50"/>
                    <a:pt x="10" y="46"/>
                    <a:pt x="4" y="39"/>
                  </a:cubicBezTo>
                  <a:lnTo>
                    <a:pt x="4" y="39"/>
                  </a:lnTo>
                  <a:cubicBezTo>
                    <a:pt x="2" y="38"/>
                    <a:pt x="1" y="36"/>
                    <a:pt x="0" y="35"/>
                  </a:cubicBezTo>
                  <a:lnTo>
                    <a:pt x="0" y="35"/>
                  </a:lnTo>
                  <a:cubicBezTo>
                    <a:pt x="1" y="64"/>
                    <a:pt x="4" y="92"/>
                    <a:pt x="8" y="120"/>
                  </a:cubicBezTo>
                  <a:lnTo>
                    <a:pt x="8" y="120"/>
                  </a:lnTo>
                  <a:cubicBezTo>
                    <a:pt x="8" y="121"/>
                    <a:pt x="8" y="121"/>
                    <a:pt x="8" y="121"/>
                  </a:cubicBezTo>
                  <a:lnTo>
                    <a:pt x="8" y="121"/>
                  </a:lnTo>
                  <a:cubicBezTo>
                    <a:pt x="8" y="121"/>
                    <a:pt x="8" y="122"/>
                    <a:pt x="8" y="123"/>
                  </a:cubicBezTo>
                  <a:lnTo>
                    <a:pt x="8" y="123"/>
                  </a:lnTo>
                  <a:cubicBezTo>
                    <a:pt x="10" y="133"/>
                    <a:pt x="11" y="143"/>
                    <a:pt x="12" y="152"/>
                  </a:cubicBezTo>
                  <a:lnTo>
                    <a:pt x="12" y="152"/>
                  </a:lnTo>
                  <a:cubicBezTo>
                    <a:pt x="18" y="199"/>
                    <a:pt x="19" y="246"/>
                    <a:pt x="27" y="292"/>
                  </a:cubicBezTo>
                  <a:lnTo>
                    <a:pt x="27" y="292"/>
                  </a:lnTo>
                  <a:cubicBezTo>
                    <a:pt x="37" y="343"/>
                    <a:pt x="53" y="393"/>
                    <a:pt x="60" y="444"/>
                  </a:cubicBezTo>
                  <a:lnTo>
                    <a:pt x="59" y="444"/>
                  </a:lnTo>
                  <a:lnTo>
                    <a:pt x="59" y="444"/>
                  </a:lnTo>
                  <a:cubicBezTo>
                    <a:pt x="68" y="621"/>
                    <a:pt x="68" y="797"/>
                    <a:pt x="51" y="973"/>
                  </a:cubicBezTo>
                  <a:lnTo>
                    <a:pt x="51" y="973"/>
                  </a:lnTo>
                  <a:cubicBezTo>
                    <a:pt x="51" y="983"/>
                    <a:pt x="51" y="993"/>
                    <a:pt x="51" y="1003"/>
                  </a:cubicBezTo>
                  <a:lnTo>
                    <a:pt x="51" y="1003"/>
                  </a:lnTo>
                  <a:cubicBezTo>
                    <a:pt x="51" y="1008"/>
                    <a:pt x="51" y="1012"/>
                    <a:pt x="50" y="1016"/>
                  </a:cubicBezTo>
                  <a:lnTo>
                    <a:pt x="50" y="1016"/>
                  </a:lnTo>
                  <a:cubicBezTo>
                    <a:pt x="50" y="1027"/>
                    <a:pt x="50" y="1038"/>
                    <a:pt x="50" y="1049"/>
                  </a:cubicBezTo>
                  <a:lnTo>
                    <a:pt x="50" y="1049"/>
                  </a:lnTo>
                  <a:cubicBezTo>
                    <a:pt x="50" y="1106"/>
                    <a:pt x="48" y="1164"/>
                    <a:pt x="49" y="1222"/>
                  </a:cubicBezTo>
                  <a:lnTo>
                    <a:pt x="49" y="1222"/>
                  </a:lnTo>
                  <a:cubicBezTo>
                    <a:pt x="50" y="1239"/>
                    <a:pt x="45" y="1248"/>
                    <a:pt x="36" y="1251"/>
                  </a:cubicBezTo>
                  <a:lnTo>
                    <a:pt x="36" y="1251"/>
                  </a:lnTo>
                  <a:cubicBezTo>
                    <a:pt x="35" y="1250"/>
                    <a:pt x="34" y="1250"/>
                    <a:pt x="32" y="1250"/>
                  </a:cubicBezTo>
                  <a:lnTo>
                    <a:pt x="32" y="1250"/>
                  </a:lnTo>
                  <a:cubicBezTo>
                    <a:pt x="32" y="1252"/>
                    <a:pt x="33" y="1254"/>
                    <a:pt x="33" y="1256"/>
                  </a:cubicBezTo>
                  <a:lnTo>
                    <a:pt x="34" y="1260"/>
                  </a:lnTo>
                  <a:lnTo>
                    <a:pt x="34" y="1260"/>
                  </a:lnTo>
                  <a:cubicBezTo>
                    <a:pt x="34" y="1268"/>
                    <a:pt x="38" y="1275"/>
                    <a:pt x="44" y="1281"/>
                  </a:cubicBezTo>
                  <a:lnTo>
                    <a:pt x="44" y="1281"/>
                  </a:lnTo>
                  <a:cubicBezTo>
                    <a:pt x="47" y="1281"/>
                    <a:pt x="49" y="1281"/>
                    <a:pt x="52" y="1281"/>
                  </a:cubicBezTo>
                  <a:lnTo>
                    <a:pt x="52" y="1281"/>
                  </a:lnTo>
                  <a:cubicBezTo>
                    <a:pt x="57" y="1280"/>
                    <a:pt x="61" y="1278"/>
                    <a:pt x="63" y="1275"/>
                  </a:cubicBezTo>
                  <a:lnTo>
                    <a:pt x="63" y="1275"/>
                  </a:lnTo>
                  <a:cubicBezTo>
                    <a:pt x="122" y="1278"/>
                    <a:pt x="183" y="1288"/>
                    <a:pt x="229" y="1327"/>
                  </a:cubicBezTo>
                  <a:lnTo>
                    <a:pt x="229" y="1327"/>
                  </a:lnTo>
                  <a:cubicBezTo>
                    <a:pt x="233" y="1339"/>
                    <a:pt x="236" y="1353"/>
                    <a:pt x="233" y="1364"/>
                  </a:cubicBezTo>
                  <a:lnTo>
                    <a:pt x="233" y="1364"/>
                  </a:lnTo>
                  <a:cubicBezTo>
                    <a:pt x="228" y="1388"/>
                    <a:pt x="232" y="1414"/>
                    <a:pt x="232" y="1439"/>
                  </a:cubicBezTo>
                  <a:lnTo>
                    <a:pt x="232" y="1439"/>
                  </a:lnTo>
                  <a:cubicBezTo>
                    <a:pt x="232" y="1466"/>
                    <a:pt x="231" y="1525"/>
                    <a:pt x="231" y="1551"/>
                  </a:cubicBezTo>
                  <a:lnTo>
                    <a:pt x="231" y="1551"/>
                  </a:lnTo>
                  <a:cubicBezTo>
                    <a:pt x="238" y="1566"/>
                    <a:pt x="264" y="1558"/>
                    <a:pt x="264" y="1558"/>
                  </a:cubicBezTo>
                  <a:lnTo>
                    <a:pt x="269" y="1553"/>
                  </a:lnTo>
                  <a:lnTo>
                    <a:pt x="269" y="1553"/>
                  </a:lnTo>
                  <a:cubicBezTo>
                    <a:pt x="269" y="1553"/>
                    <a:pt x="288" y="1548"/>
                    <a:pt x="303" y="1549"/>
                  </a:cubicBezTo>
                  <a:lnTo>
                    <a:pt x="303" y="1549"/>
                  </a:lnTo>
                  <a:cubicBezTo>
                    <a:pt x="368" y="1552"/>
                    <a:pt x="435" y="1550"/>
                    <a:pt x="501" y="1550"/>
                  </a:cubicBezTo>
                  <a:lnTo>
                    <a:pt x="501" y="1550"/>
                  </a:lnTo>
                  <a:cubicBezTo>
                    <a:pt x="518" y="1550"/>
                    <a:pt x="535" y="1551"/>
                    <a:pt x="552" y="1551"/>
                  </a:cubicBezTo>
                  <a:lnTo>
                    <a:pt x="552" y="1551"/>
                  </a:lnTo>
                  <a:cubicBezTo>
                    <a:pt x="582" y="1548"/>
                    <a:pt x="615" y="1546"/>
                    <a:pt x="652" y="1546"/>
                  </a:cubicBezTo>
                  <a:lnTo>
                    <a:pt x="652" y="1546"/>
                  </a:lnTo>
                  <a:cubicBezTo>
                    <a:pt x="685" y="1546"/>
                    <a:pt x="718" y="1547"/>
                    <a:pt x="751" y="1548"/>
                  </a:cubicBezTo>
                  <a:lnTo>
                    <a:pt x="751" y="1548"/>
                  </a:lnTo>
                  <a:cubicBezTo>
                    <a:pt x="757" y="1549"/>
                    <a:pt x="762" y="1549"/>
                    <a:pt x="768" y="1549"/>
                  </a:cubicBezTo>
                  <a:lnTo>
                    <a:pt x="768" y="1549"/>
                  </a:lnTo>
                  <a:cubicBezTo>
                    <a:pt x="786" y="1547"/>
                    <a:pt x="804" y="1546"/>
                    <a:pt x="822" y="1543"/>
                  </a:cubicBezTo>
                  <a:lnTo>
                    <a:pt x="822" y="1543"/>
                  </a:lnTo>
                  <a:cubicBezTo>
                    <a:pt x="903" y="1540"/>
                    <a:pt x="983" y="1536"/>
                    <a:pt x="1063" y="1535"/>
                  </a:cubicBezTo>
                  <a:lnTo>
                    <a:pt x="1063" y="1535"/>
                  </a:lnTo>
                  <a:cubicBezTo>
                    <a:pt x="1125" y="1534"/>
                    <a:pt x="1201" y="1514"/>
                    <a:pt x="1248" y="1541"/>
                  </a:cubicBezTo>
                  <a:lnTo>
                    <a:pt x="1248" y="1541"/>
                  </a:lnTo>
                  <a:cubicBezTo>
                    <a:pt x="1250" y="1540"/>
                    <a:pt x="1253" y="1538"/>
                    <a:pt x="1256" y="1537"/>
                  </a:cubicBezTo>
                  <a:lnTo>
                    <a:pt x="1256" y="1537"/>
                  </a:lnTo>
                  <a:cubicBezTo>
                    <a:pt x="1254" y="1524"/>
                    <a:pt x="1252" y="1512"/>
                    <a:pt x="1251" y="1500"/>
                  </a:cubicBezTo>
                  <a:lnTo>
                    <a:pt x="1251" y="1500"/>
                  </a:lnTo>
                  <a:cubicBezTo>
                    <a:pt x="1268" y="1484"/>
                    <a:pt x="1278" y="1460"/>
                    <a:pt x="1281" y="1424"/>
                  </a:cubicBezTo>
                  <a:lnTo>
                    <a:pt x="1281" y="1424"/>
                  </a:lnTo>
                  <a:cubicBezTo>
                    <a:pt x="1282" y="1410"/>
                    <a:pt x="1282" y="1397"/>
                    <a:pt x="1282" y="1383"/>
                  </a:cubicBezTo>
                  <a:lnTo>
                    <a:pt x="1282" y="1383"/>
                  </a:lnTo>
                  <a:cubicBezTo>
                    <a:pt x="1249" y="1373"/>
                    <a:pt x="1252" y="1342"/>
                    <a:pt x="1248" y="1316"/>
                  </a:cubicBezTo>
                  <a:lnTo>
                    <a:pt x="1248" y="1316"/>
                  </a:lnTo>
                  <a:cubicBezTo>
                    <a:pt x="1181" y="1252"/>
                    <a:pt x="1243" y="1229"/>
                    <a:pt x="1278" y="1197"/>
                  </a:cubicBezTo>
                  <a:lnTo>
                    <a:pt x="1278" y="1197"/>
                  </a:lnTo>
                  <a:cubicBezTo>
                    <a:pt x="1284" y="1190"/>
                    <a:pt x="1290" y="1182"/>
                    <a:pt x="1296" y="1174"/>
                  </a:cubicBezTo>
                  <a:lnTo>
                    <a:pt x="1296" y="1174"/>
                  </a:lnTo>
                  <a:cubicBezTo>
                    <a:pt x="1289" y="1163"/>
                    <a:pt x="1286" y="1151"/>
                    <a:pt x="1286" y="1141"/>
                  </a:cubicBezTo>
                  <a:lnTo>
                    <a:pt x="1286" y="1141"/>
                  </a:lnTo>
                  <a:cubicBezTo>
                    <a:pt x="1285" y="1133"/>
                    <a:pt x="1286" y="1125"/>
                    <a:pt x="1289" y="1118"/>
                  </a:cubicBezTo>
                  <a:lnTo>
                    <a:pt x="1289" y="1118"/>
                  </a:lnTo>
                  <a:cubicBezTo>
                    <a:pt x="1298" y="1083"/>
                    <a:pt x="1329" y="1054"/>
                    <a:pt x="1333" y="1018"/>
                  </a:cubicBezTo>
                  <a:lnTo>
                    <a:pt x="1333" y="1018"/>
                  </a:lnTo>
                  <a:cubicBezTo>
                    <a:pt x="1345" y="967"/>
                    <a:pt x="1348" y="910"/>
                    <a:pt x="1416" y="898"/>
                  </a:cubicBezTo>
                  <a:lnTo>
                    <a:pt x="1416" y="898"/>
                  </a:lnTo>
                  <a:cubicBezTo>
                    <a:pt x="1427" y="888"/>
                    <a:pt x="1438" y="877"/>
                    <a:pt x="1449" y="866"/>
                  </a:cubicBezTo>
                  <a:lnTo>
                    <a:pt x="1449" y="866"/>
                  </a:lnTo>
                  <a:cubicBezTo>
                    <a:pt x="1458" y="816"/>
                    <a:pt x="1428" y="756"/>
                    <a:pt x="1483" y="715"/>
                  </a:cubicBezTo>
                  <a:lnTo>
                    <a:pt x="1483" y="715"/>
                  </a:lnTo>
                  <a:cubicBezTo>
                    <a:pt x="1501" y="687"/>
                    <a:pt x="1524" y="661"/>
                    <a:pt x="1543" y="633"/>
                  </a:cubicBezTo>
                  <a:lnTo>
                    <a:pt x="1543" y="633"/>
                  </a:lnTo>
                  <a:cubicBezTo>
                    <a:pt x="1554" y="629"/>
                    <a:pt x="1565" y="625"/>
                    <a:pt x="1576" y="622"/>
                  </a:cubicBezTo>
                  <a:lnTo>
                    <a:pt x="1576" y="622"/>
                  </a:lnTo>
                  <a:cubicBezTo>
                    <a:pt x="1571" y="615"/>
                    <a:pt x="1567" y="606"/>
                    <a:pt x="1565" y="597"/>
                  </a:cubicBezTo>
                  <a:lnTo>
                    <a:pt x="1565" y="597"/>
                  </a:lnTo>
                  <a:cubicBezTo>
                    <a:pt x="1569" y="590"/>
                    <a:pt x="1572" y="582"/>
                    <a:pt x="1576" y="574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AB91E2FD-9C21-E541-AE85-E1DBA2512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74166" y="7364936"/>
              <a:ext cx="1805949" cy="636546"/>
            </a:xfrm>
            <a:custGeom>
              <a:avLst/>
              <a:gdLst>
                <a:gd name="T0" fmla="*/ 1335 w 2765"/>
                <a:gd name="T1" fmla="*/ 169 h 976"/>
                <a:gd name="T2" fmla="*/ 1087 w 2765"/>
                <a:gd name="T3" fmla="*/ 188 h 976"/>
                <a:gd name="T4" fmla="*/ 764 w 2765"/>
                <a:gd name="T5" fmla="*/ 211 h 976"/>
                <a:gd name="T6" fmla="*/ 671 w 2765"/>
                <a:gd name="T7" fmla="*/ 259 h 976"/>
                <a:gd name="T8" fmla="*/ 568 w 2765"/>
                <a:gd name="T9" fmla="*/ 287 h 976"/>
                <a:gd name="T10" fmla="*/ 237 w 2765"/>
                <a:gd name="T11" fmla="*/ 314 h 976"/>
                <a:gd name="T12" fmla="*/ 235 w 2765"/>
                <a:gd name="T13" fmla="*/ 328 h 976"/>
                <a:gd name="T14" fmla="*/ 186 w 2765"/>
                <a:gd name="T15" fmla="*/ 373 h 976"/>
                <a:gd name="T16" fmla="*/ 167 w 2765"/>
                <a:gd name="T17" fmla="*/ 485 h 976"/>
                <a:gd name="T18" fmla="*/ 122 w 2765"/>
                <a:gd name="T19" fmla="*/ 537 h 976"/>
                <a:gd name="T20" fmla="*/ 120 w 2765"/>
                <a:gd name="T21" fmla="*/ 544 h 976"/>
                <a:gd name="T22" fmla="*/ 95 w 2765"/>
                <a:gd name="T23" fmla="*/ 650 h 976"/>
                <a:gd name="T24" fmla="*/ 71 w 2765"/>
                <a:gd name="T25" fmla="*/ 701 h 976"/>
                <a:gd name="T26" fmla="*/ 12 w 2765"/>
                <a:gd name="T27" fmla="*/ 811 h 976"/>
                <a:gd name="T28" fmla="*/ 11 w 2765"/>
                <a:gd name="T29" fmla="*/ 914 h 976"/>
                <a:gd name="T30" fmla="*/ 11 w 2765"/>
                <a:gd name="T31" fmla="*/ 962 h 976"/>
                <a:gd name="T32" fmla="*/ 52 w 2765"/>
                <a:gd name="T33" fmla="*/ 953 h 976"/>
                <a:gd name="T34" fmla="*/ 714 w 2765"/>
                <a:gd name="T35" fmla="*/ 918 h 976"/>
                <a:gd name="T36" fmla="*/ 724 w 2765"/>
                <a:gd name="T37" fmla="*/ 925 h 976"/>
                <a:gd name="T38" fmla="*/ 1583 w 2765"/>
                <a:gd name="T39" fmla="*/ 838 h 976"/>
                <a:gd name="T40" fmla="*/ 1599 w 2765"/>
                <a:gd name="T41" fmla="*/ 846 h 976"/>
                <a:gd name="T42" fmla="*/ 1854 w 2765"/>
                <a:gd name="T43" fmla="*/ 806 h 976"/>
                <a:gd name="T44" fmla="*/ 1911 w 2765"/>
                <a:gd name="T45" fmla="*/ 785 h 976"/>
                <a:gd name="T46" fmla="*/ 1932 w 2765"/>
                <a:gd name="T47" fmla="*/ 763 h 976"/>
                <a:gd name="T48" fmla="*/ 1960 w 2765"/>
                <a:gd name="T49" fmla="*/ 718 h 976"/>
                <a:gd name="T50" fmla="*/ 1999 w 2765"/>
                <a:gd name="T51" fmla="*/ 686 h 976"/>
                <a:gd name="T52" fmla="*/ 2001 w 2765"/>
                <a:gd name="T53" fmla="*/ 684 h 976"/>
                <a:gd name="T54" fmla="*/ 2013 w 2765"/>
                <a:gd name="T55" fmla="*/ 678 h 976"/>
                <a:gd name="T56" fmla="*/ 2017 w 2765"/>
                <a:gd name="T57" fmla="*/ 676 h 976"/>
                <a:gd name="T58" fmla="*/ 2030 w 2765"/>
                <a:gd name="T59" fmla="*/ 658 h 976"/>
                <a:gd name="T60" fmla="*/ 2036 w 2765"/>
                <a:gd name="T61" fmla="*/ 605 h 976"/>
                <a:gd name="T62" fmla="*/ 2237 w 2765"/>
                <a:gd name="T63" fmla="*/ 488 h 976"/>
                <a:gd name="T64" fmla="*/ 2252 w 2765"/>
                <a:gd name="T65" fmla="*/ 472 h 976"/>
                <a:gd name="T66" fmla="*/ 2252 w 2765"/>
                <a:gd name="T67" fmla="*/ 472 h 976"/>
                <a:gd name="T68" fmla="*/ 2286 w 2765"/>
                <a:gd name="T69" fmla="*/ 454 h 976"/>
                <a:gd name="T70" fmla="*/ 2386 w 2765"/>
                <a:gd name="T71" fmla="*/ 356 h 976"/>
                <a:gd name="T72" fmla="*/ 2387 w 2765"/>
                <a:gd name="T73" fmla="*/ 354 h 976"/>
                <a:gd name="T74" fmla="*/ 2420 w 2765"/>
                <a:gd name="T75" fmla="*/ 337 h 976"/>
                <a:gd name="T76" fmla="*/ 2536 w 2765"/>
                <a:gd name="T77" fmla="*/ 272 h 976"/>
                <a:gd name="T78" fmla="*/ 2586 w 2765"/>
                <a:gd name="T79" fmla="*/ 237 h 976"/>
                <a:gd name="T80" fmla="*/ 2669 w 2765"/>
                <a:gd name="T81" fmla="*/ 206 h 976"/>
                <a:gd name="T82" fmla="*/ 2703 w 2765"/>
                <a:gd name="T83" fmla="*/ 138 h 976"/>
                <a:gd name="T84" fmla="*/ 2717 w 2765"/>
                <a:gd name="T85" fmla="*/ 121 h 976"/>
                <a:gd name="T86" fmla="*/ 2741 w 2765"/>
                <a:gd name="T87" fmla="*/ 14 h 976"/>
                <a:gd name="T88" fmla="*/ 2680 w 2765"/>
                <a:gd name="T89" fmla="*/ 19 h 976"/>
                <a:gd name="T90" fmla="*/ 2274 w 2765"/>
                <a:gd name="T91" fmla="*/ 55 h 976"/>
                <a:gd name="T92" fmla="*/ 2210 w 2765"/>
                <a:gd name="T93" fmla="*/ 78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65" h="976">
                  <a:moveTo>
                    <a:pt x="1948" y="114"/>
                  </a:moveTo>
                  <a:lnTo>
                    <a:pt x="1948" y="114"/>
                  </a:lnTo>
                  <a:cubicBezTo>
                    <a:pt x="1744" y="134"/>
                    <a:pt x="1540" y="151"/>
                    <a:pt x="1335" y="169"/>
                  </a:cubicBezTo>
                  <a:lnTo>
                    <a:pt x="1335" y="169"/>
                  </a:lnTo>
                  <a:cubicBezTo>
                    <a:pt x="1253" y="175"/>
                    <a:pt x="1170" y="182"/>
                    <a:pt x="1087" y="188"/>
                  </a:cubicBezTo>
                  <a:lnTo>
                    <a:pt x="1087" y="188"/>
                  </a:lnTo>
                  <a:cubicBezTo>
                    <a:pt x="994" y="212"/>
                    <a:pt x="897" y="208"/>
                    <a:pt x="802" y="219"/>
                  </a:cubicBezTo>
                  <a:lnTo>
                    <a:pt x="802" y="219"/>
                  </a:lnTo>
                  <a:cubicBezTo>
                    <a:pt x="788" y="212"/>
                    <a:pt x="776" y="210"/>
                    <a:pt x="764" y="211"/>
                  </a:cubicBezTo>
                  <a:lnTo>
                    <a:pt x="764" y="211"/>
                  </a:lnTo>
                  <a:cubicBezTo>
                    <a:pt x="729" y="213"/>
                    <a:pt x="702" y="242"/>
                    <a:pt x="672" y="259"/>
                  </a:cubicBezTo>
                  <a:lnTo>
                    <a:pt x="671" y="259"/>
                  </a:lnTo>
                  <a:lnTo>
                    <a:pt x="671" y="259"/>
                  </a:lnTo>
                  <a:cubicBezTo>
                    <a:pt x="647" y="304"/>
                    <a:pt x="603" y="282"/>
                    <a:pt x="568" y="287"/>
                  </a:cubicBezTo>
                  <a:lnTo>
                    <a:pt x="568" y="287"/>
                  </a:lnTo>
                  <a:cubicBezTo>
                    <a:pt x="462" y="304"/>
                    <a:pt x="353" y="295"/>
                    <a:pt x="249" y="324"/>
                  </a:cubicBezTo>
                  <a:lnTo>
                    <a:pt x="249" y="324"/>
                  </a:lnTo>
                  <a:cubicBezTo>
                    <a:pt x="245" y="321"/>
                    <a:pt x="241" y="318"/>
                    <a:pt x="237" y="314"/>
                  </a:cubicBezTo>
                  <a:lnTo>
                    <a:pt x="237" y="314"/>
                  </a:lnTo>
                  <a:cubicBezTo>
                    <a:pt x="236" y="318"/>
                    <a:pt x="236" y="323"/>
                    <a:pt x="235" y="328"/>
                  </a:cubicBezTo>
                  <a:lnTo>
                    <a:pt x="235" y="328"/>
                  </a:lnTo>
                  <a:cubicBezTo>
                    <a:pt x="225" y="331"/>
                    <a:pt x="214" y="335"/>
                    <a:pt x="203" y="340"/>
                  </a:cubicBezTo>
                  <a:lnTo>
                    <a:pt x="203" y="340"/>
                  </a:lnTo>
                  <a:cubicBezTo>
                    <a:pt x="201" y="353"/>
                    <a:pt x="201" y="366"/>
                    <a:pt x="186" y="373"/>
                  </a:cubicBezTo>
                  <a:lnTo>
                    <a:pt x="186" y="373"/>
                  </a:lnTo>
                  <a:cubicBezTo>
                    <a:pt x="180" y="410"/>
                    <a:pt x="174" y="448"/>
                    <a:pt x="167" y="485"/>
                  </a:cubicBezTo>
                  <a:lnTo>
                    <a:pt x="167" y="485"/>
                  </a:lnTo>
                  <a:cubicBezTo>
                    <a:pt x="166" y="489"/>
                    <a:pt x="165" y="493"/>
                    <a:pt x="164" y="497"/>
                  </a:cubicBezTo>
                  <a:lnTo>
                    <a:pt x="164" y="497"/>
                  </a:lnTo>
                  <a:cubicBezTo>
                    <a:pt x="153" y="512"/>
                    <a:pt x="138" y="526"/>
                    <a:pt x="122" y="537"/>
                  </a:cubicBezTo>
                  <a:lnTo>
                    <a:pt x="122" y="537"/>
                  </a:lnTo>
                  <a:cubicBezTo>
                    <a:pt x="122" y="539"/>
                    <a:pt x="121" y="541"/>
                    <a:pt x="120" y="544"/>
                  </a:cubicBezTo>
                  <a:lnTo>
                    <a:pt x="120" y="544"/>
                  </a:lnTo>
                  <a:cubicBezTo>
                    <a:pt x="126" y="547"/>
                    <a:pt x="130" y="552"/>
                    <a:pt x="133" y="559"/>
                  </a:cubicBezTo>
                  <a:lnTo>
                    <a:pt x="133" y="559"/>
                  </a:lnTo>
                  <a:cubicBezTo>
                    <a:pt x="125" y="591"/>
                    <a:pt x="111" y="620"/>
                    <a:pt x="95" y="650"/>
                  </a:cubicBezTo>
                  <a:lnTo>
                    <a:pt x="95" y="650"/>
                  </a:lnTo>
                  <a:cubicBezTo>
                    <a:pt x="86" y="667"/>
                    <a:pt x="78" y="684"/>
                    <a:pt x="71" y="701"/>
                  </a:cubicBezTo>
                  <a:lnTo>
                    <a:pt x="71" y="701"/>
                  </a:lnTo>
                  <a:cubicBezTo>
                    <a:pt x="59" y="727"/>
                    <a:pt x="38" y="735"/>
                    <a:pt x="21" y="755"/>
                  </a:cubicBezTo>
                  <a:lnTo>
                    <a:pt x="21" y="755"/>
                  </a:lnTo>
                  <a:cubicBezTo>
                    <a:pt x="7" y="772"/>
                    <a:pt x="8" y="790"/>
                    <a:pt x="12" y="811"/>
                  </a:cubicBezTo>
                  <a:lnTo>
                    <a:pt x="12" y="811"/>
                  </a:lnTo>
                  <a:cubicBezTo>
                    <a:pt x="16" y="846"/>
                    <a:pt x="16" y="880"/>
                    <a:pt x="11" y="914"/>
                  </a:cubicBezTo>
                  <a:lnTo>
                    <a:pt x="11" y="914"/>
                  </a:lnTo>
                  <a:cubicBezTo>
                    <a:pt x="7" y="922"/>
                    <a:pt x="4" y="930"/>
                    <a:pt x="0" y="937"/>
                  </a:cubicBezTo>
                  <a:lnTo>
                    <a:pt x="0" y="937"/>
                  </a:lnTo>
                  <a:cubicBezTo>
                    <a:pt x="2" y="946"/>
                    <a:pt x="6" y="955"/>
                    <a:pt x="11" y="962"/>
                  </a:cubicBezTo>
                  <a:lnTo>
                    <a:pt x="11" y="962"/>
                  </a:lnTo>
                  <a:cubicBezTo>
                    <a:pt x="24" y="957"/>
                    <a:pt x="38" y="955"/>
                    <a:pt x="52" y="953"/>
                  </a:cubicBezTo>
                  <a:lnTo>
                    <a:pt x="52" y="953"/>
                  </a:lnTo>
                  <a:cubicBezTo>
                    <a:pt x="95" y="975"/>
                    <a:pt x="162" y="959"/>
                    <a:pt x="218" y="955"/>
                  </a:cubicBezTo>
                  <a:lnTo>
                    <a:pt x="218" y="955"/>
                  </a:lnTo>
                  <a:cubicBezTo>
                    <a:pt x="383" y="943"/>
                    <a:pt x="549" y="931"/>
                    <a:pt x="714" y="918"/>
                  </a:cubicBezTo>
                  <a:lnTo>
                    <a:pt x="714" y="918"/>
                  </a:lnTo>
                  <a:cubicBezTo>
                    <a:pt x="718" y="921"/>
                    <a:pt x="722" y="923"/>
                    <a:pt x="724" y="925"/>
                  </a:cubicBezTo>
                  <a:lnTo>
                    <a:pt x="724" y="925"/>
                  </a:lnTo>
                  <a:cubicBezTo>
                    <a:pt x="728" y="922"/>
                    <a:pt x="732" y="919"/>
                    <a:pt x="736" y="917"/>
                  </a:cubicBezTo>
                  <a:lnTo>
                    <a:pt x="736" y="917"/>
                  </a:lnTo>
                  <a:cubicBezTo>
                    <a:pt x="1018" y="895"/>
                    <a:pt x="1301" y="869"/>
                    <a:pt x="1583" y="838"/>
                  </a:cubicBezTo>
                  <a:lnTo>
                    <a:pt x="1583" y="838"/>
                  </a:lnTo>
                  <a:cubicBezTo>
                    <a:pt x="1589" y="840"/>
                    <a:pt x="1594" y="843"/>
                    <a:pt x="1599" y="846"/>
                  </a:cubicBezTo>
                  <a:lnTo>
                    <a:pt x="1599" y="846"/>
                  </a:lnTo>
                  <a:cubicBezTo>
                    <a:pt x="1602" y="842"/>
                    <a:pt x="1605" y="838"/>
                    <a:pt x="1610" y="835"/>
                  </a:cubicBezTo>
                  <a:lnTo>
                    <a:pt x="1610" y="835"/>
                  </a:lnTo>
                  <a:cubicBezTo>
                    <a:pt x="1691" y="826"/>
                    <a:pt x="1772" y="816"/>
                    <a:pt x="1854" y="806"/>
                  </a:cubicBezTo>
                  <a:lnTo>
                    <a:pt x="1854" y="806"/>
                  </a:lnTo>
                  <a:cubicBezTo>
                    <a:pt x="1879" y="802"/>
                    <a:pt x="1896" y="795"/>
                    <a:pt x="1911" y="785"/>
                  </a:cubicBezTo>
                  <a:lnTo>
                    <a:pt x="1911" y="785"/>
                  </a:lnTo>
                  <a:cubicBezTo>
                    <a:pt x="1921" y="783"/>
                    <a:pt x="1931" y="782"/>
                    <a:pt x="1941" y="781"/>
                  </a:cubicBezTo>
                  <a:lnTo>
                    <a:pt x="1941" y="781"/>
                  </a:lnTo>
                  <a:cubicBezTo>
                    <a:pt x="1937" y="775"/>
                    <a:pt x="1935" y="770"/>
                    <a:pt x="1932" y="763"/>
                  </a:cubicBezTo>
                  <a:lnTo>
                    <a:pt x="1932" y="763"/>
                  </a:lnTo>
                  <a:cubicBezTo>
                    <a:pt x="1943" y="750"/>
                    <a:pt x="1951" y="734"/>
                    <a:pt x="1960" y="718"/>
                  </a:cubicBezTo>
                  <a:lnTo>
                    <a:pt x="1960" y="718"/>
                  </a:lnTo>
                  <a:cubicBezTo>
                    <a:pt x="1974" y="710"/>
                    <a:pt x="1985" y="696"/>
                    <a:pt x="1998" y="686"/>
                  </a:cubicBezTo>
                  <a:lnTo>
                    <a:pt x="1998" y="686"/>
                  </a:lnTo>
                  <a:cubicBezTo>
                    <a:pt x="1998" y="686"/>
                    <a:pt x="1998" y="686"/>
                    <a:pt x="1999" y="686"/>
                  </a:cubicBezTo>
                  <a:lnTo>
                    <a:pt x="1999" y="686"/>
                  </a:lnTo>
                  <a:cubicBezTo>
                    <a:pt x="2000" y="685"/>
                    <a:pt x="2001" y="684"/>
                    <a:pt x="2001" y="684"/>
                  </a:cubicBezTo>
                  <a:lnTo>
                    <a:pt x="2001" y="684"/>
                  </a:lnTo>
                  <a:cubicBezTo>
                    <a:pt x="2003" y="683"/>
                    <a:pt x="2006" y="681"/>
                    <a:pt x="2007" y="680"/>
                  </a:cubicBezTo>
                  <a:lnTo>
                    <a:pt x="2007" y="680"/>
                  </a:lnTo>
                  <a:cubicBezTo>
                    <a:pt x="2009" y="679"/>
                    <a:pt x="2011" y="679"/>
                    <a:pt x="2013" y="678"/>
                  </a:cubicBezTo>
                  <a:lnTo>
                    <a:pt x="2013" y="678"/>
                  </a:lnTo>
                  <a:cubicBezTo>
                    <a:pt x="2014" y="677"/>
                    <a:pt x="2016" y="677"/>
                    <a:pt x="2017" y="676"/>
                  </a:cubicBezTo>
                  <a:lnTo>
                    <a:pt x="2017" y="676"/>
                  </a:lnTo>
                  <a:cubicBezTo>
                    <a:pt x="2020" y="675"/>
                    <a:pt x="2024" y="674"/>
                    <a:pt x="2027" y="674"/>
                  </a:cubicBezTo>
                  <a:lnTo>
                    <a:pt x="2027" y="674"/>
                  </a:lnTo>
                  <a:cubicBezTo>
                    <a:pt x="2028" y="669"/>
                    <a:pt x="2029" y="663"/>
                    <a:pt x="2030" y="658"/>
                  </a:cubicBezTo>
                  <a:lnTo>
                    <a:pt x="2030" y="658"/>
                  </a:lnTo>
                  <a:cubicBezTo>
                    <a:pt x="2026" y="640"/>
                    <a:pt x="2009" y="619"/>
                    <a:pt x="2036" y="605"/>
                  </a:cubicBezTo>
                  <a:lnTo>
                    <a:pt x="2036" y="605"/>
                  </a:lnTo>
                  <a:cubicBezTo>
                    <a:pt x="2038" y="551"/>
                    <a:pt x="2084" y="543"/>
                    <a:pt x="2121" y="528"/>
                  </a:cubicBezTo>
                  <a:lnTo>
                    <a:pt x="2121" y="528"/>
                  </a:lnTo>
                  <a:cubicBezTo>
                    <a:pt x="2158" y="512"/>
                    <a:pt x="2198" y="500"/>
                    <a:pt x="2237" y="488"/>
                  </a:cubicBezTo>
                  <a:lnTo>
                    <a:pt x="2237" y="488"/>
                  </a:lnTo>
                  <a:cubicBezTo>
                    <a:pt x="2242" y="482"/>
                    <a:pt x="2248" y="477"/>
                    <a:pt x="2252" y="472"/>
                  </a:cubicBezTo>
                  <a:lnTo>
                    <a:pt x="2252" y="472"/>
                  </a:lnTo>
                  <a:lnTo>
                    <a:pt x="2252" y="472"/>
                  </a:lnTo>
                  <a:lnTo>
                    <a:pt x="2253" y="471"/>
                  </a:lnTo>
                  <a:lnTo>
                    <a:pt x="2252" y="472"/>
                  </a:lnTo>
                  <a:lnTo>
                    <a:pt x="2252" y="472"/>
                  </a:lnTo>
                  <a:cubicBezTo>
                    <a:pt x="2260" y="459"/>
                    <a:pt x="2269" y="448"/>
                    <a:pt x="2286" y="454"/>
                  </a:cubicBezTo>
                  <a:lnTo>
                    <a:pt x="2286" y="454"/>
                  </a:lnTo>
                  <a:cubicBezTo>
                    <a:pt x="2299" y="426"/>
                    <a:pt x="2323" y="418"/>
                    <a:pt x="2352" y="421"/>
                  </a:cubicBezTo>
                  <a:lnTo>
                    <a:pt x="2352" y="421"/>
                  </a:lnTo>
                  <a:cubicBezTo>
                    <a:pt x="2348" y="391"/>
                    <a:pt x="2370" y="374"/>
                    <a:pt x="2386" y="356"/>
                  </a:cubicBezTo>
                  <a:lnTo>
                    <a:pt x="2386" y="356"/>
                  </a:lnTo>
                  <a:lnTo>
                    <a:pt x="2385" y="356"/>
                  </a:lnTo>
                  <a:lnTo>
                    <a:pt x="2387" y="354"/>
                  </a:lnTo>
                  <a:lnTo>
                    <a:pt x="2385" y="356"/>
                  </a:lnTo>
                  <a:lnTo>
                    <a:pt x="2385" y="356"/>
                  </a:lnTo>
                  <a:cubicBezTo>
                    <a:pt x="2391" y="337"/>
                    <a:pt x="2404" y="334"/>
                    <a:pt x="2420" y="337"/>
                  </a:cubicBezTo>
                  <a:lnTo>
                    <a:pt x="2420" y="337"/>
                  </a:lnTo>
                  <a:cubicBezTo>
                    <a:pt x="2434" y="274"/>
                    <a:pt x="2501" y="300"/>
                    <a:pt x="2536" y="272"/>
                  </a:cubicBezTo>
                  <a:lnTo>
                    <a:pt x="2536" y="272"/>
                  </a:lnTo>
                  <a:cubicBezTo>
                    <a:pt x="2543" y="257"/>
                    <a:pt x="2551" y="247"/>
                    <a:pt x="2569" y="253"/>
                  </a:cubicBezTo>
                  <a:lnTo>
                    <a:pt x="2569" y="253"/>
                  </a:lnTo>
                  <a:cubicBezTo>
                    <a:pt x="2565" y="238"/>
                    <a:pt x="2577" y="239"/>
                    <a:pt x="2586" y="237"/>
                  </a:cubicBezTo>
                  <a:lnTo>
                    <a:pt x="2586" y="237"/>
                  </a:lnTo>
                  <a:cubicBezTo>
                    <a:pt x="2606" y="207"/>
                    <a:pt x="2649" y="233"/>
                    <a:pt x="2669" y="206"/>
                  </a:cubicBezTo>
                  <a:lnTo>
                    <a:pt x="2669" y="206"/>
                  </a:lnTo>
                  <a:cubicBezTo>
                    <a:pt x="2670" y="192"/>
                    <a:pt x="2670" y="177"/>
                    <a:pt x="2686" y="171"/>
                  </a:cubicBezTo>
                  <a:lnTo>
                    <a:pt x="2686" y="171"/>
                  </a:lnTo>
                  <a:cubicBezTo>
                    <a:pt x="2687" y="157"/>
                    <a:pt x="2687" y="144"/>
                    <a:pt x="2703" y="138"/>
                  </a:cubicBezTo>
                  <a:lnTo>
                    <a:pt x="2703" y="138"/>
                  </a:lnTo>
                  <a:cubicBezTo>
                    <a:pt x="2708" y="131"/>
                    <a:pt x="2711" y="122"/>
                    <a:pt x="2717" y="121"/>
                  </a:cubicBezTo>
                  <a:lnTo>
                    <a:pt x="2717" y="121"/>
                  </a:lnTo>
                  <a:cubicBezTo>
                    <a:pt x="2764" y="104"/>
                    <a:pt x="2760" y="64"/>
                    <a:pt x="2751" y="31"/>
                  </a:cubicBezTo>
                  <a:lnTo>
                    <a:pt x="2751" y="31"/>
                  </a:lnTo>
                  <a:cubicBezTo>
                    <a:pt x="2748" y="22"/>
                    <a:pt x="2745" y="17"/>
                    <a:pt x="2741" y="14"/>
                  </a:cubicBezTo>
                  <a:lnTo>
                    <a:pt x="2741" y="14"/>
                  </a:lnTo>
                  <a:cubicBezTo>
                    <a:pt x="2725" y="0"/>
                    <a:pt x="2699" y="18"/>
                    <a:pt x="2680" y="19"/>
                  </a:cubicBezTo>
                  <a:lnTo>
                    <a:pt x="2680" y="19"/>
                  </a:lnTo>
                  <a:cubicBezTo>
                    <a:pt x="2548" y="25"/>
                    <a:pt x="2418" y="45"/>
                    <a:pt x="2288" y="66"/>
                  </a:cubicBezTo>
                  <a:lnTo>
                    <a:pt x="2288" y="66"/>
                  </a:lnTo>
                  <a:cubicBezTo>
                    <a:pt x="2283" y="63"/>
                    <a:pt x="2278" y="60"/>
                    <a:pt x="2274" y="55"/>
                  </a:cubicBezTo>
                  <a:lnTo>
                    <a:pt x="2274" y="55"/>
                  </a:lnTo>
                  <a:cubicBezTo>
                    <a:pt x="2253" y="64"/>
                    <a:pt x="2232" y="71"/>
                    <a:pt x="2210" y="78"/>
                  </a:cubicBezTo>
                  <a:lnTo>
                    <a:pt x="2210" y="78"/>
                  </a:lnTo>
                  <a:cubicBezTo>
                    <a:pt x="2124" y="92"/>
                    <a:pt x="2036" y="105"/>
                    <a:pt x="1948" y="114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1FBAD2AD-07E4-C941-8747-8D41CAFCD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1055" y="4991566"/>
              <a:ext cx="1555363" cy="1278854"/>
            </a:xfrm>
            <a:custGeom>
              <a:avLst/>
              <a:gdLst>
                <a:gd name="T0" fmla="*/ 1 w 2381"/>
                <a:gd name="T1" fmla="*/ 1650 h 1958"/>
                <a:gd name="T2" fmla="*/ 0 w 2381"/>
                <a:gd name="T3" fmla="*/ 1652 h 1958"/>
                <a:gd name="T4" fmla="*/ 24 w 2381"/>
                <a:gd name="T5" fmla="*/ 1691 h 1958"/>
                <a:gd name="T6" fmla="*/ 74 w 2381"/>
                <a:gd name="T7" fmla="*/ 1706 h 1958"/>
                <a:gd name="T8" fmla="*/ 164 w 2381"/>
                <a:gd name="T9" fmla="*/ 1717 h 1958"/>
                <a:gd name="T10" fmla="*/ 206 w 2381"/>
                <a:gd name="T11" fmla="*/ 1725 h 1958"/>
                <a:gd name="T12" fmla="*/ 575 w 2381"/>
                <a:gd name="T13" fmla="*/ 1783 h 1958"/>
                <a:gd name="T14" fmla="*/ 599 w 2381"/>
                <a:gd name="T15" fmla="*/ 1786 h 1958"/>
                <a:gd name="T16" fmla="*/ 613 w 2381"/>
                <a:gd name="T17" fmla="*/ 1800 h 1958"/>
                <a:gd name="T18" fmla="*/ 624 w 2381"/>
                <a:gd name="T19" fmla="*/ 1791 h 1958"/>
                <a:gd name="T20" fmla="*/ 626 w 2381"/>
                <a:gd name="T21" fmla="*/ 1790 h 1958"/>
                <a:gd name="T22" fmla="*/ 719 w 2381"/>
                <a:gd name="T23" fmla="*/ 1800 h 1958"/>
                <a:gd name="T24" fmla="*/ 809 w 2381"/>
                <a:gd name="T25" fmla="*/ 1809 h 1958"/>
                <a:gd name="T26" fmla="*/ 1309 w 2381"/>
                <a:gd name="T27" fmla="*/ 1867 h 1958"/>
                <a:gd name="T28" fmla="*/ 1575 w 2381"/>
                <a:gd name="T29" fmla="*/ 1903 h 1958"/>
                <a:gd name="T30" fmla="*/ 1610 w 2381"/>
                <a:gd name="T31" fmla="*/ 1905 h 1958"/>
                <a:gd name="T32" fmla="*/ 1610 w 2381"/>
                <a:gd name="T33" fmla="*/ 1905 h 1958"/>
                <a:gd name="T34" fmla="*/ 1702 w 2381"/>
                <a:gd name="T35" fmla="*/ 1915 h 1958"/>
                <a:gd name="T36" fmla="*/ 1699 w 2381"/>
                <a:gd name="T37" fmla="*/ 1912 h 1958"/>
                <a:gd name="T38" fmla="*/ 1991 w 2381"/>
                <a:gd name="T39" fmla="*/ 1941 h 1958"/>
                <a:gd name="T40" fmla="*/ 2184 w 2381"/>
                <a:gd name="T41" fmla="*/ 1957 h 1958"/>
                <a:gd name="T42" fmla="*/ 2195 w 2381"/>
                <a:gd name="T43" fmla="*/ 1952 h 1958"/>
                <a:gd name="T44" fmla="*/ 2240 w 2381"/>
                <a:gd name="T45" fmla="*/ 1957 h 1958"/>
                <a:gd name="T46" fmla="*/ 2248 w 2381"/>
                <a:gd name="T47" fmla="*/ 1943 h 1958"/>
                <a:gd name="T48" fmla="*/ 2247 w 2381"/>
                <a:gd name="T49" fmla="*/ 1918 h 1958"/>
                <a:gd name="T50" fmla="*/ 2307 w 2381"/>
                <a:gd name="T51" fmla="*/ 1187 h 1958"/>
                <a:gd name="T52" fmla="*/ 2326 w 2381"/>
                <a:gd name="T53" fmla="*/ 1134 h 1958"/>
                <a:gd name="T54" fmla="*/ 2328 w 2381"/>
                <a:gd name="T55" fmla="*/ 1105 h 1958"/>
                <a:gd name="T56" fmla="*/ 2329 w 2381"/>
                <a:gd name="T57" fmla="*/ 1098 h 1958"/>
                <a:gd name="T58" fmla="*/ 2317 w 2381"/>
                <a:gd name="T59" fmla="*/ 1038 h 1958"/>
                <a:gd name="T60" fmla="*/ 2377 w 2381"/>
                <a:gd name="T61" fmla="*/ 306 h 1958"/>
                <a:gd name="T62" fmla="*/ 2380 w 2381"/>
                <a:gd name="T63" fmla="*/ 278 h 1958"/>
                <a:gd name="T64" fmla="*/ 2349 w 2381"/>
                <a:gd name="T65" fmla="*/ 245 h 1958"/>
                <a:gd name="T66" fmla="*/ 2343 w 2381"/>
                <a:gd name="T67" fmla="*/ 242 h 1958"/>
                <a:gd name="T68" fmla="*/ 2303 w 2381"/>
                <a:gd name="T69" fmla="*/ 244 h 1958"/>
                <a:gd name="T70" fmla="*/ 1832 w 2381"/>
                <a:gd name="T71" fmla="*/ 189 h 1958"/>
                <a:gd name="T72" fmla="*/ 1057 w 2381"/>
                <a:gd name="T73" fmla="*/ 97 h 1958"/>
                <a:gd name="T74" fmla="*/ 305 w 2381"/>
                <a:gd name="T75" fmla="*/ 6 h 1958"/>
                <a:gd name="T76" fmla="*/ 230 w 2381"/>
                <a:gd name="T77" fmla="*/ 67 h 1958"/>
                <a:gd name="T78" fmla="*/ 205 w 2381"/>
                <a:gd name="T79" fmla="*/ 189 h 1958"/>
                <a:gd name="T80" fmla="*/ 200 w 2381"/>
                <a:gd name="T81" fmla="*/ 183 h 1958"/>
                <a:gd name="T82" fmla="*/ 196 w 2381"/>
                <a:gd name="T83" fmla="*/ 215 h 1958"/>
                <a:gd name="T84" fmla="*/ 200 w 2381"/>
                <a:gd name="T85" fmla="*/ 261 h 1958"/>
                <a:gd name="T86" fmla="*/ 71 w 2381"/>
                <a:gd name="T87" fmla="*/ 1206 h 1958"/>
                <a:gd name="T88" fmla="*/ 41 w 2381"/>
                <a:gd name="T89" fmla="*/ 1276 h 1958"/>
                <a:gd name="T90" fmla="*/ 39 w 2381"/>
                <a:gd name="T91" fmla="*/ 1284 h 1958"/>
                <a:gd name="T92" fmla="*/ 62 w 2381"/>
                <a:gd name="T93" fmla="*/ 1341 h 1958"/>
                <a:gd name="T94" fmla="*/ 1 w 2381"/>
                <a:gd name="T95" fmla="*/ 1650 h 1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1" h="1958">
                  <a:moveTo>
                    <a:pt x="1" y="1650"/>
                  </a:moveTo>
                  <a:lnTo>
                    <a:pt x="1" y="1650"/>
                  </a:lnTo>
                  <a:cubicBezTo>
                    <a:pt x="0" y="1650"/>
                    <a:pt x="0" y="1651"/>
                    <a:pt x="0" y="1652"/>
                  </a:cubicBezTo>
                  <a:lnTo>
                    <a:pt x="0" y="1652"/>
                  </a:lnTo>
                  <a:cubicBezTo>
                    <a:pt x="0" y="1667"/>
                    <a:pt x="5" y="1681"/>
                    <a:pt x="24" y="1691"/>
                  </a:cubicBezTo>
                  <a:lnTo>
                    <a:pt x="24" y="1691"/>
                  </a:lnTo>
                  <a:cubicBezTo>
                    <a:pt x="40" y="1698"/>
                    <a:pt x="56" y="1703"/>
                    <a:pt x="74" y="1706"/>
                  </a:cubicBezTo>
                  <a:lnTo>
                    <a:pt x="74" y="1706"/>
                  </a:lnTo>
                  <a:cubicBezTo>
                    <a:pt x="104" y="1711"/>
                    <a:pt x="134" y="1711"/>
                    <a:pt x="164" y="1717"/>
                  </a:cubicBezTo>
                  <a:lnTo>
                    <a:pt x="164" y="1717"/>
                  </a:lnTo>
                  <a:cubicBezTo>
                    <a:pt x="178" y="1719"/>
                    <a:pt x="192" y="1722"/>
                    <a:pt x="206" y="1725"/>
                  </a:cubicBezTo>
                  <a:lnTo>
                    <a:pt x="206" y="1725"/>
                  </a:lnTo>
                  <a:cubicBezTo>
                    <a:pt x="329" y="1744"/>
                    <a:pt x="452" y="1764"/>
                    <a:pt x="575" y="1783"/>
                  </a:cubicBezTo>
                  <a:lnTo>
                    <a:pt x="575" y="1783"/>
                  </a:lnTo>
                  <a:cubicBezTo>
                    <a:pt x="583" y="1784"/>
                    <a:pt x="591" y="1785"/>
                    <a:pt x="599" y="1786"/>
                  </a:cubicBezTo>
                  <a:lnTo>
                    <a:pt x="599" y="1786"/>
                  </a:lnTo>
                  <a:cubicBezTo>
                    <a:pt x="604" y="1791"/>
                    <a:pt x="608" y="1795"/>
                    <a:pt x="613" y="1800"/>
                  </a:cubicBezTo>
                  <a:lnTo>
                    <a:pt x="613" y="1800"/>
                  </a:lnTo>
                  <a:cubicBezTo>
                    <a:pt x="616" y="1797"/>
                    <a:pt x="620" y="1794"/>
                    <a:pt x="624" y="1791"/>
                  </a:cubicBezTo>
                  <a:lnTo>
                    <a:pt x="624" y="1791"/>
                  </a:lnTo>
                  <a:cubicBezTo>
                    <a:pt x="625" y="1791"/>
                    <a:pt x="625" y="1790"/>
                    <a:pt x="626" y="1790"/>
                  </a:cubicBezTo>
                  <a:lnTo>
                    <a:pt x="626" y="1790"/>
                  </a:lnTo>
                  <a:cubicBezTo>
                    <a:pt x="657" y="1794"/>
                    <a:pt x="688" y="1796"/>
                    <a:pt x="719" y="1800"/>
                  </a:cubicBezTo>
                  <a:lnTo>
                    <a:pt x="719" y="1800"/>
                  </a:lnTo>
                  <a:cubicBezTo>
                    <a:pt x="749" y="1799"/>
                    <a:pt x="779" y="1804"/>
                    <a:pt x="809" y="1809"/>
                  </a:cubicBezTo>
                  <a:lnTo>
                    <a:pt x="809" y="1809"/>
                  </a:lnTo>
                  <a:cubicBezTo>
                    <a:pt x="968" y="1827"/>
                    <a:pt x="1128" y="1845"/>
                    <a:pt x="1288" y="1864"/>
                  </a:cubicBezTo>
                  <a:lnTo>
                    <a:pt x="1309" y="1867"/>
                  </a:lnTo>
                  <a:lnTo>
                    <a:pt x="1309" y="1867"/>
                  </a:lnTo>
                  <a:cubicBezTo>
                    <a:pt x="1396" y="1881"/>
                    <a:pt x="1486" y="1896"/>
                    <a:pt x="1575" y="1903"/>
                  </a:cubicBezTo>
                  <a:lnTo>
                    <a:pt x="1575" y="1903"/>
                  </a:lnTo>
                  <a:cubicBezTo>
                    <a:pt x="1586" y="1903"/>
                    <a:pt x="1598" y="1904"/>
                    <a:pt x="1610" y="1905"/>
                  </a:cubicBezTo>
                  <a:lnTo>
                    <a:pt x="1610" y="1905"/>
                  </a:lnTo>
                  <a:lnTo>
                    <a:pt x="1610" y="1905"/>
                  </a:lnTo>
                  <a:lnTo>
                    <a:pt x="1610" y="1905"/>
                  </a:lnTo>
                  <a:cubicBezTo>
                    <a:pt x="1640" y="1908"/>
                    <a:pt x="1671" y="1912"/>
                    <a:pt x="1702" y="1915"/>
                  </a:cubicBezTo>
                  <a:lnTo>
                    <a:pt x="1702" y="1915"/>
                  </a:lnTo>
                  <a:cubicBezTo>
                    <a:pt x="1701" y="1914"/>
                    <a:pt x="1700" y="1913"/>
                    <a:pt x="1699" y="1912"/>
                  </a:cubicBezTo>
                  <a:lnTo>
                    <a:pt x="1699" y="1912"/>
                  </a:lnTo>
                  <a:cubicBezTo>
                    <a:pt x="1797" y="1922"/>
                    <a:pt x="1895" y="1929"/>
                    <a:pt x="1991" y="1941"/>
                  </a:cubicBezTo>
                  <a:lnTo>
                    <a:pt x="1991" y="1941"/>
                  </a:lnTo>
                  <a:cubicBezTo>
                    <a:pt x="2055" y="1946"/>
                    <a:pt x="2120" y="1951"/>
                    <a:pt x="2184" y="1957"/>
                  </a:cubicBezTo>
                  <a:lnTo>
                    <a:pt x="2184" y="1957"/>
                  </a:lnTo>
                  <a:cubicBezTo>
                    <a:pt x="2188" y="1956"/>
                    <a:pt x="2191" y="1954"/>
                    <a:pt x="2195" y="1952"/>
                  </a:cubicBezTo>
                  <a:lnTo>
                    <a:pt x="2195" y="1952"/>
                  </a:lnTo>
                  <a:cubicBezTo>
                    <a:pt x="2210" y="1954"/>
                    <a:pt x="2225" y="1955"/>
                    <a:pt x="2240" y="1957"/>
                  </a:cubicBezTo>
                  <a:lnTo>
                    <a:pt x="2240" y="1957"/>
                  </a:lnTo>
                  <a:cubicBezTo>
                    <a:pt x="2243" y="1953"/>
                    <a:pt x="2245" y="1948"/>
                    <a:pt x="2248" y="1943"/>
                  </a:cubicBezTo>
                  <a:lnTo>
                    <a:pt x="2248" y="1943"/>
                  </a:lnTo>
                  <a:cubicBezTo>
                    <a:pt x="2247" y="1936"/>
                    <a:pt x="2247" y="1928"/>
                    <a:pt x="2247" y="1918"/>
                  </a:cubicBezTo>
                  <a:lnTo>
                    <a:pt x="2247" y="1918"/>
                  </a:lnTo>
                  <a:cubicBezTo>
                    <a:pt x="2270" y="1675"/>
                    <a:pt x="2291" y="1431"/>
                    <a:pt x="2307" y="1187"/>
                  </a:cubicBezTo>
                  <a:lnTo>
                    <a:pt x="2307" y="1187"/>
                  </a:lnTo>
                  <a:cubicBezTo>
                    <a:pt x="2309" y="1159"/>
                    <a:pt x="2315" y="1143"/>
                    <a:pt x="2326" y="1134"/>
                  </a:cubicBezTo>
                  <a:lnTo>
                    <a:pt x="2326" y="1134"/>
                  </a:lnTo>
                  <a:cubicBezTo>
                    <a:pt x="2327" y="1124"/>
                    <a:pt x="2327" y="1114"/>
                    <a:pt x="2328" y="1105"/>
                  </a:cubicBezTo>
                  <a:lnTo>
                    <a:pt x="2328" y="1105"/>
                  </a:lnTo>
                  <a:cubicBezTo>
                    <a:pt x="2328" y="1102"/>
                    <a:pt x="2329" y="1100"/>
                    <a:pt x="2329" y="1098"/>
                  </a:cubicBezTo>
                  <a:lnTo>
                    <a:pt x="2329" y="1098"/>
                  </a:lnTo>
                  <a:cubicBezTo>
                    <a:pt x="2316" y="1088"/>
                    <a:pt x="2314" y="1069"/>
                    <a:pt x="2317" y="1038"/>
                  </a:cubicBezTo>
                  <a:lnTo>
                    <a:pt x="2317" y="1038"/>
                  </a:lnTo>
                  <a:cubicBezTo>
                    <a:pt x="2340" y="794"/>
                    <a:pt x="2357" y="550"/>
                    <a:pt x="2377" y="306"/>
                  </a:cubicBezTo>
                  <a:lnTo>
                    <a:pt x="2377" y="306"/>
                  </a:lnTo>
                  <a:cubicBezTo>
                    <a:pt x="2378" y="297"/>
                    <a:pt x="2378" y="287"/>
                    <a:pt x="2380" y="278"/>
                  </a:cubicBezTo>
                  <a:lnTo>
                    <a:pt x="2380" y="278"/>
                  </a:lnTo>
                  <a:cubicBezTo>
                    <a:pt x="2373" y="262"/>
                    <a:pt x="2363" y="252"/>
                    <a:pt x="2349" y="245"/>
                  </a:cubicBezTo>
                  <a:lnTo>
                    <a:pt x="2349" y="245"/>
                  </a:lnTo>
                  <a:cubicBezTo>
                    <a:pt x="2347" y="244"/>
                    <a:pt x="2345" y="243"/>
                    <a:pt x="2343" y="242"/>
                  </a:cubicBezTo>
                  <a:lnTo>
                    <a:pt x="2343" y="242"/>
                  </a:lnTo>
                  <a:cubicBezTo>
                    <a:pt x="2334" y="246"/>
                    <a:pt x="2320" y="245"/>
                    <a:pt x="2303" y="244"/>
                  </a:cubicBezTo>
                  <a:lnTo>
                    <a:pt x="2303" y="244"/>
                  </a:lnTo>
                  <a:cubicBezTo>
                    <a:pt x="2146" y="223"/>
                    <a:pt x="1989" y="208"/>
                    <a:pt x="1832" y="189"/>
                  </a:cubicBezTo>
                  <a:lnTo>
                    <a:pt x="1832" y="189"/>
                  </a:lnTo>
                  <a:cubicBezTo>
                    <a:pt x="1574" y="159"/>
                    <a:pt x="1315" y="127"/>
                    <a:pt x="1057" y="97"/>
                  </a:cubicBezTo>
                  <a:lnTo>
                    <a:pt x="1057" y="97"/>
                  </a:lnTo>
                  <a:cubicBezTo>
                    <a:pt x="806" y="67"/>
                    <a:pt x="555" y="38"/>
                    <a:pt x="305" y="6"/>
                  </a:cubicBezTo>
                  <a:lnTo>
                    <a:pt x="305" y="6"/>
                  </a:lnTo>
                  <a:cubicBezTo>
                    <a:pt x="255" y="0"/>
                    <a:pt x="234" y="20"/>
                    <a:pt x="230" y="67"/>
                  </a:cubicBezTo>
                  <a:lnTo>
                    <a:pt x="230" y="67"/>
                  </a:lnTo>
                  <a:cubicBezTo>
                    <a:pt x="225" y="108"/>
                    <a:pt x="228" y="153"/>
                    <a:pt x="205" y="189"/>
                  </a:cubicBezTo>
                  <a:lnTo>
                    <a:pt x="205" y="189"/>
                  </a:lnTo>
                  <a:cubicBezTo>
                    <a:pt x="204" y="188"/>
                    <a:pt x="202" y="185"/>
                    <a:pt x="200" y="183"/>
                  </a:cubicBezTo>
                  <a:lnTo>
                    <a:pt x="200" y="183"/>
                  </a:lnTo>
                  <a:cubicBezTo>
                    <a:pt x="198" y="194"/>
                    <a:pt x="197" y="205"/>
                    <a:pt x="196" y="215"/>
                  </a:cubicBezTo>
                  <a:lnTo>
                    <a:pt x="196" y="215"/>
                  </a:lnTo>
                  <a:cubicBezTo>
                    <a:pt x="198" y="231"/>
                    <a:pt x="202" y="246"/>
                    <a:pt x="200" y="261"/>
                  </a:cubicBezTo>
                  <a:lnTo>
                    <a:pt x="200" y="261"/>
                  </a:lnTo>
                  <a:cubicBezTo>
                    <a:pt x="158" y="576"/>
                    <a:pt x="113" y="890"/>
                    <a:pt x="71" y="1206"/>
                  </a:cubicBezTo>
                  <a:lnTo>
                    <a:pt x="71" y="1206"/>
                  </a:lnTo>
                  <a:cubicBezTo>
                    <a:pt x="67" y="1241"/>
                    <a:pt x="59" y="1266"/>
                    <a:pt x="41" y="1276"/>
                  </a:cubicBezTo>
                  <a:lnTo>
                    <a:pt x="41" y="1276"/>
                  </a:lnTo>
                  <a:cubicBezTo>
                    <a:pt x="40" y="1279"/>
                    <a:pt x="40" y="1281"/>
                    <a:pt x="39" y="1284"/>
                  </a:cubicBezTo>
                  <a:lnTo>
                    <a:pt x="39" y="1284"/>
                  </a:lnTo>
                  <a:cubicBezTo>
                    <a:pt x="52" y="1302"/>
                    <a:pt x="59" y="1321"/>
                    <a:pt x="62" y="1341"/>
                  </a:cubicBezTo>
                  <a:lnTo>
                    <a:pt x="62" y="1341"/>
                  </a:lnTo>
                  <a:cubicBezTo>
                    <a:pt x="39" y="1443"/>
                    <a:pt x="15" y="1545"/>
                    <a:pt x="1" y="165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8B0AF4FA-146C-F840-B8B3-465B2F82F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06212" y="6014073"/>
              <a:ext cx="659588" cy="1149242"/>
            </a:xfrm>
            <a:custGeom>
              <a:avLst/>
              <a:gdLst>
                <a:gd name="T0" fmla="*/ 992 w 1009"/>
                <a:gd name="T1" fmla="*/ 1132 h 1760"/>
                <a:gd name="T2" fmla="*/ 993 w 1009"/>
                <a:gd name="T3" fmla="*/ 1131 h 1760"/>
                <a:gd name="T4" fmla="*/ 990 w 1009"/>
                <a:gd name="T5" fmla="*/ 1111 h 1760"/>
                <a:gd name="T6" fmla="*/ 986 w 1009"/>
                <a:gd name="T7" fmla="*/ 1080 h 1760"/>
                <a:gd name="T8" fmla="*/ 950 w 1009"/>
                <a:gd name="T9" fmla="*/ 845 h 1760"/>
                <a:gd name="T10" fmla="*/ 952 w 1009"/>
                <a:gd name="T11" fmla="*/ 747 h 1760"/>
                <a:gd name="T12" fmla="*/ 910 w 1009"/>
                <a:gd name="T13" fmla="*/ 382 h 1760"/>
                <a:gd name="T14" fmla="*/ 922 w 1009"/>
                <a:gd name="T15" fmla="*/ 380 h 1760"/>
                <a:gd name="T16" fmla="*/ 914 w 1009"/>
                <a:gd name="T17" fmla="*/ 274 h 1760"/>
                <a:gd name="T18" fmla="*/ 896 w 1009"/>
                <a:gd name="T19" fmla="*/ 129 h 1760"/>
                <a:gd name="T20" fmla="*/ 892 w 1009"/>
                <a:gd name="T21" fmla="*/ 135 h 1760"/>
                <a:gd name="T22" fmla="*/ 875 w 1009"/>
                <a:gd name="T23" fmla="*/ 13 h 1760"/>
                <a:gd name="T24" fmla="*/ 881 w 1009"/>
                <a:gd name="T25" fmla="*/ 0 h 1760"/>
                <a:gd name="T26" fmla="*/ 274 w 1009"/>
                <a:gd name="T27" fmla="*/ 54 h 1760"/>
                <a:gd name="T28" fmla="*/ 255 w 1009"/>
                <a:gd name="T29" fmla="*/ 41 h 1760"/>
                <a:gd name="T30" fmla="*/ 249 w 1009"/>
                <a:gd name="T31" fmla="*/ 26 h 1760"/>
                <a:gd name="T32" fmla="*/ 124 w 1009"/>
                <a:gd name="T33" fmla="*/ 80 h 1760"/>
                <a:gd name="T34" fmla="*/ 101 w 1009"/>
                <a:gd name="T35" fmla="*/ 88 h 1760"/>
                <a:gd name="T36" fmla="*/ 99 w 1009"/>
                <a:gd name="T37" fmla="*/ 88 h 1760"/>
                <a:gd name="T38" fmla="*/ 72 w 1009"/>
                <a:gd name="T39" fmla="*/ 85 h 1760"/>
                <a:gd name="T40" fmla="*/ 31 w 1009"/>
                <a:gd name="T41" fmla="*/ 96 h 1760"/>
                <a:gd name="T42" fmla="*/ 41 w 1009"/>
                <a:gd name="T43" fmla="*/ 134 h 1760"/>
                <a:gd name="T44" fmla="*/ 38 w 1009"/>
                <a:gd name="T45" fmla="*/ 187 h 1760"/>
                <a:gd name="T46" fmla="*/ 95 w 1009"/>
                <a:gd name="T47" fmla="*/ 909 h 1760"/>
                <a:gd name="T48" fmla="*/ 108 w 1009"/>
                <a:gd name="T49" fmla="*/ 1255 h 1760"/>
                <a:gd name="T50" fmla="*/ 135 w 1009"/>
                <a:gd name="T51" fmla="*/ 1387 h 1760"/>
                <a:gd name="T52" fmla="*/ 135 w 1009"/>
                <a:gd name="T53" fmla="*/ 1389 h 1760"/>
                <a:gd name="T54" fmla="*/ 71 w 1009"/>
                <a:gd name="T55" fmla="*/ 1535 h 1760"/>
                <a:gd name="T56" fmla="*/ 14 w 1009"/>
                <a:gd name="T57" fmla="*/ 1605 h 1760"/>
                <a:gd name="T58" fmla="*/ 11 w 1009"/>
                <a:gd name="T59" fmla="*/ 1741 h 1760"/>
                <a:gd name="T60" fmla="*/ 274 w 1009"/>
                <a:gd name="T61" fmla="*/ 1755 h 1760"/>
                <a:gd name="T62" fmla="*/ 324 w 1009"/>
                <a:gd name="T63" fmla="*/ 1695 h 1760"/>
                <a:gd name="T64" fmla="*/ 408 w 1009"/>
                <a:gd name="T65" fmla="*/ 1694 h 1760"/>
                <a:gd name="T66" fmla="*/ 506 w 1009"/>
                <a:gd name="T67" fmla="*/ 1632 h 1760"/>
                <a:gd name="T68" fmla="*/ 575 w 1009"/>
                <a:gd name="T69" fmla="*/ 1615 h 1760"/>
                <a:gd name="T70" fmla="*/ 686 w 1009"/>
                <a:gd name="T71" fmla="*/ 1593 h 1760"/>
                <a:gd name="T72" fmla="*/ 811 w 1009"/>
                <a:gd name="T73" fmla="*/ 1412 h 1760"/>
                <a:gd name="T74" fmla="*/ 842 w 1009"/>
                <a:gd name="T75" fmla="*/ 1356 h 1760"/>
                <a:gd name="T76" fmla="*/ 842 w 1009"/>
                <a:gd name="T77" fmla="*/ 1337 h 1760"/>
                <a:gd name="T78" fmla="*/ 853 w 1009"/>
                <a:gd name="T79" fmla="*/ 1315 h 1760"/>
                <a:gd name="T80" fmla="*/ 856 w 1009"/>
                <a:gd name="T81" fmla="*/ 1313 h 1760"/>
                <a:gd name="T82" fmla="*/ 857 w 1009"/>
                <a:gd name="T83" fmla="*/ 1312 h 1760"/>
                <a:gd name="T84" fmla="*/ 913 w 1009"/>
                <a:gd name="T85" fmla="*/ 1311 h 1760"/>
                <a:gd name="T86" fmla="*/ 913 w 1009"/>
                <a:gd name="T87" fmla="*/ 1311 h 1760"/>
                <a:gd name="T88" fmla="*/ 959 w 1009"/>
                <a:gd name="T89" fmla="*/ 1271 h 1760"/>
                <a:gd name="T90" fmla="*/ 959 w 1009"/>
                <a:gd name="T91" fmla="*/ 1272 h 1760"/>
                <a:gd name="T92" fmla="*/ 958 w 1009"/>
                <a:gd name="T93" fmla="*/ 1273 h 1760"/>
                <a:gd name="T94" fmla="*/ 1008 w 1009"/>
                <a:gd name="T95" fmla="*/ 1255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9" h="1760">
                  <a:moveTo>
                    <a:pt x="992" y="1132"/>
                  </a:moveTo>
                  <a:lnTo>
                    <a:pt x="992" y="1132"/>
                  </a:lnTo>
                  <a:cubicBezTo>
                    <a:pt x="993" y="1131"/>
                    <a:pt x="993" y="1131"/>
                    <a:pt x="993" y="1131"/>
                  </a:cubicBezTo>
                  <a:lnTo>
                    <a:pt x="993" y="1131"/>
                  </a:lnTo>
                  <a:cubicBezTo>
                    <a:pt x="995" y="1127"/>
                    <a:pt x="993" y="1114"/>
                    <a:pt x="990" y="1111"/>
                  </a:cubicBezTo>
                  <a:lnTo>
                    <a:pt x="990" y="1111"/>
                  </a:lnTo>
                  <a:cubicBezTo>
                    <a:pt x="989" y="1101"/>
                    <a:pt x="987" y="1090"/>
                    <a:pt x="986" y="1080"/>
                  </a:cubicBezTo>
                  <a:lnTo>
                    <a:pt x="986" y="1080"/>
                  </a:lnTo>
                  <a:cubicBezTo>
                    <a:pt x="962" y="1003"/>
                    <a:pt x="949" y="928"/>
                    <a:pt x="950" y="845"/>
                  </a:cubicBezTo>
                  <a:lnTo>
                    <a:pt x="950" y="845"/>
                  </a:lnTo>
                  <a:cubicBezTo>
                    <a:pt x="951" y="813"/>
                    <a:pt x="952" y="780"/>
                    <a:pt x="952" y="747"/>
                  </a:cubicBezTo>
                  <a:lnTo>
                    <a:pt x="952" y="747"/>
                  </a:lnTo>
                  <a:lnTo>
                    <a:pt x="952" y="747"/>
                  </a:lnTo>
                  <a:cubicBezTo>
                    <a:pt x="938" y="625"/>
                    <a:pt x="924" y="503"/>
                    <a:pt x="910" y="382"/>
                  </a:cubicBezTo>
                  <a:lnTo>
                    <a:pt x="910" y="382"/>
                  </a:lnTo>
                  <a:cubicBezTo>
                    <a:pt x="914" y="381"/>
                    <a:pt x="918" y="381"/>
                    <a:pt x="922" y="380"/>
                  </a:cubicBezTo>
                  <a:lnTo>
                    <a:pt x="922" y="380"/>
                  </a:lnTo>
                  <a:cubicBezTo>
                    <a:pt x="919" y="345"/>
                    <a:pt x="917" y="309"/>
                    <a:pt x="914" y="274"/>
                  </a:cubicBezTo>
                  <a:lnTo>
                    <a:pt x="914" y="274"/>
                  </a:lnTo>
                  <a:cubicBezTo>
                    <a:pt x="911" y="225"/>
                    <a:pt x="903" y="177"/>
                    <a:pt x="896" y="129"/>
                  </a:cubicBezTo>
                  <a:lnTo>
                    <a:pt x="896" y="129"/>
                  </a:lnTo>
                  <a:cubicBezTo>
                    <a:pt x="895" y="131"/>
                    <a:pt x="893" y="132"/>
                    <a:pt x="892" y="135"/>
                  </a:cubicBezTo>
                  <a:lnTo>
                    <a:pt x="892" y="135"/>
                  </a:lnTo>
                  <a:cubicBezTo>
                    <a:pt x="874" y="93"/>
                    <a:pt x="878" y="52"/>
                    <a:pt x="875" y="13"/>
                  </a:cubicBezTo>
                  <a:lnTo>
                    <a:pt x="875" y="13"/>
                  </a:lnTo>
                  <a:cubicBezTo>
                    <a:pt x="877" y="8"/>
                    <a:pt x="879" y="4"/>
                    <a:pt x="881" y="0"/>
                  </a:cubicBezTo>
                  <a:lnTo>
                    <a:pt x="881" y="0"/>
                  </a:lnTo>
                  <a:cubicBezTo>
                    <a:pt x="879" y="0"/>
                    <a:pt x="459" y="0"/>
                    <a:pt x="274" y="54"/>
                  </a:cubicBezTo>
                  <a:lnTo>
                    <a:pt x="274" y="54"/>
                  </a:lnTo>
                  <a:cubicBezTo>
                    <a:pt x="267" y="52"/>
                    <a:pt x="260" y="48"/>
                    <a:pt x="255" y="41"/>
                  </a:cubicBezTo>
                  <a:lnTo>
                    <a:pt x="255" y="41"/>
                  </a:lnTo>
                  <a:cubicBezTo>
                    <a:pt x="252" y="37"/>
                    <a:pt x="250" y="32"/>
                    <a:pt x="249" y="26"/>
                  </a:cubicBezTo>
                  <a:lnTo>
                    <a:pt x="249" y="26"/>
                  </a:lnTo>
                  <a:cubicBezTo>
                    <a:pt x="207" y="40"/>
                    <a:pt x="164" y="57"/>
                    <a:pt x="124" y="80"/>
                  </a:cubicBezTo>
                  <a:lnTo>
                    <a:pt x="124" y="80"/>
                  </a:lnTo>
                  <a:cubicBezTo>
                    <a:pt x="116" y="85"/>
                    <a:pt x="106" y="88"/>
                    <a:pt x="101" y="88"/>
                  </a:cubicBezTo>
                  <a:lnTo>
                    <a:pt x="101" y="88"/>
                  </a:lnTo>
                  <a:cubicBezTo>
                    <a:pt x="100" y="88"/>
                    <a:pt x="100" y="88"/>
                    <a:pt x="99" y="88"/>
                  </a:cubicBezTo>
                  <a:lnTo>
                    <a:pt x="99" y="88"/>
                  </a:lnTo>
                  <a:cubicBezTo>
                    <a:pt x="89" y="86"/>
                    <a:pt x="81" y="85"/>
                    <a:pt x="72" y="85"/>
                  </a:cubicBezTo>
                  <a:lnTo>
                    <a:pt x="72" y="85"/>
                  </a:lnTo>
                  <a:cubicBezTo>
                    <a:pt x="56" y="85"/>
                    <a:pt x="42" y="89"/>
                    <a:pt x="31" y="96"/>
                  </a:cubicBezTo>
                  <a:lnTo>
                    <a:pt x="31" y="96"/>
                  </a:lnTo>
                  <a:cubicBezTo>
                    <a:pt x="34" y="109"/>
                    <a:pt x="38" y="121"/>
                    <a:pt x="41" y="134"/>
                  </a:cubicBezTo>
                  <a:lnTo>
                    <a:pt x="41" y="134"/>
                  </a:lnTo>
                  <a:cubicBezTo>
                    <a:pt x="35" y="146"/>
                    <a:pt x="37" y="166"/>
                    <a:pt x="38" y="187"/>
                  </a:cubicBezTo>
                  <a:lnTo>
                    <a:pt x="38" y="187"/>
                  </a:lnTo>
                  <a:cubicBezTo>
                    <a:pt x="57" y="428"/>
                    <a:pt x="68" y="670"/>
                    <a:pt x="95" y="909"/>
                  </a:cubicBezTo>
                  <a:lnTo>
                    <a:pt x="95" y="909"/>
                  </a:lnTo>
                  <a:cubicBezTo>
                    <a:pt x="108" y="1026"/>
                    <a:pt x="98" y="1140"/>
                    <a:pt x="108" y="1255"/>
                  </a:cubicBezTo>
                  <a:lnTo>
                    <a:pt x="108" y="1255"/>
                  </a:lnTo>
                  <a:cubicBezTo>
                    <a:pt x="132" y="1298"/>
                    <a:pt x="153" y="1340"/>
                    <a:pt x="135" y="1387"/>
                  </a:cubicBezTo>
                  <a:lnTo>
                    <a:pt x="135" y="1387"/>
                  </a:lnTo>
                  <a:cubicBezTo>
                    <a:pt x="135" y="1387"/>
                    <a:pt x="135" y="1388"/>
                    <a:pt x="135" y="1389"/>
                  </a:cubicBezTo>
                  <a:lnTo>
                    <a:pt x="135" y="1389"/>
                  </a:lnTo>
                  <a:cubicBezTo>
                    <a:pt x="128" y="1437"/>
                    <a:pt x="99" y="1495"/>
                    <a:pt x="71" y="1535"/>
                  </a:cubicBezTo>
                  <a:lnTo>
                    <a:pt x="71" y="1535"/>
                  </a:lnTo>
                  <a:cubicBezTo>
                    <a:pt x="51" y="1563"/>
                    <a:pt x="32" y="1574"/>
                    <a:pt x="14" y="1605"/>
                  </a:cubicBezTo>
                  <a:lnTo>
                    <a:pt x="14" y="1605"/>
                  </a:lnTo>
                  <a:cubicBezTo>
                    <a:pt x="15" y="1644"/>
                    <a:pt x="0" y="1702"/>
                    <a:pt x="11" y="1741"/>
                  </a:cubicBezTo>
                  <a:lnTo>
                    <a:pt x="11" y="1741"/>
                  </a:lnTo>
                  <a:cubicBezTo>
                    <a:pt x="14" y="1751"/>
                    <a:pt x="185" y="1690"/>
                    <a:pt x="274" y="1755"/>
                  </a:cubicBezTo>
                  <a:lnTo>
                    <a:pt x="274" y="1755"/>
                  </a:lnTo>
                  <a:cubicBezTo>
                    <a:pt x="320" y="1759"/>
                    <a:pt x="308" y="1716"/>
                    <a:pt x="324" y="1695"/>
                  </a:cubicBezTo>
                  <a:lnTo>
                    <a:pt x="324" y="1695"/>
                  </a:lnTo>
                  <a:cubicBezTo>
                    <a:pt x="350" y="1660"/>
                    <a:pt x="380" y="1628"/>
                    <a:pt x="408" y="1694"/>
                  </a:cubicBezTo>
                  <a:lnTo>
                    <a:pt x="408" y="1694"/>
                  </a:lnTo>
                  <a:cubicBezTo>
                    <a:pt x="476" y="1730"/>
                    <a:pt x="487" y="1670"/>
                    <a:pt x="506" y="1632"/>
                  </a:cubicBezTo>
                  <a:lnTo>
                    <a:pt x="506" y="1632"/>
                  </a:lnTo>
                  <a:cubicBezTo>
                    <a:pt x="525" y="1593"/>
                    <a:pt x="537" y="1576"/>
                    <a:pt x="575" y="1615"/>
                  </a:cubicBezTo>
                  <a:lnTo>
                    <a:pt x="575" y="1615"/>
                  </a:lnTo>
                  <a:cubicBezTo>
                    <a:pt x="620" y="1663"/>
                    <a:pt x="668" y="1642"/>
                    <a:pt x="686" y="1593"/>
                  </a:cubicBezTo>
                  <a:lnTo>
                    <a:pt x="686" y="1593"/>
                  </a:lnTo>
                  <a:cubicBezTo>
                    <a:pt x="711" y="1520"/>
                    <a:pt x="768" y="1472"/>
                    <a:pt x="811" y="1412"/>
                  </a:cubicBezTo>
                  <a:lnTo>
                    <a:pt x="811" y="1412"/>
                  </a:lnTo>
                  <a:cubicBezTo>
                    <a:pt x="823" y="1394"/>
                    <a:pt x="843" y="1382"/>
                    <a:pt x="842" y="1356"/>
                  </a:cubicBezTo>
                  <a:lnTo>
                    <a:pt x="842" y="1356"/>
                  </a:lnTo>
                  <a:cubicBezTo>
                    <a:pt x="841" y="1349"/>
                    <a:pt x="841" y="1343"/>
                    <a:pt x="842" y="1337"/>
                  </a:cubicBezTo>
                  <a:lnTo>
                    <a:pt x="842" y="1337"/>
                  </a:lnTo>
                  <a:cubicBezTo>
                    <a:pt x="843" y="1326"/>
                    <a:pt x="848" y="1319"/>
                    <a:pt x="853" y="1315"/>
                  </a:cubicBezTo>
                  <a:lnTo>
                    <a:pt x="853" y="1315"/>
                  </a:lnTo>
                  <a:cubicBezTo>
                    <a:pt x="853" y="1314"/>
                    <a:pt x="855" y="1313"/>
                    <a:pt x="856" y="1313"/>
                  </a:cubicBezTo>
                  <a:lnTo>
                    <a:pt x="856" y="1313"/>
                  </a:lnTo>
                  <a:cubicBezTo>
                    <a:pt x="857" y="1313"/>
                    <a:pt x="857" y="1312"/>
                    <a:pt x="857" y="1312"/>
                  </a:cubicBezTo>
                  <a:lnTo>
                    <a:pt x="857" y="1312"/>
                  </a:lnTo>
                  <a:cubicBezTo>
                    <a:pt x="872" y="1305"/>
                    <a:pt x="893" y="1309"/>
                    <a:pt x="913" y="1311"/>
                  </a:cubicBezTo>
                  <a:lnTo>
                    <a:pt x="913" y="1311"/>
                  </a:lnTo>
                  <a:lnTo>
                    <a:pt x="913" y="1311"/>
                  </a:lnTo>
                  <a:lnTo>
                    <a:pt x="913" y="1311"/>
                  </a:lnTo>
                  <a:cubicBezTo>
                    <a:pt x="929" y="1298"/>
                    <a:pt x="944" y="1285"/>
                    <a:pt x="959" y="1271"/>
                  </a:cubicBezTo>
                  <a:lnTo>
                    <a:pt x="959" y="1272"/>
                  </a:lnTo>
                  <a:lnTo>
                    <a:pt x="959" y="1272"/>
                  </a:lnTo>
                  <a:cubicBezTo>
                    <a:pt x="959" y="1273"/>
                    <a:pt x="958" y="1273"/>
                    <a:pt x="958" y="1273"/>
                  </a:cubicBezTo>
                  <a:lnTo>
                    <a:pt x="958" y="1273"/>
                  </a:lnTo>
                  <a:cubicBezTo>
                    <a:pt x="968" y="1249"/>
                    <a:pt x="989" y="1253"/>
                    <a:pt x="1008" y="1255"/>
                  </a:cubicBezTo>
                  <a:lnTo>
                    <a:pt x="1008" y="1255"/>
                  </a:lnTo>
                  <a:cubicBezTo>
                    <a:pt x="1003" y="1214"/>
                    <a:pt x="997" y="1172"/>
                    <a:pt x="992" y="113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id="{8B88A0CD-F6C5-E549-9901-9801FCCF7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3952" y="6440358"/>
              <a:ext cx="1483357" cy="1287496"/>
            </a:xfrm>
            <a:custGeom>
              <a:avLst/>
              <a:gdLst>
                <a:gd name="T0" fmla="*/ 2225 w 2269"/>
                <a:gd name="T1" fmla="*/ 1514 h 1970"/>
                <a:gd name="T2" fmla="*/ 2209 w 2269"/>
                <a:gd name="T3" fmla="*/ 1515 h 1970"/>
                <a:gd name="T4" fmla="*/ 2177 w 2269"/>
                <a:gd name="T5" fmla="*/ 1491 h 1970"/>
                <a:gd name="T6" fmla="*/ 2138 w 2269"/>
                <a:gd name="T7" fmla="*/ 1440 h 1970"/>
                <a:gd name="T8" fmla="*/ 2094 w 2269"/>
                <a:gd name="T9" fmla="*/ 1218 h 1970"/>
                <a:gd name="T10" fmla="*/ 2060 w 2269"/>
                <a:gd name="T11" fmla="*/ 1188 h 1970"/>
                <a:gd name="T12" fmla="*/ 2058 w 2269"/>
                <a:gd name="T13" fmla="*/ 1185 h 1970"/>
                <a:gd name="T14" fmla="*/ 2017 w 2269"/>
                <a:gd name="T15" fmla="*/ 1165 h 1970"/>
                <a:gd name="T16" fmla="*/ 1924 w 2269"/>
                <a:gd name="T17" fmla="*/ 1123 h 1970"/>
                <a:gd name="T18" fmla="*/ 1916 w 2269"/>
                <a:gd name="T19" fmla="*/ 1118 h 1970"/>
                <a:gd name="T20" fmla="*/ 1875 w 2269"/>
                <a:gd name="T21" fmla="*/ 886 h 1970"/>
                <a:gd name="T22" fmla="*/ 1828 w 2269"/>
                <a:gd name="T23" fmla="*/ 723 h 1970"/>
                <a:gd name="T24" fmla="*/ 1761 w 2269"/>
                <a:gd name="T25" fmla="*/ 693 h 1970"/>
                <a:gd name="T26" fmla="*/ 1729 w 2269"/>
                <a:gd name="T27" fmla="*/ 701 h 1970"/>
                <a:gd name="T28" fmla="*/ 1725 w 2269"/>
                <a:gd name="T29" fmla="*/ 705 h 1970"/>
                <a:gd name="T30" fmla="*/ 1708 w 2269"/>
                <a:gd name="T31" fmla="*/ 717 h 1970"/>
                <a:gd name="T32" fmla="*/ 1676 w 2269"/>
                <a:gd name="T33" fmla="*/ 705 h 1970"/>
                <a:gd name="T34" fmla="*/ 1621 w 2269"/>
                <a:gd name="T35" fmla="*/ 566 h 1970"/>
                <a:gd name="T36" fmla="*/ 1544 w 2269"/>
                <a:gd name="T37" fmla="*/ 482 h 1970"/>
                <a:gd name="T38" fmla="*/ 1523 w 2269"/>
                <a:gd name="T39" fmla="*/ 467 h 1970"/>
                <a:gd name="T40" fmla="*/ 1493 w 2269"/>
                <a:gd name="T41" fmla="*/ 441 h 1970"/>
                <a:gd name="T42" fmla="*/ 1379 w 2269"/>
                <a:gd name="T43" fmla="*/ 240 h 1970"/>
                <a:gd name="T44" fmla="*/ 1381 w 2269"/>
                <a:gd name="T45" fmla="*/ 144 h 1970"/>
                <a:gd name="T46" fmla="*/ 1359 w 2269"/>
                <a:gd name="T47" fmla="*/ 69 h 1970"/>
                <a:gd name="T48" fmla="*/ 1132 w 2269"/>
                <a:gd name="T49" fmla="*/ 6 h 1970"/>
                <a:gd name="T50" fmla="*/ 457 w 2269"/>
                <a:gd name="T51" fmla="*/ 37 h 1970"/>
                <a:gd name="T52" fmla="*/ 21 w 2269"/>
                <a:gd name="T53" fmla="*/ 61 h 1970"/>
                <a:gd name="T54" fmla="*/ 0 w 2269"/>
                <a:gd name="T55" fmla="*/ 70 h 1970"/>
                <a:gd name="T56" fmla="*/ 17 w 2269"/>
                <a:gd name="T57" fmla="*/ 95 h 1970"/>
                <a:gd name="T58" fmla="*/ 139 w 2269"/>
                <a:gd name="T59" fmla="*/ 317 h 1970"/>
                <a:gd name="T60" fmla="*/ 176 w 2269"/>
                <a:gd name="T61" fmla="*/ 345 h 1970"/>
                <a:gd name="T62" fmla="*/ 243 w 2269"/>
                <a:gd name="T63" fmla="*/ 531 h 1970"/>
                <a:gd name="T64" fmla="*/ 375 w 2269"/>
                <a:gd name="T65" fmla="*/ 778 h 1970"/>
                <a:gd name="T66" fmla="*/ 357 w 2269"/>
                <a:gd name="T67" fmla="*/ 1581 h 1970"/>
                <a:gd name="T68" fmla="*/ 376 w 2269"/>
                <a:gd name="T69" fmla="*/ 1659 h 1970"/>
                <a:gd name="T70" fmla="*/ 380 w 2269"/>
                <a:gd name="T71" fmla="*/ 1795 h 1970"/>
                <a:gd name="T72" fmla="*/ 398 w 2269"/>
                <a:gd name="T73" fmla="*/ 1788 h 1970"/>
                <a:gd name="T74" fmla="*/ 1324 w 2269"/>
                <a:gd name="T75" fmla="*/ 1776 h 1970"/>
                <a:gd name="T76" fmla="*/ 1925 w 2269"/>
                <a:gd name="T77" fmla="*/ 1772 h 1970"/>
                <a:gd name="T78" fmla="*/ 1892 w 2269"/>
                <a:gd name="T79" fmla="*/ 1903 h 1970"/>
                <a:gd name="T80" fmla="*/ 1845 w 2269"/>
                <a:gd name="T81" fmla="*/ 1933 h 1970"/>
                <a:gd name="T82" fmla="*/ 1893 w 2269"/>
                <a:gd name="T83" fmla="*/ 1969 h 1970"/>
                <a:gd name="T84" fmla="*/ 2055 w 2269"/>
                <a:gd name="T85" fmla="*/ 1957 h 1970"/>
                <a:gd name="T86" fmla="*/ 2105 w 2269"/>
                <a:gd name="T87" fmla="*/ 1913 h 1970"/>
                <a:gd name="T88" fmla="*/ 2127 w 2269"/>
                <a:gd name="T89" fmla="*/ 1789 h 1970"/>
                <a:gd name="T90" fmla="*/ 2176 w 2269"/>
                <a:gd name="T91" fmla="*/ 1744 h 1970"/>
                <a:gd name="T92" fmla="*/ 2161 w 2269"/>
                <a:gd name="T93" fmla="*/ 1695 h 1970"/>
                <a:gd name="T94" fmla="*/ 2259 w 2269"/>
                <a:gd name="T95" fmla="*/ 1521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69" h="1970">
                  <a:moveTo>
                    <a:pt x="2225" y="1518"/>
                  </a:moveTo>
                  <a:lnTo>
                    <a:pt x="2225" y="1518"/>
                  </a:lnTo>
                  <a:cubicBezTo>
                    <a:pt x="2225" y="1517"/>
                    <a:pt x="2225" y="1515"/>
                    <a:pt x="2225" y="1514"/>
                  </a:cubicBezTo>
                  <a:lnTo>
                    <a:pt x="2225" y="1514"/>
                  </a:lnTo>
                  <a:cubicBezTo>
                    <a:pt x="2221" y="1515"/>
                    <a:pt x="2217" y="1516"/>
                    <a:pt x="2214" y="1516"/>
                  </a:cubicBezTo>
                  <a:lnTo>
                    <a:pt x="2214" y="1516"/>
                  </a:lnTo>
                  <a:cubicBezTo>
                    <a:pt x="2212" y="1516"/>
                    <a:pt x="2210" y="1516"/>
                    <a:pt x="2209" y="1515"/>
                  </a:cubicBezTo>
                  <a:lnTo>
                    <a:pt x="2209" y="1515"/>
                  </a:lnTo>
                  <a:cubicBezTo>
                    <a:pt x="2199" y="1514"/>
                    <a:pt x="2190" y="1511"/>
                    <a:pt x="2182" y="1508"/>
                  </a:cubicBezTo>
                  <a:lnTo>
                    <a:pt x="2182" y="1508"/>
                  </a:lnTo>
                  <a:cubicBezTo>
                    <a:pt x="2180" y="1504"/>
                    <a:pt x="2179" y="1498"/>
                    <a:pt x="2177" y="1491"/>
                  </a:cubicBezTo>
                  <a:lnTo>
                    <a:pt x="2177" y="1491"/>
                  </a:lnTo>
                  <a:cubicBezTo>
                    <a:pt x="2175" y="1490"/>
                    <a:pt x="2171" y="1487"/>
                    <a:pt x="2168" y="1486"/>
                  </a:cubicBezTo>
                  <a:lnTo>
                    <a:pt x="2168" y="1486"/>
                  </a:lnTo>
                  <a:cubicBezTo>
                    <a:pt x="2149" y="1480"/>
                    <a:pt x="2144" y="1463"/>
                    <a:pt x="2138" y="1440"/>
                  </a:cubicBezTo>
                  <a:lnTo>
                    <a:pt x="2138" y="1440"/>
                  </a:lnTo>
                  <a:cubicBezTo>
                    <a:pt x="2124" y="1399"/>
                    <a:pt x="2124" y="1344"/>
                    <a:pt x="2118" y="1297"/>
                  </a:cubicBezTo>
                  <a:lnTo>
                    <a:pt x="2118" y="1297"/>
                  </a:lnTo>
                  <a:cubicBezTo>
                    <a:pt x="2104" y="1272"/>
                    <a:pt x="2094" y="1246"/>
                    <a:pt x="2094" y="1218"/>
                  </a:cubicBezTo>
                  <a:lnTo>
                    <a:pt x="2094" y="1218"/>
                  </a:lnTo>
                  <a:cubicBezTo>
                    <a:pt x="2090" y="1213"/>
                    <a:pt x="2086" y="1209"/>
                    <a:pt x="2082" y="1205"/>
                  </a:cubicBezTo>
                  <a:lnTo>
                    <a:pt x="2082" y="1205"/>
                  </a:lnTo>
                  <a:cubicBezTo>
                    <a:pt x="2072" y="1205"/>
                    <a:pt x="2065" y="1199"/>
                    <a:pt x="2060" y="1188"/>
                  </a:cubicBezTo>
                  <a:lnTo>
                    <a:pt x="2060" y="1188"/>
                  </a:lnTo>
                  <a:cubicBezTo>
                    <a:pt x="2061" y="1188"/>
                    <a:pt x="2061" y="1188"/>
                    <a:pt x="2061" y="1188"/>
                  </a:cubicBezTo>
                  <a:lnTo>
                    <a:pt x="2061" y="1188"/>
                  </a:lnTo>
                  <a:cubicBezTo>
                    <a:pt x="2060" y="1186"/>
                    <a:pt x="2059" y="1186"/>
                    <a:pt x="2058" y="1185"/>
                  </a:cubicBezTo>
                  <a:lnTo>
                    <a:pt x="2058" y="1185"/>
                  </a:lnTo>
                  <a:cubicBezTo>
                    <a:pt x="2058" y="1186"/>
                    <a:pt x="2058" y="1186"/>
                    <a:pt x="2058" y="1186"/>
                  </a:cubicBezTo>
                  <a:lnTo>
                    <a:pt x="2058" y="1186"/>
                  </a:lnTo>
                  <a:cubicBezTo>
                    <a:pt x="2041" y="1184"/>
                    <a:pt x="2027" y="1177"/>
                    <a:pt x="2017" y="1165"/>
                  </a:cubicBezTo>
                  <a:lnTo>
                    <a:pt x="2017" y="1165"/>
                  </a:lnTo>
                  <a:cubicBezTo>
                    <a:pt x="1985" y="1152"/>
                    <a:pt x="1952" y="1141"/>
                    <a:pt x="1925" y="1124"/>
                  </a:cubicBezTo>
                  <a:lnTo>
                    <a:pt x="1925" y="1124"/>
                  </a:lnTo>
                  <a:cubicBezTo>
                    <a:pt x="1925" y="1124"/>
                    <a:pt x="1925" y="1124"/>
                    <a:pt x="1924" y="1123"/>
                  </a:cubicBezTo>
                  <a:lnTo>
                    <a:pt x="1924" y="1123"/>
                  </a:lnTo>
                  <a:cubicBezTo>
                    <a:pt x="1924" y="1121"/>
                    <a:pt x="1924" y="1121"/>
                    <a:pt x="1924" y="1121"/>
                  </a:cubicBezTo>
                  <a:lnTo>
                    <a:pt x="1924" y="1121"/>
                  </a:lnTo>
                  <a:cubicBezTo>
                    <a:pt x="1923" y="1120"/>
                    <a:pt x="1920" y="1118"/>
                    <a:pt x="1916" y="1118"/>
                  </a:cubicBezTo>
                  <a:lnTo>
                    <a:pt x="1916" y="1118"/>
                  </a:lnTo>
                  <a:cubicBezTo>
                    <a:pt x="1902" y="1107"/>
                    <a:pt x="1890" y="1094"/>
                    <a:pt x="1883" y="1077"/>
                  </a:cubicBezTo>
                  <a:lnTo>
                    <a:pt x="1883" y="1077"/>
                  </a:lnTo>
                  <a:cubicBezTo>
                    <a:pt x="1857" y="1017"/>
                    <a:pt x="1876" y="947"/>
                    <a:pt x="1875" y="886"/>
                  </a:cubicBezTo>
                  <a:lnTo>
                    <a:pt x="1875" y="886"/>
                  </a:lnTo>
                  <a:cubicBezTo>
                    <a:pt x="1874" y="843"/>
                    <a:pt x="1872" y="796"/>
                    <a:pt x="1853" y="758"/>
                  </a:cubicBezTo>
                  <a:lnTo>
                    <a:pt x="1853" y="758"/>
                  </a:lnTo>
                  <a:cubicBezTo>
                    <a:pt x="1846" y="746"/>
                    <a:pt x="1838" y="734"/>
                    <a:pt x="1828" y="723"/>
                  </a:cubicBezTo>
                  <a:lnTo>
                    <a:pt x="1828" y="723"/>
                  </a:lnTo>
                  <a:cubicBezTo>
                    <a:pt x="1811" y="717"/>
                    <a:pt x="1794" y="709"/>
                    <a:pt x="1782" y="695"/>
                  </a:cubicBezTo>
                  <a:lnTo>
                    <a:pt x="1782" y="695"/>
                  </a:lnTo>
                  <a:cubicBezTo>
                    <a:pt x="1775" y="693"/>
                    <a:pt x="1768" y="692"/>
                    <a:pt x="1761" y="693"/>
                  </a:cubicBezTo>
                  <a:lnTo>
                    <a:pt x="1761" y="693"/>
                  </a:lnTo>
                  <a:cubicBezTo>
                    <a:pt x="1750" y="700"/>
                    <a:pt x="1741" y="711"/>
                    <a:pt x="1726" y="704"/>
                  </a:cubicBezTo>
                  <a:lnTo>
                    <a:pt x="1726" y="704"/>
                  </a:lnTo>
                  <a:cubicBezTo>
                    <a:pt x="1727" y="703"/>
                    <a:pt x="1728" y="702"/>
                    <a:pt x="1729" y="701"/>
                  </a:cubicBezTo>
                  <a:lnTo>
                    <a:pt x="1729" y="701"/>
                  </a:lnTo>
                  <a:cubicBezTo>
                    <a:pt x="1723" y="702"/>
                    <a:pt x="1718" y="704"/>
                    <a:pt x="1712" y="705"/>
                  </a:cubicBezTo>
                  <a:lnTo>
                    <a:pt x="1712" y="705"/>
                  </a:lnTo>
                  <a:cubicBezTo>
                    <a:pt x="1716" y="705"/>
                    <a:pt x="1720" y="705"/>
                    <a:pt x="1725" y="705"/>
                  </a:cubicBezTo>
                  <a:lnTo>
                    <a:pt x="1725" y="705"/>
                  </a:lnTo>
                  <a:cubicBezTo>
                    <a:pt x="1723" y="709"/>
                    <a:pt x="1722" y="713"/>
                    <a:pt x="1721" y="716"/>
                  </a:cubicBezTo>
                  <a:lnTo>
                    <a:pt x="1721" y="716"/>
                  </a:lnTo>
                  <a:cubicBezTo>
                    <a:pt x="1717" y="717"/>
                    <a:pt x="1712" y="717"/>
                    <a:pt x="1708" y="717"/>
                  </a:cubicBezTo>
                  <a:lnTo>
                    <a:pt x="1708" y="717"/>
                  </a:lnTo>
                  <a:cubicBezTo>
                    <a:pt x="1695" y="717"/>
                    <a:pt x="1685" y="713"/>
                    <a:pt x="1677" y="708"/>
                  </a:cubicBezTo>
                  <a:lnTo>
                    <a:pt x="1677" y="708"/>
                  </a:lnTo>
                  <a:cubicBezTo>
                    <a:pt x="1677" y="707"/>
                    <a:pt x="1676" y="707"/>
                    <a:pt x="1676" y="705"/>
                  </a:cubicBezTo>
                  <a:lnTo>
                    <a:pt x="1676" y="705"/>
                  </a:lnTo>
                  <a:cubicBezTo>
                    <a:pt x="1660" y="667"/>
                    <a:pt x="1642" y="630"/>
                    <a:pt x="1632" y="589"/>
                  </a:cubicBezTo>
                  <a:lnTo>
                    <a:pt x="1632" y="589"/>
                  </a:lnTo>
                  <a:cubicBezTo>
                    <a:pt x="1630" y="581"/>
                    <a:pt x="1625" y="574"/>
                    <a:pt x="1621" y="566"/>
                  </a:cubicBezTo>
                  <a:lnTo>
                    <a:pt x="1621" y="566"/>
                  </a:lnTo>
                  <a:cubicBezTo>
                    <a:pt x="1607" y="542"/>
                    <a:pt x="1588" y="521"/>
                    <a:pt x="1567" y="503"/>
                  </a:cubicBezTo>
                  <a:lnTo>
                    <a:pt x="1567" y="503"/>
                  </a:lnTo>
                  <a:cubicBezTo>
                    <a:pt x="1557" y="500"/>
                    <a:pt x="1549" y="494"/>
                    <a:pt x="1544" y="483"/>
                  </a:cubicBezTo>
                  <a:lnTo>
                    <a:pt x="1544" y="482"/>
                  </a:lnTo>
                  <a:lnTo>
                    <a:pt x="1544" y="482"/>
                  </a:lnTo>
                  <a:cubicBezTo>
                    <a:pt x="1537" y="477"/>
                    <a:pt x="1530" y="471"/>
                    <a:pt x="1523" y="466"/>
                  </a:cubicBezTo>
                  <a:lnTo>
                    <a:pt x="1523" y="466"/>
                  </a:lnTo>
                  <a:cubicBezTo>
                    <a:pt x="1523" y="466"/>
                    <a:pt x="1523" y="466"/>
                    <a:pt x="1523" y="467"/>
                  </a:cubicBezTo>
                  <a:lnTo>
                    <a:pt x="1523" y="467"/>
                  </a:lnTo>
                  <a:cubicBezTo>
                    <a:pt x="1518" y="463"/>
                    <a:pt x="1513" y="459"/>
                    <a:pt x="1509" y="455"/>
                  </a:cubicBezTo>
                  <a:lnTo>
                    <a:pt x="1509" y="455"/>
                  </a:lnTo>
                  <a:cubicBezTo>
                    <a:pt x="1500" y="454"/>
                    <a:pt x="1495" y="449"/>
                    <a:pt x="1493" y="441"/>
                  </a:cubicBezTo>
                  <a:lnTo>
                    <a:pt x="1493" y="441"/>
                  </a:lnTo>
                  <a:cubicBezTo>
                    <a:pt x="1462" y="416"/>
                    <a:pt x="1433" y="389"/>
                    <a:pt x="1412" y="354"/>
                  </a:cubicBezTo>
                  <a:lnTo>
                    <a:pt x="1412" y="354"/>
                  </a:lnTo>
                  <a:cubicBezTo>
                    <a:pt x="1389" y="316"/>
                    <a:pt x="1381" y="279"/>
                    <a:pt x="1379" y="240"/>
                  </a:cubicBezTo>
                  <a:lnTo>
                    <a:pt x="1379" y="240"/>
                  </a:lnTo>
                  <a:cubicBezTo>
                    <a:pt x="1372" y="211"/>
                    <a:pt x="1379" y="179"/>
                    <a:pt x="1381" y="149"/>
                  </a:cubicBezTo>
                  <a:lnTo>
                    <a:pt x="1381" y="149"/>
                  </a:lnTo>
                  <a:cubicBezTo>
                    <a:pt x="1381" y="147"/>
                    <a:pt x="1381" y="146"/>
                    <a:pt x="1381" y="144"/>
                  </a:cubicBezTo>
                  <a:lnTo>
                    <a:pt x="1381" y="144"/>
                  </a:lnTo>
                  <a:cubicBezTo>
                    <a:pt x="1382" y="132"/>
                    <a:pt x="1381" y="120"/>
                    <a:pt x="1379" y="107"/>
                  </a:cubicBezTo>
                  <a:lnTo>
                    <a:pt x="1379" y="107"/>
                  </a:lnTo>
                  <a:cubicBezTo>
                    <a:pt x="1376" y="94"/>
                    <a:pt x="1370" y="82"/>
                    <a:pt x="1359" y="69"/>
                  </a:cubicBezTo>
                  <a:lnTo>
                    <a:pt x="1359" y="69"/>
                  </a:lnTo>
                  <a:cubicBezTo>
                    <a:pt x="1326" y="12"/>
                    <a:pt x="1273" y="0"/>
                    <a:pt x="1211" y="3"/>
                  </a:cubicBezTo>
                  <a:lnTo>
                    <a:pt x="1211" y="3"/>
                  </a:lnTo>
                  <a:cubicBezTo>
                    <a:pt x="1185" y="5"/>
                    <a:pt x="1158" y="6"/>
                    <a:pt x="1132" y="6"/>
                  </a:cubicBezTo>
                  <a:lnTo>
                    <a:pt x="1132" y="6"/>
                  </a:lnTo>
                  <a:cubicBezTo>
                    <a:pt x="1106" y="6"/>
                    <a:pt x="1080" y="6"/>
                    <a:pt x="1054" y="7"/>
                  </a:cubicBezTo>
                  <a:lnTo>
                    <a:pt x="1054" y="7"/>
                  </a:lnTo>
                  <a:cubicBezTo>
                    <a:pt x="855" y="29"/>
                    <a:pt x="656" y="28"/>
                    <a:pt x="457" y="37"/>
                  </a:cubicBezTo>
                  <a:lnTo>
                    <a:pt x="457" y="37"/>
                  </a:lnTo>
                  <a:cubicBezTo>
                    <a:pt x="329" y="43"/>
                    <a:pt x="203" y="48"/>
                    <a:pt x="75" y="53"/>
                  </a:cubicBezTo>
                  <a:lnTo>
                    <a:pt x="75" y="53"/>
                  </a:lnTo>
                  <a:cubicBezTo>
                    <a:pt x="57" y="54"/>
                    <a:pt x="28" y="43"/>
                    <a:pt x="21" y="61"/>
                  </a:cubicBezTo>
                  <a:lnTo>
                    <a:pt x="3" y="69"/>
                  </a:lnTo>
                  <a:lnTo>
                    <a:pt x="3" y="69"/>
                  </a:lnTo>
                  <a:cubicBezTo>
                    <a:pt x="2" y="70"/>
                    <a:pt x="1" y="69"/>
                    <a:pt x="0" y="70"/>
                  </a:cubicBezTo>
                  <a:lnTo>
                    <a:pt x="0" y="70"/>
                  </a:lnTo>
                  <a:cubicBezTo>
                    <a:pt x="2" y="74"/>
                    <a:pt x="6" y="77"/>
                    <a:pt x="10" y="80"/>
                  </a:cubicBezTo>
                  <a:lnTo>
                    <a:pt x="10" y="80"/>
                  </a:lnTo>
                  <a:cubicBezTo>
                    <a:pt x="12" y="86"/>
                    <a:pt x="15" y="90"/>
                    <a:pt x="17" y="95"/>
                  </a:cubicBezTo>
                  <a:lnTo>
                    <a:pt x="17" y="95"/>
                  </a:lnTo>
                  <a:cubicBezTo>
                    <a:pt x="20" y="100"/>
                    <a:pt x="22" y="104"/>
                    <a:pt x="25" y="109"/>
                  </a:cubicBezTo>
                  <a:lnTo>
                    <a:pt x="25" y="109"/>
                  </a:lnTo>
                  <a:cubicBezTo>
                    <a:pt x="57" y="181"/>
                    <a:pt x="57" y="264"/>
                    <a:pt x="139" y="317"/>
                  </a:cubicBezTo>
                  <a:lnTo>
                    <a:pt x="139" y="317"/>
                  </a:lnTo>
                  <a:cubicBezTo>
                    <a:pt x="148" y="320"/>
                    <a:pt x="155" y="324"/>
                    <a:pt x="161" y="328"/>
                  </a:cubicBezTo>
                  <a:lnTo>
                    <a:pt x="161" y="328"/>
                  </a:lnTo>
                  <a:cubicBezTo>
                    <a:pt x="167" y="334"/>
                    <a:pt x="172" y="339"/>
                    <a:pt x="176" y="345"/>
                  </a:cubicBezTo>
                  <a:lnTo>
                    <a:pt x="176" y="345"/>
                  </a:lnTo>
                  <a:cubicBezTo>
                    <a:pt x="200" y="388"/>
                    <a:pt x="211" y="450"/>
                    <a:pt x="234" y="510"/>
                  </a:cubicBezTo>
                  <a:lnTo>
                    <a:pt x="234" y="510"/>
                  </a:lnTo>
                  <a:cubicBezTo>
                    <a:pt x="237" y="517"/>
                    <a:pt x="240" y="525"/>
                    <a:pt x="243" y="531"/>
                  </a:cubicBezTo>
                  <a:lnTo>
                    <a:pt x="243" y="531"/>
                  </a:lnTo>
                  <a:cubicBezTo>
                    <a:pt x="264" y="596"/>
                    <a:pt x="346" y="637"/>
                    <a:pt x="375" y="751"/>
                  </a:cubicBezTo>
                  <a:lnTo>
                    <a:pt x="375" y="751"/>
                  </a:lnTo>
                  <a:cubicBezTo>
                    <a:pt x="375" y="759"/>
                    <a:pt x="375" y="768"/>
                    <a:pt x="375" y="778"/>
                  </a:cubicBezTo>
                  <a:lnTo>
                    <a:pt x="375" y="778"/>
                  </a:lnTo>
                  <a:cubicBezTo>
                    <a:pt x="374" y="1028"/>
                    <a:pt x="373" y="1279"/>
                    <a:pt x="376" y="1531"/>
                  </a:cubicBezTo>
                  <a:lnTo>
                    <a:pt x="376" y="1531"/>
                  </a:lnTo>
                  <a:cubicBezTo>
                    <a:pt x="376" y="1558"/>
                    <a:pt x="370" y="1573"/>
                    <a:pt x="357" y="1581"/>
                  </a:cubicBezTo>
                  <a:lnTo>
                    <a:pt x="357" y="1581"/>
                  </a:lnTo>
                  <a:cubicBezTo>
                    <a:pt x="357" y="1590"/>
                    <a:pt x="357" y="1600"/>
                    <a:pt x="357" y="1609"/>
                  </a:cubicBezTo>
                  <a:lnTo>
                    <a:pt x="357" y="1609"/>
                  </a:lnTo>
                  <a:cubicBezTo>
                    <a:pt x="372" y="1617"/>
                    <a:pt x="377" y="1632"/>
                    <a:pt x="376" y="1659"/>
                  </a:cubicBezTo>
                  <a:lnTo>
                    <a:pt x="376" y="1659"/>
                  </a:lnTo>
                  <a:cubicBezTo>
                    <a:pt x="373" y="1703"/>
                    <a:pt x="373" y="1747"/>
                    <a:pt x="376" y="1791"/>
                  </a:cubicBezTo>
                  <a:lnTo>
                    <a:pt x="376" y="1791"/>
                  </a:lnTo>
                  <a:cubicBezTo>
                    <a:pt x="377" y="1792"/>
                    <a:pt x="378" y="1794"/>
                    <a:pt x="380" y="1795"/>
                  </a:cubicBezTo>
                  <a:lnTo>
                    <a:pt x="380" y="1795"/>
                  </a:lnTo>
                  <a:cubicBezTo>
                    <a:pt x="386" y="1802"/>
                    <a:pt x="393" y="1806"/>
                    <a:pt x="401" y="1810"/>
                  </a:cubicBezTo>
                  <a:lnTo>
                    <a:pt x="401" y="1810"/>
                  </a:lnTo>
                  <a:cubicBezTo>
                    <a:pt x="400" y="1802"/>
                    <a:pt x="400" y="1795"/>
                    <a:pt x="398" y="1788"/>
                  </a:cubicBezTo>
                  <a:lnTo>
                    <a:pt x="398" y="1788"/>
                  </a:lnTo>
                  <a:cubicBezTo>
                    <a:pt x="572" y="1788"/>
                    <a:pt x="741" y="1793"/>
                    <a:pt x="910" y="1786"/>
                  </a:cubicBezTo>
                  <a:lnTo>
                    <a:pt x="910" y="1786"/>
                  </a:lnTo>
                  <a:cubicBezTo>
                    <a:pt x="1048" y="1781"/>
                    <a:pt x="1185" y="1790"/>
                    <a:pt x="1324" y="1776"/>
                  </a:cubicBezTo>
                  <a:lnTo>
                    <a:pt x="1324" y="1776"/>
                  </a:lnTo>
                  <a:cubicBezTo>
                    <a:pt x="1511" y="1758"/>
                    <a:pt x="1701" y="1761"/>
                    <a:pt x="1889" y="1756"/>
                  </a:cubicBezTo>
                  <a:lnTo>
                    <a:pt x="1889" y="1756"/>
                  </a:lnTo>
                  <a:cubicBezTo>
                    <a:pt x="1901" y="1756"/>
                    <a:pt x="1913" y="1766"/>
                    <a:pt x="1925" y="1772"/>
                  </a:cubicBezTo>
                  <a:lnTo>
                    <a:pt x="1925" y="1772"/>
                  </a:lnTo>
                  <a:cubicBezTo>
                    <a:pt x="1932" y="1799"/>
                    <a:pt x="1949" y="1824"/>
                    <a:pt x="1942" y="1854"/>
                  </a:cubicBezTo>
                  <a:lnTo>
                    <a:pt x="1942" y="1854"/>
                  </a:lnTo>
                  <a:cubicBezTo>
                    <a:pt x="1920" y="1865"/>
                    <a:pt x="1897" y="1875"/>
                    <a:pt x="1892" y="1903"/>
                  </a:cubicBezTo>
                  <a:lnTo>
                    <a:pt x="1892" y="1903"/>
                  </a:lnTo>
                  <a:cubicBezTo>
                    <a:pt x="1878" y="1901"/>
                    <a:pt x="1868" y="1903"/>
                    <a:pt x="1874" y="1919"/>
                  </a:cubicBezTo>
                  <a:lnTo>
                    <a:pt x="1874" y="1919"/>
                  </a:lnTo>
                  <a:cubicBezTo>
                    <a:pt x="1856" y="1915"/>
                    <a:pt x="1848" y="1921"/>
                    <a:pt x="1845" y="1933"/>
                  </a:cubicBezTo>
                  <a:lnTo>
                    <a:pt x="1845" y="1933"/>
                  </a:lnTo>
                  <a:cubicBezTo>
                    <a:pt x="1847" y="1938"/>
                    <a:pt x="1851" y="1943"/>
                    <a:pt x="1855" y="1946"/>
                  </a:cubicBezTo>
                  <a:lnTo>
                    <a:pt x="1855" y="1946"/>
                  </a:lnTo>
                  <a:cubicBezTo>
                    <a:pt x="1866" y="1956"/>
                    <a:pt x="1879" y="1964"/>
                    <a:pt x="1893" y="1969"/>
                  </a:cubicBezTo>
                  <a:lnTo>
                    <a:pt x="1893" y="1969"/>
                  </a:lnTo>
                  <a:cubicBezTo>
                    <a:pt x="1934" y="1966"/>
                    <a:pt x="1974" y="1965"/>
                    <a:pt x="2014" y="1957"/>
                  </a:cubicBezTo>
                  <a:lnTo>
                    <a:pt x="2014" y="1957"/>
                  </a:lnTo>
                  <a:cubicBezTo>
                    <a:pt x="2030" y="1954"/>
                    <a:pt x="2044" y="1954"/>
                    <a:pt x="2055" y="1957"/>
                  </a:cubicBezTo>
                  <a:lnTo>
                    <a:pt x="2055" y="1957"/>
                  </a:lnTo>
                  <a:cubicBezTo>
                    <a:pt x="2058" y="1955"/>
                    <a:pt x="2060" y="1954"/>
                    <a:pt x="2063" y="1953"/>
                  </a:cubicBezTo>
                  <a:lnTo>
                    <a:pt x="2063" y="1953"/>
                  </a:lnTo>
                  <a:cubicBezTo>
                    <a:pt x="2079" y="1942"/>
                    <a:pt x="2094" y="1928"/>
                    <a:pt x="2105" y="1913"/>
                  </a:cubicBezTo>
                  <a:lnTo>
                    <a:pt x="2105" y="1913"/>
                  </a:lnTo>
                  <a:cubicBezTo>
                    <a:pt x="2106" y="1909"/>
                    <a:pt x="2107" y="1905"/>
                    <a:pt x="2108" y="1901"/>
                  </a:cubicBezTo>
                  <a:lnTo>
                    <a:pt x="2108" y="1901"/>
                  </a:lnTo>
                  <a:cubicBezTo>
                    <a:pt x="2115" y="1864"/>
                    <a:pt x="2121" y="1826"/>
                    <a:pt x="2127" y="1789"/>
                  </a:cubicBezTo>
                  <a:lnTo>
                    <a:pt x="2127" y="1789"/>
                  </a:lnTo>
                  <a:cubicBezTo>
                    <a:pt x="2142" y="1782"/>
                    <a:pt x="2142" y="1769"/>
                    <a:pt x="2144" y="1756"/>
                  </a:cubicBezTo>
                  <a:lnTo>
                    <a:pt x="2144" y="1756"/>
                  </a:lnTo>
                  <a:cubicBezTo>
                    <a:pt x="2155" y="1751"/>
                    <a:pt x="2166" y="1747"/>
                    <a:pt x="2176" y="1744"/>
                  </a:cubicBezTo>
                  <a:lnTo>
                    <a:pt x="2176" y="1744"/>
                  </a:lnTo>
                  <a:cubicBezTo>
                    <a:pt x="2177" y="1739"/>
                    <a:pt x="2177" y="1734"/>
                    <a:pt x="2178" y="1730"/>
                  </a:cubicBezTo>
                  <a:lnTo>
                    <a:pt x="2178" y="1730"/>
                  </a:lnTo>
                  <a:cubicBezTo>
                    <a:pt x="2170" y="1723"/>
                    <a:pt x="2164" y="1712"/>
                    <a:pt x="2161" y="1695"/>
                  </a:cubicBezTo>
                  <a:lnTo>
                    <a:pt x="2161" y="1695"/>
                  </a:lnTo>
                  <a:cubicBezTo>
                    <a:pt x="2168" y="1690"/>
                    <a:pt x="2179" y="1687"/>
                    <a:pt x="2193" y="1687"/>
                  </a:cubicBezTo>
                  <a:lnTo>
                    <a:pt x="2192" y="1688"/>
                  </a:lnTo>
                  <a:lnTo>
                    <a:pt x="2192" y="1688"/>
                  </a:lnTo>
                  <a:cubicBezTo>
                    <a:pt x="2268" y="1654"/>
                    <a:pt x="2256" y="1584"/>
                    <a:pt x="2259" y="1521"/>
                  </a:cubicBezTo>
                  <a:lnTo>
                    <a:pt x="2259" y="1521"/>
                  </a:lnTo>
                  <a:cubicBezTo>
                    <a:pt x="2250" y="1514"/>
                    <a:pt x="2238" y="1515"/>
                    <a:pt x="2225" y="151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7" name="Freeform 53">
              <a:extLst>
                <a:ext uri="{FF2B5EF4-FFF2-40B4-BE49-F238E27FC236}">
                  <a16:creationId xmlns:a16="http://schemas.microsoft.com/office/drawing/2014/main" id="{81C11E85-1148-9342-81DB-E8022A9D2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8194" y="7854587"/>
              <a:ext cx="1229890" cy="1247170"/>
            </a:xfrm>
            <a:custGeom>
              <a:avLst/>
              <a:gdLst>
                <a:gd name="T0" fmla="*/ 385 w 1884"/>
                <a:gd name="T1" fmla="*/ 1692 h 1909"/>
                <a:gd name="T2" fmla="*/ 368 w 1884"/>
                <a:gd name="T3" fmla="*/ 1272 h 1909"/>
                <a:gd name="T4" fmla="*/ 1804 w 1884"/>
                <a:gd name="T5" fmla="*/ 1125 h 1909"/>
                <a:gd name="T6" fmla="*/ 1801 w 1884"/>
                <a:gd name="T7" fmla="*/ 1123 h 1909"/>
                <a:gd name="T8" fmla="*/ 1758 w 1884"/>
                <a:gd name="T9" fmla="*/ 1097 h 1909"/>
                <a:gd name="T10" fmla="*/ 1736 w 1884"/>
                <a:gd name="T11" fmla="*/ 990 h 1909"/>
                <a:gd name="T12" fmla="*/ 1619 w 1884"/>
                <a:gd name="T13" fmla="*/ 823 h 1909"/>
                <a:gd name="T14" fmla="*/ 1520 w 1884"/>
                <a:gd name="T15" fmla="*/ 723 h 1909"/>
                <a:gd name="T16" fmla="*/ 1426 w 1884"/>
                <a:gd name="T17" fmla="*/ 642 h 1909"/>
                <a:gd name="T18" fmla="*/ 1370 w 1884"/>
                <a:gd name="T19" fmla="*/ 560 h 1909"/>
                <a:gd name="T20" fmla="*/ 1285 w 1884"/>
                <a:gd name="T21" fmla="*/ 507 h 1909"/>
                <a:gd name="T22" fmla="*/ 1252 w 1884"/>
                <a:gd name="T23" fmla="*/ 488 h 1909"/>
                <a:gd name="T24" fmla="*/ 1237 w 1884"/>
                <a:gd name="T25" fmla="*/ 473 h 1909"/>
                <a:gd name="T26" fmla="*/ 1201 w 1884"/>
                <a:gd name="T27" fmla="*/ 439 h 1909"/>
                <a:gd name="T28" fmla="*/ 1067 w 1884"/>
                <a:gd name="T29" fmla="*/ 268 h 1909"/>
                <a:gd name="T30" fmla="*/ 1024 w 1884"/>
                <a:gd name="T31" fmla="*/ 240 h 1909"/>
                <a:gd name="T32" fmla="*/ 885 w 1884"/>
                <a:gd name="T33" fmla="*/ 173 h 1909"/>
                <a:gd name="T34" fmla="*/ 852 w 1884"/>
                <a:gd name="T35" fmla="*/ 156 h 1909"/>
                <a:gd name="T36" fmla="*/ 818 w 1884"/>
                <a:gd name="T37" fmla="*/ 89 h 1909"/>
                <a:gd name="T38" fmla="*/ 835 w 1884"/>
                <a:gd name="T39" fmla="*/ 55 h 1909"/>
                <a:gd name="T40" fmla="*/ 853 w 1884"/>
                <a:gd name="T41" fmla="*/ 5 h 1909"/>
                <a:gd name="T42" fmla="*/ 854 w 1884"/>
                <a:gd name="T43" fmla="*/ 4 h 1909"/>
                <a:gd name="T44" fmla="*/ 816 w 1884"/>
                <a:gd name="T45" fmla="*/ 2 h 1909"/>
                <a:gd name="T46" fmla="*/ 397 w 1884"/>
                <a:gd name="T47" fmla="*/ 59 h 1909"/>
                <a:gd name="T48" fmla="*/ 356 w 1884"/>
                <a:gd name="T49" fmla="*/ 31 h 1909"/>
                <a:gd name="T50" fmla="*/ 326 w 1884"/>
                <a:gd name="T51" fmla="*/ 35 h 1909"/>
                <a:gd name="T52" fmla="*/ 25 w 1884"/>
                <a:gd name="T53" fmla="*/ 85 h 1909"/>
                <a:gd name="T54" fmla="*/ 14 w 1884"/>
                <a:gd name="T55" fmla="*/ 96 h 1909"/>
                <a:gd name="T56" fmla="*/ 0 w 1884"/>
                <a:gd name="T57" fmla="*/ 129 h 1909"/>
                <a:gd name="T58" fmla="*/ 20 w 1884"/>
                <a:gd name="T59" fmla="*/ 169 h 1909"/>
                <a:gd name="T60" fmla="*/ 284 w 1884"/>
                <a:gd name="T61" fmla="*/ 1007 h 1909"/>
                <a:gd name="T62" fmla="*/ 284 w 1884"/>
                <a:gd name="T63" fmla="*/ 1006 h 1909"/>
                <a:gd name="T64" fmla="*/ 359 w 1884"/>
                <a:gd name="T65" fmla="*/ 1181 h 1909"/>
                <a:gd name="T66" fmla="*/ 359 w 1884"/>
                <a:gd name="T67" fmla="*/ 1182 h 1909"/>
                <a:gd name="T68" fmla="*/ 367 w 1884"/>
                <a:gd name="T69" fmla="*/ 1274 h 1909"/>
                <a:gd name="T70" fmla="*/ 368 w 1884"/>
                <a:gd name="T71" fmla="*/ 1273 h 1909"/>
                <a:gd name="T72" fmla="*/ 351 w 1884"/>
                <a:gd name="T73" fmla="*/ 1490 h 1909"/>
                <a:gd name="T74" fmla="*/ 351 w 1884"/>
                <a:gd name="T75" fmla="*/ 1490 h 1909"/>
                <a:gd name="T76" fmla="*/ 384 w 1884"/>
                <a:gd name="T77" fmla="*/ 1691 h 1909"/>
                <a:gd name="T78" fmla="*/ 383 w 1884"/>
                <a:gd name="T79" fmla="*/ 1691 h 1909"/>
                <a:gd name="T80" fmla="*/ 401 w 1884"/>
                <a:gd name="T81" fmla="*/ 1755 h 1909"/>
                <a:gd name="T82" fmla="*/ 388 w 1884"/>
                <a:gd name="T83" fmla="*/ 1757 h 1909"/>
                <a:gd name="T84" fmla="*/ 390 w 1884"/>
                <a:gd name="T85" fmla="*/ 1759 h 1909"/>
                <a:gd name="T86" fmla="*/ 403 w 1884"/>
                <a:gd name="T87" fmla="*/ 1780 h 1909"/>
                <a:gd name="T88" fmla="*/ 434 w 1884"/>
                <a:gd name="T89" fmla="*/ 1807 h 1909"/>
                <a:gd name="T90" fmla="*/ 435 w 1884"/>
                <a:gd name="T91" fmla="*/ 1809 h 1909"/>
                <a:gd name="T92" fmla="*/ 467 w 1884"/>
                <a:gd name="T93" fmla="*/ 1858 h 1909"/>
                <a:gd name="T94" fmla="*/ 557 w 1884"/>
                <a:gd name="T95" fmla="*/ 1889 h 1909"/>
                <a:gd name="T96" fmla="*/ 1485 w 1884"/>
                <a:gd name="T97" fmla="*/ 1874 h 1909"/>
                <a:gd name="T98" fmla="*/ 1485 w 1884"/>
                <a:gd name="T99" fmla="*/ 1874 h 1909"/>
                <a:gd name="T100" fmla="*/ 1534 w 1884"/>
                <a:gd name="T101" fmla="*/ 1904 h 1909"/>
                <a:gd name="T102" fmla="*/ 1552 w 1884"/>
                <a:gd name="T103" fmla="*/ 1850 h 1909"/>
                <a:gd name="T104" fmla="*/ 1540 w 1884"/>
                <a:gd name="T105" fmla="*/ 1706 h 1909"/>
                <a:gd name="T106" fmla="*/ 1635 w 1884"/>
                <a:gd name="T107" fmla="*/ 1724 h 1909"/>
                <a:gd name="T108" fmla="*/ 1723 w 1884"/>
                <a:gd name="T109" fmla="*/ 1731 h 1909"/>
                <a:gd name="T110" fmla="*/ 1745 w 1884"/>
                <a:gd name="T111" fmla="*/ 1705 h 1909"/>
                <a:gd name="T112" fmla="*/ 1749 w 1884"/>
                <a:gd name="T113" fmla="*/ 1625 h 1909"/>
                <a:gd name="T114" fmla="*/ 1879 w 1884"/>
                <a:gd name="T115" fmla="*/ 1154 h 1909"/>
                <a:gd name="T116" fmla="*/ 1879 w 1884"/>
                <a:gd name="T117" fmla="*/ 1126 h 1909"/>
                <a:gd name="T118" fmla="*/ 1849 w 1884"/>
                <a:gd name="T119" fmla="*/ 1141 h 1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84" h="1909">
                  <a:moveTo>
                    <a:pt x="384" y="1691"/>
                  </a:moveTo>
                  <a:lnTo>
                    <a:pt x="384" y="1691"/>
                  </a:lnTo>
                  <a:cubicBezTo>
                    <a:pt x="385" y="1691"/>
                    <a:pt x="385" y="1692"/>
                    <a:pt x="385" y="1692"/>
                  </a:cubicBezTo>
                  <a:lnTo>
                    <a:pt x="384" y="1691"/>
                  </a:lnTo>
                  <a:close/>
                  <a:moveTo>
                    <a:pt x="368" y="1272"/>
                  </a:moveTo>
                  <a:lnTo>
                    <a:pt x="368" y="1272"/>
                  </a:lnTo>
                  <a:close/>
                  <a:moveTo>
                    <a:pt x="1849" y="1141"/>
                  </a:moveTo>
                  <a:lnTo>
                    <a:pt x="1849" y="1141"/>
                  </a:lnTo>
                  <a:cubicBezTo>
                    <a:pt x="1840" y="1132"/>
                    <a:pt x="1814" y="1149"/>
                    <a:pt x="1804" y="1125"/>
                  </a:cubicBezTo>
                  <a:lnTo>
                    <a:pt x="1804" y="1125"/>
                  </a:lnTo>
                  <a:cubicBezTo>
                    <a:pt x="1803" y="1124"/>
                    <a:pt x="1802" y="1124"/>
                    <a:pt x="1801" y="1123"/>
                  </a:cubicBezTo>
                  <a:lnTo>
                    <a:pt x="1801" y="1123"/>
                  </a:lnTo>
                  <a:cubicBezTo>
                    <a:pt x="1787" y="1114"/>
                    <a:pt x="1772" y="1106"/>
                    <a:pt x="1758" y="1097"/>
                  </a:cubicBezTo>
                  <a:lnTo>
                    <a:pt x="1758" y="1097"/>
                  </a:lnTo>
                  <a:lnTo>
                    <a:pt x="1758" y="1097"/>
                  </a:lnTo>
                  <a:lnTo>
                    <a:pt x="1758" y="1097"/>
                  </a:lnTo>
                  <a:cubicBezTo>
                    <a:pt x="1744" y="1063"/>
                    <a:pt x="1734" y="1027"/>
                    <a:pt x="1736" y="990"/>
                  </a:cubicBezTo>
                  <a:lnTo>
                    <a:pt x="1736" y="990"/>
                  </a:lnTo>
                  <a:cubicBezTo>
                    <a:pt x="1717" y="977"/>
                    <a:pt x="1714" y="960"/>
                    <a:pt x="1719" y="940"/>
                  </a:cubicBezTo>
                  <a:lnTo>
                    <a:pt x="1719" y="940"/>
                  </a:lnTo>
                  <a:cubicBezTo>
                    <a:pt x="1633" y="946"/>
                    <a:pt x="1617" y="892"/>
                    <a:pt x="1619" y="823"/>
                  </a:cubicBezTo>
                  <a:lnTo>
                    <a:pt x="1619" y="823"/>
                  </a:lnTo>
                  <a:cubicBezTo>
                    <a:pt x="1556" y="820"/>
                    <a:pt x="1553" y="757"/>
                    <a:pt x="1520" y="723"/>
                  </a:cubicBezTo>
                  <a:lnTo>
                    <a:pt x="1520" y="723"/>
                  </a:lnTo>
                  <a:cubicBezTo>
                    <a:pt x="1491" y="727"/>
                    <a:pt x="1474" y="716"/>
                    <a:pt x="1468" y="686"/>
                  </a:cubicBezTo>
                  <a:lnTo>
                    <a:pt x="1468" y="686"/>
                  </a:lnTo>
                  <a:cubicBezTo>
                    <a:pt x="1451" y="674"/>
                    <a:pt x="1438" y="659"/>
                    <a:pt x="1426" y="642"/>
                  </a:cubicBezTo>
                  <a:lnTo>
                    <a:pt x="1426" y="642"/>
                  </a:lnTo>
                  <a:cubicBezTo>
                    <a:pt x="1408" y="615"/>
                    <a:pt x="1393" y="584"/>
                    <a:pt x="1370" y="560"/>
                  </a:cubicBezTo>
                  <a:lnTo>
                    <a:pt x="1370" y="560"/>
                  </a:lnTo>
                  <a:cubicBezTo>
                    <a:pt x="1344" y="553"/>
                    <a:pt x="1312" y="559"/>
                    <a:pt x="1302" y="523"/>
                  </a:cubicBezTo>
                  <a:lnTo>
                    <a:pt x="1302" y="523"/>
                  </a:lnTo>
                  <a:cubicBezTo>
                    <a:pt x="1290" y="524"/>
                    <a:pt x="1282" y="520"/>
                    <a:pt x="1285" y="507"/>
                  </a:cubicBezTo>
                  <a:lnTo>
                    <a:pt x="1285" y="507"/>
                  </a:lnTo>
                  <a:cubicBezTo>
                    <a:pt x="1268" y="513"/>
                    <a:pt x="1259" y="502"/>
                    <a:pt x="1252" y="488"/>
                  </a:cubicBezTo>
                  <a:lnTo>
                    <a:pt x="1252" y="488"/>
                  </a:lnTo>
                  <a:lnTo>
                    <a:pt x="1252" y="488"/>
                  </a:lnTo>
                  <a:lnTo>
                    <a:pt x="1252" y="488"/>
                  </a:lnTo>
                  <a:cubicBezTo>
                    <a:pt x="1247" y="483"/>
                    <a:pt x="1242" y="478"/>
                    <a:pt x="1237" y="473"/>
                  </a:cubicBezTo>
                  <a:lnTo>
                    <a:pt x="1237" y="473"/>
                  </a:lnTo>
                  <a:cubicBezTo>
                    <a:pt x="1218" y="469"/>
                    <a:pt x="1206" y="458"/>
                    <a:pt x="1201" y="439"/>
                  </a:cubicBezTo>
                  <a:lnTo>
                    <a:pt x="1201" y="439"/>
                  </a:lnTo>
                  <a:cubicBezTo>
                    <a:pt x="1150" y="393"/>
                    <a:pt x="1088" y="357"/>
                    <a:pt x="1073" y="280"/>
                  </a:cubicBezTo>
                  <a:lnTo>
                    <a:pt x="1073" y="280"/>
                  </a:lnTo>
                  <a:cubicBezTo>
                    <a:pt x="1073" y="276"/>
                    <a:pt x="1071" y="272"/>
                    <a:pt x="1067" y="268"/>
                  </a:cubicBezTo>
                  <a:lnTo>
                    <a:pt x="1067" y="268"/>
                  </a:lnTo>
                  <a:cubicBezTo>
                    <a:pt x="1057" y="258"/>
                    <a:pt x="1037" y="250"/>
                    <a:pt x="1024" y="240"/>
                  </a:cubicBezTo>
                  <a:lnTo>
                    <a:pt x="1024" y="240"/>
                  </a:lnTo>
                  <a:cubicBezTo>
                    <a:pt x="986" y="228"/>
                    <a:pt x="949" y="217"/>
                    <a:pt x="919" y="189"/>
                  </a:cubicBezTo>
                  <a:lnTo>
                    <a:pt x="919" y="189"/>
                  </a:lnTo>
                  <a:cubicBezTo>
                    <a:pt x="905" y="189"/>
                    <a:pt x="891" y="189"/>
                    <a:pt x="885" y="173"/>
                  </a:cubicBezTo>
                  <a:lnTo>
                    <a:pt x="885" y="173"/>
                  </a:lnTo>
                  <a:cubicBezTo>
                    <a:pt x="871" y="172"/>
                    <a:pt x="857" y="172"/>
                    <a:pt x="852" y="156"/>
                  </a:cubicBezTo>
                  <a:lnTo>
                    <a:pt x="852" y="156"/>
                  </a:lnTo>
                  <a:cubicBezTo>
                    <a:pt x="833" y="152"/>
                    <a:pt x="820" y="143"/>
                    <a:pt x="818" y="122"/>
                  </a:cubicBezTo>
                  <a:lnTo>
                    <a:pt x="818" y="122"/>
                  </a:lnTo>
                  <a:cubicBezTo>
                    <a:pt x="793" y="111"/>
                    <a:pt x="800" y="100"/>
                    <a:pt x="818" y="89"/>
                  </a:cubicBezTo>
                  <a:lnTo>
                    <a:pt x="818" y="89"/>
                  </a:lnTo>
                  <a:cubicBezTo>
                    <a:pt x="819" y="75"/>
                    <a:pt x="819" y="61"/>
                    <a:pt x="835" y="55"/>
                  </a:cubicBezTo>
                  <a:lnTo>
                    <a:pt x="835" y="55"/>
                  </a:lnTo>
                  <a:cubicBezTo>
                    <a:pt x="840" y="38"/>
                    <a:pt x="851" y="32"/>
                    <a:pt x="869" y="39"/>
                  </a:cubicBezTo>
                  <a:lnTo>
                    <a:pt x="869" y="39"/>
                  </a:lnTo>
                  <a:cubicBezTo>
                    <a:pt x="867" y="21"/>
                    <a:pt x="862" y="11"/>
                    <a:pt x="853" y="5"/>
                  </a:cubicBezTo>
                  <a:lnTo>
                    <a:pt x="853" y="5"/>
                  </a:lnTo>
                  <a:cubicBezTo>
                    <a:pt x="853" y="5"/>
                    <a:pt x="853" y="4"/>
                    <a:pt x="854" y="4"/>
                  </a:cubicBezTo>
                  <a:lnTo>
                    <a:pt x="854" y="4"/>
                  </a:lnTo>
                  <a:cubicBezTo>
                    <a:pt x="853" y="4"/>
                    <a:pt x="852" y="4"/>
                    <a:pt x="850" y="4"/>
                  </a:cubicBezTo>
                  <a:lnTo>
                    <a:pt x="850" y="4"/>
                  </a:lnTo>
                  <a:cubicBezTo>
                    <a:pt x="842" y="0"/>
                    <a:pt x="830" y="0"/>
                    <a:pt x="816" y="2"/>
                  </a:cubicBezTo>
                  <a:lnTo>
                    <a:pt x="816" y="2"/>
                  </a:lnTo>
                  <a:cubicBezTo>
                    <a:pt x="677" y="21"/>
                    <a:pt x="537" y="41"/>
                    <a:pt x="397" y="59"/>
                  </a:cubicBezTo>
                  <a:lnTo>
                    <a:pt x="397" y="59"/>
                  </a:lnTo>
                  <a:cubicBezTo>
                    <a:pt x="383" y="55"/>
                    <a:pt x="371" y="50"/>
                    <a:pt x="362" y="40"/>
                  </a:cubicBezTo>
                  <a:lnTo>
                    <a:pt x="362" y="40"/>
                  </a:lnTo>
                  <a:cubicBezTo>
                    <a:pt x="360" y="37"/>
                    <a:pt x="358" y="34"/>
                    <a:pt x="356" y="31"/>
                  </a:cubicBezTo>
                  <a:lnTo>
                    <a:pt x="356" y="31"/>
                  </a:lnTo>
                  <a:cubicBezTo>
                    <a:pt x="346" y="32"/>
                    <a:pt x="336" y="33"/>
                    <a:pt x="326" y="35"/>
                  </a:cubicBezTo>
                  <a:lnTo>
                    <a:pt x="326" y="35"/>
                  </a:lnTo>
                  <a:cubicBezTo>
                    <a:pt x="311" y="45"/>
                    <a:pt x="294" y="52"/>
                    <a:pt x="269" y="56"/>
                  </a:cubicBezTo>
                  <a:lnTo>
                    <a:pt x="269" y="56"/>
                  </a:lnTo>
                  <a:cubicBezTo>
                    <a:pt x="187" y="66"/>
                    <a:pt x="106" y="76"/>
                    <a:pt x="25" y="85"/>
                  </a:cubicBezTo>
                  <a:lnTo>
                    <a:pt x="25" y="85"/>
                  </a:lnTo>
                  <a:cubicBezTo>
                    <a:pt x="20" y="88"/>
                    <a:pt x="17" y="92"/>
                    <a:pt x="14" y="96"/>
                  </a:cubicBezTo>
                  <a:lnTo>
                    <a:pt x="14" y="96"/>
                  </a:lnTo>
                  <a:cubicBezTo>
                    <a:pt x="12" y="98"/>
                    <a:pt x="11" y="99"/>
                    <a:pt x="10" y="100"/>
                  </a:cubicBezTo>
                  <a:lnTo>
                    <a:pt x="10" y="100"/>
                  </a:lnTo>
                  <a:cubicBezTo>
                    <a:pt x="4" y="110"/>
                    <a:pt x="1" y="119"/>
                    <a:pt x="0" y="129"/>
                  </a:cubicBezTo>
                  <a:lnTo>
                    <a:pt x="0" y="129"/>
                  </a:lnTo>
                  <a:cubicBezTo>
                    <a:pt x="9" y="138"/>
                    <a:pt x="15" y="151"/>
                    <a:pt x="20" y="169"/>
                  </a:cubicBezTo>
                  <a:lnTo>
                    <a:pt x="20" y="169"/>
                  </a:lnTo>
                  <a:cubicBezTo>
                    <a:pt x="56" y="299"/>
                    <a:pt x="94" y="428"/>
                    <a:pt x="137" y="556"/>
                  </a:cubicBezTo>
                  <a:lnTo>
                    <a:pt x="137" y="556"/>
                  </a:lnTo>
                  <a:cubicBezTo>
                    <a:pt x="187" y="706"/>
                    <a:pt x="214" y="864"/>
                    <a:pt x="284" y="1007"/>
                  </a:cubicBezTo>
                  <a:lnTo>
                    <a:pt x="284" y="1007"/>
                  </a:lnTo>
                  <a:cubicBezTo>
                    <a:pt x="284" y="1006"/>
                    <a:pt x="284" y="1006"/>
                    <a:pt x="284" y="1006"/>
                  </a:cubicBezTo>
                  <a:lnTo>
                    <a:pt x="284" y="1006"/>
                  </a:lnTo>
                  <a:cubicBezTo>
                    <a:pt x="291" y="1049"/>
                    <a:pt x="287" y="1097"/>
                    <a:pt x="333" y="1123"/>
                  </a:cubicBezTo>
                  <a:lnTo>
                    <a:pt x="333" y="1123"/>
                  </a:lnTo>
                  <a:cubicBezTo>
                    <a:pt x="327" y="1149"/>
                    <a:pt x="374" y="1152"/>
                    <a:pt x="359" y="1181"/>
                  </a:cubicBezTo>
                  <a:lnTo>
                    <a:pt x="359" y="1181"/>
                  </a:lnTo>
                  <a:lnTo>
                    <a:pt x="359" y="1182"/>
                  </a:lnTo>
                  <a:lnTo>
                    <a:pt x="359" y="1182"/>
                  </a:lnTo>
                  <a:cubicBezTo>
                    <a:pt x="362" y="1207"/>
                    <a:pt x="365" y="1231"/>
                    <a:pt x="369" y="1257"/>
                  </a:cubicBezTo>
                  <a:lnTo>
                    <a:pt x="369" y="1257"/>
                  </a:lnTo>
                  <a:cubicBezTo>
                    <a:pt x="368" y="1262"/>
                    <a:pt x="368" y="1268"/>
                    <a:pt x="367" y="1274"/>
                  </a:cubicBezTo>
                  <a:lnTo>
                    <a:pt x="367" y="1274"/>
                  </a:lnTo>
                  <a:lnTo>
                    <a:pt x="368" y="1273"/>
                  </a:lnTo>
                  <a:lnTo>
                    <a:pt x="368" y="1273"/>
                  </a:lnTo>
                  <a:cubicBezTo>
                    <a:pt x="347" y="1344"/>
                    <a:pt x="313" y="1414"/>
                    <a:pt x="351" y="1490"/>
                  </a:cubicBezTo>
                  <a:lnTo>
                    <a:pt x="351" y="1490"/>
                  </a:lnTo>
                  <a:lnTo>
                    <a:pt x="351" y="1490"/>
                  </a:lnTo>
                  <a:lnTo>
                    <a:pt x="352" y="1491"/>
                  </a:lnTo>
                  <a:lnTo>
                    <a:pt x="351" y="1490"/>
                  </a:lnTo>
                  <a:lnTo>
                    <a:pt x="351" y="1490"/>
                  </a:lnTo>
                  <a:cubicBezTo>
                    <a:pt x="351" y="1504"/>
                    <a:pt x="351" y="1519"/>
                    <a:pt x="368" y="1525"/>
                  </a:cubicBezTo>
                  <a:lnTo>
                    <a:pt x="368" y="1525"/>
                  </a:lnTo>
                  <a:cubicBezTo>
                    <a:pt x="401" y="1577"/>
                    <a:pt x="342" y="1639"/>
                    <a:pt x="384" y="1691"/>
                  </a:cubicBezTo>
                  <a:lnTo>
                    <a:pt x="384" y="1691"/>
                  </a:lnTo>
                  <a:lnTo>
                    <a:pt x="383" y="1691"/>
                  </a:lnTo>
                  <a:lnTo>
                    <a:pt x="383" y="1691"/>
                  </a:lnTo>
                  <a:cubicBezTo>
                    <a:pt x="390" y="1710"/>
                    <a:pt x="396" y="1730"/>
                    <a:pt x="416" y="1741"/>
                  </a:cubicBezTo>
                  <a:lnTo>
                    <a:pt x="416" y="1741"/>
                  </a:lnTo>
                  <a:cubicBezTo>
                    <a:pt x="412" y="1746"/>
                    <a:pt x="407" y="1755"/>
                    <a:pt x="401" y="1755"/>
                  </a:cubicBezTo>
                  <a:lnTo>
                    <a:pt x="401" y="1755"/>
                  </a:lnTo>
                  <a:cubicBezTo>
                    <a:pt x="397" y="1756"/>
                    <a:pt x="393" y="1756"/>
                    <a:pt x="388" y="1757"/>
                  </a:cubicBezTo>
                  <a:lnTo>
                    <a:pt x="388" y="1757"/>
                  </a:lnTo>
                  <a:cubicBezTo>
                    <a:pt x="389" y="1757"/>
                    <a:pt x="389" y="1757"/>
                    <a:pt x="389" y="1757"/>
                  </a:cubicBezTo>
                  <a:lnTo>
                    <a:pt x="390" y="1759"/>
                  </a:lnTo>
                  <a:lnTo>
                    <a:pt x="390" y="1759"/>
                  </a:lnTo>
                  <a:cubicBezTo>
                    <a:pt x="393" y="1765"/>
                    <a:pt x="398" y="1769"/>
                    <a:pt x="403" y="1771"/>
                  </a:cubicBezTo>
                  <a:lnTo>
                    <a:pt x="403" y="1771"/>
                  </a:lnTo>
                  <a:cubicBezTo>
                    <a:pt x="403" y="1773"/>
                    <a:pt x="403" y="1777"/>
                    <a:pt x="403" y="1780"/>
                  </a:cubicBezTo>
                  <a:lnTo>
                    <a:pt x="403" y="1780"/>
                  </a:lnTo>
                  <a:cubicBezTo>
                    <a:pt x="415" y="1783"/>
                    <a:pt x="426" y="1791"/>
                    <a:pt x="434" y="1807"/>
                  </a:cubicBezTo>
                  <a:lnTo>
                    <a:pt x="434" y="1807"/>
                  </a:lnTo>
                  <a:cubicBezTo>
                    <a:pt x="434" y="1807"/>
                    <a:pt x="434" y="1807"/>
                    <a:pt x="433" y="1807"/>
                  </a:cubicBezTo>
                  <a:lnTo>
                    <a:pt x="435" y="1809"/>
                  </a:lnTo>
                  <a:lnTo>
                    <a:pt x="435" y="1809"/>
                  </a:lnTo>
                  <a:cubicBezTo>
                    <a:pt x="435" y="1808"/>
                    <a:pt x="435" y="1808"/>
                    <a:pt x="435" y="1808"/>
                  </a:cubicBezTo>
                  <a:lnTo>
                    <a:pt x="435" y="1808"/>
                  </a:lnTo>
                  <a:cubicBezTo>
                    <a:pt x="454" y="1819"/>
                    <a:pt x="439" y="1853"/>
                    <a:pt x="467" y="1858"/>
                  </a:cubicBezTo>
                  <a:lnTo>
                    <a:pt x="467" y="1858"/>
                  </a:lnTo>
                  <a:cubicBezTo>
                    <a:pt x="484" y="1907"/>
                    <a:pt x="526" y="1891"/>
                    <a:pt x="557" y="1889"/>
                  </a:cubicBezTo>
                  <a:lnTo>
                    <a:pt x="557" y="1889"/>
                  </a:lnTo>
                  <a:cubicBezTo>
                    <a:pt x="829" y="1873"/>
                    <a:pt x="1100" y="1857"/>
                    <a:pt x="1370" y="1833"/>
                  </a:cubicBezTo>
                  <a:lnTo>
                    <a:pt x="1370" y="1833"/>
                  </a:lnTo>
                  <a:cubicBezTo>
                    <a:pt x="1422" y="1828"/>
                    <a:pt x="1454" y="1840"/>
                    <a:pt x="1485" y="1874"/>
                  </a:cubicBezTo>
                  <a:lnTo>
                    <a:pt x="1485" y="1874"/>
                  </a:lnTo>
                  <a:lnTo>
                    <a:pt x="1486" y="1875"/>
                  </a:lnTo>
                  <a:lnTo>
                    <a:pt x="1485" y="1874"/>
                  </a:lnTo>
                  <a:lnTo>
                    <a:pt x="1485" y="1874"/>
                  </a:lnTo>
                  <a:cubicBezTo>
                    <a:pt x="1494" y="1897"/>
                    <a:pt x="1513" y="1908"/>
                    <a:pt x="1534" y="1904"/>
                  </a:cubicBezTo>
                  <a:lnTo>
                    <a:pt x="1534" y="1904"/>
                  </a:lnTo>
                  <a:cubicBezTo>
                    <a:pt x="1542" y="1901"/>
                    <a:pt x="1548" y="1896"/>
                    <a:pt x="1552" y="1891"/>
                  </a:cubicBezTo>
                  <a:lnTo>
                    <a:pt x="1552" y="1891"/>
                  </a:lnTo>
                  <a:cubicBezTo>
                    <a:pt x="1556" y="1880"/>
                    <a:pt x="1550" y="1863"/>
                    <a:pt x="1552" y="1850"/>
                  </a:cubicBezTo>
                  <a:lnTo>
                    <a:pt x="1552" y="1850"/>
                  </a:lnTo>
                  <a:cubicBezTo>
                    <a:pt x="1560" y="1802"/>
                    <a:pt x="1525" y="1756"/>
                    <a:pt x="1540" y="1706"/>
                  </a:cubicBezTo>
                  <a:lnTo>
                    <a:pt x="1540" y="1706"/>
                  </a:lnTo>
                  <a:cubicBezTo>
                    <a:pt x="1561" y="1690"/>
                    <a:pt x="1582" y="1693"/>
                    <a:pt x="1602" y="1707"/>
                  </a:cubicBezTo>
                  <a:lnTo>
                    <a:pt x="1602" y="1707"/>
                  </a:lnTo>
                  <a:cubicBezTo>
                    <a:pt x="1607" y="1725"/>
                    <a:pt x="1622" y="1725"/>
                    <a:pt x="1635" y="1724"/>
                  </a:cubicBezTo>
                  <a:lnTo>
                    <a:pt x="1635" y="1724"/>
                  </a:lnTo>
                  <a:cubicBezTo>
                    <a:pt x="1669" y="1720"/>
                    <a:pt x="1700" y="1720"/>
                    <a:pt x="1723" y="1731"/>
                  </a:cubicBezTo>
                  <a:lnTo>
                    <a:pt x="1723" y="1731"/>
                  </a:lnTo>
                  <a:cubicBezTo>
                    <a:pt x="1727" y="1727"/>
                    <a:pt x="1733" y="1723"/>
                    <a:pt x="1737" y="1717"/>
                  </a:cubicBezTo>
                  <a:lnTo>
                    <a:pt x="1737" y="1717"/>
                  </a:lnTo>
                  <a:cubicBezTo>
                    <a:pt x="1740" y="1714"/>
                    <a:pt x="1743" y="1709"/>
                    <a:pt x="1745" y="1705"/>
                  </a:cubicBezTo>
                  <a:lnTo>
                    <a:pt x="1745" y="1705"/>
                  </a:lnTo>
                  <a:cubicBezTo>
                    <a:pt x="1758" y="1679"/>
                    <a:pt x="1754" y="1648"/>
                    <a:pt x="1749" y="1625"/>
                  </a:cubicBezTo>
                  <a:lnTo>
                    <a:pt x="1749" y="1625"/>
                  </a:lnTo>
                  <a:cubicBezTo>
                    <a:pt x="1721" y="1485"/>
                    <a:pt x="1778" y="1367"/>
                    <a:pt x="1838" y="1242"/>
                  </a:cubicBezTo>
                  <a:lnTo>
                    <a:pt x="1838" y="1242"/>
                  </a:lnTo>
                  <a:cubicBezTo>
                    <a:pt x="1852" y="1214"/>
                    <a:pt x="1867" y="1184"/>
                    <a:pt x="1879" y="1154"/>
                  </a:cubicBezTo>
                  <a:lnTo>
                    <a:pt x="1879" y="1154"/>
                  </a:lnTo>
                  <a:cubicBezTo>
                    <a:pt x="1883" y="1145"/>
                    <a:pt x="1883" y="1134"/>
                    <a:pt x="1879" y="1126"/>
                  </a:cubicBezTo>
                  <a:lnTo>
                    <a:pt x="1879" y="1126"/>
                  </a:lnTo>
                  <a:cubicBezTo>
                    <a:pt x="1870" y="1136"/>
                    <a:pt x="1859" y="1144"/>
                    <a:pt x="1845" y="1150"/>
                  </a:cubicBezTo>
                  <a:lnTo>
                    <a:pt x="1845" y="1150"/>
                  </a:lnTo>
                  <a:cubicBezTo>
                    <a:pt x="1847" y="1147"/>
                    <a:pt x="1848" y="1144"/>
                    <a:pt x="1849" y="1141"/>
                  </a:cubicBezTo>
                  <a:close/>
                </a:path>
              </a:pathLst>
            </a:custGeom>
            <a:grpFill/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8" name="Freeform 73">
              <a:extLst>
                <a:ext uri="{FF2B5EF4-FFF2-40B4-BE49-F238E27FC236}">
                  <a16:creationId xmlns:a16="http://schemas.microsoft.com/office/drawing/2014/main" id="{65E02AF8-0B75-E44A-843C-83FCF321D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8254" y="5605070"/>
              <a:ext cx="1347982" cy="907296"/>
            </a:xfrm>
            <a:custGeom>
              <a:avLst/>
              <a:gdLst>
                <a:gd name="T0" fmla="*/ 2050 w 2065"/>
                <a:gd name="T1" fmla="*/ 609 h 1387"/>
                <a:gd name="T2" fmla="*/ 1998 w 2065"/>
                <a:gd name="T3" fmla="*/ 524 h 1387"/>
                <a:gd name="T4" fmla="*/ 1839 w 2065"/>
                <a:gd name="T5" fmla="*/ 373 h 1387"/>
                <a:gd name="T6" fmla="*/ 1727 w 2065"/>
                <a:gd name="T7" fmla="*/ 276 h 1387"/>
                <a:gd name="T8" fmla="*/ 1725 w 2065"/>
                <a:gd name="T9" fmla="*/ 143 h 1387"/>
                <a:gd name="T10" fmla="*/ 1725 w 2065"/>
                <a:gd name="T11" fmla="*/ 80 h 1387"/>
                <a:gd name="T12" fmla="*/ 1666 w 2065"/>
                <a:gd name="T13" fmla="*/ 9 h 1387"/>
                <a:gd name="T14" fmla="*/ 1634 w 2065"/>
                <a:gd name="T15" fmla="*/ 13 h 1387"/>
                <a:gd name="T16" fmla="*/ 1606 w 2065"/>
                <a:gd name="T17" fmla="*/ 17 h 1387"/>
                <a:gd name="T18" fmla="*/ 329 w 2065"/>
                <a:gd name="T19" fmla="*/ 50 h 1387"/>
                <a:gd name="T20" fmla="*/ 303 w 2065"/>
                <a:gd name="T21" fmla="*/ 48 h 1387"/>
                <a:gd name="T22" fmla="*/ 247 w 2065"/>
                <a:gd name="T23" fmla="*/ 52 h 1387"/>
                <a:gd name="T24" fmla="*/ 197 w 2065"/>
                <a:gd name="T25" fmla="*/ 50 h 1387"/>
                <a:gd name="T26" fmla="*/ 167 w 2065"/>
                <a:gd name="T27" fmla="*/ 59 h 1387"/>
                <a:gd name="T28" fmla="*/ 71 w 2065"/>
                <a:gd name="T29" fmla="*/ 48 h 1387"/>
                <a:gd name="T30" fmla="*/ 63 w 2065"/>
                <a:gd name="T31" fmla="*/ 50 h 1387"/>
                <a:gd name="T32" fmla="*/ 2 w 2065"/>
                <a:gd name="T33" fmla="*/ 414 h 1387"/>
                <a:gd name="T34" fmla="*/ 1 w 2065"/>
                <a:gd name="T35" fmla="*/ 427 h 1387"/>
                <a:gd name="T36" fmla="*/ 0 w 2065"/>
                <a:gd name="T37" fmla="*/ 505 h 1387"/>
                <a:gd name="T38" fmla="*/ 1 w 2065"/>
                <a:gd name="T39" fmla="*/ 531 h 1387"/>
                <a:gd name="T40" fmla="*/ 14 w 2065"/>
                <a:gd name="T41" fmla="*/ 614 h 1387"/>
                <a:gd name="T42" fmla="*/ 23 w 2065"/>
                <a:gd name="T43" fmla="*/ 639 h 1387"/>
                <a:gd name="T44" fmla="*/ 60 w 2065"/>
                <a:gd name="T45" fmla="*/ 756 h 1387"/>
                <a:gd name="T46" fmla="*/ 76 w 2065"/>
                <a:gd name="T47" fmla="*/ 777 h 1387"/>
                <a:gd name="T48" fmla="*/ 117 w 2065"/>
                <a:gd name="T49" fmla="*/ 840 h 1387"/>
                <a:gd name="T50" fmla="*/ 128 w 2065"/>
                <a:gd name="T51" fmla="*/ 863 h 1387"/>
                <a:gd name="T52" fmla="*/ 146 w 2065"/>
                <a:gd name="T53" fmla="*/ 924 h 1387"/>
                <a:gd name="T54" fmla="*/ 152 w 2065"/>
                <a:gd name="T55" fmla="*/ 944 h 1387"/>
                <a:gd name="T56" fmla="*/ 193 w 2065"/>
                <a:gd name="T57" fmla="*/ 1179 h 1387"/>
                <a:gd name="T58" fmla="*/ 195 w 2065"/>
                <a:gd name="T59" fmla="*/ 1200 h 1387"/>
                <a:gd name="T60" fmla="*/ 272 w 2065"/>
                <a:gd name="T61" fmla="*/ 1349 h 1387"/>
                <a:gd name="T62" fmla="*/ 372 w 2065"/>
                <a:gd name="T63" fmla="*/ 1331 h 1387"/>
                <a:gd name="T64" fmla="*/ 729 w 2065"/>
                <a:gd name="T65" fmla="*/ 1316 h 1387"/>
                <a:gd name="T66" fmla="*/ 1326 w 2065"/>
                <a:gd name="T67" fmla="*/ 1286 h 1387"/>
                <a:gd name="T68" fmla="*/ 1404 w 2065"/>
                <a:gd name="T69" fmla="*/ 1285 h 1387"/>
                <a:gd name="T70" fmla="*/ 1483 w 2065"/>
                <a:gd name="T71" fmla="*/ 1282 h 1387"/>
                <a:gd name="T72" fmla="*/ 1631 w 2065"/>
                <a:gd name="T73" fmla="*/ 1348 h 1387"/>
                <a:gd name="T74" fmla="*/ 1651 w 2065"/>
                <a:gd name="T75" fmla="*/ 1386 h 1387"/>
                <a:gd name="T76" fmla="*/ 1652 w 2065"/>
                <a:gd name="T77" fmla="*/ 1386 h 1387"/>
                <a:gd name="T78" fmla="*/ 1689 w 2065"/>
                <a:gd name="T79" fmla="*/ 1369 h 1387"/>
                <a:gd name="T80" fmla="*/ 1693 w 2065"/>
                <a:gd name="T81" fmla="*/ 1359 h 1387"/>
                <a:gd name="T82" fmla="*/ 1677 w 2065"/>
                <a:gd name="T83" fmla="*/ 1302 h 1387"/>
                <a:gd name="T84" fmla="*/ 1821 w 2065"/>
                <a:gd name="T85" fmla="*/ 1090 h 1387"/>
                <a:gd name="T86" fmla="*/ 1806 w 2065"/>
                <a:gd name="T87" fmla="*/ 1056 h 1387"/>
                <a:gd name="T88" fmla="*/ 1796 w 2065"/>
                <a:gd name="T89" fmla="*/ 1042 h 1387"/>
                <a:gd name="T90" fmla="*/ 1872 w 2065"/>
                <a:gd name="T91" fmla="*/ 909 h 1387"/>
                <a:gd name="T92" fmla="*/ 2012 w 2065"/>
                <a:gd name="T93" fmla="*/ 807 h 1387"/>
                <a:gd name="T94" fmla="*/ 2059 w 2065"/>
                <a:gd name="T95" fmla="*/ 652 h 1387"/>
                <a:gd name="T96" fmla="*/ 2050 w 2065"/>
                <a:gd name="T97" fmla="*/ 609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65" h="1387">
                  <a:moveTo>
                    <a:pt x="2050" y="609"/>
                  </a:moveTo>
                  <a:lnTo>
                    <a:pt x="2050" y="609"/>
                  </a:lnTo>
                  <a:cubicBezTo>
                    <a:pt x="2041" y="581"/>
                    <a:pt x="2025" y="552"/>
                    <a:pt x="1998" y="524"/>
                  </a:cubicBezTo>
                  <a:lnTo>
                    <a:pt x="1998" y="524"/>
                  </a:lnTo>
                  <a:cubicBezTo>
                    <a:pt x="1952" y="472"/>
                    <a:pt x="1896" y="411"/>
                    <a:pt x="1839" y="373"/>
                  </a:cubicBezTo>
                  <a:lnTo>
                    <a:pt x="1839" y="373"/>
                  </a:lnTo>
                  <a:cubicBezTo>
                    <a:pt x="1796" y="345"/>
                    <a:pt x="1753" y="320"/>
                    <a:pt x="1727" y="276"/>
                  </a:cubicBezTo>
                  <a:lnTo>
                    <a:pt x="1727" y="276"/>
                  </a:lnTo>
                  <a:cubicBezTo>
                    <a:pt x="1702" y="237"/>
                    <a:pt x="1718" y="187"/>
                    <a:pt x="1725" y="143"/>
                  </a:cubicBezTo>
                  <a:lnTo>
                    <a:pt x="1725" y="143"/>
                  </a:lnTo>
                  <a:cubicBezTo>
                    <a:pt x="1735" y="125"/>
                    <a:pt x="1731" y="98"/>
                    <a:pt x="1725" y="80"/>
                  </a:cubicBezTo>
                  <a:lnTo>
                    <a:pt x="1725" y="80"/>
                  </a:lnTo>
                  <a:cubicBezTo>
                    <a:pt x="1716" y="52"/>
                    <a:pt x="1687" y="27"/>
                    <a:pt x="1666" y="9"/>
                  </a:cubicBezTo>
                  <a:lnTo>
                    <a:pt x="1666" y="9"/>
                  </a:lnTo>
                  <a:cubicBezTo>
                    <a:pt x="1654" y="0"/>
                    <a:pt x="1641" y="4"/>
                    <a:pt x="1634" y="13"/>
                  </a:cubicBezTo>
                  <a:lnTo>
                    <a:pt x="1634" y="13"/>
                  </a:lnTo>
                  <a:cubicBezTo>
                    <a:pt x="1627" y="15"/>
                    <a:pt x="1618" y="17"/>
                    <a:pt x="1606" y="17"/>
                  </a:cubicBezTo>
                  <a:lnTo>
                    <a:pt x="1606" y="17"/>
                  </a:lnTo>
                  <a:cubicBezTo>
                    <a:pt x="1180" y="27"/>
                    <a:pt x="754" y="38"/>
                    <a:pt x="329" y="50"/>
                  </a:cubicBezTo>
                  <a:lnTo>
                    <a:pt x="329" y="50"/>
                  </a:lnTo>
                  <a:cubicBezTo>
                    <a:pt x="320" y="50"/>
                    <a:pt x="312" y="49"/>
                    <a:pt x="303" y="48"/>
                  </a:cubicBezTo>
                  <a:lnTo>
                    <a:pt x="303" y="48"/>
                  </a:lnTo>
                  <a:cubicBezTo>
                    <a:pt x="286" y="51"/>
                    <a:pt x="268" y="52"/>
                    <a:pt x="247" y="52"/>
                  </a:cubicBezTo>
                  <a:lnTo>
                    <a:pt x="247" y="52"/>
                  </a:lnTo>
                  <a:cubicBezTo>
                    <a:pt x="231" y="52"/>
                    <a:pt x="214" y="52"/>
                    <a:pt x="197" y="50"/>
                  </a:cubicBezTo>
                  <a:lnTo>
                    <a:pt x="197" y="50"/>
                  </a:lnTo>
                  <a:cubicBezTo>
                    <a:pt x="187" y="53"/>
                    <a:pt x="177" y="55"/>
                    <a:pt x="167" y="59"/>
                  </a:cubicBezTo>
                  <a:lnTo>
                    <a:pt x="167" y="59"/>
                  </a:lnTo>
                  <a:cubicBezTo>
                    <a:pt x="107" y="65"/>
                    <a:pt x="82" y="67"/>
                    <a:pt x="71" y="48"/>
                  </a:cubicBezTo>
                  <a:lnTo>
                    <a:pt x="71" y="48"/>
                  </a:lnTo>
                  <a:cubicBezTo>
                    <a:pt x="69" y="48"/>
                    <a:pt x="65" y="49"/>
                    <a:pt x="63" y="50"/>
                  </a:cubicBezTo>
                  <a:lnTo>
                    <a:pt x="63" y="50"/>
                  </a:lnTo>
                  <a:cubicBezTo>
                    <a:pt x="60" y="51"/>
                    <a:pt x="42" y="57"/>
                    <a:pt x="40" y="58"/>
                  </a:cubicBezTo>
                  <a:lnTo>
                    <a:pt x="2" y="414"/>
                  </a:lnTo>
                  <a:lnTo>
                    <a:pt x="2" y="414"/>
                  </a:lnTo>
                  <a:cubicBezTo>
                    <a:pt x="1" y="419"/>
                    <a:pt x="1" y="422"/>
                    <a:pt x="1" y="427"/>
                  </a:cubicBezTo>
                  <a:lnTo>
                    <a:pt x="1" y="427"/>
                  </a:lnTo>
                  <a:cubicBezTo>
                    <a:pt x="0" y="455"/>
                    <a:pt x="0" y="481"/>
                    <a:pt x="0" y="505"/>
                  </a:cubicBezTo>
                  <a:lnTo>
                    <a:pt x="0" y="505"/>
                  </a:lnTo>
                  <a:cubicBezTo>
                    <a:pt x="0" y="514"/>
                    <a:pt x="0" y="523"/>
                    <a:pt x="1" y="531"/>
                  </a:cubicBezTo>
                  <a:lnTo>
                    <a:pt x="1" y="531"/>
                  </a:lnTo>
                  <a:cubicBezTo>
                    <a:pt x="0" y="561"/>
                    <a:pt x="5" y="589"/>
                    <a:pt x="14" y="614"/>
                  </a:cubicBezTo>
                  <a:lnTo>
                    <a:pt x="14" y="614"/>
                  </a:lnTo>
                  <a:cubicBezTo>
                    <a:pt x="17" y="623"/>
                    <a:pt x="20" y="631"/>
                    <a:pt x="23" y="639"/>
                  </a:cubicBezTo>
                  <a:lnTo>
                    <a:pt x="23" y="639"/>
                  </a:lnTo>
                  <a:cubicBezTo>
                    <a:pt x="16" y="683"/>
                    <a:pt x="33" y="721"/>
                    <a:pt x="60" y="756"/>
                  </a:cubicBezTo>
                  <a:lnTo>
                    <a:pt x="60" y="756"/>
                  </a:lnTo>
                  <a:cubicBezTo>
                    <a:pt x="65" y="763"/>
                    <a:pt x="70" y="770"/>
                    <a:pt x="76" y="777"/>
                  </a:cubicBezTo>
                  <a:lnTo>
                    <a:pt x="76" y="777"/>
                  </a:lnTo>
                  <a:cubicBezTo>
                    <a:pt x="92" y="796"/>
                    <a:pt x="105" y="817"/>
                    <a:pt x="117" y="840"/>
                  </a:cubicBezTo>
                  <a:lnTo>
                    <a:pt x="117" y="840"/>
                  </a:lnTo>
                  <a:cubicBezTo>
                    <a:pt x="121" y="848"/>
                    <a:pt x="124" y="855"/>
                    <a:pt x="128" y="863"/>
                  </a:cubicBezTo>
                  <a:lnTo>
                    <a:pt x="128" y="863"/>
                  </a:lnTo>
                  <a:cubicBezTo>
                    <a:pt x="132" y="884"/>
                    <a:pt x="139" y="904"/>
                    <a:pt x="146" y="924"/>
                  </a:cubicBezTo>
                  <a:lnTo>
                    <a:pt x="146" y="924"/>
                  </a:lnTo>
                  <a:cubicBezTo>
                    <a:pt x="148" y="930"/>
                    <a:pt x="150" y="937"/>
                    <a:pt x="152" y="944"/>
                  </a:cubicBezTo>
                  <a:lnTo>
                    <a:pt x="152" y="944"/>
                  </a:lnTo>
                  <a:cubicBezTo>
                    <a:pt x="121" y="1045"/>
                    <a:pt x="205" y="1086"/>
                    <a:pt x="193" y="1179"/>
                  </a:cubicBezTo>
                  <a:lnTo>
                    <a:pt x="193" y="1179"/>
                  </a:lnTo>
                  <a:cubicBezTo>
                    <a:pt x="193" y="1186"/>
                    <a:pt x="194" y="1193"/>
                    <a:pt x="195" y="1200"/>
                  </a:cubicBezTo>
                  <a:lnTo>
                    <a:pt x="195" y="1200"/>
                  </a:lnTo>
                  <a:cubicBezTo>
                    <a:pt x="199" y="1271"/>
                    <a:pt x="272" y="1349"/>
                    <a:pt x="272" y="1349"/>
                  </a:cubicBezTo>
                  <a:lnTo>
                    <a:pt x="272" y="1349"/>
                  </a:lnTo>
                  <a:cubicBezTo>
                    <a:pt x="280" y="1348"/>
                    <a:pt x="363" y="1331"/>
                    <a:pt x="372" y="1331"/>
                  </a:cubicBezTo>
                  <a:lnTo>
                    <a:pt x="372" y="1331"/>
                  </a:lnTo>
                  <a:cubicBezTo>
                    <a:pt x="491" y="1326"/>
                    <a:pt x="609" y="1322"/>
                    <a:pt x="729" y="1316"/>
                  </a:cubicBezTo>
                  <a:lnTo>
                    <a:pt x="729" y="1316"/>
                  </a:lnTo>
                  <a:cubicBezTo>
                    <a:pt x="928" y="1307"/>
                    <a:pt x="1127" y="1308"/>
                    <a:pt x="1326" y="1286"/>
                  </a:cubicBezTo>
                  <a:lnTo>
                    <a:pt x="1326" y="1286"/>
                  </a:lnTo>
                  <a:cubicBezTo>
                    <a:pt x="1352" y="1285"/>
                    <a:pt x="1378" y="1285"/>
                    <a:pt x="1404" y="1285"/>
                  </a:cubicBezTo>
                  <a:lnTo>
                    <a:pt x="1404" y="1285"/>
                  </a:lnTo>
                  <a:cubicBezTo>
                    <a:pt x="1430" y="1285"/>
                    <a:pt x="1457" y="1284"/>
                    <a:pt x="1483" y="1282"/>
                  </a:cubicBezTo>
                  <a:lnTo>
                    <a:pt x="1483" y="1282"/>
                  </a:lnTo>
                  <a:cubicBezTo>
                    <a:pt x="1545" y="1279"/>
                    <a:pt x="1598" y="1291"/>
                    <a:pt x="1631" y="1348"/>
                  </a:cubicBezTo>
                  <a:lnTo>
                    <a:pt x="1631" y="1348"/>
                  </a:lnTo>
                  <a:cubicBezTo>
                    <a:pt x="1642" y="1361"/>
                    <a:pt x="1648" y="1373"/>
                    <a:pt x="1651" y="1386"/>
                  </a:cubicBezTo>
                  <a:lnTo>
                    <a:pt x="1651" y="1386"/>
                  </a:lnTo>
                  <a:cubicBezTo>
                    <a:pt x="1651" y="1386"/>
                    <a:pt x="1651" y="1386"/>
                    <a:pt x="1652" y="1386"/>
                  </a:cubicBezTo>
                  <a:lnTo>
                    <a:pt x="1652" y="1386"/>
                  </a:lnTo>
                  <a:cubicBezTo>
                    <a:pt x="1665" y="1386"/>
                    <a:pt x="1679" y="1383"/>
                    <a:pt x="1689" y="1369"/>
                  </a:cubicBezTo>
                  <a:lnTo>
                    <a:pt x="1689" y="1369"/>
                  </a:lnTo>
                  <a:cubicBezTo>
                    <a:pt x="1691" y="1366"/>
                    <a:pt x="1692" y="1363"/>
                    <a:pt x="1693" y="1359"/>
                  </a:cubicBezTo>
                  <a:lnTo>
                    <a:pt x="1693" y="1359"/>
                  </a:lnTo>
                  <a:cubicBezTo>
                    <a:pt x="1704" y="1335"/>
                    <a:pt x="1692" y="1318"/>
                    <a:pt x="1677" y="1302"/>
                  </a:cubicBezTo>
                  <a:lnTo>
                    <a:pt x="1677" y="1302"/>
                  </a:lnTo>
                  <a:cubicBezTo>
                    <a:pt x="1757" y="1264"/>
                    <a:pt x="1816" y="1179"/>
                    <a:pt x="1821" y="1090"/>
                  </a:cubicBezTo>
                  <a:lnTo>
                    <a:pt x="1821" y="1090"/>
                  </a:lnTo>
                  <a:cubicBezTo>
                    <a:pt x="1822" y="1078"/>
                    <a:pt x="1813" y="1066"/>
                    <a:pt x="1806" y="1056"/>
                  </a:cubicBezTo>
                  <a:lnTo>
                    <a:pt x="1806" y="1056"/>
                  </a:lnTo>
                  <a:cubicBezTo>
                    <a:pt x="1803" y="1052"/>
                    <a:pt x="1801" y="1047"/>
                    <a:pt x="1796" y="1042"/>
                  </a:cubicBezTo>
                  <a:lnTo>
                    <a:pt x="1796" y="1042"/>
                  </a:lnTo>
                  <a:cubicBezTo>
                    <a:pt x="1752" y="974"/>
                    <a:pt x="1823" y="940"/>
                    <a:pt x="1872" y="909"/>
                  </a:cubicBezTo>
                  <a:lnTo>
                    <a:pt x="1872" y="909"/>
                  </a:lnTo>
                  <a:cubicBezTo>
                    <a:pt x="1924" y="877"/>
                    <a:pt x="1978" y="863"/>
                    <a:pt x="2012" y="807"/>
                  </a:cubicBezTo>
                  <a:lnTo>
                    <a:pt x="2012" y="807"/>
                  </a:lnTo>
                  <a:cubicBezTo>
                    <a:pt x="2045" y="751"/>
                    <a:pt x="2062" y="701"/>
                    <a:pt x="2059" y="652"/>
                  </a:cubicBezTo>
                  <a:lnTo>
                    <a:pt x="2059" y="652"/>
                  </a:lnTo>
                  <a:cubicBezTo>
                    <a:pt x="2064" y="635"/>
                    <a:pt x="2061" y="622"/>
                    <a:pt x="2050" y="609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B7FDDE1A-56C6-7E4A-8198-CEE301C14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8181" y="6728388"/>
              <a:ext cx="1598567" cy="849690"/>
            </a:xfrm>
            <a:custGeom>
              <a:avLst/>
              <a:gdLst>
                <a:gd name="T0" fmla="*/ 2433 w 2447"/>
                <a:gd name="T1" fmla="*/ 563 h 1301"/>
                <a:gd name="T2" fmla="*/ 2433 w 2447"/>
                <a:gd name="T3" fmla="*/ 563 h 1301"/>
                <a:gd name="T4" fmla="*/ 2429 w 2447"/>
                <a:gd name="T5" fmla="*/ 560 h 1301"/>
                <a:gd name="T6" fmla="*/ 2373 w 2447"/>
                <a:gd name="T7" fmla="*/ 528 h 1301"/>
                <a:gd name="T8" fmla="*/ 2351 w 2447"/>
                <a:gd name="T9" fmla="*/ 514 h 1301"/>
                <a:gd name="T10" fmla="*/ 2226 w 2447"/>
                <a:gd name="T11" fmla="*/ 241 h 1301"/>
                <a:gd name="T12" fmla="*/ 2222 w 2447"/>
                <a:gd name="T13" fmla="*/ 230 h 1301"/>
                <a:gd name="T14" fmla="*/ 2212 w 2447"/>
                <a:gd name="T15" fmla="*/ 215 h 1301"/>
                <a:gd name="T16" fmla="*/ 2147 w 2447"/>
                <a:gd name="T17" fmla="*/ 167 h 1301"/>
                <a:gd name="T18" fmla="*/ 2024 w 2447"/>
                <a:gd name="T19" fmla="*/ 138 h 1301"/>
                <a:gd name="T20" fmla="*/ 1784 w 2447"/>
                <a:gd name="T21" fmla="*/ 152 h 1301"/>
                <a:gd name="T22" fmla="*/ 1634 w 2447"/>
                <a:gd name="T23" fmla="*/ 65 h 1301"/>
                <a:gd name="T24" fmla="*/ 1584 w 2447"/>
                <a:gd name="T25" fmla="*/ 30 h 1301"/>
                <a:gd name="T26" fmla="*/ 1567 w 2447"/>
                <a:gd name="T27" fmla="*/ 14 h 1301"/>
                <a:gd name="T28" fmla="*/ 1549 w 2447"/>
                <a:gd name="T29" fmla="*/ 14 h 1301"/>
                <a:gd name="T30" fmla="*/ 1529 w 2447"/>
                <a:gd name="T31" fmla="*/ 18 h 1301"/>
                <a:gd name="T32" fmla="*/ 1441 w 2447"/>
                <a:gd name="T33" fmla="*/ 29 h 1301"/>
                <a:gd name="T34" fmla="*/ 1434 w 2447"/>
                <a:gd name="T35" fmla="*/ 40 h 1301"/>
                <a:gd name="T36" fmla="*/ 1449 w 2447"/>
                <a:gd name="T37" fmla="*/ 164 h 1301"/>
                <a:gd name="T38" fmla="*/ 1399 w 2447"/>
                <a:gd name="T39" fmla="*/ 182 h 1301"/>
                <a:gd name="T40" fmla="*/ 1400 w 2447"/>
                <a:gd name="T41" fmla="*/ 180 h 1301"/>
                <a:gd name="T42" fmla="*/ 1354 w 2447"/>
                <a:gd name="T43" fmla="*/ 220 h 1301"/>
                <a:gd name="T44" fmla="*/ 1298 w 2447"/>
                <a:gd name="T45" fmla="*/ 221 h 1301"/>
                <a:gd name="T46" fmla="*/ 1294 w 2447"/>
                <a:gd name="T47" fmla="*/ 224 h 1301"/>
                <a:gd name="T48" fmla="*/ 1283 w 2447"/>
                <a:gd name="T49" fmla="*/ 246 h 1301"/>
                <a:gd name="T50" fmla="*/ 1252 w 2447"/>
                <a:gd name="T51" fmla="*/ 321 h 1301"/>
                <a:gd name="T52" fmla="*/ 1127 w 2447"/>
                <a:gd name="T53" fmla="*/ 502 h 1301"/>
                <a:gd name="T54" fmla="*/ 947 w 2447"/>
                <a:gd name="T55" fmla="*/ 541 h 1301"/>
                <a:gd name="T56" fmla="*/ 849 w 2447"/>
                <a:gd name="T57" fmla="*/ 603 h 1301"/>
                <a:gd name="T58" fmla="*/ 715 w 2447"/>
                <a:gd name="T59" fmla="*/ 664 h 1301"/>
                <a:gd name="T60" fmla="*/ 452 w 2447"/>
                <a:gd name="T61" fmla="*/ 650 h 1301"/>
                <a:gd name="T62" fmla="*/ 433 w 2447"/>
                <a:gd name="T63" fmla="*/ 680 h 1301"/>
                <a:gd name="T64" fmla="*/ 432 w 2447"/>
                <a:gd name="T65" fmla="*/ 681 h 1301"/>
                <a:gd name="T66" fmla="*/ 415 w 2447"/>
                <a:gd name="T67" fmla="*/ 747 h 1301"/>
                <a:gd name="T68" fmla="*/ 415 w 2447"/>
                <a:gd name="T69" fmla="*/ 781 h 1301"/>
                <a:gd name="T70" fmla="*/ 304 w 2447"/>
                <a:gd name="T71" fmla="*/ 943 h 1301"/>
                <a:gd name="T72" fmla="*/ 266 w 2447"/>
                <a:gd name="T73" fmla="*/ 1014 h 1301"/>
                <a:gd name="T74" fmla="*/ 232 w 2447"/>
                <a:gd name="T75" fmla="*/ 997 h 1301"/>
                <a:gd name="T76" fmla="*/ 79 w 2447"/>
                <a:gd name="T77" fmla="*/ 1005 h 1301"/>
                <a:gd name="T78" fmla="*/ 59 w 2447"/>
                <a:gd name="T79" fmla="*/ 1038 h 1301"/>
                <a:gd name="T80" fmla="*/ 64 w 2447"/>
                <a:gd name="T81" fmla="*/ 1078 h 1301"/>
                <a:gd name="T82" fmla="*/ 98 w 2447"/>
                <a:gd name="T83" fmla="*/ 1081 h 1301"/>
                <a:gd name="T84" fmla="*/ 32 w 2447"/>
                <a:gd name="T85" fmla="*/ 1247 h 1301"/>
                <a:gd name="T86" fmla="*/ 17 w 2447"/>
                <a:gd name="T87" fmla="*/ 1290 h 1301"/>
                <a:gd name="T88" fmla="*/ 29 w 2447"/>
                <a:gd name="T89" fmla="*/ 1300 h 1301"/>
                <a:gd name="T90" fmla="*/ 451 w 2447"/>
                <a:gd name="T91" fmla="*/ 1235 h 1301"/>
                <a:gd name="T92" fmla="*/ 544 w 2447"/>
                <a:gd name="T93" fmla="*/ 1187 h 1301"/>
                <a:gd name="T94" fmla="*/ 582 w 2447"/>
                <a:gd name="T95" fmla="*/ 1195 h 1301"/>
                <a:gd name="T96" fmla="*/ 1115 w 2447"/>
                <a:gd name="T97" fmla="*/ 1145 h 1301"/>
                <a:gd name="T98" fmla="*/ 1728 w 2447"/>
                <a:gd name="T99" fmla="*/ 1090 h 1301"/>
                <a:gd name="T100" fmla="*/ 2054 w 2447"/>
                <a:gd name="T101" fmla="*/ 1031 h 1301"/>
                <a:gd name="T102" fmla="*/ 2045 w 2447"/>
                <a:gd name="T103" fmla="*/ 1016 h 1301"/>
                <a:gd name="T104" fmla="*/ 2059 w 2447"/>
                <a:gd name="T105" fmla="*/ 993 h 1301"/>
                <a:gd name="T106" fmla="*/ 2127 w 2447"/>
                <a:gd name="T107" fmla="*/ 935 h 1301"/>
                <a:gd name="T108" fmla="*/ 2210 w 2447"/>
                <a:gd name="T109" fmla="*/ 860 h 1301"/>
                <a:gd name="T110" fmla="*/ 2322 w 2447"/>
                <a:gd name="T111" fmla="*/ 719 h 1301"/>
                <a:gd name="T112" fmla="*/ 2348 w 2447"/>
                <a:gd name="T113" fmla="*/ 697 h 1301"/>
                <a:gd name="T114" fmla="*/ 2353 w 2447"/>
                <a:gd name="T115" fmla="*/ 692 h 1301"/>
                <a:gd name="T116" fmla="*/ 2423 w 2447"/>
                <a:gd name="T117" fmla="*/ 624 h 1301"/>
                <a:gd name="T118" fmla="*/ 2444 w 2447"/>
                <a:gd name="T119" fmla="*/ 593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47" h="1301">
                  <a:moveTo>
                    <a:pt x="2442" y="572"/>
                  </a:moveTo>
                  <a:lnTo>
                    <a:pt x="2442" y="572"/>
                  </a:lnTo>
                  <a:cubicBezTo>
                    <a:pt x="2438" y="569"/>
                    <a:pt x="2436" y="566"/>
                    <a:pt x="2433" y="563"/>
                  </a:cubicBezTo>
                  <a:lnTo>
                    <a:pt x="2434" y="565"/>
                  </a:lnTo>
                  <a:lnTo>
                    <a:pt x="2434" y="565"/>
                  </a:lnTo>
                  <a:cubicBezTo>
                    <a:pt x="2434" y="564"/>
                    <a:pt x="2434" y="564"/>
                    <a:pt x="2433" y="563"/>
                  </a:cubicBezTo>
                  <a:lnTo>
                    <a:pt x="2433" y="563"/>
                  </a:lnTo>
                  <a:cubicBezTo>
                    <a:pt x="2432" y="562"/>
                    <a:pt x="2430" y="561"/>
                    <a:pt x="2429" y="560"/>
                  </a:cubicBezTo>
                  <a:lnTo>
                    <a:pt x="2429" y="560"/>
                  </a:lnTo>
                  <a:cubicBezTo>
                    <a:pt x="2417" y="552"/>
                    <a:pt x="2406" y="546"/>
                    <a:pt x="2394" y="540"/>
                  </a:cubicBezTo>
                  <a:lnTo>
                    <a:pt x="2394" y="540"/>
                  </a:lnTo>
                  <a:cubicBezTo>
                    <a:pt x="2387" y="536"/>
                    <a:pt x="2380" y="532"/>
                    <a:pt x="2373" y="528"/>
                  </a:cubicBezTo>
                  <a:lnTo>
                    <a:pt x="2373" y="528"/>
                  </a:lnTo>
                  <a:cubicBezTo>
                    <a:pt x="2365" y="525"/>
                    <a:pt x="2357" y="521"/>
                    <a:pt x="2351" y="514"/>
                  </a:cubicBezTo>
                  <a:lnTo>
                    <a:pt x="2351" y="514"/>
                  </a:lnTo>
                  <a:cubicBezTo>
                    <a:pt x="2340" y="510"/>
                    <a:pt x="2332" y="502"/>
                    <a:pt x="2328" y="493"/>
                  </a:cubicBezTo>
                  <a:lnTo>
                    <a:pt x="2328" y="493"/>
                  </a:lnTo>
                  <a:cubicBezTo>
                    <a:pt x="2259" y="429"/>
                    <a:pt x="2215" y="331"/>
                    <a:pt x="2226" y="241"/>
                  </a:cubicBezTo>
                  <a:lnTo>
                    <a:pt x="2226" y="241"/>
                  </a:lnTo>
                  <a:cubicBezTo>
                    <a:pt x="2225" y="237"/>
                    <a:pt x="2224" y="234"/>
                    <a:pt x="2222" y="230"/>
                  </a:cubicBezTo>
                  <a:lnTo>
                    <a:pt x="2222" y="230"/>
                  </a:lnTo>
                  <a:cubicBezTo>
                    <a:pt x="2224" y="224"/>
                    <a:pt x="2227" y="217"/>
                    <a:pt x="2231" y="210"/>
                  </a:cubicBezTo>
                  <a:lnTo>
                    <a:pt x="2231" y="210"/>
                  </a:lnTo>
                  <a:cubicBezTo>
                    <a:pt x="2225" y="212"/>
                    <a:pt x="2219" y="214"/>
                    <a:pt x="2212" y="215"/>
                  </a:cubicBezTo>
                  <a:lnTo>
                    <a:pt x="2212" y="215"/>
                  </a:lnTo>
                  <a:cubicBezTo>
                    <a:pt x="2191" y="199"/>
                    <a:pt x="2168" y="185"/>
                    <a:pt x="2147" y="167"/>
                  </a:cubicBezTo>
                  <a:lnTo>
                    <a:pt x="2147" y="167"/>
                  </a:lnTo>
                  <a:cubicBezTo>
                    <a:pt x="2141" y="162"/>
                    <a:pt x="2134" y="156"/>
                    <a:pt x="2129" y="149"/>
                  </a:cubicBezTo>
                  <a:lnTo>
                    <a:pt x="2129" y="149"/>
                  </a:lnTo>
                  <a:cubicBezTo>
                    <a:pt x="2094" y="108"/>
                    <a:pt x="2074" y="114"/>
                    <a:pt x="2024" y="138"/>
                  </a:cubicBezTo>
                  <a:lnTo>
                    <a:pt x="2024" y="138"/>
                  </a:lnTo>
                  <a:cubicBezTo>
                    <a:pt x="1953" y="172"/>
                    <a:pt x="1867" y="210"/>
                    <a:pt x="1784" y="152"/>
                  </a:cubicBezTo>
                  <a:lnTo>
                    <a:pt x="1784" y="152"/>
                  </a:lnTo>
                  <a:cubicBezTo>
                    <a:pt x="1736" y="119"/>
                    <a:pt x="1659" y="134"/>
                    <a:pt x="1632" y="64"/>
                  </a:cubicBezTo>
                  <a:lnTo>
                    <a:pt x="1634" y="65"/>
                  </a:lnTo>
                  <a:lnTo>
                    <a:pt x="1634" y="65"/>
                  </a:lnTo>
                  <a:cubicBezTo>
                    <a:pt x="1627" y="50"/>
                    <a:pt x="1619" y="39"/>
                    <a:pt x="1601" y="46"/>
                  </a:cubicBezTo>
                  <a:lnTo>
                    <a:pt x="1601" y="46"/>
                  </a:lnTo>
                  <a:cubicBezTo>
                    <a:pt x="1604" y="32"/>
                    <a:pt x="1595" y="30"/>
                    <a:pt x="1584" y="30"/>
                  </a:cubicBezTo>
                  <a:lnTo>
                    <a:pt x="1584" y="30"/>
                  </a:lnTo>
                  <a:cubicBezTo>
                    <a:pt x="1585" y="18"/>
                    <a:pt x="1577" y="15"/>
                    <a:pt x="1567" y="14"/>
                  </a:cubicBezTo>
                  <a:lnTo>
                    <a:pt x="1567" y="14"/>
                  </a:lnTo>
                  <a:cubicBezTo>
                    <a:pt x="1566" y="6"/>
                    <a:pt x="1563" y="0"/>
                    <a:pt x="1554" y="3"/>
                  </a:cubicBezTo>
                  <a:lnTo>
                    <a:pt x="1554" y="3"/>
                  </a:lnTo>
                  <a:cubicBezTo>
                    <a:pt x="1551" y="3"/>
                    <a:pt x="1551" y="10"/>
                    <a:pt x="1549" y="14"/>
                  </a:cubicBezTo>
                  <a:lnTo>
                    <a:pt x="1549" y="14"/>
                  </a:lnTo>
                  <a:cubicBezTo>
                    <a:pt x="1542" y="15"/>
                    <a:pt x="1535" y="16"/>
                    <a:pt x="1529" y="18"/>
                  </a:cubicBezTo>
                  <a:lnTo>
                    <a:pt x="1529" y="18"/>
                  </a:lnTo>
                  <a:cubicBezTo>
                    <a:pt x="1504" y="21"/>
                    <a:pt x="1483" y="17"/>
                    <a:pt x="1467" y="7"/>
                  </a:cubicBezTo>
                  <a:lnTo>
                    <a:pt x="1467" y="7"/>
                  </a:lnTo>
                  <a:cubicBezTo>
                    <a:pt x="1457" y="13"/>
                    <a:pt x="1448" y="20"/>
                    <a:pt x="1441" y="29"/>
                  </a:cubicBezTo>
                  <a:lnTo>
                    <a:pt x="1441" y="29"/>
                  </a:lnTo>
                  <a:cubicBezTo>
                    <a:pt x="1438" y="33"/>
                    <a:pt x="1436" y="36"/>
                    <a:pt x="1434" y="40"/>
                  </a:cubicBezTo>
                  <a:lnTo>
                    <a:pt x="1434" y="40"/>
                  </a:lnTo>
                  <a:cubicBezTo>
                    <a:pt x="1434" y="40"/>
                    <a:pt x="1434" y="40"/>
                    <a:pt x="1433" y="41"/>
                  </a:cubicBezTo>
                  <a:lnTo>
                    <a:pt x="1433" y="41"/>
                  </a:lnTo>
                  <a:cubicBezTo>
                    <a:pt x="1438" y="81"/>
                    <a:pt x="1444" y="123"/>
                    <a:pt x="1449" y="164"/>
                  </a:cubicBezTo>
                  <a:lnTo>
                    <a:pt x="1449" y="164"/>
                  </a:lnTo>
                  <a:cubicBezTo>
                    <a:pt x="1430" y="162"/>
                    <a:pt x="1409" y="158"/>
                    <a:pt x="1399" y="182"/>
                  </a:cubicBezTo>
                  <a:lnTo>
                    <a:pt x="1399" y="182"/>
                  </a:lnTo>
                  <a:cubicBezTo>
                    <a:pt x="1399" y="182"/>
                    <a:pt x="1400" y="182"/>
                    <a:pt x="1400" y="181"/>
                  </a:cubicBezTo>
                  <a:lnTo>
                    <a:pt x="1400" y="180"/>
                  </a:lnTo>
                  <a:lnTo>
                    <a:pt x="1400" y="180"/>
                  </a:lnTo>
                  <a:cubicBezTo>
                    <a:pt x="1385" y="194"/>
                    <a:pt x="1370" y="207"/>
                    <a:pt x="1354" y="220"/>
                  </a:cubicBezTo>
                  <a:lnTo>
                    <a:pt x="1354" y="220"/>
                  </a:lnTo>
                  <a:lnTo>
                    <a:pt x="1354" y="220"/>
                  </a:lnTo>
                  <a:lnTo>
                    <a:pt x="1354" y="220"/>
                  </a:lnTo>
                  <a:cubicBezTo>
                    <a:pt x="1334" y="218"/>
                    <a:pt x="1313" y="214"/>
                    <a:pt x="1298" y="221"/>
                  </a:cubicBezTo>
                  <a:lnTo>
                    <a:pt x="1298" y="221"/>
                  </a:lnTo>
                  <a:cubicBezTo>
                    <a:pt x="1298" y="221"/>
                    <a:pt x="1298" y="222"/>
                    <a:pt x="1297" y="222"/>
                  </a:cubicBezTo>
                  <a:lnTo>
                    <a:pt x="1297" y="222"/>
                  </a:lnTo>
                  <a:cubicBezTo>
                    <a:pt x="1296" y="222"/>
                    <a:pt x="1294" y="223"/>
                    <a:pt x="1294" y="224"/>
                  </a:cubicBezTo>
                  <a:lnTo>
                    <a:pt x="1294" y="224"/>
                  </a:lnTo>
                  <a:cubicBezTo>
                    <a:pt x="1289" y="228"/>
                    <a:pt x="1284" y="235"/>
                    <a:pt x="1283" y="246"/>
                  </a:cubicBezTo>
                  <a:lnTo>
                    <a:pt x="1283" y="246"/>
                  </a:lnTo>
                  <a:cubicBezTo>
                    <a:pt x="1282" y="252"/>
                    <a:pt x="1282" y="258"/>
                    <a:pt x="1283" y="265"/>
                  </a:cubicBezTo>
                  <a:lnTo>
                    <a:pt x="1283" y="265"/>
                  </a:lnTo>
                  <a:cubicBezTo>
                    <a:pt x="1284" y="291"/>
                    <a:pt x="1264" y="303"/>
                    <a:pt x="1252" y="321"/>
                  </a:cubicBezTo>
                  <a:lnTo>
                    <a:pt x="1252" y="321"/>
                  </a:lnTo>
                  <a:cubicBezTo>
                    <a:pt x="1209" y="381"/>
                    <a:pt x="1152" y="429"/>
                    <a:pt x="1127" y="502"/>
                  </a:cubicBezTo>
                  <a:lnTo>
                    <a:pt x="1127" y="502"/>
                  </a:lnTo>
                  <a:cubicBezTo>
                    <a:pt x="1109" y="551"/>
                    <a:pt x="1061" y="572"/>
                    <a:pt x="1016" y="524"/>
                  </a:cubicBezTo>
                  <a:lnTo>
                    <a:pt x="1016" y="524"/>
                  </a:lnTo>
                  <a:cubicBezTo>
                    <a:pt x="978" y="485"/>
                    <a:pt x="966" y="502"/>
                    <a:pt x="947" y="541"/>
                  </a:cubicBezTo>
                  <a:lnTo>
                    <a:pt x="947" y="541"/>
                  </a:lnTo>
                  <a:cubicBezTo>
                    <a:pt x="928" y="579"/>
                    <a:pt x="917" y="639"/>
                    <a:pt x="849" y="603"/>
                  </a:cubicBezTo>
                  <a:lnTo>
                    <a:pt x="849" y="603"/>
                  </a:lnTo>
                  <a:cubicBezTo>
                    <a:pt x="821" y="537"/>
                    <a:pt x="791" y="569"/>
                    <a:pt x="765" y="604"/>
                  </a:cubicBezTo>
                  <a:lnTo>
                    <a:pt x="765" y="604"/>
                  </a:lnTo>
                  <a:cubicBezTo>
                    <a:pt x="749" y="625"/>
                    <a:pt x="761" y="668"/>
                    <a:pt x="715" y="664"/>
                  </a:cubicBezTo>
                  <a:lnTo>
                    <a:pt x="715" y="664"/>
                  </a:lnTo>
                  <a:cubicBezTo>
                    <a:pt x="626" y="599"/>
                    <a:pt x="481" y="629"/>
                    <a:pt x="452" y="650"/>
                  </a:cubicBezTo>
                  <a:lnTo>
                    <a:pt x="452" y="650"/>
                  </a:lnTo>
                  <a:cubicBezTo>
                    <a:pt x="450" y="652"/>
                    <a:pt x="448" y="653"/>
                    <a:pt x="445" y="654"/>
                  </a:cubicBezTo>
                  <a:lnTo>
                    <a:pt x="445" y="654"/>
                  </a:lnTo>
                  <a:cubicBezTo>
                    <a:pt x="438" y="660"/>
                    <a:pt x="433" y="670"/>
                    <a:pt x="433" y="680"/>
                  </a:cubicBezTo>
                  <a:lnTo>
                    <a:pt x="433" y="680"/>
                  </a:lnTo>
                  <a:cubicBezTo>
                    <a:pt x="432" y="680"/>
                    <a:pt x="432" y="680"/>
                    <a:pt x="432" y="681"/>
                  </a:cubicBezTo>
                  <a:lnTo>
                    <a:pt x="432" y="681"/>
                  </a:lnTo>
                  <a:cubicBezTo>
                    <a:pt x="432" y="691"/>
                    <a:pt x="432" y="703"/>
                    <a:pt x="432" y="714"/>
                  </a:cubicBezTo>
                  <a:lnTo>
                    <a:pt x="432" y="714"/>
                  </a:lnTo>
                  <a:cubicBezTo>
                    <a:pt x="413" y="718"/>
                    <a:pt x="411" y="731"/>
                    <a:pt x="415" y="747"/>
                  </a:cubicBezTo>
                  <a:lnTo>
                    <a:pt x="415" y="747"/>
                  </a:lnTo>
                  <a:cubicBezTo>
                    <a:pt x="392" y="759"/>
                    <a:pt x="391" y="770"/>
                    <a:pt x="415" y="781"/>
                  </a:cubicBezTo>
                  <a:lnTo>
                    <a:pt x="415" y="781"/>
                  </a:lnTo>
                  <a:cubicBezTo>
                    <a:pt x="418" y="811"/>
                    <a:pt x="401" y="827"/>
                    <a:pt x="373" y="829"/>
                  </a:cubicBezTo>
                  <a:lnTo>
                    <a:pt x="373" y="829"/>
                  </a:lnTo>
                  <a:cubicBezTo>
                    <a:pt x="298" y="836"/>
                    <a:pt x="271" y="871"/>
                    <a:pt x="304" y="943"/>
                  </a:cubicBezTo>
                  <a:lnTo>
                    <a:pt x="304" y="943"/>
                  </a:lnTo>
                  <a:cubicBezTo>
                    <a:pt x="318" y="974"/>
                    <a:pt x="298" y="993"/>
                    <a:pt x="282" y="1014"/>
                  </a:cubicBezTo>
                  <a:lnTo>
                    <a:pt x="266" y="1014"/>
                  </a:lnTo>
                  <a:lnTo>
                    <a:pt x="266" y="1014"/>
                  </a:lnTo>
                  <a:cubicBezTo>
                    <a:pt x="259" y="999"/>
                    <a:pt x="247" y="995"/>
                    <a:pt x="232" y="997"/>
                  </a:cubicBezTo>
                  <a:lnTo>
                    <a:pt x="232" y="997"/>
                  </a:lnTo>
                  <a:cubicBezTo>
                    <a:pt x="228" y="978"/>
                    <a:pt x="214" y="977"/>
                    <a:pt x="198" y="980"/>
                  </a:cubicBezTo>
                  <a:lnTo>
                    <a:pt x="198" y="980"/>
                  </a:lnTo>
                  <a:cubicBezTo>
                    <a:pt x="147" y="933"/>
                    <a:pt x="105" y="937"/>
                    <a:pt x="79" y="1005"/>
                  </a:cubicBezTo>
                  <a:lnTo>
                    <a:pt x="79" y="1005"/>
                  </a:lnTo>
                  <a:cubicBezTo>
                    <a:pt x="74" y="1020"/>
                    <a:pt x="67" y="1031"/>
                    <a:pt x="59" y="1038"/>
                  </a:cubicBezTo>
                  <a:lnTo>
                    <a:pt x="59" y="1038"/>
                  </a:lnTo>
                  <a:cubicBezTo>
                    <a:pt x="59" y="1050"/>
                    <a:pt x="61" y="1062"/>
                    <a:pt x="64" y="1074"/>
                  </a:cubicBezTo>
                  <a:lnTo>
                    <a:pt x="64" y="1074"/>
                  </a:lnTo>
                  <a:cubicBezTo>
                    <a:pt x="64" y="1075"/>
                    <a:pt x="64" y="1077"/>
                    <a:pt x="64" y="1078"/>
                  </a:cubicBezTo>
                  <a:lnTo>
                    <a:pt x="64" y="1078"/>
                  </a:lnTo>
                  <a:cubicBezTo>
                    <a:pt x="77" y="1075"/>
                    <a:pt x="89" y="1074"/>
                    <a:pt x="98" y="1081"/>
                  </a:cubicBezTo>
                  <a:lnTo>
                    <a:pt x="98" y="1081"/>
                  </a:lnTo>
                  <a:cubicBezTo>
                    <a:pt x="95" y="1144"/>
                    <a:pt x="107" y="1214"/>
                    <a:pt x="31" y="1248"/>
                  </a:cubicBezTo>
                  <a:lnTo>
                    <a:pt x="32" y="1247"/>
                  </a:lnTo>
                  <a:lnTo>
                    <a:pt x="32" y="1247"/>
                  </a:lnTo>
                  <a:cubicBezTo>
                    <a:pt x="18" y="1247"/>
                    <a:pt x="7" y="1250"/>
                    <a:pt x="0" y="1255"/>
                  </a:cubicBezTo>
                  <a:lnTo>
                    <a:pt x="0" y="1255"/>
                  </a:lnTo>
                  <a:cubicBezTo>
                    <a:pt x="3" y="1272"/>
                    <a:pt x="9" y="1283"/>
                    <a:pt x="17" y="1290"/>
                  </a:cubicBezTo>
                  <a:lnTo>
                    <a:pt x="17" y="1290"/>
                  </a:lnTo>
                  <a:cubicBezTo>
                    <a:pt x="21" y="1294"/>
                    <a:pt x="25" y="1297"/>
                    <a:pt x="29" y="1300"/>
                  </a:cubicBezTo>
                  <a:lnTo>
                    <a:pt x="29" y="1300"/>
                  </a:lnTo>
                  <a:cubicBezTo>
                    <a:pt x="133" y="1271"/>
                    <a:pt x="242" y="1280"/>
                    <a:pt x="348" y="1263"/>
                  </a:cubicBezTo>
                  <a:lnTo>
                    <a:pt x="348" y="1263"/>
                  </a:lnTo>
                  <a:cubicBezTo>
                    <a:pt x="383" y="1258"/>
                    <a:pt x="427" y="1280"/>
                    <a:pt x="451" y="1235"/>
                  </a:cubicBezTo>
                  <a:lnTo>
                    <a:pt x="452" y="1235"/>
                  </a:lnTo>
                  <a:lnTo>
                    <a:pt x="452" y="1235"/>
                  </a:lnTo>
                  <a:cubicBezTo>
                    <a:pt x="482" y="1218"/>
                    <a:pt x="509" y="1189"/>
                    <a:pt x="544" y="1187"/>
                  </a:cubicBezTo>
                  <a:lnTo>
                    <a:pt x="544" y="1187"/>
                  </a:lnTo>
                  <a:cubicBezTo>
                    <a:pt x="556" y="1186"/>
                    <a:pt x="568" y="1188"/>
                    <a:pt x="582" y="1195"/>
                  </a:cubicBezTo>
                  <a:lnTo>
                    <a:pt x="582" y="1195"/>
                  </a:lnTo>
                  <a:cubicBezTo>
                    <a:pt x="677" y="1184"/>
                    <a:pt x="774" y="1188"/>
                    <a:pt x="867" y="1164"/>
                  </a:cubicBezTo>
                  <a:lnTo>
                    <a:pt x="867" y="1164"/>
                  </a:lnTo>
                  <a:cubicBezTo>
                    <a:pt x="950" y="1158"/>
                    <a:pt x="1033" y="1151"/>
                    <a:pt x="1115" y="1145"/>
                  </a:cubicBezTo>
                  <a:lnTo>
                    <a:pt x="1115" y="1145"/>
                  </a:lnTo>
                  <a:cubicBezTo>
                    <a:pt x="1320" y="1127"/>
                    <a:pt x="1524" y="1110"/>
                    <a:pt x="1728" y="1090"/>
                  </a:cubicBezTo>
                  <a:lnTo>
                    <a:pt x="1728" y="1090"/>
                  </a:lnTo>
                  <a:cubicBezTo>
                    <a:pt x="1816" y="1081"/>
                    <a:pt x="1904" y="1068"/>
                    <a:pt x="1990" y="1054"/>
                  </a:cubicBezTo>
                  <a:lnTo>
                    <a:pt x="1990" y="1054"/>
                  </a:lnTo>
                  <a:cubicBezTo>
                    <a:pt x="2012" y="1047"/>
                    <a:pt x="2033" y="1040"/>
                    <a:pt x="2054" y="1031"/>
                  </a:cubicBezTo>
                  <a:lnTo>
                    <a:pt x="2054" y="1031"/>
                  </a:lnTo>
                  <a:cubicBezTo>
                    <a:pt x="2050" y="1026"/>
                    <a:pt x="2048" y="1021"/>
                    <a:pt x="2045" y="1016"/>
                  </a:cubicBezTo>
                  <a:lnTo>
                    <a:pt x="2045" y="1016"/>
                  </a:lnTo>
                  <a:cubicBezTo>
                    <a:pt x="2042" y="1010"/>
                    <a:pt x="2042" y="1005"/>
                    <a:pt x="2042" y="1000"/>
                  </a:cubicBezTo>
                  <a:lnTo>
                    <a:pt x="2042" y="1000"/>
                  </a:lnTo>
                  <a:cubicBezTo>
                    <a:pt x="2048" y="997"/>
                    <a:pt x="2053" y="995"/>
                    <a:pt x="2059" y="993"/>
                  </a:cubicBezTo>
                  <a:lnTo>
                    <a:pt x="2059" y="993"/>
                  </a:lnTo>
                  <a:cubicBezTo>
                    <a:pt x="2077" y="968"/>
                    <a:pt x="2102" y="952"/>
                    <a:pt x="2127" y="935"/>
                  </a:cubicBezTo>
                  <a:lnTo>
                    <a:pt x="2127" y="935"/>
                  </a:lnTo>
                  <a:cubicBezTo>
                    <a:pt x="2159" y="913"/>
                    <a:pt x="2185" y="887"/>
                    <a:pt x="2210" y="860"/>
                  </a:cubicBezTo>
                  <a:lnTo>
                    <a:pt x="2210" y="860"/>
                  </a:lnTo>
                  <a:lnTo>
                    <a:pt x="2210" y="860"/>
                  </a:lnTo>
                  <a:lnTo>
                    <a:pt x="2210" y="860"/>
                  </a:lnTo>
                  <a:cubicBezTo>
                    <a:pt x="2229" y="801"/>
                    <a:pt x="2275" y="759"/>
                    <a:pt x="2322" y="719"/>
                  </a:cubicBezTo>
                  <a:lnTo>
                    <a:pt x="2322" y="719"/>
                  </a:lnTo>
                  <a:cubicBezTo>
                    <a:pt x="2322" y="719"/>
                    <a:pt x="2322" y="719"/>
                    <a:pt x="2322" y="718"/>
                  </a:cubicBezTo>
                  <a:lnTo>
                    <a:pt x="2322" y="718"/>
                  </a:lnTo>
                  <a:cubicBezTo>
                    <a:pt x="2331" y="711"/>
                    <a:pt x="2340" y="704"/>
                    <a:pt x="2348" y="697"/>
                  </a:cubicBezTo>
                  <a:lnTo>
                    <a:pt x="2348" y="697"/>
                  </a:lnTo>
                  <a:cubicBezTo>
                    <a:pt x="2350" y="695"/>
                    <a:pt x="2352" y="694"/>
                    <a:pt x="2353" y="692"/>
                  </a:cubicBezTo>
                  <a:lnTo>
                    <a:pt x="2353" y="692"/>
                  </a:lnTo>
                  <a:cubicBezTo>
                    <a:pt x="2357" y="685"/>
                    <a:pt x="2362" y="680"/>
                    <a:pt x="2368" y="678"/>
                  </a:cubicBezTo>
                  <a:lnTo>
                    <a:pt x="2368" y="678"/>
                  </a:lnTo>
                  <a:cubicBezTo>
                    <a:pt x="2386" y="660"/>
                    <a:pt x="2403" y="641"/>
                    <a:pt x="2423" y="624"/>
                  </a:cubicBezTo>
                  <a:lnTo>
                    <a:pt x="2423" y="624"/>
                  </a:lnTo>
                  <a:cubicBezTo>
                    <a:pt x="2433" y="615"/>
                    <a:pt x="2442" y="604"/>
                    <a:pt x="2444" y="593"/>
                  </a:cubicBezTo>
                  <a:lnTo>
                    <a:pt x="2444" y="593"/>
                  </a:lnTo>
                  <a:cubicBezTo>
                    <a:pt x="2446" y="585"/>
                    <a:pt x="2445" y="579"/>
                    <a:pt x="2442" y="572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0" name="Freeform 129">
              <a:extLst>
                <a:ext uri="{FF2B5EF4-FFF2-40B4-BE49-F238E27FC236}">
                  <a16:creationId xmlns:a16="http://schemas.microsoft.com/office/drawing/2014/main" id="{29D6104F-430F-ED48-8C30-22B05033A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8332" y="6175370"/>
              <a:ext cx="1034028" cy="1010987"/>
            </a:xfrm>
            <a:custGeom>
              <a:avLst/>
              <a:gdLst>
                <a:gd name="T0" fmla="*/ 1546 w 1581"/>
                <a:gd name="T1" fmla="*/ 407 h 1546"/>
                <a:gd name="T2" fmla="*/ 1530 w 1581"/>
                <a:gd name="T3" fmla="*/ 357 h 1546"/>
                <a:gd name="T4" fmla="*/ 1530 w 1581"/>
                <a:gd name="T5" fmla="*/ 357 h 1546"/>
                <a:gd name="T6" fmla="*/ 1498 w 1581"/>
                <a:gd name="T7" fmla="*/ 340 h 1546"/>
                <a:gd name="T8" fmla="*/ 1497 w 1581"/>
                <a:gd name="T9" fmla="*/ 342 h 1546"/>
                <a:gd name="T10" fmla="*/ 1498 w 1581"/>
                <a:gd name="T11" fmla="*/ 340 h 1546"/>
                <a:gd name="T12" fmla="*/ 1297 w 1581"/>
                <a:gd name="T13" fmla="*/ 340 h 1546"/>
                <a:gd name="T14" fmla="*/ 1280 w 1581"/>
                <a:gd name="T15" fmla="*/ 357 h 1546"/>
                <a:gd name="T16" fmla="*/ 1278 w 1581"/>
                <a:gd name="T17" fmla="*/ 357 h 1546"/>
                <a:gd name="T18" fmla="*/ 1167 w 1581"/>
                <a:gd name="T19" fmla="*/ 389 h 1546"/>
                <a:gd name="T20" fmla="*/ 1053 w 1581"/>
                <a:gd name="T21" fmla="*/ 508 h 1546"/>
                <a:gd name="T22" fmla="*/ 1013 w 1581"/>
                <a:gd name="T23" fmla="*/ 524 h 1546"/>
                <a:gd name="T24" fmla="*/ 1012 w 1581"/>
                <a:gd name="T25" fmla="*/ 524 h 1546"/>
                <a:gd name="T26" fmla="*/ 942 w 1581"/>
                <a:gd name="T27" fmla="*/ 347 h 1546"/>
                <a:gd name="T28" fmla="*/ 924 w 1581"/>
                <a:gd name="T29" fmla="*/ 337 h 1546"/>
                <a:gd name="T30" fmla="*/ 599 w 1581"/>
                <a:gd name="T31" fmla="*/ 323 h 1546"/>
                <a:gd name="T32" fmla="*/ 537 w 1581"/>
                <a:gd name="T33" fmla="*/ 0 h 1546"/>
                <a:gd name="T34" fmla="*/ 513 w 1581"/>
                <a:gd name="T35" fmla="*/ 10 h 1546"/>
                <a:gd name="T36" fmla="*/ 502 w 1581"/>
                <a:gd name="T37" fmla="*/ 70 h 1546"/>
                <a:gd name="T38" fmla="*/ 495 w 1581"/>
                <a:gd name="T39" fmla="*/ 149 h 1546"/>
                <a:gd name="T40" fmla="*/ 513 w 1581"/>
                <a:gd name="T41" fmla="*/ 371 h 1546"/>
                <a:gd name="T42" fmla="*/ 324 w 1581"/>
                <a:gd name="T43" fmla="*/ 598 h 1546"/>
                <a:gd name="T44" fmla="*/ 297 w 1581"/>
                <a:gd name="T45" fmla="*/ 617 h 1546"/>
                <a:gd name="T46" fmla="*/ 233 w 1581"/>
                <a:gd name="T47" fmla="*/ 767 h 1546"/>
                <a:gd name="T48" fmla="*/ 196 w 1581"/>
                <a:gd name="T49" fmla="*/ 792 h 1546"/>
                <a:gd name="T50" fmla="*/ 111 w 1581"/>
                <a:gd name="T51" fmla="*/ 991 h 1546"/>
                <a:gd name="T52" fmla="*/ 26 w 1581"/>
                <a:gd name="T53" fmla="*/ 1054 h 1546"/>
                <a:gd name="T54" fmla="*/ 17 w 1581"/>
                <a:gd name="T55" fmla="*/ 1076 h 1546"/>
                <a:gd name="T56" fmla="*/ 190 w 1581"/>
                <a:gd name="T57" fmla="*/ 1426 h 1546"/>
                <a:gd name="T58" fmla="*/ 439 w 1581"/>
                <a:gd name="T59" fmla="*/ 1532 h 1546"/>
                <a:gd name="T60" fmla="*/ 479 w 1581"/>
                <a:gd name="T61" fmla="*/ 1509 h 1546"/>
                <a:gd name="T62" fmla="*/ 512 w 1581"/>
                <a:gd name="T63" fmla="*/ 1474 h 1546"/>
                <a:gd name="T64" fmla="*/ 513 w 1581"/>
                <a:gd name="T65" fmla="*/ 1476 h 1546"/>
                <a:gd name="T66" fmla="*/ 637 w 1581"/>
                <a:gd name="T67" fmla="*/ 1472 h 1546"/>
                <a:gd name="T68" fmla="*/ 756 w 1581"/>
                <a:gd name="T69" fmla="*/ 1387 h 1546"/>
                <a:gd name="T70" fmla="*/ 843 w 1581"/>
                <a:gd name="T71" fmla="*/ 1331 h 1546"/>
                <a:gd name="T72" fmla="*/ 847 w 1581"/>
                <a:gd name="T73" fmla="*/ 1307 h 1546"/>
                <a:gd name="T74" fmla="*/ 845 w 1581"/>
                <a:gd name="T75" fmla="*/ 1235 h 1546"/>
                <a:gd name="T76" fmla="*/ 880 w 1581"/>
                <a:gd name="T77" fmla="*/ 1150 h 1546"/>
                <a:gd name="T78" fmla="*/ 897 w 1581"/>
                <a:gd name="T79" fmla="*/ 1125 h 1546"/>
                <a:gd name="T80" fmla="*/ 897 w 1581"/>
                <a:gd name="T81" fmla="*/ 1125 h 1546"/>
                <a:gd name="T82" fmla="*/ 930 w 1581"/>
                <a:gd name="T83" fmla="*/ 1045 h 1546"/>
                <a:gd name="T84" fmla="*/ 965 w 1581"/>
                <a:gd name="T85" fmla="*/ 934 h 1546"/>
                <a:gd name="T86" fmla="*/ 1122 w 1581"/>
                <a:gd name="T87" fmla="*/ 864 h 1546"/>
                <a:gd name="T88" fmla="*/ 1159 w 1581"/>
                <a:gd name="T89" fmla="*/ 772 h 1546"/>
                <a:gd name="T90" fmla="*/ 1297 w 1581"/>
                <a:gd name="T91" fmla="*/ 617 h 1546"/>
                <a:gd name="T92" fmla="*/ 1313 w 1581"/>
                <a:gd name="T93" fmla="*/ 577 h 1546"/>
                <a:gd name="T94" fmla="*/ 1385 w 1581"/>
                <a:gd name="T95" fmla="*/ 454 h 1546"/>
                <a:gd name="T96" fmla="*/ 1518 w 1581"/>
                <a:gd name="T97" fmla="*/ 508 h 1546"/>
                <a:gd name="T98" fmla="*/ 1570 w 1581"/>
                <a:gd name="T99" fmla="*/ 462 h 1546"/>
                <a:gd name="T100" fmla="*/ 1576 w 1581"/>
                <a:gd name="T101" fmla="*/ 430 h 1546"/>
                <a:gd name="T102" fmla="*/ 1579 w 1581"/>
                <a:gd name="T103" fmla="*/ 406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81" h="1546">
                  <a:moveTo>
                    <a:pt x="1548" y="407"/>
                  </a:moveTo>
                  <a:lnTo>
                    <a:pt x="1548" y="407"/>
                  </a:lnTo>
                  <a:cubicBezTo>
                    <a:pt x="1548" y="407"/>
                    <a:pt x="1548" y="408"/>
                    <a:pt x="1547" y="409"/>
                  </a:cubicBezTo>
                  <a:lnTo>
                    <a:pt x="1546" y="407"/>
                  </a:lnTo>
                  <a:lnTo>
                    <a:pt x="1546" y="407"/>
                  </a:lnTo>
                  <a:cubicBezTo>
                    <a:pt x="1547" y="407"/>
                    <a:pt x="1547" y="407"/>
                    <a:pt x="1548" y="407"/>
                  </a:cubicBezTo>
                  <a:lnTo>
                    <a:pt x="1548" y="407"/>
                  </a:lnTo>
                  <a:cubicBezTo>
                    <a:pt x="1554" y="387"/>
                    <a:pt x="1544" y="372"/>
                    <a:pt x="1530" y="357"/>
                  </a:cubicBezTo>
                  <a:lnTo>
                    <a:pt x="1530" y="357"/>
                  </a:lnTo>
                  <a:cubicBezTo>
                    <a:pt x="1530" y="358"/>
                    <a:pt x="1530" y="358"/>
                    <a:pt x="1530" y="358"/>
                  </a:cubicBezTo>
                  <a:lnTo>
                    <a:pt x="1530" y="357"/>
                  </a:lnTo>
                  <a:lnTo>
                    <a:pt x="1530" y="357"/>
                  </a:lnTo>
                  <a:lnTo>
                    <a:pt x="1530" y="357"/>
                  </a:lnTo>
                  <a:lnTo>
                    <a:pt x="1530" y="357"/>
                  </a:lnTo>
                  <a:cubicBezTo>
                    <a:pt x="1525" y="341"/>
                    <a:pt x="1515" y="335"/>
                    <a:pt x="1498" y="340"/>
                  </a:cubicBezTo>
                  <a:lnTo>
                    <a:pt x="1498" y="340"/>
                  </a:lnTo>
                  <a:cubicBezTo>
                    <a:pt x="1497" y="341"/>
                    <a:pt x="1497" y="341"/>
                    <a:pt x="1497" y="342"/>
                  </a:cubicBezTo>
                  <a:lnTo>
                    <a:pt x="1496" y="341"/>
                  </a:lnTo>
                  <a:lnTo>
                    <a:pt x="1497" y="342"/>
                  </a:lnTo>
                  <a:lnTo>
                    <a:pt x="1497" y="342"/>
                  </a:lnTo>
                  <a:cubicBezTo>
                    <a:pt x="1497" y="341"/>
                    <a:pt x="1496" y="341"/>
                    <a:pt x="1496" y="340"/>
                  </a:cubicBezTo>
                  <a:lnTo>
                    <a:pt x="1496" y="340"/>
                  </a:lnTo>
                  <a:cubicBezTo>
                    <a:pt x="1497" y="340"/>
                    <a:pt x="1497" y="340"/>
                    <a:pt x="1498" y="340"/>
                  </a:cubicBezTo>
                  <a:lnTo>
                    <a:pt x="1498" y="340"/>
                  </a:lnTo>
                  <a:cubicBezTo>
                    <a:pt x="1502" y="311"/>
                    <a:pt x="1497" y="290"/>
                    <a:pt x="1458" y="291"/>
                  </a:cubicBezTo>
                  <a:lnTo>
                    <a:pt x="1458" y="291"/>
                  </a:lnTo>
                  <a:cubicBezTo>
                    <a:pt x="1398" y="292"/>
                    <a:pt x="1341" y="297"/>
                    <a:pt x="1295" y="342"/>
                  </a:cubicBezTo>
                  <a:lnTo>
                    <a:pt x="1297" y="340"/>
                  </a:lnTo>
                  <a:lnTo>
                    <a:pt x="1297" y="340"/>
                  </a:lnTo>
                  <a:cubicBezTo>
                    <a:pt x="1285" y="341"/>
                    <a:pt x="1280" y="346"/>
                    <a:pt x="1278" y="357"/>
                  </a:cubicBezTo>
                  <a:lnTo>
                    <a:pt x="1278" y="357"/>
                  </a:lnTo>
                  <a:cubicBezTo>
                    <a:pt x="1279" y="357"/>
                    <a:pt x="1280" y="357"/>
                    <a:pt x="1280" y="357"/>
                  </a:cubicBezTo>
                  <a:lnTo>
                    <a:pt x="1278" y="358"/>
                  </a:lnTo>
                  <a:lnTo>
                    <a:pt x="1278" y="358"/>
                  </a:lnTo>
                  <a:lnTo>
                    <a:pt x="1278" y="357"/>
                  </a:lnTo>
                  <a:lnTo>
                    <a:pt x="1278" y="357"/>
                  </a:lnTo>
                  <a:cubicBezTo>
                    <a:pt x="1266" y="359"/>
                    <a:pt x="1260" y="366"/>
                    <a:pt x="1263" y="379"/>
                  </a:cubicBezTo>
                  <a:lnTo>
                    <a:pt x="1263" y="379"/>
                  </a:lnTo>
                  <a:lnTo>
                    <a:pt x="1263" y="379"/>
                  </a:lnTo>
                  <a:cubicBezTo>
                    <a:pt x="1225" y="359"/>
                    <a:pt x="1196" y="360"/>
                    <a:pt x="1167" y="389"/>
                  </a:cubicBezTo>
                  <a:lnTo>
                    <a:pt x="1167" y="389"/>
                  </a:lnTo>
                  <a:cubicBezTo>
                    <a:pt x="1163" y="393"/>
                    <a:pt x="1160" y="397"/>
                    <a:pt x="1156" y="403"/>
                  </a:cubicBezTo>
                  <a:lnTo>
                    <a:pt x="1156" y="403"/>
                  </a:lnTo>
                  <a:cubicBezTo>
                    <a:pt x="1126" y="442"/>
                    <a:pt x="1088" y="473"/>
                    <a:pt x="1053" y="508"/>
                  </a:cubicBezTo>
                  <a:lnTo>
                    <a:pt x="1053" y="508"/>
                  </a:lnTo>
                  <a:cubicBezTo>
                    <a:pt x="1036" y="504"/>
                    <a:pt x="1023" y="511"/>
                    <a:pt x="1012" y="524"/>
                  </a:cubicBezTo>
                  <a:lnTo>
                    <a:pt x="1012" y="524"/>
                  </a:lnTo>
                  <a:cubicBezTo>
                    <a:pt x="1013" y="524"/>
                    <a:pt x="1013" y="524"/>
                    <a:pt x="1013" y="524"/>
                  </a:cubicBezTo>
                  <a:lnTo>
                    <a:pt x="1012" y="525"/>
                  </a:lnTo>
                  <a:lnTo>
                    <a:pt x="1012" y="525"/>
                  </a:lnTo>
                  <a:cubicBezTo>
                    <a:pt x="1012" y="524"/>
                    <a:pt x="1012" y="524"/>
                    <a:pt x="1012" y="524"/>
                  </a:cubicBezTo>
                  <a:lnTo>
                    <a:pt x="1012" y="524"/>
                  </a:lnTo>
                  <a:cubicBezTo>
                    <a:pt x="969" y="493"/>
                    <a:pt x="953" y="427"/>
                    <a:pt x="968" y="375"/>
                  </a:cubicBezTo>
                  <a:lnTo>
                    <a:pt x="968" y="375"/>
                  </a:lnTo>
                  <a:cubicBezTo>
                    <a:pt x="961" y="365"/>
                    <a:pt x="953" y="355"/>
                    <a:pt x="942" y="347"/>
                  </a:cubicBezTo>
                  <a:lnTo>
                    <a:pt x="942" y="347"/>
                  </a:lnTo>
                  <a:cubicBezTo>
                    <a:pt x="939" y="345"/>
                    <a:pt x="936" y="342"/>
                    <a:pt x="931" y="340"/>
                  </a:cubicBezTo>
                  <a:lnTo>
                    <a:pt x="931" y="340"/>
                  </a:lnTo>
                  <a:cubicBezTo>
                    <a:pt x="929" y="339"/>
                    <a:pt x="927" y="338"/>
                    <a:pt x="924" y="337"/>
                  </a:cubicBezTo>
                  <a:lnTo>
                    <a:pt x="924" y="337"/>
                  </a:lnTo>
                  <a:cubicBezTo>
                    <a:pt x="841" y="349"/>
                    <a:pt x="759" y="361"/>
                    <a:pt x="677" y="377"/>
                  </a:cubicBezTo>
                  <a:lnTo>
                    <a:pt x="677" y="377"/>
                  </a:lnTo>
                  <a:cubicBezTo>
                    <a:pt x="625" y="387"/>
                    <a:pt x="607" y="368"/>
                    <a:pt x="599" y="323"/>
                  </a:cubicBezTo>
                  <a:lnTo>
                    <a:pt x="599" y="323"/>
                  </a:lnTo>
                  <a:cubicBezTo>
                    <a:pt x="582" y="215"/>
                    <a:pt x="563" y="109"/>
                    <a:pt x="545" y="2"/>
                  </a:cubicBezTo>
                  <a:lnTo>
                    <a:pt x="545" y="2"/>
                  </a:lnTo>
                  <a:cubicBezTo>
                    <a:pt x="543" y="1"/>
                    <a:pt x="540" y="0"/>
                    <a:pt x="537" y="0"/>
                  </a:cubicBezTo>
                  <a:lnTo>
                    <a:pt x="537" y="0"/>
                  </a:lnTo>
                  <a:cubicBezTo>
                    <a:pt x="529" y="0"/>
                    <a:pt x="521" y="3"/>
                    <a:pt x="515" y="9"/>
                  </a:cubicBezTo>
                  <a:lnTo>
                    <a:pt x="515" y="9"/>
                  </a:lnTo>
                  <a:cubicBezTo>
                    <a:pt x="514" y="9"/>
                    <a:pt x="514" y="10"/>
                    <a:pt x="513" y="10"/>
                  </a:cubicBezTo>
                  <a:lnTo>
                    <a:pt x="513" y="10"/>
                  </a:lnTo>
                  <a:cubicBezTo>
                    <a:pt x="513" y="11"/>
                    <a:pt x="513" y="11"/>
                    <a:pt x="512" y="12"/>
                  </a:cubicBezTo>
                  <a:lnTo>
                    <a:pt x="512" y="12"/>
                  </a:lnTo>
                  <a:cubicBezTo>
                    <a:pt x="510" y="31"/>
                    <a:pt x="507" y="50"/>
                    <a:pt x="502" y="70"/>
                  </a:cubicBezTo>
                  <a:lnTo>
                    <a:pt x="502" y="70"/>
                  </a:lnTo>
                  <a:cubicBezTo>
                    <a:pt x="500" y="76"/>
                    <a:pt x="497" y="80"/>
                    <a:pt x="494" y="86"/>
                  </a:cubicBezTo>
                  <a:lnTo>
                    <a:pt x="494" y="86"/>
                  </a:lnTo>
                  <a:cubicBezTo>
                    <a:pt x="494" y="103"/>
                    <a:pt x="494" y="124"/>
                    <a:pt x="495" y="149"/>
                  </a:cubicBezTo>
                  <a:lnTo>
                    <a:pt x="495" y="149"/>
                  </a:lnTo>
                  <a:cubicBezTo>
                    <a:pt x="535" y="183"/>
                    <a:pt x="502" y="240"/>
                    <a:pt x="528" y="275"/>
                  </a:cubicBezTo>
                  <a:lnTo>
                    <a:pt x="528" y="275"/>
                  </a:lnTo>
                  <a:cubicBezTo>
                    <a:pt x="523" y="307"/>
                    <a:pt x="517" y="339"/>
                    <a:pt x="513" y="371"/>
                  </a:cubicBezTo>
                  <a:lnTo>
                    <a:pt x="513" y="371"/>
                  </a:lnTo>
                  <a:cubicBezTo>
                    <a:pt x="511" y="382"/>
                    <a:pt x="510" y="392"/>
                    <a:pt x="508" y="403"/>
                  </a:cubicBezTo>
                  <a:lnTo>
                    <a:pt x="508" y="403"/>
                  </a:lnTo>
                  <a:cubicBezTo>
                    <a:pt x="498" y="484"/>
                    <a:pt x="405" y="584"/>
                    <a:pt x="324" y="598"/>
                  </a:cubicBezTo>
                  <a:lnTo>
                    <a:pt x="324" y="598"/>
                  </a:lnTo>
                  <a:cubicBezTo>
                    <a:pt x="316" y="603"/>
                    <a:pt x="308" y="608"/>
                    <a:pt x="299" y="613"/>
                  </a:cubicBezTo>
                  <a:lnTo>
                    <a:pt x="299" y="613"/>
                  </a:lnTo>
                  <a:lnTo>
                    <a:pt x="299" y="613"/>
                  </a:lnTo>
                  <a:lnTo>
                    <a:pt x="297" y="617"/>
                  </a:lnTo>
                  <a:lnTo>
                    <a:pt x="297" y="617"/>
                  </a:lnTo>
                  <a:cubicBezTo>
                    <a:pt x="272" y="629"/>
                    <a:pt x="262" y="649"/>
                    <a:pt x="262" y="675"/>
                  </a:cubicBezTo>
                  <a:lnTo>
                    <a:pt x="262" y="675"/>
                  </a:lnTo>
                  <a:cubicBezTo>
                    <a:pt x="235" y="700"/>
                    <a:pt x="224" y="729"/>
                    <a:pt x="233" y="767"/>
                  </a:cubicBezTo>
                  <a:lnTo>
                    <a:pt x="233" y="767"/>
                  </a:lnTo>
                  <a:cubicBezTo>
                    <a:pt x="243" y="808"/>
                    <a:pt x="221" y="804"/>
                    <a:pt x="195" y="791"/>
                  </a:cubicBezTo>
                  <a:lnTo>
                    <a:pt x="196" y="792"/>
                  </a:lnTo>
                  <a:lnTo>
                    <a:pt x="196" y="792"/>
                  </a:lnTo>
                  <a:cubicBezTo>
                    <a:pt x="156" y="755"/>
                    <a:pt x="146" y="786"/>
                    <a:pt x="130" y="818"/>
                  </a:cubicBezTo>
                  <a:lnTo>
                    <a:pt x="130" y="818"/>
                  </a:lnTo>
                  <a:cubicBezTo>
                    <a:pt x="100" y="874"/>
                    <a:pt x="130" y="935"/>
                    <a:pt x="111" y="991"/>
                  </a:cubicBezTo>
                  <a:lnTo>
                    <a:pt x="111" y="991"/>
                  </a:lnTo>
                  <a:cubicBezTo>
                    <a:pt x="86" y="998"/>
                    <a:pt x="73" y="1014"/>
                    <a:pt x="78" y="1041"/>
                  </a:cubicBezTo>
                  <a:lnTo>
                    <a:pt x="78" y="1041"/>
                  </a:lnTo>
                  <a:cubicBezTo>
                    <a:pt x="58" y="1035"/>
                    <a:pt x="42" y="1046"/>
                    <a:pt x="26" y="1054"/>
                  </a:cubicBezTo>
                  <a:lnTo>
                    <a:pt x="26" y="1054"/>
                  </a:lnTo>
                  <a:cubicBezTo>
                    <a:pt x="22" y="1061"/>
                    <a:pt x="19" y="1068"/>
                    <a:pt x="17" y="1075"/>
                  </a:cubicBezTo>
                  <a:lnTo>
                    <a:pt x="17" y="1075"/>
                  </a:lnTo>
                  <a:cubicBezTo>
                    <a:pt x="17" y="1075"/>
                    <a:pt x="17" y="1075"/>
                    <a:pt x="17" y="1076"/>
                  </a:cubicBezTo>
                  <a:lnTo>
                    <a:pt x="17" y="1076"/>
                  </a:lnTo>
                  <a:cubicBezTo>
                    <a:pt x="17" y="1078"/>
                    <a:pt x="16" y="1079"/>
                    <a:pt x="16" y="1082"/>
                  </a:cubicBezTo>
                  <a:lnTo>
                    <a:pt x="16" y="1082"/>
                  </a:lnTo>
                  <a:cubicBezTo>
                    <a:pt x="0" y="1228"/>
                    <a:pt x="84" y="1337"/>
                    <a:pt x="190" y="1426"/>
                  </a:cubicBezTo>
                  <a:lnTo>
                    <a:pt x="190" y="1426"/>
                  </a:lnTo>
                  <a:cubicBezTo>
                    <a:pt x="225" y="1456"/>
                    <a:pt x="322" y="1529"/>
                    <a:pt x="396" y="1537"/>
                  </a:cubicBezTo>
                  <a:lnTo>
                    <a:pt x="396" y="1537"/>
                  </a:lnTo>
                  <a:cubicBezTo>
                    <a:pt x="410" y="1545"/>
                    <a:pt x="424" y="1545"/>
                    <a:pt x="439" y="1532"/>
                  </a:cubicBezTo>
                  <a:lnTo>
                    <a:pt x="439" y="1532"/>
                  </a:lnTo>
                  <a:cubicBezTo>
                    <a:pt x="443" y="1531"/>
                    <a:pt x="446" y="1529"/>
                    <a:pt x="450" y="1527"/>
                  </a:cubicBezTo>
                  <a:lnTo>
                    <a:pt x="450" y="1527"/>
                  </a:lnTo>
                  <a:cubicBezTo>
                    <a:pt x="464" y="1529"/>
                    <a:pt x="474" y="1522"/>
                    <a:pt x="480" y="1508"/>
                  </a:cubicBezTo>
                  <a:lnTo>
                    <a:pt x="479" y="1509"/>
                  </a:lnTo>
                  <a:lnTo>
                    <a:pt x="479" y="1509"/>
                  </a:lnTo>
                  <a:cubicBezTo>
                    <a:pt x="490" y="1498"/>
                    <a:pt x="502" y="1487"/>
                    <a:pt x="513" y="1476"/>
                  </a:cubicBezTo>
                  <a:lnTo>
                    <a:pt x="513" y="1476"/>
                  </a:lnTo>
                  <a:cubicBezTo>
                    <a:pt x="513" y="1475"/>
                    <a:pt x="512" y="1474"/>
                    <a:pt x="512" y="1474"/>
                  </a:cubicBezTo>
                  <a:lnTo>
                    <a:pt x="513" y="1475"/>
                  </a:lnTo>
                  <a:lnTo>
                    <a:pt x="513" y="1475"/>
                  </a:lnTo>
                  <a:cubicBezTo>
                    <a:pt x="513" y="1476"/>
                    <a:pt x="513" y="1476"/>
                    <a:pt x="513" y="1476"/>
                  </a:cubicBezTo>
                  <a:lnTo>
                    <a:pt x="513" y="1476"/>
                  </a:lnTo>
                  <a:cubicBezTo>
                    <a:pt x="528" y="1491"/>
                    <a:pt x="538" y="1522"/>
                    <a:pt x="568" y="1493"/>
                  </a:cubicBezTo>
                  <a:lnTo>
                    <a:pt x="568" y="1493"/>
                  </a:lnTo>
                  <a:cubicBezTo>
                    <a:pt x="593" y="1492"/>
                    <a:pt x="622" y="1488"/>
                    <a:pt x="637" y="1472"/>
                  </a:cubicBezTo>
                  <a:lnTo>
                    <a:pt x="637" y="1472"/>
                  </a:lnTo>
                  <a:cubicBezTo>
                    <a:pt x="639" y="1470"/>
                    <a:pt x="641" y="1468"/>
                    <a:pt x="643" y="1465"/>
                  </a:cubicBezTo>
                  <a:lnTo>
                    <a:pt x="643" y="1465"/>
                  </a:lnTo>
                  <a:cubicBezTo>
                    <a:pt x="670" y="1419"/>
                    <a:pt x="712" y="1403"/>
                    <a:pt x="756" y="1387"/>
                  </a:cubicBezTo>
                  <a:lnTo>
                    <a:pt x="756" y="1387"/>
                  </a:lnTo>
                  <a:cubicBezTo>
                    <a:pt x="777" y="1383"/>
                    <a:pt x="798" y="1377"/>
                    <a:pt x="815" y="1366"/>
                  </a:cubicBezTo>
                  <a:lnTo>
                    <a:pt x="815" y="1366"/>
                  </a:lnTo>
                  <a:cubicBezTo>
                    <a:pt x="833" y="1355"/>
                    <a:pt x="840" y="1343"/>
                    <a:pt x="843" y="1331"/>
                  </a:cubicBezTo>
                  <a:lnTo>
                    <a:pt x="843" y="1331"/>
                  </a:lnTo>
                  <a:cubicBezTo>
                    <a:pt x="848" y="1325"/>
                    <a:pt x="850" y="1317"/>
                    <a:pt x="847" y="1307"/>
                  </a:cubicBezTo>
                  <a:lnTo>
                    <a:pt x="847" y="1307"/>
                  </a:lnTo>
                  <a:cubicBezTo>
                    <a:pt x="846" y="1308"/>
                    <a:pt x="846" y="1308"/>
                    <a:pt x="846" y="1308"/>
                  </a:cubicBezTo>
                  <a:lnTo>
                    <a:pt x="847" y="1307"/>
                  </a:lnTo>
                  <a:lnTo>
                    <a:pt x="847" y="1307"/>
                  </a:lnTo>
                  <a:lnTo>
                    <a:pt x="847" y="1307"/>
                  </a:lnTo>
                  <a:lnTo>
                    <a:pt x="847" y="1307"/>
                  </a:lnTo>
                  <a:cubicBezTo>
                    <a:pt x="867" y="1284"/>
                    <a:pt x="849" y="1259"/>
                    <a:pt x="845" y="1235"/>
                  </a:cubicBezTo>
                  <a:lnTo>
                    <a:pt x="845" y="1235"/>
                  </a:lnTo>
                  <a:cubicBezTo>
                    <a:pt x="847" y="1224"/>
                    <a:pt x="851" y="1212"/>
                    <a:pt x="856" y="1201"/>
                  </a:cubicBezTo>
                  <a:lnTo>
                    <a:pt x="856" y="1201"/>
                  </a:lnTo>
                  <a:cubicBezTo>
                    <a:pt x="870" y="1187"/>
                    <a:pt x="879" y="1171"/>
                    <a:pt x="880" y="1150"/>
                  </a:cubicBezTo>
                  <a:lnTo>
                    <a:pt x="880" y="1150"/>
                  </a:lnTo>
                  <a:cubicBezTo>
                    <a:pt x="881" y="1147"/>
                    <a:pt x="882" y="1145"/>
                    <a:pt x="883" y="1143"/>
                  </a:cubicBezTo>
                  <a:lnTo>
                    <a:pt x="883" y="1143"/>
                  </a:lnTo>
                  <a:cubicBezTo>
                    <a:pt x="893" y="1142"/>
                    <a:pt x="895" y="1133"/>
                    <a:pt x="897" y="1125"/>
                  </a:cubicBezTo>
                  <a:lnTo>
                    <a:pt x="897" y="1125"/>
                  </a:lnTo>
                  <a:cubicBezTo>
                    <a:pt x="896" y="1126"/>
                    <a:pt x="896" y="1126"/>
                    <a:pt x="896" y="1126"/>
                  </a:cubicBezTo>
                  <a:lnTo>
                    <a:pt x="897" y="1125"/>
                  </a:lnTo>
                  <a:lnTo>
                    <a:pt x="897" y="1125"/>
                  </a:lnTo>
                  <a:lnTo>
                    <a:pt x="897" y="1125"/>
                  </a:lnTo>
                  <a:lnTo>
                    <a:pt x="897" y="1125"/>
                  </a:lnTo>
                  <a:cubicBezTo>
                    <a:pt x="920" y="1103"/>
                    <a:pt x="920" y="1072"/>
                    <a:pt x="930" y="1045"/>
                  </a:cubicBezTo>
                  <a:lnTo>
                    <a:pt x="930" y="1045"/>
                  </a:lnTo>
                  <a:cubicBezTo>
                    <a:pt x="939" y="1019"/>
                    <a:pt x="944" y="992"/>
                    <a:pt x="948" y="966"/>
                  </a:cubicBezTo>
                  <a:lnTo>
                    <a:pt x="948" y="966"/>
                  </a:lnTo>
                  <a:cubicBezTo>
                    <a:pt x="954" y="955"/>
                    <a:pt x="958" y="945"/>
                    <a:pt x="965" y="934"/>
                  </a:cubicBezTo>
                  <a:lnTo>
                    <a:pt x="965" y="934"/>
                  </a:lnTo>
                  <a:cubicBezTo>
                    <a:pt x="992" y="888"/>
                    <a:pt x="1029" y="902"/>
                    <a:pt x="1065" y="895"/>
                  </a:cubicBezTo>
                  <a:lnTo>
                    <a:pt x="1065" y="895"/>
                  </a:lnTo>
                  <a:cubicBezTo>
                    <a:pt x="1086" y="912"/>
                    <a:pt x="1107" y="902"/>
                    <a:pt x="1122" y="864"/>
                  </a:cubicBezTo>
                  <a:lnTo>
                    <a:pt x="1122" y="864"/>
                  </a:lnTo>
                  <a:cubicBezTo>
                    <a:pt x="1126" y="853"/>
                    <a:pt x="1129" y="841"/>
                    <a:pt x="1133" y="830"/>
                  </a:cubicBezTo>
                  <a:lnTo>
                    <a:pt x="1133" y="830"/>
                  </a:lnTo>
                  <a:cubicBezTo>
                    <a:pt x="1142" y="811"/>
                    <a:pt x="1150" y="790"/>
                    <a:pt x="1159" y="772"/>
                  </a:cubicBezTo>
                  <a:lnTo>
                    <a:pt x="1159" y="772"/>
                  </a:lnTo>
                  <a:cubicBezTo>
                    <a:pt x="1185" y="718"/>
                    <a:pt x="1197" y="748"/>
                    <a:pt x="1235" y="725"/>
                  </a:cubicBezTo>
                  <a:lnTo>
                    <a:pt x="1235" y="725"/>
                  </a:lnTo>
                  <a:cubicBezTo>
                    <a:pt x="1267" y="707"/>
                    <a:pt x="1285" y="658"/>
                    <a:pt x="1297" y="617"/>
                  </a:cubicBezTo>
                  <a:lnTo>
                    <a:pt x="1297" y="617"/>
                  </a:lnTo>
                  <a:cubicBezTo>
                    <a:pt x="1302" y="611"/>
                    <a:pt x="1306" y="606"/>
                    <a:pt x="1309" y="599"/>
                  </a:cubicBezTo>
                  <a:lnTo>
                    <a:pt x="1309" y="599"/>
                  </a:lnTo>
                  <a:cubicBezTo>
                    <a:pt x="1311" y="592"/>
                    <a:pt x="1313" y="586"/>
                    <a:pt x="1313" y="577"/>
                  </a:cubicBezTo>
                  <a:lnTo>
                    <a:pt x="1313" y="577"/>
                  </a:lnTo>
                  <a:cubicBezTo>
                    <a:pt x="1313" y="546"/>
                    <a:pt x="1320" y="515"/>
                    <a:pt x="1328" y="485"/>
                  </a:cubicBezTo>
                  <a:lnTo>
                    <a:pt x="1328" y="485"/>
                  </a:lnTo>
                  <a:cubicBezTo>
                    <a:pt x="1338" y="456"/>
                    <a:pt x="1356" y="436"/>
                    <a:pt x="1385" y="454"/>
                  </a:cubicBezTo>
                  <a:lnTo>
                    <a:pt x="1385" y="454"/>
                  </a:lnTo>
                  <a:cubicBezTo>
                    <a:pt x="1419" y="475"/>
                    <a:pt x="1452" y="493"/>
                    <a:pt x="1490" y="504"/>
                  </a:cubicBezTo>
                  <a:lnTo>
                    <a:pt x="1490" y="504"/>
                  </a:lnTo>
                  <a:cubicBezTo>
                    <a:pt x="1500" y="507"/>
                    <a:pt x="1509" y="508"/>
                    <a:pt x="1518" y="508"/>
                  </a:cubicBezTo>
                  <a:lnTo>
                    <a:pt x="1518" y="508"/>
                  </a:lnTo>
                  <a:cubicBezTo>
                    <a:pt x="1529" y="512"/>
                    <a:pt x="1538" y="507"/>
                    <a:pt x="1545" y="498"/>
                  </a:cubicBezTo>
                  <a:lnTo>
                    <a:pt x="1545" y="498"/>
                  </a:lnTo>
                  <a:cubicBezTo>
                    <a:pt x="1557" y="490"/>
                    <a:pt x="1566" y="477"/>
                    <a:pt x="1570" y="462"/>
                  </a:cubicBezTo>
                  <a:lnTo>
                    <a:pt x="1570" y="462"/>
                  </a:lnTo>
                  <a:cubicBezTo>
                    <a:pt x="1573" y="453"/>
                    <a:pt x="1570" y="447"/>
                    <a:pt x="1566" y="443"/>
                  </a:cubicBezTo>
                  <a:lnTo>
                    <a:pt x="1566" y="443"/>
                  </a:lnTo>
                  <a:cubicBezTo>
                    <a:pt x="1568" y="437"/>
                    <a:pt x="1572" y="433"/>
                    <a:pt x="1576" y="430"/>
                  </a:cubicBezTo>
                  <a:lnTo>
                    <a:pt x="1576" y="430"/>
                  </a:lnTo>
                  <a:cubicBezTo>
                    <a:pt x="1576" y="426"/>
                    <a:pt x="1577" y="421"/>
                    <a:pt x="1578" y="418"/>
                  </a:cubicBezTo>
                  <a:lnTo>
                    <a:pt x="1578" y="418"/>
                  </a:lnTo>
                  <a:cubicBezTo>
                    <a:pt x="1579" y="414"/>
                    <a:pt x="1580" y="410"/>
                    <a:pt x="1579" y="406"/>
                  </a:cubicBezTo>
                  <a:lnTo>
                    <a:pt x="1579" y="406"/>
                  </a:lnTo>
                  <a:cubicBezTo>
                    <a:pt x="1568" y="407"/>
                    <a:pt x="1558" y="409"/>
                    <a:pt x="1548" y="407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1" name="Freeform 130">
              <a:extLst>
                <a:ext uri="{FF2B5EF4-FFF2-40B4-BE49-F238E27FC236}">
                  <a16:creationId xmlns:a16="http://schemas.microsoft.com/office/drawing/2014/main" id="{96EC625D-05E8-9E4F-B3C9-B9DC1B4BD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6648" y="7727854"/>
              <a:ext cx="1163642" cy="878491"/>
            </a:xfrm>
            <a:custGeom>
              <a:avLst/>
              <a:gdLst>
                <a:gd name="T0" fmla="*/ 1770 w 1780"/>
                <a:gd name="T1" fmla="*/ 382 h 1344"/>
                <a:gd name="T2" fmla="*/ 1530 w 1780"/>
                <a:gd name="T3" fmla="*/ 208 h 1344"/>
                <a:gd name="T4" fmla="*/ 1292 w 1780"/>
                <a:gd name="T5" fmla="*/ 65 h 1344"/>
                <a:gd name="T6" fmla="*/ 1183 w 1780"/>
                <a:gd name="T7" fmla="*/ 96 h 1344"/>
                <a:gd name="T8" fmla="*/ 1139 w 1780"/>
                <a:gd name="T9" fmla="*/ 113 h 1344"/>
                <a:gd name="T10" fmla="*/ 1020 w 1780"/>
                <a:gd name="T11" fmla="*/ 115 h 1344"/>
                <a:gd name="T12" fmla="*/ 932 w 1780"/>
                <a:gd name="T13" fmla="*/ 113 h 1344"/>
                <a:gd name="T14" fmla="*/ 931 w 1780"/>
                <a:gd name="T15" fmla="*/ 112 h 1344"/>
                <a:gd name="T16" fmla="*/ 892 w 1780"/>
                <a:gd name="T17" fmla="*/ 65 h 1344"/>
                <a:gd name="T18" fmla="*/ 859 w 1780"/>
                <a:gd name="T19" fmla="*/ 49 h 1344"/>
                <a:gd name="T20" fmla="*/ 859 w 1780"/>
                <a:gd name="T21" fmla="*/ 49 h 1344"/>
                <a:gd name="T22" fmla="*/ 797 w 1780"/>
                <a:gd name="T23" fmla="*/ 7 h 1344"/>
                <a:gd name="T24" fmla="*/ 676 w 1780"/>
                <a:gd name="T25" fmla="*/ 15 h 1344"/>
                <a:gd name="T26" fmla="*/ 310 w 1780"/>
                <a:gd name="T27" fmla="*/ 66 h 1344"/>
                <a:gd name="T28" fmla="*/ 259 w 1780"/>
                <a:gd name="T29" fmla="*/ 98 h 1344"/>
                <a:gd name="T30" fmla="*/ 259 w 1780"/>
                <a:gd name="T31" fmla="*/ 100 h 1344"/>
                <a:gd name="T32" fmla="*/ 225 w 1780"/>
                <a:gd name="T33" fmla="*/ 120 h 1344"/>
                <a:gd name="T34" fmla="*/ 84 w 1780"/>
                <a:gd name="T35" fmla="*/ 160 h 1344"/>
                <a:gd name="T36" fmla="*/ 61 w 1780"/>
                <a:gd name="T37" fmla="*/ 197 h 1344"/>
                <a:gd name="T38" fmla="*/ 76 w 1780"/>
                <a:gd name="T39" fmla="*/ 232 h 1344"/>
                <a:gd name="T40" fmla="*/ 76 w 1780"/>
                <a:gd name="T41" fmla="*/ 233 h 1344"/>
                <a:gd name="T42" fmla="*/ 42 w 1780"/>
                <a:gd name="T43" fmla="*/ 248 h 1344"/>
                <a:gd name="T44" fmla="*/ 42 w 1780"/>
                <a:gd name="T45" fmla="*/ 248 h 1344"/>
                <a:gd name="T46" fmla="*/ 26 w 1780"/>
                <a:gd name="T47" fmla="*/ 281 h 1344"/>
                <a:gd name="T48" fmla="*/ 25 w 1780"/>
                <a:gd name="T49" fmla="*/ 315 h 1344"/>
                <a:gd name="T50" fmla="*/ 27 w 1780"/>
                <a:gd name="T51" fmla="*/ 316 h 1344"/>
                <a:gd name="T52" fmla="*/ 59 w 1780"/>
                <a:gd name="T53" fmla="*/ 349 h 1344"/>
                <a:gd name="T54" fmla="*/ 59 w 1780"/>
                <a:gd name="T55" fmla="*/ 349 h 1344"/>
                <a:gd name="T56" fmla="*/ 92 w 1780"/>
                <a:gd name="T57" fmla="*/ 364 h 1344"/>
                <a:gd name="T58" fmla="*/ 126 w 1780"/>
                <a:gd name="T59" fmla="*/ 382 h 1344"/>
                <a:gd name="T60" fmla="*/ 126 w 1780"/>
                <a:gd name="T61" fmla="*/ 382 h 1344"/>
                <a:gd name="T62" fmla="*/ 274 w 1780"/>
                <a:gd name="T63" fmla="*/ 461 h 1344"/>
                <a:gd name="T64" fmla="*/ 408 w 1780"/>
                <a:gd name="T65" fmla="*/ 632 h 1344"/>
                <a:gd name="T66" fmla="*/ 442 w 1780"/>
                <a:gd name="T67" fmla="*/ 664 h 1344"/>
                <a:gd name="T68" fmla="*/ 444 w 1780"/>
                <a:gd name="T69" fmla="*/ 666 h 1344"/>
                <a:gd name="T70" fmla="*/ 459 w 1780"/>
                <a:gd name="T71" fmla="*/ 681 h 1344"/>
                <a:gd name="T72" fmla="*/ 492 w 1780"/>
                <a:gd name="T73" fmla="*/ 698 h 1344"/>
                <a:gd name="T74" fmla="*/ 494 w 1780"/>
                <a:gd name="T75" fmla="*/ 699 h 1344"/>
                <a:gd name="T76" fmla="*/ 510 w 1780"/>
                <a:gd name="T77" fmla="*/ 716 h 1344"/>
                <a:gd name="T78" fmla="*/ 510 w 1780"/>
                <a:gd name="T79" fmla="*/ 716 h 1344"/>
                <a:gd name="T80" fmla="*/ 577 w 1780"/>
                <a:gd name="T81" fmla="*/ 753 h 1344"/>
                <a:gd name="T82" fmla="*/ 675 w 1780"/>
                <a:gd name="T83" fmla="*/ 879 h 1344"/>
                <a:gd name="T84" fmla="*/ 726 w 1780"/>
                <a:gd name="T85" fmla="*/ 915 h 1344"/>
                <a:gd name="T86" fmla="*/ 727 w 1780"/>
                <a:gd name="T87" fmla="*/ 916 h 1344"/>
                <a:gd name="T88" fmla="*/ 826 w 1780"/>
                <a:gd name="T89" fmla="*/ 1015 h 1344"/>
                <a:gd name="T90" fmla="*/ 827 w 1780"/>
                <a:gd name="T91" fmla="*/ 1016 h 1344"/>
                <a:gd name="T92" fmla="*/ 926 w 1780"/>
                <a:gd name="T93" fmla="*/ 1133 h 1344"/>
                <a:gd name="T94" fmla="*/ 927 w 1780"/>
                <a:gd name="T95" fmla="*/ 1133 h 1344"/>
                <a:gd name="T96" fmla="*/ 926 w 1780"/>
                <a:gd name="T97" fmla="*/ 1133 h 1344"/>
                <a:gd name="T98" fmla="*/ 944 w 1780"/>
                <a:gd name="T99" fmla="*/ 1183 h 1344"/>
                <a:gd name="T100" fmla="*/ 965 w 1780"/>
                <a:gd name="T101" fmla="*/ 1290 h 1344"/>
                <a:gd name="T102" fmla="*/ 1008 w 1780"/>
                <a:gd name="T103" fmla="*/ 1316 h 1344"/>
                <a:gd name="T104" fmla="*/ 1056 w 1780"/>
                <a:gd name="T105" fmla="*/ 1334 h 1344"/>
                <a:gd name="T106" fmla="*/ 1086 w 1780"/>
                <a:gd name="T107" fmla="*/ 1319 h 1344"/>
                <a:gd name="T108" fmla="*/ 1132 w 1780"/>
                <a:gd name="T109" fmla="*/ 1239 h 1344"/>
                <a:gd name="T110" fmla="*/ 1213 w 1780"/>
                <a:gd name="T111" fmla="*/ 1114 h 1344"/>
                <a:gd name="T112" fmla="*/ 1589 w 1780"/>
                <a:gd name="T113" fmla="*/ 759 h 1344"/>
                <a:gd name="T114" fmla="*/ 1610 w 1780"/>
                <a:gd name="T115" fmla="*/ 690 h 1344"/>
                <a:gd name="T116" fmla="*/ 1765 w 1780"/>
                <a:gd name="T117" fmla="*/ 419 h 1344"/>
                <a:gd name="T118" fmla="*/ 1765 w 1780"/>
                <a:gd name="T119" fmla="*/ 4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80" h="1344">
                  <a:moveTo>
                    <a:pt x="309" y="66"/>
                  </a:moveTo>
                  <a:lnTo>
                    <a:pt x="308" y="66"/>
                  </a:lnTo>
                  <a:lnTo>
                    <a:pt x="309" y="66"/>
                  </a:lnTo>
                  <a:close/>
                  <a:moveTo>
                    <a:pt x="1770" y="382"/>
                  </a:moveTo>
                  <a:lnTo>
                    <a:pt x="1770" y="382"/>
                  </a:lnTo>
                  <a:cubicBezTo>
                    <a:pt x="1748" y="358"/>
                    <a:pt x="1717" y="345"/>
                    <a:pt x="1690" y="325"/>
                  </a:cubicBezTo>
                  <a:lnTo>
                    <a:pt x="1690" y="325"/>
                  </a:lnTo>
                  <a:cubicBezTo>
                    <a:pt x="1637" y="285"/>
                    <a:pt x="1585" y="244"/>
                    <a:pt x="1530" y="208"/>
                  </a:cubicBezTo>
                  <a:lnTo>
                    <a:pt x="1530" y="208"/>
                  </a:lnTo>
                  <a:cubicBezTo>
                    <a:pt x="1461" y="163"/>
                    <a:pt x="1381" y="93"/>
                    <a:pt x="1304" y="65"/>
                  </a:cubicBezTo>
                  <a:lnTo>
                    <a:pt x="1304" y="65"/>
                  </a:lnTo>
                  <a:cubicBezTo>
                    <a:pt x="1300" y="63"/>
                    <a:pt x="1296" y="64"/>
                    <a:pt x="1292" y="65"/>
                  </a:cubicBezTo>
                  <a:lnTo>
                    <a:pt x="1292" y="65"/>
                  </a:lnTo>
                  <a:cubicBezTo>
                    <a:pt x="1272" y="63"/>
                    <a:pt x="1249" y="79"/>
                    <a:pt x="1227" y="82"/>
                  </a:cubicBezTo>
                  <a:lnTo>
                    <a:pt x="1227" y="82"/>
                  </a:lnTo>
                  <a:cubicBezTo>
                    <a:pt x="1212" y="84"/>
                    <a:pt x="1197" y="91"/>
                    <a:pt x="1183" y="96"/>
                  </a:cubicBezTo>
                  <a:lnTo>
                    <a:pt x="1183" y="96"/>
                  </a:lnTo>
                  <a:cubicBezTo>
                    <a:pt x="1174" y="100"/>
                    <a:pt x="1166" y="104"/>
                    <a:pt x="1157" y="107"/>
                  </a:cubicBezTo>
                  <a:lnTo>
                    <a:pt x="1157" y="107"/>
                  </a:lnTo>
                  <a:cubicBezTo>
                    <a:pt x="1151" y="110"/>
                    <a:pt x="1145" y="112"/>
                    <a:pt x="1139" y="113"/>
                  </a:cubicBezTo>
                  <a:lnTo>
                    <a:pt x="1139" y="113"/>
                  </a:lnTo>
                  <a:cubicBezTo>
                    <a:pt x="1121" y="119"/>
                    <a:pt x="1102" y="122"/>
                    <a:pt x="1082" y="116"/>
                  </a:cubicBezTo>
                  <a:lnTo>
                    <a:pt x="1082" y="116"/>
                  </a:lnTo>
                  <a:cubicBezTo>
                    <a:pt x="1062" y="99"/>
                    <a:pt x="1039" y="109"/>
                    <a:pt x="1020" y="115"/>
                  </a:cubicBezTo>
                  <a:lnTo>
                    <a:pt x="1020" y="115"/>
                  </a:lnTo>
                  <a:cubicBezTo>
                    <a:pt x="986" y="126"/>
                    <a:pt x="957" y="126"/>
                    <a:pt x="934" y="113"/>
                  </a:cubicBezTo>
                  <a:lnTo>
                    <a:pt x="934" y="113"/>
                  </a:lnTo>
                  <a:cubicBezTo>
                    <a:pt x="933" y="113"/>
                    <a:pt x="932" y="113"/>
                    <a:pt x="932" y="113"/>
                  </a:cubicBezTo>
                  <a:lnTo>
                    <a:pt x="931" y="113"/>
                  </a:lnTo>
                  <a:lnTo>
                    <a:pt x="931" y="113"/>
                  </a:lnTo>
                  <a:lnTo>
                    <a:pt x="931" y="112"/>
                  </a:lnTo>
                  <a:lnTo>
                    <a:pt x="931" y="112"/>
                  </a:lnTo>
                  <a:cubicBezTo>
                    <a:pt x="916" y="102"/>
                    <a:pt x="903" y="87"/>
                    <a:pt x="893" y="66"/>
                  </a:cubicBezTo>
                  <a:lnTo>
                    <a:pt x="893" y="66"/>
                  </a:lnTo>
                  <a:cubicBezTo>
                    <a:pt x="893" y="66"/>
                    <a:pt x="893" y="66"/>
                    <a:pt x="894" y="66"/>
                  </a:cubicBezTo>
                  <a:lnTo>
                    <a:pt x="892" y="65"/>
                  </a:lnTo>
                  <a:lnTo>
                    <a:pt x="894" y="66"/>
                  </a:lnTo>
                  <a:lnTo>
                    <a:pt x="894" y="66"/>
                  </a:lnTo>
                  <a:cubicBezTo>
                    <a:pt x="887" y="51"/>
                    <a:pt x="877" y="42"/>
                    <a:pt x="859" y="49"/>
                  </a:cubicBezTo>
                  <a:lnTo>
                    <a:pt x="859" y="49"/>
                  </a:lnTo>
                  <a:cubicBezTo>
                    <a:pt x="859" y="49"/>
                    <a:pt x="860" y="49"/>
                    <a:pt x="860" y="50"/>
                  </a:cubicBezTo>
                  <a:lnTo>
                    <a:pt x="858" y="49"/>
                  </a:lnTo>
                  <a:lnTo>
                    <a:pt x="858" y="49"/>
                  </a:lnTo>
                  <a:cubicBezTo>
                    <a:pt x="858" y="49"/>
                    <a:pt x="858" y="49"/>
                    <a:pt x="859" y="49"/>
                  </a:cubicBezTo>
                  <a:lnTo>
                    <a:pt x="859" y="49"/>
                  </a:lnTo>
                  <a:cubicBezTo>
                    <a:pt x="847" y="30"/>
                    <a:pt x="834" y="18"/>
                    <a:pt x="820" y="9"/>
                  </a:cubicBezTo>
                  <a:lnTo>
                    <a:pt x="820" y="9"/>
                  </a:lnTo>
                  <a:cubicBezTo>
                    <a:pt x="812" y="9"/>
                    <a:pt x="805" y="8"/>
                    <a:pt x="797" y="7"/>
                  </a:cubicBezTo>
                  <a:lnTo>
                    <a:pt x="797" y="7"/>
                  </a:lnTo>
                  <a:cubicBezTo>
                    <a:pt x="781" y="5"/>
                    <a:pt x="764" y="2"/>
                    <a:pt x="747" y="0"/>
                  </a:cubicBezTo>
                  <a:lnTo>
                    <a:pt x="747" y="0"/>
                  </a:lnTo>
                  <a:cubicBezTo>
                    <a:pt x="724" y="3"/>
                    <a:pt x="700" y="10"/>
                    <a:pt x="676" y="15"/>
                  </a:cubicBezTo>
                  <a:lnTo>
                    <a:pt x="676" y="15"/>
                  </a:lnTo>
                  <a:cubicBezTo>
                    <a:pt x="651" y="21"/>
                    <a:pt x="626" y="27"/>
                    <a:pt x="601" y="33"/>
                  </a:cubicBezTo>
                  <a:lnTo>
                    <a:pt x="601" y="33"/>
                  </a:lnTo>
                  <a:cubicBezTo>
                    <a:pt x="501" y="22"/>
                    <a:pt x="404" y="28"/>
                    <a:pt x="310" y="66"/>
                  </a:cubicBezTo>
                  <a:lnTo>
                    <a:pt x="310" y="66"/>
                  </a:lnTo>
                  <a:lnTo>
                    <a:pt x="310" y="65"/>
                  </a:lnTo>
                  <a:lnTo>
                    <a:pt x="310" y="65"/>
                  </a:lnTo>
                  <a:cubicBezTo>
                    <a:pt x="285" y="63"/>
                    <a:pt x="264" y="69"/>
                    <a:pt x="259" y="98"/>
                  </a:cubicBezTo>
                  <a:lnTo>
                    <a:pt x="259" y="98"/>
                  </a:lnTo>
                  <a:cubicBezTo>
                    <a:pt x="259" y="99"/>
                    <a:pt x="260" y="99"/>
                    <a:pt x="260" y="99"/>
                  </a:cubicBezTo>
                  <a:lnTo>
                    <a:pt x="259" y="100"/>
                  </a:lnTo>
                  <a:lnTo>
                    <a:pt x="259" y="100"/>
                  </a:lnTo>
                  <a:cubicBezTo>
                    <a:pt x="259" y="99"/>
                    <a:pt x="259" y="99"/>
                    <a:pt x="259" y="98"/>
                  </a:cubicBezTo>
                  <a:lnTo>
                    <a:pt x="259" y="98"/>
                  </a:lnTo>
                  <a:cubicBezTo>
                    <a:pt x="239" y="91"/>
                    <a:pt x="228" y="99"/>
                    <a:pt x="225" y="120"/>
                  </a:cubicBezTo>
                  <a:lnTo>
                    <a:pt x="225" y="120"/>
                  </a:lnTo>
                  <a:cubicBezTo>
                    <a:pt x="199" y="130"/>
                    <a:pt x="174" y="141"/>
                    <a:pt x="148" y="152"/>
                  </a:cubicBezTo>
                  <a:lnTo>
                    <a:pt x="148" y="152"/>
                  </a:lnTo>
                  <a:cubicBezTo>
                    <a:pt x="127" y="154"/>
                    <a:pt x="106" y="157"/>
                    <a:pt x="84" y="160"/>
                  </a:cubicBezTo>
                  <a:lnTo>
                    <a:pt x="84" y="160"/>
                  </a:lnTo>
                  <a:cubicBezTo>
                    <a:pt x="78" y="168"/>
                    <a:pt x="72" y="178"/>
                    <a:pt x="67" y="186"/>
                  </a:cubicBezTo>
                  <a:lnTo>
                    <a:pt x="67" y="186"/>
                  </a:lnTo>
                  <a:cubicBezTo>
                    <a:pt x="65" y="190"/>
                    <a:pt x="63" y="193"/>
                    <a:pt x="61" y="197"/>
                  </a:cubicBezTo>
                  <a:lnTo>
                    <a:pt x="61" y="197"/>
                  </a:lnTo>
                  <a:cubicBezTo>
                    <a:pt x="60" y="197"/>
                    <a:pt x="60" y="198"/>
                    <a:pt x="60" y="198"/>
                  </a:cubicBezTo>
                  <a:lnTo>
                    <a:pt x="60" y="198"/>
                  </a:lnTo>
                  <a:cubicBezTo>
                    <a:pt x="69" y="204"/>
                    <a:pt x="74" y="214"/>
                    <a:pt x="76" y="232"/>
                  </a:cubicBezTo>
                  <a:lnTo>
                    <a:pt x="76" y="232"/>
                  </a:lnTo>
                  <a:lnTo>
                    <a:pt x="76" y="232"/>
                  </a:lnTo>
                  <a:lnTo>
                    <a:pt x="76" y="232"/>
                  </a:lnTo>
                  <a:cubicBezTo>
                    <a:pt x="76" y="233"/>
                    <a:pt x="76" y="233"/>
                    <a:pt x="76" y="233"/>
                  </a:cubicBezTo>
                  <a:lnTo>
                    <a:pt x="76" y="233"/>
                  </a:lnTo>
                  <a:lnTo>
                    <a:pt x="76" y="232"/>
                  </a:lnTo>
                  <a:lnTo>
                    <a:pt x="76" y="232"/>
                  </a:lnTo>
                  <a:cubicBezTo>
                    <a:pt x="58" y="225"/>
                    <a:pt x="47" y="231"/>
                    <a:pt x="42" y="248"/>
                  </a:cubicBezTo>
                  <a:lnTo>
                    <a:pt x="42" y="248"/>
                  </a:lnTo>
                  <a:cubicBezTo>
                    <a:pt x="43" y="248"/>
                    <a:pt x="43" y="248"/>
                    <a:pt x="43" y="248"/>
                  </a:cubicBezTo>
                  <a:lnTo>
                    <a:pt x="42" y="250"/>
                  </a:lnTo>
                  <a:lnTo>
                    <a:pt x="42" y="250"/>
                  </a:lnTo>
                  <a:cubicBezTo>
                    <a:pt x="42" y="250"/>
                    <a:pt x="42" y="249"/>
                    <a:pt x="42" y="248"/>
                  </a:cubicBezTo>
                  <a:lnTo>
                    <a:pt x="42" y="248"/>
                  </a:lnTo>
                  <a:cubicBezTo>
                    <a:pt x="26" y="254"/>
                    <a:pt x="26" y="268"/>
                    <a:pt x="25" y="282"/>
                  </a:cubicBezTo>
                  <a:lnTo>
                    <a:pt x="25" y="282"/>
                  </a:lnTo>
                  <a:cubicBezTo>
                    <a:pt x="26" y="282"/>
                    <a:pt x="26" y="282"/>
                    <a:pt x="26" y="281"/>
                  </a:cubicBezTo>
                  <a:lnTo>
                    <a:pt x="25" y="283"/>
                  </a:lnTo>
                  <a:lnTo>
                    <a:pt x="25" y="282"/>
                  </a:lnTo>
                  <a:lnTo>
                    <a:pt x="25" y="282"/>
                  </a:lnTo>
                  <a:cubicBezTo>
                    <a:pt x="7" y="293"/>
                    <a:pt x="0" y="304"/>
                    <a:pt x="25" y="315"/>
                  </a:cubicBezTo>
                  <a:lnTo>
                    <a:pt x="25" y="315"/>
                  </a:lnTo>
                  <a:cubicBezTo>
                    <a:pt x="25" y="315"/>
                    <a:pt x="25" y="315"/>
                    <a:pt x="25" y="314"/>
                  </a:cubicBezTo>
                  <a:lnTo>
                    <a:pt x="27" y="316"/>
                  </a:lnTo>
                  <a:lnTo>
                    <a:pt x="27" y="316"/>
                  </a:lnTo>
                  <a:cubicBezTo>
                    <a:pt x="26" y="315"/>
                    <a:pt x="26" y="315"/>
                    <a:pt x="25" y="315"/>
                  </a:cubicBezTo>
                  <a:lnTo>
                    <a:pt x="25" y="315"/>
                  </a:lnTo>
                  <a:cubicBezTo>
                    <a:pt x="27" y="336"/>
                    <a:pt x="40" y="345"/>
                    <a:pt x="59" y="349"/>
                  </a:cubicBezTo>
                  <a:lnTo>
                    <a:pt x="59" y="349"/>
                  </a:lnTo>
                  <a:cubicBezTo>
                    <a:pt x="59" y="348"/>
                    <a:pt x="59" y="348"/>
                    <a:pt x="58" y="348"/>
                  </a:cubicBezTo>
                  <a:lnTo>
                    <a:pt x="60" y="349"/>
                  </a:lnTo>
                  <a:lnTo>
                    <a:pt x="60" y="349"/>
                  </a:lnTo>
                  <a:lnTo>
                    <a:pt x="59" y="349"/>
                  </a:lnTo>
                  <a:lnTo>
                    <a:pt x="59" y="349"/>
                  </a:lnTo>
                  <a:cubicBezTo>
                    <a:pt x="64" y="365"/>
                    <a:pt x="78" y="365"/>
                    <a:pt x="92" y="366"/>
                  </a:cubicBezTo>
                  <a:lnTo>
                    <a:pt x="92" y="366"/>
                  </a:lnTo>
                  <a:cubicBezTo>
                    <a:pt x="92" y="365"/>
                    <a:pt x="92" y="365"/>
                    <a:pt x="92" y="364"/>
                  </a:cubicBezTo>
                  <a:lnTo>
                    <a:pt x="93" y="366"/>
                  </a:lnTo>
                  <a:lnTo>
                    <a:pt x="92" y="366"/>
                  </a:lnTo>
                  <a:lnTo>
                    <a:pt x="92" y="366"/>
                  </a:lnTo>
                  <a:cubicBezTo>
                    <a:pt x="98" y="382"/>
                    <a:pt x="112" y="382"/>
                    <a:pt x="126" y="382"/>
                  </a:cubicBezTo>
                  <a:lnTo>
                    <a:pt x="126" y="382"/>
                  </a:lnTo>
                  <a:cubicBezTo>
                    <a:pt x="126" y="382"/>
                    <a:pt x="126" y="382"/>
                    <a:pt x="125" y="381"/>
                  </a:cubicBezTo>
                  <a:lnTo>
                    <a:pt x="127" y="382"/>
                  </a:lnTo>
                  <a:lnTo>
                    <a:pt x="126" y="382"/>
                  </a:lnTo>
                  <a:lnTo>
                    <a:pt x="126" y="382"/>
                  </a:lnTo>
                  <a:cubicBezTo>
                    <a:pt x="156" y="410"/>
                    <a:pt x="193" y="421"/>
                    <a:pt x="231" y="433"/>
                  </a:cubicBezTo>
                  <a:lnTo>
                    <a:pt x="231" y="433"/>
                  </a:lnTo>
                  <a:cubicBezTo>
                    <a:pt x="244" y="443"/>
                    <a:pt x="264" y="451"/>
                    <a:pt x="274" y="461"/>
                  </a:cubicBezTo>
                  <a:lnTo>
                    <a:pt x="274" y="461"/>
                  </a:lnTo>
                  <a:cubicBezTo>
                    <a:pt x="278" y="465"/>
                    <a:pt x="280" y="469"/>
                    <a:pt x="280" y="473"/>
                  </a:cubicBezTo>
                  <a:lnTo>
                    <a:pt x="280" y="473"/>
                  </a:lnTo>
                  <a:cubicBezTo>
                    <a:pt x="295" y="550"/>
                    <a:pt x="357" y="586"/>
                    <a:pt x="408" y="632"/>
                  </a:cubicBezTo>
                  <a:lnTo>
                    <a:pt x="408" y="632"/>
                  </a:lnTo>
                  <a:cubicBezTo>
                    <a:pt x="413" y="651"/>
                    <a:pt x="425" y="662"/>
                    <a:pt x="444" y="666"/>
                  </a:cubicBezTo>
                  <a:lnTo>
                    <a:pt x="444" y="666"/>
                  </a:lnTo>
                  <a:cubicBezTo>
                    <a:pt x="443" y="665"/>
                    <a:pt x="443" y="665"/>
                    <a:pt x="442" y="664"/>
                  </a:cubicBezTo>
                  <a:lnTo>
                    <a:pt x="443" y="665"/>
                  </a:lnTo>
                  <a:lnTo>
                    <a:pt x="444" y="666"/>
                  </a:lnTo>
                  <a:lnTo>
                    <a:pt x="444" y="666"/>
                  </a:lnTo>
                  <a:lnTo>
                    <a:pt x="444" y="666"/>
                  </a:lnTo>
                  <a:lnTo>
                    <a:pt x="444" y="666"/>
                  </a:lnTo>
                  <a:cubicBezTo>
                    <a:pt x="449" y="671"/>
                    <a:pt x="454" y="676"/>
                    <a:pt x="459" y="681"/>
                  </a:cubicBezTo>
                  <a:lnTo>
                    <a:pt x="459" y="681"/>
                  </a:lnTo>
                  <a:lnTo>
                    <a:pt x="459" y="681"/>
                  </a:lnTo>
                  <a:lnTo>
                    <a:pt x="459" y="681"/>
                  </a:lnTo>
                  <a:cubicBezTo>
                    <a:pt x="466" y="695"/>
                    <a:pt x="475" y="706"/>
                    <a:pt x="492" y="700"/>
                  </a:cubicBezTo>
                  <a:lnTo>
                    <a:pt x="492" y="700"/>
                  </a:lnTo>
                  <a:cubicBezTo>
                    <a:pt x="492" y="699"/>
                    <a:pt x="492" y="698"/>
                    <a:pt x="492" y="698"/>
                  </a:cubicBezTo>
                  <a:lnTo>
                    <a:pt x="494" y="699"/>
                  </a:lnTo>
                  <a:lnTo>
                    <a:pt x="492" y="698"/>
                  </a:lnTo>
                  <a:lnTo>
                    <a:pt x="492" y="698"/>
                  </a:lnTo>
                  <a:cubicBezTo>
                    <a:pt x="492" y="698"/>
                    <a:pt x="493" y="699"/>
                    <a:pt x="494" y="699"/>
                  </a:cubicBezTo>
                  <a:lnTo>
                    <a:pt x="494" y="699"/>
                  </a:lnTo>
                  <a:cubicBezTo>
                    <a:pt x="493" y="699"/>
                    <a:pt x="492" y="700"/>
                    <a:pt x="492" y="700"/>
                  </a:cubicBezTo>
                  <a:lnTo>
                    <a:pt x="492" y="700"/>
                  </a:lnTo>
                  <a:cubicBezTo>
                    <a:pt x="489" y="713"/>
                    <a:pt x="497" y="717"/>
                    <a:pt x="510" y="716"/>
                  </a:cubicBezTo>
                  <a:lnTo>
                    <a:pt x="510" y="716"/>
                  </a:lnTo>
                  <a:cubicBezTo>
                    <a:pt x="509" y="715"/>
                    <a:pt x="509" y="715"/>
                    <a:pt x="509" y="715"/>
                  </a:cubicBezTo>
                  <a:lnTo>
                    <a:pt x="510" y="716"/>
                  </a:lnTo>
                  <a:lnTo>
                    <a:pt x="510" y="716"/>
                  </a:lnTo>
                  <a:lnTo>
                    <a:pt x="510" y="716"/>
                  </a:lnTo>
                  <a:lnTo>
                    <a:pt x="510" y="716"/>
                  </a:lnTo>
                  <a:cubicBezTo>
                    <a:pt x="519" y="752"/>
                    <a:pt x="551" y="746"/>
                    <a:pt x="577" y="753"/>
                  </a:cubicBezTo>
                  <a:lnTo>
                    <a:pt x="577" y="753"/>
                  </a:lnTo>
                  <a:cubicBezTo>
                    <a:pt x="600" y="777"/>
                    <a:pt x="615" y="808"/>
                    <a:pt x="633" y="835"/>
                  </a:cubicBezTo>
                  <a:lnTo>
                    <a:pt x="633" y="835"/>
                  </a:lnTo>
                  <a:cubicBezTo>
                    <a:pt x="645" y="852"/>
                    <a:pt x="658" y="867"/>
                    <a:pt x="675" y="879"/>
                  </a:cubicBezTo>
                  <a:lnTo>
                    <a:pt x="675" y="879"/>
                  </a:lnTo>
                  <a:cubicBezTo>
                    <a:pt x="681" y="909"/>
                    <a:pt x="698" y="920"/>
                    <a:pt x="727" y="916"/>
                  </a:cubicBezTo>
                  <a:lnTo>
                    <a:pt x="727" y="916"/>
                  </a:lnTo>
                  <a:cubicBezTo>
                    <a:pt x="726" y="916"/>
                    <a:pt x="726" y="915"/>
                    <a:pt x="726" y="915"/>
                  </a:cubicBezTo>
                  <a:lnTo>
                    <a:pt x="726" y="915"/>
                  </a:lnTo>
                  <a:lnTo>
                    <a:pt x="726" y="915"/>
                  </a:lnTo>
                  <a:cubicBezTo>
                    <a:pt x="727" y="916"/>
                    <a:pt x="728" y="916"/>
                    <a:pt x="728" y="916"/>
                  </a:cubicBezTo>
                  <a:lnTo>
                    <a:pt x="728" y="916"/>
                  </a:lnTo>
                  <a:cubicBezTo>
                    <a:pt x="727" y="916"/>
                    <a:pt x="727" y="916"/>
                    <a:pt x="727" y="916"/>
                  </a:cubicBezTo>
                  <a:lnTo>
                    <a:pt x="727" y="916"/>
                  </a:lnTo>
                  <a:cubicBezTo>
                    <a:pt x="760" y="950"/>
                    <a:pt x="763" y="1013"/>
                    <a:pt x="826" y="1016"/>
                  </a:cubicBezTo>
                  <a:lnTo>
                    <a:pt x="826" y="1015"/>
                  </a:lnTo>
                  <a:lnTo>
                    <a:pt x="826" y="1015"/>
                  </a:lnTo>
                  <a:lnTo>
                    <a:pt x="826" y="1015"/>
                  </a:lnTo>
                  <a:lnTo>
                    <a:pt x="826" y="1015"/>
                  </a:lnTo>
                  <a:cubicBezTo>
                    <a:pt x="827" y="1015"/>
                    <a:pt x="827" y="1015"/>
                    <a:pt x="827" y="1016"/>
                  </a:cubicBezTo>
                  <a:lnTo>
                    <a:pt x="827" y="1016"/>
                  </a:lnTo>
                  <a:lnTo>
                    <a:pt x="826" y="1016"/>
                  </a:lnTo>
                  <a:lnTo>
                    <a:pt x="826" y="1016"/>
                  </a:lnTo>
                  <a:cubicBezTo>
                    <a:pt x="824" y="1085"/>
                    <a:pt x="840" y="1139"/>
                    <a:pt x="926" y="1133"/>
                  </a:cubicBezTo>
                  <a:lnTo>
                    <a:pt x="926" y="1133"/>
                  </a:lnTo>
                  <a:cubicBezTo>
                    <a:pt x="926" y="1132"/>
                    <a:pt x="926" y="1132"/>
                    <a:pt x="926" y="1132"/>
                  </a:cubicBezTo>
                  <a:lnTo>
                    <a:pt x="926" y="1132"/>
                  </a:lnTo>
                  <a:cubicBezTo>
                    <a:pt x="927" y="1132"/>
                    <a:pt x="927" y="1132"/>
                    <a:pt x="927" y="1133"/>
                  </a:cubicBezTo>
                  <a:lnTo>
                    <a:pt x="927" y="1133"/>
                  </a:lnTo>
                  <a:lnTo>
                    <a:pt x="927" y="1132"/>
                  </a:lnTo>
                  <a:lnTo>
                    <a:pt x="927" y="1133"/>
                  </a:lnTo>
                  <a:lnTo>
                    <a:pt x="927" y="1133"/>
                  </a:lnTo>
                  <a:cubicBezTo>
                    <a:pt x="927" y="1133"/>
                    <a:pt x="927" y="1133"/>
                    <a:pt x="926" y="1133"/>
                  </a:cubicBezTo>
                  <a:lnTo>
                    <a:pt x="926" y="1133"/>
                  </a:lnTo>
                  <a:cubicBezTo>
                    <a:pt x="921" y="1153"/>
                    <a:pt x="924" y="1170"/>
                    <a:pt x="943" y="1183"/>
                  </a:cubicBezTo>
                  <a:lnTo>
                    <a:pt x="943" y="1182"/>
                  </a:lnTo>
                  <a:lnTo>
                    <a:pt x="944" y="1183"/>
                  </a:lnTo>
                  <a:lnTo>
                    <a:pt x="944" y="1183"/>
                  </a:lnTo>
                  <a:lnTo>
                    <a:pt x="943" y="1183"/>
                  </a:lnTo>
                  <a:lnTo>
                    <a:pt x="943" y="1183"/>
                  </a:lnTo>
                  <a:cubicBezTo>
                    <a:pt x="941" y="1220"/>
                    <a:pt x="951" y="1256"/>
                    <a:pt x="965" y="1290"/>
                  </a:cubicBezTo>
                  <a:lnTo>
                    <a:pt x="965" y="1290"/>
                  </a:lnTo>
                  <a:lnTo>
                    <a:pt x="965" y="1290"/>
                  </a:lnTo>
                  <a:lnTo>
                    <a:pt x="965" y="1290"/>
                  </a:lnTo>
                  <a:cubicBezTo>
                    <a:pt x="979" y="1299"/>
                    <a:pt x="994" y="1307"/>
                    <a:pt x="1008" y="1316"/>
                  </a:cubicBezTo>
                  <a:lnTo>
                    <a:pt x="1008" y="1316"/>
                  </a:lnTo>
                  <a:cubicBezTo>
                    <a:pt x="1009" y="1317"/>
                    <a:pt x="1010" y="1317"/>
                    <a:pt x="1011" y="1318"/>
                  </a:cubicBezTo>
                  <a:lnTo>
                    <a:pt x="1011" y="1318"/>
                  </a:lnTo>
                  <a:cubicBezTo>
                    <a:pt x="1021" y="1342"/>
                    <a:pt x="1047" y="1325"/>
                    <a:pt x="1056" y="1334"/>
                  </a:cubicBezTo>
                  <a:lnTo>
                    <a:pt x="1056" y="1334"/>
                  </a:lnTo>
                  <a:cubicBezTo>
                    <a:pt x="1055" y="1337"/>
                    <a:pt x="1054" y="1340"/>
                    <a:pt x="1052" y="1343"/>
                  </a:cubicBezTo>
                  <a:lnTo>
                    <a:pt x="1052" y="1343"/>
                  </a:lnTo>
                  <a:cubicBezTo>
                    <a:pt x="1066" y="1337"/>
                    <a:pt x="1077" y="1329"/>
                    <a:pt x="1086" y="1319"/>
                  </a:cubicBezTo>
                  <a:lnTo>
                    <a:pt x="1086" y="1319"/>
                  </a:lnTo>
                  <a:cubicBezTo>
                    <a:pt x="1102" y="1301"/>
                    <a:pt x="1111" y="1281"/>
                    <a:pt x="1119" y="1265"/>
                  </a:cubicBezTo>
                  <a:lnTo>
                    <a:pt x="1119" y="1265"/>
                  </a:lnTo>
                  <a:cubicBezTo>
                    <a:pt x="1123" y="1255"/>
                    <a:pt x="1128" y="1246"/>
                    <a:pt x="1132" y="1239"/>
                  </a:cubicBezTo>
                  <a:lnTo>
                    <a:pt x="1132" y="1239"/>
                  </a:lnTo>
                  <a:cubicBezTo>
                    <a:pt x="1142" y="1223"/>
                    <a:pt x="1150" y="1206"/>
                    <a:pt x="1158" y="1190"/>
                  </a:cubicBezTo>
                  <a:lnTo>
                    <a:pt x="1158" y="1190"/>
                  </a:lnTo>
                  <a:cubicBezTo>
                    <a:pt x="1175" y="1158"/>
                    <a:pt x="1189" y="1126"/>
                    <a:pt x="1213" y="1114"/>
                  </a:cubicBezTo>
                  <a:lnTo>
                    <a:pt x="1213" y="1114"/>
                  </a:lnTo>
                  <a:cubicBezTo>
                    <a:pt x="1318" y="1057"/>
                    <a:pt x="1393" y="972"/>
                    <a:pt x="1465" y="889"/>
                  </a:cubicBezTo>
                  <a:lnTo>
                    <a:pt x="1465" y="889"/>
                  </a:lnTo>
                  <a:cubicBezTo>
                    <a:pt x="1504" y="844"/>
                    <a:pt x="1544" y="798"/>
                    <a:pt x="1589" y="759"/>
                  </a:cubicBezTo>
                  <a:lnTo>
                    <a:pt x="1589" y="759"/>
                  </a:lnTo>
                  <a:cubicBezTo>
                    <a:pt x="1612" y="738"/>
                    <a:pt x="1610" y="713"/>
                    <a:pt x="1610" y="698"/>
                  </a:cubicBezTo>
                  <a:lnTo>
                    <a:pt x="1610" y="698"/>
                  </a:lnTo>
                  <a:cubicBezTo>
                    <a:pt x="1610" y="695"/>
                    <a:pt x="1610" y="692"/>
                    <a:pt x="1610" y="690"/>
                  </a:cubicBezTo>
                  <a:lnTo>
                    <a:pt x="1610" y="690"/>
                  </a:lnTo>
                  <a:cubicBezTo>
                    <a:pt x="1617" y="574"/>
                    <a:pt x="1656" y="499"/>
                    <a:pt x="1734" y="453"/>
                  </a:cubicBezTo>
                  <a:lnTo>
                    <a:pt x="1734" y="453"/>
                  </a:lnTo>
                  <a:cubicBezTo>
                    <a:pt x="1752" y="443"/>
                    <a:pt x="1761" y="430"/>
                    <a:pt x="1765" y="419"/>
                  </a:cubicBezTo>
                  <a:lnTo>
                    <a:pt x="1765" y="419"/>
                  </a:lnTo>
                  <a:cubicBezTo>
                    <a:pt x="1765" y="418"/>
                    <a:pt x="1765" y="416"/>
                    <a:pt x="1765" y="415"/>
                  </a:cubicBezTo>
                  <a:lnTo>
                    <a:pt x="1765" y="415"/>
                  </a:lnTo>
                  <a:lnTo>
                    <a:pt x="1765" y="415"/>
                  </a:lnTo>
                  <a:lnTo>
                    <a:pt x="1765" y="415"/>
                  </a:lnTo>
                  <a:cubicBezTo>
                    <a:pt x="1778" y="408"/>
                    <a:pt x="1779" y="392"/>
                    <a:pt x="1770" y="38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2" name="Freeform 131">
              <a:extLst>
                <a:ext uri="{FF2B5EF4-FFF2-40B4-BE49-F238E27FC236}">
                  <a16:creationId xmlns:a16="http://schemas.microsoft.com/office/drawing/2014/main" id="{347CAD8C-4D74-A647-BAE1-747E48263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37997" y="6201294"/>
              <a:ext cx="351397" cy="740237"/>
            </a:xfrm>
            <a:custGeom>
              <a:avLst/>
              <a:gdLst>
                <a:gd name="T0" fmla="*/ 432 w 539"/>
                <a:gd name="T1" fmla="*/ 309 h 1133"/>
                <a:gd name="T2" fmla="*/ 432 w 539"/>
                <a:gd name="T3" fmla="*/ 309 h 1133"/>
                <a:gd name="T4" fmla="*/ 374 w 539"/>
                <a:gd name="T5" fmla="*/ 296 h 1133"/>
                <a:gd name="T6" fmla="*/ 374 w 539"/>
                <a:gd name="T7" fmla="*/ 296 h 1133"/>
                <a:gd name="T8" fmla="*/ 352 w 539"/>
                <a:gd name="T9" fmla="*/ 272 h 1133"/>
                <a:gd name="T10" fmla="*/ 352 w 539"/>
                <a:gd name="T11" fmla="*/ 272 h 1133"/>
                <a:gd name="T12" fmla="*/ 331 w 539"/>
                <a:gd name="T13" fmla="*/ 258 h 1133"/>
                <a:gd name="T14" fmla="*/ 331 w 539"/>
                <a:gd name="T15" fmla="*/ 258 h 1133"/>
                <a:gd name="T16" fmla="*/ 278 w 539"/>
                <a:gd name="T17" fmla="*/ 253 h 1133"/>
                <a:gd name="T18" fmla="*/ 278 w 539"/>
                <a:gd name="T19" fmla="*/ 253 h 1133"/>
                <a:gd name="T20" fmla="*/ 226 w 539"/>
                <a:gd name="T21" fmla="*/ 213 h 1133"/>
                <a:gd name="T22" fmla="*/ 226 w 539"/>
                <a:gd name="T23" fmla="*/ 213 h 1133"/>
                <a:gd name="T24" fmla="*/ 149 w 539"/>
                <a:gd name="T25" fmla="*/ 106 h 1133"/>
                <a:gd name="T26" fmla="*/ 149 w 539"/>
                <a:gd name="T27" fmla="*/ 106 h 1133"/>
                <a:gd name="T28" fmla="*/ 140 w 539"/>
                <a:gd name="T29" fmla="*/ 77 h 1133"/>
                <a:gd name="T30" fmla="*/ 140 w 539"/>
                <a:gd name="T31" fmla="*/ 77 h 1133"/>
                <a:gd name="T32" fmla="*/ 21 w 539"/>
                <a:gd name="T33" fmla="*/ 110 h 1133"/>
                <a:gd name="T34" fmla="*/ 21 w 539"/>
                <a:gd name="T35" fmla="*/ 110 h 1133"/>
                <a:gd name="T36" fmla="*/ 103 w 539"/>
                <a:gd name="T37" fmla="*/ 335 h 1133"/>
                <a:gd name="T38" fmla="*/ 103 w 539"/>
                <a:gd name="T39" fmla="*/ 335 h 1133"/>
                <a:gd name="T40" fmla="*/ 124 w 539"/>
                <a:gd name="T41" fmla="*/ 585 h 1133"/>
                <a:gd name="T42" fmla="*/ 124 w 539"/>
                <a:gd name="T43" fmla="*/ 585 h 1133"/>
                <a:gd name="T44" fmla="*/ 130 w 539"/>
                <a:gd name="T45" fmla="*/ 830 h 1133"/>
                <a:gd name="T46" fmla="*/ 130 w 539"/>
                <a:gd name="T47" fmla="*/ 830 h 1133"/>
                <a:gd name="T48" fmla="*/ 149 w 539"/>
                <a:gd name="T49" fmla="*/ 1075 h 1133"/>
                <a:gd name="T50" fmla="*/ 149 w 539"/>
                <a:gd name="T51" fmla="*/ 1075 h 1133"/>
                <a:gd name="T52" fmla="*/ 254 w 539"/>
                <a:gd name="T53" fmla="*/ 1103 h 1133"/>
                <a:gd name="T54" fmla="*/ 254 w 539"/>
                <a:gd name="T55" fmla="*/ 1103 h 1133"/>
                <a:gd name="T56" fmla="*/ 538 w 539"/>
                <a:gd name="T57" fmla="*/ 353 h 1133"/>
                <a:gd name="T58" fmla="*/ 538 w 539"/>
                <a:gd name="T59" fmla="*/ 353 h 1133"/>
                <a:gd name="T60" fmla="*/ 432 w 539"/>
                <a:gd name="T61" fmla="*/ 309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39" h="1133">
                  <a:moveTo>
                    <a:pt x="432" y="309"/>
                  </a:moveTo>
                  <a:lnTo>
                    <a:pt x="432" y="309"/>
                  </a:lnTo>
                  <a:cubicBezTo>
                    <a:pt x="411" y="311"/>
                    <a:pt x="391" y="307"/>
                    <a:pt x="374" y="296"/>
                  </a:cubicBezTo>
                  <a:lnTo>
                    <a:pt x="374" y="296"/>
                  </a:lnTo>
                  <a:cubicBezTo>
                    <a:pt x="369" y="287"/>
                    <a:pt x="362" y="279"/>
                    <a:pt x="352" y="272"/>
                  </a:cubicBezTo>
                  <a:lnTo>
                    <a:pt x="352" y="272"/>
                  </a:lnTo>
                  <a:cubicBezTo>
                    <a:pt x="345" y="267"/>
                    <a:pt x="338" y="263"/>
                    <a:pt x="331" y="258"/>
                  </a:cubicBezTo>
                  <a:lnTo>
                    <a:pt x="331" y="258"/>
                  </a:lnTo>
                  <a:cubicBezTo>
                    <a:pt x="313" y="246"/>
                    <a:pt x="294" y="246"/>
                    <a:pt x="278" y="253"/>
                  </a:cubicBezTo>
                  <a:lnTo>
                    <a:pt x="278" y="253"/>
                  </a:lnTo>
                  <a:cubicBezTo>
                    <a:pt x="260" y="244"/>
                    <a:pt x="243" y="229"/>
                    <a:pt x="226" y="213"/>
                  </a:cubicBezTo>
                  <a:lnTo>
                    <a:pt x="226" y="213"/>
                  </a:lnTo>
                  <a:cubicBezTo>
                    <a:pt x="204" y="176"/>
                    <a:pt x="178" y="141"/>
                    <a:pt x="149" y="106"/>
                  </a:cubicBezTo>
                  <a:lnTo>
                    <a:pt x="149" y="106"/>
                  </a:lnTo>
                  <a:cubicBezTo>
                    <a:pt x="146" y="97"/>
                    <a:pt x="143" y="87"/>
                    <a:pt x="140" y="77"/>
                  </a:cubicBezTo>
                  <a:lnTo>
                    <a:pt x="140" y="77"/>
                  </a:lnTo>
                  <a:cubicBezTo>
                    <a:pt x="120" y="0"/>
                    <a:pt x="0" y="33"/>
                    <a:pt x="21" y="110"/>
                  </a:cubicBezTo>
                  <a:lnTo>
                    <a:pt x="21" y="110"/>
                  </a:lnTo>
                  <a:cubicBezTo>
                    <a:pt x="42" y="189"/>
                    <a:pt x="77" y="258"/>
                    <a:pt x="103" y="335"/>
                  </a:cubicBezTo>
                  <a:lnTo>
                    <a:pt x="103" y="335"/>
                  </a:lnTo>
                  <a:cubicBezTo>
                    <a:pt x="127" y="410"/>
                    <a:pt x="105" y="505"/>
                    <a:pt x="124" y="585"/>
                  </a:cubicBezTo>
                  <a:lnTo>
                    <a:pt x="124" y="585"/>
                  </a:lnTo>
                  <a:cubicBezTo>
                    <a:pt x="144" y="667"/>
                    <a:pt x="109" y="748"/>
                    <a:pt x="130" y="830"/>
                  </a:cubicBezTo>
                  <a:lnTo>
                    <a:pt x="130" y="830"/>
                  </a:lnTo>
                  <a:cubicBezTo>
                    <a:pt x="152" y="914"/>
                    <a:pt x="137" y="992"/>
                    <a:pt x="149" y="1075"/>
                  </a:cubicBezTo>
                  <a:lnTo>
                    <a:pt x="149" y="1075"/>
                  </a:lnTo>
                  <a:cubicBezTo>
                    <a:pt x="157" y="1124"/>
                    <a:pt x="223" y="1132"/>
                    <a:pt x="254" y="1103"/>
                  </a:cubicBezTo>
                  <a:lnTo>
                    <a:pt x="254" y="1103"/>
                  </a:lnTo>
                  <a:cubicBezTo>
                    <a:pt x="426" y="937"/>
                    <a:pt x="533" y="584"/>
                    <a:pt x="538" y="353"/>
                  </a:cubicBezTo>
                  <a:lnTo>
                    <a:pt x="538" y="353"/>
                  </a:lnTo>
                  <a:cubicBezTo>
                    <a:pt x="538" y="301"/>
                    <a:pt x="468" y="268"/>
                    <a:pt x="432" y="309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1902CEA1-5718-D048-90B4-0F44CF225AA3}"/>
              </a:ext>
            </a:extLst>
          </p:cNvPr>
          <p:cNvSpPr/>
          <p:nvPr/>
        </p:nvSpPr>
        <p:spPr>
          <a:xfrm>
            <a:off x="1520825" y="3436634"/>
            <a:ext cx="787791" cy="7877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2593BF3-8D92-A243-87CA-683E2E3880C7}"/>
              </a:ext>
            </a:extLst>
          </p:cNvPr>
          <p:cNvSpPr txBox="1"/>
          <p:nvPr/>
        </p:nvSpPr>
        <p:spPr>
          <a:xfrm>
            <a:off x="2556924" y="2990524"/>
            <a:ext cx="15728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BF6E4030-0FE4-004A-8A9C-421DCAFD081D}"/>
              </a:ext>
            </a:extLst>
          </p:cNvPr>
          <p:cNvSpPr txBox="1">
            <a:spLocks/>
          </p:cNvSpPr>
          <p:nvPr/>
        </p:nvSpPr>
        <p:spPr>
          <a:xfrm>
            <a:off x="2556924" y="3575299"/>
            <a:ext cx="3670097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9AD152C-5B26-8549-B8C4-A5A1E32269E2}"/>
              </a:ext>
            </a:extLst>
          </p:cNvPr>
          <p:cNvSpPr/>
          <p:nvPr/>
        </p:nvSpPr>
        <p:spPr>
          <a:xfrm>
            <a:off x="18150629" y="5489768"/>
            <a:ext cx="787791" cy="78779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229AB6E-713C-BC48-9EE7-361A9BD9E5E0}"/>
              </a:ext>
            </a:extLst>
          </p:cNvPr>
          <p:cNvSpPr txBox="1"/>
          <p:nvPr/>
        </p:nvSpPr>
        <p:spPr>
          <a:xfrm>
            <a:off x="19186728" y="5043658"/>
            <a:ext cx="1648208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07</a:t>
            </a:r>
          </a:p>
        </p:txBody>
      </p:sp>
      <p:sp>
        <p:nvSpPr>
          <p:cNvPr id="61" name="Subtitle 2">
            <a:extLst>
              <a:ext uri="{FF2B5EF4-FFF2-40B4-BE49-F238E27FC236}">
                <a16:creationId xmlns:a16="http://schemas.microsoft.com/office/drawing/2014/main" id="{EEF68CDF-FC36-B44D-BB90-C738E0811417}"/>
              </a:ext>
            </a:extLst>
          </p:cNvPr>
          <p:cNvSpPr txBox="1">
            <a:spLocks/>
          </p:cNvSpPr>
          <p:nvPr/>
        </p:nvSpPr>
        <p:spPr>
          <a:xfrm>
            <a:off x="19186728" y="5628433"/>
            <a:ext cx="3670097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65806F4-12DE-7B4A-927E-719CB479CB69}"/>
              </a:ext>
            </a:extLst>
          </p:cNvPr>
          <p:cNvSpPr/>
          <p:nvPr/>
        </p:nvSpPr>
        <p:spPr>
          <a:xfrm>
            <a:off x="13174296" y="3436634"/>
            <a:ext cx="787791" cy="7877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28D9D50-DB2A-5541-9845-1C97714FE194}"/>
              </a:ext>
            </a:extLst>
          </p:cNvPr>
          <p:cNvSpPr txBox="1"/>
          <p:nvPr/>
        </p:nvSpPr>
        <p:spPr>
          <a:xfrm>
            <a:off x="14210395" y="2990524"/>
            <a:ext cx="1688283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08</a:t>
            </a:r>
          </a:p>
        </p:txBody>
      </p:sp>
      <p:sp>
        <p:nvSpPr>
          <p:cNvPr id="65" name="Subtitle 2">
            <a:extLst>
              <a:ext uri="{FF2B5EF4-FFF2-40B4-BE49-F238E27FC236}">
                <a16:creationId xmlns:a16="http://schemas.microsoft.com/office/drawing/2014/main" id="{AA2D9613-AAEF-5749-ABD8-E8DC7D9455B0}"/>
              </a:ext>
            </a:extLst>
          </p:cNvPr>
          <p:cNvSpPr txBox="1">
            <a:spLocks/>
          </p:cNvSpPr>
          <p:nvPr/>
        </p:nvSpPr>
        <p:spPr>
          <a:xfrm>
            <a:off x="14210395" y="3575299"/>
            <a:ext cx="3670097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8E48C2A-3343-6E4C-813F-A1FB6CC5BFD4}"/>
              </a:ext>
            </a:extLst>
          </p:cNvPr>
          <p:cNvSpPr/>
          <p:nvPr/>
        </p:nvSpPr>
        <p:spPr>
          <a:xfrm>
            <a:off x="7722812" y="3165226"/>
            <a:ext cx="787791" cy="78779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357A16C-5A11-9C49-9844-489B1EA34D7E}"/>
              </a:ext>
            </a:extLst>
          </p:cNvPr>
          <p:cNvSpPr txBox="1"/>
          <p:nvPr/>
        </p:nvSpPr>
        <p:spPr>
          <a:xfrm>
            <a:off x="8758911" y="2719116"/>
            <a:ext cx="1680268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09</a:t>
            </a:r>
          </a:p>
        </p:txBody>
      </p:sp>
      <p:sp>
        <p:nvSpPr>
          <p:cNvPr id="69" name="Subtitle 2">
            <a:extLst>
              <a:ext uri="{FF2B5EF4-FFF2-40B4-BE49-F238E27FC236}">
                <a16:creationId xmlns:a16="http://schemas.microsoft.com/office/drawing/2014/main" id="{3774C12F-8F6F-A148-8E7F-3D940E99FB91}"/>
              </a:ext>
            </a:extLst>
          </p:cNvPr>
          <p:cNvSpPr txBox="1">
            <a:spLocks/>
          </p:cNvSpPr>
          <p:nvPr/>
        </p:nvSpPr>
        <p:spPr>
          <a:xfrm>
            <a:off x="8758911" y="3303891"/>
            <a:ext cx="3670097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46FE514-FD40-3D41-9E6D-7C59ED52A181}"/>
              </a:ext>
            </a:extLst>
          </p:cNvPr>
          <p:cNvSpPr/>
          <p:nvPr/>
        </p:nvSpPr>
        <p:spPr>
          <a:xfrm>
            <a:off x="2414563" y="8267187"/>
            <a:ext cx="787791" cy="78779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40689EC-B781-2D4B-8F39-9A3A88BFCB66}"/>
              </a:ext>
            </a:extLst>
          </p:cNvPr>
          <p:cNvSpPr txBox="1"/>
          <p:nvPr/>
        </p:nvSpPr>
        <p:spPr>
          <a:xfrm>
            <a:off x="3450662" y="7821077"/>
            <a:ext cx="165942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4F7662B5-E41E-3F45-88FC-07243197399F}"/>
              </a:ext>
            </a:extLst>
          </p:cNvPr>
          <p:cNvSpPr txBox="1">
            <a:spLocks/>
          </p:cNvSpPr>
          <p:nvPr/>
        </p:nvSpPr>
        <p:spPr>
          <a:xfrm>
            <a:off x="3450662" y="8405852"/>
            <a:ext cx="3670097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679A6FE0-D3AD-BB4E-B7A4-D140B5F233CA}"/>
              </a:ext>
            </a:extLst>
          </p:cNvPr>
          <p:cNvSpPr/>
          <p:nvPr/>
        </p:nvSpPr>
        <p:spPr>
          <a:xfrm>
            <a:off x="17455317" y="11585739"/>
            <a:ext cx="787791" cy="7877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D4F585F-74BA-6340-9735-0E6AE3BEE9A3}"/>
              </a:ext>
            </a:extLst>
          </p:cNvPr>
          <p:cNvSpPr txBox="1"/>
          <p:nvPr/>
        </p:nvSpPr>
        <p:spPr>
          <a:xfrm>
            <a:off x="18491416" y="11139629"/>
            <a:ext cx="1688283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05</a:t>
            </a:r>
          </a:p>
        </p:txBody>
      </p:sp>
      <p:sp>
        <p:nvSpPr>
          <p:cNvPr id="77" name="Subtitle 2">
            <a:extLst>
              <a:ext uri="{FF2B5EF4-FFF2-40B4-BE49-F238E27FC236}">
                <a16:creationId xmlns:a16="http://schemas.microsoft.com/office/drawing/2014/main" id="{68636D01-0EF0-8749-8036-3D02EE88B3A3}"/>
              </a:ext>
            </a:extLst>
          </p:cNvPr>
          <p:cNvSpPr txBox="1">
            <a:spLocks/>
          </p:cNvSpPr>
          <p:nvPr/>
        </p:nvSpPr>
        <p:spPr>
          <a:xfrm>
            <a:off x="18491416" y="11724404"/>
            <a:ext cx="3670097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A173F1F-272C-9F42-ABC4-B31BF90215E3}"/>
              </a:ext>
            </a:extLst>
          </p:cNvPr>
          <p:cNvSpPr/>
          <p:nvPr/>
        </p:nvSpPr>
        <p:spPr>
          <a:xfrm>
            <a:off x="11819697" y="11585739"/>
            <a:ext cx="787791" cy="78779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87BF211-E584-664E-9474-D8A00B0FF2A8}"/>
              </a:ext>
            </a:extLst>
          </p:cNvPr>
          <p:cNvSpPr txBox="1"/>
          <p:nvPr/>
        </p:nvSpPr>
        <p:spPr>
          <a:xfrm>
            <a:off x="12855796" y="11139629"/>
            <a:ext cx="169469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04</a:t>
            </a:r>
          </a:p>
        </p:txBody>
      </p:sp>
      <p:sp>
        <p:nvSpPr>
          <p:cNvPr id="81" name="Subtitle 2">
            <a:extLst>
              <a:ext uri="{FF2B5EF4-FFF2-40B4-BE49-F238E27FC236}">
                <a16:creationId xmlns:a16="http://schemas.microsoft.com/office/drawing/2014/main" id="{6613C619-4729-8A42-BABA-F541E9D159B1}"/>
              </a:ext>
            </a:extLst>
          </p:cNvPr>
          <p:cNvSpPr txBox="1">
            <a:spLocks/>
          </p:cNvSpPr>
          <p:nvPr/>
        </p:nvSpPr>
        <p:spPr>
          <a:xfrm>
            <a:off x="12855796" y="11724404"/>
            <a:ext cx="3670097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4064350-05B8-7545-A760-624CF11C3A2B}"/>
              </a:ext>
            </a:extLst>
          </p:cNvPr>
          <p:cNvSpPr/>
          <p:nvPr/>
        </p:nvSpPr>
        <p:spPr>
          <a:xfrm>
            <a:off x="6283520" y="11000940"/>
            <a:ext cx="787791" cy="7877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9DA615-2CD4-1A40-AB8C-F18062A95510}"/>
              </a:ext>
            </a:extLst>
          </p:cNvPr>
          <p:cNvSpPr txBox="1"/>
          <p:nvPr/>
        </p:nvSpPr>
        <p:spPr>
          <a:xfrm>
            <a:off x="7319619" y="10554830"/>
            <a:ext cx="166904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85" name="Subtitle 2">
            <a:extLst>
              <a:ext uri="{FF2B5EF4-FFF2-40B4-BE49-F238E27FC236}">
                <a16:creationId xmlns:a16="http://schemas.microsoft.com/office/drawing/2014/main" id="{A9545BCC-2220-124D-A700-1DD39C35A97E}"/>
              </a:ext>
            </a:extLst>
          </p:cNvPr>
          <p:cNvSpPr txBox="1">
            <a:spLocks/>
          </p:cNvSpPr>
          <p:nvPr/>
        </p:nvSpPr>
        <p:spPr>
          <a:xfrm>
            <a:off x="7319619" y="11139605"/>
            <a:ext cx="3670097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203804F-2CB3-F040-B980-B7BEEDBEE33D}"/>
              </a:ext>
            </a:extLst>
          </p:cNvPr>
          <p:cNvSpPr/>
          <p:nvPr/>
        </p:nvSpPr>
        <p:spPr>
          <a:xfrm>
            <a:off x="16844393" y="8544338"/>
            <a:ext cx="787791" cy="7877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3EEB07C-4743-6D48-BC58-814BCEA68DCA}"/>
              </a:ext>
            </a:extLst>
          </p:cNvPr>
          <p:cNvSpPr txBox="1"/>
          <p:nvPr/>
        </p:nvSpPr>
        <p:spPr>
          <a:xfrm>
            <a:off x="17880492" y="8098228"/>
            <a:ext cx="168668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06</a:t>
            </a:r>
          </a:p>
        </p:txBody>
      </p:sp>
      <p:sp>
        <p:nvSpPr>
          <p:cNvPr id="89" name="Subtitle 2">
            <a:extLst>
              <a:ext uri="{FF2B5EF4-FFF2-40B4-BE49-F238E27FC236}">
                <a16:creationId xmlns:a16="http://schemas.microsoft.com/office/drawing/2014/main" id="{27BB82CF-C4E0-EA45-A10D-1F676D5A7D52}"/>
              </a:ext>
            </a:extLst>
          </p:cNvPr>
          <p:cNvSpPr txBox="1">
            <a:spLocks/>
          </p:cNvSpPr>
          <p:nvPr/>
        </p:nvSpPr>
        <p:spPr>
          <a:xfrm>
            <a:off x="17880492" y="8683003"/>
            <a:ext cx="3670097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</p:spTree>
    <p:extLst>
      <p:ext uri="{BB962C8B-B14F-4D97-AF65-F5344CB8AC3E}">
        <p14:creationId xmlns:p14="http://schemas.microsoft.com/office/powerpoint/2010/main" val="100474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CD92FF-1E8A-6841-9C0D-67ACA62C0E20}"/>
              </a:ext>
            </a:extLst>
          </p:cNvPr>
          <p:cNvSpPr txBox="1"/>
          <p:nvPr/>
        </p:nvSpPr>
        <p:spPr>
          <a:xfrm>
            <a:off x="1520825" y="482419"/>
            <a:ext cx="8039380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United States Map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7CB466-12B4-B343-83A2-30637BE1BB15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D5AC7C6-7051-224F-A693-5C7C575DD7A4}"/>
              </a:ext>
            </a:extLst>
          </p:cNvPr>
          <p:cNvGrpSpPr/>
          <p:nvPr/>
        </p:nvGrpSpPr>
        <p:grpSpPr>
          <a:xfrm>
            <a:off x="6188506" y="4886618"/>
            <a:ext cx="12000640" cy="7674112"/>
            <a:chOff x="5983049" y="2721889"/>
            <a:chExt cx="12490599" cy="7987428"/>
          </a:xfrm>
          <a:solidFill>
            <a:schemeClr val="bg1">
              <a:lumMod val="85000"/>
            </a:schemeClr>
          </a:solidFill>
        </p:grpSpPr>
        <p:sp>
          <p:nvSpPr>
            <p:cNvPr id="54" name="Freeform 1">
              <a:extLst>
                <a:ext uri="{FF2B5EF4-FFF2-40B4-BE49-F238E27FC236}">
                  <a16:creationId xmlns:a16="http://schemas.microsoft.com/office/drawing/2014/main" id="{38E5D2B5-1E6B-0D46-A8B8-D21C1B933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4142" y="5049172"/>
              <a:ext cx="650948" cy="1149240"/>
            </a:xfrm>
            <a:custGeom>
              <a:avLst/>
              <a:gdLst>
                <a:gd name="T0" fmla="*/ 962 w 996"/>
                <a:gd name="T1" fmla="*/ 1250 h 1760"/>
                <a:gd name="T2" fmla="*/ 877 w 996"/>
                <a:gd name="T3" fmla="*/ 1272 h 1760"/>
                <a:gd name="T4" fmla="*/ 847 w 996"/>
                <a:gd name="T5" fmla="*/ 1295 h 1760"/>
                <a:gd name="T6" fmla="*/ 805 w 996"/>
                <a:gd name="T7" fmla="*/ 1298 h 1760"/>
                <a:gd name="T8" fmla="*/ 771 w 996"/>
                <a:gd name="T9" fmla="*/ 1359 h 1760"/>
                <a:gd name="T10" fmla="*/ 751 w 996"/>
                <a:gd name="T11" fmla="*/ 1450 h 1760"/>
                <a:gd name="T12" fmla="*/ 687 w 996"/>
                <a:gd name="T13" fmla="*/ 1523 h 1760"/>
                <a:gd name="T14" fmla="*/ 683 w 996"/>
                <a:gd name="T15" fmla="*/ 1580 h 1760"/>
                <a:gd name="T16" fmla="*/ 638 w 996"/>
                <a:gd name="T17" fmla="*/ 1587 h 1760"/>
                <a:gd name="T18" fmla="*/ 594 w 996"/>
                <a:gd name="T19" fmla="*/ 1604 h 1760"/>
                <a:gd name="T20" fmla="*/ 543 w 996"/>
                <a:gd name="T21" fmla="*/ 1567 h 1760"/>
                <a:gd name="T22" fmla="*/ 501 w 996"/>
                <a:gd name="T23" fmla="*/ 1546 h 1760"/>
                <a:gd name="T24" fmla="*/ 467 w 996"/>
                <a:gd name="T25" fmla="*/ 1587 h 1760"/>
                <a:gd name="T26" fmla="*/ 481 w 996"/>
                <a:gd name="T27" fmla="*/ 1588 h 1760"/>
                <a:gd name="T28" fmla="*/ 394 w 996"/>
                <a:gd name="T29" fmla="*/ 1679 h 1760"/>
                <a:gd name="T30" fmla="*/ 329 w 996"/>
                <a:gd name="T31" fmla="*/ 1675 h 1760"/>
                <a:gd name="T32" fmla="*/ 299 w 996"/>
                <a:gd name="T33" fmla="*/ 1694 h 1760"/>
                <a:gd name="T34" fmla="*/ 261 w 996"/>
                <a:gd name="T35" fmla="*/ 1685 h 1760"/>
                <a:gd name="T36" fmla="*/ 124 w 996"/>
                <a:gd name="T37" fmla="*/ 1679 h 1760"/>
                <a:gd name="T38" fmla="*/ 27 w 996"/>
                <a:gd name="T39" fmla="*/ 1737 h 1760"/>
                <a:gd name="T40" fmla="*/ 25 w 996"/>
                <a:gd name="T41" fmla="*/ 1759 h 1760"/>
                <a:gd name="T42" fmla="*/ 15 w 996"/>
                <a:gd name="T43" fmla="*/ 1671 h 1760"/>
                <a:gd name="T44" fmla="*/ 32 w 996"/>
                <a:gd name="T45" fmla="*/ 1611 h 1760"/>
                <a:gd name="T46" fmla="*/ 18 w 996"/>
                <a:gd name="T47" fmla="*/ 1562 h 1760"/>
                <a:gd name="T48" fmla="*/ 53 w 996"/>
                <a:gd name="T49" fmla="*/ 1508 h 1760"/>
                <a:gd name="T50" fmla="*/ 72 w 996"/>
                <a:gd name="T51" fmla="*/ 1452 h 1760"/>
                <a:gd name="T52" fmla="*/ 106 w 996"/>
                <a:gd name="T53" fmla="*/ 1337 h 1760"/>
                <a:gd name="T54" fmla="*/ 121 w 996"/>
                <a:gd name="T55" fmla="*/ 1309 h 1760"/>
                <a:gd name="T56" fmla="*/ 124 w 996"/>
                <a:gd name="T57" fmla="*/ 1272 h 1760"/>
                <a:gd name="T58" fmla="*/ 79 w 996"/>
                <a:gd name="T59" fmla="*/ 1215 h 1760"/>
                <a:gd name="T60" fmla="*/ 93 w 996"/>
                <a:gd name="T61" fmla="*/ 1142 h 1760"/>
                <a:gd name="T62" fmla="*/ 81 w 996"/>
                <a:gd name="T63" fmla="*/ 898 h 1760"/>
                <a:gd name="T64" fmla="*/ 0 w 996"/>
                <a:gd name="T65" fmla="*/ 39 h 1760"/>
                <a:gd name="T66" fmla="*/ 35 w 996"/>
                <a:gd name="T67" fmla="*/ 107 h 1760"/>
                <a:gd name="T68" fmla="*/ 217 w 996"/>
                <a:gd name="T69" fmla="*/ 104 h 1760"/>
                <a:gd name="T70" fmla="*/ 258 w 996"/>
                <a:gd name="T71" fmla="*/ 74 h 1760"/>
                <a:gd name="T72" fmla="*/ 277 w 996"/>
                <a:gd name="T73" fmla="*/ 56 h 1760"/>
                <a:gd name="T74" fmla="*/ 830 w 996"/>
                <a:gd name="T75" fmla="*/ 31 h 1760"/>
                <a:gd name="T76" fmla="*/ 834 w 996"/>
                <a:gd name="T77" fmla="*/ 31 h 1760"/>
                <a:gd name="T78" fmla="*/ 995 w 996"/>
                <a:gd name="T79" fmla="*/ 1147 h 1760"/>
                <a:gd name="T80" fmla="*/ 964 w 996"/>
                <a:gd name="T81" fmla="*/ 1173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96" h="1760">
                  <a:moveTo>
                    <a:pt x="962" y="1250"/>
                  </a:moveTo>
                  <a:lnTo>
                    <a:pt x="962" y="1250"/>
                  </a:lnTo>
                  <a:cubicBezTo>
                    <a:pt x="938" y="1277"/>
                    <a:pt x="906" y="1261"/>
                    <a:pt x="877" y="1272"/>
                  </a:cubicBezTo>
                  <a:lnTo>
                    <a:pt x="877" y="1272"/>
                  </a:lnTo>
                  <a:cubicBezTo>
                    <a:pt x="864" y="1277"/>
                    <a:pt x="859" y="1290"/>
                    <a:pt x="847" y="1295"/>
                  </a:cubicBezTo>
                  <a:lnTo>
                    <a:pt x="847" y="1295"/>
                  </a:lnTo>
                  <a:cubicBezTo>
                    <a:pt x="834" y="1300"/>
                    <a:pt x="818" y="1294"/>
                    <a:pt x="805" y="1298"/>
                  </a:cubicBezTo>
                  <a:lnTo>
                    <a:pt x="805" y="1298"/>
                  </a:lnTo>
                  <a:cubicBezTo>
                    <a:pt x="771" y="1309"/>
                    <a:pt x="774" y="1323"/>
                    <a:pt x="771" y="1359"/>
                  </a:cubicBezTo>
                  <a:lnTo>
                    <a:pt x="771" y="1359"/>
                  </a:lnTo>
                  <a:cubicBezTo>
                    <a:pt x="768" y="1392"/>
                    <a:pt x="758" y="1420"/>
                    <a:pt x="751" y="1450"/>
                  </a:cubicBezTo>
                  <a:lnTo>
                    <a:pt x="751" y="1450"/>
                  </a:lnTo>
                  <a:cubicBezTo>
                    <a:pt x="708" y="1467"/>
                    <a:pt x="690" y="1472"/>
                    <a:pt x="687" y="1523"/>
                  </a:cubicBezTo>
                  <a:lnTo>
                    <a:pt x="687" y="1523"/>
                  </a:lnTo>
                  <a:cubicBezTo>
                    <a:pt x="686" y="1540"/>
                    <a:pt x="691" y="1566"/>
                    <a:pt x="683" y="1580"/>
                  </a:cubicBezTo>
                  <a:lnTo>
                    <a:pt x="683" y="1580"/>
                  </a:lnTo>
                  <a:cubicBezTo>
                    <a:pt x="662" y="1614"/>
                    <a:pt x="662" y="1586"/>
                    <a:pt x="638" y="1587"/>
                  </a:cubicBezTo>
                  <a:lnTo>
                    <a:pt x="638" y="1587"/>
                  </a:lnTo>
                  <a:cubicBezTo>
                    <a:pt x="619" y="1589"/>
                    <a:pt x="611" y="1605"/>
                    <a:pt x="594" y="1604"/>
                  </a:cubicBezTo>
                  <a:lnTo>
                    <a:pt x="594" y="1604"/>
                  </a:lnTo>
                  <a:cubicBezTo>
                    <a:pt x="580" y="1602"/>
                    <a:pt x="555" y="1577"/>
                    <a:pt x="543" y="1567"/>
                  </a:cubicBezTo>
                  <a:lnTo>
                    <a:pt x="543" y="1567"/>
                  </a:lnTo>
                  <a:cubicBezTo>
                    <a:pt x="527" y="1556"/>
                    <a:pt x="525" y="1541"/>
                    <a:pt x="501" y="1546"/>
                  </a:cubicBezTo>
                  <a:lnTo>
                    <a:pt x="501" y="1546"/>
                  </a:lnTo>
                  <a:cubicBezTo>
                    <a:pt x="482" y="1549"/>
                    <a:pt x="465" y="1570"/>
                    <a:pt x="467" y="1587"/>
                  </a:cubicBezTo>
                  <a:lnTo>
                    <a:pt x="467" y="1587"/>
                  </a:lnTo>
                  <a:cubicBezTo>
                    <a:pt x="471" y="1587"/>
                    <a:pt x="477" y="1588"/>
                    <a:pt x="481" y="1588"/>
                  </a:cubicBezTo>
                  <a:lnTo>
                    <a:pt x="481" y="1588"/>
                  </a:lnTo>
                  <a:cubicBezTo>
                    <a:pt x="485" y="1640"/>
                    <a:pt x="445" y="1687"/>
                    <a:pt x="394" y="1679"/>
                  </a:cubicBezTo>
                  <a:lnTo>
                    <a:pt x="394" y="1679"/>
                  </a:lnTo>
                  <a:cubicBezTo>
                    <a:pt x="367" y="1675"/>
                    <a:pt x="357" y="1664"/>
                    <a:pt x="329" y="1675"/>
                  </a:cubicBezTo>
                  <a:lnTo>
                    <a:pt x="329" y="1675"/>
                  </a:lnTo>
                  <a:cubicBezTo>
                    <a:pt x="315" y="1681"/>
                    <a:pt x="319" y="1691"/>
                    <a:pt x="299" y="1694"/>
                  </a:cubicBezTo>
                  <a:lnTo>
                    <a:pt x="299" y="1694"/>
                  </a:lnTo>
                  <a:cubicBezTo>
                    <a:pt x="284" y="1697"/>
                    <a:pt x="275" y="1689"/>
                    <a:pt x="261" y="1685"/>
                  </a:cubicBezTo>
                  <a:lnTo>
                    <a:pt x="261" y="1685"/>
                  </a:lnTo>
                  <a:cubicBezTo>
                    <a:pt x="208" y="1672"/>
                    <a:pt x="174" y="1670"/>
                    <a:pt x="124" y="1679"/>
                  </a:cubicBezTo>
                  <a:lnTo>
                    <a:pt x="124" y="1679"/>
                  </a:lnTo>
                  <a:cubicBezTo>
                    <a:pt x="78" y="1688"/>
                    <a:pt x="38" y="1683"/>
                    <a:pt x="27" y="1737"/>
                  </a:cubicBezTo>
                  <a:lnTo>
                    <a:pt x="27" y="1737"/>
                  </a:lnTo>
                  <a:cubicBezTo>
                    <a:pt x="25" y="1746"/>
                    <a:pt x="25" y="1752"/>
                    <a:pt x="25" y="1759"/>
                  </a:cubicBezTo>
                  <a:lnTo>
                    <a:pt x="25" y="1759"/>
                  </a:lnTo>
                  <a:cubicBezTo>
                    <a:pt x="12" y="1732"/>
                    <a:pt x="7" y="1706"/>
                    <a:pt x="15" y="1671"/>
                  </a:cubicBezTo>
                  <a:lnTo>
                    <a:pt x="15" y="1671"/>
                  </a:lnTo>
                  <a:cubicBezTo>
                    <a:pt x="20" y="1649"/>
                    <a:pt x="35" y="1631"/>
                    <a:pt x="32" y="1611"/>
                  </a:cubicBezTo>
                  <a:lnTo>
                    <a:pt x="32" y="1611"/>
                  </a:lnTo>
                  <a:cubicBezTo>
                    <a:pt x="28" y="1588"/>
                    <a:pt x="11" y="1590"/>
                    <a:pt x="18" y="1562"/>
                  </a:cubicBezTo>
                  <a:lnTo>
                    <a:pt x="18" y="1562"/>
                  </a:lnTo>
                  <a:cubicBezTo>
                    <a:pt x="23" y="1544"/>
                    <a:pt x="45" y="1526"/>
                    <a:pt x="53" y="1508"/>
                  </a:cubicBezTo>
                  <a:lnTo>
                    <a:pt x="53" y="1508"/>
                  </a:lnTo>
                  <a:cubicBezTo>
                    <a:pt x="61" y="1489"/>
                    <a:pt x="63" y="1471"/>
                    <a:pt x="72" y="1452"/>
                  </a:cubicBezTo>
                  <a:lnTo>
                    <a:pt x="72" y="1452"/>
                  </a:lnTo>
                  <a:cubicBezTo>
                    <a:pt x="94" y="1406"/>
                    <a:pt x="103" y="1390"/>
                    <a:pt x="106" y="1337"/>
                  </a:cubicBezTo>
                  <a:lnTo>
                    <a:pt x="106" y="1337"/>
                  </a:lnTo>
                  <a:cubicBezTo>
                    <a:pt x="129" y="1335"/>
                    <a:pt x="118" y="1323"/>
                    <a:pt x="121" y="1309"/>
                  </a:cubicBezTo>
                  <a:lnTo>
                    <a:pt x="121" y="1309"/>
                  </a:lnTo>
                  <a:cubicBezTo>
                    <a:pt x="121" y="1308"/>
                    <a:pt x="124" y="1272"/>
                    <a:pt x="124" y="1272"/>
                  </a:cubicBezTo>
                  <a:lnTo>
                    <a:pt x="124" y="1272"/>
                  </a:lnTo>
                  <a:cubicBezTo>
                    <a:pt x="115" y="1247"/>
                    <a:pt x="88" y="1241"/>
                    <a:pt x="79" y="1215"/>
                  </a:cubicBezTo>
                  <a:lnTo>
                    <a:pt x="79" y="1215"/>
                  </a:lnTo>
                  <a:cubicBezTo>
                    <a:pt x="66" y="1178"/>
                    <a:pt x="85" y="1174"/>
                    <a:pt x="93" y="1142"/>
                  </a:cubicBezTo>
                  <a:lnTo>
                    <a:pt x="93" y="1142"/>
                  </a:lnTo>
                  <a:cubicBezTo>
                    <a:pt x="111" y="1071"/>
                    <a:pt x="88" y="971"/>
                    <a:pt x="81" y="898"/>
                  </a:cubicBezTo>
                  <a:lnTo>
                    <a:pt x="81" y="898"/>
                  </a:lnTo>
                  <a:cubicBezTo>
                    <a:pt x="58" y="650"/>
                    <a:pt x="24" y="302"/>
                    <a:pt x="0" y="39"/>
                  </a:cubicBezTo>
                  <a:lnTo>
                    <a:pt x="0" y="39"/>
                  </a:lnTo>
                  <a:cubicBezTo>
                    <a:pt x="10" y="62"/>
                    <a:pt x="19" y="87"/>
                    <a:pt x="35" y="107"/>
                  </a:cubicBezTo>
                  <a:lnTo>
                    <a:pt x="35" y="107"/>
                  </a:lnTo>
                  <a:cubicBezTo>
                    <a:pt x="83" y="164"/>
                    <a:pt x="164" y="138"/>
                    <a:pt x="217" y="104"/>
                  </a:cubicBezTo>
                  <a:lnTo>
                    <a:pt x="217" y="104"/>
                  </a:lnTo>
                  <a:cubicBezTo>
                    <a:pt x="231" y="94"/>
                    <a:pt x="245" y="84"/>
                    <a:pt x="258" y="74"/>
                  </a:cubicBezTo>
                  <a:lnTo>
                    <a:pt x="258" y="74"/>
                  </a:lnTo>
                  <a:cubicBezTo>
                    <a:pt x="265" y="69"/>
                    <a:pt x="271" y="62"/>
                    <a:pt x="277" y="56"/>
                  </a:cubicBezTo>
                  <a:lnTo>
                    <a:pt x="277" y="56"/>
                  </a:lnTo>
                  <a:cubicBezTo>
                    <a:pt x="423" y="43"/>
                    <a:pt x="747" y="14"/>
                    <a:pt x="829" y="0"/>
                  </a:cubicBezTo>
                  <a:lnTo>
                    <a:pt x="830" y="31"/>
                  </a:lnTo>
                  <a:lnTo>
                    <a:pt x="830" y="31"/>
                  </a:lnTo>
                  <a:cubicBezTo>
                    <a:pt x="830" y="31"/>
                    <a:pt x="827" y="31"/>
                    <a:pt x="834" y="31"/>
                  </a:cubicBezTo>
                  <a:lnTo>
                    <a:pt x="995" y="1147"/>
                  </a:lnTo>
                  <a:lnTo>
                    <a:pt x="995" y="1147"/>
                  </a:lnTo>
                  <a:cubicBezTo>
                    <a:pt x="980" y="1154"/>
                    <a:pt x="967" y="1163"/>
                    <a:pt x="964" y="1173"/>
                  </a:cubicBezTo>
                  <a:lnTo>
                    <a:pt x="964" y="1173"/>
                  </a:lnTo>
                  <a:cubicBezTo>
                    <a:pt x="953" y="1204"/>
                    <a:pt x="993" y="1216"/>
                    <a:pt x="962" y="1250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5" name="Freeform 2">
              <a:extLst>
                <a:ext uri="{FF2B5EF4-FFF2-40B4-BE49-F238E27FC236}">
                  <a16:creationId xmlns:a16="http://schemas.microsoft.com/office/drawing/2014/main" id="{B3A334A9-BEAC-7147-A556-B3ECB13BD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5775" y="6716866"/>
              <a:ext cx="1013866" cy="786323"/>
            </a:xfrm>
            <a:custGeom>
              <a:avLst/>
              <a:gdLst>
                <a:gd name="T0" fmla="*/ 1551 w 1552"/>
                <a:gd name="T1" fmla="*/ 348 h 1203"/>
                <a:gd name="T2" fmla="*/ 1482 w 1552"/>
                <a:gd name="T3" fmla="*/ 435 h 1203"/>
                <a:gd name="T4" fmla="*/ 1436 w 1552"/>
                <a:gd name="T5" fmla="*/ 542 h 1203"/>
                <a:gd name="T6" fmla="*/ 1362 w 1552"/>
                <a:gd name="T7" fmla="*/ 662 h 1203"/>
                <a:gd name="T8" fmla="*/ 1347 w 1552"/>
                <a:gd name="T9" fmla="*/ 629 h 1203"/>
                <a:gd name="T10" fmla="*/ 1346 w 1552"/>
                <a:gd name="T11" fmla="*/ 742 h 1203"/>
                <a:gd name="T12" fmla="*/ 1264 w 1552"/>
                <a:gd name="T13" fmla="*/ 782 h 1203"/>
                <a:gd name="T14" fmla="*/ 1206 w 1552"/>
                <a:gd name="T15" fmla="*/ 871 h 1203"/>
                <a:gd name="T16" fmla="*/ 1160 w 1552"/>
                <a:gd name="T17" fmla="*/ 845 h 1203"/>
                <a:gd name="T18" fmla="*/ 1147 w 1552"/>
                <a:gd name="T19" fmla="*/ 886 h 1203"/>
                <a:gd name="T20" fmla="*/ 1069 w 1552"/>
                <a:gd name="T21" fmla="*/ 947 h 1203"/>
                <a:gd name="T22" fmla="*/ 1065 w 1552"/>
                <a:gd name="T23" fmla="*/ 922 h 1203"/>
                <a:gd name="T24" fmla="*/ 1041 w 1552"/>
                <a:gd name="T25" fmla="*/ 982 h 1203"/>
                <a:gd name="T26" fmla="*/ 985 w 1552"/>
                <a:gd name="T27" fmla="*/ 1004 h 1203"/>
                <a:gd name="T28" fmla="*/ 1002 w 1552"/>
                <a:gd name="T29" fmla="*/ 1064 h 1203"/>
                <a:gd name="T30" fmla="*/ 946 w 1552"/>
                <a:gd name="T31" fmla="*/ 1039 h 1203"/>
                <a:gd name="T32" fmla="*/ 965 w 1552"/>
                <a:gd name="T33" fmla="*/ 1118 h 1203"/>
                <a:gd name="T34" fmla="*/ 951 w 1552"/>
                <a:gd name="T35" fmla="*/ 1161 h 1203"/>
                <a:gd name="T36" fmla="*/ 927 w 1552"/>
                <a:gd name="T37" fmla="*/ 1202 h 1203"/>
                <a:gd name="T38" fmla="*/ 890 w 1552"/>
                <a:gd name="T39" fmla="*/ 1170 h 1203"/>
                <a:gd name="T40" fmla="*/ 871 w 1552"/>
                <a:gd name="T41" fmla="*/ 1155 h 1203"/>
                <a:gd name="T42" fmla="*/ 818 w 1552"/>
                <a:gd name="T43" fmla="*/ 1121 h 1203"/>
                <a:gd name="T44" fmla="*/ 799 w 1552"/>
                <a:gd name="T45" fmla="*/ 1079 h 1203"/>
                <a:gd name="T46" fmla="*/ 791 w 1552"/>
                <a:gd name="T47" fmla="*/ 1052 h 1203"/>
                <a:gd name="T48" fmla="*/ 764 w 1552"/>
                <a:gd name="T49" fmla="*/ 1033 h 1203"/>
                <a:gd name="T50" fmla="*/ 749 w 1552"/>
                <a:gd name="T51" fmla="*/ 1007 h 1203"/>
                <a:gd name="T52" fmla="*/ 726 w 1552"/>
                <a:gd name="T53" fmla="*/ 987 h 1203"/>
                <a:gd name="T54" fmla="*/ 708 w 1552"/>
                <a:gd name="T55" fmla="*/ 942 h 1203"/>
                <a:gd name="T56" fmla="*/ 696 w 1552"/>
                <a:gd name="T57" fmla="*/ 919 h 1203"/>
                <a:gd name="T58" fmla="*/ 689 w 1552"/>
                <a:gd name="T59" fmla="*/ 889 h 1203"/>
                <a:gd name="T60" fmla="*/ 662 w 1552"/>
                <a:gd name="T61" fmla="*/ 840 h 1203"/>
                <a:gd name="T62" fmla="*/ 609 w 1552"/>
                <a:gd name="T63" fmla="*/ 805 h 1203"/>
                <a:gd name="T64" fmla="*/ 563 w 1552"/>
                <a:gd name="T65" fmla="*/ 775 h 1203"/>
                <a:gd name="T66" fmla="*/ 450 w 1552"/>
                <a:gd name="T67" fmla="*/ 679 h 1203"/>
                <a:gd name="T68" fmla="*/ 377 w 1552"/>
                <a:gd name="T69" fmla="*/ 626 h 1203"/>
                <a:gd name="T70" fmla="*/ 319 w 1552"/>
                <a:gd name="T71" fmla="*/ 573 h 1203"/>
                <a:gd name="T72" fmla="*/ 256 w 1552"/>
                <a:gd name="T73" fmla="*/ 505 h 1203"/>
                <a:gd name="T74" fmla="*/ 194 w 1552"/>
                <a:gd name="T75" fmla="*/ 421 h 1203"/>
                <a:gd name="T76" fmla="*/ 156 w 1552"/>
                <a:gd name="T77" fmla="*/ 371 h 1203"/>
                <a:gd name="T78" fmla="*/ 130 w 1552"/>
                <a:gd name="T79" fmla="*/ 364 h 1203"/>
                <a:gd name="T80" fmla="*/ 107 w 1552"/>
                <a:gd name="T81" fmla="*/ 337 h 1203"/>
                <a:gd name="T82" fmla="*/ 53 w 1552"/>
                <a:gd name="T83" fmla="*/ 334 h 1203"/>
                <a:gd name="T84" fmla="*/ 8 w 1552"/>
                <a:gd name="T85" fmla="*/ 265 h 1203"/>
                <a:gd name="T86" fmla="*/ 15 w 1552"/>
                <a:gd name="T87" fmla="*/ 216 h 1203"/>
                <a:gd name="T88" fmla="*/ 23 w 1552"/>
                <a:gd name="T89" fmla="*/ 182 h 1203"/>
                <a:gd name="T90" fmla="*/ 51 w 1552"/>
                <a:gd name="T91" fmla="*/ 134 h 1203"/>
                <a:gd name="T92" fmla="*/ 68 w 1552"/>
                <a:gd name="T93" fmla="*/ 116 h 1203"/>
                <a:gd name="T94" fmla="*/ 118 w 1552"/>
                <a:gd name="T95" fmla="*/ 94 h 1203"/>
                <a:gd name="T96" fmla="*/ 145 w 1552"/>
                <a:gd name="T97" fmla="*/ 90 h 1203"/>
                <a:gd name="T98" fmla="*/ 168 w 1552"/>
                <a:gd name="T99" fmla="*/ 79 h 1203"/>
                <a:gd name="T100" fmla="*/ 221 w 1552"/>
                <a:gd name="T101" fmla="*/ 71 h 1203"/>
                <a:gd name="T102" fmla="*/ 266 w 1552"/>
                <a:gd name="T103" fmla="*/ 41 h 1203"/>
                <a:gd name="T104" fmla="*/ 320 w 1552"/>
                <a:gd name="T105" fmla="*/ 37 h 1203"/>
                <a:gd name="T106" fmla="*/ 658 w 1552"/>
                <a:gd name="T107" fmla="*/ 0 h 1203"/>
                <a:gd name="T108" fmla="*/ 677 w 1552"/>
                <a:gd name="T109" fmla="*/ 41 h 1203"/>
                <a:gd name="T110" fmla="*/ 712 w 1552"/>
                <a:gd name="T111" fmla="*/ 37 h 1203"/>
                <a:gd name="T112" fmla="*/ 1122 w 1552"/>
                <a:gd name="T113" fmla="*/ 60 h 1203"/>
                <a:gd name="T114" fmla="*/ 1551 w 1552"/>
                <a:gd name="T115" fmla="*/ 348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2" h="1203">
                  <a:moveTo>
                    <a:pt x="1551" y="348"/>
                  </a:moveTo>
                  <a:lnTo>
                    <a:pt x="1551" y="348"/>
                  </a:lnTo>
                  <a:cubicBezTo>
                    <a:pt x="1524" y="376"/>
                    <a:pt x="1499" y="399"/>
                    <a:pt x="1482" y="435"/>
                  </a:cubicBezTo>
                  <a:lnTo>
                    <a:pt x="1482" y="435"/>
                  </a:lnTo>
                  <a:cubicBezTo>
                    <a:pt x="1466" y="471"/>
                    <a:pt x="1453" y="506"/>
                    <a:pt x="1436" y="542"/>
                  </a:cubicBezTo>
                  <a:lnTo>
                    <a:pt x="1436" y="542"/>
                  </a:lnTo>
                  <a:cubicBezTo>
                    <a:pt x="1418" y="580"/>
                    <a:pt x="1407" y="644"/>
                    <a:pt x="1362" y="662"/>
                  </a:cubicBezTo>
                  <a:lnTo>
                    <a:pt x="1362" y="662"/>
                  </a:lnTo>
                  <a:cubicBezTo>
                    <a:pt x="1358" y="651"/>
                    <a:pt x="1353" y="639"/>
                    <a:pt x="1347" y="629"/>
                  </a:cubicBezTo>
                  <a:lnTo>
                    <a:pt x="1347" y="629"/>
                  </a:lnTo>
                  <a:cubicBezTo>
                    <a:pt x="1304" y="649"/>
                    <a:pt x="1341" y="712"/>
                    <a:pt x="1346" y="742"/>
                  </a:cubicBezTo>
                  <a:lnTo>
                    <a:pt x="1346" y="742"/>
                  </a:lnTo>
                  <a:cubicBezTo>
                    <a:pt x="1303" y="744"/>
                    <a:pt x="1278" y="730"/>
                    <a:pt x="1264" y="782"/>
                  </a:cubicBezTo>
                  <a:lnTo>
                    <a:pt x="1264" y="782"/>
                  </a:lnTo>
                  <a:cubicBezTo>
                    <a:pt x="1255" y="817"/>
                    <a:pt x="1248" y="854"/>
                    <a:pt x="1206" y="871"/>
                  </a:cubicBezTo>
                  <a:lnTo>
                    <a:pt x="1206" y="871"/>
                  </a:lnTo>
                  <a:cubicBezTo>
                    <a:pt x="1196" y="856"/>
                    <a:pt x="1181" y="839"/>
                    <a:pt x="1160" y="845"/>
                  </a:cubicBezTo>
                  <a:lnTo>
                    <a:pt x="1160" y="845"/>
                  </a:lnTo>
                  <a:cubicBezTo>
                    <a:pt x="1130" y="852"/>
                    <a:pt x="1147" y="866"/>
                    <a:pt x="1147" y="886"/>
                  </a:cubicBezTo>
                  <a:lnTo>
                    <a:pt x="1147" y="886"/>
                  </a:lnTo>
                  <a:cubicBezTo>
                    <a:pt x="1148" y="918"/>
                    <a:pt x="1107" y="947"/>
                    <a:pt x="1069" y="947"/>
                  </a:cubicBezTo>
                  <a:lnTo>
                    <a:pt x="1069" y="947"/>
                  </a:lnTo>
                  <a:cubicBezTo>
                    <a:pt x="1068" y="939"/>
                    <a:pt x="1065" y="931"/>
                    <a:pt x="1065" y="922"/>
                  </a:cubicBezTo>
                  <a:lnTo>
                    <a:pt x="1065" y="922"/>
                  </a:lnTo>
                  <a:cubicBezTo>
                    <a:pt x="1059" y="941"/>
                    <a:pt x="1056" y="969"/>
                    <a:pt x="1041" y="982"/>
                  </a:cubicBezTo>
                  <a:lnTo>
                    <a:pt x="1041" y="982"/>
                  </a:lnTo>
                  <a:cubicBezTo>
                    <a:pt x="1024" y="996"/>
                    <a:pt x="995" y="981"/>
                    <a:pt x="985" y="1004"/>
                  </a:cubicBezTo>
                  <a:lnTo>
                    <a:pt x="985" y="1004"/>
                  </a:lnTo>
                  <a:cubicBezTo>
                    <a:pt x="975" y="1030"/>
                    <a:pt x="1017" y="1040"/>
                    <a:pt x="1002" y="1064"/>
                  </a:cubicBezTo>
                  <a:lnTo>
                    <a:pt x="1002" y="1064"/>
                  </a:lnTo>
                  <a:cubicBezTo>
                    <a:pt x="985" y="1089"/>
                    <a:pt x="950" y="1060"/>
                    <a:pt x="946" y="1039"/>
                  </a:cubicBezTo>
                  <a:lnTo>
                    <a:pt x="946" y="1039"/>
                  </a:lnTo>
                  <a:cubicBezTo>
                    <a:pt x="917" y="1060"/>
                    <a:pt x="973" y="1092"/>
                    <a:pt x="965" y="1118"/>
                  </a:cubicBezTo>
                  <a:lnTo>
                    <a:pt x="965" y="1118"/>
                  </a:lnTo>
                  <a:cubicBezTo>
                    <a:pt x="947" y="1124"/>
                    <a:pt x="955" y="1146"/>
                    <a:pt x="951" y="1161"/>
                  </a:cubicBezTo>
                  <a:lnTo>
                    <a:pt x="951" y="1161"/>
                  </a:lnTo>
                  <a:cubicBezTo>
                    <a:pt x="946" y="1176"/>
                    <a:pt x="937" y="1191"/>
                    <a:pt x="927" y="1202"/>
                  </a:cubicBezTo>
                  <a:lnTo>
                    <a:pt x="927" y="1202"/>
                  </a:lnTo>
                  <a:cubicBezTo>
                    <a:pt x="915" y="1191"/>
                    <a:pt x="904" y="1180"/>
                    <a:pt x="890" y="1170"/>
                  </a:cubicBezTo>
                  <a:lnTo>
                    <a:pt x="890" y="1170"/>
                  </a:lnTo>
                  <a:cubicBezTo>
                    <a:pt x="883" y="1167"/>
                    <a:pt x="875" y="1163"/>
                    <a:pt x="871" y="1155"/>
                  </a:cubicBezTo>
                  <a:lnTo>
                    <a:pt x="871" y="1155"/>
                  </a:lnTo>
                  <a:cubicBezTo>
                    <a:pt x="852" y="1136"/>
                    <a:pt x="841" y="1128"/>
                    <a:pt x="818" y="1121"/>
                  </a:cubicBezTo>
                  <a:lnTo>
                    <a:pt x="818" y="1121"/>
                  </a:lnTo>
                  <a:cubicBezTo>
                    <a:pt x="795" y="1113"/>
                    <a:pt x="803" y="1098"/>
                    <a:pt x="799" y="1079"/>
                  </a:cubicBezTo>
                  <a:lnTo>
                    <a:pt x="799" y="1079"/>
                  </a:lnTo>
                  <a:cubicBezTo>
                    <a:pt x="799" y="1072"/>
                    <a:pt x="795" y="1060"/>
                    <a:pt x="791" y="1052"/>
                  </a:cubicBezTo>
                  <a:lnTo>
                    <a:pt x="791" y="1052"/>
                  </a:lnTo>
                  <a:cubicBezTo>
                    <a:pt x="784" y="1045"/>
                    <a:pt x="772" y="1041"/>
                    <a:pt x="764" y="1033"/>
                  </a:cubicBezTo>
                  <a:lnTo>
                    <a:pt x="764" y="1033"/>
                  </a:lnTo>
                  <a:cubicBezTo>
                    <a:pt x="761" y="1022"/>
                    <a:pt x="757" y="1014"/>
                    <a:pt x="749" y="1007"/>
                  </a:cubicBezTo>
                  <a:lnTo>
                    <a:pt x="749" y="1007"/>
                  </a:lnTo>
                  <a:cubicBezTo>
                    <a:pt x="746" y="995"/>
                    <a:pt x="734" y="995"/>
                    <a:pt x="726" y="987"/>
                  </a:cubicBezTo>
                  <a:lnTo>
                    <a:pt x="726" y="987"/>
                  </a:lnTo>
                  <a:cubicBezTo>
                    <a:pt x="715" y="976"/>
                    <a:pt x="715" y="957"/>
                    <a:pt x="708" y="942"/>
                  </a:cubicBezTo>
                  <a:lnTo>
                    <a:pt x="708" y="942"/>
                  </a:lnTo>
                  <a:cubicBezTo>
                    <a:pt x="704" y="934"/>
                    <a:pt x="696" y="927"/>
                    <a:pt x="696" y="919"/>
                  </a:cubicBezTo>
                  <a:lnTo>
                    <a:pt x="696" y="919"/>
                  </a:lnTo>
                  <a:cubicBezTo>
                    <a:pt x="692" y="908"/>
                    <a:pt x="692" y="896"/>
                    <a:pt x="689" y="889"/>
                  </a:cubicBezTo>
                  <a:lnTo>
                    <a:pt x="689" y="889"/>
                  </a:lnTo>
                  <a:cubicBezTo>
                    <a:pt x="681" y="873"/>
                    <a:pt x="673" y="847"/>
                    <a:pt x="662" y="840"/>
                  </a:cubicBezTo>
                  <a:lnTo>
                    <a:pt x="662" y="840"/>
                  </a:lnTo>
                  <a:cubicBezTo>
                    <a:pt x="643" y="828"/>
                    <a:pt x="624" y="820"/>
                    <a:pt x="609" y="805"/>
                  </a:cubicBezTo>
                  <a:lnTo>
                    <a:pt x="609" y="805"/>
                  </a:lnTo>
                  <a:cubicBezTo>
                    <a:pt x="593" y="793"/>
                    <a:pt x="582" y="782"/>
                    <a:pt x="563" y="775"/>
                  </a:cubicBezTo>
                  <a:lnTo>
                    <a:pt x="563" y="775"/>
                  </a:lnTo>
                  <a:cubicBezTo>
                    <a:pt x="507" y="752"/>
                    <a:pt x="494" y="711"/>
                    <a:pt x="450" y="679"/>
                  </a:cubicBezTo>
                  <a:lnTo>
                    <a:pt x="450" y="679"/>
                  </a:lnTo>
                  <a:cubicBezTo>
                    <a:pt x="425" y="660"/>
                    <a:pt x="403" y="641"/>
                    <a:pt x="377" y="626"/>
                  </a:cubicBezTo>
                  <a:lnTo>
                    <a:pt x="377" y="626"/>
                  </a:lnTo>
                  <a:cubicBezTo>
                    <a:pt x="356" y="611"/>
                    <a:pt x="342" y="587"/>
                    <a:pt x="319" y="573"/>
                  </a:cubicBezTo>
                  <a:lnTo>
                    <a:pt x="319" y="573"/>
                  </a:lnTo>
                  <a:cubicBezTo>
                    <a:pt x="275" y="545"/>
                    <a:pt x="272" y="556"/>
                    <a:pt x="256" y="505"/>
                  </a:cubicBezTo>
                  <a:lnTo>
                    <a:pt x="256" y="505"/>
                  </a:lnTo>
                  <a:cubicBezTo>
                    <a:pt x="245" y="466"/>
                    <a:pt x="212" y="456"/>
                    <a:pt x="194" y="421"/>
                  </a:cubicBezTo>
                  <a:lnTo>
                    <a:pt x="194" y="421"/>
                  </a:lnTo>
                  <a:cubicBezTo>
                    <a:pt x="186" y="406"/>
                    <a:pt x="171" y="379"/>
                    <a:pt x="156" y="371"/>
                  </a:cubicBezTo>
                  <a:lnTo>
                    <a:pt x="156" y="371"/>
                  </a:lnTo>
                  <a:cubicBezTo>
                    <a:pt x="145" y="368"/>
                    <a:pt x="141" y="375"/>
                    <a:pt x="130" y="364"/>
                  </a:cubicBezTo>
                  <a:lnTo>
                    <a:pt x="130" y="364"/>
                  </a:lnTo>
                  <a:cubicBezTo>
                    <a:pt x="122" y="353"/>
                    <a:pt x="118" y="345"/>
                    <a:pt x="107" y="337"/>
                  </a:cubicBezTo>
                  <a:lnTo>
                    <a:pt x="107" y="337"/>
                  </a:lnTo>
                  <a:cubicBezTo>
                    <a:pt x="88" y="330"/>
                    <a:pt x="73" y="337"/>
                    <a:pt x="53" y="334"/>
                  </a:cubicBezTo>
                  <a:lnTo>
                    <a:pt x="53" y="334"/>
                  </a:lnTo>
                  <a:cubicBezTo>
                    <a:pt x="23" y="326"/>
                    <a:pt x="15" y="288"/>
                    <a:pt x="8" y="265"/>
                  </a:cubicBezTo>
                  <a:lnTo>
                    <a:pt x="8" y="265"/>
                  </a:lnTo>
                  <a:cubicBezTo>
                    <a:pt x="0" y="246"/>
                    <a:pt x="4" y="234"/>
                    <a:pt x="15" y="216"/>
                  </a:cubicBezTo>
                  <a:lnTo>
                    <a:pt x="15" y="216"/>
                  </a:lnTo>
                  <a:cubicBezTo>
                    <a:pt x="19" y="204"/>
                    <a:pt x="19" y="196"/>
                    <a:pt x="23" y="182"/>
                  </a:cubicBezTo>
                  <a:lnTo>
                    <a:pt x="23" y="182"/>
                  </a:lnTo>
                  <a:cubicBezTo>
                    <a:pt x="28" y="166"/>
                    <a:pt x="39" y="148"/>
                    <a:pt x="51" y="134"/>
                  </a:cubicBezTo>
                  <a:lnTo>
                    <a:pt x="51" y="134"/>
                  </a:lnTo>
                  <a:cubicBezTo>
                    <a:pt x="57" y="128"/>
                    <a:pt x="63" y="122"/>
                    <a:pt x="68" y="116"/>
                  </a:cubicBezTo>
                  <a:lnTo>
                    <a:pt x="68" y="116"/>
                  </a:lnTo>
                  <a:cubicBezTo>
                    <a:pt x="80" y="105"/>
                    <a:pt x="103" y="98"/>
                    <a:pt x="118" y="94"/>
                  </a:cubicBezTo>
                  <a:lnTo>
                    <a:pt x="118" y="94"/>
                  </a:lnTo>
                  <a:cubicBezTo>
                    <a:pt x="130" y="94"/>
                    <a:pt x="137" y="94"/>
                    <a:pt x="145" y="90"/>
                  </a:cubicBezTo>
                  <a:lnTo>
                    <a:pt x="145" y="90"/>
                  </a:lnTo>
                  <a:cubicBezTo>
                    <a:pt x="153" y="90"/>
                    <a:pt x="160" y="82"/>
                    <a:pt x="168" y="79"/>
                  </a:cubicBezTo>
                  <a:lnTo>
                    <a:pt x="168" y="79"/>
                  </a:lnTo>
                  <a:cubicBezTo>
                    <a:pt x="186" y="71"/>
                    <a:pt x="202" y="82"/>
                    <a:pt x="221" y="71"/>
                  </a:cubicBezTo>
                  <a:lnTo>
                    <a:pt x="221" y="71"/>
                  </a:lnTo>
                  <a:cubicBezTo>
                    <a:pt x="236" y="63"/>
                    <a:pt x="247" y="44"/>
                    <a:pt x="266" y="41"/>
                  </a:cubicBezTo>
                  <a:lnTo>
                    <a:pt x="266" y="41"/>
                  </a:lnTo>
                  <a:cubicBezTo>
                    <a:pt x="282" y="37"/>
                    <a:pt x="305" y="37"/>
                    <a:pt x="320" y="37"/>
                  </a:cubicBezTo>
                  <a:lnTo>
                    <a:pt x="320" y="37"/>
                  </a:lnTo>
                  <a:cubicBezTo>
                    <a:pt x="342" y="37"/>
                    <a:pt x="354" y="30"/>
                    <a:pt x="369" y="18"/>
                  </a:cubicBezTo>
                  <a:lnTo>
                    <a:pt x="658" y="0"/>
                  </a:lnTo>
                  <a:lnTo>
                    <a:pt x="658" y="0"/>
                  </a:lnTo>
                  <a:cubicBezTo>
                    <a:pt x="666" y="15"/>
                    <a:pt x="662" y="37"/>
                    <a:pt x="677" y="41"/>
                  </a:cubicBezTo>
                  <a:lnTo>
                    <a:pt x="677" y="41"/>
                  </a:lnTo>
                  <a:cubicBezTo>
                    <a:pt x="689" y="41"/>
                    <a:pt x="700" y="37"/>
                    <a:pt x="712" y="37"/>
                  </a:cubicBezTo>
                  <a:lnTo>
                    <a:pt x="772" y="116"/>
                  </a:lnTo>
                  <a:lnTo>
                    <a:pt x="1122" y="60"/>
                  </a:lnTo>
                  <a:lnTo>
                    <a:pt x="1122" y="52"/>
                  </a:lnTo>
                  <a:lnTo>
                    <a:pt x="1551" y="348"/>
                  </a:ln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6" name="Freeform 4">
              <a:extLst>
                <a:ext uri="{FF2B5EF4-FFF2-40B4-BE49-F238E27FC236}">
                  <a16:creationId xmlns:a16="http://schemas.microsoft.com/office/drawing/2014/main" id="{F4045C83-C69E-7A45-B10C-06ED059D4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7619" y="7491669"/>
              <a:ext cx="1091636" cy="1016746"/>
            </a:xfrm>
            <a:custGeom>
              <a:avLst/>
              <a:gdLst>
                <a:gd name="T0" fmla="*/ 1547 w 1673"/>
                <a:gd name="T1" fmla="*/ 1374 h 1555"/>
                <a:gd name="T2" fmla="*/ 1619 w 1673"/>
                <a:gd name="T3" fmla="*/ 1471 h 1555"/>
                <a:gd name="T4" fmla="*/ 1475 w 1673"/>
                <a:gd name="T5" fmla="*/ 1421 h 1555"/>
                <a:gd name="T6" fmla="*/ 1420 w 1673"/>
                <a:gd name="T7" fmla="*/ 1434 h 1555"/>
                <a:gd name="T8" fmla="*/ 1373 w 1673"/>
                <a:gd name="T9" fmla="*/ 1489 h 1555"/>
                <a:gd name="T10" fmla="*/ 1322 w 1673"/>
                <a:gd name="T11" fmla="*/ 1487 h 1555"/>
                <a:gd name="T12" fmla="*/ 1196 w 1673"/>
                <a:gd name="T13" fmla="*/ 1494 h 1555"/>
                <a:gd name="T14" fmla="*/ 1065 w 1673"/>
                <a:gd name="T15" fmla="*/ 1502 h 1555"/>
                <a:gd name="T16" fmla="*/ 1000 w 1673"/>
                <a:gd name="T17" fmla="*/ 1415 h 1555"/>
                <a:gd name="T18" fmla="*/ 869 w 1673"/>
                <a:gd name="T19" fmla="*/ 1346 h 1555"/>
                <a:gd name="T20" fmla="*/ 727 w 1673"/>
                <a:gd name="T21" fmla="*/ 1334 h 1555"/>
                <a:gd name="T22" fmla="*/ 631 w 1673"/>
                <a:gd name="T23" fmla="*/ 1343 h 1555"/>
                <a:gd name="T24" fmla="*/ 457 w 1673"/>
                <a:gd name="T25" fmla="*/ 1338 h 1555"/>
                <a:gd name="T26" fmla="*/ 362 w 1673"/>
                <a:gd name="T27" fmla="*/ 1293 h 1555"/>
                <a:gd name="T28" fmla="*/ 108 w 1673"/>
                <a:gd name="T29" fmla="*/ 1332 h 1555"/>
                <a:gd name="T30" fmla="*/ 125 w 1673"/>
                <a:gd name="T31" fmla="*/ 1313 h 1555"/>
                <a:gd name="T32" fmla="*/ 143 w 1673"/>
                <a:gd name="T33" fmla="*/ 1257 h 1555"/>
                <a:gd name="T34" fmla="*/ 156 w 1673"/>
                <a:gd name="T35" fmla="*/ 1220 h 1555"/>
                <a:gd name="T36" fmla="*/ 141 w 1673"/>
                <a:gd name="T37" fmla="*/ 1140 h 1555"/>
                <a:gd name="T38" fmla="*/ 151 w 1673"/>
                <a:gd name="T39" fmla="*/ 1064 h 1555"/>
                <a:gd name="T40" fmla="*/ 149 w 1673"/>
                <a:gd name="T41" fmla="*/ 979 h 1555"/>
                <a:gd name="T42" fmla="*/ 169 w 1673"/>
                <a:gd name="T43" fmla="*/ 935 h 1555"/>
                <a:gd name="T44" fmla="*/ 186 w 1673"/>
                <a:gd name="T45" fmla="*/ 876 h 1555"/>
                <a:gd name="T46" fmla="*/ 170 w 1673"/>
                <a:gd name="T47" fmla="*/ 814 h 1555"/>
                <a:gd name="T48" fmla="*/ 164 w 1673"/>
                <a:gd name="T49" fmla="*/ 772 h 1555"/>
                <a:gd name="T50" fmla="*/ 152 w 1673"/>
                <a:gd name="T51" fmla="*/ 668 h 1555"/>
                <a:gd name="T52" fmla="*/ 115 w 1673"/>
                <a:gd name="T53" fmla="*/ 614 h 1555"/>
                <a:gd name="T54" fmla="*/ 89 w 1673"/>
                <a:gd name="T55" fmla="*/ 564 h 1555"/>
                <a:gd name="T56" fmla="*/ 60 w 1673"/>
                <a:gd name="T57" fmla="*/ 493 h 1555"/>
                <a:gd name="T58" fmla="*/ 12 w 1673"/>
                <a:gd name="T59" fmla="*/ 403 h 1555"/>
                <a:gd name="T60" fmla="*/ 965 w 1673"/>
                <a:gd name="T61" fmla="*/ 26 h 1555"/>
                <a:gd name="T62" fmla="*/ 970 w 1673"/>
                <a:gd name="T63" fmla="*/ 74 h 1555"/>
                <a:gd name="T64" fmla="*/ 1034 w 1673"/>
                <a:gd name="T65" fmla="*/ 159 h 1555"/>
                <a:gd name="T66" fmla="*/ 1013 w 1673"/>
                <a:gd name="T67" fmla="*/ 249 h 1555"/>
                <a:gd name="T68" fmla="*/ 1016 w 1673"/>
                <a:gd name="T69" fmla="*/ 322 h 1555"/>
                <a:gd name="T70" fmla="*/ 995 w 1673"/>
                <a:gd name="T71" fmla="*/ 373 h 1555"/>
                <a:gd name="T72" fmla="*/ 939 w 1673"/>
                <a:gd name="T73" fmla="*/ 453 h 1555"/>
                <a:gd name="T74" fmla="*/ 902 w 1673"/>
                <a:gd name="T75" fmla="*/ 502 h 1555"/>
                <a:gd name="T76" fmla="*/ 873 w 1673"/>
                <a:gd name="T77" fmla="*/ 563 h 1555"/>
                <a:gd name="T78" fmla="*/ 863 w 1673"/>
                <a:gd name="T79" fmla="*/ 636 h 1555"/>
                <a:gd name="T80" fmla="*/ 838 w 1673"/>
                <a:gd name="T81" fmla="*/ 736 h 1555"/>
                <a:gd name="T82" fmla="*/ 915 w 1673"/>
                <a:gd name="T83" fmla="*/ 812 h 1555"/>
                <a:gd name="T84" fmla="*/ 1313 w 1673"/>
                <a:gd name="T85" fmla="*/ 786 h 1555"/>
                <a:gd name="T86" fmla="*/ 1434 w 1673"/>
                <a:gd name="T87" fmla="*/ 859 h 1555"/>
                <a:gd name="T88" fmla="*/ 1446 w 1673"/>
                <a:gd name="T89" fmla="*/ 948 h 1555"/>
                <a:gd name="T90" fmla="*/ 1507 w 1673"/>
                <a:gd name="T91" fmla="*/ 1010 h 1555"/>
                <a:gd name="T92" fmla="*/ 1536 w 1673"/>
                <a:gd name="T93" fmla="*/ 1095 h 1555"/>
                <a:gd name="T94" fmla="*/ 1607 w 1673"/>
                <a:gd name="T95" fmla="*/ 1138 h 1555"/>
                <a:gd name="T96" fmla="*/ 1654 w 1673"/>
                <a:gd name="T97" fmla="*/ 1204 h 1555"/>
                <a:gd name="T98" fmla="*/ 1572 w 1673"/>
                <a:gd name="T99" fmla="*/ 1324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73" h="1555">
                  <a:moveTo>
                    <a:pt x="1572" y="1324"/>
                  </a:moveTo>
                  <a:lnTo>
                    <a:pt x="1572" y="1324"/>
                  </a:lnTo>
                  <a:cubicBezTo>
                    <a:pt x="1560" y="1343"/>
                    <a:pt x="1540" y="1350"/>
                    <a:pt x="1547" y="1374"/>
                  </a:cubicBezTo>
                  <a:lnTo>
                    <a:pt x="1547" y="1374"/>
                  </a:lnTo>
                  <a:cubicBezTo>
                    <a:pt x="1572" y="1389"/>
                    <a:pt x="1590" y="1410"/>
                    <a:pt x="1612" y="1428"/>
                  </a:cubicBezTo>
                  <a:lnTo>
                    <a:pt x="1612" y="1428"/>
                  </a:lnTo>
                  <a:cubicBezTo>
                    <a:pt x="1626" y="1440"/>
                    <a:pt x="1666" y="1478"/>
                    <a:pt x="1619" y="1471"/>
                  </a:cubicBezTo>
                  <a:lnTo>
                    <a:pt x="1619" y="1471"/>
                  </a:lnTo>
                  <a:cubicBezTo>
                    <a:pt x="1592" y="1466"/>
                    <a:pt x="1578" y="1423"/>
                    <a:pt x="1557" y="1409"/>
                  </a:cubicBezTo>
                  <a:lnTo>
                    <a:pt x="1557" y="1409"/>
                  </a:lnTo>
                  <a:cubicBezTo>
                    <a:pt x="1528" y="1391"/>
                    <a:pt x="1509" y="1418"/>
                    <a:pt x="1475" y="1421"/>
                  </a:cubicBezTo>
                  <a:lnTo>
                    <a:pt x="1475" y="1421"/>
                  </a:lnTo>
                  <a:cubicBezTo>
                    <a:pt x="1472" y="1403"/>
                    <a:pt x="1491" y="1350"/>
                    <a:pt x="1454" y="1355"/>
                  </a:cubicBezTo>
                  <a:lnTo>
                    <a:pt x="1454" y="1355"/>
                  </a:lnTo>
                  <a:cubicBezTo>
                    <a:pt x="1430" y="1358"/>
                    <a:pt x="1424" y="1415"/>
                    <a:pt x="1420" y="1434"/>
                  </a:cubicBezTo>
                  <a:lnTo>
                    <a:pt x="1420" y="1434"/>
                  </a:lnTo>
                  <a:cubicBezTo>
                    <a:pt x="1418" y="1445"/>
                    <a:pt x="1417" y="1464"/>
                    <a:pt x="1410" y="1474"/>
                  </a:cubicBezTo>
                  <a:lnTo>
                    <a:pt x="1410" y="1474"/>
                  </a:lnTo>
                  <a:cubicBezTo>
                    <a:pt x="1397" y="1491"/>
                    <a:pt x="1388" y="1480"/>
                    <a:pt x="1373" y="1489"/>
                  </a:cubicBezTo>
                  <a:lnTo>
                    <a:pt x="1373" y="1489"/>
                  </a:lnTo>
                  <a:cubicBezTo>
                    <a:pt x="1358" y="1498"/>
                    <a:pt x="1342" y="1554"/>
                    <a:pt x="1321" y="1518"/>
                  </a:cubicBezTo>
                  <a:lnTo>
                    <a:pt x="1321" y="1518"/>
                  </a:lnTo>
                  <a:cubicBezTo>
                    <a:pt x="1315" y="1508"/>
                    <a:pt x="1333" y="1495"/>
                    <a:pt x="1322" y="1487"/>
                  </a:cubicBezTo>
                  <a:lnTo>
                    <a:pt x="1322" y="1487"/>
                  </a:lnTo>
                  <a:cubicBezTo>
                    <a:pt x="1315" y="1483"/>
                    <a:pt x="1281" y="1497"/>
                    <a:pt x="1272" y="1497"/>
                  </a:cubicBezTo>
                  <a:lnTo>
                    <a:pt x="1272" y="1497"/>
                  </a:lnTo>
                  <a:cubicBezTo>
                    <a:pt x="1251" y="1499"/>
                    <a:pt x="1214" y="1482"/>
                    <a:pt x="1196" y="1494"/>
                  </a:cubicBezTo>
                  <a:lnTo>
                    <a:pt x="1196" y="1494"/>
                  </a:lnTo>
                  <a:cubicBezTo>
                    <a:pt x="1165" y="1514"/>
                    <a:pt x="1189" y="1549"/>
                    <a:pt x="1138" y="1526"/>
                  </a:cubicBezTo>
                  <a:lnTo>
                    <a:pt x="1138" y="1526"/>
                  </a:lnTo>
                  <a:cubicBezTo>
                    <a:pt x="1112" y="1515"/>
                    <a:pt x="1095" y="1505"/>
                    <a:pt x="1065" y="1502"/>
                  </a:cubicBezTo>
                  <a:lnTo>
                    <a:pt x="1065" y="1502"/>
                  </a:lnTo>
                  <a:cubicBezTo>
                    <a:pt x="1034" y="1497"/>
                    <a:pt x="1007" y="1497"/>
                    <a:pt x="977" y="1481"/>
                  </a:cubicBezTo>
                  <a:lnTo>
                    <a:pt x="977" y="1481"/>
                  </a:lnTo>
                  <a:cubicBezTo>
                    <a:pt x="931" y="1454"/>
                    <a:pt x="972" y="1442"/>
                    <a:pt x="1000" y="1415"/>
                  </a:cubicBezTo>
                  <a:lnTo>
                    <a:pt x="1000" y="1415"/>
                  </a:lnTo>
                  <a:cubicBezTo>
                    <a:pt x="968" y="1384"/>
                    <a:pt x="915" y="1378"/>
                    <a:pt x="867" y="1375"/>
                  </a:cubicBezTo>
                  <a:lnTo>
                    <a:pt x="867" y="1375"/>
                  </a:lnTo>
                  <a:cubicBezTo>
                    <a:pt x="866" y="1364"/>
                    <a:pt x="865" y="1354"/>
                    <a:pt x="869" y="1346"/>
                  </a:cubicBezTo>
                  <a:lnTo>
                    <a:pt x="869" y="1346"/>
                  </a:lnTo>
                  <a:cubicBezTo>
                    <a:pt x="834" y="1330"/>
                    <a:pt x="802" y="1363"/>
                    <a:pt x="767" y="1352"/>
                  </a:cubicBezTo>
                  <a:lnTo>
                    <a:pt x="767" y="1352"/>
                  </a:lnTo>
                  <a:cubicBezTo>
                    <a:pt x="750" y="1346"/>
                    <a:pt x="749" y="1331"/>
                    <a:pt x="727" y="1334"/>
                  </a:cubicBezTo>
                  <a:lnTo>
                    <a:pt x="727" y="1334"/>
                  </a:lnTo>
                  <a:cubicBezTo>
                    <a:pt x="713" y="1335"/>
                    <a:pt x="701" y="1350"/>
                    <a:pt x="687" y="1354"/>
                  </a:cubicBezTo>
                  <a:lnTo>
                    <a:pt x="687" y="1354"/>
                  </a:lnTo>
                  <a:cubicBezTo>
                    <a:pt x="661" y="1363"/>
                    <a:pt x="656" y="1353"/>
                    <a:pt x="631" y="1343"/>
                  </a:cubicBezTo>
                  <a:lnTo>
                    <a:pt x="631" y="1343"/>
                  </a:lnTo>
                  <a:cubicBezTo>
                    <a:pt x="607" y="1334"/>
                    <a:pt x="595" y="1340"/>
                    <a:pt x="569" y="1343"/>
                  </a:cubicBezTo>
                  <a:lnTo>
                    <a:pt x="569" y="1343"/>
                  </a:lnTo>
                  <a:cubicBezTo>
                    <a:pt x="534" y="1347"/>
                    <a:pt x="491" y="1344"/>
                    <a:pt x="457" y="1338"/>
                  </a:cubicBezTo>
                  <a:lnTo>
                    <a:pt x="457" y="1338"/>
                  </a:lnTo>
                  <a:cubicBezTo>
                    <a:pt x="440" y="1335"/>
                    <a:pt x="419" y="1331"/>
                    <a:pt x="403" y="1325"/>
                  </a:cubicBezTo>
                  <a:lnTo>
                    <a:pt x="403" y="1325"/>
                  </a:lnTo>
                  <a:cubicBezTo>
                    <a:pt x="386" y="1318"/>
                    <a:pt x="376" y="1300"/>
                    <a:pt x="362" y="1293"/>
                  </a:cubicBezTo>
                  <a:lnTo>
                    <a:pt x="362" y="1293"/>
                  </a:lnTo>
                  <a:cubicBezTo>
                    <a:pt x="336" y="1282"/>
                    <a:pt x="276" y="1306"/>
                    <a:pt x="247" y="1311"/>
                  </a:cubicBezTo>
                  <a:lnTo>
                    <a:pt x="247" y="1311"/>
                  </a:lnTo>
                  <a:cubicBezTo>
                    <a:pt x="199" y="1320"/>
                    <a:pt x="154" y="1323"/>
                    <a:pt x="108" y="1332"/>
                  </a:cubicBezTo>
                  <a:lnTo>
                    <a:pt x="108" y="1332"/>
                  </a:lnTo>
                  <a:cubicBezTo>
                    <a:pt x="109" y="1331"/>
                    <a:pt x="110" y="1329"/>
                    <a:pt x="111" y="1328"/>
                  </a:cubicBezTo>
                  <a:lnTo>
                    <a:pt x="111" y="1328"/>
                  </a:lnTo>
                  <a:cubicBezTo>
                    <a:pt x="116" y="1323"/>
                    <a:pt x="121" y="1317"/>
                    <a:pt x="125" y="1313"/>
                  </a:cubicBezTo>
                  <a:lnTo>
                    <a:pt x="125" y="1313"/>
                  </a:lnTo>
                  <a:cubicBezTo>
                    <a:pt x="126" y="1310"/>
                    <a:pt x="128" y="1306"/>
                    <a:pt x="130" y="1304"/>
                  </a:cubicBezTo>
                  <a:lnTo>
                    <a:pt x="137" y="1296"/>
                  </a:lnTo>
                  <a:lnTo>
                    <a:pt x="137" y="1296"/>
                  </a:lnTo>
                  <a:cubicBezTo>
                    <a:pt x="145" y="1285"/>
                    <a:pt x="143" y="1268"/>
                    <a:pt x="143" y="1257"/>
                  </a:cubicBezTo>
                  <a:lnTo>
                    <a:pt x="143" y="1257"/>
                  </a:lnTo>
                  <a:cubicBezTo>
                    <a:pt x="143" y="1250"/>
                    <a:pt x="142" y="1244"/>
                    <a:pt x="143" y="1239"/>
                  </a:cubicBezTo>
                  <a:lnTo>
                    <a:pt x="143" y="1239"/>
                  </a:lnTo>
                  <a:cubicBezTo>
                    <a:pt x="145" y="1232"/>
                    <a:pt x="152" y="1226"/>
                    <a:pt x="156" y="1220"/>
                  </a:cubicBezTo>
                  <a:lnTo>
                    <a:pt x="156" y="1220"/>
                  </a:lnTo>
                  <a:cubicBezTo>
                    <a:pt x="164" y="1209"/>
                    <a:pt x="165" y="1192"/>
                    <a:pt x="164" y="1179"/>
                  </a:cubicBezTo>
                  <a:lnTo>
                    <a:pt x="164" y="1179"/>
                  </a:lnTo>
                  <a:cubicBezTo>
                    <a:pt x="163" y="1164"/>
                    <a:pt x="149" y="1153"/>
                    <a:pt x="141" y="1140"/>
                  </a:cubicBezTo>
                  <a:lnTo>
                    <a:pt x="141" y="1140"/>
                  </a:lnTo>
                  <a:cubicBezTo>
                    <a:pt x="135" y="1128"/>
                    <a:pt x="126" y="1116"/>
                    <a:pt x="127" y="1101"/>
                  </a:cubicBezTo>
                  <a:lnTo>
                    <a:pt x="127" y="1101"/>
                  </a:lnTo>
                  <a:cubicBezTo>
                    <a:pt x="128" y="1087"/>
                    <a:pt x="146" y="1078"/>
                    <a:pt x="151" y="1064"/>
                  </a:cubicBezTo>
                  <a:lnTo>
                    <a:pt x="151" y="1064"/>
                  </a:lnTo>
                  <a:cubicBezTo>
                    <a:pt x="155" y="1050"/>
                    <a:pt x="147" y="1036"/>
                    <a:pt x="145" y="1023"/>
                  </a:cubicBezTo>
                  <a:lnTo>
                    <a:pt x="145" y="1023"/>
                  </a:lnTo>
                  <a:cubicBezTo>
                    <a:pt x="141" y="1010"/>
                    <a:pt x="142" y="992"/>
                    <a:pt x="149" y="979"/>
                  </a:cubicBezTo>
                  <a:lnTo>
                    <a:pt x="149" y="979"/>
                  </a:lnTo>
                  <a:cubicBezTo>
                    <a:pt x="151" y="971"/>
                    <a:pt x="154" y="964"/>
                    <a:pt x="157" y="956"/>
                  </a:cubicBezTo>
                  <a:lnTo>
                    <a:pt x="157" y="956"/>
                  </a:lnTo>
                  <a:cubicBezTo>
                    <a:pt x="161" y="950"/>
                    <a:pt x="166" y="942"/>
                    <a:pt x="169" y="935"/>
                  </a:cubicBezTo>
                  <a:lnTo>
                    <a:pt x="169" y="935"/>
                  </a:lnTo>
                  <a:cubicBezTo>
                    <a:pt x="174" y="921"/>
                    <a:pt x="170" y="907"/>
                    <a:pt x="173" y="893"/>
                  </a:cubicBezTo>
                  <a:lnTo>
                    <a:pt x="173" y="893"/>
                  </a:lnTo>
                  <a:cubicBezTo>
                    <a:pt x="174" y="885"/>
                    <a:pt x="181" y="883"/>
                    <a:pt x="186" y="876"/>
                  </a:cubicBezTo>
                  <a:lnTo>
                    <a:pt x="186" y="876"/>
                  </a:lnTo>
                  <a:cubicBezTo>
                    <a:pt x="189" y="870"/>
                    <a:pt x="188" y="863"/>
                    <a:pt x="187" y="855"/>
                  </a:cubicBezTo>
                  <a:lnTo>
                    <a:pt x="187" y="855"/>
                  </a:lnTo>
                  <a:cubicBezTo>
                    <a:pt x="184" y="840"/>
                    <a:pt x="176" y="827"/>
                    <a:pt x="170" y="814"/>
                  </a:cubicBezTo>
                  <a:lnTo>
                    <a:pt x="170" y="814"/>
                  </a:lnTo>
                  <a:cubicBezTo>
                    <a:pt x="167" y="808"/>
                    <a:pt x="164" y="800"/>
                    <a:pt x="163" y="794"/>
                  </a:cubicBezTo>
                  <a:lnTo>
                    <a:pt x="163" y="794"/>
                  </a:lnTo>
                  <a:cubicBezTo>
                    <a:pt x="161" y="786"/>
                    <a:pt x="163" y="780"/>
                    <a:pt x="164" y="772"/>
                  </a:cubicBezTo>
                  <a:lnTo>
                    <a:pt x="164" y="772"/>
                  </a:lnTo>
                  <a:cubicBezTo>
                    <a:pt x="166" y="750"/>
                    <a:pt x="175" y="729"/>
                    <a:pt x="170" y="708"/>
                  </a:cubicBezTo>
                  <a:lnTo>
                    <a:pt x="170" y="708"/>
                  </a:lnTo>
                  <a:cubicBezTo>
                    <a:pt x="167" y="694"/>
                    <a:pt x="160" y="680"/>
                    <a:pt x="152" y="668"/>
                  </a:cubicBezTo>
                  <a:lnTo>
                    <a:pt x="152" y="668"/>
                  </a:lnTo>
                  <a:cubicBezTo>
                    <a:pt x="145" y="656"/>
                    <a:pt x="133" y="646"/>
                    <a:pt x="126" y="634"/>
                  </a:cubicBezTo>
                  <a:lnTo>
                    <a:pt x="126" y="634"/>
                  </a:lnTo>
                  <a:cubicBezTo>
                    <a:pt x="122" y="628"/>
                    <a:pt x="118" y="620"/>
                    <a:pt x="115" y="614"/>
                  </a:cubicBezTo>
                  <a:lnTo>
                    <a:pt x="115" y="614"/>
                  </a:lnTo>
                  <a:cubicBezTo>
                    <a:pt x="110" y="609"/>
                    <a:pt x="106" y="604"/>
                    <a:pt x="101" y="597"/>
                  </a:cubicBezTo>
                  <a:lnTo>
                    <a:pt x="101" y="597"/>
                  </a:lnTo>
                  <a:cubicBezTo>
                    <a:pt x="95" y="587"/>
                    <a:pt x="93" y="576"/>
                    <a:pt x="89" y="564"/>
                  </a:cubicBezTo>
                  <a:lnTo>
                    <a:pt x="89" y="564"/>
                  </a:lnTo>
                  <a:cubicBezTo>
                    <a:pt x="86" y="554"/>
                    <a:pt x="89" y="540"/>
                    <a:pt x="83" y="533"/>
                  </a:cubicBezTo>
                  <a:lnTo>
                    <a:pt x="83" y="533"/>
                  </a:lnTo>
                  <a:cubicBezTo>
                    <a:pt x="70" y="518"/>
                    <a:pt x="62" y="515"/>
                    <a:pt x="60" y="493"/>
                  </a:cubicBezTo>
                  <a:lnTo>
                    <a:pt x="60" y="493"/>
                  </a:lnTo>
                  <a:cubicBezTo>
                    <a:pt x="58" y="475"/>
                    <a:pt x="55" y="477"/>
                    <a:pt x="42" y="465"/>
                  </a:cubicBezTo>
                  <a:lnTo>
                    <a:pt x="42" y="465"/>
                  </a:lnTo>
                  <a:cubicBezTo>
                    <a:pt x="28" y="451"/>
                    <a:pt x="10" y="424"/>
                    <a:pt x="12" y="403"/>
                  </a:cubicBezTo>
                  <a:lnTo>
                    <a:pt x="0" y="39"/>
                  </a:lnTo>
                  <a:lnTo>
                    <a:pt x="955" y="0"/>
                  </a:lnTo>
                  <a:lnTo>
                    <a:pt x="955" y="0"/>
                  </a:lnTo>
                  <a:cubicBezTo>
                    <a:pt x="958" y="10"/>
                    <a:pt x="962" y="23"/>
                    <a:pt x="965" y="26"/>
                  </a:cubicBezTo>
                  <a:lnTo>
                    <a:pt x="965" y="26"/>
                  </a:lnTo>
                  <a:cubicBezTo>
                    <a:pt x="974" y="33"/>
                    <a:pt x="996" y="13"/>
                    <a:pt x="998" y="36"/>
                  </a:cubicBezTo>
                  <a:lnTo>
                    <a:pt x="998" y="36"/>
                  </a:lnTo>
                  <a:cubicBezTo>
                    <a:pt x="1000" y="49"/>
                    <a:pt x="973" y="64"/>
                    <a:pt x="970" y="74"/>
                  </a:cubicBezTo>
                  <a:lnTo>
                    <a:pt x="970" y="74"/>
                  </a:lnTo>
                  <a:cubicBezTo>
                    <a:pt x="966" y="87"/>
                    <a:pt x="969" y="143"/>
                    <a:pt x="976" y="154"/>
                  </a:cubicBezTo>
                  <a:lnTo>
                    <a:pt x="976" y="154"/>
                  </a:lnTo>
                  <a:cubicBezTo>
                    <a:pt x="992" y="179"/>
                    <a:pt x="1017" y="147"/>
                    <a:pt x="1034" y="159"/>
                  </a:cubicBezTo>
                  <a:lnTo>
                    <a:pt x="1034" y="159"/>
                  </a:lnTo>
                  <a:cubicBezTo>
                    <a:pt x="1048" y="170"/>
                    <a:pt x="1025" y="208"/>
                    <a:pt x="1021" y="218"/>
                  </a:cubicBezTo>
                  <a:lnTo>
                    <a:pt x="1021" y="218"/>
                  </a:lnTo>
                  <a:cubicBezTo>
                    <a:pt x="1017" y="228"/>
                    <a:pt x="1012" y="238"/>
                    <a:pt x="1013" y="249"/>
                  </a:cubicBezTo>
                  <a:lnTo>
                    <a:pt x="1013" y="249"/>
                  </a:lnTo>
                  <a:cubicBezTo>
                    <a:pt x="1016" y="263"/>
                    <a:pt x="1024" y="262"/>
                    <a:pt x="1028" y="272"/>
                  </a:cubicBezTo>
                  <a:lnTo>
                    <a:pt x="1028" y="272"/>
                  </a:lnTo>
                  <a:cubicBezTo>
                    <a:pt x="1035" y="290"/>
                    <a:pt x="1028" y="305"/>
                    <a:pt x="1016" y="322"/>
                  </a:cubicBezTo>
                  <a:lnTo>
                    <a:pt x="1016" y="322"/>
                  </a:lnTo>
                  <a:cubicBezTo>
                    <a:pt x="1010" y="329"/>
                    <a:pt x="999" y="333"/>
                    <a:pt x="995" y="342"/>
                  </a:cubicBezTo>
                  <a:lnTo>
                    <a:pt x="995" y="342"/>
                  </a:lnTo>
                  <a:cubicBezTo>
                    <a:pt x="988" y="356"/>
                    <a:pt x="995" y="361"/>
                    <a:pt x="995" y="373"/>
                  </a:cubicBezTo>
                  <a:lnTo>
                    <a:pt x="995" y="373"/>
                  </a:lnTo>
                  <a:cubicBezTo>
                    <a:pt x="994" y="399"/>
                    <a:pt x="985" y="393"/>
                    <a:pt x="965" y="406"/>
                  </a:cubicBezTo>
                  <a:lnTo>
                    <a:pt x="965" y="406"/>
                  </a:lnTo>
                  <a:cubicBezTo>
                    <a:pt x="944" y="419"/>
                    <a:pt x="954" y="440"/>
                    <a:pt x="939" y="453"/>
                  </a:cubicBezTo>
                  <a:lnTo>
                    <a:pt x="939" y="453"/>
                  </a:lnTo>
                  <a:cubicBezTo>
                    <a:pt x="926" y="465"/>
                    <a:pt x="905" y="458"/>
                    <a:pt x="901" y="482"/>
                  </a:cubicBezTo>
                  <a:lnTo>
                    <a:pt x="901" y="482"/>
                  </a:lnTo>
                  <a:cubicBezTo>
                    <a:pt x="901" y="488"/>
                    <a:pt x="901" y="496"/>
                    <a:pt x="902" y="502"/>
                  </a:cubicBezTo>
                  <a:lnTo>
                    <a:pt x="902" y="502"/>
                  </a:lnTo>
                  <a:cubicBezTo>
                    <a:pt x="927" y="498"/>
                    <a:pt x="924" y="512"/>
                    <a:pt x="911" y="523"/>
                  </a:cubicBezTo>
                  <a:lnTo>
                    <a:pt x="911" y="523"/>
                  </a:lnTo>
                  <a:cubicBezTo>
                    <a:pt x="900" y="534"/>
                    <a:pt x="870" y="542"/>
                    <a:pt x="873" y="563"/>
                  </a:cubicBezTo>
                  <a:lnTo>
                    <a:pt x="873" y="563"/>
                  </a:lnTo>
                  <a:cubicBezTo>
                    <a:pt x="876" y="581"/>
                    <a:pt x="902" y="574"/>
                    <a:pt x="887" y="594"/>
                  </a:cubicBezTo>
                  <a:lnTo>
                    <a:pt x="887" y="594"/>
                  </a:lnTo>
                  <a:cubicBezTo>
                    <a:pt x="872" y="614"/>
                    <a:pt x="848" y="604"/>
                    <a:pt x="863" y="636"/>
                  </a:cubicBezTo>
                  <a:lnTo>
                    <a:pt x="863" y="636"/>
                  </a:lnTo>
                  <a:cubicBezTo>
                    <a:pt x="872" y="653"/>
                    <a:pt x="890" y="654"/>
                    <a:pt x="869" y="674"/>
                  </a:cubicBezTo>
                  <a:lnTo>
                    <a:pt x="869" y="674"/>
                  </a:lnTo>
                  <a:cubicBezTo>
                    <a:pt x="842" y="700"/>
                    <a:pt x="829" y="697"/>
                    <a:pt x="838" y="736"/>
                  </a:cubicBezTo>
                  <a:lnTo>
                    <a:pt x="838" y="736"/>
                  </a:lnTo>
                  <a:cubicBezTo>
                    <a:pt x="845" y="763"/>
                    <a:pt x="847" y="788"/>
                    <a:pt x="849" y="816"/>
                  </a:cubicBezTo>
                  <a:lnTo>
                    <a:pt x="849" y="816"/>
                  </a:lnTo>
                  <a:cubicBezTo>
                    <a:pt x="867" y="816"/>
                    <a:pt x="899" y="818"/>
                    <a:pt x="915" y="812"/>
                  </a:cubicBezTo>
                  <a:lnTo>
                    <a:pt x="915" y="812"/>
                  </a:lnTo>
                  <a:cubicBezTo>
                    <a:pt x="989" y="807"/>
                    <a:pt x="1064" y="802"/>
                    <a:pt x="1138" y="797"/>
                  </a:cubicBezTo>
                  <a:lnTo>
                    <a:pt x="1138" y="797"/>
                  </a:lnTo>
                  <a:cubicBezTo>
                    <a:pt x="1196" y="793"/>
                    <a:pt x="1254" y="789"/>
                    <a:pt x="1313" y="786"/>
                  </a:cubicBezTo>
                  <a:lnTo>
                    <a:pt x="1313" y="786"/>
                  </a:lnTo>
                  <a:cubicBezTo>
                    <a:pt x="1348" y="784"/>
                    <a:pt x="1401" y="769"/>
                    <a:pt x="1436" y="777"/>
                  </a:cubicBezTo>
                  <a:lnTo>
                    <a:pt x="1436" y="777"/>
                  </a:lnTo>
                  <a:cubicBezTo>
                    <a:pt x="1475" y="786"/>
                    <a:pt x="1446" y="832"/>
                    <a:pt x="1434" y="859"/>
                  </a:cubicBezTo>
                  <a:lnTo>
                    <a:pt x="1434" y="859"/>
                  </a:lnTo>
                  <a:cubicBezTo>
                    <a:pt x="1426" y="873"/>
                    <a:pt x="1418" y="896"/>
                    <a:pt x="1424" y="913"/>
                  </a:cubicBezTo>
                  <a:lnTo>
                    <a:pt x="1424" y="913"/>
                  </a:lnTo>
                  <a:cubicBezTo>
                    <a:pt x="1428" y="926"/>
                    <a:pt x="1441" y="935"/>
                    <a:pt x="1446" y="948"/>
                  </a:cubicBezTo>
                  <a:lnTo>
                    <a:pt x="1446" y="948"/>
                  </a:lnTo>
                  <a:cubicBezTo>
                    <a:pt x="1454" y="965"/>
                    <a:pt x="1451" y="971"/>
                    <a:pt x="1468" y="983"/>
                  </a:cubicBezTo>
                  <a:lnTo>
                    <a:pt x="1468" y="983"/>
                  </a:lnTo>
                  <a:cubicBezTo>
                    <a:pt x="1480" y="993"/>
                    <a:pt x="1495" y="1000"/>
                    <a:pt x="1507" y="1010"/>
                  </a:cubicBezTo>
                  <a:lnTo>
                    <a:pt x="1507" y="1010"/>
                  </a:lnTo>
                  <a:cubicBezTo>
                    <a:pt x="1523" y="1024"/>
                    <a:pt x="1532" y="1044"/>
                    <a:pt x="1535" y="1065"/>
                  </a:cubicBezTo>
                  <a:lnTo>
                    <a:pt x="1535" y="1065"/>
                  </a:lnTo>
                  <a:cubicBezTo>
                    <a:pt x="1536" y="1072"/>
                    <a:pt x="1533" y="1088"/>
                    <a:pt x="1536" y="1095"/>
                  </a:cubicBezTo>
                  <a:lnTo>
                    <a:pt x="1536" y="1095"/>
                  </a:lnTo>
                  <a:cubicBezTo>
                    <a:pt x="1541" y="1102"/>
                    <a:pt x="1557" y="1103"/>
                    <a:pt x="1565" y="1106"/>
                  </a:cubicBezTo>
                  <a:lnTo>
                    <a:pt x="1565" y="1106"/>
                  </a:lnTo>
                  <a:cubicBezTo>
                    <a:pt x="1576" y="1111"/>
                    <a:pt x="1600" y="1127"/>
                    <a:pt x="1607" y="1138"/>
                  </a:cubicBezTo>
                  <a:lnTo>
                    <a:pt x="1607" y="1138"/>
                  </a:lnTo>
                  <a:cubicBezTo>
                    <a:pt x="1605" y="1152"/>
                    <a:pt x="1595" y="1164"/>
                    <a:pt x="1585" y="1174"/>
                  </a:cubicBezTo>
                  <a:lnTo>
                    <a:pt x="1585" y="1174"/>
                  </a:lnTo>
                  <a:cubicBezTo>
                    <a:pt x="1601" y="1194"/>
                    <a:pt x="1642" y="1187"/>
                    <a:pt x="1654" y="1204"/>
                  </a:cubicBezTo>
                  <a:lnTo>
                    <a:pt x="1654" y="1204"/>
                  </a:lnTo>
                  <a:cubicBezTo>
                    <a:pt x="1672" y="1230"/>
                    <a:pt x="1629" y="1252"/>
                    <a:pt x="1612" y="1264"/>
                  </a:cubicBezTo>
                  <a:lnTo>
                    <a:pt x="1612" y="1264"/>
                  </a:lnTo>
                  <a:cubicBezTo>
                    <a:pt x="1589" y="1283"/>
                    <a:pt x="1586" y="1301"/>
                    <a:pt x="1572" y="1324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FE6A6290-9894-444B-9C84-658B8F2A0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4485" y="2992636"/>
              <a:ext cx="2096860" cy="1310537"/>
            </a:xfrm>
            <a:custGeom>
              <a:avLst/>
              <a:gdLst>
                <a:gd name="T0" fmla="*/ 3208 w 3209"/>
                <a:gd name="T1" fmla="*/ 402 h 2007"/>
                <a:gd name="T2" fmla="*/ 3121 w 3209"/>
                <a:gd name="T3" fmla="*/ 1626 h 2007"/>
                <a:gd name="T4" fmla="*/ 3094 w 3209"/>
                <a:gd name="T5" fmla="*/ 2006 h 2007"/>
                <a:gd name="T6" fmla="*/ 1129 w 3209"/>
                <a:gd name="T7" fmla="*/ 1805 h 2007"/>
                <a:gd name="T8" fmla="*/ 1107 w 3209"/>
                <a:gd name="T9" fmla="*/ 1949 h 2007"/>
                <a:gd name="T10" fmla="*/ 1107 w 3209"/>
                <a:gd name="T11" fmla="*/ 1949 h 2007"/>
                <a:gd name="T12" fmla="*/ 1008 w 3209"/>
                <a:gd name="T13" fmla="*/ 1932 h 2007"/>
                <a:gd name="T14" fmla="*/ 1008 w 3209"/>
                <a:gd name="T15" fmla="*/ 1932 h 2007"/>
                <a:gd name="T16" fmla="*/ 913 w 3209"/>
                <a:gd name="T17" fmla="*/ 1942 h 2007"/>
                <a:gd name="T18" fmla="*/ 913 w 3209"/>
                <a:gd name="T19" fmla="*/ 1942 h 2007"/>
                <a:gd name="T20" fmla="*/ 735 w 3209"/>
                <a:gd name="T21" fmla="*/ 1945 h 2007"/>
                <a:gd name="T22" fmla="*/ 735 w 3209"/>
                <a:gd name="T23" fmla="*/ 1945 h 2007"/>
                <a:gd name="T24" fmla="*/ 586 w 3209"/>
                <a:gd name="T25" fmla="*/ 1905 h 2007"/>
                <a:gd name="T26" fmla="*/ 586 w 3209"/>
                <a:gd name="T27" fmla="*/ 1905 h 2007"/>
                <a:gd name="T28" fmla="*/ 531 w 3209"/>
                <a:gd name="T29" fmla="*/ 1832 h 2007"/>
                <a:gd name="T30" fmla="*/ 531 w 3209"/>
                <a:gd name="T31" fmla="*/ 1832 h 2007"/>
                <a:gd name="T32" fmla="*/ 469 w 3209"/>
                <a:gd name="T33" fmla="*/ 1785 h 2007"/>
                <a:gd name="T34" fmla="*/ 469 w 3209"/>
                <a:gd name="T35" fmla="*/ 1785 h 2007"/>
                <a:gd name="T36" fmla="*/ 450 w 3209"/>
                <a:gd name="T37" fmla="*/ 1681 h 2007"/>
                <a:gd name="T38" fmla="*/ 450 w 3209"/>
                <a:gd name="T39" fmla="*/ 1681 h 2007"/>
                <a:gd name="T40" fmla="*/ 436 w 3209"/>
                <a:gd name="T41" fmla="*/ 1572 h 2007"/>
                <a:gd name="T42" fmla="*/ 436 w 3209"/>
                <a:gd name="T43" fmla="*/ 1572 h 2007"/>
                <a:gd name="T44" fmla="*/ 423 w 3209"/>
                <a:gd name="T45" fmla="*/ 1493 h 2007"/>
                <a:gd name="T46" fmla="*/ 423 w 3209"/>
                <a:gd name="T47" fmla="*/ 1493 h 2007"/>
                <a:gd name="T48" fmla="*/ 331 w 3209"/>
                <a:gd name="T49" fmla="*/ 1428 h 2007"/>
                <a:gd name="T50" fmla="*/ 331 w 3209"/>
                <a:gd name="T51" fmla="*/ 1428 h 2007"/>
                <a:gd name="T52" fmla="*/ 268 w 3209"/>
                <a:gd name="T53" fmla="*/ 1440 h 2007"/>
                <a:gd name="T54" fmla="*/ 268 w 3209"/>
                <a:gd name="T55" fmla="*/ 1440 h 2007"/>
                <a:gd name="T56" fmla="*/ 206 w 3209"/>
                <a:gd name="T57" fmla="*/ 1384 h 2007"/>
                <a:gd name="T58" fmla="*/ 206 w 3209"/>
                <a:gd name="T59" fmla="*/ 1384 h 2007"/>
                <a:gd name="T60" fmla="*/ 213 w 3209"/>
                <a:gd name="T61" fmla="*/ 1237 h 2007"/>
                <a:gd name="T62" fmla="*/ 213 w 3209"/>
                <a:gd name="T63" fmla="*/ 1237 h 2007"/>
                <a:gd name="T64" fmla="*/ 271 w 3209"/>
                <a:gd name="T65" fmla="*/ 1188 h 2007"/>
                <a:gd name="T66" fmla="*/ 271 w 3209"/>
                <a:gd name="T67" fmla="*/ 1188 h 2007"/>
                <a:gd name="T68" fmla="*/ 275 w 3209"/>
                <a:gd name="T69" fmla="*/ 1102 h 2007"/>
                <a:gd name="T70" fmla="*/ 275 w 3209"/>
                <a:gd name="T71" fmla="*/ 1102 h 2007"/>
                <a:gd name="T72" fmla="*/ 294 w 3209"/>
                <a:gd name="T73" fmla="*/ 1025 h 2007"/>
                <a:gd name="T74" fmla="*/ 294 w 3209"/>
                <a:gd name="T75" fmla="*/ 1025 h 2007"/>
                <a:gd name="T76" fmla="*/ 153 w 3209"/>
                <a:gd name="T77" fmla="*/ 950 h 2007"/>
                <a:gd name="T78" fmla="*/ 153 w 3209"/>
                <a:gd name="T79" fmla="*/ 950 h 2007"/>
                <a:gd name="T80" fmla="*/ 63 w 3209"/>
                <a:gd name="T81" fmla="*/ 820 h 2007"/>
                <a:gd name="T82" fmla="*/ 63 w 3209"/>
                <a:gd name="T83" fmla="*/ 820 h 2007"/>
                <a:gd name="T84" fmla="*/ 16 w 3209"/>
                <a:gd name="T85" fmla="*/ 661 h 2007"/>
                <a:gd name="T86" fmla="*/ 16 w 3209"/>
                <a:gd name="T87" fmla="*/ 661 h 2007"/>
                <a:gd name="T88" fmla="*/ 52 w 3209"/>
                <a:gd name="T89" fmla="*/ 597 h 2007"/>
                <a:gd name="T90" fmla="*/ 52 w 3209"/>
                <a:gd name="T91" fmla="*/ 597 h 2007"/>
                <a:gd name="T92" fmla="*/ 47 w 3209"/>
                <a:gd name="T93" fmla="*/ 531 h 2007"/>
                <a:gd name="T94" fmla="*/ 47 w 3209"/>
                <a:gd name="T95" fmla="*/ 531 h 2007"/>
                <a:gd name="T96" fmla="*/ 43 w 3209"/>
                <a:gd name="T97" fmla="*/ 486 h 2007"/>
                <a:gd name="T98" fmla="*/ 43 w 3209"/>
                <a:gd name="T99" fmla="*/ 486 h 2007"/>
                <a:gd name="T100" fmla="*/ 17 w 3209"/>
                <a:gd name="T101" fmla="*/ 462 h 2007"/>
                <a:gd name="T102" fmla="*/ 17 w 3209"/>
                <a:gd name="T103" fmla="*/ 462 h 2007"/>
                <a:gd name="T104" fmla="*/ 35 w 3209"/>
                <a:gd name="T105" fmla="*/ 318 h 2007"/>
                <a:gd name="T106" fmla="*/ 35 w 3209"/>
                <a:gd name="T107" fmla="*/ 318 h 2007"/>
                <a:gd name="T108" fmla="*/ 61 w 3209"/>
                <a:gd name="T109" fmla="*/ 182 h 2007"/>
                <a:gd name="T110" fmla="*/ 61 w 3209"/>
                <a:gd name="T111" fmla="*/ 182 h 2007"/>
                <a:gd name="T112" fmla="*/ 96 w 3209"/>
                <a:gd name="T113" fmla="*/ 0 h 2007"/>
                <a:gd name="T114" fmla="*/ 96 w 3209"/>
                <a:gd name="T115" fmla="*/ 0 h 2007"/>
                <a:gd name="T116" fmla="*/ 3208 w 3209"/>
                <a:gd name="T117" fmla="*/ 402 h 2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09" h="2007">
                  <a:moveTo>
                    <a:pt x="3208" y="402"/>
                  </a:moveTo>
                  <a:lnTo>
                    <a:pt x="3121" y="1626"/>
                  </a:lnTo>
                  <a:lnTo>
                    <a:pt x="3094" y="2006"/>
                  </a:lnTo>
                  <a:lnTo>
                    <a:pt x="1129" y="1805"/>
                  </a:lnTo>
                  <a:lnTo>
                    <a:pt x="1107" y="1949"/>
                  </a:lnTo>
                  <a:lnTo>
                    <a:pt x="1107" y="1949"/>
                  </a:lnTo>
                  <a:cubicBezTo>
                    <a:pt x="1089" y="1946"/>
                    <a:pt x="1026" y="1933"/>
                    <a:pt x="1008" y="1932"/>
                  </a:cubicBezTo>
                  <a:lnTo>
                    <a:pt x="1008" y="1932"/>
                  </a:lnTo>
                  <a:cubicBezTo>
                    <a:pt x="968" y="1927"/>
                    <a:pt x="947" y="1930"/>
                    <a:pt x="913" y="1942"/>
                  </a:cubicBezTo>
                  <a:lnTo>
                    <a:pt x="913" y="1942"/>
                  </a:lnTo>
                  <a:cubicBezTo>
                    <a:pt x="853" y="1964"/>
                    <a:pt x="796" y="1939"/>
                    <a:pt x="735" y="1945"/>
                  </a:cubicBezTo>
                  <a:lnTo>
                    <a:pt x="735" y="1945"/>
                  </a:lnTo>
                  <a:cubicBezTo>
                    <a:pt x="669" y="1952"/>
                    <a:pt x="640" y="1949"/>
                    <a:pt x="586" y="1905"/>
                  </a:cubicBezTo>
                  <a:lnTo>
                    <a:pt x="586" y="1905"/>
                  </a:lnTo>
                  <a:cubicBezTo>
                    <a:pt x="560" y="1885"/>
                    <a:pt x="550" y="1857"/>
                    <a:pt x="531" y="1832"/>
                  </a:cubicBezTo>
                  <a:lnTo>
                    <a:pt x="531" y="1832"/>
                  </a:lnTo>
                  <a:cubicBezTo>
                    <a:pt x="511" y="1805"/>
                    <a:pt x="495" y="1801"/>
                    <a:pt x="469" y="1785"/>
                  </a:cubicBezTo>
                  <a:lnTo>
                    <a:pt x="469" y="1785"/>
                  </a:lnTo>
                  <a:cubicBezTo>
                    <a:pt x="426" y="1760"/>
                    <a:pt x="445" y="1721"/>
                    <a:pt x="450" y="1681"/>
                  </a:cubicBezTo>
                  <a:lnTo>
                    <a:pt x="450" y="1681"/>
                  </a:lnTo>
                  <a:cubicBezTo>
                    <a:pt x="456" y="1641"/>
                    <a:pt x="450" y="1610"/>
                    <a:pt x="436" y="1572"/>
                  </a:cubicBezTo>
                  <a:lnTo>
                    <a:pt x="436" y="1572"/>
                  </a:lnTo>
                  <a:cubicBezTo>
                    <a:pt x="425" y="1544"/>
                    <a:pt x="426" y="1525"/>
                    <a:pt x="423" y="1493"/>
                  </a:cubicBezTo>
                  <a:lnTo>
                    <a:pt x="423" y="1493"/>
                  </a:lnTo>
                  <a:cubicBezTo>
                    <a:pt x="420" y="1429"/>
                    <a:pt x="392" y="1377"/>
                    <a:pt x="331" y="1428"/>
                  </a:cubicBezTo>
                  <a:lnTo>
                    <a:pt x="331" y="1428"/>
                  </a:lnTo>
                  <a:cubicBezTo>
                    <a:pt x="303" y="1451"/>
                    <a:pt x="301" y="1460"/>
                    <a:pt x="268" y="1440"/>
                  </a:cubicBezTo>
                  <a:lnTo>
                    <a:pt x="268" y="1440"/>
                  </a:lnTo>
                  <a:cubicBezTo>
                    <a:pt x="245" y="1426"/>
                    <a:pt x="225" y="1404"/>
                    <a:pt x="206" y="1384"/>
                  </a:cubicBezTo>
                  <a:lnTo>
                    <a:pt x="206" y="1384"/>
                  </a:lnTo>
                  <a:cubicBezTo>
                    <a:pt x="164" y="1341"/>
                    <a:pt x="164" y="1277"/>
                    <a:pt x="213" y="1237"/>
                  </a:cubicBezTo>
                  <a:lnTo>
                    <a:pt x="213" y="1237"/>
                  </a:lnTo>
                  <a:cubicBezTo>
                    <a:pt x="234" y="1221"/>
                    <a:pt x="257" y="1213"/>
                    <a:pt x="271" y="1188"/>
                  </a:cubicBezTo>
                  <a:lnTo>
                    <a:pt x="271" y="1188"/>
                  </a:lnTo>
                  <a:cubicBezTo>
                    <a:pt x="285" y="1159"/>
                    <a:pt x="273" y="1133"/>
                    <a:pt x="275" y="1102"/>
                  </a:cubicBezTo>
                  <a:lnTo>
                    <a:pt x="275" y="1102"/>
                  </a:lnTo>
                  <a:cubicBezTo>
                    <a:pt x="277" y="1075"/>
                    <a:pt x="297" y="1053"/>
                    <a:pt x="294" y="1025"/>
                  </a:cubicBezTo>
                  <a:lnTo>
                    <a:pt x="294" y="1025"/>
                  </a:lnTo>
                  <a:cubicBezTo>
                    <a:pt x="289" y="972"/>
                    <a:pt x="189" y="980"/>
                    <a:pt x="153" y="950"/>
                  </a:cubicBezTo>
                  <a:lnTo>
                    <a:pt x="153" y="950"/>
                  </a:lnTo>
                  <a:cubicBezTo>
                    <a:pt x="110" y="916"/>
                    <a:pt x="84" y="869"/>
                    <a:pt x="63" y="820"/>
                  </a:cubicBezTo>
                  <a:lnTo>
                    <a:pt x="63" y="820"/>
                  </a:lnTo>
                  <a:cubicBezTo>
                    <a:pt x="40" y="766"/>
                    <a:pt x="13" y="722"/>
                    <a:pt x="16" y="661"/>
                  </a:cubicBezTo>
                  <a:lnTo>
                    <a:pt x="16" y="661"/>
                  </a:lnTo>
                  <a:cubicBezTo>
                    <a:pt x="19" y="625"/>
                    <a:pt x="34" y="624"/>
                    <a:pt x="52" y="597"/>
                  </a:cubicBezTo>
                  <a:lnTo>
                    <a:pt x="52" y="597"/>
                  </a:lnTo>
                  <a:cubicBezTo>
                    <a:pt x="73" y="563"/>
                    <a:pt x="57" y="563"/>
                    <a:pt x="47" y="531"/>
                  </a:cubicBezTo>
                  <a:lnTo>
                    <a:pt x="47" y="531"/>
                  </a:lnTo>
                  <a:cubicBezTo>
                    <a:pt x="43" y="518"/>
                    <a:pt x="49" y="498"/>
                    <a:pt x="43" y="486"/>
                  </a:cubicBezTo>
                  <a:lnTo>
                    <a:pt x="43" y="486"/>
                  </a:lnTo>
                  <a:cubicBezTo>
                    <a:pt x="38" y="473"/>
                    <a:pt x="20" y="468"/>
                    <a:pt x="17" y="462"/>
                  </a:cubicBezTo>
                  <a:lnTo>
                    <a:pt x="17" y="462"/>
                  </a:lnTo>
                  <a:cubicBezTo>
                    <a:pt x="0" y="427"/>
                    <a:pt x="27" y="356"/>
                    <a:pt x="35" y="318"/>
                  </a:cubicBezTo>
                  <a:lnTo>
                    <a:pt x="35" y="318"/>
                  </a:lnTo>
                  <a:cubicBezTo>
                    <a:pt x="44" y="272"/>
                    <a:pt x="52" y="227"/>
                    <a:pt x="61" y="182"/>
                  </a:cubicBezTo>
                  <a:lnTo>
                    <a:pt x="61" y="182"/>
                  </a:lnTo>
                  <a:cubicBezTo>
                    <a:pt x="73" y="121"/>
                    <a:pt x="84" y="61"/>
                    <a:pt x="96" y="0"/>
                  </a:cubicBezTo>
                  <a:lnTo>
                    <a:pt x="96" y="0"/>
                  </a:lnTo>
                  <a:cubicBezTo>
                    <a:pt x="921" y="156"/>
                    <a:pt x="1988" y="316"/>
                    <a:pt x="3208" y="402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FB2E2B7E-4F48-3D48-B00C-29E3BBCE6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61213" y="5242151"/>
              <a:ext cx="812245" cy="967782"/>
            </a:xfrm>
            <a:custGeom>
              <a:avLst/>
              <a:gdLst>
                <a:gd name="T0" fmla="*/ 1220 w 1243"/>
                <a:gd name="T1" fmla="*/ 417 h 1482"/>
                <a:gd name="T2" fmla="*/ 1218 w 1243"/>
                <a:gd name="T3" fmla="*/ 460 h 1482"/>
                <a:gd name="T4" fmla="*/ 1204 w 1243"/>
                <a:gd name="T5" fmla="*/ 502 h 1482"/>
                <a:gd name="T6" fmla="*/ 1197 w 1243"/>
                <a:gd name="T7" fmla="*/ 524 h 1482"/>
                <a:gd name="T8" fmla="*/ 1167 w 1243"/>
                <a:gd name="T9" fmla="*/ 566 h 1482"/>
                <a:gd name="T10" fmla="*/ 1153 w 1243"/>
                <a:gd name="T11" fmla="*/ 620 h 1482"/>
                <a:gd name="T12" fmla="*/ 1144 w 1243"/>
                <a:gd name="T13" fmla="*/ 642 h 1482"/>
                <a:gd name="T14" fmla="*/ 1123 w 1243"/>
                <a:gd name="T15" fmla="*/ 649 h 1482"/>
                <a:gd name="T16" fmla="*/ 1112 w 1243"/>
                <a:gd name="T17" fmla="*/ 655 h 1482"/>
                <a:gd name="T18" fmla="*/ 1102 w 1243"/>
                <a:gd name="T19" fmla="*/ 672 h 1482"/>
                <a:gd name="T20" fmla="*/ 1091 w 1243"/>
                <a:gd name="T21" fmla="*/ 698 h 1482"/>
                <a:gd name="T22" fmla="*/ 1057 w 1243"/>
                <a:gd name="T23" fmla="*/ 769 h 1482"/>
                <a:gd name="T24" fmla="*/ 1020 w 1243"/>
                <a:gd name="T25" fmla="*/ 820 h 1482"/>
                <a:gd name="T26" fmla="*/ 1009 w 1243"/>
                <a:gd name="T27" fmla="*/ 830 h 1482"/>
                <a:gd name="T28" fmla="*/ 1002 w 1243"/>
                <a:gd name="T29" fmla="*/ 832 h 1482"/>
                <a:gd name="T30" fmla="*/ 963 w 1243"/>
                <a:gd name="T31" fmla="*/ 820 h 1482"/>
                <a:gd name="T32" fmla="*/ 931 w 1243"/>
                <a:gd name="T33" fmla="*/ 827 h 1482"/>
                <a:gd name="T34" fmla="*/ 923 w 1243"/>
                <a:gd name="T35" fmla="*/ 830 h 1482"/>
                <a:gd name="T36" fmla="*/ 909 w 1243"/>
                <a:gd name="T37" fmla="*/ 842 h 1482"/>
                <a:gd name="T38" fmla="*/ 873 w 1243"/>
                <a:gd name="T39" fmla="*/ 946 h 1482"/>
                <a:gd name="T40" fmla="*/ 855 w 1243"/>
                <a:gd name="T41" fmla="*/ 979 h 1482"/>
                <a:gd name="T42" fmla="*/ 853 w 1243"/>
                <a:gd name="T43" fmla="*/ 1015 h 1482"/>
                <a:gd name="T44" fmla="*/ 842 w 1243"/>
                <a:gd name="T45" fmla="*/ 1040 h 1482"/>
                <a:gd name="T46" fmla="*/ 832 w 1243"/>
                <a:gd name="T47" fmla="*/ 1048 h 1482"/>
                <a:gd name="T48" fmla="*/ 815 w 1243"/>
                <a:gd name="T49" fmla="*/ 1054 h 1482"/>
                <a:gd name="T50" fmla="*/ 796 w 1243"/>
                <a:gd name="T51" fmla="*/ 1071 h 1482"/>
                <a:gd name="T52" fmla="*/ 788 w 1243"/>
                <a:gd name="T53" fmla="*/ 1094 h 1482"/>
                <a:gd name="T54" fmla="*/ 758 w 1243"/>
                <a:gd name="T55" fmla="*/ 1188 h 1482"/>
                <a:gd name="T56" fmla="*/ 718 w 1243"/>
                <a:gd name="T57" fmla="*/ 1270 h 1482"/>
                <a:gd name="T58" fmla="*/ 708 w 1243"/>
                <a:gd name="T59" fmla="*/ 1283 h 1482"/>
                <a:gd name="T60" fmla="*/ 667 w 1243"/>
                <a:gd name="T61" fmla="*/ 1320 h 1482"/>
                <a:gd name="T62" fmla="*/ 656 w 1243"/>
                <a:gd name="T63" fmla="*/ 1333 h 1482"/>
                <a:gd name="T64" fmla="*/ 633 w 1243"/>
                <a:gd name="T65" fmla="*/ 1351 h 1482"/>
                <a:gd name="T66" fmla="*/ 611 w 1243"/>
                <a:gd name="T67" fmla="*/ 1358 h 1482"/>
                <a:gd name="T68" fmla="*/ 564 w 1243"/>
                <a:gd name="T69" fmla="*/ 1387 h 1482"/>
                <a:gd name="T70" fmla="*/ 548 w 1243"/>
                <a:gd name="T71" fmla="*/ 1401 h 1482"/>
                <a:gd name="T72" fmla="*/ 514 w 1243"/>
                <a:gd name="T73" fmla="*/ 1420 h 1482"/>
                <a:gd name="T74" fmla="*/ 362 w 1243"/>
                <a:gd name="T75" fmla="*/ 1464 h 1482"/>
                <a:gd name="T76" fmla="*/ 341 w 1243"/>
                <a:gd name="T77" fmla="*/ 1472 h 1482"/>
                <a:gd name="T78" fmla="*/ 283 w 1243"/>
                <a:gd name="T79" fmla="*/ 1449 h 1482"/>
                <a:gd name="T80" fmla="*/ 252 w 1243"/>
                <a:gd name="T81" fmla="*/ 1400 h 1482"/>
                <a:gd name="T82" fmla="*/ 245 w 1243"/>
                <a:gd name="T83" fmla="*/ 1389 h 1482"/>
                <a:gd name="T84" fmla="*/ 83 w 1243"/>
                <a:gd name="T85" fmla="*/ 1195 h 1482"/>
                <a:gd name="T86" fmla="*/ 9 w 1243"/>
                <a:gd name="T87" fmla="*/ 1024 h 1482"/>
                <a:gd name="T88" fmla="*/ 4 w 1243"/>
                <a:gd name="T89" fmla="*/ 1007 h 1482"/>
                <a:gd name="T90" fmla="*/ 94 w 1243"/>
                <a:gd name="T91" fmla="*/ 944 h 1482"/>
                <a:gd name="T92" fmla="*/ 117 w 1243"/>
                <a:gd name="T93" fmla="*/ 815 h 1482"/>
                <a:gd name="T94" fmla="*/ 227 w 1243"/>
                <a:gd name="T95" fmla="*/ 715 h 1482"/>
                <a:gd name="T96" fmla="*/ 368 w 1243"/>
                <a:gd name="T97" fmla="*/ 556 h 1482"/>
                <a:gd name="T98" fmla="*/ 448 w 1243"/>
                <a:gd name="T99" fmla="*/ 434 h 1482"/>
                <a:gd name="T100" fmla="*/ 478 w 1243"/>
                <a:gd name="T101" fmla="*/ 244 h 1482"/>
                <a:gd name="T102" fmla="*/ 489 w 1243"/>
                <a:gd name="T103" fmla="*/ 27 h 1482"/>
                <a:gd name="T104" fmla="*/ 876 w 1243"/>
                <a:gd name="T105" fmla="*/ 351 h 1482"/>
                <a:gd name="T106" fmla="*/ 910 w 1243"/>
                <a:gd name="T107" fmla="*/ 531 h 1482"/>
                <a:gd name="T108" fmla="*/ 1035 w 1243"/>
                <a:gd name="T109" fmla="*/ 388 h 1482"/>
                <a:gd name="T110" fmla="*/ 1173 w 1243"/>
                <a:gd name="T111" fmla="*/ 336 h 1482"/>
                <a:gd name="T112" fmla="*/ 1207 w 1243"/>
                <a:gd name="T113" fmla="*/ 340 h 1482"/>
                <a:gd name="T114" fmla="*/ 1230 w 1243"/>
                <a:gd name="T115" fmla="*/ 342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43" h="1482">
                  <a:moveTo>
                    <a:pt x="1242" y="341"/>
                  </a:moveTo>
                  <a:lnTo>
                    <a:pt x="1242" y="341"/>
                  </a:lnTo>
                  <a:cubicBezTo>
                    <a:pt x="1222" y="356"/>
                    <a:pt x="1220" y="387"/>
                    <a:pt x="1220" y="413"/>
                  </a:cubicBezTo>
                  <a:lnTo>
                    <a:pt x="1220" y="413"/>
                  </a:lnTo>
                  <a:cubicBezTo>
                    <a:pt x="1220" y="414"/>
                    <a:pt x="1220" y="414"/>
                    <a:pt x="1220" y="415"/>
                  </a:cubicBezTo>
                  <a:lnTo>
                    <a:pt x="1220" y="415"/>
                  </a:lnTo>
                  <a:cubicBezTo>
                    <a:pt x="1220" y="415"/>
                    <a:pt x="1220" y="416"/>
                    <a:pt x="1220" y="417"/>
                  </a:cubicBezTo>
                  <a:lnTo>
                    <a:pt x="1220" y="417"/>
                  </a:lnTo>
                  <a:cubicBezTo>
                    <a:pt x="1220" y="417"/>
                    <a:pt x="1220" y="418"/>
                    <a:pt x="1220" y="419"/>
                  </a:cubicBezTo>
                  <a:lnTo>
                    <a:pt x="1220" y="419"/>
                  </a:lnTo>
                  <a:cubicBezTo>
                    <a:pt x="1220" y="426"/>
                    <a:pt x="1220" y="432"/>
                    <a:pt x="1219" y="439"/>
                  </a:cubicBezTo>
                  <a:lnTo>
                    <a:pt x="1219" y="439"/>
                  </a:lnTo>
                  <a:cubicBezTo>
                    <a:pt x="1219" y="443"/>
                    <a:pt x="1219" y="446"/>
                    <a:pt x="1219" y="450"/>
                  </a:cubicBezTo>
                  <a:lnTo>
                    <a:pt x="1219" y="450"/>
                  </a:lnTo>
                  <a:cubicBezTo>
                    <a:pt x="1219" y="453"/>
                    <a:pt x="1218" y="456"/>
                    <a:pt x="1218" y="460"/>
                  </a:cubicBezTo>
                  <a:lnTo>
                    <a:pt x="1218" y="460"/>
                  </a:lnTo>
                  <a:cubicBezTo>
                    <a:pt x="1217" y="468"/>
                    <a:pt x="1215" y="477"/>
                    <a:pt x="1211" y="485"/>
                  </a:cubicBezTo>
                  <a:lnTo>
                    <a:pt x="1211" y="485"/>
                  </a:lnTo>
                  <a:lnTo>
                    <a:pt x="1211" y="485"/>
                  </a:lnTo>
                  <a:cubicBezTo>
                    <a:pt x="1210" y="489"/>
                    <a:pt x="1209" y="492"/>
                    <a:pt x="1207" y="495"/>
                  </a:cubicBezTo>
                  <a:lnTo>
                    <a:pt x="1207" y="495"/>
                  </a:lnTo>
                  <a:lnTo>
                    <a:pt x="1207" y="495"/>
                  </a:lnTo>
                  <a:lnTo>
                    <a:pt x="1207" y="495"/>
                  </a:lnTo>
                  <a:cubicBezTo>
                    <a:pt x="1206" y="497"/>
                    <a:pt x="1205" y="500"/>
                    <a:pt x="1204" y="502"/>
                  </a:cubicBezTo>
                  <a:lnTo>
                    <a:pt x="1204" y="502"/>
                  </a:lnTo>
                  <a:cubicBezTo>
                    <a:pt x="1203" y="504"/>
                    <a:pt x="1203" y="505"/>
                    <a:pt x="1202" y="507"/>
                  </a:cubicBezTo>
                  <a:lnTo>
                    <a:pt x="1202" y="507"/>
                  </a:lnTo>
                  <a:cubicBezTo>
                    <a:pt x="1202" y="508"/>
                    <a:pt x="1202" y="509"/>
                    <a:pt x="1201" y="509"/>
                  </a:cubicBezTo>
                  <a:lnTo>
                    <a:pt x="1201" y="509"/>
                  </a:lnTo>
                  <a:cubicBezTo>
                    <a:pt x="1200" y="513"/>
                    <a:pt x="1199" y="517"/>
                    <a:pt x="1198" y="521"/>
                  </a:cubicBezTo>
                  <a:lnTo>
                    <a:pt x="1198" y="521"/>
                  </a:lnTo>
                  <a:cubicBezTo>
                    <a:pt x="1198" y="522"/>
                    <a:pt x="1197" y="523"/>
                    <a:pt x="1197" y="524"/>
                  </a:cubicBezTo>
                  <a:lnTo>
                    <a:pt x="1197" y="524"/>
                  </a:lnTo>
                  <a:cubicBezTo>
                    <a:pt x="1197" y="525"/>
                    <a:pt x="1196" y="526"/>
                    <a:pt x="1196" y="527"/>
                  </a:cubicBezTo>
                  <a:lnTo>
                    <a:pt x="1196" y="527"/>
                  </a:lnTo>
                  <a:cubicBezTo>
                    <a:pt x="1195" y="528"/>
                    <a:pt x="1195" y="529"/>
                    <a:pt x="1194" y="530"/>
                  </a:cubicBezTo>
                  <a:lnTo>
                    <a:pt x="1194" y="530"/>
                  </a:lnTo>
                  <a:cubicBezTo>
                    <a:pt x="1193" y="532"/>
                    <a:pt x="1192" y="533"/>
                    <a:pt x="1190" y="535"/>
                  </a:cubicBezTo>
                  <a:lnTo>
                    <a:pt x="1190" y="535"/>
                  </a:lnTo>
                  <a:cubicBezTo>
                    <a:pt x="1182" y="546"/>
                    <a:pt x="1173" y="555"/>
                    <a:pt x="1167" y="566"/>
                  </a:cubicBezTo>
                  <a:lnTo>
                    <a:pt x="1167" y="566"/>
                  </a:lnTo>
                  <a:cubicBezTo>
                    <a:pt x="1161" y="578"/>
                    <a:pt x="1157" y="588"/>
                    <a:pt x="1154" y="601"/>
                  </a:cubicBezTo>
                  <a:lnTo>
                    <a:pt x="1154" y="601"/>
                  </a:lnTo>
                  <a:lnTo>
                    <a:pt x="1154" y="601"/>
                  </a:lnTo>
                  <a:lnTo>
                    <a:pt x="1154" y="601"/>
                  </a:lnTo>
                  <a:cubicBezTo>
                    <a:pt x="1154" y="606"/>
                    <a:pt x="1154" y="610"/>
                    <a:pt x="1154" y="615"/>
                  </a:cubicBezTo>
                  <a:lnTo>
                    <a:pt x="1154" y="615"/>
                  </a:lnTo>
                  <a:cubicBezTo>
                    <a:pt x="1154" y="617"/>
                    <a:pt x="1153" y="618"/>
                    <a:pt x="1153" y="620"/>
                  </a:cubicBezTo>
                  <a:lnTo>
                    <a:pt x="1153" y="620"/>
                  </a:lnTo>
                  <a:cubicBezTo>
                    <a:pt x="1153" y="621"/>
                    <a:pt x="1152" y="622"/>
                    <a:pt x="1152" y="623"/>
                  </a:cubicBezTo>
                  <a:lnTo>
                    <a:pt x="1152" y="623"/>
                  </a:lnTo>
                  <a:cubicBezTo>
                    <a:pt x="1152" y="624"/>
                    <a:pt x="1152" y="626"/>
                    <a:pt x="1151" y="628"/>
                  </a:cubicBezTo>
                  <a:lnTo>
                    <a:pt x="1151" y="628"/>
                  </a:lnTo>
                  <a:cubicBezTo>
                    <a:pt x="1151" y="631"/>
                    <a:pt x="1149" y="633"/>
                    <a:pt x="1148" y="636"/>
                  </a:cubicBezTo>
                  <a:lnTo>
                    <a:pt x="1148" y="636"/>
                  </a:lnTo>
                  <a:cubicBezTo>
                    <a:pt x="1147" y="638"/>
                    <a:pt x="1145" y="640"/>
                    <a:pt x="1144" y="642"/>
                  </a:cubicBezTo>
                  <a:lnTo>
                    <a:pt x="1144" y="642"/>
                  </a:lnTo>
                  <a:cubicBezTo>
                    <a:pt x="1141" y="644"/>
                    <a:pt x="1138" y="645"/>
                    <a:pt x="1135" y="646"/>
                  </a:cubicBezTo>
                  <a:lnTo>
                    <a:pt x="1135" y="646"/>
                  </a:lnTo>
                  <a:cubicBezTo>
                    <a:pt x="1134" y="646"/>
                    <a:pt x="1132" y="647"/>
                    <a:pt x="1130" y="647"/>
                  </a:cubicBezTo>
                  <a:lnTo>
                    <a:pt x="1130" y="647"/>
                  </a:lnTo>
                  <a:cubicBezTo>
                    <a:pt x="1129" y="647"/>
                    <a:pt x="1128" y="647"/>
                    <a:pt x="1127" y="648"/>
                  </a:cubicBezTo>
                  <a:lnTo>
                    <a:pt x="1127" y="648"/>
                  </a:lnTo>
                  <a:cubicBezTo>
                    <a:pt x="1126" y="648"/>
                    <a:pt x="1124" y="648"/>
                    <a:pt x="1123" y="649"/>
                  </a:cubicBezTo>
                  <a:lnTo>
                    <a:pt x="1123" y="649"/>
                  </a:lnTo>
                  <a:cubicBezTo>
                    <a:pt x="1121" y="649"/>
                    <a:pt x="1120" y="649"/>
                    <a:pt x="1119" y="650"/>
                  </a:cubicBezTo>
                  <a:lnTo>
                    <a:pt x="1119" y="651"/>
                  </a:lnTo>
                  <a:lnTo>
                    <a:pt x="1119" y="651"/>
                  </a:lnTo>
                  <a:cubicBezTo>
                    <a:pt x="1118" y="651"/>
                    <a:pt x="1118" y="651"/>
                    <a:pt x="1117" y="651"/>
                  </a:cubicBezTo>
                  <a:lnTo>
                    <a:pt x="1117" y="651"/>
                  </a:lnTo>
                  <a:cubicBezTo>
                    <a:pt x="1116" y="653"/>
                    <a:pt x="1114" y="654"/>
                    <a:pt x="1112" y="655"/>
                  </a:cubicBezTo>
                  <a:lnTo>
                    <a:pt x="1112" y="655"/>
                  </a:lnTo>
                  <a:cubicBezTo>
                    <a:pt x="1112" y="656"/>
                    <a:pt x="1111" y="657"/>
                    <a:pt x="1111" y="657"/>
                  </a:cubicBezTo>
                  <a:lnTo>
                    <a:pt x="1111" y="657"/>
                  </a:lnTo>
                  <a:cubicBezTo>
                    <a:pt x="1109" y="659"/>
                    <a:pt x="1108" y="662"/>
                    <a:pt x="1106" y="664"/>
                  </a:cubicBezTo>
                  <a:lnTo>
                    <a:pt x="1106" y="664"/>
                  </a:lnTo>
                  <a:cubicBezTo>
                    <a:pt x="1105" y="667"/>
                    <a:pt x="1103" y="669"/>
                    <a:pt x="1102" y="672"/>
                  </a:cubicBezTo>
                  <a:lnTo>
                    <a:pt x="1102" y="672"/>
                  </a:lnTo>
                  <a:lnTo>
                    <a:pt x="1102" y="672"/>
                  </a:lnTo>
                  <a:lnTo>
                    <a:pt x="1102" y="672"/>
                  </a:lnTo>
                  <a:cubicBezTo>
                    <a:pt x="1101" y="675"/>
                    <a:pt x="1099" y="678"/>
                    <a:pt x="1098" y="681"/>
                  </a:cubicBezTo>
                  <a:lnTo>
                    <a:pt x="1098" y="681"/>
                  </a:lnTo>
                  <a:cubicBezTo>
                    <a:pt x="1097" y="683"/>
                    <a:pt x="1096" y="686"/>
                    <a:pt x="1095" y="689"/>
                  </a:cubicBezTo>
                  <a:lnTo>
                    <a:pt x="1095" y="689"/>
                  </a:lnTo>
                  <a:cubicBezTo>
                    <a:pt x="1094" y="692"/>
                    <a:pt x="1092" y="695"/>
                    <a:pt x="1092" y="698"/>
                  </a:cubicBezTo>
                  <a:lnTo>
                    <a:pt x="1092" y="698"/>
                  </a:lnTo>
                  <a:lnTo>
                    <a:pt x="1091" y="698"/>
                  </a:lnTo>
                  <a:lnTo>
                    <a:pt x="1091" y="698"/>
                  </a:lnTo>
                  <a:cubicBezTo>
                    <a:pt x="1091" y="701"/>
                    <a:pt x="1089" y="704"/>
                    <a:pt x="1088" y="707"/>
                  </a:cubicBezTo>
                  <a:lnTo>
                    <a:pt x="1088" y="707"/>
                  </a:lnTo>
                  <a:cubicBezTo>
                    <a:pt x="1087" y="712"/>
                    <a:pt x="1085" y="718"/>
                    <a:pt x="1082" y="723"/>
                  </a:cubicBezTo>
                  <a:lnTo>
                    <a:pt x="1082" y="723"/>
                  </a:lnTo>
                  <a:cubicBezTo>
                    <a:pt x="1077" y="736"/>
                    <a:pt x="1070" y="748"/>
                    <a:pt x="1063" y="760"/>
                  </a:cubicBezTo>
                  <a:lnTo>
                    <a:pt x="1063" y="760"/>
                  </a:lnTo>
                  <a:cubicBezTo>
                    <a:pt x="1061" y="763"/>
                    <a:pt x="1059" y="766"/>
                    <a:pt x="1057" y="769"/>
                  </a:cubicBezTo>
                  <a:lnTo>
                    <a:pt x="1057" y="769"/>
                  </a:lnTo>
                  <a:cubicBezTo>
                    <a:pt x="1056" y="770"/>
                    <a:pt x="1055" y="771"/>
                    <a:pt x="1054" y="772"/>
                  </a:cubicBezTo>
                  <a:lnTo>
                    <a:pt x="1054" y="772"/>
                  </a:lnTo>
                  <a:cubicBezTo>
                    <a:pt x="1050" y="779"/>
                    <a:pt x="1046" y="785"/>
                    <a:pt x="1041" y="790"/>
                  </a:cubicBezTo>
                  <a:lnTo>
                    <a:pt x="1041" y="790"/>
                  </a:lnTo>
                  <a:cubicBezTo>
                    <a:pt x="1039" y="793"/>
                    <a:pt x="1037" y="797"/>
                    <a:pt x="1034" y="799"/>
                  </a:cubicBezTo>
                  <a:lnTo>
                    <a:pt x="1034" y="799"/>
                  </a:lnTo>
                  <a:cubicBezTo>
                    <a:pt x="1031" y="807"/>
                    <a:pt x="1026" y="815"/>
                    <a:pt x="1020" y="820"/>
                  </a:cubicBezTo>
                  <a:lnTo>
                    <a:pt x="1020" y="820"/>
                  </a:lnTo>
                  <a:cubicBezTo>
                    <a:pt x="1019" y="820"/>
                    <a:pt x="1018" y="822"/>
                    <a:pt x="1017" y="822"/>
                  </a:cubicBezTo>
                  <a:lnTo>
                    <a:pt x="1017" y="822"/>
                  </a:lnTo>
                  <a:lnTo>
                    <a:pt x="1017" y="822"/>
                  </a:lnTo>
                  <a:cubicBezTo>
                    <a:pt x="1016" y="823"/>
                    <a:pt x="1016" y="824"/>
                    <a:pt x="1014" y="825"/>
                  </a:cubicBezTo>
                  <a:lnTo>
                    <a:pt x="1014" y="825"/>
                  </a:lnTo>
                  <a:cubicBezTo>
                    <a:pt x="1013" y="827"/>
                    <a:pt x="1011" y="828"/>
                    <a:pt x="1010" y="829"/>
                  </a:cubicBezTo>
                  <a:lnTo>
                    <a:pt x="1010" y="829"/>
                  </a:lnTo>
                  <a:cubicBezTo>
                    <a:pt x="1010" y="829"/>
                    <a:pt x="1009" y="829"/>
                    <a:pt x="1009" y="830"/>
                  </a:cubicBezTo>
                  <a:lnTo>
                    <a:pt x="1009" y="830"/>
                  </a:lnTo>
                  <a:cubicBezTo>
                    <a:pt x="1008" y="830"/>
                    <a:pt x="1007" y="830"/>
                    <a:pt x="1006" y="831"/>
                  </a:cubicBezTo>
                  <a:lnTo>
                    <a:pt x="1006" y="831"/>
                  </a:lnTo>
                  <a:lnTo>
                    <a:pt x="1006" y="832"/>
                  </a:lnTo>
                  <a:lnTo>
                    <a:pt x="1006" y="832"/>
                  </a:lnTo>
                  <a:lnTo>
                    <a:pt x="1005" y="832"/>
                  </a:lnTo>
                  <a:lnTo>
                    <a:pt x="1005" y="832"/>
                  </a:lnTo>
                  <a:cubicBezTo>
                    <a:pt x="1004" y="832"/>
                    <a:pt x="1003" y="832"/>
                    <a:pt x="1002" y="832"/>
                  </a:cubicBezTo>
                  <a:lnTo>
                    <a:pt x="1002" y="832"/>
                  </a:lnTo>
                  <a:cubicBezTo>
                    <a:pt x="1000" y="832"/>
                    <a:pt x="998" y="832"/>
                    <a:pt x="997" y="832"/>
                  </a:cubicBezTo>
                  <a:lnTo>
                    <a:pt x="994" y="832"/>
                  </a:lnTo>
                  <a:lnTo>
                    <a:pt x="994" y="829"/>
                  </a:lnTo>
                  <a:lnTo>
                    <a:pt x="994" y="829"/>
                  </a:lnTo>
                  <a:cubicBezTo>
                    <a:pt x="986" y="832"/>
                    <a:pt x="978" y="822"/>
                    <a:pt x="972" y="819"/>
                  </a:cubicBezTo>
                  <a:lnTo>
                    <a:pt x="972" y="819"/>
                  </a:lnTo>
                  <a:cubicBezTo>
                    <a:pt x="968" y="819"/>
                    <a:pt x="966" y="819"/>
                    <a:pt x="963" y="820"/>
                  </a:cubicBezTo>
                  <a:lnTo>
                    <a:pt x="963" y="820"/>
                  </a:lnTo>
                  <a:cubicBezTo>
                    <a:pt x="962" y="820"/>
                    <a:pt x="960" y="820"/>
                    <a:pt x="959" y="820"/>
                  </a:cubicBezTo>
                  <a:lnTo>
                    <a:pt x="959" y="820"/>
                  </a:lnTo>
                  <a:cubicBezTo>
                    <a:pt x="957" y="820"/>
                    <a:pt x="955" y="821"/>
                    <a:pt x="952" y="822"/>
                  </a:cubicBezTo>
                  <a:lnTo>
                    <a:pt x="952" y="822"/>
                  </a:lnTo>
                  <a:cubicBezTo>
                    <a:pt x="947" y="822"/>
                    <a:pt x="943" y="823"/>
                    <a:pt x="938" y="825"/>
                  </a:cubicBezTo>
                  <a:lnTo>
                    <a:pt x="938" y="825"/>
                  </a:lnTo>
                  <a:cubicBezTo>
                    <a:pt x="936" y="825"/>
                    <a:pt x="933" y="826"/>
                    <a:pt x="931" y="827"/>
                  </a:cubicBezTo>
                  <a:lnTo>
                    <a:pt x="931" y="827"/>
                  </a:lnTo>
                  <a:lnTo>
                    <a:pt x="931" y="827"/>
                  </a:lnTo>
                  <a:cubicBezTo>
                    <a:pt x="930" y="827"/>
                    <a:pt x="929" y="828"/>
                    <a:pt x="928" y="828"/>
                  </a:cubicBezTo>
                  <a:lnTo>
                    <a:pt x="928" y="828"/>
                  </a:lnTo>
                  <a:cubicBezTo>
                    <a:pt x="927" y="828"/>
                    <a:pt x="926" y="829"/>
                    <a:pt x="925" y="830"/>
                  </a:cubicBezTo>
                  <a:lnTo>
                    <a:pt x="925" y="830"/>
                  </a:lnTo>
                  <a:cubicBezTo>
                    <a:pt x="924" y="830"/>
                    <a:pt x="923" y="830"/>
                    <a:pt x="923" y="830"/>
                  </a:cubicBezTo>
                  <a:lnTo>
                    <a:pt x="923" y="830"/>
                  </a:lnTo>
                  <a:cubicBezTo>
                    <a:pt x="922" y="831"/>
                    <a:pt x="921" y="832"/>
                    <a:pt x="920" y="832"/>
                  </a:cubicBezTo>
                  <a:lnTo>
                    <a:pt x="920" y="832"/>
                  </a:lnTo>
                  <a:cubicBezTo>
                    <a:pt x="919" y="833"/>
                    <a:pt x="916" y="835"/>
                    <a:pt x="915" y="836"/>
                  </a:cubicBezTo>
                  <a:lnTo>
                    <a:pt x="915" y="836"/>
                  </a:lnTo>
                  <a:cubicBezTo>
                    <a:pt x="914" y="838"/>
                    <a:pt x="913" y="838"/>
                    <a:pt x="912" y="839"/>
                  </a:cubicBezTo>
                  <a:lnTo>
                    <a:pt x="912" y="839"/>
                  </a:lnTo>
                  <a:cubicBezTo>
                    <a:pt x="911" y="840"/>
                    <a:pt x="910" y="840"/>
                    <a:pt x="909" y="842"/>
                  </a:cubicBezTo>
                  <a:lnTo>
                    <a:pt x="909" y="842"/>
                  </a:lnTo>
                  <a:cubicBezTo>
                    <a:pt x="900" y="852"/>
                    <a:pt x="894" y="864"/>
                    <a:pt x="889" y="877"/>
                  </a:cubicBezTo>
                  <a:lnTo>
                    <a:pt x="889" y="877"/>
                  </a:lnTo>
                  <a:cubicBezTo>
                    <a:pt x="888" y="881"/>
                    <a:pt x="887" y="886"/>
                    <a:pt x="886" y="890"/>
                  </a:cubicBezTo>
                  <a:lnTo>
                    <a:pt x="886" y="890"/>
                  </a:lnTo>
                  <a:cubicBezTo>
                    <a:pt x="882" y="903"/>
                    <a:pt x="880" y="918"/>
                    <a:pt x="877" y="931"/>
                  </a:cubicBezTo>
                  <a:lnTo>
                    <a:pt x="877" y="931"/>
                  </a:lnTo>
                  <a:cubicBezTo>
                    <a:pt x="876" y="936"/>
                    <a:pt x="875" y="941"/>
                    <a:pt x="873" y="946"/>
                  </a:cubicBezTo>
                  <a:lnTo>
                    <a:pt x="873" y="946"/>
                  </a:lnTo>
                  <a:cubicBezTo>
                    <a:pt x="873" y="947"/>
                    <a:pt x="873" y="948"/>
                    <a:pt x="873" y="949"/>
                  </a:cubicBezTo>
                  <a:lnTo>
                    <a:pt x="873" y="949"/>
                  </a:lnTo>
                  <a:cubicBezTo>
                    <a:pt x="872" y="950"/>
                    <a:pt x="872" y="951"/>
                    <a:pt x="872" y="953"/>
                  </a:cubicBezTo>
                  <a:lnTo>
                    <a:pt x="872" y="953"/>
                  </a:lnTo>
                  <a:cubicBezTo>
                    <a:pt x="871" y="954"/>
                    <a:pt x="871" y="955"/>
                    <a:pt x="870" y="956"/>
                  </a:cubicBezTo>
                  <a:lnTo>
                    <a:pt x="870" y="956"/>
                  </a:lnTo>
                  <a:cubicBezTo>
                    <a:pt x="867" y="964"/>
                    <a:pt x="860" y="969"/>
                    <a:pt x="855" y="979"/>
                  </a:cubicBezTo>
                  <a:lnTo>
                    <a:pt x="855" y="979"/>
                  </a:lnTo>
                  <a:lnTo>
                    <a:pt x="855" y="979"/>
                  </a:lnTo>
                  <a:cubicBezTo>
                    <a:pt x="855" y="980"/>
                    <a:pt x="854" y="980"/>
                    <a:pt x="854" y="981"/>
                  </a:cubicBezTo>
                  <a:lnTo>
                    <a:pt x="854" y="981"/>
                  </a:lnTo>
                  <a:cubicBezTo>
                    <a:pt x="854" y="981"/>
                    <a:pt x="854" y="982"/>
                    <a:pt x="854" y="983"/>
                  </a:cubicBezTo>
                  <a:lnTo>
                    <a:pt x="854" y="983"/>
                  </a:lnTo>
                  <a:cubicBezTo>
                    <a:pt x="854" y="984"/>
                    <a:pt x="854" y="984"/>
                    <a:pt x="854" y="985"/>
                  </a:cubicBezTo>
                  <a:lnTo>
                    <a:pt x="854" y="985"/>
                  </a:lnTo>
                  <a:cubicBezTo>
                    <a:pt x="852" y="995"/>
                    <a:pt x="854" y="1005"/>
                    <a:pt x="853" y="1015"/>
                  </a:cubicBezTo>
                  <a:lnTo>
                    <a:pt x="853" y="1015"/>
                  </a:lnTo>
                  <a:cubicBezTo>
                    <a:pt x="853" y="1017"/>
                    <a:pt x="852" y="1019"/>
                    <a:pt x="852" y="1021"/>
                  </a:cubicBezTo>
                  <a:lnTo>
                    <a:pt x="852" y="1021"/>
                  </a:lnTo>
                  <a:cubicBezTo>
                    <a:pt x="852" y="1023"/>
                    <a:pt x="851" y="1025"/>
                    <a:pt x="849" y="1027"/>
                  </a:cubicBezTo>
                  <a:lnTo>
                    <a:pt x="849" y="1027"/>
                  </a:lnTo>
                  <a:cubicBezTo>
                    <a:pt x="848" y="1030"/>
                    <a:pt x="847" y="1031"/>
                    <a:pt x="846" y="1033"/>
                  </a:cubicBezTo>
                  <a:lnTo>
                    <a:pt x="846" y="1033"/>
                  </a:lnTo>
                  <a:cubicBezTo>
                    <a:pt x="844" y="1035"/>
                    <a:pt x="843" y="1037"/>
                    <a:pt x="842" y="1040"/>
                  </a:cubicBezTo>
                  <a:lnTo>
                    <a:pt x="842" y="1040"/>
                  </a:lnTo>
                  <a:cubicBezTo>
                    <a:pt x="840" y="1042"/>
                    <a:pt x="838" y="1044"/>
                    <a:pt x="836" y="1045"/>
                  </a:cubicBezTo>
                  <a:lnTo>
                    <a:pt x="836" y="1045"/>
                  </a:lnTo>
                  <a:cubicBezTo>
                    <a:pt x="835" y="1046"/>
                    <a:pt x="834" y="1047"/>
                    <a:pt x="833" y="1047"/>
                  </a:cubicBezTo>
                  <a:lnTo>
                    <a:pt x="833" y="1047"/>
                  </a:lnTo>
                  <a:cubicBezTo>
                    <a:pt x="833" y="1047"/>
                    <a:pt x="832" y="1047"/>
                    <a:pt x="832" y="1048"/>
                  </a:cubicBezTo>
                  <a:lnTo>
                    <a:pt x="832" y="1048"/>
                  </a:lnTo>
                  <a:lnTo>
                    <a:pt x="832" y="1048"/>
                  </a:lnTo>
                  <a:lnTo>
                    <a:pt x="832" y="1048"/>
                  </a:lnTo>
                  <a:cubicBezTo>
                    <a:pt x="831" y="1048"/>
                    <a:pt x="829" y="1049"/>
                    <a:pt x="828" y="1049"/>
                  </a:cubicBezTo>
                  <a:lnTo>
                    <a:pt x="828" y="1049"/>
                  </a:lnTo>
                  <a:lnTo>
                    <a:pt x="828" y="1050"/>
                  </a:lnTo>
                  <a:lnTo>
                    <a:pt x="828" y="1050"/>
                  </a:lnTo>
                  <a:cubicBezTo>
                    <a:pt x="824" y="1051"/>
                    <a:pt x="820" y="1052"/>
                    <a:pt x="816" y="1053"/>
                  </a:cubicBezTo>
                  <a:lnTo>
                    <a:pt x="816" y="1053"/>
                  </a:lnTo>
                  <a:lnTo>
                    <a:pt x="815" y="1054"/>
                  </a:lnTo>
                  <a:lnTo>
                    <a:pt x="815" y="1054"/>
                  </a:lnTo>
                  <a:cubicBezTo>
                    <a:pt x="813" y="1054"/>
                    <a:pt x="811" y="1055"/>
                    <a:pt x="809" y="1056"/>
                  </a:cubicBezTo>
                  <a:lnTo>
                    <a:pt x="809" y="1056"/>
                  </a:lnTo>
                  <a:lnTo>
                    <a:pt x="808" y="1057"/>
                  </a:lnTo>
                  <a:lnTo>
                    <a:pt x="808" y="1057"/>
                  </a:lnTo>
                  <a:cubicBezTo>
                    <a:pt x="808" y="1057"/>
                    <a:pt x="807" y="1057"/>
                    <a:pt x="806" y="1058"/>
                  </a:cubicBezTo>
                  <a:lnTo>
                    <a:pt x="806" y="1058"/>
                  </a:lnTo>
                  <a:cubicBezTo>
                    <a:pt x="801" y="1062"/>
                    <a:pt x="798" y="1066"/>
                    <a:pt x="796" y="1071"/>
                  </a:cubicBezTo>
                  <a:lnTo>
                    <a:pt x="796" y="1071"/>
                  </a:lnTo>
                  <a:cubicBezTo>
                    <a:pt x="795" y="1073"/>
                    <a:pt x="795" y="1075"/>
                    <a:pt x="794" y="1077"/>
                  </a:cubicBezTo>
                  <a:lnTo>
                    <a:pt x="794" y="1077"/>
                  </a:lnTo>
                  <a:cubicBezTo>
                    <a:pt x="794" y="1079"/>
                    <a:pt x="794" y="1081"/>
                    <a:pt x="794" y="1083"/>
                  </a:cubicBezTo>
                  <a:lnTo>
                    <a:pt x="794" y="1083"/>
                  </a:lnTo>
                  <a:lnTo>
                    <a:pt x="791" y="1083"/>
                  </a:lnTo>
                  <a:lnTo>
                    <a:pt x="791" y="1083"/>
                  </a:lnTo>
                  <a:cubicBezTo>
                    <a:pt x="790" y="1087"/>
                    <a:pt x="789" y="1090"/>
                    <a:pt x="788" y="1094"/>
                  </a:cubicBezTo>
                  <a:lnTo>
                    <a:pt x="788" y="1094"/>
                  </a:lnTo>
                  <a:cubicBezTo>
                    <a:pt x="782" y="1116"/>
                    <a:pt x="776" y="1139"/>
                    <a:pt x="769" y="1161"/>
                  </a:cubicBezTo>
                  <a:lnTo>
                    <a:pt x="769" y="1161"/>
                  </a:lnTo>
                  <a:cubicBezTo>
                    <a:pt x="767" y="1165"/>
                    <a:pt x="765" y="1170"/>
                    <a:pt x="764" y="1175"/>
                  </a:cubicBezTo>
                  <a:lnTo>
                    <a:pt x="764" y="1175"/>
                  </a:lnTo>
                  <a:lnTo>
                    <a:pt x="764" y="1175"/>
                  </a:lnTo>
                  <a:cubicBezTo>
                    <a:pt x="762" y="1179"/>
                    <a:pt x="761" y="1183"/>
                    <a:pt x="758" y="1188"/>
                  </a:cubicBezTo>
                  <a:lnTo>
                    <a:pt x="758" y="1188"/>
                  </a:lnTo>
                  <a:cubicBezTo>
                    <a:pt x="758" y="1190"/>
                    <a:pt x="756" y="1192"/>
                    <a:pt x="756" y="1195"/>
                  </a:cubicBezTo>
                  <a:lnTo>
                    <a:pt x="756" y="1195"/>
                  </a:lnTo>
                  <a:cubicBezTo>
                    <a:pt x="745" y="1215"/>
                    <a:pt x="738" y="1235"/>
                    <a:pt x="728" y="1253"/>
                  </a:cubicBezTo>
                  <a:lnTo>
                    <a:pt x="728" y="1253"/>
                  </a:lnTo>
                  <a:cubicBezTo>
                    <a:pt x="725" y="1257"/>
                    <a:pt x="723" y="1262"/>
                    <a:pt x="720" y="1267"/>
                  </a:cubicBezTo>
                  <a:lnTo>
                    <a:pt x="720" y="1267"/>
                  </a:lnTo>
                  <a:cubicBezTo>
                    <a:pt x="720" y="1267"/>
                    <a:pt x="719" y="1269"/>
                    <a:pt x="718" y="1270"/>
                  </a:cubicBezTo>
                  <a:lnTo>
                    <a:pt x="718" y="1270"/>
                  </a:lnTo>
                  <a:cubicBezTo>
                    <a:pt x="717" y="1272"/>
                    <a:pt x="716" y="1273"/>
                    <a:pt x="715" y="1275"/>
                  </a:cubicBezTo>
                  <a:lnTo>
                    <a:pt x="715" y="1275"/>
                  </a:lnTo>
                  <a:cubicBezTo>
                    <a:pt x="715" y="1276"/>
                    <a:pt x="714" y="1276"/>
                    <a:pt x="714" y="1277"/>
                  </a:cubicBezTo>
                  <a:lnTo>
                    <a:pt x="714" y="1277"/>
                  </a:lnTo>
                  <a:cubicBezTo>
                    <a:pt x="713" y="1279"/>
                    <a:pt x="711" y="1280"/>
                    <a:pt x="710" y="1282"/>
                  </a:cubicBezTo>
                  <a:lnTo>
                    <a:pt x="710" y="1282"/>
                  </a:lnTo>
                  <a:cubicBezTo>
                    <a:pt x="710" y="1282"/>
                    <a:pt x="709" y="1283"/>
                    <a:pt x="708" y="1283"/>
                  </a:cubicBezTo>
                  <a:lnTo>
                    <a:pt x="708" y="1283"/>
                  </a:lnTo>
                  <a:cubicBezTo>
                    <a:pt x="707" y="1285"/>
                    <a:pt x="707" y="1286"/>
                    <a:pt x="705" y="1287"/>
                  </a:cubicBezTo>
                  <a:lnTo>
                    <a:pt x="705" y="1287"/>
                  </a:lnTo>
                  <a:cubicBezTo>
                    <a:pt x="705" y="1287"/>
                    <a:pt x="704" y="1287"/>
                    <a:pt x="703" y="1288"/>
                  </a:cubicBezTo>
                  <a:lnTo>
                    <a:pt x="703" y="1288"/>
                  </a:lnTo>
                  <a:cubicBezTo>
                    <a:pt x="700" y="1290"/>
                    <a:pt x="695" y="1292"/>
                    <a:pt x="690" y="1291"/>
                  </a:cubicBezTo>
                  <a:lnTo>
                    <a:pt x="690" y="1291"/>
                  </a:lnTo>
                  <a:cubicBezTo>
                    <a:pt x="685" y="1300"/>
                    <a:pt x="675" y="1311"/>
                    <a:pt x="667" y="1320"/>
                  </a:cubicBezTo>
                  <a:lnTo>
                    <a:pt x="667" y="1320"/>
                  </a:lnTo>
                  <a:cubicBezTo>
                    <a:pt x="667" y="1322"/>
                    <a:pt x="665" y="1323"/>
                    <a:pt x="664" y="1324"/>
                  </a:cubicBezTo>
                  <a:lnTo>
                    <a:pt x="664" y="1324"/>
                  </a:lnTo>
                  <a:cubicBezTo>
                    <a:pt x="664" y="1325"/>
                    <a:pt x="663" y="1326"/>
                    <a:pt x="663" y="1326"/>
                  </a:cubicBezTo>
                  <a:lnTo>
                    <a:pt x="663" y="1326"/>
                  </a:lnTo>
                  <a:cubicBezTo>
                    <a:pt x="661" y="1328"/>
                    <a:pt x="660" y="1329"/>
                    <a:pt x="659" y="1331"/>
                  </a:cubicBezTo>
                  <a:lnTo>
                    <a:pt x="659" y="1331"/>
                  </a:lnTo>
                  <a:cubicBezTo>
                    <a:pt x="657" y="1332"/>
                    <a:pt x="657" y="1333"/>
                    <a:pt x="656" y="1333"/>
                  </a:cubicBezTo>
                  <a:lnTo>
                    <a:pt x="656" y="1333"/>
                  </a:lnTo>
                  <a:cubicBezTo>
                    <a:pt x="654" y="1336"/>
                    <a:pt x="651" y="1338"/>
                    <a:pt x="649" y="1340"/>
                  </a:cubicBezTo>
                  <a:lnTo>
                    <a:pt x="649" y="1340"/>
                  </a:lnTo>
                  <a:cubicBezTo>
                    <a:pt x="646" y="1342"/>
                    <a:pt x="643" y="1344"/>
                    <a:pt x="641" y="1346"/>
                  </a:cubicBezTo>
                  <a:lnTo>
                    <a:pt x="641" y="1346"/>
                  </a:lnTo>
                  <a:lnTo>
                    <a:pt x="641" y="1346"/>
                  </a:lnTo>
                  <a:lnTo>
                    <a:pt x="641" y="1346"/>
                  </a:lnTo>
                  <a:cubicBezTo>
                    <a:pt x="638" y="1348"/>
                    <a:pt x="635" y="1349"/>
                    <a:pt x="633" y="1351"/>
                  </a:cubicBezTo>
                  <a:lnTo>
                    <a:pt x="633" y="1351"/>
                  </a:lnTo>
                  <a:cubicBezTo>
                    <a:pt x="630" y="1352"/>
                    <a:pt x="627" y="1353"/>
                    <a:pt x="624" y="1354"/>
                  </a:cubicBezTo>
                  <a:lnTo>
                    <a:pt x="624" y="1354"/>
                  </a:lnTo>
                  <a:lnTo>
                    <a:pt x="624" y="1354"/>
                  </a:lnTo>
                  <a:cubicBezTo>
                    <a:pt x="622" y="1355"/>
                    <a:pt x="620" y="1356"/>
                    <a:pt x="619" y="1356"/>
                  </a:cubicBezTo>
                  <a:lnTo>
                    <a:pt x="619" y="1356"/>
                  </a:lnTo>
                  <a:cubicBezTo>
                    <a:pt x="617" y="1357"/>
                    <a:pt x="615" y="1357"/>
                    <a:pt x="613" y="1358"/>
                  </a:cubicBezTo>
                  <a:lnTo>
                    <a:pt x="613" y="1358"/>
                  </a:lnTo>
                  <a:lnTo>
                    <a:pt x="611" y="1358"/>
                  </a:lnTo>
                  <a:lnTo>
                    <a:pt x="611" y="1358"/>
                  </a:lnTo>
                  <a:cubicBezTo>
                    <a:pt x="610" y="1359"/>
                    <a:pt x="609" y="1359"/>
                    <a:pt x="609" y="1360"/>
                  </a:cubicBezTo>
                  <a:lnTo>
                    <a:pt x="609" y="1360"/>
                  </a:lnTo>
                  <a:cubicBezTo>
                    <a:pt x="604" y="1361"/>
                    <a:pt x="599" y="1363"/>
                    <a:pt x="595" y="1365"/>
                  </a:cubicBezTo>
                  <a:lnTo>
                    <a:pt x="595" y="1365"/>
                  </a:lnTo>
                  <a:cubicBezTo>
                    <a:pt x="592" y="1366"/>
                    <a:pt x="589" y="1368"/>
                    <a:pt x="586" y="1370"/>
                  </a:cubicBezTo>
                  <a:lnTo>
                    <a:pt x="586" y="1370"/>
                  </a:lnTo>
                  <a:cubicBezTo>
                    <a:pt x="578" y="1376"/>
                    <a:pt x="571" y="1381"/>
                    <a:pt x="564" y="1387"/>
                  </a:cubicBezTo>
                  <a:lnTo>
                    <a:pt x="564" y="1387"/>
                  </a:lnTo>
                  <a:cubicBezTo>
                    <a:pt x="562" y="1389"/>
                    <a:pt x="559" y="1391"/>
                    <a:pt x="557" y="1394"/>
                  </a:cubicBezTo>
                  <a:lnTo>
                    <a:pt x="557" y="1394"/>
                  </a:lnTo>
                  <a:lnTo>
                    <a:pt x="557" y="1394"/>
                  </a:lnTo>
                  <a:lnTo>
                    <a:pt x="557" y="1394"/>
                  </a:lnTo>
                  <a:cubicBezTo>
                    <a:pt x="555" y="1395"/>
                    <a:pt x="554" y="1396"/>
                    <a:pt x="553" y="1398"/>
                  </a:cubicBezTo>
                  <a:lnTo>
                    <a:pt x="553" y="1398"/>
                  </a:lnTo>
                  <a:cubicBezTo>
                    <a:pt x="551" y="1399"/>
                    <a:pt x="550" y="1400"/>
                    <a:pt x="548" y="1401"/>
                  </a:cubicBezTo>
                  <a:lnTo>
                    <a:pt x="548" y="1401"/>
                  </a:lnTo>
                  <a:lnTo>
                    <a:pt x="548" y="1401"/>
                  </a:lnTo>
                  <a:lnTo>
                    <a:pt x="548" y="1401"/>
                  </a:lnTo>
                  <a:cubicBezTo>
                    <a:pt x="545" y="1403"/>
                    <a:pt x="542" y="1406"/>
                    <a:pt x="539" y="1407"/>
                  </a:cubicBezTo>
                  <a:lnTo>
                    <a:pt x="539" y="1407"/>
                  </a:lnTo>
                  <a:lnTo>
                    <a:pt x="539" y="1407"/>
                  </a:lnTo>
                  <a:lnTo>
                    <a:pt x="539" y="1407"/>
                  </a:lnTo>
                  <a:cubicBezTo>
                    <a:pt x="530" y="1412"/>
                    <a:pt x="523" y="1416"/>
                    <a:pt x="514" y="1420"/>
                  </a:cubicBezTo>
                  <a:lnTo>
                    <a:pt x="514" y="1420"/>
                  </a:lnTo>
                  <a:cubicBezTo>
                    <a:pt x="499" y="1428"/>
                    <a:pt x="487" y="1441"/>
                    <a:pt x="472" y="1448"/>
                  </a:cubicBezTo>
                  <a:lnTo>
                    <a:pt x="472" y="1448"/>
                  </a:lnTo>
                  <a:cubicBezTo>
                    <a:pt x="462" y="1453"/>
                    <a:pt x="451" y="1451"/>
                    <a:pt x="439" y="1451"/>
                  </a:cubicBezTo>
                  <a:lnTo>
                    <a:pt x="439" y="1451"/>
                  </a:lnTo>
                  <a:cubicBezTo>
                    <a:pt x="426" y="1451"/>
                    <a:pt x="413" y="1456"/>
                    <a:pt x="401" y="1458"/>
                  </a:cubicBezTo>
                  <a:lnTo>
                    <a:pt x="401" y="1458"/>
                  </a:lnTo>
                  <a:cubicBezTo>
                    <a:pt x="388" y="1461"/>
                    <a:pt x="375" y="1461"/>
                    <a:pt x="362" y="1464"/>
                  </a:cubicBezTo>
                  <a:lnTo>
                    <a:pt x="362" y="1464"/>
                  </a:lnTo>
                  <a:cubicBezTo>
                    <a:pt x="357" y="1465"/>
                    <a:pt x="352" y="1467"/>
                    <a:pt x="347" y="1469"/>
                  </a:cubicBezTo>
                  <a:lnTo>
                    <a:pt x="347" y="1469"/>
                  </a:lnTo>
                  <a:lnTo>
                    <a:pt x="347" y="1469"/>
                  </a:lnTo>
                  <a:lnTo>
                    <a:pt x="347" y="1469"/>
                  </a:lnTo>
                  <a:cubicBezTo>
                    <a:pt x="345" y="1470"/>
                    <a:pt x="343" y="1471"/>
                    <a:pt x="341" y="1472"/>
                  </a:cubicBezTo>
                  <a:lnTo>
                    <a:pt x="341" y="1472"/>
                  </a:lnTo>
                  <a:lnTo>
                    <a:pt x="341" y="1472"/>
                  </a:lnTo>
                  <a:lnTo>
                    <a:pt x="341" y="1472"/>
                  </a:lnTo>
                  <a:cubicBezTo>
                    <a:pt x="337" y="1475"/>
                    <a:pt x="332" y="1477"/>
                    <a:pt x="327" y="1479"/>
                  </a:cubicBezTo>
                  <a:lnTo>
                    <a:pt x="327" y="1479"/>
                  </a:lnTo>
                  <a:cubicBezTo>
                    <a:pt x="317" y="1481"/>
                    <a:pt x="299" y="1481"/>
                    <a:pt x="292" y="1474"/>
                  </a:cubicBezTo>
                  <a:lnTo>
                    <a:pt x="292" y="1474"/>
                  </a:lnTo>
                  <a:cubicBezTo>
                    <a:pt x="287" y="1468"/>
                    <a:pt x="284" y="1461"/>
                    <a:pt x="284" y="1456"/>
                  </a:cubicBezTo>
                  <a:lnTo>
                    <a:pt x="284" y="1456"/>
                  </a:lnTo>
                  <a:cubicBezTo>
                    <a:pt x="283" y="1452"/>
                    <a:pt x="283" y="1451"/>
                    <a:pt x="283" y="1449"/>
                  </a:cubicBezTo>
                  <a:lnTo>
                    <a:pt x="283" y="1449"/>
                  </a:lnTo>
                  <a:cubicBezTo>
                    <a:pt x="283" y="1448"/>
                    <a:pt x="284" y="1447"/>
                    <a:pt x="283" y="1446"/>
                  </a:cubicBezTo>
                  <a:lnTo>
                    <a:pt x="283" y="1446"/>
                  </a:lnTo>
                  <a:cubicBezTo>
                    <a:pt x="283" y="1445"/>
                    <a:pt x="282" y="1444"/>
                    <a:pt x="279" y="1441"/>
                  </a:cubicBezTo>
                  <a:lnTo>
                    <a:pt x="279" y="1441"/>
                  </a:lnTo>
                  <a:cubicBezTo>
                    <a:pt x="267" y="1432"/>
                    <a:pt x="260" y="1414"/>
                    <a:pt x="252" y="1400"/>
                  </a:cubicBezTo>
                  <a:lnTo>
                    <a:pt x="252" y="1400"/>
                  </a:lnTo>
                  <a:lnTo>
                    <a:pt x="252" y="1400"/>
                  </a:lnTo>
                  <a:lnTo>
                    <a:pt x="252" y="1400"/>
                  </a:lnTo>
                  <a:cubicBezTo>
                    <a:pt x="251" y="1399"/>
                    <a:pt x="250" y="1397"/>
                    <a:pt x="250" y="1396"/>
                  </a:cubicBezTo>
                  <a:lnTo>
                    <a:pt x="250" y="1396"/>
                  </a:lnTo>
                  <a:cubicBezTo>
                    <a:pt x="248" y="1395"/>
                    <a:pt x="248" y="1394"/>
                    <a:pt x="247" y="1393"/>
                  </a:cubicBezTo>
                  <a:lnTo>
                    <a:pt x="247" y="1393"/>
                  </a:lnTo>
                  <a:lnTo>
                    <a:pt x="247" y="1393"/>
                  </a:lnTo>
                  <a:cubicBezTo>
                    <a:pt x="246" y="1391"/>
                    <a:pt x="245" y="1390"/>
                    <a:pt x="245" y="1389"/>
                  </a:cubicBezTo>
                  <a:lnTo>
                    <a:pt x="245" y="1389"/>
                  </a:lnTo>
                  <a:cubicBezTo>
                    <a:pt x="239" y="1384"/>
                    <a:pt x="234" y="1380"/>
                    <a:pt x="226" y="1380"/>
                  </a:cubicBezTo>
                  <a:lnTo>
                    <a:pt x="226" y="1380"/>
                  </a:lnTo>
                  <a:cubicBezTo>
                    <a:pt x="218" y="1379"/>
                    <a:pt x="212" y="1381"/>
                    <a:pt x="206" y="1386"/>
                  </a:cubicBezTo>
                  <a:lnTo>
                    <a:pt x="206" y="1386"/>
                  </a:lnTo>
                  <a:lnTo>
                    <a:pt x="206" y="1386"/>
                  </a:lnTo>
                  <a:cubicBezTo>
                    <a:pt x="201" y="1361"/>
                    <a:pt x="189" y="1338"/>
                    <a:pt x="169" y="1313"/>
                  </a:cubicBezTo>
                  <a:lnTo>
                    <a:pt x="169" y="1313"/>
                  </a:lnTo>
                  <a:cubicBezTo>
                    <a:pt x="135" y="1270"/>
                    <a:pt x="107" y="1243"/>
                    <a:pt x="83" y="1195"/>
                  </a:cubicBezTo>
                  <a:lnTo>
                    <a:pt x="83" y="1195"/>
                  </a:lnTo>
                  <a:cubicBezTo>
                    <a:pt x="59" y="1147"/>
                    <a:pt x="23" y="1098"/>
                    <a:pt x="14" y="1047"/>
                  </a:cubicBezTo>
                  <a:lnTo>
                    <a:pt x="14" y="1047"/>
                  </a:lnTo>
                  <a:cubicBezTo>
                    <a:pt x="13" y="1041"/>
                    <a:pt x="13" y="1037"/>
                    <a:pt x="11" y="1033"/>
                  </a:cubicBezTo>
                  <a:lnTo>
                    <a:pt x="11" y="1033"/>
                  </a:lnTo>
                  <a:cubicBezTo>
                    <a:pt x="11" y="1031"/>
                    <a:pt x="11" y="1029"/>
                    <a:pt x="10" y="1027"/>
                  </a:cubicBezTo>
                  <a:lnTo>
                    <a:pt x="10" y="1027"/>
                  </a:lnTo>
                  <a:cubicBezTo>
                    <a:pt x="9" y="1025"/>
                    <a:pt x="9" y="1025"/>
                    <a:pt x="9" y="1024"/>
                  </a:cubicBezTo>
                  <a:lnTo>
                    <a:pt x="9" y="1024"/>
                  </a:lnTo>
                  <a:cubicBezTo>
                    <a:pt x="9" y="1023"/>
                    <a:pt x="8" y="1021"/>
                    <a:pt x="8" y="1020"/>
                  </a:cubicBezTo>
                  <a:lnTo>
                    <a:pt x="8" y="1020"/>
                  </a:lnTo>
                  <a:cubicBezTo>
                    <a:pt x="8" y="1017"/>
                    <a:pt x="6" y="1015"/>
                    <a:pt x="6" y="1013"/>
                  </a:cubicBezTo>
                  <a:lnTo>
                    <a:pt x="6" y="1013"/>
                  </a:lnTo>
                  <a:cubicBezTo>
                    <a:pt x="5" y="1011"/>
                    <a:pt x="5" y="1010"/>
                    <a:pt x="4" y="1008"/>
                  </a:cubicBezTo>
                  <a:lnTo>
                    <a:pt x="4" y="1008"/>
                  </a:lnTo>
                  <a:lnTo>
                    <a:pt x="4" y="1007"/>
                  </a:lnTo>
                  <a:lnTo>
                    <a:pt x="4" y="1007"/>
                  </a:lnTo>
                  <a:cubicBezTo>
                    <a:pt x="4" y="1005"/>
                    <a:pt x="3" y="1004"/>
                    <a:pt x="3" y="1002"/>
                  </a:cubicBezTo>
                  <a:lnTo>
                    <a:pt x="3" y="1002"/>
                  </a:lnTo>
                  <a:cubicBezTo>
                    <a:pt x="1" y="1001"/>
                    <a:pt x="1" y="999"/>
                    <a:pt x="0" y="997"/>
                  </a:cubicBezTo>
                  <a:lnTo>
                    <a:pt x="0" y="997"/>
                  </a:lnTo>
                  <a:cubicBezTo>
                    <a:pt x="18" y="993"/>
                    <a:pt x="59" y="999"/>
                    <a:pt x="71" y="989"/>
                  </a:cubicBezTo>
                  <a:lnTo>
                    <a:pt x="71" y="989"/>
                  </a:lnTo>
                  <a:cubicBezTo>
                    <a:pt x="86" y="978"/>
                    <a:pt x="79" y="955"/>
                    <a:pt x="94" y="944"/>
                  </a:cubicBezTo>
                  <a:lnTo>
                    <a:pt x="94" y="944"/>
                  </a:lnTo>
                  <a:cubicBezTo>
                    <a:pt x="105" y="940"/>
                    <a:pt x="109" y="944"/>
                    <a:pt x="120" y="932"/>
                  </a:cubicBezTo>
                  <a:lnTo>
                    <a:pt x="120" y="932"/>
                  </a:lnTo>
                  <a:cubicBezTo>
                    <a:pt x="125" y="929"/>
                    <a:pt x="132" y="921"/>
                    <a:pt x="132" y="913"/>
                  </a:cubicBezTo>
                  <a:lnTo>
                    <a:pt x="132" y="913"/>
                  </a:lnTo>
                  <a:cubicBezTo>
                    <a:pt x="136" y="894"/>
                    <a:pt x="113" y="879"/>
                    <a:pt x="109" y="864"/>
                  </a:cubicBezTo>
                  <a:lnTo>
                    <a:pt x="109" y="864"/>
                  </a:lnTo>
                  <a:cubicBezTo>
                    <a:pt x="102" y="841"/>
                    <a:pt x="109" y="833"/>
                    <a:pt x="117" y="815"/>
                  </a:cubicBezTo>
                  <a:lnTo>
                    <a:pt x="117" y="815"/>
                  </a:lnTo>
                  <a:cubicBezTo>
                    <a:pt x="128" y="792"/>
                    <a:pt x="120" y="754"/>
                    <a:pt x="140" y="738"/>
                  </a:cubicBezTo>
                  <a:lnTo>
                    <a:pt x="140" y="738"/>
                  </a:lnTo>
                  <a:cubicBezTo>
                    <a:pt x="159" y="719"/>
                    <a:pt x="166" y="742"/>
                    <a:pt x="182" y="749"/>
                  </a:cubicBezTo>
                  <a:lnTo>
                    <a:pt x="182" y="749"/>
                  </a:lnTo>
                  <a:cubicBezTo>
                    <a:pt x="193" y="754"/>
                    <a:pt x="212" y="749"/>
                    <a:pt x="220" y="746"/>
                  </a:cubicBezTo>
                  <a:lnTo>
                    <a:pt x="220" y="746"/>
                  </a:lnTo>
                  <a:cubicBezTo>
                    <a:pt x="231" y="735"/>
                    <a:pt x="227" y="727"/>
                    <a:pt x="227" y="715"/>
                  </a:cubicBezTo>
                  <a:lnTo>
                    <a:pt x="227" y="715"/>
                  </a:lnTo>
                  <a:cubicBezTo>
                    <a:pt x="227" y="697"/>
                    <a:pt x="223" y="674"/>
                    <a:pt x="231" y="658"/>
                  </a:cubicBezTo>
                  <a:lnTo>
                    <a:pt x="231" y="658"/>
                  </a:lnTo>
                  <a:cubicBezTo>
                    <a:pt x="238" y="647"/>
                    <a:pt x="261" y="628"/>
                    <a:pt x="277" y="620"/>
                  </a:cubicBezTo>
                  <a:lnTo>
                    <a:pt x="277" y="620"/>
                  </a:lnTo>
                  <a:cubicBezTo>
                    <a:pt x="292" y="601"/>
                    <a:pt x="322" y="597"/>
                    <a:pt x="341" y="582"/>
                  </a:cubicBezTo>
                  <a:lnTo>
                    <a:pt x="341" y="582"/>
                  </a:lnTo>
                  <a:cubicBezTo>
                    <a:pt x="352" y="575"/>
                    <a:pt x="360" y="563"/>
                    <a:pt x="368" y="556"/>
                  </a:cubicBezTo>
                  <a:lnTo>
                    <a:pt x="368" y="556"/>
                  </a:lnTo>
                  <a:cubicBezTo>
                    <a:pt x="371" y="545"/>
                    <a:pt x="387" y="533"/>
                    <a:pt x="391" y="522"/>
                  </a:cubicBezTo>
                  <a:lnTo>
                    <a:pt x="391" y="522"/>
                  </a:lnTo>
                  <a:cubicBezTo>
                    <a:pt x="394" y="510"/>
                    <a:pt x="394" y="491"/>
                    <a:pt x="406" y="483"/>
                  </a:cubicBezTo>
                  <a:lnTo>
                    <a:pt x="406" y="483"/>
                  </a:lnTo>
                  <a:cubicBezTo>
                    <a:pt x="406" y="476"/>
                    <a:pt x="409" y="476"/>
                    <a:pt x="413" y="468"/>
                  </a:cubicBezTo>
                  <a:lnTo>
                    <a:pt x="413" y="468"/>
                  </a:lnTo>
                  <a:cubicBezTo>
                    <a:pt x="421" y="453"/>
                    <a:pt x="432" y="442"/>
                    <a:pt x="448" y="434"/>
                  </a:cubicBezTo>
                  <a:lnTo>
                    <a:pt x="448" y="434"/>
                  </a:lnTo>
                  <a:cubicBezTo>
                    <a:pt x="455" y="431"/>
                    <a:pt x="470" y="422"/>
                    <a:pt x="478" y="415"/>
                  </a:cubicBezTo>
                  <a:lnTo>
                    <a:pt x="478" y="415"/>
                  </a:lnTo>
                  <a:cubicBezTo>
                    <a:pt x="482" y="408"/>
                    <a:pt x="482" y="388"/>
                    <a:pt x="482" y="381"/>
                  </a:cubicBezTo>
                  <a:lnTo>
                    <a:pt x="482" y="381"/>
                  </a:lnTo>
                  <a:cubicBezTo>
                    <a:pt x="482" y="358"/>
                    <a:pt x="470" y="339"/>
                    <a:pt x="470" y="316"/>
                  </a:cubicBezTo>
                  <a:lnTo>
                    <a:pt x="470" y="316"/>
                  </a:lnTo>
                  <a:cubicBezTo>
                    <a:pt x="470" y="290"/>
                    <a:pt x="470" y="267"/>
                    <a:pt x="478" y="244"/>
                  </a:cubicBezTo>
                  <a:lnTo>
                    <a:pt x="478" y="244"/>
                  </a:lnTo>
                  <a:cubicBezTo>
                    <a:pt x="486" y="221"/>
                    <a:pt x="497" y="198"/>
                    <a:pt x="501" y="179"/>
                  </a:cubicBezTo>
                  <a:lnTo>
                    <a:pt x="501" y="179"/>
                  </a:lnTo>
                  <a:cubicBezTo>
                    <a:pt x="510" y="146"/>
                    <a:pt x="505" y="118"/>
                    <a:pt x="492" y="90"/>
                  </a:cubicBezTo>
                  <a:lnTo>
                    <a:pt x="492" y="90"/>
                  </a:lnTo>
                  <a:cubicBezTo>
                    <a:pt x="489" y="83"/>
                    <a:pt x="486" y="76"/>
                    <a:pt x="482" y="69"/>
                  </a:cubicBezTo>
                  <a:lnTo>
                    <a:pt x="482" y="69"/>
                  </a:lnTo>
                  <a:cubicBezTo>
                    <a:pt x="489" y="58"/>
                    <a:pt x="486" y="39"/>
                    <a:pt x="489" y="27"/>
                  </a:cubicBezTo>
                  <a:lnTo>
                    <a:pt x="489" y="27"/>
                  </a:lnTo>
                  <a:cubicBezTo>
                    <a:pt x="497" y="16"/>
                    <a:pt x="516" y="12"/>
                    <a:pt x="520" y="0"/>
                  </a:cubicBezTo>
                  <a:lnTo>
                    <a:pt x="520" y="0"/>
                  </a:lnTo>
                  <a:cubicBezTo>
                    <a:pt x="523" y="1"/>
                    <a:pt x="527" y="1"/>
                    <a:pt x="530" y="0"/>
                  </a:cubicBezTo>
                  <a:lnTo>
                    <a:pt x="592" y="369"/>
                  </a:lnTo>
                  <a:lnTo>
                    <a:pt x="872" y="319"/>
                  </a:lnTo>
                  <a:lnTo>
                    <a:pt x="872" y="319"/>
                  </a:lnTo>
                  <a:cubicBezTo>
                    <a:pt x="873" y="330"/>
                    <a:pt x="874" y="340"/>
                    <a:pt x="876" y="351"/>
                  </a:cubicBezTo>
                  <a:lnTo>
                    <a:pt x="876" y="351"/>
                  </a:lnTo>
                  <a:cubicBezTo>
                    <a:pt x="877" y="371"/>
                    <a:pt x="879" y="394"/>
                    <a:pt x="881" y="417"/>
                  </a:cubicBezTo>
                  <a:lnTo>
                    <a:pt x="881" y="417"/>
                  </a:lnTo>
                  <a:cubicBezTo>
                    <a:pt x="883" y="442"/>
                    <a:pt x="885" y="465"/>
                    <a:pt x="889" y="487"/>
                  </a:cubicBezTo>
                  <a:lnTo>
                    <a:pt x="889" y="487"/>
                  </a:lnTo>
                  <a:cubicBezTo>
                    <a:pt x="890" y="505"/>
                    <a:pt x="896" y="523"/>
                    <a:pt x="896" y="540"/>
                  </a:cubicBezTo>
                  <a:lnTo>
                    <a:pt x="896" y="540"/>
                  </a:lnTo>
                  <a:cubicBezTo>
                    <a:pt x="900" y="538"/>
                    <a:pt x="910" y="537"/>
                    <a:pt x="910" y="531"/>
                  </a:cubicBezTo>
                  <a:lnTo>
                    <a:pt x="910" y="531"/>
                  </a:lnTo>
                  <a:cubicBezTo>
                    <a:pt x="920" y="520"/>
                    <a:pt x="929" y="516"/>
                    <a:pt x="936" y="500"/>
                  </a:cubicBezTo>
                  <a:lnTo>
                    <a:pt x="936" y="500"/>
                  </a:lnTo>
                  <a:cubicBezTo>
                    <a:pt x="942" y="487"/>
                    <a:pt x="938" y="470"/>
                    <a:pt x="946" y="457"/>
                  </a:cubicBezTo>
                  <a:lnTo>
                    <a:pt x="946" y="457"/>
                  </a:lnTo>
                  <a:cubicBezTo>
                    <a:pt x="965" y="426"/>
                    <a:pt x="997" y="456"/>
                    <a:pt x="1014" y="428"/>
                  </a:cubicBezTo>
                  <a:lnTo>
                    <a:pt x="1014" y="428"/>
                  </a:lnTo>
                  <a:cubicBezTo>
                    <a:pt x="1022" y="414"/>
                    <a:pt x="1023" y="401"/>
                    <a:pt x="1035" y="388"/>
                  </a:cubicBezTo>
                  <a:lnTo>
                    <a:pt x="1035" y="388"/>
                  </a:lnTo>
                  <a:cubicBezTo>
                    <a:pt x="1046" y="376"/>
                    <a:pt x="1060" y="371"/>
                    <a:pt x="1074" y="362"/>
                  </a:cubicBezTo>
                  <a:lnTo>
                    <a:pt x="1074" y="362"/>
                  </a:lnTo>
                  <a:cubicBezTo>
                    <a:pt x="1101" y="344"/>
                    <a:pt x="1129" y="334"/>
                    <a:pt x="1165" y="335"/>
                  </a:cubicBezTo>
                  <a:lnTo>
                    <a:pt x="1165" y="335"/>
                  </a:lnTo>
                  <a:cubicBezTo>
                    <a:pt x="1165" y="335"/>
                    <a:pt x="1167" y="335"/>
                    <a:pt x="1168" y="335"/>
                  </a:cubicBezTo>
                  <a:lnTo>
                    <a:pt x="1168" y="335"/>
                  </a:lnTo>
                  <a:cubicBezTo>
                    <a:pt x="1170" y="335"/>
                    <a:pt x="1171" y="335"/>
                    <a:pt x="1173" y="336"/>
                  </a:cubicBezTo>
                  <a:lnTo>
                    <a:pt x="1173" y="336"/>
                  </a:lnTo>
                  <a:cubicBezTo>
                    <a:pt x="1175" y="336"/>
                    <a:pt x="1177" y="336"/>
                    <a:pt x="1178" y="336"/>
                  </a:cubicBezTo>
                  <a:lnTo>
                    <a:pt x="1178" y="336"/>
                  </a:lnTo>
                  <a:cubicBezTo>
                    <a:pt x="1179" y="336"/>
                    <a:pt x="1180" y="336"/>
                    <a:pt x="1182" y="337"/>
                  </a:cubicBezTo>
                  <a:lnTo>
                    <a:pt x="1182" y="337"/>
                  </a:lnTo>
                  <a:cubicBezTo>
                    <a:pt x="1187" y="338"/>
                    <a:pt x="1192" y="338"/>
                    <a:pt x="1198" y="339"/>
                  </a:cubicBezTo>
                  <a:lnTo>
                    <a:pt x="1198" y="339"/>
                  </a:lnTo>
                  <a:cubicBezTo>
                    <a:pt x="1200" y="340"/>
                    <a:pt x="1204" y="340"/>
                    <a:pt x="1207" y="340"/>
                  </a:cubicBezTo>
                  <a:lnTo>
                    <a:pt x="1207" y="340"/>
                  </a:lnTo>
                  <a:cubicBezTo>
                    <a:pt x="1209" y="340"/>
                    <a:pt x="1210" y="341"/>
                    <a:pt x="1212" y="341"/>
                  </a:cubicBezTo>
                  <a:lnTo>
                    <a:pt x="1212" y="341"/>
                  </a:lnTo>
                  <a:cubicBezTo>
                    <a:pt x="1214" y="341"/>
                    <a:pt x="1217" y="341"/>
                    <a:pt x="1219" y="341"/>
                  </a:cubicBezTo>
                  <a:lnTo>
                    <a:pt x="1219" y="341"/>
                  </a:lnTo>
                  <a:cubicBezTo>
                    <a:pt x="1221" y="341"/>
                    <a:pt x="1223" y="342"/>
                    <a:pt x="1225" y="342"/>
                  </a:cubicBezTo>
                  <a:lnTo>
                    <a:pt x="1225" y="342"/>
                  </a:lnTo>
                  <a:cubicBezTo>
                    <a:pt x="1227" y="342"/>
                    <a:pt x="1229" y="342"/>
                    <a:pt x="1230" y="342"/>
                  </a:cubicBezTo>
                  <a:lnTo>
                    <a:pt x="1230" y="342"/>
                  </a:lnTo>
                  <a:cubicBezTo>
                    <a:pt x="1233" y="342"/>
                    <a:pt x="1235" y="341"/>
                    <a:pt x="1238" y="341"/>
                  </a:cubicBezTo>
                  <a:lnTo>
                    <a:pt x="1238" y="341"/>
                  </a:lnTo>
                  <a:cubicBezTo>
                    <a:pt x="1239" y="341"/>
                    <a:pt x="1240" y="341"/>
                    <a:pt x="1242" y="341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9" name="Freeform 7">
              <a:extLst>
                <a:ext uri="{FF2B5EF4-FFF2-40B4-BE49-F238E27FC236}">
                  <a16:creationId xmlns:a16="http://schemas.microsoft.com/office/drawing/2014/main" id="{2BB02630-199B-0B41-B2F5-09CA694D3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14953" y="4853312"/>
              <a:ext cx="244827" cy="639427"/>
            </a:xfrm>
            <a:custGeom>
              <a:avLst/>
              <a:gdLst>
                <a:gd name="T0" fmla="*/ 358 w 376"/>
                <a:gd name="T1" fmla="*/ 501 h 980"/>
                <a:gd name="T2" fmla="*/ 366 w 376"/>
                <a:gd name="T3" fmla="*/ 590 h 980"/>
                <a:gd name="T4" fmla="*/ 339 w 376"/>
                <a:gd name="T5" fmla="*/ 665 h 980"/>
                <a:gd name="T6" fmla="*/ 322 w 376"/>
                <a:gd name="T7" fmla="*/ 760 h 980"/>
                <a:gd name="T8" fmla="*/ 292 w 376"/>
                <a:gd name="T9" fmla="*/ 838 h 980"/>
                <a:gd name="T10" fmla="*/ 262 w 376"/>
                <a:gd name="T11" fmla="*/ 907 h 980"/>
                <a:gd name="T12" fmla="*/ 225 w 376"/>
                <a:gd name="T13" fmla="*/ 953 h 980"/>
                <a:gd name="T14" fmla="*/ 187 w 376"/>
                <a:gd name="T15" fmla="*/ 837 h 980"/>
                <a:gd name="T16" fmla="*/ 155 w 376"/>
                <a:gd name="T17" fmla="*/ 861 h 980"/>
                <a:gd name="T18" fmla="*/ 132 w 376"/>
                <a:gd name="T19" fmla="*/ 840 h 980"/>
                <a:gd name="T20" fmla="*/ 67 w 376"/>
                <a:gd name="T21" fmla="*/ 812 h 980"/>
                <a:gd name="T22" fmla="*/ 34 w 376"/>
                <a:gd name="T23" fmla="*/ 777 h 980"/>
                <a:gd name="T24" fmla="*/ 34 w 376"/>
                <a:gd name="T25" fmla="*/ 776 h 980"/>
                <a:gd name="T26" fmla="*/ 19 w 376"/>
                <a:gd name="T27" fmla="*/ 725 h 980"/>
                <a:gd name="T28" fmla="*/ 0 w 376"/>
                <a:gd name="T29" fmla="*/ 683 h 980"/>
                <a:gd name="T30" fmla="*/ 11 w 376"/>
                <a:gd name="T31" fmla="*/ 658 h 980"/>
                <a:gd name="T32" fmla="*/ 26 w 376"/>
                <a:gd name="T33" fmla="*/ 645 h 980"/>
                <a:gd name="T34" fmla="*/ 55 w 376"/>
                <a:gd name="T35" fmla="*/ 618 h 980"/>
                <a:gd name="T36" fmla="*/ 78 w 376"/>
                <a:gd name="T37" fmla="*/ 592 h 980"/>
                <a:gd name="T38" fmla="*/ 108 w 376"/>
                <a:gd name="T39" fmla="*/ 563 h 980"/>
                <a:gd name="T40" fmla="*/ 110 w 376"/>
                <a:gd name="T41" fmla="*/ 543 h 980"/>
                <a:gd name="T42" fmla="*/ 122 w 376"/>
                <a:gd name="T43" fmla="*/ 525 h 980"/>
                <a:gd name="T44" fmla="*/ 117 w 376"/>
                <a:gd name="T45" fmla="*/ 484 h 980"/>
                <a:gd name="T46" fmla="*/ 99 w 376"/>
                <a:gd name="T47" fmla="*/ 404 h 980"/>
                <a:gd name="T48" fmla="*/ 50 w 376"/>
                <a:gd name="T49" fmla="*/ 346 h 980"/>
                <a:gd name="T50" fmla="*/ 20 w 376"/>
                <a:gd name="T51" fmla="*/ 322 h 980"/>
                <a:gd name="T52" fmla="*/ 11 w 376"/>
                <a:gd name="T53" fmla="*/ 280 h 980"/>
                <a:gd name="T54" fmla="*/ 6 w 376"/>
                <a:gd name="T55" fmla="*/ 185 h 980"/>
                <a:gd name="T56" fmla="*/ 15 w 376"/>
                <a:gd name="T57" fmla="*/ 147 h 980"/>
                <a:gd name="T58" fmla="*/ 34 w 376"/>
                <a:gd name="T59" fmla="*/ 107 h 980"/>
                <a:gd name="T60" fmla="*/ 53 w 376"/>
                <a:gd name="T61" fmla="*/ 84 h 980"/>
                <a:gd name="T62" fmla="*/ 60 w 376"/>
                <a:gd name="T63" fmla="*/ 46 h 980"/>
                <a:gd name="T64" fmla="*/ 89 w 376"/>
                <a:gd name="T65" fmla="*/ 0 h 980"/>
                <a:gd name="T66" fmla="*/ 91 w 376"/>
                <a:gd name="T67" fmla="*/ 4 h 980"/>
                <a:gd name="T68" fmla="*/ 108 w 376"/>
                <a:gd name="T69" fmla="*/ 12 h 980"/>
                <a:gd name="T70" fmla="*/ 158 w 376"/>
                <a:gd name="T71" fmla="*/ 19 h 980"/>
                <a:gd name="T72" fmla="*/ 182 w 376"/>
                <a:gd name="T73" fmla="*/ 25 h 980"/>
                <a:gd name="T74" fmla="*/ 209 w 376"/>
                <a:gd name="T75" fmla="*/ 37 h 980"/>
                <a:gd name="T76" fmla="*/ 262 w 376"/>
                <a:gd name="T77" fmla="*/ 54 h 980"/>
                <a:gd name="T78" fmla="*/ 334 w 376"/>
                <a:gd name="T79" fmla="*/ 97 h 980"/>
                <a:gd name="T80" fmla="*/ 346 w 376"/>
                <a:gd name="T81" fmla="*/ 159 h 980"/>
                <a:gd name="T82" fmla="*/ 341 w 376"/>
                <a:gd name="T83" fmla="*/ 194 h 980"/>
                <a:gd name="T84" fmla="*/ 356 w 376"/>
                <a:gd name="T85" fmla="*/ 221 h 980"/>
                <a:gd name="T86" fmla="*/ 350 w 376"/>
                <a:gd name="T87" fmla="*/ 257 h 980"/>
                <a:gd name="T88" fmla="*/ 308 w 376"/>
                <a:gd name="T89" fmla="*/ 279 h 980"/>
                <a:gd name="T90" fmla="*/ 333 w 376"/>
                <a:gd name="T91" fmla="*/ 337 h 980"/>
                <a:gd name="T92" fmla="*/ 361 w 376"/>
                <a:gd name="T93" fmla="*/ 411 h 980"/>
                <a:gd name="T94" fmla="*/ 358 w 376"/>
                <a:gd name="T95" fmla="*/ 501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980">
                  <a:moveTo>
                    <a:pt x="358" y="501"/>
                  </a:moveTo>
                  <a:lnTo>
                    <a:pt x="358" y="501"/>
                  </a:lnTo>
                  <a:cubicBezTo>
                    <a:pt x="364" y="530"/>
                    <a:pt x="366" y="561"/>
                    <a:pt x="366" y="590"/>
                  </a:cubicBezTo>
                  <a:lnTo>
                    <a:pt x="366" y="590"/>
                  </a:lnTo>
                  <a:cubicBezTo>
                    <a:pt x="366" y="622"/>
                    <a:pt x="354" y="639"/>
                    <a:pt x="339" y="665"/>
                  </a:cubicBezTo>
                  <a:lnTo>
                    <a:pt x="339" y="665"/>
                  </a:lnTo>
                  <a:cubicBezTo>
                    <a:pt x="322" y="695"/>
                    <a:pt x="323" y="727"/>
                    <a:pt x="322" y="760"/>
                  </a:cubicBezTo>
                  <a:lnTo>
                    <a:pt x="322" y="760"/>
                  </a:lnTo>
                  <a:cubicBezTo>
                    <a:pt x="320" y="790"/>
                    <a:pt x="310" y="814"/>
                    <a:pt x="292" y="838"/>
                  </a:cubicBezTo>
                  <a:lnTo>
                    <a:pt x="292" y="838"/>
                  </a:lnTo>
                  <a:cubicBezTo>
                    <a:pt x="276" y="861"/>
                    <a:pt x="268" y="879"/>
                    <a:pt x="262" y="907"/>
                  </a:cubicBezTo>
                  <a:lnTo>
                    <a:pt x="262" y="907"/>
                  </a:lnTo>
                  <a:cubicBezTo>
                    <a:pt x="259" y="920"/>
                    <a:pt x="246" y="979"/>
                    <a:pt x="225" y="953"/>
                  </a:cubicBezTo>
                  <a:lnTo>
                    <a:pt x="225" y="953"/>
                  </a:lnTo>
                  <a:cubicBezTo>
                    <a:pt x="208" y="933"/>
                    <a:pt x="243" y="793"/>
                    <a:pt x="187" y="837"/>
                  </a:cubicBezTo>
                  <a:lnTo>
                    <a:pt x="187" y="837"/>
                  </a:lnTo>
                  <a:cubicBezTo>
                    <a:pt x="179" y="843"/>
                    <a:pt x="168" y="860"/>
                    <a:pt x="155" y="861"/>
                  </a:cubicBezTo>
                  <a:lnTo>
                    <a:pt x="155" y="861"/>
                  </a:lnTo>
                  <a:cubicBezTo>
                    <a:pt x="144" y="861"/>
                    <a:pt x="139" y="848"/>
                    <a:pt x="132" y="840"/>
                  </a:cubicBezTo>
                  <a:lnTo>
                    <a:pt x="132" y="840"/>
                  </a:lnTo>
                  <a:cubicBezTo>
                    <a:pt x="112" y="817"/>
                    <a:pt x="89" y="827"/>
                    <a:pt x="67" y="812"/>
                  </a:cubicBezTo>
                  <a:lnTo>
                    <a:pt x="67" y="812"/>
                  </a:lnTo>
                  <a:cubicBezTo>
                    <a:pt x="60" y="808"/>
                    <a:pt x="47" y="788"/>
                    <a:pt x="34" y="777"/>
                  </a:cubicBezTo>
                  <a:lnTo>
                    <a:pt x="34" y="777"/>
                  </a:lnTo>
                  <a:cubicBezTo>
                    <a:pt x="34" y="777"/>
                    <a:pt x="34" y="777"/>
                    <a:pt x="34" y="776"/>
                  </a:cubicBezTo>
                  <a:lnTo>
                    <a:pt x="34" y="776"/>
                  </a:lnTo>
                  <a:cubicBezTo>
                    <a:pt x="28" y="763"/>
                    <a:pt x="19" y="759"/>
                    <a:pt x="19" y="746"/>
                  </a:cubicBezTo>
                  <a:lnTo>
                    <a:pt x="19" y="725"/>
                  </a:lnTo>
                  <a:lnTo>
                    <a:pt x="19" y="725"/>
                  </a:lnTo>
                  <a:cubicBezTo>
                    <a:pt x="19" y="710"/>
                    <a:pt x="0" y="700"/>
                    <a:pt x="0" y="683"/>
                  </a:cubicBezTo>
                  <a:lnTo>
                    <a:pt x="0" y="683"/>
                  </a:lnTo>
                  <a:cubicBezTo>
                    <a:pt x="0" y="672"/>
                    <a:pt x="5" y="665"/>
                    <a:pt x="11" y="658"/>
                  </a:cubicBezTo>
                  <a:lnTo>
                    <a:pt x="11" y="658"/>
                  </a:lnTo>
                  <a:cubicBezTo>
                    <a:pt x="16" y="654"/>
                    <a:pt x="21" y="649"/>
                    <a:pt x="26" y="645"/>
                  </a:cubicBezTo>
                  <a:lnTo>
                    <a:pt x="26" y="645"/>
                  </a:lnTo>
                  <a:cubicBezTo>
                    <a:pt x="36" y="636"/>
                    <a:pt x="47" y="628"/>
                    <a:pt x="55" y="618"/>
                  </a:cubicBezTo>
                  <a:lnTo>
                    <a:pt x="55" y="618"/>
                  </a:lnTo>
                  <a:cubicBezTo>
                    <a:pt x="63" y="608"/>
                    <a:pt x="68" y="600"/>
                    <a:pt x="78" y="592"/>
                  </a:cubicBezTo>
                  <a:lnTo>
                    <a:pt x="78" y="592"/>
                  </a:lnTo>
                  <a:cubicBezTo>
                    <a:pt x="87" y="582"/>
                    <a:pt x="102" y="575"/>
                    <a:pt x="108" y="563"/>
                  </a:cubicBezTo>
                  <a:lnTo>
                    <a:pt x="108" y="563"/>
                  </a:lnTo>
                  <a:cubicBezTo>
                    <a:pt x="110" y="557"/>
                    <a:pt x="107" y="549"/>
                    <a:pt x="110" y="543"/>
                  </a:cubicBezTo>
                  <a:lnTo>
                    <a:pt x="110" y="543"/>
                  </a:lnTo>
                  <a:cubicBezTo>
                    <a:pt x="113" y="535"/>
                    <a:pt x="120" y="533"/>
                    <a:pt x="122" y="525"/>
                  </a:cubicBezTo>
                  <a:lnTo>
                    <a:pt x="122" y="525"/>
                  </a:lnTo>
                  <a:cubicBezTo>
                    <a:pt x="130" y="509"/>
                    <a:pt x="124" y="498"/>
                    <a:pt x="117" y="484"/>
                  </a:cubicBezTo>
                  <a:lnTo>
                    <a:pt x="117" y="484"/>
                  </a:lnTo>
                  <a:cubicBezTo>
                    <a:pt x="106" y="461"/>
                    <a:pt x="113" y="428"/>
                    <a:pt x="99" y="404"/>
                  </a:cubicBezTo>
                  <a:lnTo>
                    <a:pt x="99" y="404"/>
                  </a:lnTo>
                  <a:cubicBezTo>
                    <a:pt x="64" y="402"/>
                    <a:pt x="68" y="366"/>
                    <a:pt x="50" y="346"/>
                  </a:cubicBezTo>
                  <a:lnTo>
                    <a:pt x="50" y="346"/>
                  </a:lnTo>
                  <a:cubicBezTo>
                    <a:pt x="41" y="336"/>
                    <a:pt x="28" y="334"/>
                    <a:pt x="20" y="322"/>
                  </a:cubicBezTo>
                  <a:lnTo>
                    <a:pt x="20" y="322"/>
                  </a:lnTo>
                  <a:cubicBezTo>
                    <a:pt x="13" y="310"/>
                    <a:pt x="10" y="293"/>
                    <a:pt x="11" y="280"/>
                  </a:cubicBezTo>
                  <a:lnTo>
                    <a:pt x="11" y="280"/>
                  </a:lnTo>
                  <a:cubicBezTo>
                    <a:pt x="15" y="246"/>
                    <a:pt x="12" y="219"/>
                    <a:pt x="6" y="185"/>
                  </a:cubicBezTo>
                  <a:lnTo>
                    <a:pt x="6" y="185"/>
                  </a:lnTo>
                  <a:cubicBezTo>
                    <a:pt x="1" y="164"/>
                    <a:pt x="1" y="162"/>
                    <a:pt x="15" y="147"/>
                  </a:cubicBezTo>
                  <a:lnTo>
                    <a:pt x="15" y="147"/>
                  </a:lnTo>
                  <a:cubicBezTo>
                    <a:pt x="26" y="133"/>
                    <a:pt x="29" y="121"/>
                    <a:pt x="34" y="107"/>
                  </a:cubicBezTo>
                  <a:lnTo>
                    <a:pt x="34" y="107"/>
                  </a:lnTo>
                  <a:cubicBezTo>
                    <a:pt x="39" y="94"/>
                    <a:pt x="47" y="93"/>
                    <a:pt x="53" y="84"/>
                  </a:cubicBezTo>
                  <a:lnTo>
                    <a:pt x="53" y="84"/>
                  </a:lnTo>
                  <a:cubicBezTo>
                    <a:pt x="61" y="72"/>
                    <a:pt x="57" y="60"/>
                    <a:pt x="60" y="46"/>
                  </a:cubicBezTo>
                  <a:lnTo>
                    <a:pt x="60" y="46"/>
                  </a:lnTo>
                  <a:cubicBezTo>
                    <a:pt x="64" y="28"/>
                    <a:pt x="78" y="15"/>
                    <a:pt x="89" y="0"/>
                  </a:cubicBezTo>
                  <a:lnTo>
                    <a:pt x="89" y="0"/>
                  </a:lnTo>
                  <a:cubicBezTo>
                    <a:pt x="89" y="1"/>
                    <a:pt x="90" y="3"/>
                    <a:pt x="91" y="4"/>
                  </a:cubicBezTo>
                  <a:lnTo>
                    <a:pt x="91" y="4"/>
                  </a:lnTo>
                  <a:cubicBezTo>
                    <a:pt x="97" y="12"/>
                    <a:pt x="99" y="12"/>
                    <a:pt x="108" y="12"/>
                  </a:cubicBezTo>
                  <a:lnTo>
                    <a:pt x="108" y="12"/>
                  </a:lnTo>
                  <a:cubicBezTo>
                    <a:pt x="125" y="12"/>
                    <a:pt x="141" y="14"/>
                    <a:pt x="158" y="19"/>
                  </a:cubicBezTo>
                  <a:lnTo>
                    <a:pt x="158" y="19"/>
                  </a:lnTo>
                  <a:cubicBezTo>
                    <a:pt x="165" y="21"/>
                    <a:pt x="175" y="23"/>
                    <a:pt x="182" y="25"/>
                  </a:cubicBezTo>
                  <a:lnTo>
                    <a:pt x="182" y="25"/>
                  </a:lnTo>
                  <a:cubicBezTo>
                    <a:pt x="192" y="29"/>
                    <a:pt x="198" y="34"/>
                    <a:pt x="209" y="37"/>
                  </a:cubicBezTo>
                  <a:lnTo>
                    <a:pt x="209" y="37"/>
                  </a:lnTo>
                  <a:cubicBezTo>
                    <a:pt x="228" y="40"/>
                    <a:pt x="245" y="48"/>
                    <a:pt x="262" y="54"/>
                  </a:cubicBezTo>
                  <a:lnTo>
                    <a:pt x="262" y="54"/>
                  </a:lnTo>
                  <a:cubicBezTo>
                    <a:pt x="292" y="64"/>
                    <a:pt x="319" y="64"/>
                    <a:pt x="334" y="97"/>
                  </a:cubicBezTo>
                  <a:lnTo>
                    <a:pt x="334" y="97"/>
                  </a:lnTo>
                  <a:cubicBezTo>
                    <a:pt x="344" y="120"/>
                    <a:pt x="354" y="135"/>
                    <a:pt x="346" y="159"/>
                  </a:cubicBezTo>
                  <a:lnTo>
                    <a:pt x="346" y="159"/>
                  </a:lnTo>
                  <a:cubicBezTo>
                    <a:pt x="342" y="171"/>
                    <a:pt x="336" y="181"/>
                    <a:pt x="341" y="194"/>
                  </a:cubicBezTo>
                  <a:lnTo>
                    <a:pt x="341" y="194"/>
                  </a:lnTo>
                  <a:cubicBezTo>
                    <a:pt x="343" y="204"/>
                    <a:pt x="353" y="211"/>
                    <a:pt x="356" y="221"/>
                  </a:cubicBezTo>
                  <a:lnTo>
                    <a:pt x="356" y="221"/>
                  </a:lnTo>
                  <a:cubicBezTo>
                    <a:pt x="359" y="235"/>
                    <a:pt x="350" y="244"/>
                    <a:pt x="350" y="257"/>
                  </a:cubicBezTo>
                  <a:lnTo>
                    <a:pt x="350" y="257"/>
                  </a:lnTo>
                  <a:cubicBezTo>
                    <a:pt x="331" y="247"/>
                    <a:pt x="319" y="254"/>
                    <a:pt x="308" y="279"/>
                  </a:cubicBezTo>
                  <a:lnTo>
                    <a:pt x="308" y="279"/>
                  </a:lnTo>
                  <a:cubicBezTo>
                    <a:pt x="293" y="311"/>
                    <a:pt x="305" y="320"/>
                    <a:pt x="333" y="337"/>
                  </a:cubicBezTo>
                  <a:lnTo>
                    <a:pt x="333" y="337"/>
                  </a:lnTo>
                  <a:cubicBezTo>
                    <a:pt x="366" y="355"/>
                    <a:pt x="375" y="375"/>
                    <a:pt x="361" y="411"/>
                  </a:cubicBezTo>
                  <a:lnTo>
                    <a:pt x="361" y="411"/>
                  </a:lnTo>
                  <a:cubicBezTo>
                    <a:pt x="347" y="444"/>
                    <a:pt x="350" y="467"/>
                    <a:pt x="358" y="501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0" name="Freeform 8">
              <a:extLst>
                <a:ext uri="{FF2B5EF4-FFF2-40B4-BE49-F238E27FC236}">
                  <a16:creationId xmlns:a16="http://schemas.microsoft.com/office/drawing/2014/main" id="{DC67B6F0-22ED-EC44-A6BE-3ADD167F4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8808" y="3784718"/>
              <a:ext cx="282270" cy="659590"/>
            </a:xfrm>
            <a:custGeom>
              <a:avLst/>
              <a:gdLst>
                <a:gd name="T0" fmla="*/ 419 w 434"/>
                <a:gd name="T1" fmla="*/ 89 h 1010"/>
                <a:gd name="T2" fmla="*/ 419 w 434"/>
                <a:gd name="T3" fmla="*/ 127 h 1010"/>
                <a:gd name="T4" fmla="*/ 425 w 434"/>
                <a:gd name="T5" fmla="*/ 167 h 1010"/>
                <a:gd name="T6" fmla="*/ 371 w 434"/>
                <a:gd name="T7" fmla="*/ 283 h 1010"/>
                <a:gd name="T8" fmla="*/ 337 w 434"/>
                <a:gd name="T9" fmla="*/ 309 h 1010"/>
                <a:gd name="T10" fmla="*/ 341 w 434"/>
                <a:gd name="T11" fmla="*/ 363 h 1010"/>
                <a:gd name="T12" fmla="*/ 354 w 434"/>
                <a:gd name="T13" fmla="*/ 405 h 1010"/>
                <a:gd name="T14" fmla="*/ 341 w 434"/>
                <a:gd name="T15" fmla="*/ 490 h 1010"/>
                <a:gd name="T16" fmla="*/ 351 w 434"/>
                <a:gd name="T17" fmla="*/ 532 h 1010"/>
                <a:gd name="T18" fmla="*/ 345 w 434"/>
                <a:gd name="T19" fmla="*/ 584 h 1010"/>
                <a:gd name="T20" fmla="*/ 337 w 434"/>
                <a:gd name="T21" fmla="*/ 626 h 1010"/>
                <a:gd name="T22" fmla="*/ 356 w 434"/>
                <a:gd name="T23" fmla="*/ 662 h 1010"/>
                <a:gd name="T24" fmla="*/ 346 w 434"/>
                <a:gd name="T25" fmla="*/ 703 h 1010"/>
                <a:gd name="T26" fmla="*/ 360 w 434"/>
                <a:gd name="T27" fmla="*/ 753 h 1010"/>
                <a:gd name="T28" fmla="*/ 348 w 434"/>
                <a:gd name="T29" fmla="*/ 844 h 1010"/>
                <a:gd name="T30" fmla="*/ 383 w 434"/>
                <a:gd name="T31" fmla="*/ 930 h 1010"/>
                <a:gd name="T32" fmla="*/ 383 w 434"/>
                <a:gd name="T33" fmla="*/ 961 h 1010"/>
                <a:gd name="T34" fmla="*/ 159 w 434"/>
                <a:gd name="T35" fmla="*/ 1009 h 1010"/>
                <a:gd name="T36" fmla="*/ 153 w 434"/>
                <a:gd name="T37" fmla="*/ 979 h 1010"/>
                <a:gd name="T38" fmla="*/ 151 w 434"/>
                <a:gd name="T39" fmla="*/ 951 h 1010"/>
                <a:gd name="T40" fmla="*/ 149 w 434"/>
                <a:gd name="T41" fmla="*/ 888 h 1010"/>
                <a:gd name="T42" fmla="*/ 132 w 434"/>
                <a:gd name="T43" fmla="*/ 829 h 1010"/>
                <a:gd name="T44" fmla="*/ 122 w 434"/>
                <a:gd name="T45" fmla="*/ 799 h 1010"/>
                <a:gd name="T46" fmla="*/ 121 w 434"/>
                <a:gd name="T47" fmla="*/ 783 h 1010"/>
                <a:gd name="T48" fmla="*/ 111 w 434"/>
                <a:gd name="T49" fmla="*/ 768 h 1010"/>
                <a:gd name="T50" fmla="*/ 87 w 434"/>
                <a:gd name="T51" fmla="*/ 713 h 1010"/>
                <a:gd name="T52" fmla="*/ 52 w 434"/>
                <a:gd name="T53" fmla="*/ 658 h 1010"/>
                <a:gd name="T54" fmla="*/ 47 w 434"/>
                <a:gd name="T55" fmla="*/ 624 h 1010"/>
                <a:gd name="T56" fmla="*/ 47 w 434"/>
                <a:gd name="T57" fmla="*/ 593 h 1010"/>
                <a:gd name="T58" fmla="*/ 47 w 434"/>
                <a:gd name="T59" fmla="*/ 559 h 1010"/>
                <a:gd name="T60" fmla="*/ 44 w 434"/>
                <a:gd name="T61" fmla="*/ 527 h 1010"/>
                <a:gd name="T62" fmla="*/ 33 w 434"/>
                <a:gd name="T63" fmla="*/ 409 h 1010"/>
                <a:gd name="T64" fmla="*/ 39 w 434"/>
                <a:gd name="T65" fmla="*/ 380 h 1010"/>
                <a:gd name="T66" fmla="*/ 42 w 434"/>
                <a:gd name="T67" fmla="*/ 355 h 1010"/>
                <a:gd name="T68" fmla="*/ 50 w 434"/>
                <a:gd name="T69" fmla="*/ 340 h 1010"/>
                <a:gd name="T70" fmla="*/ 52 w 434"/>
                <a:gd name="T71" fmla="*/ 325 h 1010"/>
                <a:gd name="T72" fmla="*/ 44 w 434"/>
                <a:gd name="T73" fmla="*/ 300 h 1010"/>
                <a:gd name="T74" fmla="*/ 27 w 434"/>
                <a:gd name="T75" fmla="*/ 268 h 1010"/>
                <a:gd name="T76" fmla="*/ 25 w 434"/>
                <a:gd name="T77" fmla="*/ 241 h 1010"/>
                <a:gd name="T78" fmla="*/ 14 w 434"/>
                <a:gd name="T79" fmla="*/ 200 h 1010"/>
                <a:gd name="T80" fmla="*/ 7 w 434"/>
                <a:gd name="T81" fmla="*/ 143 h 1010"/>
                <a:gd name="T82" fmla="*/ 0 w 434"/>
                <a:gd name="T83" fmla="*/ 93 h 1010"/>
                <a:gd name="T84" fmla="*/ 71 w 434"/>
                <a:gd name="T85" fmla="*/ 77 h 1010"/>
                <a:gd name="T86" fmla="*/ 292 w 434"/>
                <a:gd name="T87" fmla="*/ 28 h 1010"/>
                <a:gd name="T88" fmla="*/ 408 w 434"/>
                <a:gd name="T89" fmla="*/ 1 h 1010"/>
                <a:gd name="T90" fmla="*/ 410 w 434"/>
                <a:gd name="T91" fmla="*/ 0 h 1010"/>
                <a:gd name="T92" fmla="*/ 410 w 434"/>
                <a:gd name="T93" fmla="*/ 15 h 1010"/>
                <a:gd name="T94" fmla="*/ 428 w 434"/>
                <a:gd name="T95" fmla="*/ 49 h 1010"/>
                <a:gd name="T96" fmla="*/ 428 w 434"/>
                <a:gd name="T97" fmla="*/ 7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34" h="1010">
                  <a:moveTo>
                    <a:pt x="419" y="89"/>
                  </a:moveTo>
                  <a:lnTo>
                    <a:pt x="419" y="89"/>
                  </a:lnTo>
                  <a:cubicBezTo>
                    <a:pt x="415" y="103"/>
                    <a:pt x="414" y="114"/>
                    <a:pt x="419" y="127"/>
                  </a:cubicBezTo>
                  <a:lnTo>
                    <a:pt x="419" y="127"/>
                  </a:lnTo>
                  <a:cubicBezTo>
                    <a:pt x="421" y="135"/>
                    <a:pt x="425" y="140"/>
                    <a:pt x="425" y="146"/>
                  </a:cubicBezTo>
                  <a:lnTo>
                    <a:pt x="425" y="167"/>
                  </a:lnTo>
                  <a:lnTo>
                    <a:pt x="425" y="167"/>
                  </a:lnTo>
                  <a:cubicBezTo>
                    <a:pt x="425" y="211"/>
                    <a:pt x="397" y="250"/>
                    <a:pt x="371" y="283"/>
                  </a:cubicBezTo>
                  <a:lnTo>
                    <a:pt x="371" y="283"/>
                  </a:lnTo>
                  <a:cubicBezTo>
                    <a:pt x="362" y="295"/>
                    <a:pt x="346" y="296"/>
                    <a:pt x="337" y="309"/>
                  </a:cubicBezTo>
                  <a:lnTo>
                    <a:pt x="337" y="309"/>
                  </a:lnTo>
                  <a:cubicBezTo>
                    <a:pt x="328" y="326"/>
                    <a:pt x="337" y="346"/>
                    <a:pt x="341" y="363"/>
                  </a:cubicBezTo>
                  <a:lnTo>
                    <a:pt x="341" y="363"/>
                  </a:lnTo>
                  <a:cubicBezTo>
                    <a:pt x="344" y="377"/>
                    <a:pt x="352" y="390"/>
                    <a:pt x="354" y="405"/>
                  </a:cubicBezTo>
                  <a:lnTo>
                    <a:pt x="354" y="405"/>
                  </a:lnTo>
                  <a:cubicBezTo>
                    <a:pt x="361" y="433"/>
                    <a:pt x="346" y="464"/>
                    <a:pt x="341" y="490"/>
                  </a:cubicBezTo>
                  <a:lnTo>
                    <a:pt x="341" y="490"/>
                  </a:lnTo>
                  <a:cubicBezTo>
                    <a:pt x="337" y="507"/>
                    <a:pt x="348" y="517"/>
                    <a:pt x="351" y="532"/>
                  </a:cubicBezTo>
                  <a:lnTo>
                    <a:pt x="351" y="532"/>
                  </a:lnTo>
                  <a:cubicBezTo>
                    <a:pt x="353" y="548"/>
                    <a:pt x="348" y="569"/>
                    <a:pt x="345" y="584"/>
                  </a:cubicBezTo>
                  <a:lnTo>
                    <a:pt x="345" y="584"/>
                  </a:lnTo>
                  <a:cubicBezTo>
                    <a:pt x="342" y="598"/>
                    <a:pt x="333" y="612"/>
                    <a:pt x="337" y="626"/>
                  </a:cubicBezTo>
                  <a:lnTo>
                    <a:pt x="337" y="626"/>
                  </a:lnTo>
                  <a:cubicBezTo>
                    <a:pt x="342" y="639"/>
                    <a:pt x="357" y="643"/>
                    <a:pt x="356" y="662"/>
                  </a:cubicBezTo>
                  <a:lnTo>
                    <a:pt x="356" y="662"/>
                  </a:lnTo>
                  <a:cubicBezTo>
                    <a:pt x="356" y="676"/>
                    <a:pt x="345" y="688"/>
                    <a:pt x="346" y="703"/>
                  </a:cubicBezTo>
                  <a:lnTo>
                    <a:pt x="346" y="703"/>
                  </a:lnTo>
                  <a:cubicBezTo>
                    <a:pt x="346" y="721"/>
                    <a:pt x="357" y="735"/>
                    <a:pt x="360" y="753"/>
                  </a:cubicBezTo>
                  <a:lnTo>
                    <a:pt x="360" y="753"/>
                  </a:lnTo>
                  <a:cubicBezTo>
                    <a:pt x="365" y="787"/>
                    <a:pt x="342" y="811"/>
                    <a:pt x="348" y="844"/>
                  </a:cubicBezTo>
                  <a:lnTo>
                    <a:pt x="348" y="844"/>
                  </a:lnTo>
                  <a:cubicBezTo>
                    <a:pt x="356" y="874"/>
                    <a:pt x="379" y="900"/>
                    <a:pt x="383" y="930"/>
                  </a:cubicBezTo>
                  <a:lnTo>
                    <a:pt x="383" y="930"/>
                  </a:lnTo>
                  <a:cubicBezTo>
                    <a:pt x="384" y="940"/>
                    <a:pt x="384" y="951"/>
                    <a:pt x="383" y="961"/>
                  </a:cubicBezTo>
                  <a:lnTo>
                    <a:pt x="383" y="961"/>
                  </a:lnTo>
                  <a:cubicBezTo>
                    <a:pt x="286" y="983"/>
                    <a:pt x="195" y="1001"/>
                    <a:pt x="159" y="1009"/>
                  </a:cubicBezTo>
                  <a:lnTo>
                    <a:pt x="159" y="1009"/>
                  </a:lnTo>
                  <a:cubicBezTo>
                    <a:pt x="156" y="998"/>
                    <a:pt x="153" y="990"/>
                    <a:pt x="153" y="979"/>
                  </a:cubicBezTo>
                  <a:lnTo>
                    <a:pt x="153" y="979"/>
                  </a:lnTo>
                  <a:cubicBezTo>
                    <a:pt x="153" y="970"/>
                    <a:pt x="153" y="960"/>
                    <a:pt x="151" y="951"/>
                  </a:cubicBezTo>
                  <a:lnTo>
                    <a:pt x="151" y="951"/>
                  </a:lnTo>
                  <a:cubicBezTo>
                    <a:pt x="149" y="930"/>
                    <a:pt x="153" y="909"/>
                    <a:pt x="149" y="888"/>
                  </a:cubicBezTo>
                  <a:lnTo>
                    <a:pt x="149" y="888"/>
                  </a:lnTo>
                  <a:cubicBezTo>
                    <a:pt x="145" y="869"/>
                    <a:pt x="140" y="848"/>
                    <a:pt x="132" y="829"/>
                  </a:cubicBezTo>
                  <a:lnTo>
                    <a:pt x="132" y="829"/>
                  </a:lnTo>
                  <a:cubicBezTo>
                    <a:pt x="128" y="819"/>
                    <a:pt x="124" y="810"/>
                    <a:pt x="122" y="799"/>
                  </a:cubicBezTo>
                  <a:lnTo>
                    <a:pt x="122" y="799"/>
                  </a:lnTo>
                  <a:cubicBezTo>
                    <a:pt x="121" y="794"/>
                    <a:pt x="122" y="789"/>
                    <a:pt x="121" y="783"/>
                  </a:cubicBezTo>
                  <a:lnTo>
                    <a:pt x="121" y="783"/>
                  </a:lnTo>
                  <a:cubicBezTo>
                    <a:pt x="119" y="778"/>
                    <a:pt x="115" y="774"/>
                    <a:pt x="111" y="768"/>
                  </a:cubicBezTo>
                  <a:lnTo>
                    <a:pt x="111" y="768"/>
                  </a:lnTo>
                  <a:cubicBezTo>
                    <a:pt x="104" y="749"/>
                    <a:pt x="92" y="732"/>
                    <a:pt x="87" y="713"/>
                  </a:cubicBezTo>
                  <a:lnTo>
                    <a:pt x="87" y="713"/>
                  </a:lnTo>
                  <a:cubicBezTo>
                    <a:pt x="79" y="692"/>
                    <a:pt x="64" y="677"/>
                    <a:pt x="52" y="658"/>
                  </a:cubicBezTo>
                  <a:lnTo>
                    <a:pt x="52" y="658"/>
                  </a:lnTo>
                  <a:cubicBezTo>
                    <a:pt x="47" y="648"/>
                    <a:pt x="47" y="635"/>
                    <a:pt x="47" y="624"/>
                  </a:cubicBezTo>
                  <a:lnTo>
                    <a:pt x="47" y="593"/>
                  </a:lnTo>
                  <a:lnTo>
                    <a:pt x="47" y="593"/>
                  </a:lnTo>
                  <a:cubicBezTo>
                    <a:pt x="47" y="582"/>
                    <a:pt x="44" y="570"/>
                    <a:pt x="47" y="559"/>
                  </a:cubicBezTo>
                  <a:lnTo>
                    <a:pt x="47" y="559"/>
                  </a:lnTo>
                  <a:cubicBezTo>
                    <a:pt x="47" y="547"/>
                    <a:pt x="49" y="536"/>
                    <a:pt x="44" y="527"/>
                  </a:cubicBezTo>
                  <a:lnTo>
                    <a:pt x="44" y="527"/>
                  </a:lnTo>
                  <a:cubicBezTo>
                    <a:pt x="35" y="488"/>
                    <a:pt x="20" y="448"/>
                    <a:pt x="33" y="409"/>
                  </a:cubicBezTo>
                  <a:lnTo>
                    <a:pt x="33" y="409"/>
                  </a:lnTo>
                  <a:cubicBezTo>
                    <a:pt x="35" y="399"/>
                    <a:pt x="39" y="392"/>
                    <a:pt x="39" y="380"/>
                  </a:cubicBezTo>
                  <a:lnTo>
                    <a:pt x="39" y="380"/>
                  </a:lnTo>
                  <a:cubicBezTo>
                    <a:pt x="39" y="372"/>
                    <a:pt x="39" y="361"/>
                    <a:pt x="42" y="355"/>
                  </a:cubicBezTo>
                  <a:lnTo>
                    <a:pt x="42" y="355"/>
                  </a:lnTo>
                  <a:cubicBezTo>
                    <a:pt x="44" y="350"/>
                    <a:pt x="49" y="346"/>
                    <a:pt x="50" y="340"/>
                  </a:cubicBezTo>
                  <a:lnTo>
                    <a:pt x="50" y="340"/>
                  </a:lnTo>
                  <a:cubicBezTo>
                    <a:pt x="50" y="336"/>
                    <a:pt x="52" y="331"/>
                    <a:pt x="52" y="325"/>
                  </a:cubicBezTo>
                  <a:lnTo>
                    <a:pt x="52" y="325"/>
                  </a:lnTo>
                  <a:cubicBezTo>
                    <a:pt x="52" y="315"/>
                    <a:pt x="49" y="308"/>
                    <a:pt x="44" y="300"/>
                  </a:cubicBezTo>
                  <a:lnTo>
                    <a:pt x="44" y="300"/>
                  </a:lnTo>
                  <a:cubicBezTo>
                    <a:pt x="39" y="289"/>
                    <a:pt x="31" y="279"/>
                    <a:pt x="27" y="268"/>
                  </a:cubicBezTo>
                  <a:lnTo>
                    <a:pt x="27" y="268"/>
                  </a:lnTo>
                  <a:cubicBezTo>
                    <a:pt x="24" y="260"/>
                    <a:pt x="25" y="249"/>
                    <a:pt x="25" y="241"/>
                  </a:cubicBezTo>
                  <a:lnTo>
                    <a:pt x="25" y="241"/>
                  </a:lnTo>
                  <a:cubicBezTo>
                    <a:pt x="25" y="224"/>
                    <a:pt x="20" y="213"/>
                    <a:pt x="14" y="200"/>
                  </a:cubicBezTo>
                  <a:lnTo>
                    <a:pt x="14" y="200"/>
                  </a:lnTo>
                  <a:cubicBezTo>
                    <a:pt x="7" y="180"/>
                    <a:pt x="9" y="161"/>
                    <a:pt x="7" y="143"/>
                  </a:cubicBezTo>
                  <a:lnTo>
                    <a:pt x="7" y="143"/>
                  </a:lnTo>
                  <a:cubicBezTo>
                    <a:pt x="5" y="126"/>
                    <a:pt x="3" y="109"/>
                    <a:pt x="0" y="93"/>
                  </a:cubicBezTo>
                  <a:lnTo>
                    <a:pt x="0" y="93"/>
                  </a:lnTo>
                  <a:cubicBezTo>
                    <a:pt x="24" y="87"/>
                    <a:pt x="47" y="82"/>
                    <a:pt x="71" y="77"/>
                  </a:cubicBezTo>
                  <a:lnTo>
                    <a:pt x="71" y="77"/>
                  </a:lnTo>
                  <a:cubicBezTo>
                    <a:pt x="145" y="60"/>
                    <a:pt x="219" y="45"/>
                    <a:pt x="292" y="28"/>
                  </a:cubicBezTo>
                  <a:lnTo>
                    <a:pt x="292" y="28"/>
                  </a:lnTo>
                  <a:cubicBezTo>
                    <a:pt x="330" y="19"/>
                    <a:pt x="371" y="18"/>
                    <a:pt x="408" y="1"/>
                  </a:cubicBezTo>
                  <a:lnTo>
                    <a:pt x="408" y="1"/>
                  </a:lnTo>
                  <a:cubicBezTo>
                    <a:pt x="408" y="0"/>
                    <a:pt x="409" y="0"/>
                    <a:pt x="410" y="0"/>
                  </a:cubicBezTo>
                  <a:lnTo>
                    <a:pt x="410" y="0"/>
                  </a:lnTo>
                  <a:cubicBezTo>
                    <a:pt x="409" y="5"/>
                    <a:pt x="409" y="10"/>
                    <a:pt x="410" y="15"/>
                  </a:cubicBezTo>
                  <a:lnTo>
                    <a:pt x="410" y="15"/>
                  </a:lnTo>
                  <a:cubicBezTo>
                    <a:pt x="414" y="28"/>
                    <a:pt x="425" y="36"/>
                    <a:pt x="428" y="49"/>
                  </a:cubicBezTo>
                  <a:lnTo>
                    <a:pt x="428" y="49"/>
                  </a:lnTo>
                  <a:cubicBezTo>
                    <a:pt x="431" y="57"/>
                    <a:pt x="433" y="63"/>
                    <a:pt x="428" y="70"/>
                  </a:cubicBezTo>
                  <a:lnTo>
                    <a:pt x="428" y="70"/>
                  </a:lnTo>
                  <a:cubicBezTo>
                    <a:pt x="425" y="78"/>
                    <a:pt x="421" y="82"/>
                    <a:pt x="419" y="89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2AC44EAC-9583-9546-BA53-552229DC3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5425" y="4931079"/>
              <a:ext cx="815126" cy="1500638"/>
            </a:xfrm>
            <a:custGeom>
              <a:avLst/>
              <a:gdLst>
                <a:gd name="T0" fmla="*/ 1223 w 1247"/>
                <a:gd name="T1" fmla="*/ 1520 h 2296"/>
                <a:gd name="T2" fmla="*/ 1189 w 1247"/>
                <a:gd name="T3" fmla="*/ 1635 h 2296"/>
                <a:gd name="T4" fmla="*/ 1135 w 1247"/>
                <a:gd name="T5" fmla="*/ 1745 h 2296"/>
                <a:gd name="T6" fmla="*/ 1149 w 1247"/>
                <a:gd name="T7" fmla="*/ 1794 h 2296"/>
                <a:gd name="T8" fmla="*/ 1142 w 1247"/>
                <a:gd name="T9" fmla="*/ 1942 h 2296"/>
                <a:gd name="T10" fmla="*/ 1134 w 1247"/>
                <a:gd name="T11" fmla="*/ 1974 h 2296"/>
                <a:gd name="T12" fmla="*/ 1120 w 1247"/>
                <a:gd name="T13" fmla="*/ 2064 h 2296"/>
                <a:gd name="T14" fmla="*/ 1024 w 1247"/>
                <a:gd name="T15" fmla="*/ 2102 h 2296"/>
                <a:gd name="T16" fmla="*/ 1040 w 1247"/>
                <a:gd name="T17" fmla="*/ 2158 h 2296"/>
                <a:gd name="T18" fmla="*/ 983 w 1247"/>
                <a:gd name="T19" fmla="*/ 2212 h 2296"/>
                <a:gd name="T20" fmla="*/ 831 w 1247"/>
                <a:gd name="T21" fmla="*/ 2257 h 2296"/>
                <a:gd name="T22" fmla="*/ 796 w 1247"/>
                <a:gd name="T23" fmla="*/ 2295 h 2296"/>
                <a:gd name="T24" fmla="*/ 734 w 1247"/>
                <a:gd name="T25" fmla="*/ 2255 h 2296"/>
                <a:gd name="T26" fmla="*/ 696 w 1247"/>
                <a:gd name="T27" fmla="*/ 2212 h 2296"/>
                <a:gd name="T28" fmla="*/ 668 w 1247"/>
                <a:gd name="T29" fmla="*/ 2036 h 2296"/>
                <a:gd name="T30" fmla="*/ 629 w 1247"/>
                <a:gd name="T31" fmla="*/ 1991 h 2296"/>
                <a:gd name="T32" fmla="*/ 552 w 1247"/>
                <a:gd name="T33" fmla="*/ 1936 h 2296"/>
                <a:gd name="T34" fmla="*/ 466 w 1247"/>
                <a:gd name="T35" fmla="*/ 1851 h 2296"/>
                <a:gd name="T36" fmla="*/ 417 w 1247"/>
                <a:gd name="T37" fmla="*/ 1745 h 2296"/>
                <a:gd name="T38" fmla="*/ 422 w 1247"/>
                <a:gd name="T39" fmla="*/ 1718 h 2296"/>
                <a:gd name="T40" fmla="*/ 437 w 1247"/>
                <a:gd name="T41" fmla="*/ 1545 h 2296"/>
                <a:gd name="T42" fmla="*/ 349 w 1247"/>
                <a:gd name="T43" fmla="*/ 1535 h 2296"/>
                <a:gd name="T44" fmla="*/ 277 w 1247"/>
                <a:gd name="T45" fmla="*/ 1484 h 2296"/>
                <a:gd name="T46" fmla="*/ 244 w 1247"/>
                <a:gd name="T47" fmla="*/ 1380 h 2296"/>
                <a:gd name="T48" fmla="*/ 161 w 1247"/>
                <a:gd name="T49" fmla="*/ 1310 h 2296"/>
                <a:gd name="T50" fmla="*/ 79 w 1247"/>
                <a:gd name="T51" fmla="*/ 1241 h 2296"/>
                <a:gd name="T52" fmla="*/ 7 w 1247"/>
                <a:gd name="T53" fmla="*/ 1039 h 2296"/>
                <a:gd name="T54" fmla="*/ 15 w 1247"/>
                <a:gd name="T55" fmla="*/ 982 h 2296"/>
                <a:gd name="T56" fmla="*/ 2 w 1247"/>
                <a:gd name="T57" fmla="*/ 919 h 2296"/>
                <a:gd name="T58" fmla="*/ 69 w 1247"/>
                <a:gd name="T59" fmla="*/ 842 h 2296"/>
                <a:gd name="T60" fmla="*/ 105 w 1247"/>
                <a:gd name="T61" fmla="*/ 644 h 2296"/>
                <a:gd name="T62" fmla="*/ 217 w 1247"/>
                <a:gd name="T63" fmla="*/ 526 h 2296"/>
                <a:gd name="T64" fmla="*/ 331 w 1247"/>
                <a:gd name="T65" fmla="*/ 419 h 2296"/>
                <a:gd name="T66" fmla="*/ 351 w 1247"/>
                <a:gd name="T67" fmla="*/ 371 h 2296"/>
                <a:gd name="T68" fmla="*/ 344 w 1247"/>
                <a:gd name="T69" fmla="*/ 244 h 2296"/>
                <a:gd name="T70" fmla="*/ 303 w 1247"/>
                <a:gd name="T71" fmla="*/ 204 h 2296"/>
                <a:gd name="T72" fmla="*/ 236 w 1247"/>
                <a:gd name="T73" fmla="*/ 118 h 2296"/>
                <a:gd name="T74" fmla="*/ 1045 w 1247"/>
                <a:gd name="T75" fmla="*/ 0 h 2296"/>
                <a:gd name="T76" fmla="*/ 1068 w 1247"/>
                <a:gd name="T77" fmla="*/ 123 h 2296"/>
                <a:gd name="T78" fmla="*/ 1117 w 1247"/>
                <a:gd name="T79" fmla="*/ 222 h 2296"/>
                <a:gd name="T80" fmla="*/ 1198 w 1247"/>
                <a:gd name="T81" fmla="*/ 1081 h 2296"/>
                <a:gd name="T82" fmla="*/ 1196 w 1247"/>
                <a:gd name="T83" fmla="*/ 1398 h 2296"/>
                <a:gd name="T84" fmla="*/ 1241 w 1247"/>
                <a:gd name="T85" fmla="*/ 1455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47" h="2296">
                  <a:moveTo>
                    <a:pt x="1238" y="1492"/>
                  </a:moveTo>
                  <a:lnTo>
                    <a:pt x="1238" y="1492"/>
                  </a:lnTo>
                  <a:cubicBezTo>
                    <a:pt x="1235" y="1506"/>
                    <a:pt x="1246" y="1518"/>
                    <a:pt x="1223" y="1520"/>
                  </a:cubicBezTo>
                  <a:lnTo>
                    <a:pt x="1223" y="1520"/>
                  </a:lnTo>
                  <a:cubicBezTo>
                    <a:pt x="1220" y="1573"/>
                    <a:pt x="1211" y="1589"/>
                    <a:pt x="1189" y="1635"/>
                  </a:cubicBezTo>
                  <a:lnTo>
                    <a:pt x="1189" y="1635"/>
                  </a:lnTo>
                  <a:cubicBezTo>
                    <a:pt x="1180" y="1654"/>
                    <a:pt x="1178" y="1672"/>
                    <a:pt x="1170" y="1691"/>
                  </a:cubicBezTo>
                  <a:lnTo>
                    <a:pt x="1170" y="1691"/>
                  </a:lnTo>
                  <a:cubicBezTo>
                    <a:pt x="1162" y="1709"/>
                    <a:pt x="1140" y="1727"/>
                    <a:pt x="1135" y="1745"/>
                  </a:cubicBezTo>
                  <a:lnTo>
                    <a:pt x="1135" y="1745"/>
                  </a:lnTo>
                  <a:cubicBezTo>
                    <a:pt x="1128" y="1773"/>
                    <a:pt x="1145" y="1771"/>
                    <a:pt x="1149" y="1794"/>
                  </a:cubicBezTo>
                  <a:lnTo>
                    <a:pt x="1149" y="1794"/>
                  </a:lnTo>
                  <a:cubicBezTo>
                    <a:pt x="1152" y="1814"/>
                    <a:pt x="1137" y="1832"/>
                    <a:pt x="1132" y="1854"/>
                  </a:cubicBezTo>
                  <a:lnTo>
                    <a:pt x="1132" y="1854"/>
                  </a:lnTo>
                  <a:cubicBezTo>
                    <a:pt x="1124" y="1889"/>
                    <a:pt x="1129" y="1915"/>
                    <a:pt x="1142" y="1942"/>
                  </a:cubicBezTo>
                  <a:lnTo>
                    <a:pt x="1142" y="1942"/>
                  </a:lnTo>
                  <a:cubicBezTo>
                    <a:pt x="1143" y="1952"/>
                    <a:pt x="1143" y="1961"/>
                    <a:pt x="1134" y="1974"/>
                  </a:cubicBezTo>
                  <a:lnTo>
                    <a:pt x="1134" y="1974"/>
                  </a:lnTo>
                  <a:cubicBezTo>
                    <a:pt x="1124" y="1989"/>
                    <a:pt x="1100" y="1987"/>
                    <a:pt x="1100" y="2011"/>
                  </a:cubicBezTo>
                  <a:lnTo>
                    <a:pt x="1100" y="2011"/>
                  </a:lnTo>
                  <a:cubicBezTo>
                    <a:pt x="1100" y="2029"/>
                    <a:pt x="1115" y="2045"/>
                    <a:pt x="1120" y="2064"/>
                  </a:cubicBezTo>
                  <a:lnTo>
                    <a:pt x="1120" y="2064"/>
                  </a:lnTo>
                  <a:cubicBezTo>
                    <a:pt x="1115" y="2113"/>
                    <a:pt x="1024" y="2064"/>
                    <a:pt x="1024" y="2102"/>
                  </a:cubicBezTo>
                  <a:lnTo>
                    <a:pt x="1024" y="2102"/>
                  </a:lnTo>
                  <a:cubicBezTo>
                    <a:pt x="1024" y="2113"/>
                    <a:pt x="1040" y="2120"/>
                    <a:pt x="1043" y="2132"/>
                  </a:cubicBezTo>
                  <a:lnTo>
                    <a:pt x="1043" y="2132"/>
                  </a:lnTo>
                  <a:cubicBezTo>
                    <a:pt x="1047" y="2140"/>
                    <a:pt x="1040" y="2151"/>
                    <a:pt x="1040" y="2158"/>
                  </a:cubicBezTo>
                  <a:lnTo>
                    <a:pt x="1040" y="2158"/>
                  </a:lnTo>
                  <a:cubicBezTo>
                    <a:pt x="1028" y="2193"/>
                    <a:pt x="1020" y="2220"/>
                    <a:pt x="983" y="2212"/>
                  </a:cubicBezTo>
                  <a:lnTo>
                    <a:pt x="983" y="2212"/>
                  </a:lnTo>
                  <a:cubicBezTo>
                    <a:pt x="952" y="2208"/>
                    <a:pt x="926" y="2197"/>
                    <a:pt x="895" y="2200"/>
                  </a:cubicBezTo>
                  <a:lnTo>
                    <a:pt x="895" y="2200"/>
                  </a:lnTo>
                  <a:cubicBezTo>
                    <a:pt x="861" y="2204"/>
                    <a:pt x="849" y="2231"/>
                    <a:pt x="831" y="2257"/>
                  </a:cubicBezTo>
                  <a:lnTo>
                    <a:pt x="831" y="2257"/>
                  </a:lnTo>
                  <a:cubicBezTo>
                    <a:pt x="823" y="2272"/>
                    <a:pt x="811" y="2286"/>
                    <a:pt x="796" y="2295"/>
                  </a:cubicBezTo>
                  <a:lnTo>
                    <a:pt x="796" y="2295"/>
                  </a:lnTo>
                  <a:cubicBezTo>
                    <a:pt x="791" y="2288"/>
                    <a:pt x="785" y="2283"/>
                    <a:pt x="775" y="2280"/>
                  </a:cubicBezTo>
                  <a:lnTo>
                    <a:pt x="775" y="2280"/>
                  </a:lnTo>
                  <a:cubicBezTo>
                    <a:pt x="749" y="2273"/>
                    <a:pt x="747" y="2279"/>
                    <a:pt x="734" y="2255"/>
                  </a:cubicBezTo>
                  <a:lnTo>
                    <a:pt x="734" y="2255"/>
                  </a:lnTo>
                  <a:cubicBezTo>
                    <a:pt x="723" y="2234"/>
                    <a:pt x="710" y="2229"/>
                    <a:pt x="696" y="2212"/>
                  </a:cubicBezTo>
                  <a:lnTo>
                    <a:pt x="696" y="2212"/>
                  </a:lnTo>
                  <a:cubicBezTo>
                    <a:pt x="676" y="2186"/>
                    <a:pt x="689" y="2126"/>
                    <a:pt x="686" y="2093"/>
                  </a:cubicBezTo>
                  <a:lnTo>
                    <a:pt x="686" y="2093"/>
                  </a:lnTo>
                  <a:cubicBezTo>
                    <a:pt x="684" y="2071"/>
                    <a:pt x="682" y="2055"/>
                    <a:pt x="668" y="2036"/>
                  </a:cubicBezTo>
                  <a:lnTo>
                    <a:pt x="668" y="2036"/>
                  </a:lnTo>
                  <a:cubicBezTo>
                    <a:pt x="656" y="2019"/>
                    <a:pt x="638" y="2012"/>
                    <a:pt x="629" y="1991"/>
                  </a:cubicBezTo>
                  <a:lnTo>
                    <a:pt x="629" y="1991"/>
                  </a:lnTo>
                  <a:cubicBezTo>
                    <a:pt x="623" y="1976"/>
                    <a:pt x="626" y="1948"/>
                    <a:pt x="612" y="1938"/>
                  </a:cubicBezTo>
                  <a:lnTo>
                    <a:pt x="612" y="1938"/>
                  </a:lnTo>
                  <a:cubicBezTo>
                    <a:pt x="596" y="1928"/>
                    <a:pt x="571" y="1944"/>
                    <a:pt x="552" y="1936"/>
                  </a:cubicBezTo>
                  <a:lnTo>
                    <a:pt x="552" y="1936"/>
                  </a:lnTo>
                  <a:cubicBezTo>
                    <a:pt x="521" y="1924"/>
                    <a:pt x="489" y="1877"/>
                    <a:pt x="466" y="1851"/>
                  </a:cubicBezTo>
                  <a:lnTo>
                    <a:pt x="466" y="1851"/>
                  </a:lnTo>
                  <a:cubicBezTo>
                    <a:pt x="442" y="1825"/>
                    <a:pt x="397" y="1817"/>
                    <a:pt x="404" y="1770"/>
                  </a:cubicBezTo>
                  <a:lnTo>
                    <a:pt x="404" y="1770"/>
                  </a:lnTo>
                  <a:cubicBezTo>
                    <a:pt x="407" y="1759"/>
                    <a:pt x="413" y="1755"/>
                    <a:pt x="417" y="1745"/>
                  </a:cubicBezTo>
                  <a:lnTo>
                    <a:pt x="417" y="1745"/>
                  </a:lnTo>
                  <a:cubicBezTo>
                    <a:pt x="421" y="1736"/>
                    <a:pt x="421" y="1729"/>
                    <a:pt x="422" y="1718"/>
                  </a:cubicBezTo>
                  <a:lnTo>
                    <a:pt x="422" y="1718"/>
                  </a:lnTo>
                  <a:cubicBezTo>
                    <a:pt x="425" y="1698"/>
                    <a:pt x="430" y="1681"/>
                    <a:pt x="438" y="1664"/>
                  </a:cubicBezTo>
                  <a:lnTo>
                    <a:pt x="438" y="1664"/>
                  </a:lnTo>
                  <a:cubicBezTo>
                    <a:pt x="456" y="1629"/>
                    <a:pt x="457" y="1583"/>
                    <a:pt x="437" y="1545"/>
                  </a:cubicBezTo>
                  <a:lnTo>
                    <a:pt x="437" y="1545"/>
                  </a:lnTo>
                  <a:cubicBezTo>
                    <a:pt x="416" y="1507"/>
                    <a:pt x="377" y="1506"/>
                    <a:pt x="349" y="1535"/>
                  </a:cubicBezTo>
                  <a:lnTo>
                    <a:pt x="349" y="1535"/>
                  </a:lnTo>
                  <a:cubicBezTo>
                    <a:pt x="331" y="1555"/>
                    <a:pt x="329" y="1554"/>
                    <a:pt x="307" y="1535"/>
                  </a:cubicBezTo>
                  <a:lnTo>
                    <a:pt x="307" y="1535"/>
                  </a:lnTo>
                  <a:cubicBezTo>
                    <a:pt x="292" y="1521"/>
                    <a:pt x="282" y="1504"/>
                    <a:pt x="277" y="1484"/>
                  </a:cubicBezTo>
                  <a:lnTo>
                    <a:pt x="277" y="1484"/>
                  </a:lnTo>
                  <a:cubicBezTo>
                    <a:pt x="271" y="1451"/>
                    <a:pt x="269" y="1406"/>
                    <a:pt x="244" y="1380"/>
                  </a:cubicBezTo>
                  <a:lnTo>
                    <a:pt x="244" y="1380"/>
                  </a:lnTo>
                  <a:cubicBezTo>
                    <a:pt x="232" y="1367"/>
                    <a:pt x="212" y="1366"/>
                    <a:pt x="197" y="1355"/>
                  </a:cubicBezTo>
                  <a:lnTo>
                    <a:pt x="197" y="1355"/>
                  </a:lnTo>
                  <a:cubicBezTo>
                    <a:pt x="180" y="1342"/>
                    <a:pt x="172" y="1326"/>
                    <a:pt x="161" y="1310"/>
                  </a:cubicBezTo>
                  <a:lnTo>
                    <a:pt x="161" y="1310"/>
                  </a:lnTo>
                  <a:cubicBezTo>
                    <a:pt x="139" y="1278"/>
                    <a:pt x="105" y="1274"/>
                    <a:pt x="79" y="1241"/>
                  </a:cubicBezTo>
                  <a:lnTo>
                    <a:pt x="79" y="1241"/>
                  </a:lnTo>
                  <a:cubicBezTo>
                    <a:pt x="54" y="1211"/>
                    <a:pt x="38" y="1185"/>
                    <a:pt x="31" y="1145"/>
                  </a:cubicBezTo>
                  <a:lnTo>
                    <a:pt x="31" y="1145"/>
                  </a:lnTo>
                  <a:cubicBezTo>
                    <a:pt x="26" y="1111"/>
                    <a:pt x="4" y="1074"/>
                    <a:pt x="7" y="1039"/>
                  </a:cubicBezTo>
                  <a:lnTo>
                    <a:pt x="7" y="1039"/>
                  </a:lnTo>
                  <a:cubicBezTo>
                    <a:pt x="8" y="1019"/>
                    <a:pt x="17" y="1004"/>
                    <a:pt x="15" y="982"/>
                  </a:cubicBezTo>
                  <a:lnTo>
                    <a:pt x="15" y="982"/>
                  </a:lnTo>
                  <a:cubicBezTo>
                    <a:pt x="12" y="963"/>
                    <a:pt x="0" y="944"/>
                    <a:pt x="1" y="926"/>
                  </a:cubicBezTo>
                  <a:lnTo>
                    <a:pt x="1" y="926"/>
                  </a:lnTo>
                  <a:cubicBezTo>
                    <a:pt x="1" y="924"/>
                    <a:pt x="2" y="922"/>
                    <a:pt x="2" y="919"/>
                  </a:cubicBezTo>
                  <a:lnTo>
                    <a:pt x="2" y="919"/>
                  </a:lnTo>
                  <a:cubicBezTo>
                    <a:pt x="10" y="892"/>
                    <a:pt x="50" y="858"/>
                    <a:pt x="69" y="842"/>
                  </a:cubicBezTo>
                  <a:lnTo>
                    <a:pt x="69" y="842"/>
                  </a:lnTo>
                  <a:cubicBezTo>
                    <a:pt x="107" y="811"/>
                    <a:pt x="128" y="807"/>
                    <a:pt x="126" y="751"/>
                  </a:cubicBezTo>
                  <a:lnTo>
                    <a:pt x="126" y="751"/>
                  </a:lnTo>
                  <a:cubicBezTo>
                    <a:pt x="124" y="708"/>
                    <a:pt x="151" y="676"/>
                    <a:pt x="105" y="644"/>
                  </a:cubicBezTo>
                  <a:lnTo>
                    <a:pt x="105" y="644"/>
                  </a:lnTo>
                  <a:cubicBezTo>
                    <a:pt x="116" y="576"/>
                    <a:pt x="153" y="544"/>
                    <a:pt x="217" y="526"/>
                  </a:cubicBezTo>
                  <a:lnTo>
                    <a:pt x="217" y="526"/>
                  </a:lnTo>
                  <a:cubicBezTo>
                    <a:pt x="245" y="517"/>
                    <a:pt x="258" y="494"/>
                    <a:pt x="286" y="483"/>
                  </a:cubicBezTo>
                  <a:lnTo>
                    <a:pt x="286" y="483"/>
                  </a:lnTo>
                  <a:cubicBezTo>
                    <a:pt x="319" y="470"/>
                    <a:pt x="318" y="451"/>
                    <a:pt x="331" y="419"/>
                  </a:cubicBezTo>
                  <a:lnTo>
                    <a:pt x="331" y="419"/>
                  </a:lnTo>
                  <a:cubicBezTo>
                    <a:pt x="338" y="401"/>
                    <a:pt x="350" y="390"/>
                    <a:pt x="351" y="371"/>
                  </a:cubicBezTo>
                  <a:lnTo>
                    <a:pt x="351" y="371"/>
                  </a:lnTo>
                  <a:cubicBezTo>
                    <a:pt x="353" y="351"/>
                    <a:pt x="345" y="328"/>
                    <a:pt x="344" y="308"/>
                  </a:cubicBezTo>
                  <a:lnTo>
                    <a:pt x="344" y="308"/>
                  </a:lnTo>
                  <a:cubicBezTo>
                    <a:pt x="343" y="290"/>
                    <a:pt x="350" y="261"/>
                    <a:pt x="344" y="244"/>
                  </a:cubicBezTo>
                  <a:lnTo>
                    <a:pt x="344" y="244"/>
                  </a:lnTo>
                  <a:cubicBezTo>
                    <a:pt x="337" y="226"/>
                    <a:pt x="314" y="220"/>
                    <a:pt x="303" y="204"/>
                  </a:cubicBezTo>
                  <a:lnTo>
                    <a:pt x="303" y="204"/>
                  </a:lnTo>
                  <a:cubicBezTo>
                    <a:pt x="290" y="188"/>
                    <a:pt x="289" y="170"/>
                    <a:pt x="280" y="153"/>
                  </a:cubicBezTo>
                  <a:lnTo>
                    <a:pt x="280" y="153"/>
                  </a:lnTo>
                  <a:cubicBezTo>
                    <a:pt x="269" y="136"/>
                    <a:pt x="251" y="131"/>
                    <a:pt x="236" y="118"/>
                  </a:cubicBezTo>
                  <a:lnTo>
                    <a:pt x="236" y="118"/>
                  </a:lnTo>
                  <a:cubicBezTo>
                    <a:pt x="223" y="107"/>
                    <a:pt x="218" y="92"/>
                    <a:pt x="211" y="77"/>
                  </a:cubicBezTo>
                  <a:lnTo>
                    <a:pt x="1045" y="0"/>
                  </a:lnTo>
                  <a:lnTo>
                    <a:pt x="1045" y="0"/>
                  </a:lnTo>
                  <a:cubicBezTo>
                    <a:pt x="1046" y="41"/>
                    <a:pt x="1049" y="82"/>
                    <a:pt x="1068" y="123"/>
                  </a:cubicBezTo>
                  <a:lnTo>
                    <a:pt x="1068" y="123"/>
                  </a:lnTo>
                  <a:cubicBezTo>
                    <a:pt x="1081" y="150"/>
                    <a:pt x="1097" y="177"/>
                    <a:pt x="1110" y="206"/>
                  </a:cubicBezTo>
                  <a:lnTo>
                    <a:pt x="1110" y="206"/>
                  </a:lnTo>
                  <a:cubicBezTo>
                    <a:pt x="1112" y="210"/>
                    <a:pt x="1114" y="216"/>
                    <a:pt x="1117" y="222"/>
                  </a:cubicBezTo>
                  <a:lnTo>
                    <a:pt x="1117" y="222"/>
                  </a:lnTo>
                  <a:cubicBezTo>
                    <a:pt x="1141" y="485"/>
                    <a:pt x="1175" y="833"/>
                    <a:pt x="1198" y="1081"/>
                  </a:cubicBezTo>
                  <a:lnTo>
                    <a:pt x="1198" y="1081"/>
                  </a:lnTo>
                  <a:cubicBezTo>
                    <a:pt x="1205" y="1154"/>
                    <a:pt x="1228" y="1254"/>
                    <a:pt x="1210" y="1325"/>
                  </a:cubicBezTo>
                  <a:lnTo>
                    <a:pt x="1210" y="1325"/>
                  </a:lnTo>
                  <a:cubicBezTo>
                    <a:pt x="1202" y="1357"/>
                    <a:pt x="1183" y="1361"/>
                    <a:pt x="1196" y="1398"/>
                  </a:cubicBezTo>
                  <a:lnTo>
                    <a:pt x="1196" y="1398"/>
                  </a:lnTo>
                  <a:cubicBezTo>
                    <a:pt x="1205" y="1424"/>
                    <a:pt x="1232" y="1430"/>
                    <a:pt x="1241" y="1455"/>
                  </a:cubicBezTo>
                  <a:lnTo>
                    <a:pt x="1241" y="1455"/>
                  </a:lnTo>
                  <a:cubicBezTo>
                    <a:pt x="1241" y="1455"/>
                    <a:pt x="1238" y="1491"/>
                    <a:pt x="1238" y="1492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2" name="Freeform 10">
              <a:extLst>
                <a:ext uri="{FF2B5EF4-FFF2-40B4-BE49-F238E27FC236}">
                  <a16:creationId xmlns:a16="http://schemas.microsoft.com/office/drawing/2014/main" id="{59E4E4D4-DF3F-364F-A9B8-DE515C465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78030" y="3289307"/>
              <a:ext cx="1313418" cy="1468954"/>
            </a:xfrm>
            <a:custGeom>
              <a:avLst/>
              <a:gdLst>
                <a:gd name="T0" fmla="*/ 1750 w 2013"/>
                <a:gd name="T1" fmla="*/ 522 h 2251"/>
                <a:gd name="T2" fmla="*/ 1586 w 2013"/>
                <a:gd name="T3" fmla="*/ 687 h 2251"/>
                <a:gd name="T4" fmla="*/ 1401 w 2013"/>
                <a:gd name="T5" fmla="*/ 895 h 2251"/>
                <a:gd name="T6" fmla="*/ 1346 w 2013"/>
                <a:gd name="T7" fmla="*/ 1004 h 2251"/>
                <a:gd name="T8" fmla="*/ 1324 w 2013"/>
                <a:gd name="T9" fmla="*/ 1205 h 2251"/>
                <a:gd name="T10" fmla="*/ 1220 w 2013"/>
                <a:gd name="T11" fmla="*/ 1399 h 2251"/>
                <a:gd name="T12" fmla="*/ 1256 w 2013"/>
                <a:gd name="T13" fmla="*/ 1482 h 2251"/>
                <a:gd name="T14" fmla="*/ 1226 w 2013"/>
                <a:gd name="T15" fmla="*/ 1662 h 2251"/>
                <a:gd name="T16" fmla="*/ 1277 w 2013"/>
                <a:gd name="T17" fmla="*/ 1753 h 2251"/>
                <a:gd name="T18" fmla="*/ 1380 w 2013"/>
                <a:gd name="T19" fmla="*/ 1795 h 2251"/>
                <a:gd name="T20" fmla="*/ 1486 w 2013"/>
                <a:gd name="T21" fmla="*/ 1817 h 2251"/>
                <a:gd name="T22" fmla="*/ 1550 w 2013"/>
                <a:gd name="T23" fmla="*/ 1911 h 2251"/>
                <a:gd name="T24" fmla="*/ 1624 w 2013"/>
                <a:gd name="T25" fmla="*/ 1994 h 2251"/>
                <a:gd name="T26" fmla="*/ 1728 w 2013"/>
                <a:gd name="T27" fmla="*/ 2116 h 2251"/>
                <a:gd name="T28" fmla="*/ 1716 w 2013"/>
                <a:gd name="T29" fmla="*/ 2163 h 2251"/>
                <a:gd name="T30" fmla="*/ 1715 w 2013"/>
                <a:gd name="T31" fmla="*/ 2209 h 2251"/>
                <a:gd name="T32" fmla="*/ 166 w 2013"/>
                <a:gd name="T33" fmla="*/ 1434 h 2251"/>
                <a:gd name="T34" fmla="*/ 182 w 2013"/>
                <a:gd name="T35" fmla="*/ 1255 h 2251"/>
                <a:gd name="T36" fmla="*/ 145 w 2013"/>
                <a:gd name="T37" fmla="*/ 1129 h 2251"/>
                <a:gd name="T38" fmla="*/ 133 w 2013"/>
                <a:gd name="T39" fmla="*/ 1071 h 2251"/>
                <a:gd name="T40" fmla="*/ 112 w 2013"/>
                <a:gd name="T41" fmla="*/ 1005 h 2251"/>
                <a:gd name="T42" fmla="*/ 122 w 2013"/>
                <a:gd name="T43" fmla="*/ 911 h 2251"/>
                <a:gd name="T44" fmla="*/ 120 w 2013"/>
                <a:gd name="T45" fmla="*/ 833 h 2251"/>
                <a:gd name="T46" fmla="*/ 120 w 2013"/>
                <a:gd name="T47" fmla="*/ 721 h 2251"/>
                <a:gd name="T48" fmla="*/ 120 w 2013"/>
                <a:gd name="T49" fmla="*/ 652 h 2251"/>
                <a:gd name="T50" fmla="*/ 99 w 2013"/>
                <a:gd name="T51" fmla="*/ 619 h 2251"/>
                <a:gd name="T52" fmla="*/ 74 w 2013"/>
                <a:gd name="T53" fmla="*/ 554 h 2251"/>
                <a:gd name="T54" fmla="*/ 44 w 2013"/>
                <a:gd name="T55" fmla="*/ 483 h 2251"/>
                <a:gd name="T56" fmla="*/ 44 w 2013"/>
                <a:gd name="T57" fmla="*/ 334 h 2251"/>
                <a:gd name="T58" fmla="*/ 29 w 2013"/>
                <a:gd name="T59" fmla="*/ 303 h 2251"/>
                <a:gd name="T60" fmla="*/ 21 w 2013"/>
                <a:gd name="T61" fmla="*/ 244 h 2251"/>
                <a:gd name="T62" fmla="*/ 37 w 2013"/>
                <a:gd name="T63" fmla="*/ 161 h 2251"/>
                <a:gd name="T64" fmla="*/ 18 w 2013"/>
                <a:gd name="T65" fmla="*/ 92 h 2251"/>
                <a:gd name="T66" fmla="*/ 8 w 2013"/>
                <a:gd name="T67" fmla="*/ 49 h 2251"/>
                <a:gd name="T68" fmla="*/ 295 w 2013"/>
                <a:gd name="T69" fmla="*/ 10 h 2251"/>
                <a:gd name="T70" fmla="*/ 477 w 2013"/>
                <a:gd name="T71" fmla="*/ 11 h 2251"/>
                <a:gd name="T72" fmla="*/ 540 w 2013"/>
                <a:gd name="T73" fmla="*/ 69 h 2251"/>
                <a:gd name="T74" fmla="*/ 654 w 2013"/>
                <a:gd name="T75" fmla="*/ 31 h 2251"/>
                <a:gd name="T76" fmla="*/ 756 w 2013"/>
                <a:gd name="T77" fmla="*/ 96 h 2251"/>
                <a:gd name="T78" fmla="*/ 884 w 2013"/>
                <a:gd name="T79" fmla="*/ 143 h 2251"/>
                <a:gd name="T80" fmla="*/ 958 w 2013"/>
                <a:gd name="T81" fmla="*/ 167 h 2251"/>
                <a:gd name="T82" fmla="*/ 1103 w 2013"/>
                <a:gd name="T83" fmla="*/ 163 h 2251"/>
                <a:gd name="T84" fmla="*/ 1198 w 2013"/>
                <a:gd name="T85" fmla="*/ 201 h 2251"/>
                <a:gd name="T86" fmla="*/ 1271 w 2013"/>
                <a:gd name="T87" fmla="*/ 269 h 2251"/>
                <a:gd name="T88" fmla="*/ 1409 w 2013"/>
                <a:gd name="T89" fmla="*/ 309 h 2251"/>
                <a:gd name="T90" fmla="*/ 1505 w 2013"/>
                <a:gd name="T91" fmla="*/ 347 h 2251"/>
                <a:gd name="T92" fmla="*/ 1573 w 2013"/>
                <a:gd name="T93" fmla="*/ 312 h 2251"/>
                <a:gd name="T94" fmla="*/ 1672 w 2013"/>
                <a:gd name="T95" fmla="*/ 288 h 2251"/>
                <a:gd name="T96" fmla="*/ 1742 w 2013"/>
                <a:gd name="T97" fmla="*/ 276 h 2251"/>
                <a:gd name="T98" fmla="*/ 1836 w 2013"/>
                <a:gd name="T99" fmla="*/ 296 h 2251"/>
                <a:gd name="T100" fmla="*/ 1954 w 2013"/>
                <a:gd name="T101" fmla="*/ 332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13" h="2251">
                  <a:moveTo>
                    <a:pt x="1982" y="385"/>
                  </a:moveTo>
                  <a:lnTo>
                    <a:pt x="1982" y="385"/>
                  </a:lnTo>
                  <a:cubicBezTo>
                    <a:pt x="1910" y="441"/>
                    <a:pt x="1816" y="452"/>
                    <a:pt x="1750" y="522"/>
                  </a:cubicBezTo>
                  <a:lnTo>
                    <a:pt x="1750" y="522"/>
                  </a:lnTo>
                  <a:cubicBezTo>
                    <a:pt x="1723" y="551"/>
                    <a:pt x="1700" y="584"/>
                    <a:pt x="1672" y="613"/>
                  </a:cubicBezTo>
                  <a:lnTo>
                    <a:pt x="1672" y="613"/>
                  </a:lnTo>
                  <a:cubicBezTo>
                    <a:pt x="1645" y="640"/>
                    <a:pt x="1615" y="662"/>
                    <a:pt x="1586" y="687"/>
                  </a:cubicBezTo>
                  <a:lnTo>
                    <a:pt x="1586" y="687"/>
                  </a:lnTo>
                  <a:cubicBezTo>
                    <a:pt x="1526" y="738"/>
                    <a:pt x="1470" y="796"/>
                    <a:pt x="1412" y="849"/>
                  </a:cubicBezTo>
                  <a:lnTo>
                    <a:pt x="1412" y="849"/>
                  </a:lnTo>
                  <a:cubicBezTo>
                    <a:pt x="1385" y="874"/>
                    <a:pt x="1386" y="888"/>
                    <a:pt x="1401" y="895"/>
                  </a:cubicBezTo>
                  <a:lnTo>
                    <a:pt x="1401" y="895"/>
                  </a:lnTo>
                  <a:cubicBezTo>
                    <a:pt x="1397" y="896"/>
                    <a:pt x="1392" y="896"/>
                    <a:pt x="1387" y="896"/>
                  </a:cubicBezTo>
                  <a:lnTo>
                    <a:pt x="1387" y="896"/>
                  </a:lnTo>
                  <a:cubicBezTo>
                    <a:pt x="1323" y="896"/>
                    <a:pt x="1343" y="964"/>
                    <a:pt x="1346" y="1004"/>
                  </a:cubicBezTo>
                  <a:lnTo>
                    <a:pt x="1346" y="1004"/>
                  </a:lnTo>
                  <a:cubicBezTo>
                    <a:pt x="1348" y="1044"/>
                    <a:pt x="1349" y="1084"/>
                    <a:pt x="1351" y="1124"/>
                  </a:cubicBezTo>
                  <a:lnTo>
                    <a:pt x="1351" y="1124"/>
                  </a:lnTo>
                  <a:cubicBezTo>
                    <a:pt x="1352" y="1166"/>
                    <a:pt x="1359" y="1180"/>
                    <a:pt x="1324" y="1205"/>
                  </a:cubicBezTo>
                  <a:lnTo>
                    <a:pt x="1324" y="1205"/>
                  </a:lnTo>
                  <a:cubicBezTo>
                    <a:pt x="1277" y="1237"/>
                    <a:pt x="1225" y="1283"/>
                    <a:pt x="1218" y="1343"/>
                  </a:cubicBezTo>
                  <a:lnTo>
                    <a:pt x="1218" y="1343"/>
                  </a:lnTo>
                  <a:cubicBezTo>
                    <a:pt x="1217" y="1359"/>
                    <a:pt x="1210" y="1384"/>
                    <a:pt x="1220" y="1399"/>
                  </a:cubicBezTo>
                  <a:lnTo>
                    <a:pt x="1220" y="1399"/>
                  </a:lnTo>
                  <a:cubicBezTo>
                    <a:pt x="1229" y="1412"/>
                    <a:pt x="1252" y="1417"/>
                    <a:pt x="1262" y="1431"/>
                  </a:cubicBezTo>
                  <a:lnTo>
                    <a:pt x="1262" y="1431"/>
                  </a:lnTo>
                  <a:cubicBezTo>
                    <a:pt x="1276" y="1452"/>
                    <a:pt x="1268" y="1464"/>
                    <a:pt x="1256" y="1482"/>
                  </a:cubicBezTo>
                  <a:lnTo>
                    <a:pt x="1256" y="1482"/>
                  </a:lnTo>
                  <a:cubicBezTo>
                    <a:pt x="1243" y="1502"/>
                    <a:pt x="1241" y="1513"/>
                    <a:pt x="1238" y="1538"/>
                  </a:cubicBezTo>
                  <a:lnTo>
                    <a:pt x="1238" y="1538"/>
                  </a:lnTo>
                  <a:cubicBezTo>
                    <a:pt x="1234" y="1579"/>
                    <a:pt x="1232" y="1621"/>
                    <a:pt x="1226" y="1662"/>
                  </a:cubicBezTo>
                  <a:lnTo>
                    <a:pt x="1226" y="1662"/>
                  </a:lnTo>
                  <a:cubicBezTo>
                    <a:pt x="1223" y="1677"/>
                    <a:pt x="1220" y="1705"/>
                    <a:pt x="1228" y="1720"/>
                  </a:cubicBezTo>
                  <a:lnTo>
                    <a:pt x="1228" y="1720"/>
                  </a:lnTo>
                  <a:cubicBezTo>
                    <a:pt x="1237" y="1733"/>
                    <a:pt x="1264" y="1741"/>
                    <a:pt x="1277" y="1753"/>
                  </a:cubicBezTo>
                  <a:lnTo>
                    <a:pt x="1277" y="1753"/>
                  </a:lnTo>
                  <a:cubicBezTo>
                    <a:pt x="1295" y="1768"/>
                    <a:pt x="1301" y="1779"/>
                    <a:pt x="1324" y="1784"/>
                  </a:cubicBezTo>
                  <a:lnTo>
                    <a:pt x="1324" y="1784"/>
                  </a:lnTo>
                  <a:cubicBezTo>
                    <a:pt x="1344" y="1788"/>
                    <a:pt x="1361" y="1790"/>
                    <a:pt x="1380" y="1795"/>
                  </a:cubicBezTo>
                  <a:lnTo>
                    <a:pt x="1380" y="1795"/>
                  </a:lnTo>
                  <a:cubicBezTo>
                    <a:pt x="1399" y="1801"/>
                    <a:pt x="1414" y="1808"/>
                    <a:pt x="1433" y="1809"/>
                  </a:cubicBezTo>
                  <a:lnTo>
                    <a:pt x="1433" y="1809"/>
                  </a:lnTo>
                  <a:cubicBezTo>
                    <a:pt x="1454" y="1810"/>
                    <a:pt x="1470" y="1800"/>
                    <a:pt x="1486" y="1817"/>
                  </a:cubicBezTo>
                  <a:lnTo>
                    <a:pt x="1486" y="1817"/>
                  </a:lnTo>
                  <a:cubicBezTo>
                    <a:pt x="1496" y="1828"/>
                    <a:pt x="1507" y="1850"/>
                    <a:pt x="1517" y="1863"/>
                  </a:cubicBezTo>
                  <a:lnTo>
                    <a:pt x="1517" y="1863"/>
                  </a:lnTo>
                  <a:cubicBezTo>
                    <a:pt x="1528" y="1878"/>
                    <a:pt x="1540" y="1895"/>
                    <a:pt x="1550" y="1911"/>
                  </a:cubicBezTo>
                  <a:lnTo>
                    <a:pt x="1550" y="1911"/>
                  </a:lnTo>
                  <a:cubicBezTo>
                    <a:pt x="1562" y="1932"/>
                    <a:pt x="1573" y="1938"/>
                    <a:pt x="1593" y="1951"/>
                  </a:cubicBezTo>
                  <a:lnTo>
                    <a:pt x="1593" y="1951"/>
                  </a:lnTo>
                  <a:cubicBezTo>
                    <a:pt x="1615" y="1965"/>
                    <a:pt x="1611" y="1973"/>
                    <a:pt x="1624" y="1994"/>
                  </a:cubicBezTo>
                  <a:lnTo>
                    <a:pt x="1624" y="1994"/>
                  </a:lnTo>
                  <a:cubicBezTo>
                    <a:pt x="1645" y="2027"/>
                    <a:pt x="1689" y="2031"/>
                    <a:pt x="1712" y="2060"/>
                  </a:cubicBezTo>
                  <a:lnTo>
                    <a:pt x="1712" y="2060"/>
                  </a:lnTo>
                  <a:cubicBezTo>
                    <a:pt x="1725" y="2077"/>
                    <a:pt x="1724" y="2096"/>
                    <a:pt x="1728" y="2116"/>
                  </a:cubicBezTo>
                  <a:lnTo>
                    <a:pt x="1728" y="2116"/>
                  </a:lnTo>
                  <a:cubicBezTo>
                    <a:pt x="1730" y="2128"/>
                    <a:pt x="1737" y="2126"/>
                    <a:pt x="1735" y="2138"/>
                  </a:cubicBezTo>
                  <a:lnTo>
                    <a:pt x="1735" y="2138"/>
                  </a:lnTo>
                  <a:cubicBezTo>
                    <a:pt x="1732" y="2148"/>
                    <a:pt x="1719" y="2153"/>
                    <a:pt x="1716" y="2163"/>
                  </a:cubicBezTo>
                  <a:lnTo>
                    <a:pt x="1716" y="2163"/>
                  </a:lnTo>
                  <a:cubicBezTo>
                    <a:pt x="1710" y="2175"/>
                    <a:pt x="1714" y="2189"/>
                    <a:pt x="1714" y="2202"/>
                  </a:cubicBezTo>
                  <a:lnTo>
                    <a:pt x="1714" y="2202"/>
                  </a:lnTo>
                  <a:cubicBezTo>
                    <a:pt x="1715" y="2205"/>
                    <a:pt x="1715" y="2207"/>
                    <a:pt x="1715" y="2209"/>
                  </a:cubicBezTo>
                  <a:lnTo>
                    <a:pt x="1715" y="2209"/>
                  </a:lnTo>
                  <a:cubicBezTo>
                    <a:pt x="1484" y="2249"/>
                    <a:pt x="521" y="2250"/>
                    <a:pt x="251" y="2249"/>
                  </a:cubicBezTo>
                  <a:lnTo>
                    <a:pt x="245" y="1528"/>
                  </a:lnTo>
                  <a:lnTo>
                    <a:pt x="245" y="1528"/>
                  </a:lnTo>
                  <a:cubicBezTo>
                    <a:pt x="215" y="1505"/>
                    <a:pt x="186" y="1465"/>
                    <a:pt x="166" y="1434"/>
                  </a:cubicBezTo>
                  <a:lnTo>
                    <a:pt x="166" y="1434"/>
                  </a:lnTo>
                  <a:cubicBezTo>
                    <a:pt x="150" y="1409"/>
                    <a:pt x="149" y="1386"/>
                    <a:pt x="150" y="1358"/>
                  </a:cubicBezTo>
                  <a:lnTo>
                    <a:pt x="150" y="1358"/>
                  </a:lnTo>
                  <a:cubicBezTo>
                    <a:pt x="152" y="1320"/>
                    <a:pt x="174" y="1288"/>
                    <a:pt x="182" y="1255"/>
                  </a:cubicBezTo>
                  <a:lnTo>
                    <a:pt x="182" y="1255"/>
                  </a:lnTo>
                  <a:cubicBezTo>
                    <a:pt x="187" y="1235"/>
                    <a:pt x="188" y="1213"/>
                    <a:pt x="176" y="1190"/>
                  </a:cubicBezTo>
                  <a:lnTo>
                    <a:pt x="176" y="1190"/>
                  </a:lnTo>
                  <a:cubicBezTo>
                    <a:pt x="166" y="1170"/>
                    <a:pt x="155" y="1150"/>
                    <a:pt x="145" y="1129"/>
                  </a:cubicBezTo>
                  <a:lnTo>
                    <a:pt x="145" y="1129"/>
                  </a:lnTo>
                  <a:cubicBezTo>
                    <a:pt x="140" y="1119"/>
                    <a:pt x="138" y="1109"/>
                    <a:pt x="135" y="1099"/>
                  </a:cubicBezTo>
                  <a:lnTo>
                    <a:pt x="135" y="1099"/>
                  </a:lnTo>
                  <a:cubicBezTo>
                    <a:pt x="130" y="1086"/>
                    <a:pt x="130" y="1084"/>
                    <a:pt x="133" y="1071"/>
                  </a:cubicBezTo>
                  <a:lnTo>
                    <a:pt x="133" y="1071"/>
                  </a:lnTo>
                  <a:cubicBezTo>
                    <a:pt x="133" y="1061"/>
                    <a:pt x="133" y="1048"/>
                    <a:pt x="130" y="1038"/>
                  </a:cubicBezTo>
                  <a:lnTo>
                    <a:pt x="130" y="1038"/>
                  </a:lnTo>
                  <a:cubicBezTo>
                    <a:pt x="128" y="1025"/>
                    <a:pt x="118" y="1018"/>
                    <a:pt x="112" y="1005"/>
                  </a:cubicBezTo>
                  <a:lnTo>
                    <a:pt x="112" y="1005"/>
                  </a:lnTo>
                  <a:cubicBezTo>
                    <a:pt x="107" y="990"/>
                    <a:pt x="107" y="960"/>
                    <a:pt x="112" y="944"/>
                  </a:cubicBezTo>
                  <a:lnTo>
                    <a:pt x="112" y="944"/>
                  </a:lnTo>
                  <a:cubicBezTo>
                    <a:pt x="115" y="931"/>
                    <a:pt x="122" y="924"/>
                    <a:pt x="122" y="911"/>
                  </a:cubicBezTo>
                  <a:lnTo>
                    <a:pt x="122" y="911"/>
                  </a:lnTo>
                  <a:cubicBezTo>
                    <a:pt x="122" y="901"/>
                    <a:pt x="118" y="894"/>
                    <a:pt x="118" y="883"/>
                  </a:cubicBezTo>
                  <a:lnTo>
                    <a:pt x="118" y="883"/>
                  </a:lnTo>
                  <a:cubicBezTo>
                    <a:pt x="115" y="866"/>
                    <a:pt x="122" y="850"/>
                    <a:pt x="120" y="833"/>
                  </a:cubicBezTo>
                  <a:lnTo>
                    <a:pt x="120" y="833"/>
                  </a:lnTo>
                  <a:cubicBezTo>
                    <a:pt x="112" y="808"/>
                    <a:pt x="97" y="787"/>
                    <a:pt x="107" y="756"/>
                  </a:cubicBezTo>
                  <a:lnTo>
                    <a:pt x="107" y="756"/>
                  </a:lnTo>
                  <a:cubicBezTo>
                    <a:pt x="112" y="746"/>
                    <a:pt x="115" y="734"/>
                    <a:pt x="120" y="721"/>
                  </a:cubicBezTo>
                  <a:lnTo>
                    <a:pt x="120" y="721"/>
                  </a:lnTo>
                  <a:cubicBezTo>
                    <a:pt x="122" y="711"/>
                    <a:pt x="130" y="701"/>
                    <a:pt x="130" y="688"/>
                  </a:cubicBezTo>
                  <a:lnTo>
                    <a:pt x="130" y="688"/>
                  </a:lnTo>
                  <a:cubicBezTo>
                    <a:pt x="130" y="675"/>
                    <a:pt x="125" y="663"/>
                    <a:pt x="120" y="652"/>
                  </a:cubicBezTo>
                  <a:lnTo>
                    <a:pt x="120" y="652"/>
                  </a:lnTo>
                  <a:cubicBezTo>
                    <a:pt x="118" y="645"/>
                    <a:pt x="115" y="642"/>
                    <a:pt x="110" y="635"/>
                  </a:cubicBezTo>
                  <a:lnTo>
                    <a:pt x="110" y="635"/>
                  </a:lnTo>
                  <a:cubicBezTo>
                    <a:pt x="105" y="630"/>
                    <a:pt x="105" y="625"/>
                    <a:pt x="99" y="619"/>
                  </a:cubicBezTo>
                  <a:lnTo>
                    <a:pt x="99" y="619"/>
                  </a:lnTo>
                  <a:cubicBezTo>
                    <a:pt x="92" y="609"/>
                    <a:pt x="82" y="602"/>
                    <a:pt x="77" y="589"/>
                  </a:cubicBezTo>
                  <a:lnTo>
                    <a:pt x="77" y="589"/>
                  </a:lnTo>
                  <a:cubicBezTo>
                    <a:pt x="74" y="577"/>
                    <a:pt x="79" y="564"/>
                    <a:pt x="74" y="554"/>
                  </a:cubicBezTo>
                  <a:lnTo>
                    <a:pt x="74" y="554"/>
                  </a:lnTo>
                  <a:cubicBezTo>
                    <a:pt x="69" y="541"/>
                    <a:pt x="54" y="531"/>
                    <a:pt x="49" y="518"/>
                  </a:cubicBezTo>
                  <a:lnTo>
                    <a:pt x="49" y="518"/>
                  </a:lnTo>
                  <a:cubicBezTo>
                    <a:pt x="44" y="506"/>
                    <a:pt x="47" y="493"/>
                    <a:pt x="44" y="483"/>
                  </a:cubicBezTo>
                  <a:lnTo>
                    <a:pt x="44" y="483"/>
                  </a:lnTo>
                  <a:cubicBezTo>
                    <a:pt x="39" y="457"/>
                    <a:pt x="39" y="427"/>
                    <a:pt x="41" y="402"/>
                  </a:cubicBezTo>
                  <a:lnTo>
                    <a:pt x="41" y="402"/>
                  </a:lnTo>
                  <a:cubicBezTo>
                    <a:pt x="44" y="382"/>
                    <a:pt x="47" y="354"/>
                    <a:pt x="44" y="334"/>
                  </a:cubicBezTo>
                  <a:lnTo>
                    <a:pt x="44" y="334"/>
                  </a:lnTo>
                  <a:cubicBezTo>
                    <a:pt x="41" y="323"/>
                    <a:pt x="39" y="315"/>
                    <a:pt x="34" y="308"/>
                  </a:cubicBezTo>
                  <a:lnTo>
                    <a:pt x="34" y="308"/>
                  </a:lnTo>
                  <a:cubicBezTo>
                    <a:pt x="34" y="305"/>
                    <a:pt x="31" y="305"/>
                    <a:pt x="29" y="303"/>
                  </a:cubicBezTo>
                  <a:lnTo>
                    <a:pt x="29" y="303"/>
                  </a:lnTo>
                  <a:cubicBezTo>
                    <a:pt x="26" y="298"/>
                    <a:pt x="24" y="292"/>
                    <a:pt x="21" y="290"/>
                  </a:cubicBezTo>
                  <a:lnTo>
                    <a:pt x="21" y="290"/>
                  </a:lnTo>
                  <a:cubicBezTo>
                    <a:pt x="18" y="282"/>
                    <a:pt x="14" y="250"/>
                    <a:pt x="21" y="244"/>
                  </a:cubicBezTo>
                  <a:lnTo>
                    <a:pt x="21" y="244"/>
                  </a:lnTo>
                  <a:cubicBezTo>
                    <a:pt x="21" y="229"/>
                    <a:pt x="24" y="216"/>
                    <a:pt x="24" y="204"/>
                  </a:cubicBezTo>
                  <a:lnTo>
                    <a:pt x="24" y="204"/>
                  </a:lnTo>
                  <a:cubicBezTo>
                    <a:pt x="31" y="194"/>
                    <a:pt x="31" y="174"/>
                    <a:pt x="37" y="161"/>
                  </a:cubicBezTo>
                  <a:lnTo>
                    <a:pt x="37" y="161"/>
                  </a:lnTo>
                  <a:cubicBezTo>
                    <a:pt x="39" y="148"/>
                    <a:pt x="39" y="138"/>
                    <a:pt x="31" y="125"/>
                  </a:cubicBezTo>
                  <a:lnTo>
                    <a:pt x="31" y="125"/>
                  </a:lnTo>
                  <a:cubicBezTo>
                    <a:pt x="26" y="115"/>
                    <a:pt x="24" y="103"/>
                    <a:pt x="18" y="92"/>
                  </a:cubicBezTo>
                  <a:lnTo>
                    <a:pt x="18" y="92"/>
                  </a:lnTo>
                  <a:cubicBezTo>
                    <a:pt x="16" y="84"/>
                    <a:pt x="11" y="77"/>
                    <a:pt x="8" y="69"/>
                  </a:cubicBezTo>
                  <a:lnTo>
                    <a:pt x="8" y="49"/>
                  </a:lnTo>
                  <a:lnTo>
                    <a:pt x="8" y="49"/>
                  </a:lnTo>
                  <a:cubicBezTo>
                    <a:pt x="8" y="35"/>
                    <a:pt x="4" y="26"/>
                    <a:pt x="0" y="13"/>
                  </a:cubicBezTo>
                  <a:lnTo>
                    <a:pt x="0" y="13"/>
                  </a:lnTo>
                  <a:cubicBezTo>
                    <a:pt x="98" y="13"/>
                    <a:pt x="196" y="12"/>
                    <a:pt x="295" y="10"/>
                  </a:cubicBezTo>
                  <a:lnTo>
                    <a:pt x="295" y="10"/>
                  </a:lnTo>
                  <a:cubicBezTo>
                    <a:pt x="331" y="10"/>
                    <a:pt x="367" y="10"/>
                    <a:pt x="404" y="10"/>
                  </a:cubicBezTo>
                  <a:lnTo>
                    <a:pt x="404" y="10"/>
                  </a:lnTo>
                  <a:cubicBezTo>
                    <a:pt x="428" y="10"/>
                    <a:pt x="452" y="12"/>
                    <a:pt x="477" y="11"/>
                  </a:cubicBezTo>
                  <a:lnTo>
                    <a:pt x="477" y="11"/>
                  </a:lnTo>
                  <a:cubicBezTo>
                    <a:pt x="500" y="10"/>
                    <a:pt x="510" y="7"/>
                    <a:pt x="513" y="33"/>
                  </a:cubicBezTo>
                  <a:lnTo>
                    <a:pt x="513" y="33"/>
                  </a:lnTo>
                  <a:cubicBezTo>
                    <a:pt x="515" y="50"/>
                    <a:pt x="512" y="84"/>
                    <a:pt x="540" y="69"/>
                  </a:cubicBezTo>
                  <a:lnTo>
                    <a:pt x="540" y="69"/>
                  </a:lnTo>
                  <a:cubicBezTo>
                    <a:pt x="559" y="57"/>
                    <a:pt x="561" y="30"/>
                    <a:pt x="586" y="19"/>
                  </a:cubicBezTo>
                  <a:lnTo>
                    <a:pt x="586" y="19"/>
                  </a:lnTo>
                  <a:cubicBezTo>
                    <a:pt x="612" y="9"/>
                    <a:pt x="641" y="0"/>
                    <a:pt x="654" y="31"/>
                  </a:cubicBezTo>
                  <a:lnTo>
                    <a:pt x="654" y="31"/>
                  </a:lnTo>
                  <a:cubicBezTo>
                    <a:pt x="665" y="54"/>
                    <a:pt x="659" y="78"/>
                    <a:pt x="686" y="85"/>
                  </a:cubicBezTo>
                  <a:lnTo>
                    <a:pt x="686" y="85"/>
                  </a:lnTo>
                  <a:cubicBezTo>
                    <a:pt x="707" y="90"/>
                    <a:pt x="737" y="76"/>
                    <a:pt x="756" y="96"/>
                  </a:cubicBezTo>
                  <a:lnTo>
                    <a:pt x="756" y="96"/>
                  </a:lnTo>
                  <a:cubicBezTo>
                    <a:pt x="778" y="119"/>
                    <a:pt x="794" y="98"/>
                    <a:pt x="819" y="102"/>
                  </a:cubicBezTo>
                  <a:lnTo>
                    <a:pt x="819" y="102"/>
                  </a:lnTo>
                  <a:cubicBezTo>
                    <a:pt x="845" y="104"/>
                    <a:pt x="862" y="131"/>
                    <a:pt x="884" y="143"/>
                  </a:cubicBezTo>
                  <a:lnTo>
                    <a:pt x="884" y="143"/>
                  </a:lnTo>
                  <a:cubicBezTo>
                    <a:pt x="904" y="153"/>
                    <a:pt x="919" y="165"/>
                    <a:pt x="924" y="188"/>
                  </a:cubicBezTo>
                  <a:lnTo>
                    <a:pt x="924" y="188"/>
                  </a:lnTo>
                  <a:cubicBezTo>
                    <a:pt x="939" y="191"/>
                    <a:pt x="947" y="174"/>
                    <a:pt x="958" y="167"/>
                  </a:cubicBezTo>
                  <a:lnTo>
                    <a:pt x="958" y="167"/>
                  </a:lnTo>
                  <a:cubicBezTo>
                    <a:pt x="980" y="155"/>
                    <a:pt x="1007" y="143"/>
                    <a:pt x="1031" y="141"/>
                  </a:cubicBezTo>
                  <a:lnTo>
                    <a:pt x="1031" y="141"/>
                  </a:lnTo>
                  <a:cubicBezTo>
                    <a:pt x="1060" y="138"/>
                    <a:pt x="1078" y="155"/>
                    <a:pt x="1103" y="163"/>
                  </a:cubicBezTo>
                  <a:lnTo>
                    <a:pt x="1103" y="163"/>
                  </a:lnTo>
                  <a:cubicBezTo>
                    <a:pt x="1122" y="169"/>
                    <a:pt x="1141" y="161"/>
                    <a:pt x="1158" y="173"/>
                  </a:cubicBezTo>
                  <a:lnTo>
                    <a:pt x="1158" y="173"/>
                  </a:lnTo>
                  <a:cubicBezTo>
                    <a:pt x="1174" y="183"/>
                    <a:pt x="1178" y="196"/>
                    <a:pt x="1198" y="201"/>
                  </a:cubicBezTo>
                  <a:lnTo>
                    <a:pt x="1198" y="201"/>
                  </a:lnTo>
                  <a:cubicBezTo>
                    <a:pt x="1217" y="207"/>
                    <a:pt x="1229" y="204"/>
                    <a:pt x="1244" y="220"/>
                  </a:cubicBezTo>
                  <a:lnTo>
                    <a:pt x="1244" y="220"/>
                  </a:lnTo>
                  <a:cubicBezTo>
                    <a:pt x="1257" y="234"/>
                    <a:pt x="1259" y="255"/>
                    <a:pt x="1271" y="269"/>
                  </a:cubicBezTo>
                  <a:lnTo>
                    <a:pt x="1271" y="269"/>
                  </a:lnTo>
                  <a:cubicBezTo>
                    <a:pt x="1287" y="287"/>
                    <a:pt x="1293" y="273"/>
                    <a:pt x="1311" y="267"/>
                  </a:cubicBezTo>
                  <a:lnTo>
                    <a:pt x="1311" y="267"/>
                  </a:lnTo>
                  <a:cubicBezTo>
                    <a:pt x="1341" y="257"/>
                    <a:pt x="1383" y="294"/>
                    <a:pt x="1409" y="309"/>
                  </a:cubicBezTo>
                  <a:lnTo>
                    <a:pt x="1409" y="309"/>
                  </a:lnTo>
                  <a:cubicBezTo>
                    <a:pt x="1423" y="317"/>
                    <a:pt x="1437" y="330"/>
                    <a:pt x="1453" y="336"/>
                  </a:cubicBezTo>
                  <a:lnTo>
                    <a:pt x="1453" y="336"/>
                  </a:lnTo>
                  <a:cubicBezTo>
                    <a:pt x="1470" y="343"/>
                    <a:pt x="1488" y="341"/>
                    <a:pt x="1505" y="347"/>
                  </a:cubicBezTo>
                  <a:lnTo>
                    <a:pt x="1505" y="347"/>
                  </a:lnTo>
                  <a:cubicBezTo>
                    <a:pt x="1527" y="356"/>
                    <a:pt x="1528" y="365"/>
                    <a:pt x="1548" y="347"/>
                  </a:cubicBezTo>
                  <a:lnTo>
                    <a:pt x="1548" y="347"/>
                  </a:lnTo>
                  <a:cubicBezTo>
                    <a:pt x="1560" y="336"/>
                    <a:pt x="1563" y="322"/>
                    <a:pt x="1573" y="312"/>
                  </a:cubicBezTo>
                  <a:lnTo>
                    <a:pt x="1573" y="312"/>
                  </a:lnTo>
                  <a:cubicBezTo>
                    <a:pt x="1588" y="295"/>
                    <a:pt x="1605" y="307"/>
                    <a:pt x="1624" y="303"/>
                  </a:cubicBezTo>
                  <a:lnTo>
                    <a:pt x="1624" y="303"/>
                  </a:lnTo>
                  <a:cubicBezTo>
                    <a:pt x="1644" y="298"/>
                    <a:pt x="1649" y="284"/>
                    <a:pt x="1672" y="288"/>
                  </a:cubicBezTo>
                  <a:lnTo>
                    <a:pt x="1672" y="288"/>
                  </a:lnTo>
                  <a:cubicBezTo>
                    <a:pt x="1697" y="292"/>
                    <a:pt x="1699" y="300"/>
                    <a:pt x="1720" y="286"/>
                  </a:cubicBezTo>
                  <a:lnTo>
                    <a:pt x="1720" y="286"/>
                  </a:lnTo>
                  <a:cubicBezTo>
                    <a:pt x="1731" y="279"/>
                    <a:pt x="1729" y="274"/>
                    <a:pt x="1742" y="276"/>
                  </a:cubicBezTo>
                  <a:lnTo>
                    <a:pt x="1742" y="276"/>
                  </a:lnTo>
                  <a:cubicBezTo>
                    <a:pt x="1752" y="278"/>
                    <a:pt x="1759" y="291"/>
                    <a:pt x="1771" y="293"/>
                  </a:cubicBezTo>
                  <a:lnTo>
                    <a:pt x="1771" y="293"/>
                  </a:lnTo>
                  <a:cubicBezTo>
                    <a:pt x="1801" y="297"/>
                    <a:pt x="1807" y="276"/>
                    <a:pt x="1836" y="296"/>
                  </a:cubicBezTo>
                  <a:lnTo>
                    <a:pt x="1836" y="296"/>
                  </a:lnTo>
                  <a:cubicBezTo>
                    <a:pt x="1862" y="315"/>
                    <a:pt x="1868" y="305"/>
                    <a:pt x="1898" y="307"/>
                  </a:cubicBezTo>
                  <a:lnTo>
                    <a:pt x="1898" y="307"/>
                  </a:lnTo>
                  <a:cubicBezTo>
                    <a:pt x="1919" y="308"/>
                    <a:pt x="1935" y="324"/>
                    <a:pt x="1954" y="332"/>
                  </a:cubicBezTo>
                  <a:lnTo>
                    <a:pt x="1954" y="332"/>
                  </a:lnTo>
                  <a:cubicBezTo>
                    <a:pt x="1974" y="341"/>
                    <a:pt x="2012" y="362"/>
                    <a:pt x="1982" y="385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3" name="Freeform 11">
              <a:extLst>
                <a:ext uri="{FF2B5EF4-FFF2-40B4-BE49-F238E27FC236}">
                  <a16:creationId xmlns:a16="http://schemas.microsoft.com/office/drawing/2014/main" id="{39AEED3C-DEDD-6B48-AA2E-2CB221600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0308" y="4859072"/>
              <a:ext cx="1137720" cy="1460312"/>
            </a:xfrm>
            <a:custGeom>
              <a:avLst/>
              <a:gdLst>
                <a:gd name="T0" fmla="*/ 1742 w 1743"/>
                <a:gd name="T1" fmla="*/ 613 h 2235"/>
                <a:gd name="T2" fmla="*/ 1538 w 1743"/>
                <a:gd name="T3" fmla="*/ 2234 h 2235"/>
                <a:gd name="T4" fmla="*/ 1538 w 1743"/>
                <a:gd name="T5" fmla="*/ 2234 h 2235"/>
                <a:gd name="T6" fmla="*/ 0 w 1743"/>
                <a:gd name="T7" fmla="*/ 1993 h 2235"/>
                <a:gd name="T8" fmla="*/ 337 w 1743"/>
                <a:gd name="T9" fmla="*/ 0 h 2235"/>
                <a:gd name="T10" fmla="*/ 337 w 1743"/>
                <a:gd name="T11" fmla="*/ 0 h 2235"/>
                <a:gd name="T12" fmla="*/ 1210 w 1743"/>
                <a:gd name="T13" fmla="*/ 106 h 2235"/>
                <a:gd name="T14" fmla="*/ 1147 w 1743"/>
                <a:gd name="T15" fmla="*/ 528 h 2235"/>
                <a:gd name="T16" fmla="*/ 1147 w 1743"/>
                <a:gd name="T17" fmla="*/ 528 h 2235"/>
                <a:gd name="T18" fmla="*/ 1742 w 1743"/>
                <a:gd name="T19" fmla="*/ 613 h 2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3" h="2235">
                  <a:moveTo>
                    <a:pt x="1742" y="613"/>
                  </a:moveTo>
                  <a:lnTo>
                    <a:pt x="1538" y="2234"/>
                  </a:lnTo>
                  <a:lnTo>
                    <a:pt x="1538" y="2234"/>
                  </a:lnTo>
                  <a:cubicBezTo>
                    <a:pt x="1018" y="2171"/>
                    <a:pt x="493" y="2092"/>
                    <a:pt x="0" y="1993"/>
                  </a:cubicBezTo>
                  <a:lnTo>
                    <a:pt x="337" y="0"/>
                  </a:lnTo>
                  <a:lnTo>
                    <a:pt x="337" y="0"/>
                  </a:lnTo>
                  <a:cubicBezTo>
                    <a:pt x="618" y="42"/>
                    <a:pt x="911" y="79"/>
                    <a:pt x="1210" y="106"/>
                  </a:cubicBezTo>
                  <a:lnTo>
                    <a:pt x="1147" y="528"/>
                  </a:lnTo>
                  <a:lnTo>
                    <a:pt x="1147" y="528"/>
                  </a:lnTo>
                  <a:cubicBezTo>
                    <a:pt x="1147" y="528"/>
                    <a:pt x="1393" y="566"/>
                    <a:pt x="1742" y="613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4" name="Freeform 12">
              <a:extLst>
                <a:ext uri="{FF2B5EF4-FFF2-40B4-BE49-F238E27FC236}">
                  <a16:creationId xmlns:a16="http://schemas.microsoft.com/office/drawing/2014/main" id="{B72A9197-3B17-4744-8756-E67557C9D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2420" y="6362590"/>
              <a:ext cx="1667694" cy="599103"/>
            </a:xfrm>
            <a:custGeom>
              <a:avLst/>
              <a:gdLst>
                <a:gd name="T0" fmla="*/ 2552 w 2553"/>
                <a:gd name="T1" fmla="*/ 180 h 919"/>
                <a:gd name="T2" fmla="*/ 2535 w 2553"/>
                <a:gd name="T3" fmla="*/ 210 h 919"/>
                <a:gd name="T4" fmla="*/ 2499 w 2553"/>
                <a:gd name="T5" fmla="*/ 230 h 919"/>
                <a:gd name="T6" fmla="*/ 2469 w 2553"/>
                <a:gd name="T7" fmla="*/ 257 h 919"/>
                <a:gd name="T8" fmla="*/ 2449 w 2553"/>
                <a:gd name="T9" fmla="*/ 284 h 919"/>
                <a:gd name="T10" fmla="*/ 2420 w 2553"/>
                <a:gd name="T11" fmla="*/ 301 h 919"/>
                <a:gd name="T12" fmla="*/ 2388 w 2553"/>
                <a:gd name="T13" fmla="*/ 303 h 919"/>
                <a:gd name="T14" fmla="*/ 2384 w 2553"/>
                <a:gd name="T15" fmla="*/ 277 h 919"/>
                <a:gd name="T16" fmla="*/ 2375 w 2553"/>
                <a:gd name="T17" fmla="*/ 237 h 919"/>
                <a:gd name="T18" fmla="*/ 2335 w 2553"/>
                <a:gd name="T19" fmla="*/ 277 h 919"/>
                <a:gd name="T20" fmla="*/ 2315 w 2553"/>
                <a:gd name="T21" fmla="*/ 335 h 919"/>
                <a:gd name="T22" fmla="*/ 2276 w 2553"/>
                <a:gd name="T23" fmla="*/ 383 h 919"/>
                <a:gd name="T24" fmla="*/ 2221 w 2553"/>
                <a:gd name="T25" fmla="*/ 406 h 919"/>
                <a:gd name="T26" fmla="*/ 2196 w 2553"/>
                <a:gd name="T27" fmla="*/ 431 h 919"/>
                <a:gd name="T28" fmla="*/ 2188 w 2553"/>
                <a:gd name="T29" fmla="*/ 444 h 919"/>
                <a:gd name="T30" fmla="*/ 2173 w 2553"/>
                <a:gd name="T31" fmla="*/ 453 h 919"/>
                <a:gd name="T32" fmla="*/ 2143 w 2553"/>
                <a:gd name="T33" fmla="*/ 463 h 919"/>
                <a:gd name="T34" fmla="*/ 2114 w 2553"/>
                <a:gd name="T35" fmla="*/ 469 h 919"/>
                <a:gd name="T36" fmla="*/ 2082 w 2553"/>
                <a:gd name="T37" fmla="*/ 472 h 919"/>
                <a:gd name="T38" fmla="*/ 2055 w 2553"/>
                <a:gd name="T39" fmla="*/ 486 h 919"/>
                <a:gd name="T40" fmla="*/ 2011 w 2553"/>
                <a:gd name="T41" fmla="*/ 541 h 919"/>
                <a:gd name="T42" fmla="*/ 1979 w 2553"/>
                <a:gd name="T43" fmla="*/ 589 h 919"/>
                <a:gd name="T44" fmla="*/ 1933 w 2553"/>
                <a:gd name="T45" fmla="*/ 631 h 919"/>
                <a:gd name="T46" fmla="*/ 1936 w 2553"/>
                <a:gd name="T47" fmla="*/ 660 h 919"/>
                <a:gd name="T48" fmla="*/ 1922 w 2553"/>
                <a:gd name="T49" fmla="*/ 684 h 919"/>
                <a:gd name="T50" fmla="*/ 1919 w 2553"/>
                <a:gd name="T51" fmla="*/ 723 h 919"/>
                <a:gd name="T52" fmla="*/ 1919 w 2553"/>
                <a:gd name="T53" fmla="*/ 744 h 919"/>
                <a:gd name="T54" fmla="*/ 1503 w 2553"/>
                <a:gd name="T55" fmla="*/ 794 h 919"/>
                <a:gd name="T56" fmla="*/ 681 w 2553"/>
                <a:gd name="T57" fmla="*/ 869 h 919"/>
                <a:gd name="T58" fmla="*/ 0 w 2553"/>
                <a:gd name="T59" fmla="*/ 918 h 919"/>
                <a:gd name="T60" fmla="*/ 4 w 2553"/>
                <a:gd name="T61" fmla="*/ 913 h 919"/>
                <a:gd name="T62" fmla="*/ 53 w 2553"/>
                <a:gd name="T63" fmla="*/ 879 h 919"/>
                <a:gd name="T64" fmla="*/ 63 w 2553"/>
                <a:gd name="T65" fmla="*/ 828 h 919"/>
                <a:gd name="T66" fmla="*/ 58 w 2553"/>
                <a:gd name="T67" fmla="*/ 769 h 919"/>
                <a:gd name="T68" fmla="*/ 83 w 2553"/>
                <a:gd name="T69" fmla="*/ 725 h 919"/>
                <a:gd name="T70" fmla="*/ 94 w 2553"/>
                <a:gd name="T71" fmla="*/ 662 h 919"/>
                <a:gd name="T72" fmla="*/ 119 w 2553"/>
                <a:gd name="T73" fmla="*/ 614 h 919"/>
                <a:gd name="T74" fmla="*/ 178 w 2553"/>
                <a:gd name="T75" fmla="*/ 498 h 919"/>
                <a:gd name="T76" fmla="*/ 179 w 2553"/>
                <a:gd name="T77" fmla="*/ 479 h 919"/>
                <a:gd name="T78" fmla="*/ 182 w 2553"/>
                <a:gd name="T79" fmla="*/ 362 h 919"/>
                <a:gd name="T80" fmla="*/ 204 w 2553"/>
                <a:gd name="T81" fmla="*/ 316 h 919"/>
                <a:gd name="T82" fmla="*/ 208 w 2553"/>
                <a:gd name="T83" fmla="*/ 307 h 919"/>
                <a:gd name="T84" fmla="*/ 209 w 2553"/>
                <a:gd name="T85" fmla="*/ 303 h 919"/>
                <a:gd name="T86" fmla="*/ 211 w 2553"/>
                <a:gd name="T87" fmla="*/ 296 h 919"/>
                <a:gd name="T88" fmla="*/ 687 w 2553"/>
                <a:gd name="T89" fmla="*/ 185 h 919"/>
                <a:gd name="T90" fmla="*/ 1925 w 2553"/>
                <a:gd name="T91" fmla="*/ 82 h 919"/>
                <a:gd name="T92" fmla="*/ 2439 w 2553"/>
                <a:gd name="T93" fmla="*/ 12 h 919"/>
                <a:gd name="T94" fmla="*/ 2460 w 2553"/>
                <a:gd name="T95" fmla="*/ 9 h 919"/>
                <a:gd name="T96" fmla="*/ 2525 w 2553"/>
                <a:gd name="T97" fmla="*/ 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53" h="919">
                  <a:moveTo>
                    <a:pt x="2552" y="180"/>
                  </a:moveTo>
                  <a:lnTo>
                    <a:pt x="2552" y="180"/>
                  </a:lnTo>
                  <a:cubicBezTo>
                    <a:pt x="2536" y="189"/>
                    <a:pt x="2544" y="198"/>
                    <a:pt x="2535" y="210"/>
                  </a:cubicBezTo>
                  <a:lnTo>
                    <a:pt x="2535" y="210"/>
                  </a:lnTo>
                  <a:cubicBezTo>
                    <a:pt x="2529" y="218"/>
                    <a:pt x="2508" y="225"/>
                    <a:pt x="2499" y="230"/>
                  </a:cubicBezTo>
                  <a:lnTo>
                    <a:pt x="2499" y="230"/>
                  </a:lnTo>
                  <a:cubicBezTo>
                    <a:pt x="2484" y="239"/>
                    <a:pt x="2481" y="244"/>
                    <a:pt x="2469" y="257"/>
                  </a:cubicBezTo>
                  <a:lnTo>
                    <a:pt x="2469" y="257"/>
                  </a:lnTo>
                  <a:cubicBezTo>
                    <a:pt x="2463" y="267"/>
                    <a:pt x="2458" y="277"/>
                    <a:pt x="2449" y="284"/>
                  </a:cubicBezTo>
                  <a:lnTo>
                    <a:pt x="2449" y="284"/>
                  </a:lnTo>
                  <a:cubicBezTo>
                    <a:pt x="2439" y="292"/>
                    <a:pt x="2430" y="297"/>
                    <a:pt x="2420" y="301"/>
                  </a:cubicBezTo>
                  <a:lnTo>
                    <a:pt x="2420" y="301"/>
                  </a:lnTo>
                  <a:cubicBezTo>
                    <a:pt x="2411" y="307"/>
                    <a:pt x="2395" y="311"/>
                    <a:pt x="2388" y="303"/>
                  </a:cubicBezTo>
                  <a:lnTo>
                    <a:pt x="2388" y="303"/>
                  </a:lnTo>
                  <a:cubicBezTo>
                    <a:pt x="2383" y="297"/>
                    <a:pt x="2384" y="284"/>
                    <a:pt x="2384" y="277"/>
                  </a:cubicBezTo>
                  <a:lnTo>
                    <a:pt x="2384" y="277"/>
                  </a:lnTo>
                  <a:cubicBezTo>
                    <a:pt x="2384" y="267"/>
                    <a:pt x="2398" y="231"/>
                    <a:pt x="2375" y="237"/>
                  </a:cubicBezTo>
                  <a:lnTo>
                    <a:pt x="2375" y="237"/>
                  </a:lnTo>
                  <a:cubicBezTo>
                    <a:pt x="2358" y="242"/>
                    <a:pt x="2343" y="261"/>
                    <a:pt x="2335" y="277"/>
                  </a:cubicBezTo>
                  <a:lnTo>
                    <a:pt x="2335" y="277"/>
                  </a:lnTo>
                  <a:cubicBezTo>
                    <a:pt x="2327" y="296"/>
                    <a:pt x="2320" y="317"/>
                    <a:pt x="2315" y="335"/>
                  </a:cubicBezTo>
                  <a:lnTo>
                    <a:pt x="2315" y="335"/>
                  </a:lnTo>
                  <a:cubicBezTo>
                    <a:pt x="2312" y="354"/>
                    <a:pt x="2297" y="377"/>
                    <a:pt x="2276" y="383"/>
                  </a:cubicBezTo>
                  <a:lnTo>
                    <a:pt x="2276" y="383"/>
                  </a:lnTo>
                  <a:cubicBezTo>
                    <a:pt x="2257" y="389"/>
                    <a:pt x="2236" y="394"/>
                    <a:pt x="2221" y="406"/>
                  </a:cubicBezTo>
                  <a:lnTo>
                    <a:pt x="2221" y="406"/>
                  </a:lnTo>
                  <a:cubicBezTo>
                    <a:pt x="2211" y="412"/>
                    <a:pt x="2202" y="423"/>
                    <a:pt x="2196" y="431"/>
                  </a:cubicBezTo>
                  <a:lnTo>
                    <a:pt x="2196" y="431"/>
                  </a:lnTo>
                  <a:cubicBezTo>
                    <a:pt x="2192" y="436"/>
                    <a:pt x="2192" y="440"/>
                    <a:pt x="2188" y="444"/>
                  </a:cubicBezTo>
                  <a:lnTo>
                    <a:pt x="2188" y="444"/>
                  </a:lnTo>
                  <a:cubicBezTo>
                    <a:pt x="2183" y="448"/>
                    <a:pt x="2177" y="449"/>
                    <a:pt x="2173" y="453"/>
                  </a:cubicBezTo>
                  <a:lnTo>
                    <a:pt x="2173" y="453"/>
                  </a:lnTo>
                  <a:cubicBezTo>
                    <a:pt x="2163" y="461"/>
                    <a:pt x="2154" y="463"/>
                    <a:pt x="2143" y="463"/>
                  </a:cubicBezTo>
                  <a:lnTo>
                    <a:pt x="2143" y="463"/>
                  </a:lnTo>
                  <a:cubicBezTo>
                    <a:pt x="2131" y="463"/>
                    <a:pt x="2123" y="464"/>
                    <a:pt x="2114" y="469"/>
                  </a:cubicBezTo>
                  <a:lnTo>
                    <a:pt x="2114" y="469"/>
                  </a:lnTo>
                  <a:cubicBezTo>
                    <a:pt x="2103" y="471"/>
                    <a:pt x="2093" y="472"/>
                    <a:pt x="2082" y="472"/>
                  </a:cubicBezTo>
                  <a:lnTo>
                    <a:pt x="2082" y="472"/>
                  </a:lnTo>
                  <a:cubicBezTo>
                    <a:pt x="2071" y="474"/>
                    <a:pt x="2065" y="480"/>
                    <a:pt x="2055" y="486"/>
                  </a:cubicBezTo>
                  <a:lnTo>
                    <a:pt x="2055" y="486"/>
                  </a:lnTo>
                  <a:cubicBezTo>
                    <a:pt x="2036" y="499"/>
                    <a:pt x="2023" y="520"/>
                    <a:pt x="2011" y="541"/>
                  </a:cubicBezTo>
                  <a:lnTo>
                    <a:pt x="2011" y="541"/>
                  </a:lnTo>
                  <a:cubicBezTo>
                    <a:pt x="2002" y="556"/>
                    <a:pt x="1994" y="576"/>
                    <a:pt x="1979" y="589"/>
                  </a:cubicBezTo>
                  <a:lnTo>
                    <a:pt x="1979" y="589"/>
                  </a:lnTo>
                  <a:cubicBezTo>
                    <a:pt x="1964" y="604"/>
                    <a:pt x="1941" y="606"/>
                    <a:pt x="1933" y="631"/>
                  </a:cubicBezTo>
                  <a:lnTo>
                    <a:pt x="1933" y="631"/>
                  </a:lnTo>
                  <a:cubicBezTo>
                    <a:pt x="1930" y="640"/>
                    <a:pt x="1936" y="648"/>
                    <a:pt x="1936" y="660"/>
                  </a:cubicBezTo>
                  <a:lnTo>
                    <a:pt x="1936" y="660"/>
                  </a:lnTo>
                  <a:cubicBezTo>
                    <a:pt x="1936" y="673"/>
                    <a:pt x="1928" y="675"/>
                    <a:pt x="1922" y="684"/>
                  </a:cubicBezTo>
                  <a:lnTo>
                    <a:pt x="1922" y="684"/>
                  </a:lnTo>
                  <a:cubicBezTo>
                    <a:pt x="1914" y="694"/>
                    <a:pt x="1919" y="713"/>
                    <a:pt x="1919" y="723"/>
                  </a:cubicBezTo>
                  <a:lnTo>
                    <a:pt x="1919" y="723"/>
                  </a:lnTo>
                  <a:cubicBezTo>
                    <a:pt x="1919" y="730"/>
                    <a:pt x="1919" y="737"/>
                    <a:pt x="1919" y="744"/>
                  </a:cubicBezTo>
                  <a:lnTo>
                    <a:pt x="1919" y="744"/>
                  </a:lnTo>
                  <a:cubicBezTo>
                    <a:pt x="1790" y="762"/>
                    <a:pt x="1649" y="778"/>
                    <a:pt x="1503" y="794"/>
                  </a:cubicBezTo>
                  <a:lnTo>
                    <a:pt x="1503" y="794"/>
                  </a:lnTo>
                  <a:cubicBezTo>
                    <a:pt x="1227" y="823"/>
                    <a:pt x="934" y="849"/>
                    <a:pt x="681" y="869"/>
                  </a:cubicBezTo>
                  <a:lnTo>
                    <a:pt x="681" y="869"/>
                  </a:lnTo>
                  <a:cubicBezTo>
                    <a:pt x="342" y="896"/>
                    <a:pt x="71" y="914"/>
                    <a:pt x="0" y="918"/>
                  </a:cubicBezTo>
                  <a:lnTo>
                    <a:pt x="0" y="918"/>
                  </a:lnTo>
                  <a:cubicBezTo>
                    <a:pt x="2" y="916"/>
                    <a:pt x="3" y="915"/>
                    <a:pt x="4" y="913"/>
                  </a:cubicBezTo>
                  <a:lnTo>
                    <a:pt x="4" y="913"/>
                  </a:lnTo>
                  <a:cubicBezTo>
                    <a:pt x="18" y="896"/>
                    <a:pt x="39" y="894"/>
                    <a:pt x="53" y="879"/>
                  </a:cubicBezTo>
                  <a:lnTo>
                    <a:pt x="53" y="879"/>
                  </a:lnTo>
                  <a:cubicBezTo>
                    <a:pt x="70" y="863"/>
                    <a:pt x="65" y="849"/>
                    <a:pt x="63" y="828"/>
                  </a:cubicBezTo>
                  <a:lnTo>
                    <a:pt x="63" y="828"/>
                  </a:lnTo>
                  <a:cubicBezTo>
                    <a:pt x="61" y="808"/>
                    <a:pt x="57" y="789"/>
                    <a:pt x="58" y="769"/>
                  </a:cubicBezTo>
                  <a:lnTo>
                    <a:pt x="58" y="769"/>
                  </a:lnTo>
                  <a:cubicBezTo>
                    <a:pt x="58" y="744"/>
                    <a:pt x="68" y="743"/>
                    <a:pt x="83" y="725"/>
                  </a:cubicBezTo>
                  <a:lnTo>
                    <a:pt x="83" y="725"/>
                  </a:lnTo>
                  <a:cubicBezTo>
                    <a:pt x="100" y="706"/>
                    <a:pt x="91" y="684"/>
                    <a:pt x="94" y="662"/>
                  </a:cubicBezTo>
                  <a:lnTo>
                    <a:pt x="94" y="662"/>
                  </a:lnTo>
                  <a:cubicBezTo>
                    <a:pt x="98" y="641"/>
                    <a:pt x="107" y="630"/>
                    <a:pt x="119" y="614"/>
                  </a:cubicBezTo>
                  <a:lnTo>
                    <a:pt x="119" y="614"/>
                  </a:lnTo>
                  <a:cubicBezTo>
                    <a:pt x="145" y="581"/>
                    <a:pt x="172" y="541"/>
                    <a:pt x="178" y="498"/>
                  </a:cubicBezTo>
                  <a:lnTo>
                    <a:pt x="178" y="498"/>
                  </a:lnTo>
                  <a:cubicBezTo>
                    <a:pt x="179" y="492"/>
                    <a:pt x="179" y="485"/>
                    <a:pt x="179" y="479"/>
                  </a:cubicBezTo>
                  <a:lnTo>
                    <a:pt x="179" y="479"/>
                  </a:lnTo>
                  <a:cubicBezTo>
                    <a:pt x="179" y="437"/>
                    <a:pt x="176" y="403"/>
                    <a:pt x="182" y="362"/>
                  </a:cubicBezTo>
                  <a:lnTo>
                    <a:pt x="182" y="362"/>
                  </a:lnTo>
                  <a:cubicBezTo>
                    <a:pt x="186" y="341"/>
                    <a:pt x="195" y="334"/>
                    <a:pt x="204" y="316"/>
                  </a:cubicBezTo>
                  <a:lnTo>
                    <a:pt x="204" y="316"/>
                  </a:lnTo>
                  <a:cubicBezTo>
                    <a:pt x="206" y="313"/>
                    <a:pt x="207" y="310"/>
                    <a:pt x="208" y="307"/>
                  </a:cubicBezTo>
                  <a:lnTo>
                    <a:pt x="208" y="307"/>
                  </a:lnTo>
                  <a:cubicBezTo>
                    <a:pt x="209" y="305"/>
                    <a:pt x="209" y="304"/>
                    <a:pt x="209" y="303"/>
                  </a:cubicBezTo>
                  <a:lnTo>
                    <a:pt x="209" y="303"/>
                  </a:lnTo>
                  <a:cubicBezTo>
                    <a:pt x="210" y="301"/>
                    <a:pt x="211" y="298"/>
                    <a:pt x="211" y="296"/>
                  </a:cubicBezTo>
                  <a:lnTo>
                    <a:pt x="211" y="296"/>
                  </a:lnTo>
                  <a:cubicBezTo>
                    <a:pt x="321" y="296"/>
                    <a:pt x="682" y="284"/>
                    <a:pt x="682" y="284"/>
                  </a:cubicBezTo>
                  <a:lnTo>
                    <a:pt x="687" y="185"/>
                  </a:lnTo>
                  <a:lnTo>
                    <a:pt x="687" y="185"/>
                  </a:lnTo>
                  <a:cubicBezTo>
                    <a:pt x="988" y="186"/>
                    <a:pt x="1438" y="143"/>
                    <a:pt x="1925" y="82"/>
                  </a:cubicBezTo>
                  <a:lnTo>
                    <a:pt x="1925" y="82"/>
                  </a:lnTo>
                  <a:cubicBezTo>
                    <a:pt x="2093" y="60"/>
                    <a:pt x="2266" y="37"/>
                    <a:pt x="2439" y="12"/>
                  </a:cubicBezTo>
                  <a:lnTo>
                    <a:pt x="2439" y="12"/>
                  </a:lnTo>
                  <a:cubicBezTo>
                    <a:pt x="2446" y="12"/>
                    <a:pt x="2453" y="11"/>
                    <a:pt x="2460" y="9"/>
                  </a:cubicBezTo>
                  <a:lnTo>
                    <a:pt x="2460" y="9"/>
                  </a:lnTo>
                  <a:cubicBezTo>
                    <a:pt x="2482" y="6"/>
                    <a:pt x="2504" y="4"/>
                    <a:pt x="2525" y="0"/>
                  </a:cubicBezTo>
                  <a:lnTo>
                    <a:pt x="2552" y="180"/>
                  </a:ln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5" name="Freeform 13">
              <a:extLst>
                <a:ext uri="{FF2B5EF4-FFF2-40B4-BE49-F238E27FC236}">
                  <a16:creationId xmlns:a16="http://schemas.microsoft.com/office/drawing/2014/main" id="{A1827E53-7770-204C-BE9F-E3976AF45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4074" y="6316505"/>
              <a:ext cx="1422869" cy="1471834"/>
            </a:xfrm>
            <a:custGeom>
              <a:avLst/>
              <a:gdLst>
                <a:gd name="T0" fmla="*/ 2176 w 2177"/>
                <a:gd name="T1" fmla="*/ 166 h 2253"/>
                <a:gd name="T2" fmla="*/ 2164 w 2177"/>
                <a:gd name="T3" fmla="*/ 380 h 2253"/>
                <a:gd name="T4" fmla="*/ 2063 w 2177"/>
                <a:gd name="T5" fmla="*/ 2143 h 2253"/>
                <a:gd name="T6" fmla="*/ 831 w 2177"/>
                <a:gd name="T7" fmla="*/ 2070 h 2253"/>
                <a:gd name="T8" fmla="*/ 832 w 2177"/>
                <a:gd name="T9" fmla="*/ 2072 h 2253"/>
                <a:gd name="T10" fmla="*/ 832 w 2177"/>
                <a:gd name="T11" fmla="*/ 2072 h 2253"/>
                <a:gd name="T12" fmla="*/ 836 w 2177"/>
                <a:gd name="T13" fmla="*/ 2081 h 2253"/>
                <a:gd name="T14" fmla="*/ 836 w 2177"/>
                <a:gd name="T15" fmla="*/ 2081 h 2253"/>
                <a:gd name="T16" fmla="*/ 836 w 2177"/>
                <a:gd name="T17" fmla="*/ 2083 h 2253"/>
                <a:gd name="T18" fmla="*/ 836 w 2177"/>
                <a:gd name="T19" fmla="*/ 2083 h 2253"/>
                <a:gd name="T20" fmla="*/ 838 w 2177"/>
                <a:gd name="T21" fmla="*/ 2086 h 2253"/>
                <a:gd name="T22" fmla="*/ 838 w 2177"/>
                <a:gd name="T23" fmla="*/ 2086 h 2253"/>
                <a:gd name="T24" fmla="*/ 842 w 2177"/>
                <a:gd name="T25" fmla="*/ 2091 h 2253"/>
                <a:gd name="T26" fmla="*/ 842 w 2177"/>
                <a:gd name="T27" fmla="*/ 2091 h 2253"/>
                <a:gd name="T28" fmla="*/ 848 w 2177"/>
                <a:gd name="T29" fmla="*/ 2094 h 2253"/>
                <a:gd name="T30" fmla="*/ 848 w 2177"/>
                <a:gd name="T31" fmla="*/ 2094 h 2253"/>
                <a:gd name="T32" fmla="*/ 853 w 2177"/>
                <a:gd name="T33" fmla="*/ 2099 h 2253"/>
                <a:gd name="T34" fmla="*/ 853 w 2177"/>
                <a:gd name="T35" fmla="*/ 2099 h 2253"/>
                <a:gd name="T36" fmla="*/ 862 w 2177"/>
                <a:gd name="T37" fmla="*/ 2109 h 2253"/>
                <a:gd name="T38" fmla="*/ 862 w 2177"/>
                <a:gd name="T39" fmla="*/ 2109 h 2253"/>
                <a:gd name="T40" fmla="*/ 861 w 2177"/>
                <a:gd name="T41" fmla="*/ 2113 h 2253"/>
                <a:gd name="T42" fmla="*/ 277 w 2177"/>
                <a:gd name="T43" fmla="*/ 2052 h 2253"/>
                <a:gd name="T44" fmla="*/ 277 w 2177"/>
                <a:gd name="T45" fmla="*/ 2053 h 2253"/>
                <a:gd name="T46" fmla="*/ 266 w 2177"/>
                <a:gd name="T47" fmla="*/ 2251 h 2253"/>
                <a:gd name="T48" fmla="*/ 266 w 2177"/>
                <a:gd name="T49" fmla="*/ 2252 h 2253"/>
                <a:gd name="T50" fmla="*/ 0 w 2177"/>
                <a:gd name="T51" fmla="*/ 2220 h 2253"/>
                <a:gd name="T52" fmla="*/ 279 w 2177"/>
                <a:gd name="T53" fmla="*/ 0 h 2253"/>
                <a:gd name="T54" fmla="*/ 279 w 2177"/>
                <a:gd name="T55" fmla="*/ 0 h 2253"/>
                <a:gd name="T56" fmla="*/ 2176 w 2177"/>
                <a:gd name="T57" fmla="*/ 166 h 2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7" h="2253">
                  <a:moveTo>
                    <a:pt x="2176" y="166"/>
                  </a:moveTo>
                  <a:lnTo>
                    <a:pt x="2164" y="380"/>
                  </a:lnTo>
                  <a:lnTo>
                    <a:pt x="2063" y="2143"/>
                  </a:lnTo>
                  <a:lnTo>
                    <a:pt x="831" y="2070"/>
                  </a:lnTo>
                  <a:lnTo>
                    <a:pt x="832" y="2072"/>
                  </a:lnTo>
                  <a:lnTo>
                    <a:pt x="832" y="2072"/>
                  </a:lnTo>
                  <a:cubicBezTo>
                    <a:pt x="832" y="2075"/>
                    <a:pt x="835" y="2077"/>
                    <a:pt x="836" y="2081"/>
                  </a:cubicBezTo>
                  <a:lnTo>
                    <a:pt x="836" y="2081"/>
                  </a:lnTo>
                  <a:cubicBezTo>
                    <a:pt x="836" y="2081"/>
                    <a:pt x="836" y="2082"/>
                    <a:pt x="836" y="2083"/>
                  </a:cubicBezTo>
                  <a:lnTo>
                    <a:pt x="836" y="2083"/>
                  </a:lnTo>
                  <a:cubicBezTo>
                    <a:pt x="836" y="2084"/>
                    <a:pt x="838" y="2085"/>
                    <a:pt x="838" y="2086"/>
                  </a:cubicBezTo>
                  <a:lnTo>
                    <a:pt x="838" y="2086"/>
                  </a:lnTo>
                  <a:cubicBezTo>
                    <a:pt x="839" y="2088"/>
                    <a:pt x="840" y="2090"/>
                    <a:pt x="842" y="2091"/>
                  </a:cubicBezTo>
                  <a:lnTo>
                    <a:pt x="842" y="2091"/>
                  </a:lnTo>
                  <a:cubicBezTo>
                    <a:pt x="844" y="2092"/>
                    <a:pt x="846" y="2093"/>
                    <a:pt x="848" y="2094"/>
                  </a:cubicBezTo>
                  <a:lnTo>
                    <a:pt x="848" y="2094"/>
                  </a:lnTo>
                  <a:cubicBezTo>
                    <a:pt x="849" y="2096"/>
                    <a:pt x="852" y="2097"/>
                    <a:pt x="853" y="2099"/>
                  </a:cubicBezTo>
                  <a:lnTo>
                    <a:pt x="853" y="2099"/>
                  </a:lnTo>
                  <a:cubicBezTo>
                    <a:pt x="857" y="2101"/>
                    <a:pt x="863" y="2104"/>
                    <a:pt x="862" y="2109"/>
                  </a:cubicBezTo>
                  <a:lnTo>
                    <a:pt x="862" y="2109"/>
                  </a:lnTo>
                  <a:cubicBezTo>
                    <a:pt x="862" y="2112"/>
                    <a:pt x="861" y="2112"/>
                    <a:pt x="861" y="2113"/>
                  </a:cubicBezTo>
                  <a:lnTo>
                    <a:pt x="277" y="2052"/>
                  </a:lnTo>
                  <a:lnTo>
                    <a:pt x="277" y="2053"/>
                  </a:lnTo>
                  <a:lnTo>
                    <a:pt x="266" y="2251"/>
                  </a:lnTo>
                  <a:lnTo>
                    <a:pt x="266" y="2252"/>
                  </a:lnTo>
                  <a:lnTo>
                    <a:pt x="0" y="2220"/>
                  </a:lnTo>
                  <a:lnTo>
                    <a:pt x="279" y="0"/>
                  </a:lnTo>
                  <a:lnTo>
                    <a:pt x="279" y="0"/>
                  </a:lnTo>
                  <a:cubicBezTo>
                    <a:pt x="929" y="78"/>
                    <a:pt x="1579" y="130"/>
                    <a:pt x="2176" y="166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6" name="Freeform 14">
              <a:extLst>
                <a:ext uri="{FF2B5EF4-FFF2-40B4-BE49-F238E27FC236}">
                  <a16:creationId xmlns:a16="http://schemas.microsoft.com/office/drawing/2014/main" id="{7F75348E-F75B-BA4D-9DA8-53203B04A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6738" y="4259970"/>
              <a:ext cx="633667" cy="371558"/>
            </a:xfrm>
            <a:custGeom>
              <a:avLst/>
              <a:gdLst>
                <a:gd name="T0" fmla="*/ 962 w 968"/>
                <a:gd name="T1" fmla="*/ 473 h 570"/>
                <a:gd name="T2" fmla="*/ 962 w 968"/>
                <a:gd name="T3" fmla="*/ 473 h 570"/>
                <a:gd name="T4" fmla="*/ 921 w 968"/>
                <a:gd name="T5" fmla="*/ 526 h 570"/>
                <a:gd name="T6" fmla="*/ 921 w 968"/>
                <a:gd name="T7" fmla="*/ 526 h 570"/>
                <a:gd name="T8" fmla="*/ 868 w 968"/>
                <a:gd name="T9" fmla="*/ 490 h 570"/>
                <a:gd name="T10" fmla="*/ 868 w 968"/>
                <a:gd name="T11" fmla="*/ 490 h 570"/>
                <a:gd name="T12" fmla="*/ 830 w 968"/>
                <a:gd name="T13" fmla="*/ 482 h 570"/>
                <a:gd name="T14" fmla="*/ 830 w 968"/>
                <a:gd name="T15" fmla="*/ 482 h 570"/>
                <a:gd name="T16" fmla="*/ 788 w 968"/>
                <a:gd name="T17" fmla="*/ 538 h 570"/>
                <a:gd name="T18" fmla="*/ 788 w 968"/>
                <a:gd name="T19" fmla="*/ 538 h 570"/>
                <a:gd name="T20" fmla="*/ 784 w 968"/>
                <a:gd name="T21" fmla="*/ 569 h 570"/>
                <a:gd name="T22" fmla="*/ 784 w 968"/>
                <a:gd name="T23" fmla="*/ 569 h 570"/>
                <a:gd name="T24" fmla="*/ 652 w 968"/>
                <a:gd name="T25" fmla="*/ 399 h 570"/>
                <a:gd name="T26" fmla="*/ 652 w 968"/>
                <a:gd name="T27" fmla="*/ 399 h 570"/>
                <a:gd name="T28" fmla="*/ 512 w 968"/>
                <a:gd name="T29" fmla="*/ 424 h 570"/>
                <a:gd name="T30" fmla="*/ 512 w 968"/>
                <a:gd name="T31" fmla="*/ 424 h 570"/>
                <a:gd name="T32" fmla="*/ 0 w 968"/>
                <a:gd name="T33" fmla="*/ 542 h 570"/>
                <a:gd name="T34" fmla="*/ 0 w 968"/>
                <a:gd name="T35" fmla="*/ 542 h 570"/>
                <a:gd name="T36" fmla="*/ 2 w 968"/>
                <a:gd name="T37" fmla="*/ 525 h 570"/>
                <a:gd name="T38" fmla="*/ 2 w 968"/>
                <a:gd name="T39" fmla="*/ 525 h 570"/>
                <a:gd name="T40" fmla="*/ 4 w 968"/>
                <a:gd name="T41" fmla="*/ 497 h 570"/>
                <a:gd name="T42" fmla="*/ 4 w 968"/>
                <a:gd name="T43" fmla="*/ 497 h 570"/>
                <a:gd name="T44" fmla="*/ 11 w 968"/>
                <a:gd name="T45" fmla="*/ 435 h 570"/>
                <a:gd name="T46" fmla="*/ 11 w 968"/>
                <a:gd name="T47" fmla="*/ 435 h 570"/>
                <a:gd name="T48" fmla="*/ 8 w 968"/>
                <a:gd name="T49" fmla="*/ 282 h 570"/>
                <a:gd name="T50" fmla="*/ 8 w 968"/>
                <a:gd name="T51" fmla="*/ 282 h 570"/>
                <a:gd name="T52" fmla="*/ 8 w 968"/>
                <a:gd name="T53" fmla="*/ 281 h 570"/>
                <a:gd name="T54" fmla="*/ 8 w 968"/>
                <a:gd name="T55" fmla="*/ 281 h 570"/>
                <a:gd name="T56" fmla="*/ 8 w 968"/>
                <a:gd name="T57" fmla="*/ 281 h 570"/>
                <a:gd name="T58" fmla="*/ 232 w 968"/>
                <a:gd name="T59" fmla="*/ 233 h 570"/>
                <a:gd name="T60" fmla="*/ 232 w 968"/>
                <a:gd name="T61" fmla="*/ 233 h 570"/>
                <a:gd name="T62" fmla="*/ 547 w 968"/>
                <a:gd name="T63" fmla="*/ 156 h 570"/>
                <a:gd name="T64" fmla="*/ 547 w 968"/>
                <a:gd name="T65" fmla="*/ 156 h 570"/>
                <a:gd name="T66" fmla="*/ 581 w 968"/>
                <a:gd name="T67" fmla="*/ 135 h 570"/>
                <a:gd name="T68" fmla="*/ 581 w 968"/>
                <a:gd name="T69" fmla="*/ 135 h 570"/>
                <a:gd name="T70" fmla="*/ 633 w 968"/>
                <a:gd name="T71" fmla="*/ 84 h 570"/>
                <a:gd name="T72" fmla="*/ 633 w 968"/>
                <a:gd name="T73" fmla="*/ 84 h 570"/>
                <a:gd name="T74" fmla="*/ 679 w 968"/>
                <a:gd name="T75" fmla="*/ 34 h 570"/>
                <a:gd name="T76" fmla="*/ 679 w 968"/>
                <a:gd name="T77" fmla="*/ 34 h 570"/>
                <a:gd name="T78" fmla="*/ 725 w 968"/>
                <a:gd name="T79" fmla="*/ 0 h 570"/>
                <a:gd name="T80" fmla="*/ 725 w 968"/>
                <a:gd name="T81" fmla="*/ 0 h 570"/>
                <a:gd name="T82" fmla="*/ 720 w 968"/>
                <a:gd name="T83" fmla="*/ 44 h 570"/>
                <a:gd name="T84" fmla="*/ 720 w 968"/>
                <a:gd name="T85" fmla="*/ 44 h 570"/>
                <a:gd name="T86" fmla="*/ 755 w 968"/>
                <a:gd name="T87" fmla="*/ 102 h 570"/>
                <a:gd name="T88" fmla="*/ 755 w 968"/>
                <a:gd name="T89" fmla="*/ 102 h 570"/>
                <a:gd name="T90" fmla="*/ 774 w 968"/>
                <a:gd name="T91" fmla="*/ 133 h 570"/>
                <a:gd name="T92" fmla="*/ 774 w 968"/>
                <a:gd name="T93" fmla="*/ 133 h 570"/>
                <a:gd name="T94" fmla="*/ 726 w 968"/>
                <a:gd name="T95" fmla="*/ 186 h 570"/>
                <a:gd name="T96" fmla="*/ 726 w 968"/>
                <a:gd name="T97" fmla="*/ 186 h 570"/>
                <a:gd name="T98" fmla="*/ 721 w 968"/>
                <a:gd name="T99" fmla="*/ 253 h 570"/>
                <a:gd name="T100" fmla="*/ 721 w 968"/>
                <a:gd name="T101" fmla="*/ 253 h 570"/>
                <a:gd name="T102" fmla="*/ 793 w 968"/>
                <a:gd name="T103" fmla="*/ 277 h 570"/>
                <a:gd name="T104" fmla="*/ 793 w 968"/>
                <a:gd name="T105" fmla="*/ 277 h 570"/>
                <a:gd name="T106" fmla="*/ 828 w 968"/>
                <a:gd name="T107" fmla="*/ 343 h 570"/>
                <a:gd name="T108" fmla="*/ 828 w 968"/>
                <a:gd name="T109" fmla="*/ 343 h 570"/>
                <a:gd name="T110" fmla="*/ 882 w 968"/>
                <a:gd name="T111" fmla="*/ 379 h 570"/>
                <a:gd name="T112" fmla="*/ 882 w 968"/>
                <a:gd name="T113" fmla="*/ 379 h 570"/>
                <a:gd name="T114" fmla="*/ 923 w 968"/>
                <a:gd name="T115" fmla="*/ 431 h 570"/>
                <a:gd name="T116" fmla="*/ 923 w 968"/>
                <a:gd name="T117" fmla="*/ 431 h 570"/>
                <a:gd name="T118" fmla="*/ 962 w 968"/>
                <a:gd name="T119" fmla="*/ 473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8" h="570">
                  <a:moveTo>
                    <a:pt x="962" y="473"/>
                  </a:moveTo>
                  <a:lnTo>
                    <a:pt x="962" y="473"/>
                  </a:lnTo>
                  <a:cubicBezTo>
                    <a:pt x="958" y="494"/>
                    <a:pt x="939" y="517"/>
                    <a:pt x="921" y="526"/>
                  </a:cubicBezTo>
                  <a:lnTo>
                    <a:pt x="921" y="526"/>
                  </a:lnTo>
                  <a:cubicBezTo>
                    <a:pt x="892" y="540"/>
                    <a:pt x="878" y="513"/>
                    <a:pt x="868" y="490"/>
                  </a:cubicBezTo>
                  <a:lnTo>
                    <a:pt x="868" y="490"/>
                  </a:lnTo>
                  <a:cubicBezTo>
                    <a:pt x="855" y="461"/>
                    <a:pt x="851" y="454"/>
                    <a:pt x="830" y="482"/>
                  </a:cubicBezTo>
                  <a:lnTo>
                    <a:pt x="830" y="482"/>
                  </a:lnTo>
                  <a:cubicBezTo>
                    <a:pt x="817" y="499"/>
                    <a:pt x="794" y="517"/>
                    <a:pt x="788" y="538"/>
                  </a:cubicBezTo>
                  <a:lnTo>
                    <a:pt x="788" y="538"/>
                  </a:lnTo>
                  <a:cubicBezTo>
                    <a:pt x="785" y="546"/>
                    <a:pt x="785" y="558"/>
                    <a:pt x="784" y="569"/>
                  </a:cubicBezTo>
                  <a:lnTo>
                    <a:pt x="784" y="569"/>
                  </a:lnTo>
                  <a:cubicBezTo>
                    <a:pt x="682" y="494"/>
                    <a:pt x="652" y="399"/>
                    <a:pt x="652" y="399"/>
                  </a:cubicBezTo>
                  <a:lnTo>
                    <a:pt x="652" y="399"/>
                  </a:lnTo>
                  <a:cubicBezTo>
                    <a:pt x="640" y="398"/>
                    <a:pt x="585" y="408"/>
                    <a:pt x="512" y="424"/>
                  </a:cubicBezTo>
                  <a:lnTo>
                    <a:pt x="512" y="424"/>
                  </a:lnTo>
                  <a:cubicBezTo>
                    <a:pt x="337" y="461"/>
                    <a:pt x="56" y="528"/>
                    <a:pt x="0" y="542"/>
                  </a:cubicBezTo>
                  <a:lnTo>
                    <a:pt x="0" y="542"/>
                  </a:lnTo>
                  <a:cubicBezTo>
                    <a:pt x="1" y="537"/>
                    <a:pt x="2" y="529"/>
                    <a:pt x="2" y="525"/>
                  </a:cubicBezTo>
                  <a:lnTo>
                    <a:pt x="2" y="525"/>
                  </a:lnTo>
                  <a:cubicBezTo>
                    <a:pt x="3" y="516"/>
                    <a:pt x="3" y="506"/>
                    <a:pt x="4" y="497"/>
                  </a:cubicBezTo>
                  <a:lnTo>
                    <a:pt x="4" y="497"/>
                  </a:lnTo>
                  <a:cubicBezTo>
                    <a:pt x="5" y="475"/>
                    <a:pt x="11" y="457"/>
                    <a:pt x="11" y="435"/>
                  </a:cubicBezTo>
                  <a:lnTo>
                    <a:pt x="11" y="435"/>
                  </a:lnTo>
                  <a:cubicBezTo>
                    <a:pt x="11" y="383"/>
                    <a:pt x="16" y="334"/>
                    <a:pt x="8" y="282"/>
                  </a:cubicBezTo>
                  <a:lnTo>
                    <a:pt x="8" y="282"/>
                  </a:lnTo>
                  <a:lnTo>
                    <a:pt x="8" y="281"/>
                  </a:lnTo>
                  <a:lnTo>
                    <a:pt x="8" y="281"/>
                  </a:lnTo>
                  <a:lnTo>
                    <a:pt x="8" y="281"/>
                  </a:lnTo>
                  <a:cubicBezTo>
                    <a:pt x="44" y="273"/>
                    <a:pt x="134" y="255"/>
                    <a:pt x="232" y="233"/>
                  </a:cubicBezTo>
                  <a:lnTo>
                    <a:pt x="232" y="233"/>
                  </a:lnTo>
                  <a:cubicBezTo>
                    <a:pt x="357" y="206"/>
                    <a:pt x="494" y="175"/>
                    <a:pt x="547" y="156"/>
                  </a:cubicBezTo>
                  <a:lnTo>
                    <a:pt x="547" y="156"/>
                  </a:lnTo>
                  <a:cubicBezTo>
                    <a:pt x="560" y="157"/>
                    <a:pt x="575" y="144"/>
                    <a:pt x="581" y="135"/>
                  </a:cubicBezTo>
                  <a:lnTo>
                    <a:pt x="581" y="135"/>
                  </a:lnTo>
                  <a:cubicBezTo>
                    <a:pt x="597" y="118"/>
                    <a:pt x="616" y="101"/>
                    <a:pt x="633" y="84"/>
                  </a:cubicBezTo>
                  <a:lnTo>
                    <a:pt x="633" y="84"/>
                  </a:lnTo>
                  <a:cubicBezTo>
                    <a:pt x="649" y="68"/>
                    <a:pt x="660" y="50"/>
                    <a:pt x="679" y="34"/>
                  </a:cubicBezTo>
                  <a:lnTo>
                    <a:pt x="679" y="34"/>
                  </a:lnTo>
                  <a:cubicBezTo>
                    <a:pt x="690" y="27"/>
                    <a:pt x="710" y="11"/>
                    <a:pt x="725" y="0"/>
                  </a:cubicBezTo>
                  <a:lnTo>
                    <a:pt x="725" y="0"/>
                  </a:lnTo>
                  <a:cubicBezTo>
                    <a:pt x="721" y="14"/>
                    <a:pt x="719" y="28"/>
                    <a:pt x="720" y="44"/>
                  </a:cubicBezTo>
                  <a:lnTo>
                    <a:pt x="720" y="44"/>
                  </a:lnTo>
                  <a:cubicBezTo>
                    <a:pt x="722" y="70"/>
                    <a:pt x="729" y="91"/>
                    <a:pt x="755" y="102"/>
                  </a:cubicBezTo>
                  <a:lnTo>
                    <a:pt x="755" y="102"/>
                  </a:lnTo>
                  <a:cubicBezTo>
                    <a:pt x="774" y="110"/>
                    <a:pt x="801" y="114"/>
                    <a:pt x="774" y="133"/>
                  </a:cubicBezTo>
                  <a:lnTo>
                    <a:pt x="774" y="133"/>
                  </a:lnTo>
                  <a:cubicBezTo>
                    <a:pt x="750" y="151"/>
                    <a:pt x="733" y="155"/>
                    <a:pt x="726" y="186"/>
                  </a:cubicBezTo>
                  <a:lnTo>
                    <a:pt x="726" y="186"/>
                  </a:lnTo>
                  <a:cubicBezTo>
                    <a:pt x="722" y="203"/>
                    <a:pt x="706" y="238"/>
                    <a:pt x="721" y="253"/>
                  </a:cubicBezTo>
                  <a:lnTo>
                    <a:pt x="721" y="253"/>
                  </a:lnTo>
                  <a:cubicBezTo>
                    <a:pt x="738" y="271"/>
                    <a:pt x="773" y="262"/>
                    <a:pt x="793" y="277"/>
                  </a:cubicBezTo>
                  <a:lnTo>
                    <a:pt x="793" y="277"/>
                  </a:lnTo>
                  <a:cubicBezTo>
                    <a:pt x="814" y="293"/>
                    <a:pt x="815" y="323"/>
                    <a:pt x="828" y="343"/>
                  </a:cubicBezTo>
                  <a:lnTo>
                    <a:pt x="828" y="343"/>
                  </a:lnTo>
                  <a:cubicBezTo>
                    <a:pt x="841" y="363"/>
                    <a:pt x="865" y="364"/>
                    <a:pt x="882" y="379"/>
                  </a:cubicBezTo>
                  <a:lnTo>
                    <a:pt x="882" y="379"/>
                  </a:lnTo>
                  <a:cubicBezTo>
                    <a:pt x="899" y="396"/>
                    <a:pt x="901" y="420"/>
                    <a:pt x="923" y="431"/>
                  </a:cubicBezTo>
                  <a:lnTo>
                    <a:pt x="923" y="431"/>
                  </a:lnTo>
                  <a:cubicBezTo>
                    <a:pt x="945" y="440"/>
                    <a:pt x="967" y="444"/>
                    <a:pt x="962" y="473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7" name="Freeform 15">
              <a:extLst>
                <a:ext uri="{FF2B5EF4-FFF2-40B4-BE49-F238E27FC236}">
                  <a16:creationId xmlns:a16="http://schemas.microsoft.com/office/drawing/2014/main" id="{375E0C9A-2B11-F849-B57E-352CF03A1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3481" y="4709297"/>
              <a:ext cx="1155002" cy="774800"/>
            </a:xfrm>
            <a:custGeom>
              <a:avLst/>
              <a:gdLst>
                <a:gd name="T0" fmla="*/ 1760 w 1769"/>
                <a:gd name="T1" fmla="*/ 745 h 1187"/>
                <a:gd name="T2" fmla="*/ 1748 w 1769"/>
                <a:gd name="T3" fmla="*/ 763 h 1187"/>
                <a:gd name="T4" fmla="*/ 1746 w 1769"/>
                <a:gd name="T5" fmla="*/ 783 h 1187"/>
                <a:gd name="T6" fmla="*/ 1716 w 1769"/>
                <a:gd name="T7" fmla="*/ 812 h 1187"/>
                <a:gd name="T8" fmla="*/ 1693 w 1769"/>
                <a:gd name="T9" fmla="*/ 838 h 1187"/>
                <a:gd name="T10" fmla="*/ 1664 w 1769"/>
                <a:gd name="T11" fmla="*/ 865 h 1187"/>
                <a:gd name="T12" fmla="*/ 1649 w 1769"/>
                <a:gd name="T13" fmla="*/ 878 h 1187"/>
                <a:gd name="T14" fmla="*/ 1639 w 1769"/>
                <a:gd name="T15" fmla="*/ 875 h 1187"/>
                <a:gd name="T16" fmla="*/ 1599 w 1769"/>
                <a:gd name="T17" fmla="*/ 867 h 1187"/>
                <a:gd name="T18" fmla="*/ 1564 w 1769"/>
                <a:gd name="T19" fmla="*/ 870 h 1187"/>
                <a:gd name="T20" fmla="*/ 1524 w 1769"/>
                <a:gd name="T21" fmla="*/ 892 h 1187"/>
                <a:gd name="T22" fmla="*/ 1506 w 1769"/>
                <a:gd name="T23" fmla="*/ 903 h 1187"/>
                <a:gd name="T24" fmla="*/ 1503 w 1769"/>
                <a:gd name="T25" fmla="*/ 920 h 1187"/>
                <a:gd name="T26" fmla="*/ 1486 w 1769"/>
                <a:gd name="T27" fmla="*/ 933 h 1187"/>
                <a:gd name="T28" fmla="*/ 440 w 1769"/>
                <a:gd name="T29" fmla="*/ 1136 h 1187"/>
                <a:gd name="T30" fmla="*/ 98 w 1769"/>
                <a:gd name="T31" fmla="*/ 817 h 1187"/>
                <a:gd name="T32" fmla="*/ 0 w 1769"/>
                <a:gd name="T33" fmla="*/ 232 h 1187"/>
                <a:gd name="T34" fmla="*/ 51 w 1769"/>
                <a:gd name="T35" fmla="*/ 220 h 1187"/>
                <a:gd name="T36" fmla="*/ 100 w 1769"/>
                <a:gd name="T37" fmla="*/ 170 h 1187"/>
                <a:gd name="T38" fmla="*/ 148 w 1769"/>
                <a:gd name="T39" fmla="*/ 128 h 1187"/>
                <a:gd name="T40" fmla="*/ 209 w 1769"/>
                <a:gd name="T41" fmla="*/ 274 h 1187"/>
                <a:gd name="T42" fmla="*/ 1450 w 1769"/>
                <a:gd name="T43" fmla="*/ 0 h 1187"/>
                <a:gd name="T44" fmla="*/ 1459 w 1769"/>
                <a:gd name="T45" fmla="*/ 2 h 1187"/>
                <a:gd name="T46" fmla="*/ 1487 w 1769"/>
                <a:gd name="T47" fmla="*/ 7 h 1187"/>
                <a:gd name="T48" fmla="*/ 1514 w 1769"/>
                <a:gd name="T49" fmla="*/ 26 h 1187"/>
                <a:gd name="T50" fmla="*/ 1541 w 1769"/>
                <a:gd name="T51" fmla="*/ 34 h 1187"/>
                <a:gd name="T52" fmla="*/ 1569 w 1769"/>
                <a:gd name="T53" fmla="*/ 57 h 1187"/>
                <a:gd name="T54" fmla="*/ 1575 w 1769"/>
                <a:gd name="T55" fmla="*/ 112 h 1187"/>
                <a:gd name="T56" fmla="*/ 1594 w 1769"/>
                <a:gd name="T57" fmla="*/ 135 h 1187"/>
                <a:gd name="T58" fmla="*/ 1604 w 1769"/>
                <a:gd name="T59" fmla="*/ 145 h 1187"/>
                <a:gd name="T60" fmla="*/ 1617 w 1769"/>
                <a:gd name="T61" fmla="*/ 145 h 1187"/>
                <a:gd name="T62" fmla="*/ 1646 w 1769"/>
                <a:gd name="T63" fmla="*/ 152 h 1187"/>
                <a:gd name="T64" fmla="*/ 1668 w 1769"/>
                <a:gd name="T65" fmla="*/ 177 h 1187"/>
                <a:gd name="T66" fmla="*/ 1719 w 1769"/>
                <a:gd name="T67" fmla="*/ 197 h 1187"/>
                <a:gd name="T68" fmla="*/ 1727 w 1769"/>
                <a:gd name="T69" fmla="*/ 220 h 1187"/>
                <a:gd name="T70" fmla="*/ 1698 w 1769"/>
                <a:gd name="T71" fmla="*/ 266 h 1187"/>
                <a:gd name="T72" fmla="*/ 1691 w 1769"/>
                <a:gd name="T73" fmla="*/ 304 h 1187"/>
                <a:gd name="T74" fmla="*/ 1672 w 1769"/>
                <a:gd name="T75" fmla="*/ 327 h 1187"/>
                <a:gd name="T76" fmla="*/ 1653 w 1769"/>
                <a:gd name="T77" fmla="*/ 367 h 1187"/>
                <a:gd name="T78" fmla="*/ 1644 w 1769"/>
                <a:gd name="T79" fmla="*/ 405 h 1187"/>
                <a:gd name="T80" fmla="*/ 1649 w 1769"/>
                <a:gd name="T81" fmla="*/ 500 h 1187"/>
                <a:gd name="T82" fmla="*/ 1658 w 1769"/>
                <a:gd name="T83" fmla="*/ 542 h 1187"/>
                <a:gd name="T84" fmla="*/ 1688 w 1769"/>
                <a:gd name="T85" fmla="*/ 566 h 1187"/>
                <a:gd name="T86" fmla="*/ 1737 w 1769"/>
                <a:gd name="T87" fmla="*/ 624 h 1187"/>
                <a:gd name="T88" fmla="*/ 1755 w 1769"/>
                <a:gd name="T89" fmla="*/ 704 h 1187"/>
                <a:gd name="T90" fmla="*/ 1760 w 1769"/>
                <a:gd name="T91" fmla="*/ 745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69" h="1187">
                  <a:moveTo>
                    <a:pt x="1760" y="745"/>
                  </a:moveTo>
                  <a:lnTo>
                    <a:pt x="1760" y="745"/>
                  </a:lnTo>
                  <a:cubicBezTo>
                    <a:pt x="1758" y="753"/>
                    <a:pt x="1751" y="755"/>
                    <a:pt x="1748" y="763"/>
                  </a:cubicBezTo>
                  <a:lnTo>
                    <a:pt x="1748" y="763"/>
                  </a:lnTo>
                  <a:cubicBezTo>
                    <a:pt x="1745" y="769"/>
                    <a:pt x="1748" y="777"/>
                    <a:pt x="1746" y="783"/>
                  </a:cubicBezTo>
                  <a:lnTo>
                    <a:pt x="1746" y="783"/>
                  </a:lnTo>
                  <a:cubicBezTo>
                    <a:pt x="1740" y="795"/>
                    <a:pt x="1725" y="802"/>
                    <a:pt x="1716" y="812"/>
                  </a:cubicBezTo>
                  <a:lnTo>
                    <a:pt x="1716" y="812"/>
                  </a:lnTo>
                  <a:cubicBezTo>
                    <a:pt x="1706" y="820"/>
                    <a:pt x="1701" y="827"/>
                    <a:pt x="1693" y="838"/>
                  </a:cubicBezTo>
                  <a:lnTo>
                    <a:pt x="1693" y="838"/>
                  </a:lnTo>
                  <a:cubicBezTo>
                    <a:pt x="1685" y="848"/>
                    <a:pt x="1674" y="856"/>
                    <a:pt x="1664" y="865"/>
                  </a:cubicBezTo>
                  <a:lnTo>
                    <a:pt x="1664" y="865"/>
                  </a:lnTo>
                  <a:cubicBezTo>
                    <a:pt x="1659" y="869"/>
                    <a:pt x="1654" y="874"/>
                    <a:pt x="1649" y="878"/>
                  </a:cubicBezTo>
                  <a:lnTo>
                    <a:pt x="1649" y="878"/>
                  </a:lnTo>
                  <a:cubicBezTo>
                    <a:pt x="1647" y="877"/>
                    <a:pt x="1643" y="875"/>
                    <a:pt x="1639" y="875"/>
                  </a:cubicBezTo>
                  <a:lnTo>
                    <a:pt x="1639" y="875"/>
                  </a:lnTo>
                  <a:cubicBezTo>
                    <a:pt x="1628" y="869"/>
                    <a:pt x="1613" y="869"/>
                    <a:pt x="1599" y="867"/>
                  </a:cubicBezTo>
                  <a:lnTo>
                    <a:pt x="1599" y="867"/>
                  </a:lnTo>
                  <a:cubicBezTo>
                    <a:pt x="1588" y="865"/>
                    <a:pt x="1575" y="863"/>
                    <a:pt x="1564" y="870"/>
                  </a:cubicBezTo>
                  <a:lnTo>
                    <a:pt x="1564" y="870"/>
                  </a:lnTo>
                  <a:cubicBezTo>
                    <a:pt x="1552" y="878"/>
                    <a:pt x="1539" y="884"/>
                    <a:pt x="1524" y="892"/>
                  </a:cubicBezTo>
                  <a:lnTo>
                    <a:pt x="1524" y="892"/>
                  </a:lnTo>
                  <a:cubicBezTo>
                    <a:pt x="1516" y="893"/>
                    <a:pt x="1508" y="895"/>
                    <a:pt x="1506" y="903"/>
                  </a:cubicBezTo>
                  <a:lnTo>
                    <a:pt x="1506" y="903"/>
                  </a:lnTo>
                  <a:cubicBezTo>
                    <a:pt x="1505" y="909"/>
                    <a:pt x="1505" y="915"/>
                    <a:pt x="1503" y="920"/>
                  </a:cubicBezTo>
                  <a:lnTo>
                    <a:pt x="1503" y="920"/>
                  </a:lnTo>
                  <a:cubicBezTo>
                    <a:pt x="1499" y="926"/>
                    <a:pt x="1492" y="930"/>
                    <a:pt x="1486" y="933"/>
                  </a:cubicBezTo>
                  <a:lnTo>
                    <a:pt x="1486" y="933"/>
                  </a:lnTo>
                  <a:cubicBezTo>
                    <a:pt x="1481" y="938"/>
                    <a:pt x="1477" y="943"/>
                    <a:pt x="1475" y="949"/>
                  </a:cubicBezTo>
                  <a:lnTo>
                    <a:pt x="440" y="1136"/>
                  </a:lnTo>
                  <a:lnTo>
                    <a:pt x="160" y="1186"/>
                  </a:lnTo>
                  <a:lnTo>
                    <a:pt x="98" y="817"/>
                  </a:lnTo>
                  <a:lnTo>
                    <a:pt x="0" y="232"/>
                  </a:lnTo>
                  <a:lnTo>
                    <a:pt x="0" y="232"/>
                  </a:lnTo>
                  <a:cubicBezTo>
                    <a:pt x="16" y="227"/>
                    <a:pt x="34" y="226"/>
                    <a:pt x="51" y="220"/>
                  </a:cubicBezTo>
                  <a:lnTo>
                    <a:pt x="51" y="220"/>
                  </a:lnTo>
                  <a:cubicBezTo>
                    <a:pt x="78" y="213"/>
                    <a:pt x="85" y="191"/>
                    <a:pt x="100" y="170"/>
                  </a:cubicBezTo>
                  <a:lnTo>
                    <a:pt x="100" y="170"/>
                  </a:lnTo>
                  <a:cubicBezTo>
                    <a:pt x="112" y="153"/>
                    <a:pt x="131" y="140"/>
                    <a:pt x="148" y="128"/>
                  </a:cubicBezTo>
                  <a:lnTo>
                    <a:pt x="148" y="128"/>
                  </a:lnTo>
                  <a:cubicBezTo>
                    <a:pt x="161" y="119"/>
                    <a:pt x="174" y="116"/>
                    <a:pt x="188" y="112"/>
                  </a:cubicBezTo>
                  <a:lnTo>
                    <a:pt x="209" y="274"/>
                  </a:lnTo>
                  <a:lnTo>
                    <a:pt x="209" y="274"/>
                  </a:lnTo>
                  <a:cubicBezTo>
                    <a:pt x="209" y="274"/>
                    <a:pt x="1201" y="65"/>
                    <a:pt x="1450" y="0"/>
                  </a:cubicBezTo>
                  <a:lnTo>
                    <a:pt x="1450" y="0"/>
                  </a:lnTo>
                  <a:cubicBezTo>
                    <a:pt x="1453" y="1"/>
                    <a:pt x="1456" y="2"/>
                    <a:pt x="1459" y="2"/>
                  </a:cubicBezTo>
                  <a:lnTo>
                    <a:pt x="1459" y="2"/>
                  </a:lnTo>
                  <a:cubicBezTo>
                    <a:pt x="1466" y="4"/>
                    <a:pt x="1480" y="2"/>
                    <a:pt x="1487" y="7"/>
                  </a:cubicBezTo>
                  <a:lnTo>
                    <a:pt x="1487" y="7"/>
                  </a:lnTo>
                  <a:cubicBezTo>
                    <a:pt x="1497" y="11"/>
                    <a:pt x="1505" y="21"/>
                    <a:pt x="1514" y="26"/>
                  </a:cubicBezTo>
                  <a:lnTo>
                    <a:pt x="1514" y="26"/>
                  </a:lnTo>
                  <a:cubicBezTo>
                    <a:pt x="1522" y="30"/>
                    <a:pt x="1531" y="32"/>
                    <a:pt x="1541" y="34"/>
                  </a:cubicBezTo>
                  <a:lnTo>
                    <a:pt x="1541" y="34"/>
                  </a:lnTo>
                  <a:cubicBezTo>
                    <a:pt x="1556" y="36"/>
                    <a:pt x="1569" y="39"/>
                    <a:pt x="1569" y="57"/>
                  </a:cubicBezTo>
                  <a:lnTo>
                    <a:pt x="1569" y="57"/>
                  </a:lnTo>
                  <a:cubicBezTo>
                    <a:pt x="1569" y="74"/>
                    <a:pt x="1567" y="95"/>
                    <a:pt x="1575" y="112"/>
                  </a:cubicBezTo>
                  <a:lnTo>
                    <a:pt x="1575" y="112"/>
                  </a:lnTo>
                  <a:cubicBezTo>
                    <a:pt x="1579" y="122"/>
                    <a:pt x="1586" y="127"/>
                    <a:pt x="1594" y="135"/>
                  </a:cubicBezTo>
                  <a:lnTo>
                    <a:pt x="1594" y="135"/>
                  </a:lnTo>
                  <a:cubicBezTo>
                    <a:pt x="1598" y="140"/>
                    <a:pt x="1596" y="142"/>
                    <a:pt x="1604" y="145"/>
                  </a:cubicBezTo>
                  <a:lnTo>
                    <a:pt x="1604" y="145"/>
                  </a:lnTo>
                  <a:cubicBezTo>
                    <a:pt x="1607" y="146"/>
                    <a:pt x="1613" y="145"/>
                    <a:pt x="1617" y="145"/>
                  </a:cubicBezTo>
                  <a:lnTo>
                    <a:pt x="1617" y="145"/>
                  </a:lnTo>
                  <a:cubicBezTo>
                    <a:pt x="1626" y="145"/>
                    <a:pt x="1636" y="145"/>
                    <a:pt x="1646" y="152"/>
                  </a:cubicBezTo>
                  <a:lnTo>
                    <a:pt x="1646" y="152"/>
                  </a:lnTo>
                  <a:cubicBezTo>
                    <a:pt x="1655" y="157"/>
                    <a:pt x="1657" y="171"/>
                    <a:pt x="1668" y="177"/>
                  </a:cubicBezTo>
                  <a:lnTo>
                    <a:pt x="1668" y="177"/>
                  </a:lnTo>
                  <a:cubicBezTo>
                    <a:pt x="1684" y="182"/>
                    <a:pt x="1712" y="180"/>
                    <a:pt x="1719" y="197"/>
                  </a:cubicBezTo>
                  <a:lnTo>
                    <a:pt x="1719" y="197"/>
                  </a:lnTo>
                  <a:cubicBezTo>
                    <a:pt x="1723" y="206"/>
                    <a:pt x="1723" y="213"/>
                    <a:pt x="1727" y="220"/>
                  </a:cubicBezTo>
                  <a:lnTo>
                    <a:pt x="1727" y="220"/>
                  </a:lnTo>
                  <a:cubicBezTo>
                    <a:pt x="1716" y="235"/>
                    <a:pt x="1702" y="248"/>
                    <a:pt x="1698" y="266"/>
                  </a:cubicBezTo>
                  <a:lnTo>
                    <a:pt x="1698" y="266"/>
                  </a:lnTo>
                  <a:cubicBezTo>
                    <a:pt x="1695" y="280"/>
                    <a:pt x="1699" y="292"/>
                    <a:pt x="1691" y="304"/>
                  </a:cubicBezTo>
                  <a:lnTo>
                    <a:pt x="1691" y="304"/>
                  </a:lnTo>
                  <a:cubicBezTo>
                    <a:pt x="1685" y="313"/>
                    <a:pt x="1677" y="314"/>
                    <a:pt x="1672" y="327"/>
                  </a:cubicBezTo>
                  <a:lnTo>
                    <a:pt x="1672" y="327"/>
                  </a:lnTo>
                  <a:cubicBezTo>
                    <a:pt x="1667" y="341"/>
                    <a:pt x="1664" y="353"/>
                    <a:pt x="1653" y="367"/>
                  </a:cubicBezTo>
                  <a:lnTo>
                    <a:pt x="1653" y="367"/>
                  </a:lnTo>
                  <a:cubicBezTo>
                    <a:pt x="1639" y="382"/>
                    <a:pt x="1639" y="384"/>
                    <a:pt x="1644" y="405"/>
                  </a:cubicBezTo>
                  <a:lnTo>
                    <a:pt x="1644" y="405"/>
                  </a:lnTo>
                  <a:cubicBezTo>
                    <a:pt x="1650" y="439"/>
                    <a:pt x="1653" y="466"/>
                    <a:pt x="1649" y="500"/>
                  </a:cubicBezTo>
                  <a:lnTo>
                    <a:pt x="1649" y="500"/>
                  </a:lnTo>
                  <a:cubicBezTo>
                    <a:pt x="1648" y="513"/>
                    <a:pt x="1651" y="530"/>
                    <a:pt x="1658" y="542"/>
                  </a:cubicBezTo>
                  <a:lnTo>
                    <a:pt x="1658" y="542"/>
                  </a:lnTo>
                  <a:cubicBezTo>
                    <a:pt x="1666" y="554"/>
                    <a:pt x="1679" y="556"/>
                    <a:pt x="1688" y="566"/>
                  </a:cubicBezTo>
                  <a:lnTo>
                    <a:pt x="1688" y="566"/>
                  </a:lnTo>
                  <a:cubicBezTo>
                    <a:pt x="1706" y="586"/>
                    <a:pt x="1702" y="622"/>
                    <a:pt x="1737" y="624"/>
                  </a:cubicBezTo>
                  <a:lnTo>
                    <a:pt x="1737" y="624"/>
                  </a:lnTo>
                  <a:cubicBezTo>
                    <a:pt x="1751" y="648"/>
                    <a:pt x="1744" y="681"/>
                    <a:pt x="1755" y="704"/>
                  </a:cubicBezTo>
                  <a:lnTo>
                    <a:pt x="1755" y="704"/>
                  </a:lnTo>
                  <a:cubicBezTo>
                    <a:pt x="1762" y="718"/>
                    <a:pt x="1768" y="729"/>
                    <a:pt x="1760" y="745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8" name="Freeform 16">
              <a:extLst>
                <a:ext uri="{FF2B5EF4-FFF2-40B4-BE49-F238E27FC236}">
                  <a16:creationId xmlns:a16="http://schemas.microsoft.com/office/drawing/2014/main" id="{6A99D482-7305-574B-A2A0-029FE0BA7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94603" y="6803276"/>
              <a:ext cx="1106036" cy="1157882"/>
            </a:xfrm>
            <a:custGeom>
              <a:avLst/>
              <a:gdLst>
                <a:gd name="T0" fmla="*/ 1691 w 1695"/>
                <a:gd name="T1" fmla="*/ 1071 h 1772"/>
                <a:gd name="T2" fmla="*/ 1671 w 1695"/>
                <a:gd name="T3" fmla="*/ 1082 h 1772"/>
                <a:gd name="T4" fmla="*/ 1625 w 1695"/>
                <a:gd name="T5" fmla="*/ 1121 h 1772"/>
                <a:gd name="T6" fmla="*/ 1581 w 1695"/>
                <a:gd name="T7" fmla="*/ 1133 h 1772"/>
                <a:gd name="T8" fmla="*/ 1567 w 1695"/>
                <a:gd name="T9" fmla="*/ 1241 h 1772"/>
                <a:gd name="T10" fmla="*/ 1577 w 1695"/>
                <a:gd name="T11" fmla="*/ 1277 h 1772"/>
                <a:gd name="T12" fmla="*/ 1560 w 1695"/>
                <a:gd name="T13" fmla="*/ 1373 h 1772"/>
                <a:gd name="T14" fmla="*/ 1521 w 1695"/>
                <a:gd name="T15" fmla="*/ 1427 h 1772"/>
                <a:gd name="T16" fmla="*/ 1554 w 1695"/>
                <a:gd name="T17" fmla="*/ 1457 h 1772"/>
                <a:gd name="T18" fmla="*/ 1546 w 1695"/>
                <a:gd name="T19" fmla="*/ 1552 h 1772"/>
                <a:gd name="T20" fmla="*/ 1509 w 1695"/>
                <a:gd name="T21" fmla="*/ 1607 h 1772"/>
                <a:gd name="T22" fmla="*/ 1440 w 1695"/>
                <a:gd name="T23" fmla="*/ 1603 h 1772"/>
                <a:gd name="T24" fmla="*/ 1383 w 1695"/>
                <a:gd name="T25" fmla="*/ 1694 h 1772"/>
                <a:gd name="T26" fmla="*/ 1341 w 1695"/>
                <a:gd name="T27" fmla="*/ 1740 h 1772"/>
                <a:gd name="T28" fmla="*/ 1254 w 1695"/>
                <a:gd name="T29" fmla="*/ 1701 h 1772"/>
                <a:gd name="T30" fmla="*/ 383 w 1695"/>
                <a:gd name="T31" fmla="*/ 1770 h 1772"/>
                <a:gd name="T32" fmla="*/ 391 w 1695"/>
                <a:gd name="T33" fmla="*/ 1764 h 1772"/>
                <a:gd name="T34" fmla="*/ 414 w 1695"/>
                <a:gd name="T35" fmla="*/ 1759 h 1772"/>
                <a:gd name="T36" fmla="*/ 414 w 1695"/>
                <a:gd name="T37" fmla="*/ 1759 h 1772"/>
                <a:gd name="T38" fmla="*/ 409 w 1695"/>
                <a:gd name="T39" fmla="*/ 1759 h 1772"/>
                <a:gd name="T40" fmla="*/ 352 w 1695"/>
                <a:gd name="T41" fmla="*/ 1668 h 1772"/>
                <a:gd name="T42" fmla="*/ 333 w 1695"/>
                <a:gd name="T43" fmla="*/ 1610 h 1772"/>
                <a:gd name="T44" fmla="*/ 318 w 1695"/>
                <a:gd name="T45" fmla="*/ 1561 h 1772"/>
                <a:gd name="T46" fmla="*/ 311 w 1695"/>
                <a:gd name="T47" fmla="*/ 1504 h 1772"/>
                <a:gd name="T48" fmla="*/ 303 w 1695"/>
                <a:gd name="T49" fmla="*/ 1466 h 1772"/>
                <a:gd name="T50" fmla="*/ 296 w 1695"/>
                <a:gd name="T51" fmla="*/ 1367 h 1772"/>
                <a:gd name="T52" fmla="*/ 307 w 1695"/>
                <a:gd name="T53" fmla="*/ 1314 h 1772"/>
                <a:gd name="T54" fmla="*/ 296 w 1695"/>
                <a:gd name="T55" fmla="*/ 1208 h 1772"/>
                <a:gd name="T56" fmla="*/ 307 w 1695"/>
                <a:gd name="T57" fmla="*/ 1101 h 1772"/>
                <a:gd name="T58" fmla="*/ 284 w 1695"/>
                <a:gd name="T59" fmla="*/ 1055 h 1772"/>
                <a:gd name="T60" fmla="*/ 250 w 1695"/>
                <a:gd name="T61" fmla="*/ 1036 h 1772"/>
                <a:gd name="T62" fmla="*/ 0 w 1695"/>
                <a:gd name="T63" fmla="*/ 119 h 1772"/>
                <a:gd name="T64" fmla="*/ 818 w 1695"/>
                <a:gd name="T65" fmla="*/ 0 h 1772"/>
                <a:gd name="T66" fmla="*/ 790 w 1695"/>
                <a:gd name="T67" fmla="*/ 48 h 1772"/>
                <a:gd name="T68" fmla="*/ 775 w 1695"/>
                <a:gd name="T69" fmla="*/ 131 h 1772"/>
                <a:gd name="T70" fmla="*/ 820 w 1695"/>
                <a:gd name="T71" fmla="*/ 200 h 1772"/>
                <a:gd name="T72" fmla="*/ 897 w 1695"/>
                <a:gd name="T73" fmla="*/ 230 h 1772"/>
                <a:gd name="T74" fmla="*/ 923 w 1695"/>
                <a:gd name="T75" fmla="*/ 237 h 1772"/>
                <a:gd name="T76" fmla="*/ 1023 w 1695"/>
                <a:gd name="T77" fmla="*/ 371 h 1772"/>
                <a:gd name="T78" fmla="*/ 1086 w 1695"/>
                <a:gd name="T79" fmla="*/ 439 h 1772"/>
                <a:gd name="T80" fmla="*/ 1217 w 1695"/>
                <a:gd name="T81" fmla="*/ 545 h 1772"/>
                <a:gd name="T82" fmla="*/ 1330 w 1695"/>
                <a:gd name="T83" fmla="*/ 641 h 1772"/>
                <a:gd name="T84" fmla="*/ 1429 w 1695"/>
                <a:gd name="T85" fmla="*/ 706 h 1772"/>
                <a:gd name="T86" fmla="*/ 1456 w 1695"/>
                <a:gd name="T87" fmla="*/ 755 h 1772"/>
                <a:gd name="T88" fmla="*/ 1475 w 1695"/>
                <a:gd name="T89" fmla="*/ 808 h 1772"/>
                <a:gd name="T90" fmla="*/ 1493 w 1695"/>
                <a:gd name="T91" fmla="*/ 853 h 1772"/>
                <a:gd name="T92" fmla="*/ 1531 w 1695"/>
                <a:gd name="T93" fmla="*/ 899 h 1772"/>
                <a:gd name="T94" fmla="*/ 1558 w 1695"/>
                <a:gd name="T95" fmla="*/ 918 h 1772"/>
                <a:gd name="T96" fmla="*/ 1585 w 1695"/>
                <a:gd name="T97" fmla="*/ 987 h 1772"/>
                <a:gd name="T98" fmla="*/ 1638 w 1695"/>
                <a:gd name="T99" fmla="*/ 1021 h 1772"/>
                <a:gd name="T100" fmla="*/ 1694 w 1695"/>
                <a:gd name="T101" fmla="*/ 1068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95" h="1772">
                  <a:moveTo>
                    <a:pt x="1694" y="1068"/>
                  </a:moveTo>
                  <a:lnTo>
                    <a:pt x="1694" y="1068"/>
                  </a:lnTo>
                  <a:cubicBezTo>
                    <a:pt x="1693" y="1070"/>
                    <a:pt x="1692" y="1070"/>
                    <a:pt x="1691" y="1071"/>
                  </a:cubicBezTo>
                  <a:lnTo>
                    <a:pt x="1691" y="1071"/>
                  </a:lnTo>
                  <a:cubicBezTo>
                    <a:pt x="1685" y="1077"/>
                    <a:pt x="1677" y="1076"/>
                    <a:pt x="1671" y="1082"/>
                  </a:cubicBezTo>
                  <a:lnTo>
                    <a:pt x="1671" y="1082"/>
                  </a:lnTo>
                  <a:cubicBezTo>
                    <a:pt x="1666" y="1088"/>
                    <a:pt x="1668" y="1098"/>
                    <a:pt x="1664" y="1102"/>
                  </a:cubicBezTo>
                  <a:lnTo>
                    <a:pt x="1664" y="1102"/>
                  </a:lnTo>
                  <a:cubicBezTo>
                    <a:pt x="1651" y="1120"/>
                    <a:pt x="1647" y="1120"/>
                    <a:pt x="1625" y="1121"/>
                  </a:cubicBezTo>
                  <a:lnTo>
                    <a:pt x="1625" y="1121"/>
                  </a:lnTo>
                  <a:cubicBezTo>
                    <a:pt x="1608" y="1123"/>
                    <a:pt x="1594" y="1111"/>
                    <a:pt x="1581" y="1133"/>
                  </a:cubicBezTo>
                  <a:lnTo>
                    <a:pt x="1581" y="1133"/>
                  </a:lnTo>
                  <a:cubicBezTo>
                    <a:pt x="1569" y="1157"/>
                    <a:pt x="1587" y="1152"/>
                    <a:pt x="1595" y="1166"/>
                  </a:cubicBezTo>
                  <a:lnTo>
                    <a:pt x="1595" y="1166"/>
                  </a:lnTo>
                  <a:cubicBezTo>
                    <a:pt x="1605" y="1187"/>
                    <a:pt x="1590" y="1227"/>
                    <a:pt x="1567" y="1241"/>
                  </a:cubicBezTo>
                  <a:lnTo>
                    <a:pt x="1567" y="1241"/>
                  </a:lnTo>
                  <a:cubicBezTo>
                    <a:pt x="1567" y="1253"/>
                    <a:pt x="1577" y="1263"/>
                    <a:pt x="1577" y="1277"/>
                  </a:cubicBezTo>
                  <a:lnTo>
                    <a:pt x="1577" y="1277"/>
                  </a:lnTo>
                  <a:cubicBezTo>
                    <a:pt x="1559" y="1282"/>
                    <a:pt x="1533" y="1298"/>
                    <a:pt x="1536" y="1319"/>
                  </a:cubicBezTo>
                  <a:lnTo>
                    <a:pt x="1536" y="1319"/>
                  </a:lnTo>
                  <a:cubicBezTo>
                    <a:pt x="1539" y="1340"/>
                    <a:pt x="1563" y="1343"/>
                    <a:pt x="1560" y="1373"/>
                  </a:cubicBezTo>
                  <a:lnTo>
                    <a:pt x="1560" y="1373"/>
                  </a:lnTo>
                  <a:cubicBezTo>
                    <a:pt x="1558" y="1403"/>
                    <a:pt x="1539" y="1408"/>
                    <a:pt x="1521" y="1427"/>
                  </a:cubicBezTo>
                  <a:lnTo>
                    <a:pt x="1521" y="1427"/>
                  </a:lnTo>
                  <a:cubicBezTo>
                    <a:pt x="1508" y="1439"/>
                    <a:pt x="1496" y="1437"/>
                    <a:pt x="1517" y="1452"/>
                  </a:cubicBezTo>
                  <a:lnTo>
                    <a:pt x="1517" y="1452"/>
                  </a:lnTo>
                  <a:cubicBezTo>
                    <a:pt x="1524" y="1457"/>
                    <a:pt x="1545" y="1457"/>
                    <a:pt x="1554" y="1457"/>
                  </a:cubicBezTo>
                  <a:lnTo>
                    <a:pt x="1554" y="1457"/>
                  </a:lnTo>
                  <a:cubicBezTo>
                    <a:pt x="1544" y="1489"/>
                    <a:pt x="1534" y="1519"/>
                    <a:pt x="1546" y="1552"/>
                  </a:cubicBezTo>
                  <a:lnTo>
                    <a:pt x="1546" y="1552"/>
                  </a:lnTo>
                  <a:cubicBezTo>
                    <a:pt x="1547" y="1557"/>
                    <a:pt x="1550" y="1562"/>
                    <a:pt x="1552" y="1567"/>
                  </a:cubicBezTo>
                  <a:lnTo>
                    <a:pt x="1552" y="1567"/>
                  </a:lnTo>
                  <a:cubicBezTo>
                    <a:pt x="1538" y="1580"/>
                    <a:pt x="1523" y="1594"/>
                    <a:pt x="1509" y="1607"/>
                  </a:cubicBezTo>
                  <a:lnTo>
                    <a:pt x="1509" y="1607"/>
                  </a:lnTo>
                  <a:cubicBezTo>
                    <a:pt x="1490" y="1626"/>
                    <a:pt x="1463" y="1610"/>
                    <a:pt x="1440" y="1603"/>
                  </a:cubicBezTo>
                  <a:lnTo>
                    <a:pt x="1440" y="1603"/>
                  </a:lnTo>
                  <a:cubicBezTo>
                    <a:pt x="1413" y="1592"/>
                    <a:pt x="1395" y="1599"/>
                    <a:pt x="1383" y="1626"/>
                  </a:cubicBezTo>
                  <a:lnTo>
                    <a:pt x="1383" y="1626"/>
                  </a:lnTo>
                  <a:cubicBezTo>
                    <a:pt x="1376" y="1652"/>
                    <a:pt x="1383" y="1671"/>
                    <a:pt x="1383" y="1694"/>
                  </a:cubicBezTo>
                  <a:lnTo>
                    <a:pt x="1383" y="1694"/>
                  </a:lnTo>
                  <a:cubicBezTo>
                    <a:pt x="1379" y="1721"/>
                    <a:pt x="1372" y="1747"/>
                    <a:pt x="1341" y="1740"/>
                  </a:cubicBezTo>
                  <a:lnTo>
                    <a:pt x="1341" y="1740"/>
                  </a:lnTo>
                  <a:cubicBezTo>
                    <a:pt x="1315" y="1736"/>
                    <a:pt x="1315" y="1706"/>
                    <a:pt x="1292" y="1701"/>
                  </a:cubicBezTo>
                  <a:lnTo>
                    <a:pt x="1292" y="1701"/>
                  </a:lnTo>
                  <a:cubicBezTo>
                    <a:pt x="1281" y="1698"/>
                    <a:pt x="1265" y="1701"/>
                    <a:pt x="1254" y="1701"/>
                  </a:cubicBezTo>
                  <a:lnTo>
                    <a:pt x="402" y="1770"/>
                  </a:lnTo>
                  <a:lnTo>
                    <a:pt x="402" y="1770"/>
                  </a:lnTo>
                  <a:cubicBezTo>
                    <a:pt x="396" y="1771"/>
                    <a:pt x="389" y="1770"/>
                    <a:pt x="383" y="1770"/>
                  </a:cubicBezTo>
                  <a:lnTo>
                    <a:pt x="383" y="1770"/>
                  </a:lnTo>
                  <a:cubicBezTo>
                    <a:pt x="386" y="1767"/>
                    <a:pt x="388" y="1766"/>
                    <a:pt x="391" y="1764"/>
                  </a:cubicBezTo>
                  <a:lnTo>
                    <a:pt x="391" y="1764"/>
                  </a:lnTo>
                  <a:cubicBezTo>
                    <a:pt x="401" y="1761"/>
                    <a:pt x="410" y="1760"/>
                    <a:pt x="420" y="1759"/>
                  </a:cubicBezTo>
                  <a:lnTo>
                    <a:pt x="420" y="1759"/>
                  </a:lnTo>
                  <a:cubicBezTo>
                    <a:pt x="418" y="1759"/>
                    <a:pt x="416" y="1759"/>
                    <a:pt x="414" y="1759"/>
                  </a:cubicBezTo>
                  <a:lnTo>
                    <a:pt x="414" y="1759"/>
                  </a:lnTo>
                  <a:lnTo>
                    <a:pt x="414" y="1759"/>
                  </a:lnTo>
                  <a:lnTo>
                    <a:pt x="414" y="1759"/>
                  </a:lnTo>
                  <a:cubicBezTo>
                    <a:pt x="413" y="1759"/>
                    <a:pt x="413" y="1759"/>
                    <a:pt x="413" y="1759"/>
                  </a:cubicBezTo>
                  <a:lnTo>
                    <a:pt x="413" y="1759"/>
                  </a:lnTo>
                  <a:cubicBezTo>
                    <a:pt x="411" y="1759"/>
                    <a:pt x="410" y="1759"/>
                    <a:pt x="409" y="1759"/>
                  </a:cubicBezTo>
                  <a:lnTo>
                    <a:pt x="409" y="1759"/>
                  </a:lnTo>
                  <a:cubicBezTo>
                    <a:pt x="382" y="1758"/>
                    <a:pt x="360" y="1703"/>
                    <a:pt x="352" y="1668"/>
                  </a:cubicBezTo>
                  <a:lnTo>
                    <a:pt x="352" y="1668"/>
                  </a:lnTo>
                  <a:cubicBezTo>
                    <a:pt x="350" y="1658"/>
                    <a:pt x="349" y="1650"/>
                    <a:pt x="349" y="1645"/>
                  </a:cubicBezTo>
                  <a:lnTo>
                    <a:pt x="349" y="1645"/>
                  </a:lnTo>
                  <a:cubicBezTo>
                    <a:pt x="349" y="1626"/>
                    <a:pt x="345" y="1626"/>
                    <a:pt x="333" y="1610"/>
                  </a:cubicBezTo>
                  <a:lnTo>
                    <a:pt x="333" y="1610"/>
                  </a:lnTo>
                  <a:cubicBezTo>
                    <a:pt x="315" y="1592"/>
                    <a:pt x="315" y="1584"/>
                    <a:pt x="318" y="1561"/>
                  </a:cubicBezTo>
                  <a:lnTo>
                    <a:pt x="318" y="1561"/>
                  </a:lnTo>
                  <a:cubicBezTo>
                    <a:pt x="318" y="1554"/>
                    <a:pt x="322" y="1538"/>
                    <a:pt x="322" y="1534"/>
                  </a:cubicBezTo>
                  <a:lnTo>
                    <a:pt x="322" y="1534"/>
                  </a:lnTo>
                  <a:cubicBezTo>
                    <a:pt x="318" y="1523"/>
                    <a:pt x="311" y="1515"/>
                    <a:pt x="311" y="1504"/>
                  </a:cubicBezTo>
                  <a:lnTo>
                    <a:pt x="311" y="1504"/>
                  </a:lnTo>
                  <a:cubicBezTo>
                    <a:pt x="307" y="1485"/>
                    <a:pt x="307" y="1481"/>
                    <a:pt x="303" y="1466"/>
                  </a:cubicBezTo>
                  <a:lnTo>
                    <a:pt x="303" y="1466"/>
                  </a:lnTo>
                  <a:cubicBezTo>
                    <a:pt x="296" y="1451"/>
                    <a:pt x="288" y="1432"/>
                    <a:pt x="284" y="1417"/>
                  </a:cubicBezTo>
                  <a:lnTo>
                    <a:pt x="284" y="1417"/>
                  </a:lnTo>
                  <a:cubicBezTo>
                    <a:pt x="281" y="1401"/>
                    <a:pt x="288" y="1378"/>
                    <a:pt x="296" y="1367"/>
                  </a:cubicBezTo>
                  <a:lnTo>
                    <a:pt x="296" y="1367"/>
                  </a:lnTo>
                  <a:cubicBezTo>
                    <a:pt x="303" y="1344"/>
                    <a:pt x="307" y="1337"/>
                    <a:pt x="307" y="1314"/>
                  </a:cubicBezTo>
                  <a:lnTo>
                    <a:pt x="307" y="1314"/>
                  </a:lnTo>
                  <a:cubicBezTo>
                    <a:pt x="307" y="1295"/>
                    <a:pt x="307" y="1276"/>
                    <a:pt x="303" y="1257"/>
                  </a:cubicBezTo>
                  <a:lnTo>
                    <a:pt x="303" y="1257"/>
                  </a:lnTo>
                  <a:cubicBezTo>
                    <a:pt x="299" y="1237"/>
                    <a:pt x="292" y="1226"/>
                    <a:pt x="296" y="1208"/>
                  </a:cubicBezTo>
                  <a:lnTo>
                    <a:pt x="296" y="1208"/>
                  </a:lnTo>
                  <a:cubicBezTo>
                    <a:pt x="299" y="1181"/>
                    <a:pt x="330" y="1128"/>
                    <a:pt x="307" y="1101"/>
                  </a:cubicBezTo>
                  <a:lnTo>
                    <a:pt x="307" y="1101"/>
                  </a:lnTo>
                  <a:cubicBezTo>
                    <a:pt x="296" y="1093"/>
                    <a:pt x="284" y="1097"/>
                    <a:pt x="281" y="1082"/>
                  </a:cubicBezTo>
                  <a:lnTo>
                    <a:pt x="281" y="1082"/>
                  </a:lnTo>
                  <a:cubicBezTo>
                    <a:pt x="281" y="1074"/>
                    <a:pt x="288" y="1063"/>
                    <a:pt x="284" y="1055"/>
                  </a:cubicBezTo>
                  <a:lnTo>
                    <a:pt x="284" y="1055"/>
                  </a:lnTo>
                  <a:cubicBezTo>
                    <a:pt x="281" y="1033"/>
                    <a:pt x="265" y="1040"/>
                    <a:pt x="250" y="1036"/>
                  </a:cubicBezTo>
                  <a:lnTo>
                    <a:pt x="250" y="1036"/>
                  </a:lnTo>
                  <a:cubicBezTo>
                    <a:pt x="219" y="1029"/>
                    <a:pt x="208" y="991"/>
                    <a:pt x="216" y="964"/>
                  </a:cubicBezTo>
                  <a:lnTo>
                    <a:pt x="0" y="119"/>
                  </a:lnTo>
                  <a:lnTo>
                    <a:pt x="0" y="119"/>
                  </a:lnTo>
                  <a:cubicBezTo>
                    <a:pt x="146" y="103"/>
                    <a:pt x="287" y="87"/>
                    <a:pt x="416" y="69"/>
                  </a:cubicBezTo>
                  <a:lnTo>
                    <a:pt x="416" y="69"/>
                  </a:lnTo>
                  <a:cubicBezTo>
                    <a:pt x="574" y="47"/>
                    <a:pt x="713" y="24"/>
                    <a:pt x="818" y="0"/>
                  </a:cubicBezTo>
                  <a:lnTo>
                    <a:pt x="818" y="0"/>
                  </a:lnTo>
                  <a:cubicBezTo>
                    <a:pt x="806" y="14"/>
                    <a:pt x="795" y="32"/>
                    <a:pt x="790" y="48"/>
                  </a:cubicBezTo>
                  <a:lnTo>
                    <a:pt x="790" y="48"/>
                  </a:lnTo>
                  <a:cubicBezTo>
                    <a:pt x="786" y="62"/>
                    <a:pt x="786" y="70"/>
                    <a:pt x="782" y="82"/>
                  </a:cubicBezTo>
                  <a:lnTo>
                    <a:pt x="782" y="82"/>
                  </a:lnTo>
                  <a:cubicBezTo>
                    <a:pt x="771" y="100"/>
                    <a:pt x="767" y="112"/>
                    <a:pt x="775" y="131"/>
                  </a:cubicBezTo>
                  <a:lnTo>
                    <a:pt x="775" y="131"/>
                  </a:lnTo>
                  <a:cubicBezTo>
                    <a:pt x="782" y="154"/>
                    <a:pt x="790" y="192"/>
                    <a:pt x="820" y="200"/>
                  </a:cubicBezTo>
                  <a:lnTo>
                    <a:pt x="820" y="200"/>
                  </a:lnTo>
                  <a:cubicBezTo>
                    <a:pt x="840" y="203"/>
                    <a:pt x="855" y="196"/>
                    <a:pt x="874" y="203"/>
                  </a:cubicBezTo>
                  <a:lnTo>
                    <a:pt x="874" y="203"/>
                  </a:lnTo>
                  <a:cubicBezTo>
                    <a:pt x="885" y="211"/>
                    <a:pt x="889" y="219"/>
                    <a:pt x="897" y="230"/>
                  </a:cubicBezTo>
                  <a:lnTo>
                    <a:pt x="897" y="230"/>
                  </a:lnTo>
                  <a:cubicBezTo>
                    <a:pt x="908" y="241"/>
                    <a:pt x="912" y="234"/>
                    <a:pt x="923" y="237"/>
                  </a:cubicBezTo>
                  <a:lnTo>
                    <a:pt x="923" y="237"/>
                  </a:lnTo>
                  <a:cubicBezTo>
                    <a:pt x="938" y="245"/>
                    <a:pt x="953" y="272"/>
                    <a:pt x="961" y="287"/>
                  </a:cubicBezTo>
                  <a:lnTo>
                    <a:pt x="961" y="287"/>
                  </a:lnTo>
                  <a:cubicBezTo>
                    <a:pt x="979" y="322"/>
                    <a:pt x="1012" y="332"/>
                    <a:pt x="1023" y="371"/>
                  </a:cubicBezTo>
                  <a:lnTo>
                    <a:pt x="1023" y="371"/>
                  </a:lnTo>
                  <a:cubicBezTo>
                    <a:pt x="1039" y="422"/>
                    <a:pt x="1042" y="411"/>
                    <a:pt x="1086" y="439"/>
                  </a:cubicBezTo>
                  <a:lnTo>
                    <a:pt x="1086" y="439"/>
                  </a:lnTo>
                  <a:cubicBezTo>
                    <a:pt x="1109" y="453"/>
                    <a:pt x="1123" y="477"/>
                    <a:pt x="1144" y="492"/>
                  </a:cubicBezTo>
                  <a:lnTo>
                    <a:pt x="1144" y="492"/>
                  </a:lnTo>
                  <a:cubicBezTo>
                    <a:pt x="1170" y="507"/>
                    <a:pt x="1192" y="526"/>
                    <a:pt x="1217" y="545"/>
                  </a:cubicBezTo>
                  <a:lnTo>
                    <a:pt x="1217" y="545"/>
                  </a:lnTo>
                  <a:cubicBezTo>
                    <a:pt x="1261" y="577"/>
                    <a:pt x="1274" y="618"/>
                    <a:pt x="1330" y="641"/>
                  </a:cubicBezTo>
                  <a:lnTo>
                    <a:pt x="1330" y="641"/>
                  </a:lnTo>
                  <a:cubicBezTo>
                    <a:pt x="1349" y="648"/>
                    <a:pt x="1360" y="659"/>
                    <a:pt x="1376" y="671"/>
                  </a:cubicBezTo>
                  <a:lnTo>
                    <a:pt x="1376" y="671"/>
                  </a:lnTo>
                  <a:cubicBezTo>
                    <a:pt x="1391" y="686"/>
                    <a:pt x="1410" y="694"/>
                    <a:pt x="1429" y="706"/>
                  </a:cubicBezTo>
                  <a:lnTo>
                    <a:pt x="1429" y="706"/>
                  </a:lnTo>
                  <a:cubicBezTo>
                    <a:pt x="1440" y="713"/>
                    <a:pt x="1448" y="739"/>
                    <a:pt x="1456" y="755"/>
                  </a:cubicBezTo>
                  <a:lnTo>
                    <a:pt x="1456" y="755"/>
                  </a:lnTo>
                  <a:cubicBezTo>
                    <a:pt x="1459" y="762"/>
                    <a:pt x="1459" y="774"/>
                    <a:pt x="1463" y="785"/>
                  </a:cubicBezTo>
                  <a:lnTo>
                    <a:pt x="1463" y="785"/>
                  </a:lnTo>
                  <a:cubicBezTo>
                    <a:pt x="1463" y="793"/>
                    <a:pt x="1471" y="800"/>
                    <a:pt x="1475" y="808"/>
                  </a:cubicBezTo>
                  <a:lnTo>
                    <a:pt x="1475" y="808"/>
                  </a:lnTo>
                  <a:cubicBezTo>
                    <a:pt x="1482" y="823"/>
                    <a:pt x="1482" y="842"/>
                    <a:pt x="1493" y="853"/>
                  </a:cubicBezTo>
                  <a:lnTo>
                    <a:pt x="1493" y="853"/>
                  </a:lnTo>
                  <a:cubicBezTo>
                    <a:pt x="1501" y="861"/>
                    <a:pt x="1513" y="861"/>
                    <a:pt x="1516" y="873"/>
                  </a:cubicBezTo>
                  <a:lnTo>
                    <a:pt x="1516" y="873"/>
                  </a:lnTo>
                  <a:cubicBezTo>
                    <a:pt x="1524" y="880"/>
                    <a:pt x="1528" y="888"/>
                    <a:pt x="1531" y="899"/>
                  </a:cubicBezTo>
                  <a:lnTo>
                    <a:pt x="1531" y="899"/>
                  </a:lnTo>
                  <a:cubicBezTo>
                    <a:pt x="1539" y="907"/>
                    <a:pt x="1551" y="911"/>
                    <a:pt x="1558" y="918"/>
                  </a:cubicBezTo>
                  <a:lnTo>
                    <a:pt x="1558" y="918"/>
                  </a:lnTo>
                  <a:cubicBezTo>
                    <a:pt x="1562" y="926"/>
                    <a:pt x="1566" y="938"/>
                    <a:pt x="1566" y="945"/>
                  </a:cubicBezTo>
                  <a:lnTo>
                    <a:pt x="1566" y="945"/>
                  </a:lnTo>
                  <a:cubicBezTo>
                    <a:pt x="1570" y="964"/>
                    <a:pt x="1562" y="979"/>
                    <a:pt x="1585" y="987"/>
                  </a:cubicBezTo>
                  <a:lnTo>
                    <a:pt x="1585" y="987"/>
                  </a:lnTo>
                  <a:cubicBezTo>
                    <a:pt x="1608" y="994"/>
                    <a:pt x="1619" y="1002"/>
                    <a:pt x="1638" y="1021"/>
                  </a:cubicBezTo>
                  <a:lnTo>
                    <a:pt x="1638" y="1021"/>
                  </a:lnTo>
                  <a:cubicBezTo>
                    <a:pt x="1642" y="1029"/>
                    <a:pt x="1650" y="1033"/>
                    <a:pt x="1657" y="1036"/>
                  </a:cubicBezTo>
                  <a:lnTo>
                    <a:pt x="1657" y="1036"/>
                  </a:lnTo>
                  <a:cubicBezTo>
                    <a:pt x="1671" y="1046"/>
                    <a:pt x="1682" y="1057"/>
                    <a:pt x="1694" y="1068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9" name="Freeform 17">
              <a:extLst>
                <a:ext uri="{FF2B5EF4-FFF2-40B4-BE49-F238E27FC236}">
                  <a16:creationId xmlns:a16="http://schemas.microsoft.com/office/drawing/2014/main" id="{4DF8A6EC-416E-074A-BEFB-E747C0CA1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3243" y="4732340"/>
              <a:ext cx="1212606" cy="800724"/>
            </a:xfrm>
            <a:custGeom>
              <a:avLst/>
              <a:gdLst>
                <a:gd name="T0" fmla="*/ 1854 w 1857"/>
                <a:gd name="T1" fmla="*/ 675 h 1224"/>
                <a:gd name="T2" fmla="*/ 1834 w 1857"/>
                <a:gd name="T3" fmla="*/ 723 h 1224"/>
                <a:gd name="T4" fmla="*/ 1789 w 1857"/>
                <a:gd name="T5" fmla="*/ 787 h 1224"/>
                <a:gd name="T6" fmla="*/ 1720 w 1857"/>
                <a:gd name="T7" fmla="*/ 830 h 1224"/>
                <a:gd name="T8" fmla="*/ 1608 w 1857"/>
                <a:gd name="T9" fmla="*/ 948 h 1224"/>
                <a:gd name="T10" fmla="*/ 1629 w 1857"/>
                <a:gd name="T11" fmla="*/ 1055 h 1224"/>
                <a:gd name="T12" fmla="*/ 1572 w 1857"/>
                <a:gd name="T13" fmla="*/ 1146 h 1224"/>
                <a:gd name="T14" fmla="*/ 1505 w 1857"/>
                <a:gd name="T15" fmla="*/ 1223 h 1224"/>
                <a:gd name="T16" fmla="*/ 1499 w 1857"/>
                <a:gd name="T17" fmla="*/ 1220 h 1224"/>
                <a:gd name="T18" fmla="*/ 1478 w 1857"/>
                <a:gd name="T19" fmla="*/ 1207 h 1224"/>
                <a:gd name="T20" fmla="*/ 1466 w 1857"/>
                <a:gd name="T21" fmla="*/ 1196 h 1224"/>
                <a:gd name="T22" fmla="*/ 1450 w 1857"/>
                <a:gd name="T23" fmla="*/ 1181 h 1224"/>
                <a:gd name="T24" fmla="*/ 271 w 1857"/>
                <a:gd name="T25" fmla="*/ 1208 h 1224"/>
                <a:gd name="T26" fmla="*/ 270 w 1857"/>
                <a:gd name="T27" fmla="*/ 1204 h 1224"/>
                <a:gd name="T28" fmla="*/ 232 w 1857"/>
                <a:gd name="T29" fmla="*/ 1139 h 1224"/>
                <a:gd name="T30" fmla="*/ 214 w 1857"/>
                <a:gd name="T31" fmla="*/ 1065 h 1224"/>
                <a:gd name="T32" fmla="*/ 202 w 1857"/>
                <a:gd name="T33" fmla="*/ 1026 h 1224"/>
                <a:gd name="T34" fmla="*/ 194 w 1857"/>
                <a:gd name="T35" fmla="*/ 941 h 1224"/>
                <a:gd name="T36" fmla="*/ 168 w 1857"/>
                <a:gd name="T37" fmla="*/ 903 h 1224"/>
                <a:gd name="T38" fmla="*/ 169 w 1857"/>
                <a:gd name="T39" fmla="*/ 856 h 1224"/>
                <a:gd name="T40" fmla="*/ 124 w 1857"/>
                <a:gd name="T41" fmla="*/ 791 h 1224"/>
                <a:gd name="T42" fmla="*/ 128 w 1857"/>
                <a:gd name="T43" fmla="*/ 720 h 1224"/>
                <a:gd name="T44" fmla="*/ 98 w 1857"/>
                <a:gd name="T45" fmla="*/ 665 h 1224"/>
                <a:gd name="T46" fmla="*/ 97 w 1857"/>
                <a:gd name="T47" fmla="*/ 625 h 1224"/>
                <a:gd name="T48" fmla="*/ 80 w 1857"/>
                <a:gd name="T49" fmla="*/ 602 h 1224"/>
                <a:gd name="T50" fmla="*/ 80 w 1857"/>
                <a:gd name="T51" fmla="*/ 546 h 1224"/>
                <a:gd name="T52" fmla="*/ 50 w 1857"/>
                <a:gd name="T53" fmla="*/ 493 h 1224"/>
                <a:gd name="T54" fmla="*/ 43 w 1857"/>
                <a:gd name="T55" fmla="*/ 439 h 1224"/>
                <a:gd name="T56" fmla="*/ 27 w 1857"/>
                <a:gd name="T57" fmla="*/ 399 h 1224"/>
                <a:gd name="T58" fmla="*/ 21 w 1857"/>
                <a:gd name="T59" fmla="*/ 380 h 1224"/>
                <a:gd name="T60" fmla="*/ 21 w 1857"/>
                <a:gd name="T61" fmla="*/ 380 h 1224"/>
                <a:gd name="T62" fmla="*/ 19 w 1857"/>
                <a:gd name="T63" fmla="*/ 371 h 1224"/>
                <a:gd name="T64" fmla="*/ 11 w 1857"/>
                <a:gd name="T65" fmla="*/ 313 h 1224"/>
                <a:gd name="T66" fmla="*/ 17 w 1857"/>
                <a:gd name="T67" fmla="*/ 256 h 1224"/>
                <a:gd name="T68" fmla="*/ 8 w 1857"/>
                <a:gd name="T69" fmla="*/ 226 h 1224"/>
                <a:gd name="T70" fmla="*/ 10 w 1857"/>
                <a:gd name="T71" fmla="*/ 200 h 1224"/>
                <a:gd name="T72" fmla="*/ 17 w 1857"/>
                <a:gd name="T73" fmla="*/ 169 h 1224"/>
                <a:gd name="T74" fmla="*/ 25 w 1857"/>
                <a:gd name="T75" fmla="*/ 143 h 1224"/>
                <a:gd name="T76" fmla="*/ 8 w 1857"/>
                <a:gd name="T77" fmla="*/ 118 h 1224"/>
                <a:gd name="T78" fmla="*/ 2 w 1857"/>
                <a:gd name="T79" fmla="*/ 89 h 1224"/>
                <a:gd name="T80" fmla="*/ 11 w 1857"/>
                <a:gd name="T81" fmla="*/ 63 h 1224"/>
                <a:gd name="T82" fmla="*/ 8 w 1857"/>
                <a:gd name="T83" fmla="*/ 40 h 1224"/>
                <a:gd name="T84" fmla="*/ 76 w 1857"/>
                <a:gd name="T85" fmla="*/ 40 h 1224"/>
                <a:gd name="T86" fmla="*/ 1540 w 1857"/>
                <a:gd name="T87" fmla="*/ 0 h 1224"/>
                <a:gd name="T88" fmla="*/ 1561 w 1857"/>
                <a:gd name="T89" fmla="*/ 76 h 1224"/>
                <a:gd name="T90" fmla="*/ 1578 w 1857"/>
                <a:gd name="T91" fmla="*/ 133 h 1224"/>
                <a:gd name="T92" fmla="*/ 1553 w 1857"/>
                <a:gd name="T93" fmla="*/ 174 h 1224"/>
                <a:gd name="T94" fmla="*/ 1592 w 1857"/>
                <a:gd name="T95" fmla="*/ 278 h 1224"/>
                <a:gd name="T96" fmla="*/ 1614 w 1857"/>
                <a:gd name="T97" fmla="*/ 329 h 1224"/>
                <a:gd name="T98" fmla="*/ 1672 w 1857"/>
                <a:gd name="T99" fmla="*/ 340 h 1224"/>
                <a:gd name="T100" fmla="*/ 1714 w 1857"/>
                <a:gd name="T101" fmla="*/ 381 h 1224"/>
                <a:gd name="T102" fmla="*/ 1739 w 1857"/>
                <a:gd name="T103" fmla="*/ 422 h 1224"/>
                <a:gd name="T104" fmla="*/ 1783 w 1857"/>
                <a:gd name="T105" fmla="*/ 457 h 1224"/>
                <a:gd name="T106" fmla="*/ 1806 w 1857"/>
                <a:gd name="T107" fmla="*/ 508 h 1224"/>
                <a:gd name="T108" fmla="*/ 1847 w 1857"/>
                <a:gd name="T109" fmla="*/ 548 h 1224"/>
                <a:gd name="T110" fmla="*/ 1847 w 1857"/>
                <a:gd name="T111" fmla="*/ 612 h 1224"/>
                <a:gd name="T112" fmla="*/ 1854 w 1857"/>
                <a:gd name="T113" fmla="*/ 675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57" h="1224">
                  <a:moveTo>
                    <a:pt x="1854" y="675"/>
                  </a:moveTo>
                  <a:lnTo>
                    <a:pt x="1854" y="675"/>
                  </a:lnTo>
                  <a:cubicBezTo>
                    <a:pt x="1853" y="694"/>
                    <a:pt x="1841" y="705"/>
                    <a:pt x="1834" y="723"/>
                  </a:cubicBezTo>
                  <a:lnTo>
                    <a:pt x="1834" y="723"/>
                  </a:lnTo>
                  <a:cubicBezTo>
                    <a:pt x="1821" y="755"/>
                    <a:pt x="1822" y="774"/>
                    <a:pt x="1789" y="787"/>
                  </a:cubicBezTo>
                  <a:lnTo>
                    <a:pt x="1789" y="787"/>
                  </a:lnTo>
                  <a:cubicBezTo>
                    <a:pt x="1761" y="798"/>
                    <a:pt x="1748" y="821"/>
                    <a:pt x="1720" y="830"/>
                  </a:cubicBezTo>
                  <a:lnTo>
                    <a:pt x="1720" y="830"/>
                  </a:lnTo>
                  <a:cubicBezTo>
                    <a:pt x="1656" y="848"/>
                    <a:pt x="1619" y="880"/>
                    <a:pt x="1608" y="948"/>
                  </a:cubicBezTo>
                  <a:lnTo>
                    <a:pt x="1608" y="948"/>
                  </a:lnTo>
                  <a:cubicBezTo>
                    <a:pt x="1654" y="980"/>
                    <a:pt x="1627" y="1012"/>
                    <a:pt x="1629" y="1055"/>
                  </a:cubicBezTo>
                  <a:lnTo>
                    <a:pt x="1629" y="1055"/>
                  </a:lnTo>
                  <a:cubicBezTo>
                    <a:pt x="1631" y="1111"/>
                    <a:pt x="1610" y="1115"/>
                    <a:pt x="1572" y="1146"/>
                  </a:cubicBezTo>
                  <a:lnTo>
                    <a:pt x="1572" y="1146"/>
                  </a:lnTo>
                  <a:cubicBezTo>
                    <a:pt x="1553" y="1162"/>
                    <a:pt x="1513" y="1196"/>
                    <a:pt x="1505" y="1223"/>
                  </a:cubicBezTo>
                  <a:lnTo>
                    <a:pt x="1505" y="1223"/>
                  </a:lnTo>
                  <a:cubicBezTo>
                    <a:pt x="1504" y="1223"/>
                    <a:pt x="1501" y="1222"/>
                    <a:pt x="1499" y="1220"/>
                  </a:cubicBezTo>
                  <a:lnTo>
                    <a:pt x="1499" y="1220"/>
                  </a:lnTo>
                  <a:cubicBezTo>
                    <a:pt x="1491" y="1216"/>
                    <a:pt x="1486" y="1211"/>
                    <a:pt x="1478" y="1207"/>
                  </a:cubicBezTo>
                  <a:lnTo>
                    <a:pt x="1478" y="1207"/>
                  </a:lnTo>
                  <a:cubicBezTo>
                    <a:pt x="1473" y="1204"/>
                    <a:pt x="1470" y="1201"/>
                    <a:pt x="1466" y="1196"/>
                  </a:cubicBezTo>
                  <a:lnTo>
                    <a:pt x="1466" y="1196"/>
                  </a:lnTo>
                  <a:cubicBezTo>
                    <a:pt x="1461" y="1191"/>
                    <a:pt x="1455" y="1186"/>
                    <a:pt x="1450" y="1181"/>
                  </a:cubicBezTo>
                  <a:lnTo>
                    <a:pt x="1450" y="1181"/>
                  </a:lnTo>
                  <a:cubicBezTo>
                    <a:pt x="1448" y="1177"/>
                    <a:pt x="1442" y="1173"/>
                    <a:pt x="1442" y="1169"/>
                  </a:cubicBezTo>
                  <a:lnTo>
                    <a:pt x="271" y="1208"/>
                  </a:lnTo>
                  <a:lnTo>
                    <a:pt x="271" y="1208"/>
                  </a:lnTo>
                  <a:cubicBezTo>
                    <a:pt x="271" y="1206"/>
                    <a:pt x="270" y="1205"/>
                    <a:pt x="270" y="1204"/>
                  </a:cubicBezTo>
                  <a:lnTo>
                    <a:pt x="270" y="1204"/>
                  </a:lnTo>
                  <a:cubicBezTo>
                    <a:pt x="264" y="1175"/>
                    <a:pt x="254" y="1157"/>
                    <a:pt x="232" y="1139"/>
                  </a:cubicBezTo>
                  <a:lnTo>
                    <a:pt x="232" y="1139"/>
                  </a:lnTo>
                  <a:cubicBezTo>
                    <a:pt x="199" y="1112"/>
                    <a:pt x="217" y="1101"/>
                    <a:pt x="214" y="1065"/>
                  </a:cubicBezTo>
                  <a:lnTo>
                    <a:pt x="214" y="1065"/>
                  </a:lnTo>
                  <a:cubicBezTo>
                    <a:pt x="212" y="1051"/>
                    <a:pt x="206" y="1040"/>
                    <a:pt x="202" y="1026"/>
                  </a:cubicBezTo>
                  <a:lnTo>
                    <a:pt x="202" y="1026"/>
                  </a:lnTo>
                  <a:cubicBezTo>
                    <a:pt x="193" y="998"/>
                    <a:pt x="212" y="969"/>
                    <a:pt x="194" y="941"/>
                  </a:cubicBezTo>
                  <a:lnTo>
                    <a:pt x="194" y="941"/>
                  </a:lnTo>
                  <a:cubicBezTo>
                    <a:pt x="185" y="929"/>
                    <a:pt x="171" y="919"/>
                    <a:pt x="168" y="903"/>
                  </a:cubicBezTo>
                  <a:lnTo>
                    <a:pt x="168" y="903"/>
                  </a:lnTo>
                  <a:cubicBezTo>
                    <a:pt x="165" y="889"/>
                    <a:pt x="170" y="871"/>
                    <a:pt x="169" y="856"/>
                  </a:cubicBezTo>
                  <a:lnTo>
                    <a:pt x="169" y="856"/>
                  </a:lnTo>
                  <a:cubicBezTo>
                    <a:pt x="168" y="819"/>
                    <a:pt x="150" y="813"/>
                    <a:pt x="124" y="791"/>
                  </a:cubicBezTo>
                  <a:lnTo>
                    <a:pt x="124" y="791"/>
                  </a:lnTo>
                  <a:cubicBezTo>
                    <a:pt x="134" y="771"/>
                    <a:pt x="129" y="742"/>
                    <a:pt x="128" y="720"/>
                  </a:cubicBezTo>
                  <a:lnTo>
                    <a:pt x="128" y="720"/>
                  </a:lnTo>
                  <a:cubicBezTo>
                    <a:pt x="126" y="691"/>
                    <a:pt x="119" y="682"/>
                    <a:pt x="98" y="665"/>
                  </a:cubicBezTo>
                  <a:lnTo>
                    <a:pt x="98" y="665"/>
                  </a:lnTo>
                  <a:cubicBezTo>
                    <a:pt x="94" y="651"/>
                    <a:pt x="99" y="639"/>
                    <a:pt x="97" y="625"/>
                  </a:cubicBezTo>
                  <a:lnTo>
                    <a:pt x="97" y="625"/>
                  </a:lnTo>
                  <a:cubicBezTo>
                    <a:pt x="95" y="609"/>
                    <a:pt x="90" y="613"/>
                    <a:pt x="80" y="602"/>
                  </a:cubicBezTo>
                  <a:lnTo>
                    <a:pt x="80" y="602"/>
                  </a:lnTo>
                  <a:cubicBezTo>
                    <a:pt x="61" y="582"/>
                    <a:pt x="85" y="569"/>
                    <a:pt x="80" y="546"/>
                  </a:cubicBezTo>
                  <a:lnTo>
                    <a:pt x="80" y="546"/>
                  </a:lnTo>
                  <a:cubicBezTo>
                    <a:pt x="76" y="523"/>
                    <a:pt x="55" y="513"/>
                    <a:pt x="50" y="493"/>
                  </a:cubicBezTo>
                  <a:lnTo>
                    <a:pt x="50" y="493"/>
                  </a:lnTo>
                  <a:cubicBezTo>
                    <a:pt x="45" y="475"/>
                    <a:pt x="44" y="457"/>
                    <a:pt x="43" y="439"/>
                  </a:cubicBezTo>
                  <a:lnTo>
                    <a:pt x="43" y="439"/>
                  </a:lnTo>
                  <a:cubicBezTo>
                    <a:pt x="40" y="421"/>
                    <a:pt x="35" y="416"/>
                    <a:pt x="27" y="399"/>
                  </a:cubicBezTo>
                  <a:lnTo>
                    <a:pt x="27" y="399"/>
                  </a:lnTo>
                  <a:cubicBezTo>
                    <a:pt x="23" y="393"/>
                    <a:pt x="22" y="387"/>
                    <a:pt x="21" y="380"/>
                  </a:cubicBezTo>
                  <a:lnTo>
                    <a:pt x="21" y="380"/>
                  </a:lnTo>
                  <a:lnTo>
                    <a:pt x="21" y="380"/>
                  </a:lnTo>
                  <a:cubicBezTo>
                    <a:pt x="20" y="377"/>
                    <a:pt x="20" y="374"/>
                    <a:pt x="19" y="371"/>
                  </a:cubicBezTo>
                  <a:lnTo>
                    <a:pt x="19" y="371"/>
                  </a:lnTo>
                  <a:cubicBezTo>
                    <a:pt x="14" y="350"/>
                    <a:pt x="8" y="335"/>
                    <a:pt x="11" y="313"/>
                  </a:cubicBezTo>
                  <a:lnTo>
                    <a:pt x="11" y="313"/>
                  </a:lnTo>
                  <a:cubicBezTo>
                    <a:pt x="14" y="304"/>
                    <a:pt x="17" y="295"/>
                    <a:pt x="17" y="285"/>
                  </a:cubicBezTo>
                  <a:lnTo>
                    <a:pt x="17" y="256"/>
                  </a:lnTo>
                  <a:lnTo>
                    <a:pt x="17" y="256"/>
                  </a:lnTo>
                  <a:cubicBezTo>
                    <a:pt x="17" y="245"/>
                    <a:pt x="11" y="238"/>
                    <a:pt x="8" y="226"/>
                  </a:cubicBezTo>
                  <a:lnTo>
                    <a:pt x="8" y="226"/>
                  </a:lnTo>
                  <a:cubicBezTo>
                    <a:pt x="6" y="218"/>
                    <a:pt x="8" y="207"/>
                    <a:pt x="10" y="200"/>
                  </a:cubicBezTo>
                  <a:lnTo>
                    <a:pt x="10" y="200"/>
                  </a:lnTo>
                  <a:cubicBezTo>
                    <a:pt x="11" y="188"/>
                    <a:pt x="11" y="178"/>
                    <a:pt x="17" y="169"/>
                  </a:cubicBezTo>
                  <a:lnTo>
                    <a:pt x="17" y="169"/>
                  </a:lnTo>
                  <a:cubicBezTo>
                    <a:pt x="23" y="160"/>
                    <a:pt x="27" y="154"/>
                    <a:pt x="25" y="143"/>
                  </a:cubicBezTo>
                  <a:lnTo>
                    <a:pt x="25" y="143"/>
                  </a:lnTo>
                  <a:cubicBezTo>
                    <a:pt x="23" y="131"/>
                    <a:pt x="14" y="125"/>
                    <a:pt x="8" y="118"/>
                  </a:cubicBezTo>
                  <a:lnTo>
                    <a:pt x="8" y="118"/>
                  </a:lnTo>
                  <a:cubicBezTo>
                    <a:pt x="2" y="110"/>
                    <a:pt x="0" y="99"/>
                    <a:pt x="2" y="89"/>
                  </a:cubicBezTo>
                  <a:lnTo>
                    <a:pt x="2" y="89"/>
                  </a:lnTo>
                  <a:cubicBezTo>
                    <a:pt x="4" y="78"/>
                    <a:pt x="14" y="74"/>
                    <a:pt x="11" y="63"/>
                  </a:cubicBezTo>
                  <a:lnTo>
                    <a:pt x="11" y="63"/>
                  </a:lnTo>
                  <a:cubicBezTo>
                    <a:pt x="11" y="54"/>
                    <a:pt x="9" y="48"/>
                    <a:pt x="8" y="40"/>
                  </a:cubicBezTo>
                  <a:lnTo>
                    <a:pt x="8" y="40"/>
                  </a:lnTo>
                  <a:cubicBezTo>
                    <a:pt x="15" y="40"/>
                    <a:pt x="39" y="40"/>
                    <a:pt x="76" y="40"/>
                  </a:cubicBezTo>
                  <a:lnTo>
                    <a:pt x="76" y="40"/>
                  </a:lnTo>
                  <a:cubicBezTo>
                    <a:pt x="346" y="41"/>
                    <a:pt x="1309" y="40"/>
                    <a:pt x="1540" y="0"/>
                  </a:cubicBezTo>
                  <a:lnTo>
                    <a:pt x="1540" y="0"/>
                  </a:lnTo>
                  <a:cubicBezTo>
                    <a:pt x="1543" y="27"/>
                    <a:pt x="1547" y="53"/>
                    <a:pt x="1561" y="76"/>
                  </a:cubicBezTo>
                  <a:lnTo>
                    <a:pt x="1561" y="76"/>
                  </a:lnTo>
                  <a:cubicBezTo>
                    <a:pt x="1570" y="93"/>
                    <a:pt x="1579" y="113"/>
                    <a:pt x="1578" y="133"/>
                  </a:cubicBezTo>
                  <a:lnTo>
                    <a:pt x="1578" y="133"/>
                  </a:lnTo>
                  <a:cubicBezTo>
                    <a:pt x="1577" y="155"/>
                    <a:pt x="1562" y="155"/>
                    <a:pt x="1553" y="174"/>
                  </a:cubicBezTo>
                  <a:lnTo>
                    <a:pt x="1553" y="174"/>
                  </a:lnTo>
                  <a:cubicBezTo>
                    <a:pt x="1533" y="215"/>
                    <a:pt x="1580" y="244"/>
                    <a:pt x="1592" y="278"/>
                  </a:cubicBezTo>
                  <a:lnTo>
                    <a:pt x="1592" y="278"/>
                  </a:lnTo>
                  <a:cubicBezTo>
                    <a:pt x="1599" y="295"/>
                    <a:pt x="1596" y="316"/>
                    <a:pt x="1614" y="329"/>
                  </a:cubicBezTo>
                  <a:lnTo>
                    <a:pt x="1614" y="329"/>
                  </a:lnTo>
                  <a:cubicBezTo>
                    <a:pt x="1630" y="341"/>
                    <a:pt x="1653" y="336"/>
                    <a:pt x="1672" y="340"/>
                  </a:cubicBezTo>
                  <a:lnTo>
                    <a:pt x="1672" y="340"/>
                  </a:lnTo>
                  <a:cubicBezTo>
                    <a:pt x="1697" y="346"/>
                    <a:pt x="1706" y="363"/>
                    <a:pt x="1714" y="381"/>
                  </a:cubicBezTo>
                  <a:lnTo>
                    <a:pt x="1714" y="381"/>
                  </a:lnTo>
                  <a:cubicBezTo>
                    <a:pt x="1721" y="396"/>
                    <a:pt x="1726" y="411"/>
                    <a:pt x="1739" y="422"/>
                  </a:cubicBezTo>
                  <a:lnTo>
                    <a:pt x="1739" y="422"/>
                  </a:lnTo>
                  <a:cubicBezTo>
                    <a:pt x="1754" y="435"/>
                    <a:pt x="1772" y="440"/>
                    <a:pt x="1783" y="457"/>
                  </a:cubicBezTo>
                  <a:lnTo>
                    <a:pt x="1783" y="457"/>
                  </a:lnTo>
                  <a:cubicBezTo>
                    <a:pt x="1792" y="474"/>
                    <a:pt x="1793" y="492"/>
                    <a:pt x="1806" y="508"/>
                  </a:cubicBezTo>
                  <a:lnTo>
                    <a:pt x="1806" y="508"/>
                  </a:lnTo>
                  <a:cubicBezTo>
                    <a:pt x="1817" y="524"/>
                    <a:pt x="1840" y="530"/>
                    <a:pt x="1847" y="548"/>
                  </a:cubicBezTo>
                  <a:lnTo>
                    <a:pt x="1847" y="548"/>
                  </a:lnTo>
                  <a:cubicBezTo>
                    <a:pt x="1853" y="564"/>
                    <a:pt x="1846" y="594"/>
                    <a:pt x="1847" y="612"/>
                  </a:cubicBezTo>
                  <a:lnTo>
                    <a:pt x="1847" y="612"/>
                  </a:lnTo>
                  <a:cubicBezTo>
                    <a:pt x="1848" y="632"/>
                    <a:pt x="1856" y="655"/>
                    <a:pt x="1854" y="675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0" name="Freeform 18">
              <a:extLst>
                <a:ext uri="{FF2B5EF4-FFF2-40B4-BE49-F238E27FC236}">
                  <a16:creationId xmlns:a16="http://schemas.microsoft.com/office/drawing/2014/main" id="{0D07525C-8221-4F4E-8241-DE82AD1F7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5792" y="4640170"/>
              <a:ext cx="1313418" cy="2019091"/>
            </a:xfrm>
            <a:custGeom>
              <a:avLst/>
              <a:gdLst>
                <a:gd name="T0" fmla="*/ 1616 w 2013"/>
                <a:gd name="T1" fmla="*/ 2636 h 3090"/>
                <a:gd name="T2" fmla="*/ 1616 w 2013"/>
                <a:gd name="T3" fmla="*/ 2636 h 3090"/>
                <a:gd name="T4" fmla="*/ 1617 w 2013"/>
                <a:gd name="T5" fmla="*/ 2631 h 3090"/>
                <a:gd name="T6" fmla="*/ 1617 w 2013"/>
                <a:gd name="T7" fmla="*/ 2631 h 3090"/>
                <a:gd name="T8" fmla="*/ 1616 w 2013"/>
                <a:gd name="T9" fmla="*/ 2636 h 3090"/>
                <a:gd name="T10" fmla="*/ 1168 w 2013"/>
                <a:gd name="T11" fmla="*/ 190 h 3090"/>
                <a:gd name="T12" fmla="*/ 1168 w 2013"/>
                <a:gd name="T13" fmla="*/ 190 h 3090"/>
                <a:gd name="T14" fmla="*/ 299 w 2013"/>
                <a:gd name="T15" fmla="*/ 0 h 3090"/>
                <a:gd name="T16" fmla="*/ 35 w 2013"/>
                <a:gd name="T17" fmla="*/ 1068 h 3090"/>
                <a:gd name="T18" fmla="*/ 0 w 2013"/>
                <a:gd name="T19" fmla="*/ 1173 h 3090"/>
                <a:gd name="T20" fmla="*/ 1374 w 2013"/>
                <a:gd name="T21" fmla="*/ 3089 h 3090"/>
                <a:gd name="T22" fmla="*/ 1374 w 2013"/>
                <a:gd name="T23" fmla="*/ 3089 h 3090"/>
                <a:gd name="T24" fmla="*/ 1374 w 2013"/>
                <a:gd name="T25" fmla="*/ 3072 h 3090"/>
                <a:gd name="T26" fmla="*/ 1374 w 2013"/>
                <a:gd name="T27" fmla="*/ 3072 h 3090"/>
                <a:gd name="T28" fmla="*/ 1367 w 2013"/>
                <a:gd name="T29" fmla="*/ 3046 h 3090"/>
                <a:gd name="T30" fmla="*/ 1367 w 2013"/>
                <a:gd name="T31" fmla="*/ 3046 h 3090"/>
                <a:gd name="T32" fmla="*/ 1373 w 2013"/>
                <a:gd name="T33" fmla="*/ 3019 h 3090"/>
                <a:gd name="T34" fmla="*/ 1373 w 2013"/>
                <a:gd name="T35" fmla="*/ 3019 h 3090"/>
                <a:gd name="T36" fmla="*/ 1367 w 2013"/>
                <a:gd name="T37" fmla="*/ 2992 h 3090"/>
                <a:gd name="T38" fmla="*/ 1367 w 2013"/>
                <a:gd name="T39" fmla="*/ 2992 h 3090"/>
                <a:gd name="T40" fmla="*/ 1380 w 2013"/>
                <a:gd name="T41" fmla="*/ 2971 h 3090"/>
                <a:gd name="T42" fmla="*/ 1380 w 2013"/>
                <a:gd name="T43" fmla="*/ 2971 h 3090"/>
                <a:gd name="T44" fmla="*/ 1386 w 2013"/>
                <a:gd name="T45" fmla="*/ 2913 h 3090"/>
                <a:gd name="T46" fmla="*/ 1386 w 2013"/>
                <a:gd name="T47" fmla="*/ 2913 h 3090"/>
                <a:gd name="T48" fmla="*/ 1398 w 2013"/>
                <a:gd name="T49" fmla="*/ 2831 h 3090"/>
                <a:gd name="T50" fmla="*/ 1398 w 2013"/>
                <a:gd name="T51" fmla="*/ 2831 h 3090"/>
                <a:gd name="T52" fmla="*/ 1400 w 2013"/>
                <a:gd name="T53" fmla="*/ 2781 h 3090"/>
                <a:gd name="T54" fmla="*/ 1400 w 2013"/>
                <a:gd name="T55" fmla="*/ 2781 h 3090"/>
                <a:gd name="T56" fmla="*/ 1423 w 2013"/>
                <a:gd name="T57" fmla="*/ 2747 h 3090"/>
                <a:gd name="T58" fmla="*/ 1423 w 2013"/>
                <a:gd name="T59" fmla="*/ 2747 h 3090"/>
                <a:gd name="T60" fmla="*/ 1416 w 2013"/>
                <a:gd name="T61" fmla="*/ 2646 h 3090"/>
                <a:gd name="T62" fmla="*/ 1416 w 2013"/>
                <a:gd name="T63" fmla="*/ 2646 h 3090"/>
                <a:gd name="T64" fmla="*/ 1455 w 2013"/>
                <a:gd name="T65" fmla="*/ 2640 h 3090"/>
                <a:gd name="T66" fmla="*/ 1455 w 2013"/>
                <a:gd name="T67" fmla="*/ 2640 h 3090"/>
                <a:gd name="T68" fmla="*/ 1504 w 2013"/>
                <a:gd name="T69" fmla="*/ 2656 h 3090"/>
                <a:gd name="T70" fmla="*/ 1504 w 2013"/>
                <a:gd name="T71" fmla="*/ 2656 h 3090"/>
                <a:gd name="T72" fmla="*/ 1540 w 2013"/>
                <a:gd name="T73" fmla="*/ 2681 h 3090"/>
                <a:gd name="T74" fmla="*/ 1540 w 2013"/>
                <a:gd name="T75" fmla="*/ 2681 h 3090"/>
                <a:gd name="T76" fmla="*/ 1569 w 2013"/>
                <a:gd name="T77" fmla="*/ 2677 h 3090"/>
                <a:gd name="T78" fmla="*/ 1569 w 2013"/>
                <a:gd name="T79" fmla="*/ 2677 h 3090"/>
                <a:gd name="T80" fmla="*/ 1609 w 2013"/>
                <a:gd name="T81" fmla="*/ 2666 h 3090"/>
                <a:gd name="T82" fmla="*/ 1609 w 2013"/>
                <a:gd name="T83" fmla="*/ 2666 h 3090"/>
                <a:gd name="T84" fmla="*/ 1617 w 2013"/>
                <a:gd name="T85" fmla="*/ 2643 h 3090"/>
                <a:gd name="T86" fmla="*/ 1617 w 2013"/>
                <a:gd name="T87" fmla="*/ 2643 h 3090"/>
                <a:gd name="T88" fmla="*/ 1616 w 2013"/>
                <a:gd name="T89" fmla="*/ 2646 h 3090"/>
                <a:gd name="T90" fmla="*/ 1616 w 2013"/>
                <a:gd name="T91" fmla="*/ 2646 h 3090"/>
                <a:gd name="T92" fmla="*/ 1616 w 2013"/>
                <a:gd name="T93" fmla="*/ 2637 h 3090"/>
                <a:gd name="T94" fmla="*/ 1616 w 2013"/>
                <a:gd name="T95" fmla="*/ 2637 h 3090"/>
                <a:gd name="T96" fmla="*/ 1617 w 2013"/>
                <a:gd name="T97" fmla="*/ 2643 h 3090"/>
                <a:gd name="T98" fmla="*/ 1617 w 2013"/>
                <a:gd name="T99" fmla="*/ 2643 h 3090"/>
                <a:gd name="T100" fmla="*/ 1620 w 2013"/>
                <a:gd name="T101" fmla="*/ 2624 h 3090"/>
                <a:gd name="T102" fmla="*/ 1620 w 2013"/>
                <a:gd name="T103" fmla="*/ 2652 h 3090"/>
                <a:gd name="T104" fmla="*/ 1675 w 2013"/>
                <a:gd name="T105" fmla="*/ 2327 h 3090"/>
                <a:gd name="T106" fmla="*/ 2012 w 2013"/>
                <a:gd name="T107" fmla="*/ 334 h 3090"/>
                <a:gd name="T108" fmla="*/ 2012 w 2013"/>
                <a:gd name="T109" fmla="*/ 334 h 3090"/>
                <a:gd name="T110" fmla="*/ 1168 w 2013"/>
                <a:gd name="T111" fmla="*/ 19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13" h="3090">
                  <a:moveTo>
                    <a:pt x="1616" y="2636"/>
                  </a:moveTo>
                  <a:lnTo>
                    <a:pt x="1616" y="2636"/>
                  </a:lnTo>
                  <a:cubicBezTo>
                    <a:pt x="1616" y="2634"/>
                    <a:pt x="1616" y="2633"/>
                    <a:pt x="1617" y="2631"/>
                  </a:cubicBezTo>
                  <a:lnTo>
                    <a:pt x="1617" y="2631"/>
                  </a:lnTo>
                  <a:cubicBezTo>
                    <a:pt x="1616" y="2633"/>
                    <a:pt x="1616" y="2634"/>
                    <a:pt x="1616" y="2636"/>
                  </a:cubicBezTo>
                  <a:close/>
                  <a:moveTo>
                    <a:pt x="1168" y="190"/>
                  </a:moveTo>
                  <a:lnTo>
                    <a:pt x="1168" y="190"/>
                  </a:lnTo>
                  <a:cubicBezTo>
                    <a:pt x="853" y="128"/>
                    <a:pt x="561" y="63"/>
                    <a:pt x="299" y="0"/>
                  </a:cubicBezTo>
                  <a:lnTo>
                    <a:pt x="35" y="1068"/>
                  </a:lnTo>
                  <a:lnTo>
                    <a:pt x="0" y="1173"/>
                  </a:lnTo>
                  <a:lnTo>
                    <a:pt x="1374" y="3089"/>
                  </a:lnTo>
                  <a:lnTo>
                    <a:pt x="1374" y="3089"/>
                  </a:lnTo>
                  <a:cubicBezTo>
                    <a:pt x="1375" y="3083"/>
                    <a:pt x="1375" y="3077"/>
                    <a:pt x="1374" y="3072"/>
                  </a:cubicBezTo>
                  <a:lnTo>
                    <a:pt x="1374" y="3072"/>
                  </a:lnTo>
                  <a:cubicBezTo>
                    <a:pt x="1371" y="3061"/>
                    <a:pt x="1368" y="3057"/>
                    <a:pt x="1367" y="3046"/>
                  </a:cubicBezTo>
                  <a:lnTo>
                    <a:pt x="1367" y="3046"/>
                  </a:lnTo>
                  <a:cubicBezTo>
                    <a:pt x="1367" y="3035"/>
                    <a:pt x="1372" y="3027"/>
                    <a:pt x="1373" y="3019"/>
                  </a:cubicBezTo>
                  <a:lnTo>
                    <a:pt x="1373" y="3019"/>
                  </a:lnTo>
                  <a:cubicBezTo>
                    <a:pt x="1374" y="3008"/>
                    <a:pt x="1366" y="3002"/>
                    <a:pt x="1367" y="2992"/>
                  </a:cubicBezTo>
                  <a:lnTo>
                    <a:pt x="1367" y="2992"/>
                  </a:lnTo>
                  <a:cubicBezTo>
                    <a:pt x="1368" y="2983"/>
                    <a:pt x="1375" y="2979"/>
                    <a:pt x="1380" y="2971"/>
                  </a:cubicBezTo>
                  <a:lnTo>
                    <a:pt x="1380" y="2971"/>
                  </a:lnTo>
                  <a:cubicBezTo>
                    <a:pt x="1392" y="2951"/>
                    <a:pt x="1391" y="2935"/>
                    <a:pt x="1386" y="2913"/>
                  </a:cubicBezTo>
                  <a:lnTo>
                    <a:pt x="1386" y="2913"/>
                  </a:lnTo>
                  <a:cubicBezTo>
                    <a:pt x="1354" y="2901"/>
                    <a:pt x="1396" y="2846"/>
                    <a:pt x="1398" y="2831"/>
                  </a:cubicBezTo>
                  <a:lnTo>
                    <a:pt x="1398" y="2831"/>
                  </a:lnTo>
                  <a:cubicBezTo>
                    <a:pt x="1400" y="2811"/>
                    <a:pt x="1391" y="2799"/>
                    <a:pt x="1400" y="2781"/>
                  </a:cubicBezTo>
                  <a:lnTo>
                    <a:pt x="1400" y="2781"/>
                  </a:lnTo>
                  <a:cubicBezTo>
                    <a:pt x="1406" y="2770"/>
                    <a:pt x="1419" y="2760"/>
                    <a:pt x="1423" y="2747"/>
                  </a:cubicBezTo>
                  <a:lnTo>
                    <a:pt x="1423" y="2747"/>
                  </a:lnTo>
                  <a:cubicBezTo>
                    <a:pt x="1435" y="2714"/>
                    <a:pt x="1403" y="2676"/>
                    <a:pt x="1416" y="2646"/>
                  </a:cubicBezTo>
                  <a:lnTo>
                    <a:pt x="1416" y="2646"/>
                  </a:lnTo>
                  <a:cubicBezTo>
                    <a:pt x="1424" y="2630"/>
                    <a:pt x="1442" y="2634"/>
                    <a:pt x="1455" y="2640"/>
                  </a:cubicBezTo>
                  <a:lnTo>
                    <a:pt x="1455" y="2640"/>
                  </a:lnTo>
                  <a:cubicBezTo>
                    <a:pt x="1475" y="2652"/>
                    <a:pt x="1479" y="2655"/>
                    <a:pt x="1504" y="2656"/>
                  </a:cubicBezTo>
                  <a:lnTo>
                    <a:pt x="1504" y="2656"/>
                  </a:lnTo>
                  <a:cubicBezTo>
                    <a:pt x="1527" y="2657"/>
                    <a:pt x="1526" y="2666"/>
                    <a:pt x="1540" y="2681"/>
                  </a:cubicBezTo>
                  <a:lnTo>
                    <a:pt x="1540" y="2681"/>
                  </a:lnTo>
                  <a:cubicBezTo>
                    <a:pt x="1557" y="2702"/>
                    <a:pt x="1556" y="2690"/>
                    <a:pt x="1569" y="2677"/>
                  </a:cubicBezTo>
                  <a:lnTo>
                    <a:pt x="1569" y="2677"/>
                  </a:lnTo>
                  <a:cubicBezTo>
                    <a:pt x="1582" y="2664"/>
                    <a:pt x="1596" y="2673"/>
                    <a:pt x="1609" y="2666"/>
                  </a:cubicBezTo>
                  <a:lnTo>
                    <a:pt x="1609" y="2666"/>
                  </a:lnTo>
                  <a:cubicBezTo>
                    <a:pt x="1618" y="2660"/>
                    <a:pt x="1618" y="2652"/>
                    <a:pt x="1617" y="2643"/>
                  </a:cubicBezTo>
                  <a:lnTo>
                    <a:pt x="1617" y="2643"/>
                  </a:lnTo>
                  <a:cubicBezTo>
                    <a:pt x="1617" y="2644"/>
                    <a:pt x="1617" y="2645"/>
                    <a:pt x="1616" y="2646"/>
                  </a:cubicBezTo>
                  <a:lnTo>
                    <a:pt x="1616" y="2646"/>
                  </a:lnTo>
                  <a:cubicBezTo>
                    <a:pt x="1616" y="2643"/>
                    <a:pt x="1616" y="2640"/>
                    <a:pt x="1616" y="2637"/>
                  </a:cubicBezTo>
                  <a:lnTo>
                    <a:pt x="1616" y="2637"/>
                  </a:lnTo>
                  <a:cubicBezTo>
                    <a:pt x="1616" y="2639"/>
                    <a:pt x="1617" y="2642"/>
                    <a:pt x="1617" y="2643"/>
                  </a:cubicBezTo>
                  <a:lnTo>
                    <a:pt x="1617" y="2643"/>
                  </a:lnTo>
                  <a:cubicBezTo>
                    <a:pt x="1618" y="2637"/>
                    <a:pt x="1620" y="2630"/>
                    <a:pt x="1620" y="2624"/>
                  </a:cubicBezTo>
                  <a:lnTo>
                    <a:pt x="1620" y="2652"/>
                  </a:lnTo>
                  <a:lnTo>
                    <a:pt x="1675" y="2327"/>
                  </a:lnTo>
                  <a:lnTo>
                    <a:pt x="2012" y="334"/>
                  </a:lnTo>
                  <a:lnTo>
                    <a:pt x="2012" y="334"/>
                  </a:lnTo>
                  <a:cubicBezTo>
                    <a:pt x="1717" y="291"/>
                    <a:pt x="1435" y="242"/>
                    <a:pt x="1168" y="190"/>
                  </a:cubicBezTo>
                  <a:close/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1" name="Freeform 19">
              <a:extLst>
                <a:ext uri="{FF2B5EF4-FFF2-40B4-BE49-F238E27FC236}">
                  <a16:creationId xmlns:a16="http://schemas.microsoft.com/office/drawing/2014/main" id="{2C87ED83-104F-6D46-96E4-15D2F9B3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9186" y="4170680"/>
              <a:ext cx="1437272" cy="1192445"/>
            </a:xfrm>
            <a:custGeom>
              <a:avLst/>
              <a:gdLst>
                <a:gd name="T0" fmla="*/ 212 w 2200"/>
                <a:gd name="T1" fmla="*/ 144 h 1826"/>
                <a:gd name="T2" fmla="*/ 212 w 2200"/>
                <a:gd name="T3" fmla="*/ 144 h 1826"/>
                <a:gd name="T4" fmla="*/ 63 w 2200"/>
                <a:gd name="T5" fmla="*/ 1156 h 1826"/>
                <a:gd name="T6" fmla="*/ 0 w 2200"/>
                <a:gd name="T7" fmla="*/ 1578 h 1826"/>
                <a:gd name="T8" fmla="*/ 0 w 2200"/>
                <a:gd name="T9" fmla="*/ 1578 h 1826"/>
                <a:gd name="T10" fmla="*/ 595 w 2200"/>
                <a:gd name="T11" fmla="*/ 1663 h 1826"/>
                <a:gd name="T12" fmla="*/ 595 w 2200"/>
                <a:gd name="T13" fmla="*/ 1663 h 1826"/>
                <a:gd name="T14" fmla="*/ 2085 w 2200"/>
                <a:gd name="T15" fmla="*/ 1825 h 1826"/>
                <a:gd name="T16" fmla="*/ 2143 w 2200"/>
                <a:gd name="T17" fmla="*/ 1007 h 1826"/>
                <a:gd name="T18" fmla="*/ 2199 w 2200"/>
                <a:gd name="T19" fmla="*/ 201 h 1826"/>
                <a:gd name="T20" fmla="*/ 234 w 2200"/>
                <a:gd name="T21" fmla="*/ 0 h 1826"/>
                <a:gd name="T22" fmla="*/ 212 w 2200"/>
                <a:gd name="T23" fmla="*/ 144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00" h="1826">
                  <a:moveTo>
                    <a:pt x="212" y="144"/>
                  </a:moveTo>
                  <a:lnTo>
                    <a:pt x="212" y="144"/>
                  </a:lnTo>
                  <a:lnTo>
                    <a:pt x="63" y="1156"/>
                  </a:lnTo>
                  <a:lnTo>
                    <a:pt x="0" y="1578"/>
                  </a:lnTo>
                  <a:lnTo>
                    <a:pt x="0" y="1578"/>
                  </a:lnTo>
                  <a:cubicBezTo>
                    <a:pt x="0" y="1578"/>
                    <a:pt x="246" y="1616"/>
                    <a:pt x="595" y="1663"/>
                  </a:cubicBezTo>
                  <a:lnTo>
                    <a:pt x="595" y="1663"/>
                  </a:lnTo>
                  <a:cubicBezTo>
                    <a:pt x="1025" y="1721"/>
                    <a:pt x="1612" y="1792"/>
                    <a:pt x="2085" y="1825"/>
                  </a:cubicBezTo>
                  <a:lnTo>
                    <a:pt x="2143" y="1007"/>
                  </a:lnTo>
                  <a:lnTo>
                    <a:pt x="2199" y="201"/>
                  </a:lnTo>
                  <a:lnTo>
                    <a:pt x="234" y="0"/>
                  </a:lnTo>
                  <a:lnTo>
                    <a:pt x="212" y="144"/>
                  </a:ln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2" name="Freeform 20">
              <a:extLst>
                <a:ext uri="{FF2B5EF4-FFF2-40B4-BE49-F238E27FC236}">
                  <a16:creationId xmlns:a16="http://schemas.microsoft.com/office/drawing/2014/main" id="{9C574BC2-2C01-0143-86A6-4F80CEAF0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10886" y="6564211"/>
              <a:ext cx="1019627" cy="953379"/>
            </a:xfrm>
            <a:custGeom>
              <a:avLst/>
              <a:gdLst>
                <a:gd name="T0" fmla="*/ 1403 w 1561"/>
                <a:gd name="T1" fmla="*/ 97 h 1461"/>
                <a:gd name="T2" fmla="*/ 1416 w 1561"/>
                <a:gd name="T3" fmla="*/ 70 h 1461"/>
                <a:gd name="T4" fmla="*/ 1419 w 1561"/>
                <a:gd name="T5" fmla="*/ 43 h 1461"/>
                <a:gd name="T6" fmla="*/ 1400 w 1561"/>
                <a:gd name="T7" fmla="*/ 0 h 1461"/>
                <a:gd name="T8" fmla="*/ 0 w 1561"/>
                <a:gd name="T9" fmla="*/ 72 h 1461"/>
                <a:gd name="T10" fmla="*/ 41 w 1561"/>
                <a:gd name="T11" fmla="*/ 1198 h 1461"/>
                <a:gd name="T12" fmla="*/ 47 w 1561"/>
                <a:gd name="T13" fmla="*/ 1205 h 1461"/>
                <a:gd name="T14" fmla="*/ 68 w 1561"/>
                <a:gd name="T15" fmla="*/ 1229 h 1461"/>
                <a:gd name="T16" fmla="*/ 103 w 1561"/>
                <a:gd name="T17" fmla="*/ 1217 h 1461"/>
                <a:gd name="T18" fmla="*/ 130 w 1561"/>
                <a:gd name="T19" fmla="*/ 1209 h 1461"/>
                <a:gd name="T20" fmla="*/ 196 w 1561"/>
                <a:gd name="T21" fmla="*/ 1460 h 1461"/>
                <a:gd name="T22" fmla="*/ 1151 w 1561"/>
                <a:gd name="T23" fmla="*/ 1421 h 1461"/>
                <a:gd name="T24" fmla="*/ 1148 w 1561"/>
                <a:gd name="T25" fmla="*/ 1408 h 1461"/>
                <a:gd name="T26" fmla="*/ 1159 w 1561"/>
                <a:gd name="T27" fmla="*/ 1363 h 1461"/>
                <a:gd name="T28" fmla="*/ 1123 w 1561"/>
                <a:gd name="T29" fmla="*/ 1312 h 1461"/>
                <a:gd name="T30" fmla="*/ 1159 w 1561"/>
                <a:gd name="T31" fmla="*/ 1224 h 1461"/>
                <a:gd name="T32" fmla="*/ 1100 w 1561"/>
                <a:gd name="T33" fmla="*/ 1259 h 1461"/>
                <a:gd name="T34" fmla="*/ 1115 w 1561"/>
                <a:gd name="T35" fmla="*/ 1163 h 1461"/>
                <a:gd name="T36" fmla="*/ 1142 w 1561"/>
                <a:gd name="T37" fmla="*/ 1122 h 1461"/>
                <a:gd name="T38" fmla="*/ 1161 w 1561"/>
                <a:gd name="T39" fmla="*/ 1074 h 1461"/>
                <a:gd name="T40" fmla="*/ 1161 w 1561"/>
                <a:gd name="T41" fmla="*/ 1013 h 1461"/>
                <a:gd name="T42" fmla="*/ 1194 w 1561"/>
                <a:gd name="T43" fmla="*/ 984 h 1461"/>
                <a:gd name="T44" fmla="*/ 1216 w 1561"/>
                <a:gd name="T45" fmla="*/ 899 h 1461"/>
                <a:gd name="T46" fmla="*/ 1258 w 1561"/>
                <a:gd name="T47" fmla="*/ 886 h 1461"/>
                <a:gd name="T48" fmla="*/ 1293 w 1561"/>
                <a:gd name="T49" fmla="*/ 793 h 1461"/>
                <a:gd name="T50" fmla="*/ 1305 w 1561"/>
                <a:gd name="T51" fmla="*/ 764 h 1461"/>
                <a:gd name="T52" fmla="*/ 1325 w 1561"/>
                <a:gd name="T53" fmla="*/ 762 h 1461"/>
                <a:gd name="T54" fmla="*/ 1341 w 1561"/>
                <a:gd name="T55" fmla="*/ 711 h 1461"/>
                <a:gd name="T56" fmla="*/ 1382 w 1561"/>
                <a:gd name="T57" fmla="*/ 609 h 1461"/>
                <a:gd name="T58" fmla="*/ 1386 w 1561"/>
                <a:gd name="T59" fmla="*/ 604 h 1461"/>
                <a:gd name="T60" fmla="*/ 1435 w 1561"/>
                <a:gd name="T61" fmla="*/ 570 h 1461"/>
                <a:gd name="T62" fmla="*/ 1445 w 1561"/>
                <a:gd name="T63" fmla="*/ 519 h 1461"/>
                <a:gd name="T64" fmla="*/ 1440 w 1561"/>
                <a:gd name="T65" fmla="*/ 461 h 1461"/>
                <a:gd name="T66" fmla="*/ 1465 w 1561"/>
                <a:gd name="T67" fmla="*/ 416 h 1461"/>
                <a:gd name="T68" fmla="*/ 1476 w 1561"/>
                <a:gd name="T69" fmla="*/ 353 h 1461"/>
                <a:gd name="T70" fmla="*/ 1501 w 1561"/>
                <a:gd name="T71" fmla="*/ 305 h 1461"/>
                <a:gd name="T72" fmla="*/ 1560 w 1561"/>
                <a:gd name="T73" fmla="*/ 189 h 1461"/>
                <a:gd name="T74" fmla="*/ 1400 w 1561"/>
                <a:gd name="T75" fmla="*/ 201 h 1461"/>
                <a:gd name="T76" fmla="*/ 1403 w 1561"/>
                <a:gd name="T77" fmla="*/ 97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1" h="1461">
                  <a:moveTo>
                    <a:pt x="1403" y="97"/>
                  </a:moveTo>
                  <a:lnTo>
                    <a:pt x="1403" y="97"/>
                  </a:lnTo>
                  <a:cubicBezTo>
                    <a:pt x="1407" y="89"/>
                    <a:pt x="1413" y="80"/>
                    <a:pt x="1416" y="70"/>
                  </a:cubicBezTo>
                  <a:lnTo>
                    <a:pt x="1416" y="70"/>
                  </a:lnTo>
                  <a:cubicBezTo>
                    <a:pt x="1419" y="60"/>
                    <a:pt x="1419" y="53"/>
                    <a:pt x="1419" y="43"/>
                  </a:cubicBezTo>
                  <a:lnTo>
                    <a:pt x="1419" y="43"/>
                  </a:lnTo>
                  <a:cubicBezTo>
                    <a:pt x="1417" y="26"/>
                    <a:pt x="1410" y="12"/>
                    <a:pt x="1401" y="0"/>
                  </a:cubicBezTo>
                  <a:lnTo>
                    <a:pt x="1400" y="0"/>
                  </a:lnTo>
                  <a:lnTo>
                    <a:pt x="1400" y="0"/>
                  </a:lnTo>
                  <a:cubicBezTo>
                    <a:pt x="1359" y="2"/>
                    <a:pt x="247" y="71"/>
                    <a:pt x="0" y="72"/>
                  </a:cubicBezTo>
                  <a:lnTo>
                    <a:pt x="41" y="1198"/>
                  </a:lnTo>
                  <a:lnTo>
                    <a:pt x="41" y="1198"/>
                  </a:lnTo>
                  <a:cubicBezTo>
                    <a:pt x="43" y="1201"/>
                    <a:pt x="45" y="1203"/>
                    <a:pt x="47" y="1205"/>
                  </a:cubicBezTo>
                  <a:lnTo>
                    <a:pt x="47" y="1205"/>
                  </a:lnTo>
                  <a:cubicBezTo>
                    <a:pt x="54" y="1214"/>
                    <a:pt x="57" y="1225"/>
                    <a:pt x="68" y="1229"/>
                  </a:cubicBezTo>
                  <a:lnTo>
                    <a:pt x="68" y="1229"/>
                  </a:lnTo>
                  <a:cubicBezTo>
                    <a:pt x="80" y="1233"/>
                    <a:pt x="91" y="1219"/>
                    <a:pt x="103" y="1217"/>
                  </a:cubicBezTo>
                  <a:lnTo>
                    <a:pt x="103" y="1217"/>
                  </a:lnTo>
                  <a:cubicBezTo>
                    <a:pt x="113" y="1215"/>
                    <a:pt x="120" y="1215"/>
                    <a:pt x="130" y="1209"/>
                  </a:cubicBezTo>
                  <a:lnTo>
                    <a:pt x="130" y="1209"/>
                  </a:lnTo>
                  <a:cubicBezTo>
                    <a:pt x="148" y="1198"/>
                    <a:pt x="168" y="1183"/>
                    <a:pt x="187" y="1191"/>
                  </a:cubicBezTo>
                  <a:lnTo>
                    <a:pt x="196" y="1460"/>
                  </a:lnTo>
                  <a:lnTo>
                    <a:pt x="1151" y="1421"/>
                  </a:lnTo>
                  <a:lnTo>
                    <a:pt x="1151" y="1421"/>
                  </a:lnTo>
                  <a:lnTo>
                    <a:pt x="1151" y="1421"/>
                  </a:lnTo>
                  <a:cubicBezTo>
                    <a:pt x="1150" y="1416"/>
                    <a:pt x="1149" y="1411"/>
                    <a:pt x="1148" y="1408"/>
                  </a:cubicBezTo>
                  <a:lnTo>
                    <a:pt x="1148" y="1408"/>
                  </a:lnTo>
                  <a:cubicBezTo>
                    <a:pt x="1146" y="1390"/>
                    <a:pt x="1151" y="1379"/>
                    <a:pt x="1159" y="1363"/>
                  </a:cubicBezTo>
                  <a:lnTo>
                    <a:pt x="1159" y="1363"/>
                  </a:lnTo>
                  <a:cubicBezTo>
                    <a:pt x="1183" y="1315"/>
                    <a:pt x="1154" y="1335"/>
                    <a:pt x="1123" y="1312"/>
                  </a:cubicBezTo>
                  <a:lnTo>
                    <a:pt x="1123" y="1312"/>
                  </a:lnTo>
                  <a:cubicBezTo>
                    <a:pt x="1123" y="1283"/>
                    <a:pt x="1177" y="1258"/>
                    <a:pt x="1159" y="1224"/>
                  </a:cubicBezTo>
                  <a:lnTo>
                    <a:pt x="1159" y="1224"/>
                  </a:lnTo>
                  <a:cubicBezTo>
                    <a:pt x="1142" y="1193"/>
                    <a:pt x="1117" y="1245"/>
                    <a:pt x="1100" y="1259"/>
                  </a:cubicBezTo>
                  <a:lnTo>
                    <a:pt x="1100" y="1259"/>
                  </a:lnTo>
                  <a:cubicBezTo>
                    <a:pt x="1072" y="1234"/>
                    <a:pt x="1109" y="1191"/>
                    <a:pt x="1115" y="1163"/>
                  </a:cubicBezTo>
                  <a:lnTo>
                    <a:pt x="1115" y="1163"/>
                  </a:lnTo>
                  <a:cubicBezTo>
                    <a:pt x="1121" y="1136"/>
                    <a:pt x="1125" y="1140"/>
                    <a:pt x="1142" y="1122"/>
                  </a:cubicBezTo>
                  <a:lnTo>
                    <a:pt x="1142" y="1122"/>
                  </a:lnTo>
                  <a:cubicBezTo>
                    <a:pt x="1154" y="1109"/>
                    <a:pt x="1159" y="1091"/>
                    <a:pt x="1161" y="1074"/>
                  </a:cubicBezTo>
                  <a:lnTo>
                    <a:pt x="1161" y="1074"/>
                  </a:lnTo>
                  <a:cubicBezTo>
                    <a:pt x="1163" y="1054"/>
                    <a:pt x="1157" y="1032"/>
                    <a:pt x="1161" y="1013"/>
                  </a:cubicBezTo>
                  <a:lnTo>
                    <a:pt x="1161" y="1013"/>
                  </a:lnTo>
                  <a:cubicBezTo>
                    <a:pt x="1167" y="986"/>
                    <a:pt x="1178" y="997"/>
                    <a:pt x="1194" y="984"/>
                  </a:cubicBezTo>
                  <a:lnTo>
                    <a:pt x="1194" y="984"/>
                  </a:lnTo>
                  <a:cubicBezTo>
                    <a:pt x="1218" y="965"/>
                    <a:pt x="1185" y="899"/>
                    <a:pt x="1216" y="899"/>
                  </a:cubicBezTo>
                  <a:lnTo>
                    <a:pt x="1216" y="899"/>
                  </a:lnTo>
                  <a:cubicBezTo>
                    <a:pt x="1220" y="885"/>
                    <a:pt x="1253" y="864"/>
                    <a:pt x="1258" y="886"/>
                  </a:cubicBezTo>
                  <a:lnTo>
                    <a:pt x="1258" y="886"/>
                  </a:lnTo>
                  <a:cubicBezTo>
                    <a:pt x="1288" y="888"/>
                    <a:pt x="1288" y="812"/>
                    <a:pt x="1293" y="793"/>
                  </a:cubicBezTo>
                  <a:lnTo>
                    <a:pt x="1293" y="793"/>
                  </a:lnTo>
                  <a:cubicBezTo>
                    <a:pt x="1295" y="787"/>
                    <a:pt x="1300" y="769"/>
                    <a:pt x="1305" y="764"/>
                  </a:cubicBezTo>
                  <a:lnTo>
                    <a:pt x="1305" y="764"/>
                  </a:lnTo>
                  <a:cubicBezTo>
                    <a:pt x="1314" y="757"/>
                    <a:pt x="1324" y="763"/>
                    <a:pt x="1325" y="762"/>
                  </a:cubicBezTo>
                  <a:lnTo>
                    <a:pt x="1325" y="762"/>
                  </a:lnTo>
                  <a:cubicBezTo>
                    <a:pt x="1342" y="751"/>
                    <a:pt x="1338" y="730"/>
                    <a:pt x="1341" y="711"/>
                  </a:cubicBezTo>
                  <a:lnTo>
                    <a:pt x="1341" y="711"/>
                  </a:lnTo>
                  <a:cubicBezTo>
                    <a:pt x="1347" y="677"/>
                    <a:pt x="1359" y="638"/>
                    <a:pt x="1382" y="609"/>
                  </a:cubicBezTo>
                  <a:lnTo>
                    <a:pt x="1382" y="609"/>
                  </a:lnTo>
                  <a:cubicBezTo>
                    <a:pt x="1384" y="607"/>
                    <a:pt x="1385" y="606"/>
                    <a:pt x="1386" y="604"/>
                  </a:cubicBezTo>
                  <a:lnTo>
                    <a:pt x="1386" y="604"/>
                  </a:lnTo>
                  <a:cubicBezTo>
                    <a:pt x="1400" y="587"/>
                    <a:pt x="1421" y="585"/>
                    <a:pt x="1435" y="570"/>
                  </a:cubicBezTo>
                  <a:lnTo>
                    <a:pt x="1435" y="570"/>
                  </a:lnTo>
                  <a:cubicBezTo>
                    <a:pt x="1452" y="554"/>
                    <a:pt x="1447" y="540"/>
                    <a:pt x="1445" y="519"/>
                  </a:cubicBezTo>
                  <a:lnTo>
                    <a:pt x="1445" y="519"/>
                  </a:lnTo>
                  <a:cubicBezTo>
                    <a:pt x="1443" y="499"/>
                    <a:pt x="1439" y="480"/>
                    <a:pt x="1440" y="461"/>
                  </a:cubicBezTo>
                  <a:lnTo>
                    <a:pt x="1440" y="461"/>
                  </a:lnTo>
                  <a:cubicBezTo>
                    <a:pt x="1440" y="435"/>
                    <a:pt x="1450" y="434"/>
                    <a:pt x="1465" y="416"/>
                  </a:cubicBezTo>
                  <a:lnTo>
                    <a:pt x="1465" y="416"/>
                  </a:lnTo>
                  <a:cubicBezTo>
                    <a:pt x="1482" y="397"/>
                    <a:pt x="1473" y="375"/>
                    <a:pt x="1476" y="353"/>
                  </a:cubicBezTo>
                  <a:lnTo>
                    <a:pt x="1476" y="353"/>
                  </a:lnTo>
                  <a:cubicBezTo>
                    <a:pt x="1480" y="332"/>
                    <a:pt x="1489" y="322"/>
                    <a:pt x="1501" y="305"/>
                  </a:cubicBezTo>
                  <a:lnTo>
                    <a:pt x="1501" y="305"/>
                  </a:lnTo>
                  <a:cubicBezTo>
                    <a:pt x="1527" y="272"/>
                    <a:pt x="1554" y="232"/>
                    <a:pt x="1560" y="189"/>
                  </a:cubicBezTo>
                  <a:lnTo>
                    <a:pt x="1560" y="189"/>
                  </a:lnTo>
                  <a:cubicBezTo>
                    <a:pt x="1508" y="197"/>
                    <a:pt x="1453" y="197"/>
                    <a:pt x="1400" y="201"/>
                  </a:cubicBezTo>
                  <a:lnTo>
                    <a:pt x="1400" y="201"/>
                  </a:lnTo>
                  <a:cubicBezTo>
                    <a:pt x="1347" y="205"/>
                    <a:pt x="1393" y="121"/>
                    <a:pt x="1403" y="97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3" name="Freeform 21">
              <a:extLst>
                <a:ext uri="{FF2B5EF4-FFF2-40B4-BE49-F238E27FC236}">
                  <a16:creationId xmlns:a16="http://schemas.microsoft.com/office/drawing/2014/main" id="{3A74C4AF-53E0-384B-AA58-30CD569A9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2803" y="5648276"/>
              <a:ext cx="1532321" cy="832406"/>
            </a:xfrm>
            <a:custGeom>
              <a:avLst/>
              <a:gdLst>
                <a:gd name="T0" fmla="*/ 2266 w 2346"/>
                <a:gd name="T1" fmla="*/ 351 h 1274"/>
                <a:gd name="T2" fmla="*/ 2266 w 2346"/>
                <a:gd name="T3" fmla="*/ 351 h 1274"/>
                <a:gd name="T4" fmla="*/ 2228 w 2346"/>
                <a:gd name="T5" fmla="*/ 313 h 1274"/>
                <a:gd name="T6" fmla="*/ 2228 w 2346"/>
                <a:gd name="T7" fmla="*/ 313 h 1274"/>
                <a:gd name="T8" fmla="*/ 2191 w 2346"/>
                <a:gd name="T9" fmla="*/ 280 h 1274"/>
                <a:gd name="T10" fmla="*/ 2191 w 2346"/>
                <a:gd name="T11" fmla="*/ 280 h 1274"/>
                <a:gd name="T12" fmla="*/ 2188 w 2346"/>
                <a:gd name="T13" fmla="*/ 236 h 1274"/>
                <a:gd name="T14" fmla="*/ 2188 w 2346"/>
                <a:gd name="T15" fmla="*/ 236 h 1274"/>
                <a:gd name="T16" fmla="*/ 2190 w 2346"/>
                <a:gd name="T17" fmla="*/ 193 h 1274"/>
                <a:gd name="T18" fmla="*/ 2190 w 2346"/>
                <a:gd name="T19" fmla="*/ 193 h 1274"/>
                <a:gd name="T20" fmla="*/ 2204 w 2346"/>
                <a:gd name="T21" fmla="*/ 106 h 1274"/>
                <a:gd name="T22" fmla="*/ 2204 w 2346"/>
                <a:gd name="T23" fmla="*/ 106 h 1274"/>
                <a:gd name="T24" fmla="*/ 2126 w 2346"/>
                <a:gd name="T25" fmla="*/ 81 h 1274"/>
                <a:gd name="T26" fmla="*/ 2126 w 2346"/>
                <a:gd name="T27" fmla="*/ 81 h 1274"/>
                <a:gd name="T28" fmla="*/ 2110 w 2346"/>
                <a:gd name="T29" fmla="*/ 56 h 1274"/>
                <a:gd name="T30" fmla="*/ 2110 w 2346"/>
                <a:gd name="T31" fmla="*/ 56 h 1274"/>
                <a:gd name="T32" fmla="*/ 57 w 2346"/>
                <a:gd name="T33" fmla="*/ 0 h 1274"/>
                <a:gd name="T34" fmla="*/ 0 w 2346"/>
                <a:gd name="T35" fmla="*/ 1207 h 1274"/>
                <a:gd name="T36" fmla="*/ 0 w 2346"/>
                <a:gd name="T37" fmla="*/ 1207 h 1274"/>
                <a:gd name="T38" fmla="*/ 2345 w 2346"/>
                <a:gd name="T39" fmla="*/ 1263 h 1274"/>
                <a:gd name="T40" fmla="*/ 2314 w 2346"/>
                <a:gd name="T41" fmla="*/ 416 h 1274"/>
                <a:gd name="T42" fmla="*/ 2314 w 2346"/>
                <a:gd name="T43" fmla="*/ 416 h 1274"/>
                <a:gd name="T44" fmla="*/ 2266 w 2346"/>
                <a:gd name="T45" fmla="*/ 351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46" h="1274">
                  <a:moveTo>
                    <a:pt x="2266" y="351"/>
                  </a:moveTo>
                  <a:lnTo>
                    <a:pt x="2266" y="351"/>
                  </a:lnTo>
                  <a:cubicBezTo>
                    <a:pt x="2253" y="339"/>
                    <a:pt x="2241" y="325"/>
                    <a:pt x="2228" y="313"/>
                  </a:cubicBezTo>
                  <a:lnTo>
                    <a:pt x="2228" y="313"/>
                  </a:lnTo>
                  <a:cubicBezTo>
                    <a:pt x="2216" y="302"/>
                    <a:pt x="2198" y="296"/>
                    <a:pt x="2191" y="280"/>
                  </a:cubicBezTo>
                  <a:lnTo>
                    <a:pt x="2191" y="280"/>
                  </a:lnTo>
                  <a:cubicBezTo>
                    <a:pt x="2183" y="267"/>
                    <a:pt x="2189" y="251"/>
                    <a:pt x="2188" y="236"/>
                  </a:cubicBezTo>
                  <a:lnTo>
                    <a:pt x="2188" y="236"/>
                  </a:lnTo>
                  <a:cubicBezTo>
                    <a:pt x="2187" y="221"/>
                    <a:pt x="2183" y="208"/>
                    <a:pt x="2190" y="193"/>
                  </a:cubicBezTo>
                  <a:lnTo>
                    <a:pt x="2190" y="193"/>
                  </a:lnTo>
                  <a:cubicBezTo>
                    <a:pt x="2202" y="166"/>
                    <a:pt x="2224" y="136"/>
                    <a:pt x="2204" y="106"/>
                  </a:cubicBezTo>
                  <a:lnTo>
                    <a:pt x="2204" y="106"/>
                  </a:lnTo>
                  <a:cubicBezTo>
                    <a:pt x="2185" y="76"/>
                    <a:pt x="2151" y="106"/>
                    <a:pt x="2126" y="81"/>
                  </a:cubicBezTo>
                  <a:lnTo>
                    <a:pt x="2126" y="81"/>
                  </a:lnTo>
                  <a:cubicBezTo>
                    <a:pt x="2118" y="75"/>
                    <a:pt x="2113" y="66"/>
                    <a:pt x="2110" y="56"/>
                  </a:cubicBezTo>
                  <a:lnTo>
                    <a:pt x="2110" y="56"/>
                  </a:lnTo>
                  <a:cubicBezTo>
                    <a:pt x="1544" y="93"/>
                    <a:pt x="359" y="20"/>
                    <a:pt x="57" y="0"/>
                  </a:cubicBezTo>
                  <a:lnTo>
                    <a:pt x="0" y="1207"/>
                  </a:lnTo>
                  <a:lnTo>
                    <a:pt x="0" y="1207"/>
                  </a:lnTo>
                  <a:cubicBezTo>
                    <a:pt x="1248" y="1273"/>
                    <a:pt x="2208" y="1264"/>
                    <a:pt x="2345" y="1263"/>
                  </a:cubicBezTo>
                  <a:lnTo>
                    <a:pt x="2314" y="416"/>
                  </a:lnTo>
                  <a:lnTo>
                    <a:pt x="2314" y="416"/>
                  </a:lnTo>
                  <a:cubicBezTo>
                    <a:pt x="2318" y="387"/>
                    <a:pt x="2284" y="368"/>
                    <a:pt x="2266" y="351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4" name="Freeform 22">
              <a:extLst>
                <a:ext uri="{FF2B5EF4-FFF2-40B4-BE49-F238E27FC236}">
                  <a16:creationId xmlns:a16="http://schemas.microsoft.com/office/drawing/2014/main" id="{A9F46A7A-BC30-F64E-BF3B-C156FEDA2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5571" y="6564211"/>
              <a:ext cx="2865902" cy="2785252"/>
            </a:xfrm>
            <a:custGeom>
              <a:avLst/>
              <a:gdLst>
                <a:gd name="T0" fmla="*/ 4351 w 4389"/>
                <a:gd name="T1" fmla="*/ 2088 h 4264"/>
                <a:gd name="T2" fmla="*/ 4288 w 4389"/>
                <a:gd name="T3" fmla="*/ 1984 h 4264"/>
                <a:gd name="T4" fmla="*/ 4190 w 4389"/>
                <a:gd name="T5" fmla="*/ 1190 h 4264"/>
                <a:gd name="T6" fmla="*/ 4050 w 4389"/>
                <a:gd name="T7" fmla="*/ 1204 h 4264"/>
                <a:gd name="T8" fmla="*/ 3926 w 4389"/>
                <a:gd name="T9" fmla="*/ 1127 h 4264"/>
                <a:gd name="T10" fmla="*/ 3783 w 4389"/>
                <a:gd name="T11" fmla="*/ 1093 h 4264"/>
                <a:gd name="T12" fmla="*/ 3434 w 4389"/>
                <a:gd name="T13" fmla="*/ 1127 h 4264"/>
                <a:gd name="T14" fmla="*/ 3238 w 4389"/>
                <a:gd name="T15" fmla="*/ 1108 h 4264"/>
                <a:gd name="T16" fmla="*/ 3042 w 4389"/>
                <a:gd name="T17" fmla="*/ 1100 h 4264"/>
                <a:gd name="T18" fmla="*/ 2870 w 4389"/>
                <a:gd name="T19" fmla="*/ 1029 h 4264"/>
                <a:gd name="T20" fmla="*/ 2722 w 4389"/>
                <a:gd name="T21" fmla="*/ 995 h 4264"/>
                <a:gd name="T22" fmla="*/ 2569 w 4389"/>
                <a:gd name="T23" fmla="*/ 980 h 4264"/>
                <a:gd name="T24" fmla="*/ 2340 w 4389"/>
                <a:gd name="T25" fmla="*/ 873 h 4264"/>
                <a:gd name="T26" fmla="*/ 2248 w 4389"/>
                <a:gd name="T27" fmla="*/ 796 h 4264"/>
                <a:gd name="T28" fmla="*/ 5 w 4389"/>
                <a:gd name="T29" fmla="*/ 1701 h 4264"/>
                <a:gd name="T30" fmla="*/ 17 w 4389"/>
                <a:gd name="T31" fmla="*/ 1714 h 4264"/>
                <a:gd name="T32" fmla="*/ 59 w 4389"/>
                <a:gd name="T33" fmla="*/ 1758 h 4264"/>
                <a:gd name="T34" fmla="*/ 233 w 4389"/>
                <a:gd name="T35" fmla="*/ 1969 h 4264"/>
                <a:gd name="T36" fmla="*/ 361 w 4389"/>
                <a:gd name="T37" fmla="*/ 2144 h 4264"/>
                <a:gd name="T38" fmla="*/ 531 w 4389"/>
                <a:gd name="T39" fmla="*/ 2279 h 4264"/>
                <a:gd name="T40" fmla="*/ 623 w 4389"/>
                <a:gd name="T41" fmla="*/ 2611 h 4264"/>
                <a:gd name="T42" fmla="*/ 933 w 4389"/>
                <a:gd name="T43" fmla="*/ 2889 h 4264"/>
                <a:gd name="T44" fmla="*/ 1212 w 4389"/>
                <a:gd name="T45" fmla="*/ 2817 h 4264"/>
                <a:gd name="T46" fmla="*/ 1445 w 4389"/>
                <a:gd name="T47" fmla="*/ 2649 h 4264"/>
                <a:gd name="T48" fmla="*/ 1566 w 4389"/>
                <a:gd name="T49" fmla="*/ 2665 h 4264"/>
                <a:gd name="T50" fmla="*/ 1705 w 4389"/>
                <a:gd name="T51" fmla="*/ 2695 h 4264"/>
                <a:gd name="T52" fmla="*/ 1862 w 4389"/>
                <a:gd name="T53" fmla="*/ 2840 h 4264"/>
                <a:gd name="T54" fmla="*/ 1964 w 4389"/>
                <a:gd name="T55" fmla="*/ 2980 h 4264"/>
                <a:gd name="T56" fmla="*/ 2032 w 4389"/>
                <a:gd name="T57" fmla="*/ 3120 h 4264"/>
                <a:gd name="T58" fmla="*/ 2121 w 4389"/>
                <a:gd name="T59" fmla="*/ 3305 h 4264"/>
                <a:gd name="T60" fmla="*/ 2204 w 4389"/>
                <a:gd name="T61" fmla="*/ 3413 h 4264"/>
                <a:gd name="T62" fmla="*/ 2339 w 4389"/>
                <a:gd name="T63" fmla="*/ 3595 h 4264"/>
                <a:gd name="T64" fmla="*/ 2371 w 4389"/>
                <a:gd name="T65" fmla="*/ 3739 h 4264"/>
                <a:gd name="T66" fmla="*/ 2440 w 4389"/>
                <a:gd name="T67" fmla="*/ 3896 h 4264"/>
                <a:gd name="T68" fmla="*/ 2478 w 4389"/>
                <a:gd name="T69" fmla="*/ 4027 h 4264"/>
                <a:gd name="T70" fmla="*/ 2638 w 4389"/>
                <a:gd name="T71" fmla="*/ 4128 h 4264"/>
                <a:gd name="T72" fmla="*/ 2746 w 4389"/>
                <a:gd name="T73" fmla="*/ 4114 h 4264"/>
                <a:gd name="T74" fmla="*/ 2864 w 4389"/>
                <a:gd name="T75" fmla="*/ 4189 h 4264"/>
                <a:gd name="T76" fmla="*/ 3040 w 4389"/>
                <a:gd name="T77" fmla="*/ 4234 h 4264"/>
                <a:gd name="T78" fmla="*/ 3141 w 4389"/>
                <a:gd name="T79" fmla="*/ 4230 h 4264"/>
                <a:gd name="T80" fmla="*/ 3070 w 4389"/>
                <a:gd name="T81" fmla="*/ 4044 h 4264"/>
                <a:gd name="T82" fmla="*/ 3129 w 4389"/>
                <a:gd name="T83" fmla="*/ 3956 h 4264"/>
                <a:gd name="T84" fmla="*/ 3054 w 4389"/>
                <a:gd name="T85" fmla="*/ 3717 h 4264"/>
                <a:gd name="T86" fmla="*/ 3059 w 4389"/>
                <a:gd name="T87" fmla="*/ 3467 h 4264"/>
                <a:gd name="T88" fmla="*/ 3199 w 4389"/>
                <a:gd name="T89" fmla="*/ 3353 h 4264"/>
                <a:gd name="T90" fmla="*/ 3168 w 4389"/>
                <a:gd name="T91" fmla="*/ 3404 h 4264"/>
                <a:gd name="T92" fmla="*/ 3174 w 4389"/>
                <a:gd name="T93" fmla="*/ 3434 h 4264"/>
                <a:gd name="T94" fmla="*/ 3335 w 4389"/>
                <a:gd name="T95" fmla="*/ 3287 h 4264"/>
                <a:gd name="T96" fmla="*/ 3475 w 4389"/>
                <a:gd name="T97" fmla="*/ 3131 h 4264"/>
                <a:gd name="T98" fmla="*/ 3564 w 4389"/>
                <a:gd name="T99" fmla="*/ 3207 h 4264"/>
                <a:gd name="T100" fmla="*/ 3832 w 4389"/>
                <a:gd name="T101" fmla="*/ 3024 h 4264"/>
                <a:gd name="T102" fmla="*/ 3931 w 4389"/>
                <a:gd name="T103" fmla="*/ 2871 h 4264"/>
                <a:gd name="T104" fmla="*/ 3890 w 4389"/>
                <a:gd name="T105" fmla="*/ 2709 h 4264"/>
                <a:gd name="T106" fmla="*/ 4107 w 4389"/>
                <a:gd name="T107" fmla="*/ 2818 h 4264"/>
                <a:gd name="T108" fmla="*/ 4324 w 4389"/>
                <a:gd name="T109" fmla="*/ 2733 h 4264"/>
                <a:gd name="T110" fmla="*/ 4355 w 4389"/>
                <a:gd name="T111" fmla="*/ 2640 h 4264"/>
                <a:gd name="T112" fmla="*/ 4344 w 4389"/>
                <a:gd name="T113" fmla="*/ 2443 h 4264"/>
                <a:gd name="T114" fmla="*/ 4372 w 4389"/>
                <a:gd name="T115" fmla="*/ 2313 h 4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89" h="4264">
                  <a:moveTo>
                    <a:pt x="4369" y="2234"/>
                  </a:moveTo>
                  <a:lnTo>
                    <a:pt x="4369" y="2234"/>
                  </a:lnTo>
                  <a:cubicBezTo>
                    <a:pt x="4366" y="2228"/>
                    <a:pt x="4363" y="2220"/>
                    <a:pt x="4362" y="2214"/>
                  </a:cubicBezTo>
                  <a:lnTo>
                    <a:pt x="4362" y="2214"/>
                  </a:lnTo>
                  <a:cubicBezTo>
                    <a:pt x="4360" y="2206"/>
                    <a:pt x="4362" y="2200"/>
                    <a:pt x="4363" y="2192"/>
                  </a:cubicBezTo>
                  <a:lnTo>
                    <a:pt x="4363" y="2192"/>
                  </a:lnTo>
                  <a:cubicBezTo>
                    <a:pt x="4365" y="2170"/>
                    <a:pt x="4374" y="2149"/>
                    <a:pt x="4369" y="2128"/>
                  </a:cubicBezTo>
                  <a:lnTo>
                    <a:pt x="4369" y="2128"/>
                  </a:lnTo>
                  <a:cubicBezTo>
                    <a:pt x="4366" y="2114"/>
                    <a:pt x="4359" y="2100"/>
                    <a:pt x="4351" y="2088"/>
                  </a:cubicBezTo>
                  <a:lnTo>
                    <a:pt x="4351" y="2088"/>
                  </a:lnTo>
                  <a:cubicBezTo>
                    <a:pt x="4344" y="2076"/>
                    <a:pt x="4332" y="2066"/>
                    <a:pt x="4325" y="2054"/>
                  </a:cubicBezTo>
                  <a:lnTo>
                    <a:pt x="4325" y="2054"/>
                  </a:lnTo>
                  <a:cubicBezTo>
                    <a:pt x="4321" y="2048"/>
                    <a:pt x="4317" y="2040"/>
                    <a:pt x="4314" y="2034"/>
                  </a:cubicBezTo>
                  <a:lnTo>
                    <a:pt x="4314" y="2034"/>
                  </a:lnTo>
                  <a:cubicBezTo>
                    <a:pt x="4309" y="2029"/>
                    <a:pt x="4305" y="2024"/>
                    <a:pt x="4300" y="2017"/>
                  </a:cubicBezTo>
                  <a:lnTo>
                    <a:pt x="4300" y="2017"/>
                  </a:lnTo>
                  <a:cubicBezTo>
                    <a:pt x="4294" y="2007"/>
                    <a:pt x="4292" y="1996"/>
                    <a:pt x="4288" y="1984"/>
                  </a:cubicBezTo>
                  <a:lnTo>
                    <a:pt x="4288" y="1984"/>
                  </a:lnTo>
                  <a:cubicBezTo>
                    <a:pt x="4285" y="1974"/>
                    <a:pt x="4288" y="1960"/>
                    <a:pt x="4282" y="1953"/>
                  </a:cubicBezTo>
                  <a:lnTo>
                    <a:pt x="4282" y="1953"/>
                  </a:lnTo>
                  <a:cubicBezTo>
                    <a:pt x="4269" y="1938"/>
                    <a:pt x="4261" y="1935"/>
                    <a:pt x="4259" y="1913"/>
                  </a:cubicBezTo>
                  <a:lnTo>
                    <a:pt x="4259" y="1913"/>
                  </a:lnTo>
                  <a:cubicBezTo>
                    <a:pt x="4257" y="1895"/>
                    <a:pt x="4254" y="1897"/>
                    <a:pt x="4241" y="1885"/>
                  </a:cubicBezTo>
                  <a:lnTo>
                    <a:pt x="4241" y="1885"/>
                  </a:lnTo>
                  <a:cubicBezTo>
                    <a:pt x="4227" y="1871"/>
                    <a:pt x="4209" y="1844"/>
                    <a:pt x="4211" y="1823"/>
                  </a:cubicBezTo>
                  <a:lnTo>
                    <a:pt x="4199" y="1459"/>
                  </a:lnTo>
                  <a:lnTo>
                    <a:pt x="4190" y="1190"/>
                  </a:lnTo>
                  <a:lnTo>
                    <a:pt x="4190" y="1190"/>
                  </a:lnTo>
                  <a:cubicBezTo>
                    <a:pt x="4171" y="1182"/>
                    <a:pt x="4151" y="1197"/>
                    <a:pt x="4133" y="1208"/>
                  </a:cubicBezTo>
                  <a:lnTo>
                    <a:pt x="4133" y="1208"/>
                  </a:lnTo>
                  <a:cubicBezTo>
                    <a:pt x="4123" y="1214"/>
                    <a:pt x="4116" y="1214"/>
                    <a:pt x="4106" y="1216"/>
                  </a:cubicBezTo>
                  <a:lnTo>
                    <a:pt x="4106" y="1216"/>
                  </a:lnTo>
                  <a:cubicBezTo>
                    <a:pt x="4094" y="1218"/>
                    <a:pt x="4083" y="1232"/>
                    <a:pt x="4071" y="1228"/>
                  </a:cubicBezTo>
                  <a:lnTo>
                    <a:pt x="4071" y="1228"/>
                  </a:lnTo>
                  <a:cubicBezTo>
                    <a:pt x="4060" y="1224"/>
                    <a:pt x="4057" y="1213"/>
                    <a:pt x="4050" y="1204"/>
                  </a:cubicBezTo>
                  <a:lnTo>
                    <a:pt x="4050" y="1204"/>
                  </a:lnTo>
                  <a:cubicBezTo>
                    <a:pt x="4048" y="1202"/>
                    <a:pt x="4046" y="1200"/>
                    <a:pt x="4044" y="1197"/>
                  </a:cubicBezTo>
                  <a:lnTo>
                    <a:pt x="4044" y="1197"/>
                  </a:lnTo>
                  <a:cubicBezTo>
                    <a:pt x="4041" y="1194"/>
                    <a:pt x="4037" y="1190"/>
                    <a:pt x="4033" y="1187"/>
                  </a:cubicBezTo>
                  <a:lnTo>
                    <a:pt x="4033" y="1187"/>
                  </a:lnTo>
                  <a:cubicBezTo>
                    <a:pt x="4026" y="1178"/>
                    <a:pt x="4019" y="1169"/>
                    <a:pt x="4007" y="1163"/>
                  </a:cubicBezTo>
                  <a:lnTo>
                    <a:pt x="4007" y="1163"/>
                  </a:lnTo>
                  <a:cubicBezTo>
                    <a:pt x="3994" y="1155"/>
                    <a:pt x="3989" y="1158"/>
                    <a:pt x="3975" y="1157"/>
                  </a:cubicBezTo>
                  <a:lnTo>
                    <a:pt x="3975" y="1157"/>
                  </a:lnTo>
                  <a:cubicBezTo>
                    <a:pt x="3952" y="1157"/>
                    <a:pt x="3946" y="1132"/>
                    <a:pt x="3926" y="1127"/>
                  </a:cubicBezTo>
                  <a:lnTo>
                    <a:pt x="3926" y="1127"/>
                  </a:lnTo>
                  <a:cubicBezTo>
                    <a:pt x="3916" y="1124"/>
                    <a:pt x="3906" y="1132"/>
                    <a:pt x="3898" y="1130"/>
                  </a:cubicBezTo>
                  <a:lnTo>
                    <a:pt x="3898" y="1130"/>
                  </a:lnTo>
                  <a:cubicBezTo>
                    <a:pt x="3888" y="1128"/>
                    <a:pt x="3879" y="1117"/>
                    <a:pt x="3871" y="1113"/>
                  </a:cubicBezTo>
                  <a:lnTo>
                    <a:pt x="3871" y="1113"/>
                  </a:lnTo>
                  <a:cubicBezTo>
                    <a:pt x="3857" y="1104"/>
                    <a:pt x="3834" y="1094"/>
                    <a:pt x="3818" y="1092"/>
                  </a:cubicBezTo>
                  <a:lnTo>
                    <a:pt x="3818" y="1092"/>
                  </a:lnTo>
                  <a:cubicBezTo>
                    <a:pt x="3807" y="1090"/>
                    <a:pt x="3794" y="1090"/>
                    <a:pt x="3783" y="1093"/>
                  </a:cubicBezTo>
                  <a:lnTo>
                    <a:pt x="3783" y="1093"/>
                  </a:lnTo>
                  <a:cubicBezTo>
                    <a:pt x="3770" y="1098"/>
                    <a:pt x="3764" y="1109"/>
                    <a:pt x="3750" y="1113"/>
                  </a:cubicBezTo>
                  <a:lnTo>
                    <a:pt x="3750" y="1113"/>
                  </a:lnTo>
                  <a:cubicBezTo>
                    <a:pt x="3728" y="1117"/>
                    <a:pt x="3717" y="1093"/>
                    <a:pt x="3693" y="1096"/>
                  </a:cubicBezTo>
                  <a:lnTo>
                    <a:pt x="3693" y="1096"/>
                  </a:lnTo>
                  <a:cubicBezTo>
                    <a:pt x="3656" y="1099"/>
                    <a:pt x="3618" y="1109"/>
                    <a:pt x="3580" y="1115"/>
                  </a:cubicBezTo>
                  <a:lnTo>
                    <a:pt x="3580" y="1115"/>
                  </a:lnTo>
                  <a:cubicBezTo>
                    <a:pt x="3558" y="1119"/>
                    <a:pt x="3532" y="1123"/>
                    <a:pt x="3508" y="1123"/>
                  </a:cubicBezTo>
                  <a:lnTo>
                    <a:pt x="3508" y="1123"/>
                  </a:lnTo>
                  <a:cubicBezTo>
                    <a:pt x="3482" y="1122"/>
                    <a:pt x="3460" y="1124"/>
                    <a:pt x="3434" y="1127"/>
                  </a:cubicBezTo>
                  <a:lnTo>
                    <a:pt x="3434" y="1127"/>
                  </a:lnTo>
                  <a:cubicBezTo>
                    <a:pt x="3407" y="1131"/>
                    <a:pt x="3393" y="1132"/>
                    <a:pt x="3370" y="1116"/>
                  </a:cubicBezTo>
                  <a:lnTo>
                    <a:pt x="3370" y="1116"/>
                  </a:lnTo>
                  <a:cubicBezTo>
                    <a:pt x="3351" y="1103"/>
                    <a:pt x="3328" y="1106"/>
                    <a:pt x="3306" y="1111"/>
                  </a:cubicBezTo>
                  <a:lnTo>
                    <a:pt x="3306" y="1111"/>
                  </a:lnTo>
                  <a:cubicBezTo>
                    <a:pt x="3294" y="1114"/>
                    <a:pt x="3282" y="1123"/>
                    <a:pt x="3270" y="1123"/>
                  </a:cubicBezTo>
                  <a:lnTo>
                    <a:pt x="3270" y="1123"/>
                  </a:lnTo>
                  <a:cubicBezTo>
                    <a:pt x="3254" y="1122"/>
                    <a:pt x="3256" y="1107"/>
                    <a:pt x="3238" y="1108"/>
                  </a:cubicBezTo>
                  <a:lnTo>
                    <a:pt x="3238" y="1108"/>
                  </a:lnTo>
                  <a:cubicBezTo>
                    <a:pt x="3226" y="1110"/>
                    <a:pt x="3216" y="1112"/>
                    <a:pt x="3203" y="1109"/>
                  </a:cubicBezTo>
                  <a:lnTo>
                    <a:pt x="3203" y="1109"/>
                  </a:lnTo>
                  <a:cubicBezTo>
                    <a:pt x="3192" y="1106"/>
                    <a:pt x="3185" y="1100"/>
                    <a:pt x="3175" y="1102"/>
                  </a:cubicBezTo>
                  <a:lnTo>
                    <a:pt x="3175" y="1102"/>
                  </a:lnTo>
                  <a:cubicBezTo>
                    <a:pt x="3153" y="1106"/>
                    <a:pt x="3142" y="1129"/>
                    <a:pt x="3121" y="1134"/>
                  </a:cubicBezTo>
                  <a:lnTo>
                    <a:pt x="3121" y="1134"/>
                  </a:lnTo>
                  <a:cubicBezTo>
                    <a:pt x="3103" y="1138"/>
                    <a:pt x="3075" y="1140"/>
                    <a:pt x="3063" y="1124"/>
                  </a:cubicBezTo>
                  <a:lnTo>
                    <a:pt x="3063" y="1124"/>
                  </a:lnTo>
                  <a:cubicBezTo>
                    <a:pt x="3057" y="1114"/>
                    <a:pt x="3050" y="1109"/>
                    <a:pt x="3042" y="1100"/>
                  </a:cubicBezTo>
                  <a:lnTo>
                    <a:pt x="3042" y="1100"/>
                  </a:lnTo>
                  <a:cubicBezTo>
                    <a:pt x="3025" y="1082"/>
                    <a:pt x="3020" y="1064"/>
                    <a:pt x="2995" y="1087"/>
                  </a:cubicBezTo>
                  <a:lnTo>
                    <a:pt x="2995" y="1087"/>
                  </a:lnTo>
                  <a:cubicBezTo>
                    <a:pt x="2982" y="1099"/>
                    <a:pt x="2959" y="1127"/>
                    <a:pt x="2938" y="1120"/>
                  </a:cubicBezTo>
                  <a:lnTo>
                    <a:pt x="2938" y="1120"/>
                  </a:lnTo>
                  <a:cubicBezTo>
                    <a:pt x="2919" y="1113"/>
                    <a:pt x="2909" y="1077"/>
                    <a:pt x="2896" y="1063"/>
                  </a:cubicBezTo>
                  <a:lnTo>
                    <a:pt x="2896" y="1063"/>
                  </a:lnTo>
                  <a:cubicBezTo>
                    <a:pt x="2888" y="1053"/>
                    <a:pt x="2882" y="1034"/>
                    <a:pt x="2870" y="1029"/>
                  </a:cubicBezTo>
                  <a:lnTo>
                    <a:pt x="2870" y="1029"/>
                  </a:lnTo>
                  <a:cubicBezTo>
                    <a:pt x="2858" y="1024"/>
                    <a:pt x="2853" y="1032"/>
                    <a:pt x="2843" y="1036"/>
                  </a:cubicBezTo>
                  <a:lnTo>
                    <a:pt x="2843" y="1036"/>
                  </a:lnTo>
                  <a:cubicBezTo>
                    <a:pt x="2832" y="1041"/>
                    <a:pt x="2828" y="1036"/>
                    <a:pt x="2816" y="1031"/>
                  </a:cubicBezTo>
                  <a:lnTo>
                    <a:pt x="2816" y="1031"/>
                  </a:lnTo>
                  <a:cubicBezTo>
                    <a:pt x="2805" y="1026"/>
                    <a:pt x="2794" y="1033"/>
                    <a:pt x="2784" y="1028"/>
                  </a:cubicBezTo>
                  <a:lnTo>
                    <a:pt x="2784" y="1028"/>
                  </a:lnTo>
                  <a:cubicBezTo>
                    <a:pt x="2770" y="1034"/>
                    <a:pt x="2749" y="1020"/>
                    <a:pt x="2740" y="1011"/>
                  </a:cubicBezTo>
                  <a:lnTo>
                    <a:pt x="2740" y="1011"/>
                  </a:lnTo>
                  <a:cubicBezTo>
                    <a:pt x="2734" y="1005"/>
                    <a:pt x="2731" y="998"/>
                    <a:pt x="2722" y="995"/>
                  </a:cubicBezTo>
                  <a:lnTo>
                    <a:pt x="2722" y="995"/>
                  </a:lnTo>
                  <a:cubicBezTo>
                    <a:pt x="2714" y="992"/>
                    <a:pt x="2708" y="998"/>
                    <a:pt x="2700" y="997"/>
                  </a:cubicBezTo>
                  <a:lnTo>
                    <a:pt x="2700" y="997"/>
                  </a:lnTo>
                  <a:cubicBezTo>
                    <a:pt x="2682" y="985"/>
                    <a:pt x="2659" y="996"/>
                    <a:pt x="2638" y="991"/>
                  </a:cubicBezTo>
                  <a:lnTo>
                    <a:pt x="2638" y="991"/>
                  </a:lnTo>
                  <a:cubicBezTo>
                    <a:pt x="2628" y="987"/>
                    <a:pt x="2618" y="989"/>
                    <a:pt x="2607" y="986"/>
                  </a:cubicBezTo>
                  <a:lnTo>
                    <a:pt x="2607" y="986"/>
                  </a:lnTo>
                  <a:cubicBezTo>
                    <a:pt x="2594" y="984"/>
                    <a:pt x="2582" y="981"/>
                    <a:pt x="2569" y="980"/>
                  </a:cubicBezTo>
                  <a:lnTo>
                    <a:pt x="2569" y="980"/>
                  </a:lnTo>
                  <a:cubicBezTo>
                    <a:pt x="2557" y="979"/>
                    <a:pt x="2549" y="975"/>
                    <a:pt x="2543" y="962"/>
                  </a:cubicBezTo>
                  <a:lnTo>
                    <a:pt x="2543" y="962"/>
                  </a:lnTo>
                  <a:cubicBezTo>
                    <a:pt x="2532" y="940"/>
                    <a:pt x="2524" y="909"/>
                    <a:pt x="2502" y="894"/>
                  </a:cubicBezTo>
                  <a:lnTo>
                    <a:pt x="2502" y="894"/>
                  </a:lnTo>
                  <a:cubicBezTo>
                    <a:pt x="2476" y="877"/>
                    <a:pt x="2454" y="894"/>
                    <a:pt x="2427" y="891"/>
                  </a:cubicBezTo>
                  <a:lnTo>
                    <a:pt x="2427" y="891"/>
                  </a:lnTo>
                  <a:cubicBezTo>
                    <a:pt x="2405" y="890"/>
                    <a:pt x="2395" y="868"/>
                    <a:pt x="2371" y="871"/>
                  </a:cubicBezTo>
                  <a:lnTo>
                    <a:pt x="2371" y="871"/>
                  </a:lnTo>
                  <a:cubicBezTo>
                    <a:pt x="2358" y="873"/>
                    <a:pt x="2352" y="879"/>
                    <a:pt x="2340" y="873"/>
                  </a:cubicBezTo>
                  <a:lnTo>
                    <a:pt x="2340" y="873"/>
                  </a:lnTo>
                  <a:cubicBezTo>
                    <a:pt x="2326" y="867"/>
                    <a:pt x="2330" y="857"/>
                    <a:pt x="2322" y="847"/>
                  </a:cubicBezTo>
                  <a:lnTo>
                    <a:pt x="2322" y="847"/>
                  </a:lnTo>
                  <a:cubicBezTo>
                    <a:pt x="2313" y="838"/>
                    <a:pt x="2307" y="840"/>
                    <a:pt x="2301" y="827"/>
                  </a:cubicBezTo>
                  <a:lnTo>
                    <a:pt x="2301" y="827"/>
                  </a:lnTo>
                  <a:cubicBezTo>
                    <a:pt x="2294" y="810"/>
                    <a:pt x="2275" y="797"/>
                    <a:pt x="2255" y="797"/>
                  </a:cubicBezTo>
                  <a:lnTo>
                    <a:pt x="2255" y="797"/>
                  </a:lnTo>
                  <a:cubicBezTo>
                    <a:pt x="2253" y="797"/>
                    <a:pt x="2250" y="797"/>
                    <a:pt x="2248" y="796"/>
                  </a:cubicBezTo>
                  <a:lnTo>
                    <a:pt x="2248" y="796"/>
                  </a:lnTo>
                  <a:cubicBezTo>
                    <a:pt x="2244" y="793"/>
                    <a:pt x="2247" y="789"/>
                    <a:pt x="2245" y="787"/>
                  </a:cubicBezTo>
                  <a:lnTo>
                    <a:pt x="2269" y="35"/>
                  </a:lnTo>
                  <a:lnTo>
                    <a:pt x="2269" y="35"/>
                  </a:lnTo>
                  <a:cubicBezTo>
                    <a:pt x="2220" y="34"/>
                    <a:pt x="1514" y="7"/>
                    <a:pt x="1333" y="0"/>
                  </a:cubicBezTo>
                  <a:lnTo>
                    <a:pt x="1232" y="1763"/>
                  </a:lnTo>
                  <a:lnTo>
                    <a:pt x="0" y="1690"/>
                  </a:lnTo>
                  <a:lnTo>
                    <a:pt x="1" y="1692"/>
                  </a:lnTo>
                  <a:lnTo>
                    <a:pt x="1" y="1692"/>
                  </a:lnTo>
                  <a:cubicBezTo>
                    <a:pt x="1" y="1695"/>
                    <a:pt x="4" y="1697"/>
                    <a:pt x="5" y="1701"/>
                  </a:cubicBezTo>
                  <a:lnTo>
                    <a:pt x="5" y="1701"/>
                  </a:lnTo>
                  <a:cubicBezTo>
                    <a:pt x="5" y="1701"/>
                    <a:pt x="5" y="1702"/>
                    <a:pt x="5" y="1703"/>
                  </a:cubicBezTo>
                  <a:lnTo>
                    <a:pt x="5" y="1703"/>
                  </a:lnTo>
                  <a:cubicBezTo>
                    <a:pt x="5" y="1704"/>
                    <a:pt x="7" y="1705"/>
                    <a:pt x="7" y="1706"/>
                  </a:cubicBezTo>
                  <a:lnTo>
                    <a:pt x="7" y="1706"/>
                  </a:lnTo>
                  <a:cubicBezTo>
                    <a:pt x="8" y="1708"/>
                    <a:pt x="9" y="1710"/>
                    <a:pt x="11" y="1711"/>
                  </a:cubicBezTo>
                  <a:lnTo>
                    <a:pt x="11" y="1711"/>
                  </a:lnTo>
                  <a:cubicBezTo>
                    <a:pt x="13" y="1712"/>
                    <a:pt x="15" y="1713"/>
                    <a:pt x="17" y="1714"/>
                  </a:cubicBezTo>
                  <a:lnTo>
                    <a:pt x="17" y="1714"/>
                  </a:lnTo>
                  <a:cubicBezTo>
                    <a:pt x="18" y="1716"/>
                    <a:pt x="21" y="1717"/>
                    <a:pt x="22" y="1719"/>
                  </a:cubicBezTo>
                  <a:lnTo>
                    <a:pt x="22" y="1719"/>
                  </a:lnTo>
                  <a:cubicBezTo>
                    <a:pt x="26" y="1721"/>
                    <a:pt x="32" y="1724"/>
                    <a:pt x="31" y="1729"/>
                  </a:cubicBezTo>
                  <a:lnTo>
                    <a:pt x="31" y="1729"/>
                  </a:lnTo>
                  <a:cubicBezTo>
                    <a:pt x="31" y="1732"/>
                    <a:pt x="30" y="1732"/>
                    <a:pt x="30" y="1733"/>
                  </a:cubicBezTo>
                  <a:lnTo>
                    <a:pt x="49" y="1735"/>
                  </a:lnTo>
                  <a:lnTo>
                    <a:pt x="49" y="1735"/>
                  </a:lnTo>
                  <a:cubicBezTo>
                    <a:pt x="53" y="1743"/>
                    <a:pt x="55" y="1751"/>
                    <a:pt x="59" y="1758"/>
                  </a:cubicBezTo>
                  <a:lnTo>
                    <a:pt x="59" y="1758"/>
                  </a:lnTo>
                  <a:cubicBezTo>
                    <a:pt x="68" y="1773"/>
                    <a:pt x="78" y="1782"/>
                    <a:pt x="92" y="1791"/>
                  </a:cubicBezTo>
                  <a:lnTo>
                    <a:pt x="92" y="1791"/>
                  </a:lnTo>
                  <a:cubicBezTo>
                    <a:pt x="110" y="1802"/>
                    <a:pt x="104" y="1814"/>
                    <a:pt x="112" y="1831"/>
                  </a:cubicBezTo>
                  <a:lnTo>
                    <a:pt x="112" y="1831"/>
                  </a:lnTo>
                  <a:cubicBezTo>
                    <a:pt x="125" y="1859"/>
                    <a:pt x="163" y="1867"/>
                    <a:pt x="166" y="1900"/>
                  </a:cubicBezTo>
                  <a:lnTo>
                    <a:pt x="166" y="1900"/>
                  </a:lnTo>
                  <a:cubicBezTo>
                    <a:pt x="167" y="1918"/>
                    <a:pt x="172" y="1925"/>
                    <a:pt x="188" y="1933"/>
                  </a:cubicBezTo>
                  <a:lnTo>
                    <a:pt x="188" y="1933"/>
                  </a:lnTo>
                  <a:cubicBezTo>
                    <a:pt x="206" y="1941"/>
                    <a:pt x="219" y="1955"/>
                    <a:pt x="233" y="1969"/>
                  </a:cubicBezTo>
                  <a:lnTo>
                    <a:pt x="233" y="1969"/>
                  </a:lnTo>
                  <a:cubicBezTo>
                    <a:pt x="254" y="1990"/>
                    <a:pt x="268" y="2015"/>
                    <a:pt x="283" y="2040"/>
                  </a:cubicBezTo>
                  <a:lnTo>
                    <a:pt x="283" y="2040"/>
                  </a:lnTo>
                  <a:cubicBezTo>
                    <a:pt x="291" y="2052"/>
                    <a:pt x="302" y="2058"/>
                    <a:pt x="315" y="2065"/>
                  </a:cubicBezTo>
                  <a:lnTo>
                    <a:pt x="315" y="2065"/>
                  </a:lnTo>
                  <a:cubicBezTo>
                    <a:pt x="331" y="2074"/>
                    <a:pt x="339" y="2086"/>
                    <a:pt x="343" y="2104"/>
                  </a:cubicBezTo>
                  <a:lnTo>
                    <a:pt x="343" y="2104"/>
                  </a:lnTo>
                  <a:cubicBezTo>
                    <a:pt x="346" y="2120"/>
                    <a:pt x="347" y="2134"/>
                    <a:pt x="361" y="2144"/>
                  </a:cubicBezTo>
                  <a:lnTo>
                    <a:pt x="361" y="2144"/>
                  </a:lnTo>
                  <a:cubicBezTo>
                    <a:pt x="372" y="2152"/>
                    <a:pt x="392" y="2160"/>
                    <a:pt x="400" y="2172"/>
                  </a:cubicBezTo>
                  <a:lnTo>
                    <a:pt x="400" y="2172"/>
                  </a:lnTo>
                  <a:cubicBezTo>
                    <a:pt x="408" y="2185"/>
                    <a:pt x="412" y="2200"/>
                    <a:pt x="421" y="2213"/>
                  </a:cubicBezTo>
                  <a:lnTo>
                    <a:pt x="421" y="2213"/>
                  </a:lnTo>
                  <a:cubicBezTo>
                    <a:pt x="432" y="2229"/>
                    <a:pt x="446" y="2224"/>
                    <a:pt x="461" y="2221"/>
                  </a:cubicBezTo>
                  <a:lnTo>
                    <a:pt x="461" y="2221"/>
                  </a:lnTo>
                  <a:cubicBezTo>
                    <a:pt x="486" y="2216"/>
                    <a:pt x="485" y="2241"/>
                    <a:pt x="498" y="2253"/>
                  </a:cubicBezTo>
                  <a:lnTo>
                    <a:pt x="498" y="2253"/>
                  </a:lnTo>
                  <a:cubicBezTo>
                    <a:pt x="508" y="2263"/>
                    <a:pt x="524" y="2266"/>
                    <a:pt x="531" y="2279"/>
                  </a:cubicBezTo>
                  <a:lnTo>
                    <a:pt x="531" y="2279"/>
                  </a:lnTo>
                  <a:cubicBezTo>
                    <a:pt x="538" y="2293"/>
                    <a:pt x="532" y="2317"/>
                    <a:pt x="531" y="2333"/>
                  </a:cubicBezTo>
                  <a:lnTo>
                    <a:pt x="531" y="2333"/>
                  </a:lnTo>
                  <a:cubicBezTo>
                    <a:pt x="531" y="2351"/>
                    <a:pt x="528" y="2371"/>
                    <a:pt x="534" y="2388"/>
                  </a:cubicBezTo>
                  <a:lnTo>
                    <a:pt x="534" y="2388"/>
                  </a:lnTo>
                  <a:cubicBezTo>
                    <a:pt x="546" y="2424"/>
                    <a:pt x="573" y="2452"/>
                    <a:pt x="584" y="2488"/>
                  </a:cubicBezTo>
                  <a:lnTo>
                    <a:pt x="584" y="2488"/>
                  </a:lnTo>
                  <a:cubicBezTo>
                    <a:pt x="598" y="2528"/>
                    <a:pt x="602" y="2573"/>
                    <a:pt x="623" y="2611"/>
                  </a:cubicBezTo>
                  <a:lnTo>
                    <a:pt x="623" y="2611"/>
                  </a:lnTo>
                  <a:cubicBezTo>
                    <a:pt x="640" y="2643"/>
                    <a:pt x="663" y="2673"/>
                    <a:pt x="683" y="2704"/>
                  </a:cubicBezTo>
                  <a:lnTo>
                    <a:pt x="683" y="2704"/>
                  </a:lnTo>
                  <a:cubicBezTo>
                    <a:pt x="705" y="2738"/>
                    <a:pt x="735" y="2764"/>
                    <a:pt x="765" y="2791"/>
                  </a:cubicBezTo>
                  <a:lnTo>
                    <a:pt x="765" y="2791"/>
                  </a:lnTo>
                  <a:cubicBezTo>
                    <a:pt x="781" y="2806"/>
                    <a:pt x="798" y="2821"/>
                    <a:pt x="817" y="2832"/>
                  </a:cubicBezTo>
                  <a:lnTo>
                    <a:pt x="817" y="2832"/>
                  </a:lnTo>
                  <a:cubicBezTo>
                    <a:pt x="835" y="2843"/>
                    <a:pt x="856" y="2848"/>
                    <a:pt x="876" y="2855"/>
                  </a:cubicBezTo>
                  <a:lnTo>
                    <a:pt x="876" y="2855"/>
                  </a:lnTo>
                  <a:cubicBezTo>
                    <a:pt x="896" y="2864"/>
                    <a:pt x="916" y="2874"/>
                    <a:pt x="933" y="2889"/>
                  </a:cubicBezTo>
                  <a:lnTo>
                    <a:pt x="933" y="2889"/>
                  </a:lnTo>
                  <a:cubicBezTo>
                    <a:pt x="947" y="2902"/>
                    <a:pt x="959" y="2918"/>
                    <a:pt x="975" y="2932"/>
                  </a:cubicBezTo>
                  <a:lnTo>
                    <a:pt x="975" y="2932"/>
                  </a:lnTo>
                  <a:cubicBezTo>
                    <a:pt x="1006" y="2960"/>
                    <a:pt x="1062" y="2975"/>
                    <a:pt x="1104" y="2962"/>
                  </a:cubicBezTo>
                  <a:lnTo>
                    <a:pt x="1104" y="2962"/>
                  </a:lnTo>
                  <a:cubicBezTo>
                    <a:pt x="1144" y="2949"/>
                    <a:pt x="1146" y="2895"/>
                    <a:pt x="1169" y="2865"/>
                  </a:cubicBezTo>
                  <a:lnTo>
                    <a:pt x="1169" y="2865"/>
                  </a:lnTo>
                  <a:cubicBezTo>
                    <a:pt x="1182" y="2847"/>
                    <a:pt x="1199" y="2834"/>
                    <a:pt x="1212" y="2817"/>
                  </a:cubicBezTo>
                  <a:lnTo>
                    <a:pt x="1212" y="2817"/>
                  </a:lnTo>
                  <a:cubicBezTo>
                    <a:pt x="1226" y="2801"/>
                    <a:pt x="1233" y="2782"/>
                    <a:pt x="1241" y="2763"/>
                  </a:cubicBezTo>
                  <a:lnTo>
                    <a:pt x="1241" y="2763"/>
                  </a:lnTo>
                  <a:cubicBezTo>
                    <a:pt x="1254" y="2722"/>
                    <a:pt x="1273" y="2693"/>
                    <a:pt x="1309" y="2669"/>
                  </a:cubicBezTo>
                  <a:lnTo>
                    <a:pt x="1309" y="2669"/>
                  </a:lnTo>
                  <a:cubicBezTo>
                    <a:pt x="1342" y="2647"/>
                    <a:pt x="1374" y="2637"/>
                    <a:pt x="1412" y="2633"/>
                  </a:cubicBezTo>
                  <a:lnTo>
                    <a:pt x="1412" y="2633"/>
                  </a:lnTo>
                  <a:cubicBezTo>
                    <a:pt x="1415" y="2630"/>
                    <a:pt x="1420" y="2627"/>
                    <a:pt x="1423" y="2628"/>
                  </a:cubicBezTo>
                  <a:lnTo>
                    <a:pt x="1423" y="2628"/>
                  </a:lnTo>
                  <a:cubicBezTo>
                    <a:pt x="1433" y="2630"/>
                    <a:pt x="1435" y="2646"/>
                    <a:pt x="1445" y="2649"/>
                  </a:cubicBezTo>
                  <a:lnTo>
                    <a:pt x="1445" y="2649"/>
                  </a:lnTo>
                  <a:cubicBezTo>
                    <a:pt x="1457" y="2653"/>
                    <a:pt x="1468" y="2645"/>
                    <a:pt x="1480" y="2646"/>
                  </a:cubicBezTo>
                  <a:lnTo>
                    <a:pt x="1480" y="2646"/>
                  </a:lnTo>
                  <a:cubicBezTo>
                    <a:pt x="1492" y="2646"/>
                    <a:pt x="1501" y="2652"/>
                    <a:pt x="1514" y="2650"/>
                  </a:cubicBezTo>
                  <a:lnTo>
                    <a:pt x="1514" y="2650"/>
                  </a:lnTo>
                  <a:cubicBezTo>
                    <a:pt x="1524" y="2648"/>
                    <a:pt x="1533" y="2642"/>
                    <a:pt x="1543" y="2647"/>
                  </a:cubicBezTo>
                  <a:lnTo>
                    <a:pt x="1543" y="2647"/>
                  </a:lnTo>
                  <a:cubicBezTo>
                    <a:pt x="1552" y="2652"/>
                    <a:pt x="1556" y="2662"/>
                    <a:pt x="1566" y="2665"/>
                  </a:cubicBezTo>
                  <a:lnTo>
                    <a:pt x="1566" y="2665"/>
                  </a:lnTo>
                  <a:cubicBezTo>
                    <a:pt x="1576" y="2669"/>
                    <a:pt x="1585" y="2666"/>
                    <a:pt x="1596" y="2663"/>
                  </a:cubicBezTo>
                  <a:lnTo>
                    <a:pt x="1596" y="2663"/>
                  </a:lnTo>
                  <a:cubicBezTo>
                    <a:pt x="1607" y="2660"/>
                    <a:pt x="1620" y="2652"/>
                    <a:pt x="1632" y="2656"/>
                  </a:cubicBezTo>
                  <a:lnTo>
                    <a:pt x="1632" y="2656"/>
                  </a:lnTo>
                  <a:cubicBezTo>
                    <a:pt x="1642" y="2659"/>
                    <a:pt x="1646" y="2669"/>
                    <a:pt x="1656" y="2672"/>
                  </a:cubicBezTo>
                  <a:lnTo>
                    <a:pt x="1656" y="2672"/>
                  </a:lnTo>
                  <a:cubicBezTo>
                    <a:pt x="1665" y="2674"/>
                    <a:pt x="1676" y="2672"/>
                    <a:pt x="1685" y="2675"/>
                  </a:cubicBezTo>
                  <a:lnTo>
                    <a:pt x="1685" y="2675"/>
                  </a:lnTo>
                  <a:cubicBezTo>
                    <a:pt x="1694" y="2680"/>
                    <a:pt x="1700" y="2689"/>
                    <a:pt x="1705" y="2695"/>
                  </a:cubicBezTo>
                  <a:lnTo>
                    <a:pt x="1705" y="2695"/>
                  </a:lnTo>
                  <a:cubicBezTo>
                    <a:pt x="1717" y="2715"/>
                    <a:pt x="1716" y="2743"/>
                    <a:pt x="1745" y="2747"/>
                  </a:cubicBezTo>
                  <a:lnTo>
                    <a:pt x="1745" y="2747"/>
                  </a:lnTo>
                  <a:cubicBezTo>
                    <a:pt x="1770" y="2749"/>
                    <a:pt x="1786" y="2754"/>
                    <a:pt x="1801" y="2776"/>
                  </a:cubicBezTo>
                  <a:lnTo>
                    <a:pt x="1801" y="2776"/>
                  </a:lnTo>
                  <a:cubicBezTo>
                    <a:pt x="1813" y="2793"/>
                    <a:pt x="1823" y="2811"/>
                    <a:pt x="1840" y="2823"/>
                  </a:cubicBezTo>
                  <a:lnTo>
                    <a:pt x="1840" y="2823"/>
                  </a:lnTo>
                  <a:cubicBezTo>
                    <a:pt x="1848" y="2828"/>
                    <a:pt x="1857" y="2831"/>
                    <a:pt x="1862" y="2840"/>
                  </a:cubicBezTo>
                  <a:lnTo>
                    <a:pt x="1862" y="2840"/>
                  </a:lnTo>
                  <a:cubicBezTo>
                    <a:pt x="1867" y="2848"/>
                    <a:pt x="1866" y="2859"/>
                    <a:pt x="1870" y="2868"/>
                  </a:cubicBezTo>
                  <a:lnTo>
                    <a:pt x="1870" y="2868"/>
                  </a:lnTo>
                  <a:cubicBezTo>
                    <a:pt x="1876" y="2880"/>
                    <a:pt x="1885" y="2890"/>
                    <a:pt x="1897" y="2896"/>
                  </a:cubicBezTo>
                  <a:lnTo>
                    <a:pt x="1897" y="2896"/>
                  </a:lnTo>
                  <a:cubicBezTo>
                    <a:pt x="1908" y="2902"/>
                    <a:pt x="1921" y="2902"/>
                    <a:pt x="1930" y="2911"/>
                  </a:cubicBezTo>
                  <a:lnTo>
                    <a:pt x="1930" y="2911"/>
                  </a:lnTo>
                  <a:cubicBezTo>
                    <a:pt x="1941" y="2921"/>
                    <a:pt x="1938" y="2936"/>
                    <a:pt x="1939" y="2949"/>
                  </a:cubicBezTo>
                  <a:lnTo>
                    <a:pt x="1939" y="2949"/>
                  </a:lnTo>
                  <a:cubicBezTo>
                    <a:pt x="1941" y="2965"/>
                    <a:pt x="1961" y="2962"/>
                    <a:pt x="1964" y="2980"/>
                  </a:cubicBezTo>
                  <a:lnTo>
                    <a:pt x="1964" y="2980"/>
                  </a:lnTo>
                  <a:cubicBezTo>
                    <a:pt x="1966" y="2990"/>
                    <a:pt x="1967" y="2991"/>
                    <a:pt x="1972" y="2999"/>
                  </a:cubicBezTo>
                  <a:lnTo>
                    <a:pt x="1972" y="2999"/>
                  </a:lnTo>
                  <a:cubicBezTo>
                    <a:pt x="1977" y="3005"/>
                    <a:pt x="1979" y="3012"/>
                    <a:pt x="1979" y="3019"/>
                  </a:cubicBezTo>
                  <a:lnTo>
                    <a:pt x="1979" y="3019"/>
                  </a:lnTo>
                  <a:cubicBezTo>
                    <a:pt x="1981" y="3036"/>
                    <a:pt x="1983" y="3049"/>
                    <a:pt x="1989" y="3065"/>
                  </a:cubicBezTo>
                  <a:lnTo>
                    <a:pt x="1989" y="3065"/>
                  </a:lnTo>
                  <a:cubicBezTo>
                    <a:pt x="1998" y="3087"/>
                    <a:pt x="2019" y="3101"/>
                    <a:pt x="2032" y="3120"/>
                  </a:cubicBezTo>
                  <a:lnTo>
                    <a:pt x="2032" y="3120"/>
                  </a:lnTo>
                  <a:cubicBezTo>
                    <a:pt x="2041" y="3134"/>
                    <a:pt x="2044" y="3149"/>
                    <a:pt x="2047" y="3166"/>
                  </a:cubicBezTo>
                  <a:lnTo>
                    <a:pt x="2047" y="3166"/>
                  </a:lnTo>
                  <a:cubicBezTo>
                    <a:pt x="2051" y="3183"/>
                    <a:pt x="2059" y="3198"/>
                    <a:pt x="2065" y="3215"/>
                  </a:cubicBezTo>
                  <a:lnTo>
                    <a:pt x="2065" y="3215"/>
                  </a:lnTo>
                  <a:cubicBezTo>
                    <a:pt x="2071" y="3234"/>
                    <a:pt x="2083" y="3242"/>
                    <a:pt x="2094" y="3258"/>
                  </a:cubicBezTo>
                  <a:lnTo>
                    <a:pt x="2094" y="3258"/>
                  </a:lnTo>
                  <a:cubicBezTo>
                    <a:pt x="2098" y="3265"/>
                    <a:pt x="2098" y="3273"/>
                    <a:pt x="2100" y="3280"/>
                  </a:cubicBezTo>
                  <a:lnTo>
                    <a:pt x="2100" y="3280"/>
                  </a:lnTo>
                  <a:cubicBezTo>
                    <a:pt x="2103" y="3291"/>
                    <a:pt x="2113" y="3297"/>
                    <a:pt x="2121" y="3305"/>
                  </a:cubicBezTo>
                  <a:lnTo>
                    <a:pt x="2121" y="3305"/>
                  </a:lnTo>
                  <a:cubicBezTo>
                    <a:pt x="2133" y="3319"/>
                    <a:pt x="2153" y="3325"/>
                    <a:pt x="2164" y="3342"/>
                  </a:cubicBezTo>
                  <a:lnTo>
                    <a:pt x="2164" y="3342"/>
                  </a:lnTo>
                  <a:cubicBezTo>
                    <a:pt x="2174" y="3356"/>
                    <a:pt x="2164" y="3368"/>
                    <a:pt x="2180" y="3380"/>
                  </a:cubicBezTo>
                  <a:lnTo>
                    <a:pt x="2180" y="3380"/>
                  </a:lnTo>
                  <a:cubicBezTo>
                    <a:pt x="2186" y="3384"/>
                    <a:pt x="2192" y="3386"/>
                    <a:pt x="2197" y="3392"/>
                  </a:cubicBezTo>
                  <a:lnTo>
                    <a:pt x="2197" y="3392"/>
                  </a:lnTo>
                  <a:cubicBezTo>
                    <a:pt x="2201" y="3398"/>
                    <a:pt x="2202" y="3406"/>
                    <a:pt x="2204" y="3413"/>
                  </a:cubicBezTo>
                  <a:lnTo>
                    <a:pt x="2204" y="3413"/>
                  </a:lnTo>
                  <a:cubicBezTo>
                    <a:pt x="2210" y="3427"/>
                    <a:pt x="2224" y="3436"/>
                    <a:pt x="2231" y="3449"/>
                  </a:cubicBezTo>
                  <a:lnTo>
                    <a:pt x="2231" y="3449"/>
                  </a:lnTo>
                  <a:cubicBezTo>
                    <a:pt x="2238" y="3462"/>
                    <a:pt x="2243" y="3478"/>
                    <a:pt x="2247" y="3492"/>
                  </a:cubicBezTo>
                  <a:lnTo>
                    <a:pt x="2247" y="3492"/>
                  </a:lnTo>
                  <a:cubicBezTo>
                    <a:pt x="2253" y="3511"/>
                    <a:pt x="2260" y="3514"/>
                    <a:pt x="2275" y="3525"/>
                  </a:cubicBezTo>
                  <a:lnTo>
                    <a:pt x="2275" y="3525"/>
                  </a:lnTo>
                  <a:cubicBezTo>
                    <a:pt x="2291" y="3534"/>
                    <a:pt x="2303" y="3540"/>
                    <a:pt x="2314" y="3554"/>
                  </a:cubicBezTo>
                  <a:lnTo>
                    <a:pt x="2314" y="3554"/>
                  </a:lnTo>
                  <a:cubicBezTo>
                    <a:pt x="2324" y="3566"/>
                    <a:pt x="2331" y="3581"/>
                    <a:pt x="2339" y="3595"/>
                  </a:cubicBezTo>
                  <a:lnTo>
                    <a:pt x="2339" y="3595"/>
                  </a:lnTo>
                  <a:cubicBezTo>
                    <a:pt x="2346" y="3608"/>
                    <a:pt x="2358" y="3620"/>
                    <a:pt x="2362" y="3635"/>
                  </a:cubicBezTo>
                  <a:lnTo>
                    <a:pt x="2362" y="3635"/>
                  </a:lnTo>
                  <a:cubicBezTo>
                    <a:pt x="2366" y="3650"/>
                    <a:pt x="2365" y="3666"/>
                    <a:pt x="2366" y="3682"/>
                  </a:cubicBezTo>
                  <a:lnTo>
                    <a:pt x="2366" y="3682"/>
                  </a:lnTo>
                  <a:cubicBezTo>
                    <a:pt x="2367" y="3694"/>
                    <a:pt x="2365" y="3706"/>
                    <a:pt x="2366" y="3717"/>
                  </a:cubicBezTo>
                  <a:lnTo>
                    <a:pt x="2366" y="3717"/>
                  </a:lnTo>
                  <a:cubicBezTo>
                    <a:pt x="2368" y="3725"/>
                    <a:pt x="2372" y="3731"/>
                    <a:pt x="2371" y="3739"/>
                  </a:cubicBezTo>
                  <a:lnTo>
                    <a:pt x="2371" y="3739"/>
                  </a:lnTo>
                  <a:cubicBezTo>
                    <a:pt x="2371" y="3760"/>
                    <a:pt x="2353" y="3766"/>
                    <a:pt x="2373" y="3784"/>
                  </a:cubicBezTo>
                  <a:lnTo>
                    <a:pt x="2373" y="3784"/>
                  </a:lnTo>
                  <a:cubicBezTo>
                    <a:pt x="2383" y="3793"/>
                    <a:pt x="2376" y="3804"/>
                    <a:pt x="2384" y="3815"/>
                  </a:cubicBezTo>
                  <a:lnTo>
                    <a:pt x="2384" y="3815"/>
                  </a:lnTo>
                  <a:cubicBezTo>
                    <a:pt x="2391" y="3825"/>
                    <a:pt x="2403" y="3830"/>
                    <a:pt x="2409" y="3839"/>
                  </a:cubicBezTo>
                  <a:lnTo>
                    <a:pt x="2409" y="3839"/>
                  </a:lnTo>
                  <a:cubicBezTo>
                    <a:pt x="2416" y="3849"/>
                    <a:pt x="2415" y="3861"/>
                    <a:pt x="2416" y="3873"/>
                  </a:cubicBezTo>
                  <a:lnTo>
                    <a:pt x="2416" y="3873"/>
                  </a:lnTo>
                  <a:cubicBezTo>
                    <a:pt x="2419" y="3886"/>
                    <a:pt x="2429" y="3888"/>
                    <a:pt x="2440" y="3896"/>
                  </a:cubicBezTo>
                  <a:lnTo>
                    <a:pt x="2440" y="3896"/>
                  </a:lnTo>
                  <a:cubicBezTo>
                    <a:pt x="2464" y="3912"/>
                    <a:pt x="2469" y="3938"/>
                    <a:pt x="2467" y="3966"/>
                  </a:cubicBezTo>
                  <a:lnTo>
                    <a:pt x="2467" y="3966"/>
                  </a:lnTo>
                  <a:cubicBezTo>
                    <a:pt x="2467" y="3977"/>
                    <a:pt x="2462" y="3986"/>
                    <a:pt x="2461" y="3997"/>
                  </a:cubicBezTo>
                  <a:lnTo>
                    <a:pt x="2461" y="3997"/>
                  </a:lnTo>
                  <a:cubicBezTo>
                    <a:pt x="2459" y="4009"/>
                    <a:pt x="2466" y="4021"/>
                    <a:pt x="2473" y="4031"/>
                  </a:cubicBezTo>
                  <a:lnTo>
                    <a:pt x="2473" y="4031"/>
                  </a:lnTo>
                  <a:cubicBezTo>
                    <a:pt x="2474" y="4029"/>
                    <a:pt x="2477" y="4028"/>
                    <a:pt x="2478" y="4027"/>
                  </a:cubicBezTo>
                  <a:lnTo>
                    <a:pt x="2478" y="4027"/>
                  </a:lnTo>
                  <a:cubicBezTo>
                    <a:pt x="2487" y="4030"/>
                    <a:pt x="2497" y="4032"/>
                    <a:pt x="2505" y="4037"/>
                  </a:cubicBezTo>
                  <a:lnTo>
                    <a:pt x="2505" y="4037"/>
                  </a:lnTo>
                  <a:cubicBezTo>
                    <a:pt x="2514" y="4043"/>
                    <a:pt x="2520" y="4051"/>
                    <a:pt x="2529" y="4057"/>
                  </a:cubicBezTo>
                  <a:lnTo>
                    <a:pt x="2529" y="4057"/>
                  </a:lnTo>
                  <a:cubicBezTo>
                    <a:pt x="2537" y="4063"/>
                    <a:pt x="2547" y="4067"/>
                    <a:pt x="2556" y="4073"/>
                  </a:cubicBezTo>
                  <a:lnTo>
                    <a:pt x="2556" y="4073"/>
                  </a:lnTo>
                  <a:cubicBezTo>
                    <a:pt x="2564" y="4078"/>
                    <a:pt x="2569" y="4084"/>
                    <a:pt x="2576" y="4089"/>
                  </a:cubicBezTo>
                  <a:lnTo>
                    <a:pt x="2576" y="4089"/>
                  </a:lnTo>
                  <a:cubicBezTo>
                    <a:pt x="2596" y="4102"/>
                    <a:pt x="2624" y="4109"/>
                    <a:pt x="2638" y="4128"/>
                  </a:cubicBezTo>
                  <a:lnTo>
                    <a:pt x="2638" y="4128"/>
                  </a:lnTo>
                  <a:cubicBezTo>
                    <a:pt x="2646" y="4136"/>
                    <a:pt x="2649" y="4141"/>
                    <a:pt x="2661" y="4138"/>
                  </a:cubicBezTo>
                  <a:lnTo>
                    <a:pt x="2661" y="4138"/>
                  </a:lnTo>
                  <a:cubicBezTo>
                    <a:pt x="2669" y="4135"/>
                    <a:pt x="2678" y="4130"/>
                    <a:pt x="2686" y="4127"/>
                  </a:cubicBezTo>
                  <a:lnTo>
                    <a:pt x="2686" y="4127"/>
                  </a:lnTo>
                  <a:cubicBezTo>
                    <a:pt x="2696" y="4122"/>
                    <a:pt x="2700" y="4117"/>
                    <a:pt x="2711" y="4115"/>
                  </a:cubicBezTo>
                  <a:lnTo>
                    <a:pt x="2711" y="4115"/>
                  </a:lnTo>
                  <a:cubicBezTo>
                    <a:pt x="2724" y="4113"/>
                    <a:pt x="2734" y="4112"/>
                    <a:pt x="2746" y="4114"/>
                  </a:cubicBezTo>
                  <a:lnTo>
                    <a:pt x="2746" y="4114"/>
                  </a:lnTo>
                  <a:cubicBezTo>
                    <a:pt x="2755" y="4116"/>
                    <a:pt x="2763" y="4118"/>
                    <a:pt x="2769" y="4125"/>
                  </a:cubicBezTo>
                  <a:lnTo>
                    <a:pt x="2769" y="4125"/>
                  </a:lnTo>
                  <a:cubicBezTo>
                    <a:pt x="2775" y="4132"/>
                    <a:pt x="2778" y="4137"/>
                    <a:pt x="2787" y="4141"/>
                  </a:cubicBezTo>
                  <a:lnTo>
                    <a:pt x="2787" y="4141"/>
                  </a:lnTo>
                  <a:cubicBezTo>
                    <a:pt x="2795" y="4145"/>
                    <a:pt x="2799" y="4145"/>
                    <a:pt x="2804" y="4154"/>
                  </a:cubicBezTo>
                  <a:lnTo>
                    <a:pt x="2804" y="4154"/>
                  </a:lnTo>
                  <a:cubicBezTo>
                    <a:pt x="2808" y="4162"/>
                    <a:pt x="2809" y="4170"/>
                    <a:pt x="2817" y="4176"/>
                  </a:cubicBezTo>
                  <a:lnTo>
                    <a:pt x="2817" y="4176"/>
                  </a:lnTo>
                  <a:cubicBezTo>
                    <a:pt x="2827" y="4184"/>
                    <a:pt x="2851" y="4187"/>
                    <a:pt x="2864" y="4189"/>
                  </a:cubicBezTo>
                  <a:lnTo>
                    <a:pt x="2864" y="4189"/>
                  </a:lnTo>
                  <a:cubicBezTo>
                    <a:pt x="2872" y="4190"/>
                    <a:pt x="2881" y="4187"/>
                    <a:pt x="2889" y="4189"/>
                  </a:cubicBezTo>
                  <a:lnTo>
                    <a:pt x="2889" y="4189"/>
                  </a:lnTo>
                  <a:cubicBezTo>
                    <a:pt x="2896" y="4190"/>
                    <a:pt x="2901" y="4197"/>
                    <a:pt x="2908" y="4199"/>
                  </a:cubicBezTo>
                  <a:lnTo>
                    <a:pt x="2908" y="4199"/>
                  </a:lnTo>
                  <a:cubicBezTo>
                    <a:pt x="2935" y="4211"/>
                    <a:pt x="2966" y="4186"/>
                    <a:pt x="2989" y="4212"/>
                  </a:cubicBezTo>
                  <a:lnTo>
                    <a:pt x="2989" y="4212"/>
                  </a:lnTo>
                  <a:cubicBezTo>
                    <a:pt x="3003" y="4229"/>
                    <a:pt x="3019" y="4229"/>
                    <a:pt x="3040" y="4234"/>
                  </a:cubicBezTo>
                  <a:lnTo>
                    <a:pt x="3040" y="4234"/>
                  </a:lnTo>
                  <a:cubicBezTo>
                    <a:pt x="3049" y="4236"/>
                    <a:pt x="3055" y="4239"/>
                    <a:pt x="3061" y="4245"/>
                  </a:cubicBezTo>
                  <a:lnTo>
                    <a:pt x="3061" y="4245"/>
                  </a:lnTo>
                  <a:cubicBezTo>
                    <a:pt x="3067" y="4250"/>
                    <a:pt x="3074" y="4259"/>
                    <a:pt x="3082" y="4261"/>
                  </a:cubicBezTo>
                  <a:lnTo>
                    <a:pt x="3082" y="4261"/>
                  </a:lnTo>
                  <a:cubicBezTo>
                    <a:pt x="3090" y="4263"/>
                    <a:pt x="3095" y="4257"/>
                    <a:pt x="3102" y="4256"/>
                  </a:cubicBezTo>
                  <a:lnTo>
                    <a:pt x="3102" y="4256"/>
                  </a:lnTo>
                  <a:cubicBezTo>
                    <a:pt x="3108" y="4255"/>
                    <a:pt x="3116" y="4261"/>
                    <a:pt x="3122" y="4259"/>
                  </a:cubicBezTo>
                  <a:lnTo>
                    <a:pt x="3122" y="4259"/>
                  </a:lnTo>
                  <a:cubicBezTo>
                    <a:pt x="3129" y="4256"/>
                    <a:pt x="3140" y="4237"/>
                    <a:pt x="3141" y="4230"/>
                  </a:cubicBezTo>
                  <a:lnTo>
                    <a:pt x="3141" y="4230"/>
                  </a:lnTo>
                  <a:cubicBezTo>
                    <a:pt x="3142" y="4219"/>
                    <a:pt x="3135" y="4207"/>
                    <a:pt x="3132" y="4199"/>
                  </a:cubicBezTo>
                  <a:lnTo>
                    <a:pt x="3132" y="4199"/>
                  </a:lnTo>
                  <a:cubicBezTo>
                    <a:pt x="3124" y="4180"/>
                    <a:pt x="3115" y="4159"/>
                    <a:pt x="3105" y="4143"/>
                  </a:cubicBezTo>
                  <a:lnTo>
                    <a:pt x="3105" y="4143"/>
                  </a:lnTo>
                  <a:cubicBezTo>
                    <a:pt x="3094" y="4126"/>
                    <a:pt x="3080" y="4118"/>
                    <a:pt x="3068" y="4102"/>
                  </a:cubicBezTo>
                  <a:lnTo>
                    <a:pt x="3068" y="4102"/>
                  </a:lnTo>
                  <a:cubicBezTo>
                    <a:pt x="3051" y="4078"/>
                    <a:pt x="3063" y="4069"/>
                    <a:pt x="3070" y="4044"/>
                  </a:cubicBezTo>
                  <a:lnTo>
                    <a:pt x="3070" y="4044"/>
                  </a:lnTo>
                  <a:cubicBezTo>
                    <a:pt x="3083" y="3997"/>
                    <a:pt x="3083" y="3953"/>
                    <a:pt x="3065" y="3905"/>
                  </a:cubicBezTo>
                  <a:lnTo>
                    <a:pt x="3065" y="3905"/>
                  </a:lnTo>
                  <a:cubicBezTo>
                    <a:pt x="3059" y="3887"/>
                    <a:pt x="3010" y="3789"/>
                    <a:pt x="3064" y="3804"/>
                  </a:cubicBezTo>
                  <a:lnTo>
                    <a:pt x="3064" y="3804"/>
                  </a:lnTo>
                  <a:cubicBezTo>
                    <a:pt x="3082" y="3877"/>
                    <a:pt x="3074" y="3954"/>
                    <a:pt x="3097" y="4026"/>
                  </a:cubicBezTo>
                  <a:lnTo>
                    <a:pt x="3097" y="4026"/>
                  </a:lnTo>
                  <a:cubicBezTo>
                    <a:pt x="3104" y="4046"/>
                    <a:pt x="3153" y="4177"/>
                    <a:pt x="3176" y="4159"/>
                  </a:cubicBezTo>
                  <a:lnTo>
                    <a:pt x="3176" y="4159"/>
                  </a:lnTo>
                  <a:cubicBezTo>
                    <a:pt x="3209" y="4133"/>
                    <a:pt x="3136" y="3988"/>
                    <a:pt x="3129" y="3956"/>
                  </a:cubicBezTo>
                  <a:lnTo>
                    <a:pt x="3129" y="3956"/>
                  </a:lnTo>
                  <a:cubicBezTo>
                    <a:pt x="3094" y="3803"/>
                    <a:pt x="3157" y="3671"/>
                    <a:pt x="3201" y="3530"/>
                  </a:cubicBezTo>
                  <a:lnTo>
                    <a:pt x="3201" y="3530"/>
                  </a:lnTo>
                  <a:cubicBezTo>
                    <a:pt x="3146" y="3526"/>
                    <a:pt x="3149" y="3555"/>
                    <a:pt x="3132" y="3597"/>
                  </a:cubicBezTo>
                  <a:lnTo>
                    <a:pt x="3132" y="3597"/>
                  </a:lnTo>
                  <a:cubicBezTo>
                    <a:pt x="3121" y="3625"/>
                    <a:pt x="3118" y="3659"/>
                    <a:pt x="3100" y="3683"/>
                  </a:cubicBezTo>
                  <a:lnTo>
                    <a:pt x="3100" y="3683"/>
                  </a:lnTo>
                  <a:cubicBezTo>
                    <a:pt x="3093" y="3693"/>
                    <a:pt x="3071" y="3739"/>
                    <a:pt x="3054" y="3717"/>
                  </a:cubicBezTo>
                  <a:lnTo>
                    <a:pt x="3054" y="3717"/>
                  </a:lnTo>
                  <a:cubicBezTo>
                    <a:pt x="3049" y="3710"/>
                    <a:pt x="3055" y="3699"/>
                    <a:pt x="3059" y="3691"/>
                  </a:cubicBezTo>
                  <a:lnTo>
                    <a:pt x="3059" y="3691"/>
                  </a:lnTo>
                  <a:cubicBezTo>
                    <a:pt x="3064" y="3677"/>
                    <a:pt x="3068" y="3663"/>
                    <a:pt x="3072" y="3648"/>
                  </a:cubicBezTo>
                  <a:lnTo>
                    <a:pt x="3072" y="3648"/>
                  </a:lnTo>
                  <a:cubicBezTo>
                    <a:pt x="3082" y="3609"/>
                    <a:pt x="3115" y="3575"/>
                    <a:pt x="3103" y="3534"/>
                  </a:cubicBezTo>
                  <a:lnTo>
                    <a:pt x="3103" y="3534"/>
                  </a:lnTo>
                  <a:cubicBezTo>
                    <a:pt x="3098" y="3520"/>
                    <a:pt x="3091" y="3504"/>
                    <a:pt x="3078" y="3495"/>
                  </a:cubicBezTo>
                  <a:lnTo>
                    <a:pt x="3078" y="3495"/>
                  </a:lnTo>
                  <a:cubicBezTo>
                    <a:pt x="3064" y="3487"/>
                    <a:pt x="3055" y="3485"/>
                    <a:pt x="3059" y="3467"/>
                  </a:cubicBezTo>
                  <a:lnTo>
                    <a:pt x="3059" y="3467"/>
                  </a:lnTo>
                  <a:cubicBezTo>
                    <a:pt x="3065" y="3432"/>
                    <a:pt x="3092" y="3416"/>
                    <a:pt x="3110" y="3388"/>
                  </a:cubicBezTo>
                  <a:lnTo>
                    <a:pt x="3110" y="3388"/>
                  </a:lnTo>
                  <a:cubicBezTo>
                    <a:pt x="3119" y="3374"/>
                    <a:pt x="3125" y="3358"/>
                    <a:pt x="3140" y="3349"/>
                  </a:cubicBezTo>
                  <a:lnTo>
                    <a:pt x="3140" y="3349"/>
                  </a:lnTo>
                  <a:cubicBezTo>
                    <a:pt x="3156" y="3339"/>
                    <a:pt x="3169" y="3344"/>
                    <a:pt x="3164" y="3364"/>
                  </a:cubicBezTo>
                  <a:lnTo>
                    <a:pt x="3164" y="3364"/>
                  </a:lnTo>
                  <a:cubicBezTo>
                    <a:pt x="3178" y="3367"/>
                    <a:pt x="3189" y="3363"/>
                    <a:pt x="3199" y="3353"/>
                  </a:cubicBezTo>
                  <a:lnTo>
                    <a:pt x="3199" y="3353"/>
                  </a:lnTo>
                  <a:cubicBezTo>
                    <a:pt x="3205" y="3347"/>
                    <a:pt x="3209" y="3339"/>
                    <a:pt x="3215" y="3333"/>
                  </a:cubicBezTo>
                  <a:lnTo>
                    <a:pt x="3215" y="3333"/>
                  </a:lnTo>
                  <a:cubicBezTo>
                    <a:pt x="3221" y="3327"/>
                    <a:pt x="3230" y="3323"/>
                    <a:pt x="3235" y="3317"/>
                  </a:cubicBezTo>
                  <a:lnTo>
                    <a:pt x="3235" y="3317"/>
                  </a:lnTo>
                  <a:cubicBezTo>
                    <a:pt x="3220" y="3335"/>
                    <a:pt x="3242" y="3343"/>
                    <a:pt x="3236" y="3362"/>
                  </a:cubicBezTo>
                  <a:lnTo>
                    <a:pt x="3236" y="3362"/>
                  </a:lnTo>
                  <a:cubicBezTo>
                    <a:pt x="3231" y="3379"/>
                    <a:pt x="3213" y="3397"/>
                    <a:pt x="3197" y="3404"/>
                  </a:cubicBezTo>
                  <a:lnTo>
                    <a:pt x="3197" y="3404"/>
                  </a:lnTo>
                  <a:cubicBezTo>
                    <a:pt x="3186" y="3409"/>
                    <a:pt x="3178" y="3407"/>
                    <a:pt x="3168" y="3404"/>
                  </a:cubicBezTo>
                  <a:lnTo>
                    <a:pt x="3168" y="3404"/>
                  </a:lnTo>
                  <a:cubicBezTo>
                    <a:pt x="3155" y="3402"/>
                    <a:pt x="3147" y="3405"/>
                    <a:pt x="3136" y="3409"/>
                  </a:cubicBezTo>
                  <a:lnTo>
                    <a:pt x="3136" y="3409"/>
                  </a:lnTo>
                  <a:cubicBezTo>
                    <a:pt x="3135" y="3421"/>
                    <a:pt x="3137" y="3434"/>
                    <a:pt x="3137" y="3447"/>
                  </a:cubicBezTo>
                  <a:lnTo>
                    <a:pt x="3137" y="3447"/>
                  </a:lnTo>
                  <a:cubicBezTo>
                    <a:pt x="3136" y="3458"/>
                    <a:pt x="3144" y="3475"/>
                    <a:pt x="3154" y="3460"/>
                  </a:cubicBezTo>
                  <a:lnTo>
                    <a:pt x="3154" y="3460"/>
                  </a:lnTo>
                  <a:cubicBezTo>
                    <a:pt x="3160" y="3450"/>
                    <a:pt x="3161" y="3439"/>
                    <a:pt x="3174" y="3434"/>
                  </a:cubicBezTo>
                  <a:lnTo>
                    <a:pt x="3174" y="3434"/>
                  </a:lnTo>
                  <a:cubicBezTo>
                    <a:pt x="3205" y="3423"/>
                    <a:pt x="3168" y="3494"/>
                    <a:pt x="3172" y="3494"/>
                  </a:cubicBezTo>
                  <a:lnTo>
                    <a:pt x="3172" y="3494"/>
                  </a:lnTo>
                  <a:cubicBezTo>
                    <a:pt x="3221" y="3504"/>
                    <a:pt x="3255" y="3434"/>
                    <a:pt x="3293" y="3412"/>
                  </a:cubicBezTo>
                  <a:lnTo>
                    <a:pt x="3293" y="3412"/>
                  </a:lnTo>
                  <a:cubicBezTo>
                    <a:pt x="3322" y="3396"/>
                    <a:pt x="3416" y="3349"/>
                    <a:pt x="3406" y="3309"/>
                  </a:cubicBezTo>
                  <a:lnTo>
                    <a:pt x="3406" y="3309"/>
                  </a:lnTo>
                  <a:cubicBezTo>
                    <a:pt x="3390" y="3304"/>
                    <a:pt x="3381" y="3311"/>
                    <a:pt x="3378" y="3323"/>
                  </a:cubicBezTo>
                  <a:lnTo>
                    <a:pt x="3378" y="3323"/>
                  </a:lnTo>
                  <a:cubicBezTo>
                    <a:pt x="3368" y="3314"/>
                    <a:pt x="3334" y="3308"/>
                    <a:pt x="3335" y="3287"/>
                  </a:cubicBezTo>
                  <a:lnTo>
                    <a:pt x="3335" y="3287"/>
                  </a:lnTo>
                  <a:cubicBezTo>
                    <a:pt x="3335" y="3260"/>
                    <a:pt x="3374" y="3251"/>
                    <a:pt x="3388" y="3236"/>
                  </a:cubicBezTo>
                  <a:lnTo>
                    <a:pt x="3388" y="3236"/>
                  </a:lnTo>
                  <a:cubicBezTo>
                    <a:pt x="3414" y="3208"/>
                    <a:pt x="3377" y="3219"/>
                    <a:pt x="3377" y="3185"/>
                  </a:cubicBezTo>
                  <a:lnTo>
                    <a:pt x="3377" y="3185"/>
                  </a:lnTo>
                  <a:cubicBezTo>
                    <a:pt x="3376" y="3158"/>
                    <a:pt x="3405" y="3137"/>
                    <a:pt x="3415" y="3171"/>
                  </a:cubicBezTo>
                  <a:lnTo>
                    <a:pt x="3415" y="3171"/>
                  </a:lnTo>
                  <a:cubicBezTo>
                    <a:pt x="3448" y="3173"/>
                    <a:pt x="3444" y="3124"/>
                    <a:pt x="3475" y="3131"/>
                  </a:cubicBezTo>
                  <a:lnTo>
                    <a:pt x="3475" y="3131"/>
                  </a:lnTo>
                  <a:cubicBezTo>
                    <a:pt x="3477" y="3162"/>
                    <a:pt x="3468" y="3192"/>
                    <a:pt x="3508" y="3174"/>
                  </a:cubicBezTo>
                  <a:lnTo>
                    <a:pt x="3508" y="3174"/>
                  </a:lnTo>
                  <a:cubicBezTo>
                    <a:pt x="3531" y="3163"/>
                    <a:pt x="3566" y="3120"/>
                    <a:pt x="3593" y="3138"/>
                  </a:cubicBezTo>
                  <a:lnTo>
                    <a:pt x="3593" y="3138"/>
                  </a:lnTo>
                  <a:cubicBezTo>
                    <a:pt x="3582" y="3155"/>
                    <a:pt x="3571" y="3172"/>
                    <a:pt x="3554" y="3183"/>
                  </a:cubicBezTo>
                  <a:lnTo>
                    <a:pt x="3554" y="3183"/>
                  </a:lnTo>
                  <a:cubicBezTo>
                    <a:pt x="3537" y="3195"/>
                    <a:pt x="3498" y="3197"/>
                    <a:pt x="3486" y="3216"/>
                  </a:cubicBezTo>
                  <a:lnTo>
                    <a:pt x="3486" y="3216"/>
                  </a:lnTo>
                  <a:cubicBezTo>
                    <a:pt x="3459" y="3261"/>
                    <a:pt x="3550" y="3211"/>
                    <a:pt x="3564" y="3207"/>
                  </a:cubicBezTo>
                  <a:lnTo>
                    <a:pt x="3564" y="3207"/>
                  </a:lnTo>
                  <a:cubicBezTo>
                    <a:pt x="3584" y="3202"/>
                    <a:pt x="3609" y="3211"/>
                    <a:pt x="3628" y="3200"/>
                  </a:cubicBezTo>
                  <a:lnTo>
                    <a:pt x="3628" y="3200"/>
                  </a:lnTo>
                  <a:cubicBezTo>
                    <a:pt x="3643" y="3191"/>
                    <a:pt x="3650" y="3172"/>
                    <a:pt x="3662" y="3160"/>
                  </a:cubicBezTo>
                  <a:lnTo>
                    <a:pt x="3662" y="3160"/>
                  </a:lnTo>
                  <a:cubicBezTo>
                    <a:pt x="3684" y="3138"/>
                    <a:pt x="3720" y="3114"/>
                    <a:pt x="3747" y="3098"/>
                  </a:cubicBezTo>
                  <a:lnTo>
                    <a:pt x="3747" y="3098"/>
                  </a:lnTo>
                  <a:cubicBezTo>
                    <a:pt x="3781" y="3077"/>
                    <a:pt x="3825" y="3071"/>
                    <a:pt x="3832" y="3024"/>
                  </a:cubicBezTo>
                  <a:lnTo>
                    <a:pt x="3832" y="3024"/>
                  </a:lnTo>
                  <a:cubicBezTo>
                    <a:pt x="3825" y="3025"/>
                    <a:pt x="3814" y="3022"/>
                    <a:pt x="3807" y="3023"/>
                  </a:cubicBezTo>
                  <a:lnTo>
                    <a:pt x="3807" y="3023"/>
                  </a:lnTo>
                  <a:cubicBezTo>
                    <a:pt x="3804" y="2993"/>
                    <a:pt x="3854" y="2933"/>
                    <a:pt x="3885" y="2940"/>
                  </a:cubicBezTo>
                  <a:lnTo>
                    <a:pt x="3885" y="2940"/>
                  </a:lnTo>
                  <a:cubicBezTo>
                    <a:pt x="3881" y="2956"/>
                    <a:pt x="3854" y="2995"/>
                    <a:pt x="3887" y="2989"/>
                  </a:cubicBezTo>
                  <a:lnTo>
                    <a:pt x="3887" y="2989"/>
                  </a:lnTo>
                  <a:cubicBezTo>
                    <a:pt x="3899" y="2987"/>
                    <a:pt x="3915" y="2959"/>
                    <a:pt x="3924" y="2950"/>
                  </a:cubicBezTo>
                  <a:lnTo>
                    <a:pt x="3924" y="2950"/>
                  </a:lnTo>
                  <a:cubicBezTo>
                    <a:pt x="3950" y="2919"/>
                    <a:pt x="3961" y="2902"/>
                    <a:pt x="3931" y="2871"/>
                  </a:cubicBezTo>
                  <a:lnTo>
                    <a:pt x="3931" y="2871"/>
                  </a:lnTo>
                  <a:cubicBezTo>
                    <a:pt x="3916" y="2855"/>
                    <a:pt x="3907" y="2853"/>
                    <a:pt x="3905" y="2829"/>
                  </a:cubicBezTo>
                  <a:lnTo>
                    <a:pt x="3905" y="2829"/>
                  </a:lnTo>
                  <a:cubicBezTo>
                    <a:pt x="3902" y="2803"/>
                    <a:pt x="3915" y="2798"/>
                    <a:pt x="3894" y="2778"/>
                  </a:cubicBezTo>
                  <a:lnTo>
                    <a:pt x="3894" y="2778"/>
                  </a:lnTo>
                  <a:cubicBezTo>
                    <a:pt x="3878" y="2764"/>
                    <a:pt x="3859" y="2767"/>
                    <a:pt x="3860" y="2738"/>
                  </a:cubicBezTo>
                  <a:lnTo>
                    <a:pt x="3860" y="2738"/>
                  </a:lnTo>
                  <a:cubicBezTo>
                    <a:pt x="3860" y="2723"/>
                    <a:pt x="3871" y="2703"/>
                    <a:pt x="3890" y="2709"/>
                  </a:cubicBezTo>
                  <a:lnTo>
                    <a:pt x="3890" y="2709"/>
                  </a:lnTo>
                  <a:cubicBezTo>
                    <a:pt x="3924" y="2718"/>
                    <a:pt x="3920" y="2806"/>
                    <a:pt x="3943" y="2731"/>
                  </a:cubicBezTo>
                  <a:lnTo>
                    <a:pt x="3943" y="2731"/>
                  </a:lnTo>
                  <a:cubicBezTo>
                    <a:pt x="3988" y="2728"/>
                    <a:pt x="4001" y="2733"/>
                    <a:pt x="3987" y="2774"/>
                  </a:cubicBezTo>
                  <a:lnTo>
                    <a:pt x="3987" y="2774"/>
                  </a:lnTo>
                  <a:cubicBezTo>
                    <a:pt x="3972" y="2818"/>
                    <a:pt x="3980" y="2820"/>
                    <a:pt x="4026" y="2823"/>
                  </a:cubicBezTo>
                  <a:lnTo>
                    <a:pt x="4026" y="2823"/>
                  </a:lnTo>
                  <a:cubicBezTo>
                    <a:pt x="4031" y="2839"/>
                    <a:pt x="4024" y="2855"/>
                    <a:pt x="4013" y="2866"/>
                  </a:cubicBezTo>
                  <a:lnTo>
                    <a:pt x="4013" y="2866"/>
                  </a:lnTo>
                  <a:cubicBezTo>
                    <a:pt x="4050" y="2870"/>
                    <a:pt x="4075" y="2831"/>
                    <a:pt x="4107" y="2818"/>
                  </a:cubicBezTo>
                  <a:lnTo>
                    <a:pt x="4107" y="2818"/>
                  </a:lnTo>
                  <a:cubicBezTo>
                    <a:pt x="4150" y="2802"/>
                    <a:pt x="4194" y="2787"/>
                    <a:pt x="4237" y="2771"/>
                  </a:cubicBezTo>
                  <a:lnTo>
                    <a:pt x="4237" y="2771"/>
                  </a:lnTo>
                  <a:cubicBezTo>
                    <a:pt x="4261" y="2763"/>
                    <a:pt x="4284" y="2757"/>
                    <a:pt x="4307" y="2752"/>
                  </a:cubicBezTo>
                  <a:lnTo>
                    <a:pt x="4307" y="2752"/>
                  </a:lnTo>
                  <a:cubicBezTo>
                    <a:pt x="4308" y="2751"/>
                    <a:pt x="4309" y="2749"/>
                    <a:pt x="4310" y="2748"/>
                  </a:cubicBezTo>
                  <a:lnTo>
                    <a:pt x="4310" y="2748"/>
                  </a:lnTo>
                  <a:cubicBezTo>
                    <a:pt x="4315" y="2743"/>
                    <a:pt x="4320" y="2737"/>
                    <a:pt x="4324" y="2733"/>
                  </a:cubicBezTo>
                  <a:lnTo>
                    <a:pt x="4324" y="2733"/>
                  </a:lnTo>
                  <a:cubicBezTo>
                    <a:pt x="4325" y="2730"/>
                    <a:pt x="4327" y="2726"/>
                    <a:pt x="4329" y="2724"/>
                  </a:cubicBezTo>
                  <a:lnTo>
                    <a:pt x="4336" y="2716"/>
                  </a:lnTo>
                  <a:lnTo>
                    <a:pt x="4336" y="2716"/>
                  </a:lnTo>
                  <a:cubicBezTo>
                    <a:pt x="4344" y="2705"/>
                    <a:pt x="4342" y="2688"/>
                    <a:pt x="4342" y="2677"/>
                  </a:cubicBezTo>
                  <a:lnTo>
                    <a:pt x="4342" y="2677"/>
                  </a:lnTo>
                  <a:cubicBezTo>
                    <a:pt x="4342" y="2670"/>
                    <a:pt x="4341" y="2664"/>
                    <a:pt x="4342" y="2659"/>
                  </a:cubicBezTo>
                  <a:lnTo>
                    <a:pt x="4342" y="2659"/>
                  </a:lnTo>
                  <a:cubicBezTo>
                    <a:pt x="4344" y="2652"/>
                    <a:pt x="4351" y="2646"/>
                    <a:pt x="4355" y="2640"/>
                  </a:cubicBezTo>
                  <a:lnTo>
                    <a:pt x="4355" y="2640"/>
                  </a:lnTo>
                  <a:cubicBezTo>
                    <a:pt x="4363" y="2629"/>
                    <a:pt x="4364" y="2612"/>
                    <a:pt x="4363" y="2599"/>
                  </a:cubicBezTo>
                  <a:lnTo>
                    <a:pt x="4363" y="2599"/>
                  </a:lnTo>
                  <a:cubicBezTo>
                    <a:pt x="4362" y="2584"/>
                    <a:pt x="4348" y="2573"/>
                    <a:pt x="4340" y="2560"/>
                  </a:cubicBezTo>
                  <a:lnTo>
                    <a:pt x="4340" y="2560"/>
                  </a:lnTo>
                  <a:cubicBezTo>
                    <a:pt x="4334" y="2548"/>
                    <a:pt x="4325" y="2536"/>
                    <a:pt x="4326" y="2521"/>
                  </a:cubicBezTo>
                  <a:lnTo>
                    <a:pt x="4326" y="2521"/>
                  </a:lnTo>
                  <a:cubicBezTo>
                    <a:pt x="4327" y="2507"/>
                    <a:pt x="4345" y="2498"/>
                    <a:pt x="4350" y="2484"/>
                  </a:cubicBezTo>
                  <a:lnTo>
                    <a:pt x="4350" y="2484"/>
                  </a:lnTo>
                  <a:cubicBezTo>
                    <a:pt x="4354" y="2470"/>
                    <a:pt x="4346" y="2456"/>
                    <a:pt x="4344" y="2443"/>
                  </a:cubicBezTo>
                  <a:lnTo>
                    <a:pt x="4344" y="2443"/>
                  </a:lnTo>
                  <a:cubicBezTo>
                    <a:pt x="4340" y="2430"/>
                    <a:pt x="4341" y="2412"/>
                    <a:pt x="4348" y="2399"/>
                  </a:cubicBezTo>
                  <a:lnTo>
                    <a:pt x="4348" y="2399"/>
                  </a:lnTo>
                  <a:cubicBezTo>
                    <a:pt x="4350" y="2391"/>
                    <a:pt x="4353" y="2384"/>
                    <a:pt x="4356" y="2376"/>
                  </a:cubicBezTo>
                  <a:lnTo>
                    <a:pt x="4356" y="2376"/>
                  </a:lnTo>
                  <a:cubicBezTo>
                    <a:pt x="4360" y="2370"/>
                    <a:pt x="4365" y="2362"/>
                    <a:pt x="4368" y="2355"/>
                  </a:cubicBezTo>
                  <a:lnTo>
                    <a:pt x="4368" y="2355"/>
                  </a:lnTo>
                  <a:cubicBezTo>
                    <a:pt x="4373" y="2341"/>
                    <a:pt x="4369" y="2327"/>
                    <a:pt x="4372" y="2313"/>
                  </a:cubicBezTo>
                  <a:lnTo>
                    <a:pt x="4372" y="2313"/>
                  </a:lnTo>
                  <a:cubicBezTo>
                    <a:pt x="4373" y="2305"/>
                    <a:pt x="4380" y="2303"/>
                    <a:pt x="4385" y="2296"/>
                  </a:cubicBezTo>
                  <a:lnTo>
                    <a:pt x="4385" y="2296"/>
                  </a:lnTo>
                  <a:cubicBezTo>
                    <a:pt x="4388" y="2290"/>
                    <a:pt x="4387" y="2283"/>
                    <a:pt x="4386" y="2275"/>
                  </a:cubicBezTo>
                  <a:lnTo>
                    <a:pt x="4386" y="2275"/>
                  </a:lnTo>
                  <a:cubicBezTo>
                    <a:pt x="4383" y="2260"/>
                    <a:pt x="4375" y="2247"/>
                    <a:pt x="4369" y="2234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5" name="Freeform 23">
              <a:extLst>
                <a:ext uri="{FF2B5EF4-FFF2-40B4-BE49-F238E27FC236}">
                  <a16:creationId xmlns:a16="http://schemas.microsoft.com/office/drawing/2014/main" id="{AF6BB69F-1379-8B48-955C-8E75DDA5D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9073" y="2952313"/>
              <a:ext cx="1218367" cy="1975887"/>
            </a:xfrm>
            <a:custGeom>
              <a:avLst/>
              <a:gdLst>
                <a:gd name="T0" fmla="*/ 1672 w 1867"/>
                <a:gd name="T1" fmla="*/ 2004 h 3024"/>
                <a:gd name="T2" fmla="*/ 1494 w 1867"/>
                <a:gd name="T3" fmla="*/ 2007 h 3024"/>
                <a:gd name="T4" fmla="*/ 1345 w 1867"/>
                <a:gd name="T5" fmla="*/ 1967 h 3024"/>
                <a:gd name="T6" fmla="*/ 1290 w 1867"/>
                <a:gd name="T7" fmla="*/ 1894 h 3024"/>
                <a:gd name="T8" fmla="*/ 1228 w 1867"/>
                <a:gd name="T9" fmla="*/ 1847 h 3024"/>
                <a:gd name="T10" fmla="*/ 1209 w 1867"/>
                <a:gd name="T11" fmla="*/ 1743 h 3024"/>
                <a:gd name="T12" fmla="*/ 1195 w 1867"/>
                <a:gd name="T13" fmla="*/ 1634 h 3024"/>
                <a:gd name="T14" fmla="*/ 1182 w 1867"/>
                <a:gd name="T15" fmla="*/ 1555 h 3024"/>
                <a:gd name="T16" fmla="*/ 1090 w 1867"/>
                <a:gd name="T17" fmla="*/ 1490 h 3024"/>
                <a:gd name="T18" fmla="*/ 1027 w 1867"/>
                <a:gd name="T19" fmla="*/ 1502 h 3024"/>
                <a:gd name="T20" fmla="*/ 965 w 1867"/>
                <a:gd name="T21" fmla="*/ 1446 h 3024"/>
                <a:gd name="T22" fmla="*/ 972 w 1867"/>
                <a:gd name="T23" fmla="*/ 1299 h 3024"/>
                <a:gd name="T24" fmla="*/ 1030 w 1867"/>
                <a:gd name="T25" fmla="*/ 1250 h 3024"/>
                <a:gd name="T26" fmla="*/ 1034 w 1867"/>
                <a:gd name="T27" fmla="*/ 1164 h 3024"/>
                <a:gd name="T28" fmla="*/ 1053 w 1867"/>
                <a:gd name="T29" fmla="*/ 1087 h 3024"/>
                <a:gd name="T30" fmla="*/ 912 w 1867"/>
                <a:gd name="T31" fmla="*/ 1012 h 3024"/>
                <a:gd name="T32" fmla="*/ 822 w 1867"/>
                <a:gd name="T33" fmla="*/ 882 h 3024"/>
                <a:gd name="T34" fmla="*/ 775 w 1867"/>
                <a:gd name="T35" fmla="*/ 723 h 3024"/>
                <a:gd name="T36" fmla="*/ 811 w 1867"/>
                <a:gd name="T37" fmla="*/ 659 h 3024"/>
                <a:gd name="T38" fmla="*/ 806 w 1867"/>
                <a:gd name="T39" fmla="*/ 593 h 3024"/>
                <a:gd name="T40" fmla="*/ 802 w 1867"/>
                <a:gd name="T41" fmla="*/ 548 h 3024"/>
                <a:gd name="T42" fmla="*/ 776 w 1867"/>
                <a:gd name="T43" fmla="*/ 524 h 3024"/>
                <a:gd name="T44" fmla="*/ 794 w 1867"/>
                <a:gd name="T45" fmla="*/ 380 h 3024"/>
                <a:gd name="T46" fmla="*/ 820 w 1867"/>
                <a:gd name="T47" fmla="*/ 244 h 3024"/>
                <a:gd name="T48" fmla="*/ 855 w 1867"/>
                <a:gd name="T49" fmla="*/ 62 h 3024"/>
                <a:gd name="T50" fmla="*/ 321 w 1867"/>
                <a:gd name="T51" fmla="*/ 1162 h 3024"/>
                <a:gd name="T52" fmla="*/ 321 w 1867"/>
                <a:gd name="T53" fmla="*/ 1163 h 3024"/>
                <a:gd name="T54" fmla="*/ 369 w 1867"/>
                <a:gd name="T55" fmla="*/ 1247 h 3024"/>
                <a:gd name="T56" fmla="*/ 371 w 1867"/>
                <a:gd name="T57" fmla="*/ 1275 h 3024"/>
                <a:gd name="T58" fmla="*/ 402 w 1867"/>
                <a:gd name="T59" fmla="*/ 1295 h 3024"/>
                <a:gd name="T60" fmla="*/ 412 w 1867"/>
                <a:gd name="T61" fmla="*/ 1326 h 3024"/>
                <a:gd name="T62" fmla="*/ 417 w 1867"/>
                <a:gd name="T63" fmla="*/ 1354 h 3024"/>
                <a:gd name="T64" fmla="*/ 409 w 1867"/>
                <a:gd name="T65" fmla="*/ 1384 h 3024"/>
                <a:gd name="T66" fmla="*/ 406 w 1867"/>
                <a:gd name="T67" fmla="*/ 1395 h 3024"/>
                <a:gd name="T68" fmla="*/ 379 w 1867"/>
                <a:gd name="T69" fmla="*/ 1412 h 3024"/>
                <a:gd name="T70" fmla="*/ 356 w 1867"/>
                <a:gd name="T71" fmla="*/ 1437 h 3024"/>
                <a:gd name="T72" fmla="*/ 331 w 1867"/>
                <a:gd name="T73" fmla="*/ 1483 h 3024"/>
                <a:gd name="T74" fmla="*/ 308 w 1867"/>
                <a:gd name="T75" fmla="*/ 1539 h 3024"/>
                <a:gd name="T76" fmla="*/ 267 w 1867"/>
                <a:gd name="T77" fmla="*/ 1580 h 3024"/>
                <a:gd name="T78" fmla="*/ 254 w 1867"/>
                <a:gd name="T79" fmla="*/ 1633 h 3024"/>
                <a:gd name="T80" fmla="*/ 247 w 1867"/>
                <a:gd name="T81" fmla="*/ 1648 h 3024"/>
                <a:gd name="T82" fmla="*/ 229 w 1867"/>
                <a:gd name="T83" fmla="*/ 1658 h 3024"/>
                <a:gd name="T84" fmla="*/ 209 w 1867"/>
                <a:gd name="T85" fmla="*/ 1673 h 3024"/>
                <a:gd name="T86" fmla="*/ 194 w 1867"/>
                <a:gd name="T87" fmla="*/ 1693 h 3024"/>
                <a:gd name="T88" fmla="*/ 181 w 1867"/>
                <a:gd name="T89" fmla="*/ 1714 h 3024"/>
                <a:gd name="T90" fmla="*/ 183 w 1867"/>
                <a:gd name="T91" fmla="*/ 1752 h 3024"/>
                <a:gd name="T92" fmla="*/ 176 w 1867"/>
                <a:gd name="T93" fmla="*/ 1813 h 3024"/>
                <a:gd name="T94" fmla="*/ 181 w 1867"/>
                <a:gd name="T95" fmla="*/ 1843 h 3024"/>
                <a:gd name="T96" fmla="*/ 171 w 1867"/>
                <a:gd name="T97" fmla="*/ 1878 h 3024"/>
                <a:gd name="T98" fmla="*/ 168 w 1867"/>
                <a:gd name="T99" fmla="*/ 1899 h 3024"/>
                <a:gd name="T100" fmla="*/ 166 w 1867"/>
                <a:gd name="T101" fmla="*/ 1930 h 3024"/>
                <a:gd name="T102" fmla="*/ 166 w 1867"/>
                <a:gd name="T103" fmla="*/ 1960 h 3024"/>
                <a:gd name="T104" fmla="*/ 160 w 1867"/>
                <a:gd name="T105" fmla="*/ 1978 h 3024"/>
                <a:gd name="T106" fmla="*/ 0 w 1867"/>
                <a:gd name="T107" fmla="*/ 2773 h 3024"/>
                <a:gd name="T108" fmla="*/ 844 w 1867"/>
                <a:gd name="T109" fmla="*/ 2917 h 3024"/>
                <a:gd name="T110" fmla="*/ 1866 w 1867"/>
                <a:gd name="T111" fmla="*/ 2011 h 3024"/>
                <a:gd name="T112" fmla="*/ 1866 w 1867"/>
                <a:gd name="T113" fmla="*/ 2011 h 3024"/>
                <a:gd name="T114" fmla="*/ 1767 w 1867"/>
                <a:gd name="T115" fmla="*/ 1994 h 3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67" h="3024">
                  <a:moveTo>
                    <a:pt x="1672" y="2004"/>
                  </a:moveTo>
                  <a:lnTo>
                    <a:pt x="1672" y="2004"/>
                  </a:lnTo>
                  <a:cubicBezTo>
                    <a:pt x="1612" y="2026"/>
                    <a:pt x="1555" y="2001"/>
                    <a:pt x="1494" y="2007"/>
                  </a:cubicBezTo>
                  <a:lnTo>
                    <a:pt x="1494" y="2007"/>
                  </a:lnTo>
                  <a:cubicBezTo>
                    <a:pt x="1428" y="2014"/>
                    <a:pt x="1399" y="2011"/>
                    <a:pt x="1345" y="1967"/>
                  </a:cubicBezTo>
                  <a:lnTo>
                    <a:pt x="1345" y="1967"/>
                  </a:lnTo>
                  <a:cubicBezTo>
                    <a:pt x="1319" y="1947"/>
                    <a:pt x="1309" y="1919"/>
                    <a:pt x="1290" y="1894"/>
                  </a:cubicBezTo>
                  <a:lnTo>
                    <a:pt x="1290" y="1894"/>
                  </a:lnTo>
                  <a:cubicBezTo>
                    <a:pt x="1270" y="1867"/>
                    <a:pt x="1254" y="1863"/>
                    <a:pt x="1228" y="1847"/>
                  </a:cubicBezTo>
                  <a:lnTo>
                    <a:pt x="1228" y="1847"/>
                  </a:lnTo>
                  <a:cubicBezTo>
                    <a:pt x="1185" y="1822"/>
                    <a:pt x="1204" y="1783"/>
                    <a:pt x="1209" y="1743"/>
                  </a:cubicBezTo>
                  <a:lnTo>
                    <a:pt x="1209" y="1743"/>
                  </a:lnTo>
                  <a:cubicBezTo>
                    <a:pt x="1215" y="1703"/>
                    <a:pt x="1209" y="1672"/>
                    <a:pt x="1195" y="1634"/>
                  </a:cubicBezTo>
                  <a:lnTo>
                    <a:pt x="1195" y="1634"/>
                  </a:lnTo>
                  <a:cubicBezTo>
                    <a:pt x="1184" y="1606"/>
                    <a:pt x="1185" y="1587"/>
                    <a:pt x="1182" y="1555"/>
                  </a:cubicBezTo>
                  <a:lnTo>
                    <a:pt x="1182" y="1555"/>
                  </a:lnTo>
                  <a:cubicBezTo>
                    <a:pt x="1179" y="1491"/>
                    <a:pt x="1151" y="1439"/>
                    <a:pt x="1090" y="1490"/>
                  </a:cubicBezTo>
                  <a:lnTo>
                    <a:pt x="1090" y="1490"/>
                  </a:lnTo>
                  <a:cubicBezTo>
                    <a:pt x="1062" y="1513"/>
                    <a:pt x="1060" y="1522"/>
                    <a:pt x="1027" y="1502"/>
                  </a:cubicBezTo>
                  <a:lnTo>
                    <a:pt x="1027" y="1502"/>
                  </a:lnTo>
                  <a:cubicBezTo>
                    <a:pt x="1004" y="1488"/>
                    <a:pt x="984" y="1466"/>
                    <a:pt x="965" y="1446"/>
                  </a:cubicBezTo>
                  <a:lnTo>
                    <a:pt x="965" y="1446"/>
                  </a:lnTo>
                  <a:cubicBezTo>
                    <a:pt x="923" y="1403"/>
                    <a:pt x="923" y="1339"/>
                    <a:pt x="972" y="1299"/>
                  </a:cubicBezTo>
                  <a:lnTo>
                    <a:pt x="972" y="1299"/>
                  </a:lnTo>
                  <a:cubicBezTo>
                    <a:pt x="993" y="1283"/>
                    <a:pt x="1016" y="1275"/>
                    <a:pt x="1030" y="1250"/>
                  </a:cubicBezTo>
                  <a:lnTo>
                    <a:pt x="1030" y="1250"/>
                  </a:lnTo>
                  <a:cubicBezTo>
                    <a:pt x="1044" y="1221"/>
                    <a:pt x="1032" y="1195"/>
                    <a:pt x="1034" y="1164"/>
                  </a:cubicBezTo>
                  <a:lnTo>
                    <a:pt x="1034" y="1164"/>
                  </a:lnTo>
                  <a:cubicBezTo>
                    <a:pt x="1036" y="1137"/>
                    <a:pt x="1056" y="1115"/>
                    <a:pt x="1053" y="1087"/>
                  </a:cubicBezTo>
                  <a:lnTo>
                    <a:pt x="1053" y="1087"/>
                  </a:lnTo>
                  <a:cubicBezTo>
                    <a:pt x="1048" y="1034"/>
                    <a:pt x="948" y="1042"/>
                    <a:pt x="912" y="1012"/>
                  </a:cubicBezTo>
                  <a:lnTo>
                    <a:pt x="912" y="1012"/>
                  </a:lnTo>
                  <a:cubicBezTo>
                    <a:pt x="869" y="978"/>
                    <a:pt x="843" y="931"/>
                    <a:pt x="822" y="882"/>
                  </a:cubicBezTo>
                  <a:lnTo>
                    <a:pt x="822" y="882"/>
                  </a:lnTo>
                  <a:cubicBezTo>
                    <a:pt x="799" y="828"/>
                    <a:pt x="772" y="784"/>
                    <a:pt x="775" y="723"/>
                  </a:cubicBezTo>
                  <a:lnTo>
                    <a:pt x="775" y="723"/>
                  </a:lnTo>
                  <a:cubicBezTo>
                    <a:pt x="778" y="687"/>
                    <a:pt x="793" y="686"/>
                    <a:pt x="811" y="659"/>
                  </a:cubicBezTo>
                  <a:lnTo>
                    <a:pt x="811" y="659"/>
                  </a:lnTo>
                  <a:cubicBezTo>
                    <a:pt x="832" y="625"/>
                    <a:pt x="816" y="625"/>
                    <a:pt x="806" y="593"/>
                  </a:cubicBezTo>
                  <a:lnTo>
                    <a:pt x="806" y="593"/>
                  </a:lnTo>
                  <a:cubicBezTo>
                    <a:pt x="802" y="580"/>
                    <a:pt x="808" y="560"/>
                    <a:pt x="802" y="548"/>
                  </a:cubicBezTo>
                  <a:lnTo>
                    <a:pt x="802" y="548"/>
                  </a:lnTo>
                  <a:cubicBezTo>
                    <a:pt x="797" y="535"/>
                    <a:pt x="779" y="530"/>
                    <a:pt x="776" y="524"/>
                  </a:cubicBezTo>
                  <a:lnTo>
                    <a:pt x="776" y="524"/>
                  </a:lnTo>
                  <a:cubicBezTo>
                    <a:pt x="759" y="489"/>
                    <a:pt x="786" y="418"/>
                    <a:pt x="794" y="380"/>
                  </a:cubicBezTo>
                  <a:lnTo>
                    <a:pt x="794" y="380"/>
                  </a:lnTo>
                  <a:cubicBezTo>
                    <a:pt x="803" y="334"/>
                    <a:pt x="811" y="289"/>
                    <a:pt x="820" y="244"/>
                  </a:cubicBezTo>
                  <a:lnTo>
                    <a:pt x="820" y="244"/>
                  </a:lnTo>
                  <a:cubicBezTo>
                    <a:pt x="832" y="183"/>
                    <a:pt x="843" y="123"/>
                    <a:pt x="855" y="62"/>
                  </a:cubicBezTo>
                  <a:lnTo>
                    <a:pt x="855" y="62"/>
                  </a:lnTo>
                  <a:cubicBezTo>
                    <a:pt x="745" y="41"/>
                    <a:pt x="640" y="21"/>
                    <a:pt x="538" y="0"/>
                  </a:cubicBezTo>
                  <a:lnTo>
                    <a:pt x="321" y="1162"/>
                  </a:lnTo>
                  <a:lnTo>
                    <a:pt x="321" y="1163"/>
                  </a:lnTo>
                  <a:lnTo>
                    <a:pt x="321" y="1163"/>
                  </a:lnTo>
                  <a:cubicBezTo>
                    <a:pt x="345" y="1179"/>
                    <a:pt x="365" y="1225"/>
                    <a:pt x="369" y="1247"/>
                  </a:cubicBezTo>
                  <a:lnTo>
                    <a:pt x="369" y="1247"/>
                  </a:lnTo>
                  <a:cubicBezTo>
                    <a:pt x="371" y="1255"/>
                    <a:pt x="366" y="1265"/>
                    <a:pt x="371" y="1275"/>
                  </a:cubicBezTo>
                  <a:lnTo>
                    <a:pt x="371" y="1275"/>
                  </a:lnTo>
                  <a:cubicBezTo>
                    <a:pt x="379" y="1285"/>
                    <a:pt x="391" y="1288"/>
                    <a:pt x="402" y="1295"/>
                  </a:cubicBezTo>
                  <a:lnTo>
                    <a:pt x="402" y="1295"/>
                  </a:lnTo>
                  <a:cubicBezTo>
                    <a:pt x="412" y="1303"/>
                    <a:pt x="412" y="1314"/>
                    <a:pt x="412" y="1326"/>
                  </a:cubicBezTo>
                  <a:lnTo>
                    <a:pt x="412" y="1326"/>
                  </a:lnTo>
                  <a:cubicBezTo>
                    <a:pt x="414" y="1336"/>
                    <a:pt x="417" y="1346"/>
                    <a:pt x="417" y="1354"/>
                  </a:cubicBezTo>
                  <a:lnTo>
                    <a:pt x="417" y="1354"/>
                  </a:lnTo>
                  <a:cubicBezTo>
                    <a:pt x="417" y="1364"/>
                    <a:pt x="412" y="1374"/>
                    <a:pt x="409" y="1384"/>
                  </a:cubicBezTo>
                  <a:lnTo>
                    <a:pt x="409" y="1384"/>
                  </a:lnTo>
                  <a:cubicBezTo>
                    <a:pt x="409" y="1387"/>
                    <a:pt x="409" y="1389"/>
                    <a:pt x="406" y="1395"/>
                  </a:cubicBezTo>
                  <a:lnTo>
                    <a:pt x="406" y="1395"/>
                  </a:lnTo>
                  <a:cubicBezTo>
                    <a:pt x="402" y="1405"/>
                    <a:pt x="391" y="1407"/>
                    <a:pt x="379" y="1412"/>
                  </a:cubicBezTo>
                  <a:lnTo>
                    <a:pt x="379" y="1412"/>
                  </a:lnTo>
                  <a:cubicBezTo>
                    <a:pt x="366" y="1417"/>
                    <a:pt x="364" y="1427"/>
                    <a:pt x="356" y="1437"/>
                  </a:cubicBezTo>
                  <a:lnTo>
                    <a:pt x="356" y="1437"/>
                  </a:lnTo>
                  <a:cubicBezTo>
                    <a:pt x="346" y="1453"/>
                    <a:pt x="333" y="1466"/>
                    <a:pt x="331" y="1483"/>
                  </a:cubicBezTo>
                  <a:lnTo>
                    <a:pt x="331" y="1483"/>
                  </a:lnTo>
                  <a:cubicBezTo>
                    <a:pt x="328" y="1503"/>
                    <a:pt x="328" y="1526"/>
                    <a:pt x="308" y="1536"/>
                  </a:cubicBezTo>
                  <a:lnTo>
                    <a:pt x="308" y="1539"/>
                  </a:lnTo>
                  <a:lnTo>
                    <a:pt x="308" y="1539"/>
                  </a:lnTo>
                  <a:cubicBezTo>
                    <a:pt x="295" y="1549"/>
                    <a:pt x="280" y="1564"/>
                    <a:pt x="267" y="1580"/>
                  </a:cubicBezTo>
                  <a:lnTo>
                    <a:pt x="267" y="1580"/>
                  </a:lnTo>
                  <a:cubicBezTo>
                    <a:pt x="252" y="1595"/>
                    <a:pt x="254" y="1612"/>
                    <a:pt x="254" y="1633"/>
                  </a:cubicBezTo>
                  <a:lnTo>
                    <a:pt x="254" y="1633"/>
                  </a:lnTo>
                  <a:cubicBezTo>
                    <a:pt x="254" y="1640"/>
                    <a:pt x="254" y="1643"/>
                    <a:pt x="247" y="1648"/>
                  </a:cubicBezTo>
                  <a:lnTo>
                    <a:pt x="247" y="1648"/>
                  </a:lnTo>
                  <a:cubicBezTo>
                    <a:pt x="242" y="1653"/>
                    <a:pt x="234" y="1653"/>
                    <a:pt x="229" y="1658"/>
                  </a:cubicBezTo>
                  <a:lnTo>
                    <a:pt x="229" y="1658"/>
                  </a:lnTo>
                  <a:cubicBezTo>
                    <a:pt x="222" y="1663"/>
                    <a:pt x="214" y="1668"/>
                    <a:pt x="209" y="1673"/>
                  </a:cubicBezTo>
                  <a:lnTo>
                    <a:pt x="209" y="1673"/>
                  </a:lnTo>
                  <a:cubicBezTo>
                    <a:pt x="204" y="1681"/>
                    <a:pt x="202" y="1688"/>
                    <a:pt x="194" y="1693"/>
                  </a:cubicBezTo>
                  <a:lnTo>
                    <a:pt x="194" y="1693"/>
                  </a:lnTo>
                  <a:cubicBezTo>
                    <a:pt x="189" y="1701"/>
                    <a:pt x="183" y="1703"/>
                    <a:pt x="181" y="1714"/>
                  </a:cubicBezTo>
                  <a:lnTo>
                    <a:pt x="181" y="1714"/>
                  </a:lnTo>
                  <a:cubicBezTo>
                    <a:pt x="181" y="1724"/>
                    <a:pt x="179" y="1744"/>
                    <a:pt x="183" y="1752"/>
                  </a:cubicBezTo>
                  <a:lnTo>
                    <a:pt x="183" y="1752"/>
                  </a:lnTo>
                  <a:cubicBezTo>
                    <a:pt x="166" y="1772"/>
                    <a:pt x="166" y="1790"/>
                    <a:pt x="176" y="1813"/>
                  </a:cubicBezTo>
                  <a:lnTo>
                    <a:pt x="176" y="1813"/>
                  </a:lnTo>
                  <a:cubicBezTo>
                    <a:pt x="179" y="1820"/>
                    <a:pt x="181" y="1833"/>
                    <a:pt x="181" y="1843"/>
                  </a:cubicBezTo>
                  <a:lnTo>
                    <a:pt x="181" y="1843"/>
                  </a:lnTo>
                  <a:cubicBezTo>
                    <a:pt x="181" y="1855"/>
                    <a:pt x="176" y="1866"/>
                    <a:pt x="171" y="1878"/>
                  </a:cubicBezTo>
                  <a:lnTo>
                    <a:pt x="171" y="1878"/>
                  </a:lnTo>
                  <a:cubicBezTo>
                    <a:pt x="171" y="1884"/>
                    <a:pt x="168" y="1892"/>
                    <a:pt x="168" y="1899"/>
                  </a:cubicBezTo>
                  <a:lnTo>
                    <a:pt x="168" y="1899"/>
                  </a:lnTo>
                  <a:cubicBezTo>
                    <a:pt x="168" y="1909"/>
                    <a:pt x="166" y="1919"/>
                    <a:pt x="166" y="1930"/>
                  </a:cubicBezTo>
                  <a:lnTo>
                    <a:pt x="166" y="1930"/>
                  </a:lnTo>
                  <a:cubicBezTo>
                    <a:pt x="168" y="1942"/>
                    <a:pt x="173" y="1947"/>
                    <a:pt x="166" y="1960"/>
                  </a:cubicBezTo>
                  <a:lnTo>
                    <a:pt x="166" y="1960"/>
                  </a:lnTo>
                  <a:cubicBezTo>
                    <a:pt x="163" y="1967"/>
                    <a:pt x="160" y="1973"/>
                    <a:pt x="160" y="1978"/>
                  </a:cubicBezTo>
                  <a:lnTo>
                    <a:pt x="0" y="2773"/>
                  </a:lnTo>
                  <a:lnTo>
                    <a:pt x="0" y="2773"/>
                  </a:lnTo>
                  <a:cubicBezTo>
                    <a:pt x="267" y="2825"/>
                    <a:pt x="549" y="2874"/>
                    <a:pt x="844" y="2917"/>
                  </a:cubicBezTo>
                  <a:lnTo>
                    <a:pt x="844" y="2917"/>
                  </a:lnTo>
                  <a:cubicBezTo>
                    <a:pt x="1125" y="2959"/>
                    <a:pt x="1418" y="2996"/>
                    <a:pt x="1717" y="3023"/>
                  </a:cubicBezTo>
                  <a:lnTo>
                    <a:pt x="1866" y="2011"/>
                  </a:lnTo>
                  <a:lnTo>
                    <a:pt x="1866" y="2011"/>
                  </a:lnTo>
                  <a:lnTo>
                    <a:pt x="1866" y="2011"/>
                  </a:lnTo>
                  <a:cubicBezTo>
                    <a:pt x="1848" y="2008"/>
                    <a:pt x="1785" y="1995"/>
                    <a:pt x="1767" y="1994"/>
                  </a:cubicBezTo>
                  <a:lnTo>
                    <a:pt x="1767" y="1994"/>
                  </a:lnTo>
                  <a:cubicBezTo>
                    <a:pt x="1727" y="1989"/>
                    <a:pt x="1706" y="1992"/>
                    <a:pt x="1672" y="2004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6" name="Freeform 24">
              <a:extLst>
                <a:ext uri="{FF2B5EF4-FFF2-40B4-BE49-F238E27FC236}">
                  <a16:creationId xmlns:a16="http://schemas.microsoft.com/office/drawing/2014/main" id="{BDA87927-DC69-9D43-AB09-1576E1D88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95966" y="3009919"/>
              <a:ext cx="777682" cy="1189564"/>
            </a:xfrm>
            <a:custGeom>
              <a:avLst/>
              <a:gdLst>
                <a:gd name="T0" fmla="*/ 1107 w 1189"/>
                <a:gd name="T1" fmla="*/ 935 h 1823"/>
                <a:gd name="T2" fmla="*/ 1082 w 1189"/>
                <a:gd name="T3" fmla="*/ 891 h 1823"/>
                <a:gd name="T4" fmla="*/ 1041 w 1189"/>
                <a:gd name="T5" fmla="*/ 834 h 1823"/>
                <a:gd name="T6" fmla="*/ 971 w 1189"/>
                <a:gd name="T7" fmla="*/ 750 h 1823"/>
                <a:gd name="T8" fmla="*/ 874 w 1189"/>
                <a:gd name="T9" fmla="*/ 706 h 1823"/>
                <a:gd name="T10" fmla="*/ 817 w 1189"/>
                <a:gd name="T11" fmla="*/ 615 h 1823"/>
                <a:gd name="T12" fmla="*/ 781 w 1189"/>
                <a:gd name="T13" fmla="*/ 599 h 1823"/>
                <a:gd name="T14" fmla="*/ 774 w 1189"/>
                <a:gd name="T15" fmla="*/ 467 h 1823"/>
                <a:gd name="T16" fmla="*/ 690 w 1189"/>
                <a:gd name="T17" fmla="*/ 200 h 1823"/>
                <a:gd name="T18" fmla="*/ 568 w 1189"/>
                <a:gd name="T19" fmla="*/ 39 h 1823"/>
                <a:gd name="T20" fmla="*/ 478 w 1189"/>
                <a:gd name="T21" fmla="*/ 38 h 1823"/>
                <a:gd name="T22" fmla="*/ 424 w 1189"/>
                <a:gd name="T23" fmla="*/ 91 h 1823"/>
                <a:gd name="T24" fmla="*/ 353 w 1189"/>
                <a:gd name="T25" fmla="*/ 106 h 1823"/>
                <a:gd name="T26" fmla="*/ 263 w 1189"/>
                <a:gd name="T27" fmla="*/ 2 h 1823"/>
                <a:gd name="T28" fmla="*/ 187 w 1189"/>
                <a:gd name="T29" fmla="*/ 161 h 1823"/>
                <a:gd name="T30" fmla="*/ 114 w 1189"/>
                <a:gd name="T31" fmla="*/ 461 h 1823"/>
                <a:gd name="T32" fmla="*/ 124 w 1189"/>
                <a:gd name="T33" fmla="*/ 569 h 1823"/>
                <a:gd name="T34" fmla="*/ 132 w 1189"/>
                <a:gd name="T35" fmla="*/ 659 h 1823"/>
                <a:gd name="T36" fmla="*/ 152 w 1189"/>
                <a:gd name="T37" fmla="*/ 746 h 1823"/>
                <a:gd name="T38" fmla="*/ 109 w 1189"/>
                <a:gd name="T39" fmla="*/ 818 h 1823"/>
                <a:gd name="T40" fmla="*/ 106 w 1189"/>
                <a:gd name="T41" fmla="*/ 959 h 1823"/>
                <a:gd name="T42" fmla="*/ 83 w 1189"/>
                <a:gd name="T43" fmla="*/ 986 h 1823"/>
                <a:gd name="T44" fmla="*/ 43 w 1189"/>
                <a:gd name="T45" fmla="*/ 1064 h 1823"/>
                <a:gd name="T46" fmla="*/ 157 w 1189"/>
                <a:gd name="T47" fmla="*/ 1604 h 1823"/>
                <a:gd name="T48" fmla="*/ 174 w 1189"/>
                <a:gd name="T49" fmla="*/ 1647 h 1823"/>
                <a:gd name="T50" fmla="*/ 189 w 1189"/>
                <a:gd name="T51" fmla="*/ 1690 h 1823"/>
                <a:gd name="T52" fmla="*/ 242 w 1189"/>
                <a:gd name="T53" fmla="*/ 1758 h 1823"/>
                <a:gd name="T54" fmla="*/ 338 w 1189"/>
                <a:gd name="T55" fmla="*/ 1822 h 1823"/>
                <a:gd name="T56" fmla="*/ 371 w 1189"/>
                <a:gd name="T57" fmla="*/ 1719 h 1823"/>
                <a:gd name="T58" fmla="*/ 442 w 1189"/>
                <a:gd name="T59" fmla="*/ 1604 h 1823"/>
                <a:gd name="T60" fmla="*/ 493 w 1189"/>
                <a:gd name="T61" fmla="*/ 1538 h 1823"/>
                <a:gd name="T62" fmla="*/ 488 w 1189"/>
                <a:gd name="T63" fmla="*/ 1468 h 1823"/>
                <a:gd name="T64" fmla="*/ 522 w 1189"/>
                <a:gd name="T65" fmla="*/ 1501 h 1823"/>
                <a:gd name="T66" fmla="*/ 547 w 1189"/>
                <a:gd name="T67" fmla="*/ 1434 h 1823"/>
                <a:gd name="T68" fmla="*/ 567 w 1189"/>
                <a:gd name="T69" fmla="*/ 1443 h 1823"/>
                <a:gd name="T70" fmla="*/ 593 w 1189"/>
                <a:gd name="T71" fmla="*/ 1448 h 1823"/>
                <a:gd name="T72" fmla="*/ 631 w 1189"/>
                <a:gd name="T73" fmla="*/ 1423 h 1823"/>
                <a:gd name="T74" fmla="*/ 632 w 1189"/>
                <a:gd name="T75" fmla="*/ 1349 h 1823"/>
                <a:gd name="T76" fmla="*/ 644 w 1189"/>
                <a:gd name="T77" fmla="*/ 1258 h 1823"/>
                <a:gd name="T78" fmla="*/ 664 w 1189"/>
                <a:gd name="T79" fmla="*/ 1255 h 1823"/>
                <a:gd name="T80" fmla="*/ 671 w 1189"/>
                <a:gd name="T81" fmla="*/ 1193 h 1823"/>
                <a:gd name="T82" fmla="*/ 712 w 1189"/>
                <a:gd name="T83" fmla="*/ 1246 h 1823"/>
                <a:gd name="T84" fmla="*/ 798 w 1189"/>
                <a:gd name="T85" fmla="*/ 1238 h 1823"/>
                <a:gd name="T86" fmla="*/ 839 w 1189"/>
                <a:gd name="T87" fmla="*/ 1217 h 1823"/>
                <a:gd name="T88" fmla="*/ 858 w 1189"/>
                <a:gd name="T89" fmla="*/ 1172 h 1823"/>
                <a:gd name="T90" fmla="*/ 897 w 1189"/>
                <a:gd name="T91" fmla="*/ 1187 h 1823"/>
                <a:gd name="T92" fmla="*/ 928 w 1189"/>
                <a:gd name="T93" fmla="*/ 1117 h 1823"/>
                <a:gd name="T94" fmla="*/ 961 w 1189"/>
                <a:gd name="T95" fmla="*/ 1094 h 1823"/>
                <a:gd name="T96" fmla="*/ 1007 w 1189"/>
                <a:gd name="T97" fmla="*/ 1112 h 1823"/>
                <a:gd name="T98" fmla="*/ 1060 w 1189"/>
                <a:gd name="T99" fmla="*/ 1031 h 1823"/>
                <a:gd name="T100" fmla="*/ 1109 w 1189"/>
                <a:gd name="T101" fmla="*/ 1048 h 1823"/>
                <a:gd name="T102" fmla="*/ 1136 w 1189"/>
                <a:gd name="T103" fmla="*/ 959 h 1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9" h="1823">
                  <a:moveTo>
                    <a:pt x="1156" y="874"/>
                  </a:moveTo>
                  <a:lnTo>
                    <a:pt x="1156" y="874"/>
                  </a:lnTo>
                  <a:cubicBezTo>
                    <a:pt x="1138" y="869"/>
                    <a:pt x="1125" y="927"/>
                    <a:pt x="1107" y="935"/>
                  </a:cubicBezTo>
                  <a:lnTo>
                    <a:pt x="1107" y="935"/>
                  </a:lnTo>
                  <a:cubicBezTo>
                    <a:pt x="1099" y="937"/>
                    <a:pt x="1076" y="934"/>
                    <a:pt x="1072" y="925"/>
                  </a:cubicBezTo>
                  <a:lnTo>
                    <a:pt x="1072" y="925"/>
                  </a:lnTo>
                  <a:cubicBezTo>
                    <a:pt x="1065" y="914"/>
                    <a:pt x="1081" y="902"/>
                    <a:pt x="1082" y="891"/>
                  </a:cubicBezTo>
                  <a:lnTo>
                    <a:pt x="1082" y="891"/>
                  </a:lnTo>
                  <a:cubicBezTo>
                    <a:pt x="1083" y="881"/>
                    <a:pt x="1078" y="856"/>
                    <a:pt x="1071" y="850"/>
                  </a:cubicBezTo>
                  <a:lnTo>
                    <a:pt x="1071" y="850"/>
                  </a:lnTo>
                  <a:cubicBezTo>
                    <a:pt x="1061" y="841"/>
                    <a:pt x="1047" y="849"/>
                    <a:pt x="1041" y="834"/>
                  </a:cubicBezTo>
                  <a:lnTo>
                    <a:pt x="1041" y="834"/>
                  </a:lnTo>
                  <a:cubicBezTo>
                    <a:pt x="1007" y="821"/>
                    <a:pt x="1053" y="771"/>
                    <a:pt x="1010" y="768"/>
                  </a:cubicBezTo>
                  <a:lnTo>
                    <a:pt x="1010" y="768"/>
                  </a:lnTo>
                  <a:cubicBezTo>
                    <a:pt x="993" y="767"/>
                    <a:pt x="981" y="766"/>
                    <a:pt x="971" y="750"/>
                  </a:cubicBezTo>
                  <a:lnTo>
                    <a:pt x="971" y="750"/>
                  </a:lnTo>
                  <a:cubicBezTo>
                    <a:pt x="963" y="740"/>
                    <a:pt x="964" y="725"/>
                    <a:pt x="952" y="717"/>
                  </a:cubicBezTo>
                  <a:lnTo>
                    <a:pt x="952" y="717"/>
                  </a:lnTo>
                  <a:cubicBezTo>
                    <a:pt x="933" y="705"/>
                    <a:pt x="897" y="713"/>
                    <a:pt x="874" y="706"/>
                  </a:cubicBezTo>
                  <a:lnTo>
                    <a:pt x="874" y="706"/>
                  </a:lnTo>
                  <a:cubicBezTo>
                    <a:pt x="841" y="696"/>
                    <a:pt x="835" y="679"/>
                    <a:pt x="829" y="647"/>
                  </a:cubicBezTo>
                  <a:lnTo>
                    <a:pt x="829" y="647"/>
                  </a:lnTo>
                  <a:cubicBezTo>
                    <a:pt x="826" y="634"/>
                    <a:pt x="827" y="623"/>
                    <a:pt x="817" y="615"/>
                  </a:cubicBezTo>
                  <a:lnTo>
                    <a:pt x="817" y="615"/>
                  </a:lnTo>
                  <a:cubicBezTo>
                    <a:pt x="814" y="613"/>
                    <a:pt x="803" y="607"/>
                    <a:pt x="800" y="606"/>
                  </a:cubicBezTo>
                  <a:lnTo>
                    <a:pt x="800" y="606"/>
                  </a:lnTo>
                  <a:cubicBezTo>
                    <a:pt x="793" y="602"/>
                    <a:pt x="790" y="598"/>
                    <a:pt x="781" y="599"/>
                  </a:cubicBezTo>
                  <a:lnTo>
                    <a:pt x="781" y="599"/>
                  </a:lnTo>
                  <a:cubicBezTo>
                    <a:pt x="787" y="573"/>
                    <a:pt x="793" y="549"/>
                    <a:pt x="785" y="524"/>
                  </a:cubicBezTo>
                  <a:lnTo>
                    <a:pt x="785" y="524"/>
                  </a:lnTo>
                  <a:cubicBezTo>
                    <a:pt x="779" y="505"/>
                    <a:pt x="781" y="485"/>
                    <a:pt x="774" y="467"/>
                  </a:cubicBezTo>
                  <a:lnTo>
                    <a:pt x="774" y="467"/>
                  </a:lnTo>
                  <a:cubicBezTo>
                    <a:pt x="759" y="422"/>
                    <a:pt x="750" y="373"/>
                    <a:pt x="730" y="332"/>
                  </a:cubicBezTo>
                  <a:lnTo>
                    <a:pt x="730" y="332"/>
                  </a:lnTo>
                  <a:cubicBezTo>
                    <a:pt x="710" y="288"/>
                    <a:pt x="701" y="247"/>
                    <a:pt x="690" y="200"/>
                  </a:cubicBezTo>
                  <a:lnTo>
                    <a:pt x="690" y="200"/>
                  </a:lnTo>
                  <a:cubicBezTo>
                    <a:pt x="679" y="154"/>
                    <a:pt x="668" y="119"/>
                    <a:pt x="634" y="84"/>
                  </a:cubicBezTo>
                  <a:lnTo>
                    <a:pt x="634" y="84"/>
                  </a:lnTo>
                  <a:cubicBezTo>
                    <a:pt x="616" y="64"/>
                    <a:pt x="591" y="53"/>
                    <a:pt x="568" y="39"/>
                  </a:cubicBezTo>
                  <a:lnTo>
                    <a:pt x="568" y="39"/>
                  </a:lnTo>
                  <a:cubicBezTo>
                    <a:pt x="551" y="30"/>
                    <a:pt x="529" y="2"/>
                    <a:pt x="507" y="12"/>
                  </a:cubicBezTo>
                  <a:lnTo>
                    <a:pt x="507" y="12"/>
                  </a:lnTo>
                  <a:cubicBezTo>
                    <a:pt x="497" y="17"/>
                    <a:pt x="487" y="31"/>
                    <a:pt x="478" y="38"/>
                  </a:cubicBezTo>
                  <a:lnTo>
                    <a:pt x="478" y="38"/>
                  </a:lnTo>
                  <a:cubicBezTo>
                    <a:pt x="466" y="46"/>
                    <a:pt x="456" y="53"/>
                    <a:pt x="449" y="66"/>
                  </a:cubicBezTo>
                  <a:lnTo>
                    <a:pt x="449" y="66"/>
                  </a:lnTo>
                  <a:cubicBezTo>
                    <a:pt x="441" y="78"/>
                    <a:pt x="438" y="88"/>
                    <a:pt x="424" y="91"/>
                  </a:cubicBezTo>
                  <a:lnTo>
                    <a:pt x="424" y="91"/>
                  </a:lnTo>
                  <a:cubicBezTo>
                    <a:pt x="411" y="95"/>
                    <a:pt x="397" y="92"/>
                    <a:pt x="384" y="96"/>
                  </a:cubicBezTo>
                  <a:lnTo>
                    <a:pt x="384" y="96"/>
                  </a:lnTo>
                  <a:cubicBezTo>
                    <a:pt x="374" y="98"/>
                    <a:pt x="364" y="106"/>
                    <a:pt x="353" y="106"/>
                  </a:cubicBezTo>
                  <a:lnTo>
                    <a:pt x="353" y="106"/>
                  </a:lnTo>
                  <a:cubicBezTo>
                    <a:pt x="330" y="105"/>
                    <a:pt x="308" y="72"/>
                    <a:pt x="299" y="54"/>
                  </a:cubicBezTo>
                  <a:lnTo>
                    <a:pt x="299" y="54"/>
                  </a:lnTo>
                  <a:cubicBezTo>
                    <a:pt x="290" y="36"/>
                    <a:pt x="286" y="4"/>
                    <a:pt x="263" y="2"/>
                  </a:cubicBezTo>
                  <a:lnTo>
                    <a:pt x="263" y="2"/>
                  </a:lnTo>
                  <a:cubicBezTo>
                    <a:pt x="234" y="0"/>
                    <a:pt x="220" y="35"/>
                    <a:pt x="214" y="56"/>
                  </a:cubicBezTo>
                  <a:lnTo>
                    <a:pt x="214" y="56"/>
                  </a:lnTo>
                  <a:cubicBezTo>
                    <a:pt x="205" y="91"/>
                    <a:pt x="193" y="125"/>
                    <a:pt x="187" y="161"/>
                  </a:cubicBezTo>
                  <a:lnTo>
                    <a:pt x="187" y="161"/>
                  </a:lnTo>
                  <a:cubicBezTo>
                    <a:pt x="180" y="197"/>
                    <a:pt x="177" y="232"/>
                    <a:pt x="167" y="267"/>
                  </a:cubicBezTo>
                  <a:lnTo>
                    <a:pt x="167" y="267"/>
                  </a:lnTo>
                  <a:cubicBezTo>
                    <a:pt x="149" y="331"/>
                    <a:pt x="126" y="395"/>
                    <a:pt x="114" y="461"/>
                  </a:cubicBezTo>
                  <a:lnTo>
                    <a:pt x="114" y="461"/>
                  </a:lnTo>
                  <a:cubicBezTo>
                    <a:pt x="111" y="479"/>
                    <a:pt x="122" y="500"/>
                    <a:pt x="126" y="518"/>
                  </a:cubicBezTo>
                  <a:lnTo>
                    <a:pt x="126" y="518"/>
                  </a:lnTo>
                  <a:cubicBezTo>
                    <a:pt x="130" y="536"/>
                    <a:pt x="123" y="551"/>
                    <a:pt x="124" y="569"/>
                  </a:cubicBezTo>
                  <a:lnTo>
                    <a:pt x="124" y="569"/>
                  </a:lnTo>
                  <a:cubicBezTo>
                    <a:pt x="126" y="584"/>
                    <a:pt x="138" y="593"/>
                    <a:pt x="139" y="611"/>
                  </a:cubicBezTo>
                  <a:lnTo>
                    <a:pt x="139" y="611"/>
                  </a:lnTo>
                  <a:cubicBezTo>
                    <a:pt x="139" y="626"/>
                    <a:pt x="130" y="644"/>
                    <a:pt x="132" y="659"/>
                  </a:cubicBezTo>
                  <a:lnTo>
                    <a:pt x="132" y="659"/>
                  </a:lnTo>
                  <a:cubicBezTo>
                    <a:pt x="134" y="672"/>
                    <a:pt x="149" y="679"/>
                    <a:pt x="153" y="690"/>
                  </a:cubicBezTo>
                  <a:lnTo>
                    <a:pt x="153" y="690"/>
                  </a:lnTo>
                  <a:cubicBezTo>
                    <a:pt x="158" y="705"/>
                    <a:pt x="153" y="730"/>
                    <a:pt x="152" y="746"/>
                  </a:cubicBezTo>
                  <a:lnTo>
                    <a:pt x="152" y="746"/>
                  </a:lnTo>
                  <a:cubicBezTo>
                    <a:pt x="150" y="763"/>
                    <a:pt x="146" y="777"/>
                    <a:pt x="132" y="788"/>
                  </a:cubicBezTo>
                  <a:lnTo>
                    <a:pt x="132" y="788"/>
                  </a:lnTo>
                  <a:cubicBezTo>
                    <a:pt x="118" y="798"/>
                    <a:pt x="110" y="797"/>
                    <a:pt x="109" y="818"/>
                  </a:cubicBezTo>
                  <a:lnTo>
                    <a:pt x="109" y="818"/>
                  </a:lnTo>
                  <a:cubicBezTo>
                    <a:pt x="109" y="828"/>
                    <a:pt x="117" y="855"/>
                    <a:pt x="97" y="851"/>
                  </a:cubicBezTo>
                  <a:lnTo>
                    <a:pt x="97" y="851"/>
                  </a:lnTo>
                  <a:cubicBezTo>
                    <a:pt x="99" y="875"/>
                    <a:pt x="134" y="945"/>
                    <a:pt x="106" y="959"/>
                  </a:cubicBezTo>
                  <a:lnTo>
                    <a:pt x="106" y="959"/>
                  </a:lnTo>
                  <a:cubicBezTo>
                    <a:pt x="100" y="963"/>
                    <a:pt x="92" y="957"/>
                    <a:pt x="86" y="963"/>
                  </a:cubicBezTo>
                  <a:lnTo>
                    <a:pt x="86" y="963"/>
                  </a:lnTo>
                  <a:cubicBezTo>
                    <a:pt x="81" y="968"/>
                    <a:pt x="83" y="979"/>
                    <a:pt x="83" y="986"/>
                  </a:cubicBezTo>
                  <a:lnTo>
                    <a:pt x="83" y="986"/>
                  </a:lnTo>
                  <a:cubicBezTo>
                    <a:pt x="83" y="1003"/>
                    <a:pt x="81" y="1020"/>
                    <a:pt x="75" y="1037"/>
                  </a:cubicBezTo>
                  <a:lnTo>
                    <a:pt x="75" y="1037"/>
                  </a:lnTo>
                  <a:cubicBezTo>
                    <a:pt x="71" y="1052"/>
                    <a:pt x="62" y="1073"/>
                    <a:pt x="43" y="1064"/>
                  </a:cubicBezTo>
                  <a:lnTo>
                    <a:pt x="43" y="1064"/>
                  </a:lnTo>
                  <a:cubicBezTo>
                    <a:pt x="30" y="1058"/>
                    <a:pt x="27" y="1035"/>
                    <a:pt x="13" y="1034"/>
                  </a:cubicBezTo>
                  <a:lnTo>
                    <a:pt x="13" y="1034"/>
                  </a:lnTo>
                  <a:cubicBezTo>
                    <a:pt x="8" y="1033"/>
                    <a:pt x="4" y="1035"/>
                    <a:pt x="0" y="1037"/>
                  </a:cubicBezTo>
                  <a:lnTo>
                    <a:pt x="157" y="1604"/>
                  </a:lnTo>
                  <a:lnTo>
                    <a:pt x="157" y="1604"/>
                  </a:lnTo>
                  <a:cubicBezTo>
                    <a:pt x="161" y="1612"/>
                    <a:pt x="163" y="1621"/>
                    <a:pt x="166" y="1627"/>
                  </a:cubicBezTo>
                  <a:lnTo>
                    <a:pt x="166" y="1627"/>
                  </a:lnTo>
                  <a:cubicBezTo>
                    <a:pt x="169" y="1635"/>
                    <a:pt x="174" y="1639"/>
                    <a:pt x="174" y="1647"/>
                  </a:cubicBezTo>
                  <a:lnTo>
                    <a:pt x="174" y="1647"/>
                  </a:lnTo>
                  <a:cubicBezTo>
                    <a:pt x="174" y="1655"/>
                    <a:pt x="174" y="1662"/>
                    <a:pt x="176" y="1670"/>
                  </a:cubicBezTo>
                  <a:lnTo>
                    <a:pt x="176" y="1670"/>
                  </a:lnTo>
                  <a:cubicBezTo>
                    <a:pt x="179" y="1675"/>
                    <a:pt x="184" y="1683"/>
                    <a:pt x="189" y="1690"/>
                  </a:cubicBezTo>
                  <a:lnTo>
                    <a:pt x="189" y="1690"/>
                  </a:lnTo>
                  <a:cubicBezTo>
                    <a:pt x="199" y="1700"/>
                    <a:pt x="214" y="1703"/>
                    <a:pt x="224" y="1710"/>
                  </a:cubicBezTo>
                  <a:lnTo>
                    <a:pt x="224" y="1710"/>
                  </a:lnTo>
                  <a:cubicBezTo>
                    <a:pt x="237" y="1720"/>
                    <a:pt x="237" y="1746"/>
                    <a:pt x="242" y="1758"/>
                  </a:cubicBezTo>
                  <a:lnTo>
                    <a:pt x="242" y="1758"/>
                  </a:lnTo>
                  <a:cubicBezTo>
                    <a:pt x="245" y="1779"/>
                    <a:pt x="263" y="1787"/>
                    <a:pt x="278" y="1799"/>
                  </a:cubicBezTo>
                  <a:lnTo>
                    <a:pt x="278" y="1799"/>
                  </a:lnTo>
                  <a:cubicBezTo>
                    <a:pt x="292" y="1811"/>
                    <a:pt x="321" y="1809"/>
                    <a:pt x="338" y="1822"/>
                  </a:cubicBezTo>
                  <a:lnTo>
                    <a:pt x="338" y="1822"/>
                  </a:lnTo>
                  <a:cubicBezTo>
                    <a:pt x="339" y="1806"/>
                    <a:pt x="343" y="1791"/>
                    <a:pt x="341" y="1775"/>
                  </a:cubicBezTo>
                  <a:lnTo>
                    <a:pt x="341" y="1775"/>
                  </a:lnTo>
                  <a:cubicBezTo>
                    <a:pt x="336" y="1742"/>
                    <a:pt x="356" y="1744"/>
                    <a:pt x="371" y="1719"/>
                  </a:cubicBezTo>
                  <a:lnTo>
                    <a:pt x="371" y="1719"/>
                  </a:lnTo>
                  <a:cubicBezTo>
                    <a:pt x="383" y="1700"/>
                    <a:pt x="386" y="1677"/>
                    <a:pt x="396" y="1657"/>
                  </a:cubicBezTo>
                  <a:lnTo>
                    <a:pt x="396" y="1657"/>
                  </a:lnTo>
                  <a:cubicBezTo>
                    <a:pt x="407" y="1636"/>
                    <a:pt x="425" y="1620"/>
                    <a:pt x="442" y="1604"/>
                  </a:cubicBezTo>
                  <a:lnTo>
                    <a:pt x="442" y="1604"/>
                  </a:lnTo>
                  <a:cubicBezTo>
                    <a:pt x="465" y="1582"/>
                    <a:pt x="445" y="1552"/>
                    <a:pt x="456" y="1524"/>
                  </a:cubicBezTo>
                  <a:lnTo>
                    <a:pt x="456" y="1524"/>
                  </a:lnTo>
                  <a:cubicBezTo>
                    <a:pt x="466" y="1530"/>
                    <a:pt x="482" y="1548"/>
                    <a:pt x="493" y="1538"/>
                  </a:cubicBezTo>
                  <a:lnTo>
                    <a:pt x="493" y="1538"/>
                  </a:lnTo>
                  <a:cubicBezTo>
                    <a:pt x="500" y="1533"/>
                    <a:pt x="499" y="1511"/>
                    <a:pt x="497" y="1503"/>
                  </a:cubicBezTo>
                  <a:lnTo>
                    <a:pt x="497" y="1503"/>
                  </a:lnTo>
                  <a:cubicBezTo>
                    <a:pt x="493" y="1491"/>
                    <a:pt x="480" y="1483"/>
                    <a:pt x="488" y="1468"/>
                  </a:cubicBezTo>
                  <a:lnTo>
                    <a:pt x="488" y="1468"/>
                  </a:lnTo>
                  <a:cubicBezTo>
                    <a:pt x="495" y="1458"/>
                    <a:pt x="507" y="1459"/>
                    <a:pt x="518" y="1463"/>
                  </a:cubicBezTo>
                  <a:lnTo>
                    <a:pt x="518" y="1463"/>
                  </a:lnTo>
                  <a:cubicBezTo>
                    <a:pt x="516" y="1473"/>
                    <a:pt x="509" y="1495"/>
                    <a:pt x="522" y="1501"/>
                  </a:cubicBezTo>
                  <a:lnTo>
                    <a:pt x="522" y="1501"/>
                  </a:lnTo>
                  <a:cubicBezTo>
                    <a:pt x="540" y="1509"/>
                    <a:pt x="539" y="1482"/>
                    <a:pt x="540" y="1472"/>
                  </a:cubicBezTo>
                  <a:lnTo>
                    <a:pt x="540" y="1472"/>
                  </a:lnTo>
                  <a:cubicBezTo>
                    <a:pt x="540" y="1457"/>
                    <a:pt x="543" y="1448"/>
                    <a:pt x="547" y="1434"/>
                  </a:cubicBezTo>
                  <a:lnTo>
                    <a:pt x="547" y="1434"/>
                  </a:lnTo>
                  <a:cubicBezTo>
                    <a:pt x="550" y="1425"/>
                    <a:pt x="549" y="1398"/>
                    <a:pt x="563" y="1400"/>
                  </a:cubicBezTo>
                  <a:lnTo>
                    <a:pt x="563" y="1400"/>
                  </a:lnTo>
                  <a:cubicBezTo>
                    <a:pt x="581" y="1402"/>
                    <a:pt x="569" y="1435"/>
                    <a:pt x="567" y="1443"/>
                  </a:cubicBezTo>
                  <a:lnTo>
                    <a:pt x="567" y="1443"/>
                  </a:lnTo>
                  <a:cubicBezTo>
                    <a:pt x="566" y="1451"/>
                    <a:pt x="562" y="1487"/>
                    <a:pt x="578" y="1487"/>
                  </a:cubicBezTo>
                  <a:lnTo>
                    <a:pt x="578" y="1487"/>
                  </a:lnTo>
                  <a:cubicBezTo>
                    <a:pt x="590" y="1487"/>
                    <a:pt x="592" y="1455"/>
                    <a:pt x="593" y="1448"/>
                  </a:cubicBezTo>
                  <a:lnTo>
                    <a:pt x="593" y="1448"/>
                  </a:lnTo>
                  <a:cubicBezTo>
                    <a:pt x="594" y="1433"/>
                    <a:pt x="590" y="1400"/>
                    <a:pt x="608" y="1394"/>
                  </a:cubicBezTo>
                  <a:lnTo>
                    <a:pt x="608" y="1394"/>
                  </a:lnTo>
                  <a:cubicBezTo>
                    <a:pt x="628" y="1387"/>
                    <a:pt x="629" y="1410"/>
                    <a:pt x="631" y="1423"/>
                  </a:cubicBezTo>
                  <a:lnTo>
                    <a:pt x="631" y="1423"/>
                  </a:lnTo>
                  <a:cubicBezTo>
                    <a:pt x="647" y="1526"/>
                    <a:pt x="722" y="1362"/>
                    <a:pt x="663" y="1356"/>
                  </a:cubicBezTo>
                  <a:lnTo>
                    <a:pt x="663" y="1356"/>
                  </a:lnTo>
                  <a:cubicBezTo>
                    <a:pt x="651" y="1355"/>
                    <a:pt x="638" y="1364"/>
                    <a:pt x="632" y="1349"/>
                  </a:cubicBezTo>
                  <a:lnTo>
                    <a:pt x="632" y="1349"/>
                  </a:lnTo>
                  <a:cubicBezTo>
                    <a:pt x="624" y="1332"/>
                    <a:pt x="642" y="1333"/>
                    <a:pt x="652" y="1328"/>
                  </a:cubicBezTo>
                  <a:lnTo>
                    <a:pt x="652" y="1328"/>
                  </a:lnTo>
                  <a:cubicBezTo>
                    <a:pt x="672" y="1313"/>
                    <a:pt x="652" y="1276"/>
                    <a:pt x="644" y="1258"/>
                  </a:cubicBezTo>
                  <a:lnTo>
                    <a:pt x="644" y="1258"/>
                  </a:lnTo>
                  <a:cubicBezTo>
                    <a:pt x="640" y="1251"/>
                    <a:pt x="631" y="1229"/>
                    <a:pt x="647" y="1225"/>
                  </a:cubicBezTo>
                  <a:lnTo>
                    <a:pt x="647" y="1225"/>
                  </a:lnTo>
                  <a:cubicBezTo>
                    <a:pt x="661" y="1221"/>
                    <a:pt x="656" y="1247"/>
                    <a:pt x="664" y="1255"/>
                  </a:cubicBezTo>
                  <a:lnTo>
                    <a:pt x="664" y="1255"/>
                  </a:lnTo>
                  <a:cubicBezTo>
                    <a:pt x="680" y="1268"/>
                    <a:pt x="685" y="1245"/>
                    <a:pt x="682" y="1232"/>
                  </a:cubicBezTo>
                  <a:lnTo>
                    <a:pt x="682" y="1232"/>
                  </a:lnTo>
                  <a:cubicBezTo>
                    <a:pt x="678" y="1218"/>
                    <a:pt x="664" y="1208"/>
                    <a:pt x="671" y="1193"/>
                  </a:cubicBezTo>
                  <a:lnTo>
                    <a:pt x="671" y="1193"/>
                  </a:lnTo>
                  <a:cubicBezTo>
                    <a:pt x="686" y="1161"/>
                    <a:pt x="717" y="1195"/>
                    <a:pt x="722" y="1213"/>
                  </a:cubicBezTo>
                  <a:lnTo>
                    <a:pt x="722" y="1213"/>
                  </a:lnTo>
                  <a:cubicBezTo>
                    <a:pt x="728" y="1231"/>
                    <a:pt x="712" y="1231"/>
                    <a:pt x="712" y="1246"/>
                  </a:cubicBezTo>
                  <a:lnTo>
                    <a:pt x="712" y="1246"/>
                  </a:lnTo>
                  <a:cubicBezTo>
                    <a:pt x="712" y="1264"/>
                    <a:pt x="732" y="1250"/>
                    <a:pt x="742" y="1248"/>
                  </a:cubicBezTo>
                  <a:lnTo>
                    <a:pt x="742" y="1248"/>
                  </a:lnTo>
                  <a:cubicBezTo>
                    <a:pt x="763" y="1245"/>
                    <a:pt x="818" y="1290"/>
                    <a:pt x="798" y="1238"/>
                  </a:cubicBezTo>
                  <a:lnTo>
                    <a:pt x="798" y="1238"/>
                  </a:lnTo>
                  <a:cubicBezTo>
                    <a:pt x="789" y="1217"/>
                    <a:pt x="782" y="1176"/>
                    <a:pt x="812" y="1168"/>
                  </a:cubicBezTo>
                  <a:lnTo>
                    <a:pt x="812" y="1168"/>
                  </a:lnTo>
                  <a:cubicBezTo>
                    <a:pt x="846" y="1159"/>
                    <a:pt x="833" y="1201"/>
                    <a:pt x="839" y="1217"/>
                  </a:cubicBezTo>
                  <a:lnTo>
                    <a:pt x="839" y="1217"/>
                  </a:lnTo>
                  <a:cubicBezTo>
                    <a:pt x="847" y="1245"/>
                    <a:pt x="882" y="1227"/>
                    <a:pt x="878" y="1201"/>
                  </a:cubicBezTo>
                  <a:lnTo>
                    <a:pt x="878" y="1201"/>
                  </a:lnTo>
                  <a:cubicBezTo>
                    <a:pt x="875" y="1188"/>
                    <a:pt x="860" y="1184"/>
                    <a:pt x="858" y="1172"/>
                  </a:cubicBezTo>
                  <a:lnTo>
                    <a:pt x="858" y="1172"/>
                  </a:lnTo>
                  <a:cubicBezTo>
                    <a:pt x="856" y="1159"/>
                    <a:pt x="864" y="1154"/>
                    <a:pt x="874" y="1161"/>
                  </a:cubicBezTo>
                  <a:lnTo>
                    <a:pt x="874" y="1161"/>
                  </a:lnTo>
                  <a:cubicBezTo>
                    <a:pt x="884" y="1167"/>
                    <a:pt x="882" y="1185"/>
                    <a:pt x="897" y="1187"/>
                  </a:cubicBezTo>
                  <a:lnTo>
                    <a:pt x="897" y="1187"/>
                  </a:lnTo>
                  <a:cubicBezTo>
                    <a:pt x="911" y="1187"/>
                    <a:pt x="913" y="1173"/>
                    <a:pt x="912" y="1162"/>
                  </a:cubicBezTo>
                  <a:lnTo>
                    <a:pt x="912" y="1162"/>
                  </a:lnTo>
                  <a:cubicBezTo>
                    <a:pt x="912" y="1152"/>
                    <a:pt x="904" y="1091"/>
                    <a:pt x="928" y="1117"/>
                  </a:cubicBezTo>
                  <a:lnTo>
                    <a:pt x="928" y="1117"/>
                  </a:lnTo>
                  <a:cubicBezTo>
                    <a:pt x="944" y="1132"/>
                    <a:pt x="929" y="1169"/>
                    <a:pt x="960" y="1169"/>
                  </a:cubicBezTo>
                  <a:lnTo>
                    <a:pt x="960" y="1169"/>
                  </a:lnTo>
                  <a:cubicBezTo>
                    <a:pt x="961" y="1146"/>
                    <a:pt x="954" y="1117"/>
                    <a:pt x="961" y="1094"/>
                  </a:cubicBezTo>
                  <a:lnTo>
                    <a:pt x="961" y="1094"/>
                  </a:lnTo>
                  <a:cubicBezTo>
                    <a:pt x="967" y="1075"/>
                    <a:pt x="977" y="1070"/>
                    <a:pt x="986" y="1090"/>
                  </a:cubicBezTo>
                  <a:lnTo>
                    <a:pt x="986" y="1090"/>
                  </a:lnTo>
                  <a:cubicBezTo>
                    <a:pt x="992" y="1103"/>
                    <a:pt x="992" y="1113"/>
                    <a:pt x="1007" y="1112"/>
                  </a:cubicBezTo>
                  <a:lnTo>
                    <a:pt x="1007" y="1112"/>
                  </a:lnTo>
                  <a:cubicBezTo>
                    <a:pt x="1016" y="1112"/>
                    <a:pt x="1031" y="1105"/>
                    <a:pt x="1037" y="1098"/>
                  </a:cubicBezTo>
                  <a:lnTo>
                    <a:pt x="1037" y="1098"/>
                  </a:lnTo>
                  <a:cubicBezTo>
                    <a:pt x="1054" y="1081"/>
                    <a:pt x="1049" y="1051"/>
                    <a:pt x="1060" y="1031"/>
                  </a:cubicBezTo>
                  <a:lnTo>
                    <a:pt x="1060" y="1031"/>
                  </a:lnTo>
                  <a:cubicBezTo>
                    <a:pt x="1069" y="1016"/>
                    <a:pt x="1077" y="1008"/>
                    <a:pt x="1086" y="1026"/>
                  </a:cubicBezTo>
                  <a:lnTo>
                    <a:pt x="1086" y="1026"/>
                  </a:lnTo>
                  <a:cubicBezTo>
                    <a:pt x="1093" y="1040"/>
                    <a:pt x="1090" y="1051"/>
                    <a:pt x="1109" y="1048"/>
                  </a:cubicBezTo>
                  <a:lnTo>
                    <a:pt x="1109" y="1048"/>
                  </a:lnTo>
                  <a:cubicBezTo>
                    <a:pt x="1116" y="1029"/>
                    <a:pt x="1106" y="1016"/>
                    <a:pt x="1109" y="999"/>
                  </a:cubicBezTo>
                  <a:lnTo>
                    <a:pt x="1109" y="999"/>
                  </a:lnTo>
                  <a:cubicBezTo>
                    <a:pt x="1111" y="982"/>
                    <a:pt x="1126" y="970"/>
                    <a:pt x="1136" y="959"/>
                  </a:cubicBezTo>
                  <a:lnTo>
                    <a:pt x="1136" y="959"/>
                  </a:lnTo>
                  <a:cubicBezTo>
                    <a:pt x="1145" y="949"/>
                    <a:pt x="1188" y="882"/>
                    <a:pt x="1156" y="874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7" name="Freeform 25">
              <a:extLst>
                <a:ext uri="{FF2B5EF4-FFF2-40B4-BE49-F238E27FC236}">
                  <a16:creationId xmlns:a16="http://schemas.microsoft.com/office/drawing/2014/main" id="{8EE00C69-0B56-EA42-BA06-96211BA4C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1113" y="5458176"/>
              <a:ext cx="1641772" cy="959140"/>
            </a:xfrm>
            <a:custGeom>
              <a:avLst/>
              <a:gdLst>
                <a:gd name="T0" fmla="*/ 2457 w 2512"/>
                <a:gd name="T1" fmla="*/ 1081 h 1468"/>
                <a:gd name="T2" fmla="*/ 2304 w 2512"/>
                <a:gd name="T3" fmla="*/ 1109 h 1468"/>
                <a:gd name="T4" fmla="*/ 2176 w 2512"/>
                <a:gd name="T5" fmla="*/ 1131 h 1468"/>
                <a:gd name="T6" fmla="*/ 1894 w 2512"/>
                <a:gd name="T7" fmla="*/ 1180 h 1468"/>
                <a:gd name="T8" fmla="*/ 1419 w 2512"/>
                <a:gd name="T9" fmla="*/ 1259 h 1468"/>
                <a:gd name="T10" fmla="*/ 1176 w 2512"/>
                <a:gd name="T11" fmla="*/ 1298 h 1468"/>
                <a:gd name="T12" fmla="*/ 841 w 2512"/>
                <a:gd name="T13" fmla="*/ 1350 h 1468"/>
                <a:gd name="T14" fmla="*/ 600 w 2512"/>
                <a:gd name="T15" fmla="*/ 1385 h 1468"/>
                <a:gd name="T16" fmla="*/ 6 w 2512"/>
                <a:gd name="T17" fmla="*/ 1459 h 1468"/>
                <a:gd name="T18" fmla="*/ 15 w 2512"/>
                <a:gd name="T19" fmla="*/ 1448 h 1468"/>
                <a:gd name="T20" fmla="*/ 138 w 2512"/>
                <a:gd name="T21" fmla="*/ 1382 h 1468"/>
                <a:gd name="T22" fmla="*/ 204 w 2512"/>
                <a:gd name="T23" fmla="*/ 1348 h 1468"/>
                <a:gd name="T24" fmla="*/ 229 w 2512"/>
                <a:gd name="T25" fmla="*/ 1322 h 1468"/>
                <a:gd name="T26" fmla="*/ 281 w 2512"/>
                <a:gd name="T27" fmla="*/ 1311 h 1468"/>
                <a:gd name="T28" fmla="*/ 297 w 2512"/>
                <a:gd name="T29" fmla="*/ 1303 h 1468"/>
                <a:gd name="T30" fmla="*/ 377 w 2512"/>
                <a:gd name="T31" fmla="*/ 1168 h 1468"/>
                <a:gd name="T32" fmla="*/ 402 w 2512"/>
                <a:gd name="T33" fmla="*/ 1142 h 1468"/>
                <a:gd name="T34" fmla="*/ 420 w 2512"/>
                <a:gd name="T35" fmla="*/ 1124 h 1468"/>
                <a:gd name="T36" fmla="*/ 450 w 2512"/>
                <a:gd name="T37" fmla="*/ 1106 h 1468"/>
                <a:gd name="T38" fmla="*/ 538 w 2512"/>
                <a:gd name="T39" fmla="*/ 1059 h 1468"/>
                <a:gd name="T40" fmla="*/ 576 w 2512"/>
                <a:gd name="T41" fmla="*/ 1116 h 1468"/>
                <a:gd name="T42" fmla="*/ 634 w 2512"/>
                <a:gd name="T43" fmla="*/ 1142 h 1468"/>
                <a:gd name="T44" fmla="*/ 807 w 2512"/>
                <a:gd name="T45" fmla="*/ 1090 h 1468"/>
                <a:gd name="T46" fmla="*/ 850 w 2512"/>
                <a:gd name="T47" fmla="*/ 1064 h 1468"/>
                <a:gd name="T48" fmla="*/ 906 w 2512"/>
                <a:gd name="T49" fmla="*/ 1028 h 1468"/>
                <a:gd name="T50" fmla="*/ 942 w 2512"/>
                <a:gd name="T51" fmla="*/ 1010 h 1468"/>
                <a:gd name="T52" fmla="*/ 983 w 2512"/>
                <a:gd name="T53" fmla="*/ 961 h 1468"/>
                <a:gd name="T54" fmla="*/ 1011 w 2512"/>
                <a:gd name="T55" fmla="*/ 940 h 1468"/>
                <a:gd name="T56" fmla="*/ 1062 w 2512"/>
                <a:gd name="T57" fmla="*/ 831 h 1468"/>
                <a:gd name="T58" fmla="*/ 1099 w 2512"/>
                <a:gd name="T59" fmla="*/ 728 h 1468"/>
                <a:gd name="T60" fmla="*/ 1121 w 2512"/>
                <a:gd name="T61" fmla="*/ 720 h 1468"/>
                <a:gd name="T62" fmla="*/ 1142 w 2512"/>
                <a:gd name="T63" fmla="*/ 697 h 1468"/>
                <a:gd name="T64" fmla="*/ 1147 w 2512"/>
                <a:gd name="T65" fmla="*/ 651 h 1468"/>
                <a:gd name="T66" fmla="*/ 1179 w 2512"/>
                <a:gd name="T67" fmla="*/ 560 h 1468"/>
                <a:gd name="T68" fmla="*/ 1216 w 2512"/>
                <a:gd name="T69" fmla="*/ 500 h 1468"/>
                <a:gd name="T70" fmla="*/ 1252 w 2512"/>
                <a:gd name="T71" fmla="*/ 490 h 1468"/>
                <a:gd name="T72" fmla="*/ 1299 w 2512"/>
                <a:gd name="T73" fmla="*/ 502 h 1468"/>
                <a:gd name="T74" fmla="*/ 1313 w 2512"/>
                <a:gd name="T75" fmla="*/ 490 h 1468"/>
                <a:gd name="T76" fmla="*/ 1375 w 2512"/>
                <a:gd name="T77" fmla="*/ 393 h 1468"/>
                <a:gd name="T78" fmla="*/ 1395 w 2512"/>
                <a:gd name="T79" fmla="*/ 342 h 1468"/>
                <a:gd name="T80" fmla="*/ 1416 w 2512"/>
                <a:gd name="T81" fmla="*/ 319 h 1468"/>
                <a:gd name="T82" fmla="*/ 1444 w 2512"/>
                <a:gd name="T83" fmla="*/ 298 h 1468"/>
                <a:gd name="T84" fmla="*/ 1487 w 2512"/>
                <a:gd name="T85" fmla="*/ 200 h 1468"/>
                <a:gd name="T86" fmla="*/ 1497 w 2512"/>
                <a:gd name="T87" fmla="*/ 172 h 1468"/>
                <a:gd name="T88" fmla="*/ 1512 w 2512"/>
                <a:gd name="T89" fmla="*/ 109 h 1468"/>
                <a:gd name="T90" fmla="*/ 1584 w 2512"/>
                <a:gd name="T91" fmla="*/ 0 h 1468"/>
                <a:gd name="T92" fmla="*/ 1680 w 2512"/>
                <a:gd name="T93" fmla="*/ 34 h 1468"/>
                <a:gd name="T94" fmla="*/ 1714 w 2512"/>
                <a:gd name="T95" fmla="*/ 60 h 1468"/>
                <a:gd name="T96" fmla="*/ 1733 w 2512"/>
                <a:gd name="T97" fmla="*/ 74 h 1468"/>
                <a:gd name="T98" fmla="*/ 1781 w 2512"/>
                <a:gd name="T99" fmla="*/ 81 h 1468"/>
                <a:gd name="T100" fmla="*/ 1793 w 2512"/>
                <a:gd name="T101" fmla="*/ 106 h 1468"/>
                <a:gd name="T102" fmla="*/ 1807 w 2512"/>
                <a:gd name="T103" fmla="*/ 140 h 1468"/>
                <a:gd name="T104" fmla="*/ 1819 w 2512"/>
                <a:gd name="T105" fmla="*/ 151 h 1468"/>
                <a:gd name="T106" fmla="*/ 1938 w 2512"/>
                <a:gd name="T107" fmla="*/ 215 h 1468"/>
                <a:gd name="T108" fmla="*/ 1940 w 2512"/>
                <a:gd name="T109" fmla="*/ 258 h 1468"/>
                <a:gd name="T110" fmla="*/ 1948 w 2512"/>
                <a:gd name="T111" fmla="*/ 311 h 1468"/>
                <a:gd name="T112" fmla="*/ 1909 w 2512"/>
                <a:gd name="T113" fmla="*/ 392 h 1468"/>
                <a:gd name="T114" fmla="*/ 2030 w 2512"/>
                <a:gd name="T115" fmla="*/ 461 h 1468"/>
                <a:gd name="T116" fmla="*/ 2276 w 2512"/>
                <a:gd name="T117" fmla="*/ 805 h 1468"/>
                <a:gd name="T118" fmla="*/ 2497 w 2512"/>
                <a:gd name="T119" fmla="*/ 1007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12" h="1468">
                  <a:moveTo>
                    <a:pt x="2510" y="1072"/>
                  </a:moveTo>
                  <a:lnTo>
                    <a:pt x="2510" y="1072"/>
                  </a:lnTo>
                  <a:cubicBezTo>
                    <a:pt x="2508" y="1072"/>
                    <a:pt x="2508" y="1073"/>
                    <a:pt x="2507" y="1073"/>
                  </a:cubicBezTo>
                  <a:lnTo>
                    <a:pt x="2507" y="1073"/>
                  </a:lnTo>
                  <a:cubicBezTo>
                    <a:pt x="2504" y="1073"/>
                    <a:pt x="2501" y="1074"/>
                    <a:pt x="2498" y="1074"/>
                  </a:cubicBezTo>
                  <a:lnTo>
                    <a:pt x="2498" y="1074"/>
                  </a:lnTo>
                  <a:cubicBezTo>
                    <a:pt x="2495" y="1074"/>
                    <a:pt x="2493" y="1075"/>
                    <a:pt x="2490" y="1076"/>
                  </a:cubicBezTo>
                  <a:lnTo>
                    <a:pt x="2490" y="1076"/>
                  </a:lnTo>
                  <a:cubicBezTo>
                    <a:pt x="2487" y="1076"/>
                    <a:pt x="2483" y="1077"/>
                    <a:pt x="2479" y="1077"/>
                  </a:cubicBezTo>
                  <a:lnTo>
                    <a:pt x="2479" y="1077"/>
                  </a:lnTo>
                  <a:cubicBezTo>
                    <a:pt x="2475" y="1078"/>
                    <a:pt x="2473" y="1079"/>
                    <a:pt x="2468" y="1079"/>
                  </a:cubicBezTo>
                  <a:lnTo>
                    <a:pt x="2468" y="1079"/>
                  </a:lnTo>
                  <a:cubicBezTo>
                    <a:pt x="2465" y="1080"/>
                    <a:pt x="2461" y="1081"/>
                    <a:pt x="2457" y="1081"/>
                  </a:cubicBezTo>
                  <a:lnTo>
                    <a:pt x="2457" y="1081"/>
                  </a:lnTo>
                  <a:cubicBezTo>
                    <a:pt x="2452" y="1083"/>
                    <a:pt x="2447" y="1083"/>
                    <a:pt x="2442" y="1084"/>
                  </a:cubicBezTo>
                  <a:lnTo>
                    <a:pt x="2442" y="1084"/>
                  </a:lnTo>
                  <a:cubicBezTo>
                    <a:pt x="2441" y="1084"/>
                    <a:pt x="2440" y="1085"/>
                    <a:pt x="2439" y="1085"/>
                  </a:cubicBezTo>
                  <a:lnTo>
                    <a:pt x="2439" y="1085"/>
                  </a:lnTo>
                  <a:cubicBezTo>
                    <a:pt x="2433" y="1086"/>
                    <a:pt x="2426" y="1087"/>
                    <a:pt x="2419" y="1088"/>
                  </a:cubicBezTo>
                  <a:lnTo>
                    <a:pt x="2419" y="1088"/>
                  </a:lnTo>
                  <a:cubicBezTo>
                    <a:pt x="2402" y="1091"/>
                    <a:pt x="2383" y="1095"/>
                    <a:pt x="2363" y="1098"/>
                  </a:cubicBezTo>
                  <a:lnTo>
                    <a:pt x="2363" y="1098"/>
                  </a:lnTo>
                  <a:cubicBezTo>
                    <a:pt x="2359" y="1099"/>
                    <a:pt x="2355" y="1099"/>
                    <a:pt x="2352" y="1101"/>
                  </a:cubicBezTo>
                  <a:lnTo>
                    <a:pt x="2352" y="1101"/>
                  </a:lnTo>
                  <a:cubicBezTo>
                    <a:pt x="2336" y="1103"/>
                    <a:pt x="2321" y="1106"/>
                    <a:pt x="2304" y="1109"/>
                  </a:cubicBezTo>
                  <a:lnTo>
                    <a:pt x="2304" y="1109"/>
                  </a:lnTo>
                  <a:cubicBezTo>
                    <a:pt x="2296" y="1110"/>
                    <a:pt x="2287" y="1112"/>
                    <a:pt x="2278" y="1114"/>
                  </a:cubicBezTo>
                  <a:lnTo>
                    <a:pt x="2278" y="1114"/>
                  </a:lnTo>
                  <a:cubicBezTo>
                    <a:pt x="2273" y="1114"/>
                    <a:pt x="2268" y="1116"/>
                    <a:pt x="2262" y="1116"/>
                  </a:cubicBezTo>
                  <a:lnTo>
                    <a:pt x="2262" y="1116"/>
                  </a:lnTo>
                  <a:cubicBezTo>
                    <a:pt x="2255" y="1117"/>
                    <a:pt x="2249" y="1118"/>
                    <a:pt x="2242" y="1120"/>
                  </a:cubicBezTo>
                  <a:lnTo>
                    <a:pt x="2242" y="1120"/>
                  </a:lnTo>
                  <a:cubicBezTo>
                    <a:pt x="2238" y="1121"/>
                    <a:pt x="2234" y="1121"/>
                    <a:pt x="2230" y="1122"/>
                  </a:cubicBezTo>
                  <a:lnTo>
                    <a:pt x="2230" y="1122"/>
                  </a:lnTo>
                  <a:cubicBezTo>
                    <a:pt x="2223" y="1123"/>
                    <a:pt x="2215" y="1124"/>
                    <a:pt x="2208" y="1126"/>
                  </a:cubicBezTo>
                  <a:lnTo>
                    <a:pt x="2208" y="1126"/>
                  </a:lnTo>
                  <a:cubicBezTo>
                    <a:pt x="2203" y="1127"/>
                    <a:pt x="2200" y="1127"/>
                    <a:pt x="2195" y="1128"/>
                  </a:cubicBezTo>
                  <a:lnTo>
                    <a:pt x="2195" y="1128"/>
                  </a:lnTo>
                  <a:cubicBezTo>
                    <a:pt x="2188" y="1129"/>
                    <a:pt x="2182" y="1130"/>
                    <a:pt x="2176" y="1131"/>
                  </a:cubicBezTo>
                  <a:lnTo>
                    <a:pt x="2176" y="1131"/>
                  </a:lnTo>
                  <a:cubicBezTo>
                    <a:pt x="2139" y="1138"/>
                    <a:pt x="2100" y="1145"/>
                    <a:pt x="2060" y="1152"/>
                  </a:cubicBezTo>
                  <a:lnTo>
                    <a:pt x="2060" y="1152"/>
                  </a:lnTo>
                  <a:cubicBezTo>
                    <a:pt x="2055" y="1152"/>
                    <a:pt x="2051" y="1153"/>
                    <a:pt x="2046" y="1154"/>
                  </a:cubicBezTo>
                  <a:lnTo>
                    <a:pt x="2046" y="1154"/>
                  </a:lnTo>
                  <a:cubicBezTo>
                    <a:pt x="2041" y="1155"/>
                    <a:pt x="2036" y="1156"/>
                    <a:pt x="2030" y="1157"/>
                  </a:cubicBezTo>
                  <a:lnTo>
                    <a:pt x="2030" y="1157"/>
                  </a:lnTo>
                  <a:cubicBezTo>
                    <a:pt x="2025" y="1158"/>
                    <a:pt x="2019" y="1159"/>
                    <a:pt x="2013" y="1159"/>
                  </a:cubicBezTo>
                  <a:lnTo>
                    <a:pt x="2013" y="1159"/>
                  </a:lnTo>
                  <a:cubicBezTo>
                    <a:pt x="1983" y="1165"/>
                    <a:pt x="1953" y="1170"/>
                    <a:pt x="1922" y="1175"/>
                  </a:cubicBezTo>
                  <a:lnTo>
                    <a:pt x="1922" y="1175"/>
                  </a:lnTo>
                  <a:cubicBezTo>
                    <a:pt x="1913" y="1177"/>
                    <a:pt x="1904" y="1178"/>
                    <a:pt x="1894" y="1180"/>
                  </a:cubicBezTo>
                  <a:lnTo>
                    <a:pt x="1894" y="1180"/>
                  </a:lnTo>
                  <a:cubicBezTo>
                    <a:pt x="1877" y="1183"/>
                    <a:pt x="1859" y="1186"/>
                    <a:pt x="1842" y="1189"/>
                  </a:cubicBezTo>
                  <a:lnTo>
                    <a:pt x="1842" y="1189"/>
                  </a:lnTo>
                  <a:cubicBezTo>
                    <a:pt x="1823" y="1192"/>
                    <a:pt x="1804" y="1195"/>
                    <a:pt x="1784" y="1199"/>
                  </a:cubicBezTo>
                  <a:lnTo>
                    <a:pt x="1784" y="1199"/>
                  </a:lnTo>
                  <a:cubicBezTo>
                    <a:pt x="1778" y="1200"/>
                    <a:pt x="1771" y="1200"/>
                    <a:pt x="1765" y="1202"/>
                  </a:cubicBezTo>
                  <a:lnTo>
                    <a:pt x="1765" y="1202"/>
                  </a:lnTo>
                  <a:cubicBezTo>
                    <a:pt x="1694" y="1214"/>
                    <a:pt x="1620" y="1227"/>
                    <a:pt x="1543" y="1239"/>
                  </a:cubicBezTo>
                  <a:lnTo>
                    <a:pt x="1543" y="1239"/>
                  </a:lnTo>
                  <a:cubicBezTo>
                    <a:pt x="1534" y="1240"/>
                    <a:pt x="1525" y="1242"/>
                    <a:pt x="1516" y="1243"/>
                  </a:cubicBezTo>
                  <a:lnTo>
                    <a:pt x="1516" y="1243"/>
                  </a:lnTo>
                  <a:cubicBezTo>
                    <a:pt x="1495" y="1247"/>
                    <a:pt x="1475" y="1250"/>
                    <a:pt x="1454" y="1253"/>
                  </a:cubicBezTo>
                  <a:lnTo>
                    <a:pt x="1454" y="1253"/>
                  </a:lnTo>
                  <a:cubicBezTo>
                    <a:pt x="1442" y="1255"/>
                    <a:pt x="1430" y="1257"/>
                    <a:pt x="1419" y="1259"/>
                  </a:cubicBezTo>
                  <a:lnTo>
                    <a:pt x="1419" y="1259"/>
                  </a:lnTo>
                  <a:cubicBezTo>
                    <a:pt x="1414" y="1260"/>
                    <a:pt x="1410" y="1260"/>
                    <a:pt x="1405" y="1261"/>
                  </a:cubicBezTo>
                  <a:lnTo>
                    <a:pt x="1405" y="1261"/>
                  </a:lnTo>
                  <a:cubicBezTo>
                    <a:pt x="1397" y="1262"/>
                    <a:pt x="1390" y="1264"/>
                    <a:pt x="1381" y="1265"/>
                  </a:cubicBezTo>
                  <a:lnTo>
                    <a:pt x="1381" y="1265"/>
                  </a:lnTo>
                  <a:cubicBezTo>
                    <a:pt x="1349" y="1270"/>
                    <a:pt x="1316" y="1276"/>
                    <a:pt x="1283" y="1281"/>
                  </a:cubicBezTo>
                  <a:lnTo>
                    <a:pt x="1283" y="1281"/>
                  </a:lnTo>
                  <a:cubicBezTo>
                    <a:pt x="1266" y="1283"/>
                    <a:pt x="1248" y="1286"/>
                    <a:pt x="1230" y="1289"/>
                  </a:cubicBezTo>
                  <a:lnTo>
                    <a:pt x="1230" y="1289"/>
                  </a:lnTo>
                  <a:cubicBezTo>
                    <a:pt x="1225" y="1290"/>
                    <a:pt x="1219" y="1291"/>
                    <a:pt x="1213" y="1292"/>
                  </a:cubicBezTo>
                  <a:lnTo>
                    <a:pt x="1213" y="1292"/>
                  </a:lnTo>
                  <a:cubicBezTo>
                    <a:pt x="1200" y="1294"/>
                    <a:pt x="1189" y="1296"/>
                    <a:pt x="1176" y="1298"/>
                  </a:cubicBezTo>
                  <a:lnTo>
                    <a:pt x="1176" y="1298"/>
                  </a:lnTo>
                  <a:cubicBezTo>
                    <a:pt x="1166" y="1299"/>
                    <a:pt x="1156" y="1301"/>
                    <a:pt x="1145" y="1303"/>
                  </a:cubicBezTo>
                  <a:lnTo>
                    <a:pt x="1145" y="1303"/>
                  </a:lnTo>
                  <a:cubicBezTo>
                    <a:pt x="1136" y="1304"/>
                    <a:pt x="1127" y="1306"/>
                    <a:pt x="1117" y="1307"/>
                  </a:cubicBezTo>
                  <a:lnTo>
                    <a:pt x="1117" y="1307"/>
                  </a:lnTo>
                  <a:cubicBezTo>
                    <a:pt x="1091" y="1311"/>
                    <a:pt x="1065" y="1315"/>
                    <a:pt x="1039" y="1319"/>
                  </a:cubicBezTo>
                  <a:lnTo>
                    <a:pt x="1039" y="1319"/>
                  </a:lnTo>
                  <a:cubicBezTo>
                    <a:pt x="1013" y="1323"/>
                    <a:pt x="987" y="1328"/>
                    <a:pt x="960" y="1331"/>
                  </a:cubicBezTo>
                  <a:lnTo>
                    <a:pt x="960" y="1331"/>
                  </a:lnTo>
                  <a:cubicBezTo>
                    <a:pt x="956" y="1332"/>
                    <a:pt x="953" y="1333"/>
                    <a:pt x="949" y="1333"/>
                  </a:cubicBezTo>
                  <a:lnTo>
                    <a:pt x="949" y="1333"/>
                  </a:lnTo>
                  <a:cubicBezTo>
                    <a:pt x="915" y="1339"/>
                    <a:pt x="881" y="1343"/>
                    <a:pt x="847" y="1349"/>
                  </a:cubicBezTo>
                  <a:lnTo>
                    <a:pt x="847" y="1349"/>
                  </a:lnTo>
                  <a:cubicBezTo>
                    <a:pt x="845" y="1349"/>
                    <a:pt x="843" y="1349"/>
                    <a:pt x="841" y="1350"/>
                  </a:cubicBezTo>
                  <a:lnTo>
                    <a:pt x="841" y="1350"/>
                  </a:lnTo>
                  <a:cubicBezTo>
                    <a:pt x="831" y="1351"/>
                    <a:pt x="820" y="1353"/>
                    <a:pt x="809" y="1354"/>
                  </a:cubicBezTo>
                  <a:lnTo>
                    <a:pt x="809" y="1354"/>
                  </a:lnTo>
                  <a:cubicBezTo>
                    <a:pt x="800" y="1356"/>
                    <a:pt x="791" y="1358"/>
                    <a:pt x="781" y="1359"/>
                  </a:cubicBezTo>
                  <a:lnTo>
                    <a:pt x="781" y="1359"/>
                  </a:lnTo>
                  <a:cubicBezTo>
                    <a:pt x="778" y="1359"/>
                    <a:pt x="775" y="1359"/>
                    <a:pt x="772" y="1360"/>
                  </a:cubicBezTo>
                  <a:lnTo>
                    <a:pt x="772" y="1360"/>
                  </a:lnTo>
                  <a:cubicBezTo>
                    <a:pt x="744" y="1364"/>
                    <a:pt x="715" y="1369"/>
                    <a:pt x="686" y="1373"/>
                  </a:cubicBezTo>
                  <a:lnTo>
                    <a:pt x="686" y="1373"/>
                  </a:lnTo>
                  <a:cubicBezTo>
                    <a:pt x="684" y="1373"/>
                    <a:pt x="682" y="1373"/>
                    <a:pt x="681" y="1373"/>
                  </a:cubicBezTo>
                  <a:lnTo>
                    <a:pt x="681" y="1373"/>
                  </a:lnTo>
                  <a:cubicBezTo>
                    <a:pt x="654" y="1377"/>
                    <a:pt x="627" y="1381"/>
                    <a:pt x="600" y="1385"/>
                  </a:cubicBezTo>
                  <a:lnTo>
                    <a:pt x="600" y="1385"/>
                  </a:lnTo>
                  <a:cubicBezTo>
                    <a:pt x="579" y="1389"/>
                    <a:pt x="557" y="1391"/>
                    <a:pt x="535" y="1394"/>
                  </a:cubicBezTo>
                  <a:lnTo>
                    <a:pt x="535" y="1394"/>
                  </a:lnTo>
                  <a:cubicBezTo>
                    <a:pt x="528" y="1396"/>
                    <a:pt x="521" y="1397"/>
                    <a:pt x="514" y="1397"/>
                  </a:cubicBezTo>
                  <a:lnTo>
                    <a:pt x="514" y="1397"/>
                  </a:lnTo>
                  <a:cubicBezTo>
                    <a:pt x="492" y="1401"/>
                    <a:pt x="470" y="1404"/>
                    <a:pt x="449" y="1407"/>
                  </a:cubicBezTo>
                  <a:lnTo>
                    <a:pt x="449" y="1407"/>
                  </a:lnTo>
                  <a:cubicBezTo>
                    <a:pt x="298" y="1428"/>
                    <a:pt x="147" y="1449"/>
                    <a:pt x="0" y="1467"/>
                  </a:cubicBezTo>
                  <a:lnTo>
                    <a:pt x="0" y="1467"/>
                  </a:lnTo>
                  <a:cubicBezTo>
                    <a:pt x="1" y="1465"/>
                    <a:pt x="2" y="1465"/>
                    <a:pt x="2" y="1464"/>
                  </a:cubicBezTo>
                  <a:lnTo>
                    <a:pt x="2" y="1464"/>
                  </a:lnTo>
                  <a:cubicBezTo>
                    <a:pt x="3" y="1462"/>
                    <a:pt x="4" y="1462"/>
                    <a:pt x="4" y="1461"/>
                  </a:cubicBezTo>
                  <a:lnTo>
                    <a:pt x="4" y="1461"/>
                  </a:lnTo>
                  <a:cubicBezTo>
                    <a:pt x="5" y="1460"/>
                    <a:pt x="5" y="1460"/>
                    <a:pt x="6" y="1459"/>
                  </a:cubicBezTo>
                  <a:lnTo>
                    <a:pt x="6" y="1459"/>
                  </a:lnTo>
                  <a:cubicBezTo>
                    <a:pt x="7" y="1458"/>
                    <a:pt x="8" y="1457"/>
                    <a:pt x="9" y="1455"/>
                  </a:cubicBezTo>
                  <a:lnTo>
                    <a:pt x="9" y="1455"/>
                  </a:lnTo>
                  <a:lnTo>
                    <a:pt x="9" y="1455"/>
                  </a:lnTo>
                  <a:lnTo>
                    <a:pt x="9" y="1455"/>
                  </a:lnTo>
                  <a:lnTo>
                    <a:pt x="9" y="1455"/>
                  </a:lnTo>
                  <a:lnTo>
                    <a:pt x="9" y="1455"/>
                  </a:lnTo>
                  <a:lnTo>
                    <a:pt x="9" y="1455"/>
                  </a:lnTo>
                  <a:cubicBezTo>
                    <a:pt x="10" y="1454"/>
                    <a:pt x="11" y="1452"/>
                    <a:pt x="12" y="1452"/>
                  </a:cubicBezTo>
                  <a:lnTo>
                    <a:pt x="12" y="1452"/>
                  </a:lnTo>
                  <a:lnTo>
                    <a:pt x="12" y="1451"/>
                  </a:lnTo>
                  <a:lnTo>
                    <a:pt x="12" y="1451"/>
                  </a:lnTo>
                  <a:cubicBezTo>
                    <a:pt x="14" y="1450"/>
                    <a:pt x="15" y="1449"/>
                    <a:pt x="15" y="1448"/>
                  </a:cubicBezTo>
                  <a:lnTo>
                    <a:pt x="15" y="1448"/>
                  </a:lnTo>
                  <a:cubicBezTo>
                    <a:pt x="17" y="1447"/>
                    <a:pt x="18" y="1445"/>
                    <a:pt x="19" y="1444"/>
                  </a:cubicBezTo>
                  <a:lnTo>
                    <a:pt x="19" y="1444"/>
                  </a:lnTo>
                  <a:cubicBezTo>
                    <a:pt x="21" y="1443"/>
                    <a:pt x="22" y="1442"/>
                    <a:pt x="24" y="1441"/>
                  </a:cubicBezTo>
                  <a:lnTo>
                    <a:pt x="24" y="1441"/>
                  </a:lnTo>
                  <a:cubicBezTo>
                    <a:pt x="25" y="1440"/>
                    <a:pt x="26" y="1438"/>
                    <a:pt x="29" y="1437"/>
                  </a:cubicBezTo>
                  <a:lnTo>
                    <a:pt x="29" y="1437"/>
                  </a:lnTo>
                  <a:cubicBezTo>
                    <a:pt x="31" y="1435"/>
                    <a:pt x="32" y="1434"/>
                    <a:pt x="34" y="1433"/>
                  </a:cubicBezTo>
                  <a:lnTo>
                    <a:pt x="34" y="1433"/>
                  </a:lnTo>
                  <a:cubicBezTo>
                    <a:pt x="47" y="1423"/>
                    <a:pt x="62" y="1416"/>
                    <a:pt x="81" y="1410"/>
                  </a:cubicBezTo>
                  <a:lnTo>
                    <a:pt x="81" y="1410"/>
                  </a:lnTo>
                  <a:cubicBezTo>
                    <a:pt x="106" y="1402"/>
                    <a:pt x="117" y="1399"/>
                    <a:pt x="138" y="1382"/>
                  </a:cubicBezTo>
                  <a:lnTo>
                    <a:pt x="138" y="1382"/>
                  </a:lnTo>
                  <a:cubicBezTo>
                    <a:pt x="141" y="1380"/>
                    <a:pt x="144" y="1378"/>
                    <a:pt x="146" y="1377"/>
                  </a:cubicBezTo>
                  <a:lnTo>
                    <a:pt x="146" y="1377"/>
                  </a:lnTo>
                  <a:cubicBezTo>
                    <a:pt x="157" y="1370"/>
                    <a:pt x="169" y="1366"/>
                    <a:pt x="181" y="1361"/>
                  </a:cubicBezTo>
                  <a:lnTo>
                    <a:pt x="181" y="1361"/>
                  </a:lnTo>
                  <a:cubicBezTo>
                    <a:pt x="183" y="1360"/>
                    <a:pt x="185" y="1359"/>
                    <a:pt x="186" y="1359"/>
                  </a:cubicBezTo>
                  <a:lnTo>
                    <a:pt x="186" y="1359"/>
                  </a:lnTo>
                  <a:cubicBezTo>
                    <a:pt x="188" y="1358"/>
                    <a:pt x="190" y="1357"/>
                    <a:pt x="192" y="1356"/>
                  </a:cubicBezTo>
                  <a:lnTo>
                    <a:pt x="192" y="1356"/>
                  </a:lnTo>
                  <a:cubicBezTo>
                    <a:pt x="194" y="1354"/>
                    <a:pt x="196" y="1354"/>
                    <a:pt x="197" y="1353"/>
                  </a:cubicBezTo>
                  <a:lnTo>
                    <a:pt x="197" y="1353"/>
                  </a:lnTo>
                  <a:cubicBezTo>
                    <a:pt x="198" y="1352"/>
                    <a:pt x="198" y="1351"/>
                    <a:pt x="199" y="1351"/>
                  </a:cubicBezTo>
                  <a:lnTo>
                    <a:pt x="199" y="1351"/>
                  </a:lnTo>
                  <a:cubicBezTo>
                    <a:pt x="201" y="1350"/>
                    <a:pt x="203" y="1349"/>
                    <a:pt x="204" y="1348"/>
                  </a:cubicBezTo>
                  <a:lnTo>
                    <a:pt x="204" y="1348"/>
                  </a:lnTo>
                  <a:cubicBezTo>
                    <a:pt x="205" y="1347"/>
                    <a:pt x="206" y="1346"/>
                    <a:pt x="206" y="1346"/>
                  </a:cubicBezTo>
                  <a:lnTo>
                    <a:pt x="206" y="1346"/>
                  </a:lnTo>
                  <a:cubicBezTo>
                    <a:pt x="208" y="1344"/>
                    <a:pt x="210" y="1343"/>
                    <a:pt x="211" y="1341"/>
                  </a:cubicBezTo>
                  <a:lnTo>
                    <a:pt x="211" y="1341"/>
                  </a:lnTo>
                  <a:cubicBezTo>
                    <a:pt x="216" y="1337"/>
                    <a:pt x="218" y="1333"/>
                    <a:pt x="222" y="1329"/>
                  </a:cubicBezTo>
                  <a:lnTo>
                    <a:pt x="222" y="1329"/>
                  </a:lnTo>
                  <a:lnTo>
                    <a:pt x="223" y="1328"/>
                  </a:lnTo>
                  <a:lnTo>
                    <a:pt x="223" y="1328"/>
                  </a:lnTo>
                  <a:cubicBezTo>
                    <a:pt x="224" y="1326"/>
                    <a:pt x="226" y="1325"/>
                    <a:pt x="227" y="1323"/>
                  </a:cubicBezTo>
                  <a:lnTo>
                    <a:pt x="227" y="1323"/>
                  </a:lnTo>
                  <a:cubicBezTo>
                    <a:pt x="228" y="1323"/>
                    <a:pt x="228" y="1323"/>
                    <a:pt x="229" y="1322"/>
                  </a:cubicBezTo>
                  <a:lnTo>
                    <a:pt x="229" y="1322"/>
                  </a:lnTo>
                  <a:cubicBezTo>
                    <a:pt x="230" y="1321"/>
                    <a:pt x="231" y="1321"/>
                    <a:pt x="233" y="1320"/>
                  </a:cubicBezTo>
                  <a:lnTo>
                    <a:pt x="233" y="1320"/>
                  </a:lnTo>
                  <a:cubicBezTo>
                    <a:pt x="235" y="1319"/>
                    <a:pt x="237" y="1319"/>
                    <a:pt x="239" y="1318"/>
                  </a:cubicBezTo>
                  <a:lnTo>
                    <a:pt x="239" y="1318"/>
                  </a:lnTo>
                  <a:cubicBezTo>
                    <a:pt x="240" y="1318"/>
                    <a:pt x="242" y="1318"/>
                    <a:pt x="243" y="1317"/>
                  </a:cubicBezTo>
                  <a:lnTo>
                    <a:pt x="243" y="1317"/>
                  </a:lnTo>
                  <a:cubicBezTo>
                    <a:pt x="245" y="1316"/>
                    <a:pt x="247" y="1316"/>
                    <a:pt x="250" y="1316"/>
                  </a:cubicBezTo>
                  <a:lnTo>
                    <a:pt x="250" y="1316"/>
                  </a:lnTo>
                  <a:cubicBezTo>
                    <a:pt x="261" y="1315"/>
                    <a:pt x="269" y="1315"/>
                    <a:pt x="277" y="1313"/>
                  </a:cubicBezTo>
                  <a:lnTo>
                    <a:pt x="277" y="1313"/>
                  </a:lnTo>
                  <a:cubicBezTo>
                    <a:pt x="278" y="1313"/>
                    <a:pt x="279" y="1312"/>
                    <a:pt x="279" y="1312"/>
                  </a:cubicBezTo>
                  <a:lnTo>
                    <a:pt x="279" y="1312"/>
                  </a:lnTo>
                  <a:cubicBezTo>
                    <a:pt x="280" y="1312"/>
                    <a:pt x="281" y="1311"/>
                    <a:pt x="281" y="1311"/>
                  </a:cubicBezTo>
                  <a:lnTo>
                    <a:pt x="281" y="1311"/>
                  </a:lnTo>
                  <a:lnTo>
                    <a:pt x="281" y="1311"/>
                  </a:lnTo>
                  <a:lnTo>
                    <a:pt x="281" y="1311"/>
                  </a:lnTo>
                  <a:cubicBezTo>
                    <a:pt x="283" y="1311"/>
                    <a:pt x="283" y="1311"/>
                    <a:pt x="284" y="1311"/>
                  </a:cubicBezTo>
                  <a:lnTo>
                    <a:pt x="284" y="1311"/>
                  </a:lnTo>
                  <a:cubicBezTo>
                    <a:pt x="285" y="1310"/>
                    <a:pt x="287" y="1310"/>
                    <a:pt x="288" y="1309"/>
                  </a:cubicBezTo>
                  <a:lnTo>
                    <a:pt x="288" y="1309"/>
                  </a:lnTo>
                  <a:lnTo>
                    <a:pt x="288" y="1309"/>
                  </a:lnTo>
                  <a:cubicBezTo>
                    <a:pt x="288" y="1309"/>
                    <a:pt x="289" y="1308"/>
                    <a:pt x="290" y="1308"/>
                  </a:cubicBezTo>
                  <a:lnTo>
                    <a:pt x="290" y="1308"/>
                  </a:lnTo>
                  <a:cubicBezTo>
                    <a:pt x="291" y="1308"/>
                    <a:pt x="292" y="1307"/>
                    <a:pt x="292" y="1306"/>
                  </a:cubicBezTo>
                  <a:lnTo>
                    <a:pt x="292" y="1306"/>
                  </a:lnTo>
                  <a:cubicBezTo>
                    <a:pt x="294" y="1305"/>
                    <a:pt x="296" y="1304"/>
                    <a:pt x="297" y="1303"/>
                  </a:cubicBezTo>
                  <a:lnTo>
                    <a:pt x="297" y="1303"/>
                  </a:lnTo>
                  <a:cubicBezTo>
                    <a:pt x="298" y="1302"/>
                    <a:pt x="299" y="1302"/>
                    <a:pt x="299" y="1301"/>
                  </a:cubicBezTo>
                  <a:lnTo>
                    <a:pt x="299" y="1301"/>
                  </a:lnTo>
                  <a:cubicBezTo>
                    <a:pt x="301" y="1299"/>
                    <a:pt x="303" y="1298"/>
                    <a:pt x="306" y="1295"/>
                  </a:cubicBezTo>
                  <a:lnTo>
                    <a:pt x="306" y="1295"/>
                  </a:lnTo>
                  <a:cubicBezTo>
                    <a:pt x="332" y="1265"/>
                    <a:pt x="337" y="1217"/>
                    <a:pt x="361" y="1185"/>
                  </a:cubicBezTo>
                  <a:lnTo>
                    <a:pt x="361" y="1185"/>
                  </a:lnTo>
                  <a:cubicBezTo>
                    <a:pt x="362" y="1184"/>
                    <a:pt x="364" y="1182"/>
                    <a:pt x="365" y="1180"/>
                  </a:cubicBezTo>
                  <a:lnTo>
                    <a:pt x="365" y="1180"/>
                  </a:lnTo>
                  <a:cubicBezTo>
                    <a:pt x="366" y="1179"/>
                    <a:pt x="367" y="1178"/>
                    <a:pt x="369" y="1176"/>
                  </a:cubicBezTo>
                  <a:lnTo>
                    <a:pt x="369" y="1176"/>
                  </a:lnTo>
                  <a:cubicBezTo>
                    <a:pt x="371" y="1174"/>
                    <a:pt x="374" y="1170"/>
                    <a:pt x="377" y="1168"/>
                  </a:cubicBezTo>
                  <a:lnTo>
                    <a:pt x="377" y="1168"/>
                  </a:lnTo>
                  <a:cubicBezTo>
                    <a:pt x="378" y="1167"/>
                    <a:pt x="379" y="1166"/>
                    <a:pt x="379" y="1165"/>
                  </a:cubicBezTo>
                  <a:lnTo>
                    <a:pt x="379" y="1165"/>
                  </a:lnTo>
                  <a:cubicBezTo>
                    <a:pt x="380" y="1164"/>
                    <a:pt x="382" y="1163"/>
                    <a:pt x="382" y="1162"/>
                  </a:cubicBezTo>
                  <a:lnTo>
                    <a:pt x="382" y="1162"/>
                  </a:lnTo>
                  <a:cubicBezTo>
                    <a:pt x="384" y="1161"/>
                    <a:pt x="385" y="1160"/>
                    <a:pt x="385" y="1159"/>
                  </a:cubicBezTo>
                  <a:lnTo>
                    <a:pt x="385" y="1159"/>
                  </a:lnTo>
                  <a:cubicBezTo>
                    <a:pt x="387" y="1158"/>
                    <a:pt x="388" y="1157"/>
                    <a:pt x="388" y="1156"/>
                  </a:cubicBezTo>
                  <a:lnTo>
                    <a:pt x="388" y="1156"/>
                  </a:lnTo>
                  <a:cubicBezTo>
                    <a:pt x="389" y="1155"/>
                    <a:pt x="390" y="1154"/>
                    <a:pt x="391" y="1153"/>
                  </a:cubicBezTo>
                  <a:lnTo>
                    <a:pt x="391" y="1153"/>
                  </a:lnTo>
                  <a:cubicBezTo>
                    <a:pt x="393" y="1151"/>
                    <a:pt x="395" y="1149"/>
                    <a:pt x="397" y="1148"/>
                  </a:cubicBezTo>
                  <a:lnTo>
                    <a:pt x="397" y="1148"/>
                  </a:lnTo>
                  <a:cubicBezTo>
                    <a:pt x="399" y="1146"/>
                    <a:pt x="400" y="1144"/>
                    <a:pt x="402" y="1142"/>
                  </a:cubicBezTo>
                  <a:lnTo>
                    <a:pt x="402" y="1142"/>
                  </a:lnTo>
                  <a:cubicBezTo>
                    <a:pt x="403" y="1141"/>
                    <a:pt x="404" y="1140"/>
                    <a:pt x="405" y="1139"/>
                  </a:cubicBezTo>
                  <a:lnTo>
                    <a:pt x="405" y="1139"/>
                  </a:lnTo>
                  <a:cubicBezTo>
                    <a:pt x="406" y="1138"/>
                    <a:pt x="407" y="1137"/>
                    <a:pt x="407" y="1137"/>
                  </a:cubicBezTo>
                  <a:lnTo>
                    <a:pt x="407" y="1137"/>
                  </a:lnTo>
                  <a:cubicBezTo>
                    <a:pt x="408" y="1135"/>
                    <a:pt x="409" y="1135"/>
                    <a:pt x="409" y="1134"/>
                  </a:cubicBezTo>
                  <a:lnTo>
                    <a:pt x="409" y="1134"/>
                  </a:lnTo>
                  <a:cubicBezTo>
                    <a:pt x="410" y="1133"/>
                    <a:pt x="410" y="1132"/>
                    <a:pt x="412" y="1132"/>
                  </a:cubicBezTo>
                  <a:lnTo>
                    <a:pt x="412" y="1132"/>
                  </a:lnTo>
                  <a:cubicBezTo>
                    <a:pt x="412" y="1131"/>
                    <a:pt x="413" y="1131"/>
                    <a:pt x="413" y="1130"/>
                  </a:cubicBezTo>
                  <a:lnTo>
                    <a:pt x="413" y="1130"/>
                  </a:lnTo>
                  <a:cubicBezTo>
                    <a:pt x="416" y="1128"/>
                    <a:pt x="418" y="1126"/>
                    <a:pt x="420" y="1124"/>
                  </a:cubicBezTo>
                  <a:lnTo>
                    <a:pt x="420" y="1124"/>
                  </a:lnTo>
                  <a:cubicBezTo>
                    <a:pt x="421" y="1123"/>
                    <a:pt x="422" y="1122"/>
                    <a:pt x="423" y="1121"/>
                  </a:cubicBezTo>
                  <a:lnTo>
                    <a:pt x="423" y="1121"/>
                  </a:lnTo>
                  <a:cubicBezTo>
                    <a:pt x="423" y="1121"/>
                    <a:pt x="424" y="1120"/>
                    <a:pt x="425" y="1120"/>
                  </a:cubicBezTo>
                  <a:lnTo>
                    <a:pt x="425" y="1120"/>
                  </a:lnTo>
                  <a:cubicBezTo>
                    <a:pt x="426" y="1119"/>
                    <a:pt x="427" y="1118"/>
                    <a:pt x="428" y="1118"/>
                  </a:cubicBezTo>
                  <a:lnTo>
                    <a:pt x="428" y="1118"/>
                  </a:lnTo>
                  <a:cubicBezTo>
                    <a:pt x="430" y="1117"/>
                    <a:pt x="432" y="1116"/>
                    <a:pt x="433" y="1115"/>
                  </a:cubicBezTo>
                  <a:lnTo>
                    <a:pt x="433" y="1115"/>
                  </a:lnTo>
                  <a:cubicBezTo>
                    <a:pt x="433" y="1115"/>
                    <a:pt x="433" y="1115"/>
                    <a:pt x="434" y="1114"/>
                  </a:cubicBezTo>
                  <a:lnTo>
                    <a:pt x="434" y="1114"/>
                  </a:lnTo>
                  <a:cubicBezTo>
                    <a:pt x="438" y="1113"/>
                    <a:pt x="441" y="1111"/>
                    <a:pt x="446" y="1109"/>
                  </a:cubicBezTo>
                  <a:lnTo>
                    <a:pt x="446" y="1109"/>
                  </a:lnTo>
                  <a:cubicBezTo>
                    <a:pt x="448" y="1108"/>
                    <a:pt x="449" y="1107"/>
                    <a:pt x="450" y="1106"/>
                  </a:cubicBezTo>
                  <a:lnTo>
                    <a:pt x="450" y="1106"/>
                  </a:lnTo>
                  <a:lnTo>
                    <a:pt x="451" y="1106"/>
                  </a:lnTo>
                  <a:lnTo>
                    <a:pt x="451" y="1106"/>
                  </a:lnTo>
                  <a:cubicBezTo>
                    <a:pt x="470" y="1094"/>
                    <a:pt x="482" y="1068"/>
                    <a:pt x="496" y="1057"/>
                  </a:cubicBezTo>
                  <a:lnTo>
                    <a:pt x="496" y="1057"/>
                  </a:lnTo>
                  <a:cubicBezTo>
                    <a:pt x="497" y="1057"/>
                    <a:pt x="497" y="1057"/>
                    <a:pt x="498" y="1057"/>
                  </a:cubicBezTo>
                  <a:lnTo>
                    <a:pt x="498" y="1057"/>
                  </a:lnTo>
                  <a:cubicBezTo>
                    <a:pt x="498" y="1056"/>
                    <a:pt x="499" y="1056"/>
                    <a:pt x="499" y="1056"/>
                  </a:cubicBezTo>
                  <a:lnTo>
                    <a:pt x="499" y="1056"/>
                  </a:lnTo>
                  <a:lnTo>
                    <a:pt x="499" y="1056"/>
                  </a:lnTo>
                  <a:cubicBezTo>
                    <a:pt x="505" y="1051"/>
                    <a:pt x="511" y="1049"/>
                    <a:pt x="519" y="1050"/>
                  </a:cubicBezTo>
                  <a:lnTo>
                    <a:pt x="519" y="1050"/>
                  </a:lnTo>
                  <a:cubicBezTo>
                    <a:pt x="527" y="1050"/>
                    <a:pt x="532" y="1054"/>
                    <a:pt x="538" y="1059"/>
                  </a:cubicBezTo>
                  <a:lnTo>
                    <a:pt x="538" y="1059"/>
                  </a:lnTo>
                  <a:cubicBezTo>
                    <a:pt x="538" y="1060"/>
                    <a:pt x="539" y="1061"/>
                    <a:pt x="540" y="1063"/>
                  </a:cubicBezTo>
                  <a:lnTo>
                    <a:pt x="540" y="1063"/>
                  </a:lnTo>
                  <a:lnTo>
                    <a:pt x="540" y="1063"/>
                  </a:lnTo>
                  <a:cubicBezTo>
                    <a:pt x="541" y="1064"/>
                    <a:pt x="541" y="1065"/>
                    <a:pt x="543" y="1066"/>
                  </a:cubicBezTo>
                  <a:lnTo>
                    <a:pt x="543" y="1066"/>
                  </a:lnTo>
                  <a:cubicBezTo>
                    <a:pt x="543" y="1067"/>
                    <a:pt x="544" y="1069"/>
                    <a:pt x="545" y="1070"/>
                  </a:cubicBezTo>
                  <a:lnTo>
                    <a:pt x="545" y="1070"/>
                  </a:lnTo>
                  <a:lnTo>
                    <a:pt x="545" y="1070"/>
                  </a:lnTo>
                  <a:lnTo>
                    <a:pt x="545" y="1070"/>
                  </a:lnTo>
                  <a:cubicBezTo>
                    <a:pt x="553" y="1084"/>
                    <a:pt x="560" y="1102"/>
                    <a:pt x="572" y="1111"/>
                  </a:cubicBezTo>
                  <a:lnTo>
                    <a:pt x="572" y="1111"/>
                  </a:lnTo>
                  <a:cubicBezTo>
                    <a:pt x="575" y="1114"/>
                    <a:pt x="576" y="1115"/>
                    <a:pt x="576" y="1116"/>
                  </a:cubicBezTo>
                  <a:lnTo>
                    <a:pt x="576" y="1116"/>
                  </a:lnTo>
                  <a:cubicBezTo>
                    <a:pt x="577" y="1117"/>
                    <a:pt x="576" y="1118"/>
                    <a:pt x="576" y="1119"/>
                  </a:cubicBezTo>
                  <a:lnTo>
                    <a:pt x="576" y="1119"/>
                  </a:lnTo>
                  <a:cubicBezTo>
                    <a:pt x="576" y="1121"/>
                    <a:pt x="576" y="1122"/>
                    <a:pt x="577" y="1126"/>
                  </a:cubicBezTo>
                  <a:lnTo>
                    <a:pt x="577" y="1126"/>
                  </a:lnTo>
                  <a:cubicBezTo>
                    <a:pt x="577" y="1131"/>
                    <a:pt x="580" y="1138"/>
                    <a:pt x="585" y="1144"/>
                  </a:cubicBezTo>
                  <a:lnTo>
                    <a:pt x="585" y="1144"/>
                  </a:lnTo>
                  <a:cubicBezTo>
                    <a:pt x="592" y="1151"/>
                    <a:pt x="610" y="1151"/>
                    <a:pt x="620" y="1149"/>
                  </a:cubicBezTo>
                  <a:lnTo>
                    <a:pt x="620" y="1149"/>
                  </a:lnTo>
                  <a:cubicBezTo>
                    <a:pt x="625" y="1147"/>
                    <a:pt x="630" y="1145"/>
                    <a:pt x="634" y="1142"/>
                  </a:cubicBezTo>
                  <a:lnTo>
                    <a:pt x="634" y="1142"/>
                  </a:lnTo>
                  <a:lnTo>
                    <a:pt x="634" y="1142"/>
                  </a:lnTo>
                  <a:lnTo>
                    <a:pt x="634" y="1142"/>
                  </a:lnTo>
                  <a:cubicBezTo>
                    <a:pt x="636" y="1141"/>
                    <a:pt x="638" y="1140"/>
                    <a:pt x="640" y="1139"/>
                  </a:cubicBezTo>
                  <a:lnTo>
                    <a:pt x="640" y="1139"/>
                  </a:lnTo>
                  <a:lnTo>
                    <a:pt x="640" y="1139"/>
                  </a:lnTo>
                  <a:lnTo>
                    <a:pt x="640" y="1139"/>
                  </a:lnTo>
                  <a:cubicBezTo>
                    <a:pt x="645" y="1137"/>
                    <a:pt x="650" y="1135"/>
                    <a:pt x="655" y="1134"/>
                  </a:cubicBezTo>
                  <a:lnTo>
                    <a:pt x="655" y="1134"/>
                  </a:lnTo>
                  <a:cubicBezTo>
                    <a:pt x="668" y="1131"/>
                    <a:pt x="681" y="1131"/>
                    <a:pt x="694" y="1128"/>
                  </a:cubicBezTo>
                  <a:lnTo>
                    <a:pt x="694" y="1128"/>
                  </a:lnTo>
                  <a:cubicBezTo>
                    <a:pt x="706" y="1126"/>
                    <a:pt x="719" y="1121"/>
                    <a:pt x="732" y="1121"/>
                  </a:cubicBezTo>
                  <a:lnTo>
                    <a:pt x="732" y="1121"/>
                  </a:lnTo>
                  <a:cubicBezTo>
                    <a:pt x="744" y="1121"/>
                    <a:pt x="755" y="1123"/>
                    <a:pt x="765" y="1118"/>
                  </a:cubicBezTo>
                  <a:lnTo>
                    <a:pt x="765" y="1118"/>
                  </a:lnTo>
                  <a:cubicBezTo>
                    <a:pt x="780" y="1111"/>
                    <a:pt x="792" y="1098"/>
                    <a:pt x="807" y="1090"/>
                  </a:cubicBezTo>
                  <a:lnTo>
                    <a:pt x="807" y="1090"/>
                  </a:lnTo>
                  <a:cubicBezTo>
                    <a:pt x="816" y="1086"/>
                    <a:pt x="823" y="1082"/>
                    <a:pt x="832" y="1077"/>
                  </a:cubicBezTo>
                  <a:lnTo>
                    <a:pt x="832" y="1077"/>
                  </a:lnTo>
                  <a:lnTo>
                    <a:pt x="832" y="1077"/>
                  </a:lnTo>
                  <a:lnTo>
                    <a:pt x="832" y="1077"/>
                  </a:lnTo>
                  <a:cubicBezTo>
                    <a:pt x="835" y="1076"/>
                    <a:pt x="838" y="1073"/>
                    <a:pt x="841" y="1071"/>
                  </a:cubicBezTo>
                  <a:lnTo>
                    <a:pt x="841" y="1071"/>
                  </a:lnTo>
                  <a:lnTo>
                    <a:pt x="841" y="1071"/>
                  </a:lnTo>
                  <a:lnTo>
                    <a:pt x="841" y="1071"/>
                  </a:lnTo>
                  <a:cubicBezTo>
                    <a:pt x="843" y="1070"/>
                    <a:pt x="844" y="1069"/>
                    <a:pt x="846" y="1068"/>
                  </a:cubicBezTo>
                  <a:lnTo>
                    <a:pt x="846" y="1068"/>
                  </a:lnTo>
                  <a:cubicBezTo>
                    <a:pt x="847" y="1066"/>
                    <a:pt x="848" y="1065"/>
                    <a:pt x="850" y="1064"/>
                  </a:cubicBezTo>
                  <a:lnTo>
                    <a:pt x="850" y="1064"/>
                  </a:lnTo>
                  <a:lnTo>
                    <a:pt x="850" y="1064"/>
                  </a:lnTo>
                  <a:lnTo>
                    <a:pt x="850" y="1064"/>
                  </a:lnTo>
                  <a:cubicBezTo>
                    <a:pt x="852" y="1061"/>
                    <a:pt x="855" y="1059"/>
                    <a:pt x="857" y="1057"/>
                  </a:cubicBezTo>
                  <a:lnTo>
                    <a:pt x="857" y="1057"/>
                  </a:lnTo>
                  <a:cubicBezTo>
                    <a:pt x="864" y="1051"/>
                    <a:pt x="871" y="1046"/>
                    <a:pt x="879" y="1040"/>
                  </a:cubicBezTo>
                  <a:lnTo>
                    <a:pt x="879" y="1040"/>
                  </a:lnTo>
                  <a:cubicBezTo>
                    <a:pt x="882" y="1038"/>
                    <a:pt x="885" y="1036"/>
                    <a:pt x="888" y="1035"/>
                  </a:cubicBezTo>
                  <a:lnTo>
                    <a:pt x="888" y="1035"/>
                  </a:lnTo>
                  <a:cubicBezTo>
                    <a:pt x="893" y="1033"/>
                    <a:pt x="897" y="1031"/>
                    <a:pt x="902" y="1030"/>
                  </a:cubicBezTo>
                  <a:lnTo>
                    <a:pt x="902" y="1030"/>
                  </a:lnTo>
                  <a:cubicBezTo>
                    <a:pt x="902" y="1029"/>
                    <a:pt x="903" y="1029"/>
                    <a:pt x="904" y="1028"/>
                  </a:cubicBezTo>
                  <a:lnTo>
                    <a:pt x="904" y="1028"/>
                  </a:lnTo>
                  <a:lnTo>
                    <a:pt x="906" y="1028"/>
                  </a:lnTo>
                  <a:lnTo>
                    <a:pt x="906" y="1028"/>
                  </a:lnTo>
                  <a:cubicBezTo>
                    <a:pt x="908" y="1027"/>
                    <a:pt x="910" y="1027"/>
                    <a:pt x="912" y="1026"/>
                  </a:cubicBezTo>
                  <a:lnTo>
                    <a:pt x="912" y="1026"/>
                  </a:lnTo>
                  <a:cubicBezTo>
                    <a:pt x="913" y="1026"/>
                    <a:pt x="915" y="1025"/>
                    <a:pt x="917" y="1024"/>
                  </a:cubicBezTo>
                  <a:lnTo>
                    <a:pt x="917" y="1024"/>
                  </a:lnTo>
                  <a:lnTo>
                    <a:pt x="917" y="1024"/>
                  </a:lnTo>
                  <a:cubicBezTo>
                    <a:pt x="920" y="1023"/>
                    <a:pt x="923" y="1022"/>
                    <a:pt x="926" y="1021"/>
                  </a:cubicBezTo>
                  <a:lnTo>
                    <a:pt x="926" y="1021"/>
                  </a:lnTo>
                  <a:cubicBezTo>
                    <a:pt x="928" y="1019"/>
                    <a:pt x="931" y="1018"/>
                    <a:pt x="934" y="1016"/>
                  </a:cubicBezTo>
                  <a:lnTo>
                    <a:pt x="934" y="1016"/>
                  </a:lnTo>
                  <a:lnTo>
                    <a:pt x="934" y="1016"/>
                  </a:lnTo>
                  <a:lnTo>
                    <a:pt x="934" y="1016"/>
                  </a:lnTo>
                  <a:cubicBezTo>
                    <a:pt x="936" y="1014"/>
                    <a:pt x="939" y="1012"/>
                    <a:pt x="942" y="1010"/>
                  </a:cubicBezTo>
                  <a:lnTo>
                    <a:pt x="942" y="1010"/>
                  </a:lnTo>
                  <a:cubicBezTo>
                    <a:pt x="944" y="1008"/>
                    <a:pt x="947" y="1006"/>
                    <a:pt x="949" y="1003"/>
                  </a:cubicBezTo>
                  <a:lnTo>
                    <a:pt x="949" y="1003"/>
                  </a:lnTo>
                  <a:cubicBezTo>
                    <a:pt x="950" y="1003"/>
                    <a:pt x="950" y="1002"/>
                    <a:pt x="952" y="1001"/>
                  </a:cubicBezTo>
                  <a:lnTo>
                    <a:pt x="952" y="1001"/>
                  </a:lnTo>
                  <a:cubicBezTo>
                    <a:pt x="953" y="999"/>
                    <a:pt x="954" y="998"/>
                    <a:pt x="956" y="996"/>
                  </a:cubicBezTo>
                  <a:lnTo>
                    <a:pt x="956" y="996"/>
                  </a:lnTo>
                  <a:cubicBezTo>
                    <a:pt x="956" y="996"/>
                    <a:pt x="957" y="995"/>
                    <a:pt x="957" y="994"/>
                  </a:cubicBezTo>
                  <a:lnTo>
                    <a:pt x="957" y="994"/>
                  </a:lnTo>
                  <a:cubicBezTo>
                    <a:pt x="958" y="993"/>
                    <a:pt x="960" y="992"/>
                    <a:pt x="960" y="990"/>
                  </a:cubicBezTo>
                  <a:lnTo>
                    <a:pt x="960" y="990"/>
                  </a:lnTo>
                  <a:cubicBezTo>
                    <a:pt x="968" y="981"/>
                    <a:pt x="978" y="970"/>
                    <a:pt x="983" y="961"/>
                  </a:cubicBezTo>
                  <a:lnTo>
                    <a:pt x="983" y="961"/>
                  </a:lnTo>
                  <a:cubicBezTo>
                    <a:pt x="988" y="962"/>
                    <a:pt x="993" y="960"/>
                    <a:pt x="996" y="958"/>
                  </a:cubicBezTo>
                  <a:lnTo>
                    <a:pt x="996" y="958"/>
                  </a:lnTo>
                  <a:cubicBezTo>
                    <a:pt x="997" y="957"/>
                    <a:pt x="998" y="957"/>
                    <a:pt x="998" y="957"/>
                  </a:cubicBezTo>
                  <a:lnTo>
                    <a:pt x="998" y="957"/>
                  </a:lnTo>
                  <a:cubicBezTo>
                    <a:pt x="1000" y="956"/>
                    <a:pt x="1001" y="955"/>
                    <a:pt x="1001" y="953"/>
                  </a:cubicBezTo>
                  <a:lnTo>
                    <a:pt x="1001" y="953"/>
                  </a:lnTo>
                  <a:cubicBezTo>
                    <a:pt x="1002" y="953"/>
                    <a:pt x="1003" y="952"/>
                    <a:pt x="1003" y="952"/>
                  </a:cubicBezTo>
                  <a:lnTo>
                    <a:pt x="1003" y="952"/>
                  </a:lnTo>
                  <a:cubicBezTo>
                    <a:pt x="1004" y="950"/>
                    <a:pt x="1006" y="949"/>
                    <a:pt x="1007" y="947"/>
                  </a:cubicBezTo>
                  <a:lnTo>
                    <a:pt x="1007" y="947"/>
                  </a:lnTo>
                  <a:cubicBezTo>
                    <a:pt x="1007" y="946"/>
                    <a:pt x="1008" y="946"/>
                    <a:pt x="1008" y="945"/>
                  </a:cubicBezTo>
                  <a:lnTo>
                    <a:pt x="1008" y="945"/>
                  </a:lnTo>
                  <a:cubicBezTo>
                    <a:pt x="1009" y="943"/>
                    <a:pt x="1010" y="942"/>
                    <a:pt x="1011" y="940"/>
                  </a:cubicBezTo>
                  <a:lnTo>
                    <a:pt x="1011" y="940"/>
                  </a:lnTo>
                  <a:cubicBezTo>
                    <a:pt x="1012" y="939"/>
                    <a:pt x="1013" y="937"/>
                    <a:pt x="1013" y="937"/>
                  </a:cubicBezTo>
                  <a:lnTo>
                    <a:pt x="1013" y="937"/>
                  </a:lnTo>
                  <a:cubicBezTo>
                    <a:pt x="1016" y="932"/>
                    <a:pt x="1018" y="927"/>
                    <a:pt x="1021" y="923"/>
                  </a:cubicBezTo>
                  <a:lnTo>
                    <a:pt x="1021" y="923"/>
                  </a:lnTo>
                  <a:cubicBezTo>
                    <a:pt x="1031" y="905"/>
                    <a:pt x="1038" y="885"/>
                    <a:pt x="1049" y="865"/>
                  </a:cubicBezTo>
                  <a:lnTo>
                    <a:pt x="1049" y="865"/>
                  </a:lnTo>
                  <a:cubicBezTo>
                    <a:pt x="1049" y="862"/>
                    <a:pt x="1051" y="860"/>
                    <a:pt x="1051" y="858"/>
                  </a:cubicBezTo>
                  <a:lnTo>
                    <a:pt x="1051" y="858"/>
                  </a:lnTo>
                  <a:cubicBezTo>
                    <a:pt x="1054" y="853"/>
                    <a:pt x="1055" y="849"/>
                    <a:pt x="1057" y="845"/>
                  </a:cubicBezTo>
                  <a:lnTo>
                    <a:pt x="1057" y="845"/>
                  </a:lnTo>
                  <a:lnTo>
                    <a:pt x="1057" y="845"/>
                  </a:lnTo>
                  <a:cubicBezTo>
                    <a:pt x="1058" y="840"/>
                    <a:pt x="1060" y="835"/>
                    <a:pt x="1062" y="831"/>
                  </a:cubicBezTo>
                  <a:lnTo>
                    <a:pt x="1062" y="831"/>
                  </a:lnTo>
                  <a:cubicBezTo>
                    <a:pt x="1069" y="809"/>
                    <a:pt x="1075" y="786"/>
                    <a:pt x="1081" y="764"/>
                  </a:cubicBezTo>
                  <a:lnTo>
                    <a:pt x="1081" y="764"/>
                  </a:lnTo>
                  <a:cubicBezTo>
                    <a:pt x="1082" y="760"/>
                    <a:pt x="1083" y="757"/>
                    <a:pt x="1084" y="753"/>
                  </a:cubicBezTo>
                  <a:lnTo>
                    <a:pt x="1087" y="753"/>
                  </a:lnTo>
                  <a:lnTo>
                    <a:pt x="1087" y="753"/>
                  </a:lnTo>
                  <a:lnTo>
                    <a:pt x="1087" y="753"/>
                  </a:lnTo>
                  <a:lnTo>
                    <a:pt x="1087" y="753"/>
                  </a:lnTo>
                  <a:cubicBezTo>
                    <a:pt x="1087" y="751"/>
                    <a:pt x="1087" y="749"/>
                    <a:pt x="1087" y="747"/>
                  </a:cubicBezTo>
                  <a:lnTo>
                    <a:pt x="1087" y="747"/>
                  </a:lnTo>
                  <a:cubicBezTo>
                    <a:pt x="1088" y="745"/>
                    <a:pt x="1088" y="743"/>
                    <a:pt x="1089" y="741"/>
                  </a:cubicBezTo>
                  <a:lnTo>
                    <a:pt x="1089" y="741"/>
                  </a:lnTo>
                  <a:cubicBezTo>
                    <a:pt x="1091" y="736"/>
                    <a:pt x="1094" y="732"/>
                    <a:pt x="1099" y="728"/>
                  </a:cubicBezTo>
                  <a:lnTo>
                    <a:pt x="1099" y="728"/>
                  </a:lnTo>
                  <a:cubicBezTo>
                    <a:pt x="1100" y="727"/>
                    <a:pt x="1101" y="727"/>
                    <a:pt x="1101" y="727"/>
                  </a:cubicBezTo>
                  <a:lnTo>
                    <a:pt x="1101" y="727"/>
                  </a:lnTo>
                  <a:lnTo>
                    <a:pt x="1102" y="726"/>
                  </a:lnTo>
                  <a:lnTo>
                    <a:pt x="1102" y="726"/>
                  </a:lnTo>
                  <a:cubicBezTo>
                    <a:pt x="1104" y="725"/>
                    <a:pt x="1106" y="724"/>
                    <a:pt x="1108" y="724"/>
                  </a:cubicBezTo>
                  <a:lnTo>
                    <a:pt x="1108" y="724"/>
                  </a:lnTo>
                  <a:lnTo>
                    <a:pt x="1109" y="723"/>
                  </a:lnTo>
                  <a:lnTo>
                    <a:pt x="1109" y="723"/>
                  </a:lnTo>
                  <a:cubicBezTo>
                    <a:pt x="1113" y="722"/>
                    <a:pt x="1117" y="721"/>
                    <a:pt x="1121" y="720"/>
                  </a:cubicBezTo>
                  <a:lnTo>
                    <a:pt x="1121" y="720"/>
                  </a:lnTo>
                  <a:lnTo>
                    <a:pt x="1121" y="720"/>
                  </a:lnTo>
                  <a:lnTo>
                    <a:pt x="1121" y="720"/>
                  </a:lnTo>
                  <a:cubicBezTo>
                    <a:pt x="1122" y="719"/>
                    <a:pt x="1124" y="718"/>
                    <a:pt x="1125" y="718"/>
                  </a:cubicBezTo>
                  <a:lnTo>
                    <a:pt x="1125" y="718"/>
                  </a:lnTo>
                  <a:lnTo>
                    <a:pt x="1125" y="718"/>
                  </a:lnTo>
                  <a:lnTo>
                    <a:pt x="1125" y="718"/>
                  </a:lnTo>
                  <a:cubicBezTo>
                    <a:pt x="1125" y="717"/>
                    <a:pt x="1126" y="717"/>
                    <a:pt x="1126" y="717"/>
                  </a:cubicBezTo>
                  <a:lnTo>
                    <a:pt x="1126" y="717"/>
                  </a:lnTo>
                  <a:cubicBezTo>
                    <a:pt x="1127" y="717"/>
                    <a:pt x="1128" y="716"/>
                    <a:pt x="1129" y="715"/>
                  </a:cubicBezTo>
                  <a:lnTo>
                    <a:pt x="1129" y="715"/>
                  </a:lnTo>
                  <a:cubicBezTo>
                    <a:pt x="1131" y="714"/>
                    <a:pt x="1133" y="712"/>
                    <a:pt x="1135" y="710"/>
                  </a:cubicBezTo>
                  <a:lnTo>
                    <a:pt x="1135" y="710"/>
                  </a:lnTo>
                  <a:cubicBezTo>
                    <a:pt x="1136" y="707"/>
                    <a:pt x="1138" y="705"/>
                    <a:pt x="1139" y="703"/>
                  </a:cubicBezTo>
                  <a:lnTo>
                    <a:pt x="1139" y="703"/>
                  </a:lnTo>
                  <a:cubicBezTo>
                    <a:pt x="1140" y="701"/>
                    <a:pt x="1141" y="700"/>
                    <a:pt x="1142" y="697"/>
                  </a:cubicBezTo>
                  <a:lnTo>
                    <a:pt x="1142" y="697"/>
                  </a:lnTo>
                  <a:lnTo>
                    <a:pt x="1142" y="697"/>
                  </a:lnTo>
                  <a:lnTo>
                    <a:pt x="1142" y="697"/>
                  </a:lnTo>
                  <a:cubicBezTo>
                    <a:pt x="1144" y="695"/>
                    <a:pt x="1145" y="693"/>
                    <a:pt x="1145" y="691"/>
                  </a:cubicBezTo>
                  <a:lnTo>
                    <a:pt x="1145" y="691"/>
                  </a:lnTo>
                  <a:cubicBezTo>
                    <a:pt x="1145" y="689"/>
                    <a:pt x="1146" y="687"/>
                    <a:pt x="1146" y="685"/>
                  </a:cubicBezTo>
                  <a:lnTo>
                    <a:pt x="1146" y="685"/>
                  </a:lnTo>
                  <a:cubicBezTo>
                    <a:pt x="1147" y="675"/>
                    <a:pt x="1145" y="665"/>
                    <a:pt x="1147" y="655"/>
                  </a:cubicBezTo>
                  <a:lnTo>
                    <a:pt x="1147" y="655"/>
                  </a:lnTo>
                  <a:cubicBezTo>
                    <a:pt x="1147" y="654"/>
                    <a:pt x="1147" y="654"/>
                    <a:pt x="1147" y="653"/>
                  </a:cubicBezTo>
                  <a:lnTo>
                    <a:pt x="1147" y="653"/>
                  </a:lnTo>
                  <a:cubicBezTo>
                    <a:pt x="1147" y="652"/>
                    <a:pt x="1147" y="651"/>
                    <a:pt x="1147" y="651"/>
                  </a:cubicBezTo>
                  <a:lnTo>
                    <a:pt x="1147" y="651"/>
                  </a:lnTo>
                  <a:cubicBezTo>
                    <a:pt x="1147" y="650"/>
                    <a:pt x="1148" y="650"/>
                    <a:pt x="1148" y="649"/>
                  </a:cubicBezTo>
                  <a:lnTo>
                    <a:pt x="1148" y="649"/>
                  </a:lnTo>
                  <a:cubicBezTo>
                    <a:pt x="1153" y="639"/>
                    <a:pt x="1160" y="634"/>
                    <a:pt x="1163" y="626"/>
                  </a:cubicBezTo>
                  <a:lnTo>
                    <a:pt x="1163" y="626"/>
                  </a:lnTo>
                  <a:cubicBezTo>
                    <a:pt x="1164" y="625"/>
                    <a:pt x="1164" y="624"/>
                    <a:pt x="1165" y="623"/>
                  </a:cubicBezTo>
                  <a:lnTo>
                    <a:pt x="1165" y="623"/>
                  </a:lnTo>
                  <a:cubicBezTo>
                    <a:pt x="1165" y="621"/>
                    <a:pt x="1165" y="620"/>
                    <a:pt x="1166" y="619"/>
                  </a:cubicBezTo>
                  <a:lnTo>
                    <a:pt x="1166" y="619"/>
                  </a:lnTo>
                  <a:cubicBezTo>
                    <a:pt x="1166" y="618"/>
                    <a:pt x="1166" y="617"/>
                    <a:pt x="1166" y="616"/>
                  </a:cubicBezTo>
                  <a:lnTo>
                    <a:pt x="1166" y="616"/>
                  </a:lnTo>
                  <a:cubicBezTo>
                    <a:pt x="1168" y="611"/>
                    <a:pt x="1169" y="606"/>
                    <a:pt x="1170" y="601"/>
                  </a:cubicBezTo>
                  <a:lnTo>
                    <a:pt x="1170" y="601"/>
                  </a:lnTo>
                  <a:cubicBezTo>
                    <a:pt x="1173" y="588"/>
                    <a:pt x="1175" y="573"/>
                    <a:pt x="1179" y="560"/>
                  </a:cubicBezTo>
                  <a:lnTo>
                    <a:pt x="1179" y="560"/>
                  </a:lnTo>
                  <a:cubicBezTo>
                    <a:pt x="1180" y="556"/>
                    <a:pt x="1181" y="551"/>
                    <a:pt x="1182" y="547"/>
                  </a:cubicBezTo>
                  <a:lnTo>
                    <a:pt x="1182" y="547"/>
                  </a:lnTo>
                  <a:cubicBezTo>
                    <a:pt x="1187" y="534"/>
                    <a:pt x="1193" y="522"/>
                    <a:pt x="1202" y="512"/>
                  </a:cubicBezTo>
                  <a:lnTo>
                    <a:pt x="1202" y="512"/>
                  </a:lnTo>
                  <a:cubicBezTo>
                    <a:pt x="1203" y="510"/>
                    <a:pt x="1204" y="510"/>
                    <a:pt x="1205" y="509"/>
                  </a:cubicBezTo>
                  <a:lnTo>
                    <a:pt x="1205" y="509"/>
                  </a:lnTo>
                  <a:cubicBezTo>
                    <a:pt x="1206" y="508"/>
                    <a:pt x="1207" y="508"/>
                    <a:pt x="1208" y="506"/>
                  </a:cubicBezTo>
                  <a:lnTo>
                    <a:pt x="1208" y="506"/>
                  </a:lnTo>
                  <a:cubicBezTo>
                    <a:pt x="1209" y="505"/>
                    <a:pt x="1212" y="503"/>
                    <a:pt x="1213" y="502"/>
                  </a:cubicBezTo>
                  <a:lnTo>
                    <a:pt x="1213" y="502"/>
                  </a:lnTo>
                  <a:cubicBezTo>
                    <a:pt x="1214" y="502"/>
                    <a:pt x="1215" y="501"/>
                    <a:pt x="1216" y="500"/>
                  </a:cubicBezTo>
                  <a:lnTo>
                    <a:pt x="1216" y="500"/>
                  </a:lnTo>
                  <a:cubicBezTo>
                    <a:pt x="1216" y="500"/>
                    <a:pt x="1217" y="500"/>
                    <a:pt x="1218" y="500"/>
                  </a:cubicBezTo>
                  <a:lnTo>
                    <a:pt x="1218" y="500"/>
                  </a:lnTo>
                  <a:cubicBezTo>
                    <a:pt x="1219" y="499"/>
                    <a:pt x="1220" y="499"/>
                    <a:pt x="1221" y="498"/>
                  </a:cubicBezTo>
                  <a:lnTo>
                    <a:pt x="1221" y="498"/>
                  </a:lnTo>
                  <a:cubicBezTo>
                    <a:pt x="1222" y="498"/>
                    <a:pt x="1223" y="497"/>
                    <a:pt x="1224" y="497"/>
                  </a:cubicBezTo>
                  <a:lnTo>
                    <a:pt x="1224" y="497"/>
                  </a:lnTo>
                  <a:lnTo>
                    <a:pt x="1224" y="497"/>
                  </a:lnTo>
                  <a:cubicBezTo>
                    <a:pt x="1226" y="496"/>
                    <a:pt x="1229" y="495"/>
                    <a:pt x="1231" y="495"/>
                  </a:cubicBezTo>
                  <a:lnTo>
                    <a:pt x="1231" y="495"/>
                  </a:lnTo>
                  <a:cubicBezTo>
                    <a:pt x="1236" y="493"/>
                    <a:pt x="1240" y="492"/>
                    <a:pt x="1245" y="492"/>
                  </a:cubicBezTo>
                  <a:lnTo>
                    <a:pt x="1245" y="492"/>
                  </a:lnTo>
                  <a:cubicBezTo>
                    <a:pt x="1248" y="491"/>
                    <a:pt x="1250" y="490"/>
                    <a:pt x="1252" y="490"/>
                  </a:cubicBezTo>
                  <a:lnTo>
                    <a:pt x="1252" y="490"/>
                  </a:lnTo>
                  <a:cubicBezTo>
                    <a:pt x="1253" y="490"/>
                    <a:pt x="1255" y="490"/>
                    <a:pt x="1256" y="490"/>
                  </a:cubicBezTo>
                  <a:lnTo>
                    <a:pt x="1256" y="490"/>
                  </a:lnTo>
                  <a:cubicBezTo>
                    <a:pt x="1259" y="489"/>
                    <a:pt x="1261" y="489"/>
                    <a:pt x="1265" y="489"/>
                  </a:cubicBezTo>
                  <a:lnTo>
                    <a:pt x="1265" y="489"/>
                  </a:lnTo>
                  <a:cubicBezTo>
                    <a:pt x="1271" y="492"/>
                    <a:pt x="1279" y="502"/>
                    <a:pt x="1287" y="499"/>
                  </a:cubicBezTo>
                  <a:lnTo>
                    <a:pt x="1287" y="502"/>
                  </a:lnTo>
                  <a:lnTo>
                    <a:pt x="1290" y="502"/>
                  </a:lnTo>
                  <a:lnTo>
                    <a:pt x="1290" y="502"/>
                  </a:lnTo>
                  <a:cubicBezTo>
                    <a:pt x="1291" y="502"/>
                    <a:pt x="1293" y="502"/>
                    <a:pt x="1295" y="502"/>
                  </a:cubicBezTo>
                  <a:lnTo>
                    <a:pt x="1295" y="502"/>
                  </a:lnTo>
                  <a:cubicBezTo>
                    <a:pt x="1296" y="502"/>
                    <a:pt x="1297" y="502"/>
                    <a:pt x="1298" y="502"/>
                  </a:cubicBezTo>
                  <a:lnTo>
                    <a:pt x="1298" y="502"/>
                  </a:lnTo>
                  <a:lnTo>
                    <a:pt x="1299" y="502"/>
                  </a:lnTo>
                  <a:lnTo>
                    <a:pt x="1299" y="502"/>
                  </a:lnTo>
                  <a:lnTo>
                    <a:pt x="1299" y="501"/>
                  </a:lnTo>
                  <a:lnTo>
                    <a:pt x="1299" y="501"/>
                  </a:lnTo>
                  <a:cubicBezTo>
                    <a:pt x="1300" y="501"/>
                    <a:pt x="1301" y="500"/>
                    <a:pt x="1302" y="500"/>
                  </a:cubicBezTo>
                  <a:lnTo>
                    <a:pt x="1302" y="500"/>
                  </a:lnTo>
                  <a:cubicBezTo>
                    <a:pt x="1302" y="499"/>
                    <a:pt x="1303" y="499"/>
                    <a:pt x="1303" y="499"/>
                  </a:cubicBezTo>
                  <a:lnTo>
                    <a:pt x="1303" y="499"/>
                  </a:lnTo>
                  <a:cubicBezTo>
                    <a:pt x="1304" y="498"/>
                    <a:pt x="1306" y="497"/>
                    <a:pt x="1307" y="495"/>
                  </a:cubicBezTo>
                  <a:lnTo>
                    <a:pt x="1307" y="495"/>
                  </a:lnTo>
                  <a:cubicBezTo>
                    <a:pt x="1309" y="494"/>
                    <a:pt x="1309" y="493"/>
                    <a:pt x="1310" y="492"/>
                  </a:cubicBezTo>
                  <a:lnTo>
                    <a:pt x="1310" y="492"/>
                  </a:lnTo>
                  <a:lnTo>
                    <a:pt x="1310" y="492"/>
                  </a:lnTo>
                  <a:cubicBezTo>
                    <a:pt x="1311" y="492"/>
                    <a:pt x="1312" y="490"/>
                    <a:pt x="1313" y="490"/>
                  </a:cubicBezTo>
                  <a:lnTo>
                    <a:pt x="1313" y="490"/>
                  </a:lnTo>
                  <a:cubicBezTo>
                    <a:pt x="1319" y="485"/>
                    <a:pt x="1324" y="477"/>
                    <a:pt x="1327" y="469"/>
                  </a:cubicBezTo>
                  <a:lnTo>
                    <a:pt x="1327" y="469"/>
                  </a:lnTo>
                  <a:cubicBezTo>
                    <a:pt x="1330" y="467"/>
                    <a:pt x="1332" y="463"/>
                    <a:pt x="1334" y="460"/>
                  </a:cubicBezTo>
                  <a:lnTo>
                    <a:pt x="1334" y="460"/>
                  </a:lnTo>
                  <a:cubicBezTo>
                    <a:pt x="1339" y="455"/>
                    <a:pt x="1343" y="449"/>
                    <a:pt x="1347" y="442"/>
                  </a:cubicBezTo>
                  <a:lnTo>
                    <a:pt x="1347" y="442"/>
                  </a:lnTo>
                  <a:cubicBezTo>
                    <a:pt x="1348" y="441"/>
                    <a:pt x="1349" y="440"/>
                    <a:pt x="1350" y="439"/>
                  </a:cubicBezTo>
                  <a:lnTo>
                    <a:pt x="1350" y="439"/>
                  </a:lnTo>
                  <a:cubicBezTo>
                    <a:pt x="1352" y="436"/>
                    <a:pt x="1354" y="433"/>
                    <a:pt x="1356" y="430"/>
                  </a:cubicBezTo>
                  <a:lnTo>
                    <a:pt x="1356" y="430"/>
                  </a:lnTo>
                  <a:cubicBezTo>
                    <a:pt x="1363" y="418"/>
                    <a:pt x="1370" y="406"/>
                    <a:pt x="1375" y="393"/>
                  </a:cubicBezTo>
                  <a:lnTo>
                    <a:pt x="1375" y="393"/>
                  </a:lnTo>
                  <a:cubicBezTo>
                    <a:pt x="1378" y="388"/>
                    <a:pt x="1380" y="382"/>
                    <a:pt x="1381" y="377"/>
                  </a:cubicBezTo>
                  <a:lnTo>
                    <a:pt x="1381" y="377"/>
                  </a:lnTo>
                  <a:cubicBezTo>
                    <a:pt x="1382" y="374"/>
                    <a:pt x="1384" y="371"/>
                    <a:pt x="1384" y="368"/>
                  </a:cubicBezTo>
                  <a:lnTo>
                    <a:pt x="1384" y="368"/>
                  </a:lnTo>
                  <a:lnTo>
                    <a:pt x="1385" y="368"/>
                  </a:lnTo>
                  <a:lnTo>
                    <a:pt x="1385" y="368"/>
                  </a:lnTo>
                  <a:cubicBezTo>
                    <a:pt x="1385" y="365"/>
                    <a:pt x="1387" y="362"/>
                    <a:pt x="1388" y="359"/>
                  </a:cubicBezTo>
                  <a:lnTo>
                    <a:pt x="1388" y="359"/>
                  </a:lnTo>
                  <a:cubicBezTo>
                    <a:pt x="1389" y="356"/>
                    <a:pt x="1390" y="353"/>
                    <a:pt x="1391" y="351"/>
                  </a:cubicBezTo>
                  <a:lnTo>
                    <a:pt x="1391" y="351"/>
                  </a:lnTo>
                  <a:cubicBezTo>
                    <a:pt x="1392" y="348"/>
                    <a:pt x="1394" y="345"/>
                    <a:pt x="1395" y="342"/>
                  </a:cubicBezTo>
                  <a:lnTo>
                    <a:pt x="1395" y="342"/>
                  </a:lnTo>
                  <a:lnTo>
                    <a:pt x="1395" y="342"/>
                  </a:lnTo>
                  <a:lnTo>
                    <a:pt x="1395" y="342"/>
                  </a:lnTo>
                  <a:cubicBezTo>
                    <a:pt x="1397" y="339"/>
                    <a:pt x="1398" y="337"/>
                    <a:pt x="1399" y="334"/>
                  </a:cubicBezTo>
                  <a:lnTo>
                    <a:pt x="1399" y="334"/>
                  </a:lnTo>
                  <a:cubicBezTo>
                    <a:pt x="1401" y="332"/>
                    <a:pt x="1402" y="329"/>
                    <a:pt x="1404" y="327"/>
                  </a:cubicBezTo>
                  <a:lnTo>
                    <a:pt x="1404" y="327"/>
                  </a:lnTo>
                  <a:cubicBezTo>
                    <a:pt x="1404" y="327"/>
                    <a:pt x="1405" y="326"/>
                    <a:pt x="1405" y="325"/>
                  </a:cubicBezTo>
                  <a:lnTo>
                    <a:pt x="1405" y="325"/>
                  </a:lnTo>
                  <a:cubicBezTo>
                    <a:pt x="1407" y="324"/>
                    <a:pt x="1409" y="323"/>
                    <a:pt x="1410" y="321"/>
                  </a:cubicBezTo>
                  <a:lnTo>
                    <a:pt x="1410" y="321"/>
                  </a:lnTo>
                  <a:cubicBezTo>
                    <a:pt x="1411" y="321"/>
                    <a:pt x="1411" y="321"/>
                    <a:pt x="1412" y="321"/>
                  </a:cubicBezTo>
                  <a:lnTo>
                    <a:pt x="1412" y="320"/>
                  </a:lnTo>
                  <a:lnTo>
                    <a:pt x="1412" y="320"/>
                  </a:lnTo>
                  <a:cubicBezTo>
                    <a:pt x="1413" y="319"/>
                    <a:pt x="1414" y="319"/>
                    <a:pt x="1416" y="319"/>
                  </a:cubicBezTo>
                  <a:lnTo>
                    <a:pt x="1416" y="319"/>
                  </a:lnTo>
                  <a:cubicBezTo>
                    <a:pt x="1417" y="318"/>
                    <a:pt x="1419" y="318"/>
                    <a:pt x="1420" y="318"/>
                  </a:cubicBezTo>
                  <a:lnTo>
                    <a:pt x="1420" y="318"/>
                  </a:lnTo>
                  <a:cubicBezTo>
                    <a:pt x="1421" y="317"/>
                    <a:pt x="1422" y="317"/>
                    <a:pt x="1423" y="317"/>
                  </a:cubicBezTo>
                  <a:lnTo>
                    <a:pt x="1423" y="317"/>
                  </a:lnTo>
                  <a:cubicBezTo>
                    <a:pt x="1425" y="317"/>
                    <a:pt x="1427" y="316"/>
                    <a:pt x="1428" y="316"/>
                  </a:cubicBezTo>
                  <a:lnTo>
                    <a:pt x="1428" y="316"/>
                  </a:lnTo>
                  <a:cubicBezTo>
                    <a:pt x="1431" y="315"/>
                    <a:pt x="1434" y="314"/>
                    <a:pt x="1437" y="312"/>
                  </a:cubicBezTo>
                  <a:lnTo>
                    <a:pt x="1437" y="312"/>
                  </a:lnTo>
                  <a:cubicBezTo>
                    <a:pt x="1438" y="310"/>
                    <a:pt x="1440" y="308"/>
                    <a:pt x="1441" y="306"/>
                  </a:cubicBezTo>
                  <a:lnTo>
                    <a:pt x="1441" y="306"/>
                  </a:lnTo>
                  <a:cubicBezTo>
                    <a:pt x="1442" y="303"/>
                    <a:pt x="1444" y="301"/>
                    <a:pt x="1444" y="298"/>
                  </a:cubicBezTo>
                  <a:lnTo>
                    <a:pt x="1444" y="298"/>
                  </a:lnTo>
                  <a:cubicBezTo>
                    <a:pt x="1445" y="296"/>
                    <a:pt x="1445" y="294"/>
                    <a:pt x="1445" y="293"/>
                  </a:cubicBezTo>
                  <a:lnTo>
                    <a:pt x="1445" y="293"/>
                  </a:lnTo>
                  <a:cubicBezTo>
                    <a:pt x="1445" y="292"/>
                    <a:pt x="1446" y="291"/>
                    <a:pt x="1446" y="290"/>
                  </a:cubicBezTo>
                  <a:lnTo>
                    <a:pt x="1446" y="290"/>
                  </a:lnTo>
                  <a:cubicBezTo>
                    <a:pt x="1446" y="288"/>
                    <a:pt x="1447" y="287"/>
                    <a:pt x="1447" y="285"/>
                  </a:cubicBezTo>
                  <a:lnTo>
                    <a:pt x="1447" y="285"/>
                  </a:lnTo>
                  <a:cubicBezTo>
                    <a:pt x="1447" y="280"/>
                    <a:pt x="1447" y="276"/>
                    <a:pt x="1447" y="271"/>
                  </a:cubicBezTo>
                  <a:lnTo>
                    <a:pt x="1447" y="271"/>
                  </a:lnTo>
                  <a:cubicBezTo>
                    <a:pt x="1450" y="258"/>
                    <a:pt x="1454" y="248"/>
                    <a:pt x="1460" y="236"/>
                  </a:cubicBezTo>
                  <a:lnTo>
                    <a:pt x="1460" y="236"/>
                  </a:lnTo>
                  <a:cubicBezTo>
                    <a:pt x="1466" y="225"/>
                    <a:pt x="1475" y="216"/>
                    <a:pt x="1483" y="205"/>
                  </a:cubicBezTo>
                  <a:lnTo>
                    <a:pt x="1483" y="205"/>
                  </a:lnTo>
                  <a:cubicBezTo>
                    <a:pt x="1485" y="203"/>
                    <a:pt x="1486" y="202"/>
                    <a:pt x="1487" y="200"/>
                  </a:cubicBezTo>
                  <a:lnTo>
                    <a:pt x="1487" y="200"/>
                  </a:lnTo>
                  <a:cubicBezTo>
                    <a:pt x="1488" y="199"/>
                    <a:pt x="1488" y="198"/>
                    <a:pt x="1489" y="197"/>
                  </a:cubicBezTo>
                  <a:lnTo>
                    <a:pt x="1489" y="197"/>
                  </a:lnTo>
                  <a:cubicBezTo>
                    <a:pt x="1489" y="196"/>
                    <a:pt x="1490" y="195"/>
                    <a:pt x="1490" y="194"/>
                  </a:cubicBezTo>
                  <a:lnTo>
                    <a:pt x="1490" y="194"/>
                  </a:lnTo>
                  <a:cubicBezTo>
                    <a:pt x="1490" y="193"/>
                    <a:pt x="1491" y="192"/>
                    <a:pt x="1491" y="191"/>
                  </a:cubicBezTo>
                  <a:lnTo>
                    <a:pt x="1491" y="191"/>
                  </a:lnTo>
                  <a:cubicBezTo>
                    <a:pt x="1492" y="187"/>
                    <a:pt x="1493" y="183"/>
                    <a:pt x="1494" y="179"/>
                  </a:cubicBezTo>
                  <a:lnTo>
                    <a:pt x="1494" y="179"/>
                  </a:lnTo>
                  <a:cubicBezTo>
                    <a:pt x="1495" y="179"/>
                    <a:pt x="1495" y="178"/>
                    <a:pt x="1495" y="177"/>
                  </a:cubicBezTo>
                  <a:lnTo>
                    <a:pt x="1495" y="177"/>
                  </a:lnTo>
                  <a:cubicBezTo>
                    <a:pt x="1496" y="175"/>
                    <a:pt x="1496" y="174"/>
                    <a:pt x="1497" y="172"/>
                  </a:cubicBezTo>
                  <a:lnTo>
                    <a:pt x="1497" y="172"/>
                  </a:lnTo>
                  <a:cubicBezTo>
                    <a:pt x="1498" y="170"/>
                    <a:pt x="1499" y="167"/>
                    <a:pt x="1500" y="165"/>
                  </a:cubicBezTo>
                  <a:lnTo>
                    <a:pt x="1500" y="165"/>
                  </a:lnTo>
                  <a:lnTo>
                    <a:pt x="1500" y="165"/>
                  </a:lnTo>
                  <a:lnTo>
                    <a:pt x="1500" y="165"/>
                  </a:lnTo>
                  <a:cubicBezTo>
                    <a:pt x="1502" y="162"/>
                    <a:pt x="1503" y="159"/>
                    <a:pt x="1504" y="155"/>
                  </a:cubicBezTo>
                  <a:lnTo>
                    <a:pt x="1504" y="155"/>
                  </a:lnTo>
                  <a:lnTo>
                    <a:pt x="1504" y="155"/>
                  </a:lnTo>
                  <a:cubicBezTo>
                    <a:pt x="1508" y="147"/>
                    <a:pt x="1510" y="138"/>
                    <a:pt x="1511" y="130"/>
                  </a:cubicBezTo>
                  <a:lnTo>
                    <a:pt x="1511" y="130"/>
                  </a:lnTo>
                  <a:cubicBezTo>
                    <a:pt x="1511" y="126"/>
                    <a:pt x="1512" y="123"/>
                    <a:pt x="1512" y="120"/>
                  </a:cubicBezTo>
                  <a:lnTo>
                    <a:pt x="1512" y="120"/>
                  </a:lnTo>
                  <a:cubicBezTo>
                    <a:pt x="1512" y="116"/>
                    <a:pt x="1512" y="113"/>
                    <a:pt x="1512" y="109"/>
                  </a:cubicBezTo>
                  <a:lnTo>
                    <a:pt x="1512" y="109"/>
                  </a:lnTo>
                  <a:cubicBezTo>
                    <a:pt x="1513" y="102"/>
                    <a:pt x="1513" y="96"/>
                    <a:pt x="1513" y="89"/>
                  </a:cubicBezTo>
                  <a:lnTo>
                    <a:pt x="1513" y="87"/>
                  </a:lnTo>
                  <a:lnTo>
                    <a:pt x="1513" y="87"/>
                  </a:lnTo>
                  <a:cubicBezTo>
                    <a:pt x="1513" y="86"/>
                    <a:pt x="1513" y="85"/>
                    <a:pt x="1513" y="85"/>
                  </a:cubicBezTo>
                  <a:lnTo>
                    <a:pt x="1513" y="85"/>
                  </a:lnTo>
                  <a:cubicBezTo>
                    <a:pt x="1513" y="84"/>
                    <a:pt x="1513" y="84"/>
                    <a:pt x="1513" y="83"/>
                  </a:cubicBezTo>
                  <a:lnTo>
                    <a:pt x="1513" y="83"/>
                  </a:lnTo>
                  <a:cubicBezTo>
                    <a:pt x="1513" y="57"/>
                    <a:pt x="1515" y="26"/>
                    <a:pt x="1535" y="11"/>
                  </a:cubicBezTo>
                  <a:lnTo>
                    <a:pt x="1535" y="11"/>
                  </a:lnTo>
                  <a:cubicBezTo>
                    <a:pt x="1539" y="8"/>
                    <a:pt x="1543" y="5"/>
                    <a:pt x="1549" y="4"/>
                  </a:cubicBezTo>
                  <a:lnTo>
                    <a:pt x="1549" y="4"/>
                  </a:lnTo>
                  <a:cubicBezTo>
                    <a:pt x="1560" y="0"/>
                    <a:pt x="1572" y="0"/>
                    <a:pt x="1584" y="0"/>
                  </a:cubicBezTo>
                  <a:lnTo>
                    <a:pt x="1584" y="0"/>
                  </a:lnTo>
                  <a:cubicBezTo>
                    <a:pt x="1597" y="0"/>
                    <a:pt x="1606" y="0"/>
                    <a:pt x="1617" y="5"/>
                  </a:cubicBezTo>
                  <a:lnTo>
                    <a:pt x="1617" y="5"/>
                  </a:lnTo>
                  <a:cubicBezTo>
                    <a:pt x="1628" y="10"/>
                    <a:pt x="1635" y="17"/>
                    <a:pt x="1644" y="23"/>
                  </a:cubicBezTo>
                  <a:lnTo>
                    <a:pt x="1644" y="23"/>
                  </a:lnTo>
                  <a:cubicBezTo>
                    <a:pt x="1644" y="23"/>
                    <a:pt x="1644" y="23"/>
                    <a:pt x="1645" y="24"/>
                  </a:cubicBezTo>
                  <a:lnTo>
                    <a:pt x="1645" y="24"/>
                  </a:lnTo>
                  <a:lnTo>
                    <a:pt x="1646" y="24"/>
                  </a:lnTo>
                  <a:lnTo>
                    <a:pt x="1646" y="24"/>
                  </a:lnTo>
                  <a:lnTo>
                    <a:pt x="1647" y="25"/>
                  </a:lnTo>
                  <a:lnTo>
                    <a:pt x="1647" y="25"/>
                  </a:lnTo>
                  <a:cubicBezTo>
                    <a:pt x="1656" y="29"/>
                    <a:pt x="1672" y="32"/>
                    <a:pt x="1680" y="34"/>
                  </a:cubicBezTo>
                  <a:lnTo>
                    <a:pt x="1680" y="34"/>
                  </a:lnTo>
                  <a:lnTo>
                    <a:pt x="1680" y="34"/>
                  </a:lnTo>
                  <a:lnTo>
                    <a:pt x="1680" y="34"/>
                  </a:lnTo>
                  <a:cubicBezTo>
                    <a:pt x="1683" y="34"/>
                    <a:pt x="1687" y="35"/>
                    <a:pt x="1690" y="37"/>
                  </a:cubicBezTo>
                  <a:lnTo>
                    <a:pt x="1690" y="37"/>
                  </a:lnTo>
                  <a:cubicBezTo>
                    <a:pt x="1694" y="39"/>
                    <a:pt x="1698" y="42"/>
                    <a:pt x="1702" y="45"/>
                  </a:cubicBezTo>
                  <a:lnTo>
                    <a:pt x="1702" y="45"/>
                  </a:lnTo>
                  <a:cubicBezTo>
                    <a:pt x="1703" y="46"/>
                    <a:pt x="1703" y="46"/>
                    <a:pt x="1704" y="47"/>
                  </a:cubicBezTo>
                  <a:lnTo>
                    <a:pt x="1704" y="47"/>
                  </a:lnTo>
                  <a:cubicBezTo>
                    <a:pt x="1706" y="49"/>
                    <a:pt x="1708" y="51"/>
                    <a:pt x="1710" y="54"/>
                  </a:cubicBezTo>
                  <a:lnTo>
                    <a:pt x="1710" y="54"/>
                  </a:lnTo>
                  <a:cubicBezTo>
                    <a:pt x="1711" y="55"/>
                    <a:pt x="1712" y="56"/>
                    <a:pt x="1713" y="58"/>
                  </a:cubicBezTo>
                  <a:lnTo>
                    <a:pt x="1713" y="58"/>
                  </a:lnTo>
                  <a:cubicBezTo>
                    <a:pt x="1713" y="59"/>
                    <a:pt x="1714" y="59"/>
                    <a:pt x="1714" y="60"/>
                  </a:cubicBezTo>
                  <a:lnTo>
                    <a:pt x="1714" y="60"/>
                  </a:lnTo>
                  <a:cubicBezTo>
                    <a:pt x="1717" y="66"/>
                    <a:pt x="1718" y="70"/>
                    <a:pt x="1720" y="72"/>
                  </a:cubicBezTo>
                  <a:lnTo>
                    <a:pt x="1720" y="72"/>
                  </a:lnTo>
                  <a:cubicBezTo>
                    <a:pt x="1720" y="73"/>
                    <a:pt x="1721" y="73"/>
                    <a:pt x="1722" y="74"/>
                  </a:cubicBezTo>
                  <a:lnTo>
                    <a:pt x="1722" y="74"/>
                  </a:lnTo>
                  <a:lnTo>
                    <a:pt x="1722" y="74"/>
                  </a:lnTo>
                  <a:cubicBezTo>
                    <a:pt x="1722" y="74"/>
                    <a:pt x="1723" y="74"/>
                    <a:pt x="1724" y="75"/>
                  </a:cubicBezTo>
                  <a:lnTo>
                    <a:pt x="1724" y="75"/>
                  </a:lnTo>
                  <a:lnTo>
                    <a:pt x="1724" y="75"/>
                  </a:lnTo>
                  <a:cubicBezTo>
                    <a:pt x="1725" y="75"/>
                    <a:pt x="1727" y="75"/>
                    <a:pt x="1728" y="75"/>
                  </a:cubicBezTo>
                  <a:lnTo>
                    <a:pt x="1728" y="75"/>
                  </a:lnTo>
                  <a:cubicBezTo>
                    <a:pt x="1729" y="75"/>
                    <a:pt x="1730" y="74"/>
                    <a:pt x="1731" y="74"/>
                  </a:cubicBezTo>
                  <a:lnTo>
                    <a:pt x="1731" y="74"/>
                  </a:lnTo>
                  <a:cubicBezTo>
                    <a:pt x="1732" y="74"/>
                    <a:pt x="1733" y="74"/>
                    <a:pt x="1733" y="74"/>
                  </a:cubicBezTo>
                  <a:lnTo>
                    <a:pt x="1733" y="74"/>
                  </a:lnTo>
                  <a:cubicBezTo>
                    <a:pt x="1745" y="72"/>
                    <a:pt x="1754" y="68"/>
                    <a:pt x="1765" y="72"/>
                  </a:cubicBezTo>
                  <a:lnTo>
                    <a:pt x="1765" y="72"/>
                  </a:lnTo>
                  <a:cubicBezTo>
                    <a:pt x="1768" y="72"/>
                    <a:pt x="1770" y="73"/>
                    <a:pt x="1771" y="74"/>
                  </a:cubicBezTo>
                  <a:lnTo>
                    <a:pt x="1771" y="74"/>
                  </a:lnTo>
                  <a:lnTo>
                    <a:pt x="1771" y="74"/>
                  </a:lnTo>
                  <a:lnTo>
                    <a:pt x="1771" y="74"/>
                  </a:lnTo>
                  <a:cubicBezTo>
                    <a:pt x="1774" y="75"/>
                    <a:pt x="1777" y="76"/>
                    <a:pt x="1779" y="79"/>
                  </a:cubicBezTo>
                  <a:lnTo>
                    <a:pt x="1779" y="79"/>
                  </a:lnTo>
                  <a:lnTo>
                    <a:pt x="1779" y="79"/>
                  </a:lnTo>
                  <a:lnTo>
                    <a:pt x="1779" y="79"/>
                  </a:lnTo>
                  <a:cubicBezTo>
                    <a:pt x="1780" y="79"/>
                    <a:pt x="1780" y="80"/>
                    <a:pt x="1781" y="81"/>
                  </a:cubicBezTo>
                  <a:lnTo>
                    <a:pt x="1781" y="81"/>
                  </a:lnTo>
                  <a:cubicBezTo>
                    <a:pt x="1783" y="82"/>
                    <a:pt x="1784" y="84"/>
                    <a:pt x="1785" y="86"/>
                  </a:cubicBezTo>
                  <a:lnTo>
                    <a:pt x="1785" y="86"/>
                  </a:lnTo>
                  <a:lnTo>
                    <a:pt x="1785" y="86"/>
                  </a:lnTo>
                  <a:cubicBezTo>
                    <a:pt x="1786" y="87"/>
                    <a:pt x="1787" y="89"/>
                    <a:pt x="1788" y="91"/>
                  </a:cubicBezTo>
                  <a:lnTo>
                    <a:pt x="1788" y="91"/>
                  </a:lnTo>
                  <a:lnTo>
                    <a:pt x="1788" y="91"/>
                  </a:lnTo>
                  <a:cubicBezTo>
                    <a:pt x="1788" y="92"/>
                    <a:pt x="1789" y="93"/>
                    <a:pt x="1789" y="95"/>
                  </a:cubicBezTo>
                  <a:lnTo>
                    <a:pt x="1789" y="95"/>
                  </a:lnTo>
                  <a:cubicBezTo>
                    <a:pt x="1790" y="96"/>
                    <a:pt x="1790" y="96"/>
                    <a:pt x="1791" y="97"/>
                  </a:cubicBezTo>
                  <a:lnTo>
                    <a:pt x="1791" y="97"/>
                  </a:lnTo>
                  <a:cubicBezTo>
                    <a:pt x="1791" y="100"/>
                    <a:pt x="1792" y="103"/>
                    <a:pt x="1793" y="105"/>
                  </a:cubicBezTo>
                  <a:lnTo>
                    <a:pt x="1793" y="106"/>
                  </a:lnTo>
                  <a:lnTo>
                    <a:pt x="1793" y="106"/>
                  </a:lnTo>
                  <a:cubicBezTo>
                    <a:pt x="1793" y="107"/>
                    <a:pt x="1794" y="110"/>
                    <a:pt x="1794" y="112"/>
                  </a:cubicBezTo>
                  <a:lnTo>
                    <a:pt x="1794" y="112"/>
                  </a:lnTo>
                  <a:cubicBezTo>
                    <a:pt x="1794" y="113"/>
                    <a:pt x="1794" y="115"/>
                    <a:pt x="1794" y="115"/>
                  </a:cubicBezTo>
                  <a:lnTo>
                    <a:pt x="1794" y="115"/>
                  </a:lnTo>
                  <a:cubicBezTo>
                    <a:pt x="1795" y="118"/>
                    <a:pt x="1795" y="121"/>
                    <a:pt x="1795" y="123"/>
                  </a:cubicBezTo>
                  <a:lnTo>
                    <a:pt x="1795" y="123"/>
                  </a:lnTo>
                  <a:cubicBezTo>
                    <a:pt x="1797" y="127"/>
                    <a:pt x="1798" y="130"/>
                    <a:pt x="1801" y="133"/>
                  </a:cubicBezTo>
                  <a:lnTo>
                    <a:pt x="1801" y="133"/>
                  </a:lnTo>
                  <a:lnTo>
                    <a:pt x="1801" y="133"/>
                  </a:lnTo>
                  <a:cubicBezTo>
                    <a:pt x="1801" y="134"/>
                    <a:pt x="1802" y="135"/>
                    <a:pt x="1803" y="136"/>
                  </a:cubicBezTo>
                  <a:lnTo>
                    <a:pt x="1803" y="136"/>
                  </a:lnTo>
                  <a:lnTo>
                    <a:pt x="1803" y="136"/>
                  </a:lnTo>
                  <a:cubicBezTo>
                    <a:pt x="1804" y="137"/>
                    <a:pt x="1805" y="139"/>
                    <a:pt x="1807" y="140"/>
                  </a:cubicBezTo>
                  <a:lnTo>
                    <a:pt x="1807" y="140"/>
                  </a:lnTo>
                  <a:cubicBezTo>
                    <a:pt x="1808" y="141"/>
                    <a:pt x="1809" y="142"/>
                    <a:pt x="1810" y="143"/>
                  </a:cubicBezTo>
                  <a:lnTo>
                    <a:pt x="1810" y="143"/>
                  </a:lnTo>
                  <a:cubicBezTo>
                    <a:pt x="1812" y="144"/>
                    <a:pt x="1814" y="146"/>
                    <a:pt x="1815" y="147"/>
                  </a:cubicBezTo>
                  <a:lnTo>
                    <a:pt x="1815" y="147"/>
                  </a:lnTo>
                  <a:cubicBezTo>
                    <a:pt x="1815" y="148"/>
                    <a:pt x="1816" y="148"/>
                    <a:pt x="1816" y="148"/>
                  </a:cubicBezTo>
                  <a:lnTo>
                    <a:pt x="1816" y="148"/>
                  </a:lnTo>
                  <a:cubicBezTo>
                    <a:pt x="1817" y="149"/>
                    <a:pt x="1817" y="149"/>
                    <a:pt x="1817" y="149"/>
                  </a:cubicBezTo>
                  <a:lnTo>
                    <a:pt x="1817" y="149"/>
                  </a:lnTo>
                  <a:cubicBezTo>
                    <a:pt x="1818" y="149"/>
                    <a:pt x="1818" y="150"/>
                    <a:pt x="1818" y="150"/>
                  </a:cubicBezTo>
                  <a:lnTo>
                    <a:pt x="1818" y="150"/>
                  </a:lnTo>
                  <a:cubicBezTo>
                    <a:pt x="1819" y="150"/>
                    <a:pt x="1819" y="150"/>
                    <a:pt x="1819" y="151"/>
                  </a:cubicBezTo>
                  <a:lnTo>
                    <a:pt x="1819" y="151"/>
                  </a:lnTo>
                  <a:cubicBezTo>
                    <a:pt x="1820" y="151"/>
                    <a:pt x="1821" y="152"/>
                    <a:pt x="1821" y="152"/>
                  </a:cubicBezTo>
                  <a:lnTo>
                    <a:pt x="1821" y="152"/>
                  </a:lnTo>
                  <a:cubicBezTo>
                    <a:pt x="1827" y="153"/>
                    <a:pt x="1833" y="152"/>
                    <a:pt x="1836" y="152"/>
                  </a:cubicBezTo>
                  <a:lnTo>
                    <a:pt x="1836" y="152"/>
                  </a:lnTo>
                  <a:cubicBezTo>
                    <a:pt x="1857" y="153"/>
                    <a:pt x="1876" y="178"/>
                    <a:pt x="1891" y="190"/>
                  </a:cubicBezTo>
                  <a:lnTo>
                    <a:pt x="1891" y="190"/>
                  </a:lnTo>
                  <a:cubicBezTo>
                    <a:pt x="1900" y="195"/>
                    <a:pt x="1910" y="197"/>
                    <a:pt x="1919" y="201"/>
                  </a:cubicBezTo>
                  <a:lnTo>
                    <a:pt x="1919" y="201"/>
                  </a:lnTo>
                  <a:cubicBezTo>
                    <a:pt x="1922" y="202"/>
                    <a:pt x="1924" y="203"/>
                    <a:pt x="1926" y="205"/>
                  </a:cubicBezTo>
                  <a:lnTo>
                    <a:pt x="1926" y="205"/>
                  </a:lnTo>
                  <a:cubicBezTo>
                    <a:pt x="1929" y="207"/>
                    <a:pt x="1933" y="210"/>
                    <a:pt x="1936" y="213"/>
                  </a:cubicBezTo>
                  <a:lnTo>
                    <a:pt x="1936" y="213"/>
                  </a:lnTo>
                  <a:cubicBezTo>
                    <a:pt x="1936" y="214"/>
                    <a:pt x="1937" y="215"/>
                    <a:pt x="1938" y="215"/>
                  </a:cubicBezTo>
                  <a:lnTo>
                    <a:pt x="1938" y="215"/>
                  </a:lnTo>
                  <a:cubicBezTo>
                    <a:pt x="1939" y="216"/>
                    <a:pt x="1939" y="217"/>
                    <a:pt x="1940" y="218"/>
                  </a:cubicBezTo>
                  <a:lnTo>
                    <a:pt x="1940" y="218"/>
                  </a:lnTo>
                  <a:lnTo>
                    <a:pt x="1940" y="218"/>
                  </a:lnTo>
                  <a:cubicBezTo>
                    <a:pt x="1943" y="220"/>
                    <a:pt x="1945" y="223"/>
                    <a:pt x="1946" y="226"/>
                  </a:cubicBezTo>
                  <a:lnTo>
                    <a:pt x="1946" y="226"/>
                  </a:lnTo>
                  <a:cubicBezTo>
                    <a:pt x="1948" y="228"/>
                    <a:pt x="1949" y="231"/>
                    <a:pt x="1949" y="233"/>
                  </a:cubicBezTo>
                  <a:lnTo>
                    <a:pt x="1949" y="233"/>
                  </a:lnTo>
                  <a:cubicBezTo>
                    <a:pt x="1950" y="240"/>
                    <a:pt x="1947" y="243"/>
                    <a:pt x="1942" y="250"/>
                  </a:cubicBezTo>
                  <a:lnTo>
                    <a:pt x="1942" y="250"/>
                  </a:lnTo>
                  <a:cubicBezTo>
                    <a:pt x="1941" y="252"/>
                    <a:pt x="1940" y="254"/>
                    <a:pt x="1940" y="256"/>
                  </a:cubicBezTo>
                  <a:lnTo>
                    <a:pt x="1940" y="256"/>
                  </a:lnTo>
                  <a:cubicBezTo>
                    <a:pt x="1940" y="257"/>
                    <a:pt x="1940" y="258"/>
                    <a:pt x="1940" y="258"/>
                  </a:cubicBezTo>
                  <a:lnTo>
                    <a:pt x="1940" y="258"/>
                  </a:lnTo>
                  <a:cubicBezTo>
                    <a:pt x="1939" y="259"/>
                    <a:pt x="1939" y="260"/>
                    <a:pt x="1939" y="261"/>
                  </a:cubicBezTo>
                  <a:lnTo>
                    <a:pt x="1939" y="261"/>
                  </a:lnTo>
                  <a:cubicBezTo>
                    <a:pt x="1939" y="261"/>
                    <a:pt x="1939" y="262"/>
                    <a:pt x="1939" y="263"/>
                  </a:cubicBezTo>
                  <a:lnTo>
                    <a:pt x="1939" y="263"/>
                  </a:lnTo>
                  <a:cubicBezTo>
                    <a:pt x="1939" y="265"/>
                    <a:pt x="1940" y="267"/>
                    <a:pt x="1940" y="270"/>
                  </a:cubicBezTo>
                  <a:lnTo>
                    <a:pt x="1940" y="270"/>
                  </a:lnTo>
                  <a:lnTo>
                    <a:pt x="1940" y="270"/>
                  </a:lnTo>
                  <a:cubicBezTo>
                    <a:pt x="1940" y="271"/>
                    <a:pt x="1940" y="273"/>
                    <a:pt x="1941" y="275"/>
                  </a:cubicBezTo>
                  <a:lnTo>
                    <a:pt x="1941" y="275"/>
                  </a:lnTo>
                  <a:cubicBezTo>
                    <a:pt x="1942" y="277"/>
                    <a:pt x="1942" y="280"/>
                    <a:pt x="1942" y="283"/>
                  </a:cubicBezTo>
                  <a:lnTo>
                    <a:pt x="1948" y="311"/>
                  </a:lnTo>
                  <a:lnTo>
                    <a:pt x="1948" y="311"/>
                  </a:lnTo>
                  <a:cubicBezTo>
                    <a:pt x="1949" y="314"/>
                    <a:pt x="1949" y="316"/>
                    <a:pt x="1948" y="318"/>
                  </a:cubicBezTo>
                  <a:lnTo>
                    <a:pt x="1948" y="318"/>
                  </a:lnTo>
                  <a:cubicBezTo>
                    <a:pt x="1947" y="322"/>
                    <a:pt x="1944" y="326"/>
                    <a:pt x="1941" y="328"/>
                  </a:cubicBezTo>
                  <a:lnTo>
                    <a:pt x="1941" y="328"/>
                  </a:lnTo>
                  <a:cubicBezTo>
                    <a:pt x="1939" y="330"/>
                    <a:pt x="1938" y="332"/>
                    <a:pt x="1936" y="334"/>
                  </a:cubicBezTo>
                  <a:lnTo>
                    <a:pt x="1936" y="334"/>
                  </a:lnTo>
                  <a:cubicBezTo>
                    <a:pt x="1935" y="334"/>
                    <a:pt x="1934" y="335"/>
                    <a:pt x="1933" y="336"/>
                  </a:cubicBezTo>
                  <a:lnTo>
                    <a:pt x="1933" y="336"/>
                  </a:lnTo>
                  <a:cubicBezTo>
                    <a:pt x="1925" y="344"/>
                    <a:pt x="1908" y="365"/>
                    <a:pt x="1906" y="380"/>
                  </a:cubicBezTo>
                  <a:lnTo>
                    <a:pt x="1906" y="380"/>
                  </a:lnTo>
                  <a:cubicBezTo>
                    <a:pt x="1906" y="382"/>
                    <a:pt x="1906" y="384"/>
                    <a:pt x="1906" y="385"/>
                  </a:cubicBezTo>
                  <a:lnTo>
                    <a:pt x="1906" y="385"/>
                  </a:lnTo>
                  <a:cubicBezTo>
                    <a:pt x="1907" y="388"/>
                    <a:pt x="1908" y="390"/>
                    <a:pt x="1909" y="392"/>
                  </a:cubicBezTo>
                  <a:lnTo>
                    <a:pt x="1909" y="392"/>
                  </a:lnTo>
                  <a:cubicBezTo>
                    <a:pt x="1909" y="392"/>
                    <a:pt x="1909" y="393"/>
                    <a:pt x="1910" y="394"/>
                  </a:cubicBezTo>
                  <a:lnTo>
                    <a:pt x="1910" y="394"/>
                  </a:lnTo>
                  <a:lnTo>
                    <a:pt x="1910" y="394"/>
                  </a:lnTo>
                  <a:cubicBezTo>
                    <a:pt x="1910" y="395"/>
                    <a:pt x="1911" y="395"/>
                    <a:pt x="1912" y="396"/>
                  </a:cubicBezTo>
                  <a:lnTo>
                    <a:pt x="1912" y="396"/>
                  </a:lnTo>
                  <a:cubicBezTo>
                    <a:pt x="1917" y="401"/>
                    <a:pt x="1925" y="402"/>
                    <a:pt x="1933" y="402"/>
                  </a:cubicBezTo>
                  <a:lnTo>
                    <a:pt x="1933" y="402"/>
                  </a:lnTo>
                  <a:cubicBezTo>
                    <a:pt x="1939" y="402"/>
                    <a:pt x="1945" y="402"/>
                    <a:pt x="1950" y="404"/>
                  </a:cubicBezTo>
                  <a:lnTo>
                    <a:pt x="1950" y="404"/>
                  </a:lnTo>
                  <a:lnTo>
                    <a:pt x="1950" y="404"/>
                  </a:lnTo>
                  <a:cubicBezTo>
                    <a:pt x="1964" y="433"/>
                    <a:pt x="2003" y="457"/>
                    <a:pt x="2030" y="461"/>
                  </a:cubicBezTo>
                  <a:lnTo>
                    <a:pt x="2030" y="461"/>
                  </a:lnTo>
                  <a:cubicBezTo>
                    <a:pt x="2069" y="467"/>
                    <a:pt x="2101" y="452"/>
                    <a:pt x="2141" y="468"/>
                  </a:cubicBezTo>
                  <a:lnTo>
                    <a:pt x="2141" y="468"/>
                  </a:lnTo>
                  <a:cubicBezTo>
                    <a:pt x="2172" y="480"/>
                    <a:pt x="2218" y="489"/>
                    <a:pt x="2243" y="509"/>
                  </a:cubicBezTo>
                  <a:lnTo>
                    <a:pt x="2243" y="509"/>
                  </a:lnTo>
                  <a:cubicBezTo>
                    <a:pt x="2291" y="545"/>
                    <a:pt x="2245" y="571"/>
                    <a:pt x="2235" y="607"/>
                  </a:cubicBezTo>
                  <a:lnTo>
                    <a:pt x="2235" y="607"/>
                  </a:lnTo>
                  <a:cubicBezTo>
                    <a:pt x="2188" y="600"/>
                    <a:pt x="2213" y="670"/>
                    <a:pt x="2237" y="681"/>
                  </a:cubicBezTo>
                  <a:lnTo>
                    <a:pt x="2237" y="681"/>
                  </a:lnTo>
                  <a:cubicBezTo>
                    <a:pt x="2261" y="693"/>
                    <a:pt x="2310" y="667"/>
                    <a:pt x="2300" y="724"/>
                  </a:cubicBezTo>
                  <a:lnTo>
                    <a:pt x="2300" y="724"/>
                  </a:lnTo>
                  <a:cubicBezTo>
                    <a:pt x="2290" y="780"/>
                    <a:pt x="2263" y="695"/>
                    <a:pt x="2235" y="729"/>
                  </a:cubicBezTo>
                  <a:lnTo>
                    <a:pt x="2235" y="729"/>
                  </a:lnTo>
                  <a:cubicBezTo>
                    <a:pt x="2203" y="765"/>
                    <a:pt x="2257" y="786"/>
                    <a:pt x="2276" y="805"/>
                  </a:cubicBezTo>
                  <a:lnTo>
                    <a:pt x="2276" y="805"/>
                  </a:lnTo>
                  <a:cubicBezTo>
                    <a:pt x="2296" y="827"/>
                    <a:pt x="2331" y="860"/>
                    <a:pt x="2327" y="893"/>
                  </a:cubicBezTo>
                  <a:lnTo>
                    <a:pt x="2327" y="893"/>
                  </a:lnTo>
                  <a:cubicBezTo>
                    <a:pt x="2349" y="891"/>
                    <a:pt x="2361" y="909"/>
                    <a:pt x="2376" y="911"/>
                  </a:cubicBezTo>
                  <a:lnTo>
                    <a:pt x="2376" y="911"/>
                  </a:lnTo>
                  <a:cubicBezTo>
                    <a:pt x="2389" y="912"/>
                    <a:pt x="2392" y="901"/>
                    <a:pt x="2406" y="901"/>
                  </a:cubicBezTo>
                  <a:lnTo>
                    <a:pt x="2406" y="901"/>
                  </a:lnTo>
                  <a:cubicBezTo>
                    <a:pt x="2433" y="900"/>
                    <a:pt x="2454" y="925"/>
                    <a:pt x="2462" y="949"/>
                  </a:cubicBezTo>
                  <a:lnTo>
                    <a:pt x="2462" y="949"/>
                  </a:lnTo>
                  <a:cubicBezTo>
                    <a:pt x="2465" y="962"/>
                    <a:pt x="2461" y="975"/>
                    <a:pt x="2468" y="986"/>
                  </a:cubicBezTo>
                  <a:lnTo>
                    <a:pt x="2468" y="986"/>
                  </a:lnTo>
                  <a:cubicBezTo>
                    <a:pt x="2473" y="995"/>
                    <a:pt x="2489" y="998"/>
                    <a:pt x="2497" y="1007"/>
                  </a:cubicBezTo>
                  <a:lnTo>
                    <a:pt x="2497" y="1007"/>
                  </a:lnTo>
                  <a:cubicBezTo>
                    <a:pt x="2511" y="1026"/>
                    <a:pt x="2510" y="1050"/>
                    <a:pt x="2510" y="1072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8" name="Freeform 46">
              <a:extLst>
                <a:ext uri="{FF2B5EF4-FFF2-40B4-BE49-F238E27FC236}">
                  <a16:creationId xmlns:a16="http://schemas.microsoft.com/office/drawing/2014/main" id="{2E796A6D-7FEA-2C40-AAFB-7050D2714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1685" y="7825784"/>
              <a:ext cx="1906760" cy="1454552"/>
            </a:xfrm>
            <a:custGeom>
              <a:avLst/>
              <a:gdLst>
                <a:gd name="T0" fmla="*/ 2870 w 2921"/>
                <a:gd name="T1" fmla="*/ 1557 h 2227"/>
                <a:gd name="T2" fmla="*/ 2734 w 2921"/>
                <a:gd name="T3" fmla="*/ 1183 h 2227"/>
                <a:gd name="T4" fmla="*/ 2603 w 2921"/>
                <a:gd name="T5" fmla="*/ 1043 h 2227"/>
                <a:gd name="T6" fmla="*/ 2702 w 2921"/>
                <a:gd name="T7" fmla="*/ 1085 h 2227"/>
                <a:gd name="T8" fmla="*/ 2584 w 2921"/>
                <a:gd name="T9" fmla="*/ 852 h 2227"/>
                <a:gd name="T10" fmla="*/ 2420 w 2921"/>
                <a:gd name="T11" fmla="*/ 669 h 2227"/>
                <a:gd name="T12" fmla="*/ 2451 w 2921"/>
                <a:gd name="T13" fmla="*/ 583 h 2227"/>
                <a:gd name="T14" fmla="*/ 2258 w 2921"/>
                <a:gd name="T15" fmla="*/ 413 h 2227"/>
                <a:gd name="T16" fmla="*/ 2209 w 2921"/>
                <a:gd name="T17" fmla="*/ 234 h 2227"/>
                <a:gd name="T18" fmla="*/ 2110 w 2921"/>
                <a:gd name="T19" fmla="*/ 0 h 2227"/>
                <a:gd name="T20" fmla="*/ 1998 w 2921"/>
                <a:gd name="T21" fmla="*/ 36 h 2227"/>
                <a:gd name="T22" fmla="*/ 1941 w 2921"/>
                <a:gd name="T23" fmla="*/ 127 h 2227"/>
                <a:gd name="T24" fmla="*/ 1850 w 2921"/>
                <a:gd name="T25" fmla="*/ 134 h 2227"/>
                <a:gd name="T26" fmla="*/ 941 w 2921"/>
                <a:gd name="T27" fmla="*/ 203 h 2227"/>
                <a:gd name="T28" fmla="*/ 942 w 2921"/>
                <a:gd name="T29" fmla="*/ 200 h 2227"/>
                <a:gd name="T30" fmla="*/ 910 w 2921"/>
                <a:gd name="T31" fmla="*/ 101 h 2227"/>
                <a:gd name="T32" fmla="*/ 6 w 2921"/>
                <a:gd name="T33" fmla="*/ 191 h 2227"/>
                <a:gd name="T34" fmla="*/ 59 w 2921"/>
                <a:gd name="T35" fmla="*/ 294 h 2227"/>
                <a:gd name="T36" fmla="*/ 97 w 2921"/>
                <a:gd name="T37" fmla="*/ 412 h 2227"/>
                <a:gd name="T38" fmla="*/ 152 w 2921"/>
                <a:gd name="T39" fmla="*/ 443 h 2227"/>
                <a:gd name="T40" fmla="*/ 325 w 2921"/>
                <a:gd name="T41" fmla="*/ 419 h 2227"/>
                <a:gd name="T42" fmla="*/ 370 w 2921"/>
                <a:gd name="T43" fmla="*/ 336 h 2227"/>
                <a:gd name="T44" fmla="*/ 461 w 2921"/>
                <a:gd name="T45" fmla="*/ 369 h 2227"/>
                <a:gd name="T46" fmla="*/ 580 w 2921"/>
                <a:gd name="T47" fmla="*/ 365 h 2227"/>
                <a:gd name="T48" fmla="*/ 716 w 2921"/>
                <a:gd name="T49" fmla="*/ 452 h 2227"/>
                <a:gd name="T50" fmla="*/ 777 w 2921"/>
                <a:gd name="T51" fmla="*/ 464 h 2227"/>
                <a:gd name="T52" fmla="*/ 808 w 2921"/>
                <a:gd name="T53" fmla="*/ 512 h 2227"/>
                <a:gd name="T54" fmla="*/ 873 w 2921"/>
                <a:gd name="T55" fmla="*/ 608 h 2227"/>
                <a:gd name="T56" fmla="*/ 1002 w 2921"/>
                <a:gd name="T57" fmla="*/ 557 h 2227"/>
                <a:gd name="T58" fmla="*/ 1063 w 2921"/>
                <a:gd name="T59" fmla="*/ 551 h 2227"/>
                <a:gd name="T60" fmla="*/ 1187 w 2921"/>
                <a:gd name="T61" fmla="*/ 486 h 2227"/>
                <a:gd name="T62" fmla="*/ 1190 w 2921"/>
                <a:gd name="T63" fmla="*/ 430 h 2227"/>
                <a:gd name="T64" fmla="*/ 1435 w 2921"/>
                <a:gd name="T65" fmla="*/ 493 h 2227"/>
                <a:gd name="T66" fmla="*/ 1551 w 2921"/>
                <a:gd name="T67" fmla="*/ 616 h 2227"/>
                <a:gd name="T68" fmla="*/ 1603 w 2921"/>
                <a:gd name="T69" fmla="*/ 676 h 2227"/>
                <a:gd name="T70" fmla="*/ 1790 w 2921"/>
                <a:gd name="T71" fmla="*/ 806 h 2227"/>
                <a:gd name="T72" fmla="*/ 1785 w 2921"/>
                <a:gd name="T73" fmla="*/ 1094 h 2227"/>
                <a:gd name="T74" fmla="*/ 1798 w 2921"/>
                <a:gd name="T75" fmla="*/ 1219 h 2227"/>
                <a:gd name="T76" fmla="*/ 1858 w 2921"/>
                <a:gd name="T77" fmla="*/ 1218 h 2227"/>
                <a:gd name="T78" fmla="*/ 1901 w 2921"/>
                <a:gd name="T79" fmla="*/ 1305 h 2227"/>
                <a:gd name="T80" fmla="*/ 1967 w 2921"/>
                <a:gd name="T81" fmla="*/ 1472 h 2227"/>
                <a:gd name="T82" fmla="*/ 2119 w 2921"/>
                <a:gd name="T83" fmla="*/ 1571 h 2227"/>
                <a:gd name="T84" fmla="*/ 2192 w 2921"/>
                <a:gd name="T85" fmla="*/ 1647 h 2227"/>
                <a:gd name="T86" fmla="*/ 2191 w 2921"/>
                <a:gd name="T87" fmla="*/ 1720 h 2227"/>
                <a:gd name="T88" fmla="*/ 2210 w 2921"/>
                <a:gd name="T89" fmla="*/ 1790 h 2227"/>
                <a:gd name="T90" fmla="*/ 2444 w 2921"/>
                <a:gd name="T91" fmla="*/ 1967 h 2227"/>
                <a:gd name="T92" fmla="*/ 2659 w 2921"/>
                <a:gd name="T93" fmla="*/ 2068 h 2227"/>
                <a:gd name="T94" fmla="*/ 2531 w 2921"/>
                <a:gd name="T95" fmla="*/ 2176 h 2227"/>
                <a:gd name="T96" fmla="*/ 2797 w 2921"/>
                <a:gd name="T97" fmla="*/ 2152 h 2227"/>
                <a:gd name="T98" fmla="*/ 2912 w 2921"/>
                <a:gd name="T99" fmla="*/ 1865 h 2227"/>
                <a:gd name="T100" fmla="*/ 2891 w 2921"/>
                <a:gd name="T101" fmla="*/ 1659 h 2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21" h="2227">
                  <a:moveTo>
                    <a:pt x="2891" y="1659"/>
                  </a:moveTo>
                  <a:lnTo>
                    <a:pt x="2891" y="1659"/>
                  </a:lnTo>
                  <a:cubicBezTo>
                    <a:pt x="2889" y="1623"/>
                    <a:pt x="2878" y="1591"/>
                    <a:pt x="2870" y="1557"/>
                  </a:cubicBezTo>
                  <a:lnTo>
                    <a:pt x="2870" y="1557"/>
                  </a:lnTo>
                  <a:cubicBezTo>
                    <a:pt x="2855" y="1493"/>
                    <a:pt x="2829" y="1430"/>
                    <a:pt x="2809" y="1367"/>
                  </a:cubicBezTo>
                  <a:lnTo>
                    <a:pt x="2809" y="1367"/>
                  </a:lnTo>
                  <a:cubicBezTo>
                    <a:pt x="2789" y="1307"/>
                    <a:pt x="2770" y="1234"/>
                    <a:pt x="2734" y="1183"/>
                  </a:cubicBezTo>
                  <a:lnTo>
                    <a:pt x="2734" y="1183"/>
                  </a:lnTo>
                  <a:cubicBezTo>
                    <a:pt x="2714" y="1155"/>
                    <a:pt x="2689" y="1129"/>
                    <a:pt x="2662" y="1108"/>
                  </a:cubicBezTo>
                  <a:lnTo>
                    <a:pt x="2662" y="1108"/>
                  </a:lnTo>
                  <a:cubicBezTo>
                    <a:pt x="2638" y="1088"/>
                    <a:pt x="2602" y="1079"/>
                    <a:pt x="2603" y="1043"/>
                  </a:cubicBezTo>
                  <a:lnTo>
                    <a:pt x="2603" y="1043"/>
                  </a:lnTo>
                  <a:cubicBezTo>
                    <a:pt x="2635" y="1064"/>
                    <a:pt x="2666" y="1121"/>
                    <a:pt x="2701" y="1134"/>
                  </a:cubicBezTo>
                  <a:lnTo>
                    <a:pt x="2701" y="1134"/>
                  </a:lnTo>
                  <a:cubicBezTo>
                    <a:pt x="2741" y="1149"/>
                    <a:pt x="2708" y="1105"/>
                    <a:pt x="2702" y="1085"/>
                  </a:cubicBezTo>
                  <a:lnTo>
                    <a:pt x="2702" y="1085"/>
                  </a:lnTo>
                  <a:cubicBezTo>
                    <a:pt x="2692" y="1053"/>
                    <a:pt x="2694" y="1033"/>
                    <a:pt x="2670" y="1008"/>
                  </a:cubicBezTo>
                  <a:lnTo>
                    <a:pt x="2670" y="1008"/>
                  </a:lnTo>
                  <a:cubicBezTo>
                    <a:pt x="2627" y="966"/>
                    <a:pt x="2610" y="904"/>
                    <a:pt x="2584" y="852"/>
                  </a:cubicBezTo>
                  <a:lnTo>
                    <a:pt x="2584" y="852"/>
                  </a:lnTo>
                  <a:cubicBezTo>
                    <a:pt x="2563" y="808"/>
                    <a:pt x="2522" y="763"/>
                    <a:pt x="2488" y="727"/>
                  </a:cubicBezTo>
                  <a:lnTo>
                    <a:pt x="2488" y="727"/>
                  </a:lnTo>
                  <a:cubicBezTo>
                    <a:pt x="2465" y="704"/>
                    <a:pt x="2440" y="695"/>
                    <a:pt x="2420" y="669"/>
                  </a:cubicBezTo>
                  <a:lnTo>
                    <a:pt x="2420" y="669"/>
                  </a:lnTo>
                  <a:cubicBezTo>
                    <a:pt x="2400" y="642"/>
                    <a:pt x="2381" y="629"/>
                    <a:pt x="2367" y="597"/>
                  </a:cubicBezTo>
                  <a:lnTo>
                    <a:pt x="2367" y="597"/>
                  </a:lnTo>
                  <a:cubicBezTo>
                    <a:pt x="2392" y="597"/>
                    <a:pt x="2456" y="629"/>
                    <a:pt x="2451" y="583"/>
                  </a:cubicBezTo>
                  <a:lnTo>
                    <a:pt x="2451" y="583"/>
                  </a:lnTo>
                  <a:cubicBezTo>
                    <a:pt x="2447" y="553"/>
                    <a:pt x="2400" y="539"/>
                    <a:pt x="2379" y="524"/>
                  </a:cubicBezTo>
                  <a:lnTo>
                    <a:pt x="2379" y="524"/>
                  </a:lnTo>
                  <a:cubicBezTo>
                    <a:pt x="2341" y="496"/>
                    <a:pt x="2279" y="457"/>
                    <a:pt x="2258" y="413"/>
                  </a:cubicBezTo>
                  <a:lnTo>
                    <a:pt x="2258" y="413"/>
                  </a:lnTo>
                  <a:cubicBezTo>
                    <a:pt x="2246" y="387"/>
                    <a:pt x="2242" y="351"/>
                    <a:pt x="2233" y="323"/>
                  </a:cubicBezTo>
                  <a:lnTo>
                    <a:pt x="2233" y="323"/>
                  </a:lnTo>
                  <a:cubicBezTo>
                    <a:pt x="2225" y="294"/>
                    <a:pt x="2218" y="263"/>
                    <a:pt x="2209" y="234"/>
                  </a:cubicBezTo>
                  <a:lnTo>
                    <a:pt x="2209" y="234"/>
                  </a:lnTo>
                  <a:cubicBezTo>
                    <a:pt x="2192" y="179"/>
                    <a:pt x="2176" y="114"/>
                    <a:pt x="2151" y="62"/>
                  </a:cubicBezTo>
                  <a:lnTo>
                    <a:pt x="2151" y="62"/>
                  </a:lnTo>
                  <a:cubicBezTo>
                    <a:pt x="2140" y="40"/>
                    <a:pt x="2122" y="22"/>
                    <a:pt x="2110" y="0"/>
                  </a:cubicBezTo>
                  <a:lnTo>
                    <a:pt x="2110" y="0"/>
                  </a:lnTo>
                  <a:cubicBezTo>
                    <a:pt x="2096" y="13"/>
                    <a:pt x="2081" y="27"/>
                    <a:pt x="2067" y="40"/>
                  </a:cubicBezTo>
                  <a:lnTo>
                    <a:pt x="2067" y="40"/>
                  </a:lnTo>
                  <a:cubicBezTo>
                    <a:pt x="2048" y="59"/>
                    <a:pt x="2021" y="43"/>
                    <a:pt x="1998" y="36"/>
                  </a:cubicBezTo>
                  <a:lnTo>
                    <a:pt x="1998" y="36"/>
                  </a:lnTo>
                  <a:cubicBezTo>
                    <a:pt x="1971" y="25"/>
                    <a:pt x="1953" y="32"/>
                    <a:pt x="1941" y="59"/>
                  </a:cubicBezTo>
                  <a:lnTo>
                    <a:pt x="1941" y="59"/>
                  </a:lnTo>
                  <a:cubicBezTo>
                    <a:pt x="1934" y="85"/>
                    <a:pt x="1941" y="104"/>
                    <a:pt x="1941" y="127"/>
                  </a:cubicBezTo>
                  <a:lnTo>
                    <a:pt x="1941" y="127"/>
                  </a:lnTo>
                  <a:cubicBezTo>
                    <a:pt x="1937" y="154"/>
                    <a:pt x="1930" y="180"/>
                    <a:pt x="1899" y="173"/>
                  </a:cubicBezTo>
                  <a:lnTo>
                    <a:pt x="1899" y="173"/>
                  </a:lnTo>
                  <a:cubicBezTo>
                    <a:pt x="1873" y="169"/>
                    <a:pt x="1873" y="139"/>
                    <a:pt x="1850" y="134"/>
                  </a:cubicBezTo>
                  <a:lnTo>
                    <a:pt x="1850" y="134"/>
                  </a:lnTo>
                  <a:cubicBezTo>
                    <a:pt x="1839" y="131"/>
                    <a:pt x="1823" y="134"/>
                    <a:pt x="1812" y="134"/>
                  </a:cubicBezTo>
                  <a:lnTo>
                    <a:pt x="960" y="203"/>
                  </a:lnTo>
                  <a:lnTo>
                    <a:pt x="960" y="203"/>
                  </a:lnTo>
                  <a:cubicBezTo>
                    <a:pt x="954" y="204"/>
                    <a:pt x="947" y="203"/>
                    <a:pt x="941" y="203"/>
                  </a:cubicBezTo>
                  <a:lnTo>
                    <a:pt x="941" y="203"/>
                  </a:lnTo>
                  <a:cubicBezTo>
                    <a:pt x="944" y="200"/>
                    <a:pt x="946" y="199"/>
                    <a:pt x="949" y="197"/>
                  </a:cubicBezTo>
                  <a:lnTo>
                    <a:pt x="949" y="197"/>
                  </a:lnTo>
                  <a:cubicBezTo>
                    <a:pt x="947" y="198"/>
                    <a:pt x="945" y="199"/>
                    <a:pt x="942" y="200"/>
                  </a:cubicBezTo>
                  <a:lnTo>
                    <a:pt x="942" y="200"/>
                  </a:lnTo>
                  <a:cubicBezTo>
                    <a:pt x="951" y="196"/>
                    <a:pt x="958" y="193"/>
                    <a:pt x="967" y="192"/>
                  </a:cubicBezTo>
                  <a:lnTo>
                    <a:pt x="967" y="192"/>
                  </a:lnTo>
                  <a:cubicBezTo>
                    <a:pt x="940" y="191"/>
                    <a:pt x="918" y="136"/>
                    <a:pt x="910" y="101"/>
                  </a:cubicBezTo>
                  <a:lnTo>
                    <a:pt x="910" y="101"/>
                  </a:lnTo>
                  <a:cubicBezTo>
                    <a:pt x="668" y="127"/>
                    <a:pt x="427" y="153"/>
                    <a:pt x="185" y="180"/>
                  </a:cubicBezTo>
                  <a:lnTo>
                    <a:pt x="185" y="180"/>
                  </a:lnTo>
                  <a:cubicBezTo>
                    <a:pt x="143" y="184"/>
                    <a:pt x="44" y="214"/>
                    <a:pt x="6" y="191"/>
                  </a:cubicBezTo>
                  <a:lnTo>
                    <a:pt x="6" y="191"/>
                  </a:lnTo>
                  <a:cubicBezTo>
                    <a:pt x="0" y="219"/>
                    <a:pt x="15" y="240"/>
                    <a:pt x="32" y="262"/>
                  </a:cubicBezTo>
                  <a:lnTo>
                    <a:pt x="32" y="262"/>
                  </a:lnTo>
                  <a:cubicBezTo>
                    <a:pt x="41" y="272"/>
                    <a:pt x="54" y="280"/>
                    <a:pt x="59" y="294"/>
                  </a:cubicBezTo>
                  <a:lnTo>
                    <a:pt x="59" y="294"/>
                  </a:lnTo>
                  <a:cubicBezTo>
                    <a:pt x="64" y="310"/>
                    <a:pt x="54" y="329"/>
                    <a:pt x="60" y="344"/>
                  </a:cubicBezTo>
                  <a:lnTo>
                    <a:pt x="60" y="344"/>
                  </a:lnTo>
                  <a:cubicBezTo>
                    <a:pt x="70" y="373"/>
                    <a:pt x="91" y="379"/>
                    <a:pt x="97" y="412"/>
                  </a:cubicBezTo>
                  <a:lnTo>
                    <a:pt x="97" y="412"/>
                  </a:lnTo>
                  <a:cubicBezTo>
                    <a:pt x="99" y="428"/>
                    <a:pt x="100" y="450"/>
                    <a:pt x="99" y="470"/>
                  </a:cubicBezTo>
                  <a:lnTo>
                    <a:pt x="99" y="470"/>
                  </a:lnTo>
                  <a:cubicBezTo>
                    <a:pt x="118" y="473"/>
                    <a:pt x="136" y="453"/>
                    <a:pt x="152" y="443"/>
                  </a:cubicBezTo>
                  <a:lnTo>
                    <a:pt x="152" y="443"/>
                  </a:lnTo>
                  <a:cubicBezTo>
                    <a:pt x="178" y="424"/>
                    <a:pt x="196" y="418"/>
                    <a:pt x="229" y="426"/>
                  </a:cubicBezTo>
                  <a:lnTo>
                    <a:pt x="229" y="426"/>
                  </a:lnTo>
                  <a:cubicBezTo>
                    <a:pt x="201" y="476"/>
                    <a:pt x="318" y="441"/>
                    <a:pt x="325" y="419"/>
                  </a:cubicBezTo>
                  <a:lnTo>
                    <a:pt x="325" y="419"/>
                  </a:lnTo>
                  <a:cubicBezTo>
                    <a:pt x="314" y="422"/>
                    <a:pt x="299" y="424"/>
                    <a:pt x="287" y="421"/>
                  </a:cubicBezTo>
                  <a:lnTo>
                    <a:pt x="287" y="421"/>
                  </a:lnTo>
                  <a:cubicBezTo>
                    <a:pt x="298" y="395"/>
                    <a:pt x="342" y="346"/>
                    <a:pt x="370" y="336"/>
                  </a:cubicBezTo>
                  <a:lnTo>
                    <a:pt x="370" y="336"/>
                  </a:lnTo>
                  <a:cubicBezTo>
                    <a:pt x="407" y="323"/>
                    <a:pt x="457" y="340"/>
                    <a:pt x="491" y="354"/>
                  </a:cubicBezTo>
                  <a:lnTo>
                    <a:pt x="491" y="354"/>
                  </a:lnTo>
                  <a:cubicBezTo>
                    <a:pt x="480" y="351"/>
                    <a:pt x="461" y="354"/>
                    <a:pt x="461" y="369"/>
                  </a:cubicBezTo>
                  <a:lnTo>
                    <a:pt x="461" y="369"/>
                  </a:lnTo>
                  <a:cubicBezTo>
                    <a:pt x="462" y="388"/>
                    <a:pt x="484" y="376"/>
                    <a:pt x="495" y="374"/>
                  </a:cubicBezTo>
                  <a:lnTo>
                    <a:pt x="495" y="374"/>
                  </a:lnTo>
                  <a:cubicBezTo>
                    <a:pt x="523" y="370"/>
                    <a:pt x="552" y="365"/>
                    <a:pt x="580" y="365"/>
                  </a:cubicBezTo>
                  <a:lnTo>
                    <a:pt x="580" y="365"/>
                  </a:lnTo>
                  <a:cubicBezTo>
                    <a:pt x="612" y="364"/>
                    <a:pt x="627" y="376"/>
                    <a:pt x="652" y="394"/>
                  </a:cubicBezTo>
                  <a:lnTo>
                    <a:pt x="652" y="394"/>
                  </a:lnTo>
                  <a:cubicBezTo>
                    <a:pt x="669" y="406"/>
                    <a:pt x="701" y="450"/>
                    <a:pt x="716" y="452"/>
                  </a:cubicBezTo>
                  <a:lnTo>
                    <a:pt x="716" y="452"/>
                  </a:lnTo>
                  <a:cubicBezTo>
                    <a:pt x="722" y="422"/>
                    <a:pt x="698" y="399"/>
                    <a:pt x="708" y="370"/>
                  </a:cubicBezTo>
                  <a:lnTo>
                    <a:pt x="708" y="370"/>
                  </a:lnTo>
                  <a:cubicBezTo>
                    <a:pt x="724" y="399"/>
                    <a:pt x="782" y="426"/>
                    <a:pt x="777" y="464"/>
                  </a:cubicBezTo>
                  <a:lnTo>
                    <a:pt x="777" y="464"/>
                  </a:lnTo>
                  <a:cubicBezTo>
                    <a:pt x="769" y="464"/>
                    <a:pt x="766" y="468"/>
                    <a:pt x="759" y="469"/>
                  </a:cubicBezTo>
                  <a:lnTo>
                    <a:pt x="759" y="469"/>
                  </a:lnTo>
                  <a:cubicBezTo>
                    <a:pt x="764" y="482"/>
                    <a:pt x="796" y="506"/>
                    <a:pt x="808" y="512"/>
                  </a:cubicBezTo>
                  <a:lnTo>
                    <a:pt x="808" y="512"/>
                  </a:lnTo>
                  <a:cubicBezTo>
                    <a:pt x="824" y="521"/>
                    <a:pt x="858" y="519"/>
                    <a:pt x="869" y="538"/>
                  </a:cubicBezTo>
                  <a:lnTo>
                    <a:pt x="869" y="538"/>
                  </a:lnTo>
                  <a:cubicBezTo>
                    <a:pt x="878" y="556"/>
                    <a:pt x="864" y="587"/>
                    <a:pt x="873" y="608"/>
                  </a:cubicBezTo>
                  <a:lnTo>
                    <a:pt x="873" y="608"/>
                  </a:lnTo>
                  <a:cubicBezTo>
                    <a:pt x="887" y="608"/>
                    <a:pt x="895" y="597"/>
                    <a:pt x="904" y="586"/>
                  </a:cubicBezTo>
                  <a:lnTo>
                    <a:pt x="904" y="586"/>
                  </a:lnTo>
                  <a:cubicBezTo>
                    <a:pt x="934" y="601"/>
                    <a:pt x="965" y="532"/>
                    <a:pt x="1002" y="557"/>
                  </a:cubicBezTo>
                  <a:lnTo>
                    <a:pt x="1002" y="557"/>
                  </a:lnTo>
                  <a:cubicBezTo>
                    <a:pt x="1024" y="571"/>
                    <a:pt x="1001" y="599"/>
                    <a:pt x="1034" y="597"/>
                  </a:cubicBezTo>
                  <a:lnTo>
                    <a:pt x="1034" y="597"/>
                  </a:lnTo>
                  <a:cubicBezTo>
                    <a:pt x="1056" y="595"/>
                    <a:pt x="1065" y="571"/>
                    <a:pt x="1063" y="551"/>
                  </a:cubicBezTo>
                  <a:lnTo>
                    <a:pt x="1063" y="551"/>
                  </a:lnTo>
                  <a:cubicBezTo>
                    <a:pt x="1106" y="572"/>
                    <a:pt x="1105" y="560"/>
                    <a:pt x="1117" y="523"/>
                  </a:cubicBezTo>
                  <a:lnTo>
                    <a:pt x="1117" y="523"/>
                  </a:lnTo>
                  <a:cubicBezTo>
                    <a:pt x="1130" y="486"/>
                    <a:pt x="1153" y="489"/>
                    <a:pt x="1187" y="486"/>
                  </a:cubicBezTo>
                  <a:lnTo>
                    <a:pt x="1187" y="486"/>
                  </a:lnTo>
                  <a:cubicBezTo>
                    <a:pt x="1188" y="469"/>
                    <a:pt x="1169" y="473"/>
                    <a:pt x="1168" y="457"/>
                  </a:cubicBezTo>
                  <a:lnTo>
                    <a:pt x="1168" y="457"/>
                  </a:lnTo>
                  <a:cubicBezTo>
                    <a:pt x="1168" y="450"/>
                    <a:pt x="1184" y="435"/>
                    <a:pt x="1190" y="430"/>
                  </a:cubicBezTo>
                  <a:lnTo>
                    <a:pt x="1190" y="430"/>
                  </a:lnTo>
                  <a:cubicBezTo>
                    <a:pt x="1205" y="415"/>
                    <a:pt x="1236" y="412"/>
                    <a:pt x="1246" y="396"/>
                  </a:cubicBezTo>
                  <a:lnTo>
                    <a:pt x="1246" y="396"/>
                  </a:lnTo>
                  <a:cubicBezTo>
                    <a:pt x="1311" y="421"/>
                    <a:pt x="1372" y="462"/>
                    <a:pt x="1435" y="493"/>
                  </a:cubicBezTo>
                  <a:lnTo>
                    <a:pt x="1435" y="493"/>
                  </a:lnTo>
                  <a:cubicBezTo>
                    <a:pt x="1465" y="508"/>
                    <a:pt x="1492" y="527"/>
                    <a:pt x="1512" y="554"/>
                  </a:cubicBezTo>
                  <a:lnTo>
                    <a:pt x="1512" y="554"/>
                  </a:lnTo>
                  <a:cubicBezTo>
                    <a:pt x="1529" y="576"/>
                    <a:pt x="1529" y="601"/>
                    <a:pt x="1551" y="616"/>
                  </a:cubicBezTo>
                  <a:lnTo>
                    <a:pt x="1551" y="616"/>
                  </a:lnTo>
                  <a:cubicBezTo>
                    <a:pt x="1562" y="624"/>
                    <a:pt x="1573" y="622"/>
                    <a:pt x="1583" y="633"/>
                  </a:cubicBezTo>
                  <a:lnTo>
                    <a:pt x="1583" y="633"/>
                  </a:lnTo>
                  <a:cubicBezTo>
                    <a:pt x="1594" y="644"/>
                    <a:pt x="1592" y="664"/>
                    <a:pt x="1603" y="676"/>
                  </a:cubicBezTo>
                  <a:lnTo>
                    <a:pt x="1603" y="676"/>
                  </a:lnTo>
                  <a:cubicBezTo>
                    <a:pt x="1627" y="701"/>
                    <a:pt x="1664" y="681"/>
                    <a:pt x="1695" y="692"/>
                  </a:cubicBezTo>
                  <a:lnTo>
                    <a:pt x="1695" y="692"/>
                  </a:lnTo>
                  <a:cubicBezTo>
                    <a:pt x="1735" y="709"/>
                    <a:pt x="1762" y="773"/>
                    <a:pt x="1790" y="806"/>
                  </a:cubicBezTo>
                  <a:lnTo>
                    <a:pt x="1790" y="806"/>
                  </a:lnTo>
                  <a:cubicBezTo>
                    <a:pt x="1825" y="847"/>
                    <a:pt x="1822" y="889"/>
                    <a:pt x="1816" y="939"/>
                  </a:cubicBezTo>
                  <a:lnTo>
                    <a:pt x="1816" y="939"/>
                  </a:lnTo>
                  <a:cubicBezTo>
                    <a:pt x="1811" y="993"/>
                    <a:pt x="1761" y="1036"/>
                    <a:pt x="1785" y="1094"/>
                  </a:cubicBezTo>
                  <a:lnTo>
                    <a:pt x="1785" y="1094"/>
                  </a:lnTo>
                  <a:cubicBezTo>
                    <a:pt x="1795" y="1118"/>
                    <a:pt x="1801" y="1123"/>
                    <a:pt x="1795" y="1154"/>
                  </a:cubicBezTo>
                  <a:lnTo>
                    <a:pt x="1795" y="1154"/>
                  </a:lnTo>
                  <a:cubicBezTo>
                    <a:pt x="1791" y="1180"/>
                    <a:pt x="1785" y="1195"/>
                    <a:pt x="1798" y="1219"/>
                  </a:cubicBezTo>
                  <a:lnTo>
                    <a:pt x="1798" y="1219"/>
                  </a:lnTo>
                  <a:cubicBezTo>
                    <a:pt x="1803" y="1228"/>
                    <a:pt x="1825" y="1259"/>
                    <a:pt x="1835" y="1262"/>
                  </a:cubicBezTo>
                  <a:lnTo>
                    <a:pt x="1835" y="1262"/>
                  </a:lnTo>
                  <a:cubicBezTo>
                    <a:pt x="1866" y="1271"/>
                    <a:pt x="1856" y="1239"/>
                    <a:pt x="1858" y="1218"/>
                  </a:cubicBezTo>
                  <a:lnTo>
                    <a:pt x="1858" y="1218"/>
                  </a:lnTo>
                  <a:cubicBezTo>
                    <a:pt x="1889" y="1224"/>
                    <a:pt x="1880" y="1175"/>
                    <a:pt x="1918" y="1184"/>
                  </a:cubicBezTo>
                  <a:lnTo>
                    <a:pt x="1918" y="1184"/>
                  </a:lnTo>
                  <a:cubicBezTo>
                    <a:pt x="1923" y="1220"/>
                    <a:pt x="1918" y="1271"/>
                    <a:pt x="1901" y="1305"/>
                  </a:cubicBezTo>
                  <a:lnTo>
                    <a:pt x="1901" y="1305"/>
                  </a:lnTo>
                  <a:cubicBezTo>
                    <a:pt x="1880" y="1346"/>
                    <a:pt x="1877" y="1361"/>
                    <a:pt x="1916" y="1393"/>
                  </a:cubicBezTo>
                  <a:lnTo>
                    <a:pt x="1916" y="1393"/>
                  </a:lnTo>
                  <a:cubicBezTo>
                    <a:pt x="1947" y="1418"/>
                    <a:pt x="1945" y="1440"/>
                    <a:pt x="1967" y="1472"/>
                  </a:cubicBezTo>
                  <a:lnTo>
                    <a:pt x="1967" y="1472"/>
                  </a:lnTo>
                  <a:cubicBezTo>
                    <a:pt x="1999" y="1521"/>
                    <a:pt x="2017" y="1639"/>
                    <a:pt x="2100" y="1612"/>
                  </a:cubicBezTo>
                  <a:lnTo>
                    <a:pt x="2100" y="1612"/>
                  </a:lnTo>
                  <a:cubicBezTo>
                    <a:pt x="2082" y="1575"/>
                    <a:pt x="2098" y="1507"/>
                    <a:pt x="2119" y="1571"/>
                  </a:cubicBezTo>
                  <a:lnTo>
                    <a:pt x="2119" y="1571"/>
                  </a:lnTo>
                  <a:cubicBezTo>
                    <a:pt x="2129" y="1598"/>
                    <a:pt x="2122" y="1686"/>
                    <a:pt x="2165" y="1684"/>
                  </a:cubicBezTo>
                  <a:lnTo>
                    <a:pt x="2165" y="1684"/>
                  </a:lnTo>
                  <a:cubicBezTo>
                    <a:pt x="2167" y="1673"/>
                    <a:pt x="2173" y="1639"/>
                    <a:pt x="2192" y="1647"/>
                  </a:cubicBezTo>
                  <a:lnTo>
                    <a:pt x="2192" y="1647"/>
                  </a:lnTo>
                  <a:cubicBezTo>
                    <a:pt x="2209" y="1653"/>
                    <a:pt x="2198" y="1683"/>
                    <a:pt x="2196" y="1696"/>
                  </a:cubicBezTo>
                  <a:lnTo>
                    <a:pt x="2196" y="1696"/>
                  </a:lnTo>
                  <a:cubicBezTo>
                    <a:pt x="2195" y="1702"/>
                    <a:pt x="2190" y="1714"/>
                    <a:pt x="2191" y="1720"/>
                  </a:cubicBezTo>
                  <a:lnTo>
                    <a:pt x="2191" y="1720"/>
                  </a:lnTo>
                  <a:cubicBezTo>
                    <a:pt x="2193" y="1730"/>
                    <a:pt x="2203" y="1732"/>
                    <a:pt x="2205" y="1739"/>
                  </a:cubicBezTo>
                  <a:lnTo>
                    <a:pt x="2205" y="1739"/>
                  </a:lnTo>
                  <a:cubicBezTo>
                    <a:pt x="2210" y="1755"/>
                    <a:pt x="2205" y="1773"/>
                    <a:pt x="2210" y="1790"/>
                  </a:cubicBezTo>
                  <a:lnTo>
                    <a:pt x="2210" y="1790"/>
                  </a:lnTo>
                  <a:cubicBezTo>
                    <a:pt x="2228" y="1845"/>
                    <a:pt x="2276" y="1881"/>
                    <a:pt x="2310" y="1925"/>
                  </a:cubicBezTo>
                  <a:lnTo>
                    <a:pt x="2310" y="1925"/>
                  </a:lnTo>
                  <a:cubicBezTo>
                    <a:pt x="2346" y="1972"/>
                    <a:pt x="2385" y="1968"/>
                    <a:pt x="2444" y="1967"/>
                  </a:cubicBezTo>
                  <a:lnTo>
                    <a:pt x="2444" y="1967"/>
                  </a:lnTo>
                  <a:cubicBezTo>
                    <a:pt x="2501" y="1966"/>
                    <a:pt x="2521" y="1978"/>
                    <a:pt x="2553" y="2024"/>
                  </a:cubicBezTo>
                  <a:lnTo>
                    <a:pt x="2553" y="2024"/>
                  </a:lnTo>
                  <a:cubicBezTo>
                    <a:pt x="2590" y="2076"/>
                    <a:pt x="2597" y="2092"/>
                    <a:pt x="2659" y="2068"/>
                  </a:cubicBezTo>
                  <a:lnTo>
                    <a:pt x="2659" y="2068"/>
                  </a:lnTo>
                  <a:cubicBezTo>
                    <a:pt x="2737" y="2037"/>
                    <a:pt x="2720" y="2110"/>
                    <a:pt x="2663" y="2130"/>
                  </a:cubicBezTo>
                  <a:lnTo>
                    <a:pt x="2663" y="2130"/>
                  </a:lnTo>
                  <a:cubicBezTo>
                    <a:pt x="2636" y="2140"/>
                    <a:pt x="2531" y="2128"/>
                    <a:pt x="2531" y="2176"/>
                  </a:cubicBezTo>
                  <a:lnTo>
                    <a:pt x="2531" y="2176"/>
                  </a:lnTo>
                  <a:cubicBezTo>
                    <a:pt x="2532" y="2226"/>
                    <a:pt x="2627" y="2203"/>
                    <a:pt x="2652" y="2194"/>
                  </a:cubicBezTo>
                  <a:lnTo>
                    <a:pt x="2652" y="2194"/>
                  </a:lnTo>
                  <a:cubicBezTo>
                    <a:pt x="2700" y="2175"/>
                    <a:pt x="2749" y="2168"/>
                    <a:pt x="2797" y="2152"/>
                  </a:cubicBezTo>
                  <a:lnTo>
                    <a:pt x="2797" y="2152"/>
                  </a:lnTo>
                  <a:cubicBezTo>
                    <a:pt x="2897" y="2116"/>
                    <a:pt x="2849" y="1916"/>
                    <a:pt x="2878" y="1834"/>
                  </a:cubicBezTo>
                  <a:lnTo>
                    <a:pt x="2878" y="1834"/>
                  </a:lnTo>
                  <a:cubicBezTo>
                    <a:pt x="2893" y="1850"/>
                    <a:pt x="2900" y="1916"/>
                    <a:pt x="2912" y="1865"/>
                  </a:cubicBezTo>
                  <a:lnTo>
                    <a:pt x="2912" y="1865"/>
                  </a:lnTo>
                  <a:cubicBezTo>
                    <a:pt x="2920" y="1833"/>
                    <a:pt x="2906" y="1787"/>
                    <a:pt x="2899" y="1755"/>
                  </a:cubicBezTo>
                  <a:lnTo>
                    <a:pt x="2899" y="1755"/>
                  </a:lnTo>
                  <a:cubicBezTo>
                    <a:pt x="2892" y="1723"/>
                    <a:pt x="2893" y="1692"/>
                    <a:pt x="2891" y="1659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9" name="Freeform 47">
              <a:extLst>
                <a:ext uri="{FF2B5EF4-FFF2-40B4-BE49-F238E27FC236}">
                  <a16:creationId xmlns:a16="http://schemas.microsoft.com/office/drawing/2014/main" id="{6DADEC31-2FC0-3140-91AB-9A7D1A63D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0112" y="3813522"/>
              <a:ext cx="1071472" cy="1169403"/>
            </a:xfrm>
            <a:custGeom>
              <a:avLst/>
              <a:gdLst>
                <a:gd name="T0" fmla="*/ 1572 w 1642"/>
                <a:gd name="T1" fmla="*/ 681 h 1789"/>
                <a:gd name="T2" fmla="*/ 1514 w 1642"/>
                <a:gd name="T3" fmla="*/ 771 h 1789"/>
                <a:gd name="T4" fmla="*/ 1403 w 1642"/>
                <a:gd name="T5" fmla="*/ 907 h 1789"/>
                <a:gd name="T6" fmla="*/ 1401 w 1642"/>
                <a:gd name="T7" fmla="*/ 875 h 1789"/>
                <a:gd name="T8" fmla="*/ 1493 w 1642"/>
                <a:gd name="T9" fmla="*/ 632 h 1789"/>
                <a:gd name="T10" fmla="*/ 1498 w 1642"/>
                <a:gd name="T11" fmla="*/ 619 h 1789"/>
                <a:gd name="T12" fmla="*/ 1434 w 1642"/>
                <a:gd name="T13" fmla="*/ 570 h 1789"/>
                <a:gd name="T14" fmla="*/ 1392 w 1642"/>
                <a:gd name="T15" fmla="*/ 575 h 1789"/>
                <a:gd name="T16" fmla="*/ 1403 w 1642"/>
                <a:gd name="T17" fmla="*/ 486 h 1789"/>
                <a:gd name="T18" fmla="*/ 1414 w 1642"/>
                <a:gd name="T19" fmla="*/ 448 h 1789"/>
                <a:gd name="T20" fmla="*/ 1346 w 1642"/>
                <a:gd name="T21" fmla="*/ 415 h 1789"/>
                <a:gd name="T22" fmla="*/ 1304 w 1642"/>
                <a:gd name="T23" fmla="*/ 407 h 1789"/>
                <a:gd name="T24" fmla="*/ 1251 w 1642"/>
                <a:gd name="T25" fmla="*/ 363 h 1789"/>
                <a:gd name="T26" fmla="*/ 1209 w 1642"/>
                <a:gd name="T27" fmla="*/ 350 h 1789"/>
                <a:gd name="T28" fmla="*/ 1128 w 1642"/>
                <a:gd name="T29" fmla="*/ 342 h 1789"/>
                <a:gd name="T30" fmla="*/ 1007 w 1642"/>
                <a:gd name="T31" fmla="*/ 298 h 1789"/>
                <a:gd name="T32" fmla="*/ 949 w 1642"/>
                <a:gd name="T33" fmla="*/ 289 h 1789"/>
                <a:gd name="T34" fmla="*/ 892 w 1642"/>
                <a:gd name="T35" fmla="*/ 279 h 1789"/>
                <a:gd name="T36" fmla="*/ 791 w 1642"/>
                <a:gd name="T37" fmla="*/ 260 h 1789"/>
                <a:gd name="T38" fmla="*/ 717 w 1642"/>
                <a:gd name="T39" fmla="*/ 186 h 1789"/>
                <a:gd name="T40" fmla="*/ 665 w 1642"/>
                <a:gd name="T41" fmla="*/ 127 h 1789"/>
                <a:gd name="T42" fmla="*/ 660 w 1642"/>
                <a:gd name="T43" fmla="*/ 125 h 1789"/>
                <a:gd name="T44" fmla="*/ 543 w 1642"/>
                <a:gd name="T45" fmla="*/ 119 h 1789"/>
                <a:gd name="T46" fmla="*/ 502 w 1642"/>
                <a:gd name="T47" fmla="*/ 141 h 1789"/>
                <a:gd name="T48" fmla="*/ 504 w 1642"/>
                <a:gd name="T49" fmla="*/ 112 h 1789"/>
                <a:gd name="T50" fmla="*/ 508 w 1642"/>
                <a:gd name="T51" fmla="*/ 57 h 1789"/>
                <a:gd name="T52" fmla="*/ 400 w 1642"/>
                <a:gd name="T53" fmla="*/ 34 h 1789"/>
                <a:gd name="T54" fmla="*/ 299 w 1642"/>
                <a:gd name="T55" fmla="*/ 92 h 1789"/>
                <a:gd name="T56" fmla="*/ 191 w 1642"/>
                <a:gd name="T57" fmla="*/ 93 h 1789"/>
                <a:gd name="T58" fmla="*/ 136 w 1642"/>
                <a:gd name="T59" fmla="*/ 202 h 1789"/>
                <a:gd name="T60" fmla="*/ 141 w 1642"/>
                <a:gd name="T61" fmla="*/ 322 h 1789"/>
                <a:gd name="T62" fmla="*/ 8 w 1642"/>
                <a:gd name="T63" fmla="*/ 541 h 1789"/>
                <a:gd name="T64" fmla="*/ 10 w 1642"/>
                <a:gd name="T65" fmla="*/ 597 h 1789"/>
                <a:gd name="T66" fmla="*/ 46 w 1642"/>
                <a:gd name="T67" fmla="*/ 680 h 1789"/>
                <a:gd name="T68" fmla="*/ 28 w 1642"/>
                <a:gd name="T69" fmla="*/ 736 h 1789"/>
                <a:gd name="T70" fmla="*/ 18 w 1642"/>
                <a:gd name="T71" fmla="*/ 918 h 1789"/>
                <a:gd name="T72" fmla="*/ 67 w 1642"/>
                <a:gd name="T73" fmla="*/ 951 h 1789"/>
                <a:gd name="T74" fmla="*/ 170 w 1642"/>
                <a:gd name="T75" fmla="*/ 993 h 1789"/>
                <a:gd name="T76" fmla="*/ 223 w 1642"/>
                <a:gd name="T77" fmla="*/ 1007 h 1789"/>
                <a:gd name="T78" fmla="*/ 307 w 1642"/>
                <a:gd name="T79" fmla="*/ 1061 h 1789"/>
                <a:gd name="T80" fmla="*/ 340 w 1642"/>
                <a:gd name="T81" fmla="*/ 1109 h 1789"/>
                <a:gd name="T82" fmla="*/ 414 w 1642"/>
                <a:gd name="T83" fmla="*/ 1192 h 1789"/>
                <a:gd name="T84" fmla="*/ 502 w 1642"/>
                <a:gd name="T85" fmla="*/ 1258 h 1789"/>
                <a:gd name="T86" fmla="*/ 525 w 1642"/>
                <a:gd name="T87" fmla="*/ 1336 h 1789"/>
                <a:gd name="T88" fmla="*/ 506 w 1642"/>
                <a:gd name="T89" fmla="*/ 1361 h 1789"/>
                <a:gd name="T90" fmla="*/ 505 w 1642"/>
                <a:gd name="T91" fmla="*/ 1407 h 1789"/>
                <a:gd name="T92" fmla="*/ 526 w 1642"/>
                <a:gd name="T93" fmla="*/ 1483 h 1789"/>
                <a:gd name="T94" fmla="*/ 518 w 1642"/>
                <a:gd name="T95" fmla="*/ 1581 h 1789"/>
                <a:gd name="T96" fmla="*/ 557 w 1642"/>
                <a:gd name="T97" fmla="*/ 1685 h 1789"/>
                <a:gd name="T98" fmla="*/ 637 w 1642"/>
                <a:gd name="T99" fmla="*/ 1747 h 1789"/>
                <a:gd name="T100" fmla="*/ 1513 w 1642"/>
                <a:gd name="T101" fmla="*/ 1711 h 1789"/>
                <a:gd name="T102" fmla="*/ 1511 w 1642"/>
                <a:gd name="T103" fmla="*/ 1615 h 1789"/>
                <a:gd name="T104" fmla="*/ 1486 w 1642"/>
                <a:gd name="T105" fmla="*/ 1295 h 1789"/>
                <a:gd name="T106" fmla="*/ 1501 w 1642"/>
                <a:gd name="T107" fmla="*/ 1198 h 1789"/>
                <a:gd name="T108" fmla="*/ 1551 w 1642"/>
                <a:gd name="T109" fmla="*/ 866 h 1789"/>
                <a:gd name="T110" fmla="*/ 1602 w 1642"/>
                <a:gd name="T111" fmla="*/ 777 h 1789"/>
                <a:gd name="T112" fmla="*/ 1618 w 1642"/>
                <a:gd name="T113" fmla="*/ 595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42" h="1789">
                  <a:moveTo>
                    <a:pt x="1618" y="595"/>
                  </a:moveTo>
                  <a:lnTo>
                    <a:pt x="1618" y="595"/>
                  </a:lnTo>
                  <a:cubicBezTo>
                    <a:pt x="1597" y="602"/>
                    <a:pt x="1580" y="663"/>
                    <a:pt x="1572" y="681"/>
                  </a:cubicBezTo>
                  <a:lnTo>
                    <a:pt x="1572" y="681"/>
                  </a:lnTo>
                  <a:cubicBezTo>
                    <a:pt x="1556" y="713"/>
                    <a:pt x="1537" y="743"/>
                    <a:pt x="1514" y="771"/>
                  </a:cubicBezTo>
                  <a:lnTo>
                    <a:pt x="1514" y="771"/>
                  </a:lnTo>
                  <a:cubicBezTo>
                    <a:pt x="1473" y="826"/>
                    <a:pt x="1439" y="886"/>
                    <a:pt x="1397" y="941"/>
                  </a:cubicBezTo>
                  <a:lnTo>
                    <a:pt x="1397" y="941"/>
                  </a:lnTo>
                  <a:cubicBezTo>
                    <a:pt x="1397" y="928"/>
                    <a:pt x="1401" y="919"/>
                    <a:pt x="1403" y="907"/>
                  </a:cubicBezTo>
                  <a:lnTo>
                    <a:pt x="1403" y="907"/>
                  </a:lnTo>
                  <a:cubicBezTo>
                    <a:pt x="1404" y="896"/>
                    <a:pt x="1401" y="887"/>
                    <a:pt x="1401" y="875"/>
                  </a:cubicBezTo>
                  <a:lnTo>
                    <a:pt x="1401" y="875"/>
                  </a:lnTo>
                  <a:cubicBezTo>
                    <a:pt x="1402" y="833"/>
                    <a:pt x="1427" y="802"/>
                    <a:pt x="1448" y="767"/>
                  </a:cubicBezTo>
                  <a:lnTo>
                    <a:pt x="1448" y="767"/>
                  </a:lnTo>
                  <a:cubicBezTo>
                    <a:pt x="1472" y="724"/>
                    <a:pt x="1474" y="676"/>
                    <a:pt x="1493" y="632"/>
                  </a:cubicBezTo>
                  <a:lnTo>
                    <a:pt x="1493" y="632"/>
                  </a:lnTo>
                  <a:cubicBezTo>
                    <a:pt x="1495" y="627"/>
                    <a:pt x="1497" y="623"/>
                    <a:pt x="1498" y="619"/>
                  </a:cubicBezTo>
                  <a:lnTo>
                    <a:pt x="1498" y="619"/>
                  </a:lnTo>
                  <a:cubicBezTo>
                    <a:pt x="1487" y="614"/>
                    <a:pt x="1473" y="609"/>
                    <a:pt x="1466" y="603"/>
                  </a:cubicBezTo>
                  <a:lnTo>
                    <a:pt x="1466" y="603"/>
                  </a:lnTo>
                  <a:cubicBezTo>
                    <a:pt x="1454" y="594"/>
                    <a:pt x="1447" y="576"/>
                    <a:pt x="1434" y="570"/>
                  </a:cubicBezTo>
                  <a:lnTo>
                    <a:pt x="1434" y="570"/>
                  </a:lnTo>
                  <a:cubicBezTo>
                    <a:pt x="1420" y="565"/>
                    <a:pt x="1401" y="582"/>
                    <a:pt x="1392" y="575"/>
                  </a:cubicBezTo>
                  <a:lnTo>
                    <a:pt x="1392" y="575"/>
                  </a:lnTo>
                  <a:cubicBezTo>
                    <a:pt x="1385" y="570"/>
                    <a:pt x="1394" y="543"/>
                    <a:pt x="1396" y="536"/>
                  </a:cubicBezTo>
                  <a:lnTo>
                    <a:pt x="1396" y="536"/>
                  </a:lnTo>
                  <a:cubicBezTo>
                    <a:pt x="1400" y="519"/>
                    <a:pt x="1400" y="503"/>
                    <a:pt x="1403" y="486"/>
                  </a:cubicBezTo>
                  <a:lnTo>
                    <a:pt x="1403" y="486"/>
                  </a:lnTo>
                  <a:cubicBezTo>
                    <a:pt x="1405" y="476"/>
                    <a:pt x="1416" y="459"/>
                    <a:pt x="1414" y="448"/>
                  </a:cubicBezTo>
                  <a:lnTo>
                    <a:pt x="1414" y="448"/>
                  </a:lnTo>
                  <a:cubicBezTo>
                    <a:pt x="1413" y="428"/>
                    <a:pt x="1399" y="436"/>
                    <a:pt x="1384" y="431"/>
                  </a:cubicBezTo>
                  <a:lnTo>
                    <a:pt x="1384" y="431"/>
                  </a:lnTo>
                  <a:cubicBezTo>
                    <a:pt x="1370" y="426"/>
                    <a:pt x="1361" y="418"/>
                    <a:pt x="1346" y="415"/>
                  </a:cubicBezTo>
                  <a:lnTo>
                    <a:pt x="1346" y="415"/>
                  </a:lnTo>
                  <a:cubicBezTo>
                    <a:pt x="1329" y="413"/>
                    <a:pt x="1312" y="421"/>
                    <a:pt x="1304" y="407"/>
                  </a:cubicBezTo>
                  <a:lnTo>
                    <a:pt x="1304" y="407"/>
                  </a:lnTo>
                  <a:cubicBezTo>
                    <a:pt x="1297" y="395"/>
                    <a:pt x="1308" y="377"/>
                    <a:pt x="1297" y="366"/>
                  </a:cubicBezTo>
                  <a:lnTo>
                    <a:pt x="1297" y="366"/>
                  </a:lnTo>
                  <a:cubicBezTo>
                    <a:pt x="1286" y="355"/>
                    <a:pt x="1266" y="364"/>
                    <a:pt x="1251" y="363"/>
                  </a:cubicBezTo>
                  <a:lnTo>
                    <a:pt x="1251" y="363"/>
                  </a:lnTo>
                  <a:cubicBezTo>
                    <a:pt x="1235" y="361"/>
                    <a:pt x="1225" y="349"/>
                    <a:pt x="1209" y="350"/>
                  </a:cubicBezTo>
                  <a:lnTo>
                    <a:pt x="1209" y="350"/>
                  </a:lnTo>
                  <a:cubicBezTo>
                    <a:pt x="1194" y="350"/>
                    <a:pt x="1182" y="360"/>
                    <a:pt x="1165" y="359"/>
                  </a:cubicBezTo>
                  <a:lnTo>
                    <a:pt x="1165" y="359"/>
                  </a:lnTo>
                  <a:cubicBezTo>
                    <a:pt x="1148" y="358"/>
                    <a:pt x="1141" y="352"/>
                    <a:pt x="1128" y="342"/>
                  </a:cubicBezTo>
                  <a:lnTo>
                    <a:pt x="1128" y="342"/>
                  </a:lnTo>
                  <a:cubicBezTo>
                    <a:pt x="1095" y="315"/>
                    <a:pt x="1047" y="305"/>
                    <a:pt x="1007" y="298"/>
                  </a:cubicBezTo>
                  <a:lnTo>
                    <a:pt x="1007" y="298"/>
                  </a:lnTo>
                  <a:cubicBezTo>
                    <a:pt x="996" y="296"/>
                    <a:pt x="984" y="293"/>
                    <a:pt x="973" y="290"/>
                  </a:cubicBezTo>
                  <a:lnTo>
                    <a:pt x="973" y="290"/>
                  </a:lnTo>
                  <a:cubicBezTo>
                    <a:pt x="964" y="290"/>
                    <a:pt x="956" y="290"/>
                    <a:pt x="949" y="289"/>
                  </a:cubicBezTo>
                  <a:lnTo>
                    <a:pt x="949" y="289"/>
                  </a:lnTo>
                  <a:cubicBezTo>
                    <a:pt x="929" y="285"/>
                    <a:pt x="910" y="281"/>
                    <a:pt x="892" y="279"/>
                  </a:cubicBezTo>
                  <a:lnTo>
                    <a:pt x="892" y="279"/>
                  </a:lnTo>
                  <a:cubicBezTo>
                    <a:pt x="872" y="277"/>
                    <a:pt x="857" y="268"/>
                    <a:pt x="838" y="266"/>
                  </a:cubicBezTo>
                  <a:lnTo>
                    <a:pt x="838" y="266"/>
                  </a:lnTo>
                  <a:cubicBezTo>
                    <a:pt x="821" y="264"/>
                    <a:pt x="806" y="262"/>
                    <a:pt x="791" y="260"/>
                  </a:cubicBezTo>
                  <a:lnTo>
                    <a:pt x="791" y="260"/>
                  </a:lnTo>
                  <a:cubicBezTo>
                    <a:pt x="752" y="254"/>
                    <a:pt x="730" y="218"/>
                    <a:pt x="717" y="186"/>
                  </a:cubicBezTo>
                  <a:lnTo>
                    <a:pt x="717" y="186"/>
                  </a:lnTo>
                  <a:cubicBezTo>
                    <a:pt x="711" y="173"/>
                    <a:pt x="701" y="158"/>
                    <a:pt x="692" y="146"/>
                  </a:cubicBezTo>
                  <a:lnTo>
                    <a:pt x="692" y="146"/>
                  </a:lnTo>
                  <a:cubicBezTo>
                    <a:pt x="684" y="138"/>
                    <a:pt x="673" y="133"/>
                    <a:pt x="665" y="127"/>
                  </a:cubicBezTo>
                  <a:lnTo>
                    <a:pt x="665" y="127"/>
                  </a:lnTo>
                  <a:cubicBezTo>
                    <a:pt x="664" y="126"/>
                    <a:pt x="662" y="125"/>
                    <a:pt x="660" y="125"/>
                  </a:cubicBezTo>
                  <a:lnTo>
                    <a:pt x="660" y="125"/>
                  </a:lnTo>
                  <a:cubicBezTo>
                    <a:pt x="633" y="135"/>
                    <a:pt x="626" y="109"/>
                    <a:pt x="603" y="96"/>
                  </a:cubicBezTo>
                  <a:lnTo>
                    <a:pt x="603" y="96"/>
                  </a:lnTo>
                  <a:cubicBezTo>
                    <a:pt x="569" y="75"/>
                    <a:pt x="572" y="122"/>
                    <a:pt x="543" y="119"/>
                  </a:cubicBezTo>
                  <a:lnTo>
                    <a:pt x="543" y="119"/>
                  </a:lnTo>
                  <a:cubicBezTo>
                    <a:pt x="533" y="139"/>
                    <a:pt x="528" y="151"/>
                    <a:pt x="502" y="141"/>
                  </a:cubicBezTo>
                  <a:lnTo>
                    <a:pt x="502" y="141"/>
                  </a:lnTo>
                  <a:cubicBezTo>
                    <a:pt x="496" y="138"/>
                    <a:pt x="483" y="134"/>
                    <a:pt x="482" y="125"/>
                  </a:cubicBezTo>
                  <a:lnTo>
                    <a:pt x="482" y="125"/>
                  </a:lnTo>
                  <a:cubicBezTo>
                    <a:pt x="482" y="109"/>
                    <a:pt x="495" y="118"/>
                    <a:pt x="504" y="112"/>
                  </a:cubicBezTo>
                  <a:lnTo>
                    <a:pt x="504" y="112"/>
                  </a:lnTo>
                  <a:cubicBezTo>
                    <a:pt x="527" y="97"/>
                    <a:pt x="508" y="77"/>
                    <a:pt x="508" y="57"/>
                  </a:cubicBezTo>
                  <a:lnTo>
                    <a:pt x="508" y="57"/>
                  </a:lnTo>
                  <a:cubicBezTo>
                    <a:pt x="508" y="35"/>
                    <a:pt x="526" y="24"/>
                    <a:pt x="522" y="0"/>
                  </a:cubicBezTo>
                  <a:lnTo>
                    <a:pt x="522" y="0"/>
                  </a:lnTo>
                  <a:cubicBezTo>
                    <a:pt x="479" y="6"/>
                    <a:pt x="437" y="11"/>
                    <a:pt x="400" y="34"/>
                  </a:cubicBezTo>
                  <a:lnTo>
                    <a:pt x="400" y="34"/>
                  </a:lnTo>
                  <a:cubicBezTo>
                    <a:pt x="366" y="55"/>
                    <a:pt x="338" y="80"/>
                    <a:pt x="299" y="92"/>
                  </a:cubicBezTo>
                  <a:lnTo>
                    <a:pt x="299" y="92"/>
                  </a:lnTo>
                  <a:cubicBezTo>
                    <a:pt x="274" y="99"/>
                    <a:pt x="215" y="105"/>
                    <a:pt x="191" y="93"/>
                  </a:cubicBezTo>
                  <a:lnTo>
                    <a:pt x="191" y="93"/>
                  </a:lnTo>
                  <a:lnTo>
                    <a:pt x="191" y="93"/>
                  </a:lnTo>
                  <a:cubicBezTo>
                    <a:pt x="187" y="94"/>
                    <a:pt x="182" y="94"/>
                    <a:pt x="177" y="94"/>
                  </a:cubicBezTo>
                  <a:lnTo>
                    <a:pt x="177" y="94"/>
                  </a:lnTo>
                  <a:cubicBezTo>
                    <a:pt x="113" y="94"/>
                    <a:pt x="133" y="162"/>
                    <a:pt x="136" y="202"/>
                  </a:cubicBezTo>
                  <a:lnTo>
                    <a:pt x="136" y="202"/>
                  </a:lnTo>
                  <a:cubicBezTo>
                    <a:pt x="138" y="242"/>
                    <a:pt x="139" y="282"/>
                    <a:pt x="141" y="322"/>
                  </a:cubicBezTo>
                  <a:lnTo>
                    <a:pt x="141" y="322"/>
                  </a:lnTo>
                  <a:cubicBezTo>
                    <a:pt x="142" y="364"/>
                    <a:pt x="149" y="378"/>
                    <a:pt x="114" y="403"/>
                  </a:cubicBezTo>
                  <a:lnTo>
                    <a:pt x="114" y="403"/>
                  </a:lnTo>
                  <a:cubicBezTo>
                    <a:pt x="67" y="435"/>
                    <a:pt x="15" y="481"/>
                    <a:pt x="8" y="541"/>
                  </a:cubicBezTo>
                  <a:lnTo>
                    <a:pt x="8" y="541"/>
                  </a:lnTo>
                  <a:cubicBezTo>
                    <a:pt x="7" y="557"/>
                    <a:pt x="0" y="582"/>
                    <a:pt x="10" y="597"/>
                  </a:cubicBezTo>
                  <a:lnTo>
                    <a:pt x="10" y="597"/>
                  </a:lnTo>
                  <a:cubicBezTo>
                    <a:pt x="19" y="610"/>
                    <a:pt x="42" y="615"/>
                    <a:pt x="52" y="629"/>
                  </a:cubicBezTo>
                  <a:lnTo>
                    <a:pt x="52" y="629"/>
                  </a:lnTo>
                  <a:cubicBezTo>
                    <a:pt x="66" y="650"/>
                    <a:pt x="58" y="662"/>
                    <a:pt x="46" y="680"/>
                  </a:cubicBezTo>
                  <a:lnTo>
                    <a:pt x="46" y="680"/>
                  </a:lnTo>
                  <a:cubicBezTo>
                    <a:pt x="33" y="700"/>
                    <a:pt x="31" y="711"/>
                    <a:pt x="28" y="736"/>
                  </a:cubicBezTo>
                  <a:lnTo>
                    <a:pt x="28" y="736"/>
                  </a:lnTo>
                  <a:cubicBezTo>
                    <a:pt x="24" y="777"/>
                    <a:pt x="22" y="819"/>
                    <a:pt x="16" y="860"/>
                  </a:cubicBezTo>
                  <a:lnTo>
                    <a:pt x="16" y="860"/>
                  </a:lnTo>
                  <a:cubicBezTo>
                    <a:pt x="13" y="875"/>
                    <a:pt x="10" y="903"/>
                    <a:pt x="18" y="918"/>
                  </a:cubicBezTo>
                  <a:lnTo>
                    <a:pt x="18" y="918"/>
                  </a:lnTo>
                  <a:cubicBezTo>
                    <a:pt x="27" y="931"/>
                    <a:pt x="54" y="939"/>
                    <a:pt x="67" y="951"/>
                  </a:cubicBezTo>
                  <a:lnTo>
                    <a:pt x="67" y="951"/>
                  </a:lnTo>
                  <a:cubicBezTo>
                    <a:pt x="85" y="966"/>
                    <a:pt x="91" y="977"/>
                    <a:pt x="114" y="982"/>
                  </a:cubicBezTo>
                  <a:lnTo>
                    <a:pt x="114" y="982"/>
                  </a:lnTo>
                  <a:cubicBezTo>
                    <a:pt x="134" y="986"/>
                    <a:pt x="151" y="988"/>
                    <a:pt x="170" y="993"/>
                  </a:cubicBezTo>
                  <a:lnTo>
                    <a:pt x="170" y="993"/>
                  </a:lnTo>
                  <a:cubicBezTo>
                    <a:pt x="189" y="999"/>
                    <a:pt x="204" y="1006"/>
                    <a:pt x="223" y="1007"/>
                  </a:cubicBezTo>
                  <a:lnTo>
                    <a:pt x="223" y="1007"/>
                  </a:lnTo>
                  <a:cubicBezTo>
                    <a:pt x="244" y="1008"/>
                    <a:pt x="260" y="998"/>
                    <a:pt x="276" y="1015"/>
                  </a:cubicBezTo>
                  <a:lnTo>
                    <a:pt x="276" y="1015"/>
                  </a:lnTo>
                  <a:cubicBezTo>
                    <a:pt x="286" y="1026"/>
                    <a:pt x="297" y="1048"/>
                    <a:pt x="307" y="1061"/>
                  </a:cubicBezTo>
                  <a:lnTo>
                    <a:pt x="307" y="1061"/>
                  </a:lnTo>
                  <a:cubicBezTo>
                    <a:pt x="318" y="1076"/>
                    <a:pt x="330" y="1093"/>
                    <a:pt x="340" y="1109"/>
                  </a:cubicBezTo>
                  <a:lnTo>
                    <a:pt x="340" y="1109"/>
                  </a:lnTo>
                  <a:cubicBezTo>
                    <a:pt x="352" y="1130"/>
                    <a:pt x="363" y="1136"/>
                    <a:pt x="383" y="1149"/>
                  </a:cubicBezTo>
                  <a:lnTo>
                    <a:pt x="383" y="1149"/>
                  </a:lnTo>
                  <a:cubicBezTo>
                    <a:pt x="405" y="1163"/>
                    <a:pt x="401" y="1171"/>
                    <a:pt x="414" y="1192"/>
                  </a:cubicBezTo>
                  <a:lnTo>
                    <a:pt x="414" y="1192"/>
                  </a:lnTo>
                  <a:cubicBezTo>
                    <a:pt x="435" y="1225"/>
                    <a:pt x="479" y="1229"/>
                    <a:pt x="502" y="1258"/>
                  </a:cubicBezTo>
                  <a:lnTo>
                    <a:pt x="502" y="1258"/>
                  </a:lnTo>
                  <a:cubicBezTo>
                    <a:pt x="515" y="1275"/>
                    <a:pt x="514" y="1294"/>
                    <a:pt x="518" y="1314"/>
                  </a:cubicBezTo>
                  <a:lnTo>
                    <a:pt x="518" y="1314"/>
                  </a:lnTo>
                  <a:cubicBezTo>
                    <a:pt x="520" y="1326"/>
                    <a:pt x="527" y="1324"/>
                    <a:pt x="525" y="1336"/>
                  </a:cubicBezTo>
                  <a:lnTo>
                    <a:pt x="525" y="1336"/>
                  </a:lnTo>
                  <a:cubicBezTo>
                    <a:pt x="522" y="1346"/>
                    <a:pt x="509" y="1351"/>
                    <a:pt x="506" y="1361"/>
                  </a:cubicBezTo>
                  <a:lnTo>
                    <a:pt x="506" y="1361"/>
                  </a:lnTo>
                  <a:cubicBezTo>
                    <a:pt x="500" y="1373"/>
                    <a:pt x="504" y="1387"/>
                    <a:pt x="504" y="1400"/>
                  </a:cubicBezTo>
                  <a:lnTo>
                    <a:pt x="504" y="1400"/>
                  </a:lnTo>
                  <a:cubicBezTo>
                    <a:pt x="505" y="1403"/>
                    <a:pt x="505" y="1405"/>
                    <a:pt x="505" y="1407"/>
                  </a:cubicBezTo>
                  <a:lnTo>
                    <a:pt x="505" y="1407"/>
                  </a:lnTo>
                  <a:cubicBezTo>
                    <a:pt x="508" y="1434"/>
                    <a:pt x="512" y="1460"/>
                    <a:pt x="526" y="1483"/>
                  </a:cubicBezTo>
                  <a:lnTo>
                    <a:pt x="526" y="1483"/>
                  </a:lnTo>
                  <a:cubicBezTo>
                    <a:pt x="535" y="1500"/>
                    <a:pt x="544" y="1520"/>
                    <a:pt x="543" y="1540"/>
                  </a:cubicBezTo>
                  <a:lnTo>
                    <a:pt x="543" y="1540"/>
                  </a:lnTo>
                  <a:cubicBezTo>
                    <a:pt x="542" y="1562"/>
                    <a:pt x="527" y="1563"/>
                    <a:pt x="518" y="1581"/>
                  </a:cubicBezTo>
                  <a:lnTo>
                    <a:pt x="518" y="1581"/>
                  </a:lnTo>
                  <a:cubicBezTo>
                    <a:pt x="498" y="1622"/>
                    <a:pt x="545" y="1651"/>
                    <a:pt x="557" y="1685"/>
                  </a:cubicBezTo>
                  <a:lnTo>
                    <a:pt x="557" y="1685"/>
                  </a:lnTo>
                  <a:cubicBezTo>
                    <a:pt x="564" y="1702"/>
                    <a:pt x="561" y="1723"/>
                    <a:pt x="579" y="1736"/>
                  </a:cubicBezTo>
                  <a:lnTo>
                    <a:pt x="579" y="1736"/>
                  </a:lnTo>
                  <a:cubicBezTo>
                    <a:pt x="595" y="1748"/>
                    <a:pt x="618" y="1743"/>
                    <a:pt x="637" y="1747"/>
                  </a:cubicBezTo>
                  <a:lnTo>
                    <a:pt x="637" y="1747"/>
                  </a:lnTo>
                  <a:cubicBezTo>
                    <a:pt x="662" y="1753"/>
                    <a:pt x="671" y="1770"/>
                    <a:pt x="679" y="1788"/>
                  </a:cubicBezTo>
                  <a:lnTo>
                    <a:pt x="1513" y="1711"/>
                  </a:lnTo>
                  <a:lnTo>
                    <a:pt x="1513" y="1711"/>
                  </a:lnTo>
                  <a:cubicBezTo>
                    <a:pt x="1512" y="1679"/>
                    <a:pt x="1514" y="1648"/>
                    <a:pt x="1511" y="1615"/>
                  </a:cubicBezTo>
                  <a:lnTo>
                    <a:pt x="1511" y="1615"/>
                  </a:lnTo>
                  <a:cubicBezTo>
                    <a:pt x="1504" y="1539"/>
                    <a:pt x="1452" y="1475"/>
                    <a:pt x="1458" y="1396"/>
                  </a:cubicBezTo>
                  <a:lnTo>
                    <a:pt x="1458" y="1396"/>
                  </a:lnTo>
                  <a:cubicBezTo>
                    <a:pt x="1461" y="1360"/>
                    <a:pt x="1475" y="1329"/>
                    <a:pt x="1486" y="1295"/>
                  </a:cubicBezTo>
                  <a:lnTo>
                    <a:pt x="1486" y="1295"/>
                  </a:lnTo>
                  <a:cubicBezTo>
                    <a:pt x="1497" y="1264"/>
                    <a:pt x="1499" y="1231"/>
                    <a:pt x="1501" y="1198"/>
                  </a:cubicBezTo>
                  <a:lnTo>
                    <a:pt x="1501" y="1198"/>
                  </a:lnTo>
                  <a:cubicBezTo>
                    <a:pt x="1504" y="1124"/>
                    <a:pt x="1529" y="1056"/>
                    <a:pt x="1537" y="982"/>
                  </a:cubicBezTo>
                  <a:lnTo>
                    <a:pt x="1537" y="982"/>
                  </a:lnTo>
                  <a:cubicBezTo>
                    <a:pt x="1540" y="943"/>
                    <a:pt x="1539" y="903"/>
                    <a:pt x="1551" y="866"/>
                  </a:cubicBezTo>
                  <a:lnTo>
                    <a:pt x="1551" y="866"/>
                  </a:lnTo>
                  <a:cubicBezTo>
                    <a:pt x="1561" y="832"/>
                    <a:pt x="1583" y="807"/>
                    <a:pt x="1602" y="777"/>
                  </a:cubicBezTo>
                  <a:lnTo>
                    <a:pt x="1602" y="777"/>
                  </a:lnTo>
                  <a:cubicBezTo>
                    <a:pt x="1625" y="741"/>
                    <a:pt x="1637" y="700"/>
                    <a:pt x="1638" y="657"/>
                  </a:cubicBezTo>
                  <a:lnTo>
                    <a:pt x="1638" y="657"/>
                  </a:lnTo>
                  <a:cubicBezTo>
                    <a:pt x="1639" y="645"/>
                    <a:pt x="1641" y="587"/>
                    <a:pt x="1618" y="595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0" name="Freeform 48">
              <a:extLst>
                <a:ext uri="{FF2B5EF4-FFF2-40B4-BE49-F238E27FC236}">
                  <a16:creationId xmlns:a16="http://schemas.microsoft.com/office/drawing/2014/main" id="{A8C094ED-BC7C-CA47-ACA9-7DACDB1D5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2838" y="4421266"/>
              <a:ext cx="1676336" cy="2796773"/>
            </a:xfrm>
            <a:custGeom>
              <a:avLst/>
              <a:gdLst>
                <a:gd name="T0" fmla="*/ 2549 w 2568"/>
                <a:gd name="T1" fmla="*/ 3686 h 4280"/>
                <a:gd name="T2" fmla="*/ 2506 w 2568"/>
                <a:gd name="T3" fmla="*/ 3627 h 4280"/>
                <a:gd name="T4" fmla="*/ 2489 w 2568"/>
                <a:gd name="T5" fmla="*/ 3549 h 4280"/>
                <a:gd name="T6" fmla="*/ 2480 w 2568"/>
                <a:gd name="T7" fmla="*/ 3500 h 4280"/>
                <a:gd name="T8" fmla="*/ 1145 w 2568"/>
                <a:gd name="T9" fmla="*/ 1401 h 4280"/>
                <a:gd name="T10" fmla="*/ 205 w 2568"/>
                <a:gd name="T11" fmla="*/ 105 h 4280"/>
                <a:gd name="T12" fmla="*/ 190 w 2568"/>
                <a:gd name="T13" fmla="*/ 210 h 4280"/>
                <a:gd name="T14" fmla="*/ 134 w 2568"/>
                <a:gd name="T15" fmla="*/ 403 h 4280"/>
                <a:gd name="T16" fmla="*/ 121 w 2568"/>
                <a:gd name="T17" fmla="*/ 464 h 4280"/>
                <a:gd name="T18" fmla="*/ 37 w 2568"/>
                <a:gd name="T19" fmla="*/ 682 h 4280"/>
                <a:gd name="T20" fmla="*/ 98 w 2568"/>
                <a:gd name="T21" fmla="*/ 890 h 4280"/>
                <a:gd name="T22" fmla="*/ 80 w 2568"/>
                <a:gd name="T23" fmla="*/ 1195 h 4280"/>
                <a:gd name="T24" fmla="*/ 65 w 2568"/>
                <a:gd name="T25" fmla="*/ 1289 h 4280"/>
                <a:gd name="T26" fmla="*/ 174 w 2568"/>
                <a:gd name="T27" fmla="*/ 1542 h 4280"/>
                <a:gd name="T28" fmla="*/ 146 w 2568"/>
                <a:gd name="T29" fmla="*/ 1650 h 4280"/>
                <a:gd name="T30" fmla="*/ 242 w 2568"/>
                <a:gd name="T31" fmla="*/ 1707 h 4280"/>
                <a:gd name="T32" fmla="*/ 274 w 2568"/>
                <a:gd name="T33" fmla="*/ 1752 h 4280"/>
                <a:gd name="T34" fmla="*/ 230 w 2568"/>
                <a:gd name="T35" fmla="*/ 1859 h 4280"/>
                <a:gd name="T36" fmla="*/ 262 w 2568"/>
                <a:gd name="T37" fmla="*/ 2053 h 4280"/>
                <a:gd name="T38" fmla="*/ 372 w 2568"/>
                <a:gd name="T39" fmla="*/ 2200 h 4280"/>
                <a:gd name="T40" fmla="*/ 319 w 2568"/>
                <a:gd name="T41" fmla="*/ 2215 h 4280"/>
                <a:gd name="T42" fmla="*/ 365 w 2568"/>
                <a:gd name="T43" fmla="*/ 2501 h 4280"/>
                <a:gd name="T44" fmla="*/ 397 w 2568"/>
                <a:gd name="T45" fmla="*/ 2624 h 4280"/>
                <a:gd name="T46" fmla="*/ 475 w 2568"/>
                <a:gd name="T47" fmla="*/ 2751 h 4280"/>
                <a:gd name="T48" fmla="*/ 534 w 2568"/>
                <a:gd name="T49" fmla="*/ 2874 h 4280"/>
                <a:gd name="T50" fmla="*/ 507 w 2568"/>
                <a:gd name="T51" fmla="*/ 2927 h 4280"/>
                <a:gd name="T52" fmla="*/ 540 w 2568"/>
                <a:gd name="T53" fmla="*/ 2912 h 4280"/>
                <a:gd name="T54" fmla="*/ 558 w 2568"/>
                <a:gd name="T55" fmla="*/ 3048 h 4280"/>
                <a:gd name="T56" fmla="*/ 539 w 2568"/>
                <a:gd name="T57" fmla="*/ 3123 h 4280"/>
                <a:gd name="T58" fmla="*/ 630 w 2568"/>
                <a:gd name="T59" fmla="*/ 3241 h 4280"/>
                <a:gd name="T60" fmla="*/ 782 w 2568"/>
                <a:gd name="T61" fmla="*/ 3298 h 4280"/>
                <a:gd name="T62" fmla="*/ 958 w 2568"/>
                <a:gd name="T63" fmla="*/ 3412 h 4280"/>
                <a:gd name="T64" fmla="*/ 1051 w 2568"/>
                <a:gd name="T65" fmla="*/ 3503 h 4280"/>
                <a:gd name="T66" fmla="*/ 1209 w 2568"/>
                <a:gd name="T67" fmla="*/ 3657 h 4280"/>
                <a:gd name="T68" fmla="*/ 1318 w 2568"/>
                <a:gd name="T69" fmla="*/ 3731 h 4280"/>
                <a:gd name="T70" fmla="*/ 1450 w 2568"/>
                <a:gd name="T71" fmla="*/ 4119 h 4280"/>
                <a:gd name="T72" fmla="*/ 1508 w 2568"/>
                <a:gd name="T73" fmla="*/ 4126 h 4280"/>
                <a:gd name="T74" fmla="*/ 1489 w 2568"/>
                <a:gd name="T75" fmla="*/ 4203 h 4280"/>
                <a:gd name="T76" fmla="*/ 1586 w 2568"/>
                <a:gd name="T77" fmla="*/ 4213 h 4280"/>
                <a:gd name="T78" fmla="*/ 2216 w 2568"/>
                <a:gd name="T79" fmla="*/ 4272 h 4280"/>
                <a:gd name="T80" fmla="*/ 2304 w 2568"/>
                <a:gd name="T81" fmla="*/ 4270 h 4280"/>
                <a:gd name="T82" fmla="*/ 2369 w 2568"/>
                <a:gd name="T83" fmla="*/ 4199 h 4280"/>
                <a:gd name="T84" fmla="*/ 2348 w 2568"/>
                <a:gd name="T85" fmla="*/ 4190 h 4280"/>
                <a:gd name="T86" fmla="*/ 2320 w 2568"/>
                <a:gd name="T87" fmla="*/ 4172 h 4280"/>
                <a:gd name="T88" fmla="*/ 2299 w 2568"/>
                <a:gd name="T89" fmla="*/ 4093 h 4280"/>
                <a:gd name="T90" fmla="*/ 2363 w 2568"/>
                <a:gd name="T91" fmla="*/ 4045 h 4280"/>
                <a:gd name="T92" fmla="*/ 2419 w 2568"/>
                <a:gd name="T93" fmla="*/ 3961 h 4280"/>
                <a:gd name="T94" fmla="*/ 2420 w 2568"/>
                <a:gd name="T95" fmla="*/ 3897 h 4280"/>
                <a:gd name="T96" fmla="*/ 2420 w 2568"/>
                <a:gd name="T97" fmla="*/ 3860 h 4280"/>
                <a:gd name="T98" fmla="*/ 2451 w 2568"/>
                <a:gd name="T99" fmla="*/ 3798 h 4280"/>
                <a:gd name="T100" fmla="*/ 2540 w 2568"/>
                <a:gd name="T101" fmla="*/ 3764 h 4280"/>
                <a:gd name="T102" fmla="*/ 2563 w 2568"/>
                <a:gd name="T103" fmla="*/ 3734 h 4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8" h="4280">
                  <a:moveTo>
                    <a:pt x="2552" y="3694"/>
                  </a:moveTo>
                  <a:lnTo>
                    <a:pt x="2552" y="3694"/>
                  </a:lnTo>
                  <a:cubicBezTo>
                    <a:pt x="2552" y="3693"/>
                    <a:pt x="2552" y="3693"/>
                    <a:pt x="2552" y="3692"/>
                  </a:cubicBezTo>
                  <a:lnTo>
                    <a:pt x="2552" y="3692"/>
                  </a:lnTo>
                  <a:cubicBezTo>
                    <a:pt x="2551" y="3690"/>
                    <a:pt x="2550" y="3688"/>
                    <a:pt x="2549" y="3686"/>
                  </a:cubicBezTo>
                  <a:lnTo>
                    <a:pt x="2549" y="3686"/>
                  </a:lnTo>
                  <a:cubicBezTo>
                    <a:pt x="2543" y="3676"/>
                    <a:pt x="2536" y="3668"/>
                    <a:pt x="2531" y="3659"/>
                  </a:cubicBezTo>
                  <a:lnTo>
                    <a:pt x="2531" y="3659"/>
                  </a:lnTo>
                  <a:cubicBezTo>
                    <a:pt x="2525" y="3650"/>
                    <a:pt x="2517" y="3628"/>
                    <a:pt x="2506" y="3627"/>
                  </a:cubicBezTo>
                  <a:lnTo>
                    <a:pt x="2506" y="3627"/>
                  </a:lnTo>
                  <a:cubicBezTo>
                    <a:pt x="2491" y="3621"/>
                    <a:pt x="2481" y="3611"/>
                    <a:pt x="2477" y="3594"/>
                  </a:cubicBezTo>
                  <a:lnTo>
                    <a:pt x="2477" y="3594"/>
                  </a:lnTo>
                  <a:cubicBezTo>
                    <a:pt x="2474" y="3583"/>
                    <a:pt x="2477" y="3583"/>
                    <a:pt x="2483" y="3574"/>
                  </a:cubicBezTo>
                  <a:lnTo>
                    <a:pt x="2483" y="3574"/>
                  </a:lnTo>
                  <a:cubicBezTo>
                    <a:pt x="2489" y="3566"/>
                    <a:pt x="2487" y="3556"/>
                    <a:pt x="2489" y="3549"/>
                  </a:cubicBezTo>
                  <a:lnTo>
                    <a:pt x="2489" y="3549"/>
                  </a:lnTo>
                  <a:cubicBezTo>
                    <a:pt x="2491" y="3542"/>
                    <a:pt x="2491" y="3534"/>
                    <a:pt x="2489" y="3529"/>
                  </a:cubicBezTo>
                  <a:lnTo>
                    <a:pt x="2489" y="3529"/>
                  </a:lnTo>
                  <a:cubicBezTo>
                    <a:pt x="2485" y="3520"/>
                    <a:pt x="2477" y="3510"/>
                    <a:pt x="2480" y="3500"/>
                  </a:cubicBezTo>
                  <a:lnTo>
                    <a:pt x="2480" y="3500"/>
                  </a:lnTo>
                  <a:cubicBezTo>
                    <a:pt x="2484" y="3480"/>
                    <a:pt x="2484" y="3475"/>
                    <a:pt x="2481" y="3457"/>
                  </a:cubicBezTo>
                  <a:lnTo>
                    <a:pt x="2481" y="3457"/>
                  </a:lnTo>
                  <a:cubicBezTo>
                    <a:pt x="2479" y="3445"/>
                    <a:pt x="2482" y="3433"/>
                    <a:pt x="2484" y="3422"/>
                  </a:cubicBezTo>
                  <a:lnTo>
                    <a:pt x="1110" y="1506"/>
                  </a:lnTo>
                  <a:lnTo>
                    <a:pt x="1145" y="1401"/>
                  </a:lnTo>
                  <a:lnTo>
                    <a:pt x="1409" y="333"/>
                  </a:lnTo>
                  <a:lnTo>
                    <a:pt x="1409" y="333"/>
                  </a:lnTo>
                  <a:cubicBezTo>
                    <a:pt x="818" y="189"/>
                    <a:pt x="387" y="57"/>
                    <a:pt x="210" y="0"/>
                  </a:cubicBezTo>
                  <a:lnTo>
                    <a:pt x="210" y="0"/>
                  </a:lnTo>
                  <a:cubicBezTo>
                    <a:pt x="212" y="34"/>
                    <a:pt x="203" y="70"/>
                    <a:pt x="205" y="105"/>
                  </a:cubicBezTo>
                  <a:lnTo>
                    <a:pt x="205" y="105"/>
                  </a:lnTo>
                  <a:cubicBezTo>
                    <a:pt x="206" y="125"/>
                    <a:pt x="211" y="147"/>
                    <a:pt x="208" y="168"/>
                  </a:cubicBezTo>
                  <a:lnTo>
                    <a:pt x="208" y="168"/>
                  </a:lnTo>
                  <a:cubicBezTo>
                    <a:pt x="205" y="183"/>
                    <a:pt x="195" y="195"/>
                    <a:pt x="190" y="210"/>
                  </a:cubicBezTo>
                  <a:lnTo>
                    <a:pt x="190" y="210"/>
                  </a:lnTo>
                  <a:cubicBezTo>
                    <a:pt x="177" y="242"/>
                    <a:pt x="184" y="277"/>
                    <a:pt x="168" y="308"/>
                  </a:cubicBezTo>
                  <a:lnTo>
                    <a:pt x="168" y="308"/>
                  </a:lnTo>
                  <a:cubicBezTo>
                    <a:pt x="159" y="326"/>
                    <a:pt x="149" y="339"/>
                    <a:pt x="147" y="359"/>
                  </a:cubicBezTo>
                  <a:lnTo>
                    <a:pt x="147" y="359"/>
                  </a:lnTo>
                  <a:cubicBezTo>
                    <a:pt x="144" y="377"/>
                    <a:pt x="148" y="389"/>
                    <a:pt x="134" y="403"/>
                  </a:cubicBezTo>
                  <a:lnTo>
                    <a:pt x="134" y="403"/>
                  </a:lnTo>
                  <a:cubicBezTo>
                    <a:pt x="124" y="412"/>
                    <a:pt x="105" y="410"/>
                    <a:pt x="106" y="427"/>
                  </a:cubicBezTo>
                  <a:lnTo>
                    <a:pt x="106" y="427"/>
                  </a:lnTo>
                  <a:cubicBezTo>
                    <a:pt x="107" y="441"/>
                    <a:pt x="128" y="447"/>
                    <a:pt x="121" y="464"/>
                  </a:cubicBezTo>
                  <a:lnTo>
                    <a:pt x="121" y="464"/>
                  </a:lnTo>
                  <a:cubicBezTo>
                    <a:pt x="110" y="487"/>
                    <a:pt x="58" y="477"/>
                    <a:pt x="40" y="499"/>
                  </a:cubicBezTo>
                  <a:lnTo>
                    <a:pt x="40" y="499"/>
                  </a:lnTo>
                  <a:cubicBezTo>
                    <a:pt x="24" y="519"/>
                    <a:pt x="6" y="566"/>
                    <a:pt x="3" y="591"/>
                  </a:cubicBezTo>
                  <a:lnTo>
                    <a:pt x="3" y="591"/>
                  </a:lnTo>
                  <a:cubicBezTo>
                    <a:pt x="0" y="621"/>
                    <a:pt x="26" y="653"/>
                    <a:pt x="37" y="682"/>
                  </a:cubicBezTo>
                  <a:lnTo>
                    <a:pt x="37" y="682"/>
                  </a:lnTo>
                  <a:cubicBezTo>
                    <a:pt x="52" y="717"/>
                    <a:pt x="52" y="759"/>
                    <a:pt x="70" y="792"/>
                  </a:cubicBezTo>
                  <a:lnTo>
                    <a:pt x="70" y="792"/>
                  </a:lnTo>
                  <a:cubicBezTo>
                    <a:pt x="90" y="828"/>
                    <a:pt x="100" y="848"/>
                    <a:pt x="98" y="890"/>
                  </a:cubicBezTo>
                  <a:lnTo>
                    <a:pt x="98" y="890"/>
                  </a:lnTo>
                  <a:cubicBezTo>
                    <a:pt x="95" y="928"/>
                    <a:pt x="95" y="965"/>
                    <a:pt x="85" y="1002"/>
                  </a:cubicBezTo>
                  <a:lnTo>
                    <a:pt x="85" y="1002"/>
                  </a:lnTo>
                  <a:cubicBezTo>
                    <a:pt x="78" y="1033"/>
                    <a:pt x="50" y="1065"/>
                    <a:pt x="57" y="1097"/>
                  </a:cubicBezTo>
                  <a:lnTo>
                    <a:pt x="57" y="1097"/>
                  </a:lnTo>
                  <a:cubicBezTo>
                    <a:pt x="65" y="1129"/>
                    <a:pt x="80" y="1161"/>
                    <a:pt x="80" y="1195"/>
                  </a:cubicBezTo>
                  <a:lnTo>
                    <a:pt x="80" y="1195"/>
                  </a:lnTo>
                  <a:cubicBezTo>
                    <a:pt x="79" y="1217"/>
                    <a:pt x="61" y="1228"/>
                    <a:pt x="55" y="1246"/>
                  </a:cubicBezTo>
                  <a:lnTo>
                    <a:pt x="55" y="1246"/>
                  </a:lnTo>
                  <a:cubicBezTo>
                    <a:pt x="50" y="1264"/>
                    <a:pt x="58" y="1274"/>
                    <a:pt x="65" y="1289"/>
                  </a:cubicBezTo>
                  <a:lnTo>
                    <a:pt x="65" y="1289"/>
                  </a:lnTo>
                  <a:cubicBezTo>
                    <a:pt x="85" y="1330"/>
                    <a:pt x="106" y="1372"/>
                    <a:pt x="122" y="1415"/>
                  </a:cubicBezTo>
                  <a:lnTo>
                    <a:pt x="122" y="1415"/>
                  </a:lnTo>
                  <a:cubicBezTo>
                    <a:pt x="130" y="1435"/>
                    <a:pt x="144" y="1456"/>
                    <a:pt x="156" y="1475"/>
                  </a:cubicBezTo>
                  <a:lnTo>
                    <a:pt x="156" y="1475"/>
                  </a:lnTo>
                  <a:cubicBezTo>
                    <a:pt x="171" y="1500"/>
                    <a:pt x="174" y="1513"/>
                    <a:pt x="174" y="1542"/>
                  </a:cubicBezTo>
                  <a:lnTo>
                    <a:pt x="174" y="1542"/>
                  </a:lnTo>
                  <a:cubicBezTo>
                    <a:pt x="174" y="1568"/>
                    <a:pt x="173" y="1584"/>
                    <a:pt x="156" y="1605"/>
                  </a:cubicBezTo>
                  <a:lnTo>
                    <a:pt x="156" y="1605"/>
                  </a:lnTo>
                  <a:cubicBezTo>
                    <a:pt x="143" y="1621"/>
                    <a:pt x="117" y="1634"/>
                    <a:pt x="146" y="1650"/>
                  </a:cubicBezTo>
                  <a:lnTo>
                    <a:pt x="146" y="1650"/>
                  </a:lnTo>
                  <a:cubicBezTo>
                    <a:pt x="167" y="1662"/>
                    <a:pt x="181" y="1661"/>
                    <a:pt x="196" y="1683"/>
                  </a:cubicBezTo>
                  <a:lnTo>
                    <a:pt x="196" y="1683"/>
                  </a:lnTo>
                  <a:cubicBezTo>
                    <a:pt x="201" y="1691"/>
                    <a:pt x="206" y="1705"/>
                    <a:pt x="216" y="1708"/>
                  </a:cubicBezTo>
                  <a:lnTo>
                    <a:pt x="216" y="1708"/>
                  </a:lnTo>
                  <a:cubicBezTo>
                    <a:pt x="227" y="1711"/>
                    <a:pt x="233" y="1697"/>
                    <a:pt x="242" y="1707"/>
                  </a:cubicBezTo>
                  <a:lnTo>
                    <a:pt x="242" y="1707"/>
                  </a:lnTo>
                  <a:cubicBezTo>
                    <a:pt x="248" y="1714"/>
                    <a:pt x="241" y="1730"/>
                    <a:pt x="248" y="1739"/>
                  </a:cubicBezTo>
                  <a:lnTo>
                    <a:pt x="248" y="1739"/>
                  </a:lnTo>
                  <a:cubicBezTo>
                    <a:pt x="255" y="1748"/>
                    <a:pt x="268" y="1743"/>
                    <a:pt x="274" y="1752"/>
                  </a:cubicBezTo>
                  <a:lnTo>
                    <a:pt x="274" y="1752"/>
                  </a:lnTo>
                  <a:cubicBezTo>
                    <a:pt x="286" y="1767"/>
                    <a:pt x="262" y="1793"/>
                    <a:pt x="261" y="1809"/>
                  </a:cubicBezTo>
                  <a:lnTo>
                    <a:pt x="261" y="1809"/>
                  </a:lnTo>
                  <a:cubicBezTo>
                    <a:pt x="259" y="1821"/>
                    <a:pt x="262" y="1832"/>
                    <a:pt x="254" y="1842"/>
                  </a:cubicBezTo>
                  <a:lnTo>
                    <a:pt x="254" y="1842"/>
                  </a:lnTo>
                  <a:cubicBezTo>
                    <a:pt x="246" y="1850"/>
                    <a:pt x="235" y="1846"/>
                    <a:pt x="230" y="1859"/>
                  </a:cubicBezTo>
                  <a:lnTo>
                    <a:pt x="230" y="1859"/>
                  </a:lnTo>
                  <a:cubicBezTo>
                    <a:pt x="223" y="1880"/>
                    <a:pt x="252" y="1894"/>
                    <a:pt x="253" y="1914"/>
                  </a:cubicBezTo>
                  <a:lnTo>
                    <a:pt x="253" y="1914"/>
                  </a:lnTo>
                  <a:cubicBezTo>
                    <a:pt x="254" y="1968"/>
                    <a:pt x="224" y="2004"/>
                    <a:pt x="262" y="2053"/>
                  </a:cubicBezTo>
                  <a:lnTo>
                    <a:pt x="262" y="2053"/>
                  </a:lnTo>
                  <a:cubicBezTo>
                    <a:pt x="274" y="2069"/>
                    <a:pt x="281" y="2089"/>
                    <a:pt x="297" y="2103"/>
                  </a:cubicBezTo>
                  <a:lnTo>
                    <a:pt x="297" y="2103"/>
                  </a:lnTo>
                  <a:cubicBezTo>
                    <a:pt x="316" y="2118"/>
                    <a:pt x="336" y="2125"/>
                    <a:pt x="352" y="2144"/>
                  </a:cubicBezTo>
                  <a:lnTo>
                    <a:pt x="352" y="2144"/>
                  </a:lnTo>
                  <a:cubicBezTo>
                    <a:pt x="369" y="2164"/>
                    <a:pt x="374" y="2174"/>
                    <a:pt x="372" y="2200"/>
                  </a:cubicBezTo>
                  <a:lnTo>
                    <a:pt x="372" y="2200"/>
                  </a:lnTo>
                  <a:cubicBezTo>
                    <a:pt x="370" y="2215"/>
                    <a:pt x="369" y="2253"/>
                    <a:pt x="345" y="2245"/>
                  </a:cubicBezTo>
                  <a:lnTo>
                    <a:pt x="345" y="2245"/>
                  </a:lnTo>
                  <a:cubicBezTo>
                    <a:pt x="342" y="2232"/>
                    <a:pt x="337" y="2209"/>
                    <a:pt x="319" y="2215"/>
                  </a:cubicBezTo>
                  <a:lnTo>
                    <a:pt x="319" y="2215"/>
                  </a:lnTo>
                  <a:cubicBezTo>
                    <a:pt x="319" y="2239"/>
                    <a:pt x="315" y="2271"/>
                    <a:pt x="308" y="2294"/>
                  </a:cubicBezTo>
                  <a:lnTo>
                    <a:pt x="308" y="2294"/>
                  </a:lnTo>
                  <a:cubicBezTo>
                    <a:pt x="301" y="2320"/>
                    <a:pt x="287" y="2336"/>
                    <a:pt x="294" y="2364"/>
                  </a:cubicBezTo>
                  <a:lnTo>
                    <a:pt x="294" y="2364"/>
                  </a:lnTo>
                  <a:cubicBezTo>
                    <a:pt x="307" y="2418"/>
                    <a:pt x="343" y="2452"/>
                    <a:pt x="365" y="2501"/>
                  </a:cubicBezTo>
                  <a:lnTo>
                    <a:pt x="365" y="2501"/>
                  </a:lnTo>
                  <a:cubicBezTo>
                    <a:pt x="374" y="2520"/>
                    <a:pt x="389" y="2539"/>
                    <a:pt x="387" y="2562"/>
                  </a:cubicBezTo>
                  <a:lnTo>
                    <a:pt x="387" y="2562"/>
                  </a:lnTo>
                  <a:cubicBezTo>
                    <a:pt x="386" y="2589"/>
                    <a:pt x="369" y="2605"/>
                    <a:pt x="397" y="2624"/>
                  </a:cubicBezTo>
                  <a:lnTo>
                    <a:pt x="397" y="2624"/>
                  </a:lnTo>
                  <a:cubicBezTo>
                    <a:pt x="422" y="2641"/>
                    <a:pt x="419" y="2644"/>
                    <a:pt x="428" y="2673"/>
                  </a:cubicBezTo>
                  <a:lnTo>
                    <a:pt x="428" y="2673"/>
                  </a:lnTo>
                  <a:cubicBezTo>
                    <a:pt x="435" y="2695"/>
                    <a:pt x="455" y="2697"/>
                    <a:pt x="462" y="2720"/>
                  </a:cubicBezTo>
                  <a:lnTo>
                    <a:pt x="462" y="2720"/>
                  </a:lnTo>
                  <a:cubicBezTo>
                    <a:pt x="466" y="2732"/>
                    <a:pt x="465" y="2742"/>
                    <a:pt x="475" y="2751"/>
                  </a:cubicBezTo>
                  <a:lnTo>
                    <a:pt x="475" y="2751"/>
                  </a:lnTo>
                  <a:cubicBezTo>
                    <a:pt x="483" y="2757"/>
                    <a:pt x="494" y="2756"/>
                    <a:pt x="501" y="2764"/>
                  </a:cubicBezTo>
                  <a:lnTo>
                    <a:pt x="501" y="2764"/>
                  </a:lnTo>
                  <a:cubicBezTo>
                    <a:pt x="521" y="2782"/>
                    <a:pt x="548" y="2847"/>
                    <a:pt x="534" y="2874"/>
                  </a:cubicBezTo>
                  <a:lnTo>
                    <a:pt x="534" y="2874"/>
                  </a:lnTo>
                  <a:cubicBezTo>
                    <a:pt x="532" y="2878"/>
                    <a:pt x="526" y="2878"/>
                    <a:pt x="524" y="2882"/>
                  </a:cubicBezTo>
                  <a:lnTo>
                    <a:pt x="524" y="2882"/>
                  </a:lnTo>
                  <a:cubicBezTo>
                    <a:pt x="521" y="2886"/>
                    <a:pt x="521" y="2891"/>
                    <a:pt x="520" y="2896"/>
                  </a:cubicBezTo>
                  <a:lnTo>
                    <a:pt x="520" y="2896"/>
                  </a:lnTo>
                  <a:cubicBezTo>
                    <a:pt x="516" y="2906"/>
                    <a:pt x="509" y="2916"/>
                    <a:pt x="507" y="2927"/>
                  </a:cubicBezTo>
                  <a:lnTo>
                    <a:pt x="507" y="2927"/>
                  </a:lnTo>
                  <a:cubicBezTo>
                    <a:pt x="517" y="2920"/>
                    <a:pt x="525" y="2897"/>
                    <a:pt x="539" y="2900"/>
                  </a:cubicBezTo>
                  <a:lnTo>
                    <a:pt x="539" y="2900"/>
                  </a:lnTo>
                  <a:cubicBezTo>
                    <a:pt x="538" y="2904"/>
                    <a:pt x="541" y="2909"/>
                    <a:pt x="540" y="2912"/>
                  </a:cubicBezTo>
                  <a:lnTo>
                    <a:pt x="540" y="2912"/>
                  </a:lnTo>
                  <a:cubicBezTo>
                    <a:pt x="552" y="2913"/>
                    <a:pt x="564" y="2917"/>
                    <a:pt x="572" y="2927"/>
                  </a:cubicBezTo>
                  <a:lnTo>
                    <a:pt x="572" y="2927"/>
                  </a:lnTo>
                  <a:cubicBezTo>
                    <a:pt x="590" y="2955"/>
                    <a:pt x="560" y="2980"/>
                    <a:pt x="558" y="3007"/>
                  </a:cubicBezTo>
                  <a:lnTo>
                    <a:pt x="558" y="3007"/>
                  </a:lnTo>
                  <a:cubicBezTo>
                    <a:pt x="558" y="3021"/>
                    <a:pt x="561" y="3035"/>
                    <a:pt x="558" y="3048"/>
                  </a:cubicBezTo>
                  <a:lnTo>
                    <a:pt x="558" y="3048"/>
                  </a:lnTo>
                  <a:cubicBezTo>
                    <a:pt x="554" y="3060"/>
                    <a:pt x="547" y="3071"/>
                    <a:pt x="545" y="3084"/>
                  </a:cubicBezTo>
                  <a:lnTo>
                    <a:pt x="545" y="3084"/>
                  </a:lnTo>
                  <a:cubicBezTo>
                    <a:pt x="543" y="3097"/>
                    <a:pt x="546" y="3111"/>
                    <a:pt x="539" y="3123"/>
                  </a:cubicBezTo>
                  <a:lnTo>
                    <a:pt x="539" y="3123"/>
                  </a:lnTo>
                  <a:cubicBezTo>
                    <a:pt x="532" y="3135"/>
                    <a:pt x="516" y="3138"/>
                    <a:pt x="510" y="3150"/>
                  </a:cubicBezTo>
                  <a:lnTo>
                    <a:pt x="510" y="3150"/>
                  </a:lnTo>
                  <a:cubicBezTo>
                    <a:pt x="497" y="3174"/>
                    <a:pt x="539" y="3192"/>
                    <a:pt x="554" y="3204"/>
                  </a:cubicBezTo>
                  <a:lnTo>
                    <a:pt x="554" y="3204"/>
                  </a:lnTo>
                  <a:cubicBezTo>
                    <a:pt x="578" y="3223"/>
                    <a:pt x="600" y="3236"/>
                    <a:pt x="630" y="3241"/>
                  </a:cubicBezTo>
                  <a:lnTo>
                    <a:pt x="630" y="3241"/>
                  </a:lnTo>
                  <a:cubicBezTo>
                    <a:pt x="657" y="3246"/>
                    <a:pt x="691" y="3243"/>
                    <a:pt x="715" y="3257"/>
                  </a:cubicBezTo>
                  <a:lnTo>
                    <a:pt x="715" y="3257"/>
                  </a:lnTo>
                  <a:cubicBezTo>
                    <a:pt x="740" y="3271"/>
                    <a:pt x="749" y="3296"/>
                    <a:pt x="782" y="3298"/>
                  </a:cubicBezTo>
                  <a:lnTo>
                    <a:pt x="782" y="3298"/>
                  </a:lnTo>
                  <a:cubicBezTo>
                    <a:pt x="813" y="3299"/>
                    <a:pt x="837" y="3310"/>
                    <a:pt x="866" y="3319"/>
                  </a:cubicBezTo>
                  <a:lnTo>
                    <a:pt x="866" y="3319"/>
                  </a:lnTo>
                  <a:cubicBezTo>
                    <a:pt x="903" y="3329"/>
                    <a:pt x="907" y="3352"/>
                    <a:pt x="928" y="3380"/>
                  </a:cubicBezTo>
                  <a:lnTo>
                    <a:pt x="928" y="3380"/>
                  </a:lnTo>
                  <a:cubicBezTo>
                    <a:pt x="937" y="3392"/>
                    <a:pt x="950" y="3400"/>
                    <a:pt x="958" y="3412"/>
                  </a:cubicBezTo>
                  <a:lnTo>
                    <a:pt x="958" y="3412"/>
                  </a:lnTo>
                  <a:cubicBezTo>
                    <a:pt x="968" y="3426"/>
                    <a:pt x="972" y="3444"/>
                    <a:pt x="981" y="3459"/>
                  </a:cubicBezTo>
                  <a:lnTo>
                    <a:pt x="981" y="3459"/>
                  </a:lnTo>
                  <a:cubicBezTo>
                    <a:pt x="994" y="3480"/>
                    <a:pt x="1029" y="3491"/>
                    <a:pt x="1051" y="3503"/>
                  </a:cubicBezTo>
                  <a:lnTo>
                    <a:pt x="1051" y="3503"/>
                  </a:lnTo>
                  <a:cubicBezTo>
                    <a:pt x="1079" y="3518"/>
                    <a:pt x="1106" y="3502"/>
                    <a:pt x="1132" y="3524"/>
                  </a:cubicBezTo>
                  <a:lnTo>
                    <a:pt x="1132" y="3524"/>
                  </a:lnTo>
                  <a:cubicBezTo>
                    <a:pt x="1153" y="3541"/>
                    <a:pt x="1180" y="3562"/>
                    <a:pt x="1177" y="3592"/>
                  </a:cubicBezTo>
                  <a:lnTo>
                    <a:pt x="1177" y="3592"/>
                  </a:lnTo>
                  <a:cubicBezTo>
                    <a:pt x="1174" y="3618"/>
                    <a:pt x="1172" y="3656"/>
                    <a:pt x="1209" y="3657"/>
                  </a:cubicBezTo>
                  <a:lnTo>
                    <a:pt x="1209" y="3657"/>
                  </a:lnTo>
                  <a:cubicBezTo>
                    <a:pt x="1237" y="3658"/>
                    <a:pt x="1257" y="3628"/>
                    <a:pt x="1276" y="3661"/>
                  </a:cubicBezTo>
                  <a:lnTo>
                    <a:pt x="1276" y="3661"/>
                  </a:lnTo>
                  <a:cubicBezTo>
                    <a:pt x="1291" y="3686"/>
                    <a:pt x="1294" y="3710"/>
                    <a:pt x="1318" y="3731"/>
                  </a:cubicBezTo>
                  <a:lnTo>
                    <a:pt x="1318" y="3731"/>
                  </a:lnTo>
                  <a:cubicBezTo>
                    <a:pt x="1341" y="3752"/>
                    <a:pt x="1371" y="3764"/>
                    <a:pt x="1387" y="3790"/>
                  </a:cubicBezTo>
                  <a:lnTo>
                    <a:pt x="1387" y="3790"/>
                  </a:lnTo>
                  <a:cubicBezTo>
                    <a:pt x="1407" y="3824"/>
                    <a:pt x="1429" y="3863"/>
                    <a:pt x="1440" y="3900"/>
                  </a:cubicBezTo>
                  <a:lnTo>
                    <a:pt x="1440" y="3900"/>
                  </a:lnTo>
                  <a:cubicBezTo>
                    <a:pt x="1462" y="3973"/>
                    <a:pt x="1457" y="4045"/>
                    <a:pt x="1450" y="4119"/>
                  </a:cubicBezTo>
                  <a:lnTo>
                    <a:pt x="1450" y="4119"/>
                  </a:lnTo>
                  <a:cubicBezTo>
                    <a:pt x="1466" y="4112"/>
                    <a:pt x="1468" y="4097"/>
                    <a:pt x="1487" y="4096"/>
                  </a:cubicBezTo>
                  <a:lnTo>
                    <a:pt x="1487" y="4096"/>
                  </a:lnTo>
                  <a:cubicBezTo>
                    <a:pt x="1504" y="4095"/>
                    <a:pt x="1524" y="4108"/>
                    <a:pt x="1508" y="4126"/>
                  </a:cubicBezTo>
                  <a:lnTo>
                    <a:pt x="1508" y="4126"/>
                  </a:lnTo>
                  <a:cubicBezTo>
                    <a:pt x="1496" y="4140"/>
                    <a:pt x="1474" y="4131"/>
                    <a:pt x="1467" y="4152"/>
                  </a:cubicBezTo>
                  <a:lnTo>
                    <a:pt x="1467" y="4152"/>
                  </a:lnTo>
                  <a:cubicBezTo>
                    <a:pt x="1464" y="4161"/>
                    <a:pt x="1468" y="4181"/>
                    <a:pt x="1470" y="4191"/>
                  </a:cubicBezTo>
                  <a:lnTo>
                    <a:pt x="1470" y="4191"/>
                  </a:lnTo>
                  <a:cubicBezTo>
                    <a:pt x="1474" y="4209"/>
                    <a:pt x="1476" y="4203"/>
                    <a:pt x="1489" y="4203"/>
                  </a:cubicBezTo>
                  <a:lnTo>
                    <a:pt x="1489" y="4203"/>
                  </a:lnTo>
                  <a:cubicBezTo>
                    <a:pt x="1499" y="4203"/>
                    <a:pt x="1503" y="4204"/>
                    <a:pt x="1513" y="4206"/>
                  </a:cubicBezTo>
                  <a:lnTo>
                    <a:pt x="1513" y="4206"/>
                  </a:lnTo>
                  <a:cubicBezTo>
                    <a:pt x="1536" y="4211"/>
                    <a:pt x="1562" y="4211"/>
                    <a:pt x="1586" y="4213"/>
                  </a:cubicBezTo>
                  <a:lnTo>
                    <a:pt x="1586" y="4213"/>
                  </a:lnTo>
                  <a:cubicBezTo>
                    <a:pt x="1654" y="4220"/>
                    <a:pt x="1724" y="4227"/>
                    <a:pt x="1793" y="4232"/>
                  </a:cubicBezTo>
                  <a:lnTo>
                    <a:pt x="1793" y="4232"/>
                  </a:lnTo>
                  <a:cubicBezTo>
                    <a:pt x="1871" y="4238"/>
                    <a:pt x="1948" y="4246"/>
                    <a:pt x="2026" y="4253"/>
                  </a:cubicBezTo>
                  <a:lnTo>
                    <a:pt x="2026" y="4253"/>
                  </a:lnTo>
                  <a:cubicBezTo>
                    <a:pt x="2089" y="4259"/>
                    <a:pt x="2153" y="4265"/>
                    <a:pt x="2216" y="4272"/>
                  </a:cubicBezTo>
                  <a:lnTo>
                    <a:pt x="2216" y="4272"/>
                  </a:lnTo>
                  <a:cubicBezTo>
                    <a:pt x="2240" y="4274"/>
                    <a:pt x="2265" y="4276"/>
                    <a:pt x="2289" y="4279"/>
                  </a:cubicBezTo>
                  <a:lnTo>
                    <a:pt x="2289" y="4279"/>
                  </a:lnTo>
                  <a:cubicBezTo>
                    <a:pt x="2293" y="4273"/>
                    <a:pt x="2299" y="4270"/>
                    <a:pt x="2304" y="4270"/>
                  </a:cubicBezTo>
                  <a:lnTo>
                    <a:pt x="2304" y="4270"/>
                  </a:lnTo>
                  <a:cubicBezTo>
                    <a:pt x="2318" y="4267"/>
                    <a:pt x="2340" y="4273"/>
                    <a:pt x="2350" y="4260"/>
                  </a:cubicBezTo>
                  <a:lnTo>
                    <a:pt x="2350" y="4260"/>
                  </a:lnTo>
                  <a:cubicBezTo>
                    <a:pt x="2356" y="4249"/>
                    <a:pt x="2356" y="4230"/>
                    <a:pt x="2356" y="4218"/>
                  </a:cubicBezTo>
                  <a:lnTo>
                    <a:pt x="2356" y="4218"/>
                  </a:lnTo>
                  <a:cubicBezTo>
                    <a:pt x="2356" y="4211"/>
                    <a:pt x="2363" y="4205"/>
                    <a:pt x="2369" y="4199"/>
                  </a:cubicBezTo>
                  <a:lnTo>
                    <a:pt x="2369" y="4199"/>
                  </a:lnTo>
                  <a:cubicBezTo>
                    <a:pt x="2367" y="4201"/>
                    <a:pt x="2357" y="4198"/>
                    <a:pt x="2354" y="4195"/>
                  </a:cubicBezTo>
                  <a:lnTo>
                    <a:pt x="2354" y="4193"/>
                  </a:lnTo>
                  <a:lnTo>
                    <a:pt x="2354" y="4193"/>
                  </a:lnTo>
                  <a:cubicBezTo>
                    <a:pt x="2352" y="4193"/>
                    <a:pt x="2350" y="4192"/>
                    <a:pt x="2348" y="4190"/>
                  </a:cubicBezTo>
                  <a:lnTo>
                    <a:pt x="2348" y="4190"/>
                  </a:lnTo>
                  <a:cubicBezTo>
                    <a:pt x="2344" y="4186"/>
                    <a:pt x="2340" y="4184"/>
                    <a:pt x="2337" y="4180"/>
                  </a:cubicBezTo>
                  <a:lnTo>
                    <a:pt x="2337" y="4180"/>
                  </a:lnTo>
                  <a:cubicBezTo>
                    <a:pt x="2331" y="4176"/>
                    <a:pt x="2323" y="4176"/>
                    <a:pt x="2320" y="4172"/>
                  </a:cubicBezTo>
                  <a:lnTo>
                    <a:pt x="2320" y="4172"/>
                  </a:lnTo>
                  <a:cubicBezTo>
                    <a:pt x="2308" y="4163"/>
                    <a:pt x="2306" y="4142"/>
                    <a:pt x="2303" y="4131"/>
                  </a:cubicBezTo>
                  <a:lnTo>
                    <a:pt x="2303" y="4131"/>
                  </a:lnTo>
                  <a:cubicBezTo>
                    <a:pt x="2300" y="4123"/>
                    <a:pt x="2300" y="4118"/>
                    <a:pt x="2299" y="4112"/>
                  </a:cubicBezTo>
                  <a:lnTo>
                    <a:pt x="2299" y="4112"/>
                  </a:lnTo>
                  <a:cubicBezTo>
                    <a:pt x="2295" y="4102"/>
                    <a:pt x="2295" y="4102"/>
                    <a:pt x="2299" y="4093"/>
                  </a:cubicBezTo>
                  <a:lnTo>
                    <a:pt x="2299" y="4093"/>
                  </a:lnTo>
                  <a:cubicBezTo>
                    <a:pt x="2306" y="4083"/>
                    <a:pt x="2316" y="4064"/>
                    <a:pt x="2329" y="4064"/>
                  </a:cubicBezTo>
                  <a:lnTo>
                    <a:pt x="2329" y="4064"/>
                  </a:lnTo>
                  <a:cubicBezTo>
                    <a:pt x="2342" y="4064"/>
                    <a:pt x="2356" y="4058"/>
                    <a:pt x="2363" y="4045"/>
                  </a:cubicBezTo>
                  <a:lnTo>
                    <a:pt x="2363" y="4045"/>
                  </a:lnTo>
                  <a:cubicBezTo>
                    <a:pt x="2367" y="4034"/>
                    <a:pt x="2361" y="4018"/>
                    <a:pt x="2369" y="4009"/>
                  </a:cubicBezTo>
                  <a:lnTo>
                    <a:pt x="2369" y="4009"/>
                  </a:lnTo>
                  <a:cubicBezTo>
                    <a:pt x="2379" y="4000"/>
                    <a:pt x="2397" y="4003"/>
                    <a:pt x="2405" y="3992"/>
                  </a:cubicBezTo>
                  <a:lnTo>
                    <a:pt x="2405" y="3992"/>
                  </a:lnTo>
                  <a:cubicBezTo>
                    <a:pt x="2412" y="3983"/>
                    <a:pt x="2420" y="3975"/>
                    <a:pt x="2419" y="3961"/>
                  </a:cubicBezTo>
                  <a:lnTo>
                    <a:pt x="2419" y="3961"/>
                  </a:lnTo>
                  <a:cubicBezTo>
                    <a:pt x="2417" y="3944"/>
                    <a:pt x="2407" y="3933"/>
                    <a:pt x="2412" y="3918"/>
                  </a:cubicBezTo>
                  <a:lnTo>
                    <a:pt x="2412" y="3918"/>
                  </a:lnTo>
                  <a:cubicBezTo>
                    <a:pt x="2415" y="3910"/>
                    <a:pt x="2420" y="3905"/>
                    <a:pt x="2420" y="3897"/>
                  </a:cubicBezTo>
                  <a:lnTo>
                    <a:pt x="2420" y="3897"/>
                  </a:lnTo>
                  <a:cubicBezTo>
                    <a:pt x="2420" y="3893"/>
                    <a:pt x="2419" y="3887"/>
                    <a:pt x="2417" y="3883"/>
                  </a:cubicBezTo>
                  <a:lnTo>
                    <a:pt x="2417" y="3883"/>
                  </a:lnTo>
                  <a:cubicBezTo>
                    <a:pt x="2412" y="3880"/>
                    <a:pt x="2405" y="3878"/>
                    <a:pt x="2405" y="3870"/>
                  </a:cubicBezTo>
                  <a:lnTo>
                    <a:pt x="2405" y="3870"/>
                  </a:lnTo>
                  <a:cubicBezTo>
                    <a:pt x="2405" y="3863"/>
                    <a:pt x="2412" y="3865"/>
                    <a:pt x="2420" y="3860"/>
                  </a:cubicBezTo>
                  <a:lnTo>
                    <a:pt x="2420" y="3860"/>
                  </a:lnTo>
                  <a:cubicBezTo>
                    <a:pt x="2424" y="3859"/>
                    <a:pt x="2430" y="3853"/>
                    <a:pt x="2434" y="3849"/>
                  </a:cubicBezTo>
                  <a:lnTo>
                    <a:pt x="2434" y="3849"/>
                  </a:lnTo>
                  <a:cubicBezTo>
                    <a:pt x="2447" y="3834"/>
                    <a:pt x="2432" y="3811"/>
                    <a:pt x="2451" y="3798"/>
                  </a:cubicBezTo>
                  <a:lnTo>
                    <a:pt x="2451" y="3798"/>
                  </a:lnTo>
                  <a:cubicBezTo>
                    <a:pt x="2466" y="3786"/>
                    <a:pt x="2485" y="3783"/>
                    <a:pt x="2502" y="3779"/>
                  </a:cubicBezTo>
                  <a:lnTo>
                    <a:pt x="2502" y="3779"/>
                  </a:lnTo>
                  <a:cubicBezTo>
                    <a:pt x="2513" y="3777"/>
                    <a:pt x="2517" y="3771"/>
                    <a:pt x="2527" y="3768"/>
                  </a:cubicBezTo>
                  <a:lnTo>
                    <a:pt x="2527" y="3768"/>
                  </a:lnTo>
                  <a:cubicBezTo>
                    <a:pt x="2532" y="3766"/>
                    <a:pt x="2535" y="3764"/>
                    <a:pt x="2540" y="3764"/>
                  </a:cubicBezTo>
                  <a:lnTo>
                    <a:pt x="2546" y="3764"/>
                  </a:lnTo>
                  <a:lnTo>
                    <a:pt x="2546" y="3764"/>
                  </a:lnTo>
                  <a:cubicBezTo>
                    <a:pt x="2552" y="3762"/>
                    <a:pt x="2548" y="3760"/>
                    <a:pt x="2549" y="3756"/>
                  </a:cubicBezTo>
                  <a:lnTo>
                    <a:pt x="2549" y="3756"/>
                  </a:lnTo>
                  <a:cubicBezTo>
                    <a:pt x="2555" y="3746"/>
                    <a:pt x="2563" y="3746"/>
                    <a:pt x="2563" y="3734"/>
                  </a:cubicBezTo>
                  <a:lnTo>
                    <a:pt x="2563" y="3734"/>
                  </a:lnTo>
                  <a:cubicBezTo>
                    <a:pt x="2563" y="3726"/>
                    <a:pt x="2567" y="3708"/>
                    <a:pt x="2563" y="3703"/>
                  </a:cubicBezTo>
                  <a:lnTo>
                    <a:pt x="2563" y="3703"/>
                  </a:lnTo>
                  <a:cubicBezTo>
                    <a:pt x="2559" y="3699"/>
                    <a:pt x="2555" y="3697"/>
                    <a:pt x="2552" y="3694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1" name="Freeform 49">
              <a:extLst>
                <a:ext uri="{FF2B5EF4-FFF2-40B4-BE49-F238E27FC236}">
                  <a16:creationId xmlns:a16="http://schemas.microsoft.com/office/drawing/2014/main" id="{FB916D70-B765-8849-B857-E4F9176CB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9012" y="4055468"/>
              <a:ext cx="1463194" cy="927457"/>
            </a:xfrm>
            <a:custGeom>
              <a:avLst/>
              <a:gdLst>
                <a:gd name="T0" fmla="*/ 2233 w 2240"/>
                <a:gd name="T1" fmla="*/ 356 h 1418"/>
                <a:gd name="T2" fmla="*/ 2154 w 2240"/>
                <a:gd name="T3" fmla="*/ 262 h 1418"/>
                <a:gd name="T4" fmla="*/ 2138 w 2240"/>
                <a:gd name="T5" fmla="*/ 186 h 1418"/>
                <a:gd name="T6" fmla="*/ 2170 w 2240"/>
                <a:gd name="T7" fmla="*/ 83 h 1418"/>
                <a:gd name="T8" fmla="*/ 56 w 2240"/>
                <a:gd name="T9" fmla="*/ 380 h 1418"/>
                <a:gd name="T10" fmla="*/ 0 w 2240"/>
                <a:gd name="T11" fmla="*/ 1186 h 1418"/>
                <a:gd name="T12" fmla="*/ 1634 w 2240"/>
                <a:gd name="T13" fmla="*/ 1263 h 1418"/>
                <a:gd name="T14" fmla="*/ 1646 w 2240"/>
                <a:gd name="T15" fmla="*/ 1265 h 1418"/>
                <a:gd name="T16" fmla="*/ 1678 w 2240"/>
                <a:gd name="T17" fmla="*/ 1277 h 1418"/>
                <a:gd name="T18" fmla="*/ 1707 w 2240"/>
                <a:gd name="T19" fmla="*/ 1290 h 1418"/>
                <a:gd name="T20" fmla="*/ 1730 w 2240"/>
                <a:gd name="T21" fmla="*/ 1313 h 1418"/>
                <a:gd name="T22" fmla="*/ 1758 w 2240"/>
                <a:gd name="T23" fmla="*/ 1322 h 1418"/>
                <a:gd name="T24" fmla="*/ 1789 w 2240"/>
                <a:gd name="T25" fmla="*/ 1328 h 1418"/>
                <a:gd name="T26" fmla="*/ 1847 w 2240"/>
                <a:gd name="T27" fmla="*/ 1326 h 1418"/>
                <a:gd name="T28" fmla="*/ 1908 w 2240"/>
                <a:gd name="T29" fmla="*/ 1324 h 1418"/>
                <a:gd name="T30" fmla="*/ 1935 w 2240"/>
                <a:gd name="T31" fmla="*/ 1326 h 1418"/>
                <a:gd name="T32" fmla="*/ 1964 w 2240"/>
                <a:gd name="T33" fmla="*/ 1335 h 1418"/>
                <a:gd name="T34" fmla="*/ 2022 w 2240"/>
                <a:gd name="T35" fmla="*/ 1350 h 1418"/>
                <a:gd name="T36" fmla="*/ 2053 w 2240"/>
                <a:gd name="T37" fmla="*/ 1350 h 1418"/>
                <a:gd name="T38" fmla="*/ 2082 w 2240"/>
                <a:gd name="T39" fmla="*/ 1368 h 1418"/>
                <a:gd name="T40" fmla="*/ 2114 w 2240"/>
                <a:gd name="T41" fmla="*/ 1396 h 1418"/>
                <a:gd name="T42" fmla="*/ 2148 w 2240"/>
                <a:gd name="T43" fmla="*/ 1410 h 1418"/>
                <a:gd name="T44" fmla="*/ 2182 w 2240"/>
                <a:gd name="T45" fmla="*/ 1417 h 1418"/>
                <a:gd name="T46" fmla="*/ 2184 w 2240"/>
                <a:gd name="T47" fmla="*/ 1417 h 1418"/>
                <a:gd name="T48" fmla="*/ 2182 w 2240"/>
                <a:gd name="T49" fmla="*/ 1408 h 1418"/>
                <a:gd name="T50" fmla="*/ 2174 w 2240"/>
                <a:gd name="T51" fmla="*/ 1350 h 1418"/>
                <a:gd name="T52" fmla="*/ 2180 w 2240"/>
                <a:gd name="T53" fmla="*/ 1293 h 1418"/>
                <a:gd name="T54" fmla="*/ 2171 w 2240"/>
                <a:gd name="T55" fmla="*/ 1263 h 1418"/>
                <a:gd name="T56" fmla="*/ 2173 w 2240"/>
                <a:gd name="T57" fmla="*/ 1237 h 1418"/>
                <a:gd name="T58" fmla="*/ 2180 w 2240"/>
                <a:gd name="T59" fmla="*/ 1206 h 1418"/>
                <a:gd name="T60" fmla="*/ 2188 w 2240"/>
                <a:gd name="T61" fmla="*/ 1180 h 1418"/>
                <a:gd name="T62" fmla="*/ 2171 w 2240"/>
                <a:gd name="T63" fmla="*/ 1155 h 1418"/>
                <a:gd name="T64" fmla="*/ 2165 w 2240"/>
                <a:gd name="T65" fmla="*/ 1126 h 1418"/>
                <a:gd name="T66" fmla="*/ 2174 w 2240"/>
                <a:gd name="T67" fmla="*/ 1100 h 1418"/>
                <a:gd name="T68" fmla="*/ 2171 w 2240"/>
                <a:gd name="T69" fmla="*/ 1077 h 1418"/>
                <a:gd name="T70" fmla="*/ 2239 w 2240"/>
                <a:gd name="T71" fmla="*/ 1077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40" h="1418">
                  <a:moveTo>
                    <a:pt x="2233" y="356"/>
                  </a:moveTo>
                  <a:lnTo>
                    <a:pt x="2233" y="356"/>
                  </a:lnTo>
                  <a:cubicBezTo>
                    <a:pt x="2203" y="333"/>
                    <a:pt x="2174" y="293"/>
                    <a:pt x="2154" y="262"/>
                  </a:cubicBezTo>
                  <a:lnTo>
                    <a:pt x="2154" y="262"/>
                  </a:lnTo>
                  <a:cubicBezTo>
                    <a:pt x="2138" y="237"/>
                    <a:pt x="2137" y="214"/>
                    <a:pt x="2138" y="186"/>
                  </a:cubicBezTo>
                  <a:lnTo>
                    <a:pt x="2138" y="186"/>
                  </a:lnTo>
                  <a:cubicBezTo>
                    <a:pt x="2140" y="148"/>
                    <a:pt x="2162" y="116"/>
                    <a:pt x="2170" y="83"/>
                  </a:cubicBezTo>
                  <a:lnTo>
                    <a:pt x="2170" y="83"/>
                  </a:lnTo>
                  <a:cubicBezTo>
                    <a:pt x="1676" y="97"/>
                    <a:pt x="359" y="17"/>
                    <a:pt x="83" y="0"/>
                  </a:cubicBezTo>
                  <a:lnTo>
                    <a:pt x="56" y="380"/>
                  </a:lnTo>
                  <a:lnTo>
                    <a:pt x="0" y="1186"/>
                  </a:lnTo>
                  <a:lnTo>
                    <a:pt x="0" y="1186"/>
                  </a:lnTo>
                  <a:cubicBezTo>
                    <a:pt x="204" y="1200"/>
                    <a:pt x="1326" y="1280"/>
                    <a:pt x="1634" y="1263"/>
                  </a:cubicBezTo>
                  <a:lnTo>
                    <a:pt x="1634" y="1263"/>
                  </a:lnTo>
                  <a:cubicBezTo>
                    <a:pt x="1638" y="1262"/>
                    <a:pt x="1643" y="1263"/>
                    <a:pt x="1646" y="1265"/>
                  </a:cubicBezTo>
                  <a:lnTo>
                    <a:pt x="1646" y="1265"/>
                  </a:lnTo>
                  <a:cubicBezTo>
                    <a:pt x="1658" y="1269"/>
                    <a:pt x="1667" y="1275"/>
                    <a:pt x="1678" y="1277"/>
                  </a:cubicBezTo>
                  <a:lnTo>
                    <a:pt x="1678" y="1277"/>
                  </a:lnTo>
                  <a:cubicBezTo>
                    <a:pt x="1688" y="1278"/>
                    <a:pt x="1698" y="1284"/>
                    <a:pt x="1707" y="1290"/>
                  </a:cubicBezTo>
                  <a:lnTo>
                    <a:pt x="1707" y="1290"/>
                  </a:lnTo>
                  <a:cubicBezTo>
                    <a:pt x="1716" y="1295"/>
                    <a:pt x="1720" y="1307"/>
                    <a:pt x="1730" y="1313"/>
                  </a:cubicBezTo>
                  <a:lnTo>
                    <a:pt x="1730" y="1313"/>
                  </a:lnTo>
                  <a:cubicBezTo>
                    <a:pt x="1738" y="1318"/>
                    <a:pt x="1749" y="1320"/>
                    <a:pt x="1758" y="1322"/>
                  </a:cubicBezTo>
                  <a:lnTo>
                    <a:pt x="1758" y="1322"/>
                  </a:lnTo>
                  <a:cubicBezTo>
                    <a:pt x="1767" y="1324"/>
                    <a:pt x="1777" y="1326"/>
                    <a:pt x="1789" y="1328"/>
                  </a:cubicBezTo>
                  <a:lnTo>
                    <a:pt x="1789" y="1328"/>
                  </a:lnTo>
                  <a:cubicBezTo>
                    <a:pt x="1807" y="1330"/>
                    <a:pt x="1829" y="1326"/>
                    <a:pt x="1847" y="1326"/>
                  </a:cubicBezTo>
                  <a:lnTo>
                    <a:pt x="1847" y="1326"/>
                  </a:lnTo>
                  <a:cubicBezTo>
                    <a:pt x="1867" y="1326"/>
                    <a:pt x="1887" y="1324"/>
                    <a:pt x="1908" y="1324"/>
                  </a:cubicBezTo>
                  <a:lnTo>
                    <a:pt x="1908" y="1324"/>
                  </a:lnTo>
                  <a:cubicBezTo>
                    <a:pt x="1916" y="1324"/>
                    <a:pt x="1925" y="1326"/>
                    <a:pt x="1935" y="1326"/>
                  </a:cubicBezTo>
                  <a:lnTo>
                    <a:pt x="1935" y="1326"/>
                  </a:lnTo>
                  <a:cubicBezTo>
                    <a:pt x="1946" y="1326"/>
                    <a:pt x="1952" y="1330"/>
                    <a:pt x="1964" y="1335"/>
                  </a:cubicBezTo>
                  <a:lnTo>
                    <a:pt x="1964" y="1335"/>
                  </a:lnTo>
                  <a:cubicBezTo>
                    <a:pt x="1982" y="1345"/>
                    <a:pt x="2004" y="1349"/>
                    <a:pt x="2022" y="1350"/>
                  </a:cubicBezTo>
                  <a:lnTo>
                    <a:pt x="2022" y="1350"/>
                  </a:lnTo>
                  <a:cubicBezTo>
                    <a:pt x="2034" y="1352"/>
                    <a:pt x="2043" y="1350"/>
                    <a:pt x="2053" y="1350"/>
                  </a:cubicBezTo>
                  <a:lnTo>
                    <a:pt x="2053" y="1350"/>
                  </a:lnTo>
                  <a:cubicBezTo>
                    <a:pt x="2068" y="1352"/>
                    <a:pt x="2072" y="1356"/>
                    <a:pt x="2082" y="1368"/>
                  </a:cubicBezTo>
                  <a:lnTo>
                    <a:pt x="2082" y="1368"/>
                  </a:lnTo>
                  <a:cubicBezTo>
                    <a:pt x="2091" y="1379"/>
                    <a:pt x="2099" y="1390"/>
                    <a:pt x="2114" y="1396"/>
                  </a:cubicBezTo>
                  <a:lnTo>
                    <a:pt x="2114" y="1396"/>
                  </a:lnTo>
                  <a:cubicBezTo>
                    <a:pt x="2125" y="1402"/>
                    <a:pt x="2137" y="1406"/>
                    <a:pt x="2148" y="1410"/>
                  </a:cubicBezTo>
                  <a:lnTo>
                    <a:pt x="2148" y="1410"/>
                  </a:lnTo>
                  <a:cubicBezTo>
                    <a:pt x="2159" y="1413"/>
                    <a:pt x="2171" y="1413"/>
                    <a:pt x="2182" y="1417"/>
                  </a:cubicBezTo>
                  <a:lnTo>
                    <a:pt x="2182" y="1417"/>
                  </a:lnTo>
                  <a:cubicBezTo>
                    <a:pt x="2183" y="1417"/>
                    <a:pt x="2183" y="1417"/>
                    <a:pt x="2184" y="1417"/>
                  </a:cubicBezTo>
                  <a:lnTo>
                    <a:pt x="2184" y="1417"/>
                  </a:lnTo>
                  <a:cubicBezTo>
                    <a:pt x="2183" y="1414"/>
                    <a:pt x="2183" y="1411"/>
                    <a:pt x="2182" y="1408"/>
                  </a:cubicBezTo>
                  <a:lnTo>
                    <a:pt x="2182" y="1408"/>
                  </a:lnTo>
                  <a:cubicBezTo>
                    <a:pt x="2177" y="1387"/>
                    <a:pt x="2171" y="1372"/>
                    <a:pt x="2174" y="1350"/>
                  </a:cubicBezTo>
                  <a:lnTo>
                    <a:pt x="2174" y="1350"/>
                  </a:lnTo>
                  <a:cubicBezTo>
                    <a:pt x="2177" y="1341"/>
                    <a:pt x="2180" y="1332"/>
                    <a:pt x="2180" y="1322"/>
                  </a:cubicBezTo>
                  <a:lnTo>
                    <a:pt x="2180" y="1293"/>
                  </a:lnTo>
                  <a:lnTo>
                    <a:pt x="2180" y="1293"/>
                  </a:lnTo>
                  <a:cubicBezTo>
                    <a:pt x="2180" y="1282"/>
                    <a:pt x="2174" y="1275"/>
                    <a:pt x="2171" y="1263"/>
                  </a:cubicBezTo>
                  <a:lnTo>
                    <a:pt x="2171" y="1263"/>
                  </a:lnTo>
                  <a:cubicBezTo>
                    <a:pt x="2169" y="1255"/>
                    <a:pt x="2171" y="1244"/>
                    <a:pt x="2173" y="1237"/>
                  </a:cubicBezTo>
                  <a:lnTo>
                    <a:pt x="2173" y="1237"/>
                  </a:lnTo>
                  <a:cubicBezTo>
                    <a:pt x="2174" y="1225"/>
                    <a:pt x="2174" y="1215"/>
                    <a:pt x="2180" y="1206"/>
                  </a:cubicBezTo>
                  <a:lnTo>
                    <a:pt x="2180" y="1206"/>
                  </a:lnTo>
                  <a:cubicBezTo>
                    <a:pt x="2186" y="1197"/>
                    <a:pt x="2190" y="1191"/>
                    <a:pt x="2188" y="1180"/>
                  </a:cubicBezTo>
                  <a:lnTo>
                    <a:pt x="2188" y="1180"/>
                  </a:lnTo>
                  <a:cubicBezTo>
                    <a:pt x="2186" y="1168"/>
                    <a:pt x="2177" y="1162"/>
                    <a:pt x="2171" y="1155"/>
                  </a:cubicBezTo>
                  <a:lnTo>
                    <a:pt x="2171" y="1155"/>
                  </a:lnTo>
                  <a:cubicBezTo>
                    <a:pt x="2165" y="1147"/>
                    <a:pt x="2163" y="1136"/>
                    <a:pt x="2165" y="1126"/>
                  </a:cubicBezTo>
                  <a:lnTo>
                    <a:pt x="2165" y="1126"/>
                  </a:lnTo>
                  <a:cubicBezTo>
                    <a:pt x="2167" y="1115"/>
                    <a:pt x="2177" y="1111"/>
                    <a:pt x="2174" y="1100"/>
                  </a:cubicBezTo>
                  <a:lnTo>
                    <a:pt x="2174" y="1100"/>
                  </a:lnTo>
                  <a:cubicBezTo>
                    <a:pt x="2174" y="1091"/>
                    <a:pt x="2172" y="1085"/>
                    <a:pt x="2171" y="1077"/>
                  </a:cubicBezTo>
                  <a:lnTo>
                    <a:pt x="2171" y="1077"/>
                  </a:lnTo>
                  <a:cubicBezTo>
                    <a:pt x="2178" y="1077"/>
                    <a:pt x="2202" y="1077"/>
                    <a:pt x="2239" y="1077"/>
                  </a:cubicBezTo>
                  <a:lnTo>
                    <a:pt x="2233" y="356"/>
                  </a:ln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2" name="Freeform 50">
              <a:extLst>
                <a:ext uri="{FF2B5EF4-FFF2-40B4-BE49-F238E27FC236}">
                  <a16:creationId xmlns:a16="http://schemas.microsoft.com/office/drawing/2014/main" id="{5DE57492-E1F0-0948-B3D8-0EA89BD08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48519" y="4859072"/>
              <a:ext cx="861211" cy="1034028"/>
            </a:xfrm>
            <a:custGeom>
              <a:avLst/>
              <a:gdLst>
                <a:gd name="T0" fmla="*/ 1190 w 1317"/>
                <a:gd name="T1" fmla="*/ 15 h 1585"/>
                <a:gd name="T2" fmla="*/ 1140 w 1317"/>
                <a:gd name="T3" fmla="*/ 66 h 1585"/>
                <a:gd name="T4" fmla="*/ 1082 w 1317"/>
                <a:gd name="T5" fmla="*/ 110 h 1585"/>
                <a:gd name="T6" fmla="*/ 1040 w 1317"/>
                <a:gd name="T7" fmla="*/ 161 h 1585"/>
                <a:gd name="T8" fmla="*/ 977 w 1317"/>
                <a:gd name="T9" fmla="*/ 201 h 1585"/>
                <a:gd name="T10" fmla="*/ 936 w 1317"/>
                <a:gd name="T11" fmla="*/ 281 h 1585"/>
                <a:gd name="T12" fmla="*/ 865 w 1317"/>
                <a:gd name="T13" fmla="*/ 301 h 1585"/>
                <a:gd name="T14" fmla="*/ 790 w 1317"/>
                <a:gd name="T15" fmla="*/ 302 h 1585"/>
                <a:gd name="T16" fmla="*/ 740 w 1317"/>
                <a:gd name="T17" fmla="*/ 352 h 1585"/>
                <a:gd name="T18" fmla="*/ 671 w 1317"/>
                <a:gd name="T19" fmla="*/ 347 h 1585"/>
                <a:gd name="T20" fmla="*/ 607 w 1317"/>
                <a:gd name="T21" fmla="*/ 348 h 1585"/>
                <a:gd name="T22" fmla="*/ 537 w 1317"/>
                <a:gd name="T23" fmla="*/ 360 h 1585"/>
                <a:gd name="T24" fmla="*/ 592 w 1317"/>
                <a:gd name="T25" fmla="*/ 318 h 1585"/>
                <a:gd name="T26" fmla="*/ 499 w 1317"/>
                <a:gd name="T27" fmla="*/ 297 h 1585"/>
                <a:gd name="T28" fmla="*/ 434 w 1317"/>
                <a:gd name="T29" fmla="*/ 285 h 1585"/>
                <a:gd name="T30" fmla="*/ 381 w 1317"/>
                <a:gd name="T31" fmla="*/ 270 h 1585"/>
                <a:gd name="T32" fmla="*/ 161 w 1317"/>
                <a:gd name="T33" fmla="*/ 1438 h 1585"/>
                <a:gd name="T34" fmla="*/ 199 w 1317"/>
                <a:gd name="T35" fmla="*/ 1426 h 1585"/>
                <a:gd name="T36" fmla="*/ 234 w 1317"/>
                <a:gd name="T37" fmla="*/ 1440 h 1585"/>
                <a:gd name="T38" fmla="*/ 283 w 1317"/>
                <a:gd name="T39" fmla="*/ 1441 h 1585"/>
                <a:gd name="T40" fmla="*/ 359 w 1317"/>
                <a:gd name="T41" fmla="*/ 1483 h 1585"/>
                <a:gd name="T42" fmla="*/ 443 w 1317"/>
                <a:gd name="T43" fmla="*/ 1518 h 1585"/>
                <a:gd name="T44" fmla="*/ 530 w 1317"/>
                <a:gd name="T45" fmla="*/ 1517 h 1585"/>
                <a:gd name="T46" fmla="*/ 694 w 1317"/>
                <a:gd name="T47" fmla="*/ 1518 h 1585"/>
                <a:gd name="T48" fmla="*/ 784 w 1317"/>
                <a:gd name="T49" fmla="*/ 1578 h 1585"/>
                <a:gd name="T50" fmla="*/ 786 w 1317"/>
                <a:gd name="T51" fmla="*/ 1582 h 1585"/>
                <a:gd name="T52" fmla="*/ 857 w 1317"/>
                <a:gd name="T53" fmla="*/ 1574 h 1585"/>
                <a:gd name="T54" fmla="*/ 880 w 1317"/>
                <a:gd name="T55" fmla="*/ 1529 h 1585"/>
                <a:gd name="T56" fmla="*/ 906 w 1317"/>
                <a:gd name="T57" fmla="*/ 1517 h 1585"/>
                <a:gd name="T58" fmla="*/ 918 w 1317"/>
                <a:gd name="T59" fmla="*/ 1498 h 1585"/>
                <a:gd name="T60" fmla="*/ 895 w 1317"/>
                <a:gd name="T61" fmla="*/ 1449 h 1585"/>
                <a:gd name="T62" fmla="*/ 903 w 1317"/>
                <a:gd name="T63" fmla="*/ 1400 h 1585"/>
                <a:gd name="T64" fmla="*/ 926 w 1317"/>
                <a:gd name="T65" fmla="*/ 1323 h 1585"/>
                <a:gd name="T66" fmla="*/ 968 w 1317"/>
                <a:gd name="T67" fmla="*/ 1334 h 1585"/>
                <a:gd name="T68" fmla="*/ 1006 w 1317"/>
                <a:gd name="T69" fmla="*/ 1331 h 1585"/>
                <a:gd name="T70" fmla="*/ 1013 w 1317"/>
                <a:gd name="T71" fmla="*/ 1300 h 1585"/>
                <a:gd name="T72" fmla="*/ 1017 w 1317"/>
                <a:gd name="T73" fmla="*/ 1243 h 1585"/>
                <a:gd name="T74" fmla="*/ 1063 w 1317"/>
                <a:gd name="T75" fmla="*/ 1205 h 1585"/>
                <a:gd name="T76" fmla="*/ 1127 w 1317"/>
                <a:gd name="T77" fmla="*/ 1167 h 1585"/>
                <a:gd name="T78" fmla="*/ 1154 w 1317"/>
                <a:gd name="T79" fmla="*/ 1141 h 1585"/>
                <a:gd name="T80" fmla="*/ 1177 w 1317"/>
                <a:gd name="T81" fmla="*/ 1107 h 1585"/>
                <a:gd name="T82" fmla="*/ 1192 w 1317"/>
                <a:gd name="T83" fmla="*/ 1068 h 1585"/>
                <a:gd name="T84" fmla="*/ 1199 w 1317"/>
                <a:gd name="T85" fmla="*/ 1053 h 1585"/>
                <a:gd name="T86" fmla="*/ 1234 w 1317"/>
                <a:gd name="T87" fmla="*/ 1019 h 1585"/>
                <a:gd name="T88" fmla="*/ 1264 w 1317"/>
                <a:gd name="T89" fmla="*/ 1000 h 1585"/>
                <a:gd name="T90" fmla="*/ 1268 w 1317"/>
                <a:gd name="T91" fmla="*/ 966 h 1585"/>
                <a:gd name="T92" fmla="*/ 1256 w 1317"/>
                <a:gd name="T93" fmla="*/ 901 h 1585"/>
                <a:gd name="T94" fmla="*/ 1264 w 1317"/>
                <a:gd name="T95" fmla="*/ 829 h 1585"/>
                <a:gd name="T96" fmla="*/ 1287 w 1317"/>
                <a:gd name="T97" fmla="*/ 764 h 1585"/>
                <a:gd name="T98" fmla="*/ 1278 w 1317"/>
                <a:gd name="T99" fmla="*/ 675 h 1585"/>
                <a:gd name="T100" fmla="*/ 1268 w 1317"/>
                <a:gd name="T101" fmla="*/ 654 h 1585"/>
                <a:gd name="T102" fmla="*/ 1275 w 1317"/>
                <a:gd name="T103" fmla="*/ 612 h 1585"/>
                <a:gd name="T104" fmla="*/ 1306 w 1317"/>
                <a:gd name="T105" fmla="*/ 585 h 1585"/>
                <a:gd name="T106" fmla="*/ 1316 w 1317"/>
                <a:gd name="T107" fmla="*/ 585 h 1585"/>
                <a:gd name="T108" fmla="*/ 1218 w 1317"/>
                <a:gd name="T109" fmla="*/ 0 h 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7" h="1585">
                  <a:moveTo>
                    <a:pt x="1190" y="15"/>
                  </a:moveTo>
                  <a:lnTo>
                    <a:pt x="1190" y="15"/>
                  </a:lnTo>
                  <a:cubicBezTo>
                    <a:pt x="1171" y="29"/>
                    <a:pt x="1158" y="50"/>
                    <a:pt x="1140" y="66"/>
                  </a:cubicBezTo>
                  <a:lnTo>
                    <a:pt x="1140" y="66"/>
                  </a:lnTo>
                  <a:cubicBezTo>
                    <a:pt x="1122" y="83"/>
                    <a:pt x="1099" y="93"/>
                    <a:pt x="1082" y="110"/>
                  </a:cubicBezTo>
                  <a:lnTo>
                    <a:pt x="1082" y="110"/>
                  </a:lnTo>
                  <a:cubicBezTo>
                    <a:pt x="1066" y="126"/>
                    <a:pt x="1060" y="150"/>
                    <a:pt x="1040" y="161"/>
                  </a:cubicBezTo>
                  <a:lnTo>
                    <a:pt x="1040" y="161"/>
                  </a:lnTo>
                  <a:cubicBezTo>
                    <a:pt x="1018" y="176"/>
                    <a:pt x="992" y="176"/>
                    <a:pt x="977" y="201"/>
                  </a:cubicBezTo>
                  <a:lnTo>
                    <a:pt x="977" y="201"/>
                  </a:lnTo>
                  <a:cubicBezTo>
                    <a:pt x="961" y="228"/>
                    <a:pt x="961" y="259"/>
                    <a:pt x="936" y="281"/>
                  </a:cubicBezTo>
                  <a:lnTo>
                    <a:pt x="936" y="281"/>
                  </a:lnTo>
                  <a:cubicBezTo>
                    <a:pt x="915" y="301"/>
                    <a:pt x="892" y="304"/>
                    <a:pt x="865" y="301"/>
                  </a:cubicBezTo>
                  <a:lnTo>
                    <a:pt x="865" y="301"/>
                  </a:lnTo>
                  <a:cubicBezTo>
                    <a:pt x="841" y="299"/>
                    <a:pt x="812" y="292"/>
                    <a:pt x="790" y="302"/>
                  </a:cubicBezTo>
                  <a:lnTo>
                    <a:pt x="790" y="302"/>
                  </a:lnTo>
                  <a:cubicBezTo>
                    <a:pt x="768" y="312"/>
                    <a:pt x="761" y="341"/>
                    <a:pt x="740" y="352"/>
                  </a:cubicBezTo>
                  <a:lnTo>
                    <a:pt x="740" y="352"/>
                  </a:lnTo>
                  <a:cubicBezTo>
                    <a:pt x="720" y="362"/>
                    <a:pt x="693" y="347"/>
                    <a:pt x="671" y="347"/>
                  </a:cubicBezTo>
                  <a:lnTo>
                    <a:pt x="671" y="347"/>
                  </a:lnTo>
                  <a:cubicBezTo>
                    <a:pt x="650" y="347"/>
                    <a:pt x="629" y="348"/>
                    <a:pt x="607" y="348"/>
                  </a:cubicBezTo>
                  <a:lnTo>
                    <a:pt x="607" y="348"/>
                  </a:lnTo>
                  <a:cubicBezTo>
                    <a:pt x="595" y="348"/>
                    <a:pt x="544" y="369"/>
                    <a:pt x="537" y="360"/>
                  </a:cubicBezTo>
                  <a:lnTo>
                    <a:pt x="537" y="360"/>
                  </a:lnTo>
                  <a:cubicBezTo>
                    <a:pt x="524" y="343"/>
                    <a:pt x="584" y="321"/>
                    <a:pt x="592" y="318"/>
                  </a:cubicBezTo>
                  <a:lnTo>
                    <a:pt x="592" y="318"/>
                  </a:lnTo>
                  <a:cubicBezTo>
                    <a:pt x="567" y="320"/>
                    <a:pt x="509" y="328"/>
                    <a:pt x="499" y="297"/>
                  </a:cubicBezTo>
                  <a:lnTo>
                    <a:pt x="499" y="297"/>
                  </a:lnTo>
                  <a:cubicBezTo>
                    <a:pt x="471" y="306"/>
                    <a:pt x="459" y="292"/>
                    <a:pt x="434" y="285"/>
                  </a:cubicBezTo>
                  <a:lnTo>
                    <a:pt x="434" y="285"/>
                  </a:lnTo>
                  <a:cubicBezTo>
                    <a:pt x="417" y="280"/>
                    <a:pt x="391" y="285"/>
                    <a:pt x="381" y="270"/>
                  </a:cubicBezTo>
                  <a:lnTo>
                    <a:pt x="381" y="270"/>
                  </a:lnTo>
                  <a:cubicBezTo>
                    <a:pt x="285" y="288"/>
                    <a:pt x="39" y="317"/>
                    <a:pt x="0" y="322"/>
                  </a:cubicBezTo>
                  <a:lnTo>
                    <a:pt x="161" y="1438"/>
                  </a:lnTo>
                  <a:lnTo>
                    <a:pt x="161" y="1438"/>
                  </a:lnTo>
                  <a:cubicBezTo>
                    <a:pt x="175" y="1431"/>
                    <a:pt x="190" y="1426"/>
                    <a:pt x="199" y="1426"/>
                  </a:cubicBezTo>
                  <a:lnTo>
                    <a:pt x="199" y="1426"/>
                  </a:lnTo>
                  <a:cubicBezTo>
                    <a:pt x="217" y="1426"/>
                    <a:pt x="219" y="1437"/>
                    <a:pt x="234" y="1440"/>
                  </a:cubicBezTo>
                  <a:lnTo>
                    <a:pt x="234" y="1440"/>
                  </a:lnTo>
                  <a:cubicBezTo>
                    <a:pt x="250" y="1444"/>
                    <a:pt x="267" y="1437"/>
                    <a:pt x="283" y="1441"/>
                  </a:cubicBezTo>
                  <a:lnTo>
                    <a:pt x="283" y="1441"/>
                  </a:lnTo>
                  <a:cubicBezTo>
                    <a:pt x="308" y="1448"/>
                    <a:pt x="334" y="1471"/>
                    <a:pt x="359" y="1483"/>
                  </a:cubicBezTo>
                  <a:lnTo>
                    <a:pt x="359" y="1483"/>
                  </a:lnTo>
                  <a:cubicBezTo>
                    <a:pt x="386" y="1496"/>
                    <a:pt x="414" y="1511"/>
                    <a:pt x="443" y="1518"/>
                  </a:cubicBezTo>
                  <a:lnTo>
                    <a:pt x="443" y="1518"/>
                  </a:lnTo>
                  <a:cubicBezTo>
                    <a:pt x="475" y="1527"/>
                    <a:pt x="497" y="1518"/>
                    <a:pt x="530" y="1517"/>
                  </a:cubicBezTo>
                  <a:lnTo>
                    <a:pt x="530" y="1517"/>
                  </a:lnTo>
                  <a:cubicBezTo>
                    <a:pt x="590" y="1516"/>
                    <a:pt x="636" y="1498"/>
                    <a:pt x="694" y="1518"/>
                  </a:cubicBezTo>
                  <a:lnTo>
                    <a:pt x="694" y="1518"/>
                  </a:lnTo>
                  <a:cubicBezTo>
                    <a:pt x="740" y="1535"/>
                    <a:pt x="767" y="1546"/>
                    <a:pt x="784" y="1578"/>
                  </a:cubicBezTo>
                  <a:lnTo>
                    <a:pt x="784" y="1578"/>
                  </a:lnTo>
                  <a:cubicBezTo>
                    <a:pt x="784" y="1579"/>
                    <a:pt x="785" y="1580"/>
                    <a:pt x="786" y="1582"/>
                  </a:cubicBezTo>
                  <a:lnTo>
                    <a:pt x="786" y="1582"/>
                  </a:lnTo>
                  <a:cubicBezTo>
                    <a:pt x="804" y="1578"/>
                    <a:pt x="845" y="1584"/>
                    <a:pt x="857" y="1574"/>
                  </a:cubicBezTo>
                  <a:lnTo>
                    <a:pt x="857" y="1574"/>
                  </a:lnTo>
                  <a:cubicBezTo>
                    <a:pt x="872" y="1563"/>
                    <a:pt x="865" y="1540"/>
                    <a:pt x="880" y="1529"/>
                  </a:cubicBezTo>
                  <a:lnTo>
                    <a:pt x="880" y="1529"/>
                  </a:lnTo>
                  <a:cubicBezTo>
                    <a:pt x="891" y="1525"/>
                    <a:pt x="895" y="1529"/>
                    <a:pt x="906" y="1517"/>
                  </a:cubicBezTo>
                  <a:lnTo>
                    <a:pt x="906" y="1517"/>
                  </a:lnTo>
                  <a:cubicBezTo>
                    <a:pt x="911" y="1514"/>
                    <a:pt x="918" y="1506"/>
                    <a:pt x="918" y="1498"/>
                  </a:cubicBezTo>
                  <a:lnTo>
                    <a:pt x="918" y="1498"/>
                  </a:lnTo>
                  <a:cubicBezTo>
                    <a:pt x="922" y="1479"/>
                    <a:pt x="899" y="1464"/>
                    <a:pt x="895" y="1449"/>
                  </a:cubicBezTo>
                  <a:lnTo>
                    <a:pt x="895" y="1449"/>
                  </a:lnTo>
                  <a:cubicBezTo>
                    <a:pt x="888" y="1426"/>
                    <a:pt x="895" y="1418"/>
                    <a:pt x="903" y="1400"/>
                  </a:cubicBezTo>
                  <a:lnTo>
                    <a:pt x="903" y="1400"/>
                  </a:lnTo>
                  <a:cubicBezTo>
                    <a:pt x="914" y="1377"/>
                    <a:pt x="906" y="1339"/>
                    <a:pt x="926" y="1323"/>
                  </a:cubicBezTo>
                  <a:lnTo>
                    <a:pt x="926" y="1323"/>
                  </a:lnTo>
                  <a:cubicBezTo>
                    <a:pt x="945" y="1304"/>
                    <a:pt x="952" y="1327"/>
                    <a:pt x="968" y="1334"/>
                  </a:cubicBezTo>
                  <a:lnTo>
                    <a:pt x="968" y="1334"/>
                  </a:lnTo>
                  <a:cubicBezTo>
                    <a:pt x="979" y="1339"/>
                    <a:pt x="998" y="1334"/>
                    <a:pt x="1006" y="1331"/>
                  </a:cubicBezTo>
                  <a:lnTo>
                    <a:pt x="1006" y="1331"/>
                  </a:lnTo>
                  <a:cubicBezTo>
                    <a:pt x="1017" y="1320"/>
                    <a:pt x="1013" y="1312"/>
                    <a:pt x="1013" y="1300"/>
                  </a:cubicBezTo>
                  <a:lnTo>
                    <a:pt x="1013" y="1300"/>
                  </a:lnTo>
                  <a:cubicBezTo>
                    <a:pt x="1013" y="1282"/>
                    <a:pt x="1009" y="1259"/>
                    <a:pt x="1017" y="1243"/>
                  </a:cubicBezTo>
                  <a:lnTo>
                    <a:pt x="1017" y="1243"/>
                  </a:lnTo>
                  <a:cubicBezTo>
                    <a:pt x="1024" y="1232"/>
                    <a:pt x="1047" y="1213"/>
                    <a:pt x="1063" y="1205"/>
                  </a:cubicBezTo>
                  <a:lnTo>
                    <a:pt x="1063" y="1205"/>
                  </a:lnTo>
                  <a:cubicBezTo>
                    <a:pt x="1078" y="1186"/>
                    <a:pt x="1108" y="1182"/>
                    <a:pt x="1127" y="1167"/>
                  </a:cubicBezTo>
                  <a:lnTo>
                    <a:pt x="1127" y="1167"/>
                  </a:lnTo>
                  <a:cubicBezTo>
                    <a:pt x="1138" y="1160"/>
                    <a:pt x="1146" y="1148"/>
                    <a:pt x="1154" y="1141"/>
                  </a:cubicBezTo>
                  <a:lnTo>
                    <a:pt x="1154" y="1141"/>
                  </a:lnTo>
                  <a:cubicBezTo>
                    <a:pt x="1158" y="1130"/>
                    <a:pt x="1173" y="1118"/>
                    <a:pt x="1177" y="1107"/>
                  </a:cubicBezTo>
                  <a:lnTo>
                    <a:pt x="1177" y="1107"/>
                  </a:lnTo>
                  <a:cubicBezTo>
                    <a:pt x="1180" y="1095"/>
                    <a:pt x="1180" y="1076"/>
                    <a:pt x="1192" y="1068"/>
                  </a:cubicBezTo>
                  <a:lnTo>
                    <a:pt x="1192" y="1068"/>
                  </a:lnTo>
                  <a:cubicBezTo>
                    <a:pt x="1192" y="1061"/>
                    <a:pt x="1195" y="1061"/>
                    <a:pt x="1199" y="1053"/>
                  </a:cubicBezTo>
                  <a:lnTo>
                    <a:pt x="1199" y="1053"/>
                  </a:lnTo>
                  <a:cubicBezTo>
                    <a:pt x="1207" y="1038"/>
                    <a:pt x="1218" y="1027"/>
                    <a:pt x="1234" y="1019"/>
                  </a:cubicBezTo>
                  <a:lnTo>
                    <a:pt x="1234" y="1019"/>
                  </a:lnTo>
                  <a:cubicBezTo>
                    <a:pt x="1241" y="1015"/>
                    <a:pt x="1256" y="1008"/>
                    <a:pt x="1264" y="1000"/>
                  </a:cubicBezTo>
                  <a:lnTo>
                    <a:pt x="1264" y="1000"/>
                  </a:lnTo>
                  <a:cubicBezTo>
                    <a:pt x="1268" y="993"/>
                    <a:pt x="1268" y="973"/>
                    <a:pt x="1268" y="966"/>
                  </a:cubicBezTo>
                  <a:lnTo>
                    <a:pt x="1268" y="966"/>
                  </a:lnTo>
                  <a:cubicBezTo>
                    <a:pt x="1268" y="943"/>
                    <a:pt x="1256" y="924"/>
                    <a:pt x="1256" y="901"/>
                  </a:cubicBezTo>
                  <a:lnTo>
                    <a:pt x="1256" y="901"/>
                  </a:lnTo>
                  <a:cubicBezTo>
                    <a:pt x="1256" y="875"/>
                    <a:pt x="1256" y="852"/>
                    <a:pt x="1264" y="829"/>
                  </a:cubicBezTo>
                  <a:lnTo>
                    <a:pt x="1264" y="829"/>
                  </a:lnTo>
                  <a:cubicBezTo>
                    <a:pt x="1272" y="806"/>
                    <a:pt x="1283" y="784"/>
                    <a:pt x="1287" y="764"/>
                  </a:cubicBezTo>
                  <a:lnTo>
                    <a:pt x="1287" y="764"/>
                  </a:lnTo>
                  <a:cubicBezTo>
                    <a:pt x="1296" y="731"/>
                    <a:pt x="1291" y="703"/>
                    <a:pt x="1278" y="675"/>
                  </a:cubicBezTo>
                  <a:lnTo>
                    <a:pt x="1278" y="675"/>
                  </a:lnTo>
                  <a:cubicBezTo>
                    <a:pt x="1275" y="668"/>
                    <a:pt x="1272" y="661"/>
                    <a:pt x="1268" y="654"/>
                  </a:cubicBezTo>
                  <a:lnTo>
                    <a:pt x="1268" y="654"/>
                  </a:lnTo>
                  <a:cubicBezTo>
                    <a:pt x="1275" y="643"/>
                    <a:pt x="1272" y="623"/>
                    <a:pt x="1275" y="612"/>
                  </a:cubicBezTo>
                  <a:lnTo>
                    <a:pt x="1275" y="612"/>
                  </a:lnTo>
                  <a:cubicBezTo>
                    <a:pt x="1283" y="601"/>
                    <a:pt x="1302" y="597"/>
                    <a:pt x="1306" y="585"/>
                  </a:cubicBezTo>
                  <a:lnTo>
                    <a:pt x="1306" y="585"/>
                  </a:lnTo>
                  <a:cubicBezTo>
                    <a:pt x="1310" y="586"/>
                    <a:pt x="1313" y="586"/>
                    <a:pt x="1316" y="585"/>
                  </a:cubicBezTo>
                  <a:lnTo>
                    <a:pt x="1218" y="0"/>
                  </a:lnTo>
                  <a:lnTo>
                    <a:pt x="1218" y="0"/>
                  </a:lnTo>
                  <a:cubicBezTo>
                    <a:pt x="1208" y="4"/>
                    <a:pt x="1198" y="8"/>
                    <a:pt x="1190" y="15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3" name="Freeform 51">
              <a:extLst>
                <a:ext uri="{FF2B5EF4-FFF2-40B4-BE49-F238E27FC236}">
                  <a16:creationId xmlns:a16="http://schemas.microsoft.com/office/drawing/2014/main" id="{CB9D1371-91EB-4A4B-BD78-B84C0C8A7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8939" y="5495619"/>
              <a:ext cx="1339342" cy="1203966"/>
            </a:xfrm>
            <a:custGeom>
              <a:avLst/>
              <a:gdLst>
                <a:gd name="T0" fmla="*/ 2007 w 2050"/>
                <a:gd name="T1" fmla="*/ 1415 h 1842"/>
                <a:gd name="T2" fmla="*/ 1966 w 2050"/>
                <a:gd name="T3" fmla="*/ 1390 h 1842"/>
                <a:gd name="T4" fmla="*/ 1918 w 2050"/>
                <a:gd name="T5" fmla="*/ 1228 h 1842"/>
                <a:gd name="T6" fmla="*/ 1900 w 2050"/>
                <a:gd name="T7" fmla="*/ 1171 h 1842"/>
                <a:gd name="T8" fmla="*/ 1844 w 2050"/>
                <a:gd name="T9" fmla="*/ 1073 h 1842"/>
                <a:gd name="T10" fmla="*/ 1784 w 2050"/>
                <a:gd name="T11" fmla="*/ 1071 h 1842"/>
                <a:gd name="T12" fmla="*/ 1636 w 2050"/>
                <a:gd name="T13" fmla="*/ 905 h 1842"/>
                <a:gd name="T14" fmla="*/ 1649 w 2050"/>
                <a:gd name="T15" fmla="*/ 880 h 1842"/>
                <a:gd name="T16" fmla="*/ 1670 w 2050"/>
                <a:gd name="T17" fmla="*/ 799 h 1842"/>
                <a:gd name="T18" fmla="*/ 1669 w 2050"/>
                <a:gd name="T19" fmla="*/ 680 h 1842"/>
                <a:gd name="T20" fmla="*/ 1539 w 2050"/>
                <a:gd name="T21" fmla="*/ 670 h 1842"/>
                <a:gd name="T22" fmla="*/ 1509 w 2050"/>
                <a:gd name="T23" fmla="*/ 619 h 1842"/>
                <a:gd name="T24" fmla="*/ 1429 w 2050"/>
                <a:gd name="T25" fmla="*/ 490 h 1842"/>
                <a:gd name="T26" fmla="*/ 1393 w 2050"/>
                <a:gd name="T27" fmla="*/ 445 h 1842"/>
                <a:gd name="T28" fmla="*/ 1263 w 2050"/>
                <a:gd name="T29" fmla="*/ 280 h 1842"/>
                <a:gd name="T30" fmla="*/ 1239 w 2050"/>
                <a:gd name="T31" fmla="*/ 174 h 1842"/>
                <a:gd name="T32" fmla="*/ 1233 w 2050"/>
                <a:gd name="T33" fmla="*/ 61 h 1842"/>
                <a:gd name="T34" fmla="*/ 1234 w 2050"/>
                <a:gd name="T35" fmla="*/ 54 h 1842"/>
                <a:gd name="T36" fmla="*/ 1207 w 2050"/>
                <a:gd name="T37" fmla="*/ 38 h 1842"/>
                <a:gd name="T38" fmla="*/ 1195 w 2050"/>
                <a:gd name="T39" fmla="*/ 27 h 1842"/>
                <a:gd name="T40" fmla="*/ 1171 w 2050"/>
                <a:gd name="T41" fmla="*/ 0 h 1842"/>
                <a:gd name="T42" fmla="*/ 25 w 2050"/>
                <a:gd name="T43" fmla="*/ 145 h 1842"/>
                <a:gd name="T44" fmla="*/ 96 w 2050"/>
                <a:gd name="T45" fmla="*/ 217 h 1842"/>
                <a:gd name="T46" fmla="*/ 126 w 2050"/>
                <a:gd name="T47" fmla="*/ 289 h 1842"/>
                <a:gd name="T48" fmla="*/ 142 w 2050"/>
                <a:gd name="T49" fmla="*/ 314 h 1842"/>
                <a:gd name="T50" fmla="*/ 206 w 2050"/>
                <a:gd name="T51" fmla="*/ 426 h 1842"/>
                <a:gd name="T52" fmla="*/ 204 w 2050"/>
                <a:gd name="T53" fmla="*/ 469 h 1842"/>
                <a:gd name="T54" fmla="*/ 244 w 2050"/>
                <a:gd name="T55" fmla="*/ 546 h 1842"/>
                <a:gd name="T56" fmla="*/ 282 w 2050"/>
                <a:gd name="T57" fmla="*/ 584 h 1842"/>
                <a:gd name="T58" fmla="*/ 369 w 2050"/>
                <a:gd name="T59" fmla="*/ 1708 h 1842"/>
                <a:gd name="T60" fmla="*/ 1769 w 2050"/>
                <a:gd name="T61" fmla="*/ 1635 h 1842"/>
                <a:gd name="T62" fmla="*/ 1767 w 2050"/>
                <a:gd name="T63" fmla="*/ 1632 h 1842"/>
                <a:gd name="T64" fmla="*/ 1769 w 2050"/>
                <a:gd name="T65" fmla="*/ 1635 h 1842"/>
                <a:gd name="T66" fmla="*/ 1770 w 2050"/>
                <a:gd name="T67" fmla="*/ 1636 h 1842"/>
                <a:gd name="T68" fmla="*/ 1785 w 2050"/>
                <a:gd name="T69" fmla="*/ 1706 h 1842"/>
                <a:gd name="T70" fmla="*/ 1772 w 2050"/>
                <a:gd name="T71" fmla="*/ 1733 h 1842"/>
                <a:gd name="T72" fmla="*/ 1929 w 2050"/>
                <a:gd name="T73" fmla="*/ 1825 h 1842"/>
                <a:gd name="T74" fmla="*/ 1930 w 2050"/>
                <a:gd name="T75" fmla="*/ 1806 h 1842"/>
                <a:gd name="T76" fmla="*/ 1955 w 2050"/>
                <a:gd name="T77" fmla="*/ 1643 h 1842"/>
                <a:gd name="T78" fmla="*/ 1959 w 2050"/>
                <a:gd name="T79" fmla="*/ 1634 h 1842"/>
                <a:gd name="T80" fmla="*/ 1962 w 2050"/>
                <a:gd name="T81" fmla="*/ 1623 h 1842"/>
                <a:gd name="T82" fmla="*/ 1965 w 2050"/>
                <a:gd name="T83" fmla="*/ 1609 h 1842"/>
                <a:gd name="T84" fmla="*/ 1966 w 2050"/>
                <a:gd name="T85" fmla="*/ 1605 h 1842"/>
                <a:gd name="T86" fmla="*/ 1969 w 2050"/>
                <a:gd name="T87" fmla="*/ 1598 h 1842"/>
                <a:gd name="T88" fmla="*/ 1970 w 2050"/>
                <a:gd name="T89" fmla="*/ 1595 h 1842"/>
                <a:gd name="T90" fmla="*/ 2027 w 2050"/>
                <a:gd name="T91" fmla="*/ 1580 h 1842"/>
                <a:gd name="T92" fmla="*/ 2038 w 2050"/>
                <a:gd name="T93" fmla="*/ 1492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50" h="1842">
                  <a:moveTo>
                    <a:pt x="2028" y="1430"/>
                  </a:moveTo>
                  <a:lnTo>
                    <a:pt x="2028" y="1430"/>
                  </a:lnTo>
                  <a:cubicBezTo>
                    <a:pt x="2023" y="1423"/>
                    <a:pt x="2017" y="1418"/>
                    <a:pt x="2007" y="1415"/>
                  </a:cubicBezTo>
                  <a:lnTo>
                    <a:pt x="2007" y="1415"/>
                  </a:lnTo>
                  <a:cubicBezTo>
                    <a:pt x="1981" y="1408"/>
                    <a:pt x="1979" y="1414"/>
                    <a:pt x="1966" y="1390"/>
                  </a:cubicBezTo>
                  <a:lnTo>
                    <a:pt x="1966" y="1390"/>
                  </a:lnTo>
                  <a:cubicBezTo>
                    <a:pt x="1955" y="1369"/>
                    <a:pt x="1942" y="1364"/>
                    <a:pt x="1928" y="1347"/>
                  </a:cubicBezTo>
                  <a:lnTo>
                    <a:pt x="1928" y="1347"/>
                  </a:lnTo>
                  <a:cubicBezTo>
                    <a:pt x="1908" y="1321"/>
                    <a:pt x="1921" y="1261"/>
                    <a:pt x="1918" y="1228"/>
                  </a:cubicBezTo>
                  <a:lnTo>
                    <a:pt x="1918" y="1228"/>
                  </a:lnTo>
                  <a:cubicBezTo>
                    <a:pt x="1916" y="1206"/>
                    <a:pt x="1914" y="1190"/>
                    <a:pt x="1900" y="1171"/>
                  </a:cubicBezTo>
                  <a:lnTo>
                    <a:pt x="1900" y="1171"/>
                  </a:lnTo>
                  <a:cubicBezTo>
                    <a:pt x="1888" y="1154"/>
                    <a:pt x="1870" y="1147"/>
                    <a:pt x="1861" y="1126"/>
                  </a:cubicBezTo>
                  <a:lnTo>
                    <a:pt x="1861" y="1126"/>
                  </a:lnTo>
                  <a:cubicBezTo>
                    <a:pt x="1855" y="1111"/>
                    <a:pt x="1858" y="1083"/>
                    <a:pt x="1844" y="1073"/>
                  </a:cubicBezTo>
                  <a:lnTo>
                    <a:pt x="1844" y="1073"/>
                  </a:lnTo>
                  <a:cubicBezTo>
                    <a:pt x="1828" y="1063"/>
                    <a:pt x="1803" y="1079"/>
                    <a:pt x="1784" y="1071"/>
                  </a:cubicBezTo>
                  <a:lnTo>
                    <a:pt x="1784" y="1071"/>
                  </a:lnTo>
                  <a:cubicBezTo>
                    <a:pt x="1753" y="1059"/>
                    <a:pt x="1721" y="1012"/>
                    <a:pt x="1698" y="986"/>
                  </a:cubicBezTo>
                  <a:lnTo>
                    <a:pt x="1698" y="986"/>
                  </a:lnTo>
                  <a:cubicBezTo>
                    <a:pt x="1674" y="960"/>
                    <a:pt x="1629" y="952"/>
                    <a:pt x="1636" y="905"/>
                  </a:cubicBezTo>
                  <a:lnTo>
                    <a:pt x="1636" y="905"/>
                  </a:lnTo>
                  <a:cubicBezTo>
                    <a:pt x="1638" y="894"/>
                    <a:pt x="1645" y="890"/>
                    <a:pt x="1649" y="880"/>
                  </a:cubicBezTo>
                  <a:lnTo>
                    <a:pt x="1649" y="880"/>
                  </a:lnTo>
                  <a:cubicBezTo>
                    <a:pt x="1653" y="871"/>
                    <a:pt x="1653" y="864"/>
                    <a:pt x="1654" y="853"/>
                  </a:cubicBezTo>
                  <a:lnTo>
                    <a:pt x="1654" y="853"/>
                  </a:lnTo>
                  <a:cubicBezTo>
                    <a:pt x="1657" y="833"/>
                    <a:pt x="1662" y="816"/>
                    <a:pt x="1670" y="799"/>
                  </a:cubicBezTo>
                  <a:lnTo>
                    <a:pt x="1670" y="799"/>
                  </a:lnTo>
                  <a:cubicBezTo>
                    <a:pt x="1688" y="764"/>
                    <a:pt x="1689" y="718"/>
                    <a:pt x="1669" y="680"/>
                  </a:cubicBezTo>
                  <a:lnTo>
                    <a:pt x="1669" y="680"/>
                  </a:lnTo>
                  <a:cubicBezTo>
                    <a:pt x="1648" y="642"/>
                    <a:pt x="1609" y="641"/>
                    <a:pt x="1581" y="670"/>
                  </a:cubicBezTo>
                  <a:lnTo>
                    <a:pt x="1581" y="670"/>
                  </a:lnTo>
                  <a:cubicBezTo>
                    <a:pt x="1563" y="690"/>
                    <a:pt x="1561" y="689"/>
                    <a:pt x="1539" y="670"/>
                  </a:cubicBezTo>
                  <a:lnTo>
                    <a:pt x="1539" y="670"/>
                  </a:lnTo>
                  <a:cubicBezTo>
                    <a:pt x="1524" y="656"/>
                    <a:pt x="1514" y="639"/>
                    <a:pt x="1509" y="619"/>
                  </a:cubicBezTo>
                  <a:lnTo>
                    <a:pt x="1509" y="619"/>
                  </a:lnTo>
                  <a:cubicBezTo>
                    <a:pt x="1503" y="586"/>
                    <a:pt x="1501" y="541"/>
                    <a:pt x="1476" y="515"/>
                  </a:cubicBezTo>
                  <a:lnTo>
                    <a:pt x="1476" y="515"/>
                  </a:lnTo>
                  <a:cubicBezTo>
                    <a:pt x="1464" y="502"/>
                    <a:pt x="1444" y="501"/>
                    <a:pt x="1429" y="490"/>
                  </a:cubicBezTo>
                  <a:lnTo>
                    <a:pt x="1429" y="490"/>
                  </a:lnTo>
                  <a:cubicBezTo>
                    <a:pt x="1412" y="477"/>
                    <a:pt x="1404" y="461"/>
                    <a:pt x="1393" y="445"/>
                  </a:cubicBezTo>
                  <a:lnTo>
                    <a:pt x="1393" y="445"/>
                  </a:lnTo>
                  <a:cubicBezTo>
                    <a:pt x="1371" y="413"/>
                    <a:pt x="1337" y="409"/>
                    <a:pt x="1311" y="376"/>
                  </a:cubicBezTo>
                  <a:lnTo>
                    <a:pt x="1311" y="376"/>
                  </a:lnTo>
                  <a:cubicBezTo>
                    <a:pt x="1286" y="346"/>
                    <a:pt x="1270" y="320"/>
                    <a:pt x="1263" y="280"/>
                  </a:cubicBezTo>
                  <a:lnTo>
                    <a:pt x="1263" y="280"/>
                  </a:lnTo>
                  <a:cubicBezTo>
                    <a:pt x="1258" y="246"/>
                    <a:pt x="1236" y="209"/>
                    <a:pt x="1239" y="174"/>
                  </a:cubicBezTo>
                  <a:lnTo>
                    <a:pt x="1239" y="174"/>
                  </a:lnTo>
                  <a:cubicBezTo>
                    <a:pt x="1240" y="154"/>
                    <a:pt x="1249" y="139"/>
                    <a:pt x="1247" y="117"/>
                  </a:cubicBezTo>
                  <a:lnTo>
                    <a:pt x="1247" y="117"/>
                  </a:lnTo>
                  <a:cubicBezTo>
                    <a:pt x="1244" y="98"/>
                    <a:pt x="1232" y="79"/>
                    <a:pt x="1233" y="61"/>
                  </a:cubicBezTo>
                  <a:lnTo>
                    <a:pt x="1233" y="61"/>
                  </a:lnTo>
                  <a:cubicBezTo>
                    <a:pt x="1233" y="59"/>
                    <a:pt x="1234" y="57"/>
                    <a:pt x="1234" y="54"/>
                  </a:cubicBezTo>
                  <a:lnTo>
                    <a:pt x="1234" y="54"/>
                  </a:lnTo>
                  <a:cubicBezTo>
                    <a:pt x="1233" y="54"/>
                    <a:pt x="1230" y="53"/>
                    <a:pt x="1228" y="51"/>
                  </a:cubicBezTo>
                  <a:lnTo>
                    <a:pt x="1228" y="51"/>
                  </a:lnTo>
                  <a:cubicBezTo>
                    <a:pt x="1220" y="47"/>
                    <a:pt x="1215" y="42"/>
                    <a:pt x="1207" y="38"/>
                  </a:cubicBezTo>
                  <a:lnTo>
                    <a:pt x="1207" y="38"/>
                  </a:lnTo>
                  <a:cubicBezTo>
                    <a:pt x="1202" y="35"/>
                    <a:pt x="1199" y="32"/>
                    <a:pt x="1195" y="27"/>
                  </a:cubicBezTo>
                  <a:lnTo>
                    <a:pt x="1195" y="27"/>
                  </a:lnTo>
                  <a:cubicBezTo>
                    <a:pt x="1190" y="22"/>
                    <a:pt x="1184" y="17"/>
                    <a:pt x="1179" y="12"/>
                  </a:cubicBezTo>
                  <a:lnTo>
                    <a:pt x="1179" y="12"/>
                  </a:lnTo>
                  <a:cubicBezTo>
                    <a:pt x="1177" y="8"/>
                    <a:pt x="1171" y="4"/>
                    <a:pt x="1171" y="0"/>
                  </a:cubicBezTo>
                  <a:lnTo>
                    <a:pt x="0" y="39"/>
                  </a:lnTo>
                  <a:lnTo>
                    <a:pt x="0" y="39"/>
                  </a:lnTo>
                  <a:cubicBezTo>
                    <a:pt x="8" y="73"/>
                    <a:pt x="12" y="112"/>
                    <a:pt x="25" y="145"/>
                  </a:cubicBezTo>
                  <a:lnTo>
                    <a:pt x="25" y="145"/>
                  </a:lnTo>
                  <a:cubicBezTo>
                    <a:pt x="38" y="177"/>
                    <a:pt x="77" y="189"/>
                    <a:pt x="96" y="217"/>
                  </a:cubicBezTo>
                  <a:lnTo>
                    <a:pt x="96" y="217"/>
                  </a:lnTo>
                  <a:cubicBezTo>
                    <a:pt x="109" y="235"/>
                    <a:pt x="115" y="248"/>
                    <a:pt x="119" y="268"/>
                  </a:cubicBezTo>
                  <a:lnTo>
                    <a:pt x="119" y="268"/>
                  </a:lnTo>
                  <a:cubicBezTo>
                    <a:pt x="121" y="275"/>
                    <a:pt x="123" y="282"/>
                    <a:pt x="126" y="289"/>
                  </a:cubicBezTo>
                  <a:lnTo>
                    <a:pt x="126" y="289"/>
                  </a:lnTo>
                  <a:cubicBezTo>
                    <a:pt x="129" y="299"/>
                    <a:pt x="134" y="308"/>
                    <a:pt x="142" y="314"/>
                  </a:cubicBezTo>
                  <a:lnTo>
                    <a:pt x="142" y="314"/>
                  </a:lnTo>
                  <a:cubicBezTo>
                    <a:pt x="167" y="339"/>
                    <a:pt x="201" y="309"/>
                    <a:pt x="220" y="339"/>
                  </a:cubicBezTo>
                  <a:lnTo>
                    <a:pt x="220" y="339"/>
                  </a:lnTo>
                  <a:cubicBezTo>
                    <a:pt x="240" y="369"/>
                    <a:pt x="218" y="399"/>
                    <a:pt x="206" y="426"/>
                  </a:cubicBezTo>
                  <a:lnTo>
                    <a:pt x="206" y="426"/>
                  </a:lnTo>
                  <a:cubicBezTo>
                    <a:pt x="199" y="441"/>
                    <a:pt x="203" y="454"/>
                    <a:pt x="204" y="469"/>
                  </a:cubicBezTo>
                  <a:lnTo>
                    <a:pt x="204" y="469"/>
                  </a:lnTo>
                  <a:cubicBezTo>
                    <a:pt x="205" y="484"/>
                    <a:pt x="199" y="500"/>
                    <a:pt x="206" y="513"/>
                  </a:cubicBezTo>
                  <a:lnTo>
                    <a:pt x="206" y="513"/>
                  </a:lnTo>
                  <a:cubicBezTo>
                    <a:pt x="214" y="529"/>
                    <a:pt x="232" y="535"/>
                    <a:pt x="244" y="546"/>
                  </a:cubicBezTo>
                  <a:lnTo>
                    <a:pt x="244" y="546"/>
                  </a:lnTo>
                  <a:cubicBezTo>
                    <a:pt x="257" y="558"/>
                    <a:pt x="268" y="572"/>
                    <a:pt x="282" y="584"/>
                  </a:cubicBezTo>
                  <a:lnTo>
                    <a:pt x="282" y="584"/>
                  </a:lnTo>
                  <a:cubicBezTo>
                    <a:pt x="300" y="601"/>
                    <a:pt x="334" y="620"/>
                    <a:pt x="330" y="649"/>
                  </a:cubicBezTo>
                  <a:lnTo>
                    <a:pt x="361" y="1496"/>
                  </a:lnTo>
                  <a:lnTo>
                    <a:pt x="369" y="1708"/>
                  </a:lnTo>
                  <a:lnTo>
                    <a:pt x="369" y="1708"/>
                  </a:lnTo>
                  <a:cubicBezTo>
                    <a:pt x="616" y="1707"/>
                    <a:pt x="1728" y="1638"/>
                    <a:pt x="1769" y="1636"/>
                  </a:cubicBezTo>
                  <a:lnTo>
                    <a:pt x="1769" y="1635"/>
                  </a:lnTo>
                  <a:lnTo>
                    <a:pt x="1769" y="1635"/>
                  </a:lnTo>
                  <a:cubicBezTo>
                    <a:pt x="1769" y="1634"/>
                    <a:pt x="1768" y="1633"/>
                    <a:pt x="1767" y="1632"/>
                  </a:cubicBezTo>
                  <a:lnTo>
                    <a:pt x="1767" y="1632"/>
                  </a:lnTo>
                  <a:cubicBezTo>
                    <a:pt x="1768" y="1632"/>
                    <a:pt x="1768" y="1633"/>
                    <a:pt x="1768" y="1633"/>
                  </a:cubicBezTo>
                  <a:lnTo>
                    <a:pt x="1769" y="1633"/>
                  </a:lnTo>
                  <a:lnTo>
                    <a:pt x="1769" y="1635"/>
                  </a:lnTo>
                  <a:lnTo>
                    <a:pt x="1769" y="1635"/>
                  </a:lnTo>
                  <a:cubicBezTo>
                    <a:pt x="1769" y="1635"/>
                    <a:pt x="1770" y="1635"/>
                    <a:pt x="1770" y="1636"/>
                  </a:cubicBezTo>
                  <a:lnTo>
                    <a:pt x="1770" y="1636"/>
                  </a:lnTo>
                  <a:cubicBezTo>
                    <a:pt x="1779" y="1648"/>
                    <a:pt x="1786" y="1662"/>
                    <a:pt x="1788" y="1679"/>
                  </a:cubicBezTo>
                  <a:lnTo>
                    <a:pt x="1788" y="1679"/>
                  </a:lnTo>
                  <a:cubicBezTo>
                    <a:pt x="1788" y="1689"/>
                    <a:pt x="1788" y="1696"/>
                    <a:pt x="1785" y="1706"/>
                  </a:cubicBezTo>
                  <a:lnTo>
                    <a:pt x="1785" y="1706"/>
                  </a:lnTo>
                  <a:cubicBezTo>
                    <a:pt x="1782" y="1716"/>
                    <a:pt x="1776" y="1725"/>
                    <a:pt x="1772" y="1733"/>
                  </a:cubicBezTo>
                  <a:lnTo>
                    <a:pt x="1772" y="1733"/>
                  </a:lnTo>
                  <a:cubicBezTo>
                    <a:pt x="1762" y="1757"/>
                    <a:pt x="1716" y="1841"/>
                    <a:pt x="1769" y="1837"/>
                  </a:cubicBezTo>
                  <a:lnTo>
                    <a:pt x="1769" y="1837"/>
                  </a:lnTo>
                  <a:cubicBezTo>
                    <a:pt x="1822" y="1833"/>
                    <a:pt x="1877" y="1833"/>
                    <a:pt x="1929" y="1825"/>
                  </a:cubicBezTo>
                  <a:lnTo>
                    <a:pt x="1929" y="1825"/>
                  </a:lnTo>
                  <a:cubicBezTo>
                    <a:pt x="1930" y="1819"/>
                    <a:pt x="1930" y="1812"/>
                    <a:pt x="1930" y="1806"/>
                  </a:cubicBezTo>
                  <a:lnTo>
                    <a:pt x="1930" y="1806"/>
                  </a:lnTo>
                  <a:cubicBezTo>
                    <a:pt x="1930" y="1764"/>
                    <a:pt x="1927" y="1730"/>
                    <a:pt x="1933" y="1689"/>
                  </a:cubicBezTo>
                  <a:lnTo>
                    <a:pt x="1933" y="1689"/>
                  </a:lnTo>
                  <a:cubicBezTo>
                    <a:pt x="1937" y="1668"/>
                    <a:pt x="1945" y="1661"/>
                    <a:pt x="1955" y="1643"/>
                  </a:cubicBezTo>
                  <a:lnTo>
                    <a:pt x="1955" y="1643"/>
                  </a:lnTo>
                  <a:cubicBezTo>
                    <a:pt x="1957" y="1640"/>
                    <a:pt x="1958" y="1637"/>
                    <a:pt x="1959" y="1634"/>
                  </a:cubicBezTo>
                  <a:lnTo>
                    <a:pt x="1959" y="1634"/>
                  </a:lnTo>
                  <a:cubicBezTo>
                    <a:pt x="1960" y="1632"/>
                    <a:pt x="1960" y="1631"/>
                    <a:pt x="1960" y="1630"/>
                  </a:cubicBezTo>
                  <a:lnTo>
                    <a:pt x="1960" y="1630"/>
                  </a:lnTo>
                  <a:cubicBezTo>
                    <a:pt x="1961" y="1628"/>
                    <a:pt x="1962" y="1625"/>
                    <a:pt x="1962" y="1623"/>
                  </a:cubicBezTo>
                  <a:lnTo>
                    <a:pt x="1962" y="1623"/>
                  </a:lnTo>
                  <a:cubicBezTo>
                    <a:pt x="1963" y="1619"/>
                    <a:pt x="1964" y="1614"/>
                    <a:pt x="1965" y="1609"/>
                  </a:cubicBezTo>
                  <a:lnTo>
                    <a:pt x="1965" y="1609"/>
                  </a:lnTo>
                  <a:cubicBezTo>
                    <a:pt x="1966" y="1608"/>
                    <a:pt x="1966" y="1607"/>
                    <a:pt x="1966" y="1605"/>
                  </a:cubicBezTo>
                  <a:lnTo>
                    <a:pt x="1966" y="1605"/>
                  </a:lnTo>
                  <a:lnTo>
                    <a:pt x="1966" y="1605"/>
                  </a:lnTo>
                  <a:cubicBezTo>
                    <a:pt x="1967" y="1604"/>
                    <a:pt x="1968" y="1603"/>
                    <a:pt x="1968" y="1601"/>
                  </a:cubicBezTo>
                  <a:lnTo>
                    <a:pt x="1968" y="1601"/>
                  </a:lnTo>
                  <a:cubicBezTo>
                    <a:pt x="1968" y="1600"/>
                    <a:pt x="1969" y="1599"/>
                    <a:pt x="1969" y="1598"/>
                  </a:cubicBezTo>
                  <a:lnTo>
                    <a:pt x="1969" y="1598"/>
                  </a:lnTo>
                  <a:cubicBezTo>
                    <a:pt x="1970" y="1597"/>
                    <a:pt x="1970" y="1595"/>
                    <a:pt x="1970" y="1595"/>
                  </a:cubicBezTo>
                  <a:lnTo>
                    <a:pt x="1970" y="1595"/>
                  </a:lnTo>
                  <a:cubicBezTo>
                    <a:pt x="1971" y="1593"/>
                    <a:pt x="1973" y="1591"/>
                    <a:pt x="1973" y="1590"/>
                  </a:cubicBezTo>
                  <a:lnTo>
                    <a:pt x="1973" y="1590"/>
                  </a:lnTo>
                  <a:cubicBezTo>
                    <a:pt x="1991" y="1567"/>
                    <a:pt x="2005" y="1588"/>
                    <a:pt x="2027" y="1580"/>
                  </a:cubicBezTo>
                  <a:lnTo>
                    <a:pt x="2027" y="1580"/>
                  </a:lnTo>
                  <a:cubicBezTo>
                    <a:pt x="2049" y="1571"/>
                    <a:pt x="2040" y="1512"/>
                    <a:pt x="2038" y="1492"/>
                  </a:cubicBezTo>
                  <a:lnTo>
                    <a:pt x="2038" y="1492"/>
                  </a:lnTo>
                  <a:cubicBezTo>
                    <a:pt x="2037" y="1472"/>
                    <a:pt x="2039" y="1447"/>
                    <a:pt x="2028" y="1430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4" name="Freeform 52">
              <a:extLst>
                <a:ext uri="{FF2B5EF4-FFF2-40B4-BE49-F238E27FC236}">
                  <a16:creationId xmlns:a16="http://schemas.microsoft.com/office/drawing/2014/main" id="{B1EBF084-C36F-9747-B966-9414140F2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8383" y="5273836"/>
              <a:ext cx="239064" cy="305312"/>
            </a:xfrm>
            <a:custGeom>
              <a:avLst/>
              <a:gdLst>
                <a:gd name="T0" fmla="*/ 317 w 365"/>
                <a:gd name="T1" fmla="*/ 350 h 469"/>
                <a:gd name="T2" fmla="*/ 317 w 365"/>
                <a:gd name="T3" fmla="*/ 350 h 469"/>
                <a:gd name="T4" fmla="*/ 248 w 365"/>
                <a:gd name="T5" fmla="*/ 284 h 469"/>
                <a:gd name="T6" fmla="*/ 248 w 365"/>
                <a:gd name="T7" fmla="*/ 284 h 469"/>
                <a:gd name="T8" fmla="*/ 215 w 365"/>
                <a:gd name="T9" fmla="*/ 195 h 469"/>
                <a:gd name="T10" fmla="*/ 215 w 365"/>
                <a:gd name="T11" fmla="*/ 195 h 469"/>
                <a:gd name="T12" fmla="*/ 173 w 365"/>
                <a:gd name="T13" fmla="*/ 131 h 469"/>
                <a:gd name="T14" fmla="*/ 173 w 365"/>
                <a:gd name="T15" fmla="*/ 131 h 469"/>
                <a:gd name="T16" fmla="*/ 197 w 365"/>
                <a:gd name="T17" fmla="*/ 134 h 469"/>
                <a:gd name="T18" fmla="*/ 197 w 365"/>
                <a:gd name="T19" fmla="*/ 134 h 469"/>
                <a:gd name="T20" fmla="*/ 197 w 365"/>
                <a:gd name="T21" fmla="*/ 133 h 469"/>
                <a:gd name="T22" fmla="*/ 197 w 365"/>
                <a:gd name="T23" fmla="*/ 133 h 469"/>
                <a:gd name="T24" fmla="*/ 182 w 365"/>
                <a:gd name="T25" fmla="*/ 103 h 469"/>
                <a:gd name="T26" fmla="*/ 182 w 365"/>
                <a:gd name="T27" fmla="*/ 82 h 469"/>
                <a:gd name="T28" fmla="*/ 182 w 365"/>
                <a:gd name="T29" fmla="*/ 82 h 469"/>
                <a:gd name="T30" fmla="*/ 163 w 365"/>
                <a:gd name="T31" fmla="*/ 40 h 469"/>
                <a:gd name="T32" fmla="*/ 163 w 365"/>
                <a:gd name="T33" fmla="*/ 40 h 469"/>
                <a:gd name="T34" fmla="*/ 174 w 365"/>
                <a:gd name="T35" fmla="*/ 15 h 469"/>
                <a:gd name="T36" fmla="*/ 174 w 365"/>
                <a:gd name="T37" fmla="*/ 15 h 469"/>
                <a:gd name="T38" fmla="*/ 164 w 365"/>
                <a:gd name="T39" fmla="*/ 12 h 469"/>
                <a:gd name="T40" fmla="*/ 164 w 365"/>
                <a:gd name="T41" fmla="*/ 12 h 469"/>
                <a:gd name="T42" fmla="*/ 124 w 365"/>
                <a:gd name="T43" fmla="*/ 4 h 469"/>
                <a:gd name="T44" fmla="*/ 124 w 365"/>
                <a:gd name="T45" fmla="*/ 4 h 469"/>
                <a:gd name="T46" fmla="*/ 89 w 365"/>
                <a:gd name="T47" fmla="*/ 7 h 469"/>
                <a:gd name="T48" fmla="*/ 89 w 365"/>
                <a:gd name="T49" fmla="*/ 7 h 469"/>
                <a:gd name="T50" fmla="*/ 49 w 365"/>
                <a:gd name="T51" fmla="*/ 29 h 469"/>
                <a:gd name="T52" fmla="*/ 49 w 365"/>
                <a:gd name="T53" fmla="*/ 29 h 469"/>
                <a:gd name="T54" fmla="*/ 31 w 365"/>
                <a:gd name="T55" fmla="*/ 40 h 469"/>
                <a:gd name="T56" fmla="*/ 31 w 365"/>
                <a:gd name="T57" fmla="*/ 40 h 469"/>
                <a:gd name="T58" fmla="*/ 28 w 365"/>
                <a:gd name="T59" fmla="*/ 57 h 469"/>
                <a:gd name="T60" fmla="*/ 28 w 365"/>
                <a:gd name="T61" fmla="*/ 57 h 469"/>
                <a:gd name="T62" fmla="*/ 11 w 365"/>
                <a:gd name="T63" fmla="*/ 70 h 469"/>
                <a:gd name="T64" fmla="*/ 11 w 365"/>
                <a:gd name="T65" fmla="*/ 70 h 469"/>
                <a:gd name="T66" fmla="*/ 0 w 365"/>
                <a:gd name="T67" fmla="*/ 86 h 469"/>
                <a:gd name="T68" fmla="*/ 77 w 365"/>
                <a:gd name="T69" fmla="*/ 72 h 469"/>
                <a:gd name="T70" fmla="*/ 164 w 365"/>
                <a:gd name="T71" fmla="*/ 468 h 469"/>
                <a:gd name="T72" fmla="*/ 364 w 365"/>
                <a:gd name="T73" fmla="*/ 408 h 469"/>
                <a:gd name="T74" fmla="*/ 364 w 365"/>
                <a:gd name="T75" fmla="*/ 408 h 469"/>
                <a:gd name="T76" fmla="*/ 363 w 365"/>
                <a:gd name="T77" fmla="*/ 406 h 469"/>
                <a:gd name="T78" fmla="*/ 363 w 365"/>
                <a:gd name="T79" fmla="*/ 406 h 469"/>
                <a:gd name="T80" fmla="*/ 317 w 365"/>
                <a:gd name="T81" fmla="*/ 35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5" h="469">
                  <a:moveTo>
                    <a:pt x="317" y="350"/>
                  </a:moveTo>
                  <a:lnTo>
                    <a:pt x="317" y="350"/>
                  </a:lnTo>
                  <a:cubicBezTo>
                    <a:pt x="292" y="332"/>
                    <a:pt x="263" y="312"/>
                    <a:pt x="248" y="284"/>
                  </a:cubicBezTo>
                  <a:lnTo>
                    <a:pt x="248" y="284"/>
                  </a:lnTo>
                  <a:cubicBezTo>
                    <a:pt x="232" y="256"/>
                    <a:pt x="237" y="220"/>
                    <a:pt x="215" y="195"/>
                  </a:cubicBezTo>
                  <a:lnTo>
                    <a:pt x="215" y="195"/>
                  </a:lnTo>
                  <a:cubicBezTo>
                    <a:pt x="205" y="184"/>
                    <a:pt x="156" y="153"/>
                    <a:pt x="173" y="131"/>
                  </a:cubicBezTo>
                  <a:lnTo>
                    <a:pt x="173" y="131"/>
                  </a:lnTo>
                  <a:cubicBezTo>
                    <a:pt x="180" y="123"/>
                    <a:pt x="189" y="127"/>
                    <a:pt x="197" y="134"/>
                  </a:cubicBezTo>
                  <a:lnTo>
                    <a:pt x="197" y="134"/>
                  </a:lnTo>
                  <a:cubicBezTo>
                    <a:pt x="197" y="134"/>
                    <a:pt x="197" y="134"/>
                    <a:pt x="197" y="133"/>
                  </a:cubicBezTo>
                  <a:lnTo>
                    <a:pt x="197" y="133"/>
                  </a:lnTo>
                  <a:cubicBezTo>
                    <a:pt x="191" y="120"/>
                    <a:pt x="182" y="116"/>
                    <a:pt x="182" y="103"/>
                  </a:cubicBezTo>
                  <a:lnTo>
                    <a:pt x="182" y="82"/>
                  </a:lnTo>
                  <a:lnTo>
                    <a:pt x="182" y="82"/>
                  </a:lnTo>
                  <a:cubicBezTo>
                    <a:pt x="182" y="67"/>
                    <a:pt x="163" y="57"/>
                    <a:pt x="163" y="40"/>
                  </a:cubicBezTo>
                  <a:lnTo>
                    <a:pt x="163" y="40"/>
                  </a:lnTo>
                  <a:cubicBezTo>
                    <a:pt x="163" y="29"/>
                    <a:pt x="168" y="22"/>
                    <a:pt x="174" y="15"/>
                  </a:cubicBezTo>
                  <a:lnTo>
                    <a:pt x="174" y="15"/>
                  </a:lnTo>
                  <a:cubicBezTo>
                    <a:pt x="172" y="14"/>
                    <a:pt x="168" y="12"/>
                    <a:pt x="164" y="12"/>
                  </a:cubicBezTo>
                  <a:lnTo>
                    <a:pt x="164" y="12"/>
                  </a:lnTo>
                  <a:cubicBezTo>
                    <a:pt x="153" y="6"/>
                    <a:pt x="138" y="6"/>
                    <a:pt x="124" y="4"/>
                  </a:cubicBezTo>
                  <a:lnTo>
                    <a:pt x="124" y="4"/>
                  </a:lnTo>
                  <a:cubicBezTo>
                    <a:pt x="113" y="2"/>
                    <a:pt x="100" y="0"/>
                    <a:pt x="89" y="7"/>
                  </a:cubicBezTo>
                  <a:lnTo>
                    <a:pt x="89" y="7"/>
                  </a:lnTo>
                  <a:cubicBezTo>
                    <a:pt x="77" y="15"/>
                    <a:pt x="63" y="21"/>
                    <a:pt x="49" y="29"/>
                  </a:cubicBezTo>
                  <a:lnTo>
                    <a:pt x="49" y="29"/>
                  </a:lnTo>
                  <a:cubicBezTo>
                    <a:pt x="41" y="30"/>
                    <a:pt x="33" y="32"/>
                    <a:pt x="31" y="40"/>
                  </a:cubicBezTo>
                  <a:lnTo>
                    <a:pt x="31" y="40"/>
                  </a:lnTo>
                  <a:cubicBezTo>
                    <a:pt x="30" y="46"/>
                    <a:pt x="30" y="52"/>
                    <a:pt x="28" y="57"/>
                  </a:cubicBezTo>
                  <a:lnTo>
                    <a:pt x="28" y="57"/>
                  </a:lnTo>
                  <a:cubicBezTo>
                    <a:pt x="23" y="63"/>
                    <a:pt x="17" y="67"/>
                    <a:pt x="11" y="70"/>
                  </a:cubicBezTo>
                  <a:lnTo>
                    <a:pt x="11" y="70"/>
                  </a:lnTo>
                  <a:cubicBezTo>
                    <a:pt x="6" y="75"/>
                    <a:pt x="2" y="80"/>
                    <a:pt x="0" y="86"/>
                  </a:cubicBezTo>
                  <a:lnTo>
                    <a:pt x="77" y="72"/>
                  </a:lnTo>
                  <a:lnTo>
                    <a:pt x="164" y="468"/>
                  </a:lnTo>
                  <a:lnTo>
                    <a:pt x="364" y="408"/>
                  </a:lnTo>
                  <a:lnTo>
                    <a:pt x="364" y="408"/>
                  </a:lnTo>
                  <a:cubicBezTo>
                    <a:pt x="364" y="407"/>
                    <a:pt x="363" y="407"/>
                    <a:pt x="363" y="406"/>
                  </a:cubicBezTo>
                  <a:lnTo>
                    <a:pt x="363" y="406"/>
                  </a:lnTo>
                  <a:cubicBezTo>
                    <a:pt x="354" y="378"/>
                    <a:pt x="340" y="366"/>
                    <a:pt x="317" y="350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5" name="Freeform 54">
              <a:extLst>
                <a:ext uri="{FF2B5EF4-FFF2-40B4-BE49-F238E27FC236}">
                  <a16:creationId xmlns:a16="http://schemas.microsoft.com/office/drawing/2014/main" id="{8A5FEC22-5B83-7248-B06F-6C739BD2F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67335" y="3845206"/>
              <a:ext cx="1543842" cy="1178043"/>
            </a:xfrm>
            <a:custGeom>
              <a:avLst/>
              <a:gdLst>
                <a:gd name="T0" fmla="*/ 2202 w 2363"/>
                <a:gd name="T1" fmla="*/ 1538 h 1805"/>
                <a:gd name="T2" fmla="*/ 2195 w 2363"/>
                <a:gd name="T3" fmla="*/ 1508 h 1805"/>
                <a:gd name="T4" fmla="*/ 2203 w 2363"/>
                <a:gd name="T5" fmla="*/ 1466 h 1805"/>
                <a:gd name="T6" fmla="*/ 2123 w 2363"/>
                <a:gd name="T7" fmla="*/ 1523 h 1805"/>
                <a:gd name="T8" fmla="*/ 2037 w 2363"/>
                <a:gd name="T9" fmla="*/ 1548 h 1805"/>
                <a:gd name="T10" fmla="*/ 1923 w 2363"/>
                <a:gd name="T11" fmla="*/ 1595 h 1805"/>
                <a:gd name="T12" fmla="*/ 1876 w 2363"/>
                <a:gd name="T13" fmla="*/ 1592 h 1805"/>
                <a:gd name="T14" fmla="*/ 1792 w 2363"/>
                <a:gd name="T15" fmla="*/ 1177 h 1805"/>
                <a:gd name="T16" fmla="*/ 1796 w 2363"/>
                <a:gd name="T17" fmla="*/ 1132 h 1805"/>
                <a:gd name="T18" fmla="*/ 1800 w 2363"/>
                <a:gd name="T19" fmla="*/ 917 h 1805"/>
                <a:gd name="T20" fmla="*/ 1800 w 2363"/>
                <a:gd name="T21" fmla="*/ 916 h 1805"/>
                <a:gd name="T22" fmla="*/ 1792 w 2363"/>
                <a:gd name="T23" fmla="*/ 858 h 1805"/>
                <a:gd name="T24" fmla="*/ 1773 w 2363"/>
                <a:gd name="T25" fmla="*/ 736 h 1805"/>
                <a:gd name="T26" fmla="*/ 1762 w 2363"/>
                <a:gd name="T27" fmla="*/ 690 h 1805"/>
                <a:gd name="T28" fmla="*/ 1728 w 2363"/>
                <a:gd name="T29" fmla="*/ 620 h 1805"/>
                <a:gd name="T30" fmla="*/ 1688 w 2363"/>
                <a:gd name="T31" fmla="*/ 500 h 1805"/>
                <a:gd name="T32" fmla="*/ 1685 w 2363"/>
                <a:gd name="T33" fmla="*/ 434 h 1805"/>
                <a:gd name="T34" fmla="*/ 1680 w 2363"/>
                <a:gd name="T35" fmla="*/ 287 h 1805"/>
                <a:gd name="T36" fmla="*/ 1691 w 2363"/>
                <a:gd name="T37" fmla="*/ 247 h 1805"/>
                <a:gd name="T38" fmla="*/ 1685 w 2363"/>
                <a:gd name="T39" fmla="*/ 207 h 1805"/>
                <a:gd name="T40" fmla="*/ 1666 w 2363"/>
                <a:gd name="T41" fmla="*/ 148 h 1805"/>
                <a:gd name="T42" fmla="*/ 1648 w 2363"/>
                <a:gd name="T43" fmla="*/ 50 h 1805"/>
                <a:gd name="T44" fmla="*/ 1473 w 2363"/>
                <a:gd name="T45" fmla="*/ 37 h 1805"/>
                <a:gd name="T46" fmla="*/ 1197 w 2363"/>
                <a:gd name="T47" fmla="*/ 99 h 1805"/>
                <a:gd name="T48" fmla="*/ 1146 w 2363"/>
                <a:gd name="T49" fmla="*/ 152 h 1805"/>
                <a:gd name="T50" fmla="*/ 988 w 2363"/>
                <a:gd name="T51" fmla="*/ 319 h 1805"/>
                <a:gd name="T52" fmla="*/ 952 w 2363"/>
                <a:gd name="T53" fmla="*/ 403 h 1805"/>
                <a:gd name="T54" fmla="*/ 854 w 2363"/>
                <a:gd name="T55" fmla="*/ 526 h 1805"/>
                <a:gd name="T56" fmla="*/ 852 w 2363"/>
                <a:gd name="T57" fmla="*/ 575 h 1805"/>
                <a:gd name="T58" fmla="*/ 904 w 2363"/>
                <a:gd name="T59" fmla="*/ 571 h 1805"/>
                <a:gd name="T60" fmla="*/ 863 w 2363"/>
                <a:gd name="T61" fmla="*/ 754 h 1805"/>
                <a:gd name="T62" fmla="*/ 714 w 2363"/>
                <a:gd name="T63" fmla="*/ 881 h 1805"/>
                <a:gd name="T64" fmla="*/ 617 w 2363"/>
                <a:gd name="T65" fmla="*/ 902 h 1805"/>
                <a:gd name="T66" fmla="*/ 408 w 2363"/>
                <a:gd name="T67" fmla="*/ 915 h 1805"/>
                <a:gd name="T68" fmla="*/ 310 w 2363"/>
                <a:gd name="T69" fmla="*/ 921 h 1805"/>
                <a:gd name="T70" fmla="*/ 126 w 2363"/>
                <a:gd name="T71" fmla="*/ 1004 h 1805"/>
                <a:gd name="T72" fmla="*/ 196 w 2363"/>
                <a:gd name="T73" fmla="*/ 1080 h 1805"/>
                <a:gd name="T74" fmla="*/ 158 w 2363"/>
                <a:gd name="T75" fmla="*/ 1266 h 1805"/>
                <a:gd name="T76" fmla="*/ 56 w 2363"/>
                <a:gd name="T77" fmla="*/ 1373 h 1805"/>
                <a:gd name="T78" fmla="*/ 0 w 2363"/>
                <a:gd name="T79" fmla="*/ 1432 h 1805"/>
                <a:gd name="T80" fmla="*/ 1262 w 2363"/>
                <a:gd name="T81" fmla="*/ 1320 h 1805"/>
                <a:gd name="T82" fmla="*/ 1299 w 2363"/>
                <a:gd name="T83" fmla="*/ 1327 h 1805"/>
                <a:gd name="T84" fmla="*/ 1353 w 2363"/>
                <a:gd name="T85" fmla="*/ 1354 h 1805"/>
                <a:gd name="T86" fmla="*/ 1387 w 2363"/>
                <a:gd name="T87" fmla="*/ 1432 h 1805"/>
                <a:gd name="T88" fmla="*/ 1416 w 2363"/>
                <a:gd name="T89" fmla="*/ 1465 h 1805"/>
                <a:gd name="T90" fmla="*/ 1458 w 2363"/>
                <a:gd name="T91" fmla="*/ 1472 h 1805"/>
                <a:gd name="T92" fmla="*/ 1531 w 2363"/>
                <a:gd name="T93" fmla="*/ 1517 h 1805"/>
                <a:gd name="T94" fmla="*/ 1541 w 2363"/>
                <a:gd name="T95" fmla="*/ 1544 h 1805"/>
                <a:gd name="T96" fmla="*/ 1608 w 2363"/>
                <a:gd name="T97" fmla="*/ 1559 h 1805"/>
                <a:gd name="T98" fmla="*/ 1659 w 2363"/>
                <a:gd name="T99" fmla="*/ 1577 h 1805"/>
                <a:gd name="T100" fmla="*/ 1784 w 2363"/>
                <a:gd name="T101" fmla="*/ 1637 h 1805"/>
                <a:gd name="T102" fmla="*/ 1791 w 2363"/>
                <a:gd name="T103" fmla="*/ 1734 h 1805"/>
                <a:gd name="T104" fmla="*/ 1800 w 2363"/>
                <a:gd name="T105" fmla="*/ 1797 h 1805"/>
                <a:gd name="T106" fmla="*/ 1839 w 2363"/>
                <a:gd name="T107" fmla="*/ 1752 h 1805"/>
                <a:gd name="T108" fmla="*/ 1865 w 2363"/>
                <a:gd name="T109" fmla="*/ 1743 h 1805"/>
                <a:gd name="T110" fmla="*/ 1927 w 2363"/>
                <a:gd name="T111" fmla="*/ 1716 h 1805"/>
                <a:gd name="T112" fmla="*/ 2014 w 2363"/>
                <a:gd name="T113" fmla="*/ 1670 h 1805"/>
                <a:gd name="T114" fmla="*/ 2161 w 2363"/>
                <a:gd name="T115" fmla="*/ 1608 h 1805"/>
                <a:gd name="T116" fmla="*/ 2260 w 2363"/>
                <a:gd name="T117" fmla="*/ 1557 h 1805"/>
                <a:gd name="T118" fmla="*/ 2362 w 2363"/>
                <a:gd name="T119" fmla="*/ 1434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3" h="1805">
                  <a:moveTo>
                    <a:pt x="2250" y="1503"/>
                  </a:moveTo>
                  <a:lnTo>
                    <a:pt x="2250" y="1503"/>
                  </a:lnTo>
                  <a:cubicBezTo>
                    <a:pt x="2226" y="1508"/>
                    <a:pt x="2217" y="1520"/>
                    <a:pt x="2202" y="1538"/>
                  </a:cubicBezTo>
                  <a:lnTo>
                    <a:pt x="2202" y="1538"/>
                  </a:lnTo>
                  <a:cubicBezTo>
                    <a:pt x="2189" y="1554"/>
                    <a:pt x="2170" y="1572"/>
                    <a:pt x="2148" y="1568"/>
                  </a:cubicBezTo>
                  <a:lnTo>
                    <a:pt x="2148" y="1568"/>
                  </a:lnTo>
                  <a:cubicBezTo>
                    <a:pt x="2147" y="1546"/>
                    <a:pt x="2180" y="1523"/>
                    <a:pt x="2195" y="1508"/>
                  </a:cubicBezTo>
                  <a:lnTo>
                    <a:pt x="2195" y="1508"/>
                  </a:lnTo>
                  <a:cubicBezTo>
                    <a:pt x="2211" y="1491"/>
                    <a:pt x="2248" y="1465"/>
                    <a:pt x="2242" y="1438"/>
                  </a:cubicBezTo>
                  <a:lnTo>
                    <a:pt x="2242" y="1438"/>
                  </a:lnTo>
                  <a:cubicBezTo>
                    <a:pt x="2227" y="1430"/>
                    <a:pt x="2211" y="1457"/>
                    <a:pt x="2203" y="1466"/>
                  </a:cubicBezTo>
                  <a:lnTo>
                    <a:pt x="2203" y="1466"/>
                  </a:lnTo>
                  <a:cubicBezTo>
                    <a:pt x="2190" y="1480"/>
                    <a:pt x="2175" y="1488"/>
                    <a:pt x="2159" y="1499"/>
                  </a:cubicBezTo>
                  <a:lnTo>
                    <a:pt x="2159" y="1499"/>
                  </a:lnTo>
                  <a:cubicBezTo>
                    <a:pt x="2147" y="1507"/>
                    <a:pt x="2136" y="1517"/>
                    <a:pt x="2123" y="1523"/>
                  </a:cubicBezTo>
                  <a:lnTo>
                    <a:pt x="2123" y="1523"/>
                  </a:lnTo>
                  <a:cubicBezTo>
                    <a:pt x="2110" y="1527"/>
                    <a:pt x="2095" y="1529"/>
                    <a:pt x="2082" y="1533"/>
                  </a:cubicBezTo>
                  <a:lnTo>
                    <a:pt x="2082" y="1533"/>
                  </a:lnTo>
                  <a:cubicBezTo>
                    <a:pt x="2064" y="1537"/>
                    <a:pt x="2053" y="1537"/>
                    <a:pt x="2037" y="1548"/>
                  </a:cubicBezTo>
                  <a:lnTo>
                    <a:pt x="2037" y="1548"/>
                  </a:lnTo>
                  <a:cubicBezTo>
                    <a:pt x="2025" y="1558"/>
                    <a:pt x="2014" y="1570"/>
                    <a:pt x="2003" y="1580"/>
                  </a:cubicBezTo>
                  <a:lnTo>
                    <a:pt x="2003" y="1580"/>
                  </a:lnTo>
                  <a:cubicBezTo>
                    <a:pt x="1976" y="1602"/>
                    <a:pt x="1950" y="1581"/>
                    <a:pt x="1923" y="1595"/>
                  </a:cubicBezTo>
                  <a:lnTo>
                    <a:pt x="1923" y="1595"/>
                  </a:lnTo>
                  <a:cubicBezTo>
                    <a:pt x="1893" y="1611"/>
                    <a:pt x="1898" y="1657"/>
                    <a:pt x="1855" y="1642"/>
                  </a:cubicBezTo>
                  <a:lnTo>
                    <a:pt x="1855" y="1642"/>
                  </a:lnTo>
                  <a:cubicBezTo>
                    <a:pt x="1857" y="1626"/>
                    <a:pt x="1871" y="1609"/>
                    <a:pt x="1876" y="1592"/>
                  </a:cubicBezTo>
                  <a:lnTo>
                    <a:pt x="1876" y="1592"/>
                  </a:lnTo>
                  <a:cubicBezTo>
                    <a:pt x="1878" y="1585"/>
                    <a:pt x="1880" y="1580"/>
                    <a:pt x="1883" y="1577"/>
                  </a:cubicBezTo>
                  <a:lnTo>
                    <a:pt x="1790" y="1181"/>
                  </a:lnTo>
                  <a:lnTo>
                    <a:pt x="1790" y="1181"/>
                  </a:lnTo>
                  <a:cubicBezTo>
                    <a:pt x="1791" y="1182"/>
                    <a:pt x="1792" y="1180"/>
                    <a:pt x="1792" y="1177"/>
                  </a:cubicBezTo>
                  <a:lnTo>
                    <a:pt x="1792" y="1177"/>
                  </a:lnTo>
                  <a:cubicBezTo>
                    <a:pt x="1793" y="1172"/>
                    <a:pt x="1794" y="1164"/>
                    <a:pt x="1794" y="1160"/>
                  </a:cubicBezTo>
                  <a:lnTo>
                    <a:pt x="1794" y="1160"/>
                  </a:lnTo>
                  <a:cubicBezTo>
                    <a:pt x="1795" y="1151"/>
                    <a:pt x="1795" y="1141"/>
                    <a:pt x="1796" y="1132"/>
                  </a:cubicBezTo>
                  <a:lnTo>
                    <a:pt x="1796" y="1132"/>
                  </a:lnTo>
                  <a:cubicBezTo>
                    <a:pt x="1797" y="1110"/>
                    <a:pt x="1803" y="1092"/>
                    <a:pt x="1803" y="1070"/>
                  </a:cubicBezTo>
                  <a:lnTo>
                    <a:pt x="1803" y="1070"/>
                  </a:lnTo>
                  <a:cubicBezTo>
                    <a:pt x="1803" y="1018"/>
                    <a:pt x="1808" y="969"/>
                    <a:pt x="1800" y="917"/>
                  </a:cubicBezTo>
                  <a:lnTo>
                    <a:pt x="1800" y="917"/>
                  </a:lnTo>
                  <a:lnTo>
                    <a:pt x="1800" y="916"/>
                  </a:lnTo>
                  <a:lnTo>
                    <a:pt x="1800" y="916"/>
                  </a:lnTo>
                  <a:lnTo>
                    <a:pt x="1800" y="916"/>
                  </a:lnTo>
                  <a:cubicBezTo>
                    <a:pt x="1797" y="905"/>
                    <a:pt x="1794" y="897"/>
                    <a:pt x="1794" y="886"/>
                  </a:cubicBezTo>
                  <a:lnTo>
                    <a:pt x="1794" y="886"/>
                  </a:lnTo>
                  <a:cubicBezTo>
                    <a:pt x="1794" y="877"/>
                    <a:pt x="1794" y="867"/>
                    <a:pt x="1792" y="858"/>
                  </a:cubicBezTo>
                  <a:lnTo>
                    <a:pt x="1792" y="858"/>
                  </a:lnTo>
                  <a:cubicBezTo>
                    <a:pt x="1790" y="837"/>
                    <a:pt x="1794" y="816"/>
                    <a:pt x="1790" y="795"/>
                  </a:cubicBezTo>
                  <a:lnTo>
                    <a:pt x="1790" y="795"/>
                  </a:lnTo>
                  <a:cubicBezTo>
                    <a:pt x="1786" y="776"/>
                    <a:pt x="1781" y="755"/>
                    <a:pt x="1773" y="736"/>
                  </a:cubicBezTo>
                  <a:lnTo>
                    <a:pt x="1773" y="736"/>
                  </a:lnTo>
                  <a:cubicBezTo>
                    <a:pt x="1769" y="726"/>
                    <a:pt x="1765" y="717"/>
                    <a:pt x="1763" y="706"/>
                  </a:cubicBezTo>
                  <a:lnTo>
                    <a:pt x="1763" y="706"/>
                  </a:lnTo>
                  <a:cubicBezTo>
                    <a:pt x="1762" y="701"/>
                    <a:pt x="1763" y="696"/>
                    <a:pt x="1762" y="690"/>
                  </a:cubicBezTo>
                  <a:lnTo>
                    <a:pt x="1762" y="690"/>
                  </a:lnTo>
                  <a:cubicBezTo>
                    <a:pt x="1760" y="685"/>
                    <a:pt x="1756" y="681"/>
                    <a:pt x="1752" y="675"/>
                  </a:cubicBezTo>
                  <a:lnTo>
                    <a:pt x="1752" y="675"/>
                  </a:lnTo>
                  <a:cubicBezTo>
                    <a:pt x="1745" y="656"/>
                    <a:pt x="1733" y="639"/>
                    <a:pt x="1728" y="620"/>
                  </a:cubicBezTo>
                  <a:lnTo>
                    <a:pt x="1728" y="620"/>
                  </a:lnTo>
                  <a:cubicBezTo>
                    <a:pt x="1720" y="599"/>
                    <a:pt x="1705" y="584"/>
                    <a:pt x="1693" y="565"/>
                  </a:cubicBezTo>
                  <a:lnTo>
                    <a:pt x="1693" y="565"/>
                  </a:lnTo>
                  <a:cubicBezTo>
                    <a:pt x="1688" y="555"/>
                    <a:pt x="1688" y="542"/>
                    <a:pt x="1688" y="531"/>
                  </a:cubicBezTo>
                  <a:lnTo>
                    <a:pt x="1688" y="500"/>
                  </a:lnTo>
                  <a:lnTo>
                    <a:pt x="1688" y="500"/>
                  </a:lnTo>
                  <a:cubicBezTo>
                    <a:pt x="1688" y="489"/>
                    <a:pt x="1685" y="477"/>
                    <a:pt x="1688" y="466"/>
                  </a:cubicBezTo>
                  <a:lnTo>
                    <a:pt x="1688" y="466"/>
                  </a:lnTo>
                  <a:cubicBezTo>
                    <a:pt x="1688" y="454"/>
                    <a:pt x="1690" y="443"/>
                    <a:pt x="1685" y="434"/>
                  </a:cubicBezTo>
                  <a:lnTo>
                    <a:pt x="1685" y="434"/>
                  </a:lnTo>
                  <a:cubicBezTo>
                    <a:pt x="1676" y="395"/>
                    <a:pt x="1661" y="355"/>
                    <a:pt x="1674" y="316"/>
                  </a:cubicBezTo>
                  <a:lnTo>
                    <a:pt x="1674" y="316"/>
                  </a:lnTo>
                  <a:cubicBezTo>
                    <a:pt x="1676" y="306"/>
                    <a:pt x="1680" y="299"/>
                    <a:pt x="1680" y="287"/>
                  </a:cubicBezTo>
                  <a:lnTo>
                    <a:pt x="1680" y="287"/>
                  </a:lnTo>
                  <a:cubicBezTo>
                    <a:pt x="1680" y="279"/>
                    <a:pt x="1680" y="268"/>
                    <a:pt x="1683" y="262"/>
                  </a:cubicBezTo>
                  <a:lnTo>
                    <a:pt x="1683" y="262"/>
                  </a:lnTo>
                  <a:cubicBezTo>
                    <a:pt x="1685" y="257"/>
                    <a:pt x="1690" y="253"/>
                    <a:pt x="1691" y="247"/>
                  </a:cubicBezTo>
                  <a:lnTo>
                    <a:pt x="1691" y="247"/>
                  </a:lnTo>
                  <a:cubicBezTo>
                    <a:pt x="1691" y="243"/>
                    <a:pt x="1693" y="238"/>
                    <a:pt x="1693" y="232"/>
                  </a:cubicBezTo>
                  <a:lnTo>
                    <a:pt x="1693" y="232"/>
                  </a:lnTo>
                  <a:cubicBezTo>
                    <a:pt x="1693" y="222"/>
                    <a:pt x="1690" y="215"/>
                    <a:pt x="1685" y="207"/>
                  </a:cubicBezTo>
                  <a:lnTo>
                    <a:pt x="1685" y="207"/>
                  </a:lnTo>
                  <a:cubicBezTo>
                    <a:pt x="1680" y="196"/>
                    <a:pt x="1672" y="186"/>
                    <a:pt x="1668" y="175"/>
                  </a:cubicBezTo>
                  <a:lnTo>
                    <a:pt x="1668" y="175"/>
                  </a:lnTo>
                  <a:cubicBezTo>
                    <a:pt x="1665" y="167"/>
                    <a:pt x="1666" y="156"/>
                    <a:pt x="1666" y="148"/>
                  </a:cubicBezTo>
                  <a:lnTo>
                    <a:pt x="1666" y="148"/>
                  </a:lnTo>
                  <a:cubicBezTo>
                    <a:pt x="1666" y="131"/>
                    <a:pt x="1661" y="120"/>
                    <a:pt x="1655" y="107"/>
                  </a:cubicBezTo>
                  <a:lnTo>
                    <a:pt x="1655" y="107"/>
                  </a:lnTo>
                  <a:cubicBezTo>
                    <a:pt x="1648" y="87"/>
                    <a:pt x="1650" y="68"/>
                    <a:pt x="1648" y="50"/>
                  </a:cubicBezTo>
                  <a:lnTo>
                    <a:pt x="1648" y="50"/>
                  </a:lnTo>
                  <a:cubicBezTo>
                    <a:pt x="1646" y="33"/>
                    <a:pt x="1644" y="16"/>
                    <a:pt x="1641" y="0"/>
                  </a:cubicBezTo>
                  <a:lnTo>
                    <a:pt x="1641" y="0"/>
                  </a:lnTo>
                  <a:cubicBezTo>
                    <a:pt x="1585" y="12"/>
                    <a:pt x="1529" y="25"/>
                    <a:pt x="1473" y="37"/>
                  </a:cubicBezTo>
                  <a:lnTo>
                    <a:pt x="1473" y="37"/>
                  </a:lnTo>
                  <a:cubicBezTo>
                    <a:pt x="1408" y="52"/>
                    <a:pt x="1342" y="67"/>
                    <a:pt x="1277" y="81"/>
                  </a:cubicBezTo>
                  <a:lnTo>
                    <a:pt x="1277" y="81"/>
                  </a:lnTo>
                  <a:cubicBezTo>
                    <a:pt x="1250" y="87"/>
                    <a:pt x="1224" y="93"/>
                    <a:pt x="1197" y="99"/>
                  </a:cubicBezTo>
                  <a:lnTo>
                    <a:pt x="1197" y="99"/>
                  </a:lnTo>
                  <a:cubicBezTo>
                    <a:pt x="1188" y="107"/>
                    <a:pt x="1178" y="111"/>
                    <a:pt x="1170" y="120"/>
                  </a:cubicBezTo>
                  <a:lnTo>
                    <a:pt x="1170" y="120"/>
                  </a:lnTo>
                  <a:cubicBezTo>
                    <a:pt x="1161" y="130"/>
                    <a:pt x="1155" y="142"/>
                    <a:pt x="1146" y="152"/>
                  </a:cubicBezTo>
                  <a:lnTo>
                    <a:pt x="1146" y="152"/>
                  </a:lnTo>
                  <a:cubicBezTo>
                    <a:pt x="1112" y="186"/>
                    <a:pt x="1072" y="217"/>
                    <a:pt x="1041" y="255"/>
                  </a:cubicBezTo>
                  <a:lnTo>
                    <a:pt x="1041" y="255"/>
                  </a:lnTo>
                  <a:cubicBezTo>
                    <a:pt x="1023" y="276"/>
                    <a:pt x="1006" y="298"/>
                    <a:pt x="988" y="319"/>
                  </a:cubicBezTo>
                  <a:lnTo>
                    <a:pt x="988" y="319"/>
                  </a:lnTo>
                  <a:cubicBezTo>
                    <a:pt x="973" y="337"/>
                    <a:pt x="957" y="350"/>
                    <a:pt x="951" y="372"/>
                  </a:cubicBezTo>
                  <a:lnTo>
                    <a:pt x="951" y="372"/>
                  </a:lnTo>
                  <a:cubicBezTo>
                    <a:pt x="949" y="380"/>
                    <a:pt x="951" y="395"/>
                    <a:pt x="952" y="403"/>
                  </a:cubicBezTo>
                  <a:lnTo>
                    <a:pt x="952" y="403"/>
                  </a:lnTo>
                  <a:cubicBezTo>
                    <a:pt x="954" y="437"/>
                    <a:pt x="935" y="460"/>
                    <a:pt x="908" y="478"/>
                  </a:cubicBezTo>
                  <a:lnTo>
                    <a:pt x="908" y="478"/>
                  </a:lnTo>
                  <a:cubicBezTo>
                    <a:pt x="886" y="493"/>
                    <a:pt x="872" y="507"/>
                    <a:pt x="854" y="526"/>
                  </a:cubicBezTo>
                  <a:lnTo>
                    <a:pt x="854" y="526"/>
                  </a:lnTo>
                  <a:cubicBezTo>
                    <a:pt x="842" y="539"/>
                    <a:pt x="789" y="562"/>
                    <a:pt x="794" y="585"/>
                  </a:cubicBezTo>
                  <a:lnTo>
                    <a:pt x="794" y="585"/>
                  </a:lnTo>
                  <a:cubicBezTo>
                    <a:pt x="800" y="607"/>
                    <a:pt x="842" y="584"/>
                    <a:pt x="852" y="575"/>
                  </a:cubicBezTo>
                  <a:lnTo>
                    <a:pt x="852" y="575"/>
                  </a:lnTo>
                  <a:cubicBezTo>
                    <a:pt x="871" y="558"/>
                    <a:pt x="875" y="539"/>
                    <a:pt x="905" y="544"/>
                  </a:cubicBezTo>
                  <a:lnTo>
                    <a:pt x="905" y="544"/>
                  </a:lnTo>
                  <a:cubicBezTo>
                    <a:pt x="906" y="553"/>
                    <a:pt x="906" y="562"/>
                    <a:pt x="904" y="571"/>
                  </a:cubicBezTo>
                  <a:lnTo>
                    <a:pt x="904" y="571"/>
                  </a:lnTo>
                  <a:cubicBezTo>
                    <a:pt x="896" y="608"/>
                    <a:pt x="862" y="620"/>
                    <a:pt x="875" y="662"/>
                  </a:cubicBezTo>
                  <a:lnTo>
                    <a:pt x="875" y="662"/>
                  </a:lnTo>
                  <a:cubicBezTo>
                    <a:pt x="888" y="701"/>
                    <a:pt x="904" y="727"/>
                    <a:pt x="863" y="754"/>
                  </a:cubicBezTo>
                  <a:lnTo>
                    <a:pt x="863" y="754"/>
                  </a:lnTo>
                  <a:cubicBezTo>
                    <a:pt x="832" y="774"/>
                    <a:pt x="802" y="788"/>
                    <a:pt x="783" y="821"/>
                  </a:cubicBezTo>
                  <a:lnTo>
                    <a:pt x="783" y="821"/>
                  </a:lnTo>
                  <a:cubicBezTo>
                    <a:pt x="765" y="854"/>
                    <a:pt x="758" y="885"/>
                    <a:pt x="714" y="881"/>
                  </a:cubicBezTo>
                  <a:lnTo>
                    <a:pt x="714" y="881"/>
                  </a:lnTo>
                  <a:cubicBezTo>
                    <a:pt x="697" y="880"/>
                    <a:pt x="680" y="875"/>
                    <a:pt x="662" y="879"/>
                  </a:cubicBezTo>
                  <a:lnTo>
                    <a:pt x="662" y="879"/>
                  </a:lnTo>
                  <a:cubicBezTo>
                    <a:pt x="646" y="882"/>
                    <a:pt x="632" y="894"/>
                    <a:pt x="617" y="902"/>
                  </a:cubicBezTo>
                  <a:lnTo>
                    <a:pt x="617" y="902"/>
                  </a:lnTo>
                  <a:cubicBezTo>
                    <a:pt x="585" y="919"/>
                    <a:pt x="547" y="935"/>
                    <a:pt x="510" y="925"/>
                  </a:cubicBezTo>
                  <a:lnTo>
                    <a:pt x="510" y="925"/>
                  </a:lnTo>
                  <a:cubicBezTo>
                    <a:pt x="472" y="915"/>
                    <a:pt x="448" y="899"/>
                    <a:pt x="408" y="915"/>
                  </a:cubicBezTo>
                  <a:lnTo>
                    <a:pt x="408" y="915"/>
                  </a:lnTo>
                  <a:cubicBezTo>
                    <a:pt x="393" y="921"/>
                    <a:pt x="378" y="928"/>
                    <a:pt x="360" y="927"/>
                  </a:cubicBezTo>
                  <a:lnTo>
                    <a:pt x="360" y="927"/>
                  </a:lnTo>
                  <a:cubicBezTo>
                    <a:pt x="343" y="927"/>
                    <a:pt x="327" y="921"/>
                    <a:pt x="310" y="921"/>
                  </a:cubicBezTo>
                  <a:lnTo>
                    <a:pt x="310" y="921"/>
                  </a:lnTo>
                  <a:cubicBezTo>
                    <a:pt x="277" y="922"/>
                    <a:pt x="241" y="942"/>
                    <a:pt x="209" y="952"/>
                  </a:cubicBezTo>
                  <a:lnTo>
                    <a:pt x="209" y="952"/>
                  </a:lnTo>
                  <a:cubicBezTo>
                    <a:pt x="176" y="963"/>
                    <a:pt x="152" y="982"/>
                    <a:pt x="126" y="1004"/>
                  </a:cubicBezTo>
                  <a:lnTo>
                    <a:pt x="126" y="1004"/>
                  </a:lnTo>
                  <a:cubicBezTo>
                    <a:pt x="144" y="1015"/>
                    <a:pt x="147" y="1031"/>
                    <a:pt x="159" y="1046"/>
                  </a:cubicBezTo>
                  <a:lnTo>
                    <a:pt x="159" y="1046"/>
                  </a:lnTo>
                  <a:cubicBezTo>
                    <a:pt x="169" y="1060"/>
                    <a:pt x="186" y="1064"/>
                    <a:pt x="196" y="1080"/>
                  </a:cubicBezTo>
                  <a:lnTo>
                    <a:pt x="196" y="1080"/>
                  </a:lnTo>
                  <a:cubicBezTo>
                    <a:pt x="214" y="1110"/>
                    <a:pt x="211" y="1147"/>
                    <a:pt x="204" y="1180"/>
                  </a:cubicBezTo>
                  <a:lnTo>
                    <a:pt x="204" y="1180"/>
                  </a:lnTo>
                  <a:cubicBezTo>
                    <a:pt x="198" y="1217"/>
                    <a:pt x="185" y="1240"/>
                    <a:pt x="158" y="1266"/>
                  </a:cubicBezTo>
                  <a:lnTo>
                    <a:pt x="158" y="1266"/>
                  </a:lnTo>
                  <a:cubicBezTo>
                    <a:pt x="140" y="1284"/>
                    <a:pt x="125" y="1304"/>
                    <a:pt x="108" y="1324"/>
                  </a:cubicBezTo>
                  <a:lnTo>
                    <a:pt x="108" y="1324"/>
                  </a:lnTo>
                  <a:cubicBezTo>
                    <a:pt x="92" y="1341"/>
                    <a:pt x="69" y="1353"/>
                    <a:pt x="56" y="1373"/>
                  </a:cubicBezTo>
                  <a:lnTo>
                    <a:pt x="56" y="1373"/>
                  </a:lnTo>
                  <a:cubicBezTo>
                    <a:pt x="44" y="1392"/>
                    <a:pt x="43" y="1415"/>
                    <a:pt x="21" y="1425"/>
                  </a:cubicBezTo>
                  <a:lnTo>
                    <a:pt x="21" y="1425"/>
                  </a:lnTo>
                  <a:cubicBezTo>
                    <a:pt x="14" y="1427"/>
                    <a:pt x="7" y="1430"/>
                    <a:pt x="0" y="1432"/>
                  </a:cubicBezTo>
                  <a:lnTo>
                    <a:pt x="21" y="1594"/>
                  </a:lnTo>
                  <a:lnTo>
                    <a:pt x="21" y="1594"/>
                  </a:lnTo>
                  <a:cubicBezTo>
                    <a:pt x="21" y="1594"/>
                    <a:pt x="1013" y="1385"/>
                    <a:pt x="1262" y="1320"/>
                  </a:cubicBezTo>
                  <a:lnTo>
                    <a:pt x="1262" y="1320"/>
                  </a:lnTo>
                  <a:cubicBezTo>
                    <a:pt x="1265" y="1321"/>
                    <a:pt x="1268" y="1322"/>
                    <a:pt x="1271" y="1322"/>
                  </a:cubicBezTo>
                  <a:lnTo>
                    <a:pt x="1271" y="1322"/>
                  </a:lnTo>
                  <a:cubicBezTo>
                    <a:pt x="1278" y="1324"/>
                    <a:pt x="1292" y="1322"/>
                    <a:pt x="1299" y="1327"/>
                  </a:cubicBezTo>
                  <a:lnTo>
                    <a:pt x="1299" y="1327"/>
                  </a:lnTo>
                  <a:cubicBezTo>
                    <a:pt x="1309" y="1331"/>
                    <a:pt x="1317" y="1341"/>
                    <a:pt x="1326" y="1346"/>
                  </a:cubicBezTo>
                  <a:lnTo>
                    <a:pt x="1326" y="1346"/>
                  </a:lnTo>
                  <a:cubicBezTo>
                    <a:pt x="1334" y="1350"/>
                    <a:pt x="1343" y="1352"/>
                    <a:pt x="1353" y="1354"/>
                  </a:cubicBezTo>
                  <a:lnTo>
                    <a:pt x="1353" y="1354"/>
                  </a:lnTo>
                  <a:cubicBezTo>
                    <a:pt x="1368" y="1356"/>
                    <a:pt x="1381" y="1359"/>
                    <a:pt x="1381" y="1377"/>
                  </a:cubicBezTo>
                  <a:lnTo>
                    <a:pt x="1381" y="1377"/>
                  </a:lnTo>
                  <a:cubicBezTo>
                    <a:pt x="1381" y="1394"/>
                    <a:pt x="1379" y="1415"/>
                    <a:pt x="1387" y="1432"/>
                  </a:cubicBezTo>
                  <a:lnTo>
                    <a:pt x="1387" y="1432"/>
                  </a:lnTo>
                  <a:cubicBezTo>
                    <a:pt x="1391" y="1442"/>
                    <a:pt x="1398" y="1447"/>
                    <a:pt x="1406" y="1455"/>
                  </a:cubicBezTo>
                  <a:lnTo>
                    <a:pt x="1406" y="1455"/>
                  </a:lnTo>
                  <a:cubicBezTo>
                    <a:pt x="1410" y="1460"/>
                    <a:pt x="1408" y="1462"/>
                    <a:pt x="1416" y="1465"/>
                  </a:cubicBezTo>
                  <a:lnTo>
                    <a:pt x="1416" y="1465"/>
                  </a:lnTo>
                  <a:cubicBezTo>
                    <a:pt x="1419" y="1466"/>
                    <a:pt x="1425" y="1465"/>
                    <a:pt x="1429" y="1465"/>
                  </a:cubicBezTo>
                  <a:lnTo>
                    <a:pt x="1429" y="1465"/>
                  </a:lnTo>
                  <a:cubicBezTo>
                    <a:pt x="1438" y="1465"/>
                    <a:pt x="1448" y="1465"/>
                    <a:pt x="1458" y="1472"/>
                  </a:cubicBezTo>
                  <a:lnTo>
                    <a:pt x="1458" y="1472"/>
                  </a:lnTo>
                  <a:cubicBezTo>
                    <a:pt x="1467" y="1477"/>
                    <a:pt x="1469" y="1491"/>
                    <a:pt x="1480" y="1497"/>
                  </a:cubicBezTo>
                  <a:lnTo>
                    <a:pt x="1480" y="1497"/>
                  </a:lnTo>
                  <a:cubicBezTo>
                    <a:pt x="1496" y="1502"/>
                    <a:pt x="1524" y="1500"/>
                    <a:pt x="1531" y="1517"/>
                  </a:cubicBezTo>
                  <a:lnTo>
                    <a:pt x="1531" y="1517"/>
                  </a:lnTo>
                  <a:cubicBezTo>
                    <a:pt x="1535" y="1526"/>
                    <a:pt x="1535" y="1533"/>
                    <a:pt x="1539" y="1540"/>
                  </a:cubicBezTo>
                  <a:lnTo>
                    <a:pt x="1539" y="1540"/>
                  </a:lnTo>
                  <a:cubicBezTo>
                    <a:pt x="1539" y="1541"/>
                    <a:pt x="1540" y="1543"/>
                    <a:pt x="1541" y="1544"/>
                  </a:cubicBezTo>
                  <a:lnTo>
                    <a:pt x="1541" y="1544"/>
                  </a:lnTo>
                  <a:cubicBezTo>
                    <a:pt x="1547" y="1552"/>
                    <a:pt x="1549" y="1552"/>
                    <a:pt x="1558" y="1552"/>
                  </a:cubicBezTo>
                  <a:lnTo>
                    <a:pt x="1558" y="1552"/>
                  </a:lnTo>
                  <a:cubicBezTo>
                    <a:pt x="1575" y="1552"/>
                    <a:pt x="1591" y="1554"/>
                    <a:pt x="1608" y="1559"/>
                  </a:cubicBezTo>
                  <a:lnTo>
                    <a:pt x="1608" y="1559"/>
                  </a:lnTo>
                  <a:cubicBezTo>
                    <a:pt x="1615" y="1561"/>
                    <a:pt x="1625" y="1563"/>
                    <a:pt x="1632" y="1565"/>
                  </a:cubicBezTo>
                  <a:lnTo>
                    <a:pt x="1632" y="1565"/>
                  </a:lnTo>
                  <a:cubicBezTo>
                    <a:pt x="1642" y="1569"/>
                    <a:pt x="1648" y="1574"/>
                    <a:pt x="1659" y="1577"/>
                  </a:cubicBezTo>
                  <a:lnTo>
                    <a:pt x="1659" y="1577"/>
                  </a:lnTo>
                  <a:cubicBezTo>
                    <a:pt x="1678" y="1580"/>
                    <a:pt x="1695" y="1588"/>
                    <a:pt x="1712" y="1594"/>
                  </a:cubicBezTo>
                  <a:lnTo>
                    <a:pt x="1712" y="1594"/>
                  </a:lnTo>
                  <a:cubicBezTo>
                    <a:pt x="1742" y="1604"/>
                    <a:pt x="1769" y="1604"/>
                    <a:pt x="1784" y="1637"/>
                  </a:cubicBezTo>
                  <a:lnTo>
                    <a:pt x="1784" y="1637"/>
                  </a:lnTo>
                  <a:cubicBezTo>
                    <a:pt x="1794" y="1660"/>
                    <a:pt x="1804" y="1675"/>
                    <a:pt x="1796" y="1699"/>
                  </a:cubicBezTo>
                  <a:lnTo>
                    <a:pt x="1796" y="1699"/>
                  </a:lnTo>
                  <a:cubicBezTo>
                    <a:pt x="1792" y="1711"/>
                    <a:pt x="1786" y="1721"/>
                    <a:pt x="1791" y="1734"/>
                  </a:cubicBezTo>
                  <a:lnTo>
                    <a:pt x="1791" y="1734"/>
                  </a:lnTo>
                  <a:cubicBezTo>
                    <a:pt x="1793" y="1744"/>
                    <a:pt x="1803" y="1751"/>
                    <a:pt x="1806" y="1761"/>
                  </a:cubicBezTo>
                  <a:lnTo>
                    <a:pt x="1806" y="1761"/>
                  </a:lnTo>
                  <a:cubicBezTo>
                    <a:pt x="1809" y="1775"/>
                    <a:pt x="1800" y="1784"/>
                    <a:pt x="1800" y="1797"/>
                  </a:cubicBezTo>
                  <a:lnTo>
                    <a:pt x="1800" y="1797"/>
                  </a:lnTo>
                  <a:cubicBezTo>
                    <a:pt x="1803" y="1799"/>
                    <a:pt x="1807" y="1801"/>
                    <a:pt x="1810" y="1804"/>
                  </a:cubicBezTo>
                  <a:lnTo>
                    <a:pt x="1810" y="1804"/>
                  </a:lnTo>
                  <a:cubicBezTo>
                    <a:pt x="1812" y="1788"/>
                    <a:pt x="1812" y="1748"/>
                    <a:pt x="1839" y="1752"/>
                  </a:cubicBezTo>
                  <a:lnTo>
                    <a:pt x="1839" y="1752"/>
                  </a:lnTo>
                  <a:cubicBezTo>
                    <a:pt x="1842" y="1762"/>
                    <a:pt x="1841" y="1788"/>
                    <a:pt x="1855" y="1779"/>
                  </a:cubicBezTo>
                  <a:lnTo>
                    <a:pt x="1855" y="1779"/>
                  </a:lnTo>
                  <a:cubicBezTo>
                    <a:pt x="1868" y="1772"/>
                    <a:pt x="1857" y="1753"/>
                    <a:pt x="1865" y="1743"/>
                  </a:cubicBezTo>
                  <a:lnTo>
                    <a:pt x="1865" y="1743"/>
                  </a:lnTo>
                  <a:cubicBezTo>
                    <a:pt x="1871" y="1736"/>
                    <a:pt x="1886" y="1737"/>
                    <a:pt x="1894" y="1733"/>
                  </a:cubicBezTo>
                  <a:lnTo>
                    <a:pt x="1894" y="1733"/>
                  </a:lnTo>
                  <a:cubicBezTo>
                    <a:pt x="1906" y="1729"/>
                    <a:pt x="1916" y="1721"/>
                    <a:pt x="1927" y="1716"/>
                  </a:cubicBezTo>
                  <a:lnTo>
                    <a:pt x="1927" y="1716"/>
                  </a:lnTo>
                  <a:cubicBezTo>
                    <a:pt x="1938" y="1711"/>
                    <a:pt x="1950" y="1709"/>
                    <a:pt x="1960" y="1703"/>
                  </a:cubicBezTo>
                  <a:lnTo>
                    <a:pt x="1960" y="1703"/>
                  </a:lnTo>
                  <a:cubicBezTo>
                    <a:pt x="1978" y="1691"/>
                    <a:pt x="1993" y="1678"/>
                    <a:pt x="2014" y="1670"/>
                  </a:cubicBezTo>
                  <a:lnTo>
                    <a:pt x="2014" y="1670"/>
                  </a:lnTo>
                  <a:cubicBezTo>
                    <a:pt x="2033" y="1662"/>
                    <a:pt x="2044" y="1652"/>
                    <a:pt x="2060" y="1640"/>
                  </a:cubicBezTo>
                  <a:lnTo>
                    <a:pt x="2060" y="1640"/>
                  </a:lnTo>
                  <a:cubicBezTo>
                    <a:pt x="2090" y="1618"/>
                    <a:pt x="2130" y="1628"/>
                    <a:pt x="2161" y="1608"/>
                  </a:cubicBezTo>
                  <a:lnTo>
                    <a:pt x="2161" y="1608"/>
                  </a:lnTo>
                  <a:cubicBezTo>
                    <a:pt x="2177" y="1598"/>
                    <a:pt x="2190" y="1589"/>
                    <a:pt x="2208" y="1583"/>
                  </a:cubicBezTo>
                  <a:lnTo>
                    <a:pt x="2208" y="1583"/>
                  </a:lnTo>
                  <a:cubicBezTo>
                    <a:pt x="2227" y="1577"/>
                    <a:pt x="2246" y="1571"/>
                    <a:pt x="2260" y="1557"/>
                  </a:cubicBezTo>
                  <a:lnTo>
                    <a:pt x="2260" y="1557"/>
                  </a:lnTo>
                  <a:cubicBezTo>
                    <a:pt x="2279" y="1538"/>
                    <a:pt x="2288" y="1512"/>
                    <a:pt x="2306" y="1493"/>
                  </a:cubicBezTo>
                  <a:lnTo>
                    <a:pt x="2306" y="1493"/>
                  </a:lnTo>
                  <a:cubicBezTo>
                    <a:pt x="2325" y="1473"/>
                    <a:pt x="2352" y="1463"/>
                    <a:pt x="2362" y="1434"/>
                  </a:cubicBezTo>
                  <a:lnTo>
                    <a:pt x="2362" y="1434"/>
                  </a:lnTo>
                  <a:cubicBezTo>
                    <a:pt x="2338" y="1436"/>
                    <a:pt x="2320" y="1445"/>
                    <a:pt x="2301" y="1462"/>
                  </a:cubicBezTo>
                  <a:lnTo>
                    <a:pt x="2301" y="1462"/>
                  </a:lnTo>
                  <a:cubicBezTo>
                    <a:pt x="2286" y="1479"/>
                    <a:pt x="2272" y="1497"/>
                    <a:pt x="2250" y="1503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6" name="Freeform 55">
              <a:extLst>
                <a:ext uri="{FF2B5EF4-FFF2-40B4-BE49-F238E27FC236}">
                  <a16:creationId xmlns:a16="http://schemas.microsoft.com/office/drawing/2014/main" id="{145B9C6A-B453-1445-8DF3-7E4B6D123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4466" y="6881045"/>
              <a:ext cx="780561" cy="1273094"/>
            </a:xfrm>
            <a:custGeom>
              <a:avLst/>
              <a:gdLst>
                <a:gd name="T0" fmla="*/ 1175 w 1195"/>
                <a:gd name="T1" fmla="*/ 1491 h 1948"/>
                <a:gd name="T2" fmla="*/ 1160 w 1195"/>
                <a:gd name="T3" fmla="*/ 1442 h 1948"/>
                <a:gd name="T4" fmla="*/ 1164 w 1195"/>
                <a:gd name="T5" fmla="*/ 1416 h 1948"/>
                <a:gd name="T6" fmla="*/ 1153 w 1195"/>
                <a:gd name="T7" fmla="*/ 1385 h 1948"/>
                <a:gd name="T8" fmla="*/ 1145 w 1195"/>
                <a:gd name="T9" fmla="*/ 1347 h 1948"/>
                <a:gd name="T10" fmla="*/ 1126 w 1195"/>
                <a:gd name="T11" fmla="*/ 1298 h 1948"/>
                <a:gd name="T12" fmla="*/ 1138 w 1195"/>
                <a:gd name="T13" fmla="*/ 1248 h 1948"/>
                <a:gd name="T14" fmla="*/ 1149 w 1195"/>
                <a:gd name="T15" fmla="*/ 1195 h 1948"/>
                <a:gd name="T16" fmla="*/ 1145 w 1195"/>
                <a:gd name="T17" fmla="*/ 1138 h 1948"/>
                <a:gd name="T18" fmla="*/ 1138 w 1195"/>
                <a:gd name="T19" fmla="*/ 1089 h 1948"/>
                <a:gd name="T20" fmla="*/ 1149 w 1195"/>
                <a:gd name="T21" fmla="*/ 982 h 1948"/>
                <a:gd name="T22" fmla="*/ 1123 w 1195"/>
                <a:gd name="T23" fmla="*/ 963 h 1948"/>
                <a:gd name="T24" fmla="*/ 1126 w 1195"/>
                <a:gd name="T25" fmla="*/ 936 h 1948"/>
                <a:gd name="T26" fmla="*/ 1092 w 1195"/>
                <a:gd name="T27" fmla="*/ 917 h 1948"/>
                <a:gd name="T28" fmla="*/ 842 w 1195"/>
                <a:gd name="T29" fmla="*/ 0 h 1948"/>
                <a:gd name="T30" fmla="*/ 20 w 1195"/>
                <a:gd name="T31" fmla="*/ 75 h 1948"/>
                <a:gd name="T32" fmla="*/ 20 w 1195"/>
                <a:gd name="T33" fmla="*/ 77 h 1948"/>
                <a:gd name="T34" fmla="*/ 15 w 1195"/>
                <a:gd name="T35" fmla="*/ 122 h 1948"/>
                <a:gd name="T36" fmla="*/ 15 w 1195"/>
                <a:gd name="T37" fmla="*/ 183 h 1948"/>
                <a:gd name="T38" fmla="*/ 8 w 1195"/>
                <a:gd name="T39" fmla="*/ 236 h 1948"/>
                <a:gd name="T40" fmla="*/ 15 w 1195"/>
                <a:gd name="T41" fmla="*/ 556 h 1948"/>
                <a:gd name="T42" fmla="*/ 8 w 1195"/>
                <a:gd name="T43" fmla="*/ 651 h 1948"/>
                <a:gd name="T44" fmla="*/ 12 w 1195"/>
                <a:gd name="T45" fmla="*/ 864 h 1948"/>
                <a:gd name="T46" fmla="*/ 12 w 1195"/>
                <a:gd name="T47" fmla="*/ 986 h 1948"/>
                <a:gd name="T48" fmla="*/ 15 w 1195"/>
                <a:gd name="T49" fmla="*/ 1115 h 1948"/>
                <a:gd name="T50" fmla="*/ 23 w 1195"/>
                <a:gd name="T51" fmla="*/ 1350 h 1948"/>
                <a:gd name="T52" fmla="*/ 31 w 1195"/>
                <a:gd name="T53" fmla="*/ 1465 h 1948"/>
                <a:gd name="T54" fmla="*/ 31 w 1195"/>
                <a:gd name="T55" fmla="*/ 1579 h 1948"/>
                <a:gd name="T56" fmla="*/ 20 w 1195"/>
                <a:gd name="T57" fmla="*/ 1640 h 1948"/>
                <a:gd name="T58" fmla="*/ 8 w 1195"/>
                <a:gd name="T59" fmla="*/ 1682 h 1948"/>
                <a:gd name="T60" fmla="*/ 12 w 1195"/>
                <a:gd name="T61" fmla="*/ 1712 h 1948"/>
                <a:gd name="T62" fmla="*/ 8 w 1195"/>
                <a:gd name="T63" fmla="*/ 1762 h 1948"/>
                <a:gd name="T64" fmla="*/ 0 w 1195"/>
                <a:gd name="T65" fmla="*/ 1777 h 1948"/>
                <a:gd name="T66" fmla="*/ 4 w 1195"/>
                <a:gd name="T67" fmla="*/ 1834 h 1948"/>
                <a:gd name="T68" fmla="*/ 1 w 1195"/>
                <a:gd name="T69" fmla="*/ 1895 h 1948"/>
                <a:gd name="T70" fmla="*/ 4 w 1195"/>
                <a:gd name="T71" fmla="*/ 1896 h 1948"/>
                <a:gd name="T72" fmla="*/ 84 w 1195"/>
                <a:gd name="T73" fmla="*/ 1938 h 1948"/>
                <a:gd name="T74" fmla="*/ 108 w 1195"/>
                <a:gd name="T75" fmla="*/ 1890 h 1948"/>
                <a:gd name="T76" fmla="*/ 152 w 1195"/>
                <a:gd name="T77" fmla="*/ 1907 h 1948"/>
                <a:gd name="T78" fmla="*/ 189 w 1195"/>
                <a:gd name="T79" fmla="*/ 1826 h 1948"/>
                <a:gd name="T80" fmla="*/ 228 w 1195"/>
                <a:gd name="T81" fmla="*/ 1753 h 1948"/>
                <a:gd name="T82" fmla="*/ 263 w 1195"/>
                <a:gd name="T83" fmla="*/ 1825 h 1948"/>
                <a:gd name="T84" fmla="*/ 256 w 1195"/>
                <a:gd name="T85" fmla="*/ 1915 h 1948"/>
                <a:gd name="T86" fmla="*/ 331 w 1195"/>
                <a:gd name="T87" fmla="*/ 1900 h 1948"/>
                <a:gd name="T88" fmla="*/ 361 w 1195"/>
                <a:gd name="T89" fmla="*/ 1893 h 1948"/>
                <a:gd name="T90" fmla="*/ 376 w 1195"/>
                <a:gd name="T91" fmla="*/ 1917 h 1948"/>
                <a:gd name="T92" fmla="*/ 383 w 1195"/>
                <a:gd name="T93" fmla="*/ 1918 h 1948"/>
                <a:gd name="T94" fmla="*/ 381 w 1195"/>
                <a:gd name="T95" fmla="*/ 1860 h 1948"/>
                <a:gd name="T96" fmla="*/ 344 w 1195"/>
                <a:gd name="T97" fmla="*/ 1792 h 1948"/>
                <a:gd name="T98" fmla="*/ 343 w 1195"/>
                <a:gd name="T99" fmla="*/ 1742 h 1948"/>
                <a:gd name="T100" fmla="*/ 316 w 1195"/>
                <a:gd name="T101" fmla="*/ 1710 h 1948"/>
                <a:gd name="T102" fmla="*/ 290 w 1195"/>
                <a:gd name="T103" fmla="*/ 1639 h 1948"/>
                <a:gd name="T104" fmla="*/ 469 w 1195"/>
                <a:gd name="T105" fmla="*/ 1628 h 1948"/>
                <a:gd name="T106" fmla="*/ 1194 w 1195"/>
                <a:gd name="T107" fmla="*/ 1549 h 1948"/>
                <a:gd name="T108" fmla="*/ 1191 w 1195"/>
                <a:gd name="T109" fmla="*/ 1526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95" h="1948">
                  <a:moveTo>
                    <a:pt x="1175" y="1491"/>
                  </a:moveTo>
                  <a:lnTo>
                    <a:pt x="1175" y="1491"/>
                  </a:lnTo>
                  <a:cubicBezTo>
                    <a:pt x="1157" y="1473"/>
                    <a:pt x="1157" y="1465"/>
                    <a:pt x="1160" y="1442"/>
                  </a:cubicBezTo>
                  <a:lnTo>
                    <a:pt x="1160" y="1442"/>
                  </a:lnTo>
                  <a:cubicBezTo>
                    <a:pt x="1160" y="1435"/>
                    <a:pt x="1164" y="1419"/>
                    <a:pt x="1164" y="1416"/>
                  </a:cubicBezTo>
                  <a:lnTo>
                    <a:pt x="1164" y="1416"/>
                  </a:lnTo>
                  <a:cubicBezTo>
                    <a:pt x="1160" y="1404"/>
                    <a:pt x="1153" y="1396"/>
                    <a:pt x="1153" y="1385"/>
                  </a:cubicBezTo>
                  <a:lnTo>
                    <a:pt x="1153" y="1385"/>
                  </a:lnTo>
                  <a:cubicBezTo>
                    <a:pt x="1149" y="1366"/>
                    <a:pt x="1149" y="1362"/>
                    <a:pt x="1145" y="1347"/>
                  </a:cubicBezTo>
                  <a:lnTo>
                    <a:pt x="1145" y="1347"/>
                  </a:lnTo>
                  <a:cubicBezTo>
                    <a:pt x="1138" y="1332"/>
                    <a:pt x="1130" y="1313"/>
                    <a:pt x="1126" y="1298"/>
                  </a:cubicBezTo>
                  <a:lnTo>
                    <a:pt x="1126" y="1298"/>
                  </a:lnTo>
                  <a:cubicBezTo>
                    <a:pt x="1123" y="1282"/>
                    <a:pt x="1130" y="1259"/>
                    <a:pt x="1138" y="1248"/>
                  </a:cubicBezTo>
                  <a:lnTo>
                    <a:pt x="1138" y="1248"/>
                  </a:lnTo>
                  <a:cubicBezTo>
                    <a:pt x="1145" y="1225"/>
                    <a:pt x="1149" y="1218"/>
                    <a:pt x="1149" y="1195"/>
                  </a:cubicBezTo>
                  <a:lnTo>
                    <a:pt x="1149" y="1195"/>
                  </a:lnTo>
                  <a:cubicBezTo>
                    <a:pt x="1149" y="1176"/>
                    <a:pt x="1149" y="1157"/>
                    <a:pt x="1145" y="1138"/>
                  </a:cubicBezTo>
                  <a:lnTo>
                    <a:pt x="1145" y="1138"/>
                  </a:lnTo>
                  <a:cubicBezTo>
                    <a:pt x="1141" y="1118"/>
                    <a:pt x="1134" y="1107"/>
                    <a:pt x="1138" y="1089"/>
                  </a:cubicBezTo>
                  <a:lnTo>
                    <a:pt x="1138" y="1089"/>
                  </a:lnTo>
                  <a:cubicBezTo>
                    <a:pt x="1141" y="1062"/>
                    <a:pt x="1172" y="1009"/>
                    <a:pt x="1149" y="982"/>
                  </a:cubicBezTo>
                  <a:lnTo>
                    <a:pt x="1149" y="982"/>
                  </a:lnTo>
                  <a:cubicBezTo>
                    <a:pt x="1138" y="974"/>
                    <a:pt x="1126" y="978"/>
                    <a:pt x="1123" y="963"/>
                  </a:cubicBezTo>
                  <a:lnTo>
                    <a:pt x="1123" y="963"/>
                  </a:lnTo>
                  <a:cubicBezTo>
                    <a:pt x="1123" y="955"/>
                    <a:pt x="1130" y="944"/>
                    <a:pt x="1126" y="936"/>
                  </a:cubicBezTo>
                  <a:lnTo>
                    <a:pt x="1126" y="936"/>
                  </a:lnTo>
                  <a:cubicBezTo>
                    <a:pt x="1123" y="914"/>
                    <a:pt x="1107" y="921"/>
                    <a:pt x="1092" y="917"/>
                  </a:cubicBezTo>
                  <a:lnTo>
                    <a:pt x="1092" y="917"/>
                  </a:lnTo>
                  <a:cubicBezTo>
                    <a:pt x="1061" y="910"/>
                    <a:pt x="1050" y="872"/>
                    <a:pt x="1058" y="845"/>
                  </a:cubicBezTo>
                  <a:lnTo>
                    <a:pt x="842" y="0"/>
                  </a:lnTo>
                  <a:lnTo>
                    <a:pt x="842" y="0"/>
                  </a:lnTo>
                  <a:cubicBezTo>
                    <a:pt x="566" y="29"/>
                    <a:pt x="273" y="55"/>
                    <a:pt x="20" y="75"/>
                  </a:cubicBezTo>
                  <a:lnTo>
                    <a:pt x="20" y="77"/>
                  </a:lnTo>
                  <a:lnTo>
                    <a:pt x="20" y="77"/>
                  </a:lnTo>
                  <a:cubicBezTo>
                    <a:pt x="20" y="92"/>
                    <a:pt x="15" y="107"/>
                    <a:pt x="15" y="122"/>
                  </a:cubicBezTo>
                  <a:lnTo>
                    <a:pt x="15" y="122"/>
                  </a:lnTo>
                  <a:cubicBezTo>
                    <a:pt x="15" y="141"/>
                    <a:pt x="20" y="164"/>
                    <a:pt x="15" y="183"/>
                  </a:cubicBezTo>
                  <a:lnTo>
                    <a:pt x="15" y="183"/>
                  </a:lnTo>
                  <a:cubicBezTo>
                    <a:pt x="12" y="202"/>
                    <a:pt x="8" y="218"/>
                    <a:pt x="8" y="236"/>
                  </a:cubicBezTo>
                  <a:lnTo>
                    <a:pt x="8" y="236"/>
                  </a:lnTo>
                  <a:cubicBezTo>
                    <a:pt x="8" y="305"/>
                    <a:pt x="15" y="373"/>
                    <a:pt x="15" y="446"/>
                  </a:cubicBezTo>
                  <a:lnTo>
                    <a:pt x="15" y="556"/>
                  </a:lnTo>
                  <a:lnTo>
                    <a:pt x="15" y="556"/>
                  </a:lnTo>
                  <a:cubicBezTo>
                    <a:pt x="15" y="587"/>
                    <a:pt x="8" y="617"/>
                    <a:pt x="8" y="651"/>
                  </a:cubicBezTo>
                  <a:lnTo>
                    <a:pt x="8" y="651"/>
                  </a:lnTo>
                  <a:cubicBezTo>
                    <a:pt x="8" y="723"/>
                    <a:pt x="4" y="795"/>
                    <a:pt x="12" y="864"/>
                  </a:cubicBezTo>
                  <a:lnTo>
                    <a:pt x="12" y="864"/>
                  </a:lnTo>
                  <a:cubicBezTo>
                    <a:pt x="15" y="906"/>
                    <a:pt x="12" y="948"/>
                    <a:pt x="12" y="986"/>
                  </a:cubicBezTo>
                  <a:lnTo>
                    <a:pt x="12" y="986"/>
                  </a:lnTo>
                  <a:cubicBezTo>
                    <a:pt x="12" y="1032"/>
                    <a:pt x="15" y="1073"/>
                    <a:pt x="15" y="1115"/>
                  </a:cubicBezTo>
                  <a:lnTo>
                    <a:pt x="15" y="1115"/>
                  </a:lnTo>
                  <a:cubicBezTo>
                    <a:pt x="15" y="1195"/>
                    <a:pt x="23" y="1271"/>
                    <a:pt x="23" y="1350"/>
                  </a:cubicBezTo>
                  <a:lnTo>
                    <a:pt x="23" y="1350"/>
                  </a:lnTo>
                  <a:cubicBezTo>
                    <a:pt x="23" y="1389"/>
                    <a:pt x="31" y="1427"/>
                    <a:pt x="31" y="1465"/>
                  </a:cubicBezTo>
                  <a:lnTo>
                    <a:pt x="31" y="1579"/>
                  </a:lnTo>
                  <a:lnTo>
                    <a:pt x="31" y="1579"/>
                  </a:lnTo>
                  <a:cubicBezTo>
                    <a:pt x="31" y="1602"/>
                    <a:pt x="35" y="1625"/>
                    <a:pt x="20" y="1640"/>
                  </a:cubicBezTo>
                  <a:lnTo>
                    <a:pt x="20" y="1640"/>
                  </a:lnTo>
                  <a:cubicBezTo>
                    <a:pt x="4" y="1659"/>
                    <a:pt x="4" y="1662"/>
                    <a:pt x="8" y="1682"/>
                  </a:cubicBezTo>
                  <a:lnTo>
                    <a:pt x="8" y="1682"/>
                  </a:lnTo>
                  <a:cubicBezTo>
                    <a:pt x="12" y="1693"/>
                    <a:pt x="12" y="1705"/>
                    <a:pt x="12" y="1712"/>
                  </a:cubicBezTo>
                  <a:lnTo>
                    <a:pt x="12" y="1712"/>
                  </a:lnTo>
                  <a:cubicBezTo>
                    <a:pt x="27" y="1723"/>
                    <a:pt x="20" y="1750"/>
                    <a:pt x="8" y="1762"/>
                  </a:cubicBezTo>
                  <a:lnTo>
                    <a:pt x="8" y="1762"/>
                  </a:lnTo>
                  <a:cubicBezTo>
                    <a:pt x="4" y="1769"/>
                    <a:pt x="0" y="1769"/>
                    <a:pt x="0" y="1777"/>
                  </a:cubicBezTo>
                  <a:lnTo>
                    <a:pt x="0" y="1777"/>
                  </a:lnTo>
                  <a:cubicBezTo>
                    <a:pt x="0" y="1796"/>
                    <a:pt x="0" y="1814"/>
                    <a:pt x="4" y="1834"/>
                  </a:cubicBezTo>
                  <a:lnTo>
                    <a:pt x="4" y="1834"/>
                  </a:lnTo>
                  <a:cubicBezTo>
                    <a:pt x="7" y="1854"/>
                    <a:pt x="3" y="1875"/>
                    <a:pt x="1" y="1895"/>
                  </a:cubicBezTo>
                  <a:lnTo>
                    <a:pt x="1" y="1895"/>
                  </a:lnTo>
                  <a:cubicBezTo>
                    <a:pt x="2" y="1896"/>
                    <a:pt x="3" y="1896"/>
                    <a:pt x="4" y="1896"/>
                  </a:cubicBezTo>
                  <a:lnTo>
                    <a:pt x="4" y="1896"/>
                  </a:lnTo>
                  <a:cubicBezTo>
                    <a:pt x="41" y="1909"/>
                    <a:pt x="33" y="1947"/>
                    <a:pt x="84" y="1938"/>
                  </a:cubicBezTo>
                  <a:lnTo>
                    <a:pt x="84" y="1938"/>
                  </a:lnTo>
                  <a:cubicBezTo>
                    <a:pt x="91" y="1924"/>
                    <a:pt x="92" y="1897"/>
                    <a:pt x="108" y="1890"/>
                  </a:cubicBezTo>
                  <a:lnTo>
                    <a:pt x="108" y="1890"/>
                  </a:lnTo>
                  <a:cubicBezTo>
                    <a:pt x="127" y="1882"/>
                    <a:pt x="137" y="1905"/>
                    <a:pt x="152" y="1907"/>
                  </a:cubicBezTo>
                  <a:lnTo>
                    <a:pt x="152" y="1907"/>
                  </a:lnTo>
                  <a:cubicBezTo>
                    <a:pt x="149" y="1878"/>
                    <a:pt x="180" y="1854"/>
                    <a:pt x="189" y="1826"/>
                  </a:cubicBezTo>
                  <a:lnTo>
                    <a:pt x="189" y="1826"/>
                  </a:lnTo>
                  <a:cubicBezTo>
                    <a:pt x="195" y="1807"/>
                    <a:pt x="193" y="1743"/>
                    <a:pt x="228" y="1753"/>
                  </a:cubicBezTo>
                  <a:lnTo>
                    <a:pt x="228" y="1753"/>
                  </a:lnTo>
                  <a:cubicBezTo>
                    <a:pt x="210" y="1801"/>
                    <a:pt x="239" y="1793"/>
                    <a:pt x="263" y="1825"/>
                  </a:cubicBezTo>
                  <a:lnTo>
                    <a:pt x="263" y="1825"/>
                  </a:lnTo>
                  <a:cubicBezTo>
                    <a:pt x="283" y="1852"/>
                    <a:pt x="260" y="1887"/>
                    <a:pt x="256" y="1915"/>
                  </a:cubicBezTo>
                  <a:lnTo>
                    <a:pt x="256" y="1915"/>
                  </a:lnTo>
                  <a:cubicBezTo>
                    <a:pt x="274" y="1919"/>
                    <a:pt x="312" y="1904"/>
                    <a:pt x="331" y="1900"/>
                  </a:cubicBezTo>
                  <a:lnTo>
                    <a:pt x="331" y="1900"/>
                  </a:lnTo>
                  <a:cubicBezTo>
                    <a:pt x="341" y="1898"/>
                    <a:pt x="351" y="1889"/>
                    <a:pt x="361" y="1893"/>
                  </a:cubicBezTo>
                  <a:lnTo>
                    <a:pt x="361" y="1893"/>
                  </a:lnTo>
                  <a:cubicBezTo>
                    <a:pt x="372" y="1897"/>
                    <a:pt x="367" y="1913"/>
                    <a:pt x="376" y="1917"/>
                  </a:cubicBezTo>
                  <a:lnTo>
                    <a:pt x="376" y="1917"/>
                  </a:lnTo>
                  <a:cubicBezTo>
                    <a:pt x="378" y="1918"/>
                    <a:pt x="381" y="1918"/>
                    <a:pt x="383" y="1918"/>
                  </a:cubicBezTo>
                  <a:lnTo>
                    <a:pt x="383" y="1918"/>
                  </a:lnTo>
                  <a:cubicBezTo>
                    <a:pt x="384" y="1898"/>
                    <a:pt x="383" y="1877"/>
                    <a:pt x="381" y="1860"/>
                  </a:cubicBezTo>
                  <a:lnTo>
                    <a:pt x="381" y="1860"/>
                  </a:lnTo>
                  <a:cubicBezTo>
                    <a:pt x="375" y="1827"/>
                    <a:pt x="354" y="1821"/>
                    <a:pt x="344" y="1792"/>
                  </a:cubicBezTo>
                  <a:lnTo>
                    <a:pt x="344" y="1792"/>
                  </a:lnTo>
                  <a:cubicBezTo>
                    <a:pt x="338" y="1777"/>
                    <a:pt x="348" y="1758"/>
                    <a:pt x="343" y="1742"/>
                  </a:cubicBezTo>
                  <a:lnTo>
                    <a:pt x="343" y="1742"/>
                  </a:lnTo>
                  <a:cubicBezTo>
                    <a:pt x="338" y="1728"/>
                    <a:pt x="325" y="1720"/>
                    <a:pt x="316" y="1710"/>
                  </a:cubicBezTo>
                  <a:lnTo>
                    <a:pt x="316" y="1710"/>
                  </a:lnTo>
                  <a:cubicBezTo>
                    <a:pt x="299" y="1688"/>
                    <a:pt x="284" y="1667"/>
                    <a:pt x="290" y="1639"/>
                  </a:cubicBezTo>
                  <a:lnTo>
                    <a:pt x="290" y="1639"/>
                  </a:lnTo>
                  <a:cubicBezTo>
                    <a:pt x="328" y="1662"/>
                    <a:pt x="427" y="1632"/>
                    <a:pt x="469" y="1628"/>
                  </a:cubicBezTo>
                  <a:lnTo>
                    <a:pt x="469" y="1628"/>
                  </a:lnTo>
                  <a:cubicBezTo>
                    <a:pt x="711" y="1601"/>
                    <a:pt x="952" y="1575"/>
                    <a:pt x="1194" y="1549"/>
                  </a:cubicBezTo>
                  <a:lnTo>
                    <a:pt x="1194" y="1549"/>
                  </a:lnTo>
                  <a:cubicBezTo>
                    <a:pt x="1192" y="1539"/>
                    <a:pt x="1191" y="1531"/>
                    <a:pt x="1191" y="1526"/>
                  </a:cubicBezTo>
                  <a:lnTo>
                    <a:pt x="1191" y="1526"/>
                  </a:lnTo>
                  <a:cubicBezTo>
                    <a:pt x="1191" y="1507"/>
                    <a:pt x="1187" y="1507"/>
                    <a:pt x="1175" y="1491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7" name="Freeform 56">
              <a:extLst>
                <a:ext uri="{FF2B5EF4-FFF2-40B4-BE49-F238E27FC236}">
                  <a16:creationId xmlns:a16="http://schemas.microsoft.com/office/drawing/2014/main" id="{7C230B2E-A534-F14A-A016-5B99FA9BB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3739" y="3254742"/>
              <a:ext cx="1368143" cy="864091"/>
            </a:xfrm>
            <a:custGeom>
              <a:avLst/>
              <a:gdLst>
                <a:gd name="T0" fmla="*/ 2050 w 2094"/>
                <a:gd name="T1" fmla="*/ 1181 h 1322"/>
                <a:gd name="T2" fmla="*/ 2040 w 2094"/>
                <a:gd name="T3" fmla="*/ 1151 h 1322"/>
                <a:gd name="T4" fmla="*/ 2038 w 2094"/>
                <a:gd name="T5" fmla="*/ 1123 h 1322"/>
                <a:gd name="T6" fmla="*/ 2035 w 2094"/>
                <a:gd name="T7" fmla="*/ 1090 h 1322"/>
                <a:gd name="T8" fmla="*/ 2017 w 2094"/>
                <a:gd name="T9" fmla="*/ 1057 h 1322"/>
                <a:gd name="T10" fmla="*/ 2017 w 2094"/>
                <a:gd name="T11" fmla="*/ 996 h 1322"/>
                <a:gd name="T12" fmla="*/ 2027 w 2094"/>
                <a:gd name="T13" fmla="*/ 963 h 1322"/>
                <a:gd name="T14" fmla="*/ 2023 w 2094"/>
                <a:gd name="T15" fmla="*/ 935 h 1322"/>
                <a:gd name="T16" fmla="*/ 2025 w 2094"/>
                <a:gd name="T17" fmla="*/ 885 h 1322"/>
                <a:gd name="T18" fmla="*/ 2012 w 2094"/>
                <a:gd name="T19" fmla="*/ 808 h 1322"/>
                <a:gd name="T20" fmla="*/ 2025 w 2094"/>
                <a:gd name="T21" fmla="*/ 773 h 1322"/>
                <a:gd name="T22" fmla="*/ 2035 w 2094"/>
                <a:gd name="T23" fmla="*/ 740 h 1322"/>
                <a:gd name="T24" fmla="*/ 2025 w 2094"/>
                <a:gd name="T25" fmla="*/ 704 h 1322"/>
                <a:gd name="T26" fmla="*/ 2015 w 2094"/>
                <a:gd name="T27" fmla="*/ 687 h 1322"/>
                <a:gd name="T28" fmla="*/ 2004 w 2094"/>
                <a:gd name="T29" fmla="*/ 671 h 1322"/>
                <a:gd name="T30" fmla="*/ 1982 w 2094"/>
                <a:gd name="T31" fmla="*/ 641 h 1322"/>
                <a:gd name="T32" fmla="*/ 1979 w 2094"/>
                <a:gd name="T33" fmla="*/ 606 h 1322"/>
                <a:gd name="T34" fmla="*/ 1954 w 2094"/>
                <a:gd name="T35" fmla="*/ 570 h 1322"/>
                <a:gd name="T36" fmla="*/ 1949 w 2094"/>
                <a:gd name="T37" fmla="*/ 535 h 1322"/>
                <a:gd name="T38" fmla="*/ 1946 w 2094"/>
                <a:gd name="T39" fmla="*/ 454 h 1322"/>
                <a:gd name="T40" fmla="*/ 1949 w 2094"/>
                <a:gd name="T41" fmla="*/ 386 h 1322"/>
                <a:gd name="T42" fmla="*/ 1939 w 2094"/>
                <a:gd name="T43" fmla="*/ 360 h 1322"/>
                <a:gd name="T44" fmla="*/ 1934 w 2094"/>
                <a:gd name="T45" fmla="*/ 355 h 1322"/>
                <a:gd name="T46" fmla="*/ 1926 w 2094"/>
                <a:gd name="T47" fmla="*/ 342 h 1322"/>
                <a:gd name="T48" fmla="*/ 1926 w 2094"/>
                <a:gd name="T49" fmla="*/ 296 h 1322"/>
                <a:gd name="T50" fmla="*/ 1929 w 2094"/>
                <a:gd name="T51" fmla="*/ 256 h 1322"/>
                <a:gd name="T52" fmla="*/ 1942 w 2094"/>
                <a:gd name="T53" fmla="*/ 213 h 1322"/>
                <a:gd name="T54" fmla="*/ 1936 w 2094"/>
                <a:gd name="T55" fmla="*/ 177 h 1322"/>
                <a:gd name="T56" fmla="*/ 1923 w 2094"/>
                <a:gd name="T57" fmla="*/ 144 h 1322"/>
                <a:gd name="T58" fmla="*/ 1913 w 2094"/>
                <a:gd name="T59" fmla="*/ 101 h 1322"/>
                <a:gd name="T60" fmla="*/ 1905 w 2094"/>
                <a:gd name="T61" fmla="*/ 65 h 1322"/>
                <a:gd name="T62" fmla="*/ 87 w 2094"/>
                <a:gd name="T63" fmla="*/ 0 h 1322"/>
                <a:gd name="T64" fmla="*/ 0 w 2094"/>
                <a:gd name="T65" fmla="*/ 1224 h 1322"/>
                <a:gd name="T66" fmla="*/ 2087 w 2094"/>
                <a:gd name="T67" fmla="*/ 1307 h 1322"/>
                <a:gd name="T68" fmla="*/ 2081 w 2094"/>
                <a:gd name="T69" fmla="*/ 1242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94" h="1322">
                  <a:moveTo>
                    <a:pt x="2050" y="1181"/>
                  </a:moveTo>
                  <a:lnTo>
                    <a:pt x="2050" y="1181"/>
                  </a:lnTo>
                  <a:cubicBezTo>
                    <a:pt x="2045" y="1171"/>
                    <a:pt x="2043" y="1161"/>
                    <a:pt x="2040" y="1151"/>
                  </a:cubicBezTo>
                  <a:lnTo>
                    <a:pt x="2040" y="1151"/>
                  </a:lnTo>
                  <a:cubicBezTo>
                    <a:pt x="2035" y="1138"/>
                    <a:pt x="2035" y="1136"/>
                    <a:pt x="2038" y="1123"/>
                  </a:cubicBezTo>
                  <a:lnTo>
                    <a:pt x="2038" y="1123"/>
                  </a:lnTo>
                  <a:cubicBezTo>
                    <a:pt x="2038" y="1113"/>
                    <a:pt x="2038" y="1100"/>
                    <a:pt x="2035" y="1090"/>
                  </a:cubicBezTo>
                  <a:lnTo>
                    <a:pt x="2035" y="1090"/>
                  </a:lnTo>
                  <a:cubicBezTo>
                    <a:pt x="2033" y="1077"/>
                    <a:pt x="2023" y="1070"/>
                    <a:pt x="2017" y="1057"/>
                  </a:cubicBezTo>
                  <a:lnTo>
                    <a:pt x="2017" y="1057"/>
                  </a:lnTo>
                  <a:cubicBezTo>
                    <a:pt x="2012" y="1042"/>
                    <a:pt x="2012" y="1012"/>
                    <a:pt x="2017" y="996"/>
                  </a:cubicBezTo>
                  <a:lnTo>
                    <a:pt x="2017" y="996"/>
                  </a:lnTo>
                  <a:cubicBezTo>
                    <a:pt x="2020" y="983"/>
                    <a:pt x="2027" y="976"/>
                    <a:pt x="2027" y="963"/>
                  </a:cubicBezTo>
                  <a:lnTo>
                    <a:pt x="2027" y="963"/>
                  </a:lnTo>
                  <a:cubicBezTo>
                    <a:pt x="2027" y="953"/>
                    <a:pt x="2023" y="946"/>
                    <a:pt x="2023" y="935"/>
                  </a:cubicBezTo>
                  <a:lnTo>
                    <a:pt x="2023" y="935"/>
                  </a:lnTo>
                  <a:cubicBezTo>
                    <a:pt x="2020" y="918"/>
                    <a:pt x="2027" y="902"/>
                    <a:pt x="2025" y="885"/>
                  </a:cubicBezTo>
                  <a:lnTo>
                    <a:pt x="2025" y="885"/>
                  </a:lnTo>
                  <a:cubicBezTo>
                    <a:pt x="2017" y="860"/>
                    <a:pt x="2002" y="839"/>
                    <a:pt x="2012" y="808"/>
                  </a:cubicBezTo>
                  <a:lnTo>
                    <a:pt x="2012" y="808"/>
                  </a:lnTo>
                  <a:cubicBezTo>
                    <a:pt x="2017" y="798"/>
                    <a:pt x="2020" y="786"/>
                    <a:pt x="2025" y="773"/>
                  </a:cubicBezTo>
                  <a:lnTo>
                    <a:pt x="2025" y="773"/>
                  </a:lnTo>
                  <a:cubicBezTo>
                    <a:pt x="2027" y="763"/>
                    <a:pt x="2035" y="753"/>
                    <a:pt x="2035" y="740"/>
                  </a:cubicBezTo>
                  <a:lnTo>
                    <a:pt x="2035" y="740"/>
                  </a:lnTo>
                  <a:cubicBezTo>
                    <a:pt x="2035" y="727"/>
                    <a:pt x="2030" y="715"/>
                    <a:pt x="2025" y="704"/>
                  </a:cubicBezTo>
                  <a:lnTo>
                    <a:pt x="2025" y="704"/>
                  </a:lnTo>
                  <a:cubicBezTo>
                    <a:pt x="2023" y="697"/>
                    <a:pt x="2020" y="694"/>
                    <a:pt x="2015" y="687"/>
                  </a:cubicBezTo>
                  <a:lnTo>
                    <a:pt x="2015" y="687"/>
                  </a:lnTo>
                  <a:cubicBezTo>
                    <a:pt x="2010" y="682"/>
                    <a:pt x="2010" y="677"/>
                    <a:pt x="2004" y="671"/>
                  </a:cubicBezTo>
                  <a:lnTo>
                    <a:pt x="2004" y="671"/>
                  </a:lnTo>
                  <a:cubicBezTo>
                    <a:pt x="1997" y="661"/>
                    <a:pt x="1987" y="654"/>
                    <a:pt x="1982" y="641"/>
                  </a:cubicBezTo>
                  <a:lnTo>
                    <a:pt x="1982" y="641"/>
                  </a:lnTo>
                  <a:cubicBezTo>
                    <a:pt x="1979" y="629"/>
                    <a:pt x="1984" y="616"/>
                    <a:pt x="1979" y="606"/>
                  </a:cubicBezTo>
                  <a:lnTo>
                    <a:pt x="1979" y="606"/>
                  </a:lnTo>
                  <a:cubicBezTo>
                    <a:pt x="1974" y="593"/>
                    <a:pt x="1959" y="583"/>
                    <a:pt x="1954" y="570"/>
                  </a:cubicBezTo>
                  <a:lnTo>
                    <a:pt x="1954" y="570"/>
                  </a:lnTo>
                  <a:cubicBezTo>
                    <a:pt x="1949" y="558"/>
                    <a:pt x="1952" y="545"/>
                    <a:pt x="1949" y="535"/>
                  </a:cubicBezTo>
                  <a:lnTo>
                    <a:pt x="1949" y="535"/>
                  </a:lnTo>
                  <a:cubicBezTo>
                    <a:pt x="1944" y="509"/>
                    <a:pt x="1944" y="479"/>
                    <a:pt x="1946" y="454"/>
                  </a:cubicBezTo>
                  <a:lnTo>
                    <a:pt x="1946" y="454"/>
                  </a:lnTo>
                  <a:cubicBezTo>
                    <a:pt x="1949" y="434"/>
                    <a:pt x="1952" y="406"/>
                    <a:pt x="1949" y="386"/>
                  </a:cubicBezTo>
                  <a:lnTo>
                    <a:pt x="1949" y="386"/>
                  </a:lnTo>
                  <a:cubicBezTo>
                    <a:pt x="1946" y="375"/>
                    <a:pt x="1944" y="367"/>
                    <a:pt x="1939" y="360"/>
                  </a:cubicBezTo>
                  <a:lnTo>
                    <a:pt x="1939" y="360"/>
                  </a:lnTo>
                  <a:cubicBezTo>
                    <a:pt x="1939" y="357"/>
                    <a:pt x="1936" y="357"/>
                    <a:pt x="1934" y="355"/>
                  </a:cubicBezTo>
                  <a:lnTo>
                    <a:pt x="1934" y="355"/>
                  </a:lnTo>
                  <a:cubicBezTo>
                    <a:pt x="1931" y="350"/>
                    <a:pt x="1929" y="344"/>
                    <a:pt x="1926" y="342"/>
                  </a:cubicBezTo>
                  <a:lnTo>
                    <a:pt x="1926" y="342"/>
                  </a:lnTo>
                  <a:cubicBezTo>
                    <a:pt x="1923" y="334"/>
                    <a:pt x="1919" y="302"/>
                    <a:pt x="1926" y="296"/>
                  </a:cubicBezTo>
                  <a:lnTo>
                    <a:pt x="1926" y="296"/>
                  </a:lnTo>
                  <a:cubicBezTo>
                    <a:pt x="1926" y="281"/>
                    <a:pt x="1929" y="268"/>
                    <a:pt x="1929" y="256"/>
                  </a:cubicBezTo>
                  <a:lnTo>
                    <a:pt x="1929" y="256"/>
                  </a:lnTo>
                  <a:cubicBezTo>
                    <a:pt x="1936" y="246"/>
                    <a:pt x="1936" y="226"/>
                    <a:pt x="1942" y="213"/>
                  </a:cubicBezTo>
                  <a:lnTo>
                    <a:pt x="1942" y="213"/>
                  </a:lnTo>
                  <a:cubicBezTo>
                    <a:pt x="1944" y="200"/>
                    <a:pt x="1944" y="190"/>
                    <a:pt x="1936" y="177"/>
                  </a:cubicBezTo>
                  <a:lnTo>
                    <a:pt x="1936" y="177"/>
                  </a:lnTo>
                  <a:cubicBezTo>
                    <a:pt x="1931" y="167"/>
                    <a:pt x="1929" y="155"/>
                    <a:pt x="1923" y="144"/>
                  </a:cubicBezTo>
                  <a:lnTo>
                    <a:pt x="1923" y="144"/>
                  </a:lnTo>
                  <a:cubicBezTo>
                    <a:pt x="1921" y="136"/>
                    <a:pt x="1916" y="129"/>
                    <a:pt x="1913" y="121"/>
                  </a:cubicBezTo>
                  <a:lnTo>
                    <a:pt x="1913" y="101"/>
                  </a:lnTo>
                  <a:lnTo>
                    <a:pt x="1913" y="101"/>
                  </a:lnTo>
                  <a:cubicBezTo>
                    <a:pt x="1913" y="87"/>
                    <a:pt x="1909" y="78"/>
                    <a:pt x="1905" y="65"/>
                  </a:cubicBezTo>
                  <a:lnTo>
                    <a:pt x="1905" y="65"/>
                  </a:lnTo>
                  <a:cubicBezTo>
                    <a:pt x="1270" y="65"/>
                    <a:pt x="662" y="41"/>
                    <a:pt x="87" y="0"/>
                  </a:cubicBezTo>
                  <a:lnTo>
                    <a:pt x="0" y="1224"/>
                  </a:lnTo>
                  <a:lnTo>
                    <a:pt x="0" y="1224"/>
                  </a:lnTo>
                  <a:cubicBezTo>
                    <a:pt x="276" y="1241"/>
                    <a:pt x="1593" y="1321"/>
                    <a:pt x="2087" y="1307"/>
                  </a:cubicBezTo>
                  <a:lnTo>
                    <a:pt x="2087" y="1307"/>
                  </a:lnTo>
                  <a:cubicBezTo>
                    <a:pt x="2092" y="1287"/>
                    <a:pt x="2093" y="1265"/>
                    <a:pt x="2081" y="1242"/>
                  </a:cubicBezTo>
                  <a:lnTo>
                    <a:pt x="2081" y="1242"/>
                  </a:lnTo>
                  <a:cubicBezTo>
                    <a:pt x="2071" y="1222"/>
                    <a:pt x="2060" y="1202"/>
                    <a:pt x="2050" y="1181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8" name="Freeform 57">
              <a:extLst>
                <a:ext uri="{FF2B5EF4-FFF2-40B4-BE49-F238E27FC236}">
                  <a16:creationId xmlns:a16="http://schemas.microsoft.com/office/drawing/2014/main" id="{DEBCDCBB-73BA-5042-9EB7-3ECBAD21A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2326" y="2721889"/>
              <a:ext cx="1368145" cy="993703"/>
            </a:xfrm>
            <a:custGeom>
              <a:avLst/>
              <a:gdLst>
                <a:gd name="T0" fmla="*/ 621 w 2095"/>
                <a:gd name="T1" fmla="*/ 53 h 1521"/>
                <a:gd name="T2" fmla="*/ 619 w 2095"/>
                <a:gd name="T3" fmla="*/ 80 h 1521"/>
                <a:gd name="T4" fmla="*/ 698 w 2095"/>
                <a:gd name="T5" fmla="*/ 131 h 1521"/>
                <a:gd name="T6" fmla="*/ 685 w 2095"/>
                <a:gd name="T7" fmla="*/ 155 h 1521"/>
                <a:gd name="T8" fmla="*/ 693 w 2095"/>
                <a:gd name="T9" fmla="*/ 204 h 1521"/>
                <a:gd name="T10" fmla="*/ 629 w 2095"/>
                <a:gd name="T11" fmla="*/ 192 h 1521"/>
                <a:gd name="T12" fmla="*/ 577 w 2095"/>
                <a:gd name="T13" fmla="*/ 288 h 1521"/>
                <a:gd name="T14" fmla="*/ 612 w 2095"/>
                <a:gd name="T15" fmla="*/ 264 h 1521"/>
                <a:gd name="T16" fmla="*/ 636 w 2095"/>
                <a:gd name="T17" fmla="*/ 255 h 1521"/>
                <a:gd name="T18" fmla="*/ 625 w 2095"/>
                <a:gd name="T19" fmla="*/ 281 h 1521"/>
                <a:gd name="T20" fmla="*/ 643 w 2095"/>
                <a:gd name="T21" fmla="*/ 332 h 1521"/>
                <a:gd name="T22" fmla="*/ 637 w 2095"/>
                <a:gd name="T23" fmla="*/ 370 h 1521"/>
                <a:gd name="T24" fmla="*/ 556 w 2095"/>
                <a:gd name="T25" fmla="*/ 306 h 1521"/>
                <a:gd name="T26" fmla="*/ 574 w 2095"/>
                <a:gd name="T27" fmla="*/ 332 h 1521"/>
                <a:gd name="T28" fmla="*/ 614 w 2095"/>
                <a:gd name="T29" fmla="*/ 425 h 1521"/>
                <a:gd name="T30" fmla="*/ 585 w 2095"/>
                <a:gd name="T31" fmla="*/ 402 h 1521"/>
                <a:gd name="T32" fmla="*/ 552 w 2095"/>
                <a:gd name="T33" fmla="*/ 362 h 1521"/>
                <a:gd name="T34" fmla="*/ 526 w 2095"/>
                <a:gd name="T35" fmla="*/ 344 h 1521"/>
                <a:gd name="T36" fmla="*/ 489 w 2095"/>
                <a:gd name="T37" fmla="*/ 373 h 1521"/>
                <a:gd name="T38" fmla="*/ 482 w 2095"/>
                <a:gd name="T39" fmla="*/ 345 h 1521"/>
                <a:gd name="T40" fmla="*/ 360 w 2095"/>
                <a:gd name="T41" fmla="*/ 304 h 1521"/>
                <a:gd name="T42" fmla="*/ 297 w 2095"/>
                <a:gd name="T43" fmla="*/ 282 h 1521"/>
                <a:gd name="T44" fmla="*/ 180 w 2095"/>
                <a:gd name="T45" fmla="*/ 190 h 1521"/>
                <a:gd name="T46" fmla="*/ 111 w 2095"/>
                <a:gd name="T47" fmla="*/ 113 h 1521"/>
                <a:gd name="T48" fmla="*/ 41 w 2095"/>
                <a:gd name="T49" fmla="*/ 175 h 1521"/>
                <a:gd name="T50" fmla="*/ 26 w 2095"/>
                <a:gd name="T51" fmla="*/ 227 h 1521"/>
                <a:gd name="T52" fmla="*/ 37 w 2095"/>
                <a:gd name="T53" fmla="*/ 380 h 1521"/>
                <a:gd name="T54" fmla="*/ 48 w 2095"/>
                <a:gd name="T55" fmla="*/ 526 h 1521"/>
                <a:gd name="T56" fmla="*/ 49 w 2095"/>
                <a:gd name="T57" fmla="*/ 731 h 1521"/>
                <a:gd name="T58" fmla="*/ 45 w 2095"/>
                <a:gd name="T59" fmla="*/ 793 h 1521"/>
                <a:gd name="T60" fmla="*/ 0 w 2095"/>
                <a:gd name="T61" fmla="*/ 874 h 1521"/>
                <a:gd name="T62" fmla="*/ 22 w 2095"/>
                <a:gd name="T63" fmla="*/ 934 h 1521"/>
                <a:gd name="T64" fmla="*/ 115 w 2095"/>
                <a:gd name="T65" fmla="*/ 991 h 1521"/>
                <a:gd name="T66" fmla="*/ 141 w 2095"/>
                <a:gd name="T67" fmla="*/ 1010 h 1521"/>
                <a:gd name="T68" fmla="*/ 168 w 2095"/>
                <a:gd name="T69" fmla="*/ 1020 h 1521"/>
                <a:gd name="T70" fmla="*/ 181 w 2095"/>
                <a:gd name="T71" fmla="*/ 1025 h 1521"/>
                <a:gd name="T72" fmla="*/ 211 w 2095"/>
                <a:gd name="T73" fmla="*/ 1045 h 1521"/>
                <a:gd name="T74" fmla="*/ 229 w 2095"/>
                <a:gd name="T75" fmla="*/ 1058 h 1521"/>
                <a:gd name="T76" fmla="*/ 294 w 2095"/>
                <a:gd name="T77" fmla="*/ 1051 h 1521"/>
                <a:gd name="T78" fmla="*/ 302 w 2095"/>
                <a:gd name="T79" fmla="*/ 1081 h 1521"/>
                <a:gd name="T80" fmla="*/ 310 w 2095"/>
                <a:gd name="T81" fmla="*/ 1137 h 1521"/>
                <a:gd name="T82" fmla="*/ 300 w 2095"/>
                <a:gd name="T83" fmla="*/ 1175 h 1521"/>
                <a:gd name="T84" fmla="*/ 310 w 2095"/>
                <a:gd name="T85" fmla="*/ 1248 h 1521"/>
                <a:gd name="T86" fmla="*/ 315 w 2095"/>
                <a:gd name="T87" fmla="*/ 1274 h 1521"/>
                <a:gd name="T88" fmla="*/ 325 w 2095"/>
                <a:gd name="T89" fmla="*/ 1307 h 1521"/>
                <a:gd name="T90" fmla="*/ 360 w 2095"/>
                <a:gd name="T91" fmla="*/ 1309 h 1521"/>
                <a:gd name="T92" fmla="*/ 460 w 2095"/>
                <a:gd name="T93" fmla="*/ 1337 h 1521"/>
                <a:gd name="T94" fmla="*/ 490 w 2095"/>
                <a:gd name="T95" fmla="*/ 1342 h 1521"/>
                <a:gd name="T96" fmla="*/ 606 w 2095"/>
                <a:gd name="T97" fmla="*/ 1355 h 1521"/>
                <a:gd name="T98" fmla="*/ 665 w 2095"/>
                <a:gd name="T99" fmla="*/ 1359 h 1521"/>
                <a:gd name="T100" fmla="*/ 764 w 2095"/>
                <a:gd name="T101" fmla="*/ 1401 h 1521"/>
                <a:gd name="T102" fmla="*/ 788 w 2095"/>
                <a:gd name="T103" fmla="*/ 1400 h 1521"/>
                <a:gd name="T104" fmla="*/ 913 w 2095"/>
                <a:gd name="T105" fmla="*/ 1416 h 1521"/>
                <a:gd name="T106" fmla="*/ 938 w 2095"/>
                <a:gd name="T107" fmla="*/ 1406 h 1521"/>
                <a:gd name="T108" fmla="*/ 986 w 2095"/>
                <a:gd name="T109" fmla="*/ 1402 h 1521"/>
                <a:gd name="T110" fmla="*/ 1012 w 2095"/>
                <a:gd name="T111" fmla="*/ 1390 h 1521"/>
                <a:gd name="T112" fmla="*/ 1101 w 2095"/>
                <a:gd name="T113" fmla="*/ 1387 h 1521"/>
                <a:gd name="T114" fmla="*/ 1128 w 2095"/>
                <a:gd name="T115" fmla="*/ 1391 h 1521"/>
                <a:gd name="T116" fmla="*/ 1177 w 2095"/>
                <a:gd name="T117" fmla="*/ 1413 h 1521"/>
                <a:gd name="T118" fmla="*/ 1235 w 2095"/>
                <a:gd name="T119" fmla="*/ 1424 h 1521"/>
                <a:gd name="T120" fmla="*/ 1877 w 2095"/>
                <a:gd name="T121" fmla="*/ 1517 h 1521"/>
                <a:gd name="T122" fmla="*/ 614 w 2095"/>
                <a:gd name="T123" fmla="*/ 0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95" h="1521">
                  <a:moveTo>
                    <a:pt x="616" y="29"/>
                  </a:moveTo>
                  <a:lnTo>
                    <a:pt x="616" y="29"/>
                  </a:lnTo>
                  <a:cubicBezTo>
                    <a:pt x="624" y="39"/>
                    <a:pt x="629" y="43"/>
                    <a:pt x="621" y="53"/>
                  </a:cubicBezTo>
                  <a:lnTo>
                    <a:pt x="621" y="53"/>
                  </a:lnTo>
                  <a:cubicBezTo>
                    <a:pt x="614" y="62"/>
                    <a:pt x="610" y="69"/>
                    <a:pt x="619" y="80"/>
                  </a:cubicBezTo>
                  <a:lnTo>
                    <a:pt x="619" y="80"/>
                  </a:lnTo>
                  <a:cubicBezTo>
                    <a:pt x="634" y="99"/>
                    <a:pt x="663" y="105"/>
                    <a:pt x="685" y="111"/>
                  </a:cubicBezTo>
                  <a:lnTo>
                    <a:pt x="685" y="111"/>
                  </a:lnTo>
                  <a:cubicBezTo>
                    <a:pt x="687" y="117"/>
                    <a:pt x="698" y="125"/>
                    <a:pt x="698" y="131"/>
                  </a:cubicBezTo>
                  <a:lnTo>
                    <a:pt x="698" y="131"/>
                  </a:lnTo>
                  <a:cubicBezTo>
                    <a:pt x="699" y="139"/>
                    <a:pt x="686" y="148"/>
                    <a:pt x="685" y="155"/>
                  </a:cubicBezTo>
                  <a:lnTo>
                    <a:pt x="685" y="155"/>
                  </a:lnTo>
                  <a:cubicBezTo>
                    <a:pt x="683" y="166"/>
                    <a:pt x="691" y="165"/>
                    <a:pt x="695" y="174"/>
                  </a:cubicBezTo>
                  <a:lnTo>
                    <a:pt x="695" y="174"/>
                  </a:lnTo>
                  <a:cubicBezTo>
                    <a:pt x="698" y="183"/>
                    <a:pt x="693" y="195"/>
                    <a:pt x="693" y="204"/>
                  </a:cubicBezTo>
                  <a:lnTo>
                    <a:pt x="693" y="204"/>
                  </a:lnTo>
                  <a:cubicBezTo>
                    <a:pt x="670" y="203"/>
                    <a:pt x="653" y="188"/>
                    <a:pt x="629" y="192"/>
                  </a:cubicBezTo>
                  <a:lnTo>
                    <a:pt x="629" y="192"/>
                  </a:lnTo>
                  <a:cubicBezTo>
                    <a:pt x="607" y="196"/>
                    <a:pt x="583" y="210"/>
                    <a:pt x="573" y="229"/>
                  </a:cubicBezTo>
                  <a:lnTo>
                    <a:pt x="573" y="229"/>
                  </a:lnTo>
                  <a:cubicBezTo>
                    <a:pt x="565" y="244"/>
                    <a:pt x="563" y="276"/>
                    <a:pt x="577" y="288"/>
                  </a:cubicBezTo>
                  <a:lnTo>
                    <a:pt x="577" y="288"/>
                  </a:lnTo>
                  <a:cubicBezTo>
                    <a:pt x="597" y="302"/>
                    <a:pt x="607" y="278"/>
                    <a:pt x="612" y="264"/>
                  </a:cubicBezTo>
                  <a:lnTo>
                    <a:pt x="612" y="264"/>
                  </a:lnTo>
                  <a:cubicBezTo>
                    <a:pt x="614" y="257"/>
                    <a:pt x="617" y="242"/>
                    <a:pt x="626" y="241"/>
                  </a:cubicBezTo>
                  <a:lnTo>
                    <a:pt x="626" y="241"/>
                  </a:lnTo>
                  <a:cubicBezTo>
                    <a:pt x="635" y="240"/>
                    <a:pt x="636" y="248"/>
                    <a:pt x="636" y="255"/>
                  </a:cubicBezTo>
                  <a:lnTo>
                    <a:pt x="636" y="255"/>
                  </a:lnTo>
                  <a:cubicBezTo>
                    <a:pt x="636" y="264"/>
                    <a:pt x="630" y="273"/>
                    <a:pt x="625" y="281"/>
                  </a:cubicBezTo>
                  <a:lnTo>
                    <a:pt x="625" y="281"/>
                  </a:lnTo>
                  <a:cubicBezTo>
                    <a:pt x="619" y="287"/>
                    <a:pt x="607" y="295"/>
                    <a:pt x="606" y="303"/>
                  </a:cubicBezTo>
                  <a:lnTo>
                    <a:pt x="606" y="303"/>
                  </a:lnTo>
                  <a:cubicBezTo>
                    <a:pt x="602" y="317"/>
                    <a:pt x="635" y="321"/>
                    <a:pt x="643" y="332"/>
                  </a:cubicBezTo>
                  <a:lnTo>
                    <a:pt x="643" y="332"/>
                  </a:lnTo>
                  <a:cubicBezTo>
                    <a:pt x="653" y="343"/>
                    <a:pt x="660" y="372"/>
                    <a:pt x="637" y="370"/>
                  </a:cubicBezTo>
                  <a:lnTo>
                    <a:pt x="637" y="370"/>
                  </a:lnTo>
                  <a:cubicBezTo>
                    <a:pt x="620" y="369"/>
                    <a:pt x="611" y="347"/>
                    <a:pt x="601" y="336"/>
                  </a:cubicBezTo>
                  <a:lnTo>
                    <a:pt x="601" y="336"/>
                  </a:lnTo>
                  <a:cubicBezTo>
                    <a:pt x="588" y="323"/>
                    <a:pt x="576" y="307"/>
                    <a:pt x="556" y="306"/>
                  </a:cubicBezTo>
                  <a:lnTo>
                    <a:pt x="556" y="306"/>
                  </a:lnTo>
                  <a:cubicBezTo>
                    <a:pt x="556" y="313"/>
                    <a:pt x="569" y="325"/>
                    <a:pt x="574" y="332"/>
                  </a:cubicBezTo>
                  <a:lnTo>
                    <a:pt x="574" y="332"/>
                  </a:lnTo>
                  <a:cubicBezTo>
                    <a:pt x="581" y="341"/>
                    <a:pt x="589" y="350"/>
                    <a:pt x="596" y="359"/>
                  </a:cubicBezTo>
                  <a:lnTo>
                    <a:pt x="596" y="359"/>
                  </a:lnTo>
                  <a:cubicBezTo>
                    <a:pt x="612" y="380"/>
                    <a:pt x="621" y="399"/>
                    <a:pt x="614" y="425"/>
                  </a:cubicBezTo>
                  <a:lnTo>
                    <a:pt x="614" y="425"/>
                  </a:lnTo>
                  <a:cubicBezTo>
                    <a:pt x="606" y="426"/>
                    <a:pt x="590" y="409"/>
                    <a:pt x="585" y="402"/>
                  </a:cubicBezTo>
                  <a:lnTo>
                    <a:pt x="585" y="402"/>
                  </a:lnTo>
                  <a:cubicBezTo>
                    <a:pt x="575" y="389"/>
                    <a:pt x="575" y="372"/>
                    <a:pt x="568" y="358"/>
                  </a:cubicBezTo>
                  <a:lnTo>
                    <a:pt x="568" y="358"/>
                  </a:lnTo>
                  <a:cubicBezTo>
                    <a:pt x="562" y="369"/>
                    <a:pt x="562" y="374"/>
                    <a:pt x="552" y="362"/>
                  </a:cubicBezTo>
                  <a:lnTo>
                    <a:pt x="552" y="362"/>
                  </a:lnTo>
                  <a:cubicBezTo>
                    <a:pt x="546" y="353"/>
                    <a:pt x="539" y="342"/>
                    <a:pt x="526" y="344"/>
                  </a:cubicBezTo>
                  <a:lnTo>
                    <a:pt x="526" y="344"/>
                  </a:lnTo>
                  <a:cubicBezTo>
                    <a:pt x="497" y="347"/>
                    <a:pt x="520" y="393"/>
                    <a:pt x="498" y="396"/>
                  </a:cubicBezTo>
                  <a:lnTo>
                    <a:pt x="498" y="396"/>
                  </a:lnTo>
                  <a:cubicBezTo>
                    <a:pt x="488" y="396"/>
                    <a:pt x="488" y="379"/>
                    <a:pt x="489" y="373"/>
                  </a:cubicBezTo>
                  <a:lnTo>
                    <a:pt x="489" y="373"/>
                  </a:lnTo>
                  <a:cubicBezTo>
                    <a:pt x="489" y="362"/>
                    <a:pt x="491" y="354"/>
                    <a:pt x="482" y="345"/>
                  </a:cubicBezTo>
                  <a:lnTo>
                    <a:pt x="482" y="345"/>
                  </a:lnTo>
                  <a:cubicBezTo>
                    <a:pt x="464" y="329"/>
                    <a:pt x="441" y="329"/>
                    <a:pt x="418" y="325"/>
                  </a:cubicBezTo>
                  <a:lnTo>
                    <a:pt x="418" y="325"/>
                  </a:lnTo>
                  <a:cubicBezTo>
                    <a:pt x="398" y="322"/>
                    <a:pt x="379" y="312"/>
                    <a:pt x="360" y="304"/>
                  </a:cubicBezTo>
                  <a:lnTo>
                    <a:pt x="360" y="304"/>
                  </a:lnTo>
                  <a:cubicBezTo>
                    <a:pt x="339" y="294"/>
                    <a:pt x="319" y="288"/>
                    <a:pt x="297" y="282"/>
                  </a:cubicBezTo>
                  <a:lnTo>
                    <a:pt x="297" y="282"/>
                  </a:lnTo>
                  <a:cubicBezTo>
                    <a:pt x="273" y="274"/>
                    <a:pt x="256" y="255"/>
                    <a:pt x="239" y="240"/>
                  </a:cubicBezTo>
                  <a:lnTo>
                    <a:pt x="239" y="240"/>
                  </a:lnTo>
                  <a:cubicBezTo>
                    <a:pt x="218" y="224"/>
                    <a:pt x="199" y="206"/>
                    <a:pt x="180" y="190"/>
                  </a:cubicBezTo>
                  <a:lnTo>
                    <a:pt x="180" y="190"/>
                  </a:lnTo>
                  <a:cubicBezTo>
                    <a:pt x="154" y="167"/>
                    <a:pt x="137" y="135"/>
                    <a:pt x="111" y="113"/>
                  </a:cubicBezTo>
                  <a:lnTo>
                    <a:pt x="111" y="113"/>
                  </a:lnTo>
                  <a:cubicBezTo>
                    <a:pt x="94" y="99"/>
                    <a:pt x="56" y="89"/>
                    <a:pt x="48" y="119"/>
                  </a:cubicBezTo>
                  <a:lnTo>
                    <a:pt x="48" y="119"/>
                  </a:lnTo>
                  <a:cubicBezTo>
                    <a:pt x="42" y="136"/>
                    <a:pt x="48" y="156"/>
                    <a:pt x="41" y="175"/>
                  </a:cubicBezTo>
                  <a:lnTo>
                    <a:pt x="41" y="175"/>
                  </a:lnTo>
                  <a:cubicBezTo>
                    <a:pt x="36" y="193"/>
                    <a:pt x="30" y="208"/>
                    <a:pt x="26" y="227"/>
                  </a:cubicBezTo>
                  <a:lnTo>
                    <a:pt x="26" y="227"/>
                  </a:lnTo>
                  <a:cubicBezTo>
                    <a:pt x="21" y="253"/>
                    <a:pt x="15" y="280"/>
                    <a:pt x="17" y="307"/>
                  </a:cubicBezTo>
                  <a:lnTo>
                    <a:pt x="17" y="307"/>
                  </a:lnTo>
                  <a:cubicBezTo>
                    <a:pt x="20" y="332"/>
                    <a:pt x="31" y="356"/>
                    <a:pt x="37" y="380"/>
                  </a:cubicBezTo>
                  <a:lnTo>
                    <a:pt x="37" y="380"/>
                  </a:lnTo>
                  <a:cubicBezTo>
                    <a:pt x="49" y="425"/>
                    <a:pt x="42" y="480"/>
                    <a:pt x="48" y="526"/>
                  </a:cubicBezTo>
                  <a:lnTo>
                    <a:pt x="48" y="526"/>
                  </a:lnTo>
                  <a:cubicBezTo>
                    <a:pt x="53" y="567"/>
                    <a:pt x="55" y="608"/>
                    <a:pt x="53" y="649"/>
                  </a:cubicBezTo>
                  <a:lnTo>
                    <a:pt x="53" y="649"/>
                  </a:lnTo>
                  <a:cubicBezTo>
                    <a:pt x="51" y="676"/>
                    <a:pt x="51" y="705"/>
                    <a:pt x="49" y="731"/>
                  </a:cubicBezTo>
                  <a:lnTo>
                    <a:pt x="49" y="731"/>
                  </a:lnTo>
                  <a:cubicBezTo>
                    <a:pt x="48" y="750"/>
                    <a:pt x="52" y="775"/>
                    <a:pt x="45" y="793"/>
                  </a:cubicBezTo>
                  <a:lnTo>
                    <a:pt x="45" y="793"/>
                  </a:lnTo>
                  <a:cubicBezTo>
                    <a:pt x="39" y="807"/>
                    <a:pt x="27" y="818"/>
                    <a:pt x="20" y="832"/>
                  </a:cubicBezTo>
                  <a:lnTo>
                    <a:pt x="20" y="832"/>
                  </a:lnTo>
                  <a:cubicBezTo>
                    <a:pt x="13" y="846"/>
                    <a:pt x="11" y="864"/>
                    <a:pt x="0" y="874"/>
                  </a:cubicBezTo>
                  <a:lnTo>
                    <a:pt x="0" y="874"/>
                  </a:lnTo>
                  <a:cubicBezTo>
                    <a:pt x="7" y="900"/>
                    <a:pt x="4" y="914"/>
                    <a:pt x="22" y="934"/>
                  </a:cubicBezTo>
                  <a:lnTo>
                    <a:pt x="22" y="934"/>
                  </a:lnTo>
                  <a:cubicBezTo>
                    <a:pt x="40" y="954"/>
                    <a:pt x="50" y="950"/>
                    <a:pt x="74" y="955"/>
                  </a:cubicBezTo>
                  <a:lnTo>
                    <a:pt x="74" y="955"/>
                  </a:lnTo>
                  <a:cubicBezTo>
                    <a:pt x="98" y="960"/>
                    <a:pt x="101" y="973"/>
                    <a:pt x="115" y="991"/>
                  </a:cubicBezTo>
                  <a:lnTo>
                    <a:pt x="115" y="991"/>
                  </a:lnTo>
                  <a:cubicBezTo>
                    <a:pt x="122" y="998"/>
                    <a:pt x="132" y="1004"/>
                    <a:pt x="141" y="1010"/>
                  </a:cubicBezTo>
                  <a:lnTo>
                    <a:pt x="141" y="1010"/>
                  </a:lnTo>
                  <a:lnTo>
                    <a:pt x="141" y="1010"/>
                  </a:lnTo>
                  <a:lnTo>
                    <a:pt x="141" y="1010"/>
                  </a:lnTo>
                  <a:cubicBezTo>
                    <a:pt x="152" y="1011"/>
                    <a:pt x="159" y="1015"/>
                    <a:pt x="168" y="1020"/>
                  </a:cubicBezTo>
                  <a:lnTo>
                    <a:pt x="168" y="1020"/>
                  </a:lnTo>
                  <a:cubicBezTo>
                    <a:pt x="175" y="1022"/>
                    <a:pt x="175" y="1022"/>
                    <a:pt x="181" y="1025"/>
                  </a:cubicBezTo>
                  <a:lnTo>
                    <a:pt x="181" y="1025"/>
                  </a:lnTo>
                  <a:cubicBezTo>
                    <a:pt x="186" y="1030"/>
                    <a:pt x="188" y="1035"/>
                    <a:pt x="196" y="1038"/>
                  </a:cubicBezTo>
                  <a:lnTo>
                    <a:pt x="196" y="1038"/>
                  </a:lnTo>
                  <a:cubicBezTo>
                    <a:pt x="201" y="1041"/>
                    <a:pt x="206" y="1043"/>
                    <a:pt x="211" y="1045"/>
                  </a:cubicBezTo>
                  <a:lnTo>
                    <a:pt x="211" y="1045"/>
                  </a:lnTo>
                  <a:cubicBezTo>
                    <a:pt x="216" y="1048"/>
                    <a:pt x="223" y="1058"/>
                    <a:pt x="229" y="1058"/>
                  </a:cubicBezTo>
                  <a:lnTo>
                    <a:pt x="229" y="1058"/>
                  </a:lnTo>
                  <a:cubicBezTo>
                    <a:pt x="244" y="1064"/>
                    <a:pt x="246" y="1035"/>
                    <a:pt x="256" y="1028"/>
                  </a:cubicBezTo>
                  <a:lnTo>
                    <a:pt x="256" y="1028"/>
                  </a:lnTo>
                  <a:cubicBezTo>
                    <a:pt x="272" y="1018"/>
                    <a:pt x="287" y="1038"/>
                    <a:pt x="294" y="1051"/>
                  </a:cubicBezTo>
                  <a:lnTo>
                    <a:pt x="294" y="1051"/>
                  </a:lnTo>
                  <a:cubicBezTo>
                    <a:pt x="302" y="1058"/>
                    <a:pt x="304" y="1071"/>
                    <a:pt x="302" y="1081"/>
                  </a:cubicBezTo>
                  <a:lnTo>
                    <a:pt x="302" y="1081"/>
                  </a:lnTo>
                  <a:cubicBezTo>
                    <a:pt x="300" y="1091"/>
                    <a:pt x="292" y="1096"/>
                    <a:pt x="292" y="1106"/>
                  </a:cubicBezTo>
                  <a:lnTo>
                    <a:pt x="292" y="1106"/>
                  </a:lnTo>
                  <a:cubicBezTo>
                    <a:pt x="292" y="1119"/>
                    <a:pt x="304" y="1124"/>
                    <a:pt x="310" y="1137"/>
                  </a:cubicBezTo>
                  <a:lnTo>
                    <a:pt x="310" y="1137"/>
                  </a:lnTo>
                  <a:cubicBezTo>
                    <a:pt x="317" y="1157"/>
                    <a:pt x="312" y="1159"/>
                    <a:pt x="300" y="1175"/>
                  </a:cubicBezTo>
                  <a:lnTo>
                    <a:pt x="300" y="1175"/>
                  </a:lnTo>
                  <a:cubicBezTo>
                    <a:pt x="289" y="1185"/>
                    <a:pt x="287" y="1197"/>
                    <a:pt x="289" y="1210"/>
                  </a:cubicBezTo>
                  <a:lnTo>
                    <a:pt x="289" y="1210"/>
                  </a:lnTo>
                  <a:cubicBezTo>
                    <a:pt x="292" y="1226"/>
                    <a:pt x="304" y="1233"/>
                    <a:pt x="310" y="1248"/>
                  </a:cubicBezTo>
                  <a:lnTo>
                    <a:pt x="310" y="1248"/>
                  </a:lnTo>
                  <a:cubicBezTo>
                    <a:pt x="312" y="1256"/>
                    <a:pt x="315" y="1264"/>
                    <a:pt x="315" y="1274"/>
                  </a:cubicBezTo>
                  <a:lnTo>
                    <a:pt x="315" y="1274"/>
                  </a:lnTo>
                  <a:cubicBezTo>
                    <a:pt x="315" y="1278"/>
                    <a:pt x="312" y="1284"/>
                    <a:pt x="312" y="1291"/>
                  </a:cubicBezTo>
                  <a:lnTo>
                    <a:pt x="312" y="1291"/>
                  </a:lnTo>
                  <a:cubicBezTo>
                    <a:pt x="312" y="1301"/>
                    <a:pt x="315" y="1301"/>
                    <a:pt x="325" y="1307"/>
                  </a:cubicBezTo>
                  <a:lnTo>
                    <a:pt x="325" y="1307"/>
                  </a:lnTo>
                  <a:cubicBezTo>
                    <a:pt x="338" y="1309"/>
                    <a:pt x="348" y="1309"/>
                    <a:pt x="360" y="1309"/>
                  </a:cubicBezTo>
                  <a:lnTo>
                    <a:pt x="360" y="1309"/>
                  </a:lnTo>
                  <a:cubicBezTo>
                    <a:pt x="378" y="1309"/>
                    <a:pt x="383" y="1317"/>
                    <a:pt x="396" y="1329"/>
                  </a:cubicBezTo>
                  <a:lnTo>
                    <a:pt x="396" y="1329"/>
                  </a:lnTo>
                  <a:cubicBezTo>
                    <a:pt x="416" y="1350"/>
                    <a:pt x="436" y="1338"/>
                    <a:pt x="460" y="1337"/>
                  </a:cubicBezTo>
                  <a:lnTo>
                    <a:pt x="460" y="1337"/>
                  </a:lnTo>
                  <a:cubicBezTo>
                    <a:pt x="471" y="1337"/>
                    <a:pt x="479" y="1341"/>
                    <a:pt x="490" y="1342"/>
                  </a:cubicBezTo>
                  <a:lnTo>
                    <a:pt x="490" y="1342"/>
                  </a:lnTo>
                  <a:cubicBezTo>
                    <a:pt x="508" y="1344"/>
                    <a:pt x="528" y="1336"/>
                    <a:pt x="548" y="1340"/>
                  </a:cubicBezTo>
                  <a:lnTo>
                    <a:pt x="548" y="1340"/>
                  </a:lnTo>
                  <a:cubicBezTo>
                    <a:pt x="569" y="1345"/>
                    <a:pt x="583" y="1355"/>
                    <a:pt x="606" y="1355"/>
                  </a:cubicBezTo>
                  <a:lnTo>
                    <a:pt x="606" y="1355"/>
                  </a:lnTo>
                  <a:cubicBezTo>
                    <a:pt x="628" y="1355"/>
                    <a:pt x="646" y="1348"/>
                    <a:pt x="665" y="1359"/>
                  </a:cubicBezTo>
                  <a:lnTo>
                    <a:pt x="665" y="1359"/>
                  </a:lnTo>
                  <a:cubicBezTo>
                    <a:pt x="687" y="1372"/>
                    <a:pt x="688" y="1382"/>
                    <a:pt x="716" y="1386"/>
                  </a:cubicBezTo>
                  <a:lnTo>
                    <a:pt x="716" y="1386"/>
                  </a:lnTo>
                  <a:cubicBezTo>
                    <a:pt x="733" y="1388"/>
                    <a:pt x="745" y="1396"/>
                    <a:pt x="764" y="1401"/>
                  </a:cubicBezTo>
                  <a:lnTo>
                    <a:pt x="764" y="1401"/>
                  </a:lnTo>
                  <a:cubicBezTo>
                    <a:pt x="772" y="1402"/>
                    <a:pt x="782" y="1403"/>
                    <a:pt x="788" y="1400"/>
                  </a:cubicBezTo>
                  <a:lnTo>
                    <a:pt x="788" y="1400"/>
                  </a:lnTo>
                  <a:cubicBezTo>
                    <a:pt x="809" y="1401"/>
                    <a:pt x="831" y="1397"/>
                    <a:pt x="852" y="1400"/>
                  </a:cubicBezTo>
                  <a:lnTo>
                    <a:pt x="852" y="1400"/>
                  </a:lnTo>
                  <a:cubicBezTo>
                    <a:pt x="874" y="1404"/>
                    <a:pt x="891" y="1419"/>
                    <a:pt x="913" y="1416"/>
                  </a:cubicBezTo>
                  <a:lnTo>
                    <a:pt x="913" y="1416"/>
                  </a:lnTo>
                  <a:cubicBezTo>
                    <a:pt x="923" y="1414"/>
                    <a:pt x="928" y="1406"/>
                    <a:pt x="938" y="1406"/>
                  </a:cubicBezTo>
                  <a:lnTo>
                    <a:pt x="938" y="1406"/>
                  </a:lnTo>
                  <a:cubicBezTo>
                    <a:pt x="944" y="1406"/>
                    <a:pt x="950" y="1416"/>
                    <a:pt x="962" y="1416"/>
                  </a:cubicBezTo>
                  <a:lnTo>
                    <a:pt x="962" y="1416"/>
                  </a:lnTo>
                  <a:cubicBezTo>
                    <a:pt x="973" y="1415"/>
                    <a:pt x="977" y="1408"/>
                    <a:pt x="986" y="1402"/>
                  </a:cubicBezTo>
                  <a:lnTo>
                    <a:pt x="986" y="1402"/>
                  </a:lnTo>
                  <a:cubicBezTo>
                    <a:pt x="999" y="1395"/>
                    <a:pt x="996" y="1394"/>
                    <a:pt x="1012" y="1390"/>
                  </a:cubicBezTo>
                  <a:lnTo>
                    <a:pt x="1012" y="1390"/>
                  </a:lnTo>
                  <a:cubicBezTo>
                    <a:pt x="1028" y="1387"/>
                    <a:pt x="1057" y="1374"/>
                    <a:pt x="1071" y="1373"/>
                  </a:cubicBezTo>
                  <a:lnTo>
                    <a:pt x="1071" y="1373"/>
                  </a:lnTo>
                  <a:cubicBezTo>
                    <a:pt x="1085" y="1372"/>
                    <a:pt x="1089" y="1382"/>
                    <a:pt x="1101" y="1387"/>
                  </a:cubicBezTo>
                  <a:lnTo>
                    <a:pt x="1101" y="1387"/>
                  </a:lnTo>
                  <a:cubicBezTo>
                    <a:pt x="1110" y="1391"/>
                    <a:pt x="1120" y="1387"/>
                    <a:pt x="1128" y="1391"/>
                  </a:cubicBezTo>
                  <a:lnTo>
                    <a:pt x="1128" y="1391"/>
                  </a:lnTo>
                  <a:cubicBezTo>
                    <a:pt x="1134" y="1394"/>
                    <a:pt x="1138" y="1405"/>
                    <a:pt x="1144" y="1408"/>
                  </a:cubicBezTo>
                  <a:lnTo>
                    <a:pt x="1144" y="1408"/>
                  </a:lnTo>
                  <a:cubicBezTo>
                    <a:pt x="1152" y="1411"/>
                    <a:pt x="1168" y="1411"/>
                    <a:pt x="1177" y="1413"/>
                  </a:cubicBezTo>
                  <a:lnTo>
                    <a:pt x="1177" y="1413"/>
                  </a:lnTo>
                  <a:cubicBezTo>
                    <a:pt x="1195" y="1417"/>
                    <a:pt x="1216" y="1425"/>
                    <a:pt x="1235" y="1424"/>
                  </a:cubicBezTo>
                  <a:lnTo>
                    <a:pt x="1235" y="1424"/>
                  </a:lnTo>
                  <a:cubicBezTo>
                    <a:pt x="1261" y="1421"/>
                    <a:pt x="1315" y="1386"/>
                    <a:pt x="1336" y="1411"/>
                  </a:cubicBezTo>
                  <a:lnTo>
                    <a:pt x="1877" y="1520"/>
                  </a:lnTo>
                  <a:lnTo>
                    <a:pt x="1877" y="1517"/>
                  </a:lnTo>
                  <a:lnTo>
                    <a:pt x="2094" y="355"/>
                  </a:lnTo>
                  <a:lnTo>
                    <a:pt x="2094" y="355"/>
                  </a:lnTo>
                  <a:cubicBezTo>
                    <a:pt x="1163" y="167"/>
                    <a:pt x="614" y="0"/>
                    <a:pt x="614" y="0"/>
                  </a:cubicBezTo>
                  <a:lnTo>
                    <a:pt x="614" y="0"/>
                  </a:lnTo>
                  <a:cubicBezTo>
                    <a:pt x="602" y="12"/>
                    <a:pt x="608" y="19"/>
                    <a:pt x="616" y="29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9" name="Freeform 58">
              <a:extLst>
                <a:ext uri="{FF2B5EF4-FFF2-40B4-BE49-F238E27FC236}">
                  <a16:creationId xmlns:a16="http://schemas.microsoft.com/office/drawing/2014/main" id="{6C9B01DC-69B6-2E47-BFC3-FF6A296DC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5534" y="5259433"/>
              <a:ext cx="1489115" cy="1178045"/>
            </a:xfrm>
            <a:custGeom>
              <a:avLst/>
              <a:gdLst>
                <a:gd name="T0" fmla="*/ 1694 w 2280"/>
                <a:gd name="T1" fmla="*/ 162 h 1805"/>
                <a:gd name="T2" fmla="*/ 1694 w 2280"/>
                <a:gd name="T3" fmla="*/ 162 h 1805"/>
                <a:gd name="T4" fmla="*/ 204 w 2280"/>
                <a:gd name="T5" fmla="*/ 0 h 1805"/>
                <a:gd name="T6" fmla="*/ 0 w 2280"/>
                <a:gd name="T7" fmla="*/ 1621 h 1805"/>
                <a:gd name="T8" fmla="*/ 0 w 2280"/>
                <a:gd name="T9" fmla="*/ 1621 h 1805"/>
                <a:gd name="T10" fmla="*/ 1897 w 2280"/>
                <a:gd name="T11" fmla="*/ 1787 h 1805"/>
                <a:gd name="T12" fmla="*/ 1897 w 2280"/>
                <a:gd name="T13" fmla="*/ 1787 h 1805"/>
                <a:gd name="T14" fmla="*/ 2202 w 2280"/>
                <a:gd name="T15" fmla="*/ 1804 h 1805"/>
                <a:gd name="T16" fmla="*/ 2259 w 2280"/>
                <a:gd name="T17" fmla="*/ 597 h 1805"/>
                <a:gd name="T18" fmla="*/ 2279 w 2280"/>
                <a:gd name="T19" fmla="*/ 175 h 1805"/>
                <a:gd name="T20" fmla="*/ 2279 w 2280"/>
                <a:gd name="T21" fmla="*/ 175 h 1805"/>
                <a:gd name="T22" fmla="*/ 1694 w 2280"/>
                <a:gd name="T23" fmla="*/ 162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80" h="1805">
                  <a:moveTo>
                    <a:pt x="1694" y="162"/>
                  </a:moveTo>
                  <a:lnTo>
                    <a:pt x="1694" y="162"/>
                  </a:lnTo>
                  <a:cubicBezTo>
                    <a:pt x="1221" y="129"/>
                    <a:pt x="634" y="58"/>
                    <a:pt x="204" y="0"/>
                  </a:cubicBezTo>
                  <a:lnTo>
                    <a:pt x="0" y="1621"/>
                  </a:lnTo>
                  <a:lnTo>
                    <a:pt x="0" y="1621"/>
                  </a:lnTo>
                  <a:cubicBezTo>
                    <a:pt x="650" y="1699"/>
                    <a:pt x="1300" y="1751"/>
                    <a:pt x="1897" y="1787"/>
                  </a:cubicBezTo>
                  <a:lnTo>
                    <a:pt x="1897" y="1787"/>
                  </a:lnTo>
                  <a:cubicBezTo>
                    <a:pt x="2000" y="1794"/>
                    <a:pt x="2102" y="1799"/>
                    <a:pt x="2202" y="1804"/>
                  </a:cubicBezTo>
                  <a:lnTo>
                    <a:pt x="2259" y="597"/>
                  </a:lnTo>
                  <a:lnTo>
                    <a:pt x="2279" y="175"/>
                  </a:lnTo>
                  <a:lnTo>
                    <a:pt x="2279" y="175"/>
                  </a:lnTo>
                  <a:cubicBezTo>
                    <a:pt x="2134" y="184"/>
                    <a:pt x="1927" y="177"/>
                    <a:pt x="1694" y="162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4E466549-6C1D-0346-BD99-107C3C70A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3143" y="6930010"/>
              <a:ext cx="681416" cy="1307003"/>
            </a:xfrm>
            <a:custGeom>
              <a:avLst/>
              <a:gdLst>
                <a:gd name="connsiteX0" fmla="*/ 673916 w 681416"/>
                <a:gd name="connsiteY0" fmla="*/ 0 h 1307003"/>
                <a:gd name="connsiteX1" fmla="*/ 673916 w 681416"/>
                <a:gd name="connsiteY1" fmla="*/ 1308 h 1307003"/>
                <a:gd name="connsiteX2" fmla="*/ 670650 w 681416"/>
                <a:gd name="connsiteY2" fmla="*/ 30730 h 1307003"/>
                <a:gd name="connsiteX3" fmla="*/ 670650 w 681416"/>
                <a:gd name="connsiteY3" fmla="*/ 70614 h 1307003"/>
                <a:gd name="connsiteX4" fmla="*/ 666079 w 681416"/>
                <a:gd name="connsiteY4" fmla="*/ 105267 h 1307003"/>
                <a:gd name="connsiteX5" fmla="*/ 670650 w 681416"/>
                <a:gd name="connsiteY5" fmla="*/ 242571 h 1307003"/>
                <a:gd name="connsiteX6" fmla="*/ 670650 w 681416"/>
                <a:gd name="connsiteY6" fmla="*/ 314492 h 1307003"/>
                <a:gd name="connsiteX7" fmla="*/ 666079 w 681416"/>
                <a:gd name="connsiteY7" fmla="*/ 376605 h 1307003"/>
                <a:gd name="connsiteX8" fmla="*/ 668691 w 681416"/>
                <a:gd name="connsiteY8" fmla="*/ 515871 h 1307003"/>
                <a:gd name="connsiteX9" fmla="*/ 668691 w 681416"/>
                <a:gd name="connsiteY9" fmla="*/ 595638 h 1307003"/>
                <a:gd name="connsiteX10" fmla="*/ 670650 w 681416"/>
                <a:gd name="connsiteY10" fmla="*/ 679982 h 1307003"/>
                <a:gd name="connsiteX11" fmla="*/ 675875 w 681416"/>
                <a:gd name="connsiteY11" fmla="*/ 833632 h 1307003"/>
                <a:gd name="connsiteX12" fmla="*/ 681100 w 681416"/>
                <a:gd name="connsiteY12" fmla="*/ 908822 h 1307003"/>
                <a:gd name="connsiteX13" fmla="*/ 681100 w 681416"/>
                <a:gd name="connsiteY13" fmla="*/ 983358 h 1307003"/>
                <a:gd name="connsiteX14" fmla="*/ 673916 w 681416"/>
                <a:gd name="connsiteY14" fmla="*/ 1023242 h 1307003"/>
                <a:gd name="connsiteX15" fmla="*/ 666079 w 681416"/>
                <a:gd name="connsiteY15" fmla="*/ 1050703 h 1307003"/>
                <a:gd name="connsiteX16" fmla="*/ 668691 w 681416"/>
                <a:gd name="connsiteY16" fmla="*/ 1070317 h 1307003"/>
                <a:gd name="connsiteX17" fmla="*/ 666079 w 681416"/>
                <a:gd name="connsiteY17" fmla="*/ 1103009 h 1307003"/>
                <a:gd name="connsiteX18" fmla="*/ 660853 w 681416"/>
                <a:gd name="connsiteY18" fmla="*/ 1112816 h 1307003"/>
                <a:gd name="connsiteX19" fmla="*/ 663466 w 681416"/>
                <a:gd name="connsiteY19" fmla="*/ 1150085 h 1307003"/>
                <a:gd name="connsiteX20" fmla="*/ 661507 w 681416"/>
                <a:gd name="connsiteY20" fmla="*/ 1189968 h 1307003"/>
                <a:gd name="connsiteX21" fmla="*/ 660853 w 681416"/>
                <a:gd name="connsiteY21" fmla="*/ 1202391 h 1307003"/>
                <a:gd name="connsiteX22" fmla="*/ 638647 w 681416"/>
                <a:gd name="connsiteY22" fmla="*/ 1229852 h 1307003"/>
                <a:gd name="connsiteX23" fmla="*/ 616441 w 681416"/>
                <a:gd name="connsiteY23" fmla="*/ 1212198 h 1307003"/>
                <a:gd name="connsiteX24" fmla="*/ 616441 w 681416"/>
                <a:gd name="connsiteY24" fmla="*/ 1211430 h 1307003"/>
                <a:gd name="connsiteX25" fmla="*/ 615239 w 681416"/>
                <a:gd name="connsiteY25" fmla="*/ 1212031 h 1307003"/>
                <a:gd name="connsiteX26" fmla="*/ 615239 w 681416"/>
                <a:gd name="connsiteY26" fmla="*/ 1211647 h 1307003"/>
                <a:gd name="connsiteX27" fmla="*/ 615239 w 681416"/>
                <a:gd name="connsiteY27" fmla="*/ 1209726 h 1307003"/>
                <a:gd name="connsiteX28" fmla="*/ 616441 w 681416"/>
                <a:gd name="connsiteY28" fmla="*/ 1209726 h 1307003"/>
                <a:gd name="connsiteX29" fmla="*/ 616441 w 681416"/>
                <a:gd name="connsiteY29" fmla="*/ 1209583 h 1307003"/>
                <a:gd name="connsiteX30" fmla="*/ 613829 w 681416"/>
                <a:gd name="connsiteY30" fmla="*/ 1209583 h 1307003"/>
                <a:gd name="connsiteX31" fmla="*/ 613829 w 681416"/>
                <a:gd name="connsiteY31" fmla="*/ 1210891 h 1307003"/>
                <a:gd name="connsiteX32" fmla="*/ 604032 w 681416"/>
                <a:gd name="connsiteY32" fmla="*/ 1218083 h 1307003"/>
                <a:gd name="connsiteX33" fmla="*/ 543291 w 681416"/>
                <a:gd name="connsiteY33" fmla="*/ 1232467 h 1307003"/>
                <a:gd name="connsiteX34" fmla="*/ 491694 w 681416"/>
                <a:gd name="connsiteY34" fmla="*/ 1267120 h 1307003"/>
                <a:gd name="connsiteX35" fmla="*/ 505410 w 681416"/>
                <a:gd name="connsiteY35" fmla="*/ 1299157 h 1307003"/>
                <a:gd name="connsiteX36" fmla="*/ 504104 w 681416"/>
                <a:gd name="connsiteY36" fmla="*/ 1307003 h 1307003"/>
                <a:gd name="connsiteX37" fmla="*/ 476672 w 681416"/>
                <a:gd name="connsiteY37" fmla="*/ 1286081 h 1307003"/>
                <a:gd name="connsiteX38" fmla="*/ 457732 w 681416"/>
                <a:gd name="connsiteY38" fmla="*/ 1278889 h 1307003"/>
                <a:gd name="connsiteX39" fmla="*/ 457079 w 681416"/>
                <a:gd name="connsiteY39" fmla="*/ 1259274 h 1307003"/>
                <a:gd name="connsiteX40" fmla="*/ 438791 w 681416"/>
                <a:gd name="connsiteY40" fmla="*/ 1223313 h 1307003"/>
                <a:gd name="connsiteX41" fmla="*/ 413319 w 681416"/>
                <a:gd name="connsiteY41" fmla="*/ 1205660 h 1307003"/>
                <a:gd name="connsiteX42" fmla="*/ 398951 w 681416"/>
                <a:gd name="connsiteY42" fmla="*/ 1182776 h 1307003"/>
                <a:gd name="connsiteX43" fmla="*/ 384582 w 681416"/>
                <a:gd name="connsiteY43" fmla="*/ 1159892 h 1307003"/>
                <a:gd name="connsiteX44" fmla="*/ 391113 w 681416"/>
                <a:gd name="connsiteY44" fmla="*/ 1124585 h 1307003"/>
                <a:gd name="connsiteX45" fmla="*/ 392419 w 681416"/>
                <a:gd name="connsiteY45" fmla="*/ 1070971 h 1307003"/>
                <a:gd name="connsiteX46" fmla="*/ 312085 w 681416"/>
                <a:gd name="connsiteY46" fmla="*/ 1076856 h 1307003"/>
                <a:gd name="connsiteX47" fmla="*/ 197788 w 681416"/>
                <a:gd name="connsiteY47" fmla="*/ 1084048 h 1307003"/>
                <a:gd name="connsiteX48" fmla="*/ 52142 w 681416"/>
                <a:gd name="connsiteY48" fmla="*/ 1093855 h 1307003"/>
                <a:gd name="connsiteX49" fmla="*/ 9035 w 681416"/>
                <a:gd name="connsiteY49" fmla="*/ 1096471 h 1307003"/>
                <a:gd name="connsiteX50" fmla="*/ 1851 w 681416"/>
                <a:gd name="connsiteY50" fmla="*/ 1044164 h 1307003"/>
                <a:gd name="connsiteX51" fmla="*/ 22098 w 681416"/>
                <a:gd name="connsiteY51" fmla="*/ 1003627 h 1307003"/>
                <a:gd name="connsiteX52" fmla="*/ 18179 w 681416"/>
                <a:gd name="connsiteY52" fmla="*/ 978781 h 1307003"/>
                <a:gd name="connsiteX53" fmla="*/ 33854 w 681416"/>
                <a:gd name="connsiteY53" fmla="*/ 951321 h 1307003"/>
                <a:gd name="connsiteX54" fmla="*/ 24710 w 681416"/>
                <a:gd name="connsiteY54" fmla="*/ 931052 h 1307003"/>
                <a:gd name="connsiteX55" fmla="*/ 50182 w 681416"/>
                <a:gd name="connsiteY55" fmla="*/ 904899 h 1307003"/>
                <a:gd name="connsiteX56" fmla="*/ 43651 w 681416"/>
                <a:gd name="connsiteY56" fmla="*/ 891168 h 1307003"/>
                <a:gd name="connsiteX57" fmla="*/ 42998 w 681416"/>
                <a:gd name="connsiteY57" fmla="*/ 878092 h 1307003"/>
                <a:gd name="connsiteX58" fmla="*/ 67817 w 681416"/>
                <a:gd name="connsiteY58" fmla="*/ 859131 h 1307003"/>
                <a:gd name="connsiteX59" fmla="*/ 84798 w 681416"/>
                <a:gd name="connsiteY59" fmla="*/ 828401 h 1307003"/>
                <a:gd name="connsiteX60" fmla="*/ 104392 w 681416"/>
                <a:gd name="connsiteY60" fmla="*/ 806825 h 1307003"/>
                <a:gd name="connsiteX61" fmla="*/ 104392 w 681416"/>
                <a:gd name="connsiteY61" fmla="*/ 786556 h 1307003"/>
                <a:gd name="connsiteX62" fmla="*/ 118107 w 681416"/>
                <a:gd name="connsiteY62" fmla="*/ 773479 h 1307003"/>
                <a:gd name="connsiteX63" fmla="*/ 125945 w 681416"/>
                <a:gd name="connsiteY63" fmla="*/ 740788 h 1307003"/>
                <a:gd name="connsiteX64" fmla="*/ 116148 w 681416"/>
                <a:gd name="connsiteY64" fmla="*/ 725750 h 1307003"/>
                <a:gd name="connsiteX65" fmla="*/ 121373 w 681416"/>
                <a:gd name="connsiteY65" fmla="*/ 705481 h 1307003"/>
                <a:gd name="connsiteX66" fmla="*/ 129863 w 681416"/>
                <a:gd name="connsiteY66" fmla="*/ 666905 h 1307003"/>
                <a:gd name="connsiteX67" fmla="*/ 91982 w 681416"/>
                <a:gd name="connsiteY67" fmla="*/ 663636 h 1307003"/>
                <a:gd name="connsiteX68" fmla="*/ 88064 w 681416"/>
                <a:gd name="connsiteY68" fmla="*/ 611330 h 1307003"/>
                <a:gd name="connsiteX69" fmla="*/ 106351 w 681416"/>
                <a:gd name="connsiteY69" fmla="*/ 586484 h 1307003"/>
                <a:gd name="connsiteX70" fmla="*/ 84798 w 681416"/>
                <a:gd name="connsiteY70" fmla="*/ 579946 h 1307003"/>
                <a:gd name="connsiteX71" fmla="*/ 78267 w 681416"/>
                <a:gd name="connsiteY71" fmla="*/ 562947 h 1307003"/>
                <a:gd name="connsiteX72" fmla="*/ 76307 w 681416"/>
                <a:gd name="connsiteY72" fmla="*/ 554447 h 1307003"/>
                <a:gd name="connsiteX73" fmla="*/ 83492 w 681416"/>
                <a:gd name="connsiteY73" fmla="*/ 525025 h 1307003"/>
                <a:gd name="connsiteX74" fmla="*/ 59979 w 681416"/>
                <a:gd name="connsiteY74" fmla="*/ 491679 h 1307003"/>
                <a:gd name="connsiteX75" fmla="*/ 83492 w 681416"/>
                <a:gd name="connsiteY75" fmla="*/ 434142 h 1307003"/>
                <a:gd name="connsiteX76" fmla="*/ 45610 w 681416"/>
                <a:gd name="connsiteY76" fmla="*/ 457026 h 1307003"/>
                <a:gd name="connsiteX77" fmla="*/ 54754 w 681416"/>
                <a:gd name="connsiteY77" fmla="*/ 394259 h 1307003"/>
                <a:gd name="connsiteX78" fmla="*/ 72389 w 681416"/>
                <a:gd name="connsiteY78" fmla="*/ 367452 h 1307003"/>
                <a:gd name="connsiteX79" fmla="*/ 84798 w 681416"/>
                <a:gd name="connsiteY79" fmla="*/ 336068 h 1307003"/>
                <a:gd name="connsiteX80" fmla="*/ 84798 w 681416"/>
                <a:gd name="connsiteY80" fmla="*/ 296185 h 1307003"/>
                <a:gd name="connsiteX81" fmla="*/ 106351 w 681416"/>
                <a:gd name="connsiteY81" fmla="*/ 277224 h 1307003"/>
                <a:gd name="connsiteX82" fmla="*/ 120720 w 681416"/>
                <a:gd name="connsiteY82" fmla="*/ 221648 h 1307003"/>
                <a:gd name="connsiteX83" fmla="*/ 148151 w 681416"/>
                <a:gd name="connsiteY83" fmla="*/ 213148 h 1307003"/>
                <a:gd name="connsiteX84" fmla="*/ 171010 w 681416"/>
                <a:gd name="connsiteY84" fmla="*/ 152342 h 1307003"/>
                <a:gd name="connsiteX85" fmla="*/ 178848 w 681416"/>
                <a:gd name="connsiteY85" fmla="*/ 133381 h 1307003"/>
                <a:gd name="connsiteX86" fmla="*/ 192563 w 681416"/>
                <a:gd name="connsiteY86" fmla="*/ 132074 h 1307003"/>
                <a:gd name="connsiteX87" fmla="*/ 202360 w 681416"/>
                <a:gd name="connsiteY87" fmla="*/ 98728 h 1307003"/>
                <a:gd name="connsiteX88" fmla="*/ 229138 w 681416"/>
                <a:gd name="connsiteY88" fmla="*/ 32038 h 1307003"/>
                <a:gd name="connsiteX89" fmla="*/ 673916 w 681416"/>
                <a:gd name="connsiteY89" fmla="*/ 0 h 130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681416" h="1307003">
                  <a:moveTo>
                    <a:pt x="673916" y="0"/>
                  </a:moveTo>
                  <a:lnTo>
                    <a:pt x="673916" y="1308"/>
                  </a:lnTo>
                  <a:cubicBezTo>
                    <a:pt x="673916" y="11115"/>
                    <a:pt x="670650" y="20923"/>
                    <a:pt x="670650" y="30730"/>
                  </a:cubicBezTo>
                  <a:cubicBezTo>
                    <a:pt x="670650" y="43153"/>
                    <a:pt x="673916" y="58191"/>
                    <a:pt x="670650" y="70614"/>
                  </a:cubicBezTo>
                  <a:cubicBezTo>
                    <a:pt x="668691" y="83036"/>
                    <a:pt x="666079" y="93498"/>
                    <a:pt x="666079" y="105267"/>
                  </a:cubicBezTo>
                  <a:cubicBezTo>
                    <a:pt x="666079" y="150381"/>
                    <a:pt x="670650" y="194841"/>
                    <a:pt x="670650" y="242571"/>
                  </a:cubicBezTo>
                  <a:lnTo>
                    <a:pt x="670650" y="314492"/>
                  </a:lnTo>
                  <a:cubicBezTo>
                    <a:pt x="670650" y="334760"/>
                    <a:pt x="666079" y="354375"/>
                    <a:pt x="666079" y="376605"/>
                  </a:cubicBezTo>
                  <a:cubicBezTo>
                    <a:pt x="666079" y="423681"/>
                    <a:pt x="663466" y="470757"/>
                    <a:pt x="668691" y="515871"/>
                  </a:cubicBezTo>
                  <a:cubicBezTo>
                    <a:pt x="670650" y="543332"/>
                    <a:pt x="668691" y="570792"/>
                    <a:pt x="668691" y="595638"/>
                  </a:cubicBezTo>
                  <a:cubicBezTo>
                    <a:pt x="668691" y="625714"/>
                    <a:pt x="670650" y="652521"/>
                    <a:pt x="670650" y="679982"/>
                  </a:cubicBezTo>
                  <a:cubicBezTo>
                    <a:pt x="670650" y="732288"/>
                    <a:pt x="675875" y="781979"/>
                    <a:pt x="675875" y="833632"/>
                  </a:cubicBezTo>
                  <a:cubicBezTo>
                    <a:pt x="675875" y="859131"/>
                    <a:pt x="681100" y="883976"/>
                    <a:pt x="681100" y="908822"/>
                  </a:cubicBezTo>
                  <a:lnTo>
                    <a:pt x="681100" y="983358"/>
                  </a:lnTo>
                  <a:cubicBezTo>
                    <a:pt x="681100" y="998396"/>
                    <a:pt x="683713" y="1013434"/>
                    <a:pt x="673916" y="1023242"/>
                  </a:cubicBezTo>
                  <a:cubicBezTo>
                    <a:pt x="663466" y="1035665"/>
                    <a:pt x="663466" y="1037626"/>
                    <a:pt x="666079" y="1050703"/>
                  </a:cubicBezTo>
                  <a:cubicBezTo>
                    <a:pt x="668691" y="1057895"/>
                    <a:pt x="668691" y="1065741"/>
                    <a:pt x="668691" y="1070317"/>
                  </a:cubicBezTo>
                  <a:cubicBezTo>
                    <a:pt x="678488" y="1077510"/>
                    <a:pt x="673916" y="1095163"/>
                    <a:pt x="666079" y="1103009"/>
                  </a:cubicBezTo>
                  <a:cubicBezTo>
                    <a:pt x="663466" y="1107586"/>
                    <a:pt x="660853" y="1107586"/>
                    <a:pt x="660853" y="1112816"/>
                  </a:cubicBezTo>
                  <a:cubicBezTo>
                    <a:pt x="660853" y="1125239"/>
                    <a:pt x="660853" y="1137008"/>
                    <a:pt x="663466" y="1150085"/>
                  </a:cubicBezTo>
                  <a:cubicBezTo>
                    <a:pt x="665425" y="1163161"/>
                    <a:pt x="662813" y="1176891"/>
                    <a:pt x="661507" y="1189968"/>
                  </a:cubicBezTo>
                  <a:cubicBezTo>
                    <a:pt x="661507" y="1194545"/>
                    <a:pt x="660853" y="1197814"/>
                    <a:pt x="660853" y="1202391"/>
                  </a:cubicBezTo>
                  <a:cubicBezTo>
                    <a:pt x="660853" y="1217429"/>
                    <a:pt x="656282" y="1234428"/>
                    <a:pt x="638647" y="1229852"/>
                  </a:cubicBezTo>
                  <a:cubicBezTo>
                    <a:pt x="628850" y="1227236"/>
                    <a:pt x="623625" y="1217429"/>
                    <a:pt x="616441" y="1212198"/>
                  </a:cubicBezTo>
                  <a:lnTo>
                    <a:pt x="616441" y="1211430"/>
                  </a:lnTo>
                  <a:lnTo>
                    <a:pt x="615239" y="1212031"/>
                  </a:lnTo>
                  <a:lnTo>
                    <a:pt x="615239" y="1211647"/>
                  </a:lnTo>
                  <a:lnTo>
                    <a:pt x="615239" y="1209726"/>
                  </a:lnTo>
                  <a:lnTo>
                    <a:pt x="616441" y="1209726"/>
                  </a:lnTo>
                  <a:lnTo>
                    <a:pt x="616441" y="1209583"/>
                  </a:lnTo>
                  <a:lnTo>
                    <a:pt x="613829" y="1209583"/>
                  </a:lnTo>
                  <a:lnTo>
                    <a:pt x="613829" y="1210891"/>
                  </a:lnTo>
                  <a:cubicBezTo>
                    <a:pt x="610563" y="1213506"/>
                    <a:pt x="607297" y="1216121"/>
                    <a:pt x="604032" y="1218083"/>
                  </a:cubicBezTo>
                  <a:cubicBezTo>
                    <a:pt x="584438" y="1227890"/>
                    <a:pt x="563538" y="1225275"/>
                    <a:pt x="543291" y="1232467"/>
                  </a:cubicBezTo>
                  <a:cubicBezTo>
                    <a:pt x="530882" y="1237044"/>
                    <a:pt x="494307" y="1252736"/>
                    <a:pt x="491694" y="1267120"/>
                  </a:cubicBezTo>
                  <a:cubicBezTo>
                    <a:pt x="489735" y="1279543"/>
                    <a:pt x="504104" y="1287389"/>
                    <a:pt x="505410" y="1299157"/>
                  </a:cubicBezTo>
                  <a:cubicBezTo>
                    <a:pt x="505410" y="1301773"/>
                    <a:pt x="505410" y="1304388"/>
                    <a:pt x="504104" y="1307003"/>
                  </a:cubicBezTo>
                  <a:cubicBezTo>
                    <a:pt x="499532" y="1299811"/>
                    <a:pt x="483857" y="1289350"/>
                    <a:pt x="476672" y="1286081"/>
                  </a:cubicBezTo>
                  <a:cubicBezTo>
                    <a:pt x="471447" y="1284119"/>
                    <a:pt x="460997" y="1283466"/>
                    <a:pt x="457732" y="1278889"/>
                  </a:cubicBezTo>
                  <a:cubicBezTo>
                    <a:pt x="455773" y="1274312"/>
                    <a:pt x="457732" y="1263851"/>
                    <a:pt x="457079" y="1259274"/>
                  </a:cubicBezTo>
                  <a:cubicBezTo>
                    <a:pt x="455119" y="1245543"/>
                    <a:pt x="449241" y="1232467"/>
                    <a:pt x="438791" y="1223313"/>
                  </a:cubicBezTo>
                  <a:cubicBezTo>
                    <a:pt x="430954" y="1216775"/>
                    <a:pt x="421157" y="1212198"/>
                    <a:pt x="413319" y="1205660"/>
                  </a:cubicBezTo>
                  <a:cubicBezTo>
                    <a:pt x="402869" y="1197814"/>
                    <a:pt x="404176" y="1193891"/>
                    <a:pt x="398951" y="1182776"/>
                  </a:cubicBezTo>
                  <a:cubicBezTo>
                    <a:pt x="395685" y="1174276"/>
                    <a:pt x="387848" y="1168392"/>
                    <a:pt x="384582" y="1159892"/>
                  </a:cubicBezTo>
                  <a:cubicBezTo>
                    <a:pt x="380663" y="1148777"/>
                    <a:pt x="385888" y="1133739"/>
                    <a:pt x="391113" y="1124585"/>
                  </a:cubicBezTo>
                  <a:cubicBezTo>
                    <a:pt x="398951" y="1106932"/>
                    <a:pt x="417891" y="1076856"/>
                    <a:pt x="392419" y="1070971"/>
                  </a:cubicBezTo>
                  <a:cubicBezTo>
                    <a:pt x="369560" y="1065741"/>
                    <a:pt x="334945" y="1075548"/>
                    <a:pt x="312085" y="1076856"/>
                  </a:cubicBezTo>
                  <a:cubicBezTo>
                    <a:pt x="273551" y="1078817"/>
                    <a:pt x="235670" y="1081433"/>
                    <a:pt x="197788" y="1084048"/>
                  </a:cubicBezTo>
                  <a:cubicBezTo>
                    <a:pt x="149457" y="1087317"/>
                    <a:pt x="100473" y="1090586"/>
                    <a:pt x="52142" y="1093855"/>
                  </a:cubicBezTo>
                  <a:cubicBezTo>
                    <a:pt x="41692" y="1097778"/>
                    <a:pt x="20792" y="1096471"/>
                    <a:pt x="9035" y="1096471"/>
                  </a:cubicBezTo>
                  <a:cubicBezTo>
                    <a:pt x="7729" y="1078163"/>
                    <a:pt x="6423" y="1061818"/>
                    <a:pt x="1851" y="1044164"/>
                  </a:cubicBezTo>
                  <a:cubicBezTo>
                    <a:pt x="-4027" y="1018665"/>
                    <a:pt x="4464" y="1020627"/>
                    <a:pt x="22098" y="1003627"/>
                  </a:cubicBezTo>
                  <a:cubicBezTo>
                    <a:pt x="35814" y="990550"/>
                    <a:pt x="24057" y="989897"/>
                    <a:pt x="18179" y="978781"/>
                  </a:cubicBezTo>
                  <a:cubicBezTo>
                    <a:pt x="8382" y="957859"/>
                    <a:pt x="24057" y="964397"/>
                    <a:pt x="33854" y="951321"/>
                  </a:cubicBezTo>
                  <a:cubicBezTo>
                    <a:pt x="43651" y="938244"/>
                    <a:pt x="26670" y="942821"/>
                    <a:pt x="24710" y="931052"/>
                  </a:cubicBezTo>
                  <a:cubicBezTo>
                    <a:pt x="22751" y="917322"/>
                    <a:pt x="42345" y="912091"/>
                    <a:pt x="50182" y="904899"/>
                  </a:cubicBezTo>
                  <a:cubicBezTo>
                    <a:pt x="58020" y="897707"/>
                    <a:pt x="59979" y="888553"/>
                    <a:pt x="43651" y="891168"/>
                  </a:cubicBezTo>
                  <a:cubicBezTo>
                    <a:pt x="42998" y="887245"/>
                    <a:pt x="42998" y="882015"/>
                    <a:pt x="42998" y="878092"/>
                  </a:cubicBezTo>
                  <a:cubicBezTo>
                    <a:pt x="45610" y="861746"/>
                    <a:pt x="59326" y="866977"/>
                    <a:pt x="67817" y="859131"/>
                  </a:cubicBezTo>
                  <a:cubicBezTo>
                    <a:pt x="77614" y="850631"/>
                    <a:pt x="71082" y="836901"/>
                    <a:pt x="84798" y="828401"/>
                  </a:cubicBezTo>
                  <a:cubicBezTo>
                    <a:pt x="98514" y="819901"/>
                    <a:pt x="103739" y="823824"/>
                    <a:pt x="104392" y="806825"/>
                  </a:cubicBezTo>
                  <a:cubicBezTo>
                    <a:pt x="104392" y="798979"/>
                    <a:pt x="99820" y="795710"/>
                    <a:pt x="104392" y="786556"/>
                  </a:cubicBezTo>
                  <a:cubicBezTo>
                    <a:pt x="107004" y="780671"/>
                    <a:pt x="114189" y="778056"/>
                    <a:pt x="118107" y="773479"/>
                  </a:cubicBezTo>
                  <a:cubicBezTo>
                    <a:pt x="125945" y="762364"/>
                    <a:pt x="130517" y="752557"/>
                    <a:pt x="125945" y="740788"/>
                  </a:cubicBezTo>
                  <a:cubicBezTo>
                    <a:pt x="123332" y="734250"/>
                    <a:pt x="118107" y="734903"/>
                    <a:pt x="116148" y="725750"/>
                  </a:cubicBezTo>
                  <a:cubicBezTo>
                    <a:pt x="115495" y="718558"/>
                    <a:pt x="118760" y="712019"/>
                    <a:pt x="121373" y="705481"/>
                  </a:cubicBezTo>
                  <a:cubicBezTo>
                    <a:pt x="123985" y="698943"/>
                    <a:pt x="139660" y="674097"/>
                    <a:pt x="129863" y="666905"/>
                  </a:cubicBezTo>
                  <a:cubicBezTo>
                    <a:pt x="118760" y="659059"/>
                    <a:pt x="102432" y="679982"/>
                    <a:pt x="91982" y="663636"/>
                  </a:cubicBezTo>
                  <a:cubicBezTo>
                    <a:pt x="87410" y="656444"/>
                    <a:pt x="85451" y="619830"/>
                    <a:pt x="88064" y="611330"/>
                  </a:cubicBezTo>
                  <a:cubicBezTo>
                    <a:pt x="90023" y="604792"/>
                    <a:pt x="107657" y="594984"/>
                    <a:pt x="106351" y="586484"/>
                  </a:cubicBezTo>
                  <a:cubicBezTo>
                    <a:pt x="105045" y="571446"/>
                    <a:pt x="90676" y="584523"/>
                    <a:pt x="84798" y="579946"/>
                  </a:cubicBezTo>
                  <a:cubicBezTo>
                    <a:pt x="82839" y="577985"/>
                    <a:pt x="80226" y="569485"/>
                    <a:pt x="78267" y="562947"/>
                  </a:cubicBezTo>
                  <a:cubicBezTo>
                    <a:pt x="77614" y="559677"/>
                    <a:pt x="76960" y="556408"/>
                    <a:pt x="76307" y="554447"/>
                  </a:cubicBezTo>
                  <a:cubicBezTo>
                    <a:pt x="75001" y="542678"/>
                    <a:pt x="78267" y="535486"/>
                    <a:pt x="83492" y="525025"/>
                  </a:cubicBezTo>
                  <a:cubicBezTo>
                    <a:pt x="99167" y="493641"/>
                    <a:pt x="80226" y="506717"/>
                    <a:pt x="59979" y="491679"/>
                  </a:cubicBezTo>
                  <a:cubicBezTo>
                    <a:pt x="59979" y="472718"/>
                    <a:pt x="95248" y="456373"/>
                    <a:pt x="83492" y="434142"/>
                  </a:cubicBezTo>
                  <a:cubicBezTo>
                    <a:pt x="72389" y="413874"/>
                    <a:pt x="56060" y="447873"/>
                    <a:pt x="45610" y="457026"/>
                  </a:cubicBezTo>
                  <a:cubicBezTo>
                    <a:pt x="26670" y="440681"/>
                    <a:pt x="50835" y="412566"/>
                    <a:pt x="54754" y="394259"/>
                  </a:cubicBezTo>
                  <a:cubicBezTo>
                    <a:pt x="58673" y="376605"/>
                    <a:pt x="61285" y="379221"/>
                    <a:pt x="72389" y="367452"/>
                  </a:cubicBezTo>
                  <a:cubicBezTo>
                    <a:pt x="80226" y="358952"/>
                    <a:pt x="83492" y="347183"/>
                    <a:pt x="84798" y="336068"/>
                  </a:cubicBezTo>
                  <a:cubicBezTo>
                    <a:pt x="86104" y="322992"/>
                    <a:pt x="82185" y="308607"/>
                    <a:pt x="84798" y="296185"/>
                  </a:cubicBezTo>
                  <a:cubicBezTo>
                    <a:pt x="88717" y="278531"/>
                    <a:pt x="95901" y="285723"/>
                    <a:pt x="106351" y="277224"/>
                  </a:cubicBezTo>
                  <a:cubicBezTo>
                    <a:pt x="122026" y="264801"/>
                    <a:pt x="100473" y="221648"/>
                    <a:pt x="120720" y="221648"/>
                  </a:cubicBezTo>
                  <a:cubicBezTo>
                    <a:pt x="123332" y="212495"/>
                    <a:pt x="144885" y="198764"/>
                    <a:pt x="148151" y="213148"/>
                  </a:cubicBezTo>
                  <a:cubicBezTo>
                    <a:pt x="167745" y="214456"/>
                    <a:pt x="167745" y="164765"/>
                    <a:pt x="171010" y="152342"/>
                  </a:cubicBezTo>
                  <a:cubicBezTo>
                    <a:pt x="172317" y="148419"/>
                    <a:pt x="175582" y="136650"/>
                    <a:pt x="178848" y="133381"/>
                  </a:cubicBezTo>
                  <a:cubicBezTo>
                    <a:pt x="184726" y="128804"/>
                    <a:pt x="191257" y="132727"/>
                    <a:pt x="192563" y="132074"/>
                  </a:cubicBezTo>
                  <a:cubicBezTo>
                    <a:pt x="203013" y="124881"/>
                    <a:pt x="200401" y="111151"/>
                    <a:pt x="202360" y="98728"/>
                  </a:cubicBezTo>
                  <a:cubicBezTo>
                    <a:pt x="206279" y="76498"/>
                    <a:pt x="214117" y="50999"/>
                    <a:pt x="229138" y="32038"/>
                  </a:cubicBezTo>
                  <a:cubicBezTo>
                    <a:pt x="275510" y="29423"/>
                    <a:pt x="452507" y="17654"/>
                    <a:pt x="673916" y="0"/>
                  </a:cubicBezTo>
                  <a:close/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91" name="Freeform 61">
              <a:extLst>
                <a:ext uri="{FF2B5EF4-FFF2-40B4-BE49-F238E27FC236}">
                  <a16:creationId xmlns:a16="http://schemas.microsoft.com/office/drawing/2014/main" id="{D35A7080-2119-104F-92A3-6C6A6E8FC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6031" y="6158088"/>
              <a:ext cx="1362382" cy="1607209"/>
            </a:xfrm>
            <a:custGeom>
              <a:avLst/>
              <a:gdLst>
                <a:gd name="T0" fmla="*/ 490 w 2084"/>
                <a:gd name="T1" fmla="*/ 297 h 2462"/>
                <a:gd name="T2" fmla="*/ 479 w 2084"/>
                <a:gd name="T3" fmla="*/ 339 h 2462"/>
                <a:gd name="T4" fmla="*/ 439 w 2084"/>
                <a:gd name="T5" fmla="*/ 350 h 2462"/>
                <a:gd name="T6" fmla="*/ 374 w 2084"/>
                <a:gd name="T7" fmla="*/ 329 h 2462"/>
                <a:gd name="T8" fmla="*/ 325 w 2084"/>
                <a:gd name="T9" fmla="*/ 313 h 2462"/>
                <a:gd name="T10" fmla="*/ 293 w 2084"/>
                <a:gd name="T11" fmla="*/ 420 h 2462"/>
                <a:gd name="T12" fmla="*/ 270 w 2084"/>
                <a:gd name="T13" fmla="*/ 454 h 2462"/>
                <a:gd name="T14" fmla="*/ 256 w 2084"/>
                <a:gd name="T15" fmla="*/ 586 h 2462"/>
                <a:gd name="T16" fmla="*/ 250 w 2084"/>
                <a:gd name="T17" fmla="*/ 644 h 2462"/>
                <a:gd name="T18" fmla="*/ 243 w 2084"/>
                <a:gd name="T19" fmla="*/ 692 h 2462"/>
                <a:gd name="T20" fmla="*/ 237 w 2084"/>
                <a:gd name="T21" fmla="*/ 719 h 2462"/>
                <a:gd name="T22" fmla="*/ 244 w 2084"/>
                <a:gd name="T23" fmla="*/ 762 h 2462"/>
                <a:gd name="T24" fmla="*/ 241 w 2084"/>
                <a:gd name="T25" fmla="*/ 797 h 2462"/>
                <a:gd name="T26" fmla="*/ 249 w 2084"/>
                <a:gd name="T27" fmla="*/ 869 h 2462"/>
                <a:gd name="T28" fmla="*/ 249 w 2084"/>
                <a:gd name="T29" fmla="*/ 889 h 2462"/>
                <a:gd name="T30" fmla="*/ 237 w 2084"/>
                <a:gd name="T31" fmla="*/ 934 h 2462"/>
                <a:gd name="T32" fmla="*/ 266 w 2084"/>
                <a:gd name="T33" fmla="*/ 967 h 2462"/>
                <a:gd name="T34" fmla="*/ 309 w 2084"/>
                <a:gd name="T35" fmla="*/ 1026 h 2462"/>
                <a:gd name="T36" fmla="*/ 311 w 2084"/>
                <a:gd name="T37" fmla="*/ 1028 h 2462"/>
                <a:gd name="T38" fmla="*/ 315 w 2084"/>
                <a:gd name="T39" fmla="*/ 1035 h 2462"/>
                <a:gd name="T40" fmla="*/ 312 w 2084"/>
                <a:gd name="T41" fmla="*/ 1034 h 2462"/>
                <a:gd name="T42" fmla="*/ 323 w 2084"/>
                <a:gd name="T43" fmla="*/ 1043 h 2462"/>
                <a:gd name="T44" fmla="*/ 309 w 2084"/>
                <a:gd name="T45" fmla="*/ 1096 h 2462"/>
                <a:gd name="T46" fmla="*/ 300 w 2084"/>
                <a:gd name="T47" fmla="*/ 1104 h 2462"/>
                <a:gd name="T48" fmla="*/ 287 w 2084"/>
                <a:gd name="T49" fmla="*/ 1108 h 2462"/>
                <a:gd name="T50" fmla="*/ 211 w 2084"/>
                <a:gd name="T51" fmla="*/ 1138 h 2462"/>
                <a:gd name="T52" fmla="*/ 194 w 2084"/>
                <a:gd name="T53" fmla="*/ 1189 h 2462"/>
                <a:gd name="T54" fmla="*/ 165 w 2084"/>
                <a:gd name="T55" fmla="*/ 1210 h 2462"/>
                <a:gd name="T56" fmla="*/ 177 w 2084"/>
                <a:gd name="T57" fmla="*/ 1223 h 2462"/>
                <a:gd name="T58" fmla="*/ 172 w 2084"/>
                <a:gd name="T59" fmla="*/ 1258 h 2462"/>
                <a:gd name="T60" fmla="*/ 179 w 2084"/>
                <a:gd name="T61" fmla="*/ 1301 h 2462"/>
                <a:gd name="T62" fmla="*/ 129 w 2084"/>
                <a:gd name="T63" fmla="*/ 1349 h 2462"/>
                <a:gd name="T64" fmla="*/ 123 w 2084"/>
                <a:gd name="T65" fmla="*/ 1385 h 2462"/>
                <a:gd name="T66" fmla="*/ 59 w 2084"/>
                <a:gd name="T67" fmla="*/ 1433 h 2462"/>
                <a:gd name="T68" fmla="*/ 59 w 2084"/>
                <a:gd name="T69" fmla="*/ 1452 h 2462"/>
                <a:gd name="T70" fmla="*/ 80 w 2084"/>
                <a:gd name="T71" fmla="*/ 1512 h 2462"/>
                <a:gd name="T72" fmla="*/ 97 w 2084"/>
                <a:gd name="T73" fmla="*/ 1520 h 2462"/>
                <a:gd name="T74" fmla="*/ 114 w 2084"/>
                <a:gd name="T75" fmla="*/ 1533 h 2462"/>
                <a:gd name="T76" fmla="*/ 129 w 2084"/>
                <a:gd name="T77" fmla="*/ 1539 h 2462"/>
                <a:gd name="T78" fmla="*/ 116 w 2084"/>
                <a:gd name="T79" fmla="*/ 1558 h 2462"/>
                <a:gd name="T80" fmla="*/ 64 w 2084"/>
                <a:gd name="T81" fmla="*/ 1610 h 2462"/>
                <a:gd name="T82" fmla="*/ 49 w 2084"/>
                <a:gd name="T83" fmla="*/ 1619 h 2462"/>
                <a:gd name="T84" fmla="*/ 0 w 2084"/>
                <a:gd name="T85" fmla="*/ 1726 h 2462"/>
                <a:gd name="T86" fmla="*/ 1804 w 2084"/>
                <a:gd name="T87" fmla="*/ 2461 h 2462"/>
                <a:gd name="T88" fmla="*/ 545 w 2084"/>
                <a:gd name="T89" fmla="*/ 0 h 2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84" h="2462">
                  <a:moveTo>
                    <a:pt x="490" y="325"/>
                  </a:moveTo>
                  <a:lnTo>
                    <a:pt x="490" y="297"/>
                  </a:lnTo>
                  <a:lnTo>
                    <a:pt x="490" y="297"/>
                  </a:lnTo>
                  <a:cubicBezTo>
                    <a:pt x="490" y="303"/>
                    <a:pt x="488" y="310"/>
                    <a:pt x="487" y="316"/>
                  </a:cubicBezTo>
                  <a:lnTo>
                    <a:pt x="487" y="316"/>
                  </a:lnTo>
                  <a:cubicBezTo>
                    <a:pt x="488" y="325"/>
                    <a:pt x="488" y="333"/>
                    <a:pt x="479" y="339"/>
                  </a:cubicBezTo>
                  <a:lnTo>
                    <a:pt x="479" y="339"/>
                  </a:lnTo>
                  <a:cubicBezTo>
                    <a:pt x="466" y="346"/>
                    <a:pt x="452" y="337"/>
                    <a:pt x="439" y="350"/>
                  </a:cubicBezTo>
                  <a:lnTo>
                    <a:pt x="439" y="350"/>
                  </a:lnTo>
                  <a:cubicBezTo>
                    <a:pt x="426" y="363"/>
                    <a:pt x="427" y="375"/>
                    <a:pt x="410" y="354"/>
                  </a:cubicBezTo>
                  <a:lnTo>
                    <a:pt x="410" y="354"/>
                  </a:lnTo>
                  <a:cubicBezTo>
                    <a:pt x="396" y="339"/>
                    <a:pt x="397" y="330"/>
                    <a:pt x="374" y="329"/>
                  </a:cubicBezTo>
                  <a:lnTo>
                    <a:pt x="374" y="329"/>
                  </a:lnTo>
                  <a:cubicBezTo>
                    <a:pt x="349" y="328"/>
                    <a:pt x="345" y="325"/>
                    <a:pt x="325" y="313"/>
                  </a:cubicBezTo>
                  <a:lnTo>
                    <a:pt x="325" y="313"/>
                  </a:lnTo>
                  <a:cubicBezTo>
                    <a:pt x="312" y="307"/>
                    <a:pt x="294" y="303"/>
                    <a:pt x="286" y="319"/>
                  </a:cubicBezTo>
                  <a:lnTo>
                    <a:pt x="286" y="319"/>
                  </a:lnTo>
                  <a:cubicBezTo>
                    <a:pt x="273" y="349"/>
                    <a:pt x="305" y="387"/>
                    <a:pt x="293" y="420"/>
                  </a:cubicBezTo>
                  <a:lnTo>
                    <a:pt x="293" y="420"/>
                  </a:lnTo>
                  <a:cubicBezTo>
                    <a:pt x="289" y="433"/>
                    <a:pt x="276" y="443"/>
                    <a:pt x="270" y="454"/>
                  </a:cubicBezTo>
                  <a:lnTo>
                    <a:pt x="270" y="454"/>
                  </a:lnTo>
                  <a:cubicBezTo>
                    <a:pt x="261" y="472"/>
                    <a:pt x="270" y="484"/>
                    <a:pt x="268" y="504"/>
                  </a:cubicBezTo>
                  <a:lnTo>
                    <a:pt x="268" y="504"/>
                  </a:lnTo>
                  <a:cubicBezTo>
                    <a:pt x="266" y="519"/>
                    <a:pt x="224" y="574"/>
                    <a:pt x="256" y="586"/>
                  </a:cubicBezTo>
                  <a:lnTo>
                    <a:pt x="256" y="586"/>
                  </a:lnTo>
                  <a:cubicBezTo>
                    <a:pt x="261" y="608"/>
                    <a:pt x="262" y="624"/>
                    <a:pt x="250" y="644"/>
                  </a:cubicBezTo>
                  <a:lnTo>
                    <a:pt x="250" y="644"/>
                  </a:lnTo>
                  <a:cubicBezTo>
                    <a:pt x="245" y="652"/>
                    <a:pt x="238" y="656"/>
                    <a:pt x="237" y="665"/>
                  </a:cubicBezTo>
                  <a:lnTo>
                    <a:pt x="237" y="665"/>
                  </a:lnTo>
                  <a:cubicBezTo>
                    <a:pt x="236" y="675"/>
                    <a:pt x="244" y="681"/>
                    <a:pt x="243" y="692"/>
                  </a:cubicBezTo>
                  <a:lnTo>
                    <a:pt x="243" y="692"/>
                  </a:lnTo>
                  <a:cubicBezTo>
                    <a:pt x="242" y="700"/>
                    <a:pt x="237" y="708"/>
                    <a:pt x="237" y="719"/>
                  </a:cubicBezTo>
                  <a:lnTo>
                    <a:pt x="237" y="719"/>
                  </a:lnTo>
                  <a:cubicBezTo>
                    <a:pt x="238" y="730"/>
                    <a:pt x="241" y="734"/>
                    <a:pt x="244" y="745"/>
                  </a:cubicBezTo>
                  <a:lnTo>
                    <a:pt x="244" y="745"/>
                  </a:lnTo>
                  <a:cubicBezTo>
                    <a:pt x="245" y="750"/>
                    <a:pt x="245" y="756"/>
                    <a:pt x="244" y="762"/>
                  </a:cubicBezTo>
                  <a:lnTo>
                    <a:pt x="244" y="762"/>
                  </a:lnTo>
                  <a:cubicBezTo>
                    <a:pt x="242" y="773"/>
                    <a:pt x="239" y="785"/>
                    <a:pt x="241" y="797"/>
                  </a:cubicBezTo>
                  <a:lnTo>
                    <a:pt x="241" y="797"/>
                  </a:lnTo>
                  <a:cubicBezTo>
                    <a:pt x="244" y="815"/>
                    <a:pt x="244" y="820"/>
                    <a:pt x="240" y="840"/>
                  </a:cubicBezTo>
                  <a:lnTo>
                    <a:pt x="240" y="840"/>
                  </a:lnTo>
                  <a:cubicBezTo>
                    <a:pt x="237" y="850"/>
                    <a:pt x="245" y="860"/>
                    <a:pt x="249" y="869"/>
                  </a:cubicBezTo>
                  <a:lnTo>
                    <a:pt x="249" y="869"/>
                  </a:lnTo>
                  <a:cubicBezTo>
                    <a:pt x="251" y="874"/>
                    <a:pt x="251" y="882"/>
                    <a:pt x="249" y="889"/>
                  </a:cubicBezTo>
                  <a:lnTo>
                    <a:pt x="249" y="889"/>
                  </a:lnTo>
                  <a:cubicBezTo>
                    <a:pt x="247" y="896"/>
                    <a:pt x="249" y="906"/>
                    <a:pt x="243" y="914"/>
                  </a:cubicBezTo>
                  <a:lnTo>
                    <a:pt x="243" y="914"/>
                  </a:lnTo>
                  <a:cubicBezTo>
                    <a:pt x="237" y="923"/>
                    <a:pt x="234" y="923"/>
                    <a:pt x="237" y="934"/>
                  </a:cubicBezTo>
                  <a:lnTo>
                    <a:pt x="237" y="934"/>
                  </a:lnTo>
                  <a:cubicBezTo>
                    <a:pt x="241" y="951"/>
                    <a:pt x="251" y="961"/>
                    <a:pt x="266" y="967"/>
                  </a:cubicBezTo>
                  <a:lnTo>
                    <a:pt x="266" y="967"/>
                  </a:lnTo>
                  <a:cubicBezTo>
                    <a:pt x="277" y="968"/>
                    <a:pt x="285" y="990"/>
                    <a:pt x="291" y="999"/>
                  </a:cubicBezTo>
                  <a:lnTo>
                    <a:pt x="291" y="999"/>
                  </a:lnTo>
                  <a:cubicBezTo>
                    <a:pt x="296" y="1008"/>
                    <a:pt x="303" y="1016"/>
                    <a:pt x="309" y="1026"/>
                  </a:cubicBezTo>
                  <a:lnTo>
                    <a:pt x="309" y="1026"/>
                  </a:lnTo>
                  <a:lnTo>
                    <a:pt x="309" y="1026"/>
                  </a:lnTo>
                  <a:cubicBezTo>
                    <a:pt x="310" y="1026"/>
                    <a:pt x="311" y="1027"/>
                    <a:pt x="311" y="1028"/>
                  </a:cubicBezTo>
                  <a:lnTo>
                    <a:pt x="311" y="1028"/>
                  </a:lnTo>
                  <a:cubicBezTo>
                    <a:pt x="312" y="1031"/>
                    <a:pt x="314" y="1033"/>
                    <a:pt x="315" y="1035"/>
                  </a:cubicBezTo>
                  <a:lnTo>
                    <a:pt x="315" y="1035"/>
                  </a:lnTo>
                  <a:cubicBezTo>
                    <a:pt x="313" y="1034"/>
                    <a:pt x="312" y="1033"/>
                    <a:pt x="312" y="1032"/>
                  </a:cubicBezTo>
                  <a:lnTo>
                    <a:pt x="312" y="1032"/>
                  </a:lnTo>
                  <a:cubicBezTo>
                    <a:pt x="312" y="1033"/>
                    <a:pt x="312" y="1033"/>
                    <a:pt x="312" y="1034"/>
                  </a:cubicBezTo>
                  <a:lnTo>
                    <a:pt x="312" y="1034"/>
                  </a:lnTo>
                  <a:cubicBezTo>
                    <a:pt x="315" y="1037"/>
                    <a:pt x="319" y="1039"/>
                    <a:pt x="323" y="1043"/>
                  </a:cubicBezTo>
                  <a:lnTo>
                    <a:pt x="323" y="1043"/>
                  </a:lnTo>
                  <a:cubicBezTo>
                    <a:pt x="327" y="1048"/>
                    <a:pt x="323" y="1066"/>
                    <a:pt x="323" y="1074"/>
                  </a:cubicBezTo>
                  <a:lnTo>
                    <a:pt x="323" y="1074"/>
                  </a:lnTo>
                  <a:cubicBezTo>
                    <a:pt x="323" y="1086"/>
                    <a:pt x="315" y="1086"/>
                    <a:pt x="309" y="1096"/>
                  </a:cubicBezTo>
                  <a:lnTo>
                    <a:pt x="309" y="1096"/>
                  </a:lnTo>
                  <a:cubicBezTo>
                    <a:pt x="308" y="1100"/>
                    <a:pt x="312" y="1102"/>
                    <a:pt x="306" y="1104"/>
                  </a:cubicBezTo>
                  <a:lnTo>
                    <a:pt x="300" y="1104"/>
                  </a:lnTo>
                  <a:lnTo>
                    <a:pt x="300" y="1104"/>
                  </a:lnTo>
                  <a:cubicBezTo>
                    <a:pt x="295" y="1104"/>
                    <a:pt x="292" y="1106"/>
                    <a:pt x="287" y="1108"/>
                  </a:cubicBezTo>
                  <a:lnTo>
                    <a:pt x="287" y="1108"/>
                  </a:lnTo>
                  <a:cubicBezTo>
                    <a:pt x="277" y="1111"/>
                    <a:pt x="273" y="1117"/>
                    <a:pt x="262" y="1119"/>
                  </a:cubicBezTo>
                  <a:lnTo>
                    <a:pt x="262" y="1119"/>
                  </a:lnTo>
                  <a:cubicBezTo>
                    <a:pt x="245" y="1123"/>
                    <a:pt x="226" y="1126"/>
                    <a:pt x="211" y="1138"/>
                  </a:cubicBezTo>
                  <a:lnTo>
                    <a:pt x="211" y="1138"/>
                  </a:lnTo>
                  <a:cubicBezTo>
                    <a:pt x="192" y="1151"/>
                    <a:pt x="207" y="1174"/>
                    <a:pt x="194" y="1189"/>
                  </a:cubicBezTo>
                  <a:lnTo>
                    <a:pt x="194" y="1189"/>
                  </a:lnTo>
                  <a:cubicBezTo>
                    <a:pt x="190" y="1193"/>
                    <a:pt x="184" y="1199"/>
                    <a:pt x="180" y="1200"/>
                  </a:cubicBezTo>
                  <a:lnTo>
                    <a:pt x="180" y="1200"/>
                  </a:lnTo>
                  <a:cubicBezTo>
                    <a:pt x="172" y="1205"/>
                    <a:pt x="165" y="1203"/>
                    <a:pt x="165" y="1210"/>
                  </a:cubicBezTo>
                  <a:lnTo>
                    <a:pt x="165" y="1210"/>
                  </a:lnTo>
                  <a:cubicBezTo>
                    <a:pt x="165" y="1218"/>
                    <a:pt x="172" y="1220"/>
                    <a:pt x="177" y="1223"/>
                  </a:cubicBezTo>
                  <a:lnTo>
                    <a:pt x="177" y="1223"/>
                  </a:lnTo>
                  <a:cubicBezTo>
                    <a:pt x="179" y="1227"/>
                    <a:pt x="180" y="1233"/>
                    <a:pt x="180" y="1237"/>
                  </a:cubicBezTo>
                  <a:lnTo>
                    <a:pt x="180" y="1237"/>
                  </a:lnTo>
                  <a:cubicBezTo>
                    <a:pt x="180" y="1245"/>
                    <a:pt x="175" y="1250"/>
                    <a:pt x="172" y="1258"/>
                  </a:cubicBezTo>
                  <a:lnTo>
                    <a:pt x="172" y="1258"/>
                  </a:lnTo>
                  <a:cubicBezTo>
                    <a:pt x="167" y="1273"/>
                    <a:pt x="177" y="1284"/>
                    <a:pt x="179" y="1301"/>
                  </a:cubicBezTo>
                  <a:lnTo>
                    <a:pt x="179" y="1301"/>
                  </a:lnTo>
                  <a:cubicBezTo>
                    <a:pt x="180" y="1315"/>
                    <a:pt x="172" y="1323"/>
                    <a:pt x="165" y="1332"/>
                  </a:cubicBezTo>
                  <a:lnTo>
                    <a:pt x="165" y="1332"/>
                  </a:lnTo>
                  <a:cubicBezTo>
                    <a:pt x="157" y="1343"/>
                    <a:pt x="139" y="1340"/>
                    <a:pt x="129" y="1349"/>
                  </a:cubicBezTo>
                  <a:lnTo>
                    <a:pt x="129" y="1349"/>
                  </a:lnTo>
                  <a:cubicBezTo>
                    <a:pt x="121" y="1358"/>
                    <a:pt x="127" y="1374"/>
                    <a:pt x="123" y="1385"/>
                  </a:cubicBezTo>
                  <a:lnTo>
                    <a:pt x="123" y="1385"/>
                  </a:lnTo>
                  <a:cubicBezTo>
                    <a:pt x="116" y="1398"/>
                    <a:pt x="102" y="1404"/>
                    <a:pt x="89" y="1404"/>
                  </a:cubicBezTo>
                  <a:lnTo>
                    <a:pt x="89" y="1404"/>
                  </a:lnTo>
                  <a:cubicBezTo>
                    <a:pt x="76" y="1404"/>
                    <a:pt x="66" y="1423"/>
                    <a:pt x="59" y="1433"/>
                  </a:cubicBezTo>
                  <a:lnTo>
                    <a:pt x="59" y="1433"/>
                  </a:lnTo>
                  <a:cubicBezTo>
                    <a:pt x="55" y="1442"/>
                    <a:pt x="55" y="1442"/>
                    <a:pt x="59" y="1452"/>
                  </a:cubicBezTo>
                  <a:lnTo>
                    <a:pt x="59" y="1452"/>
                  </a:lnTo>
                  <a:cubicBezTo>
                    <a:pt x="60" y="1458"/>
                    <a:pt x="60" y="1463"/>
                    <a:pt x="63" y="1471"/>
                  </a:cubicBezTo>
                  <a:lnTo>
                    <a:pt x="63" y="1471"/>
                  </a:lnTo>
                  <a:cubicBezTo>
                    <a:pt x="66" y="1482"/>
                    <a:pt x="68" y="1503"/>
                    <a:pt x="80" y="1512"/>
                  </a:cubicBezTo>
                  <a:lnTo>
                    <a:pt x="80" y="1512"/>
                  </a:lnTo>
                  <a:cubicBezTo>
                    <a:pt x="83" y="1516"/>
                    <a:pt x="91" y="1516"/>
                    <a:pt x="97" y="1520"/>
                  </a:cubicBezTo>
                  <a:lnTo>
                    <a:pt x="97" y="1520"/>
                  </a:lnTo>
                  <a:cubicBezTo>
                    <a:pt x="100" y="1524"/>
                    <a:pt x="104" y="1526"/>
                    <a:pt x="108" y="1530"/>
                  </a:cubicBezTo>
                  <a:lnTo>
                    <a:pt x="108" y="1530"/>
                  </a:lnTo>
                  <a:cubicBezTo>
                    <a:pt x="110" y="1532"/>
                    <a:pt x="112" y="1533"/>
                    <a:pt x="114" y="1533"/>
                  </a:cubicBezTo>
                  <a:lnTo>
                    <a:pt x="114" y="1535"/>
                  </a:lnTo>
                  <a:lnTo>
                    <a:pt x="114" y="1535"/>
                  </a:lnTo>
                  <a:cubicBezTo>
                    <a:pt x="117" y="1538"/>
                    <a:pt x="127" y="1541"/>
                    <a:pt x="129" y="1539"/>
                  </a:cubicBezTo>
                  <a:lnTo>
                    <a:pt x="129" y="1539"/>
                  </a:lnTo>
                  <a:cubicBezTo>
                    <a:pt x="123" y="1545"/>
                    <a:pt x="116" y="1551"/>
                    <a:pt x="116" y="1558"/>
                  </a:cubicBezTo>
                  <a:lnTo>
                    <a:pt x="116" y="1558"/>
                  </a:lnTo>
                  <a:cubicBezTo>
                    <a:pt x="116" y="1570"/>
                    <a:pt x="116" y="1589"/>
                    <a:pt x="110" y="1600"/>
                  </a:cubicBezTo>
                  <a:lnTo>
                    <a:pt x="110" y="1600"/>
                  </a:lnTo>
                  <a:cubicBezTo>
                    <a:pt x="100" y="1613"/>
                    <a:pt x="78" y="1607"/>
                    <a:pt x="64" y="1610"/>
                  </a:cubicBezTo>
                  <a:lnTo>
                    <a:pt x="64" y="1610"/>
                  </a:lnTo>
                  <a:cubicBezTo>
                    <a:pt x="59" y="1610"/>
                    <a:pt x="53" y="1613"/>
                    <a:pt x="49" y="1619"/>
                  </a:cubicBezTo>
                  <a:lnTo>
                    <a:pt x="49" y="1619"/>
                  </a:lnTo>
                  <a:cubicBezTo>
                    <a:pt x="50" y="1619"/>
                    <a:pt x="53" y="1619"/>
                    <a:pt x="55" y="1619"/>
                  </a:cubicBezTo>
                  <a:lnTo>
                    <a:pt x="0" y="1725"/>
                  </a:lnTo>
                  <a:lnTo>
                    <a:pt x="0" y="1726"/>
                  </a:lnTo>
                  <a:lnTo>
                    <a:pt x="1164" y="2382"/>
                  </a:lnTo>
                  <a:lnTo>
                    <a:pt x="1164" y="2383"/>
                  </a:lnTo>
                  <a:lnTo>
                    <a:pt x="1804" y="2461"/>
                  </a:lnTo>
                  <a:lnTo>
                    <a:pt x="2083" y="241"/>
                  </a:lnTo>
                  <a:lnTo>
                    <a:pt x="2083" y="241"/>
                  </a:lnTo>
                  <a:cubicBezTo>
                    <a:pt x="1563" y="178"/>
                    <a:pt x="1038" y="99"/>
                    <a:pt x="545" y="0"/>
                  </a:cubicBezTo>
                  <a:lnTo>
                    <a:pt x="490" y="325"/>
                  </a:ln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2" name="Freeform 62">
              <a:extLst>
                <a:ext uri="{FF2B5EF4-FFF2-40B4-BE49-F238E27FC236}">
                  <a16:creationId xmlns:a16="http://schemas.microsoft.com/office/drawing/2014/main" id="{9256DAB8-A580-5246-B164-EF71E73A1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1511" y="5319920"/>
              <a:ext cx="959142" cy="653828"/>
            </a:xfrm>
            <a:custGeom>
              <a:avLst/>
              <a:gdLst>
                <a:gd name="T0" fmla="*/ 1420 w 1470"/>
                <a:gd name="T1" fmla="*/ 535 h 1001"/>
                <a:gd name="T2" fmla="*/ 1396 w 1470"/>
                <a:gd name="T3" fmla="*/ 563 h 1001"/>
                <a:gd name="T4" fmla="*/ 1359 w 1470"/>
                <a:gd name="T5" fmla="*/ 567 h 1001"/>
                <a:gd name="T6" fmla="*/ 1374 w 1470"/>
                <a:gd name="T7" fmla="*/ 642 h 1001"/>
                <a:gd name="T8" fmla="*/ 1374 w 1470"/>
                <a:gd name="T9" fmla="*/ 672 h 1001"/>
                <a:gd name="T10" fmla="*/ 1325 w 1470"/>
                <a:gd name="T11" fmla="*/ 856 h 1001"/>
                <a:gd name="T12" fmla="*/ 1296 w 1470"/>
                <a:gd name="T13" fmla="*/ 949 h 1001"/>
                <a:gd name="T14" fmla="*/ 1219 w 1470"/>
                <a:gd name="T15" fmla="*/ 873 h 1001"/>
                <a:gd name="T16" fmla="*/ 1236 w 1470"/>
                <a:gd name="T17" fmla="*/ 817 h 1001"/>
                <a:gd name="T18" fmla="*/ 1242 w 1470"/>
                <a:gd name="T19" fmla="*/ 748 h 1001"/>
                <a:gd name="T20" fmla="*/ 1277 w 1470"/>
                <a:gd name="T21" fmla="*/ 730 h 1001"/>
                <a:gd name="T22" fmla="*/ 1268 w 1470"/>
                <a:gd name="T23" fmla="*/ 694 h 1001"/>
                <a:gd name="T24" fmla="*/ 1236 w 1470"/>
                <a:gd name="T25" fmla="*/ 685 h 1001"/>
                <a:gd name="T26" fmla="*/ 1207 w 1470"/>
                <a:gd name="T27" fmla="*/ 633 h 1001"/>
                <a:gd name="T28" fmla="*/ 1208 w 1470"/>
                <a:gd name="T29" fmla="*/ 571 h 1001"/>
                <a:gd name="T30" fmla="*/ 1112 w 1470"/>
                <a:gd name="T31" fmla="*/ 561 h 1001"/>
                <a:gd name="T32" fmla="*/ 1036 w 1470"/>
                <a:gd name="T33" fmla="*/ 466 h 1001"/>
                <a:gd name="T34" fmla="*/ 944 w 1470"/>
                <a:gd name="T35" fmla="*/ 418 h 1001"/>
                <a:gd name="T36" fmla="*/ 942 w 1470"/>
                <a:gd name="T37" fmla="*/ 578 h 1001"/>
                <a:gd name="T38" fmla="*/ 782 w 1470"/>
                <a:gd name="T39" fmla="*/ 585 h 1001"/>
                <a:gd name="T40" fmla="*/ 747 w 1470"/>
                <a:gd name="T41" fmla="*/ 608 h 1001"/>
                <a:gd name="T42" fmla="*/ 741 w 1470"/>
                <a:gd name="T43" fmla="*/ 597 h 1001"/>
                <a:gd name="T44" fmla="*/ 771 w 1470"/>
                <a:gd name="T45" fmla="*/ 546 h 1001"/>
                <a:gd name="T46" fmla="*/ 783 w 1470"/>
                <a:gd name="T47" fmla="*/ 523 h 1001"/>
                <a:gd name="T48" fmla="*/ 775 w 1470"/>
                <a:gd name="T49" fmla="*/ 482 h 1001"/>
                <a:gd name="T50" fmla="*/ 775 w 1470"/>
                <a:gd name="T51" fmla="*/ 470 h 1001"/>
                <a:gd name="T52" fmla="*/ 784 w 1470"/>
                <a:gd name="T53" fmla="*/ 445 h 1001"/>
                <a:gd name="T54" fmla="*/ 775 w 1470"/>
                <a:gd name="T55" fmla="*/ 430 h 1001"/>
                <a:gd name="T56" fmla="*/ 761 w 1470"/>
                <a:gd name="T57" fmla="*/ 417 h 1001"/>
                <a:gd name="T58" fmla="*/ 671 w 1470"/>
                <a:gd name="T59" fmla="*/ 364 h 1001"/>
                <a:gd name="T60" fmla="*/ 653 w 1470"/>
                <a:gd name="T61" fmla="*/ 362 h 1001"/>
                <a:gd name="T62" fmla="*/ 650 w 1470"/>
                <a:gd name="T63" fmla="*/ 359 h 1001"/>
                <a:gd name="T64" fmla="*/ 638 w 1470"/>
                <a:gd name="T65" fmla="*/ 348 h 1001"/>
                <a:gd name="T66" fmla="*/ 630 w 1470"/>
                <a:gd name="T67" fmla="*/ 335 h 1001"/>
                <a:gd name="T68" fmla="*/ 628 w 1470"/>
                <a:gd name="T69" fmla="*/ 317 h 1001"/>
                <a:gd name="T70" fmla="*/ 623 w 1470"/>
                <a:gd name="T71" fmla="*/ 303 h 1001"/>
                <a:gd name="T72" fmla="*/ 616 w 1470"/>
                <a:gd name="T73" fmla="*/ 293 h 1001"/>
                <a:gd name="T74" fmla="*/ 606 w 1470"/>
                <a:gd name="T75" fmla="*/ 286 h 1001"/>
                <a:gd name="T76" fmla="*/ 568 w 1470"/>
                <a:gd name="T77" fmla="*/ 286 h 1001"/>
                <a:gd name="T78" fmla="*/ 559 w 1470"/>
                <a:gd name="T79" fmla="*/ 287 h 1001"/>
                <a:gd name="T80" fmla="*/ 555 w 1470"/>
                <a:gd name="T81" fmla="*/ 284 h 1001"/>
                <a:gd name="T82" fmla="*/ 545 w 1470"/>
                <a:gd name="T83" fmla="*/ 266 h 1001"/>
                <a:gd name="T84" fmla="*/ 525 w 1470"/>
                <a:gd name="T85" fmla="*/ 249 h 1001"/>
                <a:gd name="T86" fmla="*/ 482 w 1470"/>
                <a:gd name="T87" fmla="*/ 237 h 1001"/>
                <a:gd name="T88" fmla="*/ 479 w 1470"/>
                <a:gd name="T89" fmla="*/ 235 h 1001"/>
                <a:gd name="T90" fmla="*/ 384 w 1470"/>
                <a:gd name="T91" fmla="*/ 216 h 1001"/>
                <a:gd name="T92" fmla="*/ 358 w 1470"/>
                <a:gd name="T93" fmla="*/ 224 h 1001"/>
                <a:gd name="T94" fmla="*/ 335 w 1470"/>
                <a:gd name="T95" fmla="*/ 222 h 1001"/>
                <a:gd name="T96" fmla="*/ 306 w 1470"/>
                <a:gd name="T97" fmla="*/ 218 h 1001"/>
                <a:gd name="T98" fmla="*/ 293 w 1470"/>
                <a:gd name="T99" fmla="*/ 217 h 1001"/>
                <a:gd name="T100" fmla="*/ 142 w 1470"/>
                <a:gd name="T101" fmla="*/ 310 h 1001"/>
                <a:gd name="T102" fmla="*/ 38 w 1470"/>
                <a:gd name="T103" fmla="*/ 413 h 1001"/>
                <a:gd name="T104" fmla="*/ 9 w 1470"/>
                <a:gd name="T105" fmla="*/ 299 h 1001"/>
                <a:gd name="T106" fmla="*/ 1112 w 1470"/>
                <a:gd name="T107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70" h="1001">
                  <a:moveTo>
                    <a:pt x="1446" y="487"/>
                  </a:moveTo>
                  <a:lnTo>
                    <a:pt x="1446" y="487"/>
                  </a:lnTo>
                  <a:cubicBezTo>
                    <a:pt x="1440" y="499"/>
                    <a:pt x="1437" y="502"/>
                    <a:pt x="1436" y="516"/>
                  </a:cubicBezTo>
                  <a:lnTo>
                    <a:pt x="1436" y="516"/>
                  </a:lnTo>
                  <a:cubicBezTo>
                    <a:pt x="1436" y="525"/>
                    <a:pt x="1437" y="537"/>
                    <a:pt x="1420" y="535"/>
                  </a:cubicBezTo>
                  <a:lnTo>
                    <a:pt x="1420" y="535"/>
                  </a:lnTo>
                  <a:cubicBezTo>
                    <a:pt x="1420" y="531"/>
                    <a:pt x="1418" y="530"/>
                    <a:pt x="1416" y="528"/>
                  </a:cubicBezTo>
                  <a:lnTo>
                    <a:pt x="1416" y="528"/>
                  </a:lnTo>
                  <a:cubicBezTo>
                    <a:pt x="1408" y="530"/>
                    <a:pt x="1408" y="539"/>
                    <a:pt x="1405" y="546"/>
                  </a:cubicBezTo>
                  <a:lnTo>
                    <a:pt x="1405" y="546"/>
                  </a:lnTo>
                  <a:cubicBezTo>
                    <a:pt x="1401" y="555"/>
                    <a:pt x="1402" y="556"/>
                    <a:pt x="1396" y="563"/>
                  </a:cubicBezTo>
                  <a:lnTo>
                    <a:pt x="1396" y="563"/>
                  </a:lnTo>
                  <a:cubicBezTo>
                    <a:pt x="1391" y="570"/>
                    <a:pt x="1386" y="574"/>
                    <a:pt x="1382" y="582"/>
                  </a:cubicBezTo>
                  <a:lnTo>
                    <a:pt x="1382" y="582"/>
                  </a:lnTo>
                  <a:cubicBezTo>
                    <a:pt x="1378" y="589"/>
                    <a:pt x="1377" y="596"/>
                    <a:pt x="1368" y="596"/>
                  </a:cubicBezTo>
                  <a:lnTo>
                    <a:pt x="1368" y="596"/>
                  </a:lnTo>
                  <a:cubicBezTo>
                    <a:pt x="1362" y="586"/>
                    <a:pt x="1370" y="573"/>
                    <a:pt x="1359" y="567"/>
                  </a:cubicBezTo>
                  <a:lnTo>
                    <a:pt x="1359" y="567"/>
                  </a:lnTo>
                  <a:cubicBezTo>
                    <a:pt x="1344" y="559"/>
                    <a:pt x="1335" y="580"/>
                    <a:pt x="1335" y="591"/>
                  </a:cubicBezTo>
                  <a:lnTo>
                    <a:pt x="1335" y="591"/>
                  </a:lnTo>
                  <a:cubicBezTo>
                    <a:pt x="1334" y="606"/>
                    <a:pt x="1340" y="611"/>
                    <a:pt x="1352" y="620"/>
                  </a:cubicBezTo>
                  <a:lnTo>
                    <a:pt x="1352" y="620"/>
                  </a:lnTo>
                  <a:cubicBezTo>
                    <a:pt x="1359" y="626"/>
                    <a:pt x="1366" y="639"/>
                    <a:pt x="1374" y="642"/>
                  </a:cubicBezTo>
                  <a:lnTo>
                    <a:pt x="1374" y="642"/>
                  </a:lnTo>
                  <a:cubicBezTo>
                    <a:pt x="1383" y="632"/>
                    <a:pt x="1379" y="615"/>
                    <a:pt x="1388" y="606"/>
                  </a:cubicBezTo>
                  <a:lnTo>
                    <a:pt x="1388" y="606"/>
                  </a:lnTo>
                  <a:cubicBezTo>
                    <a:pt x="1400" y="594"/>
                    <a:pt x="1409" y="607"/>
                    <a:pt x="1411" y="619"/>
                  </a:cubicBezTo>
                  <a:lnTo>
                    <a:pt x="1411" y="619"/>
                  </a:lnTo>
                  <a:cubicBezTo>
                    <a:pt x="1416" y="646"/>
                    <a:pt x="1389" y="654"/>
                    <a:pt x="1374" y="672"/>
                  </a:cubicBezTo>
                  <a:lnTo>
                    <a:pt x="1374" y="672"/>
                  </a:lnTo>
                  <a:cubicBezTo>
                    <a:pt x="1351" y="700"/>
                    <a:pt x="1372" y="716"/>
                    <a:pt x="1362" y="746"/>
                  </a:cubicBezTo>
                  <a:lnTo>
                    <a:pt x="1362" y="746"/>
                  </a:lnTo>
                  <a:cubicBezTo>
                    <a:pt x="1356" y="766"/>
                    <a:pt x="1335" y="788"/>
                    <a:pt x="1316" y="794"/>
                  </a:cubicBezTo>
                  <a:lnTo>
                    <a:pt x="1316" y="794"/>
                  </a:lnTo>
                  <a:cubicBezTo>
                    <a:pt x="1276" y="808"/>
                    <a:pt x="1329" y="833"/>
                    <a:pt x="1325" y="856"/>
                  </a:cubicBezTo>
                  <a:lnTo>
                    <a:pt x="1325" y="856"/>
                  </a:lnTo>
                  <a:cubicBezTo>
                    <a:pt x="1303" y="843"/>
                    <a:pt x="1284" y="856"/>
                    <a:pt x="1290" y="882"/>
                  </a:cubicBezTo>
                  <a:lnTo>
                    <a:pt x="1290" y="882"/>
                  </a:lnTo>
                  <a:cubicBezTo>
                    <a:pt x="1293" y="893"/>
                    <a:pt x="1301" y="903"/>
                    <a:pt x="1303" y="914"/>
                  </a:cubicBezTo>
                  <a:lnTo>
                    <a:pt x="1303" y="914"/>
                  </a:lnTo>
                  <a:cubicBezTo>
                    <a:pt x="1305" y="927"/>
                    <a:pt x="1300" y="938"/>
                    <a:pt x="1296" y="949"/>
                  </a:cubicBezTo>
                  <a:lnTo>
                    <a:pt x="1296" y="949"/>
                  </a:lnTo>
                  <a:cubicBezTo>
                    <a:pt x="1290" y="966"/>
                    <a:pt x="1283" y="1000"/>
                    <a:pt x="1258" y="994"/>
                  </a:cubicBezTo>
                  <a:lnTo>
                    <a:pt x="1258" y="994"/>
                  </a:lnTo>
                  <a:cubicBezTo>
                    <a:pt x="1230" y="988"/>
                    <a:pt x="1245" y="954"/>
                    <a:pt x="1245" y="936"/>
                  </a:cubicBezTo>
                  <a:lnTo>
                    <a:pt x="1245" y="936"/>
                  </a:lnTo>
                  <a:cubicBezTo>
                    <a:pt x="1244" y="914"/>
                    <a:pt x="1227" y="893"/>
                    <a:pt x="1219" y="873"/>
                  </a:cubicBezTo>
                  <a:lnTo>
                    <a:pt x="1219" y="873"/>
                  </a:lnTo>
                  <a:cubicBezTo>
                    <a:pt x="1233" y="881"/>
                    <a:pt x="1239" y="870"/>
                    <a:pt x="1233" y="859"/>
                  </a:cubicBezTo>
                  <a:lnTo>
                    <a:pt x="1233" y="859"/>
                  </a:lnTo>
                  <a:cubicBezTo>
                    <a:pt x="1228" y="850"/>
                    <a:pt x="1216" y="849"/>
                    <a:pt x="1225" y="838"/>
                  </a:cubicBezTo>
                  <a:lnTo>
                    <a:pt x="1225" y="838"/>
                  </a:lnTo>
                  <a:cubicBezTo>
                    <a:pt x="1233" y="826"/>
                    <a:pt x="1241" y="835"/>
                    <a:pt x="1236" y="817"/>
                  </a:cubicBezTo>
                  <a:lnTo>
                    <a:pt x="1236" y="817"/>
                  </a:lnTo>
                  <a:cubicBezTo>
                    <a:pt x="1234" y="808"/>
                    <a:pt x="1223" y="798"/>
                    <a:pt x="1224" y="788"/>
                  </a:cubicBezTo>
                  <a:lnTo>
                    <a:pt x="1224" y="788"/>
                  </a:lnTo>
                  <a:cubicBezTo>
                    <a:pt x="1226" y="772"/>
                    <a:pt x="1241" y="785"/>
                    <a:pt x="1241" y="769"/>
                  </a:cubicBezTo>
                  <a:lnTo>
                    <a:pt x="1241" y="769"/>
                  </a:lnTo>
                  <a:cubicBezTo>
                    <a:pt x="1240" y="755"/>
                    <a:pt x="1221" y="756"/>
                    <a:pt x="1242" y="748"/>
                  </a:cubicBezTo>
                  <a:lnTo>
                    <a:pt x="1242" y="748"/>
                  </a:lnTo>
                  <a:cubicBezTo>
                    <a:pt x="1246" y="747"/>
                    <a:pt x="1249" y="751"/>
                    <a:pt x="1255" y="747"/>
                  </a:cubicBezTo>
                  <a:lnTo>
                    <a:pt x="1255" y="747"/>
                  </a:lnTo>
                  <a:cubicBezTo>
                    <a:pt x="1259" y="744"/>
                    <a:pt x="1257" y="736"/>
                    <a:pt x="1260" y="733"/>
                  </a:cubicBezTo>
                  <a:lnTo>
                    <a:pt x="1260" y="733"/>
                  </a:lnTo>
                  <a:cubicBezTo>
                    <a:pt x="1264" y="730"/>
                    <a:pt x="1272" y="733"/>
                    <a:pt x="1277" y="730"/>
                  </a:cubicBezTo>
                  <a:lnTo>
                    <a:pt x="1277" y="730"/>
                  </a:lnTo>
                  <a:cubicBezTo>
                    <a:pt x="1282" y="727"/>
                    <a:pt x="1280" y="721"/>
                    <a:pt x="1284" y="717"/>
                  </a:cubicBezTo>
                  <a:lnTo>
                    <a:pt x="1284" y="717"/>
                  </a:lnTo>
                  <a:cubicBezTo>
                    <a:pt x="1291" y="711"/>
                    <a:pt x="1315" y="708"/>
                    <a:pt x="1309" y="694"/>
                  </a:cubicBezTo>
                  <a:lnTo>
                    <a:pt x="1309" y="694"/>
                  </a:lnTo>
                  <a:cubicBezTo>
                    <a:pt x="1302" y="681"/>
                    <a:pt x="1278" y="695"/>
                    <a:pt x="1268" y="694"/>
                  </a:cubicBezTo>
                  <a:lnTo>
                    <a:pt x="1268" y="694"/>
                  </a:lnTo>
                  <a:cubicBezTo>
                    <a:pt x="1267" y="687"/>
                    <a:pt x="1271" y="681"/>
                    <a:pt x="1272" y="674"/>
                  </a:cubicBezTo>
                  <a:lnTo>
                    <a:pt x="1272" y="674"/>
                  </a:lnTo>
                  <a:cubicBezTo>
                    <a:pt x="1264" y="673"/>
                    <a:pt x="1251" y="676"/>
                    <a:pt x="1249" y="685"/>
                  </a:cubicBezTo>
                  <a:lnTo>
                    <a:pt x="1249" y="685"/>
                  </a:lnTo>
                  <a:cubicBezTo>
                    <a:pt x="1245" y="685"/>
                    <a:pt x="1239" y="685"/>
                    <a:pt x="1236" y="685"/>
                  </a:cubicBezTo>
                  <a:lnTo>
                    <a:pt x="1236" y="685"/>
                  </a:lnTo>
                  <a:cubicBezTo>
                    <a:pt x="1237" y="677"/>
                    <a:pt x="1231" y="675"/>
                    <a:pt x="1231" y="668"/>
                  </a:cubicBezTo>
                  <a:lnTo>
                    <a:pt x="1231" y="668"/>
                  </a:lnTo>
                  <a:cubicBezTo>
                    <a:pt x="1229" y="662"/>
                    <a:pt x="1233" y="654"/>
                    <a:pt x="1232" y="650"/>
                  </a:cubicBezTo>
                  <a:lnTo>
                    <a:pt x="1232" y="650"/>
                  </a:lnTo>
                  <a:cubicBezTo>
                    <a:pt x="1229" y="638"/>
                    <a:pt x="1219" y="632"/>
                    <a:pt x="1207" y="633"/>
                  </a:cubicBezTo>
                  <a:lnTo>
                    <a:pt x="1207" y="633"/>
                  </a:lnTo>
                  <a:cubicBezTo>
                    <a:pt x="1205" y="620"/>
                    <a:pt x="1215" y="609"/>
                    <a:pt x="1212" y="596"/>
                  </a:cubicBezTo>
                  <a:lnTo>
                    <a:pt x="1212" y="596"/>
                  </a:lnTo>
                  <a:cubicBezTo>
                    <a:pt x="1205" y="595"/>
                    <a:pt x="1199" y="597"/>
                    <a:pt x="1192" y="597"/>
                  </a:cubicBezTo>
                  <a:lnTo>
                    <a:pt x="1192" y="597"/>
                  </a:lnTo>
                  <a:cubicBezTo>
                    <a:pt x="1188" y="580"/>
                    <a:pt x="1204" y="583"/>
                    <a:pt x="1208" y="571"/>
                  </a:cubicBezTo>
                  <a:lnTo>
                    <a:pt x="1208" y="571"/>
                  </a:lnTo>
                  <a:cubicBezTo>
                    <a:pt x="1210" y="562"/>
                    <a:pt x="1199" y="543"/>
                    <a:pt x="1199" y="534"/>
                  </a:cubicBezTo>
                  <a:lnTo>
                    <a:pt x="1199" y="534"/>
                  </a:lnTo>
                  <a:cubicBezTo>
                    <a:pt x="1197" y="520"/>
                    <a:pt x="1199" y="518"/>
                    <a:pt x="1181" y="512"/>
                  </a:cubicBezTo>
                  <a:lnTo>
                    <a:pt x="1181" y="512"/>
                  </a:lnTo>
                  <a:cubicBezTo>
                    <a:pt x="1118" y="491"/>
                    <a:pt x="1174" y="582"/>
                    <a:pt x="1112" y="561"/>
                  </a:cubicBezTo>
                  <a:lnTo>
                    <a:pt x="1112" y="561"/>
                  </a:lnTo>
                  <a:cubicBezTo>
                    <a:pt x="1091" y="554"/>
                    <a:pt x="1088" y="540"/>
                    <a:pt x="1082" y="522"/>
                  </a:cubicBezTo>
                  <a:lnTo>
                    <a:pt x="1082" y="522"/>
                  </a:lnTo>
                  <a:cubicBezTo>
                    <a:pt x="1076" y="509"/>
                    <a:pt x="1077" y="498"/>
                    <a:pt x="1066" y="486"/>
                  </a:cubicBezTo>
                  <a:lnTo>
                    <a:pt x="1066" y="486"/>
                  </a:lnTo>
                  <a:cubicBezTo>
                    <a:pt x="1057" y="478"/>
                    <a:pt x="1043" y="477"/>
                    <a:pt x="1036" y="466"/>
                  </a:cubicBezTo>
                  <a:lnTo>
                    <a:pt x="1036" y="466"/>
                  </a:lnTo>
                  <a:cubicBezTo>
                    <a:pt x="1027" y="453"/>
                    <a:pt x="1030" y="434"/>
                    <a:pt x="1028" y="419"/>
                  </a:cubicBezTo>
                  <a:lnTo>
                    <a:pt x="1028" y="419"/>
                  </a:lnTo>
                  <a:cubicBezTo>
                    <a:pt x="1025" y="394"/>
                    <a:pt x="1013" y="349"/>
                    <a:pt x="985" y="342"/>
                  </a:cubicBezTo>
                  <a:lnTo>
                    <a:pt x="985" y="342"/>
                  </a:lnTo>
                  <a:cubicBezTo>
                    <a:pt x="937" y="329"/>
                    <a:pt x="926" y="387"/>
                    <a:pt x="944" y="418"/>
                  </a:cubicBezTo>
                  <a:lnTo>
                    <a:pt x="944" y="418"/>
                  </a:lnTo>
                  <a:cubicBezTo>
                    <a:pt x="972" y="470"/>
                    <a:pt x="996" y="525"/>
                    <a:pt x="1025" y="578"/>
                  </a:cubicBezTo>
                  <a:lnTo>
                    <a:pt x="1025" y="578"/>
                  </a:lnTo>
                  <a:cubicBezTo>
                    <a:pt x="1039" y="604"/>
                    <a:pt x="1056" y="633"/>
                    <a:pt x="1009" y="638"/>
                  </a:cubicBezTo>
                  <a:lnTo>
                    <a:pt x="1009" y="638"/>
                  </a:lnTo>
                  <a:cubicBezTo>
                    <a:pt x="962" y="642"/>
                    <a:pt x="975" y="589"/>
                    <a:pt x="942" y="578"/>
                  </a:cubicBezTo>
                  <a:lnTo>
                    <a:pt x="942" y="578"/>
                  </a:lnTo>
                  <a:cubicBezTo>
                    <a:pt x="921" y="571"/>
                    <a:pt x="915" y="592"/>
                    <a:pt x="898" y="596"/>
                  </a:cubicBezTo>
                  <a:lnTo>
                    <a:pt x="898" y="596"/>
                  </a:lnTo>
                  <a:cubicBezTo>
                    <a:pt x="879" y="601"/>
                    <a:pt x="883" y="593"/>
                    <a:pt x="866" y="588"/>
                  </a:cubicBezTo>
                  <a:lnTo>
                    <a:pt x="866" y="588"/>
                  </a:lnTo>
                  <a:cubicBezTo>
                    <a:pt x="837" y="580"/>
                    <a:pt x="810" y="601"/>
                    <a:pt x="782" y="585"/>
                  </a:cubicBezTo>
                  <a:lnTo>
                    <a:pt x="782" y="585"/>
                  </a:lnTo>
                  <a:cubicBezTo>
                    <a:pt x="779" y="595"/>
                    <a:pt x="781" y="606"/>
                    <a:pt x="785" y="616"/>
                  </a:cubicBezTo>
                  <a:lnTo>
                    <a:pt x="785" y="616"/>
                  </a:lnTo>
                  <a:cubicBezTo>
                    <a:pt x="780" y="614"/>
                    <a:pt x="774" y="614"/>
                    <a:pt x="768" y="614"/>
                  </a:cubicBezTo>
                  <a:lnTo>
                    <a:pt x="768" y="614"/>
                  </a:lnTo>
                  <a:cubicBezTo>
                    <a:pt x="760" y="614"/>
                    <a:pt x="752" y="613"/>
                    <a:pt x="747" y="608"/>
                  </a:cubicBezTo>
                  <a:lnTo>
                    <a:pt x="747" y="608"/>
                  </a:lnTo>
                  <a:cubicBezTo>
                    <a:pt x="746" y="607"/>
                    <a:pt x="745" y="607"/>
                    <a:pt x="745" y="606"/>
                  </a:cubicBezTo>
                  <a:lnTo>
                    <a:pt x="745" y="606"/>
                  </a:lnTo>
                  <a:lnTo>
                    <a:pt x="745" y="606"/>
                  </a:lnTo>
                  <a:cubicBezTo>
                    <a:pt x="744" y="605"/>
                    <a:pt x="744" y="604"/>
                    <a:pt x="744" y="604"/>
                  </a:cubicBezTo>
                  <a:lnTo>
                    <a:pt x="744" y="604"/>
                  </a:lnTo>
                  <a:cubicBezTo>
                    <a:pt x="743" y="602"/>
                    <a:pt x="742" y="600"/>
                    <a:pt x="741" y="597"/>
                  </a:cubicBezTo>
                  <a:lnTo>
                    <a:pt x="741" y="597"/>
                  </a:lnTo>
                  <a:cubicBezTo>
                    <a:pt x="741" y="596"/>
                    <a:pt x="741" y="594"/>
                    <a:pt x="741" y="592"/>
                  </a:cubicBezTo>
                  <a:lnTo>
                    <a:pt x="741" y="592"/>
                  </a:lnTo>
                  <a:cubicBezTo>
                    <a:pt x="743" y="577"/>
                    <a:pt x="760" y="556"/>
                    <a:pt x="768" y="548"/>
                  </a:cubicBezTo>
                  <a:lnTo>
                    <a:pt x="768" y="548"/>
                  </a:lnTo>
                  <a:cubicBezTo>
                    <a:pt x="769" y="547"/>
                    <a:pt x="770" y="546"/>
                    <a:pt x="771" y="546"/>
                  </a:cubicBezTo>
                  <a:lnTo>
                    <a:pt x="771" y="546"/>
                  </a:lnTo>
                  <a:cubicBezTo>
                    <a:pt x="773" y="544"/>
                    <a:pt x="774" y="542"/>
                    <a:pt x="776" y="540"/>
                  </a:cubicBezTo>
                  <a:lnTo>
                    <a:pt x="776" y="540"/>
                  </a:lnTo>
                  <a:cubicBezTo>
                    <a:pt x="779" y="538"/>
                    <a:pt x="782" y="534"/>
                    <a:pt x="783" y="530"/>
                  </a:cubicBezTo>
                  <a:lnTo>
                    <a:pt x="783" y="530"/>
                  </a:lnTo>
                  <a:cubicBezTo>
                    <a:pt x="784" y="528"/>
                    <a:pt x="784" y="526"/>
                    <a:pt x="783" y="523"/>
                  </a:cubicBezTo>
                  <a:lnTo>
                    <a:pt x="777" y="495"/>
                  </a:lnTo>
                  <a:lnTo>
                    <a:pt x="777" y="495"/>
                  </a:lnTo>
                  <a:cubicBezTo>
                    <a:pt x="777" y="492"/>
                    <a:pt x="777" y="489"/>
                    <a:pt x="776" y="487"/>
                  </a:cubicBezTo>
                  <a:lnTo>
                    <a:pt x="776" y="487"/>
                  </a:lnTo>
                  <a:cubicBezTo>
                    <a:pt x="775" y="485"/>
                    <a:pt x="775" y="483"/>
                    <a:pt x="775" y="482"/>
                  </a:cubicBezTo>
                  <a:lnTo>
                    <a:pt x="775" y="482"/>
                  </a:lnTo>
                  <a:lnTo>
                    <a:pt x="775" y="482"/>
                  </a:lnTo>
                  <a:cubicBezTo>
                    <a:pt x="775" y="479"/>
                    <a:pt x="774" y="477"/>
                    <a:pt x="774" y="475"/>
                  </a:cubicBezTo>
                  <a:lnTo>
                    <a:pt x="774" y="475"/>
                  </a:lnTo>
                  <a:cubicBezTo>
                    <a:pt x="774" y="474"/>
                    <a:pt x="774" y="473"/>
                    <a:pt x="774" y="473"/>
                  </a:cubicBezTo>
                  <a:lnTo>
                    <a:pt x="774" y="473"/>
                  </a:lnTo>
                  <a:cubicBezTo>
                    <a:pt x="774" y="472"/>
                    <a:pt x="774" y="471"/>
                    <a:pt x="775" y="470"/>
                  </a:cubicBezTo>
                  <a:lnTo>
                    <a:pt x="775" y="470"/>
                  </a:lnTo>
                  <a:cubicBezTo>
                    <a:pt x="775" y="470"/>
                    <a:pt x="775" y="469"/>
                    <a:pt x="775" y="468"/>
                  </a:cubicBezTo>
                  <a:lnTo>
                    <a:pt x="775" y="468"/>
                  </a:lnTo>
                  <a:cubicBezTo>
                    <a:pt x="775" y="466"/>
                    <a:pt x="776" y="464"/>
                    <a:pt x="777" y="462"/>
                  </a:cubicBezTo>
                  <a:lnTo>
                    <a:pt x="777" y="462"/>
                  </a:lnTo>
                  <a:cubicBezTo>
                    <a:pt x="782" y="455"/>
                    <a:pt x="785" y="452"/>
                    <a:pt x="784" y="445"/>
                  </a:cubicBezTo>
                  <a:lnTo>
                    <a:pt x="784" y="445"/>
                  </a:lnTo>
                  <a:cubicBezTo>
                    <a:pt x="784" y="443"/>
                    <a:pt x="783" y="440"/>
                    <a:pt x="781" y="438"/>
                  </a:cubicBezTo>
                  <a:lnTo>
                    <a:pt x="781" y="438"/>
                  </a:lnTo>
                  <a:cubicBezTo>
                    <a:pt x="780" y="435"/>
                    <a:pt x="778" y="432"/>
                    <a:pt x="775" y="430"/>
                  </a:cubicBezTo>
                  <a:lnTo>
                    <a:pt x="775" y="430"/>
                  </a:lnTo>
                  <a:lnTo>
                    <a:pt x="775" y="430"/>
                  </a:lnTo>
                  <a:cubicBezTo>
                    <a:pt x="774" y="429"/>
                    <a:pt x="774" y="428"/>
                    <a:pt x="773" y="427"/>
                  </a:cubicBezTo>
                  <a:lnTo>
                    <a:pt x="773" y="427"/>
                  </a:lnTo>
                  <a:cubicBezTo>
                    <a:pt x="772" y="427"/>
                    <a:pt x="771" y="426"/>
                    <a:pt x="771" y="425"/>
                  </a:cubicBezTo>
                  <a:lnTo>
                    <a:pt x="771" y="425"/>
                  </a:lnTo>
                  <a:cubicBezTo>
                    <a:pt x="768" y="422"/>
                    <a:pt x="764" y="419"/>
                    <a:pt x="761" y="417"/>
                  </a:cubicBezTo>
                  <a:lnTo>
                    <a:pt x="761" y="417"/>
                  </a:lnTo>
                  <a:cubicBezTo>
                    <a:pt x="759" y="415"/>
                    <a:pt x="757" y="414"/>
                    <a:pt x="754" y="413"/>
                  </a:cubicBezTo>
                  <a:lnTo>
                    <a:pt x="754" y="413"/>
                  </a:lnTo>
                  <a:cubicBezTo>
                    <a:pt x="745" y="409"/>
                    <a:pt x="735" y="407"/>
                    <a:pt x="726" y="402"/>
                  </a:cubicBezTo>
                  <a:lnTo>
                    <a:pt x="726" y="402"/>
                  </a:lnTo>
                  <a:cubicBezTo>
                    <a:pt x="711" y="390"/>
                    <a:pt x="692" y="365"/>
                    <a:pt x="671" y="364"/>
                  </a:cubicBezTo>
                  <a:lnTo>
                    <a:pt x="671" y="364"/>
                  </a:lnTo>
                  <a:cubicBezTo>
                    <a:pt x="668" y="364"/>
                    <a:pt x="662" y="365"/>
                    <a:pt x="656" y="364"/>
                  </a:cubicBezTo>
                  <a:lnTo>
                    <a:pt x="656" y="364"/>
                  </a:lnTo>
                  <a:cubicBezTo>
                    <a:pt x="656" y="364"/>
                    <a:pt x="655" y="363"/>
                    <a:pt x="654" y="363"/>
                  </a:cubicBezTo>
                  <a:lnTo>
                    <a:pt x="654" y="363"/>
                  </a:lnTo>
                  <a:cubicBezTo>
                    <a:pt x="654" y="362"/>
                    <a:pt x="654" y="362"/>
                    <a:pt x="653" y="362"/>
                  </a:cubicBezTo>
                  <a:lnTo>
                    <a:pt x="653" y="362"/>
                  </a:lnTo>
                  <a:cubicBezTo>
                    <a:pt x="653" y="362"/>
                    <a:pt x="653" y="361"/>
                    <a:pt x="652" y="361"/>
                  </a:cubicBezTo>
                  <a:lnTo>
                    <a:pt x="652" y="361"/>
                  </a:lnTo>
                  <a:cubicBezTo>
                    <a:pt x="652" y="361"/>
                    <a:pt x="652" y="361"/>
                    <a:pt x="651" y="360"/>
                  </a:cubicBezTo>
                  <a:lnTo>
                    <a:pt x="651" y="360"/>
                  </a:lnTo>
                  <a:cubicBezTo>
                    <a:pt x="651" y="360"/>
                    <a:pt x="650" y="360"/>
                    <a:pt x="650" y="359"/>
                  </a:cubicBezTo>
                  <a:lnTo>
                    <a:pt x="650" y="359"/>
                  </a:lnTo>
                  <a:cubicBezTo>
                    <a:pt x="649" y="358"/>
                    <a:pt x="647" y="356"/>
                    <a:pt x="645" y="355"/>
                  </a:cubicBezTo>
                  <a:lnTo>
                    <a:pt x="645" y="355"/>
                  </a:lnTo>
                  <a:cubicBezTo>
                    <a:pt x="644" y="354"/>
                    <a:pt x="643" y="353"/>
                    <a:pt x="642" y="352"/>
                  </a:cubicBezTo>
                  <a:lnTo>
                    <a:pt x="642" y="352"/>
                  </a:lnTo>
                  <a:cubicBezTo>
                    <a:pt x="640" y="351"/>
                    <a:pt x="639" y="349"/>
                    <a:pt x="638" y="348"/>
                  </a:cubicBezTo>
                  <a:lnTo>
                    <a:pt x="638" y="348"/>
                  </a:lnTo>
                  <a:lnTo>
                    <a:pt x="638" y="348"/>
                  </a:lnTo>
                  <a:cubicBezTo>
                    <a:pt x="637" y="347"/>
                    <a:pt x="636" y="346"/>
                    <a:pt x="636" y="345"/>
                  </a:cubicBezTo>
                  <a:lnTo>
                    <a:pt x="636" y="345"/>
                  </a:lnTo>
                  <a:lnTo>
                    <a:pt x="636" y="345"/>
                  </a:lnTo>
                  <a:cubicBezTo>
                    <a:pt x="633" y="342"/>
                    <a:pt x="632" y="339"/>
                    <a:pt x="630" y="335"/>
                  </a:cubicBezTo>
                  <a:lnTo>
                    <a:pt x="630" y="335"/>
                  </a:lnTo>
                  <a:cubicBezTo>
                    <a:pt x="630" y="333"/>
                    <a:pt x="630" y="330"/>
                    <a:pt x="629" y="327"/>
                  </a:cubicBezTo>
                  <a:lnTo>
                    <a:pt x="629" y="327"/>
                  </a:lnTo>
                  <a:cubicBezTo>
                    <a:pt x="629" y="327"/>
                    <a:pt x="629" y="325"/>
                    <a:pt x="629" y="324"/>
                  </a:cubicBezTo>
                  <a:lnTo>
                    <a:pt x="629" y="324"/>
                  </a:lnTo>
                  <a:cubicBezTo>
                    <a:pt x="629" y="322"/>
                    <a:pt x="628" y="319"/>
                    <a:pt x="628" y="318"/>
                  </a:cubicBezTo>
                  <a:lnTo>
                    <a:pt x="628" y="317"/>
                  </a:lnTo>
                  <a:lnTo>
                    <a:pt x="628" y="317"/>
                  </a:lnTo>
                  <a:cubicBezTo>
                    <a:pt x="627" y="315"/>
                    <a:pt x="626" y="312"/>
                    <a:pt x="626" y="309"/>
                  </a:cubicBezTo>
                  <a:lnTo>
                    <a:pt x="626" y="309"/>
                  </a:lnTo>
                  <a:cubicBezTo>
                    <a:pt x="625" y="308"/>
                    <a:pt x="625" y="308"/>
                    <a:pt x="624" y="307"/>
                  </a:cubicBezTo>
                  <a:lnTo>
                    <a:pt x="624" y="307"/>
                  </a:lnTo>
                  <a:cubicBezTo>
                    <a:pt x="624" y="305"/>
                    <a:pt x="623" y="304"/>
                    <a:pt x="623" y="303"/>
                  </a:cubicBezTo>
                  <a:lnTo>
                    <a:pt x="623" y="303"/>
                  </a:lnTo>
                  <a:lnTo>
                    <a:pt x="623" y="303"/>
                  </a:lnTo>
                  <a:cubicBezTo>
                    <a:pt x="622" y="301"/>
                    <a:pt x="621" y="299"/>
                    <a:pt x="620" y="298"/>
                  </a:cubicBezTo>
                  <a:lnTo>
                    <a:pt x="620" y="298"/>
                  </a:lnTo>
                  <a:lnTo>
                    <a:pt x="620" y="298"/>
                  </a:lnTo>
                  <a:cubicBezTo>
                    <a:pt x="619" y="296"/>
                    <a:pt x="618" y="294"/>
                    <a:pt x="616" y="293"/>
                  </a:cubicBezTo>
                  <a:lnTo>
                    <a:pt x="616" y="293"/>
                  </a:lnTo>
                  <a:cubicBezTo>
                    <a:pt x="615" y="292"/>
                    <a:pt x="615" y="291"/>
                    <a:pt x="614" y="291"/>
                  </a:cubicBezTo>
                  <a:lnTo>
                    <a:pt x="614" y="291"/>
                  </a:lnTo>
                  <a:lnTo>
                    <a:pt x="614" y="291"/>
                  </a:lnTo>
                  <a:lnTo>
                    <a:pt x="614" y="291"/>
                  </a:lnTo>
                  <a:cubicBezTo>
                    <a:pt x="612" y="288"/>
                    <a:pt x="609" y="287"/>
                    <a:pt x="606" y="286"/>
                  </a:cubicBezTo>
                  <a:lnTo>
                    <a:pt x="606" y="286"/>
                  </a:lnTo>
                  <a:lnTo>
                    <a:pt x="606" y="286"/>
                  </a:lnTo>
                  <a:lnTo>
                    <a:pt x="606" y="286"/>
                  </a:lnTo>
                  <a:cubicBezTo>
                    <a:pt x="605" y="285"/>
                    <a:pt x="603" y="284"/>
                    <a:pt x="600" y="284"/>
                  </a:cubicBezTo>
                  <a:lnTo>
                    <a:pt x="600" y="284"/>
                  </a:lnTo>
                  <a:cubicBezTo>
                    <a:pt x="589" y="280"/>
                    <a:pt x="580" y="284"/>
                    <a:pt x="568" y="286"/>
                  </a:cubicBezTo>
                  <a:lnTo>
                    <a:pt x="568" y="286"/>
                  </a:lnTo>
                  <a:cubicBezTo>
                    <a:pt x="568" y="286"/>
                    <a:pt x="567" y="286"/>
                    <a:pt x="566" y="286"/>
                  </a:cubicBezTo>
                  <a:lnTo>
                    <a:pt x="566" y="286"/>
                  </a:lnTo>
                  <a:cubicBezTo>
                    <a:pt x="565" y="286"/>
                    <a:pt x="564" y="287"/>
                    <a:pt x="563" y="287"/>
                  </a:cubicBezTo>
                  <a:lnTo>
                    <a:pt x="563" y="287"/>
                  </a:lnTo>
                  <a:cubicBezTo>
                    <a:pt x="562" y="287"/>
                    <a:pt x="560" y="287"/>
                    <a:pt x="559" y="287"/>
                  </a:cubicBezTo>
                  <a:lnTo>
                    <a:pt x="559" y="287"/>
                  </a:lnTo>
                  <a:lnTo>
                    <a:pt x="559" y="287"/>
                  </a:lnTo>
                  <a:cubicBezTo>
                    <a:pt x="558" y="286"/>
                    <a:pt x="557" y="286"/>
                    <a:pt x="557" y="286"/>
                  </a:cubicBezTo>
                  <a:lnTo>
                    <a:pt x="557" y="286"/>
                  </a:lnTo>
                  <a:lnTo>
                    <a:pt x="557" y="286"/>
                  </a:lnTo>
                  <a:cubicBezTo>
                    <a:pt x="556" y="285"/>
                    <a:pt x="555" y="285"/>
                    <a:pt x="555" y="284"/>
                  </a:cubicBezTo>
                  <a:lnTo>
                    <a:pt x="555" y="284"/>
                  </a:lnTo>
                  <a:cubicBezTo>
                    <a:pt x="553" y="282"/>
                    <a:pt x="552" y="278"/>
                    <a:pt x="549" y="272"/>
                  </a:cubicBezTo>
                  <a:lnTo>
                    <a:pt x="549" y="272"/>
                  </a:lnTo>
                  <a:cubicBezTo>
                    <a:pt x="549" y="271"/>
                    <a:pt x="548" y="271"/>
                    <a:pt x="548" y="270"/>
                  </a:cubicBezTo>
                  <a:lnTo>
                    <a:pt x="548" y="270"/>
                  </a:lnTo>
                  <a:cubicBezTo>
                    <a:pt x="547" y="268"/>
                    <a:pt x="546" y="267"/>
                    <a:pt x="545" y="266"/>
                  </a:cubicBezTo>
                  <a:lnTo>
                    <a:pt x="545" y="266"/>
                  </a:lnTo>
                  <a:cubicBezTo>
                    <a:pt x="543" y="263"/>
                    <a:pt x="541" y="261"/>
                    <a:pt x="539" y="259"/>
                  </a:cubicBezTo>
                  <a:lnTo>
                    <a:pt x="539" y="259"/>
                  </a:lnTo>
                  <a:cubicBezTo>
                    <a:pt x="538" y="258"/>
                    <a:pt x="538" y="258"/>
                    <a:pt x="537" y="257"/>
                  </a:cubicBezTo>
                  <a:lnTo>
                    <a:pt x="537" y="257"/>
                  </a:lnTo>
                  <a:cubicBezTo>
                    <a:pt x="533" y="254"/>
                    <a:pt x="529" y="251"/>
                    <a:pt x="525" y="249"/>
                  </a:cubicBezTo>
                  <a:lnTo>
                    <a:pt x="525" y="249"/>
                  </a:lnTo>
                  <a:cubicBezTo>
                    <a:pt x="522" y="247"/>
                    <a:pt x="518" y="246"/>
                    <a:pt x="515" y="246"/>
                  </a:cubicBezTo>
                  <a:lnTo>
                    <a:pt x="515" y="246"/>
                  </a:lnTo>
                  <a:lnTo>
                    <a:pt x="515" y="246"/>
                  </a:lnTo>
                  <a:lnTo>
                    <a:pt x="515" y="246"/>
                  </a:lnTo>
                  <a:cubicBezTo>
                    <a:pt x="507" y="244"/>
                    <a:pt x="491" y="241"/>
                    <a:pt x="482" y="237"/>
                  </a:cubicBezTo>
                  <a:lnTo>
                    <a:pt x="482" y="237"/>
                  </a:lnTo>
                  <a:lnTo>
                    <a:pt x="481" y="236"/>
                  </a:lnTo>
                  <a:lnTo>
                    <a:pt x="481" y="236"/>
                  </a:lnTo>
                  <a:lnTo>
                    <a:pt x="480" y="236"/>
                  </a:lnTo>
                  <a:lnTo>
                    <a:pt x="480" y="236"/>
                  </a:lnTo>
                  <a:cubicBezTo>
                    <a:pt x="479" y="235"/>
                    <a:pt x="479" y="235"/>
                    <a:pt x="479" y="235"/>
                  </a:cubicBezTo>
                  <a:lnTo>
                    <a:pt x="479" y="235"/>
                  </a:lnTo>
                  <a:cubicBezTo>
                    <a:pt x="470" y="229"/>
                    <a:pt x="463" y="222"/>
                    <a:pt x="452" y="217"/>
                  </a:cubicBezTo>
                  <a:lnTo>
                    <a:pt x="452" y="217"/>
                  </a:lnTo>
                  <a:cubicBezTo>
                    <a:pt x="441" y="212"/>
                    <a:pt x="432" y="212"/>
                    <a:pt x="419" y="212"/>
                  </a:cubicBezTo>
                  <a:lnTo>
                    <a:pt x="419" y="212"/>
                  </a:lnTo>
                  <a:cubicBezTo>
                    <a:pt x="407" y="212"/>
                    <a:pt x="395" y="212"/>
                    <a:pt x="384" y="216"/>
                  </a:cubicBezTo>
                  <a:lnTo>
                    <a:pt x="384" y="216"/>
                  </a:lnTo>
                  <a:cubicBezTo>
                    <a:pt x="378" y="217"/>
                    <a:pt x="374" y="220"/>
                    <a:pt x="370" y="223"/>
                  </a:cubicBezTo>
                  <a:lnTo>
                    <a:pt x="370" y="223"/>
                  </a:lnTo>
                  <a:cubicBezTo>
                    <a:pt x="368" y="223"/>
                    <a:pt x="367" y="223"/>
                    <a:pt x="366" y="223"/>
                  </a:cubicBezTo>
                  <a:lnTo>
                    <a:pt x="366" y="223"/>
                  </a:lnTo>
                  <a:cubicBezTo>
                    <a:pt x="363" y="223"/>
                    <a:pt x="361" y="224"/>
                    <a:pt x="358" y="224"/>
                  </a:cubicBezTo>
                  <a:lnTo>
                    <a:pt x="358" y="224"/>
                  </a:lnTo>
                  <a:cubicBezTo>
                    <a:pt x="357" y="224"/>
                    <a:pt x="355" y="224"/>
                    <a:pt x="353" y="224"/>
                  </a:cubicBezTo>
                  <a:lnTo>
                    <a:pt x="353" y="224"/>
                  </a:lnTo>
                  <a:cubicBezTo>
                    <a:pt x="348" y="223"/>
                    <a:pt x="345" y="223"/>
                    <a:pt x="340" y="223"/>
                  </a:cubicBezTo>
                  <a:lnTo>
                    <a:pt x="340" y="223"/>
                  </a:lnTo>
                  <a:cubicBezTo>
                    <a:pt x="338" y="223"/>
                    <a:pt x="337" y="222"/>
                    <a:pt x="335" y="222"/>
                  </a:cubicBezTo>
                  <a:lnTo>
                    <a:pt x="335" y="222"/>
                  </a:lnTo>
                  <a:cubicBezTo>
                    <a:pt x="332" y="222"/>
                    <a:pt x="328" y="222"/>
                    <a:pt x="326" y="221"/>
                  </a:cubicBezTo>
                  <a:lnTo>
                    <a:pt x="326" y="221"/>
                  </a:lnTo>
                  <a:cubicBezTo>
                    <a:pt x="320" y="220"/>
                    <a:pt x="315" y="220"/>
                    <a:pt x="310" y="219"/>
                  </a:cubicBezTo>
                  <a:lnTo>
                    <a:pt x="310" y="219"/>
                  </a:lnTo>
                  <a:cubicBezTo>
                    <a:pt x="308" y="218"/>
                    <a:pt x="307" y="218"/>
                    <a:pt x="306" y="218"/>
                  </a:cubicBezTo>
                  <a:lnTo>
                    <a:pt x="306" y="218"/>
                  </a:lnTo>
                  <a:cubicBezTo>
                    <a:pt x="305" y="218"/>
                    <a:pt x="303" y="218"/>
                    <a:pt x="301" y="218"/>
                  </a:cubicBezTo>
                  <a:lnTo>
                    <a:pt x="301" y="218"/>
                  </a:lnTo>
                  <a:cubicBezTo>
                    <a:pt x="299" y="217"/>
                    <a:pt x="298" y="217"/>
                    <a:pt x="296" y="217"/>
                  </a:cubicBezTo>
                  <a:lnTo>
                    <a:pt x="296" y="217"/>
                  </a:lnTo>
                  <a:cubicBezTo>
                    <a:pt x="295" y="217"/>
                    <a:pt x="293" y="217"/>
                    <a:pt x="293" y="217"/>
                  </a:cubicBezTo>
                  <a:lnTo>
                    <a:pt x="293" y="217"/>
                  </a:lnTo>
                  <a:cubicBezTo>
                    <a:pt x="257" y="216"/>
                    <a:pt x="229" y="226"/>
                    <a:pt x="202" y="244"/>
                  </a:cubicBezTo>
                  <a:lnTo>
                    <a:pt x="202" y="244"/>
                  </a:lnTo>
                  <a:cubicBezTo>
                    <a:pt x="188" y="253"/>
                    <a:pt x="174" y="258"/>
                    <a:pt x="163" y="270"/>
                  </a:cubicBezTo>
                  <a:lnTo>
                    <a:pt x="163" y="270"/>
                  </a:lnTo>
                  <a:cubicBezTo>
                    <a:pt x="151" y="283"/>
                    <a:pt x="150" y="296"/>
                    <a:pt x="142" y="310"/>
                  </a:cubicBezTo>
                  <a:lnTo>
                    <a:pt x="142" y="310"/>
                  </a:lnTo>
                  <a:cubicBezTo>
                    <a:pt x="125" y="338"/>
                    <a:pt x="93" y="308"/>
                    <a:pt x="74" y="339"/>
                  </a:cubicBezTo>
                  <a:lnTo>
                    <a:pt x="74" y="339"/>
                  </a:lnTo>
                  <a:cubicBezTo>
                    <a:pt x="66" y="352"/>
                    <a:pt x="70" y="369"/>
                    <a:pt x="64" y="382"/>
                  </a:cubicBezTo>
                  <a:lnTo>
                    <a:pt x="64" y="382"/>
                  </a:lnTo>
                  <a:cubicBezTo>
                    <a:pt x="57" y="398"/>
                    <a:pt x="48" y="402"/>
                    <a:pt x="38" y="413"/>
                  </a:cubicBezTo>
                  <a:lnTo>
                    <a:pt x="38" y="413"/>
                  </a:lnTo>
                  <a:cubicBezTo>
                    <a:pt x="38" y="419"/>
                    <a:pt x="28" y="420"/>
                    <a:pt x="24" y="422"/>
                  </a:cubicBezTo>
                  <a:lnTo>
                    <a:pt x="24" y="422"/>
                  </a:lnTo>
                  <a:cubicBezTo>
                    <a:pt x="24" y="405"/>
                    <a:pt x="18" y="387"/>
                    <a:pt x="17" y="369"/>
                  </a:cubicBezTo>
                  <a:lnTo>
                    <a:pt x="17" y="369"/>
                  </a:lnTo>
                  <a:cubicBezTo>
                    <a:pt x="13" y="347"/>
                    <a:pt x="11" y="324"/>
                    <a:pt x="9" y="299"/>
                  </a:cubicBezTo>
                  <a:lnTo>
                    <a:pt x="9" y="299"/>
                  </a:lnTo>
                  <a:cubicBezTo>
                    <a:pt x="7" y="276"/>
                    <a:pt x="5" y="253"/>
                    <a:pt x="4" y="233"/>
                  </a:cubicBezTo>
                  <a:lnTo>
                    <a:pt x="4" y="233"/>
                  </a:lnTo>
                  <a:cubicBezTo>
                    <a:pt x="2" y="222"/>
                    <a:pt x="1" y="212"/>
                    <a:pt x="0" y="201"/>
                  </a:cubicBezTo>
                  <a:lnTo>
                    <a:pt x="1035" y="14"/>
                  </a:lnTo>
                  <a:lnTo>
                    <a:pt x="1112" y="0"/>
                  </a:lnTo>
                  <a:lnTo>
                    <a:pt x="1199" y="396"/>
                  </a:lnTo>
                  <a:lnTo>
                    <a:pt x="1399" y="336"/>
                  </a:lnTo>
                  <a:lnTo>
                    <a:pt x="1399" y="336"/>
                  </a:lnTo>
                  <a:cubicBezTo>
                    <a:pt x="1414" y="379"/>
                    <a:pt x="1469" y="439"/>
                    <a:pt x="1446" y="487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3" name="Freeform 78">
              <a:extLst>
                <a:ext uri="{FF2B5EF4-FFF2-40B4-BE49-F238E27FC236}">
                  <a16:creationId xmlns:a16="http://schemas.microsoft.com/office/drawing/2014/main" id="{94F5B2ED-4FC3-A34C-86F2-378160F02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4830" y="3686788"/>
              <a:ext cx="365799" cy="728717"/>
            </a:xfrm>
            <a:custGeom>
              <a:avLst/>
              <a:gdLst>
                <a:gd name="T0" fmla="*/ 461 w 560"/>
                <a:gd name="T1" fmla="*/ 721 h 1114"/>
                <a:gd name="T2" fmla="*/ 443 w 560"/>
                <a:gd name="T3" fmla="*/ 673 h 1114"/>
                <a:gd name="T4" fmla="*/ 408 w 560"/>
                <a:gd name="T5" fmla="*/ 653 h 1114"/>
                <a:gd name="T6" fmla="*/ 395 w 560"/>
                <a:gd name="T7" fmla="*/ 633 h 1114"/>
                <a:gd name="T8" fmla="*/ 393 w 560"/>
                <a:gd name="T9" fmla="*/ 610 h 1114"/>
                <a:gd name="T10" fmla="*/ 385 w 560"/>
                <a:gd name="T11" fmla="*/ 590 h 1114"/>
                <a:gd name="T12" fmla="*/ 219 w 560"/>
                <a:gd name="T13" fmla="*/ 0 h 1114"/>
                <a:gd name="T14" fmla="*/ 191 w 560"/>
                <a:gd name="T15" fmla="*/ 16 h 1114"/>
                <a:gd name="T16" fmla="*/ 173 w 560"/>
                <a:gd name="T17" fmla="*/ 14 h 1114"/>
                <a:gd name="T18" fmla="*/ 159 w 560"/>
                <a:gd name="T19" fmla="*/ 31 h 1114"/>
                <a:gd name="T20" fmla="*/ 129 w 560"/>
                <a:gd name="T21" fmla="*/ 46 h 1114"/>
                <a:gd name="T22" fmla="*/ 120 w 560"/>
                <a:gd name="T23" fmla="*/ 115 h 1114"/>
                <a:gd name="T24" fmla="*/ 82 w 560"/>
                <a:gd name="T25" fmla="*/ 152 h 1114"/>
                <a:gd name="T26" fmla="*/ 82 w 560"/>
                <a:gd name="T27" fmla="*/ 167 h 1114"/>
                <a:gd name="T28" fmla="*/ 100 w 560"/>
                <a:gd name="T29" fmla="*/ 201 h 1114"/>
                <a:gd name="T30" fmla="*/ 100 w 560"/>
                <a:gd name="T31" fmla="*/ 222 h 1114"/>
                <a:gd name="T32" fmla="*/ 91 w 560"/>
                <a:gd name="T33" fmla="*/ 241 h 1114"/>
                <a:gd name="T34" fmla="*/ 91 w 560"/>
                <a:gd name="T35" fmla="*/ 279 h 1114"/>
                <a:gd name="T36" fmla="*/ 97 w 560"/>
                <a:gd name="T37" fmla="*/ 298 h 1114"/>
                <a:gd name="T38" fmla="*/ 97 w 560"/>
                <a:gd name="T39" fmla="*/ 319 h 1114"/>
                <a:gd name="T40" fmla="*/ 43 w 560"/>
                <a:gd name="T41" fmla="*/ 435 h 1114"/>
                <a:gd name="T42" fmla="*/ 9 w 560"/>
                <a:gd name="T43" fmla="*/ 461 h 1114"/>
                <a:gd name="T44" fmla="*/ 13 w 560"/>
                <a:gd name="T45" fmla="*/ 515 h 1114"/>
                <a:gd name="T46" fmla="*/ 26 w 560"/>
                <a:gd name="T47" fmla="*/ 557 h 1114"/>
                <a:gd name="T48" fmla="*/ 12 w 560"/>
                <a:gd name="T49" fmla="*/ 642 h 1114"/>
                <a:gd name="T50" fmla="*/ 23 w 560"/>
                <a:gd name="T51" fmla="*/ 684 h 1114"/>
                <a:gd name="T52" fmla="*/ 17 w 560"/>
                <a:gd name="T53" fmla="*/ 736 h 1114"/>
                <a:gd name="T54" fmla="*/ 9 w 560"/>
                <a:gd name="T55" fmla="*/ 778 h 1114"/>
                <a:gd name="T56" fmla="*/ 28 w 560"/>
                <a:gd name="T57" fmla="*/ 814 h 1114"/>
                <a:gd name="T58" fmla="*/ 18 w 560"/>
                <a:gd name="T59" fmla="*/ 855 h 1114"/>
                <a:gd name="T60" fmla="*/ 32 w 560"/>
                <a:gd name="T61" fmla="*/ 905 h 1114"/>
                <a:gd name="T62" fmla="*/ 20 w 560"/>
                <a:gd name="T63" fmla="*/ 996 h 1114"/>
                <a:gd name="T64" fmla="*/ 55 w 560"/>
                <a:gd name="T65" fmla="*/ 1082 h 1114"/>
                <a:gd name="T66" fmla="*/ 55 w 560"/>
                <a:gd name="T67" fmla="*/ 1113 h 1114"/>
                <a:gd name="T68" fmla="*/ 370 w 560"/>
                <a:gd name="T69" fmla="*/ 1036 h 1114"/>
                <a:gd name="T70" fmla="*/ 404 w 560"/>
                <a:gd name="T71" fmla="*/ 1015 h 1114"/>
                <a:gd name="T72" fmla="*/ 456 w 560"/>
                <a:gd name="T73" fmla="*/ 964 h 1114"/>
                <a:gd name="T74" fmla="*/ 502 w 560"/>
                <a:gd name="T75" fmla="*/ 914 h 1114"/>
                <a:gd name="T76" fmla="*/ 548 w 560"/>
                <a:gd name="T77" fmla="*/ 880 h 1114"/>
                <a:gd name="T78" fmla="*/ 555 w 560"/>
                <a:gd name="T79" fmla="*/ 852 h 1114"/>
                <a:gd name="T80" fmla="*/ 557 w 560"/>
                <a:gd name="T81" fmla="*/ 788 h 1114"/>
                <a:gd name="T82" fmla="*/ 557 w 560"/>
                <a:gd name="T83" fmla="*/ 785 h 1114"/>
                <a:gd name="T84" fmla="*/ 557 w 560"/>
                <a:gd name="T85" fmla="*/ 785 h 1114"/>
                <a:gd name="T86" fmla="*/ 497 w 560"/>
                <a:gd name="T87" fmla="*/ 762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0" h="1114">
                  <a:moveTo>
                    <a:pt x="461" y="721"/>
                  </a:moveTo>
                  <a:lnTo>
                    <a:pt x="461" y="721"/>
                  </a:lnTo>
                  <a:cubicBezTo>
                    <a:pt x="456" y="709"/>
                    <a:pt x="456" y="683"/>
                    <a:pt x="443" y="673"/>
                  </a:cubicBezTo>
                  <a:lnTo>
                    <a:pt x="443" y="673"/>
                  </a:lnTo>
                  <a:cubicBezTo>
                    <a:pt x="433" y="666"/>
                    <a:pt x="418" y="663"/>
                    <a:pt x="408" y="653"/>
                  </a:cubicBezTo>
                  <a:lnTo>
                    <a:pt x="408" y="653"/>
                  </a:lnTo>
                  <a:cubicBezTo>
                    <a:pt x="403" y="646"/>
                    <a:pt x="398" y="638"/>
                    <a:pt x="395" y="633"/>
                  </a:cubicBezTo>
                  <a:lnTo>
                    <a:pt x="395" y="633"/>
                  </a:lnTo>
                  <a:cubicBezTo>
                    <a:pt x="393" y="625"/>
                    <a:pt x="393" y="618"/>
                    <a:pt x="393" y="610"/>
                  </a:cubicBezTo>
                  <a:lnTo>
                    <a:pt x="393" y="610"/>
                  </a:lnTo>
                  <a:cubicBezTo>
                    <a:pt x="393" y="602"/>
                    <a:pt x="388" y="598"/>
                    <a:pt x="385" y="590"/>
                  </a:cubicBezTo>
                  <a:lnTo>
                    <a:pt x="385" y="590"/>
                  </a:lnTo>
                  <a:cubicBezTo>
                    <a:pt x="382" y="584"/>
                    <a:pt x="380" y="575"/>
                    <a:pt x="376" y="567"/>
                  </a:cubicBezTo>
                  <a:lnTo>
                    <a:pt x="219" y="0"/>
                  </a:lnTo>
                  <a:lnTo>
                    <a:pt x="219" y="0"/>
                  </a:lnTo>
                  <a:cubicBezTo>
                    <a:pt x="211" y="7"/>
                    <a:pt x="204" y="17"/>
                    <a:pt x="191" y="16"/>
                  </a:cubicBezTo>
                  <a:lnTo>
                    <a:pt x="191" y="16"/>
                  </a:lnTo>
                  <a:cubicBezTo>
                    <a:pt x="183" y="15"/>
                    <a:pt x="181" y="9"/>
                    <a:pt x="173" y="14"/>
                  </a:cubicBezTo>
                  <a:lnTo>
                    <a:pt x="173" y="14"/>
                  </a:lnTo>
                  <a:cubicBezTo>
                    <a:pt x="166" y="17"/>
                    <a:pt x="166" y="28"/>
                    <a:pt x="159" y="31"/>
                  </a:cubicBezTo>
                  <a:lnTo>
                    <a:pt x="159" y="31"/>
                  </a:lnTo>
                  <a:cubicBezTo>
                    <a:pt x="144" y="40"/>
                    <a:pt x="136" y="26"/>
                    <a:pt x="129" y="46"/>
                  </a:cubicBezTo>
                  <a:lnTo>
                    <a:pt x="129" y="46"/>
                  </a:lnTo>
                  <a:cubicBezTo>
                    <a:pt x="121" y="68"/>
                    <a:pt x="129" y="94"/>
                    <a:pt x="120" y="115"/>
                  </a:cubicBezTo>
                  <a:lnTo>
                    <a:pt x="120" y="115"/>
                  </a:lnTo>
                  <a:cubicBezTo>
                    <a:pt x="113" y="132"/>
                    <a:pt x="97" y="144"/>
                    <a:pt x="82" y="152"/>
                  </a:cubicBezTo>
                  <a:lnTo>
                    <a:pt x="82" y="152"/>
                  </a:lnTo>
                  <a:cubicBezTo>
                    <a:pt x="81" y="157"/>
                    <a:pt x="81" y="162"/>
                    <a:pt x="82" y="167"/>
                  </a:cubicBezTo>
                  <a:lnTo>
                    <a:pt x="82" y="167"/>
                  </a:lnTo>
                  <a:cubicBezTo>
                    <a:pt x="85" y="180"/>
                    <a:pt x="97" y="188"/>
                    <a:pt x="100" y="201"/>
                  </a:cubicBezTo>
                  <a:lnTo>
                    <a:pt x="100" y="201"/>
                  </a:lnTo>
                  <a:cubicBezTo>
                    <a:pt x="103" y="209"/>
                    <a:pt x="105" y="215"/>
                    <a:pt x="100" y="222"/>
                  </a:cubicBezTo>
                  <a:lnTo>
                    <a:pt x="100" y="222"/>
                  </a:lnTo>
                  <a:cubicBezTo>
                    <a:pt x="97" y="230"/>
                    <a:pt x="93" y="234"/>
                    <a:pt x="91" y="241"/>
                  </a:cubicBezTo>
                  <a:lnTo>
                    <a:pt x="91" y="241"/>
                  </a:lnTo>
                  <a:cubicBezTo>
                    <a:pt x="87" y="255"/>
                    <a:pt x="85" y="266"/>
                    <a:pt x="91" y="279"/>
                  </a:cubicBezTo>
                  <a:lnTo>
                    <a:pt x="91" y="279"/>
                  </a:lnTo>
                  <a:cubicBezTo>
                    <a:pt x="93" y="287"/>
                    <a:pt x="97" y="292"/>
                    <a:pt x="97" y="298"/>
                  </a:cubicBezTo>
                  <a:lnTo>
                    <a:pt x="97" y="319"/>
                  </a:lnTo>
                  <a:lnTo>
                    <a:pt x="97" y="319"/>
                  </a:lnTo>
                  <a:cubicBezTo>
                    <a:pt x="97" y="363"/>
                    <a:pt x="69" y="402"/>
                    <a:pt x="43" y="435"/>
                  </a:cubicBezTo>
                  <a:lnTo>
                    <a:pt x="43" y="435"/>
                  </a:lnTo>
                  <a:cubicBezTo>
                    <a:pt x="34" y="447"/>
                    <a:pt x="18" y="448"/>
                    <a:pt x="9" y="461"/>
                  </a:cubicBezTo>
                  <a:lnTo>
                    <a:pt x="9" y="461"/>
                  </a:lnTo>
                  <a:cubicBezTo>
                    <a:pt x="0" y="478"/>
                    <a:pt x="9" y="498"/>
                    <a:pt x="13" y="515"/>
                  </a:cubicBezTo>
                  <a:lnTo>
                    <a:pt x="13" y="515"/>
                  </a:lnTo>
                  <a:cubicBezTo>
                    <a:pt x="16" y="529"/>
                    <a:pt x="24" y="542"/>
                    <a:pt x="26" y="557"/>
                  </a:cubicBezTo>
                  <a:lnTo>
                    <a:pt x="26" y="557"/>
                  </a:lnTo>
                  <a:cubicBezTo>
                    <a:pt x="33" y="585"/>
                    <a:pt x="18" y="616"/>
                    <a:pt x="12" y="642"/>
                  </a:cubicBezTo>
                  <a:lnTo>
                    <a:pt x="12" y="642"/>
                  </a:lnTo>
                  <a:cubicBezTo>
                    <a:pt x="9" y="659"/>
                    <a:pt x="20" y="669"/>
                    <a:pt x="23" y="684"/>
                  </a:cubicBezTo>
                  <a:lnTo>
                    <a:pt x="23" y="684"/>
                  </a:lnTo>
                  <a:cubicBezTo>
                    <a:pt x="25" y="700"/>
                    <a:pt x="20" y="721"/>
                    <a:pt x="17" y="736"/>
                  </a:cubicBezTo>
                  <a:lnTo>
                    <a:pt x="17" y="736"/>
                  </a:lnTo>
                  <a:cubicBezTo>
                    <a:pt x="14" y="750"/>
                    <a:pt x="5" y="764"/>
                    <a:pt x="9" y="778"/>
                  </a:cubicBezTo>
                  <a:lnTo>
                    <a:pt x="9" y="778"/>
                  </a:lnTo>
                  <a:cubicBezTo>
                    <a:pt x="14" y="791"/>
                    <a:pt x="29" y="795"/>
                    <a:pt x="28" y="814"/>
                  </a:cubicBezTo>
                  <a:lnTo>
                    <a:pt x="28" y="814"/>
                  </a:lnTo>
                  <a:cubicBezTo>
                    <a:pt x="28" y="828"/>
                    <a:pt x="17" y="840"/>
                    <a:pt x="18" y="855"/>
                  </a:cubicBezTo>
                  <a:lnTo>
                    <a:pt x="18" y="855"/>
                  </a:lnTo>
                  <a:cubicBezTo>
                    <a:pt x="18" y="873"/>
                    <a:pt x="29" y="887"/>
                    <a:pt x="32" y="905"/>
                  </a:cubicBezTo>
                  <a:lnTo>
                    <a:pt x="32" y="905"/>
                  </a:lnTo>
                  <a:cubicBezTo>
                    <a:pt x="37" y="939"/>
                    <a:pt x="14" y="963"/>
                    <a:pt x="20" y="996"/>
                  </a:cubicBezTo>
                  <a:lnTo>
                    <a:pt x="20" y="996"/>
                  </a:lnTo>
                  <a:cubicBezTo>
                    <a:pt x="28" y="1026"/>
                    <a:pt x="51" y="1052"/>
                    <a:pt x="55" y="1082"/>
                  </a:cubicBezTo>
                  <a:lnTo>
                    <a:pt x="55" y="1082"/>
                  </a:lnTo>
                  <a:cubicBezTo>
                    <a:pt x="56" y="1092"/>
                    <a:pt x="56" y="1103"/>
                    <a:pt x="55" y="1113"/>
                  </a:cubicBezTo>
                  <a:lnTo>
                    <a:pt x="55" y="1113"/>
                  </a:lnTo>
                  <a:cubicBezTo>
                    <a:pt x="180" y="1086"/>
                    <a:pt x="317" y="1055"/>
                    <a:pt x="370" y="1036"/>
                  </a:cubicBezTo>
                  <a:lnTo>
                    <a:pt x="370" y="1036"/>
                  </a:lnTo>
                  <a:cubicBezTo>
                    <a:pt x="383" y="1037"/>
                    <a:pt x="398" y="1024"/>
                    <a:pt x="404" y="1015"/>
                  </a:cubicBezTo>
                  <a:lnTo>
                    <a:pt x="404" y="1015"/>
                  </a:lnTo>
                  <a:cubicBezTo>
                    <a:pt x="420" y="998"/>
                    <a:pt x="439" y="981"/>
                    <a:pt x="456" y="964"/>
                  </a:cubicBezTo>
                  <a:lnTo>
                    <a:pt x="456" y="964"/>
                  </a:lnTo>
                  <a:cubicBezTo>
                    <a:pt x="472" y="948"/>
                    <a:pt x="483" y="930"/>
                    <a:pt x="502" y="914"/>
                  </a:cubicBezTo>
                  <a:lnTo>
                    <a:pt x="502" y="914"/>
                  </a:lnTo>
                  <a:cubicBezTo>
                    <a:pt x="513" y="907"/>
                    <a:pt x="533" y="891"/>
                    <a:pt x="548" y="880"/>
                  </a:cubicBezTo>
                  <a:lnTo>
                    <a:pt x="548" y="880"/>
                  </a:lnTo>
                  <a:lnTo>
                    <a:pt x="548" y="880"/>
                  </a:lnTo>
                  <a:cubicBezTo>
                    <a:pt x="550" y="871"/>
                    <a:pt x="553" y="861"/>
                    <a:pt x="555" y="852"/>
                  </a:cubicBezTo>
                  <a:lnTo>
                    <a:pt x="555" y="852"/>
                  </a:lnTo>
                  <a:cubicBezTo>
                    <a:pt x="559" y="830"/>
                    <a:pt x="556" y="810"/>
                    <a:pt x="557" y="788"/>
                  </a:cubicBezTo>
                  <a:lnTo>
                    <a:pt x="557" y="788"/>
                  </a:lnTo>
                  <a:cubicBezTo>
                    <a:pt x="557" y="788"/>
                    <a:pt x="557" y="786"/>
                    <a:pt x="557" y="785"/>
                  </a:cubicBezTo>
                  <a:lnTo>
                    <a:pt x="557" y="785"/>
                  </a:lnTo>
                  <a:lnTo>
                    <a:pt x="557" y="785"/>
                  </a:lnTo>
                  <a:cubicBezTo>
                    <a:pt x="540" y="772"/>
                    <a:pt x="511" y="774"/>
                    <a:pt x="497" y="762"/>
                  </a:cubicBezTo>
                  <a:lnTo>
                    <a:pt x="497" y="762"/>
                  </a:lnTo>
                  <a:cubicBezTo>
                    <a:pt x="482" y="750"/>
                    <a:pt x="464" y="742"/>
                    <a:pt x="461" y="721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4" name="Freeform 79">
              <a:extLst>
                <a:ext uri="{FF2B5EF4-FFF2-40B4-BE49-F238E27FC236}">
                  <a16:creationId xmlns:a16="http://schemas.microsoft.com/office/drawing/2014/main" id="{C08CE1DA-4682-E044-B376-65008E1D7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6738" y="4539358"/>
              <a:ext cx="388840" cy="339876"/>
            </a:xfrm>
            <a:custGeom>
              <a:avLst/>
              <a:gdLst>
                <a:gd name="T0" fmla="*/ 2 w 594"/>
                <a:gd name="T1" fmla="*/ 118 h 519"/>
                <a:gd name="T2" fmla="*/ 2 w 594"/>
                <a:gd name="T3" fmla="*/ 118 h 519"/>
                <a:gd name="T4" fmla="*/ 0 w 594"/>
                <a:gd name="T5" fmla="*/ 122 h 519"/>
                <a:gd name="T6" fmla="*/ 93 w 594"/>
                <a:gd name="T7" fmla="*/ 518 h 519"/>
                <a:gd name="T8" fmla="*/ 93 w 594"/>
                <a:gd name="T9" fmla="*/ 518 h 519"/>
                <a:gd name="T10" fmla="*/ 120 w 594"/>
                <a:gd name="T11" fmla="*/ 505 h 519"/>
                <a:gd name="T12" fmla="*/ 120 w 594"/>
                <a:gd name="T13" fmla="*/ 505 h 519"/>
                <a:gd name="T14" fmla="*/ 157 w 594"/>
                <a:gd name="T15" fmla="*/ 488 h 519"/>
                <a:gd name="T16" fmla="*/ 157 w 594"/>
                <a:gd name="T17" fmla="*/ 488 h 519"/>
                <a:gd name="T18" fmla="*/ 176 w 594"/>
                <a:gd name="T19" fmla="*/ 450 h 519"/>
                <a:gd name="T20" fmla="*/ 176 w 594"/>
                <a:gd name="T21" fmla="*/ 450 h 519"/>
                <a:gd name="T22" fmla="*/ 216 w 594"/>
                <a:gd name="T23" fmla="*/ 431 h 519"/>
                <a:gd name="T24" fmla="*/ 216 w 594"/>
                <a:gd name="T25" fmla="*/ 431 h 519"/>
                <a:gd name="T26" fmla="*/ 249 w 594"/>
                <a:gd name="T27" fmla="*/ 405 h 519"/>
                <a:gd name="T28" fmla="*/ 249 w 594"/>
                <a:gd name="T29" fmla="*/ 405 h 519"/>
                <a:gd name="T30" fmla="*/ 331 w 594"/>
                <a:gd name="T31" fmla="*/ 369 h 519"/>
                <a:gd name="T32" fmla="*/ 331 w 594"/>
                <a:gd name="T33" fmla="*/ 369 h 519"/>
                <a:gd name="T34" fmla="*/ 410 w 594"/>
                <a:gd name="T35" fmla="*/ 349 h 519"/>
                <a:gd name="T36" fmla="*/ 410 w 594"/>
                <a:gd name="T37" fmla="*/ 349 h 519"/>
                <a:gd name="T38" fmla="*/ 438 w 594"/>
                <a:gd name="T39" fmla="*/ 346 h 519"/>
                <a:gd name="T40" fmla="*/ 438 w 594"/>
                <a:gd name="T41" fmla="*/ 346 h 519"/>
                <a:gd name="T42" fmla="*/ 456 w 594"/>
                <a:gd name="T43" fmla="*/ 325 h 519"/>
                <a:gd name="T44" fmla="*/ 456 w 594"/>
                <a:gd name="T45" fmla="*/ 325 h 519"/>
                <a:gd name="T46" fmla="*/ 477 w 594"/>
                <a:gd name="T47" fmla="*/ 315 h 519"/>
                <a:gd name="T48" fmla="*/ 477 w 594"/>
                <a:gd name="T49" fmla="*/ 315 h 519"/>
                <a:gd name="T50" fmla="*/ 492 w 594"/>
                <a:gd name="T51" fmla="*/ 302 h 519"/>
                <a:gd name="T52" fmla="*/ 492 w 594"/>
                <a:gd name="T53" fmla="*/ 302 h 519"/>
                <a:gd name="T54" fmla="*/ 576 w 594"/>
                <a:gd name="T55" fmla="*/ 292 h 519"/>
                <a:gd name="T56" fmla="*/ 576 w 594"/>
                <a:gd name="T57" fmla="*/ 292 h 519"/>
                <a:gd name="T58" fmla="*/ 593 w 594"/>
                <a:gd name="T59" fmla="*/ 309 h 519"/>
                <a:gd name="T60" fmla="*/ 514 w 594"/>
                <a:gd name="T61" fmla="*/ 0 h 519"/>
                <a:gd name="T62" fmla="*/ 514 w 594"/>
                <a:gd name="T63" fmla="*/ 0 h 519"/>
                <a:gd name="T64" fmla="*/ 2 w 594"/>
                <a:gd name="T65" fmla="*/ 118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4" h="519">
                  <a:moveTo>
                    <a:pt x="2" y="118"/>
                  </a:moveTo>
                  <a:lnTo>
                    <a:pt x="2" y="118"/>
                  </a:lnTo>
                  <a:cubicBezTo>
                    <a:pt x="2" y="121"/>
                    <a:pt x="1" y="123"/>
                    <a:pt x="0" y="122"/>
                  </a:cubicBezTo>
                  <a:lnTo>
                    <a:pt x="93" y="518"/>
                  </a:lnTo>
                  <a:lnTo>
                    <a:pt x="93" y="518"/>
                  </a:lnTo>
                  <a:cubicBezTo>
                    <a:pt x="99" y="511"/>
                    <a:pt x="107" y="508"/>
                    <a:pt x="120" y="505"/>
                  </a:cubicBezTo>
                  <a:lnTo>
                    <a:pt x="120" y="505"/>
                  </a:lnTo>
                  <a:cubicBezTo>
                    <a:pt x="132" y="502"/>
                    <a:pt x="147" y="497"/>
                    <a:pt x="157" y="488"/>
                  </a:cubicBezTo>
                  <a:lnTo>
                    <a:pt x="157" y="488"/>
                  </a:lnTo>
                  <a:cubicBezTo>
                    <a:pt x="167" y="477"/>
                    <a:pt x="165" y="459"/>
                    <a:pt x="176" y="450"/>
                  </a:cubicBezTo>
                  <a:lnTo>
                    <a:pt x="176" y="450"/>
                  </a:lnTo>
                  <a:cubicBezTo>
                    <a:pt x="187" y="440"/>
                    <a:pt x="204" y="441"/>
                    <a:pt x="216" y="431"/>
                  </a:cubicBezTo>
                  <a:lnTo>
                    <a:pt x="216" y="431"/>
                  </a:lnTo>
                  <a:cubicBezTo>
                    <a:pt x="229" y="419"/>
                    <a:pt x="231" y="408"/>
                    <a:pt x="249" y="405"/>
                  </a:cubicBezTo>
                  <a:lnTo>
                    <a:pt x="249" y="405"/>
                  </a:lnTo>
                  <a:cubicBezTo>
                    <a:pt x="279" y="400"/>
                    <a:pt x="302" y="377"/>
                    <a:pt x="331" y="369"/>
                  </a:cubicBezTo>
                  <a:lnTo>
                    <a:pt x="331" y="369"/>
                  </a:lnTo>
                  <a:cubicBezTo>
                    <a:pt x="356" y="362"/>
                    <a:pt x="385" y="353"/>
                    <a:pt x="410" y="349"/>
                  </a:cubicBezTo>
                  <a:lnTo>
                    <a:pt x="410" y="349"/>
                  </a:lnTo>
                  <a:cubicBezTo>
                    <a:pt x="420" y="348"/>
                    <a:pt x="428" y="351"/>
                    <a:pt x="438" y="346"/>
                  </a:cubicBezTo>
                  <a:lnTo>
                    <a:pt x="438" y="346"/>
                  </a:lnTo>
                  <a:cubicBezTo>
                    <a:pt x="446" y="341"/>
                    <a:pt x="450" y="331"/>
                    <a:pt x="456" y="325"/>
                  </a:cubicBezTo>
                  <a:lnTo>
                    <a:pt x="456" y="325"/>
                  </a:lnTo>
                  <a:cubicBezTo>
                    <a:pt x="463" y="318"/>
                    <a:pt x="470" y="318"/>
                    <a:pt x="477" y="315"/>
                  </a:cubicBezTo>
                  <a:lnTo>
                    <a:pt x="477" y="315"/>
                  </a:lnTo>
                  <a:cubicBezTo>
                    <a:pt x="486" y="310"/>
                    <a:pt x="486" y="307"/>
                    <a:pt x="492" y="302"/>
                  </a:cubicBezTo>
                  <a:lnTo>
                    <a:pt x="492" y="302"/>
                  </a:lnTo>
                  <a:cubicBezTo>
                    <a:pt x="512" y="285"/>
                    <a:pt x="554" y="273"/>
                    <a:pt x="576" y="292"/>
                  </a:cubicBezTo>
                  <a:lnTo>
                    <a:pt x="576" y="292"/>
                  </a:lnTo>
                  <a:cubicBezTo>
                    <a:pt x="579" y="295"/>
                    <a:pt x="587" y="303"/>
                    <a:pt x="593" y="309"/>
                  </a:cubicBezTo>
                  <a:lnTo>
                    <a:pt x="514" y="0"/>
                  </a:lnTo>
                  <a:lnTo>
                    <a:pt x="514" y="0"/>
                  </a:lnTo>
                  <a:cubicBezTo>
                    <a:pt x="339" y="37"/>
                    <a:pt x="58" y="104"/>
                    <a:pt x="2" y="118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04278CEA-F848-AA49-B526-CEE1C98BA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9278" y="3612039"/>
              <a:ext cx="1554177" cy="1476803"/>
            </a:xfrm>
            <a:custGeom>
              <a:avLst/>
              <a:gdLst>
                <a:gd name="connsiteX0" fmla="*/ 1028525 w 1554177"/>
                <a:gd name="connsiteY0" fmla="*/ 400980 h 1476803"/>
                <a:gd name="connsiteX1" fmla="*/ 1052644 w 1554177"/>
                <a:gd name="connsiteY1" fmla="*/ 420347 h 1476803"/>
                <a:gd name="connsiteX2" fmla="*/ 1094504 w 1554177"/>
                <a:gd name="connsiteY2" fmla="*/ 437344 h 1476803"/>
                <a:gd name="connsiteX3" fmla="*/ 1150755 w 1554177"/>
                <a:gd name="connsiteY3" fmla="*/ 447151 h 1476803"/>
                <a:gd name="connsiteX4" fmla="*/ 1212238 w 1554177"/>
                <a:gd name="connsiteY4" fmla="*/ 458918 h 1476803"/>
                <a:gd name="connsiteX5" fmla="*/ 1275029 w 1554177"/>
                <a:gd name="connsiteY5" fmla="*/ 500104 h 1476803"/>
                <a:gd name="connsiteX6" fmla="*/ 1315581 w 1554177"/>
                <a:gd name="connsiteY6" fmla="*/ 556980 h 1476803"/>
                <a:gd name="connsiteX7" fmla="*/ 1276991 w 1554177"/>
                <a:gd name="connsiteY7" fmla="*/ 551097 h 1476803"/>
                <a:gd name="connsiteX8" fmla="*/ 1314273 w 1554177"/>
                <a:gd name="connsiteY8" fmla="*/ 604704 h 1476803"/>
                <a:gd name="connsiteX9" fmla="*/ 1322776 w 1554177"/>
                <a:gd name="connsiteY9" fmla="*/ 670079 h 1476803"/>
                <a:gd name="connsiteX10" fmla="*/ 1331933 w 1554177"/>
                <a:gd name="connsiteY10" fmla="*/ 750490 h 1476803"/>
                <a:gd name="connsiteX11" fmla="*/ 1301191 w 1554177"/>
                <a:gd name="connsiteY11" fmla="*/ 794945 h 1476803"/>
                <a:gd name="connsiteX12" fmla="*/ 1269796 w 1554177"/>
                <a:gd name="connsiteY12" fmla="*/ 850513 h 1476803"/>
                <a:gd name="connsiteX13" fmla="*/ 1258023 w 1554177"/>
                <a:gd name="connsiteY13" fmla="*/ 903467 h 1476803"/>
                <a:gd name="connsiteX14" fmla="*/ 1307732 w 1554177"/>
                <a:gd name="connsiteY14" fmla="*/ 936154 h 1476803"/>
                <a:gd name="connsiteX15" fmla="*/ 1335857 w 1554177"/>
                <a:gd name="connsiteY15" fmla="*/ 876009 h 1476803"/>
                <a:gd name="connsiteX16" fmla="*/ 1342398 w 1554177"/>
                <a:gd name="connsiteY16" fmla="*/ 864242 h 1476803"/>
                <a:gd name="connsiteX17" fmla="*/ 1352863 w 1554177"/>
                <a:gd name="connsiteY17" fmla="*/ 859666 h 1476803"/>
                <a:gd name="connsiteX18" fmla="*/ 1360712 w 1554177"/>
                <a:gd name="connsiteY18" fmla="*/ 833516 h 1476803"/>
                <a:gd name="connsiteX19" fmla="*/ 1404535 w 1554177"/>
                <a:gd name="connsiteY19" fmla="*/ 827632 h 1476803"/>
                <a:gd name="connsiteX20" fmla="*/ 1444433 w 1554177"/>
                <a:gd name="connsiteY20" fmla="*/ 811288 h 1476803"/>
                <a:gd name="connsiteX21" fmla="*/ 1476483 w 1554177"/>
                <a:gd name="connsiteY21" fmla="*/ 837438 h 1476803"/>
                <a:gd name="connsiteX22" fmla="*/ 1487602 w 1554177"/>
                <a:gd name="connsiteY22" fmla="*/ 885162 h 1476803"/>
                <a:gd name="connsiteX23" fmla="*/ 1514419 w 1554177"/>
                <a:gd name="connsiteY23" fmla="*/ 924387 h 1476803"/>
                <a:gd name="connsiteX24" fmla="*/ 1520306 w 1554177"/>
                <a:gd name="connsiteY24" fmla="*/ 972764 h 1476803"/>
                <a:gd name="connsiteX25" fmla="*/ 1538620 w 1554177"/>
                <a:gd name="connsiteY25" fmla="*/ 1013950 h 1476803"/>
                <a:gd name="connsiteX26" fmla="*/ 1548431 w 1554177"/>
                <a:gd name="connsiteY26" fmla="*/ 1059059 h 1476803"/>
                <a:gd name="connsiteX27" fmla="*/ 1549739 w 1554177"/>
                <a:gd name="connsiteY27" fmla="*/ 1102206 h 1476803"/>
                <a:gd name="connsiteX28" fmla="*/ 1533387 w 1554177"/>
                <a:gd name="connsiteY28" fmla="*/ 1119857 h 1476803"/>
                <a:gd name="connsiteX29" fmla="*/ 1526192 w 1554177"/>
                <a:gd name="connsiteY29" fmla="*/ 1142738 h 1476803"/>
                <a:gd name="connsiteX30" fmla="*/ 1519652 w 1554177"/>
                <a:gd name="connsiteY30" fmla="*/ 1167581 h 1476803"/>
                <a:gd name="connsiteX31" fmla="*/ 1494797 w 1554177"/>
                <a:gd name="connsiteY31" fmla="*/ 1219227 h 1476803"/>
                <a:gd name="connsiteX32" fmla="*/ 1443125 w 1554177"/>
                <a:gd name="connsiteY32" fmla="*/ 1274142 h 1476803"/>
                <a:gd name="connsiteX33" fmla="*/ 1429390 w 1554177"/>
                <a:gd name="connsiteY33" fmla="*/ 1303560 h 1476803"/>
                <a:gd name="connsiteX34" fmla="*/ 1434622 w 1554177"/>
                <a:gd name="connsiteY34" fmla="*/ 1346054 h 1476803"/>
                <a:gd name="connsiteX35" fmla="*/ 1397340 w 1554177"/>
                <a:gd name="connsiteY35" fmla="*/ 1419927 h 1476803"/>
                <a:gd name="connsiteX36" fmla="*/ 1399956 w 1554177"/>
                <a:gd name="connsiteY36" fmla="*/ 1426465 h 1476803"/>
                <a:gd name="connsiteX37" fmla="*/ 1150755 w 1554177"/>
                <a:gd name="connsiteY37" fmla="*/ 1460460 h 1476803"/>
                <a:gd name="connsiteX38" fmla="*/ 1147484 w 1554177"/>
                <a:gd name="connsiteY38" fmla="*/ 1460460 h 1476803"/>
                <a:gd name="connsiteX39" fmla="*/ 1147484 w 1554177"/>
                <a:gd name="connsiteY39" fmla="*/ 1440194 h 1476803"/>
                <a:gd name="connsiteX40" fmla="*/ 786436 w 1554177"/>
                <a:gd name="connsiteY40" fmla="*/ 1476803 h 1476803"/>
                <a:gd name="connsiteX41" fmla="*/ 817832 w 1554177"/>
                <a:gd name="connsiteY41" fmla="*/ 1406199 h 1476803"/>
                <a:gd name="connsiteX42" fmla="*/ 843995 w 1554177"/>
                <a:gd name="connsiteY42" fmla="*/ 1307483 h 1476803"/>
                <a:gd name="connsiteX43" fmla="*/ 854460 w 1554177"/>
                <a:gd name="connsiteY43" fmla="*/ 1204844 h 1476803"/>
                <a:gd name="connsiteX44" fmla="*/ 843341 w 1554177"/>
                <a:gd name="connsiteY44" fmla="*/ 1164966 h 1476803"/>
                <a:gd name="connsiteX45" fmla="*/ 829605 w 1554177"/>
                <a:gd name="connsiteY45" fmla="*/ 1126395 h 1476803"/>
                <a:gd name="connsiteX46" fmla="*/ 806058 w 1554177"/>
                <a:gd name="connsiteY46" fmla="*/ 1079325 h 1476803"/>
                <a:gd name="connsiteX47" fmla="*/ 787090 w 1554177"/>
                <a:gd name="connsiteY47" fmla="*/ 1038792 h 1476803"/>
                <a:gd name="connsiteX48" fmla="*/ 777279 w 1554177"/>
                <a:gd name="connsiteY48" fmla="*/ 971456 h 1476803"/>
                <a:gd name="connsiteX49" fmla="*/ 785782 w 1554177"/>
                <a:gd name="connsiteY49" fmla="*/ 937462 h 1476803"/>
                <a:gd name="connsiteX50" fmla="*/ 772701 w 1554177"/>
                <a:gd name="connsiteY50" fmla="*/ 900198 h 1476803"/>
                <a:gd name="connsiteX51" fmla="*/ 796901 w 1554177"/>
                <a:gd name="connsiteY51" fmla="*/ 834169 h 1476803"/>
                <a:gd name="connsiteX52" fmla="*/ 802788 w 1554177"/>
                <a:gd name="connsiteY52" fmla="*/ 747875 h 1476803"/>
                <a:gd name="connsiteX53" fmla="*/ 826989 w 1554177"/>
                <a:gd name="connsiteY53" fmla="*/ 676616 h 1476803"/>
                <a:gd name="connsiteX54" fmla="*/ 842032 w 1554177"/>
                <a:gd name="connsiteY54" fmla="*/ 645236 h 1476803"/>
                <a:gd name="connsiteX55" fmla="*/ 866887 w 1554177"/>
                <a:gd name="connsiteY55" fmla="*/ 630200 h 1476803"/>
                <a:gd name="connsiteX56" fmla="*/ 875390 w 1554177"/>
                <a:gd name="connsiteY56" fmla="*/ 590975 h 1476803"/>
                <a:gd name="connsiteX57" fmla="*/ 895666 w 1554177"/>
                <a:gd name="connsiteY57" fmla="*/ 561557 h 1476803"/>
                <a:gd name="connsiteX58" fmla="*/ 907440 w 1554177"/>
                <a:gd name="connsiteY58" fmla="*/ 627585 h 1476803"/>
                <a:gd name="connsiteX59" fmla="*/ 894358 w 1554177"/>
                <a:gd name="connsiteY59" fmla="*/ 662234 h 1476803"/>
                <a:gd name="connsiteX60" fmla="*/ 896320 w 1554177"/>
                <a:gd name="connsiteY60" fmla="*/ 694921 h 1476803"/>
                <a:gd name="connsiteX61" fmla="*/ 911364 w 1554177"/>
                <a:gd name="connsiteY61" fmla="*/ 652428 h 1476803"/>
                <a:gd name="connsiteX62" fmla="*/ 930332 w 1554177"/>
                <a:gd name="connsiteY62" fmla="*/ 664849 h 1476803"/>
                <a:gd name="connsiteX63" fmla="*/ 940797 w 1554177"/>
                <a:gd name="connsiteY63" fmla="*/ 687730 h 1476803"/>
                <a:gd name="connsiteX64" fmla="*/ 944722 w 1554177"/>
                <a:gd name="connsiteY64" fmla="*/ 640006 h 1476803"/>
                <a:gd name="connsiteX65" fmla="*/ 946030 w 1554177"/>
                <a:gd name="connsiteY65" fmla="*/ 580515 h 1476803"/>
                <a:gd name="connsiteX66" fmla="*/ 953225 w 1554177"/>
                <a:gd name="connsiteY66" fmla="*/ 527562 h 1476803"/>
                <a:gd name="connsiteX67" fmla="*/ 1011437 w 1554177"/>
                <a:gd name="connsiteY67" fmla="*/ 509910 h 1476803"/>
                <a:gd name="connsiteX68" fmla="*/ 980696 w 1554177"/>
                <a:gd name="connsiteY68" fmla="*/ 463494 h 1476803"/>
                <a:gd name="connsiteX69" fmla="*/ 1000972 w 1554177"/>
                <a:gd name="connsiteY69" fmla="*/ 412502 h 1476803"/>
                <a:gd name="connsiteX70" fmla="*/ 1028525 w 1554177"/>
                <a:gd name="connsiteY70" fmla="*/ 400980 h 1476803"/>
                <a:gd name="connsiteX71" fmla="*/ 443249 w 1554177"/>
                <a:gd name="connsiteY71" fmla="*/ 23 h 1476803"/>
                <a:gd name="connsiteX72" fmla="*/ 460815 w 1554177"/>
                <a:gd name="connsiteY72" fmla="*/ 14041 h 1476803"/>
                <a:gd name="connsiteX73" fmla="*/ 424865 w 1554177"/>
                <a:gd name="connsiteY73" fmla="*/ 40772 h 1476803"/>
                <a:gd name="connsiteX74" fmla="*/ 397412 w 1554177"/>
                <a:gd name="connsiteY74" fmla="*/ 80542 h 1476803"/>
                <a:gd name="connsiteX75" fmla="*/ 373882 w 1554177"/>
                <a:gd name="connsiteY75" fmla="*/ 108577 h 1476803"/>
                <a:gd name="connsiteX76" fmla="*/ 340546 w 1554177"/>
                <a:gd name="connsiteY76" fmla="*/ 136611 h 1476803"/>
                <a:gd name="connsiteX77" fmla="*/ 330741 w 1554177"/>
                <a:gd name="connsiteY77" fmla="*/ 185509 h 1476803"/>
                <a:gd name="connsiteX78" fmla="*/ 351658 w 1554177"/>
                <a:gd name="connsiteY78" fmla="*/ 190725 h 1476803"/>
                <a:gd name="connsiteX79" fmla="*/ 364077 w 1554177"/>
                <a:gd name="connsiteY79" fmla="*/ 170514 h 1476803"/>
                <a:gd name="connsiteX80" fmla="*/ 388915 w 1554177"/>
                <a:gd name="connsiteY80" fmla="*/ 148347 h 1476803"/>
                <a:gd name="connsiteX81" fmla="*/ 398720 w 1554177"/>
                <a:gd name="connsiteY81" fmla="*/ 188769 h 1476803"/>
                <a:gd name="connsiteX82" fmla="*/ 431402 w 1554177"/>
                <a:gd name="connsiteY82" fmla="*/ 177685 h 1476803"/>
                <a:gd name="connsiteX83" fmla="*/ 441206 w 1554177"/>
                <a:gd name="connsiteY83" fmla="*/ 193333 h 1476803"/>
                <a:gd name="connsiteX84" fmla="*/ 435977 w 1554177"/>
                <a:gd name="connsiteY84" fmla="*/ 207024 h 1476803"/>
                <a:gd name="connsiteX85" fmla="*/ 435977 w 1554177"/>
                <a:gd name="connsiteY85" fmla="*/ 210284 h 1476803"/>
                <a:gd name="connsiteX86" fmla="*/ 460815 w 1554177"/>
                <a:gd name="connsiteY86" fmla="*/ 204416 h 1476803"/>
                <a:gd name="connsiteX87" fmla="*/ 473235 w 1554177"/>
                <a:gd name="connsiteY87" fmla="*/ 194637 h 1476803"/>
                <a:gd name="connsiteX88" fmla="*/ 481732 w 1554177"/>
                <a:gd name="connsiteY88" fmla="*/ 204416 h 1476803"/>
                <a:gd name="connsiteX89" fmla="*/ 508531 w 1554177"/>
                <a:gd name="connsiteY89" fmla="*/ 207676 h 1476803"/>
                <a:gd name="connsiteX90" fmla="*/ 535984 w 1554177"/>
                <a:gd name="connsiteY90" fmla="*/ 222671 h 1476803"/>
                <a:gd name="connsiteX91" fmla="*/ 562783 w 1554177"/>
                <a:gd name="connsiteY91" fmla="*/ 236363 h 1476803"/>
                <a:gd name="connsiteX92" fmla="*/ 612460 w 1554177"/>
                <a:gd name="connsiteY92" fmla="*/ 257226 h 1476803"/>
                <a:gd name="connsiteX93" fmla="*/ 628147 w 1554177"/>
                <a:gd name="connsiteY93" fmla="*/ 283305 h 1476803"/>
                <a:gd name="connsiteX94" fmla="*/ 642527 w 1554177"/>
                <a:gd name="connsiteY94" fmla="*/ 264397 h 1476803"/>
                <a:gd name="connsiteX95" fmla="*/ 668673 w 1554177"/>
                <a:gd name="connsiteY95" fmla="*/ 255270 h 1476803"/>
                <a:gd name="connsiteX96" fmla="*/ 694818 w 1554177"/>
                <a:gd name="connsiteY96" fmla="*/ 240275 h 1476803"/>
                <a:gd name="connsiteX97" fmla="*/ 720964 w 1554177"/>
                <a:gd name="connsiteY97" fmla="*/ 224627 h 1476803"/>
                <a:gd name="connsiteX98" fmla="*/ 743188 w 1554177"/>
                <a:gd name="connsiteY98" fmla="*/ 208980 h 1476803"/>
                <a:gd name="connsiteX99" fmla="*/ 788942 w 1554177"/>
                <a:gd name="connsiteY99" fmla="*/ 173122 h 1476803"/>
                <a:gd name="connsiteX100" fmla="*/ 847116 w 1554177"/>
                <a:gd name="connsiteY100" fmla="*/ 175729 h 1476803"/>
                <a:gd name="connsiteX101" fmla="*/ 900061 w 1554177"/>
                <a:gd name="connsiteY101" fmla="*/ 156822 h 1476803"/>
                <a:gd name="connsiteX102" fmla="*/ 944508 w 1554177"/>
                <a:gd name="connsiteY102" fmla="*/ 174426 h 1476803"/>
                <a:gd name="connsiteX103" fmla="*/ 945162 w 1554177"/>
                <a:gd name="connsiteY103" fmla="*/ 208980 h 1476803"/>
                <a:gd name="connsiteX104" fmla="*/ 970000 w 1554177"/>
                <a:gd name="connsiteY104" fmla="*/ 223975 h 1476803"/>
                <a:gd name="connsiteX105" fmla="*/ 969347 w 1554177"/>
                <a:gd name="connsiteY105" fmla="*/ 226583 h 1476803"/>
                <a:gd name="connsiteX106" fmla="*/ 1083733 w 1554177"/>
                <a:gd name="connsiteY106" fmla="*/ 244186 h 1476803"/>
                <a:gd name="connsiteX107" fmla="*/ 1090924 w 1554177"/>
                <a:gd name="connsiteY107" fmla="*/ 271569 h 1476803"/>
                <a:gd name="connsiteX108" fmla="*/ 1114454 w 1554177"/>
                <a:gd name="connsiteY108" fmla="*/ 291128 h 1476803"/>
                <a:gd name="connsiteX109" fmla="*/ 1111186 w 1554177"/>
                <a:gd name="connsiteY109" fmla="*/ 326335 h 1476803"/>
                <a:gd name="connsiteX110" fmla="*/ 1079812 w 1554177"/>
                <a:gd name="connsiteY110" fmla="*/ 330246 h 1476803"/>
                <a:gd name="connsiteX111" fmla="*/ 1058242 w 1554177"/>
                <a:gd name="connsiteY111" fmla="*/ 336114 h 1476803"/>
                <a:gd name="connsiteX112" fmla="*/ 1037325 w 1554177"/>
                <a:gd name="connsiteY112" fmla="*/ 382404 h 1476803"/>
                <a:gd name="connsiteX113" fmla="*/ 1014448 w 1554177"/>
                <a:gd name="connsiteY113" fmla="*/ 360889 h 1476803"/>
                <a:gd name="connsiteX114" fmla="*/ 984380 w 1554177"/>
                <a:gd name="connsiteY114" fmla="*/ 349154 h 1476803"/>
                <a:gd name="connsiteX115" fmla="*/ 950391 w 1554177"/>
                <a:gd name="connsiteY115" fmla="*/ 342634 h 1476803"/>
                <a:gd name="connsiteX116" fmla="*/ 920324 w 1554177"/>
                <a:gd name="connsiteY116" fmla="*/ 336766 h 1476803"/>
                <a:gd name="connsiteX117" fmla="*/ 885681 w 1554177"/>
                <a:gd name="connsiteY117" fmla="*/ 336114 h 1476803"/>
                <a:gd name="connsiteX118" fmla="*/ 864111 w 1554177"/>
                <a:gd name="connsiteY118" fmla="*/ 355673 h 1476803"/>
                <a:gd name="connsiteX119" fmla="*/ 841233 w 1554177"/>
                <a:gd name="connsiteY119" fmla="*/ 374580 h 1476803"/>
                <a:gd name="connsiteX120" fmla="*/ 809859 w 1554177"/>
                <a:gd name="connsiteY120" fmla="*/ 384360 h 1476803"/>
                <a:gd name="connsiteX121" fmla="*/ 751031 w 1554177"/>
                <a:gd name="connsiteY121" fmla="*/ 406527 h 1476803"/>
                <a:gd name="connsiteX122" fmla="*/ 732729 w 1554177"/>
                <a:gd name="connsiteY122" fmla="*/ 434562 h 1476803"/>
                <a:gd name="connsiteX123" fmla="*/ 713120 w 1554177"/>
                <a:gd name="connsiteY123" fmla="*/ 456729 h 1476803"/>
                <a:gd name="connsiteX124" fmla="*/ 690896 w 1554177"/>
                <a:gd name="connsiteY124" fmla="*/ 470420 h 1476803"/>
                <a:gd name="connsiteX125" fmla="*/ 691550 w 1554177"/>
                <a:gd name="connsiteY125" fmla="*/ 437822 h 1476803"/>
                <a:gd name="connsiteX126" fmla="*/ 702662 w 1554177"/>
                <a:gd name="connsiteY126" fmla="*/ 407179 h 1476803"/>
                <a:gd name="connsiteX127" fmla="*/ 681092 w 1554177"/>
                <a:gd name="connsiteY127" fmla="*/ 410439 h 1476803"/>
                <a:gd name="connsiteX128" fmla="*/ 656254 w 1554177"/>
                <a:gd name="connsiteY128" fmla="*/ 454773 h 1476803"/>
                <a:gd name="connsiteX129" fmla="*/ 623572 w 1554177"/>
                <a:gd name="connsiteY129" fmla="*/ 444993 h 1476803"/>
                <a:gd name="connsiteX130" fmla="*/ 600694 w 1554177"/>
                <a:gd name="connsiteY130" fmla="*/ 480852 h 1476803"/>
                <a:gd name="connsiteX131" fmla="*/ 580431 w 1554177"/>
                <a:gd name="connsiteY131" fmla="*/ 503019 h 1476803"/>
                <a:gd name="connsiteX132" fmla="*/ 576510 w 1554177"/>
                <a:gd name="connsiteY132" fmla="*/ 527794 h 1476803"/>
                <a:gd name="connsiteX133" fmla="*/ 547749 w 1554177"/>
                <a:gd name="connsiteY133" fmla="*/ 604074 h 1476803"/>
                <a:gd name="connsiteX134" fmla="*/ 526833 w 1554177"/>
                <a:gd name="connsiteY134" fmla="*/ 593643 h 1476803"/>
                <a:gd name="connsiteX135" fmla="*/ 505917 w 1554177"/>
                <a:gd name="connsiteY135" fmla="*/ 572128 h 1476803"/>
                <a:gd name="connsiteX136" fmla="*/ 478464 w 1554177"/>
                <a:gd name="connsiteY136" fmla="*/ 575387 h 1476803"/>
                <a:gd name="connsiteX137" fmla="*/ 481078 w 1554177"/>
                <a:gd name="connsiteY137" fmla="*/ 549961 h 1476803"/>
                <a:gd name="connsiteX138" fmla="*/ 485654 w 1554177"/>
                <a:gd name="connsiteY138" fmla="*/ 517362 h 1476803"/>
                <a:gd name="connsiteX139" fmla="*/ 492844 w 1554177"/>
                <a:gd name="connsiteY139" fmla="*/ 492587 h 1476803"/>
                <a:gd name="connsiteX140" fmla="*/ 473235 w 1554177"/>
                <a:gd name="connsiteY140" fmla="*/ 481504 h 1476803"/>
                <a:gd name="connsiteX141" fmla="*/ 448396 w 1554177"/>
                <a:gd name="connsiteY141" fmla="*/ 471072 h 1476803"/>
                <a:gd name="connsiteX142" fmla="*/ 420944 w 1554177"/>
                <a:gd name="connsiteY142" fmla="*/ 465856 h 1476803"/>
                <a:gd name="connsiteX143" fmla="*/ 416368 w 1554177"/>
                <a:gd name="connsiteY143" fmla="*/ 439126 h 1476803"/>
                <a:gd name="connsiteX144" fmla="*/ 386301 w 1554177"/>
                <a:gd name="connsiteY144" fmla="*/ 437170 h 1476803"/>
                <a:gd name="connsiteX145" fmla="*/ 358848 w 1554177"/>
                <a:gd name="connsiteY145" fmla="*/ 428694 h 1476803"/>
                <a:gd name="connsiteX146" fmla="*/ 330088 w 1554177"/>
                <a:gd name="connsiteY146" fmla="*/ 434562 h 1476803"/>
                <a:gd name="connsiteX147" fmla="*/ 305903 w 1554177"/>
                <a:gd name="connsiteY147" fmla="*/ 423478 h 1476803"/>
                <a:gd name="connsiteX148" fmla="*/ 226813 w 1554177"/>
                <a:gd name="connsiteY148" fmla="*/ 394792 h 1476803"/>
                <a:gd name="connsiteX149" fmla="*/ 204589 w 1554177"/>
                <a:gd name="connsiteY149" fmla="*/ 389576 h 1476803"/>
                <a:gd name="connsiteX150" fmla="*/ 188902 w 1554177"/>
                <a:gd name="connsiteY150" fmla="*/ 388924 h 1476803"/>
                <a:gd name="connsiteX151" fmla="*/ 151644 w 1554177"/>
                <a:gd name="connsiteY151" fmla="*/ 382404 h 1476803"/>
                <a:gd name="connsiteX152" fmla="*/ 116348 w 1554177"/>
                <a:gd name="connsiteY152" fmla="*/ 373928 h 1476803"/>
                <a:gd name="connsiteX153" fmla="*/ 85627 w 1554177"/>
                <a:gd name="connsiteY153" fmla="*/ 370017 h 1476803"/>
                <a:gd name="connsiteX154" fmla="*/ 37257 w 1554177"/>
                <a:gd name="connsiteY154" fmla="*/ 321771 h 1476803"/>
                <a:gd name="connsiteX155" fmla="*/ 20916 w 1554177"/>
                <a:gd name="connsiteY155" fmla="*/ 295692 h 1476803"/>
                <a:gd name="connsiteX156" fmla="*/ 3268 w 1554177"/>
                <a:gd name="connsiteY156" fmla="*/ 283305 h 1476803"/>
                <a:gd name="connsiteX157" fmla="*/ 0 w 1554177"/>
                <a:gd name="connsiteY157" fmla="*/ 282001 h 1476803"/>
                <a:gd name="connsiteX158" fmla="*/ 1307 w 1554177"/>
                <a:gd name="connsiteY158" fmla="*/ 280697 h 1476803"/>
                <a:gd name="connsiteX159" fmla="*/ 54906 w 1554177"/>
                <a:gd name="connsiteY159" fmla="*/ 253314 h 1476803"/>
                <a:gd name="connsiteX160" fmla="*/ 123538 w 1554177"/>
                <a:gd name="connsiteY160" fmla="*/ 211588 h 1476803"/>
                <a:gd name="connsiteX161" fmla="*/ 199360 w 1554177"/>
                <a:gd name="connsiteY161" fmla="*/ 186813 h 1476803"/>
                <a:gd name="connsiteX162" fmla="*/ 263416 w 1554177"/>
                <a:gd name="connsiteY162" fmla="*/ 133351 h 1476803"/>
                <a:gd name="connsiteX163" fmla="*/ 340546 w 1554177"/>
                <a:gd name="connsiteY163" fmla="*/ 57723 h 1476803"/>
                <a:gd name="connsiteX164" fmla="*/ 406563 w 1554177"/>
                <a:gd name="connsiteY164" fmla="*/ 5565 h 1476803"/>
                <a:gd name="connsiteX165" fmla="*/ 443249 w 1554177"/>
                <a:gd name="connsiteY165" fmla="*/ 23 h 1476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1554177" h="1476803">
                  <a:moveTo>
                    <a:pt x="1028525" y="400980"/>
                  </a:moveTo>
                  <a:cubicBezTo>
                    <a:pt x="1037109" y="403023"/>
                    <a:pt x="1045122" y="410214"/>
                    <a:pt x="1052644" y="420347"/>
                  </a:cubicBezTo>
                  <a:cubicBezTo>
                    <a:pt x="1067033" y="438652"/>
                    <a:pt x="1071612" y="445189"/>
                    <a:pt x="1094504" y="437344"/>
                  </a:cubicBezTo>
                  <a:cubicBezTo>
                    <a:pt x="1116743" y="430153"/>
                    <a:pt x="1131133" y="437344"/>
                    <a:pt x="1150755" y="447151"/>
                  </a:cubicBezTo>
                  <a:cubicBezTo>
                    <a:pt x="1170377" y="456957"/>
                    <a:pt x="1191307" y="454342"/>
                    <a:pt x="1212238" y="458918"/>
                  </a:cubicBezTo>
                  <a:cubicBezTo>
                    <a:pt x="1237092" y="464802"/>
                    <a:pt x="1256714" y="482453"/>
                    <a:pt x="1275029" y="500104"/>
                  </a:cubicBezTo>
                  <a:cubicBezTo>
                    <a:pt x="1282223" y="507295"/>
                    <a:pt x="1325392" y="543905"/>
                    <a:pt x="1315581" y="556980"/>
                  </a:cubicBezTo>
                  <a:cubicBezTo>
                    <a:pt x="1308386" y="567440"/>
                    <a:pt x="1280915" y="545213"/>
                    <a:pt x="1276991" y="551097"/>
                  </a:cubicBezTo>
                  <a:cubicBezTo>
                    <a:pt x="1275029" y="554365"/>
                    <a:pt x="1311003" y="598167"/>
                    <a:pt x="1314273" y="604704"/>
                  </a:cubicBezTo>
                  <a:cubicBezTo>
                    <a:pt x="1323430" y="624970"/>
                    <a:pt x="1318851" y="648505"/>
                    <a:pt x="1322776" y="670079"/>
                  </a:cubicBezTo>
                  <a:cubicBezTo>
                    <a:pt x="1326700" y="694267"/>
                    <a:pt x="1341744" y="726301"/>
                    <a:pt x="1331933" y="750490"/>
                  </a:cubicBezTo>
                  <a:cubicBezTo>
                    <a:pt x="1325392" y="767487"/>
                    <a:pt x="1308386" y="777947"/>
                    <a:pt x="1301191" y="794945"/>
                  </a:cubicBezTo>
                  <a:cubicBezTo>
                    <a:pt x="1292688" y="816518"/>
                    <a:pt x="1286802" y="833516"/>
                    <a:pt x="1269796" y="850513"/>
                  </a:cubicBezTo>
                  <a:cubicBezTo>
                    <a:pt x="1252790" y="866857"/>
                    <a:pt x="1243633" y="881239"/>
                    <a:pt x="1258023" y="903467"/>
                  </a:cubicBezTo>
                  <a:cubicBezTo>
                    <a:pt x="1267180" y="917849"/>
                    <a:pt x="1286802" y="947268"/>
                    <a:pt x="1307732" y="936154"/>
                  </a:cubicBezTo>
                  <a:cubicBezTo>
                    <a:pt x="1322776" y="927655"/>
                    <a:pt x="1330625" y="891046"/>
                    <a:pt x="1335857" y="876009"/>
                  </a:cubicBezTo>
                  <a:cubicBezTo>
                    <a:pt x="1337165" y="872087"/>
                    <a:pt x="1339782" y="866857"/>
                    <a:pt x="1342398" y="864242"/>
                  </a:cubicBezTo>
                  <a:cubicBezTo>
                    <a:pt x="1345668" y="860973"/>
                    <a:pt x="1350247" y="861627"/>
                    <a:pt x="1352863" y="859666"/>
                  </a:cubicBezTo>
                  <a:cubicBezTo>
                    <a:pt x="1362020" y="853128"/>
                    <a:pt x="1354825" y="842668"/>
                    <a:pt x="1360712" y="833516"/>
                  </a:cubicBezTo>
                  <a:cubicBezTo>
                    <a:pt x="1375756" y="833516"/>
                    <a:pt x="1391454" y="836131"/>
                    <a:pt x="1404535" y="827632"/>
                  </a:cubicBezTo>
                  <a:cubicBezTo>
                    <a:pt x="1418270" y="819133"/>
                    <a:pt x="1426773" y="804751"/>
                    <a:pt x="1444433" y="811288"/>
                  </a:cubicBezTo>
                  <a:cubicBezTo>
                    <a:pt x="1456861" y="815211"/>
                    <a:pt x="1469942" y="826324"/>
                    <a:pt x="1476483" y="837438"/>
                  </a:cubicBezTo>
                  <a:cubicBezTo>
                    <a:pt x="1484986" y="851821"/>
                    <a:pt x="1482370" y="869472"/>
                    <a:pt x="1487602" y="885162"/>
                  </a:cubicBezTo>
                  <a:cubicBezTo>
                    <a:pt x="1493489" y="900852"/>
                    <a:pt x="1507224" y="910658"/>
                    <a:pt x="1514419" y="924387"/>
                  </a:cubicBezTo>
                  <a:cubicBezTo>
                    <a:pt x="1523576" y="940730"/>
                    <a:pt x="1520960" y="955767"/>
                    <a:pt x="1520306" y="972764"/>
                  </a:cubicBezTo>
                  <a:cubicBezTo>
                    <a:pt x="1520306" y="990415"/>
                    <a:pt x="1530117" y="998914"/>
                    <a:pt x="1538620" y="1013950"/>
                  </a:cubicBezTo>
                  <a:cubicBezTo>
                    <a:pt x="1547123" y="1028333"/>
                    <a:pt x="1542544" y="1044022"/>
                    <a:pt x="1548431" y="1059059"/>
                  </a:cubicBezTo>
                  <a:cubicBezTo>
                    <a:pt x="1553664" y="1071480"/>
                    <a:pt x="1557588" y="1089785"/>
                    <a:pt x="1549739" y="1102206"/>
                  </a:cubicBezTo>
                  <a:cubicBezTo>
                    <a:pt x="1545815" y="1109397"/>
                    <a:pt x="1538620" y="1113973"/>
                    <a:pt x="1533387" y="1119857"/>
                  </a:cubicBezTo>
                  <a:cubicBezTo>
                    <a:pt x="1526846" y="1127048"/>
                    <a:pt x="1526846" y="1134240"/>
                    <a:pt x="1526192" y="1142738"/>
                  </a:cubicBezTo>
                  <a:cubicBezTo>
                    <a:pt x="1524884" y="1151891"/>
                    <a:pt x="1522268" y="1159082"/>
                    <a:pt x="1519652" y="1167581"/>
                  </a:cubicBezTo>
                  <a:cubicBezTo>
                    <a:pt x="1513111" y="1185886"/>
                    <a:pt x="1508532" y="1204844"/>
                    <a:pt x="1494797" y="1219227"/>
                  </a:cubicBezTo>
                  <a:cubicBezTo>
                    <a:pt x="1477137" y="1236878"/>
                    <a:pt x="1457515" y="1253222"/>
                    <a:pt x="1443125" y="1274142"/>
                  </a:cubicBezTo>
                  <a:cubicBezTo>
                    <a:pt x="1437239" y="1283294"/>
                    <a:pt x="1430698" y="1292447"/>
                    <a:pt x="1429390" y="1303560"/>
                  </a:cubicBezTo>
                  <a:cubicBezTo>
                    <a:pt x="1428082" y="1318597"/>
                    <a:pt x="1436584" y="1332325"/>
                    <a:pt x="1434622" y="1346054"/>
                  </a:cubicBezTo>
                  <a:cubicBezTo>
                    <a:pt x="1431352" y="1372858"/>
                    <a:pt x="1391454" y="1391163"/>
                    <a:pt x="1397340" y="1419927"/>
                  </a:cubicBezTo>
                  <a:cubicBezTo>
                    <a:pt x="1397340" y="1422542"/>
                    <a:pt x="1398648" y="1424504"/>
                    <a:pt x="1399956" y="1426465"/>
                  </a:cubicBezTo>
                  <a:cubicBezTo>
                    <a:pt x="1337165" y="1438232"/>
                    <a:pt x="1176264" y="1457191"/>
                    <a:pt x="1150755" y="1460460"/>
                  </a:cubicBezTo>
                  <a:cubicBezTo>
                    <a:pt x="1148792" y="1460460"/>
                    <a:pt x="1147484" y="1460460"/>
                    <a:pt x="1147484" y="1460460"/>
                  </a:cubicBezTo>
                  <a:lnTo>
                    <a:pt x="1147484" y="1440194"/>
                  </a:lnTo>
                  <a:cubicBezTo>
                    <a:pt x="1093850" y="1449346"/>
                    <a:pt x="881931" y="1468305"/>
                    <a:pt x="786436" y="1476803"/>
                  </a:cubicBezTo>
                  <a:cubicBezTo>
                    <a:pt x="803442" y="1457845"/>
                    <a:pt x="814561" y="1430387"/>
                    <a:pt x="817832" y="1406199"/>
                  </a:cubicBezTo>
                  <a:cubicBezTo>
                    <a:pt x="822410" y="1371550"/>
                    <a:pt x="835492" y="1341478"/>
                    <a:pt x="843995" y="1307483"/>
                  </a:cubicBezTo>
                  <a:cubicBezTo>
                    <a:pt x="853152" y="1273488"/>
                    <a:pt x="845303" y="1238186"/>
                    <a:pt x="854460" y="1204844"/>
                  </a:cubicBezTo>
                  <a:cubicBezTo>
                    <a:pt x="859692" y="1185886"/>
                    <a:pt x="851844" y="1180656"/>
                    <a:pt x="843341" y="1164966"/>
                  </a:cubicBezTo>
                  <a:cubicBezTo>
                    <a:pt x="836800" y="1153852"/>
                    <a:pt x="832875" y="1138816"/>
                    <a:pt x="829605" y="1126395"/>
                  </a:cubicBezTo>
                  <a:cubicBezTo>
                    <a:pt x="825681" y="1106129"/>
                    <a:pt x="824372" y="1092400"/>
                    <a:pt x="806058" y="1079325"/>
                  </a:cubicBezTo>
                  <a:cubicBezTo>
                    <a:pt x="791669" y="1068211"/>
                    <a:pt x="788398" y="1057751"/>
                    <a:pt x="787090" y="1038792"/>
                  </a:cubicBezTo>
                  <a:cubicBezTo>
                    <a:pt x="768776" y="1017873"/>
                    <a:pt x="766160" y="996953"/>
                    <a:pt x="777279" y="971456"/>
                  </a:cubicBezTo>
                  <a:cubicBezTo>
                    <a:pt x="781204" y="960343"/>
                    <a:pt x="787744" y="949883"/>
                    <a:pt x="785782" y="937462"/>
                  </a:cubicBezTo>
                  <a:cubicBezTo>
                    <a:pt x="783820" y="924387"/>
                    <a:pt x="775317" y="913273"/>
                    <a:pt x="772701" y="900198"/>
                  </a:cubicBezTo>
                  <a:cubicBezTo>
                    <a:pt x="768122" y="876663"/>
                    <a:pt x="791669" y="857051"/>
                    <a:pt x="796901" y="834169"/>
                  </a:cubicBezTo>
                  <a:cubicBezTo>
                    <a:pt x="803442" y="804751"/>
                    <a:pt x="804750" y="777947"/>
                    <a:pt x="802788" y="747875"/>
                  </a:cubicBezTo>
                  <a:cubicBezTo>
                    <a:pt x="801480" y="718456"/>
                    <a:pt x="821102" y="704074"/>
                    <a:pt x="826989" y="676616"/>
                  </a:cubicBezTo>
                  <a:cubicBezTo>
                    <a:pt x="829605" y="664849"/>
                    <a:pt x="830913" y="651774"/>
                    <a:pt x="842032" y="645236"/>
                  </a:cubicBezTo>
                  <a:cubicBezTo>
                    <a:pt x="851189" y="639353"/>
                    <a:pt x="861001" y="640660"/>
                    <a:pt x="866887" y="630200"/>
                  </a:cubicBezTo>
                  <a:cubicBezTo>
                    <a:pt x="873428" y="618433"/>
                    <a:pt x="871466" y="602743"/>
                    <a:pt x="875390" y="590975"/>
                  </a:cubicBezTo>
                  <a:cubicBezTo>
                    <a:pt x="878006" y="582477"/>
                    <a:pt x="885201" y="562864"/>
                    <a:pt x="895666" y="561557"/>
                  </a:cubicBezTo>
                  <a:cubicBezTo>
                    <a:pt x="913326" y="558288"/>
                    <a:pt x="911364" y="616471"/>
                    <a:pt x="907440" y="627585"/>
                  </a:cubicBezTo>
                  <a:cubicBezTo>
                    <a:pt x="904169" y="640006"/>
                    <a:pt x="896975" y="649813"/>
                    <a:pt x="894358" y="662234"/>
                  </a:cubicBezTo>
                  <a:cubicBezTo>
                    <a:pt x="893704" y="666810"/>
                    <a:pt x="887818" y="696882"/>
                    <a:pt x="896320" y="694921"/>
                  </a:cubicBezTo>
                  <a:cubicBezTo>
                    <a:pt x="904823" y="691652"/>
                    <a:pt x="905477" y="659619"/>
                    <a:pt x="911364" y="652428"/>
                  </a:cubicBezTo>
                  <a:cubicBezTo>
                    <a:pt x="920521" y="641968"/>
                    <a:pt x="925754" y="656350"/>
                    <a:pt x="930332" y="664849"/>
                  </a:cubicBezTo>
                  <a:cubicBezTo>
                    <a:pt x="933603" y="672694"/>
                    <a:pt x="937527" y="679885"/>
                    <a:pt x="940797" y="687730"/>
                  </a:cubicBezTo>
                  <a:cubicBezTo>
                    <a:pt x="947338" y="672694"/>
                    <a:pt x="944068" y="656350"/>
                    <a:pt x="944722" y="640006"/>
                  </a:cubicBezTo>
                  <a:cubicBezTo>
                    <a:pt x="945376" y="619740"/>
                    <a:pt x="948646" y="600782"/>
                    <a:pt x="946030" y="580515"/>
                  </a:cubicBezTo>
                  <a:cubicBezTo>
                    <a:pt x="943414" y="562210"/>
                    <a:pt x="934911" y="539329"/>
                    <a:pt x="953225" y="527562"/>
                  </a:cubicBezTo>
                  <a:cubicBezTo>
                    <a:pt x="965652" y="519717"/>
                    <a:pt x="1006205" y="523639"/>
                    <a:pt x="1011437" y="509910"/>
                  </a:cubicBezTo>
                  <a:cubicBezTo>
                    <a:pt x="1016670" y="496836"/>
                    <a:pt x="985928" y="474608"/>
                    <a:pt x="980696" y="463494"/>
                  </a:cubicBezTo>
                  <a:cubicBezTo>
                    <a:pt x="972847" y="445843"/>
                    <a:pt x="989199" y="424923"/>
                    <a:pt x="1000972" y="412502"/>
                  </a:cubicBezTo>
                  <a:cubicBezTo>
                    <a:pt x="1010783" y="402042"/>
                    <a:pt x="1019940" y="398937"/>
                    <a:pt x="1028525" y="400980"/>
                  </a:cubicBezTo>
                  <a:close/>
                  <a:moveTo>
                    <a:pt x="443249" y="23"/>
                  </a:moveTo>
                  <a:cubicBezTo>
                    <a:pt x="457710" y="-302"/>
                    <a:pt x="468986" y="2631"/>
                    <a:pt x="460815" y="14041"/>
                  </a:cubicBezTo>
                  <a:cubicBezTo>
                    <a:pt x="452318" y="25124"/>
                    <a:pt x="435324" y="31644"/>
                    <a:pt x="424865" y="40772"/>
                  </a:cubicBezTo>
                  <a:cubicBezTo>
                    <a:pt x="413100" y="51855"/>
                    <a:pt x="404603" y="66198"/>
                    <a:pt x="397412" y="80542"/>
                  </a:cubicBezTo>
                  <a:cubicBezTo>
                    <a:pt x="391530" y="92277"/>
                    <a:pt x="384993" y="101405"/>
                    <a:pt x="373882" y="108577"/>
                  </a:cubicBezTo>
                  <a:cubicBezTo>
                    <a:pt x="361462" y="117704"/>
                    <a:pt x="349043" y="123572"/>
                    <a:pt x="340546" y="136611"/>
                  </a:cubicBezTo>
                  <a:cubicBezTo>
                    <a:pt x="331395" y="150303"/>
                    <a:pt x="326166" y="169862"/>
                    <a:pt x="330741" y="185509"/>
                  </a:cubicBezTo>
                  <a:cubicBezTo>
                    <a:pt x="334663" y="198548"/>
                    <a:pt x="342507" y="201156"/>
                    <a:pt x="351658" y="190725"/>
                  </a:cubicBezTo>
                  <a:cubicBezTo>
                    <a:pt x="356887" y="184857"/>
                    <a:pt x="360155" y="177685"/>
                    <a:pt x="364077" y="170514"/>
                  </a:cubicBezTo>
                  <a:cubicBezTo>
                    <a:pt x="371921" y="166602"/>
                    <a:pt x="377150" y="146391"/>
                    <a:pt x="388915" y="148347"/>
                  </a:cubicBezTo>
                  <a:cubicBezTo>
                    <a:pt x="402642" y="150955"/>
                    <a:pt x="398720" y="179641"/>
                    <a:pt x="398720" y="188769"/>
                  </a:cubicBezTo>
                  <a:cubicBezTo>
                    <a:pt x="411793" y="196592"/>
                    <a:pt x="417022" y="165298"/>
                    <a:pt x="431402" y="177685"/>
                  </a:cubicBezTo>
                  <a:cubicBezTo>
                    <a:pt x="433363" y="179641"/>
                    <a:pt x="439245" y="190725"/>
                    <a:pt x="441206" y="193333"/>
                  </a:cubicBezTo>
                  <a:cubicBezTo>
                    <a:pt x="445128" y="199852"/>
                    <a:pt x="445782" y="203764"/>
                    <a:pt x="435977" y="207024"/>
                  </a:cubicBezTo>
                  <a:cubicBezTo>
                    <a:pt x="435977" y="207676"/>
                    <a:pt x="435977" y="208980"/>
                    <a:pt x="435977" y="210284"/>
                  </a:cubicBezTo>
                  <a:cubicBezTo>
                    <a:pt x="441860" y="212240"/>
                    <a:pt x="462776" y="210936"/>
                    <a:pt x="460815" y="204416"/>
                  </a:cubicBezTo>
                  <a:cubicBezTo>
                    <a:pt x="465391" y="203112"/>
                    <a:pt x="466698" y="195289"/>
                    <a:pt x="473235" y="194637"/>
                  </a:cubicBezTo>
                  <a:cubicBezTo>
                    <a:pt x="481732" y="193985"/>
                    <a:pt x="478464" y="198548"/>
                    <a:pt x="481732" y="204416"/>
                  </a:cubicBezTo>
                  <a:cubicBezTo>
                    <a:pt x="490883" y="218759"/>
                    <a:pt x="496766" y="205720"/>
                    <a:pt x="508531" y="207676"/>
                  </a:cubicBezTo>
                  <a:cubicBezTo>
                    <a:pt x="517028" y="209632"/>
                    <a:pt x="528794" y="218108"/>
                    <a:pt x="535984" y="222671"/>
                  </a:cubicBezTo>
                  <a:cubicBezTo>
                    <a:pt x="543828" y="227887"/>
                    <a:pt x="552325" y="238971"/>
                    <a:pt x="562783" y="236363"/>
                  </a:cubicBezTo>
                  <a:cubicBezTo>
                    <a:pt x="568666" y="257878"/>
                    <a:pt x="599387" y="243534"/>
                    <a:pt x="612460" y="257226"/>
                  </a:cubicBezTo>
                  <a:cubicBezTo>
                    <a:pt x="617689" y="263745"/>
                    <a:pt x="618342" y="282001"/>
                    <a:pt x="628147" y="283305"/>
                  </a:cubicBezTo>
                  <a:cubicBezTo>
                    <a:pt x="637952" y="284608"/>
                    <a:pt x="641873" y="272221"/>
                    <a:pt x="642527" y="264397"/>
                  </a:cubicBezTo>
                  <a:cubicBezTo>
                    <a:pt x="649064" y="254618"/>
                    <a:pt x="658868" y="257878"/>
                    <a:pt x="668673" y="255270"/>
                  </a:cubicBezTo>
                  <a:cubicBezTo>
                    <a:pt x="681092" y="252010"/>
                    <a:pt x="687628" y="249402"/>
                    <a:pt x="694818" y="240275"/>
                  </a:cubicBezTo>
                  <a:cubicBezTo>
                    <a:pt x="702008" y="231147"/>
                    <a:pt x="710506" y="229191"/>
                    <a:pt x="720964" y="224627"/>
                  </a:cubicBezTo>
                  <a:cubicBezTo>
                    <a:pt x="728154" y="220063"/>
                    <a:pt x="734690" y="211588"/>
                    <a:pt x="743188" y="208980"/>
                  </a:cubicBezTo>
                  <a:cubicBezTo>
                    <a:pt x="759528" y="197896"/>
                    <a:pt x="767372" y="177033"/>
                    <a:pt x="788942" y="173122"/>
                  </a:cubicBezTo>
                  <a:cubicBezTo>
                    <a:pt x="807244" y="170514"/>
                    <a:pt x="827507" y="176381"/>
                    <a:pt x="847116" y="175729"/>
                  </a:cubicBezTo>
                  <a:cubicBezTo>
                    <a:pt x="868033" y="174426"/>
                    <a:pt x="880452" y="160734"/>
                    <a:pt x="900061" y="156822"/>
                  </a:cubicBezTo>
                  <a:cubicBezTo>
                    <a:pt x="917056" y="153562"/>
                    <a:pt x="943855" y="152259"/>
                    <a:pt x="944508" y="174426"/>
                  </a:cubicBezTo>
                  <a:cubicBezTo>
                    <a:pt x="945162" y="186161"/>
                    <a:pt x="938626" y="197896"/>
                    <a:pt x="945162" y="208980"/>
                  </a:cubicBezTo>
                  <a:cubicBezTo>
                    <a:pt x="949737" y="218108"/>
                    <a:pt x="960196" y="222019"/>
                    <a:pt x="970000" y="223975"/>
                  </a:cubicBezTo>
                  <a:cubicBezTo>
                    <a:pt x="969347" y="224627"/>
                    <a:pt x="969347" y="225279"/>
                    <a:pt x="969347" y="226583"/>
                  </a:cubicBezTo>
                  <a:cubicBezTo>
                    <a:pt x="998760" y="224627"/>
                    <a:pt x="1069353" y="208980"/>
                    <a:pt x="1083733" y="244186"/>
                  </a:cubicBezTo>
                  <a:cubicBezTo>
                    <a:pt x="1087655" y="253314"/>
                    <a:pt x="1086348" y="263745"/>
                    <a:pt x="1090924" y="271569"/>
                  </a:cubicBezTo>
                  <a:cubicBezTo>
                    <a:pt x="1096152" y="282001"/>
                    <a:pt x="1104650" y="285912"/>
                    <a:pt x="1114454" y="291128"/>
                  </a:cubicBezTo>
                  <a:cubicBezTo>
                    <a:pt x="1130795" y="301560"/>
                    <a:pt x="1139946" y="326987"/>
                    <a:pt x="1111186" y="326335"/>
                  </a:cubicBezTo>
                  <a:cubicBezTo>
                    <a:pt x="1098767" y="326335"/>
                    <a:pt x="1091577" y="323727"/>
                    <a:pt x="1079812" y="330246"/>
                  </a:cubicBezTo>
                  <a:cubicBezTo>
                    <a:pt x="1072622" y="334810"/>
                    <a:pt x="1066739" y="341330"/>
                    <a:pt x="1058242" y="336114"/>
                  </a:cubicBezTo>
                  <a:cubicBezTo>
                    <a:pt x="1030789" y="336766"/>
                    <a:pt x="1070661" y="387620"/>
                    <a:pt x="1037325" y="382404"/>
                  </a:cubicBezTo>
                  <a:cubicBezTo>
                    <a:pt x="1024906" y="380448"/>
                    <a:pt x="1022945" y="366757"/>
                    <a:pt x="1014448" y="360889"/>
                  </a:cubicBezTo>
                  <a:cubicBezTo>
                    <a:pt x="1006604" y="354369"/>
                    <a:pt x="993531" y="351761"/>
                    <a:pt x="984380" y="349154"/>
                  </a:cubicBezTo>
                  <a:cubicBezTo>
                    <a:pt x="972615" y="346546"/>
                    <a:pt x="961503" y="347198"/>
                    <a:pt x="950391" y="342634"/>
                  </a:cubicBezTo>
                  <a:cubicBezTo>
                    <a:pt x="939279" y="337418"/>
                    <a:pt x="932743" y="336766"/>
                    <a:pt x="920324" y="336766"/>
                  </a:cubicBezTo>
                  <a:cubicBezTo>
                    <a:pt x="909865" y="336766"/>
                    <a:pt x="895485" y="332202"/>
                    <a:pt x="885681" y="336114"/>
                  </a:cubicBezTo>
                  <a:cubicBezTo>
                    <a:pt x="876530" y="340026"/>
                    <a:pt x="871954" y="350457"/>
                    <a:pt x="864111" y="355673"/>
                  </a:cubicBezTo>
                  <a:cubicBezTo>
                    <a:pt x="854960" y="361541"/>
                    <a:pt x="849077" y="367409"/>
                    <a:pt x="841233" y="374580"/>
                  </a:cubicBezTo>
                  <a:cubicBezTo>
                    <a:pt x="832736" y="382404"/>
                    <a:pt x="820971" y="383056"/>
                    <a:pt x="809859" y="384360"/>
                  </a:cubicBezTo>
                  <a:cubicBezTo>
                    <a:pt x="786981" y="386316"/>
                    <a:pt x="766718" y="388924"/>
                    <a:pt x="751031" y="406527"/>
                  </a:cubicBezTo>
                  <a:cubicBezTo>
                    <a:pt x="743188" y="415655"/>
                    <a:pt x="739266" y="425434"/>
                    <a:pt x="732729" y="434562"/>
                  </a:cubicBezTo>
                  <a:cubicBezTo>
                    <a:pt x="727500" y="442386"/>
                    <a:pt x="719003" y="448905"/>
                    <a:pt x="713120" y="456729"/>
                  </a:cubicBezTo>
                  <a:cubicBezTo>
                    <a:pt x="708545" y="461945"/>
                    <a:pt x="699394" y="476940"/>
                    <a:pt x="690896" y="470420"/>
                  </a:cubicBezTo>
                  <a:cubicBezTo>
                    <a:pt x="683706" y="465205"/>
                    <a:pt x="688936" y="444341"/>
                    <a:pt x="691550" y="437822"/>
                  </a:cubicBezTo>
                  <a:cubicBezTo>
                    <a:pt x="694818" y="429346"/>
                    <a:pt x="707891" y="416307"/>
                    <a:pt x="702662" y="407179"/>
                  </a:cubicBezTo>
                  <a:cubicBezTo>
                    <a:pt x="697433" y="396096"/>
                    <a:pt x="684360" y="402615"/>
                    <a:pt x="681092" y="410439"/>
                  </a:cubicBezTo>
                  <a:cubicBezTo>
                    <a:pt x="673902" y="425434"/>
                    <a:pt x="675863" y="450209"/>
                    <a:pt x="656254" y="454773"/>
                  </a:cubicBezTo>
                  <a:cubicBezTo>
                    <a:pt x="639913" y="457381"/>
                    <a:pt x="624879" y="467160"/>
                    <a:pt x="623572" y="444993"/>
                  </a:cubicBezTo>
                  <a:cubicBezTo>
                    <a:pt x="601348" y="439778"/>
                    <a:pt x="605923" y="469768"/>
                    <a:pt x="600694" y="480852"/>
                  </a:cubicBezTo>
                  <a:cubicBezTo>
                    <a:pt x="596119" y="489979"/>
                    <a:pt x="586314" y="493891"/>
                    <a:pt x="580431" y="503019"/>
                  </a:cubicBezTo>
                  <a:cubicBezTo>
                    <a:pt x="576510" y="509538"/>
                    <a:pt x="576510" y="519318"/>
                    <a:pt x="576510" y="527794"/>
                  </a:cubicBezTo>
                  <a:cubicBezTo>
                    <a:pt x="574549" y="553872"/>
                    <a:pt x="559515" y="579951"/>
                    <a:pt x="547749" y="604074"/>
                  </a:cubicBezTo>
                  <a:cubicBezTo>
                    <a:pt x="540559" y="600814"/>
                    <a:pt x="531408" y="597555"/>
                    <a:pt x="526833" y="593643"/>
                  </a:cubicBezTo>
                  <a:cubicBezTo>
                    <a:pt x="518989" y="587775"/>
                    <a:pt x="514414" y="576039"/>
                    <a:pt x="505917" y="572128"/>
                  </a:cubicBezTo>
                  <a:cubicBezTo>
                    <a:pt x="496766" y="568868"/>
                    <a:pt x="484346" y="579951"/>
                    <a:pt x="478464" y="575387"/>
                  </a:cubicBezTo>
                  <a:cubicBezTo>
                    <a:pt x="473888" y="572128"/>
                    <a:pt x="479771" y="554524"/>
                    <a:pt x="481078" y="549961"/>
                  </a:cubicBezTo>
                  <a:cubicBezTo>
                    <a:pt x="483693" y="538877"/>
                    <a:pt x="483693" y="528446"/>
                    <a:pt x="485654" y="517362"/>
                  </a:cubicBezTo>
                  <a:cubicBezTo>
                    <a:pt x="486961" y="510842"/>
                    <a:pt x="494151" y="499759"/>
                    <a:pt x="492844" y="492587"/>
                  </a:cubicBezTo>
                  <a:cubicBezTo>
                    <a:pt x="492190" y="479548"/>
                    <a:pt x="483039" y="484764"/>
                    <a:pt x="473235" y="481504"/>
                  </a:cubicBezTo>
                  <a:cubicBezTo>
                    <a:pt x="464084" y="478244"/>
                    <a:pt x="458201" y="473028"/>
                    <a:pt x="448396" y="471072"/>
                  </a:cubicBezTo>
                  <a:cubicBezTo>
                    <a:pt x="437284" y="469768"/>
                    <a:pt x="426173" y="474984"/>
                    <a:pt x="420944" y="465856"/>
                  </a:cubicBezTo>
                  <a:cubicBezTo>
                    <a:pt x="416368" y="458033"/>
                    <a:pt x="423558" y="446297"/>
                    <a:pt x="416368" y="439126"/>
                  </a:cubicBezTo>
                  <a:cubicBezTo>
                    <a:pt x="409178" y="431954"/>
                    <a:pt x="396105" y="437822"/>
                    <a:pt x="386301" y="437170"/>
                  </a:cubicBezTo>
                  <a:cubicBezTo>
                    <a:pt x="375842" y="435866"/>
                    <a:pt x="369306" y="428042"/>
                    <a:pt x="358848" y="428694"/>
                  </a:cubicBezTo>
                  <a:cubicBezTo>
                    <a:pt x="349043" y="428694"/>
                    <a:pt x="341200" y="435214"/>
                    <a:pt x="330088" y="434562"/>
                  </a:cubicBezTo>
                  <a:cubicBezTo>
                    <a:pt x="318976" y="433910"/>
                    <a:pt x="314400" y="429998"/>
                    <a:pt x="305903" y="423478"/>
                  </a:cubicBezTo>
                  <a:cubicBezTo>
                    <a:pt x="284333" y="405875"/>
                    <a:pt x="252958" y="399356"/>
                    <a:pt x="226813" y="394792"/>
                  </a:cubicBezTo>
                  <a:cubicBezTo>
                    <a:pt x="219623" y="393488"/>
                    <a:pt x="211779" y="391532"/>
                    <a:pt x="204589" y="389576"/>
                  </a:cubicBezTo>
                  <a:cubicBezTo>
                    <a:pt x="198706" y="389576"/>
                    <a:pt x="193477" y="389576"/>
                    <a:pt x="188902" y="388924"/>
                  </a:cubicBezTo>
                  <a:cubicBezTo>
                    <a:pt x="175829" y="386316"/>
                    <a:pt x="163410" y="383708"/>
                    <a:pt x="151644" y="382404"/>
                  </a:cubicBezTo>
                  <a:cubicBezTo>
                    <a:pt x="138571" y="381100"/>
                    <a:pt x="128767" y="375232"/>
                    <a:pt x="116348" y="373928"/>
                  </a:cubicBezTo>
                  <a:cubicBezTo>
                    <a:pt x="105236" y="372624"/>
                    <a:pt x="95431" y="371321"/>
                    <a:pt x="85627" y="370017"/>
                  </a:cubicBezTo>
                  <a:cubicBezTo>
                    <a:pt x="60135" y="366105"/>
                    <a:pt x="45755" y="342634"/>
                    <a:pt x="37257" y="321771"/>
                  </a:cubicBezTo>
                  <a:cubicBezTo>
                    <a:pt x="33336" y="313295"/>
                    <a:pt x="26799" y="303516"/>
                    <a:pt x="20916" y="295692"/>
                  </a:cubicBezTo>
                  <a:cubicBezTo>
                    <a:pt x="15687" y="290476"/>
                    <a:pt x="8497" y="287216"/>
                    <a:pt x="3268" y="283305"/>
                  </a:cubicBezTo>
                  <a:cubicBezTo>
                    <a:pt x="2615" y="282653"/>
                    <a:pt x="1307" y="282001"/>
                    <a:pt x="0" y="282001"/>
                  </a:cubicBezTo>
                  <a:cubicBezTo>
                    <a:pt x="654" y="281349"/>
                    <a:pt x="654" y="281349"/>
                    <a:pt x="1307" y="280697"/>
                  </a:cubicBezTo>
                  <a:cubicBezTo>
                    <a:pt x="19609" y="273525"/>
                    <a:pt x="38565" y="264397"/>
                    <a:pt x="54906" y="253314"/>
                  </a:cubicBezTo>
                  <a:cubicBezTo>
                    <a:pt x="77783" y="236363"/>
                    <a:pt x="92817" y="214848"/>
                    <a:pt x="123538" y="211588"/>
                  </a:cubicBezTo>
                  <a:cubicBezTo>
                    <a:pt x="154259" y="208328"/>
                    <a:pt x="175829" y="210936"/>
                    <a:pt x="199360" y="186813"/>
                  </a:cubicBezTo>
                  <a:cubicBezTo>
                    <a:pt x="218969" y="165950"/>
                    <a:pt x="241193" y="151607"/>
                    <a:pt x="263416" y="133351"/>
                  </a:cubicBezTo>
                  <a:cubicBezTo>
                    <a:pt x="290869" y="111184"/>
                    <a:pt x="313093" y="81846"/>
                    <a:pt x="340546" y="57723"/>
                  </a:cubicBezTo>
                  <a:cubicBezTo>
                    <a:pt x="360809" y="39468"/>
                    <a:pt x="381072" y="15997"/>
                    <a:pt x="406563" y="5565"/>
                  </a:cubicBezTo>
                  <a:cubicBezTo>
                    <a:pt x="411139" y="3935"/>
                    <a:pt x="428787" y="349"/>
                    <a:pt x="443249" y="23"/>
                  </a:cubicBezTo>
                  <a:close/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96" name="Freeform 81">
              <a:extLst>
                <a:ext uri="{FF2B5EF4-FFF2-40B4-BE49-F238E27FC236}">
                  <a16:creationId xmlns:a16="http://schemas.microsoft.com/office/drawing/2014/main" id="{11FB473F-CB0D-1243-89ED-A534B2DBD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2472" y="6158088"/>
              <a:ext cx="1725300" cy="786323"/>
            </a:xfrm>
            <a:custGeom>
              <a:avLst/>
              <a:gdLst>
                <a:gd name="T0" fmla="*/ 2410 w 2640"/>
                <a:gd name="T1" fmla="*/ 238 h 1203"/>
                <a:gd name="T2" fmla="*/ 2327 w 2640"/>
                <a:gd name="T3" fmla="*/ 241 h 1203"/>
                <a:gd name="T4" fmla="*/ 2270 w 2640"/>
                <a:gd name="T5" fmla="*/ 191 h 1203"/>
                <a:gd name="T6" fmla="*/ 2280 w 2640"/>
                <a:gd name="T7" fmla="*/ 190 h 1203"/>
                <a:gd name="T8" fmla="*/ 2311 w 2640"/>
                <a:gd name="T9" fmla="*/ 205 h 1203"/>
                <a:gd name="T10" fmla="*/ 2367 w 2640"/>
                <a:gd name="T11" fmla="*/ 212 h 1203"/>
                <a:gd name="T12" fmla="*/ 2420 w 2640"/>
                <a:gd name="T13" fmla="*/ 156 h 1203"/>
                <a:gd name="T14" fmla="*/ 2466 w 2640"/>
                <a:gd name="T15" fmla="*/ 170 h 1203"/>
                <a:gd name="T16" fmla="*/ 2527 w 2640"/>
                <a:gd name="T17" fmla="*/ 128 h 1203"/>
                <a:gd name="T18" fmla="*/ 2611 w 2640"/>
                <a:gd name="T19" fmla="*/ 136 h 1203"/>
                <a:gd name="T20" fmla="*/ 2562 w 2640"/>
                <a:gd name="T21" fmla="*/ 39 h 1203"/>
                <a:gd name="T22" fmla="*/ 2557 w 2640"/>
                <a:gd name="T23" fmla="*/ 87 h 1203"/>
                <a:gd name="T24" fmla="*/ 2521 w 2640"/>
                <a:gd name="T25" fmla="*/ 15 h 1203"/>
                <a:gd name="T26" fmla="*/ 2521 w 2640"/>
                <a:gd name="T27" fmla="*/ 0 h 1203"/>
                <a:gd name="T28" fmla="*/ 638 w 2640"/>
                <a:gd name="T29" fmla="*/ 493 h 1203"/>
                <a:gd name="T30" fmla="*/ 585 w 2640"/>
                <a:gd name="T31" fmla="*/ 543 h 1203"/>
                <a:gd name="T32" fmla="*/ 555 w 2640"/>
                <a:gd name="T33" fmla="*/ 570 h 1203"/>
                <a:gd name="T34" fmla="*/ 506 w 2640"/>
                <a:gd name="T35" fmla="*/ 614 h 1203"/>
                <a:gd name="T36" fmla="*/ 474 w 2640"/>
                <a:gd name="T37" fmla="*/ 616 h 1203"/>
                <a:gd name="T38" fmla="*/ 461 w 2640"/>
                <a:gd name="T39" fmla="*/ 550 h 1203"/>
                <a:gd name="T40" fmla="*/ 421 w 2640"/>
                <a:gd name="T41" fmla="*/ 590 h 1203"/>
                <a:gd name="T42" fmla="*/ 362 w 2640"/>
                <a:gd name="T43" fmla="*/ 696 h 1203"/>
                <a:gd name="T44" fmla="*/ 307 w 2640"/>
                <a:gd name="T45" fmla="*/ 719 h 1203"/>
                <a:gd name="T46" fmla="*/ 274 w 2640"/>
                <a:gd name="T47" fmla="*/ 757 h 1203"/>
                <a:gd name="T48" fmla="*/ 259 w 2640"/>
                <a:gd name="T49" fmla="*/ 766 h 1203"/>
                <a:gd name="T50" fmla="*/ 200 w 2640"/>
                <a:gd name="T51" fmla="*/ 782 h 1203"/>
                <a:gd name="T52" fmla="*/ 168 w 2640"/>
                <a:gd name="T53" fmla="*/ 785 h 1203"/>
                <a:gd name="T54" fmla="*/ 97 w 2640"/>
                <a:gd name="T55" fmla="*/ 854 h 1203"/>
                <a:gd name="T56" fmla="*/ 65 w 2640"/>
                <a:gd name="T57" fmla="*/ 902 h 1203"/>
                <a:gd name="T58" fmla="*/ 22 w 2640"/>
                <a:gd name="T59" fmla="*/ 973 h 1203"/>
                <a:gd name="T60" fmla="*/ 8 w 2640"/>
                <a:gd name="T61" fmla="*/ 997 h 1203"/>
                <a:gd name="T62" fmla="*/ 5 w 2640"/>
                <a:gd name="T63" fmla="*/ 1057 h 1203"/>
                <a:gd name="T64" fmla="*/ 407 w 2640"/>
                <a:gd name="T65" fmla="*/ 988 h 1203"/>
                <a:gd name="T66" fmla="*/ 474 w 2640"/>
                <a:gd name="T67" fmla="*/ 948 h 1203"/>
                <a:gd name="T68" fmla="*/ 501 w 2640"/>
                <a:gd name="T69" fmla="*/ 944 h 1203"/>
                <a:gd name="T70" fmla="*/ 577 w 2640"/>
                <a:gd name="T71" fmla="*/ 925 h 1203"/>
                <a:gd name="T72" fmla="*/ 622 w 2640"/>
                <a:gd name="T73" fmla="*/ 895 h 1203"/>
                <a:gd name="T74" fmla="*/ 725 w 2640"/>
                <a:gd name="T75" fmla="*/ 872 h 1203"/>
                <a:gd name="T76" fmla="*/ 1033 w 2640"/>
                <a:gd name="T77" fmla="*/ 895 h 1203"/>
                <a:gd name="T78" fmla="*/ 1128 w 2640"/>
                <a:gd name="T79" fmla="*/ 971 h 1203"/>
                <a:gd name="T80" fmla="*/ 1907 w 2640"/>
                <a:gd name="T81" fmla="*/ 1202 h 1203"/>
                <a:gd name="T82" fmla="*/ 1907 w 2640"/>
                <a:gd name="T83" fmla="*/ 1202 h 1203"/>
                <a:gd name="T84" fmla="*/ 2033 w 2640"/>
                <a:gd name="T85" fmla="*/ 1111 h 1203"/>
                <a:gd name="T86" fmla="*/ 2059 w 2640"/>
                <a:gd name="T87" fmla="*/ 1068 h 1203"/>
                <a:gd name="T88" fmla="*/ 2111 w 2640"/>
                <a:gd name="T89" fmla="*/ 1074 h 1203"/>
                <a:gd name="T90" fmla="*/ 2202 w 2640"/>
                <a:gd name="T91" fmla="*/ 901 h 1203"/>
                <a:gd name="T92" fmla="*/ 2324 w 2640"/>
                <a:gd name="T93" fmla="*/ 820 h 1203"/>
                <a:gd name="T94" fmla="*/ 2327 w 2640"/>
                <a:gd name="T95" fmla="*/ 821 h 1203"/>
                <a:gd name="T96" fmla="*/ 2528 w 2640"/>
                <a:gd name="T97" fmla="*/ 758 h 1203"/>
                <a:gd name="T98" fmla="*/ 2592 w 2640"/>
                <a:gd name="T99" fmla="*/ 635 h 1203"/>
                <a:gd name="T100" fmla="*/ 2430 w 2640"/>
                <a:gd name="T101" fmla="*/ 596 h 1203"/>
                <a:gd name="T102" fmla="*/ 2447 w 2640"/>
                <a:gd name="T103" fmla="*/ 541 h 1203"/>
                <a:gd name="T104" fmla="*/ 2450 w 2640"/>
                <a:gd name="T105" fmla="*/ 449 h 1203"/>
                <a:gd name="T106" fmla="*/ 2489 w 2640"/>
                <a:gd name="T107" fmla="*/ 486 h 1203"/>
                <a:gd name="T108" fmla="*/ 2509 w 2640"/>
                <a:gd name="T109" fmla="*/ 479 h 1203"/>
                <a:gd name="T110" fmla="*/ 2606 w 2640"/>
                <a:gd name="T111" fmla="*/ 370 h 1203"/>
                <a:gd name="T112" fmla="*/ 2625 w 2640"/>
                <a:gd name="T113" fmla="*/ 226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40" h="1203">
                  <a:moveTo>
                    <a:pt x="2488" y="218"/>
                  </a:moveTo>
                  <a:lnTo>
                    <a:pt x="2488" y="218"/>
                  </a:lnTo>
                  <a:cubicBezTo>
                    <a:pt x="2465" y="228"/>
                    <a:pt x="2435" y="233"/>
                    <a:pt x="2410" y="238"/>
                  </a:cubicBezTo>
                  <a:lnTo>
                    <a:pt x="2410" y="238"/>
                  </a:lnTo>
                  <a:cubicBezTo>
                    <a:pt x="2382" y="244"/>
                    <a:pt x="2353" y="231"/>
                    <a:pt x="2327" y="241"/>
                  </a:cubicBezTo>
                  <a:lnTo>
                    <a:pt x="2327" y="241"/>
                  </a:lnTo>
                  <a:cubicBezTo>
                    <a:pt x="2310" y="248"/>
                    <a:pt x="2273" y="293"/>
                    <a:pt x="2256" y="261"/>
                  </a:cubicBezTo>
                  <a:lnTo>
                    <a:pt x="2256" y="261"/>
                  </a:lnTo>
                  <a:cubicBezTo>
                    <a:pt x="2248" y="246"/>
                    <a:pt x="2273" y="211"/>
                    <a:pt x="2270" y="191"/>
                  </a:cubicBezTo>
                  <a:lnTo>
                    <a:pt x="2270" y="191"/>
                  </a:lnTo>
                  <a:cubicBezTo>
                    <a:pt x="2273" y="190"/>
                    <a:pt x="2277" y="190"/>
                    <a:pt x="2280" y="190"/>
                  </a:cubicBezTo>
                  <a:lnTo>
                    <a:pt x="2280" y="190"/>
                  </a:lnTo>
                  <a:cubicBezTo>
                    <a:pt x="2274" y="181"/>
                    <a:pt x="2269" y="167"/>
                    <a:pt x="2277" y="156"/>
                  </a:cubicBezTo>
                  <a:lnTo>
                    <a:pt x="2277" y="156"/>
                  </a:lnTo>
                  <a:cubicBezTo>
                    <a:pt x="2309" y="162"/>
                    <a:pt x="2295" y="188"/>
                    <a:pt x="2311" y="205"/>
                  </a:cubicBezTo>
                  <a:lnTo>
                    <a:pt x="2311" y="205"/>
                  </a:lnTo>
                  <a:cubicBezTo>
                    <a:pt x="2324" y="220"/>
                    <a:pt x="2348" y="216"/>
                    <a:pt x="2367" y="212"/>
                  </a:cubicBezTo>
                  <a:lnTo>
                    <a:pt x="2367" y="212"/>
                  </a:lnTo>
                  <a:cubicBezTo>
                    <a:pt x="2450" y="199"/>
                    <a:pt x="2348" y="167"/>
                    <a:pt x="2369" y="134"/>
                  </a:cubicBezTo>
                  <a:lnTo>
                    <a:pt x="2369" y="134"/>
                  </a:lnTo>
                  <a:cubicBezTo>
                    <a:pt x="2389" y="141"/>
                    <a:pt x="2402" y="143"/>
                    <a:pt x="2420" y="156"/>
                  </a:cubicBezTo>
                  <a:lnTo>
                    <a:pt x="2420" y="156"/>
                  </a:lnTo>
                  <a:cubicBezTo>
                    <a:pt x="2436" y="167"/>
                    <a:pt x="2441" y="183"/>
                    <a:pt x="2466" y="170"/>
                  </a:cubicBezTo>
                  <a:lnTo>
                    <a:pt x="2466" y="170"/>
                  </a:lnTo>
                  <a:cubicBezTo>
                    <a:pt x="2467" y="156"/>
                    <a:pt x="2463" y="102"/>
                    <a:pt x="2489" y="102"/>
                  </a:cubicBezTo>
                  <a:lnTo>
                    <a:pt x="2489" y="102"/>
                  </a:lnTo>
                  <a:cubicBezTo>
                    <a:pt x="2491" y="102"/>
                    <a:pt x="2524" y="140"/>
                    <a:pt x="2527" y="128"/>
                  </a:cubicBezTo>
                  <a:lnTo>
                    <a:pt x="2527" y="128"/>
                  </a:lnTo>
                  <a:cubicBezTo>
                    <a:pt x="2534" y="98"/>
                    <a:pt x="2587" y="140"/>
                    <a:pt x="2611" y="136"/>
                  </a:cubicBezTo>
                  <a:lnTo>
                    <a:pt x="2611" y="136"/>
                  </a:lnTo>
                  <a:cubicBezTo>
                    <a:pt x="2605" y="121"/>
                    <a:pt x="2594" y="110"/>
                    <a:pt x="2588" y="95"/>
                  </a:cubicBezTo>
                  <a:lnTo>
                    <a:pt x="2588" y="95"/>
                  </a:lnTo>
                  <a:cubicBezTo>
                    <a:pt x="2583" y="79"/>
                    <a:pt x="2587" y="36"/>
                    <a:pt x="2562" y="39"/>
                  </a:cubicBezTo>
                  <a:lnTo>
                    <a:pt x="2562" y="39"/>
                  </a:lnTo>
                  <a:cubicBezTo>
                    <a:pt x="2561" y="56"/>
                    <a:pt x="2563" y="72"/>
                    <a:pt x="2557" y="87"/>
                  </a:cubicBezTo>
                  <a:lnTo>
                    <a:pt x="2557" y="87"/>
                  </a:lnTo>
                  <a:cubicBezTo>
                    <a:pt x="2525" y="73"/>
                    <a:pt x="2524" y="46"/>
                    <a:pt x="2527" y="16"/>
                  </a:cubicBezTo>
                  <a:lnTo>
                    <a:pt x="2527" y="16"/>
                  </a:lnTo>
                  <a:cubicBezTo>
                    <a:pt x="2525" y="15"/>
                    <a:pt x="2523" y="15"/>
                    <a:pt x="2521" y="15"/>
                  </a:cubicBezTo>
                  <a:lnTo>
                    <a:pt x="2521" y="15"/>
                  </a:lnTo>
                  <a:cubicBezTo>
                    <a:pt x="2521" y="10"/>
                    <a:pt x="2521" y="5"/>
                    <a:pt x="2521" y="0"/>
                  </a:cubicBezTo>
                  <a:lnTo>
                    <a:pt x="2521" y="0"/>
                  </a:lnTo>
                  <a:cubicBezTo>
                    <a:pt x="2306" y="39"/>
                    <a:pt x="1473" y="188"/>
                    <a:pt x="611" y="313"/>
                  </a:cubicBezTo>
                  <a:lnTo>
                    <a:pt x="638" y="493"/>
                  </a:lnTo>
                  <a:lnTo>
                    <a:pt x="638" y="493"/>
                  </a:lnTo>
                  <a:cubicBezTo>
                    <a:pt x="622" y="502"/>
                    <a:pt x="630" y="511"/>
                    <a:pt x="621" y="523"/>
                  </a:cubicBezTo>
                  <a:lnTo>
                    <a:pt x="621" y="523"/>
                  </a:lnTo>
                  <a:cubicBezTo>
                    <a:pt x="615" y="531"/>
                    <a:pt x="594" y="538"/>
                    <a:pt x="585" y="543"/>
                  </a:cubicBezTo>
                  <a:lnTo>
                    <a:pt x="585" y="543"/>
                  </a:lnTo>
                  <a:cubicBezTo>
                    <a:pt x="570" y="552"/>
                    <a:pt x="567" y="557"/>
                    <a:pt x="555" y="570"/>
                  </a:cubicBezTo>
                  <a:lnTo>
                    <a:pt x="555" y="570"/>
                  </a:lnTo>
                  <a:cubicBezTo>
                    <a:pt x="549" y="580"/>
                    <a:pt x="544" y="590"/>
                    <a:pt x="535" y="597"/>
                  </a:cubicBezTo>
                  <a:lnTo>
                    <a:pt x="535" y="597"/>
                  </a:lnTo>
                  <a:cubicBezTo>
                    <a:pt x="525" y="605"/>
                    <a:pt x="515" y="610"/>
                    <a:pt x="506" y="614"/>
                  </a:cubicBezTo>
                  <a:lnTo>
                    <a:pt x="506" y="614"/>
                  </a:lnTo>
                  <a:cubicBezTo>
                    <a:pt x="497" y="620"/>
                    <a:pt x="481" y="624"/>
                    <a:pt x="474" y="616"/>
                  </a:cubicBezTo>
                  <a:lnTo>
                    <a:pt x="474" y="616"/>
                  </a:lnTo>
                  <a:cubicBezTo>
                    <a:pt x="469" y="610"/>
                    <a:pt x="470" y="597"/>
                    <a:pt x="470" y="590"/>
                  </a:cubicBezTo>
                  <a:lnTo>
                    <a:pt x="470" y="590"/>
                  </a:lnTo>
                  <a:cubicBezTo>
                    <a:pt x="470" y="580"/>
                    <a:pt x="483" y="544"/>
                    <a:pt x="461" y="550"/>
                  </a:cubicBezTo>
                  <a:lnTo>
                    <a:pt x="461" y="550"/>
                  </a:lnTo>
                  <a:cubicBezTo>
                    <a:pt x="443" y="555"/>
                    <a:pt x="429" y="574"/>
                    <a:pt x="421" y="590"/>
                  </a:cubicBezTo>
                  <a:lnTo>
                    <a:pt x="421" y="590"/>
                  </a:lnTo>
                  <a:cubicBezTo>
                    <a:pt x="413" y="609"/>
                    <a:pt x="406" y="630"/>
                    <a:pt x="401" y="648"/>
                  </a:cubicBezTo>
                  <a:lnTo>
                    <a:pt x="401" y="648"/>
                  </a:lnTo>
                  <a:cubicBezTo>
                    <a:pt x="398" y="667"/>
                    <a:pt x="383" y="690"/>
                    <a:pt x="362" y="696"/>
                  </a:cubicBezTo>
                  <a:lnTo>
                    <a:pt x="362" y="696"/>
                  </a:lnTo>
                  <a:cubicBezTo>
                    <a:pt x="343" y="702"/>
                    <a:pt x="322" y="707"/>
                    <a:pt x="307" y="719"/>
                  </a:cubicBezTo>
                  <a:lnTo>
                    <a:pt x="307" y="719"/>
                  </a:lnTo>
                  <a:cubicBezTo>
                    <a:pt x="297" y="725"/>
                    <a:pt x="288" y="736"/>
                    <a:pt x="282" y="744"/>
                  </a:cubicBezTo>
                  <a:lnTo>
                    <a:pt x="282" y="744"/>
                  </a:lnTo>
                  <a:cubicBezTo>
                    <a:pt x="278" y="749"/>
                    <a:pt x="278" y="753"/>
                    <a:pt x="274" y="757"/>
                  </a:cubicBezTo>
                  <a:lnTo>
                    <a:pt x="274" y="757"/>
                  </a:lnTo>
                  <a:cubicBezTo>
                    <a:pt x="269" y="761"/>
                    <a:pt x="263" y="762"/>
                    <a:pt x="259" y="766"/>
                  </a:cubicBezTo>
                  <a:lnTo>
                    <a:pt x="259" y="766"/>
                  </a:lnTo>
                  <a:cubicBezTo>
                    <a:pt x="249" y="774"/>
                    <a:pt x="240" y="776"/>
                    <a:pt x="229" y="776"/>
                  </a:cubicBezTo>
                  <a:lnTo>
                    <a:pt x="229" y="776"/>
                  </a:lnTo>
                  <a:cubicBezTo>
                    <a:pt x="217" y="776"/>
                    <a:pt x="209" y="777"/>
                    <a:pt x="200" y="782"/>
                  </a:cubicBezTo>
                  <a:lnTo>
                    <a:pt x="200" y="782"/>
                  </a:lnTo>
                  <a:cubicBezTo>
                    <a:pt x="189" y="784"/>
                    <a:pt x="179" y="785"/>
                    <a:pt x="168" y="785"/>
                  </a:cubicBezTo>
                  <a:lnTo>
                    <a:pt x="168" y="785"/>
                  </a:lnTo>
                  <a:cubicBezTo>
                    <a:pt x="157" y="787"/>
                    <a:pt x="151" y="793"/>
                    <a:pt x="141" y="799"/>
                  </a:cubicBezTo>
                  <a:lnTo>
                    <a:pt x="141" y="799"/>
                  </a:lnTo>
                  <a:cubicBezTo>
                    <a:pt x="122" y="812"/>
                    <a:pt x="109" y="833"/>
                    <a:pt x="97" y="854"/>
                  </a:cubicBezTo>
                  <a:lnTo>
                    <a:pt x="97" y="854"/>
                  </a:lnTo>
                  <a:cubicBezTo>
                    <a:pt x="88" y="869"/>
                    <a:pt x="80" y="889"/>
                    <a:pt x="65" y="902"/>
                  </a:cubicBezTo>
                  <a:lnTo>
                    <a:pt x="65" y="902"/>
                  </a:lnTo>
                  <a:cubicBezTo>
                    <a:pt x="50" y="917"/>
                    <a:pt x="27" y="919"/>
                    <a:pt x="19" y="944"/>
                  </a:cubicBezTo>
                  <a:lnTo>
                    <a:pt x="19" y="944"/>
                  </a:lnTo>
                  <a:cubicBezTo>
                    <a:pt x="16" y="953"/>
                    <a:pt x="22" y="961"/>
                    <a:pt x="22" y="973"/>
                  </a:cubicBezTo>
                  <a:lnTo>
                    <a:pt x="22" y="973"/>
                  </a:lnTo>
                  <a:cubicBezTo>
                    <a:pt x="22" y="986"/>
                    <a:pt x="14" y="988"/>
                    <a:pt x="8" y="997"/>
                  </a:cubicBezTo>
                  <a:lnTo>
                    <a:pt x="8" y="997"/>
                  </a:lnTo>
                  <a:cubicBezTo>
                    <a:pt x="0" y="1007"/>
                    <a:pt x="5" y="1026"/>
                    <a:pt x="5" y="1036"/>
                  </a:cubicBezTo>
                  <a:lnTo>
                    <a:pt x="5" y="1036"/>
                  </a:lnTo>
                  <a:cubicBezTo>
                    <a:pt x="5" y="1043"/>
                    <a:pt x="5" y="1050"/>
                    <a:pt x="5" y="1057"/>
                  </a:cubicBezTo>
                  <a:lnTo>
                    <a:pt x="5" y="1057"/>
                  </a:lnTo>
                  <a:cubicBezTo>
                    <a:pt x="163" y="1035"/>
                    <a:pt x="302" y="1012"/>
                    <a:pt x="407" y="988"/>
                  </a:cubicBezTo>
                  <a:lnTo>
                    <a:pt x="407" y="988"/>
                  </a:lnTo>
                  <a:cubicBezTo>
                    <a:pt x="413" y="982"/>
                    <a:pt x="419" y="976"/>
                    <a:pt x="424" y="971"/>
                  </a:cubicBezTo>
                  <a:lnTo>
                    <a:pt x="424" y="971"/>
                  </a:lnTo>
                  <a:cubicBezTo>
                    <a:pt x="436" y="959"/>
                    <a:pt x="459" y="952"/>
                    <a:pt x="474" y="948"/>
                  </a:cubicBezTo>
                  <a:lnTo>
                    <a:pt x="474" y="948"/>
                  </a:lnTo>
                  <a:cubicBezTo>
                    <a:pt x="486" y="948"/>
                    <a:pt x="493" y="948"/>
                    <a:pt x="501" y="944"/>
                  </a:cubicBezTo>
                  <a:lnTo>
                    <a:pt x="501" y="944"/>
                  </a:lnTo>
                  <a:cubicBezTo>
                    <a:pt x="509" y="944"/>
                    <a:pt x="515" y="936"/>
                    <a:pt x="524" y="933"/>
                  </a:cubicBezTo>
                  <a:lnTo>
                    <a:pt x="524" y="933"/>
                  </a:lnTo>
                  <a:cubicBezTo>
                    <a:pt x="542" y="925"/>
                    <a:pt x="558" y="936"/>
                    <a:pt x="577" y="925"/>
                  </a:cubicBezTo>
                  <a:lnTo>
                    <a:pt x="577" y="925"/>
                  </a:lnTo>
                  <a:cubicBezTo>
                    <a:pt x="592" y="917"/>
                    <a:pt x="603" y="898"/>
                    <a:pt x="622" y="895"/>
                  </a:cubicBezTo>
                  <a:lnTo>
                    <a:pt x="622" y="895"/>
                  </a:lnTo>
                  <a:cubicBezTo>
                    <a:pt x="638" y="891"/>
                    <a:pt x="661" y="891"/>
                    <a:pt x="676" y="891"/>
                  </a:cubicBezTo>
                  <a:lnTo>
                    <a:pt x="676" y="891"/>
                  </a:lnTo>
                  <a:cubicBezTo>
                    <a:pt x="698" y="891"/>
                    <a:pt x="710" y="884"/>
                    <a:pt x="725" y="872"/>
                  </a:cubicBezTo>
                  <a:lnTo>
                    <a:pt x="1014" y="854"/>
                  </a:lnTo>
                  <a:lnTo>
                    <a:pt x="1014" y="854"/>
                  </a:lnTo>
                  <a:cubicBezTo>
                    <a:pt x="1022" y="869"/>
                    <a:pt x="1018" y="891"/>
                    <a:pt x="1033" y="895"/>
                  </a:cubicBezTo>
                  <a:lnTo>
                    <a:pt x="1033" y="895"/>
                  </a:lnTo>
                  <a:cubicBezTo>
                    <a:pt x="1045" y="895"/>
                    <a:pt x="1056" y="891"/>
                    <a:pt x="1068" y="891"/>
                  </a:cubicBezTo>
                  <a:lnTo>
                    <a:pt x="1128" y="971"/>
                  </a:lnTo>
                  <a:lnTo>
                    <a:pt x="1478" y="914"/>
                  </a:lnTo>
                  <a:lnTo>
                    <a:pt x="1478" y="906"/>
                  </a:lnTo>
                  <a:lnTo>
                    <a:pt x="1907" y="1202"/>
                  </a:lnTo>
                  <a:lnTo>
                    <a:pt x="1907" y="1202"/>
                  </a:lnTo>
                  <a:lnTo>
                    <a:pt x="1907" y="1202"/>
                  </a:lnTo>
                  <a:lnTo>
                    <a:pt x="1907" y="1202"/>
                  </a:lnTo>
                  <a:cubicBezTo>
                    <a:pt x="1937" y="1172"/>
                    <a:pt x="1956" y="1166"/>
                    <a:pt x="1994" y="1148"/>
                  </a:cubicBezTo>
                  <a:lnTo>
                    <a:pt x="1994" y="1148"/>
                  </a:lnTo>
                  <a:cubicBezTo>
                    <a:pt x="2013" y="1139"/>
                    <a:pt x="2024" y="1131"/>
                    <a:pt x="2033" y="1111"/>
                  </a:cubicBezTo>
                  <a:lnTo>
                    <a:pt x="2033" y="1111"/>
                  </a:lnTo>
                  <a:cubicBezTo>
                    <a:pt x="2041" y="1095"/>
                    <a:pt x="2036" y="1073"/>
                    <a:pt x="2059" y="1068"/>
                  </a:cubicBezTo>
                  <a:lnTo>
                    <a:pt x="2059" y="1068"/>
                  </a:lnTo>
                  <a:cubicBezTo>
                    <a:pt x="2062" y="1098"/>
                    <a:pt x="2054" y="1128"/>
                    <a:pt x="2057" y="1159"/>
                  </a:cubicBezTo>
                  <a:lnTo>
                    <a:pt x="2057" y="1159"/>
                  </a:lnTo>
                  <a:cubicBezTo>
                    <a:pt x="2075" y="1132"/>
                    <a:pt x="2096" y="1103"/>
                    <a:pt x="2111" y="1074"/>
                  </a:cubicBezTo>
                  <a:lnTo>
                    <a:pt x="2111" y="1074"/>
                  </a:lnTo>
                  <a:cubicBezTo>
                    <a:pt x="2139" y="1016"/>
                    <a:pt x="2156" y="949"/>
                    <a:pt x="2202" y="901"/>
                  </a:cubicBezTo>
                  <a:lnTo>
                    <a:pt x="2202" y="901"/>
                  </a:lnTo>
                  <a:cubicBezTo>
                    <a:pt x="2221" y="880"/>
                    <a:pt x="2246" y="867"/>
                    <a:pt x="2268" y="850"/>
                  </a:cubicBezTo>
                  <a:lnTo>
                    <a:pt x="2268" y="850"/>
                  </a:lnTo>
                  <a:cubicBezTo>
                    <a:pt x="2282" y="840"/>
                    <a:pt x="2306" y="832"/>
                    <a:pt x="2324" y="820"/>
                  </a:cubicBezTo>
                  <a:lnTo>
                    <a:pt x="2324" y="820"/>
                  </a:lnTo>
                  <a:cubicBezTo>
                    <a:pt x="2325" y="820"/>
                    <a:pt x="2326" y="821"/>
                    <a:pt x="2327" y="821"/>
                  </a:cubicBezTo>
                  <a:lnTo>
                    <a:pt x="2327" y="821"/>
                  </a:lnTo>
                  <a:cubicBezTo>
                    <a:pt x="2357" y="830"/>
                    <a:pt x="2402" y="813"/>
                    <a:pt x="2431" y="808"/>
                  </a:cubicBezTo>
                  <a:lnTo>
                    <a:pt x="2431" y="808"/>
                  </a:lnTo>
                  <a:cubicBezTo>
                    <a:pt x="2475" y="802"/>
                    <a:pt x="2504" y="798"/>
                    <a:pt x="2528" y="758"/>
                  </a:cubicBezTo>
                  <a:lnTo>
                    <a:pt x="2528" y="758"/>
                  </a:lnTo>
                  <a:cubicBezTo>
                    <a:pt x="2551" y="724"/>
                    <a:pt x="2589" y="678"/>
                    <a:pt x="2592" y="635"/>
                  </a:cubicBezTo>
                  <a:lnTo>
                    <a:pt x="2592" y="635"/>
                  </a:lnTo>
                  <a:cubicBezTo>
                    <a:pt x="2594" y="589"/>
                    <a:pt x="2562" y="579"/>
                    <a:pt x="2522" y="580"/>
                  </a:cubicBezTo>
                  <a:lnTo>
                    <a:pt x="2522" y="580"/>
                  </a:lnTo>
                  <a:cubicBezTo>
                    <a:pt x="2501" y="580"/>
                    <a:pt x="2447" y="607"/>
                    <a:pt x="2430" y="596"/>
                  </a:cubicBezTo>
                  <a:lnTo>
                    <a:pt x="2430" y="596"/>
                  </a:lnTo>
                  <a:cubicBezTo>
                    <a:pt x="2400" y="577"/>
                    <a:pt x="2443" y="558"/>
                    <a:pt x="2447" y="541"/>
                  </a:cubicBezTo>
                  <a:lnTo>
                    <a:pt x="2447" y="541"/>
                  </a:lnTo>
                  <a:cubicBezTo>
                    <a:pt x="2453" y="521"/>
                    <a:pt x="2433" y="501"/>
                    <a:pt x="2421" y="487"/>
                  </a:cubicBezTo>
                  <a:lnTo>
                    <a:pt x="2421" y="487"/>
                  </a:lnTo>
                  <a:cubicBezTo>
                    <a:pt x="2438" y="476"/>
                    <a:pt x="2427" y="449"/>
                    <a:pt x="2450" y="449"/>
                  </a:cubicBezTo>
                  <a:lnTo>
                    <a:pt x="2450" y="449"/>
                  </a:lnTo>
                  <a:cubicBezTo>
                    <a:pt x="2475" y="448"/>
                    <a:pt x="2465" y="488"/>
                    <a:pt x="2489" y="486"/>
                  </a:cubicBezTo>
                  <a:lnTo>
                    <a:pt x="2489" y="486"/>
                  </a:lnTo>
                  <a:cubicBezTo>
                    <a:pt x="2489" y="477"/>
                    <a:pt x="2485" y="454"/>
                    <a:pt x="2495" y="449"/>
                  </a:cubicBezTo>
                  <a:lnTo>
                    <a:pt x="2495" y="449"/>
                  </a:lnTo>
                  <a:cubicBezTo>
                    <a:pt x="2511" y="442"/>
                    <a:pt x="2511" y="471"/>
                    <a:pt x="2509" y="479"/>
                  </a:cubicBezTo>
                  <a:lnTo>
                    <a:pt x="2509" y="479"/>
                  </a:lnTo>
                  <a:cubicBezTo>
                    <a:pt x="2570" y="482"/>
                    <a:pt x="2571" y="398"/>
                    <a:pt x="2606" y="370"/>
                  </a:cubicBezTo>
                  <a:lnTo>
                    <a:pt x="2606" y="370"/>
                  </a:lnTo>
                  <a:cubicBezTo>
                    <a:pt x="2635" y="347"/>
                    <a:pt x="2637" y="341"/>
                    <a:pt x="2637" y="302"/>
                  </a:cubicBezTo>
                  <a:lnTo>
                    <a:pt x="2637" y="302"/>
                  </a:lnTo>
                  <a:cubicBezTo>
                    <a:pt x="2637" y="277"/>
                    <a:pt x="2639" y="247"/>
                    <a:pt x="2625" y="226"/>
                  </a:cubicBezTo>
                  <a:lnTo>
                    <a:pt x="2625" y="226"/>
                  </a:lnTo>
                  <a:cubicBezTo>
                    <a:pt x="2599" y="185"/>
                    <a:pt x="2525" y="204"/>
                    <a:pt x="2488" y="218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7" name="Freeform 83">
              <a:extLst>
                <a:ext uri="{FF2B5EF4-FFF2-40B4-BE49-F238E27FC236}">
                  <a16:creationId xmlns:a16="http://schemas.microsoft.com/office/drawing/2014/main" id="{9A2FAC7B-7364-D047-9515-F518DC07E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0929" y="3381476"/>
              <a:ext cx="1641772" cy="1385426"/>
            </a:xfrm>
            <a:custGeom>
              <a:avLst/>
              <a:gdLst>
                <a:gd name="T0" fmla="*/ 2465 w 2512"/>
                <a:gd name="T1" fmla="*/ 620 h 2119"/>
                <a:gd name="T2" fmla="*/ 2463 w 2512"/>
                <a:gd name="T3" fmla="*/ 592 h 2119"/>
                <a:gd name="T4" fmla="*/ 1874 w 2512"/>
                <a:gd name="T5" fmla="*/ 401 h 2119"/>
                <a:gd name="T6" fmla="*/ 1773 w 2512"/>
                <a:gd name="T7" fmla="*/ 414 h 2119"/>
                <a:gd name="T8" fmla="*/ 1682 w 2512"/>
                <a:gd name="T9" fmla="*/ 398 h 2119"/>
                <a:gd name="T10" fmla="*/ 1666 w 2512"/>
                <a:gd name="T11" fmla="*/ 381 h 2119"/>
                <a:gd name="T12" fmla="*/ 1609 w 2512"/>
                <a:gd name="T13" fmla="*/ 363 h 2119"/>
                <a:gd name="T14" fmla="*/ 1550 w 2512"/>
                <a:gd name="T15" fmla="*/ 380 h 2119"/>
                <a:gd name="T16" fmla="*/ 1500 w 2512"/>
                <a:gd name="T17" fmla="*/ 406 h 2119"/>
                <a:gd name="T18" fmla="*/ 1476 w 2512"/>
                <a:gd name="T19" fmla="*/ 396 h 2119"/>
                <a:gd name="T20" fmla="*/ 1390 w 2512"/>
                <a:gd name="T21" fmla="*/ 390 h 2119"/>
                <a:gd name="T22" fmla="*/ 1326 w 2512"/>
                <a:gd name="T23" fmla="*/ 390 h 2119"/>
                <a:gd name="T24" fmla="*/ 1254 w 2512"/>
                <a:gd name="T25" fmla="*/ 376 h 2119"/>
                <a:gd name="T26" fmla="*/ 1203 w 2512"/>
                <a:gd name="T27" fmla="*/ 349 h 2119"/>
                <a:gd name="T28" fmla="*/ 1086 w 2512"/>
                <a:gd name="T29" fmla="*/ 330 h 2119"/>
                <a:gd name="T30" fmla="*/ 1028 w 2512"/>
                <a:gd name="T31" fmla="*/ 332 h 2119"/>
                <a:gd name="T32" fmla="*/ 934 w 2512"/>
                <a:gd name="T33" fmla="*/ 319 h 2119"/>
                <a:gd name="T34" fmla="*/ 898 w 2512"/>
                <a:gd name="T35" fmla="*/ 299 h 2119"/>
                <a:gd name="T36" fmla="*/ 850 w 2512"/>
                <a:gd name="T37" fmla="*/ 281 h 2119"/>
                <a:gd name="T38" fmla="*/ 853 w 2512"/>
                <a:gd name="T39" fmla="*/ 264 h 2119"/>
                <a:gd name="T40" fmla="*/ 827 w 2512"/>
                <a:gd name="T41" fmla="*/ 200 h 2119"/>
                <a:gd name="T42" fmla="*/ 838 w 2512"/>
                <a:gd name="T43" fmla="*/ 165 h 2119"/>
                <a:gd name="T44" fmla="*/ 830 w 2512"/>
                <a:gd name="T45" fmla="*/ 96 h 2119"/>
                <a:gd name="T46" fmla="*/ 840 w 2512"/>
                <a:gd name="T47" fmla="*/ 71 h 2119"/>
                <a:gd name="T48" fmla="*/ 794 w 2512"/>
                <a:gd name="T49" fmla="*/ 18 h 2119"/>
                <a:gd name="T50" fmla="*/ 767 w 2512"/>
                <a:gd name="T51" fmla="*/ 48 h 2119"/>
                <a:gd name="T52" fmla="*/ 734 w 2512"/>
                <a:gd name="T53" fmla="*/ 28 h 2119"/>
                <a:gd name="T54" fmla="*/ 719 w 2512"/>
                <a:gd name="T55" fmla="*/ 15 h 2119"/>
                <a:gd name="T56" fmla="*/ 679 w 2512"/>
                <a:gd name="T57" fmla="*/ 0 h 2119"/>
                <a:gd name="T58" fmla="*/ 697 w 2512"/>
                <a:gd name="T59" fmla="*/ 19 h 2119"/>
                <a:gd name="T60" fmla="*/ 577 w 2512"/>
                <a:gd name="T61" fmla="*/ 4 h 2119"/>
                <a:gd name="T62" fmla="*/ 546 w 2512"/>
                <a:gd name="T63" fmla="*/ 44 h 2119"/>
                <a:gd name="T64" fmla="*/ 488 w 2512"/>
                <a:gd name="T65" fmla="*/ 227 h 2119"/>
                <a:gd name="T66" fmla="*/ 446 w 2512"/>
                <a:gd name="T67" fmla="*/ 341 h 2119"/>
                <a:gd name="T68" fmla="*/ 354 w 2512"/>
                <a:gd name="T69" fmla="*/ 579 h 2119"/>
                <a:gd name="T70" fmla="*/ 319 w 2512"/>
                <a:gd name="T71" fmla="*/ 697 h 2119"/>
                <a:gd name="T72" fmla="*/ 220 w 2512"/>
                <a:gd name="T73" fmla="*/ 923 h 2119"/>
                <a:gd name="T74" fmla="*/ 168 w 2512"/>
                <a:gd name="T75" fmla="*/ 1009 h 2119"/>
                <a:gd name="T76" fmla="*/ 73 w 2512"/>
                <a:gd name="T77" fmla="*/ 1178 h 2119"/>
                <a:gd name="T78" fmla="*/ 17 w 2512"/>
                <a:gd name="T79" fmla="*/ 1257 h 2119"/>
                <a:gd name="T80" fmla="*/ 5 w 2512"/>
                <a:gd name="T81" fmla="*/ 1488 h 2119"/>
                <a:gd name="T82" fmla="*/ 25 w 2512"/>
                <a:gd name="T83" fmla="*/ 1583 h 2119"/>
                <a:gd name="T84" fmla="*/ 1225 w 2512"/>
                <a:gd name="T85" fmla="*/ 1928 h 2119"/>
                <a:gd name="T86" fmla="*/ 2254 w 2512"/>
                <a:gd name="T87" fmla="*/ 1323 h 2119"/>
                <a:gd name="T88" fmla="*/ 2260 w 2512"/>
                <a:gd name="T89" fmla="*/ 1305 h 2119"/>
                <a:gd name="T90" fmla="*/ 2262 w 2512"/>
                <a:gd name="T91" fmla="*/ 1244 h 2119"/>
                <a:gd name="T92" fmla="*/ 2265 w 2512"/>
                <a:gd name="T93" fmla="*/ 1223 h 2119"/>
                <a:gd name="T94" fmla="*/ 2270 w 2512"/>
                <a:gd name="T95" fmla="*/ 1158 h 2119"/>
                <a:gd name="T96" fmla="*/ 2277 w 2512"/>
                <a:gd name="T97" fmla="*/ 1097 h 2119"/>
                <a:gd name="T98" fmla="*/ 2288 w 2512"/>
                <a:gd name="T99" fmla="*/ 1038 h 2119"/>
                <a:gd name="T100" fmla="*/ 2303 w 2512"/>
                <a:gd name="T101" fmla="*/ 1018 h 2119"/>
                <a:gd name="T102" fmla="*/ 2341 w 2512"/>
                <a:gd name="T103" fmla="*/ 993 h 2119"/>
                <a:gd name="T104" fmla="*/ 2348 w 2512"/>
                <a:gd name="T105" fmla="*/ 978 h 2119"/>
                <a:gd name="T106" fmla="*/ 2402 w 2512"/>
                <a:gd name="T107" fmla="*/ 884 h 2119"/>
                <a:gd name="T108" fmla="*/ 2425 w 2512"/>
                <a:gd name="T109" fmla="*/ 828 h 2119"/>
                <a:gd name="T110" fmla="*/ 2450 w 2512"/>
                <a:gd name="T111" fmla="*/ 782 h 2119"/>
                <a:gd name="T112" fmla="*/ 2500 w 2512"/>
                <a:gd name="T113" fmla="*/ 740 h 2119"/>
                <a:gd name="T114" fmla="*/ 2503 w 2512"/>
                <a:gd name="T115" fmla="*/ 729 h 2119"/>
                <a:gd name="T116" fmla="*/ 2506 w 2512"/>
                <a:gd name="T117" fmla="*/ 671 h 2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12" h="2119">
                  <a:moveTo>
                    <a:pt x="2496" y="640"/>
                  </a:moveTo>
                  <a:lnTo>
                    <a:pt x="2496" y="640"/>
                  </a:lnTo>
                  <a:cubicBezTo>
                    <a:pt x="2485" y="633"/>
                    <a:pt x="2473" y="630"/>
                    <a:pt x="2465" y="620"/>
                  </a:cubicBezTo>
                  <a:lnTo>
                    <a:pt x="2465" y="620"/>
                  </a:lnTo>
                  <a:cubicBezTo>
                    <a:pt x="2460" y="610"/>
                    <a:pt x="2465" y="600"/>
                    <a:pt x="2463" y="592"/>
                  </a:cubicBezTo>
                  <a:lnTo>
                    <a:pt x="2463" y="592"/>
                  </a:lnTo>
                  <a:cubicBezTo>
                    <a:pt x="2459" y="570"/>
                    <a:pt x="2439" y="524"/>
                    <a:pt x="2415" y="508"/>
                  </a:cubicBezTo>
                  <a:lnTo>
                    <a:pt x="2415" y="510"/>
                  </a:lnTo>
                  <a:lnTo>
                    <a:pt x="1874" y="401"/>
                  </a:lnTo>
                  <a:lnTo>
                    <a:pt x="1874" y="401"/>
                  </a:lnTo>
                  <a:cubicBezTo>
                    <a:pt x="1853" y="376"/>
                    <a:pt x="1799" y="411"/>
                    <a:pt x="1773" y="414"/>
                  </a:cubicBezTo>
                  <a:lnTo>
                    <a:pt x="1773" y="414"/>
                  </a:lnTo>
                  <a:cubicBezTo>
                    <a:pt x="1754" y="415"/>
                    <a:pt x="1733" y="407"/>
                    <a:pt x="1715" y="403"/>
                  </a:cubicBezTo>
                  <a:lnTo>
                    <a:pt x="1715" y="403"/>
                  </a:lnTo>
                  <a:cubicBezTo>
                    <a:pt x="1706" y="401"/>
                    <a:pt x="1690" y="401"/>
                    <a:pt x="1682" y="398"/>
                  </a:cubicBezTo>
                  <a:lnTo>
                    <a:pt x="1682" y="398"/>
                  </a:lnTo>
                  <a:cubicBezTo>
                    <a:pt x="1676" y="395"/>
                    <a:pt x="1672" y="384"/>
                    <a:pt x="1666" y="381"/>
                  </a:cubicBezTo>
                  <a:lnTo>
                    <a:pt x="1666" y="381"/>
                  </a:lnTo>
                  <a:cubicBezTo>
                    <a:pt x="1658" y="377"/>
                    <a:pt x="1648" y="381"/>
                    <a:pt x="1639" y="377"/>
                  </a:cubicBezTo>
                  <a:lnTo>
                    <a:pt x="1639" y="377"/>
                  </a:lnTo>
                  <a:cubicBezTo>
                    <a:pt x="1627" y="372"/>
                    <a:pt x="1623" y="362"/>
                    <a:pt x="1609" y="363"/>
                  </a:cubicBezTo>
                  <a:lnTo>
                    <a:pt x="1609" y="363"/>
                  </a:lnTo>
                  <a:cubicBezTo>
                    <a:pt x="1595" y="364"/>
                    <a:pt x="1566" y="377"/>
                    <a:pt x="1550" y="380"/>
                  </a:cubicBezTo>
                  <a:lnTo>
                    <a:pt x="1550" y="380"/>
                  </a:lnTo>
                  <a:cubicBezTo>
                    <a:pt x="1534" y="384"/>
                    <a:pt x="1537" y="385"/>
                    <a:pt x="1524" y="392"/>
                  </a:cubicBezTo>
                  <a:lnTo>
                    <a:pt x="1524" y="392"/>
                  </a:lnTo>
                  <a:cubicBezTo>
                    <a:pt x="1515" y="398"/>
                    <a:pt x="1511" y="405"/>
                    <a:pt x="1500" y="406"/>
                  </a:cubicBezTo>
                  <a:lnTo>
                    <a:pt x="1500" y="406"/>
                  </a:lnTo>
                  <a:cubicBezTo>
                    <a:pt x="1488" y="406"/>
                    <a:pt x="1482" y="396"/>
                    <a:pt x="1476" y="396"/>
                  </a:cubicBezTo>
                  <a:lnTo>
                    <a:pt x="1476" y="396"/>
                  </a:lnTo>
                  <a:cubicBezTo>
                    <a:pt x="1466" y="396"/>
                    <a:pt x="1461" y="404"/>
                    <a:pt x="1451" y="406"/>
                  </a:cubicBezTo>
                  <a:lnTo>
                    <a:pt x="1451" y="406"/>
                  </a:lnTo>
                  <a:cubicBezTo>
                    <a:pt x="1429" y="409"/>
                    <a:pt x="1412" y="394"/>
                    <a:pt x="1390" y="390"/>
                  </a:cubicBezTo>
                  <a:lnTo>
                    <a:pt x="1390" y="390"/>
                  </a:lnTo>
                  <a:cubicBezTo>
                    <a:pt x="1369" y="387"/>
                    <a:pt x="1347" y="391"/>
                    <a:pt x="1326" y="390"/>
                  </a:cubicBezTo>
                  <a:lnTo>
                    <a:pt x="1326" y="390"/>
                  </a:lnTo>
                  <a:cubicBezTo>
                    <a:pt x="1320" y="393"/>
                    <a:pt x="1310" y="392"/>
                    <a:pt x="1302" y="391"/>
                  </a:cubicBezTo>
                  <a:lnTo>
                    <a:pt x="1302" y="391"/>
                  </a:lnTo>
                  <a:cubicBezTo>
                    <a:pt x="1283" y="386"/>
                    <a:pt x="1271" y="378"/>
                    <a:pt x="1254" y="376"/>
                  </a:cubicBezTo>
                  <a:lnTo>
                    <a:pt x="1254" y="376"/>
                  </a:lnTo>
                  <a:cubicBezTo>
                    <a:pt x="1226" y="372"/>
                    <a:pt x="1225" y="362"/>
                    <a:pt x="1203" y="349"/>
                  </a:cubicBezTo>
                  <a:lnTo>
                    <a:pt x="1203" y="349"/>
                  </a:lnTo>
                  <a:cubicBezTo>
                    <a:pt x="1184" y="338"/>
                    <a:pt x="1166" y="345"/>
                    <a:pt x="1144" y="345"/>
                  </a:cubicBezTo>
                  <a:lnTo>
                    <a:pt x="1144" y="345"/>
                  </a:lnTo>
                  <a:cubicBezTo>
                    <a:pt x="1121" y="345"/>
                    <a:pt x="1107" y="335"/>
                    <a:pt x="1086" y="330"/>
                  </a:cubicBezTo>
                  <a:lnTo>
                    <a:pt x="1086" y="330"/>
                  </a:lnTo>
                  <a:cubicBezTo>
                    <a:pt x="1066" y="326"/>
                    <a:pt x="1046" y="334"/>
                    <a:pt x="1028" y="332"/>
                  </a:cubicBezTo>
                  <a:lnTo>
                    <a:pt x="1028" y="332"/>
                  </a:lnTo>
                  <a:cubicBezTo>
                    <a:pt x="1017" y="331"/>
                    <a:pt x="1009" y="327"/>
                    <a:pt x="998" y="327"/>
                  </a:cubicBezTo>
                  <a:lnTo>
                    <a:pt x="998" y="327"/>
                  </a:lnTo>
                  <a:cubicBezTo>
                    <a:pt x="974" y="328"/>
                    <a:pt x="954" y="340"/>
                    <a:pt x="934" y="319"/>
                  </a:cubicBezTo>
                  <a:lnTo>
                    <a:pt x="934" y="319"/>
                  </a:lnTo>
                  <a:cubicBezTo>
                    <a:pt x="921" y="307"/>
                    <a:pt x="916" y="299"/>
                    <a:pt x="898" y="299"/>
                  </a:cubicBezTo>
                  <a:lnTo>
                    <a:pt x="898" y="299"/>
                  </a:lnTo>
                  <a:cubicBezTo>
                    <a:pt x="886" y="299"/>
                    <a:pt x="876" y="299"/>
                    <a:pt x="863" y="297"/>
                  </a:cubicBezTo>
                  <a:lnTo>
                    <a:pt x="863" y="297"/>
                  </a:lnTo>
                  <a:cubicBezTo>
                    <a:pt x="853" y="291"/>
                    <a:pt x="850" y="291"/>
                    <a:pt x="850" y="281"/>
                  </a:cubicBezTo>
                  <a:lnTo>
                    <a:pt x="850" y="281"/>
                  </a:lnTo>
                  <a:cubicBezTo>
                    <a:pt x="850" y="274"/>
                    <a:pt x="853" y="268"/>
                    <a:pt x="853" y="264"/>
                  </a:cubicBezTo>
                  <a:lnTo>
                    <a:pt x="853" y="264"/>
                  </a:lnTo>
                  <a:cubicBezTo>
                    <a:pt x="853" y="254"/>
                    <a:pt x="850" y="246"/>
                    <a:pt x="848" y="238"/>
                  </a:cubicBezTo>
                  <a:lnTo>
                    <a:pt x="848" y="238"/>
                  </a:lnTo>
                  <a:cubicBezTo>
                    <a:pt x="842" y="223"/>
                    <a:pt x="830" y="216"/>
                    <a:pt x="827" y="200"/>
                  </a:cubicBezTo>
                  <a:lnTo>
                    <a:pt x="827" y="200"/>
                  </a:lnTo>
                  <a:cubicBezTo>
                    <a:pt x="825" y="187"/>
                    <a:pt x="827" y="175"/>
                    <a:pt x="838" y="165"/>
                  </a:cubicBezTo>
                  <a:lnTo>
                    <a:pt x="838" y="165"/>
                  </a:lnTo>
                  <a:cubicBezTo>
                    <a:pt x="850" y="149"/>
                    <a:pt x="855" y="147"/>
                    <a:pt x="848" y="127"/>
                  </a:cubicBezTo>
                  <a:lnTo>
                    <a:pt x="848" y="127"/>
                  </a:lnTo>
                  <a:cubicBezTo>
                    <a:pt x="842" y="114"/>
                    <a:pt x="830" y="109"/>
                    <a:pt x="830" y="96"/>
                  </a:cubicBezTo>
                  <a:lnTo>
                    <a:pt x="830" y="96"/>
                  </a:lnTo>
                  <a:cubicBezTo>
                    <a:pt x="830" y="86"/>
                    <a:pt x="838" y="81"/>
                    <a:pt x="840" y="71"/>
                  </a:cubicBezTo>
                  <a:lnTo>
                    <a:pt x="840" y="71"/>
                  </a:lnTo>
                  <a:cubicBezTo>
                    <a:pt x="842" y="61"/>
                    <a:pt x="840" y="48"/>
                    <a:pt x="832" y="41"/>
                  </a:cubicBezTo>
                  <a:lnTo>
                    <a:pt x="832" y="41"/>
                  </a:lnTo>
                  <a:cubicBezTo>
                    <a:pt x="825" y="28"/>
                    <a:pt x="810" y="8"/>
                    <a:pt x="794" y="18"/>
                  </a:cubicBezTo>
                  <a:lnTo>
                    <a:pt x="794" y="18"/>
                  </a:lnTo>
                  <a:cubicBezTo>
                    <a:pt x="784" y="25"/>
                    <a:pt x="782" y="54"/>
                    <a:pt x="767" y="48"/>
                  </a:cubicBezTo>
                  <a:lnTo>
                    <a:pt x="767" y="48"/>
                  </a:lnTo>
                  <a:cubicBezTo>
                    <a:pt x="761" y="48"/>
                    <a:pt x="754" y="38"/>
                    <a:pt x="749" y="35"/>
                  </a:cubicBezTo>
                  <a:lnTo>
                    <a:pt x="749" y="35"/>
                  </a:lnTo>
                  <a:cubicBezTo>
                    <a:pt x="744" y="33"/>
                    <a:pt x="739" y="31"/>
                    <a:pt x="734" y="28"/>
                  </a:cubicBezTo>
                  <a:lnTo>
                    <a:pt x="734" y="28"/>
                  </a:lnTo>
                  <a:cubicBezTo>
                    <a:pt x="726" y="25"/>
                    <a:pt x="724" y="20"/>
                    <a:pt x="719" y="15"/>
                  </a:cubicBezTo>
                  <a:lnTo>
                    <a:pt x="719" y="15"/>
                  </a:lnTo>
                  <a:cubicBezTo>
                    <a:pt x="713" y="12"/>
                    <a:pt x="713" y="12"/>
                    <a:pt x="706" y="10"/>
                  </a:cubicBezTo>
                  <a:lnTo>
                    <a:pt x="706" y="10"/>
                  </a:lnTo>
                  <a:cubicBezTo>
                    <a:pt x="697" y="5"/>
                    <a:pt x="690" y="1"/>
                    <a:pt x="679" y="0"/>
                  </a:cubicBezTo>
                  <a:lnTo>
                    <a:pt x="679" y="0"/>
                  </a:lnTo>
                  <a:cubicBezTo>
                    <a:pt x="687" y="5"/>
                    <a:pt x="694" y="11"/>
                    <a:pt x="697" y="19"/>
                  </a:cubicBezTo>
                  <a:lnTo>
                    <a:pt x="697" y="19"/>
                  </a:lnTo>
                  <a:cubicBezTo>
                    <a:pt x="676" y="21"/>
                    <a:pt x="653" y="19"/>
                    <a:pt x="631" y="18"/>
                  </a:cubicBezTo>
                  <a:lnTo>
                    <a:pt x="631" y="18"/>
                  </a:lnTo>
                  <a:cubicBezTo>
                    <a:pt x="609" y="18"/>
                    <a:pt x="596" y="5"/>
                    <a:pt x="577" y="4"/>
                  </a:cubicBezTo>
                  <a:lnTo>
                    <a:pt x="577" y="4"/>
                  </a:lnTo>
                  <a:cubicBezTo>
                    <a:pt x="552" y="1"/>
                    <a:pt x="554" y="26"/>
                    <a:pt x="546" y="44"/>
                  </a:cubicBezTo>
                  <a:lnTo>
                    <a:pt x="546" y="44"/>
                  </a:lnTo>
                  <a:cubicBezTo>
                    <a:pt x="538" y="61"/>
                    <a:pt x="523" y="71"/>
                    <a:pt x="514" y="88"/>
                  </a:cubicBezTo>
                  <a:lnTo>
                    <a:pt x="514" y="88"/>
                  </a:lnTo>
                  <a:cubicBezTo>
                    <a:pt x="495" y="127"/>
                    <a:pt x="495" y="185"/>
                    <a:pt x="488" y="227"/>
                  </a:cubicBezTo>
                  <a:lnTo>
                    <a:pt x="488" y="227"/>
                  </a:lnTo>
                  <a:cubicBezTo>
                    <a:pt x="482" y="271"/>
                    <a:pt x="461" y="301"/>
                    <a:pt x="446" y="341"/>
                  </a:cubicBezTo>
                  <a:lnTo>
                    <a:pt x="446" y="341"/>
                  </a:lnTo>
                  <a:cubicBezTo>
                    <a:pt x="430" y="384"/>
                    <a:pt x="423" y="432"/>
                    <a:pt x="402" y="473"/>
                  </a:cubicBezTo>
                  <a:lnTo>
                    <a:pt x="402" y="473"/>
                  </a:lnTo>
                  <a:cubicBezTo>
                    <a:pt x="385" y="509"/>
                    <a:pt x="364" y="540"/>
                    <a:pt x="354" y="579"/>
                  </a:cubicBezTo>
                  <a:lnTo>
                    <a:pt x="354" y="579"/>
                  </a:lnTo>
                  <a:cubicBezTo>
                    <a:pt x="343" y="619"/>
                    <a:pt x="342" y="663"/>
                    <a:pt x="319" y="697"/>
                  </a:cubicBezTo>
                  <a:lnTo>
                    <a:pt x="319" y="697"/>
                  </a:lnTo>
                  <a:cubicBezTo>
                    <a:pt x="292" y="737"/>
                    <a:pt x="282" y="770"/>
                    <a:pt x="271" y="816"/>
                  </a:cubicBezTo>
                  <a:lnTo>
                    <a:pt x="271" y="816"/>
                  </a:lnTo>
                  <a:cubicBezTo>
                    <a:pt x="261" y="855"/>
                    <a:pt x="237" y="887"/>
                    <a:pt x="220" y="923"/>
                  </a:cubicBezTo>
                  <a:lnTo>
                    <a:pt x="220" y="923"/>
                  </a:lnTo>
                  <a:cubicBezTo>
                    <a:pt x="205" y="953"/>
                    <a:pt x="181" y="978"/>
                    <a:pt x="168" y="1009"/>
                  </a:cubicBezTo>
                  <a:lnTo>
                    <a:pt x="168" y="1009"/>
                  </a:lnTo>
                  <a:cubicBezTo>
                    <a:pt x="155" y="1038"/>
                    <a:pt x="143" y="1071"/>
                    <a:pt x="123" y="1097"/>
                  </a:cubicBezTo>
                  <a:lnTo>
                    <a:pt x="123" y="1097"/>
                  </a:lnTo>
                  <a:cubicBezTo>
                    <a:pt x="105" y="1122"/>
                    <a:pt x="89" y="1151"/>
                    <a:pt x="73" y="1178"/>
                  </a:cubicBezTo>
                  <a:lnTo>
                    <a:pt x="73" y="1178"/>
                  </a:lnTo>
                  <a:cubicBezTo>
                    <a:pt x="57" y="1205"/>
                    <a:pt x="28" y="1228"/>
                    <a:pt x="17" y="1257"/>
                  </a:cubicBezTo>
                  <a:lnTo>
                    <a:pt x="17" y="1257"/>
                  </a:lnTo>
                  <a:cubicBezTo>
                    <a:pt x="6" y="1289"/>
                    <a:pt x="17" y="1333"/>
                    <a:pt x="14" y="1367"/>
                  </a:cubicBezTo>
                  <a:lnTo>
                    <a:pt x="14" y="1367"/>
                  </a:lnTo>
                  <a:cubicBezTo>
                    <a:pt x="12" y="1407"/>
                    <a:pt x="0" y="1448"/>
                    <a:pt x="5" y="1488"/>
                  </a:cubicBezTo>
                  <a:lnTo>
                    <a:pt x="5" y="1488"/>
                  </a:lnTo>
                  <a:cubicBezTo>
                    <a:pt x="9" y="1520"/>
                    <a:pt x="20" y="1551"/>
                    <a:pt x="25" y="1583"/>
                  </a:cubicBezTo>
                  <a:lnTo>
                    <a:pt x="25" y="1583"/>
                  </a:lnTo>
                  <a:cubicBezTo>
                    <a:pt x="25" y="1587"/>
                    <a:pt x="25" y="1591"/>
                    <a:pt x="26" y="1595"/>
                  </a:cubicBezTo>
                  <a:lnTo>
                    <a:pt x="26" y="1595"/>
                  </a:lnTo>
                  <a:cubicBezTo>
                    <a:pt x="203" y="1652"/>
                    <a:pt x="634" y="1784"/>
                    <a:pt x="1225" y="1928"/>
                  </a:cubicBezTo>
                  <a:lnTo>
                    <a:pt x="1225" y="1928"/>
                  </a:lnTo>
                  <a:cubicBezTo>
                    <a:pt x="1487" y="1991"/>
                    <a:pt x="1779" y="2056"/>
                    <a:pt x="2094" y="2118"/>
                  </a:cubicBezTo>
                  <a:lnTo>
                    <a:pt x="2254" y="1323"/>
                  </a:lnTo>
                  <a:lnTo>
                    <a:pt x="2254" y="1323"/>
                  </a:lnTo>
                  <a:cubicBezTo>
                    <a:pt x="2254" y="1318"/>
                    <a:pt x="2257" y="1312"/>
                    <a:pt x="2260" y="1305"/>
                  </a:cubicBezTo>
                  <a:lnTo>
                    <a:pt x="2260" y="1305"/>
                  </a:lnTo>
                  <a:cubicBezTo>
                    <a:pt x="2267" y="1292"/>
                    <a:pt x="2262" y="1287"/>
                    <a:pt x="2260" y="1275"/>
                  </a:cubicBezTo>
                  <a:lnTo>
                    <a:pt x="2260" y="1275"/>
                  </a:lnTo>
                  <a:cubicBezTo>
                    <a:pt x="2260" y="1264"/>
                    <a:pt x="2262" y="1254"/>
                    <a:pt x="2262" y="1244"/>
                  </a:cubicBezTo>
                  <a:lnTo>
                    <a:pt x="2262" y="1244"/>
                  </a:lnTo>
                  <a:cubicBezTo>
                    <a:pt x="2262" y="1237"/>
                    <a:pt x="2265" y="1229"/>
                    <a:pt x="2265" y="1223"/>
                  </a:cubicBezTo>
                  <a:lnTo>
                    <a:pt x="2265" y="1223"/>
                  </a:lnTo>
                  <a:cubicBezTo>
                    <a:pt x="2270" y="1211"/>
                    <a:pt x="2275" y="1200"/>
                    <a:pt x="2275" y="1188"/>
                  </a:cubicBezTo>
                  <a:lnTo>
                    <a:pt x="2275" y="1188"/>
                  </a:lnTo>
                  <a:cubicBezTo>
                    <a:pt x="2275" y="1178"/>
                    <a:pt x="2273" y="1165"/>
                    <a:pt x="2270" y="1158"/>
                  </a:cubicBezTo>
                  <a:lnTo>
                    <a:pt x="2270" y="1158"/>
                  </a:lnTo>
                  <a:cubicBezTo>
                    <a:pt x="2260" y="1135"/>
                    <a:pt x="2260" y="1117"/>
                    <a:pt x="2277" y="1097"/>
                  </a:cubicBezTo>
                  <a:lnTo>
                    <a:pt x="2277" y="1097"/>
                  </a:lnTo>
                  <a:cubicBezTo>
                    <a:pt x="2273" y="1089"/>
                    <a:pt x="2275" y="1069"/>
                    <a:pt x="2275" y="1059"/>
                  </a:cubicBezTo>
                  <a:lnTo>
                    <a:pt x="2275" y="1059"/>
                  </a:lnTo>
                  <a:cubicBezTo>
                    <a:pt x="2277" y="1048"/>
                    <a:pt x="2283" y="1046"/>
                    <a:pt x="2288" y="1038"/>
                  </a:cubicBezTo>
                  <a:lnTo>
                    <a:pt x="2288" y="1038"/>
                  </a:lnTo>
                  <a:cubicBezTo>
                    <a:pt x="2296" y="1033"/>
                    <a:pt x="2298" y="1026"/>
                    <a:pt x="2303" y="1018"/>
                  </a:cubicBezTo>
                  <a:lnTo>
                    <a:pt x="2303" y="1018"/>
                  </a:lnTo>
                  <a:cubicBezTo>
                    <a:pt x="2308" y="1013"/>
                    <a:pt x="2316" y="1008"/>
                    <a:pt x="2323" y="1003"/>
                  </a:cubicBezTo>
                  <a:lnTo>
                    <a:pt x="2323" y="1003"/>
                  </a:lnTo>
                  <a:cubicBezTo>
                    <a:pt x="2328" y="998"/>
                    <a:pt x="2336" y="998"/>
                    <a:pt x="2341" y="993"/>
                  </a:cubicBezTo>
                  <a:lnTo>
                    <a:pt x="2341" y="993"/>
                  </a:lnTo>
                  <a:cubicBezTo>
                    <a:pt x="2348" y="988"/>
                    <a:pt x="2348" y="985"/>
                    <a:pt x="2348" y="978"/>
                  </a:cubicBezTo>
                  <a:lnTo>
                    <a:pt x="2348" y="978"/>
                  </a:lnTo>
                  <a:cubicBezTo>
                    <a:pt x="2348" y="957"/>
                    <a:pt x="2346" y="940"/>
                    <a:pt x="2361" y="925"/>
                  </a:cubicBezTo>
                  <a:lnTo>
                    <a:pt x="2361" y="925"/>
                  </a:lnTo>
                  <a:cubicBezTo>
                    <a:pt x="2374" y="909"/>
                    <a:pt x="2389" y="894"/>
                    <a:pt x="2402" y="884"/>
                  </a:cubicBezTo>
                  <a:lnTo>
                    <a:pt x="2402" y="881"/>
                  </a:lnTo>
                  <a:lnTo>
                    <a:pt x="2402" y="881"/>
                  </a:lnTo>
                  <a:cubicBezTo>
                    <a:pt x="2422" y="871"/>
                    <a:pt x="2422" y="848"/>
                    <a:pt x="2425" y="828"/>
                  </a:cubicBezTo>
                  <a:lnTo>
                    <a:pt x="2425" y="828"/>
                  </a:lnTo>
                  <a:cubicBezTo>
                    <a:pt x="2427" y="811"/>
                    <a:pt x="2440" y="798"/>
                    <a:pt x="2450" y="782"/>
                  </a:cubicBezTo>
                  <a:lnTo>
                    <a:pt x="2450" y="782"/>
                  </a:lnTo>
                  <a:cubicBezTo>
                    <a:pt x="2458" y="772"/>
                    <a:pt x="2460" y="762"/>
                    <a:pt x="2473" y="757"/>
                  </a:cubicBezTo>
                  <a:lnTo>
                    <a:pt x="2473" y="757"/>
                  </a:lnTo>
                  <a:cubicBezTo>
                    <a:pt x="2485" y="752"/>
                    <a:pt x="2496" y="750"/>
                    <a:pt x="2500" y="740"/>
                  </a:cubicBezTo>
                  <a:lnTo>
                    <a:pt x="2500" y="740"/>
                  </a:lnTo>
                  <a:cubicBezTo>
                    <a:pt x="2503" y="734"/>
                    <a:pt x="2503" y="732"/>
                    <a:pt x="2503" y="729"/>
                  </a:cubicBezTo>
                  <a:lnTo>
                    <a:pt x="2503" y="729"/>
                  </a:lnTo>
                  <a:cubicBezTo>
                    <a:pt x="2506" y="719"/>
                    <a:pt x="2511" y="709"/>
                    <a:pt x="2511" y="699"/>
                  </a:cubicBezTo>
                  <a:lnTo>
                    <a:pt x="2511" y="699"/>
                  </a:lnTo>
                  <a:cubicBezTo>
                    <a:pt x="2511" y="691"/>
                    <a:pt x="2508" y="681"/>
                    <a:pt x="2506" y="671"/>
                  </a:cubicBezTo>
                  <a:lnTo>
                    <a:pt x="2506" y="671"/>
                  </a:lnTo>
                  <a:cubicBezTo>
                    <a:pt x="2506" y="659"/>
                    <a:pt x="2506" y="648"/>
                    <a:pt x="2496" y="640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8" name="Freeform 84">
              <a:extLst>
                <a:ext uri="{FF2B5EF4-FFF2-40B4-BE49-F238E27FC236}">
                  <a16:creationId xmlns:a16="http://schemas.microsoft.com/office/drawing/2014/main" id="{E20F7566-A9D3-7B43-BF2C-88778C954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1570" y="4830270"/>
              <a:ext cx="1710900" cy="881373"/>
            </a:xfrm>
            <a:custGeom>
              <a:avLst/>
              <a:gdLst>
                <a:gd name="T0" fmla="*/ 2588 w 2619"/>
                <a:gd name="T1" fmla="*/ 1237 h 1348"/>
                <a:gd name="T2" fmla="*/ 2517 w 2619"/>
                <a:gd name="T3" fmla="*/ 1165 h 1348"/>
                <a:gd name="T4" fmla="*/ 2492 w 2619"/>
                <a:gd name="T5" fmla="*/ 1059 h 1348"/>
                <a:gd name="T6" fmla="*/ 2491 w 2619"/>
                <a:gd name="T7" fmla="*/ 1055 h 1348"/>
                <a:gd name="T8" fmla="*/ 2453 w 2619"/>
                <a:gd name="T9" fmla="*/ 990 h 1348"/>
                <a:gd name="T10" fmla="*/ 2435 w 2619"/>
                <a:gd name="T11" fmla="*/ 916 h 1348"/>
                <a:gd name="T12" fmla="*/ 2423 w 2619"/>
                <a:gd name="T13" fmla="*/ 877 h 1348"/>
                <a:gd name="T14" fmla="*/ 2415 w 2619"/>
                <a:gd name="T15" fmla="*/ 792 h 1348"/>
                <a:gd name="T16" fmla="*/ 2389 w 2619"/>
                <a:gd name="T17" fmla="*/ 754 h 1348"/>
                <a:gd name="T18" fmla="*/ 2390 w 2619"/>
                <a:gd name="T19" fmla="*/ 707 h 1348"/>
                <a:gd name="T20" fmla="*/ 2345 w 2619"/>
                <a:gd name="T21" fmla="*/ 642 h 1348"/>
                <a:gd name="T22" fmla="*/ 2349 w 2619"/>
                <a:gd name="T23" fmla="*/ 571 h 1348"/>
                <a:gd name="T24" fmla="*/ 2319 w 2619"/>
                <a:gd name="T25" fmla="*/ 516 h 1348"/>
                <a:gd name="T26" fmla="*/ 2318 w 2619"/>
                <a:gd name="T27" fmla="*/ 476 h 1348"/>
                <a:gd name="T28" fmla="*/ 2301 w 2619"/>
                <a:gd name="T29" fmla="*/ 453 h 1348"/>
                <a:gd name="T30" fmla="*/ 2301 w 2619"/>
                <a:gd name="T31" fmla="*/ 397 h 1348"/>
                <a:gd name="T32" fmla="*/ 2271 w 2619"/>
                <a:gd name="T33" fmla="*/ 344 h 1348"/>
                <a:gd name="T34" fmla="*/ 2264 w 2619"/>
                <a:gd name="T35" fmla="*/ 290 h 1348"/>
                <a:gd name="T36" fmla="*/ 2248 w 2619"/>
                <a:gd name="T37" fmla="*/ 250 h 1348"/>
                <a:gd name="T38" fmla="*/ 2242 w 2619"/>
                <a:gd name="T39" fmla="*/ 231 h 1348"/>
                <a:gd name="T40" fmla="*/ 2240 w 2619"/>
                <a:gd name="T41" fmla="*/ 231 h 1348"/>
                <a:gd name="T42" fmla="*/ 2206 w 2619"/>
                <a:gd name="T43" fmla="*/ 224 h 1348"/>
                <a:gd name="T44" fmla="*/ 2172 w 2619"/>
                <a:gd name="T45" fmla="*/ 210 h 1348"/>
                <a:gd name="T46" fmla="*/ 2140 w 2619"/>
                <a:gd name="T47" fmla="*/ 182 h 1348"/>
                <a:gd name="T48" fmla="*/ 2111 w 2619"/>
                <a:gd name="T49" fmla="*/ 164 h 1348"/>
                <a:gd name="T50" fmla="*/ 2080 w 2619"/>
                <a:gd name="T51" fmla="*/ 164 h 1348"/>
                <a:gd name="T52" fmla="*/ 2022 w 2619"/>
                <a:gd name="T53" fmla="*/ 149 h 1348"/>
                <a:gd name="T54" fmla="*/ 1993 w 2619"/>
                <a:gd name="T55" fmla="*/ 140 h 1348"/>
                <a:gd name="T56" fmla="*/ 1966 w 2619"/>
                <a:gd name="T57" fmla="*/ 138 h 1348"/>
                <a:gd name="T58" fmla="*/ 1905 w 2619"/>
                <a:gd name="T59" fmla="*/ 140 h 1348"/>
                <a:gd name="T60" fmla="*/ 1847 w 2619"/>
                <a:gd name="T61" fmla="*/ 142 h 1348"/>
                <a:gd name="T62" fmla="*/ 1816 w 2619"/>
                <a:gd name="T63" fmla="*/ 136 h 1348"/>
                <a:gd name="T64" fmla="*/ 1788 w 2619"/>
                <a:gd name="T65" fmla="*/ 127 h 1348"/>
                <a:gd name="T66" fmla="*/ 1765 w 2619"/>
                <a:gd name="T67" fmla="*/ 104 h 1348"/>
                <a:gd name="T68" fmla="*/ 1736 w 2619"/>
                <a:gd name="T69" fmla="*/ 91 h 1348"/>
                <a:gd name="T70" fmla="*/ 1704 w 2619"/>
                <a:gd name="T71" fmla="*/ 79 h 1348"/>
                <a:gd name="T72" fmla="*/ 1692 w 2619"/>
                <a:gd name="T73" fmla="*/ 77 h 1348"/>
                <a:gd name="T74" fmla="*/ 58 w 2619"/>
                <a:gd name="T75" fmla="*/ 0 h 1348"/>
                <a:gd name="T76" fmla="*/ 0 w 2619"/>
                <a:gd name="T77" fmla="*/ 818 h 1348"/>
                <a:gd name="T78" fmla="*/ 565 w 2619"/>
                <a:gd name="T79" fmla="*/ 1253 h 1348"/>
                <a:gd name="T80" fmla="*/ 2618 w 2619"/>
                <a:gd name="T81" fmla="*/ 1309 h 1348"/>
                <a:gd name="T82" fmla="*/ 2611 w 2619"/>
                <a:gd name="T83" fmla="*/ 1288 h 1348"/>
                <a:gd name="T84" fmla="*/ 2588 w 2619"/>
                <a:gd name="T85" fmla="*/ 1237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19" h="1348">
                  <a:moveTo>
                    <a:pt x="2588" y="1237"/>
                  </a:moveTo>
                  <a:lnTo>
                    <a:pt x="2588" y="1237"/>
                  </a:lnTo>
                  <a:cubicBezTo>
                    <a:pt x="2569" y="1209"/>
                    <a:pt x="2530" y="1197"/>
                    <a:pt x="2517" y="1165"/>
                  </a:cubicBezTo>
                  <a:lnTo>
                    <a:pt x="2517" y="1165"/>
                  </a:lnTo>
                  <a:cubicBezTo>
                    <a:pt x="2504" y="1132"/>
                    <a:pt x="2500" y="1093"/>
                    <a:pt x="2492" y="1059"/>
                  </a:cubicBezTo>
                  <a:lnTo>
                    <a:pt x="2492" y="1059"/>
                  </a:lnTo>
                  <a:cubicBezTo>
                    <a:pt x="2492" y="1057"/>
                    <a:pt x="2491" y="1056"/>
                    <a:pt x="2491" y="1055"/>
                  </a:cubicBezTo>
                  <a:lnTo>
                    <a:pt x="2491" y="1055"/>
                  </a:lnTo>
                  <a:cubicBezTo>
                    <a:pt x="2485" y="1026"/>
                    <a:pt x="2475" y="1008"/>
                    <a:pt x="2453" y="990"/>
                  </a:cubicBezTo>
                  <a:lnTo>
                    <a:pt x="2453" y="990"/>
                  </a:lnTo>
                  <a:cubicBezTo>
                    <a:pt x="2420" y="963"/>
                    <a:pt x="2438" y="952"/>
                    <a:pt x="2435" y="916"/>
                  </a:cubicBezTo>
                  <a:lnTo>
                    <a:pt x="2435" y="916"/>
                  </a:lnTo>
                  <a:cubicBezTo>
                    <a:pt x="2433" y="902"/>
                    <a:pt x="2427" y="891"/>
                    <a:pt x="2423" y="877"/>
                  </a:cubicBezTo>
                  <a:lnTo>
                    <a:pt x="2423" y="877"/>
                  </a:lnTo>
                  <a:cubicBezTo>
                    <a:pt x="2414" y="849"/>
                    <a:pt x="2433" y="820"/>
                    <a:pt x="2415" y="792"/>
                  </a:cubicBezTo>
                  <a:lnTo>
                    <a:pt x="2415" y="792"/>
                  </a:lnTo>
                  <a:cubicBezTo>
                    <a:pt x="2406" y="780"/>
                    <a:pt x="2392" y="770"/>
                    <a:pt x="2389" y="754"/>
                  </a:cubicBezTo>
                  <a:lnTo>
                    <a:pt x="2389" y="754"/>
                  </a:lnTo>
                  <a:cubicBezTo>
                    <a:pt x="2386" y="740"/>
                    <a:pt x="2391" y="722"/>
                    <a:pt x="2390" y="707"/>
                  </a:cubicBezTo>
                  <a:lnTo>
                    <a:pt x="2390" y="707"/>
                  </a:lnTo>
                  <a:cubicBezTo>
                    <a:pt x="2389" y="670"/>
                    <a:pt x="2371" y="664"/>
                    <a:pt x="2345" y="642"/>
                  </a:cubicBezTo>
                  <a:lnTo>
                    <a:pt x="2345" y="642"/>
                  </a:lnTo>
                  <a:cubicBezTo>
                    <a:pt x="2355" y="622"/>
                    <a:pt x="2350" y="593"/>
                    <a:pt x="2349" y="571"/>
                  </a:cubicBezTo>
                  <a:lnTo>
                    <a:pt x="2349" y="571"/>
                  </a:lnTo>
                  <a:cubicBezTo>
                    <a:pt x="2347" y="542"/>
                    <a:pt x="2340" y="533"/>
                    <a:pt x="2319" y="516"/>
                  </a:cubicBezTo>
                  <a:lnTo>
                    <a:pt x="2319" y="516"/>
                  </a:lnTo>
                  <a:cubicBezTo>
                    <a:pt x="2315" y="502"/>
                    <a:pt x="2320" y="490"/>
                    <a:pt x="2318" y="476"/>
                  </a:cubicBezTo>
                  <a:lnTo>
                    <a:pt x="2318" y="476"/>
                  </a:lnTo>
                  <a:cubicBezTo>
                    <a:pt x="2316" y="460"/>
                    <a:pt x="2311" y="464"/>
                    <a:pt x="2301" y="453"/>
                  </a:cubicBezTo>
                  <a:lnTo>
                    <a:pt x="2301" y="453"/>
                  </a:lnTo>
                  <a:cubicBezTo>
                    <a:pt x="2282" y="433"/>
                    <a:pt x="2306" y="420"/>
                    <a:pt x="2301" y="397"/>
                  </a:cubicBezTo>
                  <a:lnTo>
                    <a:pt x="2301" y="397"/>
                  </a:lnTo>
                  <a:cubicBezTo>
                    <a:pt x="2297" y="374"/>
                    <a:pt x="2276" y="364"/>
                    <a:pt x="2271" y="344"/>
                  </a:cubicBezTo>
                  <a:lnTo>
                    <a:pt x="2271" y="344"/>
                  </a:lnTo>
                  <a:cubicBezTo>
                    <a:pt x="2266" y="326"/>
                    <a:pt x="2265" y="308"/>
                    <a:pt x="2264" y="290"/>
                  </a:cubicBezTo>
                  <a:lnTo>
                    <a:pt x="2264" y="290"/>
                  </a:lnTo>
                  <a:cubicBezTo>
                    <a:pt x="2261" y="272"/>
                    <a:pt x="2256" y="267"/>
                    <a:pt x="2248" y="250"/>
                  </a:cubicBezTo>
                  <a:lnTo>
                    <a:pt x="2248" y="250"/>
                  </a:lnTo>
                  <a:cubicBezTo>
                    <a:pt x="2244" y="244"/>
                    <a:pt x="2243" y="238"/>
                    <a:pt x="2242" y="231"/>
                  </a:cubicBezTo>
                  <a:lnTo>
                    <a:pt x="2242" y="231"/>
                  </a:lnTo>
                  <a:lnTo>
                    <a:pt x="2242" y="231"/>
                  </a:lnTo>
                  <a:cubicBezTo>
                    <a:pt x="2241" y="231"/>
                    <a:pt x="2241" y="231"/>
                    <a:pt x="2240" y="231"/>
                  </a:cubicBezTo>
                  <a:lnTo>
                    <a:pt x="2240" y="231"/>
                  </a:lnTo>
                  <a:cubicBezTo>
                    <a:pt x="2229" y="227"/>
                    <a:pt x="2217" y="227"/>
                    <a:pt x="2206" y="224"/>
                  </a:cubicBezTo>
                  <a:lnTo>
                    <a:pt x="2206" y="224"/>
                  </a:lnTo>
                  <a:cubicBezTo>
                    <a:pt x="2195" y="220"/>
                    <a:pt x="2183" y="216"/>
                    <a:pt x="2172" y="210"/>
                  </a:cubicBezTo>
                  <a:lnTo>
                    <a:pt x="2172" y="210"/>
                  </a:lnTo>
                  <a:cubicBezTo>
                    <a:pt x="2157" y="204"/>
                    <a:pt x="2149" y="193"/>
                    <a:pt x="2140" y="182"/>
                  </a:cubicBezTo>
                  <a:lnTo>
                    <a:pt x="2140" y="182"/>
                  </a:lnTo>
                  <a:cubicBezTo>
                    <a:pt x="2130" y="170"/>
                    <a:pt x="2126" y="166"/>
                    <a:pt x="2111" y="164"/>
                  </a:cubicBezTo>
                  <a:lnTo>
                    <a:pt x="2111" y="164"/>
                  </a:lnTo>
                  <a:cubicBezTo>
                    <a:pt x="2101" y="164"/>
                    <a:pt x="2092" y="166"/>
                    <a:pt x="2080" y="164"/>
                  </a:cubicBezTo>
                  <a:lnTo>
                    <a:pt x="2080" y="164"/>
                  </a:lnTo>
                  <a:cubicBezTo>
                    <a:pt x="2062" y="163"/>
                    <a:pt x="2040" y="159"/>
                    <a:pt x="2022" y="149"/>
                  </a:cubicBezTo>
                  <a:lnTo>
                    <a:pt x="2022" y="149"/>
                  </a:lnTo>
                  <a:cubicBezTo>
                    <a:pt x="2010" y="144"/>
                    <a:pt x="2004" y="140"/>
                    <a:pt x="1993" y="140"/>
                  </a:cubicBezTo>
                  <a:lnTo>
                    <a:pt x="1993" y="140"/>
                  </a:lnTo>
                  <a:cubicBezTo>
                    <a:pt x="1983" y="140"/>
                    <a:pt x="1974" y="138"/>
                    <a:pt x="1966" y="138"/>
                  </a:cubicBezTo>
                  <a:lnTo>
                    <a:pt x="1966" y="138"/>
                  </a:lnTo>
                  <a:cubicBezTo>
                    <a:pt x="1945" y="138"/>
                    <a:pt x="1925" y="140"/>
                    <a:pt x="1905" y="140"/>
                  </a:cubicBezTo>
                  <a:lnTo>
                    <a:pt x="1905" y="140"/>
                  </a:lnTo>
                  <a:cubicBezTo>
                    <a:pt x="1887" y="140"/>
                    <a:pt x="1865" y="144"/>
                    <a:pt x="1847" y="142"/>
                  </a:cubicBezTo>
                  <a:lnTo>
                    <a:pt x="1847" y="142"/>
                  </a:lnTo>
                  <a:cubicBezTo>
                    <a:pt x="1835" y="140"/>
                    <a:pt x="1825" y="138"/>
                    <a:pt x="1816" y="136"/>
                  </a:cubicBezTo>
                  <a:lnTo>
                    <a:pt x="1816" y="136"/>
                  </a:lnTo>
                  <a:cubicBezTo>
                    <a:pt x="1807" y="134"/>
                    <a:pt x="1796" y="132"/>
                    <a:pt x="1788" y="127"/>
                  </a:cubicBezTo>
                  <a:lnTo>
                    <a:pt x="1788" y="127"/>
                  </a:lnTo>
                  <a:cubicBezTo>
                    <a:pt x="1778" y="121"/>
                    <a:pt x="1774" y="109"/>
                    <a:pt x="1765" y="104"/>
                  </a:cubicBezTo>
                  <a:lnTo>
                    <a:pt x="1765" y="104"/>
                  </a:lnTo>
                  <a:cubicBezTo>
                    <a:pt x="1756" y="98"/>
                    <a:pt x="1746" y="92"/>
                    <a:pt x="1736" y="91"/>
                  </a:cubicBezTo>
                  <a:lnTo>
                    <a:pt x="1736" y="91"/>
                  </a:lnTo>
                  <a:cubicBezTo>
                    <a:pt x="1725" y="89"/>
                    <a:pt x="1716" y="83"/>
                    <a:pt x="1704" y="79"/>
                  </a:cubicBezTo>
                  <a:lnTo>
                    <a:pt x="1704" y="79"/>
                  </a:lnTo>
                  <a:cubicBezTo>
                    <a:pt x="1701" y="77"/>
                    <a:pt x="1696" y="76"/>
                    <a:pt x="1692" y="77"/>
                  </a:cubicBezTo>
                  <a:lnTo>
                    <a:pt x="1692" y="77"/>
                  </a:lnTo>
                  <a:cubicBezTo>
                    <a:pt x="1384" y="94"/>
                    <a:pt x="262" y="14"/>
                    <a:pt x="58" y="0"/>
                  </a:cubicBezTo>
                  <a:lnTo>
                    <a:pt x="0" y="818"/>
                  </a:lnTo>
                  <a:lnTo>
                    <a:pt x="0" y="818"/>
                  </a:lnTo>
                  <a:cubicBezTo>
                    <a:pt x="234" y="833"/>
                    <a:pt x="440" y="840"/>
                    <a:pt x="585" y="831"/>
                  </a:cubicBezTo>
                  <a:lnTo>
                    <a:pt x="565" y="1253"/>
                  </a:lnTo>
                  <a:lnTo>
                    <a:pt x="565" y="1253"/>
                  </a:lnTo>
                  <a:cubicBezTo>
                    <a:pt x="867" y="1273"/>
                    <a:pt x="2052" y="1347"/>
                    <a:pt x="2618" y="1309"/>
                  </a:cubicBezTo>
                  <a:lnTo>
                    <a:pt x="2618" y="1309"/>
                  </a:lnTo>
                  <a:cubicBezTo>
                    <a:pt x="2615" y="1302"/>
                    <a:pt x="2613" y="1295"/>
                    <a:pt x="2611" y="1288"/>
                  </a:cubicBezTo>
                  <a:lnTo>
                    <a:pt x="2611" y="1288"/>
                  </a:lnTo>
                  <a:cubicBezTo>
                    <a:pt x="2607" y="1268"/>
                    <a:pt x="2601" y="1255"/>
                    <a:pt x="2588" y="1237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9" name="Freeform 85">
              <a:extLst>
                <a:ext uri="{FF2B5EF4-FFF2-40B4-BE49-F238E27FC236}">
                  <a16:creationId xmlns:a16="http://schemas.microsoft.com/office/drawing/2014/main" id="{22459E79-82B4-C140-BBFA-E23BB5122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8303" y="6425956"/>
              <a:ext cx="1771385" cy="921697"/>
            </a:xfrm>
            <a:custGeom>
              <a:avLst/>
              <a:gdLst>
                <a:gd name="T0" fmla="*/ 2662 w 2712"/>
                <a:gd name="T1" fmla="*/ 73 h 1412"/>
                <a:gd name="T2" fmla="*/ 317 w 2712"/>
                <a:gd name="T3" fmla="*/ 17 h 1412"/>
                <a:gd name="T4" fmla="*/ 0 w 2712"/>
                <a:gd name="T5" fmla="*/ 214 h 1412"/>
                <a:gd name="T6" fmla="*/ 936 w 2712"/>
                <a:gd name="T7" fmla="*/ 249 h 1412"/>
                <a:gd name="T8" fmla="*/ 912 w 2712"/>
                <a:gd name="T9" fmla="*/ 1001 h 1412"/>
                <a:gd name="T10" fmla="*/ 915 w 2712"/>
                <a:gd name="T11" fmla="*/ 1010 h 1412"/>
                <a:gd name="T12" fmla="*/ 922 w 2712"/>
                <a:gd name="T13" fmla="*/ 1011 h 1412"/>
                <a:gd name="T14" fmla="*/ 968 w 2712"/>
                <a:gd name="T15" fmla="*/ 1041 h 1412"/>
                <a:gd name="T16" fmla="*/ 989 w 2712"/>
                <a:gd name="T17" fmla="*/ 1061 h 1412"/>
                <a:gd name="T18" fmla="*/ 1007 w 2712"/>
                <a:gd name="T19" fmla="*/ 1087 h 1412"/>
                <a:gd name="T20" fmla="*/ 1038 w 2712"/>
                <a:gd name="T21" fmla="*/ 1085 h 1412"/>
                <a:gd name="T22" fmla="*/ 1094 w 2712"/>
                <a:gd name="T23" fmla="*/ 1105 h 1412"/>
                <a:gd name="T24" fmla="*/ 1169 w 2712"/>
                <a:gd name="T25" fmla="*/ 1108 h 1412"/>
                <a:gd name="T26" fmla="*/ 1210 w 2712"/>
                <a:gd name="T27" fmla="*/ 1176 h 1412"/>
                <a:gd name="T28" fmla="*/ 1236 w 2712"/>
                <a:gd name="T29" fmla="*/ 1194 h 1412"/>
                <a:gd name="T30" fmla="*/ 1274 w 2712"/>
                <a:gd name="T31" fmla="*/ 1200 h 1412"/>
                <a:gd name="T32" fmla="*/ 1305 w 2712"/>
                <a:gd name="T33" fmla="*/ 1205 h 1412"/>
                <a:gd name="T34" fmla="*/ 1367 w 2712"/>
                <a:gd name="T35" fmla="*/ 1211 h 1412"/>
                <a:gd name="T36" fmla="*/ 1389 w 2712"/>
                <a:gd name="T37" fmla="*/ 1209 h 1412"/>
                <a:gd name="T38" fmla="*/ 1407 w 2712"/>
                <a:gd name="T39" fmla="*/ 1225 h 1412"/>
                <a:gd name="T40" fmla="*/ 1451 w 2712"/>
                <a:gd name="T41" fmla="*/ 1242 h 1412"/>
                <a:gd name="T42" fmla="*/ 1483 w 2712"/>
                <a:gd name="T43" fmla="*/ 1245 h 1412"/>
                <a:gd name="T44" fmla="*/ 1510 w 2712"/>
                <a:gd name="T45" fmla="*/ 1250 h 1412"/>
                <a:gd name="T46" fmla="*/ 1537 w 2712"/>
                <a:gd name="T47" fmla="*/ 1243 h 1412"/>
                <a:gd name="T48" fmla="*/ 1563 w 2712"/>
                <a:gd name="T49" fmla="*/ 1277 h 1412"/>
                <a:gd name="T50" fmla="*/ 1605 w 2712"/>
                <a:gd name="T51" fmla="*/ 1334 h 1412"/>
                <a:gd name="T52" fmla="*/ 1662 w 2712"/>
                <a:gd name="T53" fmla="*/ 1301 h 1412"/>
                <a:gd name="T54" fmla="*/ 1709 w 2712"/>
                <a:gd name="T55" fmla="*/ 1314 h 1412"/>
                <a:gd name="T56" fmla="*/ 1730 w 2712"/>
                <a:gd name="T57" fmla="*/ 1338 h 1412"/>
                <a:gd name="T58" fmla="*/ 1788 w 2712"/>
                <a:gd name="T59" fmla="*/ 1348 h 1412"/>
                <a:gd name="T60" fmla="*/ 1842 w 2712"/>
                <a:gd name="T61" fmla="*/ 1316 h 1412"/>
                <a:gd name="T62" fmla="*/ 1870 w 2712"/>
                <a:gd name="T63" fmla="*/ 1323 h 1412"/>
                <a:gd name="T64" fmla="*/ 1905 w 2712"/>
                <a:gd name="T65" fmla="*/ 1322 h 1412"/>
                <a:gd name="T66" fmla="*/ 1937 w 2712"/>
                <a:gd name="T67" fmla="*/ 1337 h 1412"/>
                <a:gd name="T68" fmla="*/ 1973 w 2712"/>
                <a:gd name="T69" fmla="*/ 1325 h 1412"/>
                <a:gd name="T70" fmla="*/ 2037 w 2712"/>
                <a:gd name="T71" fmla="*/ 1330 h 1412"/>
                <a:gd name="T72" fmla="*/ 2101 w 2712"/>
                <a:gd name="T73" fmla="*/ 1341 h 1412"/>
                <a:gd name="T74" fmla="*/ 2175 w 2712"/>
                <a:gd name="T75" fmla="*/ 1337 h 1412"/>
                <a:gd name="T76" fmla="*/ 2247 w 2712"/>
                <a:gd name="T77" fmla="*/ 1329 h 1412"/>
                <a:gd name="T78" fmla="*/ 2360 w 2712"/>
                <a:gd name="T79" fmla="*/ 1310 h 1412"/>
                <a:gd name="T80" fmla="*/ 2417 w 2712"/>
                <a:gd name="T81" fmla="*/ 1327 h 1412"/>
                <a:gd name="T82" fmla="*/ 2450 w 2712"/>
                <a:gd name="T83" fmla="*/ 1307 h 1412"/>
                <a:gd name="T84" fmla="*/ 2485 w 2712"/>
                <a:gd name="T85" fmla="*/ 1306 h 1412"/>
                <a:gd name="T86" fmla="*/ 2538 w 2712"/>
                <a:gd name="T87" fmla="*/ 1327 h 1412"/>
                <a:gd name="T88" fmla="*/ 2565 w 2712"/>
                <a:gd name="T89" fmla="*/ 1344 h 1412"/>
                <a:gd name="T90" fmla="*/ 2593 w 2712"/>
                <a:gd name="T91" fmla="*/ 1341 h 1412"/>
                <a:gd name="T92" fmla="*/ 2642 w 2712"/>
                <a:gd name="T93" fmla="*/ 1371 h 1412"/>
                <a:gd name="T94" fmla="*/ 2674 w 2712"/>
                <a:gd name="T95" fmla="*/ 1377 h 1412"/>
                <a:gd name="T96" fmla="*/ 2700 w 2712"/>
                <a:gd name="T97" fmla="*/ 1401 h 1412"/>
                <a:gd name="T98" fmla="*/ 2670 w 2712"/>
                <a:gd name="T99" fmla="*/ 285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2" h="1412">
                  <a:moveTo>
                    <a:pt x="2662" y="73"/>
                  </a:moveTo>
                  <a:lnTo>
                    <a:pt x="2662" y="73"/>
                  </a:lnTo>
                  <a:cubicBezTo>
                    <a:pt x="2525" y="74"/>
                    <a:pt x="1565" y="83"/>
                    <a:pt x="317" y="17"/>
                  </a:cubicBezTo>
                  <a:lnTo>
                    <a:pt x="317" y="17"/>
                  </a:lnTo>
                  <a:cubicBezTo>
                    <a:pt x="217" y="12"/>
                    <a:pt x="115" y="7"/>
                    <a:pt x="12" y="0"/>
                  </a:cubicBezTo>
                  <a:lnTo>
                    <a:pt x="0" y="214"/>
                  </a:lnTo>
                  <a:lnTo>
                    <a:pt x="0" y="214"/>
                  </a:lnTo>
                  <a:cubicBezTo>
                    <a:pt x="181" y="221"/>
                    <a:pt x="887" y="247"/>
                    <a:pt x="936" y="249"/>
                  </a:cubicBezTo>
                  <a:lnTo>
                    <a:pt x="912" y="1001"/>
                  </a:lnTo>
                  <a:lnTo>
                    <a:pt x="912" y="1001"/>
                  </a:lnTo>
                  <a:cubicBezTo>
                    <a:pt x="914" y="1003"/>
                    <a:pt x="911" y="1007"/>
                    <a:pt x="915" y="1010"/>
                  </a:cubicBezTo>
                  <a:lnTo>
                    <a:pt x="915" y="1010"/>
                  </a:lnTo>
                  <a:cubicBezTo>
                    <a:pt x="917" y="1011"/>
                    <a:pt x="920" y="1011"/>
                    <a:pt x="922" y="1011"/>
                  </a:cubicBezTo>
                  <a:lnTo>
                    <a:pt x="922" y="1011"/>
                  </a:lnTo>
                  <a:cubicBezTo>
                    <a:pt x="942" y="1011"/>
                    <a:pt x="961" y="1024"/>
                    <a:pt x="968" y="1041"/>
                  </a:cubicBezTo>
                  <a:lnTo>
                    <a:pt x="968" y="1041"/>
                  </a:lnTo>
                  <a:cubicBezTo>
                    <a:pt x="974" y="1054"/>
                    <a:pt x="980" y="1052"/>
                    <a:pt x="989" y="1061"/>
                  </a:cubicBezTo>
                  <a:lnTo>
                    <a:pt x="989" y="1061"/>
                  </a:lnTo>
                  <a:cubicBezTo>
                    <a:pt x="997" y="1071"/>
                    <a:pt x="993" y="1081"/>
                    <a:pt x="1007" y="1087"/>
                  </a:cubicBezTo>
                  <a:lnTo>
                    <a:pt x="1007" y="1087"/>
                  </a:lnTo>
                  <a:cubicBezTo>
                    <a:pt x="1019" y="1093"/>
                    <a:pt x="1025" y="1087"/>
                    <a:pt x="1038" y="1085"/>
                  </a:cubicBezTo>
                  <a:lnTo>
                    <a:pt x="1038" y="1085"/>
                  </a:lnTo>
                  <a:cubicBezTo>
                    <a:pt x="1062" y="1082"/>
                    <a:pt x="1072" y="1104"/>
                    <a:pt x="1094" y="1105"/>
                  </a:cubicBezTo>
                  <a:lnTo>
                    <a:pt x="1094" y="1105"/>
                  </a:lnTo>
                  <a:cubicBezTo>
                    <a:pt x="1121" y="1108"/>
                    <a:pt x="1143" y="1091"/>
                    <a:pt x="1169" y="1108"/>
                  </a:cubicBezTo>
                  <a:lnTo>
                    <a:pt x="1169" y="1108"/>
                  </a:lnTo>
                  <a:cubicBezTo>
                    <a:pt x="1191" y="1123"/>
                    <a:pt x="1199" y="1154"/>
                    <a:pt x="1210" y="1176"/>
                  </a:cubicBezTo>
                  <a:lnTo>
                    <a:pt x="1210" y="1176"/>
                  </a:lnTo>
                  <a:cubicBezTo>
                    <a:pt x="1216" y="1189"/>
                    <a:pt x="1224" y="1192"/>
                    <a:pt x="1236" y="1194"/>
                  </a:cubicBezTo>
                  <a:lnTo>
                    <a:pt x="1236" y="1194"/>
                  </a:lnTo>
                  <a:cubicBezTo>
                    <a:pt x="1249" y="1195"/>
                    <a:pt x="1261" y="1198"/>
                    <a:pt x="1274" y="1200"/>
                  </a:cubicBezTo>
                  <a:lnTo>
                    <a:pt x="1274" y="1200"/>
                  </a:lnTo>
                  <a:cubicBezTo>
                    <a:pt x="1285" y="1203"/>
                    <a:pt x="1295" y="1201"/>
                    <a:pt x="1305" y="1205"/>
                  </a:cubicBezTo>
                  <a:lnTo>
                    <a:pt x="1305" y="1205"/>
                  </a:lnTo>
                  <a:cubicBezTo>
                    <a:pt x="1326" y="1210"/>
                    <a:pt x="1349" y="1199"/>
                    <a:pt x="1367" y="1211"/>
                  </a:cubicBezTo>
                  <a:lnTo>
                    <a:pt x="1367" y="1211"/>
                  </a:lnTo>
                  <a:cubicBezTo>
                    <a:pt x="1375" y="1212"/>
                    <a:pt x="1381" y="1206"/>
                    <a:pt x="1389" y="1209"/>
                  </a:cubicBezTo>
                  <a:lnTo>
                    <a:pt x="1389" y="1209"/>
                  </a:lnTo>
                  <a:cubicBezTo>
                    <a:pt x="1398" y="1212"/>
                    <a:pt x="1401" y="1219"/>
                    <a:pt x="1407" y="1225"/>
                  </a:cubicBezTo>
                  <a:lnTo>
                    <a:pt x="1407" y="1225"/>
                  </a:lnTo>
                  <a:cubicBezTo>
                    <a:pt x="1416" y="1234"/>
                    <a:pt x="1437" y="1248"/>
                    <a:pt x="1451" y="1242"/>
                  </a:cubicBezTo>
                  <a:lnTo>
                    <a:pt x="1451" y="1242"/>
                  </a:lnTo>
                  <a:cubicBezTo>
                    <a:pt x="1461" y="1247"/>
                    <a:pt x="1472" y="1240"/>
                    <a:pt x="1483" y="1245"/>
                  </a:cubicBezTo>
                  <a:lnTo>
                    <a:pt x="1483" y="1245"/>
                  </a:lnTo>
                  <a:cubicBezTo>
                    <a:pt x="1495" y="1250"/>
                    <a:pt x="1499" y="1255"/>
                    <a:pt x="1510" y="1250"/>
                  </a:cubicBezTo>
                  <a:lnTo>
                    <a:pt x="1510" y="1250"/>
                  </a:lnTo>
                  <a:cubicBezTo>
                    <a:pt x="1520" y="1246"/>
                    <a:pt x="1525" y="1238"/>
                    <a:pt x="1537" y="1243"/>
                  </a:cubicBezTo>
                  <a:lnTo>
                    <a:pt x="1537" y="1243"/>
                  </a:lnTo>
                  <a:cubicBezTo>
                    <a:pt x="1549" y="1248"/>
                    <a:pt x="1555" y="1267"/>
                    <a:pt x="1563" y="1277"/>
                  </a:cubicBezTo>
                  <a:lnTo>
                    <a:pt x="1563" y="1277"/>
                  </a:lnTo>
                  <a:cubicBezTo>
                    <a:pt x="1576" y="1291"/>
                    <a:pt x="1586" y="1327"/>
                    <a:pt x="1605" y="1334"/>
                  </a:cubicBezTo>
                  <a:lnTo>
                    <a:pt x="1605" y="1334"/>
                  </a:lnTo>
                  <a:cubicBezTo>
                    <a:pt x="1626" y="1341"/>
                    <a:pt x="1649" y="1313"/>
                    <a:pt x="1662" y="1301"/>
                  </a:cubicBezTo>
                  <a:lnTo>
                    <a:pt x="1662" y="1301"/>
                  </a:lnTo>
                  <a:cubicBezTo>
                    <a:pt x="1687" y="1278"/>
                    <a:pt x="1692" y="1296"/>
                    <a:pt x="1709" y="1314"/>
                  </a:cubicBezTo>
                  <a:lnTo>
                    <a:pt x="1709" y="1314"/>
                  </a:lnTo>
                  <a:cubicBezTo>
                    <a:pt x="1717" y="1323"/>
                    <a:pt x="1724" y="1328"/>
                    <a:pt x="1730" y="1338"/>
                  </a:cubicBezTo>
                  <a:lnTo>
                    <a:pt x="1730" y="1338"/>
                  </a:lnTo>
                  <a:cubicBezTo>
                    <a:pt x="1742" y="1354"/>
                    <a:pt x="1770" y="1352"/>
                    <a:pt x="1788" y="1348"/>
                  </a:cubicBezTo>
                  <a:lnTo>
                    <a:pt x="1788" y="1348"/>
                  </a:lnTo>
                  <a:cubicBezTo>
                    <a:pt x="1809" y="1343"/>
                    <a:pt x="1820" y="1320"/>
                    <a:pt x="1842" y="1316"/>
                  </a:cubicBezTo>
                  <a:lnTo>
                    <a:pt x="1842" y="1316"/>
                  </a:lnTo>
                  <a:cubicBezTo>
                    <a:pt x="1852" y="1314"/>
                    <a:pt x="1859" y="1320"/>
                    <a:pt x="1870" y="1323"/>
                  </a:cubicBezTo>
                  <a:lnTo>
                    <a:pt x="1870" y="1323"/>
                  </a:lnTo>
                  <a:cubicBezTo>
                    <a:pt x="1883" y="1326"/>
                    <a:pt x="1893" y="1324"/>
                    <a:pt x="1905" y="1322"/>
                  </a:cubicBezTo>
                  <a:lnTo>
                    <a:pt x="1905" y="1322"/>
                  </a:lnTo>
                  <a:cubicBezTo>
                    <a:pt x="1923" y="1320"/>
                    <a:pt x="1921" y="1336"/>
                    <a:pt x="1937" y="1337"/>
                  </a:cubicBezTo>
                  <a:lnTo>
                    <a:pt x="1937" y="1337"/>
                  </a:lnTo>
                  <a:cubicBezTo>
                    <a:pt x="1949" y="1337"/>
                    <a:pt x="1961" y="1328"/>
                    <a:pt x="1973" y="1325"/>
                  </a:cubicBezTo>
                  <a:lnTo>
                    <a:pt x="1973" y="1325"/>
                  </a:lnTo>
                  <a:cubicBezTo>
                    <a:pt x="1995" y="1320"/>
                    <a:pt x="2018" y="1317"/>
                    <a:pt x="2037" y="1330"/>
                  </a:cubicBezTo>
                  <a:lnTo>
                    <a:pt x="2037" y="1330"/>
                  </a:lnTo>
                  <a:cubicBezTo>
                    <a:pt x="2060" y="1346"/>
                    <a:pt x="2074" y="1345"/>
                    <a:pt x="2101" y="1341"/>
                  </a:cubicBezTo>
                  <a:lnTo>
                    <a:pt x="2101" y="1341"/>
                  </a:lnTo>
                  <a:cubicBezTo>
                    <a:pt x="2127" y="1338"/>
                    <a:pt x="2149" y="1335"/>
                    <a:pt x="2175" y="1337"/>
                  </a:cubicBezTo>
                  <a:lnTo>
                    <a:pt x="2175" y="1337"/>
                  </a:lnTo>
                  <a:cubicBezTo>
                    <a:pt x="2199" y="1337"/>
                    <a:pt x="2225" y="1333"/>
                    <a:pt x="2247" y="1329"/>
                  </a:cubicBezTo>
                  <a:lnTo>
                    <a:pt x="2247" y="1329"/>
                  </a:lnTo>
                  <a:cubicBezTo>
                    <a:pt x="2285" y="1323"/>
                    <a:pt x="2323" y="1313"/>
                    <a:pt x="2360" y="1310"/>
                  </a:cubicBezTo>
                  <a:lnTo>
                    <a:pt x="2360" y="1310"/>
                  </a:lnTo>
                  <a:cubicBezTo>
                    <a:pt x="2384" y="1307"/>
                    <a:pt x="2395" y="1331"/>
                    <a:pt x="2417" y="1327"/>
                  </a:cubicBezTo>
                  <a:lnTo>
                    <a:pt x="2417" y="1327"/>
                  </a:lnTo>
                  <a:cubicBezTo>
                    <a:pt x="2431" y="1323"/>
                    <a:pt x="2437" y="1312"/>
                    <a:pt x="2450" y="1307"/>
                  </a:cubicBezTo>
                  <a:lnTo>
                    <a:pt x="2450" y="1307"/>
                  </a:lnTo>
                  <a:cubicBezTo>
                    <a:pt x="2461" y="1304"/>
                    <a:pt x="2474" y="1304"/>
                    <a:pt x="2485" y="1306"/>
                  </a:cubicBezTo>
                  <a:lnTo>
                    <a:pt x="2485" y="1306"/>
                  </a:lnTo>
                  <a:cubicBezTo>
                    <a:pt x="2501" y="1308"/>
                    <a:pt x="2524" y="1318"/>
                    <a:pt x="2538" y="1327"/>
                  </a:cubicBezTo>
                  <a:lnTo>
                    <a:pt x="2538" y="1327"/>
                  </a:lnTo>
                  <a:cubicBezTo>
                    <a:pt x="2546" y="1331"/>
                    <a:pt x="2555" y="1342"/>
                    <a:pt x="2565" y="1344"/>
                  </a:cubicBezTo>
                  <a:lnTo>
                    <a:pt x="2565" y="1344"/>
                  </a:lnTo>
                  <a:cubicBezTo>
                    <a:pt x="2573" y="1346"/>
                    <a:pt x="2583" y="1338"/>
                    <a:pt x="2593" y="1341"/>
                  </a:cubicBezTo>
                  <a:lnTo>
                    <a:pt x="2593" y="1341"/>
                  </a:lnTo>
                  <a:cubicBezTo>
                    <a:pt x="2613" y="1346"/>
                    <a:pt x="2619" y="1371"/>
                    <a:pt x="2642" y="1371"/>
                  </a:cubicBezTo>
                  <a:lnTo>
                    <a:pt x="2642" y="1371"/>
                  </a:lnTo>
                  <a:cubicBezTo>
                    <a:pt x="2656" y="1372"/>
                    <a:pt x="2661" y="1369"/>
                    <a:pt x="2674" y="1377"/>
                  </a:cubicBezTo>
                  <a:lnTo>
                    <a:pt x="2674" y="1377"/>
                  </a:lnTo>
                  <a:cubicBezTo>
                    <a:pt x="2686" y="1383"/>
                    <a:pt x="2693" y="1392"/>
                    <a:pt x="2700" y="1401"/>
                  </a:cubicBezTo>
                  <a:lnTo>
                    <a:pt x="2700" y="1401"/>
                  </a:lnTo>
                  <a:cubicBezTo>
                    <a:pt x="2704" y="1404"/>
                    <a:pt x="2708" y="1408"/>
                    <a:pt x="2711" y="1411"/>
                  </a:cubicBezTo>
                  <a:lnTo>
                    <a:pt x="2670" y="285"/>
                  </a:lnTo>
                  <a:lnTo>
                    <a:pt x="2662" y="73"/>
                  </a:ln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00" name="Freeform 86">
              <a:extLst>
                <a:ext uri="{FF2B5EF4-FFF2-40B4-BE49-F238E27FC236}">
                  <a16:creationId xmlns:a16="http://schemas.microsoft.com/office/drawing/2014/main" id="{38B00803-9A7C-AC44-868C-D54DA8D6B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50676" y="5792291"/>
              <a:ext cx="1445912" cy="766160"/>
            </a:xfrm>
            <a:custGeom>
              <a:avLst/>
              <a:gdLst>
                <a:gd name="T0" fmla="*/ 2021 w 2214"/>
                <a:gd name="T1" fmla="*/ 206 h 1171"/>
                <a:gd name="T2" fmla="*/ 1915 w 2214"/>
                <a:gd name="T3" fmla="*/ 92 h 1171"/>
                <a:gd name="T4" fmla="*/ 1664 w 2214"/>
                <a:gd name="T5" fmla="*/ 92 h 1171"/>
                <a:gd name="T6" fmla="*/ 1580 w 2214"/>
                <a:gd name="T7" fmla="*/ 57 h 1171"/>
                <a:gd name="T8" fmla="*/ 1455 w 2214"/>
                <a:gd name="T9" fmla="*/ 14 h 1171"/>
                <a:gd name="T10" fmla="*/ 1420 w 2214"/>
                <a:gd name="T11" fmla="*/ 0 h 1171"/>
                <a:gd name="T12" fmla="*/ 1351 w 2214"/>
                <a:gd name="T13" fmla="*/ 38 h 1171"/>
                <a:gd name="T14" fmla="*/ 1349 w 2214"/>
                <a:gd name="T15" fmla="*/ 115 h 1171"/>
                <a:gd name="T16" fmla="*/ 1234 w 2214"/>
                <a:gd name="T17" fmla="*/ 160 h 1171"/>
                <a:gd name="T18" fmla="*/ 1192 w 2214"/>
                <a:gd name="T19" fmla="*/ 163 h 1171"/>
                <a:gd name="T20" fmla="*/ 1138 w 2214"/>
                <a:gd name="T21" fmla="*/ 315 h 1171"/>
                <a:gd name="T22" fmla="*/ 1074 w 2214"/>
                <a:gd name="T23" fmla="*/ 388 h 1171"/>
                <a:gd name="T24" fmla="*/ 1025 w 2214"/>
                <a:gd name="T25" fmla="*/ 452 h 1171"/>
                <a:gd name="T26" fmla="*/ 981 w 2214"/>
                <a:gd name="T27" fmla="*/ 469 h 1171"/>
                <a:gd name="T28" fmla="*/ 888 w 2214"/>
                <a:gd name="T29" fmla="*/ 411 h 1171"/>
                <a:gd name="T30" fmla="*/ 854 w 2214"/>
                <a:gd name="T31" fmla="*/ 452 h 1171"/>
                <a:gd name="T32" fmla="*/ 781 w 2214"/>
                <a:gd name="T33" fmla="*/ 544 h 1171"/>
                <a:gd name="T34" fmla="*/ 716 w 2214"/>
                <a:gd name="T35" fmla="*/ 540 h 1171"/>
                <a:gd name="T36" fmla="*/ 648 w 2214"/>
                <a:gd name="T37" fmla="*/ 550 h 1171"/>
                <a:gd name="T38" fmla="*/ 511 w 2214"/>
                <a:gd name="T39" fmla="*/ 544 h 1171"/>
                <a:gd name="T40" fmla="*/ 412 w 2214"/>
                <a:gd name="T41" fmla="*/ 624 h 1171"/>
                <a:gd name="T42" fmla="*/ 404 w 2214"/>
                <a:gd name="T43" fmla="*/ 656 h 1171"/>
                <a:gd name="T44" fmla="*/ 390 w 2214"/>
                <a:gd name="T45" fmla="*/ 746 h 1171"/>
                <a:gd name="T46" fmla="*/ 294 w 2214"/>
                <a:gd name="T47" fmla="*/ 784 h 1171"/>
                <a:gd name="T48" fmla="*/ 310 w 2214"/>
                <a:gd name="T49" fmla="*/ 840 h 1171"/>
                <a:gd name="T50" fmla="*/ 253 w 2214"/>
                <a:gd name="T51" fmla="*/ 894 h 1171"/>
                <a:gd name="T52" fmla="*/ 101 w 2214"/>
                <a:gd name="T53" fmla="*/ 939 h 1171"/>
                <a:gd name="T54" fmla="*/ 66 w 2214"/>
                <a:gd name="T55" fmla="*/ 977 h 1171"/>
                <a:gd name="T56" fmla="*/ 65 w 2214"/>
                <a:gd name="T57" fmla="*/ 1127 h 1171"/>
                <a:gd name="T58" fmla="*/ 11 w 2214"/>
                <a:gd name="T59" fmla="*/ 1137 h 1171"/>
                <a:gd name="T60" fmla="*/ 7 w 2214"/>
                <a:gd name="T61" fmla="*/ 1145 h 1171"/>
                <a:gd name="T62" fmla="*/ 6 w 2214"/>
                <a:gd name="T63" fmla="*/ 1148 h 1171"/>
                <a:gd name="T64" fmla="*/ 4 w 2214"/>
                <a:gd name="T65" fmla="*/ 1152 h 1171"/>
                <a:gd name="T66" fmla="*/ 0 w 2214"/>
                <a:gd name="T67" fmla="*/ 1170 h 1171"/>
                <a:gd name="T68" fmla="*/ 475 w 2214"/>
                <a:gd name="T69" fmla="*/ 1059 h 1171"/>
                <a:gd name="T70" fmla="*/ 1714 w 2214"/>
                <a:gd name="T71" fmla="*/ 956 h 1171"/>
                <a:gd name="T72" fmla="*/ 1852 w 2214"/>
                <a:gd name="T73" fmla="*/ 871 h 1171"/>
                <a:gd name="T74" fmla="*/ 1920 w 2214"/>
                <a:gd name="T75" fmla="*/ 835 h 1171"/>
                <a:gd name="T76" fmla="*/ 2020 w 2214"/>
                <a:gd name="T77" fmla="*/ 784 h 1171"/>
                <a:gd name="T78" fmla="*/ 2075 w 2214"/>
                <a:gd name="T79" fmla="*/ 674 h 1171"/>
                <a:gd name="T80" fmla="*/ 2160 w 2214"/>
                <a:gd name="T81" fmla="*/ 598 h 1171"/>
                <a:gd name="T82" fmla="*/ 2213 w 2214"/>
                <a:gd name="T83" fmla="*/ 545 h 1171"/>
                <a:gd name="T84" fmla="*/ 2089 w 2214"/>
                <a:gd name="T85" fmla="*/ 354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4" h="1171">
                  <a:moveTo>
                    <a:pt x="2089" y="354"/>
                  </a:moveTo>
                  <a:lnTo>
                    <a:pt x="2089" y="354"/>
                  </a:lnTo>
                  <a:cubicBezTo>
                    <a:pt x="2066" y="306"/>
                    <a:pt x="2030" y="257"/>
                    <a:pt x="2021" y="206"/>
                  </a:cubicBezTo>
                  <a:lnTo>
                    <a:pt x="2021" y="206"/>
                  </a:lnTo>
                  <a:cubicBezTo>
                    <a:pt x="2008" y="130"/>
                    <a:pt x="1982" y="116"/>
                    <a:pt x="1915" y="92"/>
                  </a:cubicBezTo>
                  <a:lnTo>
                    <a:pt x="1915" y="92"/>
                  </a:lnTo>
                  <a:cubicBezTo>
                    <a:pt x="1857" y="72"/>
                    <a:pt x="1811" y="90"/>
                    <a:pt x="1751" y="91"/>
                  </a:cubicBezTo>
                  <a:lnTo>
                    <a:pt x="1751" y="91"/>
                  </a:lnTo>
                  <a:cubicBezTo>
                    <a:pt x="1718" y="92"/>
                    <a:pt x="1696" y="101"/>
                    <a:pt x="1664" y="92"/>
                  </a:cubicBezTo>
                  <a:lnTo>
                    <a:pt x="1664" y="92"/>
                  </a:lnTo>
                  <a:cubicBezTo>
                    <a:pt x="1635" y="85"/>
                    <a:pt x="1607" y="70"/>
                    <a:pt x="1580" y="57"/>
                  </a:cubicBezTo>
                  <a:lnTo>
                    <a:pt x="1580" y="57"/>
                  </a:lnTo>
                  <a:cubicBezTo>
                    <a:pt x="1555" y="45"/>
                    <a:pt x="1529" y="22"/>
                    <a:pt x="1504" y="15"/>
                  </a:cubicBezTo>
                  <a:lnTo>
                    <a:pt x="1504" y="15"/>
                  </a:lnTo>
                  <a:cubicBezTo>
                    <a:pt x="1488" y="11"/>
                    <a:pt x="1471" y="18"/>
                    <a:pt x="1455" y="14"/>
                  </a:cubicBezTo>
                  <a:lnTo>
                    <a:pt x="1455" y="14"/>
                  </a:lnTo>
                  <a:cubicBezTo>
                    <a:pt x="1440" y="11"/>
                    <a:pt x="1438" y="0"/>
                    <a:pt x="1420" y="0"/>
                  </a:cubicBezTo>
                  <a:lnTo>
                    <a:pt x="1420" y="0"/>
                  </a:lnTo>
                  <a:cubicBezTo>
                    <a:pt x="1411" y="0"/>
                    <a:pt x="1396" y="5"/>
                    <a:pt x="1382" y="12"/>
                  </a:cubicBezTo>
                  <a:lnTo>
                    <a:pt x="1382" y="12"/>
                  </a:lnTo>
                  <a:cubicBezTo>
                    <a:pt x="1367" y="19"/>
                    <a:pt x="1354" y="28"/>
                    <a:pt x="1351" y="38"/>
                  </a:cubicBezTo>
                  <a:lnTo>
                    <a:pt x="1351" y="38"/>
                  </a:lnTo>
                  <a:cubicBezTo>
                    <a:pt x="1340" y="69"/>
                    <a:pt x="1380" y="81"/>
                    <a:pt x="1349" y="115"/>
                  </a:cubicBezTo>
                  <a:lnTo>
                    <a:pt x="1349" y="115"/>
                  </a:lnTo>
                  <a:cubicBezTo>
                    <a:pt x="1325" y="142"/>
                    <a:pt x="1293" y="126"/>
                    <a:pt x="1264" y="137"/>
                  </a:cubicBezTo>
                  <a:lnTo>
                    <a:pt x="1264" y="137"/>
                  </a:lnTo>
                  <a:cubicBezTo>
                    <a:pt x="1251" y="142"/>
                    <a:pt x="1246" y="155"/>
                    <a:pt x="1234" y="160"/>
                  </a:cubicBezTo>
                  <a:lnTo>
                    <a:pt x="1234" y="160"/>
                  </a:lnTo>
                  <a:cubicBezTo>
                    <a:pt x="1221" y="165"/>
                    <a:pt x="1205" y="159"/>
                    <a:pt x="1192" y="163"/>
                  </a:cubicBezTo>
                  <a:lnTo>
                    <a:pt x="1192" y="163"/>
                  </a:lnTo>
                  <a:cubicBezTo>
                    <a:pt x="1158" y="174"/>
                    <a:pt x="1161" y="188"/>
                    <a:pt x="1158" y="224"/>
                  </a:cubicBezTo>
                  <a:lnTo>
                    <a:pt x="1158" y="224"/>
                  </a:lnTo>
                  <a:cubicBezTo>
                    <a:pt x="1155" y="257"/>
                    <a:pt x="1145" y="285"/>
                    <a:pt x="1138" y="315"/>
                  </a:cubicBezTo>
                  <a:lnTo>
                    <a:pt x="1138" y="315"/>
                  </a:lnTo>
                  <a:cubicBezTo>
                    <a:pt x="1095" y="332"/>
                    <a:pt x="1077" y="337"/>
                    <a:pt x="1074" y="388"/>
                  </a:cubicBezTo>
                  <a:lnTo>
                    <a:pt x="1074" y="388"/>
                  </a:lnTo>
                  <a:cubicBezTo>
                    <a:pt x="1073" y="405"/>
                    <a:pt x="1078" y="431"/>
                    <a:pt x="1070" y="445"/>
                  </a:cubicBezTo>
                  <a:lnTo>
                    <a:pt x="1070" y="445"/>
                  </a:lnTo>
                  <a:cubicBezTo>
                    <a:pt x="1049" y="479"/>
                    <a:pt x="1049" y="451"/>
                    <a:pt x="1025" y="452"/>
                  </a:cubicBezTo>
                  <a:lnTo>
                    <a:pt x="1025" y="452"/>
                  </a:lnTo>
                  <a:cubicBezTo>
                    <a:pt x="1006" y="454"/>
                    <a:pt x="998" y="470"/>
                    <a:pt x="981" y="469"/>
                  </a:cubicBezTo>
                  <a:lnTo>
                    <a:pt x="981" y="469"/>
                  </a:lnTo>
                  <a:cubicBezTo>
                    <a:pt x="967" y="467"/>
                    <a:pt x="942" y="442"/>
                    <a:pt x="930" y="433"/>
                  </a:cubicBezTo>
                  <a:lnTo>
                    <a:pt x="930" y="433"/>
                  </a:lnTo>
                  <a:cubicBezTo>
                    <a:pt x="914" y="421"/>
                    <a:pt x="912" y="406"/>
                    <a:pt x="888" y="411"/>
                  </a:cubicBezTo>
                  <a:lnTo>
                    <a:pt x="888" y="411"/>
                  </a:lnTo>
                  <a:cubicBezTo>
                    <a:pt x="869" y="414"/>
                    <a:pt x="852" y="435"/>
                    <a:pt x="854" y="452"/>
                  </a:cubicBezTo>
                  <a:lnTo>
                    <a:pt x="854" y="452"/>
                  </a:lnTo>
                  <a:cubicBezTo>
                    <a:pt x="858" y="452"/>
                    <a:pt x="864" y="453"/>
                    <a:pt x="868" y="453"/>
                  </a:cubicBezTo>
                  <a:lnTo>
                    <a:pt x="868" y="453"/>
                  </a:lnTo>
                  <a:cubicBezTo>
                    <a:pt x="872" y="505"/>
                    <a:pt x="832" y="552"/>
                    <a:pt x="781" y="544"/>
                  </a:cubicBezTo>
                  <a:lnTo>
                    <a:pt x="781" y="544"/>
                  </a:lnTo>
                  <a:cubicBezTo>
                    <a:pt x="754" y="540"/>
                    <a:pt x="744" y="529"/>
                    <a:pt x="716" y="540"/>
                  </a:cubicBezTo>
                  <a:lnTo>
                    <a:pt x="716" y="540"/>
                  </a:lnTo>
                  <a:cubicBezTo>
                    <a:pt x="702" y="546"/>
                    <a:pt x="706" y="556"/>
                    <a:pt x="686" y="559"/>
                  </a:cubicBezTo>
                  <a:lnTo>
                    <a:pt x="686" y="559"/>
                  </a:lnTo>
                  <a:cubicBezTo>
                    <a:pt x="671" y="562"/>
                    <a:pt x="662" y="554"/>
                    <a:pt x="648" y="550"/>
                  </a:cubicBezTo>
                  <a:lnTo>
                    <a:pt x="648" y="550"/>
                  </a:lnTo>
                  <a:cubicBezTo>
                    <a:pt x="595" y="537"/>
                    <a:pt x="561" y="535"/>
                    <a:pt x="511" y="544"/>
                  </a:cubicBezTo>
                  <a:lnTo>
                    <a:pt x="511" y="544"/>
                  </a:lnTo>
                  <a:cubicBezTo>
                    <a:pt x="465" y="553"/>
                    <a:pt x="425" y="548"/>
                    <a:pt x="414" y="602"/>
                  </a:cubicBezTo>
                  <a:lnTo>
                    <a:pt x="414" y="602"/>
                  </a:lnTo>
                  <a:cubicBezTo>
                    <a:pt x="412" y="611"/>
                    <a:pt x="412" y="617"/>
                    <a:pt x="412" y="624"/>
                  </a:cubicBezTo>
                  <a:lnTo>
                    <a:pt x="412" y="624"/>
                  </a:lnTo>
                  <a:cubicBezTo>
                    <a:pt x="413" y="634"/>
                    <a:pt x="413" y="643"/>
                    <a:pt x="404" y="656"/>
                  </a:cubicBezTo>
                  <a:lnTo>
                    <a:pt x="404" y="656"/>
                  </a:lnTo>
                  <a:cubicBezTo>
                    <a:pt x="394" y="671"/>
                    <a:pt x="370" y="669"/>
                    <a:pt x="370" y="693"/>
                  </a:cubicBezTo>
                  <a:lnTo>
                    <a:pt x="370" y="693"/>
                  </a:lnTo>
                  <a:cubicBezTo>
                    <a:pt x="370" y="711"/>
                    <a:pt x="385" y="727"/>
                    <a:pt x="390" y="746"/>
                  </a:cubicBezTo>
                  <a:lnTo>
                    <a:pt x="390" y="746"/>
                  </a:lnTo>
                  <a:cubicBezTo>
                    <a:pt x="385" y="795"/>
                    <a:pt x="294" y="746"/>
                    <a:pt x="294" y="784"/>
                  </a:cubicBezTo>
                  <a:lnTo>
                    <a:pt x="294" y="784"/>
                  </a:lnTo>
                  <a:cubicBezTo>
                    <a:pt x="294" y="795"/>
                    <a:pt x="310" y="802"/>
                    <a:pt x="313" y="814"/>
                  </a:cubicBezTo>
                  <a:lnTo>
                    <a:pt x="313" y="814"/>
                  </a:lnTo>
                  <a:cubicBezTo>
                    <a:pt x="317" y="822"/>
                    <a:pt x="310" y="833"/>
                    <a:pt x="310" y="840"/>
                  </a:cubicBezTo>
                  <a:lnTo>
                    <a:pt x="310" y="840"/>
                  </a:lnTo>
                  <a:cubicBezTo>
                    <a:pt x="298" y="875"/>
                    <a:pt x="290" y="902"/>
                    <a:pt x="253" y="894"/>
                  </a:cubicBezTo>
                  <a:lnTo>
                    <a:pt x="253" y="894"/>
                  </a:lnTo>
                  <a:cubicBezTo>
                    <a:pt x="222" y="890"/>
                    <a:pt x="196" y="879"/>
                    <a:pt x="165" y="882"/>
                  </a:cubicBezTo>
                  <a:lnTo>
                    <a:pt x="165" y="882"/>
                  </a:lnTo>
                  <a:cubicBezTo>
                    <a:pt x="131" y="886"/>
                    <a:pt x="119" y="913"/>
                    <a:pt x="101" y="939"/>
                  </a:cubicBezTo>
                  <a:lnTo>
                    <a:pt x="101" y="939"/>
                  </a:lnTo>
                  <a:cubicBezTo>
                    <a:pt x="93" y="954"/>
                    <a:pt x="81" y="968"/>
                    <a:pt x="66" y="977"/>
                  </a:cubicBezTo>
                  <a:lnTo>
                    <a:pt x="66" y="977"/>
                  </a:lnTo>
                  <a:cubicBezTo>
                    <a:pt x="77" y="994"/>
                    <a:pt x="75" y="1019"/>
                    <a:pt x="76" y="1039"/>
                  </a:cubicBezTo>
                  <a:lnTo>
                    <a:pt x="76" y="1039"/>
                  </a:lnTo>
                  <a:cubicBezTo>
                    <a:pt x="78" y="1059"/>
                    <a:pt x="87" y="1118"/>
                    <a:pt x="65" y="1127"/>
                  </a:cubicBezTo>
                  <a:lnTo>
                    <a:pt x="65" y="1127"/>
                  </a:lnTo>
                  <a:cubicBezTo>
                    <a:pt x="43" y="1135"/>
                    <a:pt x="29" y="1114"/>
                    <a:pt x="11" y="1137"/>
                  </a:cubicBezTo>
                  <a:lnTo>
                    <a:pt x="11" y="1137"/>
                  </a:lnTo>
                  <a:cubicBezTo>
                    <a:pt x="11" y="1138"/>
                    <a:pt x="9" y="1140"/>
                    <a:pt x="9" y="1142"/>
                  </a:cubicBezTo>
                  <a:lnTo>
                    <a:pt x="9" y="1142"/>
                  </a:lnTo>
                  <a:cubicBezTo>
                    <a:pt x="8" y="1142"/>
                    <a:pt x="8" y="1144"/>
                    <a:pt x="7" y="1145"/>
                  </a:cubicBezTo>
                  <a:lnTo>
                    <a:pt x="7" y="1145"/>
                  </a:lnTo>
                  <a:cubicBezTo>
                    <a:pt x="7" y="1146"/>
                    <a:pt x="6" y="1147"/>
                    <a:pt x="6" y="1148"/>
                  </a:cubicBezTo>
                  <a:lnTo>
                    <a:pt x="6" y="1148"/>
                  </a:lnTo>
                  <a:cubicBezTo>
                    <a:pt x="6" y="1150"/>
                    <a:pt x="5" y="1151"/>
                    <a:pt x="4" y="1152"/>
                  </a:cubicBezTo>
                  <a:lnTo>
                    <a:pt x="4" y="1152"/>
                  </a:lnTo>
                  <a:lnTo>
                    <a:pt x="4" y="1152"/>
                  </a:lnTo>
                  <a:cubicBezTo>
                    <a:pt x="4" y="1154"/>
                    <a:pt x="4" y="1155"/>
                    <a:pt x="3" y="1156"/>
                  </a:cubicBezTo>
                  <a:lnTo>
                    <a:pt x="3" y="1156"/>
                  </a:lnTo>
                  <a:cubicBezTo>
                    <a:pt x="2" y="1161"/>
                    <a:pt x="1" y="1166"/>
                    <a:pt x="0" y="1170"/>
                  </a:cubicBezTo>
                  <a:lnTo>
                    <a:pt x="0" y="1170"/>
                  </a:lnTo>
                  <a:cubicBezTo>
                    <a:pt x="110" y="1170"/>
                    <a:pt x="471" y="1158"/>
                    <a:pt x="471" y="1158"/>
                  </a:cubicBezTo>
                  <a:lnTo>
                    <a:pt x="475" y="1059"/>
                  </a:lnTo>
                  <a:lnTo>
                    <a:pt x="475" y="1059"/>
                  </a:lnTo>
                  <a:cubicBezTo>
                    <a:pt x="777" y="1060"/>
                    <a:pt x="1227" y="1017"/>
                    <a:pt x="1714" y="956"/>
                  </a:cubicBezTo>
                  <a:lnTo>
                    <a:pt x="1714" y="956"/>
                  </a:lnTo>
                  <a:cubicBezTo>
                    <a:pt x="1733" y="929"/>
                    <a:pt x="1759" y="910"/>
                    <a:pt x="1795" y="899"/>
                  </a:cubicBezTo>
                  <a:lnTo>
                    <a:pt x="1795" y="899"/>
                  </a:lnTo>
                  <a:cubicBezTo>
                    <a:pt x="1820" y="892"/>
                    <a:pt x="1831" y="888"/>
                    <a:pt x="1852" y="871"/>
                  </a:cubicBezTo>
                  <a:lnTo>
                    <a:pt x="1852" y="871"/>
                  </a:lnTo>
                  <a:cubicBezTo>
                    <a:pt x="1873" y="855"/>
                    <a:pt x="1901" y="852"/>
                    <a:pt x="1920" y="835"/>
                  </a:cubicBezTo>
                  <a:lnTo>
                    <a:pt x="1920" y="835"/>
                  </a:lnTo>
                  <a:cubicBezTo>
                    <a:pt x="1938" y="819"/>
                    <a:pt x="1937" y="808"/>
                    <a:pt x="1964" y="805"/>
                  </a:cubicBezTo>
                  <a:lnTo>
                    <a:pt x="1964" y="805"/>
                  </a:lnTo>
                  <a:cubicBezTo>
                    <a:pt x="1988" y="802"/>
                    <a:pt x="2002" y="804"/>
                    <a:pt x="2020" y="784"/>
                  </a:cubicBezTo>
                  <a:lnTo>
                    <a:pt x="2020" y="784"/>
                  </a:lnTo>
                  <a:cubicBezTo>
                    <a:pt x="2046" y="754"/>
                    <a:pt x="2051" y="706"/>
                    <a:pt x="2075" y="674"/>
                  </a:cubicBezTo>
                  <a:lnTo>
                    <a:pt x="2075" y="674"/>
                  </a:lnTo>
                  <a:cubicBezTo>
                    <a:pt x="2088" y="658"/>
                    <a:pt x="2106" y="643"/>
                    <a:pt x="2119" y="628"/>
                  </a:cubicBezTo>
                  <a:lnTo>
                    <a:pt x="2119" y="628"/>
                  </a:lnTo>
                  <a:cubicBezTo>
                    <a:pt x="2134" y="610"/>
                    <a:pt x="2140" y="607"/>
                    <a:pt x="2160" y="598"/>
                  </a:cubicBezTo>
                  <a:lnTo>
                    <a:pt x="2160" y="598"/>
                  </a:lnTo>
                  <a:cubicBezTo>
                    <a:pt x="2180" y="588"/>
                    <a:pt x="2193" y="557"/>
                    <a:pt x="2213" y="545"/>
                  </a:cubicBezTo>
                  <a:lnTo>
                    <a:pt x="2213" y="545"/>
                  </a:lnTo>
                  <a:cubicBezTo>
                    <a:pt x="2208" y="520"/>
                    <a:pt x="2196" y="497"/>
                    <a:pt x="2176" y="473"/>
                  </a:cubicBezTo>
                  <a:lnTo>
                    <a:pt x="2176" y="473"/>
                  </a:lnTo>
                  <a:cubicBezTo>
                    <a:pt x="2142" y="429"/>
                    <a:pt x="2114" y="402"/>
                    <a:pt x="2089" y="354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15D780E0-699E-1348-9C96-1A3D4A8E7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3049" y="7743063"/>
              <a:ext cx="4010913" cy="2966254"/>
            </a:xfrm>
            <a:custGeom>
              <a:avLst/>
              <a:gdLst>
                <a:gd name="connsiteX0" fmla="*/ 152211 w 4010913"/>
                <a:gd name="connsiteY0" fmla="*/ 2649361 h 2966254"/>
                <a:gd name="connsiteX1" fmla="*/ 158668 w 4010913"/>
                <a:gd name="connsiteY1" fmla="*/ 2677146 h 2966254"/>
                <a:gd name="connsiteX2" fmla="*/ 88700 w 4010913"/>
                <a:gd name="connsiteY2" fmla="*/ 2685670 h 2966254"/>
                <a:gd name="connsiteX3" fmla="*/ 423 w 4010913"/>
                <a:gd name="connsiteY3" fmla="*/ 2702061 h 2966254"/>
                <a:gd name="connsiteX4" fmla="*/ 61890 w 4010913"/>
                <a:gd name="connsiteY4" fmla="*/ 2653541 h 2966254"/>
                <a:gd name="connsiteX5" fmla="*/ 152211 w 4010913"/>
                <a:gd name="connsiteY5" fmla="*/ 2649361 h 2966254"/>
                <a:gd name="connsiteX6" fmla="*/ 1021649 w 4010913"/>
                <a:gd name="connsiteY6" fmla="*/ 2638319 h 2966254"/>
                <a:gd name="connsiteX7" fmla="*/ 1035216 w 4010913"/>
                <a:gd name="connsiteY7" fmla="*/ 2644485 h 2966254"/>
                <a:gd name="connsiteX8" fmla="*/ 1013348 w 4010913"/>
                <a:gd name="connsiteY8" fmla="*/ 2671097 h 2966254"/>
                <a:gd name="connsiteX9" fmla="*/ 1000484 w 4010913"/>
                <a:gd name="connsiteY9" fmla="*/ 2647081 h 2966254"/>
                <a:gd name="connsiteX10" fmla="*/ 1021649 w 4010913"/>
                <a:gd name="connsiteY10" fmla="*/ 2638319 h 2966254"/>
                <a:gd name="connsiteX11" fmla="*/ 288590 w 4010913"/>
                <a:gd name="connsiteY11" fmla="*/ 2619339 h 2966254"/>
                <a:gd name="connsiteX12" fmla="*/ 363217 w 4010913"/>
                <a:gd name="connsiteY12" fmla="*/ 2670119 h 2966254"/>
                <a:gd name="connsiteX13" fmla="*/ 289899 w 4010913"/>
                <a:gd name="connsiteY13" fmla="*/ 2711784 h 2966254"/>
                <a:gd name="connsiteX14" fmla="*/ 238184 w 4010913"/>
                <a:gd name="connsiteY14" fmla="*/ 2684441 h 2966254"/>
                <a:gd name="connsiteX15" fmla="*/ 264369 w 4010913"/>
                <a:gd name="connsiteY15" fmla="*/ 2663608 h 2966254"/>
                <a:gd name="connsiteX16" fmla="*/ 288590 w 4010913"/>
                <a:gd name="connsiteY16" fmla="*/ 2619339 h 2966254"/>
                <a:gd name="connsiteX17" fmla="*/ 1474694 w 4010913"/>
                <a:gd name="connsiteY17" fmla="*/ 2611085 h 2966254"/>
                <a:gd name="connsiteX18" fmla="*/ 1485172 w 4010913"/>
                <a:gd name="connsiteY18" fmla="*/ 2629897 h 2966254"/>
                <a:gd name="connsiteX19" fmla="*/ 1465135 w 4010913"/>
                <a:gd name="connsiteY19" fmla="*/ 2668587 h 2966254"/>
                <a:gd name="connsiteX20" fmla="*/ 1445766 w 4010913"/>
                <a:gd name="connsiteY20" fmla="*/ 2638924 h 2966254"/>
                <a:gd name="connsiteX21" fmla="*/ 1474694 w 4010913"/>
                <a:gd name="connsiteY21" fmla="*/ 2611085 h 2966254"/>
                <a:gd name="connsiteX22" fmla="*/ 984426 w 4010913"/>
                <a:gd name="connsiteY22" fmla="*/ 2608008 h 2966254"/>
                <a:gd name="connsiteX23" fmla="*/ 998420 w 4010913"/>
                <a:gd name="connsiteY23" fmla="*/ 2615041 h 2966254"/>
                <a:gd name="connsiteX24" fmla="*/ 968610 w 4010913"/>
                <a:gd name="connsiteY24" fmla="*/ 2631117 h 2966254"/>
                <a:gd name="connsiteX25" fmla="*/ 954036 w 4010913"/>
                <a:gd name="connsiteY25" fmla="*/ 2619060 h 2966254"/>
                <a:gd name="connsiteX26" fmla="*/ 984426 w 4010913"/>
                <a:gd name="connsiteY26" fmla="*/ 2608008 h 2966254"/>
                <a:gd name="connsiteX27" fmla="*/ 1739977 w 4010913"/>
                <a:gd name="connsiteY27" fmla="*/ 2337549 h 2966254"/>
                <a:gd name="connsiteX28" fmla="*/ 1780165 w 4010913"/>
                <a:gd name="connsiteY28" fmla="*/ 2345059 h 2966254"/>
                <a:gd name="connsiteX29" fmla="*/ 1844075 w 4010913"/>
                <a:gd name="connsiteY29" fmla="*/ 2430910 h 2966254"/>
                <a:gd name="connsiteX30" fmla="*/ 1648432 w 4010913"/>
                <a:gd name="connsiteY30" fmla="*/ 2507656 h 2966254"/>
                <a:gd name="connsiteX31" fmla="*/ 1624303 w 4010913"/>
                <a:gd name="connsiteY31" fmla="*/ 2458226 h 2966254"/>
                <a:gd name="connsiteX32" fmla="*/ 1643867 w 4010913"/>
                <a:gd name="connsiteY32" fmla="*/ 2367822 h 2966254"/>
                <a:gd name="connsiteX33" fmla="*/ 1739977 w 4010913"/>
                <a:gd name="connsiteY33" fmla="*/ 2337549 h 2966254"/>
                <a:gd name="connsiteX34" fmla="*/ 1882097 w 4010913"/>
                <a:gd name="connsiteY34" fmla="*/ 2214862 h 2966254"/>
                <a:gd name="connsiteX35" fmla="*/ 1882494 w 4010913"/>
                <a:gd name="connsiteY35" fmla="*/ 2225573 h 2966254"/>
                <a:gd name="connsiteX36" fmla="*/ 1892262 w 4010913"/>
                <a:gd name="connsiteY36" fmla="*/ 2267848 h 2966254"/>
                <a:gd name="connsiteX37" fmla="*/ 1870772 w 4010913"/>
                <a:gd name="connsiteY37" fmla="*/ 2307521 h 2966254"/>
                <a:gd name="connsiteX38" fmla="*/ 1870772 w 4010913"/>
                <a:gd name="connsiteY38" fmla="*/ 2312724 h 2966254"/>
                <a:gd name="connsiteX39" fmla="*/ 1796535 w 4010913"/>
                <a:gd name="connsiteY39" fmla="*/ 2312724 h 2966254"/>
                <a:gd name="connsiteX40" fmla="*/ 1804350 w 4010913"/>
                <a:gd name="connsiteY40" fmla="*/ 2271750 h 2966254"/>
                <a:gd name="connsiteX41" fmla="*/ 1882097 w 4010913"/>
                <a:gd name="connsiteY41" fmla="*/ 2214862 h 2966254"/>
                <a:gd name="connsiteX42" fmla="*/ 668606 w 4010913"/>
                <a:gd name="connsiteY42" fmla="*/ 1590049 h 2966254"/>
                <a:gd name="connsiteX43" fmla="*/ 687729 w 4010913"/>
                <a:gd name="connsiteY43" fmla="*/ 1590253 h 2966254"/>
                <a:gd name="connsiteX44" fmla="*/ 812142 w 4010913"/>
                <a:gd name="connsiteY44" fmla="*/ 1651508 h 2966254"/>
                <a:gd name="connsiteX45" fmla="*/ 741794 w 4010913"/>
                <a:gd name="connsiteY45" fmla="*/ 1704943 h 2966254"/>
                <a:gd name="connsiteX46" fmla="*/ 659720 w 4010913"/>
                <a:gd name="connsiteY46" fmla="*/ 1630004 h 2966254"/>
                <a:gd name="connsiteX47" fmla="*/ 668606 w 4010913"/>
                <a:gd name="connsiteY47" fmla="*/ 1590049 h 2966254"/>
                <a:gd name="connsiteX48" fmla="*/ 259421 w 4010913"/>
                <a:gd name="connsiteY48" fmla="*/ 1307322 h 2966254"/>
                <a:gd name="connsiteX49" fmla="*/ 280849 w 4010913"/>
                <a:gd name="connsiteY49" fmla="*/ 1334722 h 2966254"/>
                <a:gd name="connsiteX50" fmla="*/ 282449 w 4010913"/>
                <a:gd name="connsiteY50" fmla="*/ 1341428 h 2966254"/>
                <a:gd name="connsiteX51" fmla="*/ 282651 w 4010913"/>
                <a:gd name="connsiteY51" fmla="*/ 1342276 h 2966254"/>
                <a:gd name="connsiteX52" fmla="*/ 283307 w 4010913"/>
                <a:gd name="connsiteY52" fmla="*/ 1342276 h 2966254"/>
                <a:gd name="connsiteX53" fmla="*/ 283962 w 4010913"/>
                <a:gd name="connsiteY53" fmla="*/ 1343573 h 2966254"/>
                <a:gd name="connsiteX54" fmla="*/ 300347 w 4010913"/>
                <a:gd name="connsiteY54" fmla="*/ 1412916 h 2966254"/>
                <a:gd name="connsiteX55" fmla="*/ 243983 w 4010913"/>
                <a:gd name="connsiteY55" fmla="*/ 1377272 h 2966254"/>
                <a:gd name="connsiteX56" fmla="*/ 243983 w 4010913"/>
                <a:gd name="connsiteY56" fmla="*/ 1307929 h 2966254"/>
                <a:gd name="connsiteX57" fmla="*/ 259421 w 4010913"/>
                <a:gd name="connsiteY57" fmla="*/ 1307322 h 2966254"/>
                <a:gd name="connsiteX58" fmla="*/ 605872 w 4010913"/>
                <a:gd name="connsiteY58" fmla="*/ 853886 h 2966254"/>
                <a:gd name="connsiteX59" fmla="*/ 613033 w 4010913"/>
                <a:gd name="connsiteY59" fmla="*/ 863941 h 2966254"/>
                <a:gd name="connsiteX60" fmla="*/ 665111 w 4010913"/>
                <a:gd name="connsiteY60" fmla="*/ 930957 h 2966254"/>
                <a:gd name="connsiteX61" fmla="*/ 737368 w 4010913"/>
                <a:gd name="connsiteY61" fmla="*/ 1024651 h 2966254"/>
                <a:gd name="connsiteX62" fmla="*/ 687894 w 4010913"/>
                <a:gd name="connsiteY62" fmla="*/ 1040266 h 2966254"/>
                <a:gd name="connsiteX63" fmla="*/ 629958 w 4010913"/>
                <a:gd name="connsiteY63" fmla="*/ 966092 h 2966254"/>
                <a:gd name="connsiteX64" fmla="*/ 576579 w 4010913"/>
                <a:gd name="connsiteY64" fmla="*/ 882159 h 2966254"/>
                <a:gd name="connsiteX65" fmla="*/ 605872 w 4010913"/>
                <a:gd name="connsiteY65" fmla="*/ 853886 h 2966254"/>
                <a:gd name="connsiteX66" fmla="*/ 1998016 w 4010913"/>
                <a:gd name="connsiteY66" fmla="*/ 429 h 2966254"/>
                <a:gd name="connsiteX67" fmla="*/ 2109200 w 4010913"/>
                <a:gd name="connsiteY67" fmla="*/ 62632 h 2966254"/>
                <a:gd name="connsiteX68" fmla="*/ 2159514 w 4010913"/>
                <a:gd name="connsiteY68" fmla="*/ 103794 h 2966254"/>
                <a:gd name="connsiteX69" fmla="*/ 2234005 w 4010913"/>
                <a:gd name="connsiteY69" fmla="*/ 145610 h 2966254"/>
                <a:gd name="connsiteX70" fmla="*/ 2332020 w 4010913"/>
                <a:gd name="connsiteY70" fmla="*/ 200494 h 2966254"/>
                <a:gd name="connsiteX71" fmla="*/ 2495377 w 4010913"/>
                <a:gd name="connsiteY71" fmla="*/ 278245 h 2966254"/>
                <a:gd name="connsiteX72" fmla="*/ 2594698 w 4010913"/>
                <a:gd name="connsiteY72" fmla="*/ 301766 h 2966254"/>
                <a:gd name="connsiteX73" fmla="*/ 2807063 w 4010913"/>
                <a:gd name="connsiteY73" fmla="*/ 314834 h 2966254"/>
                <a:gd name="connsiteX74" fmla="*/ 2935788 w 4010913"/>
                <a:gd name="connsiteY74" fmla="*/ 397812 h 2966254"/>
                <a:gd name="connsiteX75" fmla="*/ 2937748 w 4010913"/>
                <a:gd name="connsiteY75" fmla="*/ 1919519 h 2966254"/>
                <a:gd name="connsiteX76" fmla="*/ 3055365 w 4010913"/>
                <a:gd name="connsiteY76" fmla="*/ 1999230 h 2966254"/>
                <a:gd name="connsiteX77" fmla="*/ 3102412 w 4010913"/>
                <a:gd name="connsiteY77" fmla="*/ 2044313 h 2966254"/>
                <a:gd name="connsiteX78" fmla="*/ 3240939 w 4010913"/>
                <a:gd name="connsiteY78" fmla="*/ 2202430 h 2966254"/>
                <a:gd name="connsiteX79" fmla="*/ 3316737 w 4010913"/>
                <a:gd name="connsiteY79" fmla="*/ 2111611 h 2966254"/>
                <a:gd name="connsiteX80" fmla="*/ 3450690 w 4010913"/>
                <a:gd name="connsiteY80" fmla="*/ 2125985 h 2966254"/>
                <a:gd name="connsiteX81" fmla="*/ 3538249 w 4010913"/>
                <a:gd name="connsiteY81" fmla="*/ 2237058 h 2966254"/>
                <a:gd name="connsiteX82" fmla="*/ 3733625 w 4010913"/>
                <a:gd name="connsiteY82" fmla="*/ 2470966 h 2966254"/>
                <a:gd name="connsiteX83" fmla="*/ 3960365 w 4010913"/>
                <a:gd name="connsiteY83" fmla="*/ 2645417 h 2966254"/>
                <a:gd name="connsiteX84" fmla="*/ 3960365 w 4010913"/>
                <a:gd name="connsiteY84" fmla="*/ 2938782 h 2966254"/>
                <a:gd name="connsiteX85" fmla="*/ 3802235 w 4010913"/>
                <a:gd name="connsiteY85" fmla="*/ 2795693 h 2966254"/>
                <a:gd name="connsiteX86" fmla="*/ 3800928 w 4010913"/>
                <a:gd name="connsiteY86" fmla="*/ 2911993 h 2966254"/>
                <a:gd name="connsiteX87" fmla="*/ 3741466 w 4010913"/>
                <a:gd name="connsiteY87" fmla="*/ 2913300 h 2966254"/>
                <a:gd name="connsiteX88" fmla="*/ 3737545 w 4010913"/>
                <a:gd name="connsiteY88" fmla="*/ 2960343 h 2966254"/>
                <a:gd name="connsiteX89" fmla="*/ 3617968 w 4010913"/>
                <a:gd name="connsiteY89" fmla="*/ 2847962 h 2966254"/>
                <a:gd name="connsiteX90" fmla="*/ 3634303 w 4010913"/>
                <a:gd name="connsiteY90" fmla="*/ 2804840 h 2966254"/>
                <a:gd name="connsiteX91" fmla="*/ 3616007 w 4010913"/>
                <a:gd name="connsiteY91" fmla="*/ 2708140 h 2966254"/>
                <a:gd name="connsiteX92" fmla="*/ 3574188 w 4010913"/>
                <a:gd name="connsiteY92" fmla="*/ 2714021 h 2966254"/>
                <a:gd name="connsiteX93" fmla="*/ 3525181 w 4010913"/>
                <a:gd name="connsiteY93" fmla="*/ 2621242 h 2966254"/>
                <a:gd name="connsiteX94" fmla="*/ 3487282 w 4010913"/>
                <a:gd name="connsiteY94" fmla="*/ 2721208 h 2966254"/>
                <a:gd name="connsiteX95" fmla="*/ 3405603 w 4010913"/>
                <a:gd name="connsiteY95" fmla="*/ 2592494 h 2966254"/>
                <a:gd name="connsiteX96" fmla="*/ 3346141 w 4010913"/>
                <a:gd name="connsiteY96" fmla="*/ 2472926 h 2966254"/>
                <a:gd name="connsiteX97" fmla="*/ 3314777 w 4010913"/>
                <a:gd name="connsiteY97" fmla="*/ 2410856 h 2966254"/>
                <a:gd name="connsiteX98" fmla="*/ 3329152 w 4010913"/>
                <a:gd name="connsiteY98" fmla="*/ 2353359 h 2966254"/>
                <a:gd name="connsiteX99" fmla="*/ 3274917 w 4010913"/>
                <a:gd name="connsiteY99" fmla="*/ 2338331 h 2966254"/>
                <a:gd name="connsiteX100" fmla="*/ 3012239 w 4010913"/>
                <a:gd name="connsiteY100" fmla="*/ 2186095 h 2966254"/>
                <a:gd name="connsiteX101" fmla="*/ 3048178 w 4010913"/>
                <a:gd name="connsiteY101" fmla="*/ 2108344 h 2966254"/>
                <a:gd name="connsiteX102" fmla="*/ 3003091 w 4010913"/>
                <a:gd name="connsiteY102" fmla="*/ 2108344 h 2966254"/>
                <a:gd name="connsiteX103" fmla="*/ 2876326 w 4010913"/>
                <a:gd name="connsiteY103" fmla="*/ 2117491 h 2966254"/>
                <a:gd name="connsiteX104" fmla="*/ 2725384 w 4010913"/>
                <a:gd name="connsiteY104" fmla="*/ 2064568 h 2966254"/>
                <a:gd name="connsiteX105" fmla="*/ 2526088 w 4010913"/>
                <a:gd name="connsiteY105" fmla="*/ 2008378 h 2966254"/>
                <a:gd name="connsiteX106" fmla="*/ 2456825 w 4010913"/>
                <a:gd name="connsiteY106" fmla="*/ 2015565 h 2966254"/>
                <a:gd name="connsiteX107" fmla="*/ 2307843 w 4010913"/>
                <a:gd name="connsiteY107" fmla="*/ 2113571 h 2966254"/>
                <a:gd name="connsiteX108" fmla="*/ 2453557 w 4010913"/>
                <a:gd name="connsiteY108" fmla="*/ 1932586 h 2966254"/>
                <a:gd name="connsiteX109" fmla="*/ 2320911 w 4010913"/>
                <a:gd name="connsiteY109" fmla="*/ 1901224 h 2966254"/>
                <a:gd name="connsiteX110" fmla="*/ 2288240 w 4010913"/>
                <a:gd name="connsiteY110" fmla="*/ 2050194 h 2966254"/>
                <a:gd name="connsiteX111" fmla="*/ 2172583 w 4010913"/>
                <a:gd name="connsiteY111" fmla="*/ 2033859 h 2966254"/>
                <a:gd name="connsiteX112" fmla="*/ 2096132 w 4010913"/>
                <a:gd name="connsiteY112" fmla="*/ 2104424 h 2966254"/>
                <a:gd name="connsiteX113" fmla="*/ 1951071 w 4010913"/>
                <a:gd name="connsiteY113" fmla="*/ 2150160 h 2966254"/>
                <a:gd name="connsiteX114" fmla="*/ 1974594 w 4010913"/>
                <a:gd name="connsiteY114" fmla="*/ 2095276 h 2966254"/>
                <a:gd name="connsiteX115" fmla="*/ 1970673 w 4010913"/>
                <a:gd name="connsiteY115" fmla="*/ 2066528 h 2966254"/>
                <a:gd name="connsiteX116" fmla="*/ 1990930 w 4010913"/>
                <a:gd name="connsiteY116" fmla="*/ 1970482 h 2966254"/>
                <a:gd name="connsiteX117" fmla="*/ 2132724 w 4010913"/>
                <a:gd name="connsiteY117" fmla="*/ 1859409 h 2966254"/>
                <a:gd name="connsiteX118" fmla="*/ 2101359 w 4010913"/>
                <a:gd name="connsiteY118" fmla="*/ 1811059 h 2966254"/>
                <a:gd name="connsiteX119" fmla="*/ 1896836 w 4010913"/>
                <a:gd name="connsiteY119" fmla="*/ 1982896 h 2966254"/>
                <a:gd name="connsiteX120" fmla="*/ 1777259 w 4010913"/>
                <a:gd name="connsiteY120" fmla="*/ 2061301 h 2966254"/>
                <a:gd name="connsiteX121" fmla="*/ 1778565 w 4010913"/>
                <a:gd name="connsiteY121" fmla="*/ 2162574 h 2966254"/>
                <a:gd name="connsiteX122" fmla="*/ 1445317 w 4010913"/>
                <a:gd name="connsiteY122" fmla="*/ 2412816 h 2966254"/>
                <a:gd name="connsiteX123" fmla="*/ 1285227 w 4010913"/>
                <a:gd name="connsiteY123" fmla="*/ 2442218 h 2966254"/>
                <a:gd name="connsiteX124" fmla="*/ 1238180 w 4010913"/>
                <a:gd name="connsiteY124" fmla="*/ 2552638 h 2966254"/>
                <a:gd name="connsiteX125" fmla="*/ 1142126 w 4010913"/>
                <a:gd name="connsiteY125" fmla="*/ 2536304 h 2966254"/>
                <a:gd name="connsiteX126" fmla="*/ 1060447 w 4010913"/>
                <a:gd name="connsiteY126" fmla="*/ 2570932 h 2966254"/>
                <a:gd name="connsiteX127" fmla="*/ 969620 w 4010913"/>
                <a:gd name="connsiteY127" fmla="*/ 2580080 h 2966254"/>
                <a:gd name="connsiteX128" fmla="*/ 887942 w 4010913"/>
                <a:gd name="connsiteY128" fmla="*/ 2563092 h 2966254"/>
                <a:gd name="connsiteX129" fmla="*/ 797115 w 4010913"/>
                <a:gd name="connsiteY129" fmla="*/ 2597720 h 2966254"/>
                <a:gd name="connsiteX130" fmla="*/ 665122 w 4010913"/>
                <a:gd name="connsiteY130" fmla="*/ 2634963 h 2966254"/>
                <a:gd name="connsiteX131" fmla="*/ 578216 w 4010913"/>
                <a:gd name="connsiteY131" fmla="*/ 2625162 h 2966254"/>
                <a:gd name="connsiteX132" fmla="*/ 520061 w 4010913"/>
                <a:gd name="connsiteY132" fmla="*/ 2597720 h 2966254"/>
                <a:gd name="connsiteX133" fmla="*/ 681458 w 4010913"/>
                <a:gd name="connsiteY133" fmla="*/ 2563092 h 2966254"/>
                <a:gd name="connsiteX134" fmla="*/ 823252 w 4010913"/>
                <a:gd name="connsiteY134" fmla="*/ 2499714 h 2966254"/>
                <a:gd name="connsiteX135" fmla="*/ 971581 w 4010913"/>
                <a:gd name="connsiteY135" fmla="*/ 2481420 h 2966254"/>
                <a:gd name="connsiteX136" fmla="*/ 1025815 w 4010913"/>
                <a:gd name="connsiteY136" fmla="*/ 2463779 h 2966254"/>
                <a:gd name="connsiteX137" fmla="*/ 1189172 w 4010913"/>
                <a:gd name="connsiteY137" fmla="*/ 2402362 h 2966254"/>
                <a:gd name="connsiteX138" fmla="*/ 1238180 w 4010913"/>
                <a:gd name="connsiteY138" fmla="*/ 2353359 h 2966254"/>
                <a:gd name="connsiteX139" fmla="*/ 1294375 w 4010913"/>
                <a:gd name="connsiteY139" fmla="*/ 2323957 h 2966254"/>
                <a:gd name="connsiteX140" fmla="*/ 1353837 w 4010913"/>
                <a:gd name="connsiteY140" fmla="*/ 2280834 h 2966254"/>
                <a:gd name="connsiteX141" fmla="*/ 1403497 w 4010913"/>
                <a:gd name="connsiteY141" fmla="*/ 2178908 h 2966254"/>
                <a:gd name="connsiteX142" fmla="*/ 1459692 w 4010913"/>
                <a:gd name="connsiteY142" fmla="*/ 2104424 h 2966254"/>
                <a:gd name="connsiteX143" fmla="*/ 1393696 w 4010913"/>
                <a:gd name="connsiteY143" fmla="*/ 2120758 h 2966254"/>
                <a:gd name="connsiteX144" fmla="*/ 1353837 w 4010913"/>
                <a:gd name="connsiteY144" fmla="*/ 2104424 h 2966254"/>
                <a:gd name="connsiteX145" fmla="*/ 1306790 w 4010913"/>
                <a:gd name="connsiteY145" fmla="*/ 2135786 h 2966254"/>
                <a:gd name="connsiteX146" fmla="*/ 1267584 w 4010913"/>
                <a:gd name="connsiteY146" fmla="*/ 2088089 h 2966254"/>
                <a:gd name="connsiteX147" fmla="*/ 1221844 w 4010913"/>
                <a:gd name="connsiteY147" fmla="*/ 2061301 h 2966254"/>
                <a:gd name="connsiteX148" fmla="*/ 1200281 w 4010913"/>
                <a:gd name="connsiteY148" fmla="*/ 2031899 h 2966254"/>
                <a:gd name="connsiteX149" fmla="*/ 1105534 w 4010913"/>
                <a:gd name="connsiteY149" fmla="*/ 2013605 h 2966254"/>
                <a:gd name="connsiteX150" fmla="*/ 1044111 w 4010913"/>
                <a:gd name="connsiteY150" fmla="*/ 2041046 h 2966254"/>
                <a:gd name="connsiteX151" fmla="*/ 1009480 w 4010913"/>
                <a:gd name="connsiteY151" fmla="*/ 2021445 h 2966254"/>
                <a:gd name="connsiteX152" fmla="*/ 1049339 w 4010913"/>
                <a:gd name="connsiteY152" fmla="*/ 1935853 h 2966254"/>
                <a:gd name="connsiteX153" fmla="*/ 1067635 w 4010913"/>
                <a:gd name="connsiteY153" fmla="*/ 1901224 h 2966254"/>
                <a:gd name="connsiteX154" fmla="*/ 1095079 w 4010913"/>
                <a:gd name="connsiteY154" fmla="*/ 1881623 h 2966254"/>
                <a:gd name="connsiteX155" fmla="*/ 1098346 w 4010913"/>
                <a:gd name="connsiteY155" fmla="*/ 1776430 h 2966254"/>
                <a:gd name="connsiteX156" fmla="*/ 971581 w 4010913"/>
                <a:gd name="connsiteY156" fmla="*/ 1796032 h 2966254"/>
                <a:gd name="connsiteX157" fmla="*/ 897090 w 4010913"/>
                <a:gd name="connsiteY157" fmla="*/ 1714360 h 2966254"/>
                <a:gd name="connsiteX158" fmla="*/ 866379 w 4010913"/>
                <a:gd name="connsiteY158" fmla="*/ 1649022 h 2966254"/>
                <a:gd name="connsiteX159" fmla="*/ 893823 w 4010913"/>
                <a:gd name="connsiteY159" fmla="*/ 1569311 h 2966254"/>
                <a:gd name="connsiteX160" fmla="*/ 871606 w 4010913"/>
                <a:gd name="connsiteY160" fmla="*/ 1524228 h 2966254"/>
                <a:gd name="connsiteX161" fmla="*/ 906238 w 4010913"/>
                <a:gd name="connsiteY161" fmla="*/ 1349778 h 2966254"/>
                <a:gd name="connsiteX162" fmla="*/ 1049339 w 4010913"/>
                <a:gd name="connsiteY162" fmla="*/ 1209956 h 2966254"/>
                <a:gd name="connsiteX163" fmla="*/ 1161728 w 4010913"/>
                <a:gd name="connsiteY163" fmla="*/ 1228903 h 2966254"/>
                <a:gd name="connsiteX164" fmla="*/ 1238180 w 4010913"/>
                <a:gd name="connsiteY164" fmla="*/ 1219756 h 2966254"/>
                <a:gd name="connsiteX165" fmla="*/ 1340115 w 4010913"/>
                <a:gd name="connsiteY165" fmla="*/ 1228903 h 2966254"/>
                <a:gd name="connsiteX166" fmla="*/ 1401537 w 4010913"/>
                <a:gd name="connsiteY166" fmla="*/ 1134164 h 2966254"/>
                <a:gd name="connsiteX167" fmla="*/ 1438129 w 4010913"/>
                <a:gd name="connsiteY167" fmla="*/ 1040078 h 2966254"/>
                <a:gd name="connsiteX168" fmla="*/ 1329006 w 4010913"/>
                <a:gd name="connsiteY168" fmla="*/ 1021784 h 2966254"/>
                <a:gd name="connsiteX169" fmla="*/ 1267584 w 4010913"/>
                <a:gd name="connsiteY169" fmla="*/ 1021784 h 2966254"/>
                <a:gd name="connsiteX170" fmla="*/ 1198320 w 4010913"/>
                <a:gd name="connsiteY170" fmla="*/ 991076 h 2966254"/>
                <a:gd name="connsiteX171" fmla="*/ 1070902 w 4010913"/>
                <a:gd name="connsiteY171" fmla="*/ 952526 h 2966254"/>
                <a:gd name="connsiteX172" fmla="*/ 1053259 w 4010913"/>
                <a:gd name="connsiteY172" fmla="*/ 847333 h 2966254"/>
                <a:gd name="connsiteX173" fmla="*/ 993144 w 4010913"/>
                <a:gd name="connsiteY173" fmla="*/ 722539 h 2966254"/>
                <a:gd name="connsiteX174" fmla="*/ 1121869 w 4010913"/>
                <a:gd name="connsiteY174" fmla="*/ 659162 h 2966254"/>
                <a:gd name="connsiteX175" fmla="*/ 1189172 w 4010913"/>
                <a:gd name="connsiteY175" fmla="*/ 651975 h 2966254"/>
                <a:gd name="connsiteX176" fmla="*/ 1285227 w 4010913"/>
                <a:gd name="connsiteY176" fmla="*/ 631720 h 2966254"/>
                <a:gd name="connsiteX177" fmla="*/ 1325086 w 4010913"/>
                <a:gd name="connsiteY177" fmla="*/ 691830 h 2966254"/>
                <a:gd name="connsiteX178" fmla="*/ 1425060 w 4010913"/>
                <a:gd name="connsiteY178" fmla="*/ 789836 h 2966254"/>
                <a:gd name="connsiteX179" fmla="*/ 1462959 w 4010913"/>
                <a:gd name="connsiteY179" fmla="*/ 734953 h 2966254"/>
                <a:gd name="connsiteX180" fmla="*/ 1435515 w 4010913"/>
                <a:gd name="connsiteY180" fmla="*/ 640867 h 2966254"/>
                <a:gd name="connsiteX181" fmla="*/ 1415912 w 4010913"/>
                <a:gd name="connsiteY181" fmla="*/ 599705 h 2966254"/>
                <a:gd name="connsiteX182" fmla="*/ 1376053 w 4010913"/>
                <a:gd name="connsiteY182" fmla="*/ 546781 h 2966254"/>
                <a:gd name="connsiteX183" fmla="*/ 1285227 w 4010913"/>
                <a:gd name="connsiteY183" fmla="*/ 328555 h 2966254"/>
                <a:gd name="connsiteX184" fmla="*/ 1448584 w 4010913"/>
                <a:gd name="connsiteY184" fmla="*/ 259951 h 2966254"/>
                <a:gd name="connsiteX185" fmla="*/ 1575349 w 4010913"/>
                <a:gd name="connsiteY185" fmla="*/ 162598 h 2966254"/>
                <a:gd name="connsiteX186" fmla="*/ 1660948 w 4010913"/>
                <a:gd name="connsiteY186" fmla="*/ 98567 h 2966254"/>
                <a:gd name="connsiteX187" fmla="*/ 1757002 w 4010913"/>
                <a:gd name="connsiteY187" fmla="*/ 80273 h 2966254"/>
                <a:gd name="connsiteX188" fmla="*/ 1836721 w 4010913"/>
                <a:gd name="connsiteY188" fmla="*/ 51524 h 2966254"/>
                <a:gd name="connsiteX189" fmla="*/ 1960219 w 4010913"/>
                <a:gd name="connsiteY189" fmla="*/ 24083 h 2966254"/>
                <a:gd name="connsiteX190" fmla="*/ 1998016 w 4010913"/>
                <a:gd name="connsiteY190" fmla="*/ 429 h 2966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4010913" h="2966254">
                  <a:moveTo>
                    <a:pt x="152211" y="2649361"/>
                  </a:moveTo>
                  <a:cubicBezTo>
                    <a:pt x="182045" y="2651410"/>
                    <a:pt x="197903" y="2658787"/>
                    <a:pt x="158668" y="2677146"/>
                  </a:cubicBezTo>
                  <a:cubicBezTo>
                    <a:pt x="158668" y="2677146"/>
                    <a:pt x="122049" y="2672556"/>
                    <a:pt x="88700" y="2685670"/>
                  </a:cubicBezTo>
                  <a:cubicBezTo>
                    <a:pt x="55351" y="2698783"/>
                    <a:pt x="5000" y="2720420"/>
                    <a:pt x="423" y="2702061"/>
                  </a:cubicBezTo>
                  <a:cubicBezTo>
                    <a:pt x="-4154" y="2684358"/>
                    <a:pt x="29195" y="2659443"/>
                    <a:pt x="61890" y="2653541"/>
                  </a:cubicBezTo>
                  <a:cubicBezTo>
                    <a:pt x="78565" y="2650590"/>
                    <a:pt x="122376" y="2647312"/>
                    <a:pt x="152211" y="2649361"/>
                  </a:cubicBezTo>
                  <a:close/>
                  <a:moveTo>
                    <a:pt x="1021649" y="2638319"/>
                  </a:moveTo>
                  <a:cubicBezTo>
                    <a:pt x="1025810" y="2638805"/>
                    <a:pt x="1030392" y="2640590"/>
                    <a:pt x="1035216" y="2644485"/>
                  </a:cubicBezTo>
                  <a:cubicBezTo>
                    <a:pt x="1055155" y="2660063"/>
                    <a:pt x="1036503" y="2668501"/>
                    <a:pt x="1013348" y="2671097"/>
                  </a:cubicBezTo>
                  <a:cubicBezTo>
                    <a:pt x="989550" y="2674343"/>
                    <a:pt x="1000484" y="2647081"/>
                    <a:pt x="1000484" y="2647081"/>
                  </a:cubicBezTo>
                  <a:cubicBezTo>
                    <a:pt x="1000484" y="2647081"/>
                    <a:pt x="1009167" y="2636858"/>
                    <a:pt x="1021649" y="2638319"/>
                  </a:cubicBezTo>
                  <a:close/>
                  <a:moveTo>
                    <a:pt x="288590" y="2619339"/>
                  </a:moveTo>
                  <a:cubicBezTo>
                    <a:pt x="325249" y="2617386"/>
                    <a:pt x="363871" y="2642776"/>
                    <a:pt x="363217" y="2670119"/>
                  </a:cubicBezTo>
                  <a:cubicBezTo>
                    <a:pt x="361253" y="2698113"/>
                    <a:pt x="315429" y="2711784"/>
                    <a:pt x="289899" y="2711784"/>
                  </a:cubicBezTo>
                  <a:cubicBezTo>
                    <a:pt x="263714" y="2711784"/>
                    <a:pt x="206108" y="2703972"/>
                    <a:pt x="238184" y="2684441"/>
                  </a:cubicBezTo>
                  <a:cubicBezTo>
                    <a:pt x="238184" y="2684441"/>
                    <a:pt x="255204" y="2687696"/>
                    <a:pt x="264369" y="2663608"/>
                  </a:cubicBezTo>
                  <a:cubicBezTo>
                    <a:pt x="274843" y="2639521"/>
                    <a:pt x="252586" y="2620641"/>
                    <a:pt x="288590" y="2619339"/>
                  </a:cubicBezTo>
                  <a:close/>
                  <a:moveTo>
                    <a:pt x="1474694" y="2611085"/>
                  </a:moveTo>
                  <a:cubicBezTo>
                    <a:pt x="1478660" y="2612647"/>
                    <a:pt x="1482333" y="2618129"/>
                    <a:pt x="1485172" y="2629897"/>
                  </a:cubicBezTo>
                  <a:cubicBezTo>
                    <a:pt x="1485172" y="2629897"/>
                    <a:pt x="1487175" y="2668587"/>
                    <a:pt x="1465135" y="2668587"/>
                  </a:cubicBezTo>
                  <a:cubicBezTo>
                    <a:pt x="1443094" y="2668587"/>
                    <a:pt x="1441758" y="2641504"/>
                    <a:pt x="1445766" y="2638924"/>
                  </a:cubicBezTo>
                  <a:cubicBezTo>
                    <a:pt x="1448270" y="2636990"/>
                    <a:pt x="1462797" y="2606400"/>
                    <a:pt x="1474694" y="2611085"/>
                  </a:cubicBezTo>
                  <a:close/>
                  <a:moveTo>
                    <a:pt x="984426" y="2608008"/>
                  </a:moveTo>
                  <a:cubicBezTo>
                    <a:pt x="993286" y="2607003"/>
                    <a:pt x="999414" y="2609012"/>
                    <a:pt x="998420" y="2615041"/>
                  </a:cubicBezTo>
                  <a:cubicBezTo>
                    <a:pt x="997095" y="2627768"/>
                    <a:pt x="968610" y="2631117"/>
                    <a:pt x="968610" y="2631117"/>
                  </a:cubicBezTo>
                  <a:cubicBezTo>
                    <a:pt x="968610" y="2631117"/>
                    <a:pt x="934824" y="2630447"/>
                    <a:pt x="954036" y="2619060"/>
                  </a:cubicBezTo>
                  <a:cubicBezTo>
                    <a:pt x="963973" y="2613031"/>
                    <a:pt x="975566" y="2609012"/>
                    <a:pt x="984426" y="2608008"/>
                  </a:cubicBezTo>
                  <a:close/>
                  <a:moveTo>
                    <a:pt x="1739977" y="2337549"/>
                  </a:moveTo>
                  <a:cubicBezTo>
                    <a:pt x="1752123" y="2337539"/>
                    <a:pt x="1765329" y="2339693"/>
                    <a:pt x="1780165" y="2345059"/>
                  </a:cubicBezTo>
                  <a:cubicBezTo>
                    <a:pt x="1839510" y="2367172"/>
                    <a:pt x="1910594" y="2406846"/>
                    <a:pt x="1844075" y="2430910"/>
                  </a:cubicBezTo>
                  <a:cubicBezTo>
                    <a:pt x="1777557" y="2454974"/>
                    <a:pt x="1673866" y="2544728"/>
                    <a:pt x="1648432" y="2507656"/>
                  </a:cubicBezTo>
                  <a:cubicBezTo>
                    <a:pt x="1623650" y="2470583"/>
                    <a:pt x="1624303" y="2458226"/>
                    <a:pt x="1624303" y="2458226"/>
                  </a:cubicBezTo>
                  <a:cubicBezTo>
                    <a:pt x="1624303" y="2458226"/>
                    <a:pt x="1600173" y="2382781"/>
                    <a:pt x="1643867" y="2367822"/>
                  </a:cubicBezTo>
                  <a:cubicBezTo>
                    <a:pt x="1676637" y="2357091"/>
                    <a:pt x="1703538" y="2337579"/>
                    <a:pt x="1739977" y="2337549"/>
                  </a:cubicBezTo>
                  <a:close/>
                  <a:moveTo>
                    <a:pt x="1882097" y="2214862"/>
                  </a:moveTo>
                  <a:cubicBezTo>
                    <a:pt x="1885790" y="2214028"/>
                    <a:pt x="1886401" y="2216955"/>
                    <a:pt x="1882494" y="2225573"/>
                  </a:cubicBezTo>
                  <a:cubicBezTo>
                    <a:pt x="1866865" y="2260693"/>
                    <a:pt x="1868167" y="2265246"/>
                    <a:pt x="1892262" y="2267848"/>
                  </a:cubicBezTo>
                  <a:cubicBezTo>
                    <a:pt x="1916356" y="2270449"/>
                    <a:pt x="1894215" y="2296465"/>
                    <a:pt x="1870772" y="2307521"/>
                  </a:cubicBezTo>
                  <a:cubicBezTo>
                    <a:pt x="1847329" y="2318578"/>
                    <a:pt x="1870772" y="2312724"/>
                    <a:pt x="1870772" y="2312724"/>
                  </a:cubicBezTo>
                  <a:cubicBezTo>
                    <a:pt x="1870772" y="2312724"/>
                    <a:pt x="1813466" y="2331586"/>
                    <a:pt x="1796535" y="2312724"/>
                  </a:cubicBezTo>
                  <a:cubicBezTo>
                    <a:pt x="1780255" y="2293213"/>
                    <a:pt x="1767231" y="2295814"/>
                    <a:pt x="1804350" y="2271750"/>
                  </a:cubicBezTo>
                  <a:cubicBezTo>
                    <a:pt x="1832189" y="2253702"/>
                    <a:pt x="1871016" y="2217362"/>
                    <a:pt x="1882097" y="2214862"/>
                  </a:cubicBezTo>
                  <a:close/>
                  <a:moveTo>
                    <a:pt x="668606" y="1590049"/>
                  </a:moveTo>
                  <a:cubicBezTo>
                    <a:pt x="673318" y="1588054"/>
                    <a:pt x="679587" y="1587809"/>
                    <a:pt x="687729" y="1590253"/>
                  </a:cubicBezTo>
                  <a:cubicBezTo>
                    <a:pt x="687729" y="1590253"/>
                    <a:pt x="836243" y="1605892"/>
                    <a:pt x="812142" y="1651508"/>
                  </a:cubicBezTo>
                  <a:cubicBezTo>
                    <a:pt x="788041" y="1697775"/>
                    <a:pt x="787390" y="1723841"/>
                    <a:pt x="741794" y="1704943"/>
                  </a:cubicBezTo>
                  <a:cubicBezTo>
                    <a:pt x="696197" y="1685394"/>
                    <a:pt x="666885" y="1646295"/>
                    <a:pt x="659720" y="1630004"/>
                  </a:cubicBezTo>
                  <a:cubicBezTo>
                    <a:pt x="654347" y="1617785"/>
                    <a:pt x="654469" y="1596036"/>
                    <a:pt x="668606" y="1590049"/>
                  </a:cubicBezTo>
                  <a:close/>
                  <a:moveTo>
                    <a:pt x="259421" y="1307322"/>
                  </a:moveTo>
                  <a:cubicBezTo>
                    <a:pt x="272370" y="1310970"/>
                    <a:pt x="278269" y="1325563"/>
                    <a:pt x="280849" y="1334722"/>
                  </a:cubicBezTo>
                  <a:lnTo>
                    <a:pt x="282449" y="1341428"/>
                  </a:lnTo>
                  <a:lnTo>
                    <a:pt x="282651" y="1342276"/>
                  </a:lnTo>
                  <a:cubicBezTo>
                    <a:pt x="283307" y="1342276"/>
                    <a:pt x="283307" y="1342276"/>
                    <a:pt x="283307" y="1342276"/>
                  </a:cubicBezTo>
                  <a:cubicBezTo>
                    <a:pt x="283307" y="1342924"/>
                    <a:pt x="283307" y="1342924"/>
                    <a:pt x="283962" y="1343573"/>
                  </a:cubicBezTo>
                  <a:cubicBezTo>
                    <a:pt x="291827" y="1355238"/>
                    <a:pt x="320664" y="1399954"/>
                    <a:pt x="300347" y="1412916"/>
                  </a:cubicBezTo>
                  <a:cubicBezTo>
                    <a:pt x="276753" y="1427173"/>
                    <a:pt x="245949" y="1383105"/>
                    <a:pt x="243983" y="1377272"/>
                  </a:cubicBezTo>
                  <a:cubicBezTo>
                    <a:pt x="242017" y="1370791"/>
                    <a:pt x="211869" y="1317650"/>
                    <a:pt x="243983" y="1307929"/>
                  </a:cubicBezTo>
                  <a:cubicBezTo>
                    <a:pt x="250005" y="1306106"/>
                    <a:pt x="255104" y="1306106"/>
                    <a:pt x="259421" y="1307322"/>
                  </a:cubicBezTo>
                  <a:close/>
                  <a:moveTo>
                    <a:pt x="605872" y="853886"/>
                  </a:moveTo>
                  <a:cubicBezTo>
                    <a:pt x="608761" y="855442"/>
                    <a:pt x="611243" y="858736"/>
                    <a:pt x="613033" y="863941"/>
                  </a:cubicBezTo>
                  <a:cubicBezTo>
                    <a:pt x="620194" y="884761"/>
                    <a:pt x="636468" y="910137"/>
                    <a:pt x="665111" y="930957"/>
                  </a:cubicBezTo>
                  <a:cubicBezTo>
                    <a:pt x="693753" y="951778"/>
                    <a:pt x="719792" y="977804"/>
                    <a:pt x="737368" y="1024651"/>
                  </a:cubicBezTo>
                  <a:cubicBezTo>
                    <a:pt x="755595" y="1071497"/>
                    <a:pt x="693753" y="1078654"/>
                    <a:pt x="687894" y="1040266"/>
                  </a:cubicBezTo>
                  <a:cubicBezTo>
                    <a:pt x="681385" y="1001227"/>
                    <a:pt x="629958" y="966092"/>
                    <a:pt x="629958" y="966092"/>
                  </a:cubicBezTo>
                  <a:cubicBezTo>
                    <a:pt x="545983" y="953079"/>
                    <a:pt x="566163" y="910787"/>
                    <a:pt x="576579" y="882159"/>
                  </a:cubicBezTo>
                  <a:cubicBezTo>
                    <a:pt x="584879" y="860200"/>
                    <a:pt x="597206" y="849220"/>
                    <a:pt x="605872" y="853886"/>
                  </a:cubicBezTo>
                  <a:close/>
                  <a:moveTo>
                    <a:pt x="1998016" y="429"/>
                  </a:moveTo>
                  <a:cubicBezTo>
                    <a:pt x="2040591" y="-4747"/>
                    <a:pt x="2092538" y="38130"/>
                    <a:pt x="2109200" y="62632"/>
                  </a:cubicBezTo>
                  <a:cubicBezTo>
                    <a:pt x="2130764" y="95300"/>
                    <a:pt x="2094172" y="118168"/>
                    <a:pt x="2159514" y="103794"/>
                  </a:cubicBezTo>
                  <a:cubicBezTo>
                    <a:pt x="2224857" y="90073"/>
                    <a:pt x="2226818" y="91380"/>
                    <a:pt x="2234005" y="145610"/>
                  </a:cubicBezTo>
                  <a:cubicBezTo>
                    <a:pt x="2241193" y="200494"/>
                    <a:pt x="2275171" y="200494"/>
                    <a:pt x="2332020" y="200494"/>
                  </a:cubicBezTo>
                  <a:cubicBezTo>
                    <a:pt x="2388215" y="200494"/>
                    <a:pt x="2456825" y="236429"/>
                    <a:pt x="2495377" y="278245"/>
                  </a:cubicBezTo>
                  <a:cubicBezTo>
                    <a:pt x="2533276" y="320061"/>
                    <a:pt x="2563987" y="276285"/>
                    <a:pt x="2594698" y="301766"/>
                  </a:cubicBezTo>
                  <a:cubicBezTo>
                    <a:pt x="2625409" y="327248"/>
                    <a:pt x="2776351" y="310914"/>
                    <a:pt x="2807063" y="314834"/>
                  </a:cubicBezTo>
                  <a:cubicBezTo>
                    <a:pt x="2837773" y="318101"/>
                    <a:pt x="2935788" y="397812"/>
                    <a:pt x="2935788" y="397812"/>
                  </a:cubicBezTo>
                  <a:cubicBezTo>
                    <a:pt x="2935788" y="397812"/>
                    <a:pt x="2942975" y="1739841"/>
                    <a:pt x="2937748" y="1919519"/>
                  </a:cubicBezTo>
                  <a:cubicBezTo>
                    <a:pt x="2932521" y="2099197"/>
                    <a:pt x="3015506" y="2005111"/>
                    <a:pt x="3055365" y="1999230"/>
                  </a:cubicBezTo>
                  <a:cubicBezTo>
                    <a:pt x="3095878" y="1994004"/>
                    <a:pt x="3091957" y="2001191"/>
                    <a:pt x="3102412" y="2044313"/>
                  </a:cubicBezTo>
                  <a:cubicBezTo>
                    <a:pt x="3113521" y="2088089"/>
                    <a:pt x="3206307" y="2173681"/>
                    <a:pt x="3240939" y="2202430"/>
                  </a:cubicBezTo>
                  <a:cubicBezTo>
                    <a:pt x="3274917" y="2231178"/>
                    <a:pt x="3274917" y="2153427"/>
                    <a:pt x="3316737" y="2111611"/>
                  </a:cubicBezTo>
                  <a:cubicBezTo>
                    <a:pt x="3358557" y="2070448"/>
                    <a:pt x="3423899" y="2070448"/>
                    <a:pt x="3450690" y="2125985"/>
                  </a:cubicBezTo>
                  <a:cubicBezTo>
                    <a:pt x="3478134" y="2182828"/>
                    <a:pt x="3489242" y="2211577"/>
                    <a:pt x="3538249" y="2237058"/>
                  </a:cubicBezTo>
                  <a:cubicBezTo>
                    <a:pt x="3586603" y="2262540"/>
                    <a:pt x="3659134" y="2353359"/>
                    <a:pt x="3733625" y="2470966"/>
                  </a:cubicBezTo>
                  <a:cubicBezTo>
                    <a:pt x="3808115" y="2588573"/>
                    <a:pt x="3864964" y="2610788"/>
                    <a:pt x="3960365" y="2645417"/>
                  </a:cubicBezTo>
                  <a:cubicBezTo>
                    <a:pt x="4056419" y="2679392"/>
                    <a:pt x="3991729" y="2898926"/>
                    <a:pt x="3960365" y="2938782"/>
                  </a:cubicBezTo>
                  <a:cubicBezTo>
                    <a:pt x="3929653" y="2978637"/>
                    <a:pt x="3863003" y="2835548"/>
                    <a:pt x="3802235" y="2795693"/>
                  </a:cubicBezTo>
                  <a:cubicBezTo>
                    <a:pt x="3742119" y="2755837"/>
                    <a:pt x="3790473" y="2853190"/>
                    <a:pt x="3800928" y="2911993"/>
                  </a:cubicBezTo>
                  <a:cubicBezTo>
                    <a:pt x="3812036" y="2969490"/>
                    <a:pt x="3757801" y="2942702"/>
                    <a:pt x="3741466" y="2913300"/>
                  </a:cubicBezTo>
                  <a:cubicBezTo>
                    <a:pt x="3725130" y="2884552"/>
                    <a:pt x="3712061" y="2924407"/>
                    <a:pt x="3737545" y="2960343"/>
                  </a:cubicBezTo>
                  <a:cubicBezTo>
                    <a:pt x="3763029" y="2996932"/>
                    <a:pt x="3653906" y="2851883"/>
                    <a:pt x="3617968" y="2847962"/>
                  </a:cubicBezTo>
                  <a:cubicBezTo>
                    <a:pt x="3581376" y="2844696"/>
                    <a:pt x="3601632" y="2823134"/>
                    <a:pt x="3634303" y="2804840"/>
                  </a:cubicBezTo>
                  <a:cubicBezTo>
                    <a:pt x="3666975" y="2786546"/>
                    <a:pt x="3612740" y="2788506"/>
                    <a:pt x="3616007" y="2708140"/>
                  </a:cubicBezTo>
                  <a:cubicBezTo>
                    <a:pt x="3619275" y="2628429"/>
                    <a:pt x="3586603" y="2666978"/>
                    <a:pt x="3574188" y="2714021"/>
                  </a:cubicBezTo>
                  <a:cubicBezTo>
                    <a:pt x="3561773" y="2761064"/>
                    <a:pt x="3555892" y="2723168"/>
                    <a:pt x="3525181" y="2621242"/>
                  </a:cubicBezTo>
                  <a:cubicBezTo>
                    <a:pt x="3494470" y="2519969"/>
                    <a:pt x="3541517" y="2755837"/>
                    <a:pt x="3487282" y="2721208"/>
                  </a:cubicBezTo>
                  <a:cubicBezTo>
                    <a:pt x="3433047" y="2686579"/>
                    <a:pt x="3447423" y="2606868"/>
                    <a:pt x="3405603" y="2592494"/>
                  </a:cubicBezTo>
                  <a:cubicBezTo>
                    <a:pt x="3363784" y="2578119"/>
                    <a:pt x="3372932" y="2514742"/>
                    <a:pt x="3346141" y="2472926"/>
                  </a:cubicBezTo>
                  <a:cubicBezTo>
                    <a:pt x="3318697" y="2431110"/>
                    <a:pt x="3314777" y="2410856"/>
                    <a:pt x="3314777" y="2410856"/>
                  </a:cubicBezTo>
                  <a:cubicBezTo>
                    <a:pt x="3360517" y="2347478"/>
                    <a:pt x="3344181" y="2338331"/>
                    <a:pt x="3329152" y="2353359"/>
                  </a:cubicBezTo>
                  <a:cubicBezTo>
                    <a:pt x="3314777" y="2367733"/>
                    <a:pt x="3300401" y="2393215"/>
                    <a:pt x="3274917" y="2338331"/>
                  </a:cubicBezTo>
                  <a:cubicBezTo>
                    <a:pt x="3249434" y="2284101"/>
                    <a:pt x="3054059" y="2198510"/>
                    <a:pt x="3012239" y="2186095"/>
                  </a:cubicBezTo>
                  <a:cubicBezTo>
                    <a:pt x="2970420" y="2173681"/>
                    <a:pt x="3012239" y="2148200"/>
                    <a:pt x="3048178" y="2108344"/>
                  </a:cubicBezTo>
                  <a:cubicBezTo>
                    <a:pt x="3084770" y="2068488"/>
                    <a:pt x="3024654" y="2078942"/>
                    <a:pt x="3003091" y="2108344"/>
                  </a:cubicBezTo>
                  <a:cubicBezTo>
                    <a:pt x="2981528" y="2137092"/>
                    <a:pt x="2941669" y="2127945"/>
                    <a:pt x="2876326" y="2117491"/>
                  </a:cubicBezTo>
                  <a:cubicBezTo>
                    <a:pt x="2810983" y="2106384"/>
                    <a:pt x="2803795" y="2063261"/>
                    <a:pt x="2725384" y="2064568"/>
                  </a:cubicBezTo>
                  <a:cubicBezTo>
                    <a:pt x="2647626" y="2066528"/>
                    <a:pt x="2569868" y="2024712"/>
                    <a:pt x="2526088" y="2008378"/>
                  </a:cubicBezTo>
                  <a:cubicBezTo>
                    <a:pt x="2482308" y="1992044"/>
                    <a:pt x="2489496" y="2031899"/>
                    <a:pt x="2456825" y="2015565"/>
                  </a:cubicBezTo>
                  <a:cubicBezTo>
                    <a:pt x="2424807" y="1999230"/>
                    <a:pt x="2371879" y="2077635"/>
                    <a:pt x="2307843" y="2113571"/>
                  </a:cubicBezTo>
                  <a:cubicBezTo>
                    <a:pt x="2245114" y="2150160"/>
                    <a:pt x="2418926" y="1986816"/>
                    <a:pt x="2453557" y="1932586"/>
                  </a:cubicBezTo>
                  <a:cubicBezTo>
                    <a:pt x="2487536" y="1877703"/>
                    <a:pt x="2364691" y="1899264"/>
                    <a:pt x="2320911" y="1901224"/>
                  </a:cubicBezTo>
                  <a:cubicBezTo>
                    <a:pt x="2277785" y="1903185"/>
                    <a:pt x="2311763" y="2013605"/>
                    <a:pt x="2288240" y="2050194"/>
                  </a:cubicBezTo>
                  <a:cubicBezTo>
                    <a:pt x="2264717" y="2086129"/>
                    <a:pt x="2224857" y="2037780"/>
                    <a:pt x="2172583" y="2033859"/>
                  </a:cubicBezTo>
                  <a:cubicBezTo>
                    <a:pt x="2119655" y="2030592"/>
                    <a:pt x="2107240" y="2086129"/>
                    <a:pt x="2096132" y="2104424"/>
                  </a:cubicBezTo>
                  <a:cubicBezTo>
                    <a:pt x="2085024" y="2122718"/>
                    <a:pt x="1992890" y="2162574"/>
                    <a:pt x="1951071" y="2150160"/>
                  </a:cubicBezTo>
                  <a:cubicBezTo>
                    <a:pt x="1909251" y="2137092"/>
                    <a:pt x="1930814" y="2104424"/>
                    <a:pt x="1974594" y="2095276"/>
                  </a:cubicBezTo>
                  <a:cubicBezTo>
                    <a:pt x="2017720" y="2086129"/>
                    <a:pt x="2003345" y="2066528"/>
                    <a:pt x="1970673" y="2066528"/>
                  </a:cubicBezTo>
                  <a:cubicBezTo>
                    <a:pt x="1938002" y="2066528"/>
                    <a:pt x="1972634" y="2048234"/>
                    <a:pt x="1990930" y="1970482"/>
                  </a:cubicBezTo>
                  <a:cubicBezTo>
                    <a:pt x="2009226" y="1892077"/>
                    <a:pt x="2079796" y="1846995"/>
                    <a:pt x="2132724" y="1859409"/>
                  </a:cubicBezTo>
                  <a:cubicBezTo>
                    <a:pt x="2184998" y="1872476"/>
                    <a:pt x="2208522" y="1821513"/>
                    <a:pt x="2101359" y="1811059"/>
                  </a:cubicBezTo>
                  <a:cubicBezTo>
                    <a:pt x="1994850" y="1799298"/>
                    <a:pt x="1920359" y="1941080"/>
                    <a:pt x="1896836" y="1982896"/>
                  </a:cubicBezTo>
                  <a:cubicBezTo>
                    <a:pt x="1872659" y="2024712"/>
                    <a:pt x="1807970" y="2051500"/>
                    <a:pt x="1777259" y="2061301"/>
                  </a:cubicBezTo>
                  <a:cubicBezTo>
                    <a:pt x="1745894" y="2070448"/>
                    <a:pt x="1728251" y="2104424"/>
                    <a:pt x="1778565" y="2162574"/>
                  </a:cubicBezTo>
                  <a:cubicBezTo>
                    <a:pt x="1829533" y="2220724"/>
                    <a:pt x="1481255" y="2386028"/>
                    <a:pt x="1445317" y="2412816"/>
                  </a:cubicBezTo>
                  <a:cubicBezTo>
                    <a:pt x="1408725" y="2440258"/>
                    <a:pt x="1362985" y="2452672"/>
                    <a:pt x="1285227" y="2442218"/>
                  </a:cubicBezTo>
                  <a:cubicBezTo>
                    <a:pt x="1207468" y="2431110"/>
                    <a:pt x="1261703" y="2518009"/>
                    <a:pt x="1238180" y="2552638"/>
                  </a:cubicBezTo>
                  <a:cubicBezTo>
                    <a:pt x="1214656" y="2587266"/>
                    <a:pt x="1187866" y="2534343"/>
                    <a:pt x="1142126" y="2536304"/>
                  </a:cubicBezTo>
                  <a:cubicBezTo>
                    <a:pt x="1096386" y="2538264"/>
                    <a:pt x="1082010" y="2600988"/>
                    <a:pt x="1060447" y="2570932"/>
                  </a:cubicBezTo>
                  <a:cubicBezTo>
                    <a:pt x="1038884" y="2540224"/>
                    <a:pt x="1004252" y="2559825"/>
                    <a:pt x="969620" y="2580080"/>
                  </a:cubicBezTo>
                  <a:cubicBezTo>
                    <a:pt x="935642" y="2599681"/>
                    <a:pt x="917346" y="2563092"/>
                    <a:pt x="887942" y="2563092"/>
                  </a:cubicBezTo>
                  <a:cubicBezTo>
                    <a:pt x="859191" y="2563092"/>
                    <a:pt x="842855" y="2592494"/>
                    <a:pt x="797115" y="2597720"/>
                  </a:cubicBezTo>
                  <a:cubicBezTo>
                    <a:pt x="752029" y="2603601"/>
                    <a:pt x="697794" y="2628429"/>
                    <a:pt x="665122" y="2634963"/>
                  </a:cubicBezTo>
                  <a:cubicBezTo>
                    <a:pt x="632451" y="2641496"/>
                    <a:pt x="628530" y="2603601"/>
                    <a:pt x="578216" y="2625162"/>
                  </a:cubicBezTo>
                  <a:cubicBezTo>
                    <a:pt x="527248" y="2646724"/>
                    <a:pt x="520061" y="2630389"/>
                    <a:pt x="520061" y="2597720"/>
                  </a:cubicBezTo>
                  <a:cubicBezTo>
                    <a:pt x="520061" y="2565052"/>
                    <a:pt x="630491" y="2548718"/>
                    <a:pt x="681458" y="2563092"/>
                  </a:cubicBezTo>
                  <a:cubicBezTo>
                    <a:pt x="731772" y="2578119"/>
                    <a:pt x="766404" y="2532383"/>
                    <a:pt x="823252" y="2499714"/>
                  </a:cubicBezTo>
                  <a:cubicBezTo>
                    <a:pt x="878794" y="2467699"/>
                    <a:pt x="942830" y="2461819"/>
                    <a:pt x="971581" y="2481420"/>
                  </a:cubicBezTo>
                  <a:cubicBezTo>
                    <a:pt x="1000985" y="2501675"/>
                    <a:pt x="1020588" y="2483380"/>
                    <a:pt x="1025815" y="2463779"/>
                  </a:cubicBezTo>
                  <a:cubicBezTo>
                    <a:pt x="1031043" y="2443524"/>
                    <a:pt x="1134938" y="2387334"/>
                    <a:pt x="1189172" y="2402362"/>
                  </a:cubicBezTo>
                  <a:cubicBezTo>
                    <a:pt x="1243407" y="2416083"/>
                    <a:pt x="1232952" y="2380147"/>
                    <a:pt x="1238180" y="2353359"/>
                  </a:cubicBezTo>
                  <a:cubicBezTo>
                    <a:pt x="1243407" y="2325917"/>
                    <a:pt x="1263663" y="2323957"/>
                    <a:pt x="1294375" y="2323957"/>
                  </a:cubicBezTo>
                  <a:cubicBezTo>
                    <a:pt x="1325086" y="2323957"/>
                    <a:pt x="1338154" y="2307623"/>
                    <a:pt x="1353837" y="2280834"/>
                  </a:cubicBezTo>
                  <a:cubicBezTo>
                    <a:pt x="1370826" y="2253393"/>
                    <a:pt x="1388468" y="2198510"/>
                    <a:pt x="1403497" y="2178908"/>
                  </a:cubicBezTo>
                  <a:cubicBezTo>
                    <a:pt x="1417873" y="2158654"/>
                    <a:pt x="1435515" y="2158654"/>
                    <a:pt x="1459692" y="2104424"/>
                  </a:cubicBezTo>
                  <a:cubicBezTo>
                    <a:pt x="1483216" y="2050194"/>
                    <a:pt x="1419833" y="2106384"/>
                    <a:pt x="1393696" y="2120758"/>
                  </a:cubicBezTo>
                  <a:cubicBezTo>
                    <a:pt x="1368865" y="2135786"/>
                    <a:pt x="1361678" y="2135786"/>
                    <a:pt x="1353837" y="2104424"/>
                  </a:cubicBezTo>
                  <a:cubicBezTo>
                    <a:pt x="1346649" y="2073715"/>
                    <a:pt x="1310710" y="2093970"/>
                    <a:pt x="1306790" y="2135786"/>
                  </a:cubicBezTo>
                  <a:cubicBezTo>
                    <a:pt x="1303523" y="2176948"/>
                    <a:pt x="1247328" y="2153427"/>
                    <a:pt x="1267584" y="2088089"/>
                  </a:cubicBezTo>
                  <a:cubicBezTo>
                    <a:pt x="1287187" y="2022752"/>
                    <a:pt x="1247328" y="2057381"/>
                    <a:pt x="1221844" y="2061301"/>
                  </a:cubicBezTo>
                  <a:cubicBezTo>
                    <a:pt x="1196360" y="2064568"/>
                    <a:pt x="1193093" y="2053460"/>
                    <a:pt x="1200281" y="2031899"/>
                  </a:cubicBezTo>
                  <a:cubicBezTo>
                    <a:pt x="1207468" y="2010338"/>
                    <a:pt x="1138205" y="2013605"/>
                    <a:pt x="1105534" y="2013605"/>
                  </a:cubicBezTo>
                  <a:cubicBezTo>
                    <a:pt x="1073516" y="2013605"/>
                    <a:pt x="1098346" y="2039086"/>
                    <a:pt x="1044111" y="2041046"/>
                  </a:cubicBezTo>
                  <a:cubicBezTo>
                    <a:pt x="989877" y="2043007"/>
                    <a:pt x="978768" y="2024712"/>
                    <a:pt x="1009480" y="2021445"/>
                  </a:cubicBezTo>
                  <a:cubicBezTo>
                    <a:pt x="1040844" y="2017525"/>
                    <a:pt x="1049339" y="1948921"/>
                    <a:pt x="1049339" y="1935853"/>
                  </a:cubicBezTo>
                  <a:cubicBezTo>
                    <a:pt x="1049339" y="1923439"/>
                    <a:pt x="1015360" y="1903185"/>
                    <a:pt x="1067635" y="1901224"/>
                  </a:cubicBezTo>
                  <a:cubicBezTo>
                    <a:pt x="1120562" y="1899264"/>
                    <a:pt x="1121869" y="1888810"/>
                    <a:pt x="1095079" y="1881623"/>
                  </a:cubicBezTo>
                  <a:cubicBezTo>
                    <a:pt x="1067635" y="1874436"/>
                    <a:pt x="1095079" y="1821513"/>
                    <a:pt x="1098346" y="1776430"/>
                  </a:cubicBezTo>
                  <a:cubicBezTo>
                    <a:pt x="1102266" y="1731348"/>
                    <a:pt x="1029736" y="1783617"/>
                    <a:pt x="971581" y="1796032"/>
                  </a:cubicBezTo>
                  <a:cubicBezTo>
                    <a:pt x="913425" y="1809099"/>
                    <a:pt x="893823" y="1741802"/>
                    <a:pt x="897090" y="1714360"/>
                  </a:cubicBezTo>
                  <a:cubicBezTo>
                    <a:pt x="901010" y="1686918"/>
                    <a:pt x="891862" y="1690838"/>
                    <a:pt x="866379" y="1649022"/>
                  </a:cubicBezTo>
                  <a:cubicBezTo>
                    <a:pt x="840895" y="1607860"/>
                    <a:pt x="821292" y="1640529"/>
                    <a:pt x="893823" y="1569311"/>
                  </a:cubicBezTo>
                  <a:cubicBezTo>
                    <a:pt x="966353" y="1498747"/>
                    <a:pt x="893823" y="1531415"/>
                    <a:pt x="871606" y="1524228"/>
                  </a:cubicBezTo>
                  <a:cubicBezTo>
                    <a:pt x="850043" y="1517041"/>
                    <a:pt x="828480" y="1396820"/>
                    <a:pt x="906238" y="1349778"/>
                  </a:cubicBezTo>
                  <a:cubicBezTo>
                    <a:pt x="983996" y="1303388"/>
                    <a:pt x="1006212" y="1261572"/>
                    <a:pt x="1049339" y="1209956"/>
                  </a:cubicBezTo>
                  <a:cubicBezTo>
                    <a:pt x="1093118" y="1159646"/>
                    <a:pt x="1142126" y="1196235"/>
                    <a:pt x="1161728" y="1228903"/>
                  </a:cubicBezTo>
                  <a:cubicBezTo>
                    <a:pt x="1181985" y="1261572"/>
                    <a:pt x="1200281" y="1246544"/>
                    <a:pt x="1238180" y="1219756"/>
                  </a:cubicBezTo>
                  <a:cubicBezTo>
                    <a:pt x="1276079" y="1192314"/>
                    <a:pt x="1283266" y="1230210"/>
                    <a:pt x="1340115" y="1228903"/>
                  </a:cubicBezTo>
                  <a:cubicBezTo>
                    <a:pt x="1395656" y="1226943"/>
                    <a:pt x="1401537" y="1134164"/>
                    <a:pt x="1401537" y="1134164"/>
                  </a:cubicBezTo>
                  <a:cubicBezTo>
                    <a:pt x="1401537" y="1134164"/>
                    <a:pt x="1393696" y="1103456"/>
                    <a:pt x="1438129" y="1040078"/>
                  </a:cubicBezTo>
                  <a:cubicBezTo>
                    <a:pt x="1481255" y="976701"/>
                    <a:pt x="1341421" y="1012637"/>
                    <a:pt x="1329006" y="1021784"/>
                  </a:cubicBezTo>
                  <a:cubicBezTo>
                    <a:pt x="1315938" y="1030931"/>
                    <a:pt x="1293068" y="1036158"/>
                    <a:pt x="1267584" y="1021784"/>
                  </a:cubicBezTo>
                  <a:cubicBezTo>
                    <a:pt x="1241447" y="1007410"/>
                    <a:pt x="1225765" y="991076"/>
                    <a:pt x="1198320" y="991076"/>
                  </a:cubicBezTo>
                  <a:cubicBezTo>
                    <a:pt x="1170876" y="991076"/>
                    <a:pt x="1107494" y="972781"/>
                    <a:pt x="1070902" y="952526"/>
                  </a:cubicBezTo>
                  <a:cubicBezTo>
                    <a:pt x="1034963" y="932925"/>
                    <a:pt x="1053259" y="847333"/>
                    <a:pt x="1053259" y="847333"/>
                  </a:cubicBezTo>
                  <a:cubicBezTo>
                    <a:pt x="1053259" y="847333"/>
                    <a:pt x="1067635" y="804211"/>
                    <a:pt x="993144" y="722539"/>
                  </a:cubicBezTo>
                  <a:cubicBezTo>
                    <a:pt x="918653" y="640867"/>
                    <a:pt x="1121869" y="659162"/>
                    <a:pt x="1121869" y="659162"/>
                  </a:cubicBezTo>
                  <a:cubicBezTo>
                    <a:pt x="1121869" y="659162"/>
                    <a:pt x="1187866" y="691830"/>
                    <a:pt x="1189172" y="651975"/>
                  </a:cubicBezTo>
                  <a:cubicBezTo>
                    <a:pt x="1191133" y="612119"/>
                    <a:pt x="1285227" y="631720"/>
                    <a:pt x="1285227" y="631720"/>
                  </a:cubicBezTo>
                  <a:cubicBezTo>
                    <a:pt x="1285227" y="631720"/>
                    <a:pt x="1353837" y="634987"/>
                    <a:pt x="1325086" y="691830"/>
                  </a:cubicBezTo>
                  <a:cubicBezTo>
                    <a:pt x="1296335" y="748021"/>
                    <a:pt x="1346649" y="760435"/>
                    <a:pt x="1425060" y="789836"/>
                  </a:cubicBezTo>
                  <a:cubicBezTo>
                    <a:pt x="1502818" y="818585"/>
                    <a:pt x="1477988" y="748021"/>
                    <a:pt x="1462959" y="734953"/>
                  </a:cubicBezTo>
                  <a:cubicBezTo>
                    <a:pt x="1448584" y="722539"/>
                    <a:pt x="1435515" y="669616"/>
                    <a:pt x="1435515" y="640867"/>
                  </a:cubicBezTo>
                  <a:cubicBezTo>
                    <a:pt x="1435515" y="612119"/>
                    <a:pt x="1415912" y="599705"/>
                    <a:pt x="1415912" y="599705"/>
                  </a:cubicBezTo>
                  <a:cubicBezTo>
                    <a:pt x="1415912" y="599705"/>
                    <a:pt x="1370826" y="587944"/>
                    <a:pt x="1376053" y="546781"/>
                  </a:cubicBezTo>
                  <a:cubicBezTo>
                    <a:pt x="1381281" y="504966"/>
                    <a:pt x="1338154" y="423294"/>
                    <a:pt x="1285227" y="328555"/>
                  </a:cubicBezTo>
                  <a:cubicBezTo>
                    <a:pt x="1232952" y="235122"/>
                    <a:pt x="1378013" y="252763"/>
                    <a:pt x="1448584" y="259951"/>
                  </a:cubicBezTo>
                  <a:cubicBezTo>
                    <a:pt x="1519154" y="267138"/>
                    <a:pt x="1542678" y="222055"/>
                    <a:pt x="1575349" y="162598"/>
                  </a:cubicBezTo>
                  <a:cubicBezTo>
                    <a:pt x="1608020" y="102488"/>
                    <a:pt x="1637425" y="91380"/>
                    <a:pt x="1660948" y="98567"/>
                  </a:cubicBezTo>
                  <a:cubicBezTo>
                    <a:pt x="1684472" y="105754"/>
                    <a:pt x="1728251" y="102488"/>
                    <a:pt x="1757002" y="80273"/>
                  </a:cubicBezTo>
                  <a:cubicBezTo>
                    <a:pt x="1785753" y="58712"/>
                    <a:pt x="1836721" y="51524"/>
                    <a:pt x="1836721" y="51524"/>
                  </a:cubicBezTo>
                  <a:cubicBezTo>
                    <a:pt x="1836721" y="51524"/>
                    <a:pt x="1918399" y="84193"/>
                    <a:pt x="1960219" y="24083"/>
                  </a:cubicBezTo>
                  <a:cubicBezTo>
                    <a:pt x="1970674" y="9219"/>
                    <a:pt x="1983824" y="2154"/>
                    <a:pt x="1998016" y="429"/>
                  </a:cubicBezTo>
                  <a:close/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206BF6FD-512F-6F40-B3BE-78B655A4E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1372" y="9203849"/>
              <a:ext cx="2131995" cy="1339469"/>
            </a:xfrm>
            <a:custGeom>
              <a:avLst/>
              <a:gdLst>
                <a:gd name="connsiteX0" fmla="*/ 1748342 w 2131995"/>
                <a:gd name="connsiteY0" fmla="*/ 799469 h 1339469"/>
                <a:gd name="connsiteX1" fmla="*/ 1936228 w 2131995"/>
                <a:gd name="connsiteY1" fmla="*/ 886432 h 1339469"/>
                <a:gd name="connsiteX2" fmla="*/ 2045389 w 2131995"/>
                <a:gd name="connsiteY2" fmla="*/ 984932 h 1339469"/>
                <a:gd name="connsiteX3" fmla="*/ 2109448 w 2131995"/>
                <a:gd name="connsiteY3" fmla="*/ 1072343 h 1339469"/>
                <a:gd name="connsiteX4" fmla="*/ 2079380 w 2131995"/>
                <a:gd name="connsiteY4" fmla="*/ 1170844 h 1339469"/>
                <a:gd name="connsiteX5" fmla="*/ 1975448 w 2131995"/>
                <a:gd name="connsiteY5" fmla="*/ 1204112 h 1339469"/>
                <a:gd name="connsiteX6" fmla="*/ 1827067 w 2131995"/>
                <a:gd name="connsiteY6" fmla="*/ 1320225 h 1339469"/>
                <a:gd name="connsiteX7" fmla="*/ 1737515 w 2131995"/>
                <a:gd name="connsiteY7" fmla="*/ 1329358 h 1339469"/>
                <a:gd name="connsiteX8" fmla="*/ 1707447 w 2131995"/>
                <a:gd name="connsiteY8" fmla="*/ 1168887 h 1339469"/>
                <a:gd name="connsiteX9" fmla="*/ 1676071 w 2131995"/>
                <a:gd name="connsiteY9" fmla="*/ 1049512 h 1339469"/>
                <a:gd name="connsiteX10" fmla="*/ 1710715 w 2131995"/>
                <a:gd name="connsiteY10" fmla="*/ 931442 h 1339469"/>
                <a:gd name="connsiteX11" fmla="*/ 1710715 w 2131995"/>
                <a:gd name="connsiteY11" fmla="*/ 826418 h 1339469"/>
                <a:gd name="connsiteX12" fmla="*/ 1709408 w 2131995"/>
                <a:gd name="connsiteY12" fmla="*/ 817286 h 1339469"/>
                <a:gd name="connsiteX13" fmla="*/ 1748342 w 2131995"/>
                <a:gd name="connsiteY13" fmla="*/ 799469 h 1339469"/>
                <a:gd name="connsiteX14" fmla="*/ 1261997 w 2131995"/>
                <a:gd name="connsiteY14" fmla="*/ 533491 h 1339469"/>
                <a:gd name="connsiteX15" fmla="*/ 1344911 w 2131995"/>
                <a:gd name="connsiteY15" fmla="*/ 616616 h 1339469"/>
                <a:gd name="connsiteX16" fmla="*/ 1274500 w 2131995"/>
                <a:gd name="connsiteY16" fmla="*/ 616616 h 1339469"/>
                <a:gd name="connsiteX17" fmla="*/ 1261997 w 2131995"/>
                <a:gd name="connsiteY17" fmla="*/ 533491 h 1339469"/>
                <a:gd name="connsiteX18" fmla="*/ 1431936 w 2131995"/>
                <a:gd name="connsiteY18" fmla="*/ 489849 h 1339469"/>
                <a:gd name="connsiteX19" fmla="*/ 1466352 w 2131995"/>
                <a:gd name="connsiteY19" fmla="*/ 504733 h 1339469"/>
                <a:gd name="connsiteX20" fmla="*/ 1639901 w 2131995"/>
                <a:gd name="connsiteY20" fmla="*/ 582162 h 1339469"/>
                <a:gd name="connsiteX21" fmla="*/ 1596840 w 2131995"/>
                <a:gd name="connsiteY21" fmla="*/ 671304 h 1339469"/>
                <a:gd name="connsiteX22" fmla="*/ 1468309 w 2131995"/>
                <a:gd name="connsiteY22" fmla="*/ 642675 h 1339469"/>
                <a:gd name="connsiteX23" fmla="*/ 1387406 w 2131995"/>
                <a:gd name="connsiteY23" fmla="*/ 546376 h 1339469"/>
                <a:gd name="connsiteX24" fmla="*/ 1398498 w 2131995"/>
                <a:gd name="connsiteY24" fmla="*/ 504733 h 1339469"/>
                <a:gd name="connsiteX25" fmla="*/ 1431936 w 2131995"/>
                <a:gd name="connsiteY25" fmla="*/ 489849 h 1339469"/>
                <a:gd name="connsiteX26" fmla="*/ 1351646 w 2131995"/>
                <a:gd name="connsiteY26" fmla="*/ 438236 h 1339469"/>
                <a:gd name="connsiteX27" fmla="*/ 1375032 w 2131995"/>
                <a:gd name="connsiteY27" fmla="*/ 480940 h 1339469"/>
                <a:gd name="connsiteX28" fmla="*/ 1245106 w 2131995"/>
                <a:gd name="connsiteY28" fmla="*/ 493234 h 1339469"/>
                <a:gd name="connsiteX29" fmla="*/ 1161954 w 2131995"/>
                <a:gd name="connsiteY29" fmla="*/ 454412 h 1339469"/>
                <a:gd name="connsiteX30" fmla="*/ 1223669 w 2131995"/>
                <a:gd name="connsiteY30" fmla="*/ 442119 h 1339469"/>
                <a:gd name="connsiteX31" fmla="*/ 1351646 w 2131995"/>
                <a:gd name="connsiteY31" fmla="*/ 438236 h 1339469"/>
                <a:gd name="connsiteX32" fmla="*/ 885806 w 2131995"/>
                <a:gd name="connsiteY32" fmla="*/ 217775 h 1339469"/>
                <a:gd name="connsiteX33" fmla="*/ 983335 w 2131995"/>
                <a:gd name="connsiteY33" fmla="*/ 337683 h 1339469"/>
                <a:gd name="connsiteX34" fmla="*/ 944168 w 2131995"/>
                <a:gd name="connsiteY34" fmla="*/ 391058 h 1339469"/>
                <a:gd name="connsiteX35" fmla="*/ 858001 w 2131995"/>
                <a:gd name="connsiteY35" fmla="*/ 391058 h 1339469"/>
                <a:gd name="connsiteX36" fmla="*/ 783585 w 2131995"/>
                <a:gd name="connsiteY36" fmla="*/ 297326 h 1339469"/>
                <a:gd name="connsiteX37" fmla="*/ 874321 w 2131995"/>
                <a:gd name="connsiteY37" fmla="*/ 221820 h 1339469"/>
                <a:gd name="connsiteX38" fmla="*/ 885806 w 2131995"/>
                <a:gd name="connsiteY38" fmla="*/ 217775 h 1339469"/>
                <a:gd name="connsiteX39" fmla="*/ 71699 w 2131995"/>
                <a:gd name="connsiteY39" fmla="*/ 104164 h 1339469"/>
                <a:gd name="connsiteX40" fmla="*/ 63428 w 2131995"/>
                <a:gd name="connsiteY40" fmla="*/ 144400 h 1339469"/>
                <a:gd name="connsiteX41" fmla="*/ 2377 w 2131995"/>
                <a:gd name="connsiteY41" fmla="*/ 176589 h 1339469"/>
                <a:gd name="connsiteX42" fmla="*/ 71699 w 2131995"/>
                <a:gd name="connsiteY42" fmla="*/ 104164 h 1339469"/>
                <a:gd name="connsiteX43" fmla="*/ 338887 w 2131995"/>
                <a:gd name="connsiteY43" fmla="*/ 18 h 1339469"/>
                <a:gd name="connsiteX44" fmla="*/ 365726 w 2131995"/>
                <a:gd name="connsiteY44" fmla="*/ 117613 h 1339469"/>
                <a:gd name="connsiteX45" fmla="*/ 234804 w 2131995"/>
                <a:gd name="connsiteY45" fmla="*/ 117613 h 1339469"/>
                <a:gd name="connsiteX46" fmla="*/ 195527 w 2131995"/>
                <a:gd name="connsiteY46" fmla="*/ 70835 h 1339469"/>
                <a:gd name="connsiteX47" fmla="*/ 338887 w 2131995"/>
                <a:gd name="connsiteY47" fmla="*/ 18 h 133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131995" h="1339469">
                  <a:moveTo>
                    <a:pt x="1748342" y="799469"/>
                  </a:moveTo>
                  <a:cubicBezTo>
                    <a:pt x="1806926" y="807175"/>
                    <a:pt x="1910736" y="877625"/>
                    <a:pt x="1936228" y="886432"/>
                  </a:cubicBezTo>
                  <a:cubicBezTo>
                    <a:pt x="1970218" y="899478"/>
                    <a:pt x="2034277" y="958187"/>
                    <a:pt x="2045389" y="984932"/>
                  </a:cubicBezTo>
                  <a:cubicBezTo>
                    <a:pt x="2055848" y="1011677"/>
                    <a:pt x="2046697" y="1043641"/>
                    <a:pt x="2109448" y="1072343"/>
                  </a:cubicBezTo>
                  <a:cubicBezTo>
                    <a:pt x="2172199" y="1101045"/>
                    <a:pt x="2084609" y="1168887"/>
                    <a:pt x="2079380" y="1170844"/>
                  </a:cubicBezTo>
                  <a:cubicBezTo>
                    <a:pt x="2074150" y="1172149"/>
                    <a:pt x="2038199" y="1217159"/>
                    <a:pt x="1975448" y="1204112"/>
                  </a:cubicBezTo>
                  <a:cubicBezTo>
                    <a:pt x="1913350" y="1191718"/>
                    <a:pt x="1846677" y="1292176"/>
                    <a:pt x="1827067" y="1320225"/>
                  </a:cubicBezTo>
                  <a:cubicBezTo>
                    <a:pt x="1807457" y="1348928"/>
                    <a:pt x="1762354" y="1339795"/>
                    <a:pt x="1737515" y="1329358"/>
                  </a:cubicBezTo>
                  <a:cubicBezTo>
                    <a:pt x="1712676" y="1318269"/>
                    <a:pt x="1699603" y="1198894"/>
                    <a:pt x="1707447" y="1168887"/>
                  </a:cubicBezTo>
                  <a:cubicBezTo>
                    <a:pt x="1715291" y="1138228"/>
                    <a:pt x="1717906" y="1097784"/>
                    <a:pt x="1676071" y="1049512"/>
                  </a:cubicBezTo>
                  <a:cubicBezTo>
                    <a:pt x="1634237" y="1000588"/>
                    <a:pt x="1649925" y="979714"/>
                    <a:pt x="1710715" y="931442"/>
                  </a:cubicBezTo>
                  <a:cubicBezTo>
                    <a:pt x="1771506" y="883170"/>
                    <a:pt x="1710715" y="826418"/>
                    <a:pt x="1710715" y="826418"/>
                  </a:cubicBezTo>
                  <a:lnTo>
                    <a:pt x="1709408" y="817286"/>
                  </a:lnTo>
                  <a:cubicBezTo>
                    <a:pt x="1714310" y="801304"/>
                    <a:pt x="1728814" y="796901"/>
                    <a:pt x="1748342" y="799469"/>
                  </a:cubicBezTo>
                  <a:close/>
                  <a:moveTo>
                    <a:pt x="1261997" y="533491"/>
                  </a:moveTo>
                  <a:cubicBezTo>
                    <a:pt x="1306745" y="544046"/>
                    <a:pt x="1391633" y="592866"/>
                    <a:pt x="1344911" y="616616"/>
                  </a:cubicBezTo>
                  <a:cubicBezTo>
                    <a:pt x="1298190" y="640366"/>
                    <a:pt x="1284371" y="633769"/>
                    <a:pt x="1274500" y="616616"/>
                  </a:cubicBezTo>
                  <a:cubicBezTo>
                    <a:pt x="1274500" y="616616"/>
                    <a:pt x="1216592" y="522935"/>
                    <a:pt x="1261997" y="533491"/>
                  </a:cubicBezTo>
                  <a:close/>
                  <a:moveTo>
                    <a:pt x="1431936" y="489849"/>
                  </a:moveTo>
                  <a:cubicBezTo>
                    <a:pt x="1445474" y="489280"/>
                    <a:pt x="1459175" y="493672"/>
                    <a:pt x="1466352" y="504733"/>
                  </a:cubicBezTo>
                  <a:cubicBezTo>
                    <a:pt x="1480706" y="526855"/>
                    <a:pt x="1550517" y="541170"/>
                    <a:pt x="1639901" y="582162"/>
                  </a:cubicBezTo>
                  <a:cubicBezTo>
                    <a:pt x="1728634" y="623154"/>
                    <a:pt x="1621633" y="664147"/>
                    <a:pt x="1596840" y="671304"/>
                  </a:cubicBezTo>
                  <a:cubicBezTo>
                    <a:pt x="1572047" y="677811"/>
                    <a:pt x="1493102" y="697981"/>
                    <a:pt x="1468309" y="642675"/>
                  </a:cubicBezTo>
                  <a:cubicBezTo>
                    <a:pt x="1443516" y="587368"/>
                    <a:pt x="1387406" y="546376"/>
                    <a:pt x="1387406" y="546376"/>
                  </a:cubicBezTo>
                  <a:cubicBezTo>
                    <a:pt x="1375010" y="535965"/>
                    <a:pt x="1386102" y="521650"/>
                    <a:pt x="1398498" y="504733"/>
                  </a:cubicBezTo>
                  <a:cubicBezTo>
                    <a:pt x="1405022" y="495949"/>
                    <a:pt x="1418398" y="490418"/>
                    <a:pt x="1431936" y="489849"/>
                  </a:cubicBezTo>
                  <a:close/>
                  <a:moveTo>
                    <a:pt x="1351646" y="438236"/>
                  </a:moveTo>
                  <a:cubicBezTo>
                    <a:pt x="1394521" y="431119"/>
                    <a:pt x="1392572" y="461530"/>
                    <a:pt x="1375032" y="480940"/>
                  </a:cubicBezTo>
                  <a:cubicBezTo>
                    <a:pt x="1356843" y="500351"/>
                    <a:pt x="1280836" y="516527"/>
                    <a:pt x="1245106" y="493234"/>
                  </a:cubicBezTo>
                  <a:cubicBezTo>
                    <a:pt x="1209377" y="470588"/>
                    <a:pt x="1156107" y="480940"/>
                    <a:pt x="1161954" y="454412"/>
                  </a:cubicBezTo>
                  <a:cubicBezTo>
                    <a:pt x="1167151" y="427884"/>
                    <a:pt x="1223669" y="442119"/>
                    <a:pt x="1223669" y="442119"/>
                  </a:cubicBezTo>
                  <a:cubicBezTo>
                    <a:pt x="1256150" y="454412"/>
                    <a:pt x="1308770" y="445354"/>
                    <a:pt x="1351646" y="438236"/>
                  </a:cubicBezTo>
                  <a:close/>
                  <a:moveTo>
                    <a:pt x="885806" y="217775"/>
                  </a:moveTo>
                  <a:cubicBezTo>
                    <a:pt x="911152" y="217294"/>
                    <a:pt x="928501" y="276741"/>
                    <a:pt x="983335" y="337683"/>
                  </a:cubicBezTo>
                  <a:cubicBezTo>
                    <a:pt x="1046002" y="407331"/>
                    <a:pt x="961794" y="430113"/>
                    <a:pt x="944168" y="391058"/>
                  </a:cubicBezTo>
                  <a:cubicBezTo>
                    <a:pt x="925891" y="352003"/>
                    <a:pt x="890640" y="393011"/>
                    <a:pt x="858001" y="391058"/>
                  </a:cubicBezTo>
                  <a:cubicBezTo>
                    <a:pt x="826015" y="389756"/>
                    <a:pt x="783585" y="297326"/>
                    <a:pt x="783585" y="297326"/>
                  </a:cubicBezTo>
                  <a:cubicBezTo>
                    <a:pt x="767265" y="266082"/>
                    <a:pt x="842335" y="243300"/>
                    <a:pt x="874321" y="221820"/>
                  </a:cubicBezTo>
                  <a:cubicBezTo>
                    <a:pt x="878401" y="219135"/>
                    <a:pt x="882185" y="217843"/>
                    <a:pt x="885806" y="217775"/>
                  </a:cubicBezTo>
                  <a:close/>
                  <a:moveTo>
                    <a:pt x="71699" y="104164"/>
                  </a:moveTo>
                  <a:cubicBezTo>
                    <a:pt x="76783" y="107079"/>
                    <a:pt x="75768" y="118781"/>
                    <a:pt x="63428" y="144400"/>
                  </a:cubicBezTo>
                  <a:cubicBezTo>
                    <a:pt x="63428" y="144400"/>
                    <a:pt x="23810" y="191041"/>
                    <a:pt x="2377" y="176589"/>
                  </a:cubicBezTo>
                  <a:cubicBezTo>
                    <a:pt x="-13698" y="165750"/>
                    <a:pt x="56446" y="95419"/>
                    <a:pt x="71699" y="104164"/>
                  </a:cubicBezTo>
                  <a:close/>
                  <a:moveTo>
                    <a:pt x="338887" y="18"/>
                  </a:moveTo>
                  <a:cubicBezTo>
                    <a:pt x="386019" y="-1281"/>
                    <a:pt x="389292" y="64338"/>
                    <a:pt x="365726" y="117613"/>
                  </a:cubicBezTo>
                  <a:cubicBezTo>
                    <a:pt x="342815" y="170887"/>
                    <a:pt x="234804" y="117613"/>
                    <a:pt x="234804" y="117613"/>
                  </a:cubicBezTo>
                  <a:cubicBezTo>
                    <a:pt x="234804" y="117613"/>
                    <a:pt x="202728" y="120861"/>
                    <a:pt x="195527" y="70835"/>
                  </a:cubicBezTo>
                  <a:cubicBezTo>
                    <a:pt x="188326" y="20159"/>
                    <a:pt x="292410" y="1967"/>
                    <a:pt x="338887" y="18"/>
                  </a:cubicBezTo>
                  <a:close/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03" name="Freeform 106">
              <a:extLst>
                <a:ext uri="{FF2B5EF4-FFF2-40B4-BE49-F238E27FC236}">
                  <a16:creationId xmlns:a16="http://schemas.microsoft.com/office/drawing/2014/main" id="{40B5A2BF-A8A2-FD4E-9F28-7177D5C6E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2037" y="5515781"/>
              <a:ext cx="100811" cy="77767"/>
            </a:xfrm>
            <a:custGeom>
              <a:avLst/>
              <a:gdLst>
                <a:gd name="T0" fmla="*/ 155 w 156"/>
                <a:gd name="T1" fmla="*/ 70 h 121"/>
                <a:gd name="T2" fmla="*/ 118 w 156"/>
                <a:gd name="T3" fmla="*/ 120 h 121"/>
                <a:gd name="T4" fmla="*/ 118 w 156"/>
                <a:gd name="T5" fmla="*/ 120 h 121"/>
                <a:gd name="T6" fmla="*/ 109 w 156"/>
                <a:gd name="T7" fmla="*/ 114 h 121"/>
                <a:gd name="T8" fmla="*/ 109 w 156"/>
                <a:gd name="T9" fmla="*/ 114 h 121"/>
                <a:gd name="T10" fmla="*/ 81 w 156"/>
                <a:gd name="T11" fmla="*/ 103 h 121"/>
                <a:gd name="T12" fmla="*/ 81 w 156"/>
                <a:gd name="T13" fmla="*/ 103 h 121"/>
                <a:gd name="T14" fmla="*/ 26 w 156"/>
                <a:gd name="T15" fmla="*/ 65 h 121"/>
                <a:gd name="T16" fmla="*/ 26 w 156"/>
                <a:gd name="T17" fmla="*/ 65 h 121"/>
                <a:gd name="T18" fmla="*/ 11 w 156"/>
                <a:gd name="T19" fmla="*/ 65 h 121"/>
                <a:gd name="T20" fmla="*/ 11 w 156"/>
                <a:gd name="T21" fmla="*/ 65 h 121"/>
                <a:gd name="T22" fmla="*/ 0 w 156"/>
                <a:gd name="T23" fmla="*/ 56 h 121"/>
                <a:gd name="T24" fmla="*/ 38 w 156"/>
                <a:gd name="T25" fmla="*/ 0 h 121"/>
                <a:gd name="T26" fmla="*/ 155 w 156"/>
                <a:gd name="T27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121">
                  <a:moveTo>
                    <a:pt x="155" y="70"/>
                  </a:moveTo>
                  <a:lnTo>
                    <a:pt x="118" y="120"/>
                  </a:lnTo>
                  <a:lnTo>
                    <a:pt x="118" y="120"/>
                  </a:lnTo>
                  <a:cubicBezTo>
                    <a:pt x="115" y="118"/>
                    <a:pt x="112" y="115"/>
                    <a:pt x="109" y="114"/>
                  </a:cubicBezTo>
                  <a:lnTo>
                    <a:pt x="109" y="114"/>
                  </a:lnTo>
                  <a:cubicBezTo>
                    <a:pt x="100" y="110"/>
                    <a:pt x="90" y="108"/>
                    <a:pt x="81" y="103"/>
                  </a:cubicBezTo>
                  <a:lnTo>
                    <a:pt x="81" y="103"/>
                  </a:lnTo>
                  <a:cubicBezTo>
                    <a:pt x="66" y="91"/>
                    <a:pt x="47" y="66"/>
                    <a:pt x="26" y="65"/>
                  </a:cubicBezTo>
                  <a:lnTo>
                    <a:pt x="26" y="65"/>
                  </a:lnTo>
                  <a:cubicBezTo>
                    <a:pt x="23" y="65"/>
                    <a:pt x="17" y="66"/>
                    <a:pt x="11" y="65"/>
                  </a:cubicBezTo>
                  <a:lnTo>
                    <a:pt x="11" y="65"/>
                  </a:lnTo>
                  <a:cubicBezTo>
                    <a:pt x="8" y="63"/>
                    <a:pt x="4" y="59"/>
                    <a:pt x="0" y="56"/>
                  </a:cubicBezTo>
                  <a:lnTo>
                    <a:pt x="38" y="0"/>
                  </a:lnTo>
                  <a:lnTo>
                    <a:pt x="155" y="70"/>
                  </a:ln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500FB889-999D-9E4C-8BA7-CD141DCD0577}"/>
              </a:ext>
            </a:extLst>
          </p:cNvPr>
          <p:cNvSpPr txBox="1"/>
          <p:nvPr/>
        </p:nvSpPr>
        <p:spPr>
          <a:xfrm>
            <a:off x="5503909" y="4765026"/>
            <a:ext cx="165943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105" name="Subtitle 2">
            <a:extLst>
              <a:ext uri="{FF2B5EF4-FFF2-40B4-BE49-F238E27FC236}">
                <a16:creationId xmlns:a16="http://schemas.microsoft.com/office/drawing/2014/main" id="{F8885AE9-51BC-C542-A24B-DD8BAB06B9D5}"/>
              </a:ext>
            </a:extLst>
          </p:cNvPr>
          <p:cNvSpPr txBox="1">
            <a:spLocks/>
          </p:cNvSpPr>
          <p:nvPr/>
        </p:nvSpPr>
        <p:spPr>
          <a:xfrm>
            <a:off x="3493242" y="5349801"/>
            <a:ext cx="3670097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F307DFB-0E2C-9046-ADAD-F51981DBA55D}"/>
              </a:ext>
            </a:extLst>
          </p:cNvPr>
          <p:cNvSpPr txBox="1"/>
          <p:nvPr/>
        </p:nvSpPr>
        <p:spPr>
          <a:xfrm>
            <a:off x="5946338" y="3592203"/>
            <a:ext cx="1217001" cy="1107996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6600" b="1" dirty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02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85AE963-540F-CC4A-890E-637481C859BB}"/>
              </a:ext>
            </a:extLst>
          </p:cNvPr>
          <p:cNvSpPr txBox="1"/>
          <p:nvPr/>
        </p:nvSpPr>
        <p:spPr>
          <a:xfrm>
            <a:off x="4675784" y="9457237"/>
            <a:ext cx="15728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110" name="Subtitle 2">
            <a:extLst>
              <a:ext uri="{FF2B5EF4-FFF2-40B4-BE49-F238E27FC236}">
                <a16:creationId xmlns:a16="http://schemas.microsoft.com/office/drawing/2014/main" id="{ABEDE0CB-3921-9949-A0A1-53199D438D09}"/>
              </a:ext>
            </a:extLst>
          </p:cNvPr>
          <p:cNvSpPr txBox="1">
            <a:spLocks/>
          </p:cNvSpPr>
          <p:nvPr/>
        </p:nvSpPr>
        <p:spPr>
          <a:xfrm>
            <a:off x="2578553" y="10042012"/>
            <a:ext cx="3670097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43ED263-CE6D-C143-B84B-C179314CE0F5}"/>
              </a:ext>
            </a:extLst>
          </p:cNvPr>
          <p:cNvSpPr txBox="1"/>
          <p:nvPr/>
        </p:nvSpPr>
        <p:spPr>
          <a:xfrm>
            <a:off x="5211187" y="8284414"/>
            <a:ext cx="1037463" cy="1107996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6600" b="1" dirty="0">
                <a:solidFill>
                  <a:schemeClr val="accent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01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9004788-FBB3-CB46-BDDE-A3E0D7A16072}"/>
              </a:ext>
            </a:extLst>
          </p:cNvPr>
          <p:cNvSpPr txBox="1"/>
          <p:nvPr/>
        </p:nvSpPr>
        <p:spPr>
          <a:xfrm>
            <a:off x="11455049" y="3082076"/>
            <a:ext cx="166904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114" name="Subtitle 2">
            <a:extLst>
              <a:ext uri="{FF2B5EF4-FFF2-40B4-BE49-F238E27FC236}">
                <a16:creationId xmlns:a16="http://schemas.microsoft.com/office/drawing/2014/main" id="{FF43956C-BFF5-7A48-B869-D63174F3DA49}"/>
              </a:ext>
            </a:extLst>
          </p:cNvPr>
          <p:cNvSpPr txBox="1">
            <a:spLocks/>
          </p:cNvSpPr>
          <p:nvPr/>
        </p:nvSpPr>
        <p:spPr>
          <a:xfrm>
            <a:off x="11455049" y="3666851"/>
            <a:ext cx="3670097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012B821-C997-884B-A31C-0F19E74CD53F}"/>
              </a:ext>
            </a:extLst>
          </p:cNvPr>
          <p:cNvSpPr txBox="1"/>
          <p:nvPr/>
        </p:nvSpPr>
        <p:spPr>
          <a:xfrm>
            <a:off x="11455049" y="1909253"/>
            <a:ext cx="1237839" cy="1107996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6600" b="1" dirty="0">
                <a:solidFill>
                  <a:schemeClr val="accent3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03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EC50E0F-537A-D245-A8FB-161FB95EECC5}"/>
              </a:ext>
            </a:extLst>
          </p:cNvPr>
          <p:cNvSpPr txBox="1"/>
          <p:nvPr/>
        </p:nvSpPr>
        <p:spPr>
          <a:xfrm>
            <a:off x="17815558" y="11273989"/>
            <a:ext cx="1688283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05</a:t>
            </a:r>
          </a:p>
        </p:txBody>
      </p:sp>
      <p:sp>
        <p:nvSpPr>
          <p:cNvPr id="118" name="Subtitle 2">
            <a:extLst>
              <a:ext uri="{FF2B5EF4-FFF2-40B4-BE49-F238E27FC236}">
                <a16:creationId xmlns:a16="http://schemas.microsoft.com/office/drawing/2014/main" id="{01B9D630-328E-4043-9CAF-A64674299A4A}"/>
              </a:ext>
            </a:extLst>
          </p:cNvPr>
          <p:cNvSpPr txBox="1">
            <a:spLocks/>
          </p:cNvSpPr>
          <p:nvPr/>
        </p:nvSpPr>
        <p:spPr>
          <a:xfrm>
            <a:off x="17815558" y="11858764"/>
            <a:ext cx="3670097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F6E835A-BCC3-6F4E-ADC6-2D89D8F53718}"/>
              </a:ext>
            </a:extLst>
          </p:cNvPr>
          <p:cNvSpPr txBox="1"/>
          <p:nvPr/>
        </p:nvSpPr>
        <p:spPr>
          <a:xfrm>
            <a:off x="17815558" y="10101166"/>
            <a:ext cx="1276311" cy="1107996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6600" b="1" dirty="0">
                <a:solidFill>
                  <a:schemeClr val="accent5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05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ECD1E83-6EA1-E54E-A43F-38FB28E4C950}"/>
              </a:ext>
            </a:extLst>
          </p:cNvPr>
          <p:cNvSpPr txBox="1"/>
          <p:nvPr/>
        </p:nvSpPr>
        <p:spPr>
          <a:xfrm>
            <a:off x="18790793" y="4686077"/>
            <a:ext cx="169469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04</a:t>
            </a:r>
          </a:p>
        </p:txBody>
      </p:sp>
      <p:sp>
        <p:nvSpPr>
          <p:cNvPr id="122" name="Subtitle 2">
            <a:extLst>
              <a:ext uri="{FF2B5EF4-FFF2-40B4-BE49-F238E27FC236}">
                <a16:creationId xmlns:a16="http://schemas.microsoft.com/office/drawing/2014/main" id="{0D7DAF36-FDCD-AC48-AB3F-D983BB00EE88}"/>
              </a:ext>
            </a:extLst>
          </p:cNvPr>
          <p:cNvSpPr txBox="1">
            <a:spLocks/>
          </p:cNvSpPr>
          <p:nvPr/>
        </p:nvSpPr>
        <p:spPr>
          <a:xfrm>
            <a:off x="18790793" y="5270852"/>
            <a:ext cx="3670097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153BEB8-C076-7B4A-8CAD-1F3BED7CB05D}"/>
              </a:ext>
            </a:extLst>
          </p:cNvPr>
          <p:cNvSpPr txBox="1"/>
          <p:nvPr/>
        </p:nvSpPr>
        <p:spPr>
          <a:xfrm>
            <a:off x="18790793" y="3513254"/>
            <a:ext cx="1290738" cy="1107996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6600" b="1" dirty="0">
                <a:solidFill>
                  <a:schemeClr val="accent4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04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4633B9E-6E58-BF45-8324-0C87E79F95F9}"/>
              </a:ext>
            </a:extLst>
          </p:cNvPr>
          <p:cNvGrpSpPr/>
          <p:nvPr/>
        </p:nvGrpSpPr>
        <p:grpSpPr>
          <a:xfrm>
            <a:off x="3493242" y="6593573"/>
            <a:ext cx="4758459" cy="1076486"/>
            <a:chOff x="3493242" y="6531788"/>
            <a:chExt cx="4758459" cy="1076486"/>
          </a:xfrm>
        </p:grpSpPr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F7F4EAB-2061-B84F-93DC-508B87A62FD5}"/>
                </a:ext>
              </a:extLst>
            </p:cNvPr>
            <p:cNvCxnSpPr/>
            <p:nvPr/>
          </p:nvCxnSpPr>
          <p:spPr>
            <a:xfrm>
              <a:off x="3493242" y="6531788"/>
              <a:ext cx="3994953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9747C709-8BDE-2C47-BF61-A9C32702CAE0}"/>
                </a:ext>
              </a:extLst>
            </p:cNvPr>
            <p:cNvCxnSpPr/>
            <p:nvPr/>
          </p:nvCxnSpPr>
          <p:spPr>
            <a:xfrm>
              <a:off x="7487809" y="6541473"/>
              <a:ext cx="763892" cy="106680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07437A2-7C30-CF47-85B0-F417BFF12AF2}"/>
              </a:ext>
            </a:extLst>
          </p:cNvPr>
          <p:cNvGrpSpPr/>
          <p:nvPr/>
        </p:nvGrpSpPr>
        <p:grpSpPr>
          <a:xfrm>
            <a:off x="2517058" y="10698328"/>
            <a:ext cx="5237718" cy="637566"/>
            <a:chOff x="3493242" y="5903907"/>
            <a:chExt cx="5237718" cy="637566"/>
          </a:xfrm>
        </p:grpSpPr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2E983EA2-9183-5E42-B020-31B026C28016}"/>
                </a:ext>
              </a:extLst>
            </p:cNvPr>
            <p:cNvCxnSpPr/>
            <p:nvPr/>
          </p:nvCxnSpPr>
          <p:spPr>
            <a:xfrm>
              <a:off x="3493242" y="6531788"/>
              <a:ext cx="3994953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C4571093-3CB1-B240-A664-AC0E86B321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87809" y="5903907"/>
              <a:ext cx="1243151" cy="637566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7F70D0F-645A-B946-9112-0A9A700F1277}"/>
              </a:ext>
            </a:extLst>
          </p:cNvPr>
          <p:cNvGrpSpPr/>
          <p:nvPr/>
        </p:nvGrpSpPr>
        <p:grpSpPr>
          <a:xfrm>
            <a:off x="16714163" y="6619208"/>
            <a:ext cx="6071583" cy="1314224"/>
            <a:chOff x="1416612" y="6518201"/>
            <a:chExt cx="6071583" cy="1314224"/>
          </a:xfrm>
        </p:grpSpPr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5C916D4C-0172-0242-A2A7-245A6D29A171}"/>
                </a:ext>
              </a:extLst>
            </p:cNvPr>
            <p:cNvCxnSpPr/>
            <p:nvPr/>
          </p:nvCxnSpPr>
          <p:spPr>
            <a:xfrm>
              <a:off x="3493242" y="6531788"/>
              <a:ext cx="3994953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C4CF99F-585C-C64E-8280-DFEDC2C036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16612" y="6518201"/>
              <a:ext cx="2076630" cy="1314224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1E40978-DF89-2A4F-BE2A-E4A550A83354}"/>
              </a:ext>
            </a:extLst>
          </p:cNvPr>
          <p:cNvGrpSpPr/>
          <p:nvPr/>
        </p:nvGrpSpPr>
        <p:grpSpPr>
          <a:xfrm>
            <a:off x="16459571" y="10698328"/>
            <a:ext cx="5251755" cy="2563867"/>
            <a:chOff x="2236440" y="3967921"/>
            <a:chExt cx="5251755" cy="2563867"/>
          </a:xfrm>
        </p:grpSpPr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68A9F359-661A-B143-B1A5-A268F7FE4563}"/>
                </a:ext>
              </a:extLst>
            </p:cNvPr>
            <p:cNvCxnSpPr/>
            <p:nvPr/>
          </p:nvCxnSpPr>
          <p:spPr>
            <a:xfrm>
              <a:off x="3493242" y="6531788"/>
              <a:ext cx="3994953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D8F0FE88-5835-6C49-87FD-DFA1ED5F78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36440" y="3967921"/>
              <a:ext cx="1256802" cy="2563867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2DCD338-CA1B-3D44-9F7B-408B51B2D88F}"/>
              </a:ext>
            </a:extLst>
          </p:cNvPr>
          <p:cNvGrpSpPr/>
          <p:nvPr/>
        </p:nvGrpSpPr>
        <p:grpSpPr>
          <a:xfrm>
            <a:off x="11400246" y="5009762"/>
            <a:ext cx="3994953" cy="2469833"/>
            <a:chOff x="3493242" y="6531788"/>
            <a:chExt cx="3994953" cy="2469833"/>
          </a:xfrm>
        </p:grpSpPr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6CF2100D-840D-8C46-BD56-521519689B6A}"/>
                </a:ext>
              </a:extLst>
            </p:cNvPr>
            <p:cNvCxnSpPr/>
            <p:nvPr/>
          </p:nvCxnSpPr>
          <p:spPr>
            <a:xfrm>
              <a:off x="3493242" y="6531788"/>
              <a:ext cx="3994953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EBF8A8-9A05-B646-9E47-CDABD0AA30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68399" y="6541473"/>
              <a:ext cx="919410" cy="2460148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0642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49DF57-60FB-4043-B5B0-946537C189C0}"/>
              </a:ext>
            </a:extLst>
          </p:cNvPr>
          <p:cNvSpPr txBox="1"/>
          <p:nvPr/>
        </p:nvSpPr>
        <p:spPr>
          <a:xfrm>
            <a:off x="1520825" y="482419"/>
            <a:ext cx="8039380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United States Map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7712B5-B1BD-BD4A-AB72-674F4A771DBA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2E04AE-3834-0042-85E7-10006C0B6AE3}"/>
              </a:ext>
            </a:extLst>
          </p:cNvPr>
          <p:cNvGrpSpPr/>
          <p:nvPr/>
        </p:nvGrpSpPr>
        <p:grpSpPr>
          <a:xfrm>
            <a:off x="1518510" y="3026026"/>
            <a:ext cx="11975814" cy="8445552"/>
            <a:chOff x="7087044" y="2721889"/>
            <a:chExt cx="11386604" cy="8030030"/>
          </a:xfrm>
          <a:solidFill>
            <a:schemeClr val="bg1">
              <a:lumMod val="85000"/>
            </a:schemeClr>
          </a:solidFill>
        </p:grpSpPr>
        <p:sp>
          <p:nvSpPr>
            <p:cNvPr id="5" name="Freeform 1">
              <a:extLst>
                <a:ext uri="{FF2B5EF4-FFF2-40B4-BE49-F238E27FC236}">
                  <a16:creationId xmlns:a16="http://schemas.microsoft.com/office/drawing/2014/main" id="{E1E2426E-C2D2-9143-9B7B-9D6C9E04D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4142" y="5049172"/>
              <a:ext cx="650948" cy="1149240"/>
            </a:xfrm>
            <a:custGeom>
              <a:avLst/>
              <a:gdLst>
                <a:gd name="T0" fmla="*/ 962 w 996"/>
                <a:gd name="T1" fmla="*/ 1250 h 1760"/>
                <a:gd name="T2" fmla="*/ 877 w 996"/>
                <a:gd name="T3" fmla="*/ 1272 h 1760"/>
                <a:gd name="T4" fmla="*/ 847 w 996"/>
                <a:gd name="T5" fmla="*/ 1295 h 1760"/>
                <a:gd name="T6" fmla="*/ 805 w 996"/>
                <a:gd name="T7" fmla="*/ 1298 h 1760"/>
                <a:gd name="T8" fmla="*/ 771 w 996"/>
                <a:gd name="T9" fmla="*/ 1359 h 1760"/>
                <a:gd name="T10" fmla="*/ 751 w 996"/>
                <a:gd name="T11" fmla="*/ 1450 h 1760"/>
                <a:gd name="T12" fmla="*/ 687 w 996"/>
                <a:gd name="T13" fmla="*/ 1523 h 1760"/>
                <a:gd name="T14" fmla="*/ 683 w 996"/>
                <a:gd name="T15" fmla="*/ 1580 h 1760"/>
                <a:gd name="T16" fmla="*/ 638 w 996"/>
                <a:gd name="T17" fmla="*/ 1587 h 1760"/>
                <a:gd name="T18" fmla="*/ 594 w 996"/>
                <a:gd name="T19" fmla="*/ 1604 h 1760"/>
                <a:gd name="T20" fmla="*/ 543 w 996"/>
                <a:gd name="T21" fmla="*/ 1567 h 1760"/>
                <a:gd name="T22" fmla="*/ 501 w 996"/>
                <a:gd name="T23" fmla="*/ 1546 h 1760"/>
                <a:gd name="T24" fmla="*/ 467 w 996"/>
                <a:gd name="T25" fmla="*/ 1587 h 1760"/>
                <a:gd name="T26" fmla="*/ 481 w 996"/>
                <a:gd name="T27" fmla="*/ 1588 h 1760"/>
                <a:gd name="T28" fmla="*/ 394 w 996"/>
                <a:gd name="T29" fmla="*/ 1679 h 1760"/>
                <a:gd name="T30" fmla="*/ 329 w 996"/>
                <a:gd name="T31" fmla="*/ 1675 h 1760"/>
                <a:gd name="T32" fmla="*/ 299 w 996"/>
                <a:gd name="T33" fmla="*/ 1694 h 1760"/>
                <a:gd name="T34" fmla="*/ 261 w 996"/>
                <a:gd name="T35" fmla="*/ 1685 h 1760"/>
                <a:gd name="T36" fmla="*/ 124 w 996"/>
                <a:gd name="T37" fmla="*/ 1679 h 1760"/>
                <a:gd name="T38" fmla="*/ 27 w 996"/>
                <a:gd name="T39" fmla="*/ 1737 h 1760"/>
                <a:gd name="T40" fmla="*/ 25 w 996"/>
                <a:gd name="T41" fmla="*/ 1759 h 1760"/>
                <a:gd name="T42" fmla="*/ 15 w 996"/>
                <a:gd name="T43" fmla="*/ 1671 h 1760"/>
                <a:gd name="T44" fmla="*/ 32 w 996"/>
                <a:gd name="T45" fmla="*/ 1611 h 1760"/>
                <a:gd name="T46" fmla="*/ 18 w 996"/>
                <a:gd name="T47" fmla="*/ 1562 h 1760"/>
                <a:gd name="T48" fmla="*/ 53 w 996"/>
                <a:gd name="T49" fmla="*/ 1508 h 1760"/>
                <a:gd name="T50" fmla="*/ 72 w 996"/>
                <a:gd name="T51" fmla="*/ 1452 h 1760"/>
                <a:gd name="T52" fmla="*/ 106 w 996"/>
                <a:gd name="T53" fmla="*/ 1337 h 1760"/>
                <a:gd name="T54" fmla="*/ 121 w 996"/>
                <a:gd name="T55" fmla="*/ 1309 h 1760"/>
                <a:gd name="T56" fmla="*/ 124 w 996"/>
                <a:gd name="T57" fmla="*/ 1272 h 1760"/>
                <a:gd name="T58" fmla="*/ 79 w 996"/>
                <a:gd name="T59" fmla="*/ 1215 h 1760"/>
                <a:gd name="T60" fmla="*/ 93 w 996"/>
                <a:gd name="T61" fmla="*/ 1142 h 1760"/>
                <a:gd name="T62" fmla="*/ 81 w 996"/>
                <a:gd name="T63" fmla="*/ 898 h 1760"/>
                <a:gd name="T64" fmla="*/ 0 w 996"/>
                <a:gd name="T65" fmla="*/ 39 h 1760"/>
                <a:gd name="T66" fmla="*/ 35 w 996"/>
                <a:gd name="T67" fmla="*/ 107 h 1760"/>
                <a:gd name="T68" fmla="*/ 217 w 996"/>
                <a:gd name="T69" fmla="*/ 104 h 1760"/>
                <a:gd name="T70" fmla="*/ 258 w 996"/>
                <a:gd name="T71" fmla="*/ 74 h 1760"/>
                <a:gd name="T72" fmla="*/ 277 w 996"/>
                <a:gd name="T73" fmla="*/ 56 h 1760"/>
                <a:gd name="T74" fmla="*/ 830 w 996"/>
                <a:gd name="T75" fmla="*/ 31 h 1760"/>
                <a:gd name="T76" fmla="*/ 834 w 996"/>
                <a:gd name="T77" fmla="*/ 31 h 1760"/>
                <a:gd name="T78" fmla="*/ 995 w 996"/>
                <a:gd name="T79" fmla="*/ 1147 h 1760"/>
                <a:gd name="T80" fmla="*/ 964 w 996"/>
                <a:gd name="T81" fmla="*/ 1173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96" h="1760">
                  <a:moveTo>
                    <a:pt x="962" y="1250"/>
                  </a:moveTo>
                  <a:lnTo>
                    <a:pt x="962" y="1250"/>
                  </a:lnTo>
                  <a:cubicBezTo>
                    <a:pt x="938" y="1277"/>
                    <a:pt x="906" y="1261"/>
                    <a:pt x="877" y="1272"/>
                  </a:cubicBezTo>
                  <a:lnTo>
                    <a:pt x="877" y="1272"/>
                  </a:lnTo>
                  <a:cubicBezTo>
                    <a:pt x="864" y="1277"/>
                    <a:pt x="859" y="1290"/>
                    <a:pt x="847" y="1295"/>
                  </a:cubicBezTo>
                  <a:lnTo>
                    <a:pt x="847" y="1295"/>
                  </a:lnTo>
                  <a:cubicBezTo>
                    <a:pt x="834" y="1300"/>
                    <a:pt x="818" y="1294"/>
                    <a:pt x="805" y="1298"/>
                  </a:cubicBezTo>
                  <a:lnTo>
                    <a:pt x="805" y="1298"/>
                  </a:lnTo>
                  <a:cubicBezTo>
                    <a:pt x="771" y="1309"/>
                    <a:pt x="774" y="1323"/>
                    <a:pt x="771" y="1359"/>
                  </a:cubicBezTo>
                  <a:lnTo>
                    <a:pt x="771" y="1359"/>
                  </a:lnTo>
                  <a:cubicBezTo>
                    <a:pt x="768" y="1392"/>
                    <a:pt x="758" y="1420"/>
                    <a:pt x="751" y="1450"/>
                  </a:cubicBezTo>
                  <a:lnTo>
                    <a:pt x="751" y="1450"/>
                  </a:lnTo>
                  <a:cubicBezTo>
                    <a:pt x="708" y="1467"/>
                    <a:pt x="690" y="1472"/>
                    <a:pt x="687" y="1523"/>
                  </a:cubicBezTo>
                  <a:lnTo>
                    <a:pt x="687" y="1523"/>
                  </a:lnTo>
                  <a:cubicBezTo>
                    <a:pt x="686" y="1540"/>
                    <a:pt x="691" y="1566"/>
                    <a:pt x="683" y="1580"/>
                  </a:cubicBezTo>
                  <a:lnTo>
                    <a:pt x="683" y="1580"/>
                  </a:lnTo>
                  <a:cubicBezTo>
                    <a:pt x="662" y="1614"/>
                    <a:pt x="662" y="1586"/>
                    <a:pt x="638" y="1587"/>
                  </a:cubicBezTo>
                  <a:lnTo>
                    <a:pt x="638" y="1587"/>
                  </a:lnTo>
                  <a:cubicBezTo>
                    <a:pt x="619" y="1589"/>
                    <a:pt x="611" y="1605"/>
                    <a:pt x="594" y="1604"/>
                  </a:cubicBezTo>
                  <a:lnTo>
                    <a:pt x="594" y="1604"/>
                  </a:lnTo>
                  <a:cubicBezTo>
                    <a:pt x="580" y="1602"/>
                    <a:pt x="555" y="1577"/>
                    <a:pt x="543" y="1567"/>
                  </a:cubicBezTo>
                  <a:lnTo>
                    <a:pt x="543" y="1567"/>
                  </a:lnTo>
                  <a:cubicBezTo>
                    <a:pt x="527" y="1556"/>
                    <a:pt x="525" y="1541"/>
                    <a:pt x="501" y="1546"/>
                  </a:cubicBezTo>
                  <a:lnTo>
                    <a:pt x="501" y="1546"/>
                  </a:lnTo>
                  <a:cubicBezTo>
                    <a:pt x="482" y="1549"/>
                    <a:pt x="465" y="1570"/>
                    <a:pt x="467" y="1587"/>
                  </a:cubicBezTo>
                  <a:lnTo>
                    <a:pt x="467" y="1587"/>
                  </a:lnTo>
                  <a:cubicBezTo>
                    <a:pt x="471" y="1587"/>
                    <a:pt x="477" y="1588"/>
                    <a:pt x="481" y="1588"/>
                  </a:cubicBezTo>
                  <a:lnTo>
                    <a:pt x="481" y="1588"/>
                  </a:lnTo>
                  <a:cubicBezTo>
                    <a:pt x="485" y="1640"/>
                    <a:pt x="445" y="1687"/>
                    <a:pt x="394" y="1679"/>
                  </a:cubicBezTo>
                  <a:lnTo>
                    <a:pt x="394" y="1679"/>
                  </a:lnTo>
                  <a:cubicBezTo>
                    <a:pt x="367" y="1675"/>
                    <a:pt x="357" y="1664"/>
                    <a:pt x="329" y="1675"/>
                  </a:cubicBezTo>
                  <a:lnTo>
                    <a:pt x="329" y="1675"/>
                  </a:lnTo>
                  <a:cubicBezTo>
                    <a:pt x="315" y="1681"/>
                    <a:pt x="319" y="1691"/>
                    <a:pt x="299" y="1694"/>
                  </a:cubicBezTo>
                  <a:lnTo>
                    <a:pt x="299" y="1694"/>
                  </a:lnTo>
                  <a:cubicBezTo>
                    <a:pt x="284" y="1697"/>
                    <a:pt x="275" y="1689"/>
                    <a:pt x="261" y="1685"/>
                  </a:cubicBezTo>
                  <a:lnTo>
                    <a:pt x="261" y="1685"/>
                  </a:lnTo>
                  <a:cubicBezTo>
                    <a:pt x="208" y="1672"/>
                    <a:pt x="174" y="1670"/>
                    <a:pt x="124" y="1679"/>
                  </a:cubicBezTo>
                  <a:lnTo>
                    <a:pt x="124" y="1679"/>
                  </a:lnTo>
                  <a:cubicBezTo>
                    <a:pt x="78" y="1688"/>
                    <a:pt x="38" y="1683"/>
                    <a:pt x="27" y="1737"/>
                  </a:cubicBezTo>
                  <a:lnTo>
                    <a:pt x="27" y="1737"/>
                  </a:lnTo>
                  <a:cubicBezTo>
                    <a:pt x="25" y="1746"/>
                    <a:pt x="25" y="1752"/>
                    <a:pt x="25" y="1759"/>
                  </a:cubicBezTo>
                  <a:lnTo>
                    <a:pt x="25" y="1759"/>
                  </a:lnTo>
                  <a:cubicBezTo>
                    <a:pt x="12" y="1732"/>
                    <a:pt x="7" y="1706"/>
                    <a:pt x="15" y="1671"/>
                  </a:cubicBezTo>
                  <a:lnTo>
                    <a:pt x="15" y="1671"/>
                  </a:lnTo>
                  <a:cubicBezTo>
                    <a:pt x="20" y="1649"/>
                    <a:pt x="35" y="1631"/>
                    <a:pt x="32" y="1611"/>
                  </a:cubicBezTo>
                  <a:lnTo>
                    <a:pt x="32" y="1611"/>
                  </a:lnTo>
                  <a:cubicBezTo>
                    <a:pt x="28" y="1588"/>
                    <a:pt x="11" y="1590"/>
                    <a:pt x="18" y="1562"/>
                  </a:cubicBezTo>
                  <a:lnTo>
                    <a:pt x="18" y="1562"/>
                  </a:lnTo>
                  <a:cubicBezTo>
                    <a:pt x="23" y="1544"/>
                    <a:pt x="45" y="1526"/>
                    <a:pt x="53" y="1508"/>
                  </a:cubicBezTo>
                  <a:lnTo>
                    <a:pt x="53" y="1508"/>
                  </a:lnTo>
                  <a:cubicBezTo>
                    <a:pt x="61" y="1489"/>
                    <a:pt x="63" y="1471"/>
                    <a:pt x="72" y="1452"/>
                  </a:cubicBezTo>
                  <a:lnTo>
                    <a:pt x="72" y="1452"/>
                  </a:lnTo>
                  <a:cubicBezTo>
                    <a:pt x="94" y="1406"/>
                    <a:pt x="103" y="1390"/>
                    <a:pt x="106" y="1337"/>
                  </a:cubicBezTo>
                  <a:lnTo>
                    <a:pt x="106" y="1337"/>
                  </a:lnTo>
                  <a:cubicBezTo>
                    <a:pt x="129" y="1335"/>
                    <a:pt x="118" y="1323"/>
                    <a:pt x="121" y="1309"/>
                  </a:cubicBezTo>
                  <a:lnTo>
                    <a:pt x="121" y="1309"/>
                  </a:lnTo>
                  <a:cubicBezTo>
                    <a:pt x="121" y="1308"/>
                    <a:pt x="124" y="1272"/>
                    <a:pt x="124" y="1272"/>
                  </a:cubicBezTo>
                  <a:lnTo>
                    <a:pt x="124" y="1272"/>
                  </a:lnTo>
                  <a:cubicBezTo>
                    <a:pt x="115" y="1247"/>
                    <a:pt x="88" y="1241"/>
                    <a:pt x="79" y="1215"/>
                  </a:cubicBezTo>
                  <a:lnTo>
                    <a:pt x="79" y="1215"/>
                  </a:lnTo>
                  <a:cubicBezTo>
                    <a:pt x="66" y="1178"/>
                    <a:pt x="85" y="1174"/>
                    <a:pt x="93" y="1142"/>
                  </a:cubicBezTo>
                  <a:lnTo>
                    <a:pt x="93" y="1142"/>
                  </a:lnTo>
                  <a:cubicBezTo>
                    <a:pt x="111" y="1071"/>
                    <a:pt x="88" y="971"/>
                    <a:pt x="81" y="898"/>
                  </a:cubicBezTo>
                  <a:lnTo>
                    <a:pt x="81" y="898"/>
                  </a:lnTo>
                  <a:cubicBezTo>
                    <a:pt x="58" y="650"/>
                    <a:pt x="24" y="302"/>
                    <a:pt x="0" y="39"/>
                  </a:cubicBezTo>
                  <a:lnTo>
                    <a:pt x="0" y="39"/>
                  </a:lnTo>
                  <a:cubicBezTo>
                    <a:pt x="10" y="62"/>
                    <a:pt x="19" y="87"/>
                    <a:pt x="35" y="107"/>
                  </a:cubicBezTo>
                  <a:lnTo>
                    <a:pt x="35" y="107"/>
                  </a:lnTo>
                  <a:cubicBezTo>
                    <a:pt x="83" y="164"/>
                    <a:pt x="164" y="138"/>
                    <a:pt x="217" y="104"/>
                  </a:cubicBezTo>
                  <a:lnTo>
                    <a:pt x="217" y="104"/>
                  </a:lnTo>
                  <a:cubicBezTo>
                    <a:pt x="231" y="94"/>
                    <a:pt x="245" y="84"/>
                    <a:pt x="258" y="74"/>
                  </a:cubicBezTo>
                  <a:lnTo>
                    <a:pt x="258" y="74"/>
                  </a:lnTo>
                  <a:cubicBezTo>
                    <a:pt x="265" y="69"/>
                    <a:pt x="271" y="62"/>
                    <a:pt x="277" y="56"/>
                  </a:cubicBezTo>
                  <a:lnTo>
                    <a:pt x="277" y="56"/>
                  </a:lnTo>
                  <a:cubicBezTo>
                    <a:pt x="423" y="43"/>
                    <a:pt x="747" y="14"/>
                    <a:pt x="829" y="0"/>
                  </a:cubicBezTo>
                  <a:lnTo>
                    <a:pt x="830" y="31"/>
                  </a:lnTo>
                  <a:lnTo>
                    <a:pt x="830" y="31"/>
                  </a:lnTo>
                  <a:cubicBezTo>
                    <a:pt x="830" y="31"/>
                    <a:pt x="827" y="31"/>
                    <a:pt x="834" y="31"/>
                  </a:cubicBezTo>
                  <a:lnTo>
                    <a:pt x="995" y="1147"/>
                  </a:lnTo>
                  <a:lnTo>
                    <a:pt x="995" y="1147"/>
                  </a:lnTo>
                  <a:cubicBezTo>
                    <a:pt x="980" y="1154"/>
                    <a:pt x="967" y="1163"/>
                    <a:pt x="964" y="1173"/>
                  </a:cubicBezTo>
                  <a:lnTo>
                    <a:pt x="964" y="1173"/>
                  </a:lnTo>
                  <a:cubicBezTo>
                    <a:pt x="953" y="1204"/>
                    <a:pt x="993" y="1216"/>
                    <a:pt x="962" y="1250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C0C1F81C-9B9A-024E-BD90-E73C341AE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5775" y="6716866"/>
              <a:ext cx="1013866" cy="786323"/>
            </a:xfrm>
            <a:custGeom>
              <a:avLst/>
              <a:gdLst>
                <a:gd name="T0" fmla="*/ 1551 w 1552"/>
                <a:gd name="T1" fmla="*/ 348 h 1203"/>
                <a:gd name="T2" fmla="*/ 1482 w 1552"/>
                <a:gd name="T3" fmla="*/ 435 h 1203"/>
                <a:gd name="T4" fmla="*/ 1436 w 1552"/>
                <a:gd name="T5" fmla="*/ 542 h 1203"/>
                <a:gd name="T6" fmla="*/ 1362 w 1552"/>
                <a:gd name="T7" fmla="*/ 662 h 1203"/>
                <a:gd name="T8" fmla="*/ 1347 w 1552"/>
                <a:gd name="T9" fmla="*/ 629 h 1203"/>
                <a:gd name="T10" fmla="*/ 1346 w 1552"/>
                <a:gd name="T11" fmla="*/ 742 h 1203"/>
                <a:gd name="T12" fmla="*/ 1264 w 1552"/>
                <a:gd name="T13" fmla="*/ 782 h 1203"/>
                <a:gd name="T14" fmla="*/ 1206 w 1552"/>
                <a:gd name="T15" fmla="*/ 871 h 1203"/>
                <a:gd name="T16" fmla="*/ 1160 w 1552"/>
                <a:gd name="T17" fmla="*/ 845 h 1203"/>
                <a:gd name="T18" fmla="*/ 1147 w 1552"/>
                <a:gd name="T19" fmla="*/ 886 h 1203"/>
                <a:gd name="T20" fmla="*/ 1069 w 1552"/>
                <a:gd name="T21" fmla="*/ 947 h 1203"/>
                <a:gd name="T22" fmla="*/ 1065 w 1552"/>
                <a:gd name="T23" fmla="*/ 922 h 1203"/>
                <a:gd name="T24" fmla="*/ 1041 w 1552"/>
                <a:gd name="T25" fmla="*/ 982 h 1203"/>
                <a:gd name="T26" fmla="*/ 985 w 1552"/>
                <a:gd name="T27" fmla="*/ 1004 h 1203"/>
                <a:gd name="T28" fmla="*/ 1002 w 1552"/>
                <a:gd name="T29" fmla="*/ 1064 h 1203"/>
                <a:gd name="T30" fmla="*/ 946 w 1552"/>
                <a:gd name="T31" fmla="*/ 1039 h 1203"/>
                <a:gd name="T32" fmla="*/ 965 w 1552"/>
                <a:gd name="T33" fmla="*/ 1118 h 1203"/>
                <a:gd name="T34" fmla="*/ 951 w 1552"/>
                <a:gd name="T35" fmla="*/ 1161 h 1203"/>
                <a:gd name="T36" fmla="*/ 927 w 1552"/>
                <a:gd name="T37" fmla="*/ 1202 h 1203"/>
                <a:gd name="T38" fmla="*/ 890 w 1552"/>
                <a:gd name="T39" fmla="*/ 1170 h 1203"/>
                <a:gd name="T40" fmla="*/ 871 w 1552"/>
                <a:gd name="T41" fmla="*/ 1155 h 1203"/>
                <a:gd name="T42" fmla="*/ 818 w 1552"/>
                <a:gd name="T43" fmla="*/ 1121 h 1203"/>
                <a:gd name="T44" fmla="*/ 799 w 1552"/>
                <a:gd name="T45" fmla="*/ 1079 h 1203"/>
                <a:gd name="T46" fmla="*/ 791 w 1552"/>
                <a:gd name="T47" fmla="*/ 1052 h 1203"/>
                <a:gd name="T48" fmla="*/ 764 w 1552"/>
                <a:gd name="T49" fmla="*/ 1033 h 1203"/>
                <a:gd name="T50" fmla="*/ 749 w 1552"/>
                <a:gd name="T51" fmla="*/ 1007 h 1203"/>
                <a:gd name="T52" fmla="*/ 726 w 1552"/>
                <a:gd name="T53" fmla="*/ 987 h 1203"/>
                <a:gd name="T54" fmla="*/ 708 w 1552"/>
                <a:gd name="T55" fmla="*/ 942 h 1203"/>
                <a:gd name="T56" fmla="*/ 696 w 1552"/>
                <a:gd name="T57" fmla="*/ 919 h 1203"/>
                <a:gd name="T58" fmla="*/ 689 w 1552"/>
                <a:gd name="T59" fmla="*/ 889 h 1203"/>
                <a:gd name="T60" fmla="*/ 662 w 1552"/>
                <a:gd name="T61" fmla="*/ 840 h 1203"/>
                <a:gd name="T62" fmla="*/ 609 w 1552"/>
                <a:gd name="T63" fmla="*/ 805 h 1203"/>
                <a:gd name="T64" fmla="*/ 563 w 1552"/>
                <a:gd name="T65" fmla="*/ 775 h 1203"/>
                <a:gd name="T66" fmla="*/ 450 w 1552"/>
                <a:gd name="T67" fmla="*/ 679 h 1203"/>
                <a:gd name="T68" fmla="*/ 377 w 1552"/>
                <a:gd name="T69" fmla="*/ 626 h 1203"/>
                <a:gd name="T70" fmla="*/ 319 w 1552"/>
                <a:gd name="T71" fmla="*/ 573 h 1203"/>
                <a:gd name="T72" fmla="*/ 256 w 1552"/>
                <a:gd name="T73" fmla="*/ 505 h 1203"/>
                <a:gd name="T74" fmla="*/ 194 w 1552"/>
                <a:gd name="T75" fmla="*/ 421 h 1203"/>
                <a:gd name="T76" fmla="*/ 156 w 1552"/>
                <a:gd name="T77" fmla="*/ 371 h 1203"/>
                <a:gd name="T78" fmla="*/ 130 w 1552"/>
                <a:gd name="T79" fmla="*/ 364 h 1203"/>
                <a:gd name="T80" fmla="*/ 107 w 1552"/>
                <a:gd name="T81" fmla="*/ 337 h 1203"/>
                <a:gd name="T82" fmla="*/ 53 w 1552"/>
                <a:gd name="T83" fmla="*/ 334 h 1203"/>
                <a:gd name="T84" fmla="*/ 8 w 1552"/>
                <a:gd name="T85" fmla="*/ 265 h 1203"/>
                <a:gd name="T86" fmla="*/ 15 w 1552"/>
                <a:gd name="T87" fmla="*/ 216 h 1203"/>
                <a:gd name="T88" fmla="*/ 23 w 1552"/>
                <a:gd name="T89" fmla="*/ 182 h 1203"/>
                <a:gd name="T90" fmla="*/ 51 w 1552"/>
                <a:gd name="T91" fmla="*/ 134 h 1203"/>
                <a:gd name="T92" fmla="*/ 68 w 1552"/>
                <a:gd name="T93" fmla="*/ 116 h 1203"/>
                <a:gd name="T94" fmla="*/ 118 w 1552"/>
                <a:gd name="T95" fmla="*/ 94 h 1203"/>
                <a:gd name="T96" fmla="*/ 145 w 1552"/>
                <a:gd name="T97" fmla="*/ 90 h 1203"/>
                <a:gd name="T98" fmla="*/ 168 w 1552"/>
                <a:gd name="T99" fmla="*/ 79 h 1203"/>
                <a:gd name="T100" fmla="*/ 221 w 1552"/>
                <a:gd name="T101" fmla="*/ 71 h 1203"/>
                <a:gd name="T102" fmla="*/ 266 w 1552"/>
                <a:gd name="T103" fmla="*/ 41 h 1203"/>
                <a:gd name="T104" fmla="*/ 320 w 1552"/>
                <a:gd name="T105" fmla="*/ 37 h 1203"/>
                <a:gd name="T106" fmla="*/ 658 w 1552"/>
                <a:gd name="T107" fmla="*/ 0 h 1203"/>
                <a:gd name="T108" fmla="*/ 677 w 1552"/>
                <a:gd name="T109" fmla="*/ 41 h 1203"/>
                <a:gd name="T110" fmla="*/ 712 w 1552"/>
                <a:gd name="T111" fmla="*/ 37 h 1203"/>
                <a:gd name="T112" fmla="*/ 1122 w 1552"/>
                <a:gd name="T113" fmla="*/ 60 h 1203"/>
                <a:gd name="T114" fmla="*/ 1551 w 1552"/>
                <a:gd name="T115" fmla="*/ 348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2" h="1203">
                  <a:moveTo>
                    <a:pt x="1551" y="348"/>
                  </a:moveTo>
                  <a:lnTo>
                    <a:pt x="1551" y="348"/>
                  </a:lnTo>
                  <a:cubicBezTo>
                    <a:pt x="1524" y="376"/>
                    <a:pt x="1499" y="399"/>
                    <a:pt x="1482" y="435"/>
                  </a:cubicBezTo>
                  <a:lnTo>
                    <a:pt x="1482" y="435"/>
                  </a:lnTo>
                  <a:cubicBezTo>
                    <a:pt x="1466" y="471"/>
                    <a:pt x="1453" y="506"/>
                    <a:pt x="1436" y="542"/>
                  </a:cubicBezTo>
                  <a:lnTo>
                    <a:pt x="1436" y="542"/>
                  </a:lnTo>
                  <a:cubicBezTo>
                    <a:pt x="1418" y="580"/>
                    <a:pt x="1407" y="644"/>
                    <a:pt x="1362" y="662"/>
                  </a:cubicBezTo>
                  <a:lnTo>
                    <a:pt x="1362" y="662"/>
                  </a:lnTo>
                  <a:cubicBezTo>
                    <a:pt x="1358" y="651"/>
                    <a:pt x="1353" y="639"/>
                    <a:pt x="1347" y="629"/>
                  </a:cubicBezTo>
                  <a:lnTo>
                    <a:pt x="1347" y="629"/>
                  </a:lnTo>
                  <a:cubicBezTo>
                    <a:pt x="1304" y="649"/>
                    <a:pt x="1341" y="712"/>
                    <a:pt x="1346" y="742"/>
                  </a:cubicBezTo>
                  <a:lnTo>
                    <a:pt x="1346" y="742"/>
                  </a:lnTo>
                  <a:cubicBezTo>
                    <a:pt x="1303" y="744"/>
                    <a:pt x="1278" y="730"/>
                    <a:pt x="1264" y="782"/>
                  </a:cubicBezTo>
                  <a:lnTo>
                    <a:pt x="1264" y="782"/>
                  </a:lnTo>
                  <a:cubicBezTo>
                    <a:pt x="1255" y="817"/>
                    <a:pt x="1248" y="854"/>
                    <a:pt x="1206" y="871"/>
                  </a:cubicBezTo>
                  <a:lnTo>
                    <a:pt x="1206" y="871"/>
                  </a:lnTo>
                  <a:cubicBezTo>
                    <a:pt x="1196" y="856"/>
                    <a:pt x="1181" y="839"/>
                    <a:pt x="1160" y="845"/>
                  </a:cubicBezTo>
                  <a:lnTo>
                    <a:pt x="1160" y="845"/>
                  </a:lnTo>
                  <a:cubicBezTo>
                    <a:pt x="1130" y="852"/>
                    <a:pt x="1147" y="866"/>
                    <a:pt x="1147" y="886"/>
                  </a:cubicBezTo>
                  <a:lnTo>
                    <a:pt x="1147" y="886"/>
                  </a:lnTo>
                  <a:cubicBezTo>
                    <a:pt x="1148" y="918"/>
                    <a:pt x="1107" y="947"/>
                    <a:pt x="1069" y="947"/>
                  </a:cubicBezTo>
                  <a:lnTo>
                    <a:pt x="1069" y="947"/>
                  </a:lnTo>
                  <a:cubicBezTo>
                    <a:pt x="1068" y="939"/>
                    <a:pt x="1065" y="931"/>
                    <a:pt x="1065" y="922"/>
                  </a:cubicBezTo>
                  <a:lnTo>
                    <a:pt x="1065" y="922"/>
                  </a:lnTo>
                  <a:cubicBezTo>
                    <a:pt x="1059" y="941"/>
                    <a:pt x="1056" y="969"/>
                    <a:pt x="1041" y="982"/>
                  </a:cubicBezTo>
                  <a:lnTo>
                    <a:pt x="1041" y="982"/>
                  </a:lnTo>
                  <a:cubicBezTo>
                    <a:pt x="1024" y="996"/>
                    <a:pt x="995" y="981"/>
                    <a:pt x="985" y="1004"/>
                  </a:cubicBezTo>
                  <a:lnTo>
                    <a:pt x="985" y="1004"/>
                  </a:lnTo>
                  <a:cubicBezTo>
                    <a:pt x="975" y="1030"/>
                    <a:pt x="1017" y="1040"/>
                    <a:pt x="1002" y="1064"/>
                  </a:cubicBezTo>
                  <a:lnTo>
                    <a:pt x="1002" y="1064"/>
                  </a:lnTo>
                  <a:cubicBezTo>
                    <a:pt x="985" y="1089"/>
                    <a:pt x="950" y="1060"/>
                    <a:pt x="946" y="1039"/>
                  </a:cubicBezTo>
                  <a:lnTo>
                    <a:pt x="946" y="1039"/>
                  </a:lnTo>
                  <a:cubicBezTo>
                    <a:pt x="917" y="1060"/>
                    <a:pt x="973" y="1092"/>
                    <a:pt x="965" y="1118"/>
                  </a:cubicBezTo>
                  <a:lnTo>
                    <a:pt x="965" y="1118"/>
                  </a:lnTo>
                  <a:cubicBezTo>
                    <a:pt x="947" y="1124"/>
                    <a:pt x="955" y="1146"/>
                    <a:pt x="951" y="1161"/>
                  </a:cubicBezTo>
                  <a:lnTo>
                    <a:pt x="951" y="1161"/>
                  </a:lnTo>
                  <a:cubicBezTo>
                    <a:pt x="946" y="1176"/>
                    <a:pt x="937" y="1191"/>
                    <a:pt x="927" y="1202"/>
                  </a:cubicBezTo>
                  <a:lnTo>
                    <a:pt x="927" y="1202"/>
                  </a:lnTo>
                  <a:cubicBezTo>
                    <a:pt x="915" y="1191"/>
                    <a:pt x="904" y="1180"/>
                    <a:pt x="890" y="1170"/>
                  </a:cubicBezTo>
                  <a:lnTo>
                    <a:pt x="890" y="1170"/>
                  </a:lnTo>
                  <a:cubicBezTo>
                    <a:pt x="883" y="1167"/>
                    <a:pt x="875" y="1163"/>
                    <a:pt x="871" y="1155"/>
                  </a:cubicBezTo>
                  <a:lnTo>
                    <a:pt x="871" y="1155"/>
                  </a:lnTo>
                  <a:cubicBezTo>
                    <a:pt x="852" y="1136"/>
                    <a:pt x="841" y="1128"/>
                    <a:pt x="818" y="1121"/>
                  </a:cubicBezTo>
                  <a:lnTo>
                    <a:pt x="818" y="1121"/>
                  </a:lnTo>
                  <a:cubicBezTo>
                    <a:pt x="795" y="1113"/>
                    <a:pt x="803" y="1098"/>
                    <a:pt x="799" y="1079"/>
                  </a:cubicBezTo>
                  <a:lnTo>
                    <a:pt x="799" y="1079"/>
                  </a:lnTo>
                  <a:cubicBezTo>
                    <a:pt x="799" y="1072"/>
                    <a:pt x="795" y="1060"/>
                    <a:pt x="791" y="1052"/>
                  </a:cubicBezTo>
                  <a:lnTo>
                    <a:pt x="791" y="1052"/>
                  </a:lnTo>
                  <a:cubicBezTo>
                    <a:pt x="784" y="1045"/>
                    <a:pt x="772" y="1041"/>
                    <a:pt x="764" y="1033"/>
                  </a:cubicBezTo>
                  <a:lnTo>
                    <a:pt x="764" y="1033"/>
                  </a:lnTo>
                  <a:cubicBezTo>
                    <a:pt x="761" y="1022"/>
                    <a:pt x="757" y="1014"/>
                    <a:pt x="749" y="1007"/>
                  </a:cubicBezTo>
                  <a:lnTo>
                    <a:pt x="749" y="1007"/>
                  </a:lnTo>
                  <a:cubicBezTo>
                    <a:pt x="746" y="995"/>
                    <a:pt x="734" y="995"/>
                    <a:pt x="726" y="987"/>
                  </a:cubicBezTo>
                  <a:lnTo>
                    <a:pt x="726" y="987"/>
                  </a:lnTo>
                  <a:cubicBezTo>
                    <a:pt x="715" y="976"/>
                    <a:pt x="715" y="957"/>
                    <a:pt x="708" y="942"/>
                  </a:cubicBezTo>
                  <a:lnTo>
                    <a:pt x="708" y="942"/>
                  </a:lnTo>
                  <a:cubicBezTo>
                    <a:pt x="704" y="934"/>
                    <a:pt x="696" y="927"/>
                    <a:pt x="696" y="919"/>
                  </a:cubicBezTo>
                  <a:lnTo>
                    <a:pt x="696" y="919"/>
                  </a:lnTo>
                  <a:cubicBezTo>
                    <a:pt x="692" y="908"/>
                    <a:pt x="692" y="896"/>
                    <a:pt x="689" y="889"/>
                  </a:cubicBezTo>
                  <a:lnTo>
                    <a:pt x="689" y="889"/>
                  </a:lnTo>
                  <a:cubicBezTo>
                    <a:pt x="681" y="873"/>
                    <a:pt x="673" y="847"/>
                    <a:pt x="662" y="840"/>
                  </a:cubicBezTo>
                  <a:lnTo>
                    <a:pt x="662" y="840"/>
                  </a:lnTo>
                  <a:cubicBezTo>
                    <a:pt x="643" y="828"/>
                    <a:pt x="624" y="820"/>
                    <a:pt x="609" y="805"/>
                  </a:cubicBezTo>
                  <a:lnTo>
                    <a:pt x="609" y="805"/>
                  </a:lnTo>
                  <a:cubicBezTo>
                    <a:pt x="593" y="793"/>
                    <a:pt x="582" y="782"/>
                    <a:pt x="563" y="775"/>
                  </a:cubicBezTo>
                  <a:lnTo>
                    <a:pt x="563" y="775"/>
                  </a:lnTo>
                  <a:cubicBezTo>
                    <a:pt x="507" y="752"/>
                    <a:pt x="494" y="711"/>
                    <a:pt x="450" y="679"/>
                  </a:cubicBezTo>
                  <a:lnTo>
                    <a:pt x="450" y="679"/>
                  </a:lnTo>
                  <a:cubicBezTo>
                    <a:pt x="425" y="660"/>
                    <a:pt x="403" y="641"/>
                    <a:pt x="377" y="626"/>
                  </a:cubicBezTo>
                  <a:lnTo>
                    <a:pt x="377" y="626"/>
                  </a:lnTo>
                  <a:cubicBezTo>
                    <a:pt x="356" y="611"/>
                    <a:pt x="342" y="587"/>
                    <a:pt x="319" y="573"/>
                  </a:cubicBezTo>
                  <a:lnTo>
                    <a:pt x="319" y="573"/>
                  </a:lnTo>
                  <a:cubicBezTo>
                    <a:pt x="275" y="545"/>
                    <a:pt x="272" y="556"/>
                    <a:pt x="256" y="505"/>
                  </a:cubicBezTo>
                  <a:lnTo>
                    <a:pt x="256" y="505"/>
                  </a:lnTo>
                  <a:cubicBezTo>
                    <a:pt x="245" y="466"/>
                    <a:pt x="212" y="456"/>
                    <a:pt x="194" y="421"/>
                  </a:cubicBezTo>
                  <a:lnTo>
                    <a:pt x="194" y="421"/>
                  </a:lnTo>
                  <a:cubicBezTo>
                    <a:pt x="186" y="406"/>
                    <a:pt x="171" y="379"/>
                    <a:pt x="156" y="371"/>
                  </a:cubicBezTo>
                  <a:lnTo>
                    <a:pt x="156" y="371"/>
                  </a:lnTo>
                  <a:cubicBezTo>
                    <a:pt x="145" y="368"/>
                    <a:pt x="141" y="375"/>
                    <a:pt x="130" y="364"/>
                  </a:cubicBezTo>
                  <a:lnTo>
                    <a:pt x="130" y="364"/>
                  </a:lnTo>
                  <a:cubicBezTo>
                    <a:pt x="122" y="353"/>
                    <a:pt x="118" y="345"/>
                    <a:pt x="107" y="337"/>
                  </a:cubicBezTo>
                  <a:lnTo>
                    <a:pt x="107" y="337"/>
                  </a:lnTo>
                  <a:cubicBezTo>
                    <a:pt x="88" y="330"/>
                    <a:pt x="73" y="337"/>
                    <a:pt x="53" y="334"/>
                  </a:cubicBezTo>
                  <a:lnTo>
                    <a:pt x="53" y="334"/>
                  </a:lnTo>
                  <a:cubicBezTo>
                    <a:pt x="23" y="326"/>
                    <a:pt x="15" y="288"/>
                    <a:pt x="8" y="265"/>
                  </a:cubicBezTo>
                  <a:lnTo>
                    <a:pt x="8" y="265"/>
                  </a:lnTo>
                  <a:cubicBezTo>
                    <a:pt x="0" y="246"/>
                    <a:pt x="4" y="234"/>
                    <a:pt x="15" y="216"/>
                  </a:cubicBezTo>
                  <a:lnTo>
                    <a:pt x="15" y="216"/>
                  </a:lnTo>
                  <a:cubicBezTo>
                    <a:pt x="19" y="204"/>
                    <a:pt x="19" y="196"/>
                    <a:pt x="23" y="182"/>
                  </a:cubicBezTo>
                  <a:lnTo>
                    <a:pt x="23" y="182"/>
                  </a:lnTo>
                  <a:cubicBezTo>
                    <a:pt x="28" y="166"/>
                    <a:pt x="39" y="148"/>
                    <a:pt x="51" y="134"/>
                  </a:cubicBezTo>
                  <a:lnTo>
                    <a:pt x="51" y="134"/>
                  </a:lnTo>
                  <a:cubicBezTo>
                    <a:pt x="57" y="128"/>
                    <a:pt x="63" y="122"/>
                    <a:pt x="68" y="116"/>
                  </a:cubicBezTo>
                  <a:lnTo>
                    <a:pt x="68" y="116"/>
                  </a:lnTo>
                  <a:cubicBezTo>
                    <a:pt x="80" y="105"/>
                    <a:pt x="103" y="98"/>
                    <a:pt x="118" y="94"/>
                  </a:cubicBezTo>
                  <a:lnTo>
                    <a:pt x="118" y="94"/>
                  </a:lnTo>
                  <a:cubicBezTo>
                    <a:pt x="130" y="94"/>
                    <a:pt x="137" y="94"/>
                    <a:pt x="145" y="90"/>
                  </a:cubicBezTo>
                  <a:lnTo>
                    <a:pt x="145" y="90"/>
                  </a:lnTo>
                  <a:cubicBezTo>
                    <a:pt x="153" y="90"/>
                    <a:pt x="160" y="82"/>
                    <a:pt x="168" y="79"/>
                  </a:cubicBezTo>
                  <a:lnTo>
                    <a:pt x="168" y="79"/>
                  </a:lnTo>
                  <a:cubicBezTo>
                    <a:pt x="186" y="71"/>
                    <a:pt x="202" y="82"/>
                    <a:pt x="221" y="71"/>
                  </a:cubicBezTo>
                  <a:lnTo>
                    <a:pt x="221" y="71"/>
                  </a:lnTo>
                  <a:cubicBezTo>
                    <a:pt x="236" y="63"/>
                    <a:pt x="247" y="44"/>
                    <a:pt x="266" y="41"/>
                  </a:cubicBezTo>
                  <a:lnTo>
                    <a:pt x="266" y="41"/>
                  </a:lnTo>
                  <a:cubicBezTo>
                    <a:pt x="282" y="37"/>
                    <a:pt x="305" y="37"/>
                    <a:pt x="320" y="37"/>
                  </a:cubicBezTo>
                  <a:lnTo>
                    <a:pt x="320" y="37"/>
                  </a:lnTo>
                  <a:cubicBezTo>
                    <a:pt x="342" y="37"/>
                    <a:pt x="354" y="30"/>
                    <a:pt x="369" y="18"/>
                  </a:cubicBezTo>
                  <a:lnTo>
                    <a:pt x="658" y="0"/>
                  </a:lnTo>
                  <a:lnTo>
                    <a:pt x="658" y="0"/>
                  </a:lnTo>
                  <a:cubicBezTo>
                    <a:pt x="666" y="15"/>
                    <a:pt x="662" y="37"/>
                    <a:pt x="677" y="41"/>
                  </a:cubicBezTo>
                  <a:lnTo>
                    <a:pt x="677" y="41"/>
                  </a:lnTo>
                  <a:cubicBezTo>
                    <a:pt x="689" y="41"/>
                    <a:pt x="700" y="37"/>
                    <a:pt x="712" y="37"/>
                  </a:cubicBezTo>
                  <a:lnTo>
                    <a:pt x="772" y="116"/>
                  </a:lnTo>
                  <a:lnTo>
                    <a:pt x="1122" y="60"/>
                  </a:lnTo>
                  <a:lnTo>
                    <a:pt x="1122" y="52"/>
                  </a:lnTo>
                  <a:lnTo>
                    <a:pt x="1551" y="348"/>
                  </a:ln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DA72388F-8D34-5944-B5D4-60A3E02F6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7619" y="7491669"/>
              <a:ext cx="1091636" cy="1016746"/>
            </a:xfrm>
            <a:custGeom>
              <a:avLst/>
              <a:gdLst>
                <a:gd name="T0" fmla="*/ 1547 w 1673"/>
                <a:gd name="T1" fmla="*/ 1374 h 1555"/>
                <a:gd name="T2" fmla="*/ 1619 w 1673"/>
                <a:gd name="T3" fmla="*/ 1471 h 1555"/>
                <a:gd name="T4" fmla="*/ 1475 w 1673"/>
                <a:gd name="T5" fmla="*/ 1421 h 1555"/>
                <a:gd name="T6" fmla="*/ 1420 w 1673"/>
                <a:gd name="T7" fmla="*/ 1434 h 1555"/>
                <a:gd name="T8" fmla="*/ 1373 w 1673"/>
                <a:gd name="T9" fmla="*/ 1489 h 1555"/>
                <a:gd name="T10" fmla="*/ 1322 w 1673"/>
                <a:gd name="T11" fmla="*/ 1487 h 1555"/>
                <a:gd name="T12" fmla="*/ 1196 w 1673"/>
                <a:gd name="T13" fmla="*/ 1494 h 1555"/>
                <a:gd name="T14" fmla="*/ 1065 w 1673"/>
                <a:gd name="T15" fmla="*/ 1502 h 1555"/>
                <a:gd name="T16" fmla="*/ 1000 w 1673"/>
                <a:gd name="T17" fmla="*/ 1415 h 1555"/>
                <a:gd name="T18" fmla="*/ 869 w 1673"/>
                <a:gd name="T19" fmla="*/ 1346 h 1555"/>
                <a:gd name="T20" fmla="*/ 727 w 1673"/>
                <a:gd name="T21" fmla="*/ 1334 h 1555"/>
                <a:gd name="T22" fmla="*/ 631 w 1673"/>
                <a:gd name="T23" fmla="*/ 1343 h 1555"/>
                <a:gd name="T24" fmla="*/ 457 w 1673"/>
                <a:gd name="T25" fmla="*/ 1338 h 1555"/>
                <a:gd name="T26" fmla="*/ 362 w 1673"/>
                <a:gd name="T27" fmla="*/ 1293 h 1555"/>
                <a:gd name="T28" fmla="*/ 108 w 1673"/>
                <a:gd name="T29" fmla="*/ 1332 h 1555"/>
                <a:gd name="T30" fmla="*/ 125 w 1673"/>
                <a:gd name="T31" fmla="*/ 1313 h 1555"/>
                <a:gd name="T32" fmla="*/ 143 w 1673"/>
                <a:gd name="T33" fmla="*/ 1257 h 1555"/>
                <a:gd name="T34" fmla="*/ 156 w 1673"/>
                <a:gd name="T35" fmla="*/ 1220 h 1555"/>
                <a:gd name="T36" fmla="*/ 141 w 1673"/>
                <a:gd name="T37" fmla="*/ 1140 h 1555"/>
                <a:gd name="T38" fmla="*/ 151 w 1673"/>
                <a:gd name="T39" fmla="*/ 1064 h 1555"/>
                <a:gd name="T40" fmla="*/ 149 w 1673"/>
                <a:gd name="T41" fmla="*/ 979 h 1555"/>
                <a:gd name="T42" fmla="*/ 169 w 1673"/>
                <a:gd name="T43" fmla="*/ 935 h 1555"/>
                <a:gd name="T44" fmla="*/ 186 w 1673"/>
                <a:gd name="T45" fmla="*/ 876 h 1555"/>
                <a:gd name="T46" fmla="*/ 170 w 1673"/>
                <a:gd name="T47" fmla="*/ 814 h 1555"/>
                <a:gd name="T48" fmla="*/ 164 w 1673"/>
                <a:gd name="T49" fmla="*/ 772 h 1555"/>
                <a:gd name="T50" fmla="*/ 152 w 1673"/>
                <a:gd name="T51" fmla="*/ 668 h 1555"/>
                <a:gd name="T52" fmla="*/ 115 w 1673"/>
                <a:gd name="T53" fmla="*/ 614 h 1555"/>
                <a:gd name="T54" fmla="*/ 89 w 1673"/>
                <a:gd name="T55" fmla="*/ 564 h 1555"/>
                <a:gd name="T56" fmla="*/ 60 w 1673"/>
                <a:gd name="T57" fmla="*/ 493 h 1555"/>
                <a:gd name="T58" fmla="*/ 12 w 1673"/>
                <a:gd name="T59" fmla="*/ 403 h 1555"/>
                <a:gd name="T60" fmla="*/ 965 w 1673"/>
                <a:gd name="T61" fmla="*/ 26 h 1555"/>
                <a:gd name="T62" fmla="*/ 970 w 1673"/>
                <a:gd name="T63" fmla="*/ 74 h 1555"/>
                <a:gd name="T64" fmla="*/ 1034 w 1673"/>
                <a:gd name="T65" fmla="*/ 159 h 1555"/>
                <a:gd name="T66" fmla="*/ 1013 w 1673"/>
                <a:gd name="T67" fmla="*/ 249 h 1555"/>
                <a:gd name="T68" fmla="*/ 1016 w 1673"/>
                <a:gd name="T69" fmla="*/ 322 h 1555"/>
                <a:gd name="T70" fmla="*/ 995 w 1673"/>
                <a:gd name="T71" fmla="*/ 373 h 1555"/>
                <a:gd name="T72" fmla="*/ 939 w 1673"/>
                <a:gd name="T73" fmla="*/ 453 h 1555"/>
                <a:gd name="T74" fmla="*/ 902 w 1673"/>
                <a:gd name="T75" fmla="*/ 502 h 1555"/>
                <a:gd name="T76" fmla="*/ 873 w 1673"/>
                <a:gd name="T77" fmla="*/ 563 h 1555"/>
                <a:gd name="T78" fmla="*/ 863 w 1673"/>
                <a:gd name="T79" fmla="*/ 636 h 1555"/>
                <a:gd name="T80" fmla="*/ 838 w 1673"/>
                <a:gd name="T81" fmla="*/ 736 h 1555"/>
                <a:gd name="T82" fmla="*/ 915 w 1673"/>
                <a:gd name="T83" fmla="*/ 812 h 1555"/>
                <a:gd name="T84" fmla="*/ 1313 w 1673"/>
                <a:gd name="T85" fmla="*/ 786 h 1555"/>
                <a:gd name="T86" fmla="*/ 1434 w 1673"/>
                <a:gd name="T87" fmla="*/ 859 h 1555"/>
                <a:gd name="T88" fmla="*/ 1446 w 1673"/>
                <a:gd name="T89" fmla="*/ 948 h 1555"/>
                <a:gd name="T90" fmla="*/ 1507 w 1673"/>
                <a:gd name="T91" fmla="*/ 1010 h 1555"/>
                <a:gd name="T92" fmla="*/ 1536 w 1673"/>
                <a:gd name="T93" fmla="*/ 1095 h 1555"/>
                <a:gd name="T94" fmla="*/ 1607 w 1673"/>
                <a:gd name="T95" fmla="*/ 1138 h 1555"/>
                <a:gd name="T96" fmla="*/ 1654 w 1673"/>
                <a:gd name="T97" fmla="*/ 1204 h 1555"/>
                <a:gd name="T98" fmla="*/ 1572 w 1673"/>
                <a:gd name="T99" fmla="*/ 1324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73" h="1555">
                  <a:moveTo>
                    <a:pt x="1572" y="1324"/>
                  </a:moveTo>
                  <a:lnTo>
                    <a:pt x="1572" y="1324"/>
                  </a:lnTo>
                  <a:cubicBezTo>
                    <a:pt x="1560" y="1343"/>
                    <a:pt x="1540" y="1350"/>
                    <a:pt x="1547" y="1374"/>
                  </a:cubicBezTo>
                  <a:lnTo>
                    <a:pt x="1547" y="1374"/>
                  </a:lnTo>
                  <a:cubicBezTo>
                    <a:pt x="1572" y="1389"/>
                    <a:pt x="1590" y="1410"/>
                    <a:pt x="1612" y="1428"/>
                  </a:cubicBezTo>
                  <a:lnTo>
                    <a:pt x="1612" y="1428"/>
                  </a:lnTo>
                  <a:cubicBezTo>
                    <a:pt x="1626" y="1440"/>
                    <a:pt x="1666" y="1478"/>
                    <a:pt x="1619" y="1471"/>
                  </a:cubicBezTo>
                  <a:lnTo>
                    <a:pt x="1619" y="1471"/>
                  </a:lnTo>
                  <a:cubicBezTo>
                    <a:pt x="1592" y="1466"/>
                    <a:pt x="1578" y="1423"/>
                    <a:pt x="1557" y="1409"/>
                  </a:cubicBezTo>
                  <a:lnTo>
                    <a:pt x="1557" y="1409"/>
                  </a:lnTo>
                  <a:cubicBezTo>
                    <a:pt x="1528" y="1391"/>
                    <a:pt x="1509" y="1418"/>
                    <a:pt x="1475" y="1421"/>
                  </a:cubicBezTo>
                  <a:lnTo>
                    <a:pt x="1475" y="1421"/>
                  </a:lnTo>
                  <a:cubicBezTo>
                    <a:pt x="1472" y="1403"/>
                    <a:pt x="1491" y="1350"/>
                    <a:pt x="1454" y="1355"/>
                  </a:cubicBezTo>
                  <a:lnTo>
                    <a:pt x="1454" y="1355"/>
                  </a:lnTo>
                  <a:cubicBezTo>
                    <a:pt x="1430" y="1358"/>
                    <a:pt x="1424" y="1415"/>
                    <a:pt x="1420" y="1434"/>
                  </a:cubicBezTo>
                  <a:lnTo>
                    <a:pt x="1420" y="1434"/>
                  </a:lnTo>
                  <a:cubicBezTo>
                    <a:pt x="1418" y="1445"/>
                    <a:pt x="1417" y="1464"/>
                    <a:pt x="1410" y="1474"/>
                  </a:cubicBezTo>
                  <a:lnTo>
                    <a:pt x="1410" y="1474"/>
                  </a:lnTo>
                  <a:cubicBezTo>
                    <a:pt x="1397" y="1491"/>
                    <a:pt x="1388" y="1480"/>
                    <a:pt x="1373" y="1489"/>
                  </a:cubicBezTo>
                  <a:lnTo>
                    <a:pt x="1373" y="1489"/>
                  </a:lnTo>
                  <a:cubicBezTo>
                    <a:pt x="1358" y="1498"/>
                    <a:pt x="1342" y="1554"/>
                    <a:pt x="1321" y="1518"/>
                  </a:cubicBezTo>
                  <a:lnTo>
                    <a:pt x="1321" y="1518"/>
                  </a:lnTo>
                  <a:cubicBezTo>
                    <a:pt x="1315" y="1508"/>
                    <a:pt x="1333" y="1495"/>
                    <a:pt x="1322" y="1487"/>
                  </a:cubicBezTo>
                  <a:lnTo>
                    <a:pt x="1322" y="1487"/>
                  </a:lnTo>
                  <a:cubicBezTo>
                    <a:pt x="1315" y="1483"/>
                    <a:pt x="1281" y="1497"/>
                    <a:pt x="1272" y="1497"/>
                  </a:cubicBezTo>
                  <a:lnTo>
                    <a:pt x="1272" y="1497"/>
                  </a:lnTo>
                  <a:cubicBezTo>
                    <a:pt x="1251" y="1499"/>
                    <a:pt x="1214" y="1482"/>
                    <a:pt x="1196" y="1494"/>
                  </a:cubicBezTo>
                  <a:lnTo>
                    <a:pt x="1196" y="1494"/>
                  </a:lnTo>
                  <a:cubicBezTo>
                    <a:pt x="1165" y="1514"/>
                    <a:pt x="1189" y="1549"/>
                    <a:pt x="1138" y="1526"/>
                  </a:cubicBezTo>
                  <a:lnTo>
                    <a:pt x="1138" y="1526"/>
                  </a:lnTo>
                  <a:cubicBezTo>
                    <a:pt x="1112" y="1515"/>
                    <a:pt x="1095" y="1505"/>
                    <a:pt x="1065" y="1502"/>
                  </a:cubicBezTo>
                  <a:lnTo>
                    <a:pt x="1065" y="1502"/>
                  </a:lnTo>
                  <a:cubicBezTo>
                    <a:pt x="1034" y="1497"/>
                    <a:pt x="1007" y="1497"/>
                    <a:pt x="977" y="1481"/>
                  </a:cubicBezTo>
                  <a:lnTo>
                    <a:pt x="977" y="1481"/>
                  </a:lnTo>
                  <a:cubicBezTo>
                    <a:pt x="931" y="1454"/>
                    <a:pt x="972" y="1442"/>
                    <a:pt x="1000" y="1415"/>
                  </a:cubicBezTo>
                  <a:lnTo>
                    <a:pt x="1000" y="1415"/>
                  </a:lnTo>
                  <a:cubicBezTo>
                    <a:pt x="968" y="1384"/>
                    <a:pt x="915" y="1378"/>
                    <a:pt x="867" y="1375"/>
                  </a:cubicBezTo>
                  <a:lnTo>
                    <a:pt x="867" y="1375"/>
                  </a:lnTo>
                  <a:cubicBezTo>
                    <a:pt x="866" y="1364"/>
                    <a:pt x="865" y="1354"/>
                    <a:pt x="869" y="1346"/>
                  </a:cubicBezTo>
                  <a:lnTo>
                    <a:pt x="869" y="1346"/>
                  </a:lnTo>
                  <a:cubicBezTo>
                    <a:pt x="834" y="1330"/>
                    <a:pt x="802" y="1363"/>
                    <a:pt x="767" y="1352"/>
                  </a:cubicBezTo>
                  <a:lnTo>
                    <a:pt x="767" y="1352"/>
                  </a:lnTo>
                  <a:cubicBezTo>
                    <a:pt x="750" y="1346"/>
                    <a:pt x="749" y="1331"/>
                    <a:pt x="727" y="1334"/>
                  </a:cubicBezTo>
                  <a:lnTo>
                    <a:pt x="727" y="1334"/>
                  </a:lnTo>
                  <a:cubicBezTo>
                    <a:pt x="713" y="1335"/>
                    <a:pt x="701" y="1350"/>
                    <a:pt x="687" y="1354"/>
                  </a:cubicBezTo>
                  <a:lnTo>
                    <a:pt x="687" y="1354"/>
                  </a:lnTo>
                  <a:cubicBezTo>
                    <a:pt x="661" y="1363"/>
                    <a:pt x="656" y="1353"/>
                    <a:pt x="631" y="1343"/>
                  </a:cubicBezTo>
                  <a:lnTo>
                    <a:pt x="631" y="1343"/>
                  </a:lnTo>
                  <a:cubicBezTo>
                    <a:pt x="607" y="1334"/>
                    <a:pt x="595" y="1340"/>
                    <a:pt x="569" y="1343"/>
                  </a:cubicBezTo>
                  <a:lnTo>
                    <a:pt x="569" y="1343"/>
                  </a:lnTo>
                  <a:cubicBezTo>
                    <a:pt x="534" y="1347"/>
                    <a:pt x="491" y="1344"/>
                    <a:pt x="457" y="1338"/>
                  </a:cubicBezTo>
                  <a:lnTo>
                    <a:pt x="457" y="1338"/>
                  </a:lnTo>
                  <a:cubicBezTo>
                    <a:pt x="440" y="1335"/>
                    <a:pt x="419" y="1331"/>
                    <a:pt x="403" y="1325"/>
                  </a:cubicBezTo>
                  <a:lnTo>
                    <a:pt x="403" y="1325"/>
                  </a:lnTo>
                  <a:cubicBezTo>
                    <a:pt x="386" y="1318"/>
                    <a:pt x="376" y="1300"/>
                    <a:pt x="362" y="1293"/>
                  </a:cubicBezTo>
                  <a:lnTo>
                    <a:pt x="362" y="1293"/>
                  </a:lnTo>
                  <a:cubicBezTo>
                    <a:pt x="336" y="1282"/>
                    <a:pt x="276" y="1306"/>
                    <a:pt x="247" y="1311"/>
                  </a:cubicBezTo>
                  <a:lnTo>
                    <a:pt x="247" y="1311"/>
                  </a:lnTo>
                  <a:cubicBezTo>
                    <a:pt x="199" y="1320"/>
                    <a:pt x="154" y="1323"/>
                    <a:pt x="108" y="1332"/>
                  </a:cubicBezTo>
                  <a:lnTo>
                    <a:pt x="108" y="1332"/>
                  </a:lnTo>
                  <a:cubicBezTo>
                    <a:pt x="109" y="1331"/>
                    <a:pt x="110" y="1329"/>
                    <a:pt x="111" y="1328"/>
                  </a:cubicBezTo>
                  <a:lnTo>
                    <a:pt x="111" y="1328"/>
                  </a:lnTo>
                  <a:cubicBezTo>
                    <a:pt x="116" y="1323"/>
                    <a:pt x="121" y="1317"/>
                    <a:pt x="125" y="1313"/>
                  </a:cubicBezTo>
                  <a:lnTo>
                    <a:pt x="125" y="1313"/>
                  </a:lnTo>
                  <a:cubicBezTo>
                    <a:pt x="126" y="1310"/>
                    <a:pt x="128" y="1306"/>
                    <a:pt x="130" y="1304"/>
                  </a:cubicBezTo>
                  <a:lnTo>
                    <a:pt x="137" y="1296"/>
                  </a:lnTo>
                  <a:lnTo>
                    <a:pt x="137" y="1296"/>
                  </a:lnTo>
                  <a:cubicBezTo>
                    <a:pt x="145" y="1285"/>
                    <a:pt x="143" y="1268"/>
                    <a:pt x="143" y="1257"/>
                  </a:cubicBezTo>
                  <a:lnTo>
                    <a:pt x="143" y="1257"/>
                  </a:lnTo>
                  <a:cubicBezTo>
                    <a:pt x="143" y="1250"/>
                    <a:pt x="142" y="1244"/>
                    <a:pt x="143" y="1239"/>
                  </a:cubicBezTo>
                  <a:lnTo>
                    <a:pt x="143" y="1239"/>
                  </a:lnTo>
                  <a:cubicBezTo>
                    <a:pt x="145" y="1232"/>
                    <a:pt x="152" y="1226"/>
                    <a:pt x="156" y="1220"/>
                  </a:cubicBezTo>
                  <a:lnTo>
                    <a:pt x="156" y="1220"/>
                  </a:lnTo>
                  <a:cubicBezTo>
                    <a:pt x="164" y="1209"/>
                    <a:pt x="165" y="1192"/>
                    <a:pt x="164" y="1179"/>
                  </a:cubicBezTo>
                  <a:lnTo>
                    <a:pt x="164" y="1179"/>
                  </a:lnTo>
                  <a:cubicBezTo>
                    <a:pt x="163" y="1164"/>
                    <a:pt x="149" y="1153"/>
                    <a:pt x="141" y="1140"/>
                  </a:cubicBezTo>
                  <a:lnTo>
                    <a:pt x="141" y="1140"/>
                  </a:lnTo>
                  <a:cubicBezTo>
                    <a:pt x="135" y="1128"/>
                    <a:pt x="126" y="1116"/>
                    <a:pt x="127" y="1101"/>
                  </a:cubicBezTo>
                  <a:lnTo>
                    <a:pt x="127" y="1101"/>
                  </a:lnTo>
                  <a:cubicBezTo>
                    <a:pt x="128" y="1087"/>
                    <a:pt x="146" y="1078"/>
                    <a:pt x="151" y="1064"/>
                  </a:cubicBezTo>
                  <a:lnTo>
                    <a:pt x="151" y="1064"/>
                  </a:lnTo>
                  <a:cubicBezTo>
                    <a:pt x="155" y="1050"/>
                    <a:pt x="147" y="1036"/>
                    <a:pt x="145" y="1023"/>
                  </a:cubicBezTo>
                  <a:lnTo>
                    <a:pt x="145" y="1023"/>
                  </a:lnTo>
                  <a:cubicBezTo>
                    <a:pt x="141" y="1010"/>
                    <a:pt x="142" y="992"/>
                    <a:pt x="149" y="979"/>
                  </a:cubicBezTo>
                  <a:lnTo>
                    <a:pt x="149" y="979"/>
                  </a:lnTo>
                  <a:cubicBezTo>
                    <a:pt x="151" y="971"/>
                    <a:pt x="154" y="964"/>
                    <a:pt x="157" y="956"/>
                  </a:cubicBezTo>
                  <a:lnTo>
                    <a:pt x="157" y="956"/>
                  </a:lnTo>
                  <a:cubicBezTo>
                    <a:pt x="161" y="950"/>
                    <a:pt x="166" y="942"/>
                    <a:pt x="169" y="935"/>
                  </a:cubicBezTo>
                  <a:lnTo>
                    <a:pt x="169" y="935"/>
                  </a:lnTo>
                  <a:cubicBezTo>
                    <a:pt x="174" y="921"/>
                    <a:pt x="170" y="907"/>
                    <a:pt x="173" y="893"/>
                  </a:cubicBezTo>
                  <a:lnTo>
                    <a:pt x="173" y="893"/>
                  </a:lnTo>
                  <a:cubicBezTo>
                    <a:pt x="174" y="885"/>
                    <a:pt x="181" y="883"/>
                    <a:pt x="186" y="876"/>
                  </a:cubicBezTo>
                  <a:lnTo>
                    <a:pt x="186" y="876"/>
                  </a:lnTo>
                  <a:cubicBezTo>
                    <a:pt x="189" y="870"/>
                    <a:pt x="188" y="863"/>
                    <a:pt x="187" y="855"/>
                  </a:cubicBezTo>
                  <a:lnTo>
                    <a:pt x="187" y="855"/>
                  </a:lnTo>
                  <a:cubicBezTo>
                    <a:pt x="184" y="840"/>
                    <a:pt x="176" y="827"/>
                    <a:pt x="170" y="814"/>
                  </a:cubicBezTo>
                  <a:lnTo>
                    <a:pt x="170" y="814"/>
                  </a:lnTo>
                  <a:cubicBezTo>
                    <a:pt x="167" y="808"/>
                    <a:pt x="164" y="800"/>
                    <a:pt x="163" y="794"/>
                  </a:cubicBezTo>
                  <a:lnTo>
                    <a:pt x="163" y="794"/>
                  </a:lnTo>
                  <a:cubicBezTo>
                    <a:pt x="161" y="786"/>
                    <a:pt x="163" y="780"/>
                    <a:pt x="164" y="772"/>
                  </a:cubicBezTo>
                  <a:lnTo>
                    <a:pt x="164" y="772"/>
                  </a:lnTo>
                  <a:cubicBezTo>
                    <a:pt x="166" y="750"/>
                    <a:pt x="175" y="729"/>
                    <a:pt x="170" y="708"/>
                  </a:cubicBezTo>
                  <a:lnTo>
                    <a:pt x="170" y="708"/>
                  </a:lnTo>
                  <a:cubicBezTo>
                    <a:pt x="167" y="694"/>
                    <a:pt x="160" y="680"/>
                    <a:pt x="152" y="668"/>
                  </a:cubicBezTo>
                  <a:lnTo>
                    <a:pt x="152" y="668"/>
                  </a:lnTo>
                  <a:cubicBezTo>
                    <a:pt x="145" y="656"/>
                    <a:pt x="133" y="646"/>
                    <a:pt x="126" y="634"/>
                  </a:cubicBezTo>
                  <a:lnTo>
                    <a:pt x="126" y="634"/>
                  </a:lnTo>
                  <a:cubicBezTo>
                    <a:pt x="122" y="628"/>
                    <a:pt x="118" y="620"/>
                    <a:pt x="115" y="614"/>
                  </a:cubicBezTo>
                  <a:lnTo>
                    <a:pt x="115" y="614"/>
                  </a:lnTo>
                  <a:cubicBezTo>
                    <a:pt x="110" y="609"/>
                    <a:pt x="106" y="604"/>
                    <a:pt x="101" y="597"/>
                  </a:cubicBezTo>
                  <a:lnTo>
                    <a:pt x="101" y="597"/>
                  </a:lnTo>
                  <a:cubicBezTo>
                    <a:pt x="95" y="587"/>
                    <a:pt x="93" y="576"/>
                    <a:pt x="89" y="564"/>
                  </a:cubicBezTo>
                  <a:lnTo>
                    <a:pt x="89" y="564"/>
                  </a:lnTo>
                  <a:cubicBezTo>
                    <a:pt x="86" y="554"/>
                    <a:pt x="89" y="540"/>
                    <a:pt x="83" y="533"/>
                  </a:cubicBezTo>
                  <a:lnTo>
                    <a:pt x="83" y="533"/>
                  </a:lnTo>
                  <a:cubicBezTo>
                    <a:pt x="70" y="518"/>
                    <a:pt x="62" y="515"/>
                    <a:pt x="60" y="493"/>
                  </a:cubicBezTo>
                  <a:lnTo>
                    <a:pt x="60" y="493"/>
                  </a:lnTo>
                  <a:cubicBezTo>
                    <a:pt x="58" y="475"/>
                    <a:pt x="55" y="477"/>
                    <a:pt x="42" y="465"/>
                  </a:cubicBezTo>
                  <a:lnTo>
                    <a:pt x="42" y="465"/>
                  </a:lnTo>
                  <a:cubicBezTo>
                    <a:pt x="28" y="451"/>
                    <a:pt x="10" y="424"/>
                    <a:pt x="12" y="403"/>
                  </a:cubicBezTo>
                  <a:lnTo>
                    <a:pt x="0" y="39"/>
                  </a:lnTo>
                  <a:lnTo>
                    <a:pt x="955" y="0"/>
                  </a:lnTo>
                  <a:lnTo>
                    <a:pt x="955" y="0"/>
                  </a:lnTo>
                  <a:cubicBezTo>
                    <a:pt x="958" y="10"/>
                    <a:pt x="962" y="23"/>
                    <a:pt x="965" y="26"/>
                  </a:cubicBezTo>
                  <a:lnTo>
                    <a:pt x="965" y="26"/>
                  </a:lnTo>
                  <a:cubicBezTo>
                    <a:pt x="974" y="33"/>
                    <a:pt x="996" y="13"/>
                    <a:pt x="998" y="36"/>
                  </a:cubicBezTo>
                  <a:lnTo>
                    <a:pt x="998" y="36"/>
                  </a:lnTo>
                  <a:cubicBezTo>
                    <a:pt x="1000" y="49"/>
                    <a:pt x="973" y="64"/>
                    <a:pt x="970" y="74"/>
                  </a:cubicBezTo>
                  <a:lnTo>
                    <a:pt x="970" y="74"/>
                  </a:lnTo>
                  <a:cubicBezTo>
                    <a:pt x="966" y="87"/>
                    <a:pt x="969" y="143"/>
                    <a:pt x="976" y="154"/>
                  </a:cubicBezTo>
                  <a:lnTo>
                    <a:pt x="976" y="154"/>
                  </a:lnTo>
                  <a:cubicBezTo>
                    <a:pt x="992" y="179"/>
                    <a:pt x="1017" y="147"/>
                    <a:pt x="1034" y="159"/>
                  </a:cubicBezTo>
                  <a:lnTo>
                    <a:pt x="1034" y="159"/>
                  </a:lnTo>
                  <a:cubicBezTo>
                    <a:pt x="1048" y="170"/>
                    <a:pt x="1025" y="208"/>
                    <a:pt x="1021" y="218"/>
                  </a:cubicBezTo>
                  <a:lnTo>
                    <a:pt x="1021" y="218"/>
                  </a:lnTo>
                  <a:cubicBezTo>
                    <a:pt x="1017" y="228"/>
                    <a:pt x="1012" y="238"/>
                    <a:pt x="1013" y="249"/>
                  </a:cubicBezTo>
                  <a:lnTo>
                    <a:pt x="1013" y="249"/>
                  </a:lnTo>
                  <a:cubicBezTo>
                    <a:pt x="1016" y="263"/>
                    <a:pt x="1024" y="262"/>
                    <a:pt x="1028" y="272"/>
                  </a:cubicBezTo>
                  <a:lnTo>
                    <a:pt x="1028" y="272"/>
                  </a:lnTo>
                  <a:cubicBezTo>
                    <a:pt x="1035" y="290"/>
                    <a:pt x="1028" y="305"/>
                    <a:pt x="1016" y="322"/>
                  </a:cubicBezTo>
                  <a:lnTo>
                    <a:pt x="1016" y="322"/>
                  </a:lnTo>
                  <a:cubicBezTo>
                    <a:pt x="1010" y="329"/>
                    <a:pt x="999" y="333"/>
                    <a:pt x="995" y="342"/>
                  </a:cubicBezTo>
                  <a:lnTo>
                    <a:pt x="995" y="342"/>
                  </a:lnTo>
                  <a:cubicBezTo>
                    <a:pt x="988" y="356"/>
                    <a:pt x="995" y="361"/>
                    <a:pt x="995" y="373"/>
                  </a:cubicBezTo>
                  <a:lnTo>
                    <a:pt x="995" y="373"/>
                  </a:lnTo>
                  <a:cubicBezTo>
                    <a:pt x="994" y="399"/>
                    <a:pt x="985" y="393"/>
                    <a:pt x="965" y="406"/>
                  </a:cubicBezTo>
                  <a:lnTo>
                    <a:pt x="965" y="406"/>
                  </a:lnTo>
                  <a:cubicBezTo>
                    <a:pt x="944" y="419"/>
                    <a:pt x="954" y="440"/>
                    <a:pt x="939" y="453"/>
                  </a:cubicBezTo>
                  <a:lnTo>
                    <a:pt x="939" y="453"/>
                  </a:lnTo>
                  <a:cubicBezTo>
                    <a:pt x="926" y="465"/>
                    <a:pt x="905" y="458"/>
                    <a:pt x="901" y="482"/>
                  </a:cubicBezTo>
                  <a:lnTo>
                    <a:pt x="901" y="482"/>
                  </a:lnTo>
                  <a:cubicBezTo>
                    <a:pt x="901" y="488"/>
                    <a:pt x="901" y="496"/>
                    <a:pt x="902" y="502"/>
                  </a:cubicBezTo>
                  <a:lnTo>
                    <a:pt x="902" y="502"/>
                  </a:lnTo>
                  <a:cubicBezTo>
                    <a:pt x="927" y="498"/>
                    <a:pt x="924" y="512"/>
                    <a:pt x="911" y="523"/>
                  </a:cubicBezTo>
                  <a:lnTo>
                    <a:pt x="911" y="523"/>
                  </a:lnTo>
                  <a:cubicBezTo>
                    <a:pt x="900" y="534"/>
                    <a:pt x="870" y="542"/>
                    <a:pt x="873" y="563"/>
                  </a:cubicBezTo>
                  <a:lnTo>
                    <a:pt x="873" y="563"/>
                  </a:lnTo>
                  <a:cubicBezTo>
                    <a:pt x="876" y="581"/>
                    <a:pt x="902" y="574"/>
                    <a:pt x="887" y="594"/>
                  </a:cubicBezTo>
                  <a:lnTo>
                    <a:pt x="887" y="594"/>
                  </a:lnTo>
                  <a:cubicBezTo>
                    <a:pt x="872" y="614"/>
                    <a:pt x="848" y="604"/>
                    <a:pt x="863" y="636"/>
                  </a:cubicBezTo>
                  <a:lnTo>
                    <a:pt x="863" y="636"/>
                  </a:lnTo>
                  <a:cubicBezTo>
                    <a:pt x="872" y="653"/>
                    <a:pt x="890" y="654"/>
                    <a:pt x="869" y="674"/>
                  </a:cubicBezTo>
                  <a:lnTo>
                    <a:pt x="869" y="674"/>
                  </a:lnTo>
                  <a:cubicBezTo>
                    <a:pt x="842" y="700"/>
                    <a:pt x="829" y="697"/>
                    <a:pt x="838" y="736"/>
                  </a:cubicBezTo>
                  <a:lnTo>
                    <a:pt x="838" y="736"/>
                  </a:lnTo>
                  <a:cubicBezTo>
                    <a:pt x="845" y="763"/>
                    <a:pt x="847" y="788"/>
                    <a:pt x="849" y="816"/>
                  </a:cubicBezTo>
                  <a:lnTo>
                    <a:pt x="849" y="816"/>
                  </a:lnTo>
                  <a:cubicBezTo>
                    <a:pt x="867" y="816"/>
                    <a:pt x="899" y="818"/>
                    <a:pt x="915" y="812"/>
                  </a:cubicBezTo>
                  <a:lnTo>
                    <a:pt x="915" y="812"/>
                  </a:lnTo>
                  <a:cubicBezTo>
                    <a:pt x="989" y="807"/>
                    <a:pt x="1064" y="802"/>
                    <a:pt x="1138" y="797"/>
                  </a:cubicBezTo>
                  <a:lnTo>
                    <a:pt x="1138" y="797"/>
                  </a:lnTo>
                  <a:cubicBezTo>
                    <a:pt x="1196" y="793"/>
                    <a:pt x="1254" y="789"/>
                    <a:pt x="1313" y="786"/>
                  </a:cubicBezTo>
                  <a:lnTo>
                    <a:pt x="1313" y="786"/>
                  </a:lnTo>
                  <a:cubicBezTo>
                    <a:pt x="1348" y="784"/>
                    <a:pt x="1401" y="769"/>
                    <a:pt x="1436" y="777"/>
                  </a:cubicBezTo>
                  <a:lnTo>
                    <a:pt x="1436" y="777"/>
                  </a:lnTo>
                  <a:cubicBezTo>
                    <a:pt x="1475" y="786"/>
                    <a:pt x="1446" y="832"/>
                    <a:pt x="1434" y="859"/>
                  </a:cubicBezTo>
                  <a:lnTo>
                    <a:pt x="1434" y="859"/>
                  </a:lnTo>
                  <a:cubicBezTo>
                    <a:pt x="1426" y="873"/>
                    <a:pt x="1418" y="896"/>
                    <a:pt x="1424" y="913"/>
                  </a:cubicBezTo>
                  <a:lnTo>
                    <a:pt x="1424" y="913"/>
                  </a:lnTo>
                  <a:cubicBezTo>
                    <a:pt x="1428" y="926"/>
                    <a:pt x="1441" y="935"/>
                    <a:pt x="1446" y="948"/>
                  </a:cubicBezTo>
                  <a:lnTo>
                    <a:pt x="1446" y="948"/>
                  </a:lnTo>
                  <a:cubicBezTo>
                    <a:pt x="1454" y="965"/>
                    <a:pt x="1451" y="971"/>
                    <a:pt x="1468" y="983"/>
                  </a:cubicBezTo>
                  <a:lnTo>
                    <a:pt x="1468" y="983"/>
                  </a:lnTo>
                  <a:cubicBezTo>
                    <a:pt x="1480" y="993"/>
                    <a:pt x="1495" y="1000"/>
                    <a:pt x="1507" y="1010"/>
                  </a:cubicBezTo>
                  <a:lnTo>
                    <a:pt x="1507" y="1010"/>
                  </a:lnTo>
                  <a:cubicBezTo>
                    <a:pt x="1523" y="1024"/>
                    <a:pt x="1532" y="1044"/>
                    <a:pt x="1535" y="1065"/>
                  </a:cubicBezTo>
                  <a:lnTo>
                    <a:pt x="1535" y="1065"/>
                  </a:lnTo>
                  <a:cubicBezTo>
                    <a:pt x="1536" y="1072"/>
                    <a:pt x="1533" y="1088"/>
                    <a:pt x="1536" y="1095"/>
                  </a:cubicBezTo>
                  <a:lnTo>
                    <a:pt x="1536" y="1095"/>
                  </a:lnTo>
                  <a:cubicBezTo>
                    <a:pt x="1541" y="1102"/>
                    <a:pt x="1557" y="1103"/>
                    <a:pt x="1565" y="1106"/>
                  </a:cubicBezTo>
                  <a:lnTo>
                    <a:pt x="1565" y="1106"/>
                  </a:lnTo>
                  <a:cubicBezTo>
                    <a:pt x="1576" y="1111"/>
                    <a:pt x="1600" y="1127"/>
                    <a:pt x="1607" y="1138"/>
                  </a:cubicBezTo>
                  <a:lnTo>
                    <a:pt x="1607" y="1138"/>
                  </a:lnTo>
                  <a:cubicBezTo>
                    <a:pt x="1605" y="1152"/>
                    <a:pt x="1595" y="1164"/>
                    <a:pt x="1585" y="1174"/>
                  </a:cubicBezTo>
                  <a:lnTo>
                    <a:pt x="1585" y="1174"/>
                  </a:lnTo>
                  <a:cubicBezTo>
                    <a:pt x="1601" y="1194"/>
                    <a:pt x="1642" y="1187"/>
                    <a:pt x="1654" y="1204"/>
                  </a:cubicBezTo>
                  <a:lnTo>
                    <a:pt x="1654" y="1204"/>
                  </a:lnTo>
                  <a:cubicBezTo>
                    <a:pt x="1672" y="1230"/>
                    <a:pt x="1629" y="1252"/>
                    <a:pt x="1612" y="1264"/>
                  </a:cubicBezTo>
                  <a:lnTo>
                    <a:pt x="1612" y="1264"/>
                  </a:lnTo>
                  <a:cubicBezTo>
                    <a:pt x="1589" y="1283"/>
                    <a:pt x="1586" y="1301"/>
                    <a:pt x="1572" y="1324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CF2488E3-EAF8-064C-9636-9433CA83F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4485" y="2992636"/>
              <a:ext cx="2096860" cy="1310537"/>
            </a:xfrm>
            <a:custGeom>
              <a:avLst/>
              <a:gdLst>
                <a:gd name="T0" fmla="*/ 3208 w 3209"/>
                <a:gd name="T1" fmla="*/ 402 h 2007"/>
                <a:gd name="T2" fmla="*/ 3121 w 3209"/>
                <a:gd name="T3" fmla="*/ 1626 h 2007"/>
                <a:gd name="T4" fmla="*/ 3094 w 3209"/>
                <a:gd name="T5" fmla="*/ 2006 h 2007"/>
                <a:gd name="T6" fmla="*/ 1129 w 3209"/>
                <a:gd name="T7" fmla="*/ 1805 h 2007"/>
                <a:gd name="T8" fmla="*/ 1107 w 3209"/>
                <a:gd name="T9" fmla="*/ 1949 h 2007"/>
                <a:gd name="T10" fmla="*/ 1107 w 3209"/>
                <a:gd name="T11" fmla="*/ 1949 h 2007"/>
                <a:gd name="T12" fmla="*/ 1008 w 3209"/>
                <a:gd name="T13" fmla="*/ 1932 h 2007"/>
                <a:gd name="T14" fmla="*/ 1008 w 3209"/>
                <a:gd name="T15" fmla="*/ 1932 h 2007"/>
                <a:gd name="T16" fmla="*/ 913 w 3209"/>
                <a:gd name="T17" fmla="*/ 1942 h 2007"/>
                <a:gd name="T18" fmla="*/ 913 w 3209"/>
                <a:gd name="T19" fmla="*/ 1942 h 2007"/>
                <a:gd name="T20" fmla="*/ 735 w 3209"/>
                <a:gd name="T21" fmla="*/ 1945 h 2007"/>
                <a:gd name="T22" fmla="*/ 735 w 3209"/>
                <a:gd name="T23" fmla="*/ 1945 h 2007"/>
                <a:gd name="T24" fmla="*/ 586 w 3209"/>
                <a:gd name="T25" fmla="*/ 1905 h 2007"/>
                <a:gd name="T26" fmla="*/ 586 w 3209"/>
                <a:gd name="T27" fmla="*/ 1905 h 2007"/>
                <a:gd name="T28" fmla="*/ 531 w 3209"/>
                <a:gd name="T29" fmla="*/ 1832 h 2007"/>
                <a:gd name="T30" fmla="*/ 531 w 3209"/>
                <a:gd name="T31" fmla="*/ 1832 h 2007"/>
                <a:gd name="T32" fmla="*/ 469 w 3209"/>
                <a:gd name="T33" fmla="*/ 1785 h 2007"/>
                <a:gd name="T34" fmla="*/ 469 w 3209"/>
                <a:gd name="T35" fmla="*/ 1785 h 2007"/>
                <a:gd name="T36" fmla="*/ 450 w 3209"/>
                <a:gd name="T37" fmla="*/ 1681 h 2007"/>
                <a:gd name="T38" fmla="*/ 450 w 3209"/>
                <a:gd name="T39" fmla="*/ 1681 h 2007"/>
                <a:gd name="T40" fmla="*/ 436 w 3209"/>
                <a:gd name="T41" fmla="*/ 1572 h 2007"/>
                <a:gd name="T42" fmla="*/ 436 w 3209"/>
                <a:gd name="T43" fmla="*/ 1572 h 2007"/>
                <a:gd name="T44" fmla="*/ 423 w 3209"/>
                <a:gd name="T45" fmla="*/ 1493 h 2007"/>
                <a:gd name="T46" fmla="*/ 423 w 3209"/>
                <a:gd name="T47" fmla="*/ 1493 h 2007"/>
                <a:gd name="T48" fmla="*/ 331 w 3209"/>
                <a:gd name="T49" fmla="*/ 1428 h 2007"/>
                <a:gd name="T50" fmla="*/ 331 w 3209"/>
                <a:gd name="T51" fmla="*/ 1428 h 2007"/>
                <a:gd name="T52" fmla="*/ 268 w 3209"/>
                <a:gd name="T53" fmla="*/ 1440 h 2007"/>
                <a:gd name="T54" fmla="*/ 268 w 3209"/>
                <a:gd name="T55" fmla="*/ 1440 h 2007"/>
                <a:gd name="T56" fmla="*/ 206 w 3209"/>
                <a:gd name="T57" fmla="*/ 1384 h 2007"/>
                <a:gd name="T58" fmla="*/ 206 w 3209"/>
                <a:gd name="T59" fmla="*/ 1384 h 2007"/>
                <a:gd name="T60" fmla="*/ 213 w 3209"/>
                <a:gd name="T61" fmla="*/ 1237 h 2007"/>
                <a:gd name="T62" fmla="*/ 213 w 3209"/>
                <a:gd name="T63" fmla="*/ 1237 h 2007"/>
                <a:gd name="T64" fmla="*/ 271 w 3209"/>
                <a:gd name="T65" fmla="*/ 1188 h 2007"/>
                <a:gd name="T66" fmla="*/ 271 w 3209"/>
                <a:gd name="T67" fmla="*/ 1188 h 2007"/>
                <a:gd name="T68" fmla="*/ 275 w 3209"/>
                <a:gd name="T69" fmla="*/ 1102 h 2007"/>
                <a:gd name="T70" fmla="*/ 275 w 3209"/>
                <a:gd name="T71" fmla="*/ 1102 h 2007"/>
                <a:gd name="T72" fmla="*/ 294 w 3209"/>
                <a:gd name="T73" fmla="*/ 1025 h 2007"/>
                <a:gd name="T74" fmla="*/ 294 w 3209"/>
                <a:gd name="T75" fmla="*/ 1025 h 2007"/>
                <a:gd name="T76" fmla="*/ 153 w 3209"/>
                <a:gd name="T77" fmla="*/ 950 h 2007"/>
                <a:gd name="T78" fmla="*/ 153 w 3209"/>
                <a:gd name="T79" fmla="*/ 950 h 2007"/>
                <a:gd name="T80" fmla="*/ 63 w 3209"/>
                <a:gd name="T81" fmla="*/ 820 h 2007"/>
                <a:gd name="T82" fmla="*/ 63 w 3209"/>
                <a:gd name="T83" fmla="*/ 820 h 2007"/>
                <a:gd name="T84" fmla="*/ 16 w 3209"/>
                <a:gd name="T85" fmla="*/ 661 h 2007"/>
                <a:gd name="T86" fmla="*/ 16 w 3209"/>
                <a:gd name="T87" fmla="*/ 661 h 2007"/>
                <a:gd name="T88" fmla="*/ 52 w 3209"/>
                <a:gd name="T89" fmla="*/ 597 h 2007"/>
                <a:gd name="T90" fmla="*/ 52 w 3209"/>
                <a:gd name="T91" fmla="*/ 597 h 2007"/>
                <a:gd name="T92" fmla="*/ 47 w 3209"/>
                <a:gd name="T93" fmla="*/ 531 h 2007"/>
                <a:gd name="T94" fmla="*/ 47 w 3209"/>
                <a:gd name="T95" fmla="*/ 531 h 2007"/>
                <a:gd name="T96" fmla="*/ 43 w 3209"/>
                <a:gd name="T97" fmla="*/ 486 h 2007"/>
                <a:gd name="T98" fmla="*/ 43 w 3209"/>
                <a:gd name="T99" fmla="*/ 486 h 2007"/>
                <a:gd name="T100" fmla="*/ 17 w 3209"/>
                <a:gd name="T101" fmla="*/ 462 h 2007"/>
                <a:gd name="T102" fmla="*/ 17 w 3209"/>
                <a:gd name="T103" fmla="*/ 462 h 2007"/>
                <a:gd name="T104" fmla="*/ 35 w 3209"/>
                <a:gd name="T105" fmla="*/ 318 h 2007"/>
                <a:gd name="T106" fmla="*/ 35 w 3209"/>
                <a:gd name="T107" fmla="*/ 318 h 2007"/>
                <a:gd name="T108" fmla="*/ 61 w 3209"/>
                <a:gd name="T109" fmla="*/ 182 h 2007"/>
                <a:gd name="T110" fmla="*/ 61 w 3209"/>
                <a:gd name="T111" fmla="*/ 182 h 2007"/>
                <a:gd name="T112" fmla="*/ 96 w 3209"/>
                <a:gd name="T113" fmla="*/ 0 h 2007"/>
                <a:gd name="T114" fmla="*/ 96 w 3209"/>
                <a:gd name="T115" fmla="*/ 0 h 2007"/>
                <a:gd name="T116" fmla="*/ 3208 w 3209"/>
                <a:gd name="T117" fmla="*/ 402 h 2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09" h="2007">
                  <a:moveTo>
                    <a:pt x="3208" y="402"/>
                  </a:moveTo>
                  <a:lnTo>
                    <a:pt x="3121" y="1626"/>
                  </a:lnTo>
                  <a:lnTo>
                    <a:pt x="3094" y="2006"/>
                  </a:lnTo>
                  <a:lnTo>
                    <a:pt x="1129" y="1805"/>
                  </a:lnTo>
                  <a:lnTo>
                    <a:pt x="1107" y="1949"/>
                  </a:lnTo>
                  <a:lnTo>
                    <a:pt x="1107" y="1949"/>
                  </a:lnTo>
                  <a:cubicBezTo>
                    <a:pt x="1089" y="1946"/>
                    <a:pt x="1026" y="1933"/>
                    <a:pt x="1008" y="1932"/>
                  </a:cubicBezTo>
                  <a:lnTo>
                    <a:pt x="1008" y="1932"/>
                  </a:lnTo>
                  <a:cubicBezTo>
                    <a:pt x="968" y="1927"/>
                    <a:pt x="947" y="1930"/>
                    <a:pt x="913" y="1942"/>
                  </a:cubicBezTo>
                  <a:lnTo>
                    <a:pt x="913" y="1942"/>
                  </a:lnTo>
                  <a:cubicBezTo>
                    <a:pt x="853" y="1964"/>
                    <a:pt x="796" y="1939"/>
                    <a:pt x="735" y="1945"/>
                  </a:cubicBezTo>
                  <a:lnTo>
                    <a:pt x="735" y="1945"/>
                  </a:lnTo>
                  <a:cubicBezTo>
                    <a:pt x="669" y="1952"/>
                    <a:pt x="640" y="1949"/>
                    <a:pt x="586" y="1905"/>
                  </a:cubicBezTo>
                  <a:lnTo>
                    <a:pt x="586" y="1905"/>
                  </a:lnTo>
                  <a:cubicBezTo>
                    <a:pt x="560" y="1885"/>
                    <a:pt x="550" y="1857"/>
                    <a:pt x="531" y="1832"/>
                  </a:cubicBezTo>
                  <a:lnTo>
                    <a:pt x="531" y="1832"/>
                  </a:lnTo>
                  <a:cubicBezTo>
                    <a:pt x="511" y="1805"/>
                    <a:pt x="495" y="1801"/>
                    <a:pt x="469" y="1785"/>
                  </a:cubicBezTo>
                  <a:lnTo>
                    <a:pt x="469" y="1785"/>
                  </a:lnTo>
                  <a:cubicBezTo>
                    <a:pt x="426" y="1760"/>
                    <a:pt x="445" y="1721"/>
                    <a:pt x="450" y="1681"/>
                  </a:cubicBezTo>
                  <a:lnTo>
                    <a:pt x="450" y="1681"/>
                  </a:lnTo>
                  <a:cubicBezTo>
                    <a:pt x="456" y="1641"/>
                    <a:pt x="450" y="1610"/>
                    <a:pt x="436" y="1572"/>
                  </a:cubicBezTo>
                  <a:lnTo>
                    <a:pt x="436" y="1572"/>
                  </a:lnTo>
                  <a:cubicBezTo>
                    <a:pt x="425" y="1544"/>
                    <a:pt x="426" y="1525"/>
                    <a:pt x="423" y="1493"/>
                  </a:cubicBezTo>
                  <a:lnTo>
                    <a:pt x="423" y="1493"/>
                  </a:lnTo>
                  <a:cubicBezTo>
                    <a:pt x="420" y="1429"/>
                    <a:pt x="392" y="1377"/>
                    <a:pt x="331" y="1428"/>
                  </a:cubicBezTo>
                  <a:lnTo>
                    <a:pt x="331" y="1428"/>
                  </a:lnTo>
                  <a:cubicBezTo>
                    <a:pt x="303" y="1451"/>
                    <a:pt x="301" y="1460"/>
                    <a:pt x="268" y="1440"/>
                  </a:cubicBezTo>
                  <a:lnTo>
                    <a:pt x="268" y="1440"/>
                  </a:lnTo>
                  <a:cubicBezTo>
                    <a:pt x="245" y="1426"/>
                    <a:pt x="225" y="1404"/>
                    <a:pt x="206" y="1384"/>
                  </a:cubicBezTo>
                  <a:lnTo>
                    <a:pt x="206" y="1384"/>
                  </a:lnTo>
                  <a:cubicBezTo>
                    <a:pt x="164" y="1341"/>
                    <a:pt x="164" y="1277"/>
                    <a:pt x="213" y="1237"/>
                  </a:cubicBezTo>
                  <a:lnTo>
                    <a:pt x="213" y="1237"/>
                  </a:lnTo>
                  <a:cubicBezTo>
                    <a:pt x="234" y="1221"/>
                    <a:pt x="257" y="1213"/>
                    <a:pt x="271" y="1188"/>
                  </a:cubicBezTo>
                  <a:lnTo>
                    <a:pt x="271" y="1188"/>
                  </a:lnTo>
                  <a:cubicBezTo>
                    <a:pt x="285" y="1159"/>
                    <a:pt x="273" y="1133"/>
                    <a:pt x="275" y="1102"/>
                  </a:cubicBezTo>
                  <a:lnTo>
                    <a:pt x="275" y="1102"/>
                  </a:lnTo>
                  <a:cubicBezTo>
                    <a:pt x="277" y="1075"/>
                    <a:pt x="297" y="1053"/>
                    <a:pt x="294" y="1025"/>
                  </a:cubicBezTo>
                  <a:lnTo>
                    <a:pt x="294" y="1025"/>
                  </a:lnTo>
                  <a:cubicBezTo>
                    <a:pt x="289" y="972"/>
                    <a:pt x="189" y="980"/>
                    <a:pt x="153" y="950"/>
                  </a:cubicBezTo>
                  <a:lnTo>
                    <a:pt x="153" y="950"/>
                  </a:lnTo>
                  <a:cubicBezTo>
                    <a:pt x="110" y="916"/>
                    <a:pt x="84" y="869"/>
                    <a:pt x="63" y="820"/>
                  </a:cubicBezTo>
                  <a:lnTo>
                    <a:pt x="63" y="820"/>
                  </a:lnTo>
                  <a:cubicBezTo>
                    <a:pt x="40" y="766"/>
                    <a:pt x="13" y="722"/>
                    <a:pt x="16" y="661"/>
                  </a:cubicBezTo>
                  <a:lnTo>
                    <a:pt x="16" y="661"/>
                  </a:lnTo>
                  <a:cubicBezTo>
                    <a:pt x="19" y="625"/>
                    <a:pt x="34" y="624"/>
                    <a:pt x="52" y="597"/>
                  </a:cubicBezTo>
                  <a:lnTo>
                    <a:pt x="52" y="597"/>
                  </a:lnTo>
                  <a:cubicBezTo>
                    <a:pt x="73" y="563"/>
                    <a:pt x="57" y="563"/>
                    <a:pt x="47" y="531"/>
                  </a:cubicBezTo>
                  <a:lnTo>
                    <a:pt x="47" y="531"/>
                  </a:lnTo>
                  <a:cubicBezTo>
                    <a:pt x="43" y="518"/>
                    <a:pt x="49" y="498"/>
                    <a:pt x="43" y="486"/>
                  </a:cubicBezTo>
                  <a:lnTo>
                    <a:pt x="43" y="486"/>
                  </a:lnTo>
                  <a:cubicBezTo>
                    <a:pt x="38" y="473"/>
                    <a:pt x="20" y="468"/>
                    <a:pt x="17" y="462"/>
                  </a:cubicBezTo>
                  <a:lnTo>
                    <a:pt x="17" y="462"/>
                  </a:lnTo>
                  <a:cubicBezTo>
                    <a:pt x="0" y="427"/>
                    <a:pt x="27" y="356"/>
                    <a:pt x="35" y="318"/>
                  </a:cubicBezTo>
                  <a:lnTo>
                    <a:pt x="35" y="318"/>
                  </a:lnTo>
                  <a:cubicBezTo>
                    <a:pt x="44" y="272"/>
                    <a:pt x="52" y="227"/>
                    <a:pt x="61" y="182"/>
                  </a:cubicBezTo>
                  <a:lnTo>
                    <a:pt x="61" y="182"/>
                  </a:lnTo>
                  <a:cubicBezTo>
                    <a:pt x="73" y="121"/>
                    <a:pt x="84" y="61"/>
                    <a:pt x="96" y="0"/>
                  </a:cubicBezTo>
                  <a:lnTo>
                    <a:pt x="96" y="0"/>
                  </a:lnTo>
                  <a:cubicBezTo>
                    <a:pt x="921" y="156"/>
                    <a:pt x="1988" y="316"/>
                    <a:pt x="3208" y="402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D39E5CF1-6546-C242-86FF-437EF80C7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61213" y="5242151"/>
              <a:ext cx="812245" cy="967782"/>
            </a:xfrm>
            <a:custGeom>
              <a:avLst/>
              <a:gdLst>
                <a:gd name="T0" fmla="*/ 1220 w 1243"/>
                <a:gd name="T1" fmla="*/ 417 h 1482"/>
                <a:gd name="T2" fmla="*/ 1218 w 1243"/>
                <a:gd name="T3" fmla="*/ 460 h 1482"/>
                <a:gd name="T4" fmla="*/ 1204 w 1243"/>
                <a:gd name="T5" fmla="*/ 502 h 1482"/>
                <a:gd name="T6" fmla="*/ 1197 w 1243"/>
                <a:gd name="T7" fmla="*/ 524 h 1482"/>
                <a:gd name="T8" fmla="*/ 1167 w 1243"/>
                <a:gd name="T9" fmla="*/ 566 h 1482"/>
                <a:gd name="T10" fmla="*/ 1153 w 1243"/>
                <a:gd name="T11" fmla="*/ 620 h 1482"/>
                <a:gd name="T12" fmla="*/ 1144 w 1243"/>
                <a:gd name="T13" fmla="*/ 642 h 1482"/>
                <a:gd name="T14" fmla="*/ 1123 w 1243"/>
                <a:gd name="T15" fmla="*/ 649 h 1482"/>
                <a:gd name="T16" fmla="*/ 1112 w 1243"/>
                <a:gd name="T17" fmla="*/ 655 h 1482"/>
                <a:gd name="T18" fmla="*/ 1102 w 1243"/>
                <a:gd name="T19" fmla="*/ 672 h 1482"/>
                <a:gd name="T20" fmla="*/ 1091 w 1243"/>
                <a:gd name="T21" fmla="*/ 698 h 1482"/>
                <a:gd name="T22" fmla="*/ 1057 w 1243"/>
                <a:gd name="T23" fmla="*/ 769 h 1482"/>
                <a:gd name="T24" fmla="*/ 1020 w 1243"/>
                <a:gd name="T25" fmla="*/ 820 h 1482"/>
                <a:gd name="T26" fmla="*/ 1009 w 1243"/>
                <a:gd name="T27" fmla="*/ 830 h 1482"/>
                <a:gd name="T28" fmla="*/ 1002 w 1243"/>
                <a:gd name="T29" fmla="*/ 832 h 1482"/>
                <a:gd name="T30" fmla="*/ 963 w 1243"/>
                <a:gd name="T31" fmla="*/ 820 h 1482"/>
                <a:gd name="T32" fmla="*/ 931 w 1243"/>
                <a:gd name="T33" fmla="*/ 827 h 1482"/>
                <a:gd name="T34" fmla="*/ 923 w 1243"/>
                <a:gd name="T35" fmla="*/ 830 h 1482"/>
                <a:gd name="T36" fmla="*/ 909 w 1243"/>
                <a:gd name="T37" fmla="*/ 842 h 1482"/>
                <a:gd name="T38" fmla="*/ 873 w 1243"/>
                <a:gd name="T39" fmla="*/ 946 h 1482"/>
                <a:gd name="T40" fmla="*/ 855 w 1243"/>
                <a:gd name="T41" fmla="*/ 979 h 1482"/>
                <a:gd name="T42" fmla="*/ 853 w 1243"/>
                <a:gd name="T43" fmla="*/ 1015 h 1482"/>
                <a:gd name="T44" fmla="*/ 842 w 1243"/>
                <a:gd name="T45" fmla="*/ 1040 h 1482"/>
                <a:gd name="T46" fmla="*/ 832 w 1243"/>
                <a:gd name="T47" fmla="*/ 1048 h 1482"/>
                <a:gd name="T48" fmla="*/ 815 w 1243"/>
                <a:gd name="T49" fmla="*/ 1054 h 1482"/>
                <a:gd name="T50" fmla="*/ 796 w 1243"/>
                <a:gd name="T51" fmla="*/ 1071 h 1482"/>
                <a:gd name="T52" fmla="*/ 788 w 1243"/>
                <a:gd name="T53" fmla="*/ 1094 h 1482"/>
                <a:gd name="T54" fmla="*/ 758 w 1243"/>
                <a:gd name="T55" fmla="*/ 1188 h 1482"/>
                <a:gd name="T56" fmla="*/ 718 w 1243"/>
                <a:gd name="T57" fmla="*/ 1270 h 1482"/>
                <a:gd name="T58" fmla="*/ 708 w 1243"/>
                <a:gd name="T59" fmla="*/ 1283 h 1482"/>
                <a:gd name="T60" fmla="*/ 667 w 1243"/>
                <a:gd name="T61" fmla="*/ 1320 h 1482"/>
                <a:gd name="T62" fmla="*/ 656 w 1243"/>
                <a:gd name="T63" fmla="*/ 1333 h 1482"/>
                <a:gd name="T64" fmla="*/ 633 w 1243"/>
                <a:gd name="T65" fmla="*/ 1351 h 1482"/>
                <a:gd name="T66" fmla="*/ 611 w 1243"/>
                <a:gd name="T67" fmla="*/ 1358 h 1482"/>
                <a:gd name="T68" fmla="*/ 564 w 1243"/>
                <a:gd name="T69" fmla="*/ 1387 h 1482"/>
                <a:gd name="T70" fmla="*/ 548 w 1243"/>
                <a:gd name="T71" fmla="*/ 1401 h 1482"/>
                <a:gd name="T72" fmla="*/ 514 w 1243"/>
                <a:gd name="T73" fmla="*/ 1420 h 1482"/>
                <a:gd name="T74" fmla="*/ 362 w 1243"/>
                <a:gd name="T75" fmla="*/ 1464 h 1482"/>
                <a:gd name="T76" fmla="*/ 341 w 1243"/>
                <a:gd name="T77" fmla="*/ 1472 h 1482"/>
                <a:gd name="T78" fmla="*/ 283 w 1243"/>
                <a:gd name="T79" fmla="*/ 1449 h 1482"/>
                <a:gd name="T80" fmla="*/ 252 w 1243"/>
                <a:gd name="T81" fmla="*/ 1400 h 1482"/>
                <a:gd name="T82" fmla="*/ 245 w 1243"/>
                <a:gd name="T83" fmla="*/ 1389 h 1482"/>
                <a:gd name="T84" fmla="*/ 83 w 1243"/>
                <a:gd name="T85" fmla="*/ 1195 h 1482"/>
                <a:gd name="T86" fmla="*/ 9 w 1243"/>
                <a:gd name="T87" fmla="*/ 1024 h 1482"/>
                <a:gd name="T88" fmla="*/ 4 w 1243"/>
                <a:gd name="T89" fmla="*/ 1007 h 1482"/>
                <a:gd name="T90" fmla="*/ 94 w 1243"/>
                <a:gd name="T91" fmla="*/ 944 h 1482"/>
                <a:gd name="T92" fmla="*/ 117 w 1243"/>
                <a:gd name="T93" fmla="*/ 815 h 1482"/>
                <a:gd name="T94" fmla="*/ 227 w 1243"/>
                <a:gd name="T95" fmla="*/ 715 h 1482"/>
                <a:gd name="T96" fmla="*/ 368 w 1243"/>
                <a:gd name="T97" fmla="*/ 556 h 1482"/>
                <a:gd name="T98" fmla="*/ 448 w 1243"/>
                <a:gd name="T99" fmla="*/ 434 h 1482"/>
                <a:gd name="T100" fmla="*/ 478 w 1243"/>
                <a:gd name="T101" fmla="*/ 244 h 1482"/>
                <a:gd name="T102" fmla="*/ 489 w 1243"/>
                <a:gd name="T103" fmla="*/ 27 h 1482"/>
                <a:gd name="T104" fmla="*/ 876 w 1243"/>
                <a:gd name="T105" fmla="*/ 351 h 1482"/>
                <a:gd name="T106" fmla="*/ 910 w 1243"/>
                <a:gd name="T107" fmla="*/ 531 h 1482"/>
                <a:gd name="T108" fmla="*/ 1035 w 1243"/>
                <a:gd name="T109" fmla="*/ 388 h 1482"/>
                <a:gd name="T110" fmla="*/ 1173 w 1243"/>
                <a:gd name="T111" fmla="*/ 336 h 1482"/>
                <a:gd name="T112" fmla="*/ 1207 w 1243"/>
                <a:gd name="T113" fmla="*/ 340 h 1482"/>
                <a:gd name="T114" fmla="*/ 1230 w 1243"/>
                <a:gd name="T115" fmla="*/ 342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43" h="1482">
                  <a:moveTo>
                    <a:pt x="1242" y="341"/>
                  </a:moveTo>
                  <a:lnTo>
                    <a:pt x="1242" y="341"/>
                  </a:lnTo>
                  <a:cubicBezTo>
                    <a:pt x="1222" y="356"/>
                    <a:pt x="1220" y="387"/>
                    <a:pt x="1220" y="413"/>
                  </a:cubicBezTo>
                  <a:lnTo>
                    <a:pt x="1220" y="413"/>
                  </a:lnTo>
                  <a:cubicBezTo>
                    <a:pt x="1220" y="414"/>
                    <a:pt x="1220" y="414"/>
                    <a:pt x="1220" y="415"/>
                  </a:cubicBezTo>
                  <a:lnTo>
                    <a:pt x="1220" y="415"/>
                  </a:lnTo>
                  <a:cubicBezTo>
                    <a:pt x="1220" y="415"/>
                    <a:pt x="1220" y="416"/>
                    <a:pt x="1220" y="417"/>
                  </a:cubicBezTo>
                  <a:lnTo>
                    <a:pt x="1220" y="417"/>
                  </a:lnTo>
                  <a:cubicBezTo>
                    <a:pt x="1220" y="417"/>
                    <a:pt x="1220" y="418"/>
                    <a:pt x="1220" y="419"/>
                  </a:cubicBezTo>
                  <a:lnTo>
                    <a:pt x="1220" y="419"/>
                  </a:lnTo>
                  <a:cubicBezTo>
                    <a:pt x="1220" y="426"/>
                    <a:pt x="1220" y="432"/>
                    <a:pt x="1219" y="439"/>
                  </a:cubicBezTo>
                  <a:lnTo>
                    <a:pt x="1219" y="439"/>
                  </a:lnTo>
                  <a:cubicBezTo>
                    <a:pt x="1219" y="443"/>
                    <a:pt x="1219" y="446"/>
                    <a:pt x="1219" y="450"/>
                  </a:cubicBezTo>
                  <a:lnTo>
                    <a:pt x="1219" y="450"/>
                  </a:lnTo>
                  <a:cubicBezTo>
                    <a:pt x="1219" y="453"/>
                    <a:pt x="1218" y="456"/>
                    <a:pt x="1218" y="460"/>
                  </a:cubicBezTo>
                  <a:lnTo>
                    <a:pt x="1218" y="460"/>
                  </a:lnTo>
                  <a:cubicBezTo>
                    <a:pt x="1217" y="468"/>
                    <a:pt x="1215" y="477"/>
                    <a:pt x="1211" y="485"/>
                  </a:cubicBezTo>
                  <a:lnTo>
                    <a:pt x="1211" y="485"/>
                  </a:lnTo>
                  <a:lnTo>
                    <a:pt x="1211" y="485"/>
                  </a:lnTo>
                  <a:cubicBezTo>
                    <a:pt x="1210" y="489"/>
                    <a:pt x="1209" y="492"/>
                    <a:pt x="1207" y="495"/>
                  </a:cubicBezTo>
                  <a:lnTo>
                    <a:pt x="1207" y="495"/>
                  </a:lnTo>
                  <a:lnTo>
                    <a:pt x="1207" y="495"/>
                  </a:lnTo>
                  <a:lnTo>
                    <a:pt x="1207" y="495"/>
                  </a:lnTo>
                  <a:cubicBezTo>
                    <a:pt x="1206" y="497"/>
                    <a:pt x="1205" y="500"/>
                    <a:pt x="1204" y="502"/>
                  </a:cubicBezTo>
                  <a:lnTo>
                    <a:pt x="1204" y="502"/>
                  </a:lnTo>
                  <a:cubicBezTo>
                    <a:pt x="1203" y="504"/>
                    <a:pt x="1203" y="505"/>
                    <a:pt x="1202" y="507"/>
                  </a:cubicBezTo>
                  <a:lnTo>
                    <a:pt x="1202" y="507"/>
                  </a:lnTo>
                  <a:cubicBezTo>
                    <a:pt x="1202" y="508"/>
                    <a:pt x="1202" y="509"/>
                    <a:pt x="1201" y="509"/>
                  </a:cubicBezTo>
                  <a:lnTo>
                    <a:pt x="1201" y="509"/>
                  </a:lnTo>
                  <a:cubicBezTo>
                    <a:pt x="1200" y="513"/>
                    <a:pt x="1199" y="517"/>
                    <a:pt x="1198" y="521"/>
                  </a:cubicBezTo>
                  <a:lnTo>
                    <a:pt x="1198" y="521"/>
                  </a:lnTo>
                  <a:cubicBezTo>
                    <a:pt x="1198" y="522"/>
                    <a:pt x="1197" y="523"/>
                    <a:pt x="1197" y="524"/>
                  </a:cubicBezTo>
                  <a:lnTo>
                    <a:pt x="1197" y="524"/>
                  </a:lnTo>
                  <a:cubicBezTo>
                    <a:pt x="1197" y="525"/>
                    <a:pt x="1196" y="526"/>
                    <a:pt x="1196" y="527"/>
                  </a:cubicBezTo>
                  <a:lnTo>
                    <a:pt x="1196" y="527"/>
                  </a:lnTo>
                  <a:cubicBezTo>
                    <a:pt x="1195" y="528"/>
                    <a:pt x="1195" y="529"/>
                    <a:pt x="1194" y="530"/>
                  </a:cubicBezTo>
                  <a:lnTo>
                    <a:pt x="1194" y="530"/>
                  </a:lnTo>
                  <a:cubicBezTo>
                    <a:pt x="1193" y="532"/>
                    <a:pt x="1192" y="533"/>
                    <a:pt x="1190" y="535"/>
                  </a:cubicBezTo>
                  <a:lnTo>
                    <a:pt x="1190" y="535"/>
                  </a:lnTo>
                  <a:cubicBezTo>
                    <a:pt x="1182" y="546"/>
                    <a:pt x="1173" y="555"/>
                    <a:pt x="1167" y="566"/>
                  </a:cubicBezTo>
                  <a:lnTo>
                    <a:pt x="1167" y="566"/>
                  </a:lnTo>
                  <a:cubicBezTo>
                    <a:pt x="1161" y="578"/>
                    <a:pt x="1157" y="588"/>
                    <a:pt x="1154" y="601"/>
                  </a:cubicBezTo>
                  <a:lnTo>
                    <a:pt x="1154" y="601"/>
                  </a:lnTo>
                  <a:lnTo>
                    <a:pt x="1154" y="601"/>
                  </a:lnTo>
                  <a:lnTo>
                    <a:pt x="1154" y="601"/>
                  </a:lnTo>
                  <a:cubicBezTo>
                    <a:pt x="1154" y="606"/>
                    <a:pt x="1154" y="610"/>
                    <a:pt x="1154" y="615"/>
                  </a:cubicBezTo>
                  <a:lnTo>
                    <a:pt x="1154" y="615"/>
                  </a:lnTo>
                  <a:cubicBezTo>
                    <a:pt x="1154" y="617"/>
                    <a:pt x="1153" y="618"/>
                    <a:pt x="1153" y="620"/>
                  </a:cubicBezTo>
                  <a:lnTo>
                    <a:pt x="1153" y="620"/>
                  </a:lnTo>
                  <a:cubicBezTo>
                    <a:pt x="1153" y="621"/>
                    <a:pt x="1152" y="622"/>
                    <a:pt x="1152" y="623"/>
                  </a:cubicBezTo>
                  <a:lnTo>
                    <a:pt x="1152" y="623"/>
                  </a:lnTo>
                  <a:cubicBezTo>
                    <a:pt x="1152" y="624"/>
                    <a:pt x="1152" y="626"/>
                    <a:pt x="1151" y="628"/>
                  </a:cubicBezTo>
                  <a:lnTo>
                    <a:pt x="1151" y="628"/>
                  </a:lnTo>
                  <a:cubicBezTo>
                    <a:pt x="1151" y="631"/>
                    <a:pt x="1149" y="633"/>
                    <a:pt x="1148" y="636"/>
                  </a:cubicBezTo>
                  <a:lnTo>
                    <a:pt x="1148" y="636"/>
                  </a:lnTo>
                  <a:cubicBezTo>
                    <a:pt x="1147" y="638"/>
                    <a:pt x="1145" y="640"/>
                    <a:pt x="1144" y="642"/>
                  </a:cubicBezTo>
                  <a:lnTo>
                    <a:pt x="1144" y="642"/>
                  </a:lnTo>
                  <a:cubicBezTo>
                    <a:pt x="1141" y="644"/>
                    <a:pt x="1138" y="645"/>
                    <a:pt x="1135" y="646"/>
                  </a:cubicBezTo>
                  <a:lnTo>
                    <a:pt x="1135" y="646"/>
                  </a:lnTo>
                  <a:cubicBezTo>
                    <a:pt x="1134" y="646"/>
                    <a:pt x="1132" y="647"/>
                    <a:pt x="1130" y="647"/>
                  </a:cubicBezTo>
                  <a:lnTo>
                    <a:pt x="1130" y="647"/>
                  </a:lnTo>
                  <a:cubicBezTo>
                    <a:pt x="1129" y="647"/>
                    <a:pt x="1128" y="647"/>
                    <a:pt x="1127" y="648"/>
                  </a:cubicBezTo>
                  <a:lnTo>
                    <a:pt x="1127" y="648"/>
                  </a:lnTo>
                  <a:cubicBezTo>
                    <a:pt x="1126" y="648"/>
                    <a:pt x="1124" y="648"/>
                    <a:pt x="1123" y="649"/>
                  </a:cubicBezTo>
                  <a:lnTo>
                    <a:pt x="1123" y="649"/>
                  </a:lnTo>
                  <a:cubicBezTo>
                    <a:pt x="1121" y="649"/>
                    <a:pt x="1120" y="649"/>
                    <a:pt x="1119" y="650"/>
                  </a:cubicBezTo>
                  <a:lnTo>
                    <a:pt x="1119" y="651"/>
                  </a:lnTo>
                  <a:lnTo>
                    <a:pt x="1119" y="651"/>
                  </a:lnTo>
                  <a:cubicBezTo>
                    <a:pt x="1118" y="651"/>
                    <a:pt x="1118" y="651"/>
                    <a:pt x="1117" y="651"/>
                  </a:cubicBezTo>
                  <a:lnTo>
                    <a:pt x="1117" y="651"/>
                  </a:lnTo>
                  <a:cubicBezTo>
                    <a:pt x="1116" y="653"/>
                    <a:pt x="1114" y="654"/>
                    <a:pt x="1112" y="655"/>
                  </a:cubicBezTo>
                  <a:lnTo>
                    <a:pt x="1112" y="655"/>
                  </a:lnTo>
                  <a:cubicBezTo>
                    <a:pt x="1112" y="656"/>
                    <a:pt x="1111" y="657"/>
                    <a:pt x="1111" y="657"/>
                  </a:cubicBezTo>
                  <a:lnTo>
                    <a:pt x="1111" y="657"/>
                  </a:lnTo>
                  <a:cubicBezTo>
                    <a:pt x="1109" y="659"/>
                    <a:pt x="1108" y="662"/>
                    <a:pt x="1106" y="664"/>
                  </a:cubicBezTo>
                  <a:lnTo>
                    <a:pt x="1106" y="664"/>
                  </a:lnTo>
                  <a:cubicBezTo>
                    <a:pt x="1105" y="667"/>
                    <a:pt x="1103" y="669"/>
                    <a:pt x="1102" y="672"/>
                  </a:cubicBezTo>
                  <a:lnTo>
                    <a:pt x="1102" y="672"/>
                  </a:lnTo>
                  <a:lnTo>
                    <a:pt x="1102" y="672"/>
                  </a:lnTo>
                  <a:lnTo>
                    <a:pt x="1102" y="672"/>
                  </a:lnTo>
                  <a:cubicBezTo>
                    <a:pt x="1101" y="675"/>
                    <a:pt x="1099" y="678"/>
                    <a:pt x="1098" y="681"/>
                  </a:cubicBezTo>
                  <a:lnTo>
                    <a:pt x="1098" y="681"/>
                  </a:lnTo>
                  <a:cubicBezTo>
                    <a:pt x="1097" y="683"/>
                    <a:pt x="1096" y="686"/>
                    <a:pt x="1095" y="689"/>
                  </a:cubicBezTo>
                  <a:lnTo>
                    <a:pt x="1095" y="689"/>
                  </a:lnTo>
                  <a:cubicBezTo>
                    <a:pt x="1094" y="692"/>
                    <a:pt x="1092" y="695"/>
                    <a:pt x="1092" y="698"/>
                  </a:cubicBezTo>
                  <a:lnTo>
                    <a:pt x="1092" y="698"/>
                  </a:lnTo>
                  <a:lnTo>
                    <a:pt x="1091" y="698"/>
                  </a:lnTo>
                  <a:lnTo>
                    <a:pt x="1091" y="698"/>
                  </a:lnTo>
                  <a:cubicBezTo>
                    <a:pt x="1091" y="701"/>
                    <a:pt x="1089" y="704"/>
                    <a:pt x="1088" y="707"/>
                  </a:cubicBezTo>
                  <a:lnTo>
                    <a:pt x="1088" y="707"/>
                  </a:lnTo>
                  <a:cubicBezTo>
                    <a:pt x="1087" y="712"/>
                    <a:pt x="1085" y="718"/>
                    <a:pt x="1082" y="723"/>
                  </a:cubicBezTo>
                  <a:lnTo>
                    <a:pt x="1082" y="723"/>
                  </a:lnTo>
                  <a:cubicBezTo>
                    <a:pt x="1077" y="736"/>
                    <a:pt x="1070" y="748"/>
                    <a:pt x="1063" y="760"/>
                  </a:cubicBezTo>
                  <a:lnTo>
                    <a:pt x="1063" y="760"/>
                  </a:lnTo>
                  <a:cubicBezTo>
                    <a:pt x="1061" y="763"/>
                    <a:pt x="1059" y="766"/>
                    <a:pt x="1057" y="769"/>
                  </a:cubicBezTo>
                  <a:lnTo>
                    <a:pt x="1057" y="769"/>
                  </a:lnTo>
                  <a:cubicBezTo>
                    <a:pt x="1056" y="770"/>
                    <a:pt x="1055" y="771"/>
                    <a:pt x="1054" y="772"/>
                  </a:cubicBezTo>
                  <a:lnTo>
                    <a:pt x="1054" y="772"/>
                  </a:lnTo>
                  <a:cubicBezTo>
                    <a:pt x="1050" y="779"/>
                    <a:pt x="1046" y="785"/>
                    <a:pt x="1041" y="790"/>
                  </a:cubicBezTo>
                  <a:lnTo>
                    <a:pt x="1041" y="790"/>
                  </a:lnTo>
                  <a:cubicBezTo>
                    <a:pt x="1039" y="793"/>
                    <a:pt x="1037" y="797"/>
                    <a:pt x="1034" y="799"/>
                  </a:cubicBezTo>
                  <a:lnTo>
                    <a:pt x="1034" y="799"/>
                  </a:lnTo>
                  <a:cubicBezTo>
                    <a:pt x="1031" y="807"/>
                    <a:pt x="1026" y="815"/>
                    <a:pt x="1020" y="820"/>
                  </a:cubicBezTo>
                  <a:lnTo>
                    <a:pt x="1020" y="820"/>
                  </a:lnTo>
                  <a:cubicBezTo>
                    <a:pt x="1019" y="820"/>
                    <a:pt x="1018" y="822"/>
                    <a:pt x="1017" y="822"/>
                  </a:cubicBezTo>
                  <a:lnTo>
                    <a:pt x="1017" y="822"/>
                  </a:lnTo>
                  <a:lnTo>
                    <a:pt x="1017" y="822"/>
                  </a:lnTo>
                  <a:cubicBezTo>
                    <a:pt x="1016" y="823"/>
                    <a:pt x="1016" y="824"/>
                    <a:pt x="1014" y="825"/>
                  </a:cubicBezTo>
                  <a:lnTo>
                    <a:pt x="1014" y="825"/>
                  </a:lnTo>
                  <a:cubicBezTo>
                    <a:pt x="1013" y="827"/>
                    <a:pt x="1011" y="828"/>
                    <a:pt x="1010" y="829"/>
                  </a:cubicBezTo>
                  <a:lnTo>
                    <a:pt x="1010" y="829"/>
                  </a:lnTo>
                  <a:cubicBezTo>
                    <a:pt x="1010" y="829"/>
                    <a:pt x="1009" y="829"/>
                    <a:pt x="1009" y="830"/>
                  </a:cubicBezTo>
                  <a:lnTo>
                    <a:pt x="1009" y="830"/>
                  </a:lnTo>
                  <a:cubicBezTo>
                    <a:pt x="1008" y="830"/>
                    <a:pt x="1007" y="830"/>
                    <a:pt x="1006" y="831"/>
                  </a:cubicBezTo>
                  <a:lnTo>
                    <a:pt x="1006" y="831"/>
                  </a:lnTo>
                  <a:lnTo>
                    <a:pt x="1006" y="832"/>
                  </a:lnTo>
                  <a:lnTo>
                    <a:pt x="1006" y="832"/>
                  </a:lnTo>
                  <a:lnTo>
                    <a:pt x="1005" y="832"/>
                  </a:lnTo>
                  <a:lnTo>
                    <a:pt x="1005" y="832"/>
                  </a:lnTo>
                  <a:cubicBezTo>
                    <a:pt x="1004" y="832"/>
                    <a:pt x="1003" y="832"/>
                    <a:pt x="1002" y="832"/>
                  </a:cubicBezTo>
                  <a:lnTo>
                    <a:pt x="1002" y="832"/>
                  </a:lnTo>
                  <a:cubicBezTo>
                    <a:pt x="1000" y="832"/>
                    <a:pt x="998" y="832"/>
                    <a:pt x="997" y="832"/>
                  </a:cubicBezTo>
                  <a:lnTo>
                    <a:pt x="994" y="832"/>
                  </a:lnTo>
                  <a:lnTo>
                    <a:pt x="994" y="829"/>
                  </a:lnTo>
                  <a:lnTo>
                    <a:pt x="994" y="829"/>
                  </a:lnTo>
                  <a:cubicBezTo>
                    <a:pt x="986" y="832"/>
                    <a:pt x="978" y="822"/>
                    <a:pt x="972" y="819"/>
                  </a:cubicBezTo>
                  <a:lnTo>
                    <a:pt x="972" y="819"/>
                  </a:lnTo>
                  <a:cubicBezTo>
                    <a:pt x="968" y="819"/>
                    <a:pt x="966" y="819"/>
                    <a:pt x="963" y="820"/>
                  </a:cubicBezTo>
                  <a:lnTo>
                    <a:pt x="963" y="820"/>
                  </a:lnTo>
                  <a:cubicBezTo>
                    <a:pt x="962" y="820"/>
                    <a:pt x="960" y="820"/>
                    <a:pt x="959" y="820"/>
                  </a:cubicBezTo>
                  <a:lnTo>
                    <a:pt x="959" y="820"/>
                  </a:lnTo>
                  <a:cubicBezTo>
                    <a:pt x="957" y="820"/>
                    <a:pt x="955" y="821"/>
                    <a:pt x="952" y="822"/>
                  </a:cubicBezTo>
                  <a:lnTo>
                    <a:pt x="952" y="822"/>
                  </a:lnTo>
                  <a:cubicBezTo>
                    <a:pt x="947" y="822"/>
                    <a:pt x="943" y="823"/>
                    <a:pt x="938" y="825"/>
                  </a:cubicBezTo>
                  <a:lnTo>
                    <a:pt x="938" y="825"/>
                  </a:lnTo>
                  <a:cubicBezTo>
                    <a:pt x="936" y="825"/>
                    <a:pt x="933" y="826"/>
                    <a:pt x="931" y="827"/>
                  </a:cubicBezTo>
                  <a:lnTo>
                    <a:pt x="931" y="827"/>
                  </a:lnTo>
                  <a:lnTo>
                    <a:pt x="931" y="827"/>
                  </a:lnTo>
                  <a:cubicBezTo>
                    <a:pt x="930" y="827"/>
                    <a:pt x="929" y="828"/>
                    <a:pt x="928" y="828"/>
                  </a:cubicBezTo>
                  <a:lnTo>
                    <a:pt x="928" y="828"/>
                  </a:lnTo>
                  <a:cubicBezTo>
                    <a:pt x="927" y="828"/>
                    <a:pt x="926" y="829"/>
                    <a:pt x="925" y="830"/>
                  </a:cubicBezTo>
                  <a:lnTo>
                    <a:pt x="925" y="830"/>
                  </a:lnTo>
                  <a:cubicBezTo>
                    <a:pt x="924" y="830"/>
                    <a:pt x="923" y="830"/>
                    <a:pt x="923" y="830"/>
                  </a:cubicBezTo>
                  <a:lnTo>
                    <a:pt x="923" y="830"/>
                  </a:lnTo>
                  <a:cubicBezTo>
                    <a:pt x="922" y="831"/>
                    <a:pt x="921" y="832"/>
                    <a:pt x="920" y="832"/>
                  </a:cubicBezTo>
                  <a:lnTo>
                    <a:pt x="920" y="832"/>
                  </a:lnTo>
                  <a:cubicBezTo>
                    <a:pt x="919" y="833"/>
                    <a:pt x="916" y="835"/>
                    <a:pt x="915" y="836"/>
                  </a:cubicBezTo>
                  <a:lnTo>
                    <a:pt x="915" y="836"/>
                  </a:lnTo>
                  <a:cubicBezTo>
                    <a:pt x="914" y="838"/>
                    <a:pt x="913" y="838"/>
                    <a:pt x="912" y="839"/>
                  </a:cubicBezTo>
                  <a:lnTo>
                    <a:pt x="912" y="839"/>
                  </a:lnTo>
                  <a:cubicBezTo>
                    <a:pt x="911" y="840"/>
                    <a:pt x="910" y="840"/>
                    <a:pt x="909" y="842"/>
                  </a:cubicBezTo>
                  <a:lnTo>
                    <a:pt x="909" y="842"/>
                  </a:lnTo>
                  <a:cubicBezTo>
                    <a:pt x="900" y="852"/>
                    <a:pt x="894" y="864"/>
                    <a:pt x="889" y="877"/>
                  </a:cubicBezTo>
                  <a:lnTo>
                    <a:pt x="889" y="877"/>
                  </a:lnTo>
                  <a:cubicBezTo>
                    <a:pt x="888" y="881"/>
                    <a:pt x="887" y="886"/>
                    <a:pt x="886" y="890"/>
                  </a:cubicBezTo>
                  <a:lnTo>
                    <a:pt x="886" y="890"/>
                  </a:lnTo>
                  <a:cubicBezTo>
                    <a:pt x="882" y="903"/>
                    <a:pt x="880" y="918"/>
                    <a:pt x="877" y="931"/>
                  </a:cubicBezTo>
                  <a:lnTo>
                    <a:pt x="877" y="931"/>
                  </a:lnTo>
                  <a:cubicBezTo>
                    <a:pt x="876" y="936"/>
                    <a:pt x="875" y="941"/>
                    <a:pt x="873" y="946"/>
                  </a:cubicBezTo>
                  <a:lnTo>
                    <a:pt x="873" y="946"/>
                  </a:lnTo>
                  <a:cubicBezTo>
                    <a:pt x="873" y="947"/>
                    <a:pt x="873" y="948"/>
                    <a:pt x="873" y="949"/>
                  </a:cubicBezTo>
                  <a:lnTo>
                    <a:pt x="873" y="949"/>
                  </a:lnTo>
                  <a:cubicBezTo>
                    <a:pt x="872" y="950"/>
                    <a:pt x="872" y="951"/>
                    <a:pt x="872" y="953"/>
                  </a:cubicBezTo>
                  <a:lnTo>
                    <a:pt x="872" y="953"/>
                  </a:lnTo>
                  <a:cubicBezTo>
                    <a:pt x="871" y="954"/>
                    <a:pt x="871" y="955"/>
                    <a:pt x="870" y="956"/>
                  </a:cubicBezTo>
                  <a:lnTo>
                    <a:pt x="870" y="956"/>
                  </a:lnTo>
                  <a:cubicBezTo>
                    <a:pt x="867" y="964"/>
                    <a:pt x="860" y="969"/>
                    <a:pt x="855" y="979"/>
                  </a:cubicBezTo>
                  <a:lnTo>
                    <a:pt x="855" y="979"/>
                  </a:lnTo>
                  <a:lnTo>
                    <a:pt x="855" y="979"/>
                  </a:lnTo>
                  <a:cubicBezTo>
                    <a:pt x="855" y="980"/>
                    <a:pt x="854" y="980"/>
                    <a:pt x="854" y="981"/>
                  </a:cubicBezTo>
                  <a:lnTo>
                    <a:pt x="854" y="981"/>
                  </a:lnTo>
                  <a:cubicBezTo>
                    <a:pt x="854" y="981"/>
                    <a:pt x="854" y="982"/>
                    <a:pt x="854" y="983"/>
                  </a:cubicBezTo>
                  <a:lnTo>
                    <a:pt x="854" y="983"/>
                  </a:lnTo>
                  <a:cubicBezTo>
                    <a:pt x="854" y="984"/>
                    <a:pt x="854" y="984"/>
                    <a:pt x="854" y="985"/>
                  </a:cubicBezTo>
                  <a:lnTo>
                    <a:pt x="854" y="985"/>
                  </a:lnTo>
                  <a:cubicBezTo>
                    <a:pt x="852" y="995"/>
                    <a:pt x="854" y="1005"/>
                    <a:pt x="853" y="1015"/>
                  </a:cubicBezTo>
                  <a:lnTo>
                    <a:pt x="853" y="1015"/>
                  </a:lnTo>
                  <a:cubicBezTo>
                    <a:pt x="853" y="1017"/>
                    <a:pt x="852" y="1019"/>
                    <a:pt x="852" y="1021"/>
                  </a:cubicBezTo>
                  <a:lnTo>
                    <a:pt x="852" y="1021"/>
                  </a:lnTo>
                  <a:cubicBezTo>
                    <a:pt x="852" y="1023"/>
                    <a:pt x="851" y="1025"/>
                    <a:pt x="849" y="1027"/>
                  </a:cubicBezTo>
                  <a:lnTo>
                    <a:pt x="849" y="1027"/>
                  </a:lnTo>
                  <a:cubicBezTo>
                    <a:pt x="848" y="1030"/>
                    <a:pt x="847" y="1031"/>
                    <a:pt x="846" y="1033"/>
                  </a:cubicBezTo>
                  <a:lnTo>
                    <a:pt x="846" y="1033"/>
                  </a:lnTo>
                  <a:cubicBezTo>
                    <a:pt x="844" y="1035"/>
                    <a:pt x="843" y="1037"/>
                    <a:pt x="842" y="1040"/>
                  </a:cubicBezTo>
                  <a:lnTo>
                    <a:pt x="842" y="1040"/>
                  </a:lnTo>
                  <a:cubicBezTo>
                    <a:pt x="840" y="1042"/>
                    <a:pt x="838" y="1044"/>
                    <a:pt x="836" y="1045"/>
                  </a:cubicBezTo>
                  <a:lnTo>
                    <a:pt x="836" y="1045"/>
                  </a:lnTo>
                  <a:cubicBezTo>
                    <a:pt x="835" y="1046"/>
                    <a:pt x="834" y="1047"/>
                    <a:pt x="833" y="1047"/>
                  </a:cubicBezTo>
                  <a:lnTo>
                    <a:pt x="833" y="1047"/>
                  </a:lnTo>
                  <a:cubicBezTo>
                    <a:pt x="833" y="1047"/>
                    <a:pt x="832" y="1047"/>
                    <a:pt x="832" y="1048"/>
                  </a:cubicBezTo>
                  <a:lnTo>
                    <a:pt x="832" y="1048"/>
                  </a:lnTo>
                  <a:lnTo>
                    <a:pt x="832" y="1048"/>
                  </a:lnTo>
                  <a:lnTo>
                    <a:pt x="832" y="1048"/>
                  </a:lnTo>
                  <a:cubicBezTo>
                    <a:pt x="831" y="1048"/>
                    <a:pt x="829" y="1049"/>
                    <a:pt x="828" y="1049"/>
                  </a:cubicBezTo>
                  <a:lnTo>
                    <a:pt x="828" y="1049"/>
                  </a:lnTo>
                  <a:lnTo>
                    <a:pt x="828" y="1050"/>
                  </a:lnTo>
                  <a:lnTo>
                    <a:pt x="828" y="1050"/>
                  </a:lnTo>
                  <a:cubicBezTo>
                    <a:pt x="824" y="1051"/>
                    <a:pt x="820" y="1052"/>
                    <a:pt x="816" y="1053"/>
                  </a:cubicBezTo>
                  <a:lnTo>
                    <a:pt x="816" y="1053"/>
                  </a:lnTo>
                  <a:lnTo>
                    <a:pt x="815" y="1054"/>
                  </a:lnTo>
                  <a:lnTo>
                    <a:pt x="815" y="1054"/>
                  </a:lnTo>
                  <a:cubicBezTo>
                    <a:pt x="813" y="1054"/>
                    <a:pt x="811" y="1055"/>
                    <a:pt x="809" y="1056"/>
                  </a:cubicBezTo>
                  <a:lnTo>
                    <a:pt x="809" y="1056"/>
                  </a:lnTo>
                  <a:lnTo>
                    <a:pt x="808" y="1057"/>
                  </a:lnTo>
                  <a:lnTo>
                    <a:pt x="808" y="1057"/>
                  </a:lnTo>
                  <a:cubicBezTo>
                    <a:pt x="808" y="1057"/>
                    <a:pt x="807" y="1057"/>
                    <a:pt x="806" y="1058"/>
                  </a:cubicBezTo>
                  <a:lnTo>
                    <a:pt x="806" y="1058"/>
                  </a:lnTo>
                  <a:cubicBezTo>
                    <a:pt x="801" y="1062"/>
                    <a:pt x="798" y="1066"/>
                    <a:pt x="796" y="1071"/>
                  </a:cubicBezTo>
                  <a:lnTo>
                    <a:pt x="796" y="1071"/>
                  </a:lnTo>
                  <a:cubicBezTo>
                    <a:pt x="795" y="1073"/>
                    <a:pt x="795" y="1075"/>
                    <a:pt x="794" y="1077"/>
                  </a:cubicBezTo>
                  <a:lnTo>
                    <a:pt x="794" y="1077"/>
                  </a:lnTo>
                  <a:cubicBezTo>
                    <a:pt x="794" y="1079"/>
                    <a:pt x="794" y="1081"/>
                    <a:pt x="794" y="1083"/>
                  </a:cubicBezTo>
                  <a:lnTo>
                    <a:pt x="794" y="1083"/>
                  </a:lnTo>
                  <a:lnTo>
                    <a:pt x="791" y="1083"/>
                  </a:lnTo>
                  <a:lnTo>
                    <a:pt x="791" y="1083"/>
                  </a:lnTo>
                  <a:cubicBezTo>
                    <a:pt x="790" y="1087"/>
                    <a:pt x="789" y="1090"/>
                    <a:pt x="788" y="1094"/>
                  </a:cubicBezTo>
                  <a:lnTo>
                    <a:pt x="788" y="1094"/>
                  </a:lnTo>
                  <a:cubicBezTo>
                    <a:pt x="782" y="1116"/>
                    <a:pt x="776" y="1139"/>
                    <a:pt x="769" y="1161"/>
                  </a:cubicBezTo>
                  <a:lnTo>
                    <a:pt x="769" y="1161"/>
                  </a:lnTo>
                  <a:cubicBezTo>
                    <a:pt x="767" y="1165"/>
                    <a:pt x="765" y="1170"/>
                    <a:pt x="764" y="1175"/>
                  </a:cubicBezTo>
                  <a:lnTo>
                    <a:pt x="764" y="1175"/>
                  </a:lnTo>
                  <a:lnTo>
                    <a:pt x="764" y="1175"/>
                  </a:lnTo>
                  <a:cubicBezTo>
                    <a:pt x="762" y="1179"/>
                    <a:pt x="761" y="1183"/>
                    <a:pt x="758" y="1188"/>
                  </a:cubicBezTo>
                  <a:lnTo>
                    <a:pt x="758" y="1188"/>
                  </a:lnTo>
                  <a:cubicBezTo>
                    <a:pt x="758" y="1190"/>
                    <a:pt x="756" y="1192"/>
                    <a:pt x="756" y="1195"/>
                  </a:cubicBezTo>
                  <a:lnTo>
                    <a:pt x="756" y="1195"/>
                  </a:lnTo>
                  <a:cubicBezTo>
                    <a:pt x="745" y="1215"/>
                    <a:pt x="738" y="1235"/>
                    <a:pt x="728" y="1253"/>
                  </a:cubicBezTo>
                  <a:lnTo>
                    <a:pt x="728" y="1253"/>
                  </a:lnTo>
                  <a:cubicBezTo>
                    <a:pt x="725" y="1257"/>
                    <a:pt x="723" y="1262"/>
                    <a:pt x="720" y="1267"/>
                  </a:cubicBezTo>
                  <a:lnTo>
                    <a:pt x="720" y="1267"/>
                  </a:lnTo>
                  <a:cubicBezTo>
                    <a:pt x="720" y="1267"/>
                    <a:pt x="719" y="1269"/>
                    <a:pt x="718" y="1270"/>
                  </a:cubicBezTo>
                  <a:lnTo>
                    <a:pt x="718" y="1270"/>
                  </a:lnTo>
                  <a:cubicBezTo>
                    <a:pt x="717" y="1272"/>
                    <a:pt x="716" y="1273"/>
                    <a:pt x="715" y="1275"/>
                  </a:cubicBezTo>
                  <a:lnTo>
                    <a:pt x="715" y="1275"/>
                  </a:lnTo>
                  <a:cubicBezTo>
                    <a:pt x="715" y="1276"/>
                    <a:pt x="714" y="1276"/>
                    <a:pt x="714" y="1277"/>
                  </a:cubicBezTo>
                  <a:lnTo>
                    <a:pt x="714" y="1277"/>
                  </a:lnTo>
                  <a:cubicBezTo>
                    <a:pt x="713" y="1279"/>
                    <a:pt x="711" y="1280"/>
                    <a:pt x="710" y="1282"/>
                  </a:cubicBezTo>
                  <a:lnTo>
                    <a:pt x="710" y="1282"/>
                  </a:lnTo>
                  <a:cubicBezTo>
                    <a:pt x="710" y="1282"/>
                    <a:pt x="709" y="1283"/>
                    <a:pt x="708" y="1283"/>
                  </a:cubicBezTo>
                  <a:lnTo>
                    <a:pt x="708" y="1283"/>
                  </a:lnTo>
                  <a:cubicBezTo>
                    <a:pt x="707" y="1285"/>
                    <a:pt x="707" y="1286"/>
                    <a:pt x="705" y="1287"/>
                  </a:cubicBezTo>
                  <a:lnTo>
                    <a:pt x="705" y="1287"/>
                  </a:lnTo>
                  <a:cubicBezTo>
                    <a:pt x="705" y="1287"/>
                    <a:pt x="704" y="1287"/>
                    <a:pt x="703" y="1288"/>
                  </a:cubicBezTo>
                  <a:lnTo>
                    <a:pt x="703" y="1288"/>
                  </a:lnTo>
                  <a:cubicBezTo>
                    <a:pt x="700" y="1290"/>
                    <a:pt x="695" y="1292"/>
                    <a:pt x="690" y="1291"/>
                  </a:cubicBezTo>
                  <a:lnTo>
                    <a:pt x="690" y="1291"/>
                  </a:lnTo>
                  <a:cubicBezTo>
                    <a:pt x="685" y="1300"/>
                    <a:pt x="675" y="1311"/>
                    <a:pt x="667" y="1320"/>
                  </a:cubicBezTo>
                  <a:lnTo>
                    <a:pt x="667" y="1320"/>
                  </a:lnTo>
                  <a:cubicBezTo>
                    <a:pt x="667" y="1322"/>
                    <a:pt x="665" y="1323"/>
                    <a:pt x="664" y="1324"/>
                  </a:cubicBezTo>
                  <a:lnTo>
                    <a:pt x="664" y="1324"/>
                  </a:lnTo>
                  <a:cubicBezTo>
                    <a:pt x="664" y="1325"/>
                    <a:pt x="663" y="1326"/>
                    <a:pt x="663" y="1326"/>
                  </a:cubicBezTo>
                  <a:lnTo>
                    <a:pt x="663" y="1326"/>
                  </a:lnTo>
                  <a:cubicBezTo>
                    <a:pt x="661" y="1328"/>
                    <a:pt x="660" y="1329"/>
                    <a:pt x="659" y="1331"/>
                  </a:cubicBezTo>
                  <a:lnTo>
                    <a:pt x="659" y="1331"/>
                  </a:lnTo>
                  <a:cubicBezTo>
                    <a:pt x="657" y="1332"/>
                    <a:pt x="657" y="1333"/>
                    <a:pt x="656" y="1333"/>
                  </a:cubicBezTo>
                  <a:lnTo>
                    <a:pt x="656" y="1333"/>
                  </a:lnTo>
                  <a:cubicBezTo>
                    <a:pt x="654" y="1336"/>
                    <a:pt x="651" y="1338"/>
                    <a:pt x="649" y="1340"/>
                  </a:cubicBezTo>
                  <a:lnTo>
                    <a:pt x="649" y="1340"/>
                  </a:lnTo>
                  <a:cubicBezTo>
                    <a:pt x="646" y="1342"/>
                    <a:pt x="643" y="1344"/>
                    <a:pt x="641" y="1346"/>
                  </a:cubicBezTo>
                  <a:lnTo>
                    <a:pt x="641" y="1346"/>
                  </a:lnTo>
                  <a:lnTo>
                    <a:pt x="641" y="1346"/>
                  </a:lnTo>
                  <a:lnTo>
                    <a:pt x="641" y="1346"/>
                  </a:lnTo>
                  <a:cubicBezTo>
                    <a:pt x="638" y="1348"/>
                    <a:pt x="635" y="1349"/>
                    <a:pt x="633" y="1351"/>
                  </a:cubicBezTo>
                  <a:lnTo>
                    <a:pt x="633" y="1351"/>
                  </a:lnTo>
                  <a:cubicBezTo>
                    <a:pt x="630" y="1352"/>
                    <a:pt x="627" y="1353"/>
                    <a:pt x="624" y="1354"/>
                  </a:cubicBezTo>
                  <a:lnTo>
                    <a:pt x="624" y="1354"/>
                  </a:lnTo>
                  <a:lnTo>
                    <a:pt x="624" y="1354"/>
                  </a:lnTo>
                  <a:cubicBezTo>
                    <a:pt x="622" y="1355"/>
                    <a:pt x="620" y="1356"/>
                    <a:pt x="619" y="1356"/>
                  </a:cubicBezTo>
                  <a:lnTo>
                    <a:pt x="619" y="1356"/>
                  </a:lnTo>
                  <a:cubicBezTo>
                    <a:pt x="617" y="1357"/>
                    <a:pt x="615" y="1357"/>
                    <a:pt x="613" y="1358"/>
                  </a:cubicBezTo>
                  <a:lnTo>
                    <a:pt x="613" y="1358"/>
                  </a:lnTo>
                  <a:lnTo>
                    <a:pt x="611" y="1358"/>
                  </a:lnTo>
                  <a:lnTo>
                    <a:pt x="611" y="1358"/>
                  </a:lnTo>
                  <a:cubicBezTo>
                    <a:pt x="610" y="1359"/>
                    <a:pt x="609" y="1359"/>
                    <a:pt x="609" y="1360"/>
                  </a:cubicBezTo>
                  <a:lnTo>
                    <a:pt x="609" y="1360"/>
                  </a:lnTo>
                  <a:cubicBezTo>
                    <a:pt x="604" y="1361"/>
                    <a:pt x="599" y="1363"/>
                    <a:pt x="595" y="1365"/>
                  </a:cubicBezTo>
                  <a:lnTo>
                    <a:pt x="595" y="1365"/>
                  </a:lnTo>
                  <a:cubicBezTo>
                    <a:pt x="592" y="1366"/>
                    <a:pt x="589" y="1368"/>
                    <a:pt x="586" y="1370"/>
                  </a:cubicBezTo>
                  <a:lnTo>
                    <a:pt x="586" y="1370"/>
                  </a:lnTo>
                  <a:cubicBezTo>
                    <a:pt x="578" y="1376"/>
                    <a:pt x="571" y="1381"/>
                    <a:pt x="564" y="1387"/>
                  </a:cubicBezTo>
                  <a:lnTo>
                    <a:pt x="564" y="1387"/>
                  </a:lnTo>
                  <a:cubicBezTo>
                    <a:pt x="562" y="1389"/>
                    <a:pt x="559" y="1391"/>
                    <a:pt x="557" y="1394"/>
                  </a:cubicBezTo>
                  <a:lnTo>
                    <a:pt x="557" y="1394"/>
                  </a:lnTo>
                  <a:lnTo>
                    <a:pt x="557" y="1394"/>
                  </a:lnTo>
                  <a:lnTo>
                    <a:pt x="557" y="1394"/>
                  </a:lnTo>
                  <a:cubicBezTo>
                    <a:pt x="555" y="1395"/>
                    <a:pt x="554" y="1396"/>
                    <a:pt x="553" y="1398"/>
                  </a:cubicBezTo>
                  <a:lnTo>
                    <a:pt x="553" y="1398"/>
                  </a:lnTo>
                  <a:cubicBezTo>
                    <a:pt x="551" y="1399"/>
                    <a:pt x="550" y="1400"/>
                    <a:pt x="548" y="1401"/>
                  </a:cubicBezTo>
                  <a:lnTo>
                    <a:pt x="548" y="1401"/>
                  </a:lnTo>
                  <a:lnTo>
                    <a:pt x="548" y="1401"/>
                  </a:lnTo>
                  <a:lnTo>
                    <a:pt x="548" y="1401"/>
                  </a:lnTo>
                  <a:cubicBezTo>
                    <a:pt x="545" y="1403"/>
                    <a:pt x="542" y="1406"/>
                    <a:pt x="539" y="1407"/>
                  </a:cubicBezTo>
                  <a:lnTo>
                    <a:pt x="539" y="1407"/>
                  </a:lnTo>
                  <a:lnTo>
                    <a:pt x="539" y="1407"/>
                  </a:lnTo>
                  <a:lnTo>
                    <a:pt x="539" y="1407"/>
                  </a:lnTo>
                  <a:cubicBezTo>
                    <a:pt x="530" y="1412"/>
                    <a:pt x="523" y="1416"/>
                    <a:pt x="514" y="1420"/>
                  </a:cubicBezTo>
                  <a:lnTo>
                    <a:pt x="514" y="1420"/>
                  </a:lnTo>
                  <a:cubicBezTo>
                    <a:pt x="499" y="1428"/>
                    <a:pt x="487" y="1441"/>
                    <a:pt x="472" y="1448"/>
                  </a:cubicBezTo>
                  <a:lnTo>
                    <a:pt x="472" y="1448"/>
                  </a:lnTo>
                  <a:cubicBezTo>
                    <a:pt x="462" y="1453"/>
                    <a:pt x="451" y="1451"/>
                    <a:pt x="439" y="1451"/>
                  </a:cubicBezTo>
                  <a:lnTo>
                    <a:pt x="439" y="1451"/>
                  </a:lnTo>
                  <a:cubicBezTo>
                    <a:pt x="426" y="1451"/>
                    <a:pt x="413" y="1456"/>
                    <a:pt x="401" y="1458"/>
                  </a:cubicBezTo>
                  <a:lnTo>
                    <a:pt x="401" y="1458"/>
                  </a:lnTo>
                  <a:cubicBezTo>
                    <a:pt x="388" y="1461"/>
                    <a:pt x="375" y="1461"/>
                    <a:pt x="362" y="1464"/>
                  </a:cubicBezTo>
                  <a:lnTo>
                    <a:pt x="362" y="1464"/>
                  </a:lnTo>
                  <a:cubicBezTo>
                    <a:pt x="357" y="1465"/>
                    <a:pt x="352" y="1467"/>
                    <a:pt x="347" y="1469"/>
                  </a:cubicBezTo>
                  <a:lnTo>
                    <a:pt x="347" y="1469"/>
                  </a:lnTo>
                  <a:lnTo>
                    <a:pt x="347" y="1469"/>
                  </a:lnTo>
                  <a:lnTo>
                    <a:pt x="347" y="1469"/>
                  </a:lnTo>
                  <a:cubicBezTo>
                    <a:pt x="345" y="1470"/>
                    <a:pt x="343" y="1471"/>
                    <a:pt x="341" y="1472"/>
                  </a:cubicBezTo>
                  <a:lnTo>
                    <a:pt x="341" y="1472"/>
                  </a:lnTo>
                  <a:lnTo>
                    <a:pt x="341" y="1472"/>
                  </a:lnTo>
                  <a:lnTo>
                    <a:pt x="341" y="1472"/>
                  </a:lnTo>
                  <a:cubicBezTo>
                    <a:pt x="337" y="1475"/>
                    <a:pt x="332" y="1477"/>
                    <a:pt x="327" y="1479"/>
                  </a:cubicBezTo>
                  <a:lnTo>
                    <a:pt x="327" y="1479"/>
                  </a:lnTo>
                  <a:cubicBezTo>
                    <a:pt x="317" y="1481"/>
                    <a:pt x="299" y="1481"/>
                    <a:pt x="292" y="1474"/>
                  </a:cubicBezTo>
                  <a:lnTo>
                    <a:pt x="292" y="1474"/>
                  </a:lnTo>
                  <a:cubicBezTo>
                    <a:pt x="287" y="1468"/>
                    <a:pt x="284" y="1461"/>
                    <a:pt x="284" y="1456"/>
                  </a:cubicBezTo>
                  <a:lnTo>
                    <a:pt x="284" y="1456"/>
                  </a:lnTo>
                  <a:cubicBezTo>
                    <a:pt x="283" y="1452"/>
                    <a:pt x="283" y="1451"/>
                    <a:pt x="283" y="1449"/>
                  </a:cubicBezTo>
                  <a:lnTo>
                    <a:pt x="283" y="1449"/>
                  </a:lnTo>
                  <a:cubicBezTo>
                    <a:pt x="283" y="1448"/>
                    <a:pt x="284" y="1447"/>
                    <a:pt x="283" y="1446"/>
                  </a:cubicBezTo>
                  <a:lnTo>
                    <a:pt x="283" y="1446"/>
                  </a:lnTo>
                  <a:cubicBezTo>
                    <a:pt x="283" y="1445"/>
                    <a:pt x="282" y="1444"/>
                    <a:pt x="279" y="1441"/>
                  </a:cubicBezTo>
                  <a:lnTo>
                    <a:pt x="279" y="1441"/>
                  </a:lnTo>
                  <a:cubicBezTo>
                    <a:pt x="267" y="1432"/>
                    <a:pt x="260" y="1414"/>
                    <a:pt x="252" y="1400"/>
                  </a:cubicBezTo>
                  <a:lnTo>
                    <a:pt x="252" y="1400"/>
                  </a:lnTo>
                  <a:lnTo>
                    <a:pt x="252" y="1400"/>
                  </a:lnTo>
                  <a:lnTo>
                    <a:pt x="252" y="1400"/>
                  </a:lnTo>
                  <a:cubicBezTo>
                    <a:pt x="251" y="1399"/>
                    <a:pt x="250" y="1397"/>
                    <a:pt x="250" y="1396"/>
                  </a:cubicBezTo>
                  <a:lnTo>
                    <a:pt x="250" y="1396"/>
                  </a:lnTo>
                  <a:cubicBezTo>
                    <a:pt x="248" y="1395"/>
                    <a:pt x="248" y="1394"/>
                    <a:pt x="247" y="1393"/>
                  </a:cubicBezTo>
                  <a:lnTo>
                    <a:pt x="247" y="1393"/>
                  </a:lnTo>
                  <a:lnTo>
                    <a:pt x="247" y="1393"/>
                  </a:lnTo>
                  <a:cubicBezTo>
                    <a:pt x="246" y="1391"/>
                    <a:pt x="245" y="1390"/>
                    <a:pt x="245" y="1389"/>
                  </a:cubicBezTo>
                  <a:lnTo>
                    <a:pt x="245" y="1389"/>
                  </a:lnTo>
                  <a:cubicBezTo>
                    <a:pt x="239" y="1384"/>
                    <a:pt x="234" y="1380"/>
                    <a:pt x="226" y="1380"/>
                  </a:cubicBezTo>
                  <a:lnTo>
                    <a:pt x="226" y="1380"/>
                  </a:lnTo>
                  <a:cubicBezTo>
                    <a:pt x="218" y="1379"/>
                    <a:pt x="212" y="1381"/>
                    <a:pt x="206" y="1386"/>
                  </a:cubicBezTo>
                  <a:lnTo>
                    <a:pt x="206" y="1386"/>
                  </a:lnTo>
                  <a:lnTo>
                    <a:pt x="206" y="1386"/>
                  </a:lnTo>
                  <a:cubicBezTo>
                    <a:pt x="201" y="1361"/>
                    <a:pt x="189" y="1338"/>
                    <a:pt x="169" y="1313"/>
                  </a:cubicBezTo>
                  <a:lnTo>
                    <a:pt x="169" y="1313"/>
                  </a:lnTo>
                  <a:cubicBezTo>
                    <a:pt x="135" y="1270"/>
                    <a:pt x="107" y="1243"/>
                    <a:pt x="83" y="1195"/>
                  </a:cubicBezTo>
                  <a:lnTo>
                    <a:pt x="83" y="1195"/>
                  </a:lnTo>
                  <a:cubicBezTo>
                    <a:pt x="59" y="1147"/>
                    <a:pt x="23" y="1098"/>
                    <a:pt x="14" y="1047"/>
                  </a:cubicBezTo>
                  <a:lnTo>
                    <a:pt x="14" y="1047"/>
                  </a:lnTo>
                  <a:cubicBezTo>
                    <a:pt x="13" y="1041"/>
                    <a:pt x="13" y="1037"/>
                    <a:pt x="11" y="1033"/>
                  </a:cubicBezTo>
                  <a:lnTo>
                    <a:pt x="11" y="1033"/>
                  </a:lnTo>
                  <a:cubicBezTo>
                    <a:pt x="11" y="1031"/>
                    <a:pt x="11" y="1029"/>
                    <a:pt x="10" y="1027"/>
                  </a:cubicBezTo>
                  <a:lnTo>
                    <a:pt x="10" y="1027"/>
                  </a:lnTo>
                  <a:cubicBezTo>
                    <a:pt x="9" y="1025"/>
                    <a:pt x="9" y="1025"/>
                    <a:pt x="9" y="1024"/>
                  </a:cubicBezTo>
                  <a:lnTo>
                    <a:pt x="9" y="1024"/>
                  </a:lnTo>
                  <a:cubicBezTo>
                    <a:pt x="9" y="1023"/>
                    <a:pt x="8" y="1021"/>
                    <a:pt x="8" y="1020"/>
                  </a:cubicBezTo>
                  <a:lnTo>
                    <a:pt x="8" y="1020"/>
                  </a:lnTo>
                  <a:cubicBezTo>
                    <a:pt x="8" y="1017"/>
                    <a:pt x="6" y="1015"/>
                    <a:pt x="6" y="1013"/>
                  </a:cubicBezTo>
                  <a:lnTo>
                    <a:pt x="6" y="1013"/>
                  </a:lnTo>
                  <a:cubicBezTo>
                    <a:pt x="5" y="1011"/>
                    <a:pt x="5" y="1010"/>
                    <a:pt x="4" y="1008"/>
                  </a:cubicBezTo>
                  <a:lnTo>
                    <a:pt x="4" y="1008"/>
                  </a:lnTo>
                  <a:lnTo>
                    <a:pt x="4" y="1007"/>
                  </a:lnTo>
                  <a:lnTo>
                    <a:pt x="4" y="1007"/>
                  </a:lnTo>
                  <a:cubicBezTo>
                    <a:pt x="4" y="1005"/>
                    <a:pt x="3" y="1004"/>
                    <a:pt x="3" y="1002"/>
                  </a:cubicBezTo>
                  <a:lnTo>
                    <a:pt x="3" y="1002"/>
                  </a:lnTo>
                  <a:cubicBezTo>
                    <a:pt x="1" y="1001"/>
                    <a:pt x="1" y="999"/>
                    <a:pt x="0" y="997"/>
                  </a:cubicBezTo>
                  <a:lnTo>
                    <a:pt x="0" y="997"/>
                  </a:lnTo>
                  <a:cubicBezTo>
                    <a:pt x="18" y="993"/>
                    <a:pt x="59" y="999"/>
                    <a:pt x="71" y="989"/>
                  </a:cubicBezTo>
                  <a:lnTo>
                    <a:pt x="71" y="989"/>
                  </a:lnTo>
                  <a:cubicBezTo>
                    <a:pt x="86" y="978"/>
                    <a:pt x="79" y="955"/>
                    <a:pt x="94" y="944"/>
                  </a:cubicBezTo>
                  <a:lnTo>
                    <a:pt x="94" y="944"/>
                  </a:lnTo>
                  <a:cubicBezTo>
                    <a:pt x="105" y="940"/>
                    <a:pt x="109" y="944"/>
                    <a:pt x="120" y="932"/>
                  </a:cubicBezTo>
                  <a:lnTo>
                    <a:pt x="120" y="932"/>
                  </a:lnTo>
                  <a:cubicBezTo>
                    <a:pt x="125" y="929"/>
                    <a:pt x="132" y="921"/>
                    <a:pt x="132" y="913"/>
                  </a:cubicBezTo>
                  <a:lnTo>
                    <a:pt x="132" y="913"/>
                  </a:lnTo>
                  <a:cubicBezTo>
                    <a:pt x="136" y="894"/>
                    <a:pt x="113" y="879"/>
                    <a:pt x="109" y="864"/>
                  </a:cubicBezTo>
                  <a:lnTo>
                    <a:pt x="109" y="864"/>
                  </a:lnTo>
                  <a:cubicBezTo>
                    <a:pt x="102" y="841"/>
                    <a:pt x="109" y="833"/>
                    <a:pt x="117" y="815"/>
                  </a:cubicBezTo>
                  <a:lnTo>
                    <a:pt x="117" y="815"/>
                  </a:lnTo>
                  <a:cubicBezTo>
                    <a:pt x="128" y="792"/>
                    <a:pt x="120" y="754"/>
                    <a:pt x="140" y="738"/>
                  </a:cubicBezTo>
                  <a:lnTo>
                    <a:pt x="140" y="738"/>
                  </a:lnTo>
                  <a:cubicBezTo>
                    <a:pt x="159" y="719"/>
                    <a:pt x="166" y="742"/>
                    <a:pt x="182" y="749"/>
                  </a:cubicBezTo>
                  <a:lnTo>
                    <a:pt x="182" y="749"/>
                  </a:lnTo>
                  <a:cubicBezTo>
                    <a:pt x="193" y="754"/>
                    <a:pt x="212" y="749"/>
                    <a:pt x="220" y="746"/>
                  </a:cubicBezTo>
                  <a:lnTo>
                    <a:pt x="220" y="746"/>
                  </a:lnTo>
                  <a:cubicBezTo>
                    <a:pt x="231" y="735"/>
                    <a:pt x="227" y="727"/>
                    <a:pt x="227" y="715"/>
                  </a:cubicBezTo>
                  <a:lnTo>
                    <a:pt x="227" y="715"/>
                  </a:lnTo>
                  <a:cubicBezTo>
                    <a:pt x="227" y="697"/>
                    <a:pt x="223" y="674"/>
                    <a:pt x="231" y="658"/>
                  </a:cubicBezTo>
                  <a:lnTo>
                    <a:pt x="231" y="658"/>
                  </a:lnTo>
                  <a:cubicBezTo>
                    <a:pt x="238" y="647"/>
                    <a:pt x="261" y="628"/>
                    <a:pt x="277" y="620"/>
                  </a:cubicBezTo>
                  <a:lnTo>
                    <a:pt x="277" y="620"/>
                  </a:lnTo>
                  <a:cubicBezTo>
                    <a:pt x="292" y="601"/>
                    <a:pt x="322" y="597"/>
                    <a:pt x="341" y="582"/>
                  </a:cubicBezTo>
                  <a:lnTo>
                    <a:pt x="341" y="582"/>
                  </a:lnTo>
                  <a:cubicBezTo>
                    <a:pt x="352" y="575"/>
                    <a:pt x="360" y="563"/>
                    <a:pt x="368" y="556"/>
                  </a:cubicBezTo>
                  <a:lnTo>
                    <a:pt x="368" y="556"/>
                  </a:lnTo>
                  <a:cubicBezTo>
                    <a:pt x="371" y="545"/>
                    <a:pt x="387" y="533"/>
                    <a:pt x="391" y="522"/>
                  </a:cubicBezTo>
                  <a:lnTo>
                    <a:pt x="391" y="522"/>
                  </a:lnTo>
                  <a:cubicBezTo>
                    <a:pt x="394" y="510"/>
                    <a:pt x="394" y="491"/>
                    <a:pt x="406" y="483"/>
                  </a:cubicBezTo>
                  <a:lnTo>
                    <a:pt x="406" y="483"/>
                  </a:lnTo>
                  <a:cubicBezTo>
                    <a:pt x="406" y="476"/>
                    <a:pt x="409" y="476"/>
                    <a:pt x="413" y="468"/>
                  </a:cubicBezTo>
                  <a:lnTo>
                    <a:pt x="413" y="468"/>
                  </a:lnTo>
                  <a:cubicBezTo>
                    <a:pt x="421" y="453"/>
                    <a:pt x="432" y="442"/>
                    <a:pt x="448" y="434"/>
                  </a:cubicBezTo>
                  <a:lnTo>
                    <a:pt x="448" y="434"/>
                  </a:lnTo>
                  <a:cubicBezTo>
                    <a:pt x="455" y="431"/>
                    <a:pt x="470" y="422"/>
                    <a:pt x="478" y="415"/>
                  </a:cubicBezTo>
                  <a:lnTo>
                    <a:pt x="478" y="415"/>
                  </a:lnTo>
                  <a:cubicBezTo>
                    <a:pt x="482" y="408"/>
                    <a:pt x="482" y="388"/>
                    <a:pt x="482" y="381"/>
                  </a:cubicBezTo>
                  <a:lnTo>
                    <a:pt x="482" y="381"/>
                  </a:lnTo>
                  <a:cubicBezTo>
                    <a:pt x="482" y="358"/>
                    <a:pt x="470" y="339"/>
                    <a:pt x="470" y="316"/>
                  </a:cubicBezTo>
                  <a:lnTo>
                    <a:pt x="470" y="316"/>
                  </a:lnTo>
                  <a:cubicBezTo>
                    <a:pt x="470" y="290"/>
                    <a:pt x="470" y="267"/>
                    <a:pt x="478" y="244"/>
                  </a:cubicBezTo>
                  <a:lnTo>
                    <a:pt x="478" y="244"/>
                  </a:lnTo>
                  <a:cubicBezTo>
                    <a:pt x="486" y="221"/>
                    <a:pt x="497" y="198"/>
                    <a:pt x="501" y="179"/>
                  </a:cubicBezTo>
                  <a:lnTo>
                    <a:pt x="501" y="179"/>
                  </a:lnTo>
                  <a:cubicBezTo>
                    <a:pt x="510" y="146"/>
                    <a:pt x="505" y="118"/>
                    <a:pt x="492" y="90"/>
                  </a:cubicBezTo>
                  <a:lnTo>
                    <a:pt x="492" y="90"/>
                  </a:lnTo>
                  <a:cubicBezTo>
                    <a:pt x="489" y="83"/>
                    <a:pt x="486" y="76"/>
                    <a:pt x="482" y="69"/>
                  </a:cubicBezTo>
                  <a:lnTo>
                    <a:pt x="482" y="69"/>
                  </a:lnTo>
                  <a:cubicBezTo>
                    <a:pt x="489" y="58"/>
                    <a:pt x="486" y="39"/>
                    <a:pt x="489" y="27"/>
                  </a:cubicBezTo>
                  <a:lnTo>
                    <a:pt x="489" y="27"/>
                  </a:lnTo>
                  <a:cubicBezTo>
                    <a:pt x="497" y="16"/>
                    <a:pt x="516" y="12"/>
                    <a:pt x="520" y="0"/>
                  </a:cubicBezTo>
                  <a:lnTo>
                    <a:pt x="520" y="0"/>
                  </a:lnTo>
                  <a:cubicBezTo>
                    <a:pt x="523" y="1"/>
                    <a:pt x="527" y="1"/>
                    <a:pt x="530" y="0"/>
                  </a:cubicBezTo>
                  <a:lnTo>
                    <a:pt x="592" y="369"/>
                  </a:lnTo>
                  <a:lnTo>
                    <a:pt x="872" y="319"/>
                  </a:lnTo>
                  <a:lnTo>
                    <a:pt x="872" y="319"/>
                  </a:lnTo>
                  <a:cubicBezTo>
                    <a:pt x="873" y="330"/>
                    <a:pt x="874" y="340"/>
                    <a:pt x="876" y="351"/>
                  </a:cubicBezTo>
                  <a:lnTo>
                    <a:pt x="876" y="351"/>
                  </a:lnTo>
                  <a:cubicBezTo>
                    <a:pt x="877" y="371"/>
                    <a:pt x="879" y="394"/>
                    <a:pt x="881" y="417"/>
                  </a:cubicBezTo>
                  <a:lnTo>
                    <a:pt x="881" y="417"/>
                  </a:lnTo>
                  <a:cubicBezTo>
                    <a:pt x="883" y="442"/>
                    <a:pt x="885" y="465"/>
                    <a:pt x="889" y="487"/>
                  </a:cubicBezTo>
                  <a:lnTo>
                    <a:pt x="889" y="487"/>
                  </a:lnTo>
                  <a:cubicBezTo>
                    <a:pt x="890" y="505"/>
                    <a:pt x="896" y="523"/>
                    <a:pt x="896" y="540"/>
                  </a:cubicBezTo>
                  <a:lnTo>
                    <a:pt x="896" y="540"/>
                  </a:lnTo>
                  <a:cubicBezTo>
                    <a:pt x="900" y="538"/>
                    <a:pt x="910" y="537"/>
                    <a:pt x="910" y="531"/>
                  </a:cubicBezTo>
                  <a:lnTo>
                    <a:pt x="910" y="531"/>
                  </a:lnTo>
                  <a:cubicBezTo>
                    <a:pt x="920" y="520"/>
                    <a:pt x="929" y="516"/>
                    <a:pt x="936" y="500"/>
                  </a:cubicBezTo>
                  <a:lnTo>
                    <a:pt x="936" y="500"/>
                  </a:lnTo>
                  <a:cubicBezTo>
                    <a:pt x="942" y="487"/>
                    <a:pt x="938" y="470"/>
                    <a:pt x="946" y="457"/>
                  </a:cubicBezTo>
                  <a:lnTo>
                    <a:pt x="946" y="457"/>
                  </a:lnTo>
                  <a:cubicBezTo>
                    <a:pt x="965" y="426"/>
                    <a:pt x="997" y="456"/>
                    <a:pt x="1014" y="428"/>
                  </a:cubicBezTo>
                  <a:lnTo>
                    <a:pt x="1014" y="428"/>
                  </a:lnTo>
                  <a:cubicBezTo>
                    <a:pt x="1022" y="414"/>
                    <a:pt x="1023" y="401"/>
                    <a:pt x="1035" y="388"/>
                  </a:cubicBezTo>
                  <a:lnTo>
                    <a:pt x="1035" y="388"/>
                  </a:lnTo>
                  <a:cubicBezTo>
                    <a:pt x="1046" y="376"/>
                    <a:pt x="1060" y="371"/>
                    <a:pt x="1074" y="362"/>
                  </a:cubicBezTo>
                  <a:lnTo>
                    <a:pt x="1074" y="362"/>
                  </a:lnTo>
                  <a:cubicBezTo>
                    <a:pt x="1101" y="344"/>
                    <a:pt x="1129" y="334"/>
                    <a:pt x="1165" y="335"/>
                  </a:cubicBezTo>
                  <a:lnTo>
                    <a:pt x="1165" y="335"/>
                  </a:lnTo>
                  <a:cubicBezTo>
                    <a:pt x="1165" y="335"/>
                    <a:pt x="1167" y="335"/>
                    <a:pt x="1168" y="335"/>
                  </a:cubicBezTo>
                  <a:lnTo>
                    <a:pt x="1168" y="335"/>
                  </a:lnTo>
                  <a:cubicBezTo>
                    <a:pt x="1170" y="335"/>
                    <a:pt x="1171" y="335"/>
                    <a:pt x="1173" y="336"/>
                  </a:cubicBezTo>
                  <a:lnTo>
                    <a:pt x="1173" y="336"/>
                  </a:lnTo>
                  <a:cubicBezTo>
                    <a:pt x="1175" y="336"/>
                    <a:pt x="1177" y="336"/>
                    <a:pt x="1178" y="336"/>
                  </a:cubicBezTo>
                  <a:lnTo>
                    <a:pt x="1178" y="336"/>
                  </a:lnTo>
                  <a:cubicBezTo>
                    <a:pt x="1179" y="336"/>
                    <a:pt x="1180" y="336"/>
                    <a:pt x="1182" y="337"/>
                  </a:cubicBezTo>
                  <a:lnTo>
                    <a:pt x="1182" y="337"/>
                  </a:lnTo>
                  <a:cubicBezTo>
                    <a:pt x="1187" y="338"/>
                    <a:pt x="1192" y="338"/>
                    <a:pt x="1198" y="339"/>
                  </a:cubicBezTo>
                  <a:lnTo>
                    <a:pt x="1198" y="339"/>
                  </a:lnTo>
                  <a:cubicBezTo>
                    <a:pt x="1200" y="340"/>
                    <a:pt x="1204" y="340"/>
                    <a:pt x="1207" y="340"/>
                  </a:cubicBezTo>
                  <a:lnTo>
                    <a:pt x="1207" y="340"/>
                  </a:lnTo>
                  <a:cubicBezTo>
                    <a:pt x="1209" y="340"/>
                    <a:pt x="1210" y="341"/>
                    <a:pt x="1212" y="341"/>
                  </a:cubicBezTo>
                  <a:lnTo>
                    <a:pt x="1212" y="341"/>
                  </a:lnTo>
                  <a:cubicBezTo>
                    <a:pt x="1214" y="341"/>
                    <a:pt x="1217" y="341"/>
                    <a:pt x="1219" y="341"/>
                  </a:cubicBezTo>
                  <a:lnTo>
                    <a:pt x="1219" y="341"/>
                  </a:lnTo>
                  <a:cubicBezTo>
                    <a:pt x="1221" y="341"/>
                    <a:pt x="1223" y="342"/>
                    <a:pt x="1225" y="342"/>
                  </a:cubicBezTo>
                  <a:lnTo>
                    <a:pt x="1225" y="342"/>
                  </a:lnTo>
                  <a:cubicBezTo>
                    <a:pt x="1227" y="342"/>
                    <a:pt x="1229" y="342"/>
                    <a:pt x="1230" y="342"/>
                  </a:cubicBezTo>
                  <a:lnTo>
                    <a:pt x="1230" y="342"/>
                  </a:lnTo>
                  <a:cubicBezTo>
                    <a:pt x="1233" y="342"/>
                    <a:pt x="1235" y="341"/>
                    <a:pt x="1238" y="341"/>
                  </a:cubicBezTo>
                  <a:lnTo>
                    <a:pt x="1238" y="341"/>
                  </a:lnTo>
                  <a:cubicBezTo>
                    <a:pt x="1239" y="341"/>
                    <a:pt x="1240" y="341"/>
                    <a:pt x="1242" y="341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A9A09D9D-7F99-FE4F-A360-33A272549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14953" y="4853312"/>
              <a:ext cx="244827" cy="639427"/>
            </a:xfrm>
            <a:custGeom>
              <a:avLst/>
              <a:gdLst>
                <a:gd name="T0" fmla="*/ 358 w 376"/>
                <a:gd name="T1" fmla="*/ 501 h 980"/>
                <a:gd name="T2" fmla="*/ 366 w 376"/>
                <a:gd name="T3" fmla="*/ 590 h 980"/>
                <a:gd name="T4" fmla="*/ 339 w 376"/>
                <a:gd name="T5" fmla="*/ 665 h 980"/>
                <a:gd name="T6" fmla="*/ 322 w 376"/>
                <a:gd name="T7" fmla="*/ 760 h 980"/>
                <a:gd name="T8" fmla="*/ 292 w 376"/>
                <a:gd name="T9" fmla="*/ 838 h 980"/>
                <a:gd name="T10" fmla="*/ 262 w 376"/>
                <a:gd name="T11" fmla="*/ 907 h 980"/>
                <a:gd name="T12" fmla="*/ 225 w 376"/>
                <a:gd name="T13" fmla="*/ 953 h 980"/>
                <a:gd name="T14" fmla="*/ 187 w 376"/>
                <a:gd name="T15" fmla="*/ 837 h 980"/>
                <a:gd name="T16" fmla="*/ 155 w 376"/>
                <a:gd name="T17" fmla="*/ 861 h 980"/>
                <a:gd name="T18" fmla="*/ 132 w 376"/>
                <a:gd name="T19" fmla="*/ 840 h 980"/>
                <a:gd name="T20" fmla="*/ 67 w 376"/>
                <a:gd name="T21" fmla="*/ 812 h 980"/>
                <a:gd name="T22" fmla="*/ 34 w 376"/>
                <a:gd name="T23" fmla="*/ 777 h 980"/>
                <a:gd name="T24" fmla="*/ 34 w 376"/>
                <a:gd name="T25" fmla="*/ 776 h 980"/>
                <a:gd name="T26" fmla="*/ 19 w 376"/>
                <a:gd name="T27" fmla="*/ 725 h 980"/>
                <a:gd name="T28" fmla="*/ 0 w 376"/>
                <a:gd name="T29" fmla="*/ 683 h 980"/>
                <a:gd name="T30" fmla="*/ 11 w 376"/>
                <a:gd name="T31" fmla="*/ 658 h 980"/>
                <a:gd name="T32" fmla="*/ 26 w 376"/>
                <a:gd name="T33" fmla="*/ 645 h 980"/>
                <a:gd name="T34" fmla="*/ 55 w 376"/>
                <a:gd name="T35" fmla="*/ 618 h 980"/>
                <a:gd name="T36" fmla="*/ 78 w 376"/>
                <a:gd name="T37" fmla="*/ 592 h 980"/>
                <a:gd name="T38" fmla="*/ 108 w 376"/>
                <a:gd name="T39" fmla="*/ 563 h 980"/>
                <a:gd name="T40" fmla="*/ 110 w 376"/>
                <a:gd name="T41" fmla="*/ 543 h 980"/>
                <a:gd name="T42" fmla="*/ 122 w 376"/>
                <a:gd name="T43" fmla="*/ 525 h 980"/>
                <a:gd name="T44" fmla="*/ 117 w 376"/>
                <a:gd name="T45" fmla="*/ 484 h 980"/>
                <a:gd name="T46" fmla="*/ 99 w 376"/>
                <a:gd name="T47" fmla="*/ 404 h 980"/>
                <a:gd name="T48" fmla="*/ 50 w 376"/>
                <a:gd name="T49" fmla="*/ 346 h 980"/>
                <a:gd name="T50" fmla="*/ 20 w 376"/>
                <a:gd name="T51" fmla="*/ 322 h 980"/>
                <a:gd name="T52" fmla="*/ 11 w 376"/>
                <a:gd name="T53" fmla="*/ 280 h 980"/>
                <a:gd name="T54" fmla="*/ 6 w 376"/>
                <a:gd name="T55" fmla="*/ 185 h 980"/>
                <a:gd name="T56" fmla="*/ 15 w 376"/>
                <a:gd name="T57" fmla="*/ 147 h 980"/>
                <a:gd name="T58" fmla="*/ 34 w 376"/>
                <a:gd name="T59" fmla="*/ 107 h 980"/>
                <a:gd name="T60" fmla="*/ 53 w 376"/>
                <a:gd name="T61" fmla="*/ 84 h 980"/>
                <a:gd name="T62" fmla="*/ 60 w 376"/>
                <a:gd name="T63" fmla="*/ 46 h 980"/>
                <a:gd name="T64" fmla="*/ 89 w 376"/>
                <a:gd name="T65" fmla="*/ 0 h 980"/>
                <a:gd name="T66" fmla="*/ 91 w 376"/>
                <a:gd name="T67" fmla="*/ 4 h 980"/>
                <a:gd name="T68" fmla="*/ 108 w 376"/>
                <a:gd name="T69" fmla="*/ 12 h 980"/>
                <a:gd name="T70" fmla="*/ 158 w 376"/>
                <a:gd name="T71" fmla="*/ 19 h 980"/>
                <a:gd name="T72" fmla="*/ 182 w 376"/>
                <a:gd name="T73" fmla="*/ 25 h 980"/>
                <a:gd name="T74" fmla="*/ 209 w 376"/>
                <a:gd name="T75" fmla="*/ 37 h 980"/>
                <a:gd name="T76" fmla="*/ 262 w 376"/>
                <a:gd name="T77" fmla="*/ 54 h 980"/>
                <a:gd name="T78" fmla="*/ 334 w 376"/>
                <a:gd name="T79" fmla="*/ 97 h 980"/>
                <a:gd name="T80" fmla="*/ 346 w 376"/>
                <a:gd name="T81" fmla="*/ 159 h 980"/>
                <a:gd name="T82" fmla="*/ 341 w 376"/>
                <a:gd name="T83" fmla="*/ 194 h 980"/>
                <a:gd name="T84" fmla="*/ 356 w 376"/>
                <a:gd name="T85" fmla="*/ 221 h 980"/>
                <a:gd name="T86" fmla="*/ 350 w 376"/>
                <a:gd name="T87" fmla="*/ 257 h 980"/>
                <a:gd name="T88" fmla="*/ 308 w 376"/>
                <a:gd name="T89" fmla="*/ 279 h 980"/>
                <a:gd name="T90" fmla="*/ 333 w 376"/>
                <a:gd name="T91" fmla="*/ 337 h 980"/>
                <a:gd name="T92" fmla="*/ 361 w 376"/>
                <a:gd name="T93" fmla="*/ 411 h 980"/>
                <a:gd name="T94" fmla="*/ 358 w 376"/>
                <a:gd name="T95" fmla="*/ 501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980">
                  <a:moveTo>
                    <a:pt x="358" y="501"/>
                  </a:moveTo>
                  <a:lnTo>
                    <a:pt x="358" y="501"/>
                  </a:lnTo>
                  <a:cubicBezTo>
                    <a:pt x="364" y="530"/>
                    <a:pt x="366" y="561"/>
                    <a:pt x="366" y="590"/>
                  </a:cubicBezTo>
                  <a:lnTo>
                    <a:pt x="366" y="590"/>
                  </a:lnTo>
                  <a:cubicBezTo>
                    <a:pt x="366" y="622"/>
                    <a:pt x="354" y="639"/>
                    <a:pt x="339" y="665"/>
                  </a:cubicBezTo>
                  <a:lnTo>
                    <a:pt x="339" y="665"/>
                  </a:lnTo>
                  <a:cubicBezTo>
                    <a:pt x="322" y="695"/>
                    <a:pt x="323" y="727"/>
                    <a:pt x="322" y="760"/>
                  </a:cubicBezTo>
                  <a:lnTo>
                    <a:pt x="322" y="760"/>
                  </a:lnTo>
                  <a:cubicBezTo>
                    <a:pt x="320" y="790"/>
                    <a:pt x="310" y="814"/>
                    <a:pt x="292" y="838"/>
                  </a:cubicBezTo>
                  <a:lnTo>
                    <a:pt x="292" y="838"/>
                  </a:lnTo>
                  <a:cubicBezTo>
                    <a:pt x="276" y="861"/>
                    <a:pt x="268" y="879"/>
                    <a:pt x="262" y="907"/>
                  </a:cubicBezTo>
                  <a:lnTo>
                    <a:pt x="262" y="907"/>
                  </a:lnTo>
                  <a:cubicBezTo>
                    <a:pt x="259" y="920"/>
                    <a:pt x="246" y="979"/>
                    <a:pt x="225" y="953"/>
                  </a:cubicBezTo>
                  <a:lnTo>
                    <a:pt x="225" y="953"/>
                  </a:lnTo>
                  <a:cubicBezTo>
                    <a:pt x="208" y="933"/>
                    <a:pt x="243" y="793"/>
                    <a:pt x="187" y="837"/>
                  </a:cubicBezTo>
                  <a:lnTo>
                    <a:pt x="187" y="837"/>
                  </a:lnTo>
                  <a:cubicBezTo>
                    <a:pt x="179" y="843"/>
                    <a:pt x="168" y="860"/>
                    <a:pt x="155" y="861"/>
                  </a:cubicBezTo>
                  <a:lnTo>
                    <a:pt x="155" y="861"/>
                  </a:lnTo>
                  <a:cubicBezTo>
                    <a:pt x="144" y="861"/>
                    <a:pt x="139" y="848"/>
                    <a:pt x="132" y="840"/>
                  </a:cubicBezTo>
                  <a:lnTo>
                    <a:pt x="132" y="840"/>
                  </a:lnTo>
                  <a:cubicBezTo>
                    <a:pt x="112" y="817"/>
                    <a:pt x="89" y="827"/>
                    <a:pt x="67" y="812"/>
                  </a:cubicBezTo>
                  <a:lnTo>
                    <a:pt x="67" y="812"/>
                  </a:lnTo>
                  <a:cubicBezTo>
                    <a:pt x="60" y="808"/>
                    <a:pt x="47" y="788"/>
                    <a:pt x="34" y="777"/>
                  </a:cubicBezTo>
                  <a:lnTo>
                    <a:pt x="34" y="777"/>
                  </a:lnTo>
                  <a:cubicBezTo>
                    <a:pt x="34" y="777"/>
                    <a:pt x="34" y="777"/>
                    <a:pt x="34" y="776"/>
                  </a:cubicBezTo>
                  <a:lnTo>
                    <a:pt x="34" y="776"/>
                  </a:lnTo>
                  <a:cubicBezTo>
                    <a:pt x="28" y="763"/>
                    <a:pt x="19" y="759"/>
                    <a:pt x="19" y="746"/>
                  </a:cubicBezTo>
                  <a:lnTo>
                    <a:pt x="19" y="725"/>
                  </a:lnTo>
                  <a:lnTo>
                    <a:pt x="19" y="725"/>
                  </a:lnTo>
                  <a:cubicBezTo>
                    <a:pt x="19" y="710"/>
                    <a:pt x="0" y="700"/>
                    <a:pt x="0" y="683"/>
                  </a:cubicBezTo>
                  <a:lnTo>
                    <a:pt x="0" y="683"/>
                  </a:lnTo>
                  <a:cubicBezTo>
                    <a:pt x="0" y="672"/>
                    <a:pt x="5" y="665"/>
                    <a:pt x="11" y="658"/>
                  </a:cubicBezTo>
                  <a:lnTo>
                    <a:pt x="11" y="658"/>
                  </a:lnTo>
                  <a:cubicBezTo>
                    <a:pt x="16" y="654"/>
                    <a:pt x="21" y="649"/>
                    <a:pt x="26" y="645"/>
                  </a:cubicBezTo>
                  <a:lnTo>
                    <a:pt x="26" y="645"/>
                  </a:lnTo>
                  <a:cubicBezTo>
                    <a:pt x="36" y="636"/>
                    <a:pt x="47" y="628"/>
                    <a:pt x="55" y="618"/>
                  </a:cubicBezTo>
                  <a:lnTo>
                    <a:pt x="55" y="618"/>
                  </a:lnTo>
                  <a:cubicBezTo>
                    <a:pt x="63" y="608"/>
                    <a:pt x="68" y="600"/>
                    <a:pt x="78" y="592"/>
                  </a:cubicBezTo>
                  <a:lnTo>
                    <a:pt x="78" y="592"/>
                  </a:lnTo>
                  <a:cubicBezTo>
                    <a:pt x="87" y="582"/>
                    <a:pt x="102" y="575"/>
                    <a:pt x="108" y="563"/>
                  </a:cubicBezTo>
                  <a:lnTo>
                    <a:pt x="108" y="563"/>
                  </a:lnTo>
                  <a:cubicBezTo>
                    <a:pt x="110" y="557"/>
                    <a:pt x="107" y="549"/>
                    <a:pt x="110" y="543"/>
                  </a:cubicBezTo>
                  <a:lnTo>
                    <a:pt x="110" y="543"/>
                  </a:lnTo>
                  <a:cubicBezTo>
                    <a:pt x="113" y="535"/>
                    <a:pt x="120" y="533"/>
                    <a:pt x="122" y="525"/>
                  </a:cubicBezTo>
                  <a:lnTo>
                    <a:pt x="122" y="525"/>
                  </a:lnTo>
                  <a:cubicBezTo>
                    <a:pt x="130" y="509"/>
                    <a:pt x="124" y="498"/>
                    <a:pt x="117" y="484"/>
                  </a:cubicBezTo>
                  <a:lnTo>
                    <a:pt x="117" y="484"/>
                  </a:lnTo>
                  <a:cubicBezTo>
                    <a:pt x="106" y="461"/>
                    <a:pt x="113" y="428"/>
                    <a:pt x="99" y="404"/>
                  </a:cubicBezTo>
                  <a:lnTo>
                    <a:pt x="99" y="404"/>
                  </a:lnTo>
                  <a:cubicBezTo>
                    <a:pt x="64" y="402"/>
                    <a:pt x="68" y="366"/>
                    <a:pt x="50" y="346"/>
                  </a:cubicBezTo>
                  <a:lnTo>
                    <a:pt x="50" y="346"/>
                  </a:lnTo>
                  <a:cubicBezTo>
                    <a:pt x="41" y="336"/>
                    <a:pt x="28" y="334"/>
                    <a:pt x="20" y="322"/>
                  </a:cubicBezTo>
                  <a:lnTo>
                    <a:pt x="20" y="322"/>
                  </a:lnTo>
                  <a:cubicBezTo>
                    <a:pt x="13" y="310"/>
                    <a:pt x="10" y="293"/>
                    <a:pt x="11" y="280"/>
                  </a:cubicBezTo>
                  <a:lnTo>
                    <a:pt x="11" y="280"/>
                  </a:lnTo>
                  <a:cubicBezTo>
                    <a:pt x="15" y="246"/>
                    <a:pt x="12" y="219"/>
                    <a:pt x="6" y="185"/>
                  </a:cubicBezTo>
                  <a:lnTo>
                    <a:pt x="6" y="185"/>
                  </a:lnTo>
                  <a:cubicBezTo>
                    <a:pt x="1" y="164"/>
                    <a:pt x="1" y="162"/>
                    <a:pt x="15" y="147"/>
                  </a:cubicBezTo>
                  <a:lnTo>
                    <a:pt x="15" y="147"/>
                  </a:lnTo>
                  <a:cubicBezTo>
                    <a:pt x="26" y="133"/>
                    <a:pt x="29" y="121"/>
                    <a:pt x="34" y="107"/>
                  </a:cubicBezTo>
                  <a:lnTo>
                    <a:pt x="34" y="107"/>
                  </a:lnTo>
                  <a:cubicBezTo>
                    <a:pt x="39" y="94"/>
                    <a:pt x="47" y="93"/>
                    <a:pt x="53" y="84"/>
                  </a:cubicBezTo>
                  <a:lnTo>
                    <a:pt x="53" y="84"/>
                  </a:lnTo>
                  <a:cubicBezTo>
                    <a:pt x="61" y="72"/>
                    <a:pt x="57" y="60"/>
                    <a:pt x="60" y="46"/>
                  </a:cubicBezTo>
                  <a:lnTo>
                    <a:pt x="60" y="46"/>
                  </a:lnTo>
                  <a:cubicBezTo>
                    <a:pt x="64" y="28"/>
                    <a:pt x="78" y="15"/>
                    <a:pt x="89" y="0"/>
                  </a:cubicBezTo>
                  <a:lnTo>
                    <a:pt x="89" y="0"/>
                  </a:lnTo>
                  <a:cubicBezTo>
                    <a:pt x="89" y="1"/>
                    <a:pt x="90" y="3"/>
                    <a:pt x="91" y="4"/>
                  </a:cubicBezTo>
                  <a:lnTo>
                    <a:pt x="91" y="4"/>
                  </a:lnTo>
                  <a:cubicBezTo>
                    <a:pt x="97" y="12"/>
                    <a:pt x="99" y="12"/>
                    <a:pt x="108" y="12"/>
                  </a:cubicBezTo>
                  <a:lnTo>
                    <a:pt x="108" y="12"/>
                  </a:lnTo>
                  <a:cubicBezTo>
                    <a:pt x="125" y="12"/>
                    <a:pt x="141" y="14"/>
                    <a:pt x="158" y="19"/>
                  </a:cubicBezTo>
                  <a:lnTo>
                    <a:pt x="158" y="19"/>
                  </a:lnTo>
                  <a:cubicBezTo>
                    <a:pt x="165" y="21"/>
                    <a:pt x="175" y="23"/>
                    <a:pt x="182" y="25"/>
                  </a:cubicBezTo>
                  <a:lnTo>
                    <a:pt x="182" y="25"/>
                  </a:lnTo>
                  <a:cubicBezTo>
                    <a:pt x="192" y="29"/>
                    <a:pt x="198" y="34"/>
                    <a:pt x="209" y="37"/>
                  </a:cubicBezTo>
                  <a:lnTo>
                    <a:pt x="209" y="37"/>
                  </a:lnTo>
                  <a:cubicBezTo>
                    <a:pt x="228" y="40"/>
                    <a:pt x="245" y="48"/>
                    <a:pt x="262" y="54"/>
                  </a:cubicBezTo>
                  <a:lnTo>
                    <a:pt x="262" y="54"/>
                  </a:lnTo>
                  <a:cubicBezTo>
                    <a:pt x="292" y="64"/>
                    <a:pt x="319" y="64"/>
                    <a:pt x="334" y="97"/>
                  </a:cubicBezTo>
                  <a:lnTo>
                    <a:pt x="334" y="97"/>
                  </a:lnTo>
                  <a:cubicBezTo>
                    <a:pt x="344" y="120"/>
                    <a:pt x="354" y="135"/>
                    <a:pt x="346" y="159"/>
                  </a:cubicBezTo>
                  <a:lnTo>
                    <a:pt x="346" y="159"/>
                  </a:lnTo>
                  <a:cubicBezTo>
                    <a:pt x="342" y="171"/>
                    <a:pt x="336" y="181"/>
                    <a:pt x="341" y="194"/>
                  </a:cubicBezTo>
                  <a:lnTo>
                    <a:pt x="341" y="194"/>
                  </a:lnTo>
                  <a:cubicBezTo>
                    <a:pt x="343" y="204"/>
                    <a:pt x="353" y="211"/>
                    <a:pt x="356" y="221"/>
                  </a:cubicBezTo>
                  <a:lnTo>
                    <a:pt x="356" y="221"/>
                  </a:lnTo>
                  <a:cubicBezTo>
                    <a:pt x="359" y="235"/>
                    <a:pt x="350" y="244"/>
                    <a:pt x="350" y="257"/>
                  </a:cubicBezTo>
                  <a:lnTo>
                    <a:pt x="350" y="257"/>
                  </a:lnTo>
                  <a:cubicBezTo>
                    <a:pt x="331" y="247"/>
                    <a:pt x="319" y="254"/>
                    <a:pt x="308" y="279"/>
                  </a:cubicBezTo>
                  <a:lnTo>
                    <a:pt x="308" y="279"/>
                  </a:lnTo>
                  <a:cubicBezTo>
                    <a:pt x="293" y="311"/>
                    <a:pt x="305" y="320"/>
                    <a:pt x="333" y="337"/>
                  </a:cubicBezTo>
                  <a:lnTo>
                    <a:pt x="333" y="337"/>
                  </a:lnTo>
                  <a:cubicBezTo>
                    <a:pt x="366" y="355"/>
                    <a:pt x="375" y="375"/>
                    <a:pt x="361" y="411"/>
                  </a:cubicBezTo>
                  <a:lnTo>
                    <a:pt x="361" y="411"/>
                  </a:lnTo>
                  <a:cubicBezTo>
                    <a:pt x="347" y="444"/>
                    <a:pt x="350" y="467"/>
                    <a:pt x="358" y="501"/>
                  </a:cubicBezTo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46621F92-B779-DD4B-B21C-1797AEAAC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8808" y="3784718"/>
              <a:ext cx="282270" cy="659590"/>
            </a:xfrm>
            <a:custGeom>
              <a:avLst/>
              <a:gdLst>
                <a:gd name="T0" fmla="*/ 419 w 434"/>
                <a:gd name="T1" fmla="*/ 89 h 1010"/>
                <a:gd name="T2" fmla="*/ 419 w 434"/>
                <a:gd name="T3" fmla="*/ 127 h 1010"/>
                <a:gd name="T4" fmla="*/ 425 w 434"/>
                <a:gd name="T5" fmla="*/ 167 h 1010"/>
                <a:gd name="T6" fmla="*/ 371 w 434"/>
                <a:gd name="T7" fmla="*/ 283 h 1010"/>
                <a:gd name="T8" fmla="*/ 337 w 434"/>
                <a:gd name="T9" fmla="*/ 309 h 1010"/>
                <a:gd name="T10" fmla="*/ 341 w 434"/>
                <a:gd name="T11" fmla="*/ 363 h 1010"/>
                <a:gd name="T12" fmla="*/ 354 w 434"/>
                <a:gd name="T13" fmla="*/ 405 h 1010"/>
                <a:gd name="T14" fmla="*/ 341 w 434"/>
                <a:gd name="T15" fmla="*/ 490 h 1010"/>
                <a:gd name="T16" fmla="*/ 351 w 434"/>
                <a:gd name="T17" fmla="*/ 532 h 1010"/>
                <a:gd name="T18" fmla="*/ 345 w 434"/>
                <a:gd name="T19" fmla="*/ 584 h 1010"/>
                <a:gd name="T20" fmla="*/ 337 w 434"/>
                <a:gd name="T21" fmla="*/ 626 h 1010"/>
                <a:gd name="T22" fmla="*/ 356 w 434"/>
                <a:gd name="T23" fmla="*/ 662 h 1010"/>
                <a:gd name="T24" fmla="*/ 346 w 434"/>
                <a:gd name="T25" fmla="*/ 703 h 1010"/>
                <a:gd name="T26" fmla="*/ 360 w 434"/>
                <a:gd name="T27" fmla="*/ 753 h 1010"/>
                <a:gd name="T28" fmla="*/ 348 w 434"/>
                <a:gd name="T29" fmla="*/ 844 h 1010"/>
                <a:gd name="T30" fmla="*/ 383 w 434"/>
                <a:gd name="T31" fmla="*/ 930 h 1010"/>
                <a:gd name="T32" fmla="*/ 383 w 434"/>
                <a:gd name="T33" fmla="*/ 961 h 1010"/>
                <a:gd name="T34" fmla="*/ 159 w 434"/>
                <a:gd name="T35" fmla="*/ 1009 h 1010"/>
                <a:gd name="T36" fmla="*/ 153 w 434"/>
                <a:gd name="T37" fmla="*/ 979 h 1010"/>
                <a:gd name="T38" fmla="*/ 151 w 434"/>
                <a:gd name="T39" fmla="*/ 951 h 1010"/>
                <a:gd name="T40" fmla="*/ 149 w 434"/>
                <a:gd name="T41" fmla="*/ 888 h 1010"/>
                <a:gd name="T42" fmla="*/ 132 w 434"/>
                <a:gd name="T43" fmla="*/ 829 h 1010"/>
                <a:gd name="T44" fmla="*/ 122 w 434"/>
                <a:gd name="T45" fmla="*/ 799 h 1010"/>
                <a:gd name="T46" fmla="*/ 121 w 434"/>
                <a:gd name="T47" fmla="*/ 783 h 1010"/>
                <a:gd name="T48" fmla="*/ 111 w 434"/>
                <a:gd name="T49" fmla="*/ 768 h 1010"/>
                <a:gd name="T50" fmla="*/ 87 w 434"/>
                <a:gd name="T51" fmla="*/ 713 h 1010"/>
                <a:gd name="T52" fmla="*/ 52 w 434"/>
                <a:gd name="T53" fmla="*/ 658 h 1010"/>
                <a:gd name="T54" fmla="*/ 47 w 434"/>
                <a:gd name="T55" fmla="*/ 624 h 1010"/>
                <a:gd name="T56" fmla="*/ 47 w 434"/>
                <a:gd name="T57" fmla="*/ 593 h 1010"/>
                <a:gd name="T58" fmla="*/ 47 w 434"/>
                <a:gd name="T59" fmla="*/ 559 h 1010"/>
                <a:gd name="T60" fmla="*/ 44 w 434"/>
                <a:gd name="T61" fmla="*/ 527 h 1010"/>
                <a:gd name="T62" fmla="*/ 33 w 434"/>
                <a:gd name="T63" fmla="*/ 409 h 1010"/>
                <a:gd name="T64" fmla="*/ 39 w 434"/>
                <a:gd name="T65" fmla="*/ 380 h 1010"/>
                <a:gd name="T66" fmla="*/ 42 w 434"/>
                <a:gd name="T67" fmla="*/ 355 h 1010"/>
                <a:gd name="T68" fmla="*/ 50 w 434"/>
                <a:gd name="T69" fmla="*/ 340 h 1010"/>
                <a:gd name="T70" fmla="*/ 52 w 434"/>
                <a:gd name="T71" fmla="*/ 325 h 1010"/>
                <a:gd name="T72" fmla="*/ 44 w 434"/>
                <a:gd name="T73" fmla="*/ 300 h 1010"/>
                <a:gd name="T74" fmla="*/ 27 w 434"/>
                <a:gd name="T75" fmla="*/ 268 h 1010"/>
                <a:gd name="T76" fmla="*/ 25 w 434"/>
                <a:gd name="T77" fmla="*/ 241 h 1010"/>
                <a:gd name="T78" fmla="*/ 14 w 434"/>
                <a:gd name="T79" fmla="*/ 200 h 1010"/>
                <a:gd name="T80" fmla="*/ 7 w 434"/>
                <a:gd name="T81" fmla="*/ 143 h 1010"/>
                <a:gd name="T82" fmla="*/ 0 w 434"/>
                <a:gd name="T83" fmla="*/ 93 h 1010"/>
                <a:gd name="T84" fmla="*/ 71 w 434"/>
                <a:gd name="T85" fmla="*/ 77 h 1010"/>
                <a:gd name="T86" fmla="*/ 292 w 434"/>
                <a:gd name="T87" fmla="*/ 28 h 1010"/>
                <a:gd name="T88" fmla="*/ 408 w 434"/>
                <a:gd name="T89" fmla="*/ 1 h 1010"/>
                <a:gd name="T90" fmla="*/ 410 w 434"/>
                <a:gd name="T91" fmla="*/ 0 h 1010"/>
                <a:gd name="T92" fmla="*/ 410 w 434"/>
                <a:gd name="T93" fmla="*/ 15 h 1010"/>
                <a:gd name="T94" fmla="*/ 428 w 434"/>
                <a:gd name="T95" fmla="*/ 49 h 1010"/>
                <a:gd name="T96" fmla="*/ 428 w 434"/>
                <a:gd name="T97" fmla="*/ 7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34" h="1010">
                  <a:moveTo>
                    <a:pt x="419" y="89"/>
                  </a:moveTo>
                  <a:lnTo>
                    <a:pt x="419" y="89"/>
                  </a:lnTo>
                  <a:cubicBezTo>
                    <a:pt x="415" y="103"/>
                    <a:pt x="414" y="114"/>
                    <a:pt x="419" y="127"/>
                  </a:cubicBezTo>
                  <a:lnTo>
                    <a:pt x="419" y="127"/>
                  </a:lnTo>
                  <a:cubicBezTo>
                    <a:pt x="421" y="135"/>
                    <a:pt x="425" y="140"/>
                    <a:pt x="425" y="146"/>
                  </a:cubicBezTo>
                  <a:lnTo>
                    <a:pt x="425" y="167"/>
                  </a:lnTo>
                  <a:lnTo>
                    <a:pt x="425" y="167"/>
                  </a:lnTo>
                  <a:cubicBezTo>
                    <a:pt x="425" y="211"/>
                    <a:pt x="397" y="250"/>
                    <a:pt x="371" y="283"/>
                  </a:cubicBezTo>
                  <a:lnTo>
                    <a:pt x="371" y="283"/>
                  </a:lnTo>
                  <a:cubicBezTo>
                    <a:pt x="362" y="295"/>
                    <a:pt x="346" y="296"/>
                    <a:pt x="337" y="309"/>
                  </a:cubicBezTo>
                  <a:lnTo>
                    <a:pt x="337" y="309"/>
                  </a:lnTo>
                  <a:cubicBezTo>
                    <a:pt x="328" y="326"/>
                    <a:pt x="337" y="346"/>
                    <a:pt x="341" y="363"/>
                  </a:cubicBezTo>
                  <a:lnTo>
                    <a:pt x="341" y="363"/>
                  </a:lnTo>
                  <a:cubicBezTo>
                    <a:pt x="344" y="377"/>
                    <a:pt x="352" y="390"/>
                    <a:pt x="354" y="405"/>
                  </a:cubicBezTo>
                  <a:lnTo>
                    <a:pt x="354" y="405"/>
                  </a:lnTo>
                  <a:cubicBezTo>
                    <a:pt x="361" y="433"/>
                    <a:pt x="346" y="464"/>
                    <a:pt x="341" y="490"/>
                  </a:cubicBezTo>
                  <a:lnTo>
                    <a:pt x="341" y="490"/>
                  </a:lnTo>
                  <a:cubicBezTo>
                    <a:pt x="337" y="507"/>
                    <a:pt x="348" y="517"/>
                    <a:pt x="351" y="532"/>
                  </a:cubicBezTo>
                  <a:lnTo>
                    <a:pt x="351" y="532"/>
                  </a:lnTo>
                  <a:cubicBezTo>
                    <a:pt x="353" y="548"/>
                    <a:pt x="348" y="569"/>
                    <a:pt x="345" y="584"/>
                  </a:cubicBezTo>
                  <a:lnTo>
                    <a:pt x="345" y="584"/>
                  </a:lnTo>
                  <a:cubicBezTo>
                    <a:pt x="342" y="598"/>
                    <a:pt x="333" y="612"/>
                    <a:pt x="337" y="626"/>
                  </a:cubicBezTo>
                  <a:lnTo>
                    <a:pt x="337" y="626"/>
                  </a:lnTo>
                  <a:cubicBezTo>
                    <a:pt x="342" y="639"/>
                    <a:pt x="357" y="643"/>
                    <a:pt x="356" y="662"/>
                  </a:cubicBezTo>
                  <a:lnTo>
                    <a:pt x="356" y="662"/>
                  </a:lnTo>
                  <a:cubicBezTo>
                    <a:pt x="356" y="676"/>
                    <a:pt x="345" y="688"/>
                    <a:pt x="346" y="703"/>
                  </a:cubicBezTo>
                  <a:lnTo>
                    <a:pt x="346" y="703"/>
                  </a:lnTo>
                  <a:cubicBezTo>
                    <a:pt x="346" y="721"/>
                    <a:pt x="357" y="735"/>
                    <a:pt x="360" y="753"/>
                  </a:cubicBezTo>
                  <a:lnTo>
                    <a:pt x="360" y="753"/>
                  </a:lnTo>
                  <a:cubicBezTo>
                    <a:pt x="365" y="787"/>
                    <a:pt x="342" y="811"/>
                    <a:pt x="348" y="844"/>
                  </a:cubicBezTo>
                  <a:lnTo>
                    <a:pt x="348" y="844"/>
                  </a:lnTo>
                  <a:cubicBezTo>
                    <a:pt x="356" y="874"/>
                    <a:pt x="379" y="900"/>
                    <a:pt x="383" y="930"/>
                  </a:cubicBezTo>
                  <a:lnTo>
                    <a:pt x="383" y="930"/>
                  </a:lnTo>
                  <a:cubicBezTo>
                    <a:pt x="384" y="940"/>
                    <a:pt x="384" y="951"/>
                    <a:pt x="383" y="961"/>
                  </a:cubicBezTo>
                  <a:lnTo>
                    <a:pt x="383" y="961"/>
                  </a:lnTo>
                  <a:cubicBezTo>
                    <a:pt x="286" y="983"/>
                    <a:pt x="195" y="1001"/>
                    <a:pt x="159" y="1009"/>
                  </a:cubicBezTo>
                  <a:lnTo>
                    <a:pt x="159" y="1009"/>
                  </a:lnTo>
                  <a:cubicBezTo>
                    <a:pt x="156" y="998"/>
                    <a:pt x="153" y="990"/>
                    <a:pt x="153" y="979"/>
                  </a:cubicBezTo>
                  <a:lnTo>
                    <a:pt x="153" y="979"/>
                  </a:lnTo>
                  <a:cubicBezTo>
                    <a:pt x="153" y="970"/>
                    <a:pt x="153" y="960"/>
                    <a:pt x="151" y="951"/>
                  </a:cubicBezTo>
                  <a:lnTo>
                    <a:pt x="151" y="951"/>
                  </a:lnTo>
                  <a:cubicBezTo>
                    <a:pt x="149" y="930"/>
                    <a:pt x="153" y="909"/>
                    <a:pt x="149" y="888"/>
                  </a:cubicBezTo>
                  <a:lnTo>
                    <a:pt x="149" y="888"/>
                  </a:lnTo>
                  <a:cubicBezTo>
                    <a:pt x="145" y="869"/>
                    <a:pt x="140" y="848"/>
                    <a:pt x="132" y="829"/>
                  </a:cubicBezTo>
                  <a:lnTo>
                    <a:pt x="132" y="829"/>
                  </a:lnTo>
                  <a:cubicBezTo>
                    <a:pt x="128" y="819"/>
                    <a:pt x="124" y="810"/>
                    <a:pt x="122" y="799"/>
                  </a:cubicBezTo>
                  <a:lnTo>
                    <a:pt x="122" y="799"/>
                  </a:lnTo>
                  <a:cubicBezTo>
                    <a:pt x="121" y="794"/>
                    <a:pt x="122" y="789"/>
                    <a:pt x="121" y="783"/>
                  </a:cubicBezTo>
                  <a:lnTo>
                    <a:pt x="121" y="783"/>
                  </a:lnTo>
                  <a:cubicBezTo>
                    <a:pt x="119" y="778"/>
                    <a:pt x="115" y="774"/>
                    <a:pt x="111" y="768"/>
                  </a:cubicBezTo>
                  <a:lnTo>
                    <a:pt x="111" y="768"/>
                  </a:lnTo>
                  <a:cubicBezTo>
                    <a:pt x="104" y="749"/>
                    <a:pt x="92" y="732"/>
                    <a:pt x="87" y="713"/>
                  </a:cubicBezTo>
                  <a:lnTo>
                    <a:pt x="87" y="713"/>
                  </a:lnTo>
                  <a:cubicBezTo>
                    <a:pt x="79" y="692"/>
                    <a:pt x="64" y="677"/>
                    <a:pt x="52" y="658"/>
                  </a:cubicBezTo>
                  <a:lnTo>
                    <a:pt x="52" y="658"/>
                  </a:lnTo>
                  <a:cubicBezTo>
                    <a:pt x="47" y="648"/>
                    <a:pt x="47" y="635"/>
                    <a:pt x="47" y="624"/>
                  </a:cubicBezTo>
                  <a:lnTo>
                    <a:pt x="47" y="593"/>
                  </a:lnTo>
                  <a:lnTo>
                    <a:pt x="47" y="593"/>
                  </a:lnTo>
                  <a:cubicBezTo>
                    <a:pt x="47" y="582"/>
                    <a:pt x="44" y="570"/>
                    <a:pt x="47" y="559"/>
                  </a:cubicBezTo>
                  <a:lnTo>
                    <a:pt x="47" y="559"/>
                  </a:lnTo>
                  <a:cubicBezTo>
                    <a:pt x="47" y="547"/>
                    <a:pt x="49" y="536"/>
                    <a:pt x="44" y="527"/>
                  </a:cubicBezTo>
                  <a:lnTo>
                    <a:pt x="44" y="527"/>
                  </a:lnTo>
                  <a:cubicBezTo>
                    <a:pt x="35" y="488"/>
                    <a:pt x="20" y="448"/>
                    <a:pt x="33" y="409"/>
                  </a:cubicBezTo>
                  <a:lnTo>
                    <a:pt x="33" y="409"/>
                  </a:lnTo>
                  <a:cubicBezTo>
                    <a:pt x="35" y="399"/>
                    <a:pt x="39" y="392"/>
                    <a:pt x="39" y="380"/>
                  </a:cubicBezTo>
                  <a:lnTo>
                    <a:pt x="39" y="380"/>
                  </a:lnTo>
                  <a:cubicBezTo>
                    <a:pt x="39" y="372"/>
                    <a:pt x="39" y="361"/>
                    <a:pt x="42" y="355"/>
                  </a:cubicBezTo>
                  <a:lnTo>
                    <a:pt x="42" y="355"/>
                  </a:lnTo>
                  <a:cubicBezTo>
                    <a:pt x="44" y="350"/>
                    <a:pt x="49" y="346"/>
                    <a:pt x="50" y="340"/>
                  </a:cubicBezTo>
                  <a:lnTo>
                    <a:pt x="50" y="340"/>
                  </a:lnTo>
                  <a:cubicBezTo>
                    <a:pt x="50" y="336"/>
                    <a:pt x="52" y="331"/>
                    <a:pt x="52" y="325"/>
                  </a:cubicBezTo>
                  <a:lnTo>
                    <a:pt x="52" y="325"/>
                  </a:lnTo>
                  <a:cubicBezTo>
                    <a:pt x="52" y="315"/>
                    <a:pt x="49" y="308"/>
                    <a:pt x="44" y="300"/>
                  </a:cubicBezTo>
                  <a:lnTo>
                    <a:pt x="44" y="300"/>
                  </a:lnTo>
                  <a:cubicBezTo>
                    <a:pt x="39" y="289"/>
                    <a:pt x="31" y="279"/>
                    <a:pt x="27" y="268"/>
                  </a:cubicBezTo>
                  <a:lnTo>
                    <a:pt x="27" y="268"/>
                  </a:lnTo>
                  <a:cubicBezTo>
                    <a:pt x="24" y="260"/>
                    <a:pt x="25" y="249"/>
                    <a:pt x="25" y="241"/>
                  </a:cubicBezTo>
                  <a:lnTo>
                    <a:pt x="25" y="241"/>
                  </a:lnTo>
                  <a:cubicBezTo>
                    <a:pt x="25" y="224"/>
                    <a:pt x="20" y="213"/>
                    <a:pt x="14" y="200"/>
                  </a:cubicBezTo>
                  <a:lnTo>
                    <a:pt x="14" y="200"/>
                  </a:lnTo>
                  <a:cubicBezTo>
                    <a:pt x="7" y="180"/>
                    <a:pt x="9" y="161"/>
                    <a:pt x="7" y="143"/>
                  </a:cubicBezTo>
                  <a:lnTo>
                    <a:pt x="7" y="143"/>
                  </a:lnTo>
                  <a:cubicBezTo>
                    <a:pt x="5" y="126"/>
                    <a:pt x="3" y="109"/>
                    <a:pt x="0" y="93"/>
                  </a:cubicBezTo>
                  <a:lnTo>
                    <a:pt x="0" y="93"/>
                  </a:lnTo>
                  <a:cubicBezTo>
                    <a:pt x="24" y="87"/>
                    <a:pt x="47" y="82"/>
                    <a:pt x="71" y="77"/>
                  </a:cubicBezTo>
                  <a:lnTo>
                    <a:pt x="71" y="77"/>
                  </a:lnTo>
                  <a:cubicBezTo>
                    <a:pt x="145" y="60"/>
                    <a:pt x="219" y="45"/>
                    <a:pt x="292" y="28"/>
                  </a:cubicBezTo>
                  <a:lnTo>
                    <a:pt x="292" y="28"/>
                  </a:lnTo>
                  <a:cubicBezTo>
                    <a:pt x="330" y="19"/>
                    <a:pt x="371" y="18"/>
                    <a:pt x="408" y="1"/>
                  </a:cubicBezTo>
                  <a:lnTo>
                    <a:pt x="408" y="1"/>
                  </a:lnTo>
                  <a:cubicBezTo>
                    <a:pt x="408" y="0"/>
                    <a:pt x="409" y="0"/>
                    <a:pt x="410" y="0"/>
                  </a:cubicBezTo>
                  <a:lnTo>
                    <a:pt x="410" y="0"/>
                  </a:lnTo>
                  <a:cubicBezTo>
                    <a:pt x="409" y="5"/>
                    <a:pt x="409" y="10"/>
                    <a:pt x="410" y="15"/>
                  </a:cubicBezTo>
                  <a:lnTo>
                    <a:pt x="410" y="15"/>
                  </a:lnTo>
                  <a:cubicBezTo>
                    <a:pt x="414" y="28"/>
                    <a:pt x="425" y="36"/>
                    <a:pt x="428" y="49"/>
                  </a:cubicBezTo>
                  <a:lnTo>
                    <a:pt x="428" y="49"/>
                  </a:lnTo>
                  <a:cubicBezTo>
                    <a:pt x="431" y="57"/>
                    <a:pt x="433" y="63"/>
                    <a:pt x="428" y="70"/>
                  </a:cubicBezTo>
                  <a:lnTo>
                    <a:pt x="428" y="70"/>
                  </a:lnTo>
                  <a:cubicBezTo>
                    <a:pt x="425" y="78"/>
                    <a:pt x="421" y="82"/>
                    <a:pt x="419" y="89"/>
                  </a:cubicBezTo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A5836F17-4043-1946-B4CE-7089C9C1F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5425" y="4931079"/>
              <a:ext cx="815126" cy="1500638"/>
            </a:xfrm>
            <a:custGeom>
              <a:avLst/>
              <a:gdLst>
                <a:gd name="T0" fmla="*/ 1223 w 1247"/>
                <a:gd name="T1" fmla="*/ 1520 h 2296"/>
                <a:gd name="T2" fmla="*/ 1189 w 1247"/>
                <a:gd name="T3" fmla="*/ 1635 h 2296"/>
                <a:gd name="T4" fmla="*/ 1135 w 1247"/>
                <a:gd name="T5" fmla="*/ 1745 h 2296"/>
                <a:gd name="T6" fmla="*/ 1149 w 1247"/>
                <a:gd name="T7" fmla="*/ 1794 h 2296"/>
                <a:gd name="T8" fmla="*/ 1142 w 1247"/>
                <a:gd name="T9" fmla="*/ 1942 h 2296"/>
                <a:gd name="T10" fmla="*/ 1134 w 1247"/>
                <a:gd name="T11" fmla="*/ 1974 h 2296"/>
                <a:gd name="T12" fmla="*/ 1120 w 1247"/>
                <a:gd name="T13" fmla="*/ 2064 h 2296"/>
                <a:gd name="T14" fmla="*/ 1024 w 1247"/>
                <a:gd name="T15" fmla="*/ 2102 h 2296"/>
                <a:gd name="T16" fmla="*/ 1040 w 1247"/>
                <a:gd name="T17" fmla="*/ 2158 h 2296"/>
                <a:gd name="T18" fmla="*/ 983 w 1247"/>
                <a:gd name="T19" fmla="*/ 2212 h 2296"/>
                <a:gd name="T20" fmla="*/ 831 w 1247"/>
                <a:gd name="T21" fmla="*/ 2257 h 2296"/>
                <a:gd name="T22" fmla="*/ 796 w 1247"/>
                <a:gd name="T23" fmla="*/ 2295 h 2296"/>
                <a:gd name="T24" fmla="*/ 734 w 1247"/>
                <a:gd name="T25" fmla="*/ 2255 h 2296"/>
                <a:gd name="T26" fmla="*/ 696 w 1247"/>
                <a:gd name="T27" fmla="*/ 2212 h 2296"/>
                <a:gd name="T28" fmla="*/ 668 w 1247"/>
                <a:gd name="T29" fmla="*/ 2036 h 2296"/>
                <a:gd name="T30" fmla="*/ 629 w 1247"/>
                <a:gd name="T31" fmla="*/ 1991 h 2296"/>
                <a:gd name="T32" fmla="*/ 552 w 1247"/>
                <a:gd name="T33" fmla="*/ 1936 h 2296"/>
                <a:gd name="T34" fmla="*/ 466 w 1247"/>
                <a:gd name="T35" fmla="*/ 1851 h 2296"/>
                <a:gd name="T36" fmla="*/ 417 w 1247"/>
                <a:gd name="T37" fmla="*/ 1745 h 2296"/>
                <a:gd name="T38" fmla="*/ 422 w 1247"/>
                <a:gd name="T39" fmla="*/ 1718 h 2296"/>
                <a:gd name="T40" fmla="*/ 437 w 1247"/>
                <a:gd name="T41" fmla="*/ 1545 h 2296"/>
                <a:gd name="T42" fmla="*/ 349 w 1247"/>
                <a:gd name="T43" fmla="*/ 1535 h 2296"/>
                <a:gd name="T44" fmla="*/ 277 w 1247"/>
                <a:gd name="T45" fmla="*/ 1484 h 2296"/>
                <a:gd name="T46" fmla="*/ 244 w 1247"/>
                <a:gd name="T47" fmla="*/ 1380 h 2296"/>
                <a:gd name="T48" fmla="*/ 161 w 1247"/>
                <a:gd name="T49" fmla="*/ 1310 h 2296"/>
                <a:gd name="T50" fmla="*/ 79 w 1247"/>
                <a:gd name="T51" fmla="*/ 1241 h 2296"/>
                <a:gd name="T52" fmla="*/ 7 w 1247"/>
                <a:gd name="T53" fmla="*/ 1039 h 2296"/>
                <a:gd name="T54" fmla="*/ 15 w 1247"/>
                <a:gd name="T55" fmla="*/ 982 h 2296"/>
                <a:gd name="T56" fmla="*/ 2 w 1247"/>
                <a:gd name="T57" fmla="*/ 919 h 2296"/>
                <a:gd name="T58" fmla="*/ 69 w 1247"/>
                <a:gd name="T59" fmla="*/ 842 h 2296"/>
                <a:gd name="T60" fmla="*/ 105 w 1247"/>
                <a:gd name="T61" fmla="*/ 644 h 2296"/>
                <a:gd name="T62" fmla="*/ 217 w 1247"/>
                <a:gd name="T63" fmla="*/ 526 h 2296"/>
                <a:gd name="T64" fmla="*/ 331 w 1247"/>
                <a:gd name="T65" fmla="*/ 419 h 2296"/>
                <a:gd name="T66" fmla="*/ 351 w 1247"/>
                <a:gd name="T67" fmla="*/ 371 h 2296"/>
                <a:gd name="T68" fmla="*/ 344 w 1247"/>
                <a:gd name="T69" fmla="*/ 244 h 2296"/>
                <a:gd name="T70" fmla="*/ 303 w 1247"/>
                <a:gd name="T71" fmla="*/ 204 h 2296"/>
                <a:gd name="T72" fmla="*/ 236 w 1247"/>
                <a:gd name="T73" fmla="*/ 118 h 2296"/>
                <a:gd name="T74" fmla="*/ 1045 w 1247"/>
                <a:gd name="T75" fmla="*/ 0 h 2296"/>
                <a:gd name="T76" fmla="*/ 1068 w 1247"/>
                <a:gd name="T77" fmla="*/ 123 h 2296"/>
                <a:gd name="T78" fmla="*/ 1117 w 1247"/>
                <a:gd name="T79" fmla="*/ 222 h 2296"/>
                <a:gd name="T80" fmla="*/ 1198 w 1247"/>
                <a:gd name="T81" fmla="*/ 1081 h 2296"/>
                <a:gd name="T82" fmla="*/ 1196 w 1247"/>
                <a:gd name="T83" fmla="*/ 1398 h 2296"/>
                <a:gd name="T84" fmla="*/ 1241 w 1247"/>
                <a:gd name="T85" fmla="*/ 1455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47" h="2296">
                  <a:moveTo>
                    <a:pt x="1238" y="1492"/>
                  </a:moveTo>
                  <a:lnTo>
                    <a:pt x="1238" y="1492"/>
                  </a:lnTo>
                  <a:cubicBezTo>
                    <a:pt x="1235" y="1506"/>
                    <a:pt x="1246" y="1518"/>
                    <a:pt x="1223" y="1520"/>
                  </a:cubicBezTo>
                  <a:lnTo>
                    <a:pt x="1223" y="1520"/>
                  </a:lnTo>
                  <a:cubicBezTo>
                    <a:pt x="1220" y="1573"/>
                    <a:pt x="1211" y="1589"/>
                    <a:pt x="1189" y="1635"/>
                  </a:cubicBezTo>
                  <a:lnTo>
                    <a:pt x="1189" y="1635"/>
                  </a:lnTo>
                  <a:cubicBezTo>
                    <a:pt x="1180" y="1654"/>
                    <a:pt x="1178" y="1672"/>
                    <a:pt x="1170" y="1691"/>
                  </a:cubicBezTo>
                  <a:lnTo>
                    <a:pt x="1170" y="1691"/>
                  </a:lnTo>
                  <a:cubicBezTo>
                    <a:pt x="1162" y="1709"/>
                    <a:pt x="1140" y="1727"/>
                    <a:pt x="1135" y="1745"/>
                  </a:cubicBezTo>
                  <a:lnTo>
                    <a:pt x="1135" y="1745"/>
                  </a:lnTo>
                  <a:cubicBezTo>
                    <a:pt x="1128" y="1773"/>
                    <a:pt x="1145" y="1771"/>
                    <a:pt x="1149" y="1794"/>
                  </a:cubicBezTo>
                  <a:lnTo>
                    <a:pt x="1149" y="1794"/>
                  </a:lnTo>
                  <a:cubicBezTo>
                    <a:pt x="1152" y="1814"/>
                    <a:pt x="1137" y="1832"/>
                    <a:pt x="1132" y="1854"/>
                  </a:cubicBezTo>
                  <a:lnTo>
                    <a:pt x="1132" y="1854"/>
                  </a:lnTo>
                  <a:cubicBezTo>
                    <a:pt x="1124" y="1889"/>
                    <a:pt x="1129" y="1915"/>
                    <a:pt x="1142" y="1942"/>
                  </a:cubicBezTo>
                  <a:lnTo>
                    <a:pt x="1142" y="1942"/>
                  </a:lnTo>
                  <a:cubicBezTo>
                    <a:pt x="1143" y="1952"/>
                    <a:pt x="1143" y="1961"/>
                    <a:pt x="1134" y="1974"/>
                  </a:cubicBezTo>
                  <a:lnTo>
                    <a:pt x="1134" y="1974"/>
                  </a:lnTo>
                  <a:cubicBezTo>
                    <a:pt x="1124" y="1989"/>
                    <a:pt x="1100" y="1987"/>
                    <a:pt x="1100" y="2011"/>
                  </a:cubicBezTo>
                  <a:lnTo>
                    <a:pt x="1100" y="2011"/>
                  </a:lnTo>
                  <a:cubicBezTo>
                    <a:pt x="1100" y="2029"/>
                    <a:pt x="1115" y="2045"/>
                    <a:pt x="1120" y="2064"/>
                  </a:cubicBezTo>
                  <a:lnTo>
                    <a:pt x="1120" y="2064"/>
                  </a:lnTo>
                  <a:cubicBezTo>
                    <a:pt x="1115" y="2113"/>
                    <a:pt x="1024" y="2064"/>
                    <a:pt x="1024" y="2102"/>
                  </a:cubicBezTo>
                  <a:lnTo>
                    <a:pt x="1024" y="2102"/>
                  </a:lnTo>
                  <a:cubicBezTo>
                    <a:pt x="1024" y="2113"/>
                    <a:pt x="1040" y="2120"/>
                    <a:pt x="1043" y="2132"/>
                  </a:cubicBezTo>
                  <a:lnTo>
                    <a:pt x="1043" y="2132"/>
                  </a:lnTo>
                  <a:cubicBezTo>
                    <a:pt x="1047" y="2140"/>
                    <a:pt x="1040" y="2151"/>
                    <a:pt x="1040" y="2158"/>
                  </a:cubicBezTo>
                  <a:lnTo>
                    <a:pt x="1040" y="2158"/>
                  </a:lnTo>
                  <a:cubicBezTo>
                    <a:pt x="1028" y="2193"/>
                    <a:pt x="1020" y="2220"/>
                    <a:pt x="983" y="2212"/>
                  </a:cubicBezTo>
                  <a:lnTo>
                    <a:pt x="983" y="2212"/>
                  </a:lnTo>
                  <a:cubicBezTo>
                    <a:pt x="952" y="2208"/>
                    <a:pt x="926" y="2197"/>
                    <a:pt x="895" y="2200"/>
                  </a:cubicBezTo>
                  <a:lnTo>
                    <a:pt x="895" y="2200"/>
                  </a:lnTo>
                  <a:cubicBezTo>
                    <a:pt x="861" y="2204"/>
                    <a:pt x="849" y="2231"/>
                    <a:pt x="831" y="2257"/>
                  </a:cubicBezTo>
                  <a:lnTo>
                    <a:pt x="831" y="2257"/>
                  </a:lnTo>
                  <a:cubicBezTo>
                    <a:pt x="823" y="2272"/>
                    <a:pt x="811" y="2286"/>
                    <a:pt x="796" y="2295"/>
                  </a:cubicBezTo>
                  <a:lnTo>
                    <a:pt x="796" y="2295"/>
                  </a:lnTo>
                  <a:cubicBezTo>
                    <a:pt x="791" y="2288"/>
                    <a:pt x="785" y="2283"/>
                    <a:pt x="775" y="2280"/>
                  </a:cubicBezTo>
                  <a:lnTo>
                    <a:pt x="775" y="2280"/>
                  </a:lnTo>
                  <a:cubicBezTo>
                    <a:pt x="749" y="2273"/>
                    <a:pt x="747" y="2279"/>
                    <a:pt x="734" y="2255"/>
                  </a:cubicBezTo>
                  <a:lnTo>
                    <a:pt x="734" y="2255"/>
                  </a:lnTo>
                  <a:cubicBezTo>
                    <a:pt x="723" y="2234"/>
                    <a:pt x="710" y="2229"/>
                    <a:pt x="696" y="2212"/>
                  </a:cubicBezTo>
                  <a:lnTo>
                    <a:pt x="696" y="2212"/>
                  </a:lnTo>
                  <a:cubicBezTo>
                    <a:pt x="676" y="2186"/>
                    <a:pt x="689" y="2126"/>
                    <a:pt x="686" y="2093"/>
                  </a:cubicBezTo>
                  <a:lnTo>
                    <a:pt x="686" y="2093"/>
                  </a:lnTo>
                  <a:cubicBezTo>
                    <a:pt x="684" y="2071"/>
                    <a:pt x="682" y="2055"/>
                    <a:pt x="668" y="2036"/>
                  </a:cubicBezTo>
                  <a:lnTo>
                    <a:pt x="668" y="2036"/>
                  </a:lnTo>
                  <a:cubicBezTo>
                    <a:pt x="656" y="2019"/>
                    <a:pt x="638" y="2012"/>
                    <a:pt x="629" y="1991"/>
                  </a:cubicBezTo>
                  <a:lnTo>
                    <a:pt x="629" y="1991"/>
                  </a:lnTo>
                  <a:cubicBezTo>
                    <a:pt x="623" y="1976"/>
                    <a:pt x="626" y="1948"/>
                    <a:pt x="612" y="1938"/>
                  </a:cubicBezTo>
                  <a:lnTo>
                    <a:pt x="612" y="1938"/>
                  </a:lnTo>
                  <a:cubicBezTo>
                    <a:pt x="596" y="1928"/>
                    <a:pt x="571" y="1944"/>
                    <a:pt x="552" y="1936"/>
                  </a:cubicBezTo>
                  <a:lnTo>
                    <a:pt x="552" y="1936"/>
                  </a:lnTo>
                  <a:cubicBezTo>
                    <a:pt x="521" y="1924"/>
                    <a:pt x="489" y="1877"/>
                    <a:pt x="466" y="1851"/>
                  </a:cubicBezTo>
                  <a:lnTo>
                    <a:pt x="466" y="1851"/>
                  </a:lnTo>
                  <a:cubicBezTo>
                    <a:pt x="442" y="1825"/>
                    <a:pt x="397" y="1817"/>
                    <a:pt x="404" y="1770"/>
                  </a:cubicBezTo>
                  <a:lnTo>
                    <a:pt x="404" y="1770"/>
                  </a:lnTo>
                  <a:cubicBezTo>
                    <a:pt x="407" y="1759"/>
                    <a:pt x="413" y="1755"/>
                    <a:pt x="417" y="1745"/>
                  </a:cubicBezTo>
                  <a:lnTo>
                    <a:pt x="417" y="1745"/>
                  </a:lnTo>
                  <a:cubicBezTo>
                    <a:pt x="421" y="1736"/>
                    <a:pt x="421" y="1729"/>
                    <a:pt x="422" y="1718"/>
                  </a:cubicBezTo>
                  <a:lnTo>
                    <a:pt x="422" y="1718"/>
                  </a:lnTo>
                  <a:cubicBezTo>
                    <a:pt x="425" y="1698"/>
                    <a:pt x="430" y="1681"/>
                    <a:pt x="438" y="1664"/>
                  </a:cubicBezTo>
                  <a:lnTo>
                    <a:pt x="438" y="1664"/>
                  </a:lnTo>
                  <a:cubicBezTo>
                    <a:pt x="456" y="1629"/>
                    <a:pt x="457" y="1583"/>
                    <a:pt x="437" y="1545"/>
                  </a:cubicBezTo>
                  <a:lnTo>
                    <a:pt x="437" y="1545"/>
                  </a:lnTo>
                  <a:cubicBezTo>
                    <a:pt x="416" y="1507"/>
                    <a:pt x="377" y="1506"/>
                    <a:pt x="349" y="1535"/>
                  </a:cubicBezTo>
                  <a:lnTo>
                    <a:pt x="349" y="1535"/>
                  </a:lnTo>
                  <a:cubicBezTo>
                    <a:pt x="331" y="1555"/>
                    <a:pt x="329" y="1554"/>
                    <a:pt x="307" y="1535"/>
                  </a:cubicBezTo>
                  <a:lnTo>
                    <a:pt x="307" y="1535"/>
                  </a:lnTo>
                  <a:cubicBezTo>
                    <a:pt x="292" y="1521"/>
                    <a:pt x="282" y="1504"/>
                    <a:pt x="277" y="1484"/>
                  </a:cubicBezTo>
                  <a:lnTo>
                    <a:pt x="277" y="1484"/>
                  </a:lnTo>
                  <a:cubicBezTo>
                    <a:pt x="271" y="1451"/>
                    <a:pt x="269" y="1406"/>
                    <a:pt x="244" y="1380"/>
                  </a:cubicBezTo>
                  <a:lnTo>
                    <a:pt x="244" y="1380"/>
                  </a:lnTo>
                  <a:cubicBezTo>
                    <a:pt x="232" y="1367"/>
                    <a:pt x="212" y="1366"/>
                    <a:pt x="197" y="1355"/>
                  </a:cubicBezTo>
                  <a:lnTo>
                    <a:pt x="197" y="1355"/>
                  </a:lnTo>
                  <a:cubicBezTo>
                    <a:pt x="180" y="1342"/>
                    <a:pt x="172" y="1326"/>
                    <a:pt x="161" y="1310"/>
                  </a:cubicBezTo>
                  <a:lnTo>
                    <a:pt x="161" y="1310"/>
                  </a:lnTo>
                  <a:cubicBezTo>
                    <a:pt x="139" y="1278"/>
                    <a:pt x="105" y="1274"/>
                    <a:pt x="79" y="1241"/>
                  </a:cubicBezTo>
                  <a:lnTo>
                    <a:pt x="79" y="1241"/>
                  </a:lnTo>
                  <a:cubicBezTo>
                    <a:pt x="54" y="1211"/>
                    <a:pt x="38" y="1185"/>
                    <a:pt x="31" y="1145"/>
                  </a:cubicBezTo>
                  <a:lnTo>
                    <a:pt x="31" y="1145"/>
                  </a:lnTo>
                  <a:cubicBezTo>
                    <a:pt x="26" y="1111"/>
                    <a:pt x="4" y="1074"/>
                    <a:pt x="7" y="1039"/>
                  </a:cubicBezTo>
                  <a:lnTo>
                    <a:pt x="7" y="1039"/>
                  </a:lnTo>
                  <a:cubicBezTo>
                    <a:pt x="8" y="1019"/>
                    <a:pt x="17" y="1004"/>
                    <a:pt x="15" y="982"/>
                  </a:cubicBezTo>
                  <a:lnTo>
                    <a:pt x="15" y="982"/>
                  </a:lnTo>
                  <a:cubicBezTo>
                    <a:pt x="12" y="963"/>
                    <a:pt x="0" y="944"/>
                    <a:pt x="1" y="926"/>
                  </a:cubicBezTo>
                  <a:lnTo>
                    <a:pt x="1" y="926"/>
                  </a:lnTo>
                  <a:cubicBezTo>
                    <a:pt x="1" y="924"/>
                    <a:pt x="2" y="922"/>
                    <a:pt x="2" y="919"/>
                  </a:cubicBezTo>
                  <a:lnTo>
                    <a:pt x="2" y="919"/>
                  </a:lnTo>
                  <a:cubicBezTo>
                    <a:pt x="10" y="892"/>
                    <a:pt x="50" y="858"/>
                    <a:pt x="69" y="842"/>
                  </a:cubicBezTo>
                  <a:lnTo>
                    <a:pt x="69" y="842"/>
                  </a:lnTo>
                  <a:cubicBezTo>
                    <a:pt x="107" y="811"/>
                    <a:pt x="128" y="807"/>
                    <a:pt x="126" y="751"/>
                  </a:cubicBezTo>
                  <a:lnTo>
                    <a:pt x="126" y="751"/>
                  </a:lnTo>
                  <a:cubicBezTo>
                    <a:pt x="124" y="708"/>
                    <a:pt x="151" y="676"/>
                    <a:pt x="105" y="644"/>
                  </a:cubicBezTo>
                  <a:lnTo>
                    <a:pt x="105" y="644"/>
                  </a:lnTo>
                  <a:cubicBezTo>
                    <a:pt x="116" y="576"/>
                    <a:pt x="153" y="544"/>
                    <a:pt x="217" y="526"/>
                  </a:cubicBezTo>
                  <a:lnTo>
                    <a:pt x="217" y="526"/>
                  </a:lnTo>
                  <a:cubicBezTo>
                    <a:pt x="245" y="517"/>
                    <a:pt x="258" y="494"/>
                    <a:pt x="286" y="483"/>
                  </a:cubicBezTo>
                  <a:lnTo>
                    <a:pt x="286" y="483"/>
                  </a:lnTo>
                  <a:cubicBezTo>
                    <a:pt x="319" y="470"/>
                    <a:pt x="318" y="451"/>
                    <a:pt x="331" y="419"/>
                  </a:cubicBezTo>
                  <a:lnTo>
                    <a:pt x="331" y="419"/>
                  </a:lnTo>
                  <a:cubicBezTo>
                    <a:pt x="338" y="401"/>
                    <a:pt x="350" y="390"/>
                    <a:pt x="351" y="371"/>
                  </a:cubicBezTo>
                  <a:lnTo>
                    <a:pt x="351" y="371"/>
                  </a:lnTo>
                  <a:cubicBezTo>
                    <a:pt x="353" y="351"/>
                    <a:pt x="345" y="328"/>
                    <a:pt x="344" y="308"/>
                  </a:cubicBezTo>
                  <a:lnTo>
                    <a:pt x="344" y="308"/>
                  </a:lnTo>
                  <a:cubicBezTo>
                    <a:pt x="343" y="290"/>
                    <a:pt x="350" y="261"/>
                    <a:pt x="344" y="244"/>
                  </a:cubicBezTo>
                  <a:lnTo>
                    <a:pt x="344" y="244"/>
                  </a:lnTo>
                  <a:cubicBezTo>
                    <a:pt x="337" y="226"/>
                    <a:pt x="314" y="220"/>
                    <a:pt x="303" y="204"/>
                  </a:cubicBezTo>
                  <a:lnTo>
                    <a:pt x="303" y="204"/>
                  </a:lnTo>
                  <a:cubicBezTo>
                    <a:pt x="290" y="188"/>
                    <a:pt x="289" y="170"/>
                    <a:pt x="280" y="153"/>
                  </a:cubicBezTo>
                  <a:lnTo>
                    <a:pt x="280" y="153"/>
                  </a:lnTo>
                  <a:cubicBezTo>
                    <a:pt x="269" y="136"/>
                    <a:pt x="251" y="131"/>
                    <a:pt x="236" y="118"/>
                  </a:cubicBezTo>
                  <a:lnTo>
                    <a:pt x="236" y="118"/>
                  </a:lnTo>
                  <a:cubicBezTo>
                    <a:pt x="223" y="107"/>
                    <a:pt x="218" y="92"/>
                    <a:pt x="211" y="77"/>
                  </a:cubicBezTo>
                  <a:lnTo>
                    <a:pt x="1045" y="0"/>
                  </a:lnTo>
                  <a:lnTo>
                    <a:pt x="1045" y="0"/>
                  </a:lnTo>
                  <a:cubicBezTo>
                    <a:pt x="1046" y="41"/>
                    <a:pt x="1049" y="82"/>
                    <a:pt x="1068" y="123"/>
                  </a:cubicBezTo>
                  <a:lnTo>
                    <a:pt x="1068" y="123"/>
                  </a:lnTo>
                  <a:cubicBezTo>
                    <a:pt x="1081" y="150"/>
                    <a:pt x="1097" y="177"/>
                    <a:pt x="1110" y="206"/>
                  </a:cubicBezTo>
                  <a:lnTo>
                    <a:pt x="1110" y="206"/>
                  </a:lnTo>
                  <a:cubicBezTo>
                    <a:pt x="1112" y="210"/>
                    <a:pt x="1114" y="216"/>
                    <a:pt x="1117" y="222"/>
                  </a:cubicBezTo>
                  <a:lnTo>
                    <a:pt x="1117" y="222"/>
                  </a:lnTo>
                  <a:cubicBezTo>
                    <a:pt x="1141" y="485"/>
                    <a:pt x="1175" y="833"/>
                    <a:pt x="1198" y="1081"/>
                  </a:cubicBezTo>
                  <a:lnTo>
                    <a:pt x="1198" y="1081"/>
                  </a:lnTo>
                  <a:cubicBezTo>
                    <a:pt x="1205" y="1154"/>
                    <a:pt x="1228" y="1254"/>
                    <a:pt x="1210" y="1325"/>
                  </a:cubicBezTo>
                  <a:lnTo>
                    <a:pt x="1210" y="1325"/>
                  </a:lnTo>
                  <a:cubicBezTo>
                    <a:pt x="1202" y="1357"/>
                    <a:pt x="1183" y="1361"/>
                    <a:pt x="1196" y="1398"/>
                  </a:cubicBezTo>
                  <a:lnTo>
                    <a:pt x="1196" y="1398"/>
                  </a:lnTo>
                  <a:cubicBezTo>
                    <a:pt x="1205" y="1424"/>
                    <a:pt x="1232" y="1430"/>
                    <a:pt x="1241" y="1455"/>
                  </a:cubicBezTo>
                  <a:lnTo>
                    <a:pt x="1241" y="1455"/>
                  </a:lnTo>
                  <a:cubicBezTo>
                    <a:pt x="1241" y="1455"/>
                    <a:pt x="1238" y="1491"/>
                    <a:pt x="1238" y="1492"/>
                  </a:cubicBezTo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EBE7FC12-080D-4346-8982-58EBE9466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78030" y="3289307"/>
              <a:ext cx="1313418" cy="1468954"/>
            </a:xfrm>
            <a:custGeom>
              <a:avLst/>
              <a:gdLst>
                <a:gd name="T0" fmla="*/ 1750 w 2013"/>
                <a:gd name="T1" fmla="*/ 522 h 2251"/>
                <a:gd name="T2" fmla="*/ 1586 w 2013"/>
                <a:gd name="T3" fmla="*/ 687 h 2251"/>
                <a:gd name="T4" fmla="*/ 1401 w 2013"/>
                <a:gd name="T5" fmla="*/ 895 h 2251"/>
                <a:gd name="T6" fmla="*/ 1346 w 2013"/>
                <a:gd name="T7" fmla="*/ 1004 h 2251"/>
                <a:gd name="T8" fmla="*/ 1324 w 2013"/>
                <a:gd name="T9" fmla="*/ 1205 h 2251"/>
                <a:gd name="T10" fmla="*/ 1220 w 2013"/>
                <a:gd name="T11" fmla="*/ 1399 h 2251"/>
                <a:gd name="T12" fmla="*/ 1256 w 2013"/>
                <a:gd name="T13" fmla="*/ 1482 h 2251"/>
                <a:gd name="T14" fmla="*/ 1226 w 2013"/>
                <a:gd name="T15" fmla="*/ 1662 h 2251"/>
                <a:gd name="T16" fmla="*/ 1277 w 2013"/>
                <a:gd name="T17" fmla="*/ 1753 h 2251"/>
                <a:gd name="T18" fmla="*/ 1380 w 2013"/>
                <a:gd name="T19" fmla="*/ 1795 h 2251"/>
                <a:gd name="T20" fmla="*/ 1486 w 2013"/>
                <a:gd name="T21" fmla="*/ 1817 h 2251"/>
                <a:gd name="T22" fmla="*/ 1550 w 2013"/>
                <a:gd name="T23" fmla="*/ 1911 h 2251"/>
                <a:gd name="T24" fmla="*/ 1624 w 2013"/>
                <a:gd name="T25" fmla="*/ 1994 h 2251"/>
                <a:gd name="T26" fmla="*/ 1728 w 2013"/>
                <a:gd name="T27" fmla="*/ 2116 h 2251"/>
                <a:gd name="T28" fmla="*/ 1716 w 2013"/>
                <a:gd name="T29" fmla="*/ 2163 h 2251"/>
                <a:gd name="T30" fmla="*/ 1715 w 2013"/>
                <a:gd name="T31" fmla="*/ 2209 h 2251"/>
                <a:gd name="T32" fmla="*/ 166 w 2013"/>
                <a:gd name="T33" fmla="*/ 1434 h 2251"/>
                <a:gd name="T34" fmla="*/ 182 w 2013"/>
                <a:gd name="T35" fmla="*/ 1255 h 2251"/>
                <a:gd name="T36" fmla="*/ 145 w 2013"/>
                <a:gd name="T37" fmla="*/ 1129 h 2251"/>
                <a:gd name="T38" fmla="*/ 133 w 2013"/>
                <a:gd name="T39" fmla="*/ 1071 h 2251"/>
                <a:gd name="T40" fmla="*/ 112 w 2013"/>
                <a:gd name="T41" fmla="*/ 1005 h 2251"/>
                <a:gd name="T42" fmla="*/ 122 w 2013"/>
                <a:gd name="T43" fmla="*/ 911 h 2251"/>
                <a:gd name="T44" fmla="*/ 120 w 2013"/>
                <a:gd name="T45" fmla="*/ 833 h 2251"/>
                <a:gd name="T46" fmla="*/ 120 w 2013"/>
                <a:gd name="T47" fmla="*/ 721 h 2251"/>
                <a:gd name="T48" fmla="*/ 120 w 2013"/>
                <a:gd name="T49" fmla="*/ 652 h 2251"/>
                <a:gd name="T50" fmla="*/ 99 w 2013"/>
                <a:gd name="T51" fmla="*/ 619 h 2251"/>
                <a:gd name="T52" fmla="*/ 74 w 2013"/>
                <a:gd name="T53" fmla="*/ 554 h 2251"/>
                <a:gd name="T54" fmla="*/ 44 w 2013"/>
                <a:gd name="T55" fmla="*/ 483 h 2251"/>
                <a:gd name="T56" fmla="*/ 44 w 2013"/>
                <a:gd name="T57" fmla="*/ 334 h 2251"/>
                <a:gd name="T58" fmla="*/ 29 w 2013"/>
                <a:gd name="T59" fmla="*/ 303 h 2251"/>
                <a:gd name="T60" fmla="*/ 21 w 2013"/>
                <a:gd name="T61" fmla="*/ 244 h 2251"/>
                <a:gd name="T62" fmla="*/ 37 w 2013"/>
                <a:gd name="T63" fmla="*/ 161 h 2251"/>
                <a:gd name="T64" fmla="*/ 18 w 2013"/>
                <a:gd name="T65" fmla="*/ 92 h 2251"/>
                <a:gd name="T66" fmla="*/ 8 w 2013"/>
                <a:gd name="T67" fmla="*/ 49 h 2251"/>
                <a:gd name="T68" fmla="*/ 295 w 2013"/>
                <a:gd name="T69" fmla="*/ 10 h 2251"/>
                <a:gd name="T70" fmla="*/ 477 w 2013"/>
                <a:gd name="T71" fmla="*/ 11 h 2251"/>
                <a:gd name="T72" fmla="*/ 540 w 2013"/>
                <a:gd name="T73" fmla="*/ 69 h 2251"/>
                <a:gd name="T74" fmla="*/ 654 w 2013"/>
                <a:gd name="T75" fmla="*/ 31 h 2251"/>
                <a:gd name="T76" fmla="*/ 756 w 2013"/>
                <a:gd name="T77" fmla="*/ 96 h 2251"/>
                <a:gd name="T78" fmla="*/ 884 w 2013"/>
                <a:gd name="T79" fmla="*/ 143 h 2251"/>
                <a:gd name="T80" fmla="*/ 958 w 2013"/>
                <a:gd name="T81" fmla="*/ 167 h 2251"/>
                <a:gd name="T82" fmla="*/ 1103 w 2013"/>
                <a:gd name="T83" fmla="*/ 163 h 2251"/>
                <a:gd name="T84" fmla="*/ 1198 w 2013"/>
                <a:gd name="T85" fmla="*/ 201 h 2251"/>
                <a:gd name="T86" fmla="*/ 1271 w 2013"/>
                <a:gd name="T87" fmla="*/ 269 h 2251"/>
                <a:gd name="T88" fmla="*/ 1409 w 2013"/>
                <a:gd name="T89" fmla="*/ 309 h 2251"/>
                <a:gd name="T90" fmla="*/ 1505 w 2013"/>
                <a:gd name="T91" fmla="*/ 347 h 2251"/>
                <a:gd name="T92" fmla="*/ 1573 w 2013"/>
                <a:gd name="T93" fmla="*/ 312 h 2251"/>
                <a:gd name="T94" fmla="*/ 1672 w 2013"/>
                <a:gd name="T95" fmla="*/ 288 h 2251"/>
                <a:gd name="T96" fmla="*/ 1742 w 2013"/>
                <a:gd name="T97" fmla="*/ 276 h 2251"/>
                <a:gd name="T98" fmla="*/ 1836 w 2013"/>
                <a:gd name="T99" fmla="*/ 296 h 2251"/>
                <a:gd name="T100" fmla="*/ 1954 w 2013"/>
                <a:gd name="T101" fmla="*/ 332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13" h="2251">
                  <a:moveTo>
                    <a:pt x="1982" y="385"/>
                  </a:moveTo>
                  <a:lnTo>
                    <a:pt x="1982" y="385"/>
                  </a:lnTo>
                  <a:cubicBezTo>
                    <a:pt x="1910" y="441"/>
                    <a:pt x="1816" y="452"/>
                    <a:pt x="1750" y="522"/>
                  </a:cubicBezTo>
                  <a:lnTo>
                    <a:pt x="1750" y="522"/>
                  </a:lnTo>
                  <a:cubicBezTo>
                    <a:pt x="1723" y="551"/>
                    <a:pt x="1700" y="584"/>
                    <a:pt x="1672" y="613"/>
                  </a:cubicBezTo>
                  <a:lnTo>
                    <a:pt x="1672" y="613"/>
                  </a:lnTo>
                  <a:cubicBezTo>
                    <a:pt x="1645" y="640"/>
                    <a:pt x="1615" y="662"/>
                    <a:pt x="1586" y="687"/>
                  </a:cubicBezTo>
                  <a:lnTo>
                    <a:pt x="1586" y="687"/>
                  </a:lnTo>
                  <a:cubicBezTo>
                    <a:pt x="1526" y="738"/>
                    <a:pt x="1470" y="796"/>
                    <a:pt x="1412" y="849"/>
                  </a:cubicBezTo>
                  <a:lnTo>
                    <a:pt x="1412" y="849"/>
                  </a:lnTo>
                  <a:cubicBezTo>
                    <a:pt x="1385" y="874"/>
                    <a:pt x="1386" y="888"/>
                    <a:pt x="1401" y="895"/>
                  </a:cubicBezTo>
                  <a:lnTo>
                    <a:pt x="1401" y="895"/>
                  </a:lnTo>
                  <a:cubicBezTo>
                    <a:pt x="1397" y="896"/>
                    <a:pt x="1392" y="896"/>
                    <a:pt x="1387" y="896"/>
                  </a:cubicBezTo>
                  <a:lnTo>
                    <a:pt x="1387" y="896"/>
                  </a:lnTo>
                  <a:cubicBezTo>
                    <a:pt x="1323" y="896"/>
                    <a:pt x="1343" y="964"/>
                    <a:pt x="1346" y="1004"/>
                  </a:cubicBezTo>
                  <a:lnTo>
                    <a:pt x="1346" y="1004"/>
                  </a:lnTo>
                  <a:cubicBezTo>
                    <a:pt x="1348" y="1044"/>
                    <a:pt x="1349" y="1084"/>
                    <a:pt x="1351" y="1124"/>
                  </a:cubicBezTo>
                  <a:lnTo>
                    <a:pt x="1351" y="1124"/>
                  </a:lnTo>
                  <a:cubicBezTo>
                    <a:pt x="1352" y="1166"/>
                    <a:pt x="1359" y="1180"/>
                    <a:pt x="1324" y="1205"/>
                  </a:cubicBezTo>
                  <a:lnTo>
                    <a:pt x="1324" y="1205"/>
                  </a:lnTo>
                  <a:cubicBezTo>
                    <a:pt x="1277" y="1237"/>
                    <a:pt x="1225" y="1283"/>
                    <a:pt x="1218" y="1343"/>
                  </a:cubicBezTo>
                  <a:lnTo>
                    <a:pt x="1218" y="1343"/>
                  </a:lnTo>
                  <a:cubicBezTo>
                    <a:pt x="1217" y="1359"/>
                    <a:pt x="1210" y="1384"/>
                    <a:pt x="1220" y="1399"/>
                  </a:cubicBezTo>
                  <a:lnTo>
                    <a:pt x="1220" y="1399"/>
                  </a:lnTo>
                  <a:cubicBezTo>
                    <a:pt x="1229" y="1412"/>
                    <a:pt x="1252" y="1417"/>
                    <a:pt x="1262" y="1431"/>
                  </a:cubicBezTo>
                  <a:lnTo>
                    <a:pt x="1262" y="1431"/>
                  </a:lnTo>
                  <a:cubicBezTo>
                    <a:pt x="1276" y="1452"/>
                    <a:pt x="1268" y="1464"/>
                    <a:pt x="1256" y="1482"/>
                  </a:cubicBezTo>
                  <a:lnTo>
                    <a:pt x="1256" y="1482"/>
                  </a:lnTo>
                  <a:cubicBezTo>
                    <a:pt x="1243" y="1502"/>
                    <a:pt x="1241" y="1513"/>
                    <a:pt x="1238" y="1538"/>
                  </a:cubicBezTo>
                  <a:lnTo>
                    <a:pt x="1238" y="1538"/>
                  </a:lnTo>
                  <a:cubicBezTo>
                    <a:pt x="1234" y="1579"/>
                    <a:pt x="1232" y="1621"/>
                    <a:pt x="1226" y="1662"/>
                  </a:cubicBezTo>
                  <a:lnTo>
                    <a:pt x="1226" y="1662"/>
                  </a:lnTo>
                  <a:cubicBezTo>
                    <a:pt x="1223" y="1677"/>
                    <a:pt x="1220" y="1705"/>
                    <a:pt x="1228" y="1720"/>
                  </a:cubicBezTo>
                  <a:lnTo>
                    <a:pt x="1228" y="1720"/>
                  </a:lnTo>
                  <a:cubicBezTo>
                    <a:pt x="1237" y="1733"/>
                    <a:pt x="1264" y="1741"/>
                    <a:pt x="1277" y="1753"/>
                  </a:cubicBezTo>
                  <a:lnTo>
                    <a:pt x="1277" y="1753"/>
                  </a:lnTo>
                  <a:cubicBezTo>
                    <a:pt x="1295" y="1768"/>
                    <a:pt x="1301" y="1779"/>
                    <a:pt x="1324" y="1784"/>
                  </a:cubicBezTo>
                  <a:lnTo>
                    <a:pt x="1324" y="1784"/>
                  </a:lnTo>
                  <a:cubicBezTo>
                    <a:pt x="1344" y="1788"/>
                    <a:pt x="1361" y="1790"/>
                    <a:pt x="1380" y="1795"/>
                  </a:cubicBezTo>
                  <a:lnTo>
                    <a:pt x="1380" y="1795"/>
                  </a:lnTo>
                  <a:cubicBezTo>
                    <a:pt x="1399" y="1801"/>
                    <a:pt x="1414" y="1808"/>
                    <a:pt x="1433" y="1809"/>
                  </a:cubicBezTo>
                  <a:lnTo>
                    <a:pt x="1433" y="1809"/>
                  </a:lnTo>
                  <a:cubicBezTo>
                    <a:pt x="1454" y="1810"/>
                    <a:pt x="1470" y="1800"/>
                    <a:pt x="1486" y="1817"/>
                  </a:cubicBezTo>
                  <a:lnTo>
                    <a:pt x="1486" y="1817"/>
                  </a:lnTo>
                  <a:cubicBezTo>
                    <a:pt x="1496" y="1828"/>
                    <a:pt x="1507" y="1850"/>
                    <a:pt x="1517" y="1863"/>
                  </a:cubicBezTo>
                  <a:lnTo>
                    <a:pt x="1517" y="1863"/>
                  </a:lnTo>
                  <a:cubicBezTo>
                    <a:pt x="1528" y="1878"/>
                    <a:pt x="1540" y="1895"/>
                    <a:pt x="1550" y="1911"/>
                  </a:cubicBezTo>
                  <a:lnTo>
                    <a:pt x="1550" y="1911"/>
                  </a:lnTo>
                  <a:cubicBezTo>
                    <a:pt x="1562" y="1932"/>
                    <a:pt x="1573" y="1938"/>
                    <a:pt x="1593" y="1951"/>
                  </a:cubicBezTo>
                  <a:lnTo>
                    <a:pt x="1593" y="1951"/>
                  </a:lnTo>
                  <a:cubicBezTo>
                    <a:pt x="1615" y="1965"/>
                    <a:pt x="1611" y="1973"/>
                    <a:pt x="1624" y="1994"/>
                  </a:cubicBezTo>
                  <a:lnTo>
                    <a:pt x="1624" y="1994"/>
                  </a:lnTo>
                  <a:cubicBezTo>
                    <a:pt x="1645" y="2027"/>
                    <a:pt x="1689" y="2031"/>
                    <a:pt x="1712" y="2060"/>
                  </a:cubicBezTo>
                  <a:lnTo>
                    <a:pt x="1712" y="2060"/>
                  </a:lnTo>
                  <a:cubicBezTo>
                    <a:pt x="1725" y="2077"/>
                    <a:pt x="1724" y="2096"/>
                    <a:pt x="1728" y="2116"/>
                  </a:cubicBezTo>
                  <a:lnTo>
                    <a:pt x="1728" y="2116"/>
                  </a:lnTo>
                  <a:cubicBezTo>
                    <a:pt x="1730" y="2128"/>
                    <a:pt x="1737" y="2126"/>
                    <a:pt x="1735" y="2138"/>
                  </a:cubicBezTo>
                  <a:lnTo>
                    <a:pt x="1735" y="2138"/>
                  </a:lnTo>
                  <a:cubicBezTo>
                    <a:pt x="1732" y="2148"/>
                    <a:pt x="1719" y="2153"/>
                    <a:pt x="1716" y="2163"/>
                  </a:cubicBezTo>
                  <a:lnTo>
                    <a:pt x="1716" y="2163"/>
                  </a:lnTo>
                  <a:cubicBezTo>
                    <a:pt x="1710" y="2175"/>
                    <a:pt x="1714" y="2189"/>
                    <a:pt x="1714" y="2202"/>
                  </a:cubicBezTo>
                  <a:lnTo>
                    <a:pt x="1714" y="2202"/>
                  </a:lnTo>
                  <a:cubicBezTo>
                    <a:pt x="1715" y="2205"/>
                    <a:pt x="1715" y="2207"/>
                    <a:pt x="1715" y="2209"/>
                  </a:cubicBezTo>
                  <a:lnTo>
                    <a:pt x="1715" y="2209"/>
                  </a:lnTo>
                  <a:cubicBezTo>
                    <a:pt x="1484" y="2249"/>
                    <a:pt x="521" y="2250"/>
                    <a:pt x="251" y="2249"/>
                  </a:cubicBezTo>
                  <a:lnTo>
                    <a:pt x="245" y="1528"/>
                  </a:lnTo>
                  <a:lnTo>
                    <a:pt x="245" y="1528"/>
                  </a:lnTo>
                  <a:cubicBezTo>
                    <a:pt x="215" y="1505"/>
                    <a:pt x="186" y="1465"/>
                    <a:pt x="166" y="1434"/>
                  </a:cubicBezTo>
                  <a:lnTo>
                    <a:pt x="166" y="1434"/>
                  </a:lnTo>
                  <a:cubicBezTo>
                    <a:pt x="150" y="1409"/>
                    <a:pt x="149" y="1386"/>
                    <a:pt x="150" y="1358"/>
                  </a:cubicBezTo>
                  <a:lnTo>
                    <a:pt x="150" y="1358"/>
                  </a:lnTo>
                  <a:cubicBezTo>
                    <a:pt x="152" y="1320"/>
                    <a:pt x="174" y="1288"/>
                    <a:pt x="182" y="1255"/>
                  </a:cubicBezTo>
                  <a:lnTo>
                    <a:pt x="182" y="1255"/>
                  </a:lnTo>
                  <a:cubicBezTo>
                    <a:pt x="187" y="1235"/>
                    <a:pt x="188" y="1213"/>
                    <a:pt x="176" y="1190"/>
                  </a:cubicBezTo>
                  <a:lnTo>
                    <a:pt x="176" y="1190"/>
                  </a:lnTo>
                  <a:cubicBezTo>
                    <a:pt x="166" y="1170"/>
                    <a:pt x="155" y="1150"/>
                    <a:pt x="145" y="1129"/>
                  </a:cubicBezTo>
                  <a:lnTo>
                    <a:pt x="145" y="1129"/>
                  </a:lnTo>
                  <a:cubicBezTo>
                    <a:pt x="140" y="1119"/>
                    <a:pt x="138" y="1109"/>
                    <a:pt x="135" y="1099"/>
                  </a:cubicBezTo>
                  <a:lnTo>
                    <a:pt x="135" y="1099"/>
                  </a:lnTo>
                  <a:cubicBezTo>
                    <a:pt x="130" y="1086"/>
                    <a:pt x="130" y="1084"/>
                    <a:pt x="133" y="1071"/>
                  </a:cubicBezTo>
                  <a:lnTo>
                    <a:pt x="133" y="1071"/>
                  </a:lnTo>
                  <a:cubicBezTo>
                    <a:pt x="133" y="1061"/>
                    <a:pt x="133" y="1048"/>
                    <a:pt x="130" y="1038"/>
                  </a:cubicBezTo>
                  <a:lnTo>
                    <a:pt x="130" y="1038"/>
                  </a:lnTo>
                  <a:cubicBezTo>
                    <a:pt x="128" y="1025"/>
                    <a:pt x="118" y="1018"/>
                    <a:pt x="112" y="1005"/>
                  </a:cubicBezTo>
                  <a:lnTo>
                    <a:pt x="112" y="1005"/>
                  </a:lnTo>
                  <a:cubicBezTo>
                    <a:pt x="107" y="990"/>
                    <a:pt x="107" y="960"/>
                    <a:pt x="112" y="944"/>
                  </a:cubicBezTo>
                  <a:lnTo>
                    <a:pt x="112" y="944"/>
                  </a:lnTo>
                  <a:cubicBezTo>
                    <a:pt x="115" y="931"/>
                    <a:pt x="122" y="924"/>
                    <a:pt x="122" y="911"/>
                  </a:cubicBezTo>
                  <a:lnTo>
                    <a:pt x="122" y="911"/>
                  </a:lnTo>
                  <a:cubicBezTo>
                    <a:pt x="122" y="901"/>
                    <a:pt x="118" y="894"/>
                    <a:pt x="118" y="883"/>
                  </a:cubicBezTo>
                  <a:lnTo>
                    <a:pt x="118" y="883"/>
                  </a:lnTo>
                  <a:cubicBezTo>
                    <a:pt x="115" y="866"/>
                    <a:pt x="122" y="850"/>
                    <a:pt x="120" y="833"/>
                  </a:cubicBezTo>
                  <a:lnTo>
                    <a:pt x="120" y="833"/>
                  </a:lnTo>
                  <a:cubicBezTo>
                    <a:pt x="112" y="808"/>
                    <a:pt x="97" y="787"/>
                    <a:pt x="107" y="756"/>
                  </a:cubicBezTo>
                  <a:lnTo>
                    <a:pt x="107" y="756"/>
                  </a:lnTo>
                  <a:cubicBezTo>
                    <a:pt x="112" y="746"/>
                    <a:pt x="115" y="734"/>
                    <a:pt x="120" y="721"/>
                  </a:cubicBezTo>
                  <a:lnTo>
                    <a:pt x="120" y="721"/>
                  </a:lnTo>
                  <a:cubicBezTo>
                    <a:pt x="122" y="711"/>
                    <a:pt x="130" y="701"/>
                    <a:pt x="130" y="688"/>
                  </a:cubicBezTo>
                  <a:lnTo>
                    <a:pt x="130" y="688"/>
                  </a:lnTo>
                  <a:cubicBezTo>
                    <a:pt x="130" y="675"/>
                    <a:pt x="125" y="663"/>
                    <a:pt x="120" y="652"/>
                  </a:cubicBezTo>
                  <a:lnTo>
                    <a:pt x="120" y="652"/>
                  </a:lnTo>
                  <a:cubicBezTo>
                    <a:pt x="118" y="645"/>
                    <a:pt x="115" y="642"/>
                    <a:pt x="110" y="635"/>
                  </a:cubicBezTo>
                  <a:lnTo>
                    <a:pt x="110" y="635"/>
                  </a:lnTo>
                  <a:cubicBezTo>
                    <a:pt x="105" y="630"/>
                    <a:pt x="105" y="625"/>
                    <a:pt x="99" y="619"/>
                  </a:cubicBezTo>
                  <a:lnTo>
                    <a:pt x="99" y="619"/>
                  </a:lnTo>
                  <a:cubicBezTo>
                    <a:pt x="92" y="609"/>
                    <a:pt x="82" y="602"/>
                    <a:pt x="77" y="589"/>
                  </a:cubicBezTo>
                  <a:lnTo>
                    <a:pt x="77" y="589"/>
                  </a:lnTo>
                  <a:cubicBezTo>
                    <a:pt x="74" y="577"/>
                    <a:pt x="79" y="564"/>
                    <a:pt x="74" y="554"/>
                  </a:cubicBezTo>
                  <a:lnTo>
                    <a:pt x="74" y="554"/>
                  </a:lnTo>
                  <a:cubicBezTo>
                    <a:pt x="69" y="541"/>
                    <a:pt x="54" y="531"/>
                    <a:pt x="49" y="518"/>
                  </a:cubicBezTo>
                  <a:lnTo>
                    <a:pt x="49" y="518"/>
                  </a:lnTo>
                  <a:cubicBezTo>
                    <a:pt x="44" y="506"/>
                    <a:pt x="47" y="493"/>
                    <a:pt x="44" y="483"/>
                  </a:cubicBezTo>
                  <a:lnTo>
                    <a:pt x="44" y="483"/>
                  </a:lnTo>
                  <a:cubicBezTo>
                    <a:pt x="39" y="457"/>
                    <a:pt x="39" y="427"/>
                    <a:pt x="41" y="402"/>
                  </a:cubicBezTo>
                  <a:lnTo>
                    <a:pt x="41" y="402"/>
                  </a:lnTo>
                  <a:cubicBezTo>
                    <a:pt x="44" y="382"/>
                    <a:pt x="47" y="354"/>
                    <a:pt x="44" y="334"/>
                  </a:cubicBezTo>
                  <a:lnTo>
                    <a:pt x="44" y="334"/>
                  </a:lnTo>
                  <a:cubicBezTo>
                    <a:pt x="41" y="323"/>
                    <a:pt x="39" y="315"/>
                    <a:pt x="34" y="308"/>
                  </a:cubicBezTo>
                  <a:lnTo>
                    <a:pt x="34" y="308"/>
                  </a:lnTo>
                  <a:cubicBezTo>
                    <a:pt x="34" y="305"/>
                    <a:pt x="31" y="305"/>
                    <a:pt x="29" y="303"/>
                  </a:cubicBezTo>
                  <a:lnTo>
                    <a:pt x="29" y="303"/>
                  </a:lnTo>
                  <a:cubicBezTo>
                    <a:pt x="26" y="298"/>
                    <a:pt x="24" y="292"/>
                    <a:pt x="21" y="290"/>
                  </a:cubicBezTo>
                  <a:lnTo>
                    <a:pt x="21" y="290"/>
                  </a:lnTo>
                  <a:cubicBezTo>
                    <a:pt x="18" y="282"/>
                    <a:pt x="14" y="250"/>
                    <a:pt x="21" y="244"/>
                  </a:cubicBezTo>
                  <a:lnTo>
                    <a:pt x="21" y="244"/>
                  </a:lnTo>
                  <a:cubicBezTo>
                    <a:pt x="21" y="229"/>
                    <a:pt x="24" y="216"/>
                    <a:pt x="24" y="204"/>
                  </a:cubicBezTo>
                  <a:lnTo>
                    <a:pt x="24" y="204"/>
                  </a:lnTo>
                  <a:cubicBezTo>
                    <a:pt x="31" y="194"/>
                    <a:pt x="31" y="174"/>
                    <a:pt x="37" y="161"/>
                  </a:cubicBezTo>
                  <a:lnTo>
                    <a:pt x="37" y="161"/>
                  </a:lnTo>
                  <a:cubicBezTo>
                    <a:pt x="39" y="148"/>
                    <a:pt x="39" y="138"/>
                    <a:pt x="31" y="125"/>
                  </a:cubicBezTo>
                  <a:lnTo>
                    <a:pt x="31" y="125"/>
                  </a:lnTo>
                  <a:cubicBezTo>
                    <a:pt x="26" y="115"/>
                    <a:pt x="24" y="103"/>
                    <a:pt x="18" y="92"/>
                  </a:cubicBezTo>
                  <a:lnTo>
                    <a:pt x="18" y="92"/>
                  </a:lnTo>
                  <a:cubicBezTo>
                    <a:pt x="16" y="84"/>
                    <a:pt x="11" y="77"/>
                    <a:pt x="8" y="69"/>
                  </a:cubicBezTo>
                  <a:lnTo>
                    <a:pt x="8" y="49"/>
                  </a:lnTo>
                  <a:lnTo>
                    <a:pt x="8" y="49"/>
                  </a:lnTo>
                  <a:cubicBezTo>
                    <a:pt x="8" y="35"/>
                    <a:pt x="4" y="26"/>
                    <a:pt x="0" y="13"/>
                  </a:cubicBezTo>
                  <a:lnTo>
                    <a:pt x="0" y="13"/>
                  </a:lnTo>
                  <a:cubicBezTo>
                    <a:pt x="98" y="13"/>
                    <a:pt x="196" y="12"/>
                    <a:pt x="295" y="10"/>
                  </a:cubicBezTo>
                  <a:lnTo>
                    <a:pt x="295" y="10"/>
                  </a:lnTo>
                  <a:cubicBezTo>
                    <a:pt x="331" y="10"/>
                    <a:pt x="367" y="10"/>
                    <a:pt x="404" y="10"/>
                  </a:cubicBezTo>
                  <a:lnTo>
                    <a:pt x="404" y="10"/>
                  </a:lnTo>
                  <a:cubicBezTo>
                    <a:pt x="428" y="10"/>
                    <a:pt x="452" y="12"/>
                    <a:pt x="477" y="11"/>
                  </a:cubicBezTo>
                  <a:lnTo>
                    <a:pt x="477" y="11"/>
                  </a:lnTo>
                  <a:cubicBezTo>
                    <a:pt x="500" y="10"/>
                    <a:pt x="510" y="7"/>
                    <a:pt x="513" y="33"/>
                  </a:cubicBezTo>
                  <a:lnTo>
                    <a:pt x="513" y="33"/>
                  </a:lnTo>
                  <a:cubicBezTo>
                    <a:pt x="515" y="50"/>
                    <a:pt x="512" y="84"/>
                    <a:pt x="540" y="69"/>
                  </a:cubicBezTo>
                  <a:lnTo>
                    <a:pt x="540" y="69"/>
                  </a:lnTo>
                  <a:cubicBezTo>
                    <a:pt x="559" y="57"/>
                    <a:pt x="561" y="30"/>
                    <a:pt x="586" y="19"/>
                  </a:cubicBezTo>
                  <a:lnTo>
                    <a:pt x="586" y="19"/>
                  </a:lnTo>
                  <a:cubicBezTo>
                    <a:pt x="612" y="9"/>
                    <a:pt x="641" y="0"/>
                    <a:pt x="654" y="31"/>
                  </a:cubicBezTo>
                  <a:lnTo>
                    <a:pt x="654" y="31"/>
                  </a:lnTo>
                  <a:cubicBezTo>
                    <a:pt x="665" y="54"/>
                    <a:pt x="659" y="78"/>
                    <a:pt x="686" y="85"/>
                  </a:cubicBezTo>
                  <a:lnTo>
                    <a:pt x="686" y="85"/>
                  </a:lnTo>
                  <a:cubicBezTo>
                    <a:pt x="707" y="90"/>
                    <a:pt x="737" y="76"/>
                    <a:pt x="756" y="96"/>
                  </a:cubicBezTo>
                  <a:lnTo>
                    <a:pt x="756" y="96"/>
                  </a:lnTo>
                  <a:cubicBezTo>
                    <a:pt x="778" y="119"/>
                    <a:pt x="794" y="98"/>
                    <a:pt x="819" y="102"/>
                  </a:cubicBezTo>
                  <a:lnTo>
                    <a:pt x="819" y="102"/>
                  </a:lnTo>
                  <a:cubicBezTo>
                    <a:pt x="845" y="104"/>
                    <a:pt x="862" y="131"/>
                    <a:pt x="884" y="143"/>
                  </a:cubicBezTo>
                  <a:lnTo>
                    <a:pt x="884" y="143"/>
                  </a:lnTo>
                  <a:cubicBezTo>
                    <a:pt x="904" y="153"/>
                    <a:pt x="919" y="165"/>
                    <a:pt x="924" y="188"/>
                  </a:cubicBezTo>
                  <a:lnTo>
                    <a:pt x="924" y="188"/>
                  </a:lnTo>
                  <a:cubicBezTo>
                    <a:pt x="939" y="191"/>
                    <a:pt x="947" y="174"/>
                    <a:pt x="958" y="167"/>
                  </a:cubicBezTo>
                  <a:lnTo>
                    <a:pt x="958" y="167"/>
                  </a:lnTo>
                  <a:cubicBezTo>
                    <a:pt x="980" y="155"/>
                    <a:pt x="1007" y="143"/>
                    <a:pt x="1031" y="141"/>
                  </a:cubicBezTo>
                  <a:lnTo>
                    <a:pt x="1031" y="141"/>
                  </a:lnTo>
                  <a:cubicBezTo>
                    <a:pt x="1060" y="138"/>
                    <a:pt x="1078" y="155"/>
                    <a:pt x="1103" y="163"/>
                  </a:cubicBezTo>
                  <a:lnTo>
                    <a:pt x="1103" y="163"/>
                  </a:lnTo>
                  <a:cubicBezTo>
                    <a:pt x="1122" y="169"/>
                    <a:pt x="1141" y="161"/>
                    <a:pt x="1158" y="173"/>
                  </a:cubicBezTo>
                  <a:lnTo>
                    <a:pt x="1158" y="173"/>
                  </a:lnTo>
                  <a:cubicBezTo>
                    <a:pt x="1174" y="183"/>
                    <a:pt x="1178" y="196"/>
                    <a:pt x="1198" y="201"/>
                  </a:cubicBezTo>
                  <a:lnTo>
                    <a:pt x="1198" y="201"/>
                  </a:lnTo>
                  <a:cubicBezTo>
                    <a:pt x="1217" y="207"/>
                    <a:pt x="1229" y="204"/>
                    <a:pt x="1244" y="220"/>
                  </a:cubicBezTo>
                  <a:lnTo>
                    <a:pt x="1244" y="220"/>
                  </a:lnTo>
                  <a:cubicBezTo>
                    <a:pt x="1257" y="234"/>
                    <a:pt x="1259" y="255"/>
                    <a:pt x="1271" y="269"/>
                  </a:cubicBezTo>
                  <a:lnTo>
                    <a:pt x="1271" y="269"/>
                  </a:lnTo>
                  <a:cubicBezTo>
                    <a:pt x="1287" y="287"/>
                    <a:pt x="1293" y="273"/>
                    <a:pt x="1311" y="267"/>
                  </a:cubicBezTo>
                  <a:lnTo>
                    <a:pt x="1311" y="267"/>
                  </a:lnTo>
                  <a:cubicBezTo>
                    <a:pt x="1341" y="257"/>
                    <a:pt x="1383" y="294"/>
                    <a:pt x="1409" y="309"/>
                  </a:cubicBezTo>
                  <a:lnTo>
                    <a:pt x="1409" y="309"/>
                  </a:lnTo>
                  <a:cubicBezTo>
                    <a:pt x="1423" y="317"/>
                    <a:pt x="1437" y="330"/>
                    <a:pt x="1453" y="336"/>
                  </a:cubicBezTo>
                  <a:lnTo>
                    <a:pt x="1453" y="336"/>
                  </a:lnTo>
                  <a:cubicBezTo>
                    <a:pt x="1470" y="343"/>
                    <a:pt x="1488" y="341"/>
                    <a:pt x="1505" y="347"/>
                  </a:cubicBezTo>
                  <a:lnTo>
                    <a:pt x="1505" y="347"/>
                  </a:lnTo>
                  <a:cubicBezTo>
                    <a:pt x="1527" y="356"/>
                    <a:pt x="1528" y="365"/>
                    <a:pt x="1548" y="347"/>
                  </a:cubicBezTo>
                  <a:lnTo>
                    <a:pt x="1548" y="347"/>
                  </a:lnTo>
                  <a:cubicBezTo>
                    <a:pt x="1560" y="336"/>
                    <a:pt x="1563" y="322"/>
                    <a:pt x="1573" y="312"/>
                  </a:cubicBezTo>
                  <a:lnTo>
                    <a:pt x="1573" y="312"/>
                  </a:lnTo>
                  <a:cubicBezTo>
                    <a:pt x="1588" y="295"/>
                    <a:pt x="1605" y="307"/>
                    <a:pt x="1624" y="303"/>
                  </a:cubicBezTo>
                  <a:lnTo>
                    <a:pt x="1624" y="303"/>
                  </a:lnTo>
                  <a:cubicBezTo>
                    <a:pt x="1644" y="298"/>
                    <a:pt x="1649" y="284"/>
                    <a:pt x="1672" y="288"/>
                  </a:cubicBezTo>
                  <a:lnTo>
                    <a:pt x="1672" y="288"/>
                  </a:lnTo>
                  <a:cubicBezTo>
                    <a:pt x="1697" y="292"/>
                    <a:pt x="1699" y="300"/>
                    <a:pt x="1720" y="286"/>
                  </a:cubicBezTo>
                  <a:lnTo>
                    <a:pt x="1720" y="286"/>
                  </a:lnTo>
                  <a:cubicBezTo>
                    <a:pt x="1731" y="279"/>
                    <a:pt x="1729" y="274"/>
                    <a:pt x="1742" y="276"/>
                  </a:cubicBezTo>
                  <a:lnTo>
                    <a:pt x="1742" y="276"/>
                  </a:lnTo>
                  <a:cubicBezTo>
                    <a:pt x="1752" y="278"/>
                    <a:pt x="1759" y="291"/>
                    <a:pt x="1771" y="293"/>
                  </a:cubicBezTo>
                  <a:lnTo>
                    <a:pt x="1771" y="293"/>
                  </a:lnTo>
                  <a:cubicBezTo>
                    <a:pt x="1801" y="297"/>
                    <a:pt x="1807" y="276"/>
                    <a:pt x="1836" y="296"/>
                  </a:cubicBezTo>
                  <a:lnTo>
                    <a:pt x="1836" y="296"/>
                  </a:lnTo>
                  <a:cubicBezTo>
                    <a:pt x="1862" y="315"/>
                    <a:pt x="1868" y="305"/>
                    <a:pt x="1898" y="307"/>
                  </a:cubicBezTo>
                  <a:lnTo>
                    <a:pt x="1898" y="307"/>
                  </a:lnTo>
                  <a:cubicBezTo>
                    <a:pt x="1919" y="308"/>
                    <a:pt x="1935" y="324"/>
                    <a:pt x="1954" y="332"/>
                  </a:cubicBezTo>
                  <a:lnTo>
                    <a:pt x="1954" y="332"/>
                  </a:lnTo>
                  <a:cubicBezTo>
                    <a:pt x="1974" y="341"/>
                    <a:pt x="2012" y="362"/>
                    <a:pt x="1982" y="385"/>
                  </a:cubicBezTo>
                </a:path>
              </a:pathLst>
            </a:custGeom>
            <a:solidFill>
              <a:schemeClr val="accent2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A1C1E219-5077-3C4A-BE8D-3F751656C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0308" y="4859072"/>
              <a:ext cx="1137720" cy="1460312"/>
            </a:xfrm>
            <a:custGeom>
              <a:avLst/>
              <a:gdLst>
                <a:gd name="T0" fmla="*/ 1742 w 1743"/>
                <a:gd name="T1" fmla="*/ 613 h 2235"/>
                <a:gd name="T2" fmla="*/ 1538 w 1743"/>
                <a:gd name="T3" fmla="*/ 2234 h 2235"/>
                <a:gd name="T4" fmla="*/ 1538 w 1743"/>
                <a:gd name="T5" fmla="*/ 2234 h 2235"/>
                <a:gd name="T6" fmla="*/ 0 w 1743"/>
                <a:gd name="T7" fmla="*/ 1993 h 2235"/>
                <a:gd name="T8" fmla="*/ 337 w 1743"/>
                <a:gd name="T9" fmla="*/ 0 h 2235"/>
                <a:gd name="T10" fmla="*/ 337 w 1743"/>
                <a:gd name="T11" fmla="*/ 0 h 2235"/>
                <a:gd name="T12" fmla="*/ 1210 w 1743"/>
                <a:gd name="T13" fmla="*/ 106 h 2235"/>
                <a:gd name="T14" fmla="*/ 1147 w 1743"/>
                <a:gd name="T15" fmla="*/ 528 h 2235"/>
                <a:gd name="T16" fmla="*/ 1147 w 1743"/>
                <a:gd name="T17" fmla="*/ 528 h 2235"/>
                <a:gd name="T18" fmla="*/ 1742 w 1743"/>
                <a:gd name="T19" fmla="*/ 613 h 2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3" h="2235">
                  <a:moveTo>
                    <a:pt x="1742" y="613"/>
                  </a:moveTo>
                  <a:lnTo>
                    <a:pt x="1538" y="2234"/>
                  </a:lnTo>
                  <a:lnTo>
                    <a:pt x="1538" y="2234"/>
                  </a:lnTo>
                  <a:cubicBezTo>
                    <a:pt x="1018" y="2171"/>
                    <a:pt x="493" y="2092"/>
                    <a:pt x="0" y="1993"/>
                  </a:cubicBezTo>
                  <a:lnTo>
                    <a:pt x="337" y="0"/>
                  </a:lnTo>
                  <a:lnTo>
                    <a:pt x="337" y="0"/>
                  </a:lnTo>
                  <a:cubicBezTo>
                    <a:pt x="618" y="42"/>
                    <a:pt x="911" y="79"/>
                    <a:pt x="1210" y="106"/>
                  </a:cubicBezTo>
                  <a:lnTo>
                    <a:pt x="1147" y="528"/>
                  </a:lnTo>
                  <a:lnTo>
                    <a:pt x="1147" y="528"/>
                  </a:lnTo>
                  <a:cubicBezTo>
                    <a:pt x="1147" y="528"/>
                    <a:pt x="1393" y="566"/>
                    <a:pt x="1742" y="613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59498FC6-9FE5-4E4F-8509-9238AB60E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2420" y="6362590"/>
              <a:ext cx="1667694" cy="599103"/>
            </a:xfrm>
            <a:custGeom>
              <a:avLst/>
              <a:gdLst>
                <a:gd name="T0" fmla="*/ 2552 w 2553"/>
                <a:gd name="T1" fmla="*/ 180 h 919"/>
                <a:gd name="T2" fmla="*/ 2535 w 2553"/>
                <a:gd name="T3" fmla="*/ 210 h 919"/>
                <a:gd name="T4" fmla="*/ 2499 w 2553"/>
                <a:gd name="T5" fmla="*/ 230 h 919"/>
                <a:gd name="T6" fmla="*/ 2469 w 2553"/>
                <a:gd name="T7" fmla="*/ 257 h 919"/>
                <a:gd name="T8" fmla="*/ 2449 w 2553"/>
                <a:gd name="T9" fmla="*/ 284 h 919"/>
                <a:gd name="T10" fmla="*/ 2420 w 2553"/>
                <a:gd name="T11" fmla="*/ 301 h 919"/>
                <a:gd name="T12" fmla="*/ 2388 w 2553"/>
                <a:gd name="T13" fmla="*/ 303 h 919"/>
                <a:gd name="T14" fmla="*/ 2384 w 2553"/>
                <a:gd name="T15" fmla="*/ 277 h 919"/>
                <a:gd name="T16" fmla="*/ 2375 w 2553"/>
                <a:gd name="T17" fmla="*/ 237 h 919"/>
                <a:gd name="T18" fmla="*/ 2335 w 2553"/>
                <a:gd name="T19" fmla="*/ 277 h 919"/>
                <a:gd name="T20" fmla="*/ 2315 w 2553"/>
                <a:gd name="T21" fmla="*/ 335 h 919"/>
                <a:gd name="T22" fmla="*/ 2276 w 2553"/>
                <a:gd name="T23" fmla="*/ 383 h 919"/>
                <a:gd name="T24" fmla="*/ 2221 w 2553"/>
                <a:gd name="T25" fmla="*/ 406 h 919"/>
                <a:gd name="T26" fmla="*/ 2196 w 2553"/>
                <a:gd name="T27" fmla="*/ 431 h 919"/>
                <a:gd name="T28" fmla="*/ 2188 w 2553"/>
                <a:gd name="T29" fmla="*/ 444 h 919"/>
                <a:gd name="T30" fmla="*/ 2173 w 2553"/>
                <a:gd name="T31" fmla="*/ 453 h 919"/>
                <a:gd name="T32" fmla="*/ 2143 w 2553"/>
                <a:gd name="T33" fmla="*/ 463 h 919"/>
                <a:gd name="T34" fmla="*/ 2114 w 2553"/>
                <a:gd name="T35" fmla="*/ 469 h 919"/>
                <a:gd name="T36" fmla="*/ 2082 w 2553"/>
                <a:gd name="T37" fmla="*/ 472 h 919"/>
                <a:gd name="T38" fmla="*/ 2055 w 2553"/>
                <a:gd name="T39" fmla="*/ 486 h 919"/>
                <a:gd name="T40" fmla="*/ 2011 w 2553"/>
                <a:gd name="T41" fmla="*/ 541 h 919"/>
                <a:gd name="T42" fmla="*/ 1979 w 2553"/>
                <a:gd name="T43" fmla="*/ 589 h 919"/>
                <a:gd name="T44" fmla="*/ 1933 w 2553"/>
                <a:gd name="T45" fmla="*/ 631 h 919"/>
                <a:gd name="T46" fmla="*/ 1936 w 2553"/>
                <a:gd name="T47" fmla="*/ 660 h 919"/>
                <a:gd name="T48" fmla="*/ 1922 w 2553"/>
                <a:gd name="T49" fmla="*/ 684 h 919"/>
                <a:gd name="T50" fmla="*/ 1919 w 2553"/>
                <a:gd name="T51" fmla="*/ 723 h 919"/>
                <a:gd name="T52" fmla="*/ 1919 w 2553"/>
                <a:gd name="T53" fmla="*/ 744 h 919"/>
                <a:gd name="T54" fmla="*/ 1503 w 2553"/>
                <a:gd name="T55" fmla="*/ 794 h 919"/>
                <a:gd name="T56" fmla="*/ 681 w 2553"/>
                <a:gd name="T57" fmla="*/ 869 h 919"/>
                <a:gd name="T58" fmla="*/ 0 w 2553"/>
                <a:gd name="T59" fmla="*/ 918 h 919"/>
                <a:gd name="T60" fmla="*/ 4 w 2553"/>
                <a:gd name="T61" fmla="*/ 913 h 919"/>
                <a:gd name="T62" fmla="*/ 53 w 2553"/>
                <a:gd name="T63" fmla="*/ 879 h 919"/>
                <a:gd name="T64" fmla="*/ 63 w 2553"/>
                <a:gd name="T65" fmla="*/ 828 h 919"/>
                <a:gd name="T66" fmla="*/ 58 w 2553"/>
                <a:gd name="T67" fmla="*/ 769 h 919"/>
                <a:gd name="T68" fmla="*/ 83 w 2553"/>
                <a:gd name="T69" fmla="*/ 725 h 919"/>
                <a:gd name="T70" fmla="*/ 94 w 2553"/>
                <a:gd name="T71" fmla="*/ 662 h 919"/>
                <a:gd name="T72" fmla="*/ 119 w 2553"/>
                <a:gd name="T73" fmla="*/ 614 h 919"/>
                <a:gd name="T74" fmla="*/ 178 w 2553"/>
                <a:gd name="T75" fmla="*/ 498 h 919"/>
                <a:gd name="T76" fmla="*/ 179 w 2553"/>
                <a:gd name="T77" fmla="*/ 479 h 919"/>
                <a:gd name="T78" fmla="*/ 182 w 2553"/>
                <a:gd name="T79" fmla="*/ 362 h 919"/>
                <a:gd name="T80" fmla="*/ 204 w 2553"/>
                <a:gd name="T81" fmla="*/ 316 h 919"/>
                <a:gd name="T82" fmla="*/ 208 w 2553"/>
                <a:gd name="T83" fmla="*/ 307 h 919"/>
                <a:gd name="T84" fmla="*/ 209 w 2553"/>
                <a:gd name="T85" fmla="*/ 303 h 919"/>
                <a:gd name="T86" fmla="*/ 211 w 2553"/>
                <a:gd name="T87" fmla="*/ 296 h 919"/>
                <a:gd name="T88" fmla="*/ 687 w 2553"/>
                <a:gd name="T89" fmla="*/ 185 h 919"/>
                <a:gd name="T90" fmla="*/ 1925 w 2553"/>
                <a:gd name="T91" fmla="*/ 82 h 919"/>
                <a:gd name="T92" fmla="*/ 2439 w 2553"/>
                <a:gd name="T93" fmla="*/ 12 h 919"/>
                <a:gd name="T94" fmla="*/ 2460 w 2553"/>
                <a:gd name="T95" fmla="*/ 9 h 919"/>
                <a:gd name="T96" fmla="*/ 2525 w 2553"/>
                <a:gd name="T97" fmla="*/ 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53" h="919">
                  <a:moveTo>
                    <a:pt x="2552" y="180"/>
                  </a:moveTo>
                  <a:lnTo>
                    <a:pt x="2552" y="180"/>
                  </a:lnTo>
                  <a:cubicBezTo>
                    <a:pt x="2536" y="189"/>
                    <a:pt x="2544" y="198"/>
                    <a:pt x="2535" y="210"/>
                  </a:cubicBezTo>
                  <a:lnTo>
                    <a:pt x="2535" y="210"/>
                  </a:lnTo>
                  <a:cubicBezTo>
                    <a:pt x="2529" y="218"/>
                    <a:pt x="2508" y="225"/>
                    <a:pt x="2499" y="230"/>
                  </a:cubicBezTo>
                  <a:lnTo>
                    <a:pt x="2499" y="230"/>
                  </a:lnTo>
                  <a:cubicBezTo>
                    <a:pt x="2484" y="239"/>
                    <a:pt x="2481" y="244"/>
                    <a:pt x="2469" y="257"/>
                  </a:cubicBezTo>
                  <a:lnTo>
                    <a:pt x="2469" y="257"/>
                  </a:lnTo>
                  <a:cubicBezTo>
                    <a:pt x="2463" y="267"/>
                    <a:pt x="2458" y="277"/>
                    <a:pt x="2449" y="284"/>
                  </a:cubicBezTo>
                  <a:lnTo>
                    <a:pt x="2449" y="284"/>
                  </a:lnTo>
                  <a:cubicBezTo>
                    <a:pt x="2439" y="292"/>
                    <a:pt x="2430" y="297"/>
                    <a:pt x="2420" y="301"/>
                  </a:cubicBezTo>
                  <a:lnTo>
                    <a:pt x="2420" y="301"/>
                  </a:lnTo>
                  <a:cubicBezTo>
                    <a:pt x="2411" y="307"/>
                    <a:pt x="2395" y="311"/>
                    <a:pt x="2388" y="303"/>
                  </a:cubicBezTo>
                  <a:lnTo>
                    <a:pt x="2388" y="303"/>
                  </a:lnTo>
                  <a:cubicBezTo>
                    <a:pt x="2383" y="297"/>
                    <a:pt x="2384" y="284"/>
                    <a:pt x="2384" y="277"/>
                  </a:cubicBezTo>
                  <a:lnTo>
                    <a:pt x="2384" y="277"/>
                  </a:lnTo>
                  <a:cubicBezTo>
                    <a:pt x="2384" y="267"/>
                    <a:pt x="2398" y="231"/>
                    <a:pt x="2375" y="237"/>
                  </a:cubicBezTo>
                  <a:lnTo>
                    <a:pt x="2375" y="237"/>
                  </a:lnTo>
                  <a:cubicBezTo>
                    <a:pt x="2358" y="242"/>
                    <a:pt x="2343" y="261"/>
                    <a:pt x="2335" y="277"/>
                  </a:cubicBezTo>
                  <a:lnTo>
                    <a:pt x="2335" y="277"/>
                  </a:lnTo>
                  <a:cubicBezTo>
                    <a:pt x="2327" y="296"/>
                    <a:pt x="2320" y="317"/>
                    <a:pt x="2315" y="335"/>
                  </a:cubicBezTo>
                  <a:lnTo>
                    <a:pt x="2315" y="335"/>
                  </a:lnTo>
                  <a:cubicBezTo>
                    <a:pt x="2312" y="354"/>
                    <a:pt x="2297" y="377"/>
                    <a:pt x="2276" y="383"/>
                  </a:cubicBezTo>
                  <a:lnTo>
                    <a:pt x="2276" y="383"/>
                  </a:lnTo>
                  <a:cubicBezTo>
                    <a:pt x="2257" y="389"/>
                    <a:pt x="2236" y="394"/>
                    <a:pt x="2221" y="406"/>
                  </a:cubicBezTo>
                  <a:lnTo>
                    <a:pt x="2221" y="406"/>
                  </a:lnTo>
                  <a:cubicBezTo>
                    <a:pt x="2211" y="412"/>
                    <a:pt x="2202" y="423"/>
                    <a:pt x="2196" y="431"/>
                  </a:cubicBezTo>
                  <a:lnTo>
                    <a:pt x="2196" y="431"/>
                  </a:lnTo>
                  <a:cubicBezTo>
                    <a:pt x="2192" y="436"/>
                    <a:pt x="2192" y="440"/>
                    <a:pt x="2188" y="444"/>
                  </a:cubicBezTo>
                  <a:lnTo>
                    <a:pt x="2188" y="444"/>
                  </a:lnTo>
                  <a:cubicBezTo>
                    <a:pt x="2183" y="448"/>
                    <a:pt x="2177" y="449"/>
                    <a:pt x="2173" y="453"/>
                  </a:cubicBezTo>
                  <a:lnTo>
                    <a:pt x="2173" y="453"/>
                  </a:lnTo>
                  <a:cubicBezTo>
                    <a:pt x="2163" y="461"/>
                    <a:pt x="2154" y="463"/>
                    <a:pt x="2143" y="463"/>
                  </a:cubicBezTo>
                  <a:lnTo>
                    <a:pt x="2143" y="463"/>
                  </a:lnTo>
                  <a:cubicBezTo>
                    <a:pt x="2131" y="463"/>
                    <a:pt x="2123" y="464"/>
                    <a:pt x="2114" y="469"/>
                  </a:cubicBezTo>
                  <a:lnTo>
                    <a:pt x="2114" y="469"/>
                  </a:lnTo>
                  <a:cubicBezTo>
                    <a:pt x="2103" y="471"/>
                    <a:pt x="2093" y="472"/>
                    <a:pt x="2082" y="472"/>
                  </a:cubicBezTo>
                  <a:lnTo>
                    <a:pt x="2082" y="472"/>
                  </a:lnTo>
                  <a:cubicBezTo>
                    <a:pt x="2071" y="474"/>
                    <a:pt x="2065" y="480"/>
                    <a:pt x="2055" y="486"/>
                  </a:cubicBezTo>
                  <a:lnTo>
                    <a:pt x="2055" y="486"/>
                  </a:lnTo>
                  <a:cubicBezTo>
                    <a:pt x="2036" y="499"/>
                    <a:pt x="2023" y="520"/>
                    <a:pt x="2011" y="541"/>
                  </a:cubicBezTo>
                  <a:lnTo>
                    <a:pt x="2011" y="541"/>
                  </a:lnTo>
                  <a:cubicBezTo>
                    <a:pt x="2002" y="556"/>
                    <a:pt x="1994" y="576"/>
                    <a:pt x="1979" y="589"/>
                  </a:cubicBezTo>
                  <a:lnTo>
                    <a:pt x="1979" y="589"/>
                  </a:lnTo>
                  <a:cubicBezTo>
                    <a:pt x="1964" y="604"/>
                    <a:pt x="1941" y="606"/>
                    <a:pt x="1933" y="631"/>
                  </a:cubicBezTo>
                  <a:lnTo>
                    <a:pt x="1933" y="631"/>
                  </a:lnTo>
                  <a:cubicBezTo>
                    <a:pt x="1930" y="640"/>
                    <a:pt x="1936" y="648"/>
                    <a:pt x="1936" y="660"/>
                  </a:cubicBezTo>
                  <a:lnTo>
                    <a:pt x="1936" y="660"/>
                  </a:lnTo>
                  <a:cubicBezTo>
                    <a:pt x="1936" y="673"/>
                    <a:pt x="1928" y="675"/>
                    <a:pt x="1922" y="684"/>
                  </a:cubicBezTo>
                  <a:lnTo>
                    <a:pt x="1922" y="684"/>
                  </a:lnTo>
                  <a:cubicBezTo>
                    <a:pt x="1914" y="694"/>
                    <a:pt x="1919" y="713"/>
                    <a:pt x="1919" y="723"/>
                  </a:cubicBezTo>
                  <a:lnTo>
                    <a:pt x="1919" y="723"/>
                  </a:lnTo>
                  <a:cubicBezTo>
                    <a:pt x="1919" y="730"/>
                    <a:pt x="1919" y="737"/>
                    <a:pt x="1919" y="744"/>
                  </a:cubicBezTo>
                  <a:lnTo>
                    <a:pt x="1919" y="744"/>
                  </a:lnTo>
                  <a:cubicBezTo>
                    <a:pt x="1790" y="762"/>
                    <a:pt x="1649" y="778"/>
                    <a:pt x="1503" y="794"/>
                  </a:cubicBezTo>
                  <a:lnTo>
                    <a:pt x="1503" y="794"/>
                  </a:lnTo>
                  <a:cubicBezTo>
                    <a:pt x="1227" y="823"/>
                    <a:pt x="934" y="849"/>
                    <a:pt x="681" y="869"/>
                  </a:cubicBezTo>
                  <a:lnTo>
                    <a:pt x="681" y="869"/>
                  </a:lnTo>
                  <a:cubicBezTo>
                    <a:pt x="342" y="896"/>
                    <a:pt x="71" y="914"/>
                    <a:pt x="0" y="918"/>
                  </a:cubicBezTo>
                  <a:lnTo>
                    <a:pt x="0" y="918"/>
                  </a:lnTo>
                  <a:cubicBezTo>
                    <a:pt x="2" y="916"/>
                    <a:pt x="3" y="915"/>
                    <a:pt x="4" y="913"/>
                  </a:cubicBezTo>
                  <a:lnTo>
                    <a:pt x="4" y="913"/>
                  </a:lnTo>
                  <a:cubicBezTo>
                    <a:pt x="18" y="896"/>
                    <a:pt x="39" y="894"/>
                    <a:pt x="53" y="879"/>
                  </a:cubicBezTo>
                  <a:lnTo>
                    <a:pt x="53" y="879"/>
                  </a:lnTo>
                  <a:cubicBezTo>
                    <a:pt x="70" y="863"/>
                    <a:pt x="65" y="849"/>
                    <a:pt x="63" y="828"/>
                  </a:cubicBezTo>
                  <a:lnTo>
                    <a:pt x="63" y="828"/>
                  </a:lnTo>
                  <a:cubicBezTo>
                    <a:pt x="61" y="808"/>
                    <a:pt x="57" y="789"/>
                    <a:pt x="58" y="769"/>
                  </a:cubicBezTo>
                  <a:lnTo>
                    <a:pt x="58" y="769"/>
                  </a:lnTo>
                  <a:cubicBezTo>
                    <a:pt x="58" y="744"/>
                    <a:pt x="68" y="743"/>
                    <a:pt x="83" y="725"/>
                  </a:cubicBezTo>
                  <a:lnTo>
                    <a:pt x="83" y="725"/>
                  </a:lnTo>
                  <a:cubicBezTo>
                    <a:pt x="100" y="706"/>
                    <a:pt x="91" y="684"/>
                    <a:pt x="94" y="662"/>
                  </a:cubicBezTo>
                  <a:lnTo>
                    <a:pt x="94" y="662"/>
                  </a:lnTo>
                  <a:cubicBezTo>
                    <a:pt x="98" y="641"/>
                    <a:pt x="107" y="630"/>
                    <a:pt x="119" y="614"/>
                  </a:cubicBezTo>
                  <a:lnTo>
                    <a:pt x="119" y="614"/>
                  </a:lnTo>
                  <a:cubicBezTo>
                    <a:pt x="145" y="581"/>
                    <a:pt x="172" y="541"/>
                    <a:pt x="178" y="498"/>
                  </a:cubicBezTo>
                  <a:lnTo>
                    <a:pt x="178" y="498"/>
                  </a:lnTo>
                  <a:cubicBezTo>
                    <a:pt x="179" y="492"/>
                    <a:pt x="179" y="485"/>
                    <a:pt x="179" y="479"/>
                  </a:cubicBezTo>
                  <a:lnTo>
                    <a:pt x="179" y="479"/>
                  </a:lnTo>
                  <a:cubicBezTo>
                    <a:pt x="179" y="437"/>
                    <a:pt x="176" y="403"/>
                    <a:pt x="182" y="362"/>
                  </a:cubicBezTo>
                  <a:lnTo>
                    <a:pt x="182" y="362"/>
                  </a:lnTo>
                  <a:cubicBezTo>
                    <a:pt x="186" y="341"/>
                    <a:pt x="195" y="334"/>
                    <a:pt x="204" y="316"/>
                  </a:cubicBezTo>
                  <a:lnTo>
                    <a:pt x="204" y="316"/>
                  </a:lnTo>
                  <a:cubicBezTo>
                    <a:pt x="206" y="313"/>
                    <a:pt x="207" y="310"/>
                    <a:pt x="208" y="307"/>
                  </a:cubicBezTo>
                  <a:lnTo>
                    <a:pt x="208" y="307"/>
                  </a:lnTo>
                  <a:cubicBezTo>
                    <a:pt x="209" y="305"/>
                    <a:pt x="209" y="304"/>
                    <a:pt x="209" y="303"/>
                  </a:cubicBezTo>
                  <a:lnTo>
                    <a:pt x="209" y="303"/>
                  </a:lnTo>
                  <a:cubicBezTo>
                    <a:pt x="210" y="301"/>
                    <a:pt x="211" y="298"/>
                    <a:pt x="211" y="296"/>
                  </a:cubicBezTo>
                  <a:lnTo>
                    <a:pt x="211" y="296"/>
                  </a:lnTo>
                  <a:cubicBezTo>
                    <a:pt x="321" y="296"/>
                    <a:pt x="682" y="284"/>
                    <a:pt x="682" y="284"/>
                  </a:cubicBezTo>
                  <a:lnTo>
                    <a:pt x="687" y="185"/>
                  </a:lnTo>
                  <a:lnTo>
                    <a:pt x="687" y="185"/>
                  </a:lnTo>
                  <a:cubicBezTo>
                    <a:pt x="988" y="186"/>
                    <a:pt x="1438" y="143"/>
                    <a:pt x="1925" y="82"/>
                  </a:cubicBezTo>
                  <a:lnTo>
                    <a:pt x="1925" y="82"/>
                  </a:lnTo>
                  <a:cubicBezTo>
                    <a:pt x="2093" y="60"/>
                    <a:pt x="2266" y="37"/>
                    <a:pt x="2439" y="12"/>
                  </a:cubicBezTo>
                  <a:lnTo>
                    <a:pt x="2439" y="12"/>
                  </a:lnTo>
                  <a:cubicBezTo>
                    <a:pt x="2446" y="12"/>
                    <a:pt x="2453" y="11"/>
                    <a:pt x="2460" y="9"/>
                  </a:cubicBezTo>
                  <a:lnTo>
                    <a:pt x="2460" y="9"/>
                  </a:lnTo>
                  <a:cubicBezTo>
                    <a:pt x="2482" y="6"/>
                    <a:pt x="2504" y="4"/>
                    <a:pt x="2525" y="0"/>
                  </a:cubicBezTo>
                  <a:lnTo>
                    <a:pt x="2552" y="180"/>
                  </a:ln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87AC1C2D-E648-B243-97F3-63529A9D8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4074" y="6316505"/>
              <a:ext cx="1422869" cy="1471834"/>
            </a:xfrm>
            <a:custGeom>
              <a:avLst/>
              <a:gdLst>
                <a:gd name="T0" fmla="*/ 2176 w 2177"/>
                <a:gd name="T1" fmla="*/ 166 h 2253"/>
                <a:gd name="T2" fmla="*/ 2164 w 2177"/>
                <a:gd name="T3" fmla="*/ 380 h 2253"/>
                <a:gd name="T4" fmla="*/ 2063 w 2177"/>
                <a:gd name="T5" fmla="*/ 2143 h 2253"/>
                <a:gd name="T6" fmla="*/ 831 w 2177"/>
                <a:gd name="T7" fmla="*/ 2070 h 2253"/>
                <a:gd name="T8" fmla="*/ 832 w 2177"/>
                <a:gd name="T9" fmla="*/ 2072 h 2253"/>
                <a:gd name="T10" fmla="*/ 832 w 2177"/>
                <a:gd name="T11" fmla="*/ 2072 h 2253"/>
                <a:gd name="T12" fmla="*/ 836 w 2177"/>
                <a:gd name="T13" fmla="*/ 2081 h 2253"/>
                <a:gd name="T14" fmla="*/ 836 w 2177"/>
                <a:gd name="T15" fmla="*/ 2081 h 2253"/>
                <a:gd name="T16" fmla="*/ 836 w 2177"/>
                <a:gd name="T17" fmla="*/ 2083 h 2253"/>
                <a:gd name="T18" fmla="*/ 836 w 2177"/>
                <a:gd name="T19" fmla="*/ 2083 h 2253"/>
                <a:gd name="T20" fmla="*/ 838 w 2177"/>
                <a:gd name="T21" fmla="*/ 2086 h 2253"/>
                <a:gd name="T22" fmla="*/ 838 w 2177"/>
                <a:gd name="T23" fmla="*/ 2086 h 2253"/>
                <a:gd name="T24" fmla="*/ 842 w 2177"/>
                <a:gd name="T25" fmla="*/ 2091 h 2253"/>
                <a:gd name="T26" fmla="*/ 842 w 2177"/>
                <a:gd name="T27" fmla="*/ 2091 h 2253"/>
                <a:gd name="T28" fmla="*/ 848 w 2177"/>
                <a:gd name="T29" fmla="*/ 2094 h 2253"/>
                <a:gd name="T30" fmla="*/ 848 w 2177"/>
                <a:gd name="T31" fmla="*/ 2094 h 2253"/>
                <a:gd name="T32" fmla="*/ 853 w 2177"/>
                <a:gd name="T33" fmla="*/ 2099 h 2253"/>
                <a:gd name="T34" fmla="*/ 853 w 2177"/>
                <a:gd name="T35" fmla="*/ 2099 h 2253"/>
                <a:gd name="T36" fmla="*/ 862 w 2177"/>
                <a:gd name="T37" fmla="*/ 2109 h 2253"/>
                <a:gd name="T38" fmla="*/ 862 w 2177"/>
                <a:gd name="T39" fmla="*/ 2109 h 2253"/>
                <a:gd name="T40" fmla="*/ 861 w 2177"/>
                <a:gd name="T41" fmla="*/ 2113 h 2253"/>
                <a:gd name="T42" fmla="*/ 277 w 2177"/>
                <a:gd name="T43" fmla="*/ 2052 h 2253"/>
                <a:gd name="T44" fmla="*/ 277 w 2177"/>
                <a:gd name="T45" fmla="*/ 2053 h 2253"/>
                <a:gd name="T46" fmla="*/ 266 w 2177"/>
                <a:gd name="T47" fmla="*/ 2251 h 2253"/>
                <a:gd name="T48" fmla="*/ 266 w 2177"/>
                <a:gd name="T49" fmla="*/ 2252 h 2253"/>
                <a:gd name="T50" fmla="*/ 0 w 2177"/>
                <a:gd name="T51" fmla="*/ 2220 h 2253"/>
                <a:gd name="T52" fmla="*/ 279 w 2177"/>
                <a:gd name="T53" fmla="*/ 0 h 2253"/>
                <a:gd name="T54" fmla="*/ 279 w 2177"/>
                <a:gd name="T55" fmla="*/ 0 h 2253"/>
                <a:gd name="T56" fmla="*/ 2176 w 2177"/>
                <a:gd name="T57" fmla="*/ 166 h 2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7" h="2253">
                  <a:moveTo>
                    <a:pt x="2176" y="166"/>
                  </a:moveTo>
                  <a:lnTo>
                    <a:pt x="2164" y="380"/>
                  </a:lnTo>
                  <a:lnTo>
                    <a:pt x="2063" y="2143"/>
                  </a:lnTo>
                  <a:lnTo>
                    <a:pt x="831" y="2070"/>
                  </a:lnTo>
                  <a:lnTo>
                    <a:pt x="832" y="2072"/>
                  </a:lnTo>
                  <a:lnTo>
                    <a:pt x="832" y="2072"/>
                  </a:lnTo>
                  <a:cubicBezTo>
                    <a:pt x="832" y="2075"/>
                    <a:pt x="835" y="2077"/>
                    <a:pt x="836" y="2081"/>
                  </a:cubicBezTo>
                  <a:lnTo>
                    <a:pt x="836" y="2081"/>
                  </a:lnTo>
                  <a:cubicBezTo>
                    <a:pt x="836" y="2081"/>
                    <a:pt x="836" y="2082"/>
                    <a:pt x="836" y="2083"/>
                  </a:cubicBezTo>
                  <a:lnTo>
                    <a:pt x="836" y="2083"/>
                  </a:lnTo>
                  <a:cubicBezTo>
                    <a:pt x="836" y="2084"/>
                    <a:pt x="838" y="2085"/>
                    <a:pt x="838" y="2086"/>
                  </a:cubicBezTo>
                  <a:lnTo>
                    <a:pt x="838" y="2086"/>
                  </a:lnTo>
                  <a:cubicBezTo>
                    <a:pt x="839" y="2088"/>
                    <a:pt x="840" y="2090"/>
                    <a:pt x="842" y="2091"/>
                  </a:cubicBezTo>
                  <a:lnTo>
                    <a:pt x="842" y="2091"/>
                  </a:lnTo>
                  <a:cubicBezTo>
                    <a:pt x="844" y="2092"/>
                    <a:pt x="846" y="2093"/>
                    <a:pt x="848" y="2094"/>
                  </a:cubicBezTo>
                  <a:lnTo>
                    <a:pt x="848" y="2094"/>
                  </a:lnTo>
                  <a:cubicBezTo>
                    <a:pt x="849" y="2096"/>
                    <a:pt x="852" y="2097"/>
                    <a:pt x="853" y="2099"/>
                  </a:cubicBezTo>
                  <a:lnTo>
                    <a:pt x="853" y="2099"/>
                  </a:lnTo>
                  <a:cubicBezTo>
                    <a:pt x="857" y="2101"/>
                    <a:pt x="863" y="2104"/>
                    <a:pt x="862" y="2109"/>
                  </a:cubicBezTo>
                  <a:lnTo>
                    <a:pt x="862" y="2109"/>
                  </a:lnTo>
                  <a:cubicBezTo>
                    <a:pt x="862" y="2112"/>
                    <a:pt x="861" y="2112"/>
                    <a:pt x="861" y="2113"/>
                  </a:cubicBezTo>
                  <a:lnTo>
                    <a:pt x="277" y="2052"/>
                  </a:lnTo>
                  <a:lnTo>
                    <a:pt x="277" y="2053"/>
                  </a:lnTo>
                  <a:lnTo>
                    <a:pt x="266" y="2251"/>
                  </a:lnTo>
                  <a:lnTo>
                    <a:pt x="266" y="2252"/>
                  </a:lnTo>
                  <a:lnTo>
                    <a:pt x="0" y="2220"/>
                  </a:lnTo>
                  <a:lnTo>
                    <a:pt x="279" y="0"/>
                  </a:lnTo>
                  <a:lnTo>
                    <a:pt x="279" y="0"/>
                  </a:lnTo>
                  <a:cubicBezTo>
                    <a:pt x="929" y="78"/>
                    <a:pt x="1579" y="130"/>
                    <a:pt x="2176" y="166"/>
                  </a:cubicBezTo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B72043E0-F5C8-B24B-8606-7C2D43527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6738" y="4259970"/>
              <a:ext cx="633667" cy="371558"/>
            </a:xfrm>
            <a:custGeom>
              <a:avLst/>
              <a:gdLst>
                <a:gd name="T0" fmla="*/ 962 w 968"/>
                <a:gd name="T1" fmla="*/ 473 h 570"/>
                <a:gd name="T2" fmla="*/ 962 w 968"/>
                <a:gd name="T3" fmla="*/ 473 h 570"/>
                <a:gd name="T4" fmla="*/ 921 w 968"/>
                <a:gd name="T5" fmla="*/ 526 h 570"/>
                <a:gd name="T6" fmla="*/ 921 w 968"/>
                <a:gd name="T7" fmla="*/ 526 h 570"/>
                <a:gd name="T8" fmla="*/ 868 w 968"/>
                <a:gd name="T9" fmla="*/ 490 h 570"/>
                <a:gd name="T10" fmla="*/ 868 w 968"/>
                <a:gd name="T11" fmla="*/ 490 h 570"/>
                <a:gd name="T12" fmla="*/ 830 w 968"/>
                <a:gd name="T13" fmla="*/ 482 h 570"/>
                <a:gd name="T14" fmla="*/ 830 w 968"/>
                <a:gd name="T15" fmla="*/ 482 h 570"/>
                <a:gd name="T16" fmla="*/ 788 w 968"/>
                <a:gd name="T17" fmla="*/ 538 h 570"/>
                <a:gd name="T18" fmla="*/ 788 w 968"/>
                <a:gd name="T19" fmla="*/ 538 h 570"/>
                <a:gd name="T20" fmla="*/ 784 w 968"/>
                <a:gd name="T21" fmla="*/ 569 h 570"/>
                <a:gd name="T22" fmla="*/ 784 w 968"/>
                <a:gd name="T23" fmla="*/ 569 h 570"/>
                <a:gd name="T24" fmla="*/ 652 w 968"/>
                <a:gd name="T25" fmla="*/ 399 h 570"/>
                <a:gd name="T26" fmla="*/ 652 w 968"/>
                <a:gd name="T27" fmla="*/ 399 h 570"/>
                <a:gd name="T28" fmla="*/ 512 w 968"/>
                <a:gd name="T29" fmla="*/ 424 h 570"/>
                <a:gd name="T30" fmla="*/ 512 w 968"/>
                <a:gd name="T31" fmla="*/ 424 h 570"/>
                <a:gd name="T32" fmla="*/ 0 w 968"/>
                <a:gd name="T33" fmla="*/ 542 h 570"/>
                <a:gd name="T34" fmla="*/ 0 w 968"/>
                <a:gd name="T35" fmla="*/ 542 h 570"/>
                <a:gd name="T36" fmla="*/ 2 w 968"/>
                <a:gd name="T37" fmla="*/ 525 h 570"/>
                <a:gd name="T38" fmla="*/ 2 w 968"/>
                <a:gd name="T39" fmla="*/ 525 h 570"/>
                <a:gd name="T40" fmla="*/ 4 w 968"/>
                <a:gd name="T41" fmla="*/ 497 h 570"/>
                <a:gd name="T42" fmla="*/ 4 w 968"/>
                <a:gd name="T43" fmla="*/ 497 h 570"/>
                <a:gd name="T44" fmla="*/ 11 w 968"/>
                <a:gd name="T45" fmla="*/ 435 h 570"/>
                <a:gd name="T46" fmla="*/ 11 w 968"/>
                <a:gd name="T47" fmla="*/ 435 h 570"/>
                <a:gd name="T48" fmla="*/ 8 w 968"/>
                <a:gd name="T49" fmla="*/ 282 h 570"/>
                <a:gd name="T50" fmla="*/ 8 w 968"/>
                <a:gd name="T51" fmla="*/ 282 h 570"/>
                <a:gd name="T52" fmla="*/ 8 w 968"/>
                <a:gd name="T53" fmla="*/ 281 h 570"/>
                <a:gd name="T54" fmla="*/ 8 w 968"/>
                <a:gd name="T55" fmla="*/ 281 h 570"/>
                <a:gd name="T56" fmla="*/ 8 w 968"/>
                <a:gd name="T57" fmla="*/ 281 h 570"/>
                <a:gd name="T58" fmla="*/ 232 w 968"/>
                <a:gd name="T59" fmla="*/ 233 h 570"/>
                <a:gd name="T60" fmla="*/ 232 w 968"/>
                <a:gd name="T61" fmla="*/ 233 h 570"/>
                <a:gd name="T62" fmla="*/ 547 w 968"/>
                <a:gd name="T63" fmla="*/ 156 h 570"/>
                <a:gd name="T64" fmla="*/ 547 w 968"/>
                <a:gd name="T65" fmla="*/ 156 h 570"/>
                <a:gd name="T66" fmla="*/ 581 w 968"/>
                <a:gd name="T67" fmla="*/ 135 h 570"/>
                <a:gd name="T68" fmla="*/ 581 w 968"/>
                <a:gd name="T69" fmla="*/ 135 h 570"/>
                <a:gd name="T70" fmla="*/ 633 w 968"/>
                <a:gd name="T71" fmla="*/ 84 h 570"/>
                <a:gd name="T72" fmla="*/ 633 w 968"/>
                <a:gd name="T73" fmla="*/ 84 h 570"/>
                <a:gd name="T74" fmla="*/ 679 w 968"/>
                <a:gd name="T75" fmla="*/ 34 h 570"/>
                <a:gd name="T76" fmla="*/ 679 w 968"/>
                <a:gd name="T77" fmla="*/ 34 h 570"/>
                <a:gd name="T78" fmla="*/ 725 w 968"/>
                <a:gd name="T79" fmla="*/ 0 h 570"/>
                <a:gd name="T80" fmla="*/ 725 w 968"/>
                <a:gd name="T81" fmla="*/ 0 h 570"/>
                <a:gd name="T82" fmla="*/ 720 w 968"/>
                <a:gd name="T83" fmla="*/ 44 h 570"/>
                <a:gd name="T84" fmla="*/ 720 w 968"/>
                <a:gd name="T85" fmla="*/ 44 h 570"/>
                <a:gd name="T86" fmla="*/ 755 w 968"/>
                <a:gd name="T87" fmla="*/ 102 h 570"/>
                <a:gd name="T88" fmla="*/ 755 w 968"/>
                <a:gd name="T89" fmla="*/ 102 h 570"/>
                <a:gd name="T90" fmla="*/ 774 w 968"/>
                <a:gd name="T91" fmla="*/ 133 h 570"/>
                <a:gd name="T92" fmla="*/ 774 w 968"/>
                <a:gd name="T93" fmla="*/ 133 h 570"/>
                <a:gd name="T94" fmla="*/ 726 w 968"/>
                <a:gd name="T95" fmla="*/ 186 h 570"/>
                <a:gd name="T96" fmla="*/ 726 w 968"/>
                <a:gd name="T97" fmla="*/ 186 h 570"/>
                <a:gd name="T98" fmla="*/ 721 w 968"/>
                <a:gd name="T99" fmla="*/ 253 h 570"/>
                <a:gd name="T100" fmla="*/ 721 w 968"/>
                <a:gd name="T101" fmla="*/ 253 h 570"/>
                <a:gd name="T102" fmla="*/ 793 w 968"/>
                <a:gd name="T103" fmla="*/ 277 h 570"/>
                <a:gd name="T104" fmla="*/ 793 w 968"/>
                <a:gd name="T105" fmla="*/ 277 h 570"/>
                <a:gd name="T106" fmla="*/ 828 w 968"/>
                <a:gd name="T107" fmla="*/ 343 h 570"/>
                <a:gd name="T108" fmla="*/ 828 w 968"/>
                <a:gd name="T109" fmla="*/ 343 h 570"/>
                <a:gd name="T110" fmla="*/ 882 w 968"/>
                <a:gd name="T111" fmla="*/ 379 h 570"/>
                <a:gd name="T112" fmla="*/ 882 w 968"/>
                <a:gd name="T113" fmla="*/ 379 h 570"/>
                <a:gd name="T114" fmla="*/ 923 w 968"/>
                <a:gd name="T115" fmla="*/ 431 h 570"/>
                <a:gd name="T116" fmla="*/ 923 w 968"/>
                <a:gd name="T117" fmla="*/ 431 h 570"/>
                <a:gd name="T118" fmla="*/ 962 w 968"/>
                <a:gd name="T119" fmla="*/ 473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8" h="570">
                  <a:moveTo>
                    <a:pt x="962" y="473"/>
                  </a:moveTo>
                  <a:lnTo>
                    <a:pt x="962" y="473"/>
                  </a:lnTo>
                  <a:cubicBezTo>
                    <a:pt x="958" y="494"/>
                    <a:pt x="939" y="517"/>
                    <a:pt x="921" y="526"/>
                  </a:cubicBezTo>
                  <a:lnTo>
                    <a:pt x="921" y="526"/>
                  </a:lnTo>
                  <a:cubicBezTo>
                    <a:pt x="892" y="540"/>
                    <a:pt x="878" y="513"/>
                    <a:pt x="868" y="490"/>
                  </a:cubicBezTo>
                  <a:lnTo>
                    <a:pt x="868" y="490"/>
                  </a:lnTo>
                  <a:cubicBezTo>
                    <a:pt x="855" y="461"/>
                    <a:pt x="851" y="454"/>
                    <a:pt x="830" y="482"/>
                  </a:cubicBezTo>
                  <a:lnTo>
                    <a:pt x="830" y="482"/>
                  </a:lnTo>
                  <a:cubicBezTo>
                    <a:pt x="817" y="499"/>
                    <a:pt x="794" y="517"/>
                    <a:pt x="788" y="538"/>
                  </a:cubicBezTo>
                  <a:lnTo>
                    <a:pt x="788" y="538"/>
                  </a:lnTo>
                  <a:cubicBezTo>
                    <a:pt x="785" y="546"/>
                    <a:pt x="785" y="558"/>
                    <a:pt x="784" y="569"/>
                  </a:cubicBezTo>
                  <a:lnTo>
                    <a:pt x="784" y="569"/>
                  </a:lnTo>
                  <a:cubicBezTo>
                    <a:pt x="682" y="494"/>
                    <a:pt x="652" y="399"/>
                    <a:pt x="652" y="399"/>
                  </a:cubicBezTo>
                  <a:lnTo>
                    <a:pt x="652" y="399"/>
                  </a:lnTo>
                  <a:cubicBezTo>
                    <a:pt x="640" y="398"/>
                    <a:pt x="585" y="408"/>
                    <a:pt x="512" y="424"/>
                  </a:cubicBezTo>
                  <a:lnTo>
                    <a:pt x="512" y="424"/>
                  </a:lnTo>
                  <a:cubicBezTo>
                    <a:pt x="337" y="461"/>
                    <a:pt x="56" y="528"/>
                    <a:pt x="0" y="542"/>
                  </a:cubicBezTo>
                  <a:lnTo>
                    <a:pt x="0" y="542"/>
                  </a:lnTo>
                  <a:cubicBezTo>
                    <a:pt x="1" y="537"/>
                    <a:pt x="2" y="529"/>
                    <a:pt x="2" y="525"/>
                  </a:cubicBezTo>
                  <a:lnTo>
                    <a:pt x="2" y="525"/>
                  </a:lnTo>
                  <a:cubicBezTo>
                    <a:pt x="3" y="516"/>
                    <a:pt x="3" y="506"/>
                    <a:pt x="4" y="497"/>
                  </a:cubicBezTo>
                  <a:lnTo>
                    <a:pt x="4" y="497"/>
                  </a:lnTo>
                  <a:cubicBezTo>
                    <a:pt x="5" y="475"/>
                    <a:pt x="11" y="457"/>
                    <a:pt x="11" y="435"/>
                  </a:cubicBezTo>
                  <a:lnTo>
                    <a:pt x="11" y="435"/>
                  </a:lnTo>
                  <a:cubicBezTo>
                    <a:pt x="11" y="383"/>
                    <a:pt x="16" y="334"/>
                    <a:pt x="8" y="282"/>
                  </a:cubicBezTo>
                  <a:lnTo>
                    <a:pt x="8" y="282"/>
                  </a:lnTo>
                  <a:lnTo>
                    <a:pt x="8" y="281"/>
                  </a:lnTo>
                  <a:lnTo>
                    <a:pt x="8" y="281"/>
                  </a:lnTo>
                  <a:lnTo>
                    <a:pt x="8" y="281"/>
                  </a:lnTo>
                  <a:cubicBezTo>
                    <a:pt x="44" y="273"/>
                    <a:pt x="134" y="255"/>
                    <a:pt x="232" y="233"/>
                  </a:cubicBezTo>
                  <a:lnTo>
                    <a:pt x="232" y="233"/>
                  </a:lnTo>
                  <a:cubicBezTo>
                    <a:pt x="357" y="206"/>
                    <a:pt x="494" y="175"/>
                    <a:pt x="547" y="156"/>
                  </a:cubicBezTo>
                  <a:lnTo>
                    <a:pt x="547" y="156"/>
                  </a:lnTo>
                  <a:cubicBezTo>
                    <a:pt x="560" y="157"/>
                    <a:pt x="575" y="144"/>
                    <a:pt x="581" y="135"/>
                  </a:cubicBezTo>
                  <a:lnTo>
                    <a:pt x="581" y="135"/>
                  </a:lnTo>
                  <a:cubicBezTo>
                    <a:pt x="597" y="118"/>
                    <a:pt x="616" y="101"/>
                    <a:pt x="633" y="84"/>
                  </a:cubicBezTo>
                  <a:lnTo>
                    <a:pt x="633" y="84"/>
                  </a:lnTo>
                  <a:cubicBezTo>
                    <a:pt x="649" y="68"/>
                    <a:pt x="660" y="50"/>
                    <a:pt x="679" y="34"/>
                  </a:cubicBezTo>
                  <a:lnTo>
                    <a:pt x="679" y="34"/>
                  </a:lnTo>
                  <a:cubicBezTo>
                    <a:pt x="690" y="27"/>
                    <a:pt x="710" y="11"/>
                    <a:pt x="725" y="0"/>
                  </a:cubicBezTo>
                  <a:lnTo>
                    <a:pt x="725" y="0"/>
                  </a:lnTo>
                  <a:cubicBezTo>
                    <a:pt x="721" y="14"/>
                    <a:pt x="719" y="28"/>
                    <a:pt x="720" y="44"/>
                  </a:cubicBezTo>
                  <a:lnTo>
                    <a:pt x="720" y="44"/>
                  </a:lnTo>
                  <a:cubicBezTo>
                    <a:pt x="722" y="70"/>
                    <a:pt x="729" y="91"/>
                    <a:pt x="755" y="102"/>
                  </a:cubicBezTo>
                  <a:lnTo>
                    <a:pt x="755" y="102"/>
                  </a:lnTo>
                  <a:cubicBezTo>
                    <a:pt x="774" y="110"/>
                    <a:pt x="801" y="114"/>
                    <a:pt x="774" y="133"/>
                  </a:cubicBezTo>
                  <a:lnTo>
                    <a:pt x="774" y="133"/>
                  </a:lnTo>
                  <a:cubicBezTo>
                    <a:pt x="750" y="151"/>
                    <a:pt x="733" y="155"/>
                    <a:pt x="726" y="186"/>
                  </a:cubicBezTo>
                  <a:lnTo>
                    <a:pt x="726" y="186"/>
                  </a:lnTo>
                  <a:cubicBezTo>
                    <a:pt x="722" y="203"/>
                    <a:pt x="706" y="238"/>
                    <a:pt x="721" y="253"/>
                  </a:cubicBezTo>
                  <a:lnTo>
                    <a:pt x="721" y="253"/>
                  </a:lnTo>
                  <a:cubicBezTo>
                    <a:pt x="738" y="271"/>
                    <a:pt x="773" y="262"/>
                    <a:pt x="793" y="277"/>
                  </a:cubicBezTo>
                  <a:lnTo>
                    <a:pt x="793" y="277"/>
                  </a:lnTo>
                  <a:cubicBezTo>
                    <a:pt x="814" y="293"/>
                    <a:pt x="815" y="323"/>
                    <a:pt x="828" y="343"/>
                  </a:cubicBezTo>
                  <a:lnTo>
                    <a:pt x="828" y="343"/>
                  </a:lnTo>
                  <a:cubicBezTo>
                    <a:pt x="841" y="363"/>
                    <a:pt x="865" y="364"/>
                    <a:pt x="882" y="379"/>
                  </a:cubicBezTo>
                  <a:lnTo>
                    <a:pt x="882" y="379"/>
                  </a:lnTo>
                  <a:cubicBezTo>
                    <a:pt x="899" y="396"/>
                    <a:pt x="901" y="420"/>
                    <a:pt x="923" y="431"/>
                  </a:cubicBezTo>
                  <a:lnTo>
                    <a:pt x="923" y="431"/>
                  </a:lnTo>
                  <a:cubicBezTo>
                    <a:pt x="945" y="440"/>
                    <a:pt x="967" y="444"/>
                    <a:pt x="962" y="473"/>
                  </a:cubicBezTo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533410CA-0604-404F-8C2F-2551E6284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3481" y="4709297"/>
              <a:ext cx="1155002" cy="774800"/>
            </a:xfrm>
            <a:custGeom>
              <a:avLst/>
              <a:gdLst>
                <a:gd name="T0" fmla="*/ 1760 w 1769"/>
                <a:gd name="T1" fmla="*/ 745 h 1187"/>
                <a:gd name="T2" fmla="*/ 1748 w 1769"/>
                <a:gd name="T3" fmla="*/ 763 h 1187"/>
                <a:gd name="T4" fmla="*/ 1746 w 1769"/>
                <a:gd name="T5" fmla="*/ 783 h 1187"/>
                <a:gd name="T6" fmla="*/ 1716 w 1769"/>
                <a:gd name="T7" fmla="*/ 812 h 1187"/>
                <a:gd name="T8" fmla="*/ 1693 w 1769"/>
                <a:gd name="T9" fmla="*/ 838 h 1187"/>
                <a:gd name="T10" fmla="*/ 1664 w 1769"/>
                <a:gd name="T11" fmla="*/ 865 h 1187"/>
                <a:gd name="T12" fmla="*/ 1649 w 1769"/>
                <a:gd name="T13" fmla="*/ 878 h 1187"/>
                <a:gd name="T14" fmla="*/ 1639 w 1769"/>
                <a:gd name="T15" fmla="*/ 875 h 1187"/>
                <a:gd name="T16" fmla="*/ 1599 w 1769"/>
                <a:gd name="T17" fmla="*/ 867 h 1187"/>
                <a:gd name="T18" fmla="*/ 1564 w 1769"/>
                <a:gd name="T19" fmla="*/ 870 h 1187"/>
                <a:gd name="T20" fmla="*/ 1524 w 1769"/>
                <a:gd name="T21" fmla="*/ 892 h 1187"/>
                <a:gd name="T22" fmla="*/ 1506 w 1769"/>
                <a:gd name="T23" fmla="*/ 903 h 1187"/>
                <a:gd name="T24" fmla="*/ 1503 w 1769"/>
                <a:gd name="T25" fmla="*/ 920 h 1187"/>
                <a:gd name="T26" fmla="*/ 1486 w 1769"/>
                <a:gd name="T27" fmla="*/ 933 h 1187"/>
                <a:gd name="T28" fmla="*/ 440 w 1769"/>
                <a:gd name="T29" fmla="*/ 1136 h 1187"/>
                <a:gd name="T30" fmla="*/ 98 w 1769"/>
                <a:gd name="T31" fmla="*/ 817 h 1187"/>
                <a:gd name="T32" fmla="*/ 0 w 1769"/>
                <a:gd name="T33" fmla="*/ 232 h 1187"/>
                <a:gd name="T34" fmla="*/ 51 w 1769"/>
                <a:gd name="T35" fmla="*/ 220 h 1187"/>
                <a:gd name="T36" fmla="*/ 100 w 1769"/>
                <a:gd name="T37" fmla="*/ 170 h 1187"/>
                <a:gd name="T38" fmla="*/ 148 w 1769"/>
                <a:gd name="T39" fmla="*/ 128 h 1187"/>
                <a:gd name="T40" fmla="*/ 209 w 1769"/>
                <a:gd name="T41" fmla="*/ 274 h 1187"/>
                <a:gd name="T42" fmla="*/ 1450 w 1769"/>
                <a:gd name="T43" fmla="*/ 0 h 1187"/>
                <a:gd name="T44" fmla="*/ 1459 w 1769"/>
                <a:gd name="T45" fmla="*/ 2 h 1187"/>
                <a:gd name="T46" fmla="*/ 1487 w 1769"/>
                <a:gd name="T47" fmla="*/ 7 h 1187"/>
                <a:gd name="T48" fmla="*/ 1514 w 1769"/>
                <a:gd name="T49" fmla="*/ 26 h 1187"/>
                <a:gd name="T50" fmla="*/ 1541 w 1769"/>
                <a:gd name="T51" fmla="*/ 34 h 1187"/>
                <a:gd name="T52" fmla="*/ 1569 w 1769"/>
                <a:gd name="T53" fmla="*/ 57 h 1187"/>
                <a:gd name="T54" fmla="*/ 1575 w 1769"/>
                <a:gd name="T55" fmla="*/ 112 h 1187"/>
                <a:gd name="T56" fmla="*/ 1594 w 1769"/>
                <a:gd name="T57" fmla="*/ 135 h 1187"/>
                <a:gd name="T58" fmla="*/ 1604 w 1769"/>
                <a:gd name="T59" fmla="*/ 145 h 1187"/>
                <a:gd name="T60" fmla="*/ 1617 w 1769"/>
                <a:gd name="T61" fmla="*/ 145 h 1187"/>
                <a:gd name="T62" fmla="*/ 1646 w 1769"/>
                <a:gd name="T63" fmla="*/ 152 h 1187"/>
                <a:gd name="T64" fmla="*/ 1668 w 1769"/>
                <a:gd name="T65" fmla="*/ 177 h 1187"/>
                <a:gd name="T66" fmla="*/ 1719 w 1769"/>
                <a:gd name="T67" fmla="*/ 197 h 1187"/>
                <a:gd name="T68" fmla="*/ 1727 w 1769"/>
                <a:gd name="T69" fmla="*/ 220 h 1187"/>
                <a:gd name="T70" fmla="*/ 1698 w 1769"/>
                <a:gd name="T71" fmla="*/ 266 h 1187"/>
                <a:gd name="T72" fmla="*/ 1691 w 1769"/>
                <a:gd name="T73" fmla="*/ 304 h 1187"/>
                <a:gd name="T74" fmla="*/ 1672 w 1769"/>
                <a:gd name="T75" fmla="*/ 327 h 1187"/>
                <a:gd name="T76" fmla="*/ 1653 w 1769"/>
                <a:gd name="T77" fmla="*/ 367 h 1187"/>
                <a:gd name="T78" fmla="*/ 1644 w 1769"/>
                <a:gd name="T79" fmla="*/ 405 h 1187"/>
                <a:gd name="T80" fmla="*/ 1649 w 1769"/>
                <a:gd name="T81" fmla="*/ 500 h 1187"/>
                <a:gd name="T82" fmla="*/ 1658 w 1769"/>
                <a:gd name="T83" fmla="*/ 542 h 1187"/>
                <a:gd name="T84" fmla="*/ 1688 w 1769"/>
                <a:gd name="T85" fmla="*/ 566 h 1187"/>
                <a:gd name="T86" fmla="*/ 1737 w 1769"/>
                <a:gd name="T87" fmla="*/ 624 h 1187"/>
                <a:gd name="T88" fmla="*/ 1755 w 1769"/>
                <a:gd name="T89" fmla="*/ 704 h 1187"/>
                <a:gd name="T90" fmla="*/ 1760 w 1769"/>
                <a:gd name="T91" fmla="*/ 745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69" h="1187">
                  <a:moveTo>
                    <a:pt x="1760" y="745"/>
                  </a:moveTo>
                  <a:lnTo>
                    <a:pt x="1760" y="745"/>
                  </a:lnTo>
                  <a:cubicBezTo>
                    <a:pt x="1758" y="753"/>
                    <a:pt x="1751" y="755"/>
                    <a:pt x="1748" y="763"/>
                  </a:cubicBezTo>
                  <a:lnTo>
                    <a:pt x="1748" y="763"/>
                  </a:lnTo>
                  <a:cubicBezTo>
                    <a:pt x="1745" y="769"/>
                    <a:pt x="1748" y="777"/>
                    <a:pt x="1746" y="783"/>
                  </a:cubicBezTo>
                  <a:lnTo>
                    <a:pt x="1746" y="783"/>
                  </a:lnTo>
                  <a:cubicBezTo>
                    <a:pt x="1740" y="795"/>
                    <a:pt x="1725" y="802"/>
                    <a:pt x="1716" y="812"/>
                  </a:cubicBezTo>
                  <a:lnTo>
                    <a:pt x="1716" y="812"/>
                  </a:lnTo>
                  <a:cubicBezTo>
                    <a:pt x="1706" y="820"/>
                    <a:pt x="1701" y="827"/>
                    <a:pt x="1693" y="838"/>
                  </a:cubicBezTo>
                  <a:lnTo>
                    <a:pt x="1693" y="838"/>
                  </a:lnTo>
                  <a:cubicBezTo>
                    <a:pt x="1685" y="848"/>
                    <a:pt x="1674" y="856"/>
                    <a:pt x="1664" y="865"/>
                  </a:cubicBezTo>
                  <a:lnTo>
                    <a:pt x="1664" y="865"/>
                  </a:lnTo>
                  <a:cubicBezTo>
                    <a:pt x="1659" y="869"/>
                    <a:pt x="1654" y="874"/>
                    <a:pt x="1649" y="878"/>
                  </a:cubicBezTo>
                  <a:lnTo>
                    <a:pt x="1649" y="878"/>
                  </a:lnTo>
                  <a:cubicBezTo>
                    <a:pt x="1647" y="877"/>
                    <a:pt x="1643" y="875"/>
                    <a:pt x="1639" y="875"/>
                  </a:cubicBezTo>
                  <a:lnTo>
                    <a:pt x="1639" y="875"/>
                  </a:lnTo>
                  <a:cubicBezTo>
                    <a:pt x="1628" y="869"/>
                    <a:pt x="1613" y="869"/>
                    <a:pt x="1599" y="867"/>
                  </a:cubicBezTo>
                  <a:lnTo>
                    <a:pt x="1599" y="867"/>
                  </a:lnTo>
                  <a:cubicBezTo>
                    <a:pt x="1588" y="865"/>
                    <a:pt x="1575" y="863"/>
                    <a:pt x="1564" y="870"/>
                  </a:cubicBezTo>
                  <a:lnTo>
                    <a:pt x="1564" y="870"/>
                  </a:lnTo>
                  <a:cubicBezTo>
                    <a:pt x="1552" y="878"/>
                    <a:pt x="1539" y="884"/>
                    <a:pt x="1524" y="892"/>
                  </a:cubicBezTo>
                  <a:lnTo>
                    <a:pt x="1524" y="892"/>
                  </a:lnTo>
                  <a:cubicBezTo>
                    <a:pt x="1516" y="893"/>
                    <a:pt x="1508" y="895"/>
                    <a:pt x="1506" y="903"/>
                  </a:cubicBezTo>
                  <a:lnTo>
                    <a:pt x="1506" y="903"/>
                  </a:lnTo>
                  <a:cubicBezTo>
                    <a:pt x="1505" y="909"/>
                    <a:pt x="1505" y="915"/>
                    <a:pt x="1503" y="920"/>
                  </a:cubicBezTo>
                  <a:lnTo>
                    <a:pt x="1503" y="920"/>
                  </a:lnTo>
                  <a:cubicBezTo>
                    <a:pt x="1499" y="926"/>
                    <a:pt x="1492" y="930"/>
                    <a:pt x="1486" y="933"/>
                  </a:cubicBezTo>
                  <a:lnTo>
                    <a:pt x="1486" y="933"/>
                  </a:lnTo>
                  <a:cubicBezTo>
                    <a:pt x="1481" y="938"/>
                    <a:pt x="1477" y="943"/>
                    <a:pt x="1475" y="949"/>
                  </a:cubicBezTo>
                  <a:lnTo>
                    <a:pt x="440" y="1136"/>
                  </a:lnTo>
                  <a:lnTo>
                    <a:pt x="160" y="1186"/>
                  </a:lnTo>
                  <a:lnTo>
                    <a:pt x="98" y="817"/>
                  </a:lnTo>
                  <a:lnTo>
                    <a:pt x="0" y="232"/>
                  </a:lnTo>
                  <a:lnTo>
                    <a:pt x="0" y="232"/>
                  </a:lnTo>
                  <a:cubicBezTo>
                    <a:pt x="16" y="227"/>
                    <a:pt x="34" y="226"/>
                    <a:pt x="51" y="220"/>
                  </a:cubicBezTo>
                  <a:lnTo>
                    <a:pt x="51" y="220"/>
                  </a:lnTo>
                  <a:cubicBezTo>
                    <a:pt x="78" y="213"/>
                    <a:pt x="85" y="191"/>
                    <a:pt x="100" y="170"/>
                  </a:cubicBezTo>
                  <a:lnTo>
                    <a:pt x="100" y="170"/>
                  </a:lnTo>
                  <a:cubicBezTo>
                    <a:pt x="112" y="153"/>
                    <a:pt x="131" y="140"/>
                    <a:pt x="148" y="128"/>
                  </a:cubicBezTo>
                  <a:lnTo>
                    <a:pt x="148" y="128"/>
                  </a:lnTo>
                  <a:cubicBezTo>
                    <a:pt x="161" y="119"/>
                    <a:pt x="174" y="116"/>
                    <a:pt x="188" y="112"/>
                  </a:cubicBezTo>
                  <a:lnTo>
                    <a:pt x="209" y="274"/>
                  </a:lnTo>
                  <a:lnTo>
                    <a:pt x="209" y="274"/>
                  </a:lnTo>
                  <a:cubicBezTo>
                    <a:pt x="209" y="274"/>
                    <a:pt x="1201" y="65"/>
                    <a:pt x="1450" y="0"/>
                  </a:cubicBezTo>
                  <a:lnTo>
                    <a:pt x="1450" y="0"/>
                  </a:lnTo>
                  <a:cubicBezTo>
                    <a:pt x="1453" y="1"/>
                    <a:pt x="1456" y="2"/>
                    <a:pt x="1459" y="2"/>
                  </a:cubicBezTo>
                  <a:lnTo>
                    <a:pt x="1459" y="2"/>
                  </a:lnTo>
                  <a:cubicBezTo>
                    <a:pt x="1466" y="4"/>
                    <a:pt x="1480" y="2"/>
                    <a:pt x="1487" y="7"/>
                  </a:cubicBezTo>
                  <a:lnTo>
                    <a:pt x="1487" y="7"/>
                  </a:lnTo>
                  <a:cubicBezTo>
                    <a:pt x="1497" y="11"/>
                    <a:pt x="1505" y="21"/>
                    <a:pt x="1514" y="26"/>
                  </a:cubicBezTo>
                  <a:lnTo>
                    <a:pt x="1514" y="26"/>
                  </a:lnTo>
                  <a:cubicBezTo>
                    <a:pt x="1522" y="30"/>
                    <a:pt x="1531" y="32"/>
                    <a:pt x="1541" y="34"/>
                  </a:cubicBezTo>
                  <a:lnTo>
                    <a:pt x="1541" y="34"/>
                  </a:lnTo>
                  <a:cubicBezTo>
                    <a:pt x="1556" y="36"/>
                    <a:pt x="1569" y="39"/>
                    <a:pt x="1569" y="57"/>
                  </a:cubicBezTo>
                  <a:lnTo>
                    <a:pt x="1569" y="57"/>
                  </a:lnTo>
                  <a:cubicBezTo>
                    <a:pt x="1569" y="74"/>
                    <a:pt x="1567" y="95"/>
                    <a:pt x="1575" y="112"/>
                  </a:cubicBezTo>
                  <a:lnTo>
                    <a:pt x="1575" y="112"/>
                  </a:lnTo>
                  <a:cubicBezTo>
                    <a:pt x="1579" y="122"/>
                    <a:pt x="1586" y="127"/>
                    <a:pt x="1594" y="135"/>
                  </a:cubicBezTo>
                  <a:lnTo>
                    <a:pt x="1594" y="135"/>
                  </a:lnTo>
                  <a:cubicBezTo>
                    <a:pt x="1598" y="140"/>
                    <a:pt x="1596" y="142"/>
                    <a:pt x="1604" y="145"/>
                  </a:cubicBezTo>
                  <a:lnTo>
                    <a:pt x="1604" y="145"/>
                  </a:lnTo>
                  <a:cubicBezTo>
                    <a:pt x="1607" y="146"/>
                    <a:pt x="1613" y="145"/>
                    <a:pt x="1617" y="145"/>
                  </a:cubicBezTo>
                  <a:lnTo>
                    <a:pt x="1617" y="145"/>
                  </a:lnTo>
                  <a:cubicBezTo>
                    <a:pt x="1626" y="145"/>
                    <a:pt x="1636" y="145"/>
                    <a:pt x="1646" y="152"/>
                  </a:cubicBezTo>
                  <a:lnTo>
                    <a:pt x="1646" y="152"/>
                  </a:lnTo>
                  <a:cubicBezTo>
                    <a:pt x="1655" y="157"/>
                    <a:pt x="1657" y="171"/>
                    <a:pt x="1668" y="177"/>
                  </a:cubicBezTo>
                  <a:lnTo>
                    <a:pt x="1668" y="177"/>
                  </a:lnTo>
                  <a:cubicBezTo>
                    <a:pt x="1684" y="182"/>
                    <a:pt x="1712" y="180"/>
                    <a:pt x="1719" y="197"/>
                  </a:cubicBezTo>
                  <a:lnTo>
                    <a:pt x="1719" y="197"/>
                  </a:lnTo>
                  <a:cubicBezTo>
                    <a:pt x="1723" y="206"/>
                    <a:pt x="1723" y="213"/>
                    <a:pt x="1727" y="220"/>
                  </a:cubicBezTo>
                  <a:lnTo>
                    <a:pt x="1727" y="220"/>
                  </a:lnTo>
                  <a:cubicBezTo>
                    <a:pt x="1716" y="235"/>
                    <a:pt x="1702" y="248"/>
                    <a:pt x="1698" y="266"/>
                  </a:cubicBezTo>
                  <a:lnTo>
                    <a:pt x="1698" y="266"/>
                  </a:lnTo>
                  <a:cubicBezTo>
                    <a:pt x="1695" y="280"/>
                    <a:pt x="1699" y="292"/>
                    <a:pt x="1691" y="304"/>
                  </a:cubicBezTo>
                  <a:lnTo>
                    <a:pt x="1691" y="304"/>
                  </a:lnTo>
                  <a:cubicBezTo>
                    <a:pt x="1685" y="313"/>
                    <a:pt x="1677" y="314"/>
                    <a:pt x="1672" y="327"/>
                  </a:cubicBezTo>
                  <a:lnTo>
                    <a:pt x="1672" y="327"/>
                  </a:lnTo>
                  <a:cubicBezTo>
                    <a:pt x="1667" y="341"/>
                    <a:pt x="1664" y="353"/>
                    <a:pt x="1653" y="367"/>
                  </a:cubicBezTo>
                  <a:lnTo>
                    <a:pt x="1653" y="367"/>
                  </a:lnTo>
                  <a:cubicBezTo>
                    <a:pt x="1639" y="382"/>
                    <a:pt x="1639" y="384"/>
                    <a:pt x="1644" y="405"/>
                  </a:cubicBezTo>
                  <a:lnTo>
                    <a:pt x="1644" y="405"/>
                  </a:lnTo>
                  <a:cubicBezTo>
                    <a:pt x="1650" y="439"/>
                    <a:pt x="1653" y="466"/>
                    <a:pt x="1649" y="500"/>
                  </a:cubicBezTo>
                  <a:lnTo>
                    <a:pt x="1649" y="500"/>
                  </a:lnTo>
                  <a:cubicBezTo>
                    <a:pt x="1648" y="513"/>
                    <a:pt x="1651" y="530"/>
                    <a:pt x="1658" y="542"/>
                  </a:cubicBezTo>
                  <a:lnTo>
                    <a:pt x="1658" y="542"/>
                  </a:lnTo>
                  <a:cubicBezTo>
                    <a:pt x="1666" y="554"/>
                    <a:pt x="1679" y="556"/>
                    <a:pt x="1688" y="566"/>
                  </a:cubicBezTo>
                  <a:lnTo>
                    <a:pt x="1688" y="566"/>
                  </a:lnTo>
                  <a:cubicBezTo>
                    <a:pt x="1706" y="586"/>
                    <a:pt x="1702" y="622"/>
                    <a:pt x="1737" y="624"/>
                  </a:cubicBezTo>
                  <a:lnTo>
                    <a:pt x="1737" y="624"/>
                  </a:lnTo>
                  <a:cubicBezTo>
                    <a:pt x="1751" y="648"/>
                    <a:pt x="1744" y="681"/>
                    <a:pt x="1755" y="704"/>
                  </a:cubicBezTo>
                  <a:lnTo>
                    <a:pt x="1755" y="704"/>
                  </a:lnTo>
                  <a:cubicBezTo>
                    <a:pt x="1762" y="718"/>
                    <a:pt x="1768" y="729"/>
                    <a:pt x="1760" y="745"/>
                  </a:cubicBezTo>
                </a:path>
              </a:pathLst>
            </a:custGeom>
            <a:solidFill>
              <a:schemeClr val="accent2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16936483-75A1-954F-B7F1-0EBAE2896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94603" y="6803276"/>
              <a:ext cx="1106036" cy="1157882"/>
            </a:xfrm>
            <a:custGeom>
              <a:avLst/>
              <a:gdLst>
                <a:gd name="T0" fmla="*/ 1691 w 1695"/>
                <a:gd name="T1" fmla="*/ 1071 h 1772"/>
                <a:gd name="T2" fmla="*/ 1671 w 1695"/>
                <a:gd name="T3" fmla="*/ 1082 h 1772"/>
                <a:gd name="T4" fmla="*/ 1625 w 1695"/>
                <a:gd name="T5" fmla="*/ 1121 h 1772"/>
                <a:gd name="T6" fmla="*/ 1581 w 1695"/>
                <a:gd name="T7" fmla="*/ 1133 h 1772"/>
                <a:gd name="T8" fmla="*/ 1567 w 1695"/>
                <a:gd name="T9" fmla="*/ 1241 h 1772"/>
                <a:gd name="T10" fmla="*/ 1577 w 1695"/>
                <a:gd name="T11" fmla="*/ 1277 h 1772"/>
                <a:gd name="T12" fmla="*/ 1560 w 1695"/>
                <a:gd name="T13" fmla="*/ 1373 h 1772"/>
                <a:gd name="T14" fmla="*/ 1521 w 1695"/>
                <a:gd name="T15" fmla="*/ 1427 h 1772"/>
                <a:gd name="T16" fmla="*/ 1554 w 1695"/>
                <a:gd name="T17" fmla="*/ 1457 h 1772"/>
                <a:gd name="T18" fmla="*/ 1546 w 1695"/>
                <a:gd name="T19" fmla="*/ 1552 h 1772"/>
                <a:gd name="T20" fmla="*/ 1509 w 1695"/>
                <a:gd name="T21" fmla="*/ 1607 h 1772"/>
                <a:gd name="T22" fmla="*/ 1440 w 1695"/>
                <a:gd name="T23" fmla="*/ 1603 h 1772"/>
                <a:gd name="T24" fmla="*/ 1383 w 1695"/>
                <a:gd name="T25" fmla="*/ 1694 h 1772"/>
                <a:gd name="T26" fmla="*/ 1341 w 1695"/>
                <a:gd name="T27" fmla="*/ 1740 h 1772"/>
                <a:gd name="T28" fmla="*/ 1254 w 1695"/>
                <a:gd name="T29" fmla="*/ 1701 h 1772"/>
                <a:gd name="T30" fmla="*/ 383 w 1695"/>
                <a:gd name="T31" fmla="*/ 1770 h 1772"/>
                <a:gd name="T32" fmla="*/ 391 w 1695"/>
                <a:gd name="T33" fmla="*/ 1764 h 1772"/>
                <a:gd name="T34" fmla="*/ 414 w 1695"/>
                <a:gd name="T35" fmla="*/ 1759 h 1772"/>
                <a:gd name="T36" fmla="*/ 414 w 1695"/>
                <a:gd name="T37" fmla="*/ 1759 h 1772"/>
                <a:gd name="T38" fmla="*/ 409 w 1695"/>
                <a:gd name="T39" fmla="*/ 1759 h 1772"/>
                <a:gd name="T40" fmla="*/ 352 w 1695"/>
                <a:gd name="T41" fmla="*/ 1668 h 1772"/>
                <a:gd name="T42" fmla="*/ 333 w 1695"/>
                <a:gd name="T43" fmla="*/ 1610 h 1772"/>
                <a:gd name="T44" fmla="*/ 318 w 1695"/>
                <a:gd name="T45" fmla="*/ 1561 h 1772"/>
                <a:gd name="T46" fmla="*/ 311 w 1695"/>
                <a:gd name="T47" fmla="*/ 1504 h 1772"/>
                <a:gd name="T48" fmla="*/ 303 w 1695"/>
                <a:gd name="T49" fmla="*/ 1466 h 1772"/>
                <a:gd name="T50" fmla="*/ 296 w 1695"/>
                <a:gd name="T51" fmla="*/ 1367 h 1772"/>
                <a:gd name="T52" fmla="*/ 307 w 1695"/>
                <a:gd name="T53" fmla="*/ 1314 h 1772"/>
                <a:gd name="T54" fmla="*/ 296 w 1695"/>
                <a:gd name="T55" fmla="*/ 1208 h 1772"/>
                <a:gd name="T56" fmla="*/ 307 w 1695"/>
                <a:gd name="T57" fmla="*/ 1101 h 1772"/>
                <a:gd name="T58" fmla="*/ 284 w 1695"/>
                <a:gd name="T59" fmla="*/ 1055 h 1772"/>
                <a:gd name="T60" fmla="*/ 250 w 1695"/>
                <a:gd name="T61" fmla="*/ 1036 h 1772"/>
                <a:gd name="T62" fmla="*/ 0 w 1695"/>
                <a:gd name="T63" fmla="*/ 119 h 1772"/>
                <a:gd name="T64" fmla="*/ 818 w 1695"/>
                <a:gd name="T65" fmla="*/ 0 h 1772"/>
                <a:gd name="T66" fmla="*/ 790 w 1695"/>
                <a:gd name="T67" fmla="*/ 48 h 1772"/>
                <a:gd name="T68" fmla="*/ 775 w 1695"/>
                <a:gd name="T69" fmla="*/ 131 h 1772"/>
                <a:gd name="T70" fmla="*/ 820 w 1695"/>
                <a:gd name="T71" fmla="*/ 200 h 1772"/>
                <a:gd name="T72" fmla="*/ 897 w 1695"/>
                <a:gd name="T73" fmla="*/ 230 h 1772"/>
                <a:gd name="T74" fmla="*/ 923 w 1695"/>
                <a:gd name="T75" fmla="*/ 237 h 1772"/>
                <a:gd name="T76" fmla="*/ 1023 w 1695"/>
                <a:gd name="T77" fmla="*/ 371 h 1772"/>
                <a:gd name="T78" fmla="*/ 1086 w 1695"/>
                <a:gd name="T79" fmla="*/ 439 h 1772"/>
                <a:gd name="T80" fmla="*/ 1217 w 1695"/>
                <a:gd name="T81" fmla="*/ 545 h 1772"/>
                <a:gd name="T82" fmla="*/ 1330 w 1695"/>
                <a:gd name="T83" fmla="*/ 641 h 1772"/>
                <a:gd name="T84" fmla="*/ 1429 w 1695"/>
                <a:gd name="T85" fmla="*/ 706 h 1772"/>
                <a:gd name="T86" fmla="*/ 1456 w 1695"/>
                <a:gd name="T87" fmla="*/ 755 h 1772"/>
                <a:gd name="T88" fmla="*/ 1475 w 1695"/>
                <a:gd name="T89" fmla="*/ 808 h 1772"/>
                <a:gd name="T90" fmla="*/ 1493 w 1695"/>
                <a:gd name="T91" fmla="*/ 853 h 1772"/>
                <a:gd name="T92" fmla="*/ 1531 w 1695"/>
                <a:gd name="T93" fmla="*/ 899 h 1772"/>
                <a:gd name="T94" fmla="*/ 1558 w 1695"/>
                <a:gd name="T95" fmla="*/ 918 h 1772"/>
                <a:gd name="T96" fmla="*/ 1585 w 1695"/>
                <a:gd name="T97" fmla="*/ 987 h 1772"/>
                <a:gd name="T98" fmla="*/ 1638 w 1695"/>
                <a:gd name="T99" fmla="*/ 1021 h 1772"/>
                <a:gd name="T100" fmla="*/ 1694 w 1695"/>
                <a:gd name="T101" fmla="*/ 1068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95" h="1772">
                  <a:moveTo>
                    <a:pt x="1694" y="1068"/>
                  </a:moveTo>
                  <a:lnTo>
                    <a:pt x="1694" y="1068"/>
                  </a:lnTo>
                  <a:cubicBezTo>
                    <a:pt x="1693" y="1070"/>
                    <a:pt x="1692" y="1070"/>
                    <a:pt x="1691" y="1071"/>
                  </a:cubicBezTo>
                  <a:lnTo>
                    <a:pt x="1691" y="1071"/>
                  </a:lnTo>
                  <a:cubicBezTo>
                    <a:pt x="1685" y="1077"/>
                    <a:pt x="1677" y="1076"/>
                    <a:pt x="1671" y="1082"/>
                  </a:cubicBezTo>
                  <a:lnTo>
                    <a:pt x="1671" y="1082"/>
                  </a:lnTo>
                  <a:cubicBezTo>
                    <a:pt x="1666" y="1088"/>
                    <a:pt x="1668" y="1098"/>
                    <a:pt x="1664" y="1102"/>
                  </a:cubicBezTo>
                  <a:lnTo>
                    <a:pt x="1664" y="1102"/>
                  </a:lnTo>
                  <a:cubicBezTo>
                    <a:pt x="1651" y="1120"/>
                    <a:pt x="1647" y="1120"/>
                    <a:pt x="1625" y="1121"/>
                  </a:cubicBezTo>
                  <a:lnTo>
                    <a:pt x="1625" y="1121"/>
                  </a:lnTo>
                  <a:cubicBezTo>
                    <a:pt x="1608" y="1123"/>
                    <a:pt x="1594" y="1111"/>
                    <a:pt x="1581" y="1133"/>
                  </a:cubicBezTo>
                  <a:lnTo>
                    <a:pt x="1581" y="1133"/>
                  </a:lnTo>
                  <a:cubicBezTo>
                    <a:pt x="1569" y="1157"/>
                    <a:pt x="1587" y="1152"/>
                    <a:pt x="1595" y="1166"/>
                  </a:cubicBezTo>
                  <a:lnTo>
                    <a:pt x="1595" y="1166"/>
                  </a:lnTo>
                  <a:cubicBezTo>
                    <a:pt x="1605" y="1187"/>
                    <a:pt x="1590" y="1227"/>
                    <a:pt x="1567" y="1241"/>
                  </a:cubicBezTo>
                  <a:lnTo>
                    <a:pt x="1567" y="1241"/>
                  </a:lnTo>
                  <a:cubicBezTo>
                    <a:pt x="1567" y="1253"/>
                    <a:pt x="1577" y="1263"/>
                    <a:pt x="1577" y="1277"/>
                  </a:cubicBezTo>
                  <a:lnTo>
                    <a:pt x="1577" y="1277"/>
                  </a:lnTo>
                  <a:cubicBezTo>
                    <a:pt x="1559" y="1282"/>
                    <a:pt x="1533" y="1298"/>
                    <a:pt x="1536" y="1319"/>
                  </a:cubicBezTo>
                  <a:lnTo>
                    <a:pt x="1536" y="1319"/>
                  </a:lnTo>
                  <a:cubicBezTo>
                    <a:pt x="1539" y="1340"/>
                    <a:pt x="1563" y="1343"/>
                    <a:pt x="1560" y="1373"/>
                  </a:cubicBezTo>
                  <a:lnTo>
                    <a:pt x="1560" y="1373"/>
                  </a:lnTo>
                  <a:cubicBezTo>
                    <a:pt x="1558" y="1403"/>
                    <a:pt x="1539" y="1408"/>
                    <a:pt x="1521" y="1427"/>
                  </a:cubicBezTo>
                  <a:lnTo>
                    <a:pt x="1521" y="1427"/>
                  </a:lnTo>
                  <a:cubicBezTo>
                    <a:pt x="1508" y="1439"/>
                    <a:pt x="1496" y="1437"/>
                    <a:pt x="1517" y="1452"/>
                  </a:cubicBezTo>
                  <a:lnTo>
                    <a:pt x="1517" y="1452"/>
                  </a:lnTo>
                  <a:cubicBezTo>
                    <a:pt x="1524" y="1457"/>
                    <a:pt x="1545" y="1457"/>
                    <a:pt x="1554" y="1457"/>
                  </a:cubicBezTo>
                  <a:lnTo>
                    <a:pt x="1554" y="1457"/>
                  </a:lnTo>
                  <a:cubicBezTo>
                    <a:pt x="1544" y="1489"/>
                    <a:pt x="1534" y="1519"/>
                    <a:pt x="1546" y="1552"/>
                  </a:cubicBezTo>
                  <a:lnTo>
                    <a:pt x="1546" y="1552"/>
                  </a:lnTo>
                  <a:cubicBezTo>
                    <a:pt x="1547" y="1557"/>
                    <a:pt x="1550" y="1562"/>
                    <a:pt x="1552" y="1567"/>
                  </a:cubicBezTo>
                  <a:lnTo>
                    <a:pt x="1552" y="1567"/>
                  </a:lnTo>
                  <a:cubicBezTo>
                    <a:pt x="1538" y="1580"/>
                    <a:pt x="1523" y="1594"/>
                    <a:pt x="1509" y="1607"/>
                  </a:cubicBezTo>
                  <a:lnTo>
                    <a:pt x="1509" y="1607"/>
                  </a:lnTo>
                  <a:cubicBezTo>
                    <a:pt x="1490" y="1626"/>
                    <a:pt x="1463" y="1610"/>
                    <a:pt x="1440" y="1603"/>
                  </a:cubicBezTo>
                  <a:lnTo>
                    <a:pt x="1440" y="1603"/>
                  </a:lnTo>
                  <a:cubicBezTo>
                    <a:pt x="1413" y="1592"/>
                    <a:pt x="1395" y="1599"/>
                    <a:pt x="1383" y="1626"/>
                  </a:cubicBezTo>
                  <a:lnTo>
                    <a:pt x="1383" y="1626"/>
                  </a:lnTo>
                  <a:cubicBezTo>
                    <a:pt x="1376" y="1652"/>
                    <a:pt x="1383" y="1671"/>
                    <a:pt x="1383" y="1694"/>
                  </a:cubicBezTo>
                  <a:lnTo>
                    <a:pt x="1383" y="1694"/>
                  </a:lnTo>
                  <a:cubicBezTo>
                    <a:pt x="1379" y="1721"/>
                    <a:pt x="1372" y="1747"/>
                    <a:pt x="1341" y="1740"/>
                  </a:cubicBezTo>
                  <a:lnTo>
                    <a:pt x="1341" y="1740"/>
                  </a:lnTo>
                  <a:cubicBezTo>
                    <a:pt x="1315" y="1736"/>
                    <a:pt x="1315" y="1706"/>
                    <a:pt x="1292" y="1701"/>
                  </a:cubicBezTo>
                  <a:lnTo>
                    <a:pt x="1292" y="1701"/>
                  </a:lnTo>
                  <a:cubicBezTo>
                    <a:pt x="1281" y="1698"/>
                    <a:pt x="1265" y="1701"/>
                    <a:pt x="1254" y="1701"/>
                  </a:cubicBezTo>
                  <a:lnTo>
                    <a:pt x="402" y="1770"/>
                  </a:lnTo>
                  <a:lnTo>
                    <a:pt x="402" y="1770"/>
                  </a:lnTo>
                  <a:cubicBezTo>
                    <a:pt x="396" y="1771"/>
                    <a:pt x="389" y="1770"/>
                    <a:pt x="383" y="1770"/>
                  </a:cubicBezTo>
                  <a:lnTo>
                    <a:pt x="383" y="1770"/>
                  </a:lnTo>
                  <a:cubicBezTo>
                    <a:pt x="386" y="1767"/>
                    <a:pt x="388" y="1766"/>
                    <a:pt x="391" y="1764"/>
                  </a:cubicBezTo>
                  <a:lnTo>
                    <a:pt x="391" y="1764"/>
                  </a:lnTo>
                  <a:cubicBezTo>
                    <a:pt x="401" y="1761"/>
                    <a:pt x="410" y="1760"/>
                    <a:pt x="420" y="1759"/>
                  </a:cubicBezTo>
                  <a:lnTo>
                    <a:pt x="420" y="1759"/>
                  </a:lnTo>
                  <a:cubicBezTo>
                    <a:pt x="418" y="1759"/>
                    <a:pt x="416" y="1759"/>
                    <a:pt x="414" y="1759"/>
                  </a:cubicBezTo>
                  <a:lnTo>
                    <a:pt x="414" y="1759"/>
                  </a:lnTo>
                  <a:lnTo>
                    <a:pt x="414" y="1759"/>
                  </a:lnTo>
                  <a:lnTo>
                    <a:pt x="414" y="1759"/>
                  </a:lnTo>
                  <a:cubicBezTo>
                    <a:pt x="413" y="1759"/>
                    <a:pt x="413" y="1759"/>
                    <a:pt x="413" y="1759"/>
                  </a:cubicBezTo>
                  <a:lnTo>
                    <a:pt x="413" y="1759"/>
                  </a:lnTo>
                  <a:cubicBezTo>
                    <a:pt x="411" y="1759"/>
                    <a:pt x="410" y="1759"/>
                    <a:pt x="409" y="1759"/>
                  </a:cubicBezTo>
                  <a:lnTo>
                    <a:pt x="409" y="1759"/>
                  </a:lnTo>
                  <a:cubicBezTo>
                    <a:pt x="382" y="1758"/>
                    <a:pt x="360" y="1703"/>
                    <a:pt x="352" y="1668"/>
                  </a:cubicBezTo>
                  <a:lnTo>
                    <a:pt x="352" y="1668"/>
                  </a:lnTo>
                  <a:cubicBezTo>
                    <a:pt x="350" y="1658"/>
                    <a:pt x="349" y="1650"/>
                    <a:pt x="349" y="1645"/>
                  </a:cubicBezTo>
                  <a:lnTo>
                    <a:pt x="349" y="1645"/>
                  </a:lnTo>
                  <a:cubicBezTo>
                    <a:pt x="349" y="1626"/>
                    <a:pt x="345" y="1626"/>
                    <a:pt x="333" y="1610"/>
                  </a:cubicBezTo>
                  <a:lnTo>
                    <a:pt x="333" y="1610"/>
                  </a:lnTo>
                  <a:cubicBezTo>
                    <a:pt x="315" y="1592"/>
                    <a:pt x="315" y="1584"/>
                    <a:pt x="318" y="1561"/>
                  </a:cubicBezTo>
                  <a:lnTo>
                    <a:pt x="318" y="1561"/>
                  </a:lnTo>
                  <a:cubicBezTo>
                    <a:pt x="318" y="1554"/>
                    <a:pt x="322" y="1538"/>
                    <a:pt x="322" y="1534"/>
                  </a:cubicBezTo>
                  <a:lnTo>
                    <a:pt x="322" y="1534"/>
                  </a:lnTo>
                  <a:cubicBezTo>
                    <a:pt x="318" y="1523"/>
                    <a:pt x="311" y="1515"/>
                    <a:pt x="311" y="1504"/>
                  </a:cubicBezTo>
                  <a:lnTo>
                    <a:pt x="311" y="1504"/>
                  </a:lnTo>
                  <a:cubicBezTo>
                    <a:pt x="307" y="1485"/>
                    <a:pt x="307" y="1481"/>
                    <a:pt x="303" y="1466"/>
                  </a:cubicBezTo>
                  <a:lnTo>
                    <a:pt x="303" y="1466"/>
                  </a:lnTo>
                  <a:cubicBezTo>
                    <a:pt x="296" y="1451"/>
                    <a:pt x="288" y="1432"/>
                    <a:pt x="284" y="1417"/>
                  </a:cubicBezTo>
                  <a:lnTo>
                    <a:pt x="284" y="1417"/>
                  </a:lnTo>
                  <a:cubicBezTo>
                    <a:pt x="281" y="1401"/>
                    <a:pt x="288" y="1378"/>
                    <a:pt x="296" y="1367"/>
                  </a:cubicBezTo>
                  <a:lnTo>
                    <a:pt x="296" y="1367"/>
                  </a:lnTo>
                  <a:cubicBezTo>
                    <a:pt x="303" y="1344"/>
                    <a:pt x="307" y="1337"/>
                    <a:pt x="307" y="1314"/>
                  </a:cubicBezTo>
                  <a:lnTo>
                    <a:pt x="307" y="1314"/>
                  </a:lnTo>
                  <a:cubicBezTo>
                    <a:pt x="307" y="1295"/>
                    <a:pt x="307" y="1276"/>
                    <a:pt x="303" y="1257"/>
                  </a:cubicBezTo>
                  <a:lnTo>
                    <a:pt x="303" y="1257"/>
                  </a:lnTo>
                  <a:cubicBezTo>
                    <a:pt x="299" y="1237"/>
                    <a:pt x="292" y="1226"/>
                    <a:pt x="296" y="1208"/>
                  </a:cubicBezTo>
                  <a:lnTo>
                    <a:pt x="296" y="1208"/>
                  </a:lnTo>
                  <a:cubicBezTo>
                    <a:pt x="299" y="1181"/>
                    <a:pt x="330" y="1128"/>
                    <a:pt x="307" y="1101"/>
                  </a:cubicBezTo>
                  <a:lnTo>
                    <a:pt x="307" y="1101"/>
                  </a:lnTo>
                  <a:cubicBezTo>
                    <a:pt x="296" y="1093"/>
                    <a:pt x="284" y="1097"/>
                    <a:pt x="281" y="1082"/>
                  </a:cubicBezTo>
                  <a:lnTo>
                    <a:pt x="281" y="1082"/>
                  </a:lnTo>
                  <a:cubicBezTo>
                    <a:pt x="281" y="1074"/>
                    <a:pt x="288" y="1063"/>
                    <a:pt x="284" y="1055"/>
                  </a:cubicBezTo>
                  <a:lnTo>
                    <a:pt x="284" y="1055"/>
                  </a:lnTo>
                  <a:cubicBezTo>
                    <a:pt x="281" y="1033"/>
                    <a:pt x="265" y="1040"/>
                    <a:pt x="250" y="1036"/>
                  </a:cubicBezTo>
                  <a:lnTo>
                    <a:pt x="250" y="1036"/>
                  </a:lnTo>
                  <a:cubicBezTo>
                    <a:pt x="219" y="1029"/>
                    <a:pt x="208" y="991"/>
                    <a:pt x="216" y="964"/>
                  </a:cubicBezTo>
                  <a:lnTo>
                    <a:pt x="0" y="119"/>
                  </a:lnTo>
                  <a:lnTo>
                    <a:pt x="0" y="119"/>
                  </a:lnTo>
                  <a:cubicBezTo>
                    <a:pt x="146" y="103"/>
                    <a:pt x="287" y="87"/>
                    <a:pt x="416" y="69"/>
                  </a:cubicBezTo>
                  <a:lnTo>
                    <a:pt x="416" y="69"/>
                  </a:lnTo>
                  <a:cubicBezTo>
                    <a:pt x="574" y="47"/>
                    <a:pt x="713" y="24"/>
                    <a:pt x="818" y="0"/>
                  </a:cubicBezTo>
                  <a:lnTo>
                    <a:pt x="818" y="0"/>
                  </a:lnTo>
                  <a:cubicBezTo>
                    <a:pt x="806" y="14"/>
                    <a:pt x="795" y="32"/>
                    <a:pt x="790" y="48"/>
                  </a:cubicBezTo>
                  <a:lnTo>
                    <a:pt x="790" y="48"/>
                  </a:lnTo>
                  <a:cubicBezTo>
                    <a:pt x="786" y="62"/>
                    <a:pt x="786" y="70"/>
                    <a:pt x="782" y="82"/>
                  </a:cubicBezTo>
                  <a:lnTo>
                    <a:pt x="782" y="82"/>
                  </a:lnTo>
                  <a:cubicBezTo>
                    <a:pt x="771" y="100"/>
                    <a:pt x="767" y="112"/>
                    <a:pt x="775" y="131"/>
                  </a:cubicBezTo>
                  <a:lnTo>
                    <a:pt x="775" y="131"/>
                  </a:lnTo>
                  <a:cubicBezTo>
                    <a:pt x="782" y="154"/>
                    <a:pt x="790" y="192"/>
                    <a:pt x="820" y="200"/>
                  </a:cubicBezTo>
                  <a:lnTo>
                    <a:pt x="820" y="200"/>
                  </a:lnTo>
                  <a:cubicBezTo>
                    <a:pt x="840" y="203"/>
                    <a:pt x="855" y="196"/>
                    <a:pt x="874" y="203"/>
                  </a:cubicBezTo>
                  <a:lnTo>
                    <a:pt x="874" y="203"/>
                  </a:lnTo>
                  <a:cubicBezTo>
                    <a:pt x="885" y="211"/>
                    <a:pt x="889" y="219"/>
                    <a:pt x="897" y="230"/>
                  </a:cubicBezTo>
                  <a:lnTo>
                    <a:pt x="897" y="230"/>
                  </a:lnTo>
                  <a:cubicBezTo>
                    <a:pt x="908" y="241"/>
                    <a:pt x="912" y="234"/>
                    <a:pt x="923" y="237"/>
                  </a:cubicBezTo>
                  <a:lnTo>
                    <a:pt x="923" y="237"/>
                  </a:lnTo>
                  <a:cubicBezTo>
                    <a:pt x="938" y="245"/>
                    <a:pt x="953" y="272"/>
                    <a:pt x="961" y="287"/>
                  </a:cubicBezTo>
                  <a:lnTo>
                    <a:pt x="961" y="287"/>
                  </a:lnTo>
                  <a:cubicBezTo>
                    <a:pt x="979" y="322"/>
                    <a:pt x="1012" y="332"/>
                    <a:pt x="1023" y="371"/>
                  </a:cubicBezTo>
                  <a:lnTo>
                    <a:pt x="1023" y="371"/>
                  </a:lnTo>
                  <a:cubicBezTo>
                    <a:pt x="1039" y="422"/>
                    <a:pt x="1042" y="411"/>
                    <a:pt x="1086" y="439"/>
                  </a:cubicBezTo>
                  <a:lnTo>
                    <a:pt x="1086" y="439"/>
                  </a:lnTo>
                  <a:cubicBezTo>
                    <a:pt x="1109" y="453"/>
                    <a:pt x="1123" y="477"/>
                    <a:pt x="1144" y="492"/>
                  </a:cubicBezTo>
                  <a:lnTo>
                    <a:pt x="1144" y="492"/>
                  </a:lnTo>
                  <a:cubicBezTo>
                    <a:pt x="1170" y="507"/>
                    <a:pt x="1192" y="526"/>
                    <a:pt x="1217" y="545"/>
                  </a:cubicBezTo>
                  <a:lnTo>
                    <a:pt x="1217" y="545"/>
                  </a:lnTo>
                  <a:cubicBezTo>
                    <a:pt x="1261" y="577"/>
                    <a:pt x="1274" y="618"/>
                    <a:pt x="1330" y="641"/>
                  </a:cubicBezTo>
                  <a:lnTo>
                    <a:pt x="1330" y="641"/>
                  </a:lnTo>
                  <a:cubicBezTo>
                    <a:pt x="1349" y="648"/>
                    <a:pt x="1360" y="659"/>
                    <a:pt x="1376" y="671"/>
                  </a:cubicBezTo>
                  <a:lnTo>
                    <a:pt x="1376" y="671"/>
                  </a:lnTo>
                  <a:cubicBezTo>
                    <a:pt x="1391" y="686"/>
                    <a:pt x="1410" y="694"/>
                    <a:pt x="1429" y="706"/>
                  </a:cubicBezTo>
                  <a:lnTo>
                    <a:pt x="1429" y="706"/>
                  </a:lnTo>
                  <a:cubicBezTo>
                    <a:pt x="1440" y="713"/>
                    <a:pt x="1448" y="739"/>
                    <a:pt x="1456" y="755"/>
                  </a:cubicBezTo>
                  <a:lnTo>
                    <a:pt x="1456" y="755"/>
                  </a:lnTo>
                  <a:cubicBezTo>
                    <a:pt x="1459" y="762"/>
                    <a:pt x="1459" y="774"/>
                    <a:pt x="1463" y="785"/>
                  </a:cubicBezTo>
                  <a:lnTo>
                    <a:pt x="1463" y="785"/>
                  </a:lnTo>
                  <a:cubicBezTo>
                    <a:pt x="1463" y="793"/>
                    <a:pt x="1471" y="800"/>
                    <a:pt x="1475" y="808"/>
                  </a:cubicBezTo>
                  <a:lnTo>
                    <a:pt x="1475" y="808"/>
                  </a:lnTo>
                  <a:cubicBezTo>
                    <a:pt x="1482" y="823"/>
                    <a:pt x="1482" y="842"/>
                    <a:pt x="1493" y="853"/>
                  </a:cubicBezTo>
                  <a:lnTo>
                    <a:pt x="1493" y="853"/>
                  </a:lnTo>
                  <a:cubicBezTo>
                    <a:pt x="1501" y="861"/>
                    <a:pt x="1513" y="861"/>
                    <a:pt x="1516" y="873"/>
                  </a:cubicBezTo>
                  <a:lnTo>
                    <a:pt x="1516" y="873"/>
                  </a:lnTo>
                  <a:cubicBezTo>
                    <a:pt x="1524" y="880"/>
                    <a:pt x="1528" y="888"/>
                    <a:pt x="1531" y="899"/>
                  </a:cubicBezTo>
                  <a:lnTo>
                    <a:pt x="1531" y="899"/>
                  </a:lnTo>
                  <a:cubicBezTo>
                    <a:pt x="1539" y="907"/>
                    <a:pt x="1551" y="911"/>
                    <a:pt x="1558" y="918"/>
                  </a:cubicBezTo>
                  <a:lnTo>
                    <a:pt x="1558" y="918"/>
                  </a:lnTo>
                  <a:cubicBezTo>
                    <a:pt x="1562" y="926"/>
                    <a:pt x="1566" y="938"/>
                    <a:pt x="1566" y="945"/>
                  </a:cubicBezTo>
                  <a:lnTo>
                    <a:pt x="1566" y="945"/>
                  </a:lnTo>
                  <a:cubicBezTo>
                    <a:pt x="1570" y="964"/>
                    <a:pt x="1562" y="979"/>
                    <a:pt x="1585" y="987"/>
                  </a:cubicBezTo>
                  <a:lnTo>
                    <a:pt x="1585" y="987"/>
                  </a:lnTo>
                  <a:cubicBezTo>
                    <a:pt x="1608" y="994"/>
                    <a:pt x="1619" y="1002"/>
                    <a:pt x="1638" y="1021"/>
                  </a:cubicBezTo>
                  <a:lnTo>
                    <a:pt x="1638" y="1021"/>
                  </a:lnTo>
                  <a:cubicBezTo>
                    <a:pt x="1642" y="1029"/>
                    <a:pt x="1650" y="1033"/>
                    <a:pt x="1657" y="1036"/>
                  </a:cubicBezTo>
                  <a:lnTo>
                    <a:pt x="1657" y="1036"/>
                  </a:lnTo>
                  <a:cubicBezTo>
                    <a:pt x="1671" y="1046"/>
                    <a:pt x="1682" y="1057"/>
                    <a:pt x="1694" y="1068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5847475D-0AA3-0F4D-B55D-DAFE828C8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3243" y="4732340"/>
              <a:ext cx="1212606" cy="800724"/>
            </a:xfrm>
            <a:custGeom>
              <a:avLst/>
              <a:gdLst>
                <a:gd name="T0" fmla="*/ 1854 w 1857"/>
                <a:gd name="T1" fmla="*/ 675 h 1224"/>
                <a:gd name="T2" fmla="*/ 1834 w 1857"/>
                <a:gd name="T3" fmla="*/ 723 h 1224"/>
                <a:gd name="T4" fmla="*/ 1789 w 1857"/>
                <a:gd name="T5" fmla="*/ 787 h 1224"/>
                <a:gd name="T6" fmla="*/ 1720 w 1857"/>
                <a:gd name="T7" fmla="*/ 830 h 1224"/>
                <a:gd name="T8" fmla="*/ 1608 w 1857"/>
                <a:gd name="T9" fmla="*/ 948 h 1224"/>
                <a:gd name="T10" fmla="*/ 1629 w 1857"/>
                <a:gd name="T11" fmla="*/ 1055 h 1224"/>
                <a:gd name="T12" fmla="*/ 1572 w 1857"/>
                <a:gd name="T13" fmla="*/ 1146 h 1224"/>
                <a:gd name="T14" fmla="*/ 1505 w 1857"/>
                <a:gd name="T15" fmla="*/ 1223 h 1224"/>
                <a:gd name="T16" fmla="*/ 1499 w 1857"/>
                <a:gd name="T17" fmla="*/ 1220 h 1224"/>
                <a:gd name="T18" fmla="*/ 1478 w 1857"/>
                <a:gd name="T19" fmla="*/ 1207 h 1224"/>
                <a:gd name="T20" fmla="*/ 1466 w 1857"/>
                <a:gd name="T21" fmla="*/ 1196 h 1224"/>
                <a:gd name="T22" fmla="*/ 1450 w 1857"/>
                <a:gd name="T23" fmla="*/ 1181 h 1224"/>
                <a:gd name="T24" fmla="*/ 271 w 1857"/>
                <a:gd name="T25" fmla="*/ 1208 h 1224"/>
                <a:gd name="T26" fmla="*/ 270 w 1857"/>
                <a:gd name="T27" fmla="*/ 1204 h 1224"/>
                <a:gd name="T28" fmla="*/ 232 w 1857"/>
                <a:gd name="T29" fmla="*/ 1139 h 1224"/>
                <a:gd name="T30" fmla="*/ 214 w 1857"/>
                <a:gd name="T31" fmla="*/ 1065 h 1224"/>
                <a:gd name="T32" fmla="*/ 202 w 1857"/>
                <a:gd name="T33" fmla="*/ 1026 h 1224"/>
                <a:gd name="T34" fmla="*/ 194 w 1857"/>
                <a:gd name="T35" fmla="*/ 941 h 1224"/>
                <a:gd name="T36" fmla="*/ 168 w 1857"/>
                <a:gd name="T37" fmla="*/ 903 h 1224"/>
                <a:gd name="T38" fmla="*/ 169 w 1857"/>
                <a:gd name="T39" fmla="*/ 856 h 1224"/>
                <a:gd name="T40" fmla="*/ 124 w 1857"/>
                <a:gd name="T41" fmla="*/ 791 h 1224"/>
                <a:gd name="T42" fmla="*/ 128 w 1857"/>
                <a:gd name="T43" fmla="*/ 720 h 1224"/>
                <a:gd name="T44" fmla="*/ 98 w 1857"/>
                <a:gd name="T45" fmla="*/ 665 h 1224"/>
                <a:gd name="T46" fmla="*/ 97 w 1857"/>
                <a:gd name="T47" fmla="*/ 625 h 1224"/>
                <a:gd name="T48" fmla="*/ 80 w 1857"/>
                <a:gd name="T49" fmla="*/ 602 h 1224"/>
                <a:gd name="T50" fmla="*/ 80 w 1857"/>
                <a:gd name="T51" fmla="*/ 546 h 1224"/>
                <a:gd name="T52" fmla="*/ 50 w 1857"/>
                <a:gd name="T53" fmla="*/ 493 h 1224"/>
                <a:gd name="T54" fmla="*/ 43 w 1857"/>
                <a:gd name="T55" fmla="*/ 439 h 1224"/>
                <a:gd name="T56" fmla="*/ 27 w 1857"/>
                <a:gd name="T57" fmla="*/ 399 h 1224"/>
                <a:gd name="T58" fmla="*/ 21 w 1857"/>
                <a:gd name="T59" fmla="*/ 380 h 1224"/>
                <a:gd name="T60" fmla="*/ 21 w 1857"/>
                <a:gd name="T61" fmla="*/ 380 h 1224"/>
                <a:gd name="T62" fmla="*/ 19 w 1857"/>
                <a:gd name="T63" fmla="*/ 371 h 1224"/>
                <a:gd name="T64" fmla="*/ 11 w 1857"/>
                <a:gd name="T65" fmla="*/ 313 h 1224"/>
                <a:gd name="T66" fmla="*/ 17 w 1857"/>
                <a:gd name="T67" fmla="*/ 256 h 1224"/>
                <a:gd name="T68" fmla="*/ 8 w 1857"/>
                <a:gd name="T69" fmla="*/ 226 h 1224"/>
                <a:gd name="T70" fmla="*/ 10 w 1857"/>
                <a:gd name="T71" fmla="*/ 200 h 1224"/>
                <a:gd name="T72" fmla="*/ 17 w 1857"/>
                <a:gd name="T73" fmla="*/ 169 h 1224"/>
                <a:gd name="T74" fmla="*/ 25 w 1857"/>
                <a:gd name="T75" fmla="*/ 143 h 1224"/>
                <a:gd name="T76" fmla="*/ 8 w 1857"/>
                <a:gd name="T77" fmla="*/ 118 h 1224"/>
                <a:gd name="T78" fmla="*/ 2 w 1857"/>
                <a:gd name="T79" fmla="*/ 89 h 1224"/>
                <a:gd name="T80" fmla="*/ 11 w 1857"/>
                <a:gd name="T81" fmla="*/ 63 h 1224"/>
                <a:gd name="T82" fmla="*/ 8 w 1857"/>
                <a:gd name="T83" fmla="*/ 40 h 1224"/>
                <a:gd name="T84" fmla="*/ 76 w 1857"/>
                <a:gd name="T85" fmla="*/ 40 h 1224"/>
                <a:gd name="T86" fmla="*/ 1540 w 1857"/>
                <a:gd name="T87" fmla="*/ 0 h 1224"/>
                <a:gd name="T88" fmla="*/ 1561 w 1857"/>
                <a:gd name="T89" fmla="*/ 76 h 1224"/>
                <a:gd name="T90" fmla="*/ 1578 w 1857"/>
                <a:gd name="T91" fmla="*/ 133 h 1224"/>
                <a:gd name="T92" fmla="*/ 1553 w 1857"/>
                <a:gd name="T93" fmla="*/ 174 h 1224"/>
                <a:gd name="T94" fmla="*/ 1592 w 1857"/>
                <a:gd name="T95" fmla="*/ 278 h 1224"/>
                <a:gd name="T96" fmla="*/ 1614 w 1857"/>
                <a:gd name="T97" fmla="*/ 329 h 1224"/>
                <a:gd name="T98" fmla="*/ 1672 w 1857"/>
                <a:gd name="T99" fmla="*/ 340 h 1224"/>
                <a:gd name="T100" fmla="*/ 1714 w 1857"/>
                <a:gd name="T101" fmla="*/ 381 h 1224"/>
                <a:gd name="T102" fmla="*/ 1739 w 1857"/>
                <a:gd name="T103" fmla="*/ 422 h 1224"/>
                <a:gd name="T104" fmla="*/ 1783 w 1857"/>
                <a:gd name="T105" fmla="*/ 457 h 1224"/>
                <a:gd name="T106" fmla="*/ 1806 w 1857"/>
                <a:gd name="T107" fmla="*/ 508 h 1224"/>
                <a:gd name="T108" fmla="*/ 1847 w 1857"/>
                <a:gd name="T109" fmla="*/ 548 h 1224"/>
                <a:gd name="T110" fmla="*/ 1847 w 1857"/>
                <a:gd name="T111" fmla="*/ 612 h 1224"/>
                <a:gd name="T112" fmla="*/ 1854 w 1857"/>
                <a:gd name="T113" fmla="*/ 675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57" h="1224">
                  <a:moveTo>
                    <a:pt x="1854" y="675"/>
                  </a:moveTo>
                  <a:lnTo>
                    <a:pt x="1854" y="675"/>
                  </a:lnTo>
                  <a:cubicBezTo>
                    <a:pt x="1853" y="694"/>
                    <a:pt x="1841" y="705"/>
                    <a:pt x="1834" y="723"/>
                  </a:cubicBezTo>
                  <a:lnTo>
                    <a:pt x="1834" y="723"/>
                  </a:lnTo>
                  <a:cubicBezTo>
                    <a:pt x="1821" y="755"/>
                    <a:pt x="1822" y="774"/>
                    <a:pt x="1789" y="787"/>
                  </a:cubicBezTo>
                  <a:lnTo>
                    <a:pt x="1789" y="787"/>
                  </a:lnTo>
                  <a:cubicBezTo>
                    <a:pt x="1761" y="798"/>
                    <a:pt x="1748" y="821"/>
                    <a:pt x="1720" y="830"/>
                  </a:cubicBezTo>
                  <a:lnTo>
                    <a:pt x="1720" y="830"/>
                  </a:lnTo>
                  <a:cubicBezTo>
                    <a:pt x="1656" y="848"/>
                    <a:pt x="1619" y="880"/>
                    <a:pt x="1608" y="948"/>
                  </a:cubicBezTo>
                  <a:lnTo>
                    <a:pt x="1608" y="948"/>
                  </a:lnTo>
                  <a:cubicBezTo>
                    <a:pt x="1654" y="980"/>
                    <a:pt x="1627" y="1012"/>
                    <a:pt x="1629" y="1055"/>
                  </a:cubicBezTo>
                  <a:lnTo>
                    <a:pt x="1629" y="1055"/>
                  </a:lnTo>
                  <a:cubicBezTo>
                    <a:pt x="1631" y="1111"/>
                    <a:pt x="1610" y="1115"/>
                    <a:pt x="1572" y="1146"/>
                  </a:cubicBezTo>
                  <a:lnTo>
                    <a:pt x="1572" y="1146"/>
                  </a:lnTo>
                  <a:cubicBezTo>
                    <a:pt x="1553" y="1162"/>
                    <a:pt x="1513" y="1196"/>
                    <a:pt x="1505" y="1223"/>
                  </a:cubicBezTo>
                  <a:lnTo>
                    <a:pt x="1505" y="1223"/>
                  </a:lnTo>
                  <a:cubicBezTo>
                    <a:pt x="1504" y="1223"/>
                    <a:pt x="1501" y="1222"/>
                    <a:pt x="1499" y="1220"/>
                  </a:cubicBezTo>
                  <a:lnTo>
                    <a:pt x="1499" y="1220"/>
                  </a:lnTo>
                  <a:cubicBezTo>
                    <a:pt x="1491" y="1216"/>
                    <a:pt x="1486" y="1211"/>
                    <a:pt x="1478" y="1207"/>
                  </a:cubicBezTo>
                  <a:lnTo>
                    <a:pt x="1478" y="1207"/>
                  </a:lnTo>
                  <a:cubicBezTo>
                    <a:pt x="1473" y="1204"/>
                    <a:pt x="1470" y="1201"/>
                    <a:pt x="1466" y="1196"/>
                  </a:cubicBezTo>
                  <a:lnTo>
                    <a:pt x="1466" y="1196"/>
                  </a:lnTo>
                  <a:cubicBezTo>
                    <a:pt x="1461" y="1191"/>
                    <a:pt x="1455" y="1186"/>
                    <a:pt x="1450" y="1181"/>
                  </a:cubicBezTo>
                  <a:lnTo>
                    <a:pt x="1450" y="1181"/>
                  </a:lnTo>
                  <a:cubicBezTo>
                    <a:pt x="1448" y="1177"/>
                    <a:pt x="1442" y="1173"/>
                    <a:pt x="1442" y="1169"/>
                  </a:cubicBezTo>
                  <a:lnTo>
                    <a:pt x="271" y="1208"/>
                  </a:lnTo>
                  <a:lnTo>
                    <a:pt x="271" y="1208"/>
                  </a:lnTo>
                  <a:cubicBezTo>
                    <a:pt x="271" y="1206"/>
                    <a:pt x="270" y="1205"/>
                    <a:pt x="270" y="1204"/>
                  </a:cubicBezTo>
                  <a:lnTo>
                    <a:pt x="270" y="1204"/>
                  </a:lnTo>
                  <a:cubicBezTo>
                    <a:pt x="264" y="1175"/>
                    <a:pt x="254" y="1157"/>
                    <a:pt x="232" y="1139"/>
                  </a:cubicBezTo>
                  <a:lnTo>
                    <a:pt x="232" y="1139"/>
                  </a:lnTo>
                  <a:cubicBezTo>
                    <a:pt x="199" y="1112"/>
                    <a:pt x="217" y="1101"/>
                    <a:pt x="214" y="1065"/>
                  </a:cubicBezTo>
                  <a:lnTo>
                    <a:pt x="214" y="1065"/>
                  </a:lnTo>
                  <a:cubicBezTo>
                    <a:pt x="212" y="1051"/>
                    <a:pt x="206" y="1040"/>
                    <a:pt x="202" y="1026"/>
                  </a:cubicBezTo>
                  <a:lnTo>
                    <a:pt x="202" y="1026"/>
                  </a:lnTo>
                  <a:cubicBezTo>
                    <a:pt x="193" y="998"/>
                    <a:pt x="212" y="969"/>
                    <a:pt x="194" y="941"/>
                  </a:cubicBezTo>
                  <a:lnTo>
                    <a:pt x="194" y="941"/>
                  </a:lnTo>
                  <a:cubicBezTo>
                    <a:pt x="185" y="929"/>
                    <a:pt x="171" y="919"/>
                    <a:pt x="168" y="903"/>
                  </a:cubicBezTo>
                  <a:lnTo>
                    <a:pt x="168" y="903"/>
                  </a:lnTo>
                  <a:cubicBezTo>
                    <a:pt x="165" y="889"/>
                    <a:pt x="170" y="871"/>
                    <a:pt x="169" y="856"/>
                  </a:cubicBezTo>
                  <a:lnTo>
                    <a:pt x="169" y="856"/>
                  </a:lnTo>
                  <a:cubicBezTo>
                    <a:pt x="168" y="819"/>
                    <a:pt x="150" y="813"/>
                    <a:pt x="124" y="791"/>
                  </a:cubicBezTo>
                  <a:lnTo>
                    <a:pt x="124" y="791"/>
                  </a:lnTo>
                  <a:cubicBezTo>
                    <a:pt x="134" y="771"/>
                    <a:pt x="129" y="742"/>
                    <a:pt x="128" y="720"/>
                  </a:cubicBezTo>
                  <a:lnTo>
                    <a:pt x="128" y="720"/>
                  </a:lnTo>
                  <a:cubicBezTo>
                    <a:pt x="126" y="691"/>
                    <a:pt x="119" y="682"/>
                    <a:pt x="98" y="665"/>
                  </a:cubicBezTo>
                  <a:lnTo>
                    <a:pt x="98" y="665"/>
                  </a:lnTo>
                  <a:cubicBezTo>
                    <a:pt x="94" y="651"/>
                    <a:pt x="99" y="639"/>
                    <a:pt x="97" y="625"/>
                  </a:cubicBezTo>
                  <a:lnTo>
                    <a:pt x="97" y="625"/>
                  </a:lnTo>
                  <a:cubicBezTo>
                    <a:pt x="95" y="609"/>
                    <a:pt x="90" y="613"/>
                    <a:pt x="80" y="602"/>
                  </a:cubicBezTo>
                  <a:lnTo>
                    <a:pt x="80" y="602"/>
                  </a:lnTo>
                  <a:cubicBezTo>
                    <a:pt x="61" y="582"/>
                    <a:pt x="85" y="569"/>
                    <a:pt x="80" y="546"/>
                  </a:cubicBezTo>
                  <a:lnTo>
                    <a:pt x="80" y="546"/>
                  </a:lnTo>
                  <a:cubicBezTo>
                    <a:pt x="76" y="523"/>
                    <a:pt x="55" y="513"/>
                    <a:pt x="50" y="493"/>
                  </a:cubicBezTo>
                  <a:lnTo>
                    <a:pt x="50" y="493"/>
                  </a:lnTo>
                  <a:cubicBezTo>
                    <a:pt x="45" y="475"/>
                    <a:pt x="44" y="457"/>
                    <a:pt x="43" y="439"/>
                  </a:cubicBezTo>
                  <a:lnTo>
                    <a:pt x="43" y="439"/>
                  </a:lnTo>
                  <a:cubicBezTo>
                    <a:pt x="40" y="421"/>
                    <a:pt x="35" y="416"/>
                    <a:pt x="27" y="399"/>
                  </a:cubicBezTo>
                  <a:lnTo>
                    <a:pt x="27" y="399"/>
                  </a:lnTo>
                  <a:cubicBezTo>
                    <a:pt x="23" y="393"/>
                    <a:pt x="22" y="387"/>
                    <a:pt x="21" y="380"/>
                  </a:cubicBezTo>
                  <a:lnTo>
                    <a:pt x="21" y="380"/>
                  </a:lnTo>
                  <a:lnTo>
                    <a:pt x="21" y="380"/>
                  </a:lnTo>
                  <a:cubicBezTo>
                    <a:pt x="20" y="377"/>
                    <a:pt x="20" y="374"/>
                    <a:pt x="19" y="371"/>
                  </a:cubicBezTo>
                  <a:lnTo>
                    <a:pt x="19" y="371"/>
                  </a:lnTo>
                  <a:cubicBezTo>
                    <a:pt x="14" y="350"/>
                    <a:pt x="8" y="335"/>
                    <a:pt x="11" y="313"/>
                  </a:cubicBezTo>
                  <a:lnTo>
                    <a:pt x="11" y="313"/>
                  </a:lnTo>
                  <a:cubicBezTo>
                    <a:pt x="14" y="304"/>
                    <a:pt x="17" y="295"/>
                    <a:pt x="17" y="285"/>
                  </a:cubicBezTo>
                  <a:lnTo>
                    <a:pt x="17" y="256"/>
                  </a:lnTo>
                  <a:lnTo>
                    <a:pt x="17" y="256"/>
                  </a:lnTo>
                  <a:cubicBezTo>
                    <a:pt x="17" y="245"/>
                    <a:pt x="11" y="238"/>
                    <a:pt x="8" y="226"/>
                  </a:cubicBezTo>
                  <a:lnTo>
                    <a:pt x="8" y="226"/>
                  </a:lnTo>
                  <a:cubicBezTo>
                    <a:pt x="6" y="218"/>
                    <a:pt x="8" y="207"/>
                    <a:pt x="10" y="200"/>
                  </a:cubicBezTo>
                  <a:lnTo>
                    <a:pt x="10" y="200"/>
                  </a:lnTo>
                  <a:cubicBezTo>
                    <a:pt x="11" y="188"/>
                    <a:pt x="11" y="178"/>
                    <a:pt x="17" y="169"/>
                  </a:cubicBezTo>
                  <a:lnTo>
                    <a:pt x="17" y="169"/>
                  </a:lnTo>
                  <a:cubicBezTo>
                    <a:pt x="23" y="160"/>
                    <a:pt x="27" y="154"/>
                    <a:pt x="25" y="143"/>
                  </a:cubicBezTo>
                  <a:lnTo>
                    <a:pt x="25" y="143"/>
                  </a:lnTo>
                  <a:cubicBezTo>
                    <a:pt x="23" y="131"/>
                    <a:pt x="14" y="125"/>
                    <a:pt x="8" y="118"/>
                  </a:cubicBezTo>
                  <a:lnTo>
                    <a:pt x="8" y="118"/>
                  </a:lnTo>
                  <a:cubicBezTo>
                    <a:pt x="2" y="110"/>
                    <a:pt x="0" y="99"/>
                    <a:pt x="2" y="89"/>
                  </a:cubicBezTo>
                  <a:lnTo>
                    <a:pt x="2" y="89"/>
                  </a:lnTo>
                  <a:cubicBezTo>
                    <a:pt x="4" y="78"/>
                    <a:pt x="14" y="74"/>
                    <a:pt x="11" y="63"/>
                  </a:cubicBezTo>
                  <a:lnTo>
                    <a:pt x="11" y="63"/>
                  </a:lnTo>
                  <a:cubicBezTo>
                    <a:pt x="11" y="54"/>
                    <a:pt x="9" y="48"/>
                    <a:pt x="8" y="40"/>
                  </a:cubicBezTo>
                  <a:lnTo>
                    <a:pt x="8" y="40"/>
                  </a:lnTo>
                  <a:cubicBezTo>
                    <a:pt x="15" y="40"/>
                    <a:pt x="39" y="40"/>
                    <a:pt x="76" y="40"/>
                  </a:cubicBezTo>
                  <a:lnTo>
                    <a:pt x="76" y="40"/>
                  </a:lnTo>
                  <a:cubicBezTo>
                    <a:pt x="346" y="41"/>
                    <a:pt x="1309" y="40"/>
                    <a:pt x="1540" y="0"/>
                  </a:cubicBezTo>
                  <a:lnTo>
                    <a:pt x="1540" y="0"/>
                  </a:lnTo>
                  <a:cubicBezTo>
                    <a:pt x="1543" y="27"/>
                    <a:pt x="1547" y="53"/>
                    <a:pt x="1561" y="76"/>
                  </a:cubicBezTo>
                  <a:lnTo>
                    <a:pt x="1561" y="76"/>
                  </a:lnTo>
                  <a:cubicBezTo>
                    <a:pt x="1570" y="93"/>
                    <a:pt x="1579" y="113"/>
                    <a:pt x="1578" y="133"/>
                  </a:cubicBezTo>
                  <a:lnTo>
                    <a:pt x="1578" y="133"/>
                  </a:lnTo>
                  <a:cubicBezTo>
                    <a:pt x="1577" y="155"/>
                    <a:pt x="1562" y="155"/>
                    <a:pt x="1553" y="174"/>
                  </a:cubicBezTo>
                  <a:lnTo>
                    <a:pt x="1553" y="174"/>
                  </a:lnTo>
                  <a:cubicBezTo>
                    <a:pt x="1533" y="215"/>
                    <a:pt x="1580" y="244"/>
                    <a:pt x="1592" y="278"/>
                  </a:cubicBezTo>
                  <a:lnTo>
                    <a:pt x="1592" y="278"/>
                  </a:lnTo>
                  <a:cubicBezTo>
                    <a:pt x="1599" y="295"/>
                    <a:pt x="1596" y="316"/>
                    <a:pt x="1614" y="329"/>
                  </a:cubicBezTo>
                  <a:lnTo>
                    <a:pt x="1614" y="329"/>
                  </a:lnTo>
                  <a:cubicBezTo>
                    <a:pt x="1630" y="341"/>
                    <a:pt x="1653" y="336"/>
                    <a:pt x="1672" y="340"/>
                  </a:cubicBezTo>
                  <a:lnTo>
                    <a:pt x="1672" y="340"/>
                  </a:lnTo>
                  <a:cubicBezTo>
                    <a:pt x="1697" y="346"/>
                    <a:pt x="1706" y="363"/>
                    <a:pt x="1714" y="381"/>
                  </a:cubicBezTo>
                  <a:lnTo>
                    <a:pt x="1714" y="381"/>
                  </a:lnTo>
                  <a:cubicBezTo>
                    <a:pt x="1721" y="396"/>
                    <a:pt x="1726" y="411"/>
                    <a:pt x="1739" y="422"/>
                  </a:cubicBezTo>
                  <a:lnTo>
                    <a:pt x="1739" y="422"/>
                  </a:lnTo>
                  <a:cubicBezTo>
                    <a:pt x="1754" y="435"/>
                    <a:pt x="1772" y="440"/>
                    <a:pt x="1783" y="457"/>
                  </a:cubicBezTo>
                  <a:lnTo>
                    <a:pt x="1783" y="457"/>
                  </a:lnTo>
                  <a:cubicBezTo>
                    <a:pt x="1792" y="474"/>
                    <a:pt x="1793" y="492"/>
                    <a:pt x="1806" y="508"/>
                  </a:cubicBezTo>
                  <a:lnTo>
                    <a:pt x="1806" y="508"/>
                  </a:lnTo>
                  <a:cubicBezTo>
                    <a:pt x="1817" y="524"/>
                    <a:pt x="1840" y="530"/>
                    <a:pt x="1847" y="548"/>
                  </a:cubicBezTo>
                  <a:lnTo>
                    <a:pt x="1847" y="548"/>
                  </a:lnTo>
                  <a:cubicBezTo>
                    <a:pt x="1853" y="564"/>
                    <a:pt x="1846" y="594"/>
                    <a:pt x="1847" y="612"/>
                  </a:cubicBezTo>
                  <a:lnTo>
                    <a:pt x="1847" y="612"/>
                  </a:lnTo>
                  <a:cubicBezTo>
                    <a:pt x="1848" y="632"/>
                    <a:pt x="1856" y="655"/>
                    <a:pt x="1854" y="675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5C9098EB-24E7-3C44-99EC-43EB11933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5792" y="4640170"/>
              <a:ext cx="1313418" cy="2019091"/>
            </a:xfrm>
            <a:custGeom>
              <a:avLst/>
              <a:gdLst>
                <a:gd name="T0" fmla="*/ 1616 w 2013"/>
                <a:gd name="T1" fmla="*/ 2636 h 3090"/>
                <a:gd name="T2" fmla="*/ 1616 w 2013"/>
                <a:gd name="T3" fmla="*/ 2636 h 3090"/>
                <a:gd name="T4" fmla="*/ 1617 w 2013"/>
                <a:gd name="T5" fmla="*/ 2631 h 3090"/>
                <a:gd name="T6" fmla="*/ 1617 w 2013"/>
                <a:gd name="T7" fmla="*/ 2631 h 3090"/>
                <a:gd name="T8" fmla="*/ 1616 w 2013"/>
                <a:gd name="T9" fmla="*/ 2636 h 3090"/>
                <a:gd name="T10" fmla="*/ 1168 w 2013"/>
                <a:gd name="T11" fmla="*/ 190 h 3090"/>
                <a:gd name="T12" fmla="*/ 1168 w 2013"/>
                <a:gd name="T13" fmla="*/ 190 h 3090"/>
                <a:gd name="T14" fmla="*/ 299 w 2013"/>
                <a:gd name="T15" fmla="*/ 0 h 3090"/>
                <a:gd name="T16" fmla="*/ 35 w 2013"/>
                <a:gd name="T17" fmla="*/ 1068 h 3090"/>
                <a:gd name="T18" fmla="*/ 0 w 2013"/>
                <a:gd name="T19" fmla="*/ 1173 h 3090"/>
                <a:gd name="T20" fmla="*/ 1374 w 2013"/>
                <a:gd name="T21" fmla="*/ 3089 h 3090"/>
                <a:gd name="T22" fmla="*/ 1374 w 2013"/>
                <a:gd name="T23" fmla="*/ 3089 h 3090"/>
                <a:gd name="T24" fmla="*/ 1374 w 2013"/>
                <a:gd name="T25" fmla="*/ 3072 h 3090"/>
                <a:gd name="T26" fmla="*/ 1374 w 2013"/>
                <a:gd name="T27" fmla="*/ 3072 h 3090"/>
                <a:gd name="T28" fmla="*/ 1367 w 2013"/>
                <a:gd name="T29" fmla="*/ 3046 h 3090"/>
                <a:gd name="T30" fmla="*/ 1367 w 2013"/>
                <a:gd name="T31" fmla="*/ 3046 h 3090"/>
                <a:gd name="T32" fmla="*/ 1373 w 2013"/>
                <a:gd name="T33" fmla="*/ 3019 h 3090"/>
                <a:gd name="T34" fmla="*/ 1373 w 2013"/>
                <a:gd name="T35" fmla="*/ 3019 h 3090"/>
                <a:gd name="T36" fmla="*/ 1367 w 2013"/>
                <a:gd name="T37" fmla="*/ 2992 h 3090"/>
                <a:gd name="T38" fmla="*/ 1367 w 2013"/>
                <a:gd name="T39" fmla="*/ 2992 h 3090"/>
                <a:gd name="T40" fmla="*/ 1380 w 2013"/>
                <a:gd name="T41" fmla="*/ 2971 h 3090"/>
                <a:gd name="T42" fmla="*/ 1380 w 2013"/>
                <a:gd name="T43" fmla="*/ 2971 h 3090"/>
                <a:gd name="T44" fmla="*/ 1386 w 2013"/>
                <a:gd name="T45" fmla="*/ 2913 h 3090"/>
                <a:gd name="T46" fmla="*/ 1386 w 2013"/>
                <a:gd name="T47" fmla="*/ 2913 h 3090"/>
                <a:gd name="T48" fmla="*/ 1398 w 2013"/>
                <a:gd name="T49" fmla="*/ 2831 h 3090"/>
                <a:gd name="T50" fmla="*/ 1398 w 2013"/>
                <a:gd name="T51" fmla="*/ 2831 h 3090"/>
                <a:gd name="T52" fmla="*/ 1400 w 2013"/>
                <a:gd name="T53" fmla="*/ 2781 h 3090"/>
                <a:gd name="T54" fmla="*/ 1400 w 2013"/>
                <a:gd name="T55" fmla="*/ 2781 h 3090"/>
                <a:gd name="T56" fmla="*/ 1423 w 2013"/>
                <a:gd name="T57" fmla="*/ 2747 h 3090"/>
                <a:gd name="T58" fmla="*/ 1423 w 2013"/>
                <a:gd name="T59" fmla="*/ 2747 h 3090"/>
                <a:gd name="T60" fmla="*/ 1416 w 2013"/>
                <a:gd name="T61" fmla="*/ 2646 h 3090"/>
                <a:gd name="T62" fmla="*/ 1416 w 2013"/>
                <a:gd name="T63" fmla="*/ 2646 h 3090"/>
                <a:gd name="T64" fmla="*/ 1455 w 2013"/>
                <a:gd name="T65" fmla="*/ 2640 h 3090"/>
                <a:gd name="T66" fmla="*/ 1455 w 2013"/>
                <a:gd name="T67" fmla="*/ 2640 h 3090"/>
                <a:gd name="T68" fmla="*/ 1504 w 2013"/>
                <a:gd name="T69" fmla="*/ 2656 h 3090"/>
                <a:gd name="T70" fmla="*/ 1504 w 2013"/>
                <a:gd name="T71" fmla="*/ 2656 h 3090"/>
                <a:gd name="T72" fmla="*/ 1540 w 2013"/>
                <a:gd name="T73" fmla="*/ 2681 h 3090"/>
                <a:gd name="T74" fmla="*/ 1540 w 2013"/>
                <a:gd name="T75" fmla="*/ 2681 h 3090"/>
                <a:gd name="T76" fmla="*/ 1569 w 2013"/>
                <a:gd name="T77" fmla="*/ 2677 h 3090"/>
                <a:gd name="T78" fmla="*/ 1569 w 2013"/>
                <a:gd name="T79" fmla="*/ 2677 h 3090"/>
                <a:gd name="T80" fmla="*/ 1609 w 2013"/>
                <a:gd name="T81" fmla="*/ 2666 h 3090"/>
                <a:gd name="T82" fmla="*/ 1609 w 2013"/>
                <a:gd name="T83" fmla="*/ 2666 h 3090"/>
                <a:gd name="T84" fmla="*/ 1617 w 2013"/>
                <a:gd name="T85" fmla="*/ 2643 h 3090"/>
                <a:gd name="T86" fmla="*/ 1617 w 2013"/>
                <a:gd name="T87" fmla="*/ 2643 h 3090"/>
                <a:gd name="T88" fmla="*/ 1616 w 2013"/>
                <a:gd name="T89" fmla="*/ 2646 h 3090"/>
                <a:gd name="T90" fmla="*/ 1616 w 2013"/>
                <a:gd name="T91" fmla="*/ 2646 h 3090"/>
                <a:gd name="T92" fmla="*/ 1616 w 2013"/>
                <a:gd name="T93" fmla="*/ 2637 h 3090"/>
                <a:gd name="T94" fmla="*/ 1616 w 2013"/>
                <a:gd name="T95" fmla="*/ 2637 h 3090"/>
                <a:gd name="T96" fmla="*/ 1617 w 2013"/>
                <a:gd name="T97" fmla="*/ 2643 h 3090"/>
                <a:gd name="T98" fmla="*/ 1617 w 2013"/>
                <a:gd name="T99" fmla="*/ 2643 h 3090"/>
                <a:gd name="T100" fmla="*/ 1620 w 2013"/>
                <a:gd name="T101" fmla="*/ 2624 h 3090"/>
                <a:gd name="T102" fmla="*/ 1620 w 2013"/>
                <a:gd name="T103" fmla="*/ 2652 h 3090"/>
                <a:gd name="T104" fmla="*/ 1675 w 2013"/>
                <a:gd name="T105" fmla="*/ 2327 h 3090"/>
                <a:gd name="T106" fmla="*/ 2012 w 2013"/>
                <a:gd name="T107" fmla="*/ 334 h 3090"/>
                <a:gd name="T108" fmla="*/ 2012 w 2013"/>
                <a:gd name="T109" fmla="*/ 334 h 3090"/>
                <a:gd name="T110" fmla="*/ 1168 w 2013"/>
                <a:gd name="T111" fmla="*/ 19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13" h="3090">
                  <a:moveTo>
                    <a:pt x="1616" y="2636"/>
                  </a:moveTo>
                  <a:lnTo>
                    <a:pt x="1616" y="2636"/>
                  </a:lnTo>
                  <a:cubicBezTo>
                    <a:pt x="1616" y="2634"/>
                    <a:pt x="1616" y="2633"/>
                    <a:pt x="1617" y="2631"/>
                  </a:cubicBezTo>
                  <a:lnTo>
                    <a:pt x="1617" y="2631"/>
                  </a:lnTo>
                  <a:cubicBezTo>
                    <a:pt x="1616" y="2633"/>
                    <a:pt x="1616" y="2634"/>
                    <a:pt x="1616" y="2636"/>
                  </a:cubicBezTo>
                  <a:close/>
                  <a:moveTo>
                    <a:pt x="1168" y="190"/>
                  </a:moveTo>
                  <a:lnTo>
                    <a:pt x="1168" y="190"/>
                  </a:lnTo>
                  <a:cubicBezTo>
                    <a:pt x="853" y="128"/>
                    <a:pt x="561" y="63"/>
                    <a:pt x="299" y="0"/>
                  </a:cubicBezTo>
                  <a:lnTo>
                    <a:pt x="35" y="1068"/>
                  </a:lnTo>
                  <a:lnTo>
                    <a:pt x="0" y="1173"/>
                  </a:lnTo>
                  <a:lnTo>
                    <a:pt x="1374" y="3089"/>
                  </a:lnTo>
                  <a:lnTo>
                    <a:pt x="1374" y="3089"/>
                  </a:lnTo>
                  <a:cubicBezTo>
                    <a:pt x="1375" y="3083"/>
                    <a:pt x="1375" y="3077"/>
                    <a:pt x="1374" y="3072"/>
                  </a:cubicBezTo>
                  <a:lnTo>
                    <a:pt x="1374" y="3072"/>
                  </a:lnTo>
                  <a:cubicBezTo>
                    <a:pt x="1371" y="3061"/>
                    <a:pt x="1368" y="3057"/>
                    <a:pt x="1367" y="3046"/>
                  </a:cubicBezTo>
                  <a:lnTo>
                    <a:pt x="1367" y="3046"/>
                  </a:lnTo>
                  <a:cubicBezTo>
                    <a:pt x="1367" y="3035"/>
                    <a:pt x="1372" y="3027"/>
                    <a:pt x="1373" y="3019"/>
                  </a:cubicBezTo>
                  <a:lnTo>
                    <a:pt x="1373" y="3019"/>
                  </a:lnTo>
                  <a:cubicBezTo>
                    <a:pt x="1374" y="3008"/>
                    <a:pt x="1366" y="3002"/>
                    <a:pt x="1367" y="2992"/>
                  </a:cubicBezTo>
                  <a:lnTo>
                    <a:pt x="1367" y="2992"/>
                  </a:lnTo>
                  <a:cubicBezTo>
                    <a:pt x="1368" y="2983"/>
                    <a:pt x="1375" y="2979"/>
                    <a:pt x="1380" y="2971"/>
                  </a:cubicBezTo>
                  <a:lnTo>
                    <a:pt x="1380" y="2971"/>
                  </a:lnTo>
                  <a:cubicBezTo>
                    <a:pt x="1392" y="2951"/>
                    <a:pt x="1391" y="2935"/>
                    <a:pt x="1386" y="2913"/>
                  </a:cubicBezTo>
                  <a:lnTo>
                    <a:pt x="1386" y="2913"/>
                  </a:lnTo>
                  <a:cubicBezTo>
                    <a:pt x="1354" y="2901"/>
                    <a:pt x="1396" y="2846"/>
                    <a:pt x="1398" y="2831"/>
                  </a:cubicBezTo>
                  <a:lnTo>
                    <a:pt x="1398" y="2831"/>
                  </a:lnTo>
                  <a:cubicBezTo>
                    <a:pt x="1400" y="2811"/>
                    <a:pt x="1391" y="2799"/>
                    <a:pt x="1400" y="2781"/>
                  </a:cubicBezTo>
                  <a:lnTo>
                    <a:pt x="1400" y="2781"/>
                  </a:lnTo>
                  <a:cubicBezTo>
                    <a:pt x="1406" y="2770"/>
                    <a:pt x="1419" y="2760"/>
                    <a:pt x="1423" y="2747"/>
                  </a:cubicBezTo>
                  <a:lnTo>
                    <a:pt x="1423" y="2747"/>
                  </a:lnTo>
                  <a:cubicBezTo>
                    <a:pt x="1435" y="2714"/>
                    <a:pt x="1403" y="2676"/>
                    <a:pt x="1416" y="2646"/>
                  </a:cubicBezTo>
                  <a:lnTo>
                    <a:pt x="1416" y="2646"/>
                  </a:lnTo>
                  <a:cubicBezTo>
                    <a:pt x="1424" y="2630"/>
                    <a:pt x="1442" y="2634"/>
                    <a:pt x="1455" y="2640"/>
                  </a:cubicBezTo>
                  <a:lnTo>
                    <a:pt x="1455" y="2640"/>
                  </a:lnTo>
                  <a:cubicBezTo>
                    <a:pt x="1475" y="2652"/>
                    <a:pt x="1479" y="2655"/>
                    <a:pt x="1504" y="2656"/>
                  </a:cubicBezTo>
                  <a:lnTo>
                    <a:pt x="1504" y="2656"/>
                  </a:lnTo>
                  <a:cubicBezTo>
                    <a:pt x="1527" y="2657"/>
                    <a:pt x="1526" y="2666"/>
                    <a:pt x="1540" y="2681"/>
                  </a:cubicBezTo>
                  <a:lnTo>
                    <a:pt x="1540" y="2681"/>
                  </a:lnTo>
                  <a:cubicBezTo>
                    <a:pt x="1557" y="2702"/>
                    <a:pt x="1556" y="2690"/>
                    <a:pt x="1569" y="2677"/>
                  </a:cubicBezTo>
                  <a:lnTo>
                    <a:pt x="1569" y="2677"/>
                  </a:lnTo>
                  <a:cubicBezTo>
                    <a:pt x="1582" y="2664"/>
                    <a:pt x="1596" y="2673"/>
                    <a:pt x="1609" y="2666"/>
                  </a:cubicBezTo>
                  <a:lnTo>
                    <a:pt x="1609" y="2666"/>
                  </a:lnTo>
                  <a:cubicBezTo>
                    <a:pt x="1618" y="2660"/>
                    <a:pt x="1618" y="2652"/>
                    <a:pt x="1617" y="2643"/>
                  </a:cubicBezTo>
                  <a:lnTo>
                    <a:pt x="1617" y="2643"/>
                  </a:lnTo>
                  <a:cubicBezTo>
                    <a:pt x="1617" y="2644"/>
                    <a:pt x="1617" y="2645"/>
                    <a:pt x="1616" y="2646"/>
                  </a:cubicBezTo>
                  <a:lnTo>
                    <a:pt x="1616" y="2646"/>
                  </a:lnTo>
                  <a:cubicBezTo>
                    <a:pt x="1616" y="2643"/>
                    <a:pt x="1616" y="2640"/>
                    <a:pt x="1616" y="2637"/>
                  </a:cubicBezTo>
                  <a:lnTo>
                    <a:pt x="1616" y="2637"/>
                  </a:lnTo>
                  <a:cubicBezTo>
                    <a:pt x="1616" y="2639"/>
                    <a:pt x="1617" y="2642"/>
                    <a:pt x="1617" y="2643"/>
                  </a:cubicBezTo>
                  <a:lnTo>
                    <a:pt x="1617" y="2643"/>
                  </a:lnTo>
                  <a:cubicBezTo>
                    <a:pt x="1618" y="2637"/>
                    <a:pt x="1620" y="2630"/>
                    <a:pt x="1620" y="2624"/>
                  </a:cubicBezTo>
                  <a:lnTo>
                    <a:pt x="1620" y="2652"/>
                  </a:lnTo>
                  <a:lnTo>
                    <a:pt x="1675" y="2327"/>
                  </a:lnTo>
                  <a:lnTo>
                    <a:pt x="2012" y="334"/>
                  </a:lnTo>
                  <a:lnTo>
                    <a:pt x="2012" y="334"/>
                  </a:lnTo>
                  <a:cubicBezTo>
                    <a:pt x="1717" y="291"/>
                    <a:pt x="1435" y="242"/>
                    <a:pt x="1168" y="19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8394B38A-7852-B245-AE27-2D60AFC3A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9186" y="4170680"/>
              <a:ext cx="1437272" cy="1192445"/>
            </a:xfrm>
            <a:custGeom>
              <a:avLst/>
              <a:gdLst>
                <a:gd name="T0" fmla="*/ 212 w 2200"/>
                <a:gd name="T1" fmla="*/ 144 h 1826"/>
                <a:gd name="T2" fmla="*/ 212 w 2200"/>
                <a:gd name="T3" fmla="*/ 144 h 1826"/>
                <a:gd name="T4" fmla="*/ 63 w 2200"/>
                <a:gd name="T5" fmla="*/ 1156 h 1826"/>
                <a:gd name="T6" fmla="*/ 0 w 2200"/>
                <a:gd name="T7" fmla="*/ 1578 h 1826"/>
                <a:gd name="T8" fmla="*/ 0 w 2200"/>
                <a:gd name="T9" fmla="*/ 1578 h 1826"/>
                <a:gd name="T10" fmla="*/ 595 w 2200"/>
                <a:gd name="T11" fmla="*/ 1663 h 1826"/>
                <a:gd name="T12" fmla="*/ 595 w 2200"/>
                <a:gd name="T13" fmla="*/ 1663 h 1826"/>
                <a:gd name="T14" fmla="*/ 2085 w 2200"/>
                <a:gd name="T15" fmla="*/ 1825 h 1826"/>
                <a:gd name="T16" fmla="*/ 2143 w 2200"/>
                <a:gd name="T17" fmla="*/ 1007 h 1826"/>
                <a:gd name="T18" fmla="*/ 2199 w 2200"/>
                <a:gd name="T19" fmla="*/ 201 h 1826"/>
                <a:gd name="T20" fmla="*/ 234 w 2200"/>
                <a:gd name="T21" fmla="*/ 0 h 1826"/>
                <a:gd name="T22" fmla="*/ 212 w 2200"/>
                <a:gd name="T23" fmla="*/ 144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00" h="1826">
                  <a:moveTo>
                    <a:pt x="212" y="144"/>
                  </a:moveTo>
                  <a:lnTo>
                    <a:pt x="212" y="144"/>
                  </a:lnTo>
                  <a:lnTo>
                    <a:pt x="63" y="1156"/>
                  </a:lnTo>
                  <a:lnTo>
                    <a:pt x="0" y="1578"/>
                  </a:lnTo>
                  <a:lnTo>
                    <a:pt x="0" y="1578"/>
                  </a:lnTo>
                  <a:cubicBezTo>
                    <a:pt x="0" y="1578"/>
                    <a:pt x="246" y="1616"/>
                    <a:pt x="595" y="1663"/>
                  </a:cubicBezTo>
                  <a:lnTo>
                    <a:pt x="595" y="1663"/>
                  </a:lnTo>
                  <a:cubicBezTo>
                    <a:pt x="1025" y="1721"/>
                    <a:pt x="1612" y="1792"/>
                    <a:pt x="2085" y="1825"/>
                  </a:cubicBezTo>
                  <a:lnTo>
                    <a:pt x="2143" y="1007"/>
                  </a:lnTo>
                  <a:lnTo>
                    <a:pt x="2199" y="201"/>
                  </a:lnTo>
                  <a:lnTo>
                    <a:pt x="234" y="0"/>
                  </a:lnTo>
                  <a:lnTo>
                    <a:pt x="212" y="144"/>
                  </a:ln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9D6D5ED3-A34E-0E45-B5BD-C76328AFD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10886" y="6564211"/>
              <a:ext cx="1019627" cy="953379"/>
            </a:xfrm>
            <a:custGeom>
              <a:avLst/>
              <a:gdLst>
                <a:gd name="T0" fmla="*/ 1403 w 1561"/>
                <a:gd name="T1" fmla="*/ 97 h 1461"/>
                <a:gd name="T2" fmla="*/ 1416 w 1561"/>
                <a:gd name="T3" fmla="*/ 70 h 1461"/>
                <a:gd name="T4" fmla="*/ 1419 w 1561"/>
                <a:gd name="T5" fmla="*/ 43 h 1461"/>
                <a:gd name="T6" fmla="*/ 1400 w 1561"/>
                <a:gd name="T7" fmla="*/ 0 h 1461"/>
                <a:gd name="T8" fmla="*/ 0 w 1561"/>
                <a:gd name="T9" fmla="*/ 72 h 1461"/>
                <a:gd name="T10" fmla="*/ 41 w 1561"/>
                <a:gd name="T11" fmla="*/ 1198 h 1461"/>
                <a:gd name="T12" fmla="*/ 47 w 1561"/>
                <a:gd name="T13" fmla="*/ 1205 h 1461"/>
                <a:gd name="T14" fmla="*/ 68 w 1561"/>
                <a:gd name="T15" fmla="*/ 1229 h 1461"/>
                <a:gd name="T16" fmla="*/ 103 w 1561"/>
                <a:gd name="T17" fmla="*/ 1217 h 1461"/>
                <a:gd name="T18" fmla="*/ 130 w 1561"/>
                <a:gd name="T19" fmla="*/ 1209 h 1461"/>
                <a:gd name="T20" fmla="*/ 196 w 1561"/>
                <a:gd name="T21" fmla="*/ 1460 h 1461"/>
                <a:gd name="T22" fmla="*/ 1151 w 1561"/>
                <a:gd name="T23" fmla="*/ 1421 h 1461"/>
                <a:gd name="T24" fmla="*/ 1148 w 1561"/>
                <a:gd name="T25" fmla="*/ 1408 h 1461"/>
                <a:gd name="T26" fmla="*/ 1159 w 1561"/>
                <a:gd name="T27" fmla="*/ 1363 h 1461"/>
                <a:gd name="T28" fmla="*/ 1123 w 1561"/>
                <a:gd name="T29" fmla="*/ 1312 h 1461"/>
                <a:gd name="T30" fmla="*/ 1159 w 1561"/>
                <a:gd name="T31" fmla="*/ 1224 h 1461"/>
                <a:gd name="T32" fmla="*/ 1100 w 1561"/>
                <a:gd name="T33" fmla="*/ 1259 h 1461"/>
                <a:gd name="T34" fmla="*/ 1115 w 1561"/>
                <a:gd name="T35" fmla="*/ 1163 h 1461"/>
                <a:gd name="T36" fmla="*/ 1142 w 1561"/>
                <a:gd name="T37" fmla="*/ 1122 h 1461"/>
                <a:gd name="T38" fmla="*/ 1161 w 1561"/>
                <a:gd name="T39" fmla="*/ 1074 h 1461"/>
                <a:gd name="T40" fmla="*/ 1161 w 1561"/>
                <a:gd name="T41" fmla="*/ 1013 h 1461"/>
                <a:gd name="T42" fmla="*/ 1194 w 1561"/>
                <a:gd name="T43" fmla="*/ 984 h 1461"/>
                <a:gd name="T44" fmla="*/ 1216 w 1561"/>
                <a:gd name="T45" fmla="*/ 899 h 1461"/>
                <a:gd name="T46" fmla="*/ 1258 w 1561"/>
                <a:gd name="T47" fmla="*/ 886 h 1461"/>
                <a:gd name="T48" fmla="*/ 1293 w 1561"/>
                <a:gd name="T49" fmla="*/ 793 h 1461"/>
                <a:gd name="T50" fmla="*/ 1305 w 1561"/>
                <a:gd name="T51" fmla="*/ 764 h 1461"/>
                <a:gd name="T52" fmla="*/ 1325 w 1561"/>
                <a:gd name="T53" fmla="*/ 762 h 1461"/>
                <a:gd name="T54" fmla="*/ 1341 w 1561"/>
                <a:gd name="T55" fmla="*/ 711 h 1461"/>
                <a:gd name="T56" fmla="*/ 1382 w 1561"/>
                <a:gd name="T57" fmla="*/ 609 h 1461"/>
                <a:gd name="T58" fmla="*/ 1386 w 1561"/>
                <a:gd name="T59" fmla="*/ 604 h 1461"/>
                <a:gd name="T60" fmla="*/ 1435 w 1561"/>
                <a:gd name="T61" fmla="*/ 570 h 1461"/>
                <a:gd name="T62" fmla="*/ 1445 w 1561"/>
                <a:gd name="T63" fmla="*/ 519 h 1461"/>
                <a:gd name="T64" fmla="*/ 1440 w 1561"/>
                <a:gd name="T65" fmla="*/ 461 h 1461"/>
                <a:gd name="T66" fmla="*/ 1465 w 1561"/>
                <a:gd name="T67" fmla="*/ 416 h 1461"/>
                <a:gd name="T68" fmla="*/ 1476 w 1561"/>
                <a:gd name="T69" fmla="*/ 353 h 1461"/>
                <a:gd name="T70" fmla="*/ 1501 w 1561"/>
                <a:gd name="T71" fmla="*/ 305 h 1461"/>
                <a:gd name="T72" fmla="*/ 1560 w 1561"/>
                <a:gd name="T73" fmla="*/ 189 h 1461"/>
                <a:gd name="T74" fmla="*/ 1400 w 1561"/>
                <a:gd name="T75" fmla="*/ 201 h 1461"/>
                <a:gd name="T76" fmla="*/ 1403 w 1561"/>
                <a:gd name="T77" fmla="*/ 97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1" h="1461">
                  <a:moveTo>
                    <a:pt x="1403" y="97"/>
                  </a:moveTo>
                  <a:lnTo>
                    <a:pt x="1403" y="97"/>
                  </a:lnTo>
                  <a:cubicBezTo>
                    <a:pt x="1407" y="89"/>
                    <a:pt x="1413" y="80"/>
                    <a:pt x="1416" y="70"/>
                  </a:cubicBezTo>
                  <a:lnTo>
                    <a:pt x="1416" y="70"/>
                  </a:lnTo>
                  <a:cubicBezTo>
                    <a:pt x="1419" y="60"/>
                    <a:pt x="1419" y="53"/>
                    <a:pt x="1419" y="43"/>
                  </a:cubicBezTo>
                  <a:lnTo>
                    <a:pt x="1419" y="43"/>
                  </a:lnTo>
                  <a:cubicBezTo>
                    <a:pt x="1417" y="26"/>
                    <a:pt x="1410" y="12"/>
                    <a:pt x="1401" y="0"/>
                  </a:cubicBezTo>
                  <a:lnTo>
                    <a:pt x="1400" y="0"/>
                  </a:lnTo>
                  <a:lnTo>
                    <a:pt x="1400" y="0"/>
                  </a:lnTo>
                  <a:cubicBezTo>
                    <a:pt x="1359" y="2"/>
                    <a:pt x="247" y="71"/>
                    <a:pt x="0" y="72"/>
                  </a:cubicBezTo>
                  <a:lnTo>
                    <a:pt x="41" y="1198"/>
                  </a:lnTo>
                  <a:lnTo>
                    <a:pt x="41" y="1198"/>
                  </a:lnTo>
                  <a:cubicBezTo>
                    <a:pt x="43" y="1201"/>
                    <a:pt x="45" y="1203"/>
                    <a:pt x="47" y="1205"/>
                  </a:cubicBezTo>
                  <a:lnTo>
                    <a:pt x="47" y="1205"/>
                  </a:lnTo>
                  <a:cubicBezTo>
                    <a:pt x="54" y="1214"/>
                    <a:pt x="57" y="1225"/>
                    <a:pt x="68" y="1229"/>
                  </a:cubicBezTo>
                  <a:lnTo>
                    <a:pt x="68" y="1229"/>
                  </a:lnTo>
                  <a:cubicBezTo>
                    <a:pt x="80" y="1233"/>
                    <a:pt x="91" y="1219"/>
                    <a:pt x="103" y="1217"/>
                  </a:cubicBezTo>
                  <a:lnTo>
                    <a:pt x="103" y="1217"/>
                  </a:lnTo>
                  <a:cubicBezTo>
                    <a:pt x="113" y="1215"/>
                    <a:pt x="120" y="1215"/>
                    <a:pt x="130" y="1209"/>
                  </a:cubicBezTo>
                  <a:lnTo>
                    <a:pt x="130" y="1209"/>
                  </a:lnTo>
                  <a:cubicBezTo>
                    <a:pt x="148" y="1198"/>
                    <a:pt x="168" y="1183"/>
                    <a:pt x="187" y="1191"/>
                  </a:cubicBezTo>
                  <a:lnTo>
                    <a:pt x="196" y="1460"/>
                  </a:lnTo>
                  <a:lnTo>
                    <a:pt x="1151" y="1421"/>
                  </a:lnTo>
                  <a:lnTo>
                    <a:pt x="1151" y="1421"/>
                  </a:lnTo>
                  <a:lnTo>
                    <a:pt x="1151" y="1421"/>
                  </a:lnTo>
                  <a:cubicBezTo>
                    <a:pt x="1150" y="1416"/>
                    <a:pt x="1149" y="1411"/>
                    <a:pt x="1148" y="1408"/>
                  </a:cubicBezTo>
                  <a:lnTo>
                    <a:pt x="1148" y="1408"/>
                  </a:lnTo>
                  <a:cubicBezTo>
                    <a:pt x="1146" y="1390"/>
                    <a:pt x="1151" y="1379"/>
                    <a:pt x="1159" y="1363"/>
                  </a:cubicBezTo>
                  <a:lnTo>
                    <a:pt x="1159" y="1363"/>
                  </a:lnTo>
                  <a:cubicBezTo>
                    <a:pt x="1183" y="1315"/>
                    <a:pt x="1154" y="1335"/>
                    <a:pt x="1123" y="1312"/>
                  </a:cubicBezTo>
                  <a:lnTo>
                    <a:pt x="1123" y="1312"/>
                  </a:lnTo>
                  <a:cubicBezTo>
                    <a:pt x="1123" y="1283"/>
                    <a:pt x="1177" y="1258"/>
                    <a:pt x="1159" y="1224"/>
                  </a:cubicBezTo>
                  <a:lnTo>
                    <a:pt x="1159" y="1224"/>
                  </a:lnTo>
                  <a:cubicBezTo>
                    <a:pt x="1142" y="1193"/>
                    <a:pt x="1117" y="1245"/>
                    <a:pt x="1100" y="1259"/>
                  </a:cubicBezTo>
                  <a:lnTo>
                    <a:pt x="1100" y="1259"/>
                  </a:lnTo>
                  <a:cubicBezTo>
                    <a:pt x="1072" y="1234"/>
                    <a:pt x="1109" y="1191"/>
                    <a:pt x="1115" y="1163"/>
                  </a:cubicBezTo>
                  <a:lnTo>
                    <a:pt x="1115" y="1163"/>
                  </a:lnTo>
                  <a:cubicBezTo>
                    <a:pt x="1121" y="1136"/>
                    <a:pt x="1125" y="1140"/>
                    <a:pt x="1142" y="1122"/>
                  </a:cubicBezTo>
                  <a:lnTo>
                    <a:pt x="1142" y="1122"/>
                  </a:lnTo>
                  <a:cubicBezTo>
                    <a:pt x="1154" y="1109"/>
                    <a:pt x="1159" y="1091"/>
                    <a:pt x="1161" y="1074"/>
                  </a:cubicBezTo>
                  <a:lnTo>
                    <a:pt x="1161" y="1074"/>
                  </a:lnTo>
                  <a:cubicBezTo>
                    <a:pt x="1163" y="1054"/>
                    <a:pt x="1157" y="1032"/>
                    <a:pt x="1161" y="1013"/>
                  </a:cubicBezTo>
                  <a:lnTo>
                    <a:pt x="1161" y="1013"/>
                  </a:lnTo>
                  <a:cubicBezTo>
                    <a:pt x="1167" y="986"/>
                    <a:pt x="1178" y="997"/>
                    <a:pt x="1194" y="984"/>
                  </a:cubicBezTo>
                  <a:lnTo>
                    <a:pt x="1194" y="984"/>
                  </a:lnTo>
                  <a:cubicBezTo>
                    <a:pt x="1218" y="965"/>
                    <a:pt x="1185" y="899"/>
                    <a:pt x="1216" y="899"/>
                  </a:cubicBezTo>
                  <a:lnTo>
                    <a:pt x="1216" y="899"/>
                  </a:lnTo>
                  <a:cubicBezTo>
                    <a:pt x="1220" y="885"/>
                    <a:pt x="1253" y="864"/>
                    <a:pt x="1258" y="886"/>
                  </a:cubicBezTo>
                  <a:lnTo>
                    <a:pt x="1258" y="886"/>
                  </a:lnTo>
                  <a:cubicBezTo>
                    <a:pt x="1288" y="888"/>
                    <a:pt x="1288" y="812"/>
                    <a:pt x="1293" y="793"/>
                  </a:cubicBezTo>
                  <a:lnTo>
                    <a:pt x="1293" y="793"/>
                  </a:lnTo>
                  <a:cubicBezTo>
                    <a:pt x="1295" y="787"/>
                    <a:pt x="1300" y="769"/>
                    <a:pt x="1305" y="764"/>
                  </a:cubicBezTo>
                  <a:lnTo>
                    <a:pt x="1305" y="764"/>
                  </a:lnTo>
                  <a:cubicBezTo>
                    <a:pt x="1314" y="757"/>
                    <a:pt x="1324" y="763"/>
                    <a:pt x="1325" y="762"/>
                  </a:cubicBezTo>
                  <a:lnTo>
                    <a:pt x="1325" y="762"/>
                  </a:lnTo>
                  <a:cubicBezTo>
                    <a:pt x="1342" y="751"/>
                    <a:pt x="1338" y="730"/>
                    <a:pt x="1341" y="711"/>
                  </a:cubicBezTo>
                  <a:lnTo>
                    <a:pt x="1341" y="711"/>
                  </a:lnTo>
                  <a:cubicBezTo>
                    <a:pt x="1347" y="677"/>
                    <a:pt x="1359" y="638"/>
                    <a:pt x="1382" y="609"/>
                  </a:cubicBezTo>
                  <a:lnTo>
                    <a:pt x="1382" y="609"/>
                  </a:lnTo>
                  <a:cubicBezTo>
                    <a:pt x="1384" y="607"/>
                    <a:pt x="1385" y="606"/>
                    <a:pt x="1386" y="604"/>
                  </a:cubicBezTo>
                  <a:lnTo>
                    <a:pt x="1386" y="604"/>
                  </a:lnTo>
                  <a:cubicBezTo>
                    <a:pt x="1400" y="587"/>
                    <a:pt x="1421" y="585"/>
                    <a:pt x="1435" y="570"/>
                  </a:cubicBezTo>
                  <a:lnTo>
                    <a:pt x="1435" y="570"/>
                  </a:lnTo>
                  <a:cubicBezTo>
                    <a:pt x="1452" y="554"/>
                    <a:pt x="1447" y="540"/>
                    <a:pt x="1445" y="519"/>
                  </a:cubicBezTo>
                  <a:lnTo>
                    <a:pt x="1445" y="519"/>
                  </a:lnTo>
                  <a:cubicBezTo>
                    <a:pt x="1443" y="499"/>
                    <a:pt x="1439" y="480"/>
                    <a:pt x="1440" y="461"/>
                  </a:cubicBezTo>
                  <a:lnTo>
                    <a:pt x="1440" y="461"/>
                  </a:lnTo>
                  <a:cubicBezTo>
                    <a:pt x="1440" y="435"/>
                    <a:pt x="1450" y="434"/>
                    <a:pt x="1465" y="416"/>
                  </a:cubicBezTo>
                  <a:lnTo>
                    <a:pt x="1465" y="416"/>
                  </a:lnTo>
                  <a:cubicBezTo>
                    <a:pt x="1482" y="397"/>
                    <a:pt x="1473" y="375"/>
                    <a:pt x="1476" y="353"/>
                  </a:cubicBezTo>
                  <a:lnTo>
                    <a:pt x="1476" y="353"/>
                  </a:lnTo>
                  <a:cubicBezTo>
                    <a:pt x="1480" y="332"/>
                    <a:pt x="1489" y="322"/>
                    <a:pt x="1501" y="305"/>
                  </a:cubicBezTo>
                  <a:lnTo>
                    <a:pt x="1501" y="305"/>
                  </a:lnTo>
                  <a:cubicBezTo>
                    <a:pt x="1527" y="272"/>
                    <a:pt x="1554" y="232"/>
                    <a:pt x="1560" y="189"/>
                  </a:cubicBezTo>
                  <a:lnTo>
                    <a:pt x="1560" y="189"/>
                  </a:lnTo>
                  <a:cubicBezTo>
                    <a:pt x="1508" y="197"/>
                    <a:pt x="1453" y="197"/>
                    <a:pt x="1400" y="201"/>
                  </a:cubicBezTo>
                  <a:lnTo>
                    <a:pt x="1400" y="201"/>
                  </a:lnTo>
                  <a:cubicBezTo>
                    <a:pt x="1347" y="205"/>
                    <a:pt x="1393" y="121"/>
                    <a:pt x="1403" y="97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1E754B79-1CE8-344B-BC82-8B6D6EF14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2803" y="5648276"/>
              <a:ext cx="1532321" cy="832406"/>
            </a:xfrm>
            <a:custGeom>
              <a:avLst/>
              <a:gdLst>
                <a:gd name="T0" fmla="*/ 2266 w 2346"/>
                <a:gd name="T1" fmla="*/ 351 h 1274"/>
                <a:gd name="T2" fmla="*/ 2266 w 2346"/>
                <a:gd name="T3" fmla="*/ 351 h 1274"/>
                <a:gd name="T4" fmla="*/ 2228 w 2346"/>
                <a:gd name="T5" fmla="*/ 313 h 1274"/>
                <a:gd name="T6" fmla="*/ 2228 w 2346"/>
                <a:gd name="T7" fmla="*/ 313 h 1274"/>
                <a:gd name="T8" fmla="*/ 2191 w 2346"/>
                <a:gd name="T9" fmla="*/ 280 h 1274"/>
                <a:gd name="T10" fmla="*/ 2191 w 2346"/>
                <a:gd name="T11" fmla="*/ 280 h 1274"/>
                <a:gd name="T12" fmla="*/ 2188 w 2346"/>
                <a:gd name="T13" fmla="*/ 236 h 1274"/>
                <a:gd name="T14" fmla="*/ 2188 w 2346"/>
                <a:gd name="T15" fmla="*/ 236 h 1274"/>
                <a:gd name="T16" fmla="*/ 2190 w 2346"/>
                <a:gd name="T17" fmla="*/ 193 h 1274"/>
                <a:gd name="T18" fmla="*/ 2190 w 2346"/>
                <a:gd name="T19" fmla="*/ 193 h 1274"/>
                <a:gd name="T20" fmla="*/ 2204 w 2346"/>
                <a:gd name="T21" fmla="*/ 106 h 1274"/>
                <a:gd name="T22" fmla="*/ 2204 w 2346"/>
                <a:gd name="T23" fmla="*/ 106 h 1274"/>
                <a:gd name="T24" fmla="*/ 2126 w 2346"/>
                <a:gd name="T25" fmla="*/ 81 h 1274"/>
                <a:gd name="T26" fmla="*/ 2126 w 2346"/>
                <a:gd name="T27" fmla="*/ 81 h 1274"/>
                <a:gd name="T28" fmla="*/ 2110 w 2346"/>
                <a:gd name="T29" fmla="*/ 56 h 1274"/>
                <a:gd name="T30" fmla="*/ 2110 w 2346"/>
                <a:gd name="T31" fmla="*/ 56 h 1274"/>
                <a:gd name="T32" fmla="*/ 57 w 2346"/>
                <a:gd name="T33" fmla="*/ 0 h 1274"/>
                <a:gd name="T34" fmla="*/ 0 w 2346"/>
                <a:gd name="T35" fmla="*/ 1207 h 1274"/>
                <a:gd name="T36" fmla="*/ 0 w 2346"/>
                <a:gd name="T37" fmla="*/ 1207 h 1274"/>
                <a:gd name="T38" fmla="*/ 2345 w 2346"/>
                <a:gd name="T39" fmla="*/ 1263 h 1274"/>
                <a:gd name="T40" fmla="*/ 2314 w 2346"/>
                <a:gd name="T41" fmla="*/ 416 h 1274"/>
                <a:gd name="T42" fmla="*/ 2314 w 2346"/>
                <a:gd name="T43" fmla="*/ 416 h 1274"/>
                <a:gd name="T44" fmla="*/ 2266 w 2346"/>
                <a:gd name="T45" fmla="*/ 351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46" h="1274">
                  <a:moveTo>
                    <a:pt x="2266" y="351"/>
                  </a:moveTo>
                  <a:lnTo>
                    <a:pt x="2266" y="351"/>
                  </a:lnTo>
                  <a:cubicBezTo>
                    <a:pt x="2253" y="339"/>
                    <a:pt x="2241" y="325"/>
                    <a:pt x="2228" y="313"/>
                  </a:cubicBezTo>
                  <a:lnTo>
                    <a:pt x="2228" y="313"/>
                  </a:lnTo>
                  <a:cubicBezTo>
                    <a:pt x="2216" y="302"/>
                    <a:pt x="2198" y="296"/>
                    <a:pt x="2191" y="280"/>
                  </a:cubicBezTo>
                  <a:lnTo>
                    <a:pt x="2191" y="280"/>
                  </a:lnTo>
                  <a:cubicBezTo>
                    <a:pt x="2183" y="267"/>
                    <a:pt x="2189" y="251"/>
                    <a:pt x="2188" y="236"/>
                  </a:cubicBezTo>
                  <a:lnTo>
                    <a:pt x="2188" y="236"/>
                  </a:lnTo>
                  <a:cubicBezTo>
                    <a:pt x="2187" y="221"/>
                    <a:pt x="2183" y="208"/>
                    <a:pt x="2190" y="193"/>
                  </a:cubicBezTo>
                  <a:lnTo>
                    <a:pt x="2190" y="193"/>
                  </a:lnTo>
                  <a:cubicBezTo>
                    <a:pt x="2202" y="166"/>
                    <a:pt x="2224" y="136"/>
                    <a:pt x="2204" y="106"/>
                  </a:cubicBezTo>
                  <a:lnTo>
                    <a:pt x="2204" y="106"/>
                  </a:lnTo>
                  <a:cubicBezTo>
                    <a:pt x="2185" y="76"/>
                    <a:pt x="2151" y="106"/>
                    <a:pt x="2126" y="81"/>
                  </a:cubicBezTo>
                  <a:lnTo>
                    <a:pt x="2126" y="81"/>
                  </a:lnTo>
                  <a:cubicBezTo>
                    <a:pt x="2118" y="75"/>
                    <a:pt x="2113" y="66"/>
                    <a:pt x="2110" y="56"/>
                  </a:cubicBezTo>
                  <a:lnTo>
                    <a:pt x="2110" y="56"/>
                  </a:lnTo>
                  <a:cubicBezTo>
                    <a:pt x="1544" y="93"/>
                    <a:pt x="359" y="20"/>
                    <a:pt x="57" y="0"/>
                  </a:cubicBezTo>
                  <a:lnTo>
                    <a:pt x="0" y="1207"/>
                  </a:lnTo>
                  <a:lnTo>
                    <a:pt x="0" y="1207"/>
                  </a:lnTo>
                  <a:cubicBezTo>
                    <a:pt x="1248" y="1273"/>
                    <a:pt x="2208" y="1264"/>
                    <a:pt x="2345" y="1263"/>
                  </a:cubicBezTo>
                  <a:lnTo>
                    <a:pt x="2314" y="416"/>
                  </a:lnTo>
                  <a:lnTo>
                    <a:pt x="2314" y="416"/>
                  </a:lnTo>
                  <a:cubicBezTo>
                    <a:pt x="2318" y="387"/>
                    <a:pt x="2284" y="368"/>
                    <a:pt x="2266" y="351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66FCAE41-A01E-1745-B9C8-54095CEBA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5571" y="6564211"/>
              <a:ext cx="2865902" cy="2785252"/>
            </a:xfrm>
            <a:custGeom>
              <a:avLst/>
              <a:gdLst>
                <a:gd name="T0" fmla="*/ 4351 w 4389"/>
                <a:gd name="T1" fmla="*/ 2088 h 4264"/>
                <a:gd name="T2" fmla="*/ 4288 w 4389"/>
                <a:gd name="T3" fmla="*/ 1984 h 4264"/>
                <a:gd name="T4" fmla="*/ 4190 w 4389"/>
                <a:gd name="T5" fmla="*/ 1190 h 4264"/>
                <a:gd name="T6" fmla="*/ 4050 w 4389"/>
                <a:gd name="T7" fmla="*/ 1204 h 4264"/>
                <a:gd name="T8" fmla="*/ 3926 w 4389"/>
                <a:gd name="T9" fmla="*/ 1127 h 4264"/>
                <a:gd name="T10" fmla="*/ 3783 w 4389"/>
                <a:gd name="T11" fmla="*/ 1093 h 4264"/>
                <a:gd name="T12" fmla="*/ 3434 w 4389"/>
                <a:gd name="T13" fmla="*/ 1127 h 4264"/>
                <a:gd name="T14" fmla="*/ 3238 w 4389"/>
                <a:gd name="T15" fmla="*/ 1108 h 4264"/>
                <a:gd name="T16" fmla="*/ 3042 w 4389"/>
                <a:gd name="T17" fmla="*/ 1100 h 4264"/>
                <a:gd name="T18" fmla="*/ 2870 w 4389"/>
                <a:gd name="T19" fmla="*/ 1029 h 4264"/>
                <a:gd name="T20" fmla="*/ 2722 w 4389"/>
                <a:gd name="T21" fmla="*/ 995 h 4264"/>
                <a:gd name="T22" fmla="*/ 2569 w 4389"/>
                <a:gd name="T23" fmla="*/ 980 h 4264"/>
                <a:gd name="T24" fmla="*/ 2340 w 4389"/>
                <a:gd name="T25" fmla="*/ 873 h 4264"/>
                <a:gd name="T26" fmla="*/ 2248 w 4389"/>
                <a:gd name="T27" fmla="*/ 796 h 4264"/>
                <a:gd name="T28" fmla="*/ 5 w 4389"/>
                <a:gd name="T29" fmla="*/ 1701 h 4264"/>
                <a:gd name="T30" fmla="*/ 17 w 4389"/>
                <a:gd name="T31" fmla="*/ 1714 h 4264"/>
                <a:gd name="T32" fmla="*/ 59 w 4389"/>
                <a:gd name="T33" fmla="*/ 1758 h 4264"/>
                <a:gd name="T34" fmla="*/ 233 w 4389"/>
                <a:gd name="T35" fmla="*/ 1969 h 4264"/>
                <a:gd name="T36" fmla="*/ 361 w 4389"/>
                <a:gd name="T37" fmla="*/ 2144 h 4264"/>
                <a:gd name="T38" fmla="*/ 531 w 4389"/>
                <a:gd name="T39" fmla="*/ 2279 h 4264"/>
                <a:gd name="T40" fmla="*/ 623 w 4389"/>
                <a:gd name="T41" fmla="*/ 2611 h 4264"/>
                <a:gd name="T42" fmla="*/ 933 w 4389"/>
                <a:gd name="T43" fmla="*/ 2889 h 4264"/>
                <a:gd name="T44" fmla="*/ 1212 w 4389"/>
                <a:gd name="T45" fmla="*/ 2817 h 4264"/>
                <a:gd name="T46" fmla="*/ 1445 w 4389"/>
                <a:gd name="T47" fmla="*/ 2649 h 4264"/>
                <a:gd name="T48" fmla="*/ 1566 w 4389"/>
                <a:gd name="T49" fmla="*/ 2665 h 4264"/>
                <a:gd name="T50" fmla="*/ 1705 w 4389"/>
                <a:gd name="T51" fmla="*/ 2695 h 4264"/>
                <a:gd name="T52" fmla="*/ 1862 w 4389"/>
                <a:gd name="T53" fmla="*/ 2840 h 4264"/>
                <a:gd name="T54" fmla="*/ 1964 w 4389"/>
                <a:gd name="T55" fmla="*/ 2980 h 4264"/>
                <a:gd name="T56" fmla="*/ 2032 w 4389"/>
                <a:gd name="T57" fmla="*/ 3120 h 4264"/>
                <a:gd name="T58" fmla="*/ 2121 w 4389"/>
                <a:gd name="T59" fmla="*/ 3305 h 4264"/>
                <a:gd name="T60" fmla="*/ 2204 w 4389"/>
                <a:gd name="T61" fmla="*/ 3413 h 4264"/>
                <a:gd name="T62" fmla="*/ 2339 w 4389"/>
                <a:gd name="T63" fmla="*/ 3595 h 4264"/>
                <a:gd name="T64" fmla="*/ 2371 w 4389"/>
                <a:gd name="T65" fmla="*/ 3739 h 4264"/>
                <a:gd name="T66" fmla="*/ 2440 w 4389"/>
                <a:gd name="T67" fmla="*/ 3896 h 4264"/>
                <a:gd name="T68" fmla="*/ 2478 w 4389"/>
                <a:gd name="T69" fmla="*/ 4027 h 4264"/>
                <a:gd name="T70" fmla="*/ 2638 w 4389"/>
                <a:gd name="T71" fmla="*/ 4128 h 4264"/>
                <a:gd name="T72" fmla="*/ 2746 w 4389"/>
                <a:gd name="T73" fmla="*/ 4114 h 4264"/>
                <a:gd name="T74" fmla="*/ 2864 w 4389"/>
                <a:gd name="T75" fmla="*/ 4189 h 4264"/>
                <a:gd name="T76" fmla="*/ 3040 w 4389"/>
                <a:gd name="T77" fmla="*/ 4234 h 4264"/>
                <a:gd name="T78" fmla="*/ 3141 w 4389"/>
                <a:gd name="T79" fmla="*/ 4230 h 4264"/>
                <a:gd name="T80" fmla="*/ 3070 w 4389"/>
                <a:gd name="T81" fmla="*/ 4044 h 4264"/>
                <a:gd name="T82" fmla="*/ 3129 w 4389"/>
                <a:gd name="T83" fmla="*/ 3956 h 4264"/>
                <a:gd name="T84" fmla="*/ 3054 w 4389"/>
                <a:gd name="T85" fmla="*/ 3717 h 4264"/>
                <a:gd name="T86" fmla="*/ 3059 w 4389"/>
                <a:gd name="T87" fmla="*/ 3467 h 4264"/>
                <a:gd name="T88" fmla="*/ 3199 w 4389"/>
                <a:gd name="T89" fmla="*/ 3353 h 4264"/>
                <a:gd name="T90" fmla="*/ 3168 w 4389"/>
                <a:gd name="T91" fmla="*/ 3404 h 4264"/>
                <a:gd name="T92" fmla="*/ 3174 w 4389"/>
                <a:gd name="T93" fmla="*/ 3434 h 4264"/>
                <a:gd name="T94" fmla="*/ 3335 w 4389"/>
                <a:gd name="T95" fmla="*/ 3287 h 4264"/>
                <a:gd name="T96" fmla="*/ 3475 w 4389"/>
                <a:gd name="T97" fmla="*/ 3131 h 4264"/>
                <a:gd name="T98" fmla="*/ 3564 w 4389"/>
                <a:gd name="T99" fmla="*/ 3207 h 4264"/>
                <a:gd name="T100" fmla="*/ 3832 w 4389"/>
                <a:gd name="T101" fmla="*/ 3024 h 4264"/>
                <a:gd name="T102" fmla="*/ 3931 w 4389"/>
                <a:gd name="T103" fmla="*/ 2871 h 4264"/>
                <a:gd name="T104" fmla="*/ 3890 w 4389"/>
                <a:gd name="T105" fmla="*/ 2709 h 4264"/>
                <a:gd name="T106" fmla="*/ 4107 w 4389"/>
                <a:gd name="T107" fmla="*/ 2818 h 4264"/>
                <a:gd name="T108" fmla="*/ 4324 w 4389"/>
                <a:gd name="T109" fmla="*/ 2733 h 4264"/>
                <a:gd name="T110" fmla="*/ 4355 w 4389"/>
                <a:gd name="T111" fmla="*/ 2640 h 4264"/>
                <a:gd name="T112" fmla="*/ 4344 w 4389"/>
                <a:gd name="T113" fmla="*/ 2443 h 4264"/>
                <a:gd name="T114" fmla="*/ 4372 w 4389"/>
                <a:gd name="T115" fmla="*/ 2313 h 4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89" h="4264">
                  <a:moveTo>
                    <a:pt x="4369" y="2234"/>
                  </a:moveTo>
                  <a:lnTo>
                    <a:pt x="4369" y="2234"/>
                  </a:lnTo>
                  <a:cubicBezTo>
                    <a:pt x="4366" y="2228"/>
                    <a:pt x="4363" y="2220"/>
                    <a:pt x="4362" y="2214"/>
                  </a:cubicBezTo>
                  <a:lnTo>
                    <a:pt x="4362" y="2214"/>
                  </a:lnTo>
                  <a:cubicBezTo>
                    <a:pt x="4360" y="2206"/>
                    <a:pt x="4362" y="2200"/>
                    <a:pt x="4363" y="2192"/>
                  </a:cubicBezTo>
                  <a:lnTo>
                    <a:pt x="4363" y="2192"/>
                  </a:lnTo>
                  <a:cubicBezTo>
                    <a:pt x="4365" y="2170"/>
                    <a:pt x="4374" y="2149"/>
                    <a:pt x="4369" y="2128"/>
                  </a:cubicBezTo>
                  <a:lnTo>
                    <a:pt x="4369" y="2128"/>
                  </a:lnTo>
                  <a:cubicBezTo>
                    <a:pt x="4366" y="2114"/>
                    <a:pt x="4359" y="2100"/>
                    <a:pt x="4351" y="2088"/>
                  </a:cubicBezTo>
                  <a:lnTo>
                    <a:pt x="4351" y="2088"/>
                  </a:lnTo>
                  <a:cubicBezTo>
                    <a:pt x="4344" y="2076"/>
                    <a:pt x="4332" y="2066"/>
                    <a:pt x="4325" y="2054"/>
                  </a:cubicBezTo>
                  <a:lnTo>
                    <a:pt x="4325" y="2054"/>
                  </a:lnTo>
                  <a:cubicBezTo>
                    <a:pt x="4321" y="2048"/>
                    <a:pt x="4317" y="2040"/>
                    <a:pt x="4314" y="2034"/>
                  </a:cubicBezTo>
                  <a:lnTo>
                    <a:pt x="4314" y="2034"/>
                  </a:lnTo>
                  <a:cubicBezTo>
                    <a:pt x="4309" y="2029"/>
                    <a:pt x="4305" y="2024"/>
                    <a:pt x="4300" y="2017"/>
                  </a:cubicBezTo>
                  <a:lnTo>
                    <a:pt x="4300" y="2017"/>
                  </a:lnTo>
                  <a:cubicBezTo>
                    <a:pt x="4294" y="2007"/>
                    <a:pt x="4292" y="1996"/>
                    <a:pt x="4288" y="1984"/>
                  </a:cubicBezTo>
                  <a:lnTo>
                    <a:pt x="4288" y="1984"/>
                  </a:lnTo>
                  <a:cubicBezTo>
                    <a:pt x="4285" y="1974"/>
                    <a:pt x="4288" y="1960"/>
                    <a:pt x="4282" y="1953"/>
                  </a:cubicBezTo>
                  <a:lnTo>
                    <a:pt x="4282" y="1953"/>
                  </a:lnTo>
                  <a:cubicBezTo>
                    <a:pt x="4269" y="1938"/>
                    <a:pt x="4261" y="1935"/>
                    <a:pt x="4259" y="1913"/>
                  </a:cubicBezTo>
                  <a:lnTo>
                    <a:pt x="4259" y="1913"/>
                  </a:lnTo>
                  <a:cubicBezTo>
                    <a:pt x="4257" y="1895"/>
                    <a:pt x="4254" y="1897"/>
                    <a:pt x="4241" y="1885"/>
                  </a:cubicBezTo>
                  <a:lnTo>
                    <a:pt x="4241" y="1885"/>
                  </a:lnTo>
                  <a:cubicBezTo>
                    <a:pt x="4227" y="1871"/>
                    <a:pt x="4209" y="1844"/>
                    <a:pt x="4211" y="1823"/>
                  </a:cubicBezTo>
                  <a:lnTo>
                    <a:pt x="4199" y="1459"/>
                  </a:lnTo>
                  <a:lnTo>
                    <a:pt x="4190" y="1190"/>
                  </a:lnTo>
                  <a:lnTo>
                    <a:pt x="4190" y="1190"/>
                  </a:lnTo>
                  <a:cubicBezTo>
                    <a:pt x="4171" y="1182"/>
                    <a:pt x="4151" y="1197"/>
                    <a:pt x="4133" y="1208"/>
                  </a:cubicBezTo>
                  <a:lnTo>
                    <a:pt x="4133" y="1208"/>
                  </a:lnTo>
                  <a:cubicBezTo>
                    <a:pt x="4123" y="1214"/>
                    <a:pt x="4116" y="1214"/>
                    <a:pt x="4106" y="1216"/>
                  </a:cubicBezTo>
                  <a:lnTo>
                    <a:pt x="4106" y="1216"/>
                  </a:lnTo>
                  <a:cubicBezTo>
                    <a:pt x="4094" y="1218"/>
                    <a:pt x="4083" y="1232"/>
                    <a:pt x="4071" y="1228"/>
                  </a:cubicBezTo>
                  <a:lnTo>
                    <a:pt x="4071" y="1228"/>
                  </a:lnTo>
                  <a:cubicBezTo>
                    <a:pt x="4060" y="1224"/>
                    <a:pt x="4057" y="1213"/>
                    <a:pt x="4050" y="1204"/>
                  </a:cubicBezTo>
                  <a:lnTo>
                    <a:pt x="4050" y="1204"/>
                  </a:lnTo>
                  <a:cubicBezTo>
                    <a:pt x="4048" y="1202"/>
                    <a:pt x="4046" y="1200"/>
                    <a:pt x="4044" y="1197"/>
                  </a:cubicBezTo>
                  <a:lnTo>
                    <a:pt x="4044" y="1197"/>
                  </a:lnTo>
                  <a:cubicBezTo>
                    <a:pt x="4041" y="1194"/>
                    <a:pt x="4037" y="1190"/>
                    <a:pt x="4033" y="1187"/>
                  </a:cubicBezTo>
                  <a:lnTo>
                    <a:pt x="4033" y="1187"/>
                  </a:lnTo>
                  <a:cubicBezTo>
                    <a:pt x="4026" y="1178"/>
                    <a:pt x="4019" y="1169"/>
                    <a:pt x="4007" y="1163"/>
                  </a:cubicBezTo>
                  <a:lnTo>
                    <a:pt x="4007" y="1163"/>
                  </a:lnTo>
                  <a:cubicBezTo>
                    <a:pt x="3994" y="1155"/>
                    <a:pt x="3989" y="1158"/>
                    <a:pt x="3975" y="1157"/>
                  </a:cubicBezTo>
                  <a:lnTo>
                    <a:pt x="3975" y="1157"/>
                  </a:lnTo>
                  <a:cubicBezTo>
                    <a:pt x="3952" y="1157"/>
                    <a:pt x="3946" y="1132"/>
                    <a:pt x="3926" y="1127"/>
                  </a:cubicBezTo>
                  <a:lnTo>
                    <a:pt x="3926" y="1127"/>
                  </a:lnTo>
                  <a:cubicBezTo>
                    <a:pt x="3916" y="1124"/>
                    <a:pt x="3906" y="1132"/>
                    <a:pt x="3898" y="1130"/>
                  </a:cubicBezTo>
                  <a:lnTo>
                    <a:pt x="3898" y="1130"/>
                  </a:lnTo>
                  <a:cubicBezTo>
                    <a:pt x="3888" y="1128"/>
                    <a:pt x="3879" y="1117"/>
                    <a:pt x="3871" y="1113"/>
                  </a:cubicBezTo>
                  <a:lnTo>
                    <a:pt x="3871" y="1113"/>
                  </a:lnTo>
                  <a:cubicBezTo>
                    <a:pt x="3857" y="1104"/>
                    <a:pt x="3834" y="1094"/>
                    <a:pt x="3818" y="1092"/>
                  </a:cubicBezTo>
                  <a:lnTo>
                    <a:pt x="3818" y="1092"/>
                  </a:lnTo>
                  <a:cubicBezTo>
                    <a:pt x="3807" y="1090"/>
                    <a:pt x="3794" y="1090"/>
                    <a:pt x="3783" y="1093"/>
                  </a:cubicBezTo>
                  <a:lnTo>
                    <a:pt x="3783" y="1093"/>
                  </a:lnTo>
                  <a:cubicBezTo>
                    <a:pt x="3770" y="1098"/>
                    <a:pt x="3764" y="1109"/>
                    <a:pt x="3750" y="1113"/>
                  </a:cubicBezTo>
                  <a:lnTo>
                    <a:pt x="3750" y="1113"/>
                  </a:lnTo>
                  <a:cubicBezTo>
                    <a:pt x="3728" y="1117"/>
                    <a:pt x="3717" y="1093"/>
                    <a:pt x="3693" y="1096"/>
                  </a:cubicBezTo>
                  <a:lnTo>
                    <a:pt x="3693" y="1096"/>
                  </a:lnTo>
                  <a:cubicBezTo>
                    <a:pt x="3656" y="1099"/>
                    <a:pt x="3618" y="1109"/>
                    <a:pt x="3580" y="1115"/>
                  </a:cubicBezTo>
                  <a:lnTo>
                    <a:pt x="3580" y="1115"/>
                  </a:lnTo>
                  <a:cubicBezTo>
                    <a:pt x="3558" y="1119"/>
                    <a:pt x="3532" y="1123"/>
                    <a:pt x="3508" y="1123"/>
                  </a:cubicBezTo>
                  <a:lnTo>
                    <a:pt x="3508" y="1123"/>
                  </a:lnTo>
                  <a:cubicBezTo>
                    <a:pt x="3482" y="1122"/>
                    <a:pt x="3460" y="1124"/>
                    <a:pt x="3434" y="1127"/>
                  </a:cubicBezTo>
                  <a:lnTo>
                    <a:pt x="3434" y="1127"/>
                  </a:lnTo>
                  <a:cubicBezTo>
                    <a:pt x="3407" y="1131"/>
                    <a:pt x="3393" y="1132"/>
                    <a:pt x="3370" y="1116"/>
                  </a:cubicBezTo>
                  <a:lnTo>
                    <a:pt x="3370" y="1116"/>
                  </a:lnTo>
                  <a:cubicBezTo>
                    <a:pt x="3351" y="1103"/>
                    <a:pt x="3328" y="1106"/>
                    <a:pt x="3306" y="1111"/>
                  </a:cubicBezTo>
                  <a:lnTo>
                    <a:pt x="3306" y="1111"/>
                  </a:lnTo>
                  <a:cubicBezTo>
                    <a:pt x="3294" y="1114"/>
                    <a:pt x="3282" y="1123"/>
                    <a:pt x="3270" y="1123"/>
                  </a:cubicBezTo>
                  <a:lnTo>
                    <a:pt x="3270" y="1123"/>
                  </a:lnTo>
                  <a:cubicBezTo>
                    <a:pt x="3254" y="1122"/>
                    <a:pt x="3256" y="1107"/>
                    <a:pt x="3238" y="1108"/>
                  </a:cubicBezTo>
                  <a:lnTo>
                    <a:pt x="3238" y="1108"/>
                  </a:lnTo>
                  <a:cubicBezTo>
                    <a:pt x="3226" y="1110"/>
                    <a:pt x="3216" y="1112"/>
                    <a:pt x="3203" y="1109"/>
                  </a:cubicBezTo>
                  <a:lnTo>
                    <a:pt x="3203" y="1109"/>
                  </a:lnTo>
                  <a:cubicBezTo>
                    <a:pt x="3192" y="1106"/>
                    <a:pt x="3185" y="1100"/>
                    <a:pt x="3175" y="1102"/>
                  </a:cubicBezTo>
                  <a:lnTo>
                    <a:pt x="3175" y="1102"/>
                  </a:lnTo>
                  <a:cubicBezTo>
                    <a:pt x="3153" y="1106"/>
                    <a:pt x="3142" y="1129"/>
                    <a:pt x="3121" y="1134"/>
                  </a:cubicBezTo>
                  <a:lnTo>
                    <a:pt x="3121" y="1134"/>
                  </a:lnTo>
                  <a:cubicBezTo>
                    <a:pt x="3103" y="1138"/>
                    <a:pt x="3075" y="1140"/>
                    <a:pt x="3063" y="1124"/>
                  </a:cubicBezTo>
                  <a:lnTo>
                    <a:pt x="3063" y="1124"/>
                  </a:lnTo>
                  <a:cubicBezTo>
                    <a:pt x="3057" y="1114"/>
                    <a:pt x="3050" y="1109"/>
                    <a:pt x="3042" y="1100"/>
                  </a:cubicBezTo>
                  <a:lnTo>
                    <a:pt x="3042" y="1100"/>
                  </a:lnTo>
                  <a:cubicBezTo>
                    <a:pt x="3025" y="1082"/>
                    <a:pt x="3020" y="1064"/>
                    <a:pt x="2995" y="1087"/>
                  </a:cubicBezTo>
                  <a:lnTo>
                    <a:pt x="2995" y="1087"/>
                  </a:lnTo>
                  <a:cubicBezTo>
                    <a:pt x="2982" y="1099"/>
                    <a:pt x="2959" y="1127"/>
                    <a:pt x="2938" y="1120"/>
                  </a:cubicBezTo>
                  <a:lnTo>
                    <a:pt x="2938" y="1120"/>
                  </a:lnTo>
                  <a:cubicBezTo>
                    <a:pt x="2919" y="1113"/>
                    <a:pt x="2909" y="1077"/>
                    <a:pt x="2896" y="1063"/>
                  </a:cubicBezTo>
                  <a:lnTo>
                    <a:pt x="2896" y="1063"/>
                  </a:lnTo>
                  <a:cubicBezTo>
                    <a:pt x="2888" y="1053"/>
                    <a:pt x="2882" y="1034"/>
                    <a:pt x="2870" y="1029"/>
                  </a:cubicBezTo>
                  <a:lnTo>
                    <a:pt x="2870" y="1029"/>
                  </a:lnTo>
                  <a:cubicBezTo>
                    <a:pt x="2858" y="1024"/>
                    <a:pt x="2853" y="1032"/>
                    <a:pt x="2843" y="1036"/>
                  </a:cubicBezTo>
                  <a:lnTo>
                    <a:pt x="2843" y="1036"/>
                  </a:lnTo>
                  <a:cubicBezTo>
                    <a:pt x="2832" y="1041"/>
                    <a:pt x="2828" y="1036"/>
                    <a:pt x="2816" y="1031"/>
                  </a:cubicBezTo>
                  <a:lnTo>
                    <a:pt x="2816" y="1031"/>
                  </a:lnTo>
                  <a:cubicBezTo>
                    <a:pt x="2805" y="1026"/>
                    <a:pt x="2794" y="1033"/>
                    <a:pt x="2784" y="1028"/>
                  </a:cubicBezTo>
                  <a:lnTo>
                    <a:pt x="2784" y="1028"/>
                  </a:lnTo>
                  <a:cubicBezTo>
                    <a:pt x="2770" y="1034"/>
                    <a:pt x="2749" y="1020"/>
                    <a:pt x="2740" y="1011"/>
                  </a:cubicBezTo>
                  <a:lnTo>
                    <a:pt x="2740" y="1011"/>
                  </a:lnTo>
                  <a:cubicBezTo>
                    <a:pt x="2734" y="1005"/>
                    <a:pt x="2731" y="998"/>
                    <a:pt x="2722" y="995"/>
                  </a:cubicBezTo>
                  <a:lnTo>
                    <a:pt x="2722" y="995"/>
                  </a:lnTo>
                  <a:cubicBezTo>
                    <a:pt x="2714" y="992"/>
                    <a:pt x="2708" y="998"/>
                    <a:pt x="2700" y="997"/>
                  </a:cubicBezTo>
                  <a:lnTo>
                    <a:pt x="2700" y="997"/>
                  </a:lnTo>
                  <a:cubicBezTo>
                    <a:pt x="2682" y="985"/>
                    <a:pt x="2659" y="996"/>
                    <a:pt x="2638" y="991"/>
                  </a:cubicBezTo>
                  <a:lnTo>
                    <a:pt x="2638" y="991"/>
                  </a:lnTo>
                  <a:cubicBezTo>
                    <a:pt x="2628" y="987"/>
                    <a:pt x="2618" y="989"/>
                    <a:pt x="2607" y="986"/>
                  </a:cubicBezTo>
                  <a:lnTo>
                    <a:pt x="2607" y="986"/>
                  </a:lnTo>
                  <a:cubicBezTo>
                    <a:pt x="2594" y="984"/>
                    <a:pt x="2582" y="981"/>
                    <a:pt x="2569" y="980"/>
                  </a:cubicBezTo>
                  <a:lnTo>
                    <a:pt x="2569" y="980"/>
                  </a:lnTo>
                  <a:cubicBezTo>
                    <a:pt x="2557" y="979"/>
                    <a:pt x="2549" y="975"/>
                    <a:pt x="2543" y="962"/>
                  </a:cubicBezTo>
                  <a:lnTo>
                    <a:pt x="2543" y="962"/>
                  </a:lnTo>
                  <a:cubicBezTo>
                    <a:pt x="2532" y="940"/>
                    <a:pt x="2524" y="909"/>
                    <a:pt x="2502" y="894"/>
                  </a:cubicBezTo>
                  <a:lnTo>
                    <a:pt x="2502" y="894"/>
                  </a:lnTo>
                  <a:cubicBezTo>
                    <a:pt x="2476" y="877"/>
                    <a:pt x="2454" y="894"/>
                    <a:pt x="2427" y="891"/>
                  </a:cubicBezTo>
                  <a:lnTo>
                    <a:pt x="2427" y="891"/>
                  </a:lnTo>
                  <a:cubicBezTo>
                    <a:pt x="2405" y="890"/>
                    <a:pt x="2395" y="868"/>
                    <a:pt x="2371" y="871"/>
                  </a:cubicBezTo>
                  <a:lnTo>
                    <a:pt x="2371" y="871"/>
                  </a:lnTo>
                  <a:cubicBezTo>
                    <a:pt x="2358" y="873"/>
                    <a:pt x="2352" y="879"/>
                    <a:pt x="2340" y="873"/>
                  </a:cubicBezTo>
                  <a:lnTo>
                    <a:pt x="2340" y="873"/>
                  </a:lnTo>
                  <a:cubicBezTo>
                    <a:pt x="2326" y="867"/>
                    <a:pt x="2330" y="857"/>
                    <a:pt x="2322" y="847"/>
                  </a:cubicBezTo>
                  <a:lnTo>
                    <a:pt x="2322" y="847"/>
                  </a:lnTo>
                  <a:cubicBezTo>
                    <a:pt x="2313" y="838"/>
                    <a:pt x="2307" y="840"/>
                    <a:pt x="2301" y="827"/>
                  </a:cubicBezTo>
                  <a:lnTo>
                    <a:pt x="2301" y="827"/>
                  </a:lnTo>
                  <a:cubicBezTo>
                    <a:pt x="2294" y="810"/>
                    <a:pt x="2275" y="797"/>
                    <a:pt x="2255" y="797"/>
                  </a:cubicBezTo>
                  <a:lnTo>
                    <a:pt x="2255" y="797"/>
                  </a:lnTo>
                  <a:cubicBezTo>
                    <a:pt x="2253" y="797"/>
                    <a:pt x="2250" y="797"/>
                    <a:pt x="2248" y="796"/>
                  </a:cubicBezTo>
                  <a:lnTo>
                    <a:pt x="2248" y="796"/>
                  </a:lnTo>
                  <a:cubicBezTo>
                    <a:pt x="2244" y="793"/>
                    <a:pt x="2247" y="789"/>
                    <a:pt x="2245" y="787"/>
                  </a:cubicBezTo>
                  <a:lnTo>
                    <a:pt x="2269" y="35"/>
                  </a:lnTo>
                  <a:lnTo>
                    <a:pt x="2269" y="35"/>
                  </a:lnTo>
                  <a:cubicBezTo>
                    <a:pt x="2220" y="34"/>
                    <a:pt x="1514" y="7"/>
                    <a:pt x="1333" y="0"/>
                  </a:cubicBezTo>
                  <a:lnTo>
                    <a:pt x="1232" y="1763"/>
                  </a:lnTo>
                  <a:lnTo>
                    <a:pt x="0" y="1690"/>
                  </a:lnTo>
                  <a:lnTo>
                    <a:pt x="1" y="1692"/>
                  </a:lnTo>
                  <a:lnTo>
                    <a:pt x="1" y="1692"/>
                  </a:lnTo>
                  <a:cubicBezTo>
                    <a:pt x="1" y="1695"/>
                    <a:pt x="4" y="1697"/>
                    <a:pt x="5" y="1701"/>
                  </a:cubicBezTo>
                  <a:lnTo>
                    <a:pt x="5" y="1701"/>
                  </a:lnTo>
                  <a:cubicBezTo>
                    <a:pt x="5" y="1701"/>
                    <a:pt x="5" y="1702"/>
                    <a:pt x="5" y="1703"/>
                  </a:cubicBezTo>
                  <a:lnTo>
                    <a:pt x="5" y="1703"/>
                  </a:lnTo>
                  <a:cubicBezTo>
                    <a:pt x="5" y="1704"/>
                    <a:pt x="7" y="1705"/>
                    <a:pt x="7" y="1706"/>
                  </a:cubicBezTo>
                  <a:lnTo>
                    <a:pt x="7" y="1706"/>
                  </a:lnTo>
                  <a:cubicBezTo>
                    <a:pt x="8" y="1708"/>
                    <a:pt x="9" y="1710"/>
                    <a:pt x="11" y="1711"/>
                  </a:cubicBezTo>
                  <a:lnTo>
                    <a:pt x="11" y="1711"/>
                  </a:lnTo>
                  <a:cubicBezTo>
                    <a:pt x="13" y="1712"/>
                    <a:pt x="15" y="1713"/>
                    <a:pt x="17" y="1714"/>
                  </a:cubicBezTo>
                  <a:lnTo>
                    <a:pt x="17" y="1714"/>
                  </a:lnTo>
                  <a:cubicBezTo>
                    <a:pt x="18" y="1716"/>
                    <a:pt x="21" y="1717"/>
                    <a:pt x="22" y="1719"/>
                  </a:cubicBezTo>
                  <a:lnTo>
                    <a:pt x="22" y="1719"/>
                  </a:lnTo>
                  <a:cubicBezTo>
                    <a:pt x="26" y="1721"/>
                    <a:pt x="32" y="1724"/>
                    <a:pt x="31" y="1729"/>
                  </a:cubicBezTo>
                  <a:lnTo>
                    <a:pt x="31" y="1729"/>
                  </a:lnTo>
                  <a:cubicBezTo>
                    <a:pt x="31" y="1732"/>
                    <a:pt x="30" y="1732"/>
                    <a:pt x="30" y="1733"/>
                  </a:cubicBezTo>
                  <a:lnTo>
                    <a:pt x="49" y="1735"/>
                  </a:lnTo>
                  <a:lnTo>
                    <a:pt x="49" y="1735"/>
                  </a:lnTo>
                  <a:cubicBezTo>
                    <a:pt x="53" y="1743"/>
                    <a:pt x="55" y="1751"/>
                    <a:pt x="59" y="1758"/>
                  </a:cubicBezTo>
                  <a:lnTo>
                    <a:pt x="59" y="1758"/>
                  </a:lnTo>
                  <a:cubicBezTo>
                    <a:pt x="68" y="1773"/>
                    <a:pt x="78" y="1782"/>
                    <a:pt x="92" y="1791"/>
                  </a:cubicBezTo>
                  <a:lnTo>
                    <a:pt x="92" y="1791"/>
                  </a:lnTo>
                  <a:cubicBezTo>
                    <a:pt x="110" y="1802"/>
                    <a:pt x="104" y="1814"/>
                    <a:pt x="112" y="1831"/>
                  </a:cubicBezTo>
                  <a:lnTo>
                    <a:pt x="112" y="1831"/>
                  </a:lnTo>
                  <a:cubicBezTo>
                    <a:pt x="125" y="1859"/>
                    <a:pt x="163" y="1867"/>
                    <a:pt x="166" y="1900"/>
                  </a:cubicBezTo>
                  <a:lnTo>
                    <a:pt x="166" y="1900"/>
                  </a:lnTo>
                  <a:cubicBezTo>
                    <a:pt x="167" y="1918"/>
                    <a:pt x="172" y="1925"/>
                    <a:pt x="188" y="1933"/>
                  </a:cubicBezTo>
                  <a:lnTo>
                    <a:pt x="188" y="1933"/>
                  </a:lnTo>
                  <a:cubicBezTo>
                    <a:pt x="206" y="1941"/>
                    <a:pt x="219" y="1955"/>
                    <a:pt x="233" y="1969"/>
                  </a:cubicBezTo>
                  <a:lnTo>
                    <a:pt x="233" y="1969"/>
                  </a:lnTo>
                  <a:cubicBezTo>
                    <a:pt x="254" y="1990"/>
                    <a:pt x="268" y="2015"/>
                    <a:pt x="283" y="2040"/>
                  </a:cubicBezTo>
                  <a:lnTo>
                    <a:pt x="283" y="2040"/>
                  </a:lnTo>
                  <a:cubicBezTo>
                    <a:pt x="291" y="2052"/>
                    <a:pt x="302" y="2058"/>
                    <a:pt x="315" y="2065"/>
                  </a:cubicBezTo>
                  <a:lnTo>
                    <a:pt x="315" y="2065"/>
                  </a:lnTo>
                  <a:cubicBezTo>
                    <a:pt x="331" y="2074"/>
                    <a:pt x="339" y="2086"/>
                    <a:pt x="343" y="2104"/>
                  </a:cubicBezTo>
                  <a:lnTo>
                    <a:pt x="343" y="2104"/>
                  </a:lnTo>
                  <a:cubicBezTo>
                    <a:pt x="346" y="2120"/>
                    <a:pt x="347" y="2134"/>
                    <a:pt x="361" y="2144"/>
                  </a:cubicBezTo>
                  <a:lnTo>
                    <a:pt x="361" y="2144"/>
                  </a:lnTo>
                  <a:cubicBezTo>
                    <a:pt x="372" y="2152"/>
                    <a:pt x="392" y="2160"/>
                    <a:pt x="400" y="2172"/>
                  </a:cubicBezTo>
                  <a:lnTo>
                    <a:pt x="400" y="2172"/>
                  </a:lnTo>
                  <a:cubicBezTo>
                    <a:pt x="408" y="2185"/>
                    <a:pt x="412" y="2200"/>
                    <a:pt x="421" y="2213"/>
                  </a:cubicBezTo>
                  <a:lnTo>
                    <a:pt x="421" y="2213"/>
                  </a:lnTo>
                  <a:cubicBezTo>
                    <a:pt x="432" y="2229"/>
                    <a:pt x="446" y="2224"/>
                    <a:pt x="461" y="2221"/>
                  </a:cubicBezTo>
                  <a:lnTo>
                    <a:pt x="461" y="2221"/>
                  </a:lnTo>
                  <a:cubicBezTo>
                    <a:pt x="486" y="2216"/>
                    <a:pt x="485" y="2241"/>
                    <a:pt x="498" y="2253"/>
                  </a:cubicBezTo>
                  <a:lnTo>
                    <a:pt x="498" y="2253"/>
                  </a:lnTo>
                  <a:cubicBezTo>
                    <a:pt x="508" y="2263"/>
                    <a:pt x="524" y="2266"/>
                    <a:pt x="531" y="2279"/>
                  </a:cubicBezTo>
                  <a:lnTo>
                    <a:pt x="531" y="2279"/>
                  </a:lnTo>
                  <a:cubicBezTo>
                    <a:pt x="538" y="2293"/>
                    <a:pt x="532" y="2317"/>
                    <a:pt x="531" y="2333"/>
                  </a:cubicBezTo>
                  <a:lnTo>
                    <a:pt x="531" y="2333"/>
                  </a:lnTo>
                  <a:cubicBezTo>
                    <a:pt x="531" y="2351"/>
                    <a:pt x="528" y="2371"/>
                    <a:pt x="534" y="2388"/>
                  </a:cubicBezTo>
                  <a:lnTo>
                    <a:pt x="534" y="2388"/>
                  </a:lnTo>
                  <a:cubicBezTo>
                    <a:pt x="546" y="2424"/>
                    <a:pt x="573" y="2452"/>
                    <a:pt x="584" y="2488"/>
                  </a:cubicBezTo>
                  <a:lnTo>
                    <a:pt x="584" y="2488"/>
                  </a:lnTo>
                  <a:cubicBezTo>
                    <a:pt x="598" y="2528"/>
                    <a:pt x="602" y="2573"/>
                    <a:pt x="623" y="2611"/>
                  </a:cubicBezTo>
                  <a:lnTo>
                    <a:pt x="623" y="2611"/>
                  </a:lnTo>
                  <a:cubicBezTo>
                    <a:pt x="640" y="2643"/>
                    <a:pt x="663" y="2673"/>
                    <a:pt x="683" y="2704"/>
                  </a:cubicBezTo>
                  <a:lnTo>
                    <a:pt x="683" y="2704"/>
                  </a:lnTo>
                  <a:cubicBezTo>
                    <a:pt x="705" y="2738"/>
                    <a:pt x="735" y="2764"/>
                    <a:pt x="765" y="2791"/>
                  </a:cubicBezTo>
                  <a:lnTo>
                    <a:pt x="765" y="2791"/>
                  </a:lnTo>
                  <a:cubicBezTo>
                    <a:pt x="781" y="2806"/>
                    <a:pt x="798" y="2821"/>
                    <a:pt x="817" y="2832"/>
                  </a:cubicBezTo>
                  <a:lnTo>
                    <a:pt x="817" y="2832"/>
                  </a:lnTo>
                  <a:cubicBezTo>
                    <a:pt x="835" y="2843"/>
                    <a:pt x="856" y="2848"/>
                    <a:pt x="876" y="2855"/>
                  </a:cubicBezTo>
                  <a:lnTo>
                    <a:pt x="876" y="2855"/>
                  </a:lnTo>
                  <a:cubicBezTo>
                    <a:pt x="896" y="2864"/>
                    <a:pt x="916" y="2874"/>
                    <a:pt x="933" y="2889"/>
                  </a:cubicBezTo>
                  <a:lnTo>
                    <a:pt x="933" y="2889"/>
                  </a:lnTo>
                  <a:cubicBezTo>
                    <a:pt x="947" y="2902"/>
                    <a:pt x="959" y="2918"/>
                    <a:pt x="975" y="2932"/>
                  </a:cubicBezTo>
                  <a:lnTo>
                    <a:pt x="975" y="2932"/>
                  </a:lnTo>
                  <a:cubicBezTo>
                    <a:pt x="1006" y="2960"/>
                    <a:pt x="1062" y="2975"/>
                    <a:pt x="1104" y="2962"/>
                  </a:cubicBezTo>
                  <a:lnTo>
                    <a:pt x="1104" y="2962"/>
                  </a:lnTo>
                  <a:cubicBezTo>
                    <a:pt x="1144" y="2949"/>
                    <a:pt x="1146" y="2895"/>
                    <a:pt x="1169" y="2865"/>
                  </a:cubicBezTo>
                  <a:lnTo>
                    <a:pt x="1169" y="2865"/>
                  </a:lnTo>
                  <a:cubicBezTo>
                    <a:pt x="1182" y="2847"/>
                    <a:pt x="1199" y="2834"/>
                    <a:pt x="1212" y="2817"/>
                  </a:cubicBezTo>
                  <a:lnTo>
                    <a:pt x="1212" y="2817"/>
                  </a:lnTo>
                  <a:cubicBezTo>
                    <a:pt x="1226" y="2801"/>
                    <a:pt x="1233" y="2782"/>
                    <a:pt x="1241" y="2763"/>
                  </a:cubicBezTo>
                  <a:lnTo>
                    <a:pt x="1241" y="2763"/>
                  </a:lnTo>
                  <a:cubicBezTo>
                    <a:pt x="1254" y="2722"/>
                    <a:pt x="1273" y="2693"/>
                    <a:pt x="1309" y="2669"/>
                  </a:cubicBezTo>
                  <a:lnTo>
                    <a:pt x="1309" y="2669"/>
                  </a:lnTo>
                  <a:cubicBezTo>
                    <a:pt x="1342" y="2647"/>
                    <a:pt x="1374" y="2637"/>
                    <a:pt x="1412" y="2633"/>
                  </a:cubicBezTo>
                  <a:lnTo>
                    <a:pt x="1412" y="2633"/>
                  </a:lnTo>
                  <a:cubicBezTo>
                    <a:pt x="1415" y="2630"/>
                    <a:pt x="1420" y="2627"/>
                    <a:pt x="1423" y="2628"/>
                  </a:cubicBezTo>
                  <a:lnTo>
                    <a:pt x="1423" y="2628"/>
                  </a:lnTo>
                  <a:cubicBezTo>
                    <a:pt x="1433" y="2630"/>
                    <a:pt x="1435" y="2646"/>
                    <a:pt x="1445" y="2649"/>
                  </a:cubicBezTo>
                  <a:lnTo>
                    <a:pt x="1445" y="2649"/>
                  </a:lnTo>
                  <a:cubicBezTo>
                    <a:pt x="1457" y="2653"/>
                    <a:pt x="1468" y="2645"/>
                    <a:pt x="1480" y="2646"/>
                  </a:cubicBezTo>
                  <a:lnTo>
                    <a:pt x="1480" y="2646"/>
                  </a:lnTo>
                  <a:cubicBezTo>
                    <a:pt x="1492" y="2646"/>
                    <a:pt x="1501" y="2652"/>
                    <a:pt x="1514" y="2650"/>
                  </a:cubicBezTo>
                  <a:lnTo>
                    <a:pt x="1514" y="2650"/>
                  </a:lnTo>
                  <a:cubicBezTo>
                    <a:pt x="1524" y="2648"/>
                    <a:pt x="1533" y="2642"/>
                    <a:pt x="1543" y="2647"/>
                  </a:cubicBezTo>
                  <a:lnTo>
                    <a:pt x="1543" y="2647"/>
                  </a:lnTo>
                  <a:cubicBezTo>
                    <a:pt x="1552" y="2652"/>
                    <a:pt x="1556" y="2662"/>
                    <a:pt x="1566" y="2665"/>
                  </a:cubicBezTo>
                  <a:lnTo>
                    <a:pt x="1566" y="2665"/>
                  </a:lnTo>
                  <a:cubicBezTo>
                    <a:pt x="1576" y="2669"/>
                    <a:pt x="1585" y="2666"/>
                    <a:pt x="1596" y="2663"/>
                  </a:cubicBezTo>
                  <a:lnTo>
                    <a:pt x="1596" y="2663"/>
                  </a:lnTo>
                  <a:cubicBezTo>
                    <a:pt x="1607" y="2660"/>
                    <a:pt x="1620" y="2652"/>
                    <a:pt x="1632" y="2656"/>
                  </a:cubicBezTo>
                  <a:lnTo>
                    <a:pt x="1632" y="2656"/>
                  </a:lnTo>
                  <a:cubicBezTo>
                    <a:pt x="1642" y="2659"/>
                    <a:pt x="1646" y="2669"/>
                    <a:pt x="1656" y="2672"/>
                  </a:cubicBezTo>
                  <a:lnTo>
                    <a:pt x="1656" y="2672"/>
                  </a:lnTo>
                  <a:cubicBezTo>
                    <a:pt x="1665" y="2674"/>
                    <a:pt x="1676" y="2672"/>
                    <a:pt x="1685" y="2675"/>
                  </a:cubicBezTo>
                  <a:lnTo>
                    <a:pt x="1685" y="2675"/>
                  </a:lnTo>
                  <a:cubicBezTo>
                    <a:pt x="1694" y="2680"/>
                    <a:pt x="1700" y="2689"/>
                    <a:pt x="1705" y="2695"/>
                  </a:cubicBezTo>
                  <a:lnTo>
                    <a:pt x="1705" y="2695"/>
                  </a:lnTo>
                  <a:cubicBezTo>
                    <a:pt x="1717" y="2715"/>
                    <a:pt x="1716" y="2743"/>
                    <a:pt x="1745" y="2747"/>
                  </a:cubicBezTo>
                  <a:lnTo>
                    <a:pt x="1745" y="2747"/>
                  </a:lnTo>
                  <a:cubicBezTo>
                    <a:pt x="1770" y="2749"/>
                    <a:pt x="1786" y="2754"/>
                    <a:pt x="1801" y="2776"/>
                  </a:cubicBezTo>
                  <a:lnTo>
                    <a:pt x="1801" y="2776"/>
                  </a:lnTo>
                  <a:cubicBezTo>
                    <a:pt x="1813" y="2793"/>
                    <a:pt x="1823" y="2811"/>
                    <a:pt x="1840" y="2823"/>
                  </a:cubicBezTo>
                  <a:lnTo>
                    <a:pt x="1840" y="2823"/>
                  </a:lnTo>
                  <a:cubicBezTo>
                    <a:pt x="1848" y="2828"/>
                    <a:pt x="1857" y="2831"/>
                    <a:pt x="1862" y="2840"/>
                  </a:cubicBezTo>
                  <a:lnTo>
                    <a:pt x="1862" y="2840"/>
                  </a:lnTo>
                  <a:cubicBezTo>
                    <a:pt x="1867" y="2848"/>
                    <a:pt x="1866" y="2859"/>
                    <a:pt x="1870" y="2868"/>
                  </a:cubicBezTo>
                  <a:lnTo>
                    <a:pt x="1870" y="2868"/>
                  </a:lnTo>
                  <a:cubicBezTo>
                    <a:pt x="1876" y="2880"/>
                    <a:pt x="1885" y="2890"/>
                    <a:pt x="1897" y="2896"/>
                  </a:cubicBezTo>
                  <a:lnTo>
                    <a:pt x="1897" y="2896"/>
                  </a:lnTo>
                  <a:cubicBezTo>
                    <a:pt x="1908" y="2902"/>
                    <a:pt x="1921" y="2902"/>
                    <a:pt x="1930" y="2911"/>
                  </a:cubicBezTo>
                  <a:lnTo>
                    <a:pt x="1930" y="2911"/>
                  </a:lnTo>
                  <a:cubicBezTo>
                    <a:pt x="1941" y="2921"/>
                    <a:pt x="1938" y="2936"/>
                    <a:pt x="1939" y="2949"/>
                  </a:cubicBezTo>
                  <a:lnTo>
                    <a:pt x="1939" y="2949"/>
                  </a:lnTo>
                  <a:cubicBezTo>
                    <a:pt x="1941" y="2965"/>
                    <a:pt x="1961" y="2962"/>
                    <a:pt x="1964" y="2980"/>
                  </a:cubicBezTo>
                  <a:lnTo>
                    <a:pt x="1964" y="2980"/>
                  </a:lnTo>
                  <a:cubicBezTo>
                    <a:pt x="1966" y="2990"/>
                    <a:pt x="1967" y="2991"/>
                    <a:pt x="1972" y="2999"/>
                  </a:cubicBezTo>
                  <a:lnTo>
                    <a:pt x="1972" y="2999"/>
                  </a:lnTo>
                  <a:cubicBezTo>
                    <a:pt x="1977" y="3005"/>
                    <a:pt x="1979" y="3012"/>
                    <a:pt x="1979" y="3019"/>
                  </a:cubicBezTo>
                  <a:lnTo>
                    <a:pt x="1979" y="3019"/>
                  </a:lnTo>
                  <a:cubicBezTo>
                    <a:pt x="1981" y="3036"/>
                    <a:pt x="1983" y="3049"/>
                    <a:pt x="1989" y="3065"/>
                  </a:cubicBezTo>
                  <a:lnTo>
                    <a:pt x="1989" y="3065"/>
                  </a:lnTo>
                  <a:cubicBezTo>
                    <a:pt x="1998" y="3087"/>
                    <a:pt x="2019" y="3101"/>
                    <a:pt x="2032" y="3120"/>
                  </a:cubicBezTo>
                  <a:lnTo>
                    <a:pt x="2032" y="3120"/>
                  </a:lnTo>
                  <a:cubicBezTo>
                    <a:pt x="2041" y="3134"/>
                    <a:pt x="2044" y="3149"/>
                    <a:pt x="2047" y="3166"/>
                  </a:cubicBezTo>
                  <a:lnTo>
                    <a:pt x="2047" y="3166"/>
                  </a:lnTo>
                  <a:cubicBezTo>
                    <a:pt x="2051" y="3183"/>
                    <a:pt x="2059" y="3198"/>
                    <a:pt x="2065" y="3215"/>
                  </a:cubicBezTo>
                  <a:lnTo>
                    <a:pt x="2065" y="3215"/>
                  </a:lnTo>
                  <a:cubicBezTo>
                    <a:pt x="2071" y="3234"/>
                    <a:pt x="2083" y="3242"/>
                    <a:pt x="2094" y="3258"/>
                  </a:cubicBezTo>
                  <a:lnTo>
                    <a:pt x="2094" y="3258"/>
                  </a:lnTo>
                  <a:cubicBezTo>
                    <a:pt x="2098" y="3265"/>
                    <a:pt x="2098" y="3273"/>
                    <a:pt x="2100" y="3280"/>
                  </a:cubicBezTo>
                  <a:lnTo>
                    <a:pt x="2100" y="3280"/>
                  </a:lnTo>
                  <a:cubicBezTo>
                    <a:pt x="2103" y="3291"/>
                    <a:pt x="2113" y="3297"/>
                    <a:pt x="2121" y="3305"/>
                  </a:cubicBezTo>
                  <a:lnTo>
                    <a:pt x="2121" y="3305"/>
                  </a:lnTo>
                  <a:cubicBezTo>
                    <a:pt x="2133" y="3319"/>
                    <a:pt x="2153" y="3325"/>
                    <a:pt x="2164" y="3342"/>
                  </a:cubicBezTo>
                  <a:lnTo>
                    <a:pt x="2164" y="3342"/>
                  </a:lnTo>
                  <a:cubicBezTo>
                    <a:pt x="2174" y="3356"/>
                    <a:pt x="2164" y="3368"/>
                    <a:pt x="2180" y="3380"/>
                  </a:cubicBezTo>
                  <a:lnTo>
                    <a:pt x="2180" y="3380"/>
                  </a:lnTo>
                  <a:cubicBezTo>
                    <a:pt x="2186" y="3384"/>
                    <a:pt x="2192" y="3386"/>
                    <a:pt x="2197" y="3392"/>
                  </a:cubicBezTo>
                  <a:lnTo>
                    <a:pt x="2197" y="3392"/>
                  </a:lnTo>
                  <a:cubicBezTo>
                    <a:pt x="2201" y="3398"/>
                    <a:pt x="2202" y="3406"/>
                    <a:pt x="2204" y="3413"/>
                  </a:cubicBezTo>
                  <a:lnTo>
                    <a:pt x="2204" y="3413"/>
                  </a:lnTo>
                  <a:cubicBezTo>
                    <a:pt x="2210" y="3427"/>
                    <a:pt x="2224" y="3436"/>
                    <a:pt x="2231" y="3449"/>
                  </a:cubicBezTo>
                  <a:lnTo>
                    <a:pt x="2231" y="3449"/>
                  </a:lnTo>
                  <a:cubicBezTo>
                    <a:pt x="2238" y="3462"/>
                    <a:pt x="2243" y="3478"/>
                    <a:pt x="2247" y="3492"/>
                  </a:cubicBezTo>
                  <a:lnTo>
                    <a:pt x="2247" y="3492"/>
                  </a:lnTo>
                  <a:cubicBezTo>
                    <a:pt x="2253" y="3511"/>
                    <a:pt x="2260" y="3514"/>
                    <a:pt x="2275" y="3525"/>
                  </a:cubicBezTo>
                  <a:lnTo>
                    <a:pt x="2275" y="3525"/>
                  </a:lnTo>
                  <a:cubicBezTo>
                    <a:pt x="2291" y="3534"/>
                    <a:pt x="2303" y="3540"/>
                    <a:pt x="2314" y="3554"/>
                  </a:cubicBezTo>
                  <a:lnTo>
                    <a:pt x="2314" y="3554"/>
                  </a:lnTo>
                  <a:cubicBezTo>
                    <a:pt x="2324" y="3566"/>
                    <a:pt x="2331" y="3581"/>
                    <a:pt x="2339" y="3595"/>
                  </a:cubicBezTo>
                  <a:lnTo>
                    <a:pt x="2339" y="3595"/>
                  </a:lnTo>
                  <a:cubicBezTo>
                    <a:pt x="2346" y="3608"/>
                    <a:pt x="2358" y="3620"/>
                    <a:pt x="2362" y="3635"/>
                  </a:cubicBezTo>
                  <a:lnTo>
                    <a:pt x="2362" y="3635"/>
                  </a:lnTo>
                  <a:cubicBezTo>
                    <a:pt x="2366" y="3650"/>
                    <a:pt x="2365" y="3666"/>
                    <a:pt x="2366" y="3682"/>
                  </a:cubicBezTo>
                  <a:lnTo>
                    <a:pt x="2366" y="3682"/>
                  </a:lnTo>
                  <a:cubicBezTo>
                    <a:pt x="2367" y="3694"/>
                    <a:pt x="2365" y="3706"/>
                    <a:pt x="2366" y="3717"/>
                  </a:cubicBezTo>
                  <a:lnTo>
                    <a:pt x="2366" y="3717"/>
                  </a:lnTo>
                  <a:cubicBezTo>
                    <a:pt x="2368" y="3725"/>
                    <a:pt x="2372" y="3731"/>
                    <a:pt x="2371" y="3739"/>
                  </a:cubicBezTo>
                  <a:lnTo>
                    <a:pt x="2371" y="3739"/>
                  </a:lnTo>
                  <a:cubicBezTo>
                    <a:pt x="2371" y="3760"/>
                    <a:pt x="2353" y="3766"/>
                    <a:pt x="2373" y="3784"/>
                  </a:cubicBezTo>
                  <a:lnTo>
                    <a:pt x="2373" y="3784"/>
                  </a:lnTo>
                  <a:cubicBezTo>
                    <a:pt x="2383" y="3793"/>
                    <a:pt x="2376" y="3804"/>
                    <a:pt x="2384" y="3815"/>
                  </a:cubicBezTo>
                  <a:lnTo>
                    <a:pt x="2384" y="3815"/>
                  </a:lnTo>
                  <a:cubicBezTo>
                    <a:pt x="2391" y="3825"/>
                    <a:pt x="2403" y="3830"/>
                    <a:pt x="2409" y="3839"/>
                  </a:cubicBezTo>
                  <a:lnTo>
                    <a:pt x="2409" y="3839"/>
                  </a:lnTo>
                  <a:cubicBezTo>
                    <a:pt x="2416" y="3849"/>
                    <a:pt x="2415" y="3861"/>
                    <a:pt x="2416" y="3873"/>
                  </a:cubicBezTo>
                  <a:lnTo>
                    <a:pt x="2416" y="3873"/>
                  </a:lnTo>
                  <a:cubicBezTo>
                    <a:pt x="2419" y="3886"/>
                    <a:pt x="2429" y="3888"/>
                    <a:pt x="2440" y="3896"/>
                  </a:cubicBezTo>
                  <a:lnTo>
                    <a:pt x="2440" y="3896"/>
                  </a:lnTo>
                  <a:cubicBezTo>
                    <a:pt x="2464" y="3912"/>
                    <a:pt x="2469" y="3938"/>
                    <a:pt x="2467" y="3966"/>
                  </a:cubicBezTo>
                  <a:lnTo>
                    <a:pt x="2467" y="3966"/>
                  </a:lnTo>
                  <a:cubicBezTo>
                    <a:pt x="2467" y="3977"/>
                    <a:pt x="2462" y="3986"/>
                    <a:pt x="2461" y="3997"/>
                  </a:cubicBezTo>
                  <a:lnTo>
                    <a:pt x="2461" y="3997"/>
                  </a:lnTo>
                  <a:cubicBezTo>
                    <a:pt x="2459" y="4009"/>
                    <a:pt x="2466" y="4021"/>
                    <a:pt x="2473" y="4031"/>
                  </a:cubicBezTo>
                  <a:lnTo>
                    <a:pt x="2473" y="4031"/>
                  </a:lnTo>
                  <a:cubicBezTo>
                    <a:pt x="2474" y="4029"/>
                    <a:pt x="2477" y="4028"/>
                    <a:pt x="2478" y="4027"/>
                  </a:cubicBezTo>
                  <a:lnTo>
                    <a:pt x="2478" y="4027"/>
                  </a:lnTo>
                  <a:cubicBezTo>
                    <a:pt x="2487" y="4030"/>
                    <a:pt x="2497" y="4032"/>
                    <a:pt x="2505" y="4037"/>
                  </a:cubicBezTo>
                  <a:lnTo>
                    <a:pt x="2505" y="4037"/>
                  </a:lnTo>
                  <a:cubicBezTo>
                    <a:pt x="2514" y="4043"/>
                    <a:pt x="2520" y="4051"/>
                    <a:pt x="2529" y="4057"/>
                  </a:cubicBezTo>
                  <a:lnTo>
                    <a:pt x="2529" y="4057"/>
                  </a:lnTo>
                  <a:cubicBezTo>
                    <a:pt x="2537" y="4063"/>
                    <a:pt x="2547" y="4067"/>
                    <a:pt x="2556" y="4073"/>
                  </a:cubicBezTo>
                  <a:lnTo>
                    <a:pt x="2556" y="4073"/>
                  </a:lnTo>
                  <a:cubicBezTo>
                    <a:pt x="2564" y="4078"/>
                    <a:pt x="2569" y="4084"/>
                    <a:pt x="2576" y="4089"/>
                  </a:cubicBezTo>
                  <a:lnTo>
                    <a:pt x="2576" y="4089"/>
                  </a:lnTo>
                  <a:cubicBezTo>
                    <a:pt x="2596" y="4102"/>
                    <a:pt x="2624" y="4109"/>
                    <a:pt x="2638" y="4128"/>
                  </a:cubicBezTo>
                  <a:lnTo>
                    <a:pt x="2638" y="4128"/>
                  </a:lnTo>
                  <a:cubicBezTo>
                    <a:pt x="2646" y="4136"/>
                    <a:pt x="2649" y="4141"/>
                    <a:pt x="2661" y="4138"/>
                  </a:cubicBezTo>
                  <a:lnTo>
                    <a:pt x="2661" y="4138"/>
                  </a:lnTo>
                  <a:cubicBezTo>
                    <a:pt x="2669" y="4135"/>
                    <a:pt x="2678" y="4130"/>
                    <a:pt x="2686" y="4127"/>
                  </a:cubicBezTo>
                  <a:lnTo>
                    <a:pt x="2686" y="4127"/>
                  </a:lnTo>
                  <a:cubicBezTo>
                    <a:pt x="2696" y="4122"/>
                    <a:pt x="2700" y="4117"/>
                    <a:pt x="2711" y="4115"/>
                  </a:cubicBezTo>
                  <a:lnTo>
                    <a:pt x="2711" y="4115"/>
                  </a:lnTo>
                  <a:cubicBezTo>
                    <a:pt x="2724" y="4113"/>
                    <a:pt x="2734" y="4112"/>
                    <a:pt x="2746" y="4114"/>
                  </a:cubicBezTo>
                  <a:lnTo>
                    <a:pt x="2746" y="4114"/>
                  </a:lnTo>
                  <a:cubicBezTo>
                    <a:pt x="2755" y="4116"/>
                    <a:pt x="2763" y="4118"/>
                    <a:pt x="2769" y="4125"/>
                  </a:cubicBezTo>
                  <a:lnTo>
                    <a:pt x="2769" y="4125"/>
                  </a:lnTo>
                  <a:cubicBezTo>
                    <a:pt x="2775" y="4132"/>
                    <a:pt x="2778" y="4137"/>
                    <a:pt x="2787" y="4141"/>
                  </a:cubicBezTo>
                  <a:lnTo>
                    <a:pt x="2787" y="4141"/>
                  </a:lnTo>
                  <a:cubicBezTo>
                    <a:pt x="2795" y="4145"/>
                    <a:pt x="2799" y="4145"/>
                    <a:pt x="2804" y="4154"/>
                  </a:cubicBezTo>
                  <a:lnTo>
                    <a:pt x="2804" y="4154"/>
                  </a:lnTo>
                  <a:cubicBezTo>
                    <a:pt x="2808" y="4162"/>
                    <a:pt x="2809" y="4170"/>
                    <a:pt x="2817" y="4176"/>
                  </a:cubicBezTo>
                  <a:lnTo>
                    <a:pt x="2817" y="4176"/>
                  </a:lnTo>
                  <a:cubicBezTo>
                    <a:pt x="2827" y="4184"/>
                    <a:pt x="2851" y="4187"/>
                    <a:pt x="2864" y="4189"/>
                  </a:cubicBezTo>
                  <a:lnTo>
                    <a:pt x="2864" y="4189"/>
                  </a:lnTo>
                  <a:cubicBezTo>
                    <a:pt x="2872" y="4190"/>
                    <a:pt x="2881" y="4187"/>
                    <a:pt x="2889" y="4189"/>
                  </a:cubicBezTo>
                  <a:lnTo>
                    <a:pt x="2889" y="4189"/>
                  </a:lnTo>
                  <a:cubicBezTo>
                    <a:pt x="2896" y="4190"/>
                    <a:pt x="2901" y="4197"/>
                    <a:pt x="2908" y="4199"/>
                  </a:cubicBezTo>
                  <a:lnTo>
                    <a:pt x="2908" y="4199"/>
                  </a:lnTo>
                  <a:cubicBezTo>
                    <a:pt x="2935" y="4211"/>
                    <a:pt x="2966" y="4186"/>
                    <a:pt x="2989" y="4212"/>
                  </a:cubicBezTo>
                  <a:lnTo>
                    <a:pt x="2989" y="4212"/>
                  </a:lnTo>
                  <a:cubicBezTo>
                    <a:pt x="3003" y="4229"/>
                    <a:pt x="3019" y="4229"/>
                    <a:pt x="3040" y="4234"/>
                  </a:cubicBezTo>
                  <a:lnTo>
                    <a:pt x="3040" y="4234"/>
                  </a:lnTo>
                  <a:cubicBezTo>
                    <a:pt x="3049" y="4236"/>
                    <a:pt x="3055" y="4239"/>
                    <a:pt x="3061" y="4245"/>
                  </a:cubicBezTo>
                  <a:lnTo>
                    <a:pt x="3061" y="4245"/>
                  </a:lnTo>
                  <a:cubicBezTo>
                    <a:pt x="3067" y="4250"/>
                    <a:pt x="3074" y="4259"/>
                    <a:pt x="3082" y="4261"/>
                  </a:cubicBezTo>
                  <a:lnTo>
                    <a:pt x="3082" y="4261"/>
                  </a:lnTo>
                  <a:cubicBezTo>
                    <a:pt x="3090" y="4263"/>
                    <a:pt x="3095" y="4257"/>
                    <a:pt x="3102" y="4256"/>
                  </a:cubicBezTo>
                  <a:lnTo>
                    <a:pt x="3102" y="4256"/>
                  </a:lnTo>
                  <a:cubicBezTo>
                    <a:pt x="3108" y="4255"/>
                    <a:pt x="3116" y="4261"/>
                    <a:pt x="3122" y="4259"/>
                  </a:cubicBezTo>
                  <a:lnTo>
                    <a:pt x="3122" y="4259"/>
                  </a:lnTo>
                  <a:cubicBezTo>
                    <a:pt x="3129" y="4256"/>
                    <a:pt x="3140" y="4237"/>
                    <a:pt x="3141" y="4230"/>
                  </a:cubicBezTo>
                  <a:lnTo>
                    <a:pt x="3141" y="4230"/>
                  </a:lnTo>
                  <a:cubicBezTo>
                    <a:pt x="3142" y="4219"/>
                    <a:pt x="3135" y="4207"/>
                    <a:pt x="3132" y="4199"/>
                  </a:cubicBezTo>
                  <a:lnTo>
                    <a:pt x="3132" y="4199"/>
                  </a:lnTo>
                  <a:cubicBezTo>
                    <a:pt x="3124" y="4180"/>
                    <a:pt x="3115" y="4159"/>
                    <a:pt x="3105" y="4143"/>
                  </a:cubicBezTo>
                  <a:lnTo>
                    <a:pt x="3105" y="4143"/>
                  </a:lnTo>
                  <a:cubicBezTo>
                    <a:pt x="3094" y="4126"/>
                    <a:pt x="3080" y="4118"/>
                    <a:pt x="3068" y="4102"/>
                  </a:cubicBezTo>
                  <a:lnTo>
                    <a:pt x="3068" y="4102"/>
                  </a:lnTo>
                  <a:cubicBezTo>
                    <a:pt x="3051" y="4078"/>
                    <a:pt x="3063" y="4069"/>
                    <a:pt x="3070" y="4044"/>
                  </a:cubicBezTo>
                  <a:lnTo>
                    <a:pt x="3070" y="4044"/>
                  </a:lnTo>
                  <a:cubicBezTo>
                    <a:pt x="3083" y="3997"/>
                    <a:pt x="3083" y="3953"/>
                    <a:pt x="3065" y="3905"/>
                  </a:cubicBezTo>
                  <a:lnTo>
                    <a:pt x="3065" y="3905"/>
                  </a:lnTo>
                  <a:cubicBezTo>
                    <a:pt x="3059" y="3887"/>
                    <a:pt x="3010" y="3789"/>
                    <a:pt x="3064" y="3804"/>
                  </a:cubicBezTo>
                  <a:lnTo>
                    <a:pt x="3064" y="3804"/>
                  </a:lnTo>
                  <a:cubicBezTo>
                    <a:pt x="3082" y="3877"/>
                    <a:pt x="3074" y="3954"/>
                    <a:pt x="3097" y="4026"/>
                  </a:cubicBezTo>
                  <a:lnTo>
                    <a:pt x="3097" y="4026"/>
                  </a:lnTo>
                  <a:cubicBezTo>
                    <a:pt x="3104" y="4046"/>
                    <a:pt x="3153" y="4177"/>
                    <a:pt x="3176" y="4159"/>
                  </a:cubicBezTo>
                  <a:lnTo>
                    <a:pt x="3176" y="4159"/>
                  </a:lnTo>
                  <a:cubicBezTo>
                    <a:pt x="3209" y="4133"/>
                    <a:pt x="3136" y="3988"/>
                    <a:pt x="3129" y="3956"/>
                  </a:cubicBezTo>
                  <a:lnTo>
                    <a:pt x="3129" y="3956"/>
                  </a:lnTo>
                  <a:cubicBezTo>
                    <a:pt x="3094" y="3803"/>
                    <a:pt x="3157" y="3671"/>
                    <a:pt x="3201" y="3530"/>
                  </a:cubicBezTo>
                  <a:lnTo>
                    <a:pt x="3201" y="3530"/>
                  </a:lnTo>
                  <a:cubicBezTo>
                    <a:pt x="3146" y="3526"/>
                    <a:pt x="3149" y="3555"/>
                    <a:pt x="3132" y="3597"/>
                  </a:cubicBezTo>
                  <a:lnTo>
                    <a:pt x="3132" y="3597"/>
                  </a:lnTo>
                  <a:cubicBezTo>
                    <a:pt x="3121" y="3625"/>
                    <a:pt x="3118" y="3659"/>
                    <a:pt x="3100" y="3683"/>
                  </a:cubicBezTo>
                  <a:lnTo>
                    <a:pt x="3100" y="3683"/>
                  </a:lnTo>
                  <a:cubicBezTo>
                    <a:pt x="3093" y="3693"/>
                    <a:pt x="3071" y="3739"/>
                    <a:pt x="3054" y="3717"/>
                  </a:cubicBezTo>
                  <a:lnTo>
                    <a:pt x="3054" y="3717"/>
                  </a:lnTo>
                  <a:cubicBezTo>
                    <a:pt x="3049" y="3710"/>
                    <a:pt x="3055" y="3699"/>
                    <a:pt x="3059" y="3691"/>
                  </a:cubicBezTo>
                  <a:lnTo>
                    <a:pt x="3059" y="3691"/>
                  </a:lnTo>
                  <a:cubicBezTo>
                    <a:pt x="3064" y="3677"/>
                    <a:pt x="3068" y="3663"/>
                    <a:pt x="3072" y="3648"/>
                  </a:cubicBezTo>
                  <a:lnTo>
                    <a:pt x="3072" y="3648"/>
                  </a:lnTo>
                  <a:cubicBezTo>
                    <a:pt x="3082" y="3609"/>
                    <a:pt x="3115" y="3575"/>
                    <a:pt x="3103" y="3534"/>
                  </a:cubicBezTo>
                  <a:lnTo>
                    <a:pt x="3103" y="3534"/>
                  </a:lnTo>
                  <a:cubicBezTo>
                    <a:pt x="3098" y="3520"/>
                    <a:pt x="3091" y="3504"/>
                    <a:pt x="3078" y="3495"/>
                  </a:cubicBezTo>
                  <a:lnTo>
                    <a:pt x="3078" y="3495"/>
                  </a:lnTo>
                  <a:cubicBezTo>
                    <a:pt x="3064" y="3487"/>
                    <a:pt x="3055" y="3485"/>
                    <a:pt x="3059" y="3467"/>
                  </a:cubicBezTo>
                  <a:lnTo>
                    <a:pt x="3059" y="3467"/>
                  </a:lnTo>
                  <a:cubicBezTo>
                    <a:pt x="3065" y="3432"/>
                    <a:pt x="3092" y="3416"/>
                    <a:pt x="3110" y="3388"/>
                  </a:cubicBezTo>
                  <a:lnTo>
                    <a:pt x="3110" y="3388"/>
                  </a:lnTo>
                  <a:cubicBezTo>
                    <a:pt x="3119" y="3374"/>
                    <a:pt x="3125" y="3358"/>
                    <a:pt x="3140" y="3349"/>
                  </a:cubicBezTo>
                  <a:lnTo>
                    <a:pt x="3140" y="3349"/>
                  </a:lnTo>
                  <a:cubicBezTo>
                    <a:pt x="3156" y="3339"/>
                    <a:pt x="3169" y="3344"/>
                    <a:pt x="3164" y="3364"/>
                  </a:cubicBezTo>
                  <a:lnTo>
                    <a:pt x="3164" y="3364"/>
                  </a:lnTo>
                  <a:cubicBezTo>
                    <a:pt x="3178" y="3367"/>
                    <a:pt x="3189" y="3363"/>
                    <a:pt x="3199" y="3353"/>
                  </a:cubicBezTo>
                  <a:lnTo>
                    <a:pt x="3199" y="3353"/>
                  </a:lnTo>
                  <a:cubicBezTo>
                    <a:pt x="3205" y="3347"/>
                    <a:pt x="3209" y="3339"/>
                    <a:pt x="3215" y="3333"/>
                  </a:cubicBezTo>
                  <a:lnTo>
                    <a:pt x="3215" y="3333"/>
                  </a:lnTo>
                  <a:cubicBezTo>
                    <a:pt x="3221" y="3327"/>
                    <a:pt x="3230" y="3323"/>
                    <a:pt x="3235" y="3317"/>
                  </a:cubicBezTo>
                  <a:lnTo>
                    <a:pt x="3235" y="3317"/>
                  </a:lnTo>
                  <a:cubicBezTo>
                    <a:pt x="3220" y="3335"/>
                    <a:pt x="3242" y="3343"/>
                    <a:pt x="3236" y="3362"/>
                  </a:cubicBezTo>
                  <a:lnTo>
                    <a:pt x="3236" y="3362"/>
                  </a:lnTo>
                  <a:cubicBezTo>
                    <a:pt x="3231" y="3379"/>
                    <a:pt x="3213" y="3397"/>
                    <a:pt x="3197" y="3404"/>
                  </a:cubicBezTo>
                  <a:lnTo>
                    <a:pt x="3197" y="3404"/>
                  </a:lnTo>
                  <a:cubicBezTo>
                    <a:pt x="3186" y="3409"/>
                    <a:pt x="3178" y="3407"/>
                    <a:pt x="3168" y="3404"/>
                  </a:cubicBezTo>
                  <a:lnTo>
                    <a:pt x="3168" y="3404"/>
                  </a:lnTo>
                  <a:cubicBezTo>
                    <a:pt x="3155" y="3402"/>
                    <a:pt x="3147" y="3405"/>
                    <a:pt x="3136" y="3409"/>
                  </a:cubicBezTo>
                  <a:lnTo>
                    <a:pt x="3136" y="3409"/>
                  </a:lnTo>
                  <a:cubicBezTo>
                    <a:pt x="3135" y="3421"/>
                    <a:pt x="3137" y="3434"/>
                    <a:pt x="3137" y="3447"/>
                  </a:cubicBezTo>
                  <a:lnTo>
                    <a:pt x="3137" y="3447"/>
                  </a:lnTo>
                  <a:cubicBezTo>
                    <a:pt x="3136" y="3458"/>
                    <a:pt x="3144" y="3475"/>
                    <a:pt x="3154" y="3460"/>
                  </a:cubicBezTo>
                  <a:lnTo>
                    <a:pt x="3154" y="3460"/>
                  </a:lnTo>
                  <a:cubicBezTo>
                    <a:pt x="3160" y="3450"/>
                    <a:pt x="3161" y="3439"/>
                    <a:pt x="3174" y="3434"/>
                  </a:cubicBezTo>
                  <a:lnTo>
                    <a:pt x="3174" y="3434"/>
                  </a:lnTo>
                  <a:cubicBezTo>
                    <a:pt x="3205" y="3423"/>
                    <a:pt x="3168" y="3494"/>
                    <a:pt x="3172" y="3494"/>
                  </a:cubicBezTo>
                  <a:lnTo>
                    <a:pt x="3172" y="3494"/>
                  </a:lnTo>
                  <a:cubicBezTo>
                    <a:pt x="3221" y="3504"/>
                    <a:pt x="3255" y="3434"/>
                    <a:pt x="3293" y="3412"/>
                  </a:cubicBezTo>
                  <a:lnTo>
                    <a:pt x="3293" y="3412"/>
                  </a:lnTo>
                  <a:cubicBezTo>
                    <a:pt x="3322" y="3396"/>
                    <a:pt x="3416" y="3349"/>
                    <a:pt x="3406" y="3309"/>
                  </a:cubicBezTo>
                  <a:lnTo>
                    <a:pt x="3406" y="3309"/>
                  </a:lnTo>
                  <a:cubicBezTo>
                    <a:pt x="3390" y="3304"/>
                    <a:pt x="3381" y="3311"/>
                    <a:pt x="3378" y="3323"/>
                  </a:cubicBezTo>
                  <a:lnTo>
                    <a:pt x="3378" y="3323"/>
                  </a:lnTo>
                  <a:cubicBezTo>
                    <a:pt x="3368" y="3314"/>
                    <a:pt x="3334" y="3308"/>
                    <a:pt x="3335" y="3287"/>
                  </a:cubicBezTo>
                  <a:lnTo>
                    <a:pt x="3335" y="3287"/>
                  </a:lnTo>
                  <a:cubicBezTo>
                    <a:pt x="3335" y="3260"/>
                    <a:pt x="3374" y="3251"/>
                    <a:pt x="3388" y="3236"/>
                  </a:cubicBezTo>
                  <a:lnTo>
                    <a:pt x="3388" y="3236"/>
                  </a:lnTo>
                  <a:cubicBezTo>
                    <a:pt x="3414" y="3208"/>
                    <a:pt x="3377" y="3219"/>
                    <a:pt x="3377" y="3185"/>
                  </a:cubicBezTo>
                  <a:lnTo>
                    <a:pt x="3377" y="3185"/>
                  </a:lnTo>
                  <a:cubicBezTo>
                    <a:pt x="3376" y="3158"/>
                    <a:pt x="3405" y="3137"/>
                    <a:pt x="3415" y="3171"/>
                  </a:cubicBezTo>
                  <a:lnTo>
                    <a:pt x="3415" y="3171"/>
                  </a:lnTo>
                  <a:cubicBezTo>
                    <a:pt x="3448" y="3173"/>
                    <a:pt x="3444" y="3124"/>
                    <a:pt x="3475" y="3131"/>
                  </a:cubicBezTo>
                  <a:lnTo>
                    <a:pt x="3475" y="3131"/>
                  </a:lnTo>
                  <a:cubicBezTo>
                    <a:pt x="3477" y="3162"/>
                    <a:pt x="3468" y="3192"/>
                    <a:pt x="3508" y="3174"/>
                  </a:cubicBezTo>
                  <a:lnTo>
                    <a:pt x="3508" y="3174"/>
                  </a:lnTo>
                  <a:cubicBezTo>
                    <a:pt x="3531" y="3163"/>
                    <a:pt x="3566" y="3120"/>
                    <a:pt x="3593" y="3138"/>
                  </a:cubicBezTo>
                  <a:lnTo>
                    <a:pt x="3593" y="3138"/>
                  </a:lnTo>
                  <a:cubicBezTo>
                    <a:pt x="3582" y="3155"/>
                    <a:pt x="3571" y="3172"/>
                    <a:pt x="3554" y="3183"/>
                  </a:cubicBezTo>
                  <a:lnTo>
                    <a:pt x="3554" y="3183"/>
                  </a:lnTo>
                  <a:cubicBezTo>
                    <a:pt x="3537" y="3195"/>
                    <a:pt x="3498" y="3197"/>
                    <a:pt x="3486" y="3216"/>
                  </a:cubicBezTo>
                  <a:lnTo>
                    <a:pt x="3486" y="3216"/>
                  </a:lnTo>
                  <a:cubicBezTo>
                    <a:pt x="3459" y="3261"/>
                    <a:pt x="3550" y="3211"/>
                    <a:pt x="3564" y="3207"/>
                  </a:cubicBezTo>
                  <a:lnTo>
                    <a:pt x="3564" y="3207"/>
                  </a:lnTo>
                  <a:cubicBezTo>
                    <a:pt x="3584" y="3202"/>
                    <a:pt x="3609" y="3211"/>
                    <a:pt x="3628" y="3200"/>
                  </a:cubicBezTo>
                  <a:lnTo>
                    <a:pt x="3628" y="3200"/>
                  </a:lnTo>
                  <a:cubicBezTo>
                    <a:pt x="3643" y="3191"/>
                    <a:pt x="3650" y="3172"/>
                    <a:pt x="3662" y="3160"/>
                  </a:cubicBezTo>
                  <a:lnTo>
                    <a:pt x="3662" y="3160"/>
                  </a:lnTo>
                  <a:cubicBezTo>
                    <a:pt x="3684" y="3138"/>
                    <a:pt x="3720" y="3114"/>
                    <a:pt x="3747" y="3098"/>
                  </a:cubicBezTo>
                  <a:lnTo>
                    <a:pt x="3747" y="3098"/>
                  </a:lnTo>
                  <a:cubicBezTo>
                    <a:pt x="3781" y="3077"/>
                    <a:pt x="3825" y="3071"/>
                    <a:pt x="3832" y="3024"/>
                  </a:cubicBezTo>
                  <a:lnTo>
                    <a:pt x="3832" y="3024"/>
                  </a:lnTo>
                  <a:cubicBezTo>
                    <a:pt x="3825" y="3025"/>
                    <a:pt x="3814" y="3022"/>
                    <a:pt x="3807" y="3023"/>
                  </a:cubicBezTo>
                  <a:lnTo>
                    <a:pt x="3807" y="3023"/>
                  </a:lnTo>
                  <a:cubicBezTo>
                    <a:pt x="3804" y="2993"/>
                    <a:pt x="3854" y="2933"/>
                    <a:pt x="3885" y="2940"/>
                  </a:cubicBezTo>
                  <a:lnTo>
                    <a:pt x="3885" y="2940"/>
                  </a:lnTo>
                  <a:cubicBezTo>
                    <a:pt x="3881" y="2956"/>
                    <a:pt x="3854" y="2995"/>
                    <a:pt x="3887" y="2989"/>
                  </a:cubicBezTo>
                  <a:lnTo>
                    <a:pt x="3887" y="2989"/>
                  </a:lnTo>
                  <a:cubicBezTo>
                    <a:pt x="3899" y="2987"/>
                    <a:pt x="3915" y="2959"/>
                    <a:pt x="3924" y="2950"/>
                  </a:cubicBezTo>
                  <a:lnTo>
                    <a:pt x="3924" y="2950"/>
                  </a:lnTo>
                  <a:cubicBezTo>
                    <a:pt x="3950" y="2919"/>
                    <a:pt x="3961" y="2902"/>
                    <a:pt x="3931" y="2871"/>
                  </a:cubicBezTo>
                  <a:lnTo>
                    <a:pt x="3931" y="2871"/>
                  </a:lnTo>
                  <a:cubicBezTo>
                    <a:pt x="3916" y="2855"/>
                    <a:pt x="3907" y="2853"/>
                    <a:pt x="3905" y="2829"/>
                  </a:cubicBezTo>
                  <a:lnTo>
                    <a:pt x="3905" y="2829"/>
                  </a:lnTo>
                  <a:cubicBezTo>
                    <a:pt x="3902" y="2803"/>
                    <a:pt x="3915" y="2798"/>
                    <a:pt x="3894" y="2778"/>
                  </a:cubicBezTo>
                  <a:lnTo>
                    <a:pt x="3894" y="2778"/>
                  </a:lnTo>
                  <a:cubicBezTo>
                    <a:pt x="3878" y="2764"/>
                    <a:pt x="3859" y="2767"/>
                    <a:pt x="3860" y="2738"/>
                  </a:cubicBezTo>
                  <a:lnTo>
                    <a:pt x="3860" y="2738"/>
                  </a:lnTo>
                  <a:cubicBezTo>
                    <a:pt x="3860" y="2723"/>
                    <a:pt x="3871" y="2703"/>
                    <a:pt x="3890" y="2709"/>
                  </a:cubicBezTo>
                  <a:lnTo>
                    <a:pt x="3890" y="2709"/>
                  </a:lnTo>
                  <a:cubicBezTo>
                    <a:pt x="3924" y="2718"/>
                    <a:pt x="3920" y="2806"/>
                    <a:pt x="3943" y="2731"/>
                  </a:cubicBezTo>
                  <a:lnTo>
                    <a:pt x="3943" y="2731"/>
                  </a:lnTo>
                  <a:cubicBezTo>
                    <a:pt x="3988" y="2728"/>
                    <a:pt x="4001" y="2733"/>
                    <a:pt x="3987" y="2774"/>
                  </a:cubicBezTo>
                  <a:lnTo>
                    <a:pt x="3987" y="2774"/>
                  </a:lnTo>
                  <a:cubicBezTo>
                    <a:pt x="3972" y="2818"/>
                    <a:pt x="3980" y="2820"/>
                    <a:pt x="4026" y="2823"/>
                  </a:cubicBezTo>
                  <a:lnTo>
                    <a:pt x="4026" y="2823"/>
                  </a:lnTo>
                  <a:cubicBezTo>
                    <a:pt x="4031" y="2839"/>
                    <a:pt x="4024" y="2855"/>
                    <a:pt x="4013" y="2866"/>
                  </a:cubicBezTo>
                  <a:lnTo>
                    <a:pt x="4013" y="2866"/>
                  </a:lnTo>
                  <a:cubicBezTo>
                    <a:pt x="4050" y="2870"/>
                    <a:pt x="4075" y="2831"/>
                    <a:pt x="4107" y="2818"/>
                  </a:cubicBezTo>
                  <a:lnTo>
                    <a:pt x="4107" y="2818"/>
                  </a:lnTo>
                  <a:cubicBezTo>
                    <a:pt x="4150" y="2802"/>
                    <a:pt x="4194" y="2787"/>
                    <a:pt x="4237" y="2771"/>
                  </a:cubicBezTo>
                  <a:lnTo>
                    <a:pt x="4237" y="2771"/>
                  </a:lnTo>
                  <a:cubicBezTo>
                    <a:pt x="4261" y="2763"/>
                    <a:pt x="4284" y="2757"/>
                    <a:pt x="4307" y="2752"/>
                  </a:cubicBezTo>
                  <a:lnTo>
                    <a:pt x="4307" y="2752"/>
                  </a:lnTo>
                  <a:cubicBezTo>
                    <a:pt x="4308" y="2751"/>
                    <a:pt x="4309" y="2749"/>
                    <a:pt x="4310" y="2748"/>
                  </a:cubicBezTo>
                  <a:lnTo>
                    <a:pt x="4310" y="2748"/>
                  </a:lnTo>
                  <a:cubicBezTo>
                    <a:pt x="4315" y="2743"/>
                    <a:pt x="4320" y="2737"/>
                    <a:pt x="4324" y="2733"/>
                  </a:cubicBezTo>
                  <a:lnTo>
                    <a:pt x="4324" y="2733"/>
                  </a:lnTo>
                  <a:cubicBezTo>
                    <a:pt x="4325" y="2730"/>
                    <a:pt x="4327" y="2726"/>
                    <a:pt x="4329" y="2724"/>
                  </a:cubicBezTo>
                  <a:lnTo>
                    <a:pt x="4336" y="2716"/>
                  </a:lnTo>
                  <a:lnTo>
                    <a:pt x="4336" y="2716"/>
                  </a:lnTo>
                  <a:cubicBezTo>
                    <a:pt x="4344" y="2705"/>
                    <a:pt x="4342" y="2688"/>
                    <a:pt x="4342" y="2677"/>
                  </a:cubicBezTo>
                  <a:lnTo>
                    <a:pt x="4342" y="2677"/>
                  </a:lnTo>
                  <a:cubicBezTo>
                    <a:pt x="4342" y="2670"/>
                    <a:pt x="4341" y="2664"/>
                    <a:pt x="4342" y="2659"/>
                  </a:cubicBezTo>
                  <a:lnTo>
                    <a:pt x="4342" y="2659"/>
                  </a:lnTo>
                  <a:cubicBezTo>
                    <a:pt x="4344" y="2652"/>
                    <a:pt x="4351" y="2646"/>
                    <a:pt x="4355" y="2640"/>
                  </a:cubicBezTo>
                  <a:lnTo>
                    <a:pt x="4355" y="2640"/>
                  </a:lnTo>
                  <a:cubicBezTo>
                    <a:pt x="4363" y="2629"/>
                    <a:pt x="4364" y="2612"/>
                    <a:pt x="4363" y="2599"/>
                  </a:cubicBezTo>
                  <a:lnTo>
                    <a:pt x="4363" y="2599"/>
                  </a:lnTo>
                  <a:cubicBezTo>
                    <a:pt x="4362" y="2584"/>
                    <a:pt x="4348" y="2573"/>
                    <a:pt x="4340" y="2560"/>
                  </a:cubicBezTo>
                  <a:lnTo>
                    <a:pt x="4340" y="2560"/>
                  </a:lnTo>
                  <a:cubicBezTo>
                    <a:pt x="4334" y="2548"/>
                    <a:pt x="4325" y="2536"/>
                    <a:pt x="4326" y="2521"/>
                  </a:cubicBezTo>
                  <a:lnTo>
                    <a:pt x="4326" y="2521"/>
                  </a:lnTo>
                  <a:cubicBezTo>
                    <a:pt x="4327" y="2507"/>
                    <a:pt x="4345" y="2498"/>
                    <a:pt x="4350" y="2484"/>
                  </a:cubicBezTo>
                  <a:lnTo>
                    <a:pt x="4350" y="2484"/>
                  </a:lnTo>
                  <a:cubicBezTo>
                    <a:pt x="4354" y="2470"/>
                    <a:pt x="4346" y="2456"/>
                    <a:pt x="4344" y="2443"/>
                  </a:cubicBezTo>
                  <a:lnTo>
                    <a:pt x="4344" y="2443"/>
                  </a:lnTo>
                  <a:cubicBezTo>
                    <a:pt x="4340" y="2430"/>
                    <a:pt x="4341" y="2412"/>
                    <a:pt x="4348" y="2399"/>
                  </a:cubicBezTo>
                  <a:lnTo>
                    <a:pt x="4348" y="2399"/>
                  </a:lnTo>
                  <a:cubicBezTo>
                    <a:pt x="4350" y="2391"/>
                    <a:pt x="4353" y="2384"/>
                    <a:pt x="4356" y="2376"/>
                  </a:cubicBezTo>
                  <a:lnTo>
                    <a:pt x="4356" y="2376"/>
                  </a:lnTo>
                  <a:cubicBezTo>
                    <a:pt x="4360" y="2370"/>
                    <a:pt x="4365" y="2362"/>
                    <a:pt x="4368" y="2355"/>
                  </a:cubicBezTo>
                  <a:lnTo>
                    <a:pt x="4368" y="2355"/>
                  </a:lnTo>
                  <a:cubicBezTo>
                    <a:pt x="4373" y="2341"/>
                    <a:pt x="4369" y="2327"/>
                    <a:pt x="4372" y="2313"/>
                  </a:cubicBezTo>
                  <a:lnTo>
                    <a:pt x="4372" y="2313"/>
                  </a:lnTo>
                  <a:cubicBezTo>
                    <a:pt x="4373" y="2305"/>
                    <a:pt x="4380" y="2303"/>
                    <a:pt x="4385" y="2296"/>
                  </a:cubicBezTo>
                  <a:lnTo>
                    <a:pt x="4385" y="2296"/>
                  </a:lnTo>
                  <a:cubicBezTo>
                    <a:pt x="4388" y="2290"/>
                    <a:pt x="4387" y="2283"/>
                    <a:pt x="4386" y="2275"/>
                  </a:cubicBezTo>
                  <a:lnTo>
                    <a:pt x="4386" y="2275"/>
                  </a:lnTo>
                  <a:cubicBezTo>
                    <a:pt x="4383" y="2260"/>
                    <a:pt x="4375" y="2247"/>
                    <a:pt x="4369" y="2234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5C81E0F2-A108-5248-8476-E07CDDBF5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9073" y="2952313"/>
              <a:ext cx="1218367" cy="1975887"/>
            </a:xfrm>
            <a:custGeom>
              <a:avLst/>
              <a:gdLst>
                <a:gd name="T0" fmla="*/ 1672 w 1867"/>
                <a:gd name="T1" fmla="*/ 2004 h 3024"/>
                <a:gd name="T2" fmla="*/ 1494 w 1867"/>
                <a:gd name="T3" fmla="*/ 2007 h 3024"/>
                <a:gd name="T4" fmla="*/ 1345 w 1867"/>
                <a:gd name="T5" fmla="*/ 1967 h 3024"/>
                <a:gd name="T6" fmla="*/ 1290 w 1867"/>
                <a:gd name="T7" fmla="*/ 1894 h 3024"/>
                <a:gd name="T8" fmla="*/ 1228 w 1867"/>
                <a:gd name="T9" fmla="*/ 1847 h 3024"/>
                <a:gd name="T10" fmla="*/ 1209 w 1867"/>
                <a:gd name="T11" fmla="*/ 1743 h 3024"/>
                <a:gd name="T12" fmla="*/ 1195 w 1867"/>
                <a:gd name="T13" fmla="*/ 1634 h 3024"/>
                <a:gd name="T14" fmla="*/ 1182 w 1867"/>
                <a:gd name="T15" fmla="*/ 1555 h 3024"/>
                <a:gd name="T16" fmla="*/ 1090 w 1867"/>
                <a:gd name="T17" fmla="*/ 1490 h 3024"/>
                <a:gd name="T18" fmla="*/ 1027 w 1867"/>
                <a:gd name="T19" fmla="*/ 1502 h 3024"/>
                <a:gd name="T20" fmla="*/ 965 w 1867"/>
                <a:gd name="T21" fmla="*/ 1446 h 3024"/>
                <a:gd name="T22" fmla="*/ 972 w 1867"/>
                <a:gd name="T23" fmla="*/ 1299 h 3024"/>
                <a:gd name="T24" fmla="*/ 1030 w 1867"/>
                <a:gd name="T25" fmla="*/ 1250 h 3024"/>
                <a:gd name="T26" fmla="*/ 1034 w 1867"/>
                <a:gd name="T27" fmla="*/ 1164 h 3024"/>
                <a:gd name="T28" fmla="*/ 1053 w 1867"/>
                <a:gd name="T29" fmla="*/ 1087 h 3024"/>
                <a:gd name="T30" fmla="*/ 912 w 1867"/>
                <a:gd name="T31" fmla="*/ 1012 h 3024"/>
                <a:gd name="T32" fmla="*/ 822 w 1867"/>
                <a:gd name="T33" fmla="*/ 882 h 3024"/>
                <a:gd name="T34" fmla="*/ 775 w 1867"/>
                <a:gd name="T35" fmla="*/ 723 h 3024"/>
                <a:gd name="T36" fmla="*/ 811 w 1867"/>
                <a:gd name="T37" fmla="*/ 659 h 3024"/>
                <a:gd name="T38" fmla="*/ 806 w 1867"/>
                <a:gd name="T39" fmla="*/ 593 h 3024"/>
                <a:gd name="T40" fmla="*/ 802 w 1867"/>
                <a:gd name="T41" fmla="*/ 548 h 3024"/>
                <a:gd name="T42" fmla="*/ 776 w 1867"/>
                <a:gd name="T43" fmla="*/ 524 h 3024"/>
                <a:gd name="T44" fmla="*/ 794 w 1867"/>
                <a:gd name="T45" fmla="*/ 380 h 3024"/>
                <a:gd name="T46" fmla="*/ 820 w 1867"/>
                <a:gd name="T47" fmla="*/ 244 h 3024"/>
                <a:gd name="T48" fmla="*/ 855 w 1867"/>
                <a:gd name="T49" fmla="*/ 62 h 3024"/>
                <a:gd name="T50" fmla="*/ 321 w 1867"/>
                <a:gd name="T51" fmla="*/ 1162 h 3024"/>
                <a:gd name="T52" fmla="*/ 321 w 1867"/>
                <a:gd name="T53" fmla="*/ 1163 h 3024"/>
                <a:gd name="T54" fmla="*/ 369 w 1867"/>
                <a:gd name="T55" fmla="*/ 1247 h 3024"/>
                <a:gd name="T56" fmla="*/ 371 w 1867"/>
                <a:gd name="T57" fmla="*/ 1275 h 3024"/>
                <a:gd name="T58" fmla="*/ 402 w 1867"/>
                <a:gd name="T59" fmla="*/ 1295 h 3024"/>
                <a:gd name="T60" fmla="*/ 412 w 1867"/>
                <a:gd name="T61" fmla="*/ 1326 h 3024"/>
                <a:gd name="T62" fmla="*/ 417 w 1867"/>
                <a:gd name="T63" fmla="*/ 1354 h 3024"/>
                <a:gd name="T64" fmla="*/ 409 w 1867"/>
                <a:gd name="T65" fmla="*/ 1384 h 3024"/>
                <a:gd name="T66" fmla="*/ 406 w 1867"/>
                <a:gd name="T67" fmla="*/ 1395 h 3024"/>
                <a:gd name="T68" fmla="*/ 379 w 1867"/>
                <a:gd name="T69" fmla="*/ 1412 h 3024"/>
                <a:gd name="T70" fmla="*/ 356 w 1867"/>
                <a:gd name="T71" fmla="*/ 1437 h 3024"/>
                <a:gd name="T72" fmla="*/ 331 w 1867"/>
                <a:gd name="T73" fmla="*/ 1483 h 3024"/>
                <a:gd name="T74" fmla="*/ 308 w 1867"/>
                <a:gd name="T75" fmla="*/ 1539 h 3024"/>
                <a:gd name="T76" fmla="*/ 267 w 1867"/>
                <a:gd name="T77" fmla="*/ 1580 h 3024"/>
                <a:gd name="T78" fmla="*/ 254 w 1867"/>
                <a:gd name="T79" fmla="*/ 1633 h 3024"/>
                <a:gd name="T80" fmla="*/ 247 w 1867"/>
                <a:gd name="T81" fmla="*/ 1648 h 3024"/>
                <a:gd name="T82" fmla="*/ 229 w 1867"/>
                <a:gd name="T83" fmla="*/ 1658 h 3024"/>
                <a:gd name="T84" fmla="*/ 209 w 1867"/>
                <a:gd name="T85" fmla="*/ 1673 h 3024"/>
                <a:gd name="T86" fmla="*/ 194 w 1867"/>
                <a:gd name="T87" fmla="*/ 1693 h 3024"/>
                <a:gd name="T88" fmla="*/ 181 w 1867"/>
                <a:gd name="T89" fmla="*/ 1714 h 3024"/>
                <a:gd name="T90" fmla="*/ 183 w 1867"/>
                <a:gd name="T91" fmla="*/ 1752 h 3024"/>
                <a:gd name="T92" fmla="*/ 176 w 1867"/>
                <a:gd name="T93" fmla="*/ 1813 h 3024"/>
                <a:gd name="T94" fmla="*/ 181 w 1867"/>
                <a:gd name="T95" fmla="*/ 1843 h 3024"/>
                <a:gd name="T96" fmla="*/ 171 w 1867"/>
                <a:gd name="T97" fmla="*/ 1878 h 3024"/>
                <a:gd name="T98" fmla="*/ 168 w 1867"/>
                <a:gd name="T99" fmla="*/ 1899 h 3024"/>
                <a:gd name="T100" fmla="*/ 166 w 1867"/>
                <a:gd name="T101" fmla="*/ 1930 h 3024"/>
                <a:gd name="T102" fmla="*/ 166 w 1867"/>
                <a:gd name="T103" fmla="*/ 1960 h 3024"/>
                <a:gd name="T104" fmla="*/ 160 w 1867"/>
                <a:gd name="T105" fmla="*/ 1978 h 3024"/>
                <a:gd name="T106" fmla="*/ 0 w 1867"/>
                <a:gd name="T107" fmla="*/ 2773 h 3024"/>
                <a:gd name="T108" fmla="*/ 844 w 1867"/>
                <a:gd name="T109" fmla="*/ 2917 h 3024"/>
                <a:gd name="T110" fmla="*/ 1866 w 1867"/>
                <a:gd name="T111" fmla="*/ 2011 h 3024"/>
                <a:gd name="T112" fmla="*/ 1866 w 1867"/>
                <a:gd name="T113" fmla="*/ 2011 h 3024"/>
                <a:gd name="T114" fmla="*/ 1767 w 1867"/>
                <a:gd name="T115" fmla="*/ 1994 h 3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67" h="3024">
                  <a:moveTo>
                    <a:pt x="1672" y="2004"/>
                  </a:moveTo>
                  <a:lnTo>
                    <a:pt x="1672" y="2004"/>
                  </a:lnTo>
                  <a:cubicBezTo>
                    <a:pt x="1612" y="2026"/>
                    <a:pt x="1555" y="2001"/>
                    <a:pt x="1494" y="2007"/>
                  </a:cubicBezTo>
                  <a:lnTo>
                    <a:pt x="1494" y="2007"/>
                  </a:lnTo>
                  <a:cubicBezTo>
                    <a:pt x="1428" y="2014"/>
                    <a:pt x="1399" y="2011"/>
                    <a:pt x="1345" y="1967"/>
                  </a:cubicBezTo>
                  <a:lnTo>
                    <a:pt x="1345" y="1967"/>
                  </a:lnTo>
                  <a:cubicBezTo>
                    <a:pt x="1319" y="1947"/>
                    <a:pt x="1309" y="1919"/>
                    <a:pt x="1290" y="1894"/>
                  </a:cubicBezTo>
                  <a:lnTo>
                    <a:pt x="1290" y="1894"/>
                  </a:lnTo>
                  <a:cubicBezTo>
                    <a:pt x="1270" y="1867"/>
                    <a:pt x="1254" y="1863"/>
                    <a:pt x="1228" y="1847"/>
                  </a:cubicBezTo>
                  <a:lnTo>
                    <a:pt x="1228" y="1847"/>
                  </a:lnTo>
                  <a:cubicBezTo>
                    <a:pt x="1185" y="1822"/>
                    <a:pt x="1204" y="1783"/>
                    <a:pt x="1209" y="1743"/>
                  </a:cubicBezTo>
                  <a:lnTo>
                    <a:pt x="1209" y="1743"/>
                  </a:lnTo>
                  <a:cubicBezTo>
                    <a:pt x="1215" y="1703"/>
                    <a:pt x="1209" y="1672"/>
                    <a:pt x="1195" y="1634"/>
                  </a:cubicBezTo>
                  <a:lnTo>
                    <a:pt x="1195" y="1634"/>
                  </a:lnTo>
                  <a:cubicBezTo>
                    <a:pt x="1184" y="1606"/>
                    <a:pt x="1185" y="1587"/>
                    <a:pt x="1182" y="1555"/>
                  </a:cubicBezTo>
                  <a:lnTo>
                    <a:pt x="1182" y="1555"/>
                  </a:lnTo>
                  <a:cubicBezTo>
                    <a:pt x="1179" y="1491"/>
                    <a:pt x="1151" y="1439"/>
                    <a:pt x="1090" y="1490"/>
                  </a:cubicBezTo>
                  <a:lnTo>
                    <a:pt x="1090" y="1490"/>
                  </a:lnTo>
                  <a:cubicBezTo>
                    <a:pt x="1062" y="1513"/>
                    <a:pt x="1060" y="1522"/>
                    <a:pt x="1027" y="1502"/>
                  </a:cubicBezTo>
                  <a:lnTo>
                    <a:pt x="1027" y="1502"/>
                  </a:lnTo>
                  <a:cubicBezTo>
                    <a:pt x="1004" y="1488"/>
                    <a:pt x="984" y="1466"/>
                    <a:pt x="965" y="1446"/>
                  </a:cubicBezTo>
                  <a:lnTo>
                    <a:pt x="965" y="1446"/>
                  </a:lnTo>
                  <a:cubicBezTo>
                    <a:pt x="923" y="1403"/>
                    <a:pt x="923" y="1339"/>
                    <a:pt x="972" y="1299"/>
                  </a:cubicBezTo>
                  <a:lnTo>
                    <a:pt x="972" y="1299"/>
                  </a:lnTo>
                  <a:cubicBezTo>
                    <a:pt x="993" y="1283"/>
                    <a:pt x="1016" y="1275"/>
                    <a:pt x="1030" y="1250"/>
                  </a:cubicBezTo>
                  <a:lnTo>
                    <a:pt x="1030" y="1250"/>
                  </a:lnTo>
                  <a:cubicBezTo>
                    <a:pt x="1044" y="1221"/>
                    <a:pt x="1032" y="1195"/>
                    <a:pt x="1034" y="1164"/>
                  </a:cubicBezTo>
                  <a:lnTo>
                    <a:pt x="1034" y="1164"/>
                  </a:lnTo>
                  <a:cubicBezTo>
                    <a:pt x="1036" y="1137"/>
                    <a:pt x="1056" y="1115"/>
                    <a:pt x="1053" y="1087"/>
                  </a:cubicBezTo>
                  <a:lnTo>
                    <a:pt x="1053" y="1087"/>
                  </a:lnTo>
                  <a:cubicBezTo>
                    <a:pt x="1048" y="1034"/>
                    <a:pt x="948" y="1042"/>
                    <a:pt x="912" y="1012"/>
                  </a:cubicBezTo>
                  <a:lnTo>
                    <a:pt x="912" y="1012"/>
                  </a:lnTo>
                  <a:cubicBezTo>
                    <a:pt x="869" y="978"/>
                    <a:pt x="843" y="931"/>
                    <a:pt x="822" y="882"/>
                  </a:cubicBezTo>
                  <a:lnTo>
                    <a:pt x="822" y="882"/>
                  </a:lnTo>
                  <a:cubicBezTo>
                    <a:pt x="799" y="828"/>
                    <a:pt x="772" y="784"/>
                    <a:pt x="775" y="723"/>
                  </a:cubicBezTo>
                  <a:lnTo>
                    <a:pt x="775" y="723"/>
                  </a:lnTo>
                  <a:cubicBezTo>
                    <a:pt x="778" y="687"/>
                    <a:pt x="793" y="686"/>
                    <a:pt x="811" y="659"/>
                  </a:cubicBezTo>
                  <a:lnTo>
                    <a:pt x="811" y="659"/>
                  </a:lnTo>
                  <a:cubicBezTo>
                    <a:pt x="832" y="625"/>
                    <a:pt x="816" y="625"/>
                    <a:pt x="806" y="593"/>
                  </a:cubicBezTo>
                  <a:lnTo>
                    <a:pt x="806" y="593"/>
                  </a:lnTo>
                  <a:cubicBezTo>
                    <a:pt x="802" y="580"/>
                    <a:pt x="808" y="560"/>
                    <a:pt x="802" y="548"/>
                  </a:cubicBezTo>
                  <a:lnTo>
                    <a:pt x="802" y="548"/>
                  </a:lnTo>
                  <a:cubicBezTo>
                    <a:pt x="797" y="535"/>
                    <a:pt x="779" y="530"/>
                    <a:pt x="776" y="524"/>
                  </a:cubicBezTo>
                  <a:lnTo>
                    <a:pt x="776" y="524"/>
                  </a:lnTo>
                  <a:cubicBezTo>
                    <a:pt x="759" y="489"/>
                    <a:pt x="786" y="418"/>
                    <a:pt x="794" y="380"/>
                  </a:cubicBezTo>
                  <a:lnTo>
                    <a:pt x="794" y="380"/>
                  </a:lnTo>
                  <a:cubicBezTo>
                    <a:pt x="803" y="334"/>
                    <a:pt x="811" y="289"/>
                    <a:pt x="820" y="244"/>
                  </a:cubicBezTo>
                  <a:lnTo>
                    <a:pt x="820" y="244"/>
                  </a:lnTo>
                  <a:cubicBezTo>
                    <a:pt x="832" y="183"/>
                    <a:pt x="843" y="123"/>
                    <a:pt x="855" y="62"/>
                  </a:cubicBezTo>
                  <a:lnTo>
                    <a:pt x="855" y="62"/>
                  </a:lnTo>
                  <a:cubicBezTo>
                    <a:pt x="745" y="41"/>
                    <a:pt x="640" y="21"/>
                    <a:pt x="538" y="0"/>
                  </a:cubicBezTo>
                  <a:lnTo>
                    <a:pt x="321" y="1162"/>
                  </a:lnTo>
                  <a:lnTo>
                    <a:pt x="321" y="1163"/>
                  </a:lnTo>
                  <a:lnTo>
                    <a:pt x="321" y="1163"/>
                  </a:lnTo>
                  <a:cubicBezTo>
                    <a:pt x="345" y="1179"/>
                    <a:pt x="365" y="1225"/>
                    <a:pt x="369" y="1247"/>
                  </a:cubicBezTo>
                  <a:lnTo>
                    <a:pt x="369" y="1247"/>
                  </a:lnTo>
                  <a:cubicBezTo>
                    <a:pt x="371" y="1255"/>
                    <a:pt x="366" y="1265"/>
                    <a:pt x="371" y="1275"/>
                  </a:cubicBezTo>
                  <a:lnTo>
                    <a:pt x="371" y="1275"/>
                  </a:lnTo>
                  <a:cubicBezTo>
                    <a:pt x="379" y="1285"/>
                    <a:pt x="391" y="1288"/>
                    <a:pt x="402" y="1295"/>
                  </a:cubicBezTo>
                  <a:lnTo>
                    <a:pt x="402" y="1295"/>
                  </a:lnTo>
                  <a:cubicBezTo>
                    <a:pt x="412" y="1303"/>
                    <a:pt x="412" y="1314"/>
                    <a:pt x="412" y="1326"/>
                  </a:cubicBezTo>
                  <a:lnTo>
                    <a:pt x="412" y="1326"/>
                  </a:lnTo>
                  <a:cubicBezTo>
                    <a:pt x="414" y="1336"/>
                    <a:pt x="417" y="1346"/>
                    <a:pt x="417" y="1354"/>
                  </a:cubicBezTo>
                  <a:lnTo>
                    <a:pt x="417" y="1354"/>
                  </a:lnTo>
                  <a:cubicBezTo>
                    <a:pt x="417" y="1364"/>
                    <a:pt x="412" y="1374"/>
                    <a:pt x="409" y="1384"/>
                  </a:cubicBezTo>
                  <a:lnTo>
                    <a:pt x="409" y="1384"/>
                  </a:lnTo>
                  <a:cubicBezTo>
                    <a:pt x="409" y="1387"/>
                    <a:pt x="409" y="1389"/>
                    <a:pt x="406" y="1395"/>
                  </a:cubicBezTo>
                  <a:lnTo>
                    <a:pt x="406" y="1395"/>
                  </a:lnTo>
                  <a:cubicBezTo>
                    <a:pt x="402" y="1405"/>
                    <a:pt x="391" y="1407"/>
                    <a:pt x="379" y="1412"/>
                  </a:cubicBezTo>
                  <a:lnTo>
                    <a:pt x="379" y="1412"/>
                  </a:lnTo>
                  <a:cubicBezTo>
                    <a:pt x="366" y="1417"/>
                    <a:pt x="364" y="1427"/>
                    <a:pt x="356" y="1437"/>
                  </a:cubicBezTo>
                  <a:lnTo>
                    <a:pt x="356" y="1437"/>
                  </a:lnTo>
                  <a:cubicBezTo>
                    <a:pt x="346" y="1453"/>
                    <a:pt x="333" y="1466"/>
                    <a:pt x="331" y="1483"/>
                  </a:cubicBezTo>
                  <a:lnTo>
                    <a:pt x="331" y="1483"/>
                  </a:lnTo>
                  <a:cubicBezTo>
                    <a:pt x="328" y="1503"/>
                    <a:pt x="328" y="1526"/>
                    <a:pt x="308" y="1536"/>
                  </a:cubicBezTo>
                  <a:lnTo>
                    <a:pt x="308" y="1539"/>
                  </a:lnTo>
                  <a:lnTo>
                    <a:pt x="308" y="1539"/>
                  </a:lnTo>
                  <a:cubicBezTo>
                    <a:pt x="295" y="1549"/>
                    <a:pt x="280" y="1564"/>
                    <a:pt x="267" y="1580"/>
                  </a:cubicBezTo>
                  <a:lnTo>
                    <a:pt x="267" y="1580"/>
                  </a:lnTo>
                  <a:cubicBezTo>
                    <a:pt x="252" y="1595"/>
                    <a:pt x="254" y="1612"/>
                    <a:pt x="254" y="1633"/>
                  </a:cubicBezTo>
                  <a:lnTo>
                    <a:pt x="254" y="1633"/>
                  </a:lnTo>
                  <a:cubicBezTo>
                    <a:pt x="254" y="1640"/>
                    <a:pt x="254" y="1643"/>
                    <a:pt x="247" y="1648"/>
                  </a:cubicBezTo>
                  <a:lnTo>
                    <a:pt x="247" y="1648"/>
                  </a:lnTo>
                  <a:cubicBezTo>
                    <a:pt x="242" y="1653"/>
                    <a:pt x="234" y="1653"/>
                    <a:pt x="229" y="1658"/>
                  </a:cubicBezTo>
                  <a:lnTo>
                    <a:pt x="229" y="1658"/>
                  </a:lnTo>
                  <a:cubicBezTo>
                    <a:pt x="222" y="1663"/>
                    <a:pt x="214" y="1668"/>
                    <a:pt x="209" y="1673"/>
                  </a:cubicBezTo>
                  <a:lnTo>
                    <a:pt x="209" y="1673"/>
                  </a:lnTo>
                  <a:cubicBezTo>
                    <a:pt x="204" y="1681"/>
                    <a:pt x="202" y="1688"/>
                    <a:pt x="194" y="1693"/>
                  </a:cubicBezTo>
                  <a:lnTo>
                    <a:pt x="194" y="1693"/>
                  </a:lnTo>
                  <a:cubicBezTo>
                    <a:pt x="189" y="1701"/>
                    <a:pt x="183" y="1703"/>
                    <a:pt x="181" y="1714"/>
                  </a:cubicBezTo>
                  <a:lnTo>
                    <a:pt x="181" y="1714"/>
                  </a:lnTo>
                  <a:cubicBezTo>
                    <a:pt x="181" y="1724"/>
                    <a:pt x="179" y="1744"/>
                    <a:pt x="183" y="1752"/>
                  </a:cubicBezTo>
                  <a:lnTo>
                    <a:pt x="183" y="1752"/>
                  </a:lnTo>
                  <a:cubicBezTo>
                    <a:pt x="166" y="1772"/>
                    <a:pt x="166" y="1790"/>
                    <a:pt x="176" y="1813"/>
                  </a:cubicBezTo>
                  <a:lnTo>
                    <a:pt x="176" y="1813"/>
                  </a:lnTo>
                  <a:cubicBezTo>
                    <a:pt x="179" y="1820"/>
                    <a:pt x="181" y="1833"/>
                    <a:pt x="181" y="1843"/>
                  </a:cubicBezTo>
                  <a:lnTo>
                    <a:pt x="181" y="1843"/>
                  </a:lnTo>
                  <a:cubicBezTo>
                    <a:pt x="181" y="1855"/>
                    <a:pt x="176" y="1866"/>
                    <a:pt x="171" y="1878"/>
                  </a:cubicBezTo>
                  <a:lnTo>
                    <a:pt x="171" y="1878"/>
                  </a:lnTo>
                  <a:cubicBezTo>
                    <a:pt x="171" y="1884"/>
                    <a:pt x="168" y="1892"/>
                    <a:pt x="168" y="1899"/>
                  </a:cubicBezTo>
                  <a:lnTo>
                    <a:pt x="168" y="1899"/>
                  </a:lnTo>
                  <a:cubicBezTo>
                    <a:pt x="168" y="1909"/>
                    <a:pt x="166" y="1919"/>
                    <a:pt x="166" y="1930"/>
                  </a:cubicBezTo>
                  <a:lnTo>
                    <a:pt x="166" y="1930"/>
                  </a:lnTo>
                  <a:cubicBezTo>
                    <a:pt x="168" y="1942"/>
                    <a:pt x="173" y="1947"/>
                    <a:pt x="166" y="1960"/>
                  </a:cubicBezTo>
                  <a:lnTo>
                    <a:pt x="166" y="1960"/>
                  </a:lnTo>
                  <a:cubicBezTo>
                    <a:pt x="163" y="1967"/>
                    <a:pt x="160" y="1973"/>
                    <a:pt x="160" y="1978"/>
                  </a:cubicBezTo>
                  <a:lnTo>
                    <a:pt x="0" y="2773"/>
                  </a:lnTo>
                  <a:lnTo>
                    <a:pt x="0" y="2773"/>
                  </a:lnTo>
                  <a:cubicBezTo>
                    <a:pt x="267" y="2825"/>
                    <a:pt x="549" y="2874"/>
                    <a:pt x="844" y="2917"/>
                  </a:cubicBezTo>
                  <a:lnTo>
                    <a:pt x="844" y="2917"/>
                  </a:lnTo>
                  <a:cubicBezTo>
                    <a:pt x="1125" y="2959"/>
                    <a:pt x="1418" y="2996"/>
                    <a:pt x="1717" y="3023"/>
                  </a:cubicBezTo>
                  <a:lnTo>
                    <a:pt x="1866" y="2011"/>
                  </a:lnTo>
                  <a:lnTo>
                    <a:pt x="1866" y="2011"/>
                  </a:lnTo>
                  <a:lnTo>
                    <a:pt x="1866" y="2011"/>
                  </a:lnTo>
                  <a:cubicBezTo>
                    <a:pt x="1848" y="2008"/>
                    <a:pt x="1785" y="1995"/>
                    <a:pt x="1767" y="1994"/>
                  </a:cubicBezTo>
                  <a:lnTo>
                    <a:pt x="1767" y="1994"/>
                  </a:lnTo>
                  <a:cubicBezTo>
                    <a:pt x="1727" y="1989"/>
                    <a:pt x="1706" y="1992"/>
                    <a:pt x="1672" y="2004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D3A9A4EE-7319-5144-92F6-237D2B893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95966" y="3009919"/>
              <a:ext cx="777682" cy="1189564"/>
            </a:xfrm>
            <a:custGeom>
              <a:avLst/>
              <a:gdLst>
                <a:gd name="T0" fmla="*/ 1107 w 1189"/>
                <a:gd name="T1" fmla="*/ 935 h 1823"/>
                <a:gd name="T2" fmla="*/ 1082 w 1189"/>
                <a:gd name="T3" fmla="*/ 891 h 1823"/>
                <a:gd name="T4" fmla="*/ 1041 w 1189"/>
                <a:gd name="T5" fmla="*/ 834 h 1823"/>
                <a:gd name="T6" fmla="*/ 971 w 1189"/>
                <a:gd name="T7" fmla="*/ 750 h 1823"/>
                <a:gd name="T8" fmla="*/ 874 w 1189"/>
                <a:gd name="T9" fmla="*/ 706 h 1823"/>
                <a:gd name="T10" fmla="*/ 817 w 1189"/>
                <a:gd name="T11" fmla="*/ 615 h 1823"/>
                <a:gd name="T12" fmla="*/ 781 w 1189"/>
                <a:gd name="T13" fmla="*/ 599 h 1823"/>
                <a:gd name="T14" fmla="*/ 774 w 1189"/>
                <a:gd name="T15" fmla="*/ 467 h 1823"/>
                <a:gd name="T16" fmla="*/ 690 w 1189"/>
                <a:gd name="T17" fmla="*/ 200 h 1823"/>
                <a:gd name="T18" fmla="*/ 568 w 1189"/>
                <a:gd name="T19" fmla="*/ 39 h 1823"/>
                <a:gd name="T20" fmla="*/ 478 w 1189"/>
                <a:gd name="T21" fmla="*/ 38 h 1823"/>
                <a:gd name="T22" fmla="*/ 424 w 1189"/>
                <a:gd name="T23" fmla="*/ 91 h 1823"/>
                <a:gd name="T24" fmla="*/ 353 w 1189"/>
                <a:gd name="T25" fmla="*/ 106 h 1823"/>
                <a:gd name="T26" fmla="*/ 263 w 1189"/>
                <a:gd name="T27" fmla="*/ 2 h 1823"/>
                <a:gd name="T28" fmla="*/ 187 w 1189"/>
                <a:gd name="T29" fmla="*/ 161 h 1823"/>
                <a:gd name="T30" fmla="*/ 114 w 1189"/>
                <a:gd name="T31" fmla="*/ 461 h 1823"/>
                <a:gd name="T32" fmla="*/ 124 w 1189"/>
                <a:gd name="T33" fmla="*/ 569 h 1823"/>
                <a:gd name="T34" fmla="*/ 132 w 1189"/>
                <a:gd name="T35" fmla="*/ 659 h 1823"/>
                <a:gd name="T36" fmla="*/ 152 w 1189"/>
                <a:gd name="T37" fmla="*/ 746 h 1823"/>
                <a:gd name="T38" fmla="*/ 109 w 1189"/>
                <a:gd name="T39" fmla="*/ 818 h 1823"/>
                <a:gd name="T40" fmla="*/ 106 w 1189"/>
                <a:gd name="T41" fmla="*/ 959 h 1823"/>
                <a:gd name="T42" fmla="*/ 83 w 1189"/>
                <a:gd name="T43" fmla="*/ 986 h 1823"/>
                <a:gd name="T44" fmla="*/ 43 w 1189"/>
                <a:gd name="T45" fmla="*/ 1064 h 1823"/>
                <a:gd name="T46" fmla="*/ 157 w 1189"/>
                <a:gd name="T47" fmla="*/ 1604 h 1823"/>
                <a:gd name="T48" fmla="*/ 174 w 1189"/>
                <a:gd name="T49" fmla="*/ 1647 h 1823"/>
                <a:gd name="T50" fmla="*/ 189 w 1189"/>
                <a:gd name="T51" fmla="*/ 1690 h 1823"/>
                <a:gd name="T52" fmla="*/ 242 w 1189"/>
                <a:gd name="T53" fmla="*/ 1758 h 1823"/>
                <a:gd name="T54" fmla="*/ 338 w 1189"/>
                <a:gd name="T55" fmla="*/ 1822 h 1823"/>
                <a:gd name="T56" fmla="*/ 371 w 1189"/>
                <a:gd name="T57" fmla="*/ 1719 h 1823"/>
                <a:gd name="T58" fmla="*/ 442 w 1189"/>
                <a:gd name="T59" fmla="*/ 1604 h 1823"/>
                <a:gd name="T60" fmla="*/ 493 w 1189"/>
                <a:gd name="T61" fmla="*/ 1538 h 1823"/>
                <a:gd name="T62" fmla="*/ 488 w 1189"/>
                <a:gd name="T63" fmla="*/ 1468 h 1823"/>
                <a:gd name="T64" fmla="*/ 522 w 1189"/>
                <a:gd name="T65" fmla="*/ 1501 h 1823"/>
                <a:gd name="T66" fmla="*/ 547 w 1189"/>
                <a:gd name="T67" fmla="*/ 1434 h 1823"/>
                <a:gd name="T68" fmla="*/ 567 w 1189"/>
                <a:gd name="T69" fmla="*/ 1443 h 1823"/>
                <a:gd name="T70" fmla="*/ 593 w 1189"/>
                <a:gd name="T71" fmla="*/ 1448 h 1823"/>
                <a:gd name="T72" fmla="*/ 631 w 1189"/>
                <a:gd name="T73" fmla="*/ 1423 h 1823"/>
                <a:gd name="T74" fmla="*/ 632 w 1189"/>
                <a:gd name="T75" fmla="*/ 1349 h 1823"/>
                <a:gd name="T76" fmla="*/ 644 w 1189"/>
                <a:gd name="T77" fmla="*/ 1258 h 1823"/>
                <a:gd name="T78" fmla="*/ 664 w 1189"/>
                <a:gd name="T79" fmla="*/ 1255 h 1823"/>
                <a:gd name="T80" fmla="*/ 671 w 1189"/>
                <a:gd name="T81" fmla="*/ 1193 h 1823"/>
                <a:gd name="T82" fmla="*/ 712 w 1189"/>
                <a:gd name="T83" fmla="*/ 1246 h 1823"/>
                <a:gd name="T84" fmla="*/ 798 w 1189"/>
                <a:gd name="T85" fmla="*/ 1238 h 1823"/>
                <a:gd name="T86" fmla="*/ 839 w 1189"/>
                <a:gd name="T87" fmla="*/ 1217 h 1823"/>
                <a:gd name="T88" fmla="*/ 858 w 1189"/>
                <a:gd name="T89" fmla="*/ 1172 h 1823"/>
                <a:gd name="T90" fmla="*/ 897 w 1189"/>
                <a:gd name="T91" fmla="*/ 1187 h 1823"/>
                <a:gd name="T92" fmla="*/ 928 w 1189"/>
                <a:gd name="T93" fmla="*/ 1117 h 1823"/>
                <a:gd name="T94" fmla="*/ 961 w 1189"/>
                <a:gd name="T95" fmla="*/ 1094 h 1823"/>
                <a:gd name="T96" fmla="*/ 1007 w 1189"/>
                <a:gd name="T97" fmla="*/ 1112 h 1823"/>
                <a:gd name="T98" fmla="*/ 1060 w 1189"/>
                <a:gd name="T99" fmla="*/ 1031 h 1823"/>
                <a:gd name="T100" fmla="*/ 1109 w 1189"/>
                <a:gd name="T101" fmla="*/ 1048 h 1823"/>
                <a:gd name="T102" fmla="*/ 1136 w 1189"/>
                <a:gd name="T103" fmla="*/ 959 h 1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9" h="1823">
                  <a:moveTo>
                    <a:pt x="1156" y="874"/>
                  </a:moveTo>
                  <a:lnTo>
                    <a:pt x="1156" y="874"/>
                  </a:lnTo>
                  <a:cubicBezTo>
                    <a:pt x="1138" y="869"/>
                    <a:pt x="1125" y="927"/>
                    <a:pt x="1107" y="935"/>
                  </a:cubicBezTo>
                  <a:lnTo>
                    <a:pt x="1107" y="935"/>
                  </a:lnTo>
                  <a:cubicBezTo>
                    <a:pt x="1099" y="937"/>
                    <a:pt x="1076" y="934"/>
                    <a:pt x="1072" y="925"/>
                  </a:cubicBezTo>
                  <a:lnTo>
                    <a:pt x="1072" y="925"/>
                  </a:lnTo>
                  <a:cubicBezTo>
                    <a:pt x="1065" y="914"/>
                    <a:pt x="1081" y="902"/>
                    <a:pt x="1082" y="891"/>
                  </a:cubicBezTo>
                  <a:lnTo>
                    <a:pt x="1082" y="891"/>
                  </a:lnTo>
                  <a:cubicBezTo>
                    <a:pt x="1083" y="881"/>
                    <a:pt x="1078" y="856"/>
                    <a:pt x="1071" y="850"/>
                  </a:cubicBezTo>
                  <a:lnTo>
                    <a:pt x="1071" y="850"/>
                  </a:lnTo>
                  <a:cubicBezTo>
                    <a:pt x="1061" y="841"/>
                    <a:pt x="1047" y="849"/>
                    <a:pt x="1041" y="834"/>
                  </a:cubicBezTo>
                  <a:lnTo>
                    <a:pt x="1041" y="834"/>
                  </a:lnTo>
                  <a:cubicBezTo>
                    <a:pt x="1007" y="821"/>
                    <a:pt x="1053" y="771"/>
                    <a:pt x="1010" y="768"/>
                  </a:cubicBezTo>
                  <a:lnTo>
                    <a:pt x="1010" y="768"/>
                  </a:lnTo>
                  <a:cubicBezTo>
                    <a:pt x="993" y="767"/>
                    <a:pt x="981" y="766"/>
                    <a:pt x="971" y="750"/>
                  </a:cubicBezTo>
                  <a:lnTo>
                    <a:pt x="971" y="750"/>
                  </a:lnTo>
                  <a:cubicBezTo>
                    <a:pt x="963" y="740"/>
                    <a:pt x="964" y="725"/>
                    <a:pt x="952" y="717"/>
                  </a:cubicBezTo>
                  <a:lnTo>
                    <a:pt x="952" y="717"/>
                  </a:lnTo>
                  <a:cubicBezTo>
                    <a:pt x="933" y="705"/>
                    <a:pt x="897" y="713"/>
                    <a:pt x="874" y="706"/>
                  </a:cubicBezTo>
                  <a:lnTo>
                    <a:pt x="874" y="706"/>
                  </a:lnTo>
                  <a:cubicBezTo>
                    <a:pt x="841" y="696"/>
                    <a:pt x="835" y="679"/>
                    <a:pt x="829" y="647"/>
                  </a:cubicBezTo>
                  <a:lnTo>
                    <a:pt x="829" y="647"/>
                  </a:lnTo>
                  <a:cubicBezTo>
                    <a:pt x="826" y="634"/>
                    <a:pt x="827" y="623"/>
                    <a:pt x="817" y="615"/>
                  </a:cubicBezTo>
                  <a:lnTo>
                    <a:pt x="817" y="615"/>
                  </a:lnTo>
                  <a:cubicBezTo>
                    <a:pt x="814" y="613"/>
                    <a:pt x="803" y="607"/>
                    <a:pt x="800" y="606"/>
                  </a:cubicBezTo>
                  <a:lnTo>
                    <a:pt x="800" y="606"/>
                  </a:lnTo>
                  <a:cubicBezTo>
                    <a:pt x="793" y="602"/>
                    <a:pt x="790" y="598"/>
                    <a:pt x="781" y="599"/>
                  </a:cubicBezTo>
                  <a:lnTo>
                    <a:pt x="781" y="599"/>
                  </a:lnTo>
                  <a:cubicBezTo>
                    <a:pt x="787" y="573"/>
                    <a:pt x="793" y="549"/>
                    <a:pt x="785" y="524"/>
                  </a:cubicBezTo>
                  <a:lnTo>
                    <a:pt x="785" y="524"/>
                  </a:lnTo>
                  <a:cubicBezTo>
                    <a:pt x="779" y="505"/>
                    <a:pt x="781" y="485"/>
                    <a:pt x="774" y="467"/>
                  </a:cubicBezTo>
                  <a:lnTo>
                    <a:pt x="774" y="467"/>
                  </a:lnTo>
                  <a:cubicBezTo>
                    <a:pt x="759" y="422"/>
                    <a:pt x="750" y="373"/>
                    <a:pt x="730" y="332"/>
                  </a:cubicBezTo>
                  <a:lnTo>
                    <a:pt x="730" y="332"/>
                  </a:lnTo>
                  <a:cubicBezTo>
                    <a:pt x="710" y="288"/>
                    <a:pt x="701" y="247"/>
                    <a:pt x="690" y="200"/>
                  </a:cubicBezTo>
                  <a:lnTo>
                    <a:pt x="690" y="200"/>
                  </a:lnTo>
                  <a:cubicBezTo>
                    <a:pt x="679" y="154"/>
                    <a:pt x="668" y="119"/>
                    <a:pt x="634" y="84"/>
                  </a:cubicBezTo>
                  <a:lnTo>
                    <a:pt x="634" y="84"/>
                  </a:lnTo>
                  <a:cubicBezTo>
                    <a:pt x="616" y="64"/>
                    <a:pt x="591" y="53"/>
                    <a:pt x="568" y="39"/>
                  </a:cubicBezTo>
                  <a:lnTo>
                    <a:pt x="568" y="39"/>
                  </a:lnTo>
                  <a:cubicBezTo>
                    <a:pt x="551" y="30"/>
                    <a:pt x="529" y="2"/>
                    <a:pt x="507" y="12"/>
                  </a:cubicBezTo>
                  <a:lnTo>
                    <a:pt x="507" y="12"/>
                  </a:lnTo>
                  <a:cubicBezTo>
                    <a:pt x="497" y="17"/>
                    <a:pt x="487" y="31"/>
                    <a:pt x="478" y="38"/>
                  </a:cubicBezTo>
                  <a:lnTo>
                    <a:pt x="478" y="38"/>
                  </a:lnTo>
                  <a:cubicBezTo>
                    <a:pt x="466" y="46"/>
                    <a:pt x="456" y="53"/>
                    <a:pt x="449" y="66"/>
                  </a:cubicBezTo>
                  <a:lnTo>
                    <a:pt x="449" y="66"/>
                  </a:lnTo>
                  <a:cubicBezTo>
                    <a:pt x="441" y="78"/>
                    <a:pt x="438" y="88"/>
                    <a:pt x="424" y="91"/>
                  </a:cubicBezTo>
                  <a:lnTo>
                    <a:pt x="424" y="91"/>
                  </a:lnTo>
                  <a:cubicBezTo>
                    <a:pt x="411" y="95"/>
                    <a:pt x="397" y="92"/>
                    <a:pt x="384" y="96"/>
                  </a:cubicBezTo>
                  <a:lnTo>
                    <a:pt x="384" y="96"/>
                  </a:lnTo>
                  <a:cubicBezTo>
                    <a:pt x="374" y="98"/>
                    <a:pt x="364" y="106"/>
                    <a:pt x="353" y="106"/>
                  </a:cubicBezTo>
                  <a:lnTo>
                    <a:pt x="353" y="106"/>
                  </a:lnTo>
                  <a:cubicBezTo>
                    <a:pt x="330" y="105"/>
                    <a:pt x="308" y="72"/>
                    <a:pt x="299" y="54"/>
                  </a:cubicBezTo>
                  <a:lnTo>
                    <a:pt x="299" y="54"/>
                  </a:lnTo>
                  <a:cubicBezTo>
                    <a:pt x="290" y="36"/>
                    <a:pt x="286" y="4"/>
                    <a:pt x="263" y="2"/>
                  </a:cubicBezTo>
                  <a:lnTo>
                    <a:pt x="263" y="2"/>
                  </a:lnTo>
                  <a:cubicBezTo>
                    <a:pt x="234" y="0"/>
                    <a:pt x="220" y="35"/>
                    <a:pt x="214" y="56"/>
                  </a:cubicBezTo>
                  <a:lnTo>
                    <a:pt x="214" y="56"/>
                  </a:lnTo>
                  <a:cubicBezTo>
                    <a:pt x="205" y="91"/>
                    <a:pt x="193" y="125"/>
                    <a:pt x="187" y="161"/>
                  </a:cubicBezTo>
                  <a:lnTo>
                    <a:pt x="187" y="161"/>
                  </a:lnTo>
                  <a:cubicBezTo>
                    <a:pt x="180" y="197"/>
                    <a:pt x="177" y="232"/>
                    <a:pt x="167" y="267"/>
                  </a:cubicBezTo>
                  <a:lnTo>
                    <a:pt x="167" y="267"/>
                  </a:lnTo>
                  <a:cubicBezTo>
                    <a:pt x="149" y="331"/>
                    <a:pt x="126" y="395"/>
                    <a:pt x="114" y="461"/>
                  </a:cubicBezTo>
                  <a:lnTo>
                    <a:pt x="114" y="461"/>
                  </a:lnTo>
                  <a:cubicBezTo>
                    <a:pt x="111" y="479"/>
                    <a:pt x="122" y="500"/>
                    <a:pt x="126" y="518"/>
                  </a:cubicBezTo>
                  <a:lnTo>
                    <a:pt x="126" y="518"/>
                  </a:lnTo>
                  <a:cubicBezTo>
                    <a:pt x="130" y="536"/>
                    <a:pt x="123" y="551"/>
                    <a:pt x="124" y="569"/>
                  </a:cubicBezTo>
                  <a:lnTo>
                    <a:pt x="124" y="569"/>
                  </a:lnTo>
                  <a:cubicBezTo>
                    <a:pt x="126" y="584"/>
                    <a:pt x="138" y="593"/>
                    <a:pt x="139" y="611"/>
                  </a:cubicBezTo>
                  <a:lnTo>
                    <a:pt x="139" y="611"/>
                  </a:lnTo>
                  <a:cubicBezTo>
                    <a:pt x="139" y="626"/>
                    <a:pt x="130" y="644"/>
                    <a:pt x="132" y="659"/>
                  </a:cubicBezTo>
                  <a:lnTo>
                    <a:pt x="132" y="659"/>
                  </a:lnTo>
                  <a:cubicBezTo>
                    <a:pt x="134" y="672"/>
                    <a:pt x="149" y="679"/>
                    <a:pt x="153" y="690"/>
                  </a:cubicBezTo>
                  <a:lnTo>
                    <a:pt x="153" y="690"/>
                  </a:lnTo>
                  <a:cubicBezTo>
                    <a:pt x="158" y="705"/>
                    <a:pt x="153" y="730"/>
                    <a:pt x="152" y="746"/>
                  </a:cubicBezTo>
                  <a:lnTo>
                    <a:pt x="152" y="746"/>
                  </a:lnTo>
                  <a:cubicBezTo>
                    <a:pt x="150" y="763"/>
                    <a:pt x="146" y="777"/>
                    <a:pt x="132" y="788"/>
                  </a:cubicBezTo>
                  <a:lnTo>
                    <a:pt x="132" y="788"/>
                  </a:lnTo>
                  <a:cubicBezTo>
                    <a:pt x="118" y="798"/>
                    <a:pt x="110" y="797"/>
                    <a:pt x="109" y="818"/>
                  </a:cubicBezTo>
                  <a:lnTo>
                    <a:pt x="109" y="818"/>
                  </a:lnTo>
                  <a:cubicBezTo>
                    <a:pt x="109" y="828"/>
                    <a:pt x="117" y="855"/>
                    <a:pt x="97" y="851"/>
                  </a:cubicBezTo>
                  <a:lnTo>
                    <a:pt x="97" y="851"/>
                  </a:lnTo>
                  <a:cubicBezTo>
                    <a:pt x="99" y="875"/>
                    <a:pt x="134" y="945"/>
                    <a:pt x="106" y="959"/>
                  </a:cubicBezTo>
                  <a:lnTo>
                    <a:pt x="106" y="959"/>
                  </a:lnTo>
                  <a:cubicBezTo>
                    <a:pt x="100" y="963"/>
                    <a:pt x="92" y="957"/>
                    <a:pt x="86" y="963"/>
                  </a:cubicBezTo>
                  <a:lnTo>
                    <a:pt x="86" y="963"/>
                  </a:lnTo>
                  <a:cubicBezTo>
                    <a:pt x="81" y="968"/>
                    <a:pt x="83" y="979"/>
                    <a:pt x="83" y="986"/>
                  </a:cubicBezTo>
                  <a:lnTo>
                    <a:pt x="83" y="986"/>
                  </a:lnTo>
                  <a:cubicBezTo>
                    <a:pt x="83" y="1003"/>
                    <a:pt x="81" y="1020"/>
                    <a:pt x="75" y="1037"/>
                  </a:cubicBezTo>
                  <a:lnTo>
                    <a:pt x="75" y="1037"/>
                  </a:lnTo>
                  <a:cubicBezTo>
                    <a:pt x="71" y="1052"/>
                    <a:pt x="62" y="1073"/>
                    <a:pt x="43" y="1064"/>
                  </a:cubicBezTo>
                  <a:lnTo>
                    <a:pt x="43" y="1064"/>
                  </a:lnTo>
                  <a:cubicBezTo>
                    <a:pt x="30" y="1058"/>
                    <a:pt x="27" y="1035"/>
                    <a:pt x="13" y="1034"/>
                  </a:cubicBezTo>
                  <a:lnTo>
                    <a:pt x="13" y="1034"/>
                  </a:lnTo>
                  <a:cubicBezTo>
                    <a:pt x="8" y="1033"/>
                    <a:pt x="4" y="1035"/>
                    <a:pt x="0" y="1037"/>
                  </a:cubicBezTo>
                  <a:lnTo>
                    <a:pt x="157" y="1604"/>
                  </a:lnTo>
                  <a:lnTo>
                    <a:pt x="157" y="1604"/>
                  </a:lnTo>
                  <a:cubicBezTo>
                    <a:pt x="161" y="1612"/>
                    <a:pt x="163" y="1621"/>
                    <a:pt x="166" y="1627"/>
                  </a:cubicBezTo>
                  <a:lnTo>
                    <a:pt x="166" y="1627"/>
                  </a:lnTo>
                  <a:cubicBezTo>
                    <a:pt x="169" y="1635"/>
                    <a:pt x="174" y="1639"/>
                    <a:pt x="174" y="1647"/>
                  </a:cubicBezTo>
                  <a:lnTo>
                    <a:pt x="174" y="1647"/>
                  </a:lnTo>
                  <a:cubicBezTo>
                    <a:pt x="174" y="1655"/>
                    <a:pt x="174" y="1662"/>
                    <a:pt x="176" y="1670"/>
                  </a:cubicBezTo>
                  <a:lnTo>
                    <a:pt x="176" y="1670"/>
                  </a:lnTo>
                  <a:cubicBezTo>
                    <a:pt x="179" y="1675"/>
                    <a:pt x="184" y="1683"/>
                    <a:pt x="189" y="1690"/>
                  </a:cubicBezTo>
                  <a:lnTo>
                    <a:pt x="189" y="1690"/>
                  </a:lnTo>
                  <a:cubicBezTo>
                    <a:pt x="199" y="1700"/>
                    <a:pt x="214" y="1703"/>
                    <a:pt x="224" y="1710"/>
                  </a:cubicBezTo>
                  <a:lnTo>
                    <a:pt x="224" y="1710"/>
                  </a:lnTo>
                  <a:cubicBezTo>
                    <a:pt x="237" y="1720"/>
                    <a:pt x="237" y="1746"/>
                    <a:pt x="242" y="1758"/>
                  </a:cubicBezTo>
                  <a:lnTo>
                    <a:pt x="242" y="1758"/>
                  </a:lnTo>
                  <a:cubicBezTo>
                    <a:pt x="245" y="1779"/>
                    <a:pt x="263" y="1787"/>
                    <a:pt x="278" y="1799"/>
                  </a:cubicBezTo>
                  <a:lnTo>
                    <a:pt x="278" y="1799"/>
                  </a:lnTo>
                  <a:cubicBezTo>
                    <a:pt x="292" y="1811"/>
                    <a:pt x="321" y="1809"/>
                    <a:pt x="338" y="1822"/>
                  </a:cubicBezTo>
                  <a:lnTo>
                    <a:pt x="338" y="1822"/>
                  </a:lnTo>
                  <a:cubicBezTo>
                    <a:pt x="339" y="1806"/>
                    <a:pt x="343" y="1791"/>
                    <a:pt x="341" y="1775"/>
                  </a:cubicBezTo>
                  <a:lnTo>
                    <a:pt x="341" y="1775"/>
                  </a:lnTo>
                  <a:cubicBezTo>
                    <a:pt x="336" y="1742"/>
                    <a:pt x="356" y="1744"/>
                    <a:pt x="371" y="1719"/>
                  </a:cubicBezTo>
                  <a:lnTo>
                    <a:pt x="371" y="1719"/>
                  </a:lnTo>
                  <a:cubicBezTo>
                    <a:pt x="383" y="1700"/>
                    <a:pt x="386" y="1677"/>
                    <a:pt x="396" y="1657"/>
                  </a:cubicBezTo>
                  <a:lnTo>
                    <a:pt x="396" y="1657"/>
                  </a:lnTo>
                  <a:cubicBezTo>
                    <a:pt x="407" y="1636"/>
                    <a:pt x="425" y="1620"/>
                    <a:pt x="442" y="1604"/>
                  </a:cubicBezTo>
                  <a:lnTo>
                    <a:pt x="442" y="1604"/>
                  </a:lnTo>
                  <a:cubicBezTo>
                    <a:pt x="465" y="1582"/>
                    <a:pt x="445" y="1552"/>
                    <a:pt x="456" y="1524"/>
                  </a:cubicBezTo>
                  <a:lnTo>
                    <a:pt x="456" y="1524"/>
                  </a:lnTo>
                  <a:cubicBezTo>
                    <a:pt x="466" y="1530"/>
                    <a:pt x="482" y="1548"/>
                    <a:pt x="493" y="1538"/>
                  </a:cubicBezTo>
                  <a:lnTo>
                    <a:pt x="493" y="1538"/>
                  </a:lnTo>
                  <a:cubicBezTo>
                    <a:pt x="500" y="1533"/>
                    <a:pt x="499" y="1511"/>
                    <a:pt x="497" y="1503"/>
                  </a:cubicBezTo>
                  <a:lnTo>
                    <a:pt x="497" y="1503"/>
                  </a:lnTo>
                  <a:cubicBezTo>
                    <a:pt x="493" y="1491"/>
                    <a:pt x="480" y="1483"/>
                    <a:pt x="488" y="1468"/>
                  </a:cubicBezTo>
                  <a:lnTo>
                    <a:pt x="488" y="1468"/>
                  </a:lnTo>
                  <a:cubicBezTo>
                    <a:pt x="495" y="1458"/>
                    <a:pt x="507" y="1459"/>
                    <a:pt x="518" y="1463"/>
                  </a:cubicBezTo>
                  <a:lnTo>
                    <a:pt x="518" y="1463"/>
                  </a:lnTo>
                  <a:cubicBezTo>
                    <a:pt x="516" y="1473"/>
                    <a:pt x="509" y="1495"/>
                    <a:pt x="522" y="1501"/>
                  </a:cubicBezTo>
                  <a:lnTo>
                    <a:pt x="522" y="1501"/>
                  </a:lnTo>
                  <a:cubicBezTo>
                    <a:pt x="540" y="1509"/>
                    <a:pt x="539" y="1482"/>
                    <a:pt x="540" y="1472"/>
                  </a:cubicBezTo>
                  <a:lnTo>
                    <a:pt x="540" y="1472"/>
                  </a:lnTo>
                  <a:cubicBezTo>
                    <a:pt x="540" y="1457"/>
                    <a:pt x="543" y="1448"/>
                    <a:pt x="547" y="1434"/>
                  </a:cubicBezTo>
                  <a:lnTo>
                    <a:pt x="547" y="1434"/>
                  </a:lnTo>
                  <a:cubicBezTo>
                    <a:pt x="550" y="1425"/>
                    <a:pt x="549" y="1398"/>
                    <a:pt x="563" y="1400"/>
                  </a:cubicBezTo>
                  <a:lnTo>
                    <a:pt x="563" y="1400"/>
                  </a:lnTo>
                  <a:cubicBezTo>
                    <a:pt x="581" y="1402"/>
                    <a:pt x="569" y="1435"/>
                    <a:pt x="567" y="1443"/>
                  </a:cubicBezTo>
                  <a:lnTo>
                    <a:pt x="567" y="1443"/>
                  </a:lnTo>
                  <a:cubicBezTo>
                    <a:pt x="566" y="1451"/>
                    <a:pt x="562" y="1487"/>
                    <a:pt x="578" y="1487"/>
                  </a:cubicBezTo>
                  <a:lnTo>
                    <a:pt x="578" y="1487"/>
                  </a:lnTo>
                  <a:cubicBezTo>
                    <a:pt x="590" y="1487"/>
                    <a:pt x="592" y="1455"/>
                    <a:pt x="593" y="1448"/>
                  </a:cubicBezTo>
                  <a:lnTo>
                    <a:pt x="593" y="1448"/>
                  </a:lnTo>
                  <a:cubicBezTo>
                    <a:pt x="594" y="1433"/>
                    <a:pt x="590" y="1400"/>
                    <a:pt x="608" y="1394"/>
                  </a:cubicBezTo>
                  <a:lnTo>
                    <a:pt x="608" y="1394"/>
                  </a:lnTo>
                  <a:cubicBezTo>
                    <a:pt x="628" y="1387"/>
                    <a:pt x="629" y="1410"/>
                    <a:pt x="631" y="1423"/>
                  </a:cubicBezTo>
                  <a:lnTo>
                    <a:pt x="631" y="1423"/>
                  </a:lnTo>
                  <a:cubicBezTo>
                    <a:pt x="647" y="1526"/>
                    <a:pt x="722" y="1362"/>
                    <a:pt x="663" y="1356"/>
                  </a:cubicBezTo>
                  <a:lnTo>
                    <a:pt x="663" y="1356"/>
                  </a:lnTo>
                  <a:cubicBezTo>
                    <a:pt x="651" y="1355"/>
                    <a:pt x="638" y="1364"/>
                    <a:pt x="632" y="1349"/>
                  </a:cubicBezTo>
                  <a:lnTo>
                    <a:pt x="632" y="1349"/>
                  </a:lnTo>
                  <a:cubicBezTo>
                    <a:pt x="624" y="1332"/>
                    <a:pt x="642" y="1333"/>
                    <a:pt x="652" y="1328"/>
                  </a:cubicBezTo>
                  <a:lnTo>
                    <a:pt x="652" y="1328"/>
                  </a:lnTo>
                  <a:cubicBezTo>
                    <a:pt x="672" y="1313"/>
                    <a:pt x="652" y="1276"/>
                    <a:pt x="644" y="1258"/>
                  </a:cubicBezTo>
                  <a:lnTo>
                    <a:pt x="644" y="1258"/>
                  </a:lnTo>
                  <a:cubicBezTo>
                    <a:pt x="640" y="1251"/>
                    <a:pt x="631" y="1229"/>
                    <a:pt x="647" y="1225"/>
                  </a:cubicBezTo>
                  <a:lnTo>
                    <a:pt x="647" y="1225"/>
                  </a:lnTo>
                  <a:cubicBezTo>
                    <a:pt x="661" y="1221"/>
                    <a:pt x="656" y="1247"/>
                    <a:pt x="664" y="1255"/>
                  </a:cubicBezTo>
                  <a:lnTo>
                    <a:pt x="664" y="1255"/>
                  </a:lnTo>
                  <a:cubicBezTo>
                    <a:pt x="680" y="1268"/>
                    <a:pt x="685" y="1245"/>
                    <a:pt x="682" y="1232"/>
                  </a:cubicBezTo>
                  <a:lnTo>
                    <a:pt x="682" y="1232"/>
                  </a:lnTo>
                  <a:cubicBezTo>
                    <a:pt x="678" y="1218"/>
                    <a:pt x="664" y="1208"/>
                    <a:pt x="671" y="1193"/>
                  </a:cubicBezTo>
                  <a:lnTo>
                    <a:pt x="671" y="1193"/>
                  </a:lnTo>
                  <a:cubicBezTo>
                    <a:pt x="686" y="1161"/>
                    <a:pt x="717" y="1195"/>
                    <a:pt x="722" y="1213"/>
                  </a:cubicBezTo>
                  <a:lnTo>
                    <a:pt x="722" y="1213"/>
                  </a:lnTo>
                  <a:cubicBezTo>
                    <a:pt x="728" y="1231"/>
                    <a:pt x="712" y="1231"/>
                    <a:pt x="712" y="1246"/>
                  </a:cubicBezTo>
                  <a:lnTo>
                    <a:pt x="712" y="1246"/>
                  </a:lnTo>
                  <a:cubicBezTo>
                    <a:pt x="712" y="1264"/>
                    <a:pt x="732" y="1250"/>
                    <a:pt x="742" y="1248"/>
                  </a:cubicBezTo>
                  <a:lnTo>
                    <a:pt x="742" y="1248"/>
                  </a:lnTo>
                  <a:cubicBezTo>
                    <a:pt x="763" y="1245"/>
                    <a:pt x="818" y="1290"/>
                    <a:pt x="798" y="1238"/>
                  </a:cubicBezTo>
                  <a:lnTo>
                    <a:pt x="798" y="1238"/>
                  </a:lnTo>
                  <a:cubicBezTo>
                    <a:pt x="789" y="1217"/>
                    <a:pt x="782" y="1176"/>
                    <a:pt x="812" y="1168"/>
                  </a:cubicBezTo>
                  <a:lnTo>
                    <a:pt x="812" y="1168"/>
                  </a:lnTo>
                  <a:cubicBezTo>
                    <a:pt x="846" y="1159"/>
                    <a:pt x="833" y="1201"/>
                    <a:pt x="839" y="1217"/>
                  </a:cubicBezTo>
                  <a:lnTo>
                    <a:pt x="839" y="1217"/>
                  </a:lnTo>
                  <a:cubicBezTo>
                    <a:pt x="847" y="1245"/>
                    <a:pt x="882" y="1227"/>
                    <a:pt x="878" y="1201"/>
                  </a:cubicBezTo>
                  <a:lnTo>
                    <a:pt x="878" y="1201"/>
                  </a:lnTo>
                  <a:cubicBezTo>
                    <a:pt x="875" y="1188"/>
                    <a:pt x="860" y="1184"/>
                    <a:pt x="858" y="1172"/>
                  </a:cubicBezTo>
                  <a:lnTo>
                    <a:pt x="858" y="1172"/>
                  </a:lnTo>
                  <a:cubicBezTo>
                    <a:pt x="856" y="1159"/>
                    <a:pt x="864" y="1154"/>
                    <a:pt x="874" y="1161"/>
                  </a:cubicBezTo>
                  <a:lnTo>
                    <a:pt x="874" y="1161"/>
                  </a:lnTo>
                  <a:cubicBezTo>
                    <a:pt x="884" y="1167"/>
                    <a:pt x="882" y="1185"/>
                    <a:pt x="897" y="1187"/>
                  </a:cubicBezTo>
                  <a:lnTo>
                    <a:pt x="897" y="1187"/>
                  </a:lnTo>
                  <a:cubicBezTo>
                    <a:pt x="911" y="1187"/>
                    <a:pt x="913" y="1173"/>
                    <a:pt x="912" y="1162"/>
                  </a:cubicBezTo>
                  <a:lnTo>
                    <a:pt x="912" y="1162"/>
                  </a:lnTo>
                  <a:cubicBezTo>
                    <a:pt x="912" y="1152"/>
                    <a:pt x="904" y="1091"/>
                    <a:pt x="928" y="1117"/>
                  </a:cubicBezTo>
                  <a:lnTo>
                    <a:pt x="928" y="1117"/>
                  </a:lnTo>
                  <a:cubicBezTo>
                    <a:pt x="944" y="1132"/>
                    <a:pt x="929" y="1169"/>
                    <a:pt x="960" y="1169"/>
                  </a:cubicBezTo>
                  <a:lnTo>
                    <a:pt x="960" y="1169"/>
                  </a:lnTo>
                  <a:cubicBezTo>
                    <a:pt x="961" y="1146"/>
                    <a:pt x="954" y="1117"/>
                    <a:pt x="961" y="1094"/>
                  </a:cubicBezTo>
                  <a:lnTo>
                    <a:pt x="961" y="1094"/>
                  </a:lnTo>
                  <a:cubicBezTo>
                    <a:pt x="967" y="1075"/>
                    <a:pt x="977" y="1070"/>
                    <a:pt x="986" y="1090"/>
                  </a:cubicBezTo>
                  <a:lnTo>
                    <a:pt x="986" y="1090"/>
                  </a:lnTo>
                  <a:cubicBezTo>
                    <a:pt x="992" y="1103"/>
                    <a:pt x="992" y="1113"/>
                    <a:pt x="1007" y="1112"/>
                  </a:cubicBezTo>
                  <a:lnTo>
                    <a:pt x="1007" y="1112"/>
                  </a:lnTo>
                  <a:cubicBezTo>
                    <a:pt x="1016" y="1112"/>
                    <a:pt x="1031" y="1105"/>
                    <a:pt x="1037" y="1098"/>
                  </a:cubicBezTo>
                  <a:lnTo>
                    <a:pt x="1037" y="1098"/>
                  </a:lnTo>
                  <a:cubicBezTo>
                    <a:pt x="1054" y="1081"/>
                    <a:pt x="1049" y="1051"/>
                    <a:pt x="1060" y="1031"/>
                  </a:cubicBezTo>
                  <a:lnTo>
                    <a:pt x="1060" y="1031"/>
                  </a:lnTo>
                  <a:cubicBezTo>
                    <a:pt x="1069" y="1016"/>
                    <a:pt x="1077" y="1008"/>
                    <a:pt x="1086" y="1026"/>
                  </a:cubicBezTo>
                  <a:lnTo>
                    <a:pt x="1086" y="1026"/>
                  </a:lnTo>
                  <a:cubicBezTo>
                    <a:pt x="1093" y="1040"/>
                    <a:pt x="1090" y="1051"/>
                    <a:pt x="1109" y="1048"/>
                  </a:cubicBezTo>
                  <a:lnTo>
                    <a:pt x="1109" y="1048"/>
                  </a:lnTo>
                  <a:cubicBezTo>
                    <a:pt x="1116" y="1029"/>
                    <a:pt x="1106" y="1016"/>
                    <a:pt x="1109" y="999"/>
                  </a:cubicBezTo>
                  <a:lnTo>
                    <a:pt x="1109" y="999"/>
                  </a:lnTo>
                  <a:cubicBezTo>
                    <a:pt x="1111" y="982"/>
                    <a:pt x="1126" y="970"/>
                    <a:pt x="1136" y="959"/>
                  </a:cubicBezTo>
                  <a:lnTo>
                    <a:pt x="1136" y="959"/>
                  </a:lnTo>
                  <a:cubicBezTo>
                    <a:pt x="1145" y="949"/>
                    <a:pt x="1188" y="882"/>
                    <a:pt x="1156" y="874"/>
                  </a:cubicBezTo>
                </a:path>
              </a:pathLst>
            </a:custGeom>
            <a:solidFill>
              <a:schemeClr val="accent2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4286E02F-CB68-B340-82AB-A1FA896BB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1113" y="5458176"/>
              <a:ext cx="1641772" cy="959140"/>
            </a:xfrm>
            <a:custGeom>
              <a:avLst/>
              <a:gdLst>
                <a:gd name="T0" fmla="*/ 2457 w 2512"/>
                <a:gd name="T1" fmla="*/ 1081 h 1468"/>
                <a:gd name="T2" fmla="*/ 2304 w 2512"/>
                <a:gd name="T3" fmla="*/ 1109 h 1468"/>
                <a:gd name="T4" fmla="*/ 2176 w 2512"/>
                <a:gd name="T5" fmla="*/ 1131 h 1468"/>
                <a:gd name="T6" fmla="*/ 1894 w 2512"/>
                <a:gd name="T7" fmla="*/ 1180 h 1468"/>
                <a:gd name="T8" fmla="*/ 1419 w 2512"/>
                <a:gd name="T9" fmla="*/ 1259 h 1468"/>
                <a:gd name="T10" fmla="*/ 1176 w 2512"/>
                <a:gd name="T11" fmla="*/ 1298 h 1468"/>
                <a:gd name="T12" fmla="*/ 841 w 2512"/>
                <a:gd name="T13" fmla="*/ 1350 h 1468"/>
                <a:gd name="T14" fmla="*/ 600 w 2512"/>
                <a:gd name="T15" fmla="*/ 1385 h 1468"/>
                <a:gd name="T16" fmla="*/ 6 w 2512"/>
                <a:gd name="T17" fmla="*/ 1459 h 1468"/>
                <a:gd name="T18" fmla="*/ 15 w 2512"/>
                <a:gd name="T19" fmla="*/ 1448 h 1468"/>
                <a:gd name="T20" fmla="*/ 138 w 2512"/>
                <a:gd name="T21" fmla="*/ 1382 h 1468"/>
                <a:gd name="T22" fmla="*/ 204 w 2512"/>
                <a:gd name="T23" fmla="*/ 1348 h 1468"/>
                <a:gd name="T24" fmla="*/ 229 w 2512"/>
                <a:gd name="T25" fmla="*/ 1322 h 1468"/>
                <a:gd name="T26" fmla="*/ 281 w 2512"/>
                <a:gd name="T27" fmla="*/ 1311 h 1468"/>
                <a:gd name="T28" fmla="*/ 297 w 2512"/>
                <a:gd name="T29" fmla="*/ 1303 h 1468"/>
                <a:gd name="T30" fmla="*/ 377 w 2512"/>
                <a:gd name="T31" fmla="*/ 1168 h 1468"/>
                <a:gd name="T32" fmla="*/ 402 w 2512"/>
                <a:gd name="T33" fmla="*/ 1142 h 1468"/>
                <a:gd name="T34" fmla="*/ 420 w 2512"/>
                <a:gd name="T35" fmla="*/ 1124 h 1468"/>
                <a:gd name="T36" fmla="*/ 450 w 2512"/>
                <a:gd name="T37" fmla="*/ 1106 h 1468"/>
                <a:gd name="T38" fmla="*/ 538 w 2512"/>
                <a:gd name="T39" fmla="*/ 1059 h 1468"/>
                <a:gd name="T40" fmla="*/ 576 w 2512"/>
                <a:gd name="T41" fmla="*/ 1116 h 1468"/>
                <a:gd name="T42" fmla="*/ 634 w 2512"/>
                <a:gd name="T43" fmla="*/ 1142 h 1468"/>
                <a:gd name="T44" fmla="*/ 807 w 2512"/>
                <a:gd name="T45" fmla="*/ 1090 h 1468"/>
                <a:gd name="T46" fmla="*/ 850 w 2512"/>
                <a:gd name="T47" fmla="*/ 1064 h 1468"/>
                <a:gd name="T48" fmla="*/ 906 w 2512"/>
                <a:gd name="T49" fmla="*/ 1028 h 1468"/>
                <a:gd name="T50" fmla="*/ 942 w 2512"/>
                <a:gd name="T51" fmla="*/ 1010 h 1468"/>
                <a:gd name="T52" fmla="*/ 983 w 2512"/>
                <a:gd name="T53" fmla="*/ 961 h 1468"/>
                <a:gd name="T54" fmla="*/ 1011 w 2512"/>
                <a:gd name="T55" fmla="*/ 940 h 1468"/>
                <a:gd name="T56" fmla="*/ 1062 w 2512"/>
                <a:gd name="T57" fmla="*/ 831 h 1468"/>
                <a:gd name="T58" fmla="*/ 1099 w 2512"/>
                <a:gd name="T59" fmla="*/ 728 h 1468"/>
                <a:gd name="T60" fmla="*/ 1121 w 2512"/>
                <a:gd name="T61" fmla="*/ 720 h 1468"/>
                <a:gd name="T62" fmla="*/ 1142 w 2512"/>
                <a:gd name="T63" fmla="*/ 697 h 1468"/>
                <a:gd name="T64" fmla="*/ 1147 w 2512"/>
                <a:gd name="T65" fmla="*/ 651 h 1468"/>
                <a:gd name="T66" fmla="*/ 1179 w 2512"/>
                <a:gd name="T67" fmla="*/ 560 h 1468"/>
                <a:gd name="T68" fmla="*/ 1216 w 2512"/>
                <a:gd name="T69" fmla="*/ 500 h 1468"/>
                <a:gd name="T70" fmla="*/ 1252 w 2512"/>
                <a:gd name="T71" fmla="*/ 490 h 1468"/>
                <a:gd name="T72" fmla="*/ 1299 w 2512"/>
                <a:gd name="T73" fmla="*/ 502 h 1468"/>
                <a:gd name="T74" fmla="*/ 1313 w 2512"/>
                <a:gd name="T75" fmla="*/ 490 h 1468"/>
                <a:gd name="T76" fmla="*/ 1375 w 2512"/>
                <a:gd name="T77" fmla="*/ 393 h 1468"/>
                <a:gd name="T78" fmla="*/ 1395 w 2512"/>
                <a:gd name="T79" fmla="*/ 342 h 1468"/>
                <a:gd name="T80" fmla="*/ 1416 w 2512"/>
                <a:gd name="T81" fmla="*/ 319 h 1468"/>
                <a:gd name="T82" fmla="*/ 1444 w 2512"/>
                <a:gd name="T83" fmla="*/ 298 h 1468"/>
                <a:gd name="T84" fmla="*/ 1487 w 2512"/>
                <a:gd name="T85" fmla="*/ 200 h 1468"/>
                <a:gd name="T86" fmla="*/ 1497 w 2512"/>
                <a:gd name="T87" fmla="*/ 172 h 1468"/>
                <a:gd name="T88" fmla="*/ 1512 w 2512"/>
                <a:gd name="T89" fmla="*/ 109 h 1468"/>
                <a:gd name="T90" fmla="*/ 1584 w 2512"/>
                <a:gd name="T91" fmla="*/ 0 h 1468"/>
                <a:gd name="T92" fmla="*/ 1680 w 2512"/>
                <a:gd name="T93" fmla="*/ 34 h 1468"/>
                <a:gd name="T94" fmla="*/ 1714 w 2512"/>
                <a:gd name="T95" fmla="*/ 60 h 1468"/>
                <a:gd name="T96" fmla="*/ 1733 w 2512"/>
                <a:gd name="T97" fmla="*/ 74 h 1468"/>
                <a:gd name="T98" fmla="*/ 1781 w 2512"/>
                <a:gd name="T99" fmla="*/ 81 h 1468"/>
                <a:gd name="T100" fmla="*/ 1793 w 2512"/>
                <a:gd name="T101" fmla="*/ 106 h 1468"/>
                <a:gd name="T102" fmla="*/ 1807 w 2512"/>
                <a:gd name="T103" fmla="*/ 140 h 1468"/>
                <a:gd name="T104" fmla="*/ 1819 w 2512"/>
                <a:gd name="T105" fmla="*/ 151 h 1468"/>
                <a:gd name="T106" fmla="*/ 1938 w 2512"/>
                <a:gd name="T107" fmla="*/ 215 h 1468"/>
                <a:gd name="T108" fmla="*/ 1940 w 2512"/>
                <a:gd name="T109" fmla="*/ 258 h 1468"/>
                <a:gd name="T110" fmla="*/ 1948 w 2512"/>
                <a:gd name="T111" fmla="*/ 311 h 1468"/>
                <a:gd name="T112" fmla="*/ 1909 w 2512"/>
                <a:gd name="T113" fmla="*/ 392 h 1468"/>
                <a:gd name="T114" fmla="*/ 2030 w 2512"/>
                <a:gd name="T115" fmla="*/ 461 h 1468"/>
                <a:gd name="T116" fmla="*/ 2276 w 2512"/>
                <a:gd name="T117" fmla="*/ 805 h 1468"/>
                <a:gd name="T118" fmla="*/ 2497 w 2512"/>
                <a:gd name="T119" fmla="*/ 1007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12" h="1468">
                  <a:moveTo>
                    <a:pt x="2510" y="1072"/>
                  </a:moveTo>
                  <a:lnTo>
                    <a:pt x="2510" y="1072"/>
                  </a:lnTo>
                  <a:cubicBezTo>
                    <a:pt x="2508" y="1072"/>
                    <a:pt x="2508" y="1073"/>
                    <a:pt x="2507" y="1073"/>
                  </a:cubicBezTo>
                  <a:lnTo>
                    <a:pt x="2507" y="1073"/>
                  </a:lnTo>
                  <a:cubicBezTo>
                    <a:pt x="2504" y="1073"/>
                    <a:pt x="2501" y="1074"/>
                    <a:pt x="2498" y="1074"/>
                  </a:cubicBezTo>
                  <a:lnTo>
                    <a:pt x="2498" y="1074"/>
                  </a:lnTo>
                  <a:cubicBezTo>
                    <a:pt x="2495" y="1074"/>
                    <a:pt x="2493" y="1075"/>
                    <a:pt x="2490" y="1076"/>
                  </a:cubicBezTo>
                  <a:lnTo>
                    <a:pt x="2490" y="1076"/>
                  </a:lnTo>
                  <a:cubicBezTo>
                    <a:pt x="2487" y="1076"/>
                    <a:pt x="2483" y="1077"/>
                    <a:pt x="2479" y="1077"/>
                  </a:cubicBezTo>
                  <a:lnTo>
                    <a:pt x="2479" y="1077"/>
                  </a:lnTo>
                  <a:cubicBezTo>
                    <a:pt x="2475" y="1078"/>
                    <a:pt x="2473" y="1079"/>
                    <a:pt x="2468" y="1079"/>
                  </a:cubicBezTo>
                  <a:lnTo>
                    <a:pt x="2468" y="1079"/>
                  </a:lnTo>
                  <a:cubicBezTo>
                    <a:pt x="2465" y="1080"/>
                    <a:pt x="2461" y="1081"/>
                    <a:pt x="2457" y="1081"/>
                  </a:cubicBezTo>
                  <a:lnTo>
                    <a:pt x="2457" y="1081"/>
                  </a:lnTo>
                  <a:cubicBezTo>
                    <a:pt x="2452" y="1083"/>
                    <a:pt x="2447" y="1083"/>
                    <a:pt x="2442" y="1084"/>
                  </a:cubicBezTo>
                  <a:lnTo>
                    <a:pt x="2442" y="1084"/>
                  </a:lnTo>
                  <a:cubicBezTo>
                    <a:pt x="2441" y="1084"/>
                    <a:pt x="2440" y="1085"/>
                    <a:pt x="2439" y="1085"/>
                  </a:cubicBezTo>
                  <a:lnTo>
                    <a:pt x="2439" y="1085"/>
                  </a:lnTo>
                  <a:cubicBezTo>
                    <a:pt x="2433" y="1086"/>
                    <a:pt x="2426" y="1087"/>
                    <a:pt x="2419" y="1088"/>
                  </a:cubicBezTo>
                  <a:lnTo>
                    <a:pt x="2419" y="1088"/>
                  </a:lnTo>
                  <a:cubicBezTo>
                    <a:pt x="2402" y="1091"/>
                    <a:pt x="2383" y="1095"/>
                    <a:pt x="2363" y="1098"/>
                  </a:cubicBezTo>
                  <a:lnTo>
                    <a:pt x="2363" y="1098"/>
                  </a:lnTo>
                  <a:cubicBezTo>
                    <a:pt x="2359" y="1099"/>
                    <a:pt x="2355" y="1099"/>
                    <a:pt x="2352" y="1101"/>
                  </a:cubicBezTo>
                  <a:lnTo>
                    <a:pt x="2352" y="1101"/>
                  </a:lnTo>
                  <a:cubicBezTo>
                    <a:pt x="2336" y="1103"/>
                    <a:pt x="2321" y="1106"/>
                    <a:pt x="2304" y="1109"/>
                  </a:cubicBezTo>
                  <a:lnTo>
                    <a:pt x="2304" y="1109"/>
                  </a:lnTo>
                  <a:cubicBezTo>
                    <a:pt x="2296" y="1110"/>
                    <a:pt x="2287" y="1112"/>
                    <a:pt x="2278" y="1114"/>
                  </a:cubicBezTo>
                  <a:lnTo>
                    <a:pt x="2278" y="1114"/>
                  </a:lnTo>
                  <a:cubicBezTo>
                    <a:pt x="2273" y="1114"/>
                    <a:pt x="2268" y="1116"/>
                    <a:pt x="2262" y="1116"/>
                  </a:cubicBezTo>
                  <a:lnTo>
                    <a:pt x="2262" y="1116"/>
                  </a:lnTo>
                  <a:cubicBezTo>
                    <a:pt x="2255" y="1117"/>
                    <a:pt x="2249" y="1118"/>
                    <a:pt x="2242" y="1120"/>
                  </a:cubicBezTo>
                  <a:lnTo>
                    <a:pt x="2242" y="1120"/>
                  </a:lnTo>
                  <a:cubicBezTo>
                    <a:pt x="2238" y="1121"/>
                    <a:pt x="2234" y="1121"/>
                    <a:pt x="2230" y="1122"/>
                  </a:cubicBezTo>
                  <a:lnTo>
                    <a:pt x="2230" y="1122"/>
                  </a:lnTo>
                  <a:cubicBezTo>
                    <a:pt x="2223" y="1123"/>
                    <a:pt x="2215" y="1124"/>
                    <a:pt x="2208" y="1126"/>
                  </a:cubicBezTo>
                  <a:lnTo>
                    <a:pt x="2208" y="1126"/>
                  </a:lnTo>
                  <a:cubicBezTo>
                    <a:pt x="2203" y="1127"/>
                    <a:pt x="2200" y="1127"/>
                    <a:pt x="2195" y="1128"/>
                  </a:cubicBezTo>
                  <a:lnTo>
                    <a:pt x="2195" y="1128"/>
                  </a:lnTo>
                  <a:cubicBezTo>
                    <a:pt x="2188" y="1129"/>
                    <a:pt x="2182" y="1130"/>
                    <a:pt x="2176" y="1131"/>
                  </a:cubicBezTo>
                  <a:lnTo>
                    <a:pt x="2176" y="1131"/>
                  </a:lnTo>
                  <a:cubicBezTo>
                    <a:pt x="2139" y="1138"/>
                    <a:pt x="2100" y="1145"/>
                    <a:pt x="2060" y="1152"/>
                  </a:cubicBezTo>
                  <a:lnTo>
                    <a:pt x="2060" y="1152"/>
                  </a:lnTo>
                  <a:cubicBezTo>
                    <a:pt x="2055" y="1152"/>
                    <a:pt x="2051" y="1153"/>
                    <a:pt x="2046" y="1154"/>
                  </a:cubicBezTo>
                  <a:lnTo>
                    <a:pt x="2046" y="1154"/>
                  </a:lnTo>
                  <a:cubicBezTo>
                    <a:pt x="2041" y="1155"/>
                    <a:pt x="2036" y="1156"/>
                    <a:pt x="2030" y="1157"/>
                  </a:cubicBezTo>
                  <a:lnTo>
                    <a:pt x="2030" y="1157"/>
                  </a:lnTo>
                  <a:cubicBezTo>
                    <a:pt x="2025" y="1158"/>
                    <a:pt x="2019" y="1159"/>
                    <a:pt x="2013" y="1159"/>
                  </a:cubicBezTo>
                  <a:lnTo>
                    <a:pt x="2013" y="1159"/>
                  </a:lnTo>
                  <a:cubicBezTo>
                    <a:pt x="1983" y="1165"/>
                    <a:pt x="1953" y="1170"/>
                    <a:pt x="1922" y="1175"/>
                  </a:cubicBezTo>
                  <a:lnTo>
                    <a:pt x="1922" y="1175"/>
                  </a:lnTo>
                  <a:cubicBezTo>
                    <a:pt x="1913" y="1177"/>
                    <a:pt x="1904" y="1178"/>
                    <a:pt x="1894" y="1180"/>
                  </a:cubicBezTo>
                  <a:lnTo>
                    <a:pt x="1894" y="1180"/>
                  </a:lnTo>
                  <a:cubicBezTo>
                    <a:pt x="1877" y="1183"/>
                    <a:pt x="1859" y="1186"/>
                    <a:pt x="1842" y="1189"/>
                  </a:cubicBezTo>
                  <a:lnTo>
                    <a:pt x="1842" y="1189"/>
                  </a:lnTo>
                  <a:cubicBezTo>
                    <a:pt x="1823" y="1192"/>
                    <a:pt x="1804" y="1195"/>
                    <a:pt x="1784" y="1199"/>
                  </a:cubicBezTo>
                  <a:lnTo>
                    <a:pt x="1784" y="1199"/>
                  </a:lnTo>
                  <a:cubicBezTo>
                    <a:pt x="1778" y="1200"/>
                    <a:pt x="1771" y="1200"/>
                    <a:pt x="1765" y="1202"/>
                  </a:cubicBezTo>
                  <a:lnTo>
                    <a:pt x="1765" y="1202"/>
                  </a:lnTo>
                  <a:cubicBezTo>
                    <a:pt x="1694" y="1214"/>
                    <a:pt x="1620" y="1227"/>
                    <a:pt x="1543" y="1239"/>
                  </a:cubicBezTo>
                  <a:lnTo>
                    <a:pt x="1543" y="1239"/>
                  </a:lnTo>
                  <a:cubicBezTo>
                    <a:pt x="1534" y="1240"/>
                    <a:pt x="1525" y="1242"/>
                    <a:pt x="1516" y="1243"/>
                  </a:cubicBezTo>
                  <a:lnTo>
                    <a:pt x="1516" y="1243"/>
                  </a:lnTo>
                  <a:cubicBezTo>
                    <a:pt x="1495" y="1247"/>
                    <a:pt x="1475" y="1250"/>
                    <a:pt x="1454" y="1253"/>
                  </a:cubicBezTo>
                  <a:lnTo>
                    <a:pt x="1454" y="1253"/>
                  </a:lnTo>
                  <a:cubicBezTo>
                    <a:pt x="1442" y="1255"/>
                    <a:pt x="1430" y="1257"/>
                    <a:pt x="1419" y="1259"/>
                  </a:cubicBezTo>
                  <a:lnTo>
                    <a:pt x="1419" y="1259"/>
                  </a:lnTo>
                  <a:cubicBezTo>
                    <a:pt x="1414" y="1260"/>
                    <a:pt x="1410" y="1260"/>
                    <a:pt x="1405" y="1261"/>
                  </a:cubicBezTo>
                  <a:lnTo>
                    <a:pt x="1405" y="1261"/>
                  </a:lnTo>
                  <a:cubicBezTo>
                    <a:pt x="1397" y="1262"/>
                    <a:pt x="1390" y="1264"/>
                    <a:pt x="1381" y="1265"/>
                  </a:cubicBezTo>
                  <a:lnTo>
                    <a:pt x="1381" y="1265"/>
                  </a:lnTo>
                  <a:cubicBezTo>
                    <a:pt x="1349" y="1270"/>
                    <a:pt x="1316" y="1276"/>
                    <a:pt x="1283" y="1281"/>
                  </a:cubicBezTo>
                  <a:lnTo>
                    <a:pt x="1283" y="1281"/>
                  </a:lnTo>
                  <a:cubicBezTo>
                    <a:pt x="1266" y="1283"/>
                    <a:pt x="1248" y="1286"/>
                    <a:pt x="1230" y="1289"/>
                  </a:cubicBezTo>
                  <a:lnTo>
                    <a:pt x="1230" y="1289"/>
                  </a:lnTo>
                  <a:cubicBezTo>
                    <a:pt x="1225" y="1290"/>
                    <a:pt x="1219" y="1291"/>
                    <a:pt x="1213" y="1292"/>
                  </a:cubicBezTo>
                  <a:lnTo>
                    <a:pt x="1213" y="1292"/>
                  </a:lnTo>
                  <a:cubicBezTo>
                    <a:pt x="1200" y="1294"/>
                    <a:pt x="1189" y="1296"/>
                    <a:pt x="1176" y="1298"/>
                  </a:cubicBezTo>
                  <a:lnTo>
                    <a:pt x="1176" y="1298"/>
                  </a:lnTo>
                  <a:cubicBezTo>
                    <a:pt x="1166" y="1299"/>
                    <a:pt x="1156" y="1301"/>
                    <a:pt x="1145" y="1303"/>
                  </a:cubicBezTo>
                  <a:lnTo>
                    <a:pt x="1145" y="1303"/>
                  </a:lnTo>
                  <a:cubicBezTo>
                    <a:pt x="1136" y="1304"/>
                    <a:pt x="1127" y="1306"/>
                    <a:pt x="1117" y="1307"/>
                  </a:cubicBezTo>
                  <a:lnTo>
                    <a:pt x="1117" y="1307"/>
                  </a:lnTo>
                  <a:cubicBezTo>
                    <a:pt x="1091" y="1311"/>
                    <a:pt x="1065" y="1315"/>
                    <a:pt x="1039" y="1319"/>
                  </a:cubicBezTo>
                  <a:lnTo>
                    <a:pt x="1039" y="1319"/>
                  </a:lnTo>
                  <a:cubicBezTo>
                    <a:pt x="1013" y="1323"/>
                    <a:pt x="987" y="1328"/>
                    <a:pt x="960" y="1331"/>
                  </a:cubicBezTo>
                  <a:lnTo>
                    <a:pt x="960" y="1331"/>
                  </a:lnTo>
                  <a:cubicBezTo>
                    <a:pt x="956" y="1332"/>
                    <a:pt x="953" y="1333"/>
                    <a:pt x="949" y="1333"/>
                  </a:cubicBezTo>
                  <a:lnTo>
                    <a:pt x="949" y="1333"/>
                  </a:lnTo>
                  <a:cubicBezTo>
                    <a:pt x="915" y="1339"/>
                    <a:pt x="881" y="1343"/>
                    <a:pt x="847" y="1349"/>
                  </a:cubicBezTo>
                  <a:lnTo>
                    <a:pt x="847" y="1349"/>
                  </a:lnTo>
                  <a:cubicBezTo>
                    <a:pt x="845" y="1349"/>
                    <a:pt x="843" y="1349"/>
                    <a:pt x="841" y="1350"/>
                  </a:cubicBezTo>
                  <a:lnTo>
                    <a:pt x="841" y="1350"/>
                  </a:lnTo>
                  <a:cubicBezTo>
                    <a:pt x="831" y="1351"/>
                    <a:pt x="820" y="1353"/>
                    <a:pt x="809" y="1354"/>
                  </a:cubicBezTo>
                  <a:lnTo>
                    <a:pt x="809" y="1354"/>
                  </a:lnTo>
                  <a:cubicBezTo>
                    <a:pt x="800" y="1356"/>
                    <a:pt x="791" y="1358"/>
                    <a:pt x="781" y="1359"/>
                  </a:cubicBezTo>
                  <a:lnTo>
                    <a:pt x="781" y="1359"/>
                  </a:lnTo>
                  <a:cubicBezTo>
                    <a:pt x="778" y="1359"/>
                    <a:pt x="775" y="1359"/>
                    <a:pt x="772" y="1360"/>
                  </a:cubicBezTo>
                  <a:lnTo>
                    <a:pt x="772" y="1360"/>
                  </a:lnTo>
                  <a:cubicBezTo>
                    <a:pt x="744" y="1364"/>
                    <a:pt x="715" y="1369"/>
                    <a:pt x="686" y="1373"/>
                  </a:cubicBezTo>
                  <a:lnTo>
                    <a:pt x="686" y="1373"/>
                  </a:lnTo>
                  <a:cubicBezTo>
                    <a:pt x="684" y="1373"/>
                    <a:pt x="682" y="1373"/>
                    <a:pt x="681" y="1373"/>
                  </a:cubicBezTo>
                  <a:lnTo>
                    <a:pt x="681" y="1373"/>
                  </a:lnTo>
                  <a:cubicBezTo>
                    <a:pt x="654" y="1377"/>
                    <a:pt x="627" y="1381"/>
                    <a:pt x="600" y="1385"/>
                  </a:cubicBezTo>
                  <a:lnTo>
                    <a:pt x="600" y="1385"/>
                  </a:lnTo>
                  <a:cubicBezTo>
                    <a:pt x="579" y="1389"/>
                    <a:pt x="557" y="1391"/>
                    <a:pt x="535" y="1394"/>
                  </a:cubicBezTo>
                  <a:lnTo>
                    <a:pt x="535" y="1394"/>
                  </a:lnTo>
                  <a:cubicBezTo>
                    <a:pt x="528" y="1396"/>
                    <a:pt x="521" y="1397"/>
                    <a:pt x="514" y="1397"/>
                  </a:cubicBezTo>
                  <a:lnTo>
                    <a:pt x="514" y="1397"/>
                  </a:lnTo>
                  <a:cubicBezTo>
                    <a:pt x="492" y="1401"/>
                    <a:pt x="470" y="1404"/>
                    <a:pt x="449" y="1407"/>
                  </a:cubicBezTo>
                  <a:lnTo>
                    <a:pt x="449" y="1407"/>
                  </a:lnTo>
                  <a:cubicBezTo>
                    <a:pt x="298" y="1428"/>
                    <a:pt x="147" y="1449"/>
                    <a:pt x="0" y="1467"/>
                  </a:cubicBezTo>
                  <a:lnTo>
                    <a:pt x="0" y="1467"/>
                  </a:lnTo>
                  <a:cubicBezTo>
                    <a:pt x="1" y="1465"/>
                    <a:pt x="2" y="1465"/>
                    <a:pt x="2" y="1464"/>
                  </a:cubicBezTo>
                  <a:lnTo>
                    <a:pt x="2" y="1464"/>
                  </a:lnTo>
                  <a:cubicBezTo>
                    <a:pt x="3" y="1462"/>
                    <a:pt x="4" y="1462"/>
                    <a:pt x="4" y="1461"/>
                  </a:cubicBezTo>
                  <a:lnTo>
                    <a:pt x="4" y="1461"/>
                  </a:lnTo>
                  <a:cubicBezTo>
                    <a:pt x="5" y="1460"/>
                    <a:pt x="5" y="1460"/>
                    <a:pt x="6" y="1459"/>
                  </a:cubicBezTo>
                  <a:lnTo>
                    <a:pt x="6" y="1459"/>
                  </a:lnTo>
                  <a:cubicBezTo>
                    <a:pt x="7" y="1458"/>
                    <a:pt x="8" y="1457"/>
                    <a:pt x="9" y="1455"/>
                  </a:cubicBezTo>
                  <a:lnTo>
                    <a:pt x="9" y="1455"/>
                  </a:lnTo>
                  <a:lnTo>
                    <a:pt x="9" y="1455"/>
                  </a:lnTo>
                  <a:lnTo>
                    <a:pt x="9" y="1455"/>
                  </a:lnTo>
                  <a:lnTo>
                    <a:pt x="9" y="1455"/>
                  </a:lnTo>
                  <a:lnTo>
                    <a:pt x="9" y="1455"/>
                  </a:lnTo>
                  <a:lnTo>
                    <a:pt x="9" y="1455"/>
                  </a:lnTo>
                  <a:cubicBezTo>
                    <a:pt x="10" y="1454"/>
                    <a:pt x="11" y="1452"/>
                    <a:pt x="12" y="1452"/>
                  </a:cubicBezTo>
                  <a:lnTo>
                    <a:pt x="12" y="1452"/>
                  </a:lnTo>
                  <a:lnTo>
                    <a:pt x="12" y="1451"/>
                  </a:lnTo>
                  <a:lnTo>
                    <a:pt x="12" y="1451"/>
                  </a:lnTo>
                  <a:cubicBezTo>
                    <a:pt x="14" y="1450"/>
                    <a:pt x="15" y="1449"/>
                    <a:pt x="15" y="1448"/>
                  </a:cubicBezTo>
                  <a:lnTo>
                    <a:pt x="15" y="1448"/>
                  </a:lnTo>
                  <a:cubicBezTo>
                    <a:pt x="17" y="1447"/>
                    <a:pt x="18" y="1445"/>
                    <a:pt x="19" y="1444"/>
                  </a:cubicBezTo>
                  <a:lnTo>
                    <a:pt x="19" y="1444"/>
                  </a:lnTo>
                  <a:cubicBezTo>
                    <a:pt x="21" y="1443"/>
                    <a:pt x="22" y="1442"/>
                    <a:pt x="24" y="1441"/>
                  </a:cubicBezTo>
                  <a:lnTo>
                    <a:pt x="24" y="1441"/>
                  </a:lnTo>
                  <a:cubicBezTo>
                    <a:pt x="25" y="1440"/>
                    <a:pt x="26" y="1438"/>
                    <a:pt x="29" y="1437"/>
                  </a:cubicBezTo>
                  <a:lnTo>
                    <a:pt x="29" y="1437"/>
                  </a:lnTo>
                  <a:cubicBezTo>
                    <a:pt x="31" y="1435"/>
                    <a:pt x="32" y="1434"/>
                    <a:pt x="34" y="1433"/>
                  </a:cubicBezTo>
                  <a:lnTo>
                    <a:pt x="34" y="1433"/>
                  </a:lnTo>
                  <a:cubicBezTo>
                    <a:pt x="47" y="1423"/>
                    <a:pt x="62" y="1416"/>
                    <a:pt x="81" y="1410"/>
                  </a:cubicBezTo>
                  <a:lnTo>
                    <a:pt x="81" y="1410"/>
                  </a:lnTo>
                  <a:cubicBezTo>
                    <a:pt x="106" y="1402"/>
                    <a:pt x="117" y="1399"/>
                    <a:pt x="138" y="1382"/>
                  </a:cubicBezTo>
                  <a:lnTo>
                    <a:pt x="138" y="1382"/>
                  </a:lnTo>
                  <a:cubicBezTo>
                    <a:pt x="141" y="1380"/>
                    <a:pt x="144" y="1378"/>
                    <a:pt x="146" y="1377"/>
                  </a:cubicBezTo>
                  <a:lnTo>
                    <a:pt x="146" y="1377"/>
                  </a:lnTo>
                  <a:cubicBezTo>
                    <a:pt x="157" y="1370"/>
                    <a:pt x="169" y="1366"/>
                    <a:pt x="181" y="1361"/>
                  </a:cubicBezTo>
                  <a:lnTo>
                    <a:pt x="181" y="1361"/>
                  </a:lnTo>
                  <a:cubicBezTo>
                    <a:pt x="183" y="1360"/>
                    <a:pt x="185" y="1359"/>
                    <a:pt x="186" y="1359"/>
                  </a:cubicBezTo>
                  <a:lnTo>
                    <a:pt x="186" y="1359"/>
                  </a:lnTo>
                  <a:cubicBezTo>
                    <a:pt x="188" y="1358"/>
                    <a:pt x="190" y="1357"/>
                    <a:pt x="192" y="1356"/>
                  </a:cubicBezTo>
                  <a:lnTo>
                    <a:pt x="192" y="1356"/>
                  </a:lnTo>
                  <a:cubicBezTo>
                    <a:pt x="194" y="1354"/>
                    <a:pt x="196" y="1354"/>
                    <a:pt x="197" y="1353"/>
                  </a:cubicBezTo>
                  <a:lnTo>
                    <a:pt x="197" y="1353"/>
                  </a:lnTo>
                  <a:cubicBezTo>
                    <a:pt x="198" y="1352"/>
                    <a:pt x="198" y="1351"/>
                    <a:pt x="199" y="1351"/>
                  </a:cubicBezTo>
                  <a:lnTo>
                    <a:pt x="199" y="1351"/>
                  </a:lnTo>
                  <a:cubicBezTo>
                    <a:pt x="201" y="1350"/>
                    <a:pt x="203" y="1349"/>
                    <a:pt x="204" y="1348"/>
                  </a:cubicBezTo>
                  <a:lnTo>
                    <a:pt x="204" y="1348"/>
                  </a:lnTo>
                  <a:cubicBezTo>
                    <a:pt x="205" y="1347"/>
                    <a:pt x="206" y="1346"/>
                    <a:pt x="206" y="1346"/>
                  </a:cubicBezTo>
                  <a:lnTo>
                    <a:pt x="206" y="1346"/>
                  </a:lnTo>
                  <a:cubicBezTo>
                    <a:pt x="208" y="1344"/>
                    <a:pt x="210" y="1343"/>
                    <a:pt x="211" y="1341"/>
                  </a:cubicBezTo>
                  <a:lnTo>
                    <a:pt x="211" y="1341"/>
                  </a:lnTo>
                  <a:cubicBezTo>
                    <a:pt x="216" y="1337"/>
                    <a:pt x="218" y="1333"/>
                    <a:pt x="222" y="1329"/>
                  </a:cubicBezTo>
                  <a:lnTo>
                    <a:pt x="222" y="1329"/>
                  </a:lnTo>
                  <a:lnTo>
                    <a:pt x="223" y="1328"/>
                  </a:lnTo>
                  <a:lnTo>
                    <a:pt x="223" y="1328"/>
                  </a:lnTo>
                  <a:cubicBezTo>
                    <a:pt x="224" y="1326"/>
                    <a:pt x="226" y="1325"/>
                    <a:pt x="227" y="1323"/>
                  </a:cubicBezTo>
                  <a:lnTo>
                    <a:pt x="227" y="1323"/>
                  </a:lnTo>
                  <a:cubicBezTo>
                    <a:pt x="228" y="1323"/>
                    <a:pt x="228" y="1323"/>
                    <a:pt x="229" y="1322"/>
                  </a:cubicBezTo>
                  <a:lnTo>
                    <a:pt x="229" y="1322"/>
                  </a:lnTo>
                  <a:cubicBezTo>
                    <a:pt x="230" y="1321"/>
                    <a:pt x="231" y="1321"/>
                    <a:pt x="233" y="1320"/>
                  </a:cubicBezTo>
                  <a:lnTo>
                    <a:pt x="233" y="1320"/>
                  </a:lnTo>
                  <a:cubicBezTo>
                    <a:pt x="235" y="1319"/>
                    <a:pt x="237" y="1319"/>
                    <a:pt x="239" y="1318"/>
                  </a:cubicBezTo>
                  <a:lnTo>
                    <a:pt x="239" y="1318"/>
                  </a:lnTo>
                  <a:cubicBezTo>
                    <a:pt x="240" y="1318"/>
                    <a:pt x="242" y="1318"/>
                    <a:pt x="243" y="1317"/>
                  </a:cubicBezTo>
                  <a:lnTo>
                    <a:pt x="243" y="1317"/>
                  </a:lnTo>
                  <a:cubicBezTo>
                    <a:pt x="245" y="1316"/>
                    <a:pt x="247" y="1316"/>
                    <a:pt x="250" y="1316"/>
                  </a:cubicBezTo>
                  <a:lnTo>
                    <a:pt x="250" y="1316"/>
                  </a:lnTo>
                  <a:cubicBezTo>
                    <a:pt x="261" y="1315"/>
                    <a:pt x="269" y="1315"/>
                    <a:pt x="277" y="1313"/>
                  </a:cubicBezTo>
                  <a:lnTo>
                    <a:pt x="277" y="1313"/>
                  </a:lnTo>
                  <a:cubicBezTo>
                    <a:pt x="278" y="1313"/>
                    <a:pt x="279" y="1312"/>
                    <a:pt x="279" y="1312"/>
                  </a:cubicBezTo>
                  <a:lnTo>
                    <a:pt x="279" y="1312"/>
                  </a:lnTo>
                  <a:cubicBezTo>
                    <a:pt x="280" y="1312"/>
                    <a:pt x="281" y="1311"/>
                    <a:pt x="281" y="1311"/>
                  </a:cubicBezTo>
                  <a:lnTo>
                    <a:pt x="281" y="1311"/>
                  </a:lnTo>
                  <a:lnTo>
                    <a:pt x="281" y="1311"/>
                  </a:lnTo>
                  <a:lnTo>
                    <a:pt x="281" y="1311"/>
                  </a:lnTo>
                  <a:cubicBezTo>
                    <a:pt x="283" y="1311"/>
                    <a:pt x="283" y="1311"/>
                    <a:pt x="284" y="1311"/>
                  </a:cubicBezTo>
                  <a:lnTo>
                    <a:pt x="284" y="1311"/>
                  </a:lnTo>
                  <a:cubicBezTo>
                    <a:pt x="285" y="1310"/>
                    <a:pt x="287" y="1310"/>
                    <a:pt x="288" y="1309"/>
                  </a:cubicBezTo>
                  <a:lnTo>
                    <a:pt x="288" y="1309"/>
                  </a:lnTo>
                  <a:lnTo>
                    <a:pt x="288" y="1309"/>
                  </a:lnTo>
                  <a:cubicBezTo>
                    <a:pt x="288" y="1309"/>
                    <a:pt x="289" y="1308"/>
                    <a:pt x="290" y="1308"/>
                  </a:cubicBezTo>
                  <a:lnTo>
                    <a:pt x="290" y="1308"/>
                  </a:lnTo>
                  <a:cubicBezTo>
                    <a:pt x="291" y="1308"/>
                    <a:pt x="292" y="1307"/>
                    <a:pt x="292" y="1306"/>
                  </a:cubicBezTo>
                  <a:lnTo>
                    <a:pt x="292" y="1306"/>
                  </a:lnTo>
                  <a:cubicBezTo>
                    <a:pt x="294" y="1305"/>
                    <a:pt x="296" y="1304"/>
                    <a:pt x="297" y="1303"/>
                  </a:cubicBezTo>
                  <a:lnTo>
                    <a:pt x="297" y="1303"/>
                  </a:lnTo>
                  <a:cubicBezTo>
                    <a:pt x="298" y="1302"/>
                    <a:pt x="299" y="1302"/>
                    <a:pt x="299" y="1301"/>
                  </a:cubicBezTo>
                  <a:lnTo>
                    <a:pt x="299" y="1301"/>
                  </a:lnTo>
                  <a:cubicBezTo>
                    <a:pt x="301" y="1299"/>
                    <a:pt x="303" y="1298"/>
                    <a:pt x="306" y="1295"/>
                  </a:cubicBezTo>
                  <a:lnTo>
                    <a:pt x="306" y="1295"/>
                  </a:lnTo>
                  <a:cubicBezTo>
                    <a:pt x="332" y="1265"/>
                    <a:pt x="337" y="1217"/>
                    <a:pt x="361" y="1185"/>
                  </a:cubicBezTo>
                  <a:lnTo>
                    <a:pt x="361" y="1185"/>
                  </a:lnTo>
                  <a:cubicBezTo>
                    <a:pt x="362" y="1184"/>
                    <a:pt x="364" y="1182"/>
                    <a:pt x="365" y="1180"/>
                  </a:cubicBezTo>
                  <a:lnTo>
                    <a:pt x="365" y="1180"/>
                  </a:lnTo>
                  <a:cubicBezTo>
                    <a:pt x="366" y="1179"/>
                    <a:pt x="367" y="1178"/>
                    <a:pt x="369" y="1176"/>
                  </a:cubicBezTo>
                  <a:lnTo>
                    <a:pt x="369" y="1176"/>
                  </a:lnTo>
                  <a:cubicBezTo>
                    <a:pt x="371" y="1174"/>
                    <a:pt x="374" y="1170"/>
                    <a:pt x="377" y="1168"/>
                  </a:cubicBezTo>
                  <a:lnTo>
                    <a:pt x="377" y="1168"/>
                  </a:lnTo>
                  <a:cubicBezTo>
                    <a:pt x="378" y="1167"/>
                    <a:pt x="379" y="1166"/>
                    <a:pt x="379" y="1165"/>
                  </a:cubicBezTo>
                  <a:lnTo>
                    <a:pt x="379" y="1165"/>
                  </a:lnTo>
                  <a:cubicBezTo>
                    <a:pt x="380" y="1164"/>
                    <a:pt x="382" y="1163"/>
                    <a:pt x="382" y="1162"/>
                  </a:cubicBezTo>
                  <a:lnTo>
                    <a:pt x="382" y="1162"/>
                  </a:lnTo>
                  <a:cubicBezTo>
                    <a:pt x="384" y="1161"/>
                    <a:pt x="385" y="1160"/>
                    <a:pt x="385" y="1159"/>
                  </a:cubicBezTo>
                  <a:lnTo>
                    <a:pt x="385" y="1159"/>
                  </a:lnTo>
                  <a:cubicBezTo>
                    <a:pt x="387" y="1158"/>
                    <a:pt x="388" y="1157"/>
                    <a:pt x="388" y="1156"/>
                  </a:cubicBezTo>
                  <a:lnTo>
                    <a:pt x="388" y="1156"/>
                  </a:lnTo>
                  <a:cubicBezTo>
                    <a:pt x="389" y="1155"/>
                    <a:pt x="390" y="1154"/>
                    <a:pt x="391" y="1153"/>
                  </a:cubicBezTo>
                  <a:lnTo>
                    <a:pt x="391" y="1153"/>
                  </a:lnTo>
                  <a:cubicBezTo>
                    <a:pt x="393" y="1151"/>
                    <a:pt x="395" y="1149"/>
                    <a:pt x="397" y="1148"/>
                  </a:cubicBezTo>
                  <a:lnTo>
                    <a:pt x="397" y="1148"/>
                  </a:lnTo>
                  <a:cubicBezTo>
                    <a:pt x="399" y="1146"/>
                    <a:pt x="400" y="1144"/>
                    <a:pt x="402" y="1142"/>
                  </a:cubicBezTo>
                  <a:lnTo>
                    <a:pt x="402" y="1142"/>
                  </a:lnTo>
                  <a:cubicBezTo>
                    <a:pt x="403" y="1141"/>
                    <a:pt x="404" y="1140"/>
                    <a:pt x="405" y="1139"/>
                  </a:cubicBezTo>
                  <a:lnTo>
                    <a:pt x="405" y="1139"/>
                  </a:lnTo>
                  <a:cubicBezTo>
                    <a:pt x="406" y="1138"/>
                    <a:pt x="407" y="1137"/>
                    <a:pt x="407" y="1137"/>
                  </a:cubicBezTo>
                  <a:lnTo>
                    <a:pt x="407" y="1137"/>
                  </a:lnTo>
                  <a:cubicBezTo>
                    <a:pt x="408" y="1135"/>
                    <a:pt x="409" y="1135"/>
                    <a:pt x="409" y="1134"/>
                  </a:cubicBezTo>
                  <a:lnTo>
                    <a:pt x="409" y="1134"/>
                  </a:lnTo>
                  <a:cubicBezTo>
                    <a:pt x="410" y="1133"/>
                    <a:pt x="410" y="1132"/>
                    <a:pt x="412" y="1132"/>
                  </a:cubicBezTo>
                  <a:lnTo>
                    <a:pt x="412" y="1132"/>
                  </a:lnTo>
                  <a:cubicBezTo>
                    <a:pt x="412" y="1131"/>
                    <a:pt x="413" y="1131"/>
                    <a:pt x="413" y="1130"/>
                  </a:cubicBezTo>
                  <a:lnTo>
                    <a:pt x="413" y="1130"/>
                  </a:lnTo>
                  <a:cubicBezTo>
                    <a:pt x="416" y="1128"/>
                    <a:pt x="418" y="1126"/>
                    <a:pt x="420" y="1124"/>
                  </a:cubicBezTo>
                  <a:lnTo>
                    <a:pt x="420" y="1124"/>
                  </a:lnTo>
                  <a:cubicBezTo>
                    <a:pt x="421" y="1123"/>
                    <a:pt x="422" y="1122"/>
                    <a:pt x="423" y="1121"/>
                  </a:cubicBezTo>
                  <a:lnTo>
                    <a:pt x="423" y="1121"/>
                  </a:lnTo>
                  <a:cubicBezTo>
                    <a:pt x="423" y="1121"/>
                    <a:pt x="424" y="1120"/>
                    <a:pt x="425" y="1120"/>
                  </a:cubicBezTo>
                  <a:lnTo>
                    <a:pt x="425" y="1120"/>
                  </a:lnTo>
                  <a:cubicBezTo>
                    <a:pt x="426" y="1119"/>
                    <a:pt x="427" y="1118"/>
                    <a:pt x="428" y="1118"/>
                  </a:cubicBezTo>
                  <a:lnTo>
                    <a:pt x="428" y="1118"/>
                  </a:lnTo>
                  <a:cubicBezTo>
                    <a:pt x="430" y="1117"/>
                    <a:pt x="432" y="1116"/>
                    <a:pt x="433" y="1115"/>
                  </a:cubicBezTo>
                  <a:lnTo>
                    <a:pt x="433" y="1115"/>
                  </a:lnTo>
                  <a:cubicBezTo>
                    <a:pt x="433" y="1115"/>
                    <a:pt x="433" y="1115"/>
                    <a:pt x="434" y="1114"/>
                  </a:cubicBezTo>
                  <a:lnTo>
                    <a:pt x="434" y="1114"/>
                  </a:lnTo>
                  <a:cubicBezTo>
                    <a:pt x="438" y="1113"/>
                    <a:pt x="441" y="1111"/>
                    <a:pt x="446" y="1109"/>
                  </a:cubicBezTo>
                  <a:lnTo>
                    <a:pt x="446" y="1109"/>
                  </a:lnTo>
                  <a:cubicBezTo>
                    <a:pt x="448" y="1108"/>
                    <a:pt x="449" y="1107"/>
                    <a:pt x="450" y="1106"/>
                  </a:cubicBezTo>
                  <a:lnTo>
                    <a:pt x="450" y="1106"/>
                  </a:lnTo>
                  <a:lnTo>
                    <a:pt x="451" y="1106"/>
                  </a:lnTo>
                  <a:lnTo>
                    <a:pt x="451" y="1106"/>
                  </a:lnTo>
                  <a:cubicBezTo>
                    <a:pt x="470" y="1094"/>
                    <a:pt x="482" y="1068"/>
                    <a:pt x="496" y="1057"/>
                  </a:cubicBezTo>
                  <a:lnTo>
                    <a:pt x="496" y="1057"/>
                  </a:lnTo>
                  <a:cubicBezTo>
                    <a:pt x="497" y="1057"/>
                    <a:pt x="497" y="1057"/>
                    <a:pt x="498" y="1057"/>
                  </a:cubicBezTo>
                  <a:lnTo>
                    <a:pt x="498" y="1057"/>
                  </a:lnTo>
                  <a:cubicBezTo>
                    <a:pt x="498" y="1056"/>
                    <a:pt x="499" y="1056"/>
                    <a:pt x="499" y="1056"/>
                  </a:cubicBezTo>
                  <a:lnTo>
                    <a:pt x="499" y="1056"/>
                  </a:lnTo>
                  <a:lnTo>
                    <a:pt x="499" y="1056"/>
                  </a:lnTo>
                  <a:cubicBezTo>
                    <a:pt x="505" y="1051"/>
                    <a:pt x="511" y="1049"/>
                    <a:pt x="519" y="1050"/>
                  </a:cubicBezTo>
                  <a:lnTo>
                    <a:pt x="519" y="1050"/>
                  </a:lnTo>
                  <a:cubicBezTo>
                    <a:pt x="527" y="1050"/>
                    <a:pt x="532" y="1054"/>
                    <a:pt x="538" y="1059"/>
                  </a:cubicBezTo>
                  <a:lnTo>
                    <a:pt x="538" y="1059"/>
                  </a:lnTo>
                  <a:cubicBezTo>
                    <a:pt x="538" y="1060"/>
                    <a:pt x="539" y="1061"/>
                    <a:pt x="540" y="1063"/>
                  </a:cubicBezTo>
                  <a:lnTo>
                    <a:pt x="540" y="1063"/>
                  </a:lnTo>
                  <a:lnTo>
                    <a:pt x="540" y="1063"/>
                  </a:lnTo>
                  <a:cubicBezTo>
                    <a:pt x="541" y="1064"/>
                    <a:pt x="541" y="1065"/>
                    <a:pt x="543" y="1066"/>
                  </a:cubicBezTo>
                  <a:lnTo>
                    <a:pt x="543" y="1066"/>
                  </a:lnTo>
                  <a:cubicBezTo>
                    <a:pt x="543" y="1067"/>
                    <a:pt x="544" y="1069"/>
                    <a:pt x="545" y="1070"/>
                  </a:cubicBezTo>
                  <a:lnTo>
                    <a:pt x="545" y="1070"/>
                  </a:lnTo>
                  <a:lnTo>
                    <a:pt x="545" y="1070"/>
                  </a:lnTo>
                  <a:lnTo>
                    <a:pt x="545" y="1070"/>
                  </a:lnTo>
                  <a:cubicBezTo>
                    <a:pt x="553" y="1084"/>
                    <a:pt x="560" y="1102"/>
                    <a:pt x="572" y="1111"/>
                  </a:cubicBezTo>
                  <a:lnTo>
                    <a:pt x="572" y="1111"/>
                  </a:lnTo>
                  <a:cubicBezTo>
                    <a:pt x="575" y="1114"/>
                    <a:pt x="576" y="1115"/>
                    <a:pt x="576" y="1116"/>
                  </a:cubicBezTo>
                  <a:lnTo>
                    <a:pt x="576" y="1116"/>
                  </a:lnTo>
                  <a:cubicBezTo>
                    <a:pt x="577" y="1117"/>
                    <a:pt x="576" y="1118"/>
                    <a:pt x="576" y="1119"/>
                  </a:cubicBezTo>
                  <a:lnTo>
                    <a:pt x="576" y="1119"/>
                  </a:lnTo>
                  <a:cubicBezTo>
                    <a:pt x="576" y="1121"/>
                    <a:pt x="576" y="1122"/>
                    <a:pt x="577" y="1126"/>
                  </a:cubicBezTo>
                  <a:lnTo>
                    <a:pt x="577" y="1126"/>
                  </a:lnTo>
                  <a:cubicBezTo>
                    <a:pt x="577" y="1131"/>
                    <a:pt x="580" y="1138"/>
                    <a:pt x="585" y="1144"/>
                  </a:cubicBezTo>
                  <a:lnTo>
                    <a:pt x="585" y="1144"/>
                  </a:lnTo>
                  <a:cubicBezTo>
                    <a:pt x="592" y="1151"/>
                    <a:pt x="610" y="1151"/>
                    <a:pt x="620" y="1149"/>
                  </a:cubicBezTo>
                  <a:lnTo>
                    <a:pt x="620" y="1149"/>
                  </a:lnTo>
                  <a:cubicBezTo>
                    <a:pt x="625" y="1147"/>
                    <a:pt x="630" y="1145"/>
                    <a:pt x="634" y="1142"/>
                  </a:cubicBezTo>
                  <a:lnTo>
                    <a:pt x="634" y="1142"/>
                  </a:lnTo>
                  <a:lnTo>
                    <a:pt x="634" y="1142"/>
                  </a:lnTo>
                  <a:lnTo>
                    <a:pt x="634" y="1142"/>
                  </a:lnTo>
                  <a:cubicBezTo>
                    <a:pt x="636" y="1141"/>
                    <a:pt x="638" y="1140"/>
                    <a:pt x="640" y="1139"/>
                  </a:cubicBezTo>
                  <a:lnTo>
                    <a:pt x="640" y="1139"/>
                  </a:lnTo>
                  <a:lnTo>
                    <a:pt x="640" y="1139"/>
                  </a:lnTo>
                  <a:lnTo>
                    <a:pt x="640" y="1139"/>
                  </a:lnTo>
                  <a:cubicBezTo>
                    <a:pt x="645" y="1137"/>
                    <a:pt x="650" y="1135"/>
                    <a:pt x="655" y="1134"/>
                  </a:cubicBezTo>
                  <a:lnTo>
                    <a:pt x="655" y="1134"/>
                  </a:lnTo>
                  <a:cubicBezTo>
                    <a:pt x="668" y="1131"/>
                    <a:pt x="681" y="1131"/>
                    <a:pt x="694" y="1128"/>
                  </a:cubicBezTo>
                  <a:lnTo>
                    <a:pt x="694" y="1128"/>
                  </a:lnTo>
                  <a:cubicBezTo>
                    <a:pt x="706" y="1126"/>
                    <a:pt x="719" y="1121"/>
                    <a:pt x="732" y="1121"/>
                  </a:cubicBezTo>
                  <a:lnTo>
                    <a:pt x="732" y="1121"/>
                  </a:lnTo>
                  <a:cubicBezTo>
                    <a:pt x="744" y="1121"/>
                    <a:pt x="755" y="1123"/>
                    <a:pt x="765" y="1118"/>
                  </a:cubicBezTo>
                  <a:lnTo>
                    <a:pt x="765" y="1118"/>
                  </a:lnTo>
                  <a:cubicBezTo>
                    <a:pt x="780" y="1111"/>
                    <a:pt x="792" y="1098"/>
                    <a:pt x="807" y="1090"/>
                  </a:cubicBezTo>
                  <a:lnTo>
                    <a:pt x="807" y="1090"/>
                  </a:lnTo>
                  <a:cubicBezTo>
                    <a:pt x="816" y="1086"/>
                    <a:pt x="823" y="1082"/>
                    <a:pt x="832" y="1077"/>
                  </a:cubicBezTo>
                  <a:lnTo>
                    <a:pt x="832" y="1077"/>
                  </a:lnTo>
                  <a:lnTo>
                    <a:pt x="832" y="1077"/>
                  </a:lnTo>
                  <a:lnTo>
                    <a:pt x="832" y="1077"/>
                  </a:lnTo>
                  <a:cubicBezTo>
                    <a:pt x="835" y="1076"/>
                    <a:pt x="838" y="1073"/>
                    <a:pt x="841" y="1071"/>
                  </a:cubicBezTo>
                  <a:lnTo>
                    <a:pt x="841" y="1071"/>
                  </a:lnTo>
                  <a:lnTo>
                    <a:pt x="841" y="1071"/>
                  </a:lnTo>
                  <a:lnTo>
                    <a:pt x="841" y="1071"/>
                  </a:lnTo>
                  <a:cubicBezTo>
                    <a:pt x="843" y="1070"/>
                    <a:pt x="844" y="1069"/>
                    <a:pt x="846" y="1068"/>
                  </a:cubicBezTo>
                  <a:lnTo>
                    <a:pt x="846" y="1068"/>
                  </a:lnTo>
                  <a:cubicBezTo>
                    <a:pt x="847" y="1066"/>
                    <a:pt x="848" y="1065"/>
                    <a:pt x="850" y="1064"/>
                  </a:cubicBezTo>
                  <a:lnTo>
                    <a:pt x="850" y="1064"/>
                  </a:lnTo>
                  <a:lnTo>
                    <a:pt x="850" y="1064"/>
                  </a:lnTo>
                  <a:lnTo>
                    <a:pt x="850" y="1064"/>
                  </a:lnTo>
                  <a:cubicBezTo>
                    <a:pt x="852" y="1061"/>
                    <a:pt x="855" y="1059"/>
                    <a:pt x="857" y="1057"/>
                  </a:cubicBezTo>
                  <a:lnTo>
                    <a:pt x="857" y="1057"/>
                  </a:lnTo>
                  <a:cubicBezTo>
                    <a:pt x="864" y="1051"/>
                    <a:pt x="871" y="1046"/>
                    <a:pt x="879" y="1040"/>
                  </a:cubicBezTo>
                  <a:lnTo>
                    <a:pt x="879" y="1040"/>
                  </a:lnTo>
                  <a:cubicBezTo>
                    <a:pt x="882" y="1038"/>
                    <a:pt x="885" y="1036"/>
                    <a:pt x="888" y="1035"/>
                  </a:cubicBezTo>
                  <a:lnTo>
                    <a:pt x="888" y="1035"/>
                  </a:lnTo>
                  <a:cubicBezTo>
                    <a:pt x="893" y="1033"/>
                    <a:pt x="897" y="1031"/>
                    <a:pt x="902" y="1030"/>
                  </a:cubicBezTo>
                  <a:lnTo>
                    <a:pt x="902" y="1030"/>
                  </a:lnTo>
                  <a:cubicBezTo>
                    <a:pt x="902" y="1029"/>
                    <a:pt x="903" y="1029"/>
                    <a:pt x="904" y="1028"/>
                  </a:cubicBezTo>
                  <a:lnTo>
                    <a:pt x="904" y="1028"/>
                  </a:lnTo>
                  <a:lnTo>
                    <a:pt x="906" y="1028"/>
                  </a:lnTo>
                  <a:lnTo>
                    <a:pt x="906" y="1028"/>
                  </a:lnTo>
                  <a:cubicBezTo>
                    <a:pt x="908" y="1027"/>
                    <a:pt x="910" y="1027"/>
                    <a:pt x="912" y="1026"/>
                  </a:cubicBezTo>
                  <a:lnTo>
                    <a:pt x="912" y="1026"/>
                  </a:lnTo>
                  <a:cubicBezTo>
                    <a:pt x="913" y="1026"/>
                    <a:pt x="915" y="1025"/>
                    <a:pt x="917" y="1024"/>
                  </a:cubicBezTo>
                  <a:lnTo>
                    <a:pt x="917" y="1024"/>
                  </a:lnTo>
                  <a:lnTo>
                    <a:pt x="917" y="1024"/>
                  </a:lnTo>
                  <a:cubicBezTo>
                    <a:pt x="920" y="1023"/>
                    <a:pt x="923" y="1022"/>
                    <a:pt x="926" y="1021"/>
                  </a:cubicBezTo>
                  <a:lnTo>
                    <a:pt x="926" y="1021"/>
                  </a:lnTo>
                  <a:cubicBezTo>
                    <a:pt x="928" y="1019"/>
                    <a:pt x="931" y="1018"/>
                    <a:pt x="934" y="1016"/>
                  </a:cubicBezTo>
                  <a:lnTo>
                    <a:pt x="934" y="1016"/>
                  </a:lnTo>
                  <a:lnTo>
                    <a:pt x="934" y="1016"/>
                  </a:lnTo>
                  <a:lnTo>
                    <a:pt x="934" y="1016"/>
                  </a:lnTo>
                  <a:cubicBezTo>
                    <a:pt x="936" y="1014"/>
                    <a:pt x="939" y="1012"/>
                    <a:pt x="942" y="1010"/>
                  </a:cubicBezTo>
                  <a:lnTo>
                    <a:pt x="942" y="1010"/>
                  </a:lnTo>
                  <a:cubicBezTo>
                    <a:pt x="944" y="1008"/>
                    <a:pt x="947" y="1006"/>
                    <a:pt x="949" y="1003"/>
                  </a:cubicBezTo>
                  <a:lnTo>
                    <a:pt x="949" y="1003"/>
                  </a:lnTo>
                  <a:cubicBezTo>
                    <a:pt x="950" y="1003"/>
                    <a:pt x="950" y="1002"/>
                    <a:pt x="952" y="1001"/>
                  </a:cubicBezTo>
                  <a:lnTo>
                    <a:pt x="952" y="1001"/>
                  </a:lnTo>
                  <a:cubicBezTo>
                    <a:pt x="953" y="999"/>
                    <a:pt x="954" y="998"/>
                    <a:pt x="956" y="996"/>
                  </a:cubicBezTo>
                  <a:lnTo>
                    <a:pt x="956" y="996"/>
                  </a:lnTo>
                  <a:cubicBezTo>
                    <a:pt x="956" y="996"/>
                    <a:pt x="957" y="995"/>
                    <a:pt x="957" y="994"/>
                  </a:cubicBezTo>
                  <a:lnTo>
                    <a:pt x="957" y="994"/>
                  </a:lnTo>
                  <a:cubicBezTo>
                    <a:pt x="958" y="993"/>
                    <a:pt x="960" y="992"/>
                    <a:pt x="960" y="990"/>
                  </a:cubicBezTo>
                  <a:lnTo>
                    <a:pt x="960" y="990"/>
                  </a:lnTo>
                  <a:cubicBezTo>
                    <a:pt x="968" y="981"/>
                    <a:pt x="978" y="970"/>
                    <a:pt x="983" y="961"/>
                  </a:cubicBezTo>
                  <a:lnTo>
                    <a:pt x="983" y="961"/>
                  </a:lnTo>
                  <a:cubicBezTo>
                    <a:pt x="988" y="962"/>
                    <a:pt x="993" y="960"/>
                    <a:pt x="996" y="958"/>
                  </a:cubicBezTo>
                  <a:lnTo>
                    <a:pt x="996" y="958"/>
                  </a:lnTo>
                  <a:cubicBezTo>
                    <a:pt x="997" y="957"/>
                    <a:pt x="998" y="957"/>
                    <a:pt x="998" y="957"/>
                  </a:cubicBezTo>
                  <a:lnTo>
                    <a:pt x="998" y="957"/>
                  </a:lnTo>
                  <a:cubicBezTo>
                    <a:pt x="1000" y="956"/>
                    <a:pt x="1001" y="955"/>
                    <a:pt x="1001" y="953"/>
                  </a:cubicBezTo>
                  <a:lnTo>
                    <a:pt x="1001" y="953"/>
                  </a:lnTo>
                  <a:cubicBezTo>
                    <a:pt x="1002" y="953"/>
                    <a:pt x="1003" y="952"/>
                    <a:pt x="1003" y="952"/>
                  </a:cubicBezTo>
                  <a:lnTo>
                    <a:pt x="1003" y="952"/>
                  </a:lnTo>
                  <a:cubicBezTo>
                    <a:pt x="1004" y="950"/>
                    <a:pt x="1006" y="949"/>
                    <a:pt x="1007" y="947"/>
                  </a:cubicBezTo>
                  <a:lnTo>
                    <a:pt x="1007" y="947"/>
                  </a:lnTo>
                  <a:cubicBezTo>
                    <a:pt x="1007" y="946"/>
                    <a:pt x="1008" y="946"/>
                    <a:pt x="1008" y="945"/>
                  </a:cubicBezTo>
                  <a:lnTo>
                    <a:pt x="1008" y="945"/>
                  </a:lnTo>
                  <a:cubicBezTo>
                    <a:pt x="1009" y="943"/>
                    <a:pt x="1010" y="942"/>
                    <a:pt x="1011" y="940"/>
                  </a:cubicBezTo>
                  <a:lnTo>
                    <a:pt x="1011" y="940"/>
                  </a:lnTo>
                  <a:cubicBezTo>
                    <a:pt x="1012" y="939"/>
                    <a:pt x="1013" y="937"/>
                    <a:pt x="1013" y="937"/>
                  </a:cubicBezTo>
                  <a:lnTo>
                    <a:pt x="1013" y="937"/>
                  </a:lnTo>
                  <a:cubicBezTo>
                    <a:pt x="1016" y="932"/>
                    <a:pt x="1018" y="927"/>
                    <a:pt x="1021" y="923"/>
                  </a:cubicBezTo>
                  <a:lnTo>
                    <a:pt x="1021" y="923"/>
                  </a:lnTo>
                  <a:cubicBezTo>
                    <a:pt x="1031" y="905"/>
                    <a:pt x="1038" y="885"/>
                    <a:pt x="1049" y="865"/>
                  </a:cubicBezTo>
                  <a:lnTo>
                    <a:pt x="1049" y="865"/>
                  </a:lnTo>
                  <a:cubicBezTo>
                    <a:pt x="1049" y="862"/>
                    <a:pt x="1051" y="860"/>
                    <a:pt x="1051" y="858"/>
                  </a:cubicBezTo>
                  <a:lnTo>
                    <a:pt x="1051" y="858"/>
                  </a:lnTo>
                  <a:cubicBezTo>
                    <a:pt x="1054" y="853"/>
                    <a:pt x="1055" y="849"/>
                    <a:pt x="1057" y="845"/>
                  </a:cubicBezTo>
                  <a:lnTo>
                    <a:pt x="1057" y="845"/>
                  </a:lnTo>
                  <a:lnTo>
                    <a:pt x="1057" y="845"/>
                  </a:lnTo>
                  <a:cubicBezTo>
                    <a:pt x="1058" y="840"/>
                    <a:pt x="1060" y="835"/>
                    <a:pt x="1062" y="831"/>
                  </a:cubicBezTo>
                  <a:lnTo>
                    <a:pt x="1062" y="831"/>
                  </a:lnTo>
                  <a:cubicBezTo>
                    <a:pt x="1069" y="809"/>
                    <a:pt x="1075" y="786"/>
                    <a:pt x="1081" y="764"/>
                  </a:cubicBezTo>
                  <a:lnTo>
                    <a:pt x="1081" y="764"/>
                  </a:lnTo>
                  <a:cubicBezTo>
                    <a:pt x="1082" y="760"/>
                    <a:pt x="1083" y="757"/>
                    <a:pt x="1084" y="753"/>
                  </a:cubicBezTo>
                  <a:lnTo>
                    <a:pt x="1087" y="753"/>
                  </a:lnTo>
                  <a:lnTo>
                    <a:pt x="1087" y="753"/>
                  </a:lnTo>
                  <a:lnTo>
                    <a:pt x="1087" y="753"/>
                  </a:lnTo>
                  <a:lnTo>
                    <a:pt x="1087" y="753"/>
                  </a:lnTo>
                  <a:cubicBezTo>
                    <a:pt x="1087" y="751"/>
                    <a:pt x="1087" y="749"/>
                    <a:pt x="1087" y="747"/>
                  </a:cubicBezTo>
                  <a:lnTo>
                    <a:pt x="1087" y="747"/>
                  </a:lnTo>
                  <a:cubicBezTo>
                    <a:pt x="1088" y="745"/>
                    <a:pt x="1088" y="743"/>
                    <a:pt x="1089" y="741"/>
                  </a:cubicBezTo>
                  <a:lnTo>
                    <a:pt x="1089" y="741"/>
                  </a:lnTo>
                  <a:cubicBezTo>
                    <a:pt x="1091" y="736"/>
                    <a:pt x="1094" y="732"/>
                    <a:pt x="1099" y="728"/>
                  </a:cubicBezTo>
                  <a:lnTo>
                    <a:pt x="1099" y="728"/>
                  </a:lnTo>
                  <a:cubicBezTo>
                    <a:pt x="1100" y="727"/>
                    <a:pt x="1101" y="727"/>
                    <a:pt x="1101" y="727"/>
                  </a:cubicBezTo>
                  <a:lnTo>
                    <a:pt x="1101" y="727"/>
                  </a:lnTo>
                  <a:lnTo>
                    <a:pt x="1102" y="726"/>
                  </a:lnTo>
                  <a:lnTo>
                    <a:pt x="1102" y="726"/>
                  </a:lnTo>
                  <a:cubicBezTo>
                    <a:pt x="1104" y="725"/>
                    <a:pt x="1106" y="724"/>
                    <a:pt x="1108" y="724"/>
                  </a:cubicBezTo>
                  <a:lnTo>
                    <a:pt x="1108" y="724"/>
                  </a:lnTo>
                  <a:lnTo>
                    <a:pt x="1109" y="723"/>
                  </a:lnTo>
                  <a:lnTo>
                    <a:pt x="1109" y="723"/>
                  </a:lnTo>
                  <a:cubicBezTo>
                    <a:pt x="1113" y="722"/>
                    <a:pt x="1117" y="721"/>
                    <a:pt x="1121" y="720"/>
                  </a:cubicBezTo>
                  <a:lnTo>
                    <a:pt x="1121" y="720"/>
                  </a:lnTo>
                  <a:lnTo>
                    <a:pt x="1121" y="720"/>
                  </a:lnTo>
                  <a:lnTo>
                    <a:pt x="1121" y="720"/>
                  </a:lnTo>
                  <a:cubicBezTo>
                    <a:pt x="1122" y="719"/>
                    <a:pt x="1124" y="718"/>
                    <a:pt x="1125" y="718"/>
                  </a:cubicBezTo>
                  <a:lnTo>
                    <a:pt x="1125" y="718"/>
                  </a:lnTo>
                  <a:lnTo>
                    <a:pt x="1125" y="718"/>
                  </a:lnTo>
                  <a:lnTo>
                    <a:pt x="1125" y="718"/>
                  </a:lnTo>
                  <a:cubicBezTo>
                    <a:pt x="1125" y="717"/>
                    <a:pt x="1126" y="717"/>
                    <a:pt x="1126" y="717"/>
                  </a:cubicBezTo>
                  <a:lnTo>
                    <a:pt x="1126" y="717"/>
                  </a:lnTo>
                  <a:cubicBezTo>
                    <a:pt x="1127" y="717"/>
                    <a:pt x="1128" y="716"/>
                    <a:pt x="1129" y="715"/>
                  </a:cubicBezTo>
                  <a:lnTo>
                    <a:pt x="1129" y="715"/>
                  </a:lnTo>
                  <a:cubicBezTo>
                    <a:pt x="1131" y="714"/>
                    <a:pt x="1133" y="712"/>
                    <a:pt x="1135" y="710"/>
                  </a:cubicBezTo>
                  <a:lnTo>
                    <a:pt x="1135" y="710"/>
                  </a:lnTo>
                  <a:cubicBezTo>
                    <a:pt x="1136" y="707"/>
                    <a:pt x="1138" y="705"/>
                    <a:pt x="1139" y="703"/>
                  </a:cubicBezTo>
                  <a:lnTo>
                    <a:pt x="1139" y="703"/>
                  </a:lnTo>
                  <a:cubicBezTo>
                    <a:pt x="1140" y="701"/>
                    <a:pt x="1141" y="700"/>
                    <a:pt x="1142" y="697"/>
                  </a:cubicBezTo>
                  <a:lnTo>
                    <a:pt x="1142" y="697"/>
                  </a:lnTo>
                  <a:lnTo>
                    <a:pt x="1142" y="697"/>
                  </a:lnTo>
                  <a:lnTo>
                    <a:pt x="1142" y="697"/>
                  </a:lnTo>
                  <a:cubicBezTo>
                    <a:pt x="1144" y="695"/>
                    <a:pt x="1145" y="693"/>
                    <a:pt x="1145" y="691"/>
                  </a:cubicBezTo>
                  <a:lnTo>
                    <a:pt x="1145" y="691"/>
                  </a:lnTo>
                  <a:cubicBezTo>
                    <a:pt x="1145" y="689"/>
                    <a:pt x="1146" y="687"/>
                    <a:pt x="1146" y="685"/>
                  </a:cubicBezTo>
                  <a:lnTo>
                    <a:pt x="1146" y="685"/>
                  </a:lnTo>
                  <a:cubicBezTo>
                    <a:pt x="1147" y="675"/>
                    <a:pt x="1145" y="665"/>
                    <a:pt x="1147" y="655"/>
                  </a:cubicBezTo>
                  <a:lnTo>
                    <a:pt x="1147" y="655"/>
                  </a:lnTo>
                  <a:cubicBezTo>
                    <a:pt x="1147" y="654"/>
                    <a:pt x="1147" y="654"/>
                    <a:pt x="1147" y="653"/>
                  </a:cubicBezTo>
                  <a:lnTo>
                    <a:pt x="1147" y="653"/>
                  </a:lnTo>
                  <a:cubicBezTo>
                    <a:pt x="1147" y="652"/>
                    <a:pt x="1147" y="651"/>
                    <a:pt x="1147" y="651"/>
                  </a:cubicBezTo>
                  <a:lnTo>
                    <a:pt x="1147" y="651"/>
                  </a:lnTo>
                  <a:cubicBezTo>
                    <a:pt x="1147" y="650"/>
                    <a:pt x="1148" y="650"/>
                    <a:pt x="1148" y="649"/>
                  </a:cubicBezTo>
                  <a:lnTo>
                    <a:pt x="1148" y="649"/>
                  </a:lnTo>
                  <a:cubicBezTo>
                    <a:pt x="1153" y="639"/>
                    <a:pt x="1160" y="634"/>
                    <a:pt x="1163" y="626"/>
                  </a:cubicBezTo>
                  <a:lnTo>
                    <a:pt x="1163" y="626"/>
                  </a:lnTo>
                  <a:cubicBezTo>
                    <a:pt x="1164" y="625"/>
                    <a:pt x="1164" y="624"/>
                    <a:pt x="1165" y="623"/>
                  </a:cubicBezTo>
                  <a:lnTo>
                    <a:pt x="1165" y="623"/>
                  </a:lnTo>
                  <a:cubicBezTo>
                    <a:pt x="1165" y="621"/>
                    <a:pt x="1165" y="620"/>
                    <a:pt x="1166" y="619"/>
                  </a:cubicBezTo>
                  <a:lnTo>
                    <a:pt x="1166" y="619"/>
                  </a:lnTo>
                  <a:cubicBezTo>
                    <a:pt x="1166" y="618"/>
                    <a:pt x="1166" y="617"/>
                    <a:pt x="1166" y="616"/>
                  </a:cubicBezTo>
                  <a:lnTo>
                    <a:pt x="1166" y="616"/>
                  </a:lnTo>
                  <a:cubicBezTo>
                    <a:pt x="1168" y="611"/>
                    <a:pt x="1169" y="606"/>
                    <a:pt x="1170" y="601"/>
                  </a:cubicBezTo>
                  <a:lnTo>
                    <a:pt x="1170" y="601"/>
                  </a:lnTo>
                  <a:cubicBezTo>
                    <a:pt x="1173" y="588"/>
                    <a:pt x="1175" y="573"/>
                    <a:pt x="1179" y="560"/>
                  </a:cubicBezTo>
                  <a:lnTo>
                    <a:pt x="1179" y="560"/>
                  </a:lnTo>
                  <a:cubicBezTo>
                    <a:pt x="1180" y="556"/>
                    <a:pt x="1181" y="551"/>
                    <a:pt x="1182" y="547"/>
                  </a:cubicBezTo>
                  <a:lnTo>
                    <a:pt x="1182" y="547"/>
                  </a:lnTo>
                  <a:cubicBezTo>
                    <a:pt x="1187" y="534"/>
                    <a:pt x="1193" y="522"/>
                    <a:pt x="1202" y="512"/>
                  </a:cubicBezTo>
                  <a:lnTo>
                    <a:pt x="1202" y="512"/>
                  </a:lnTo>
                  <a:cubicBezTo>
                    <a:pt x="1203" y="510"/>
                    <a:pt x="1204" y="510"/>
                    <a:pt x="1205" y="509"/>
                  </a:cubicBezTo>
                  <a:lnTo>
                    <a:pt x="1205" y="509"/>
                  </a:lnTo>
                  <a:cubicBezTo>
                    <a:pt x="1206" y="508"/>
                    <a:pt x="1207" y="508"/>
                    <a:pt x="1208" y="506"/>
                  </a:cubicBezTo>
                  <a:lnTo>
                    <a:pt x="1208" y="506"/>
                  </a:lnTo>
                  <a:cubicBezTo>
                    <a:pt x="1209" y="505"/>
                    <a:pt x="1212" y="503"/>
                    <a:pt x="1213" y="502"/>
                  </a:cubicBezTo>
                  <a:lnTo>
                    <a:pt x="1213" y="502"/>
                  </a:lnTo>
                  <a:cubicBezTo>
                    <a:pt x="1214" y="502"/>
                    <a:pt x="1215" y="501"/>
                    <a:pt x="1216" y="500"/>
                  </a:cubicBezTo>
                  <a:lnTo>
                    <a:pt x="1216" y="500"/>
                  </a:lnTo>
                  <a:cubicBezTo>
                    <a:pt x="1216" y="500"/>
                    <a:pt x="1217" y="500"/>
                    <a:pt x="1218" y="500"/>
                  </a:cubicBezTo>
                  <a:lnTo>
                    <a:pt x="1218" y="500"/>
                  </a:lnTo>
                  <a:cubicBezTo>
                    <a:pt x="1219" y="499"/>
                    <a:pt x="1220" y="499"/>
                    <a:pt x="1221" y="498"/>
                  </a:cubicBezTo>
                  <a:lnTo>
                    <a:pt x="1221" y="498"/>
                  </a:lnTo>
                  <a:cubicBezTo>
                    <a:pt x="1222" y="498"/>
                    <a:pt x="1223" y="497"/>
                    <a:pt x="1224" y="497"/>
                  </a:cubicBezTo>
                  <a:lnTo>
                    <a:pt x="1224" y="497"/>
                  </a:lnTo>
                  <a:lnTo>
                    <a:pt x="1224" y="497"/>
                  </a:lnTo>
                  <a:cubicBezTo>
                    <a:pt x="1226" y="496"/>
                    <a:pt x="1229" y="495"/>
                    <a:pt x="1231" y="495"/>
                  </a:cubicBezTo>
                  <a:lnTo>
                    <a:pt x="1231" y="495"/>
                  </a:lnTo>
                  <a:cubicBezTo>
                    <a:pt x="1236" y="493"/>
                    <a:pt x="1240" y="492"/>
                    <a:pt x="1245" y="492"/>
                  </a:cubicBezTo>
                  <a:lnTo>
                    <a:pt x="1245" y="492"/>
                  </a:lnTo>
                  <a:cubicBezTo>
                    <a:pt x="1248" y="491"/>
                    <a:pt x="1250" y="490"/>
                    <a:pt x="1252" y="490"/>
                  </a:cubicBezTo>
                  <a:lnTo>
                    <a:pt x="1252" y="490"/>
                  </a:lnTo>
                  <a:cubicBezTo>
                    <a:pt x="1253" y="490"/>
                    <a:pt x="1255" y="490"/>
                    <a:pt x="1256" y="490"/>
                  </a:cubicBezTo>
                  <a:lnTo>
                    <a:pt x="1256" y="490"/>
                  </a:lnTo>
                  <a:cubicBezTo>
                    <a:pt x="1259" y="489"/>
                    <a:pt x="1261" y="489"/>
                    <a:pt x="1265" y="489"/>
                  </a:cubicBezTo>
                  <a:lnTo>
                    <a:pt x="1265" y="489"/>
                  </a:lnTo>
                  <a:cubicBezTo>
                    <a:pt x="1271" y="492"/>
                    <a:pt x="1279" y="502"/>
                    <a:pt x="1287" y="499"/>
                  </a:cubicBezTo>
                  <a:lnTo>
                    <a:pt x="1287" y="502"/>
                  </a:lnTo>
                  <a:lnTo>
                    <a:pt x="1290" y="502"/>
                  </a:lnTo>
                  <a:lnTo>
                    <a:pt x="1290" y="502"/>
                  </a:lnTo>
                  <a:cubicBezTo>
                    <a:pt x="1291" y="502"/>
                    <a:pt x="1293" y="502"/>
                    <a:pt x="1295" y="502"/>
                  </a:cubicBezTo>
                  <a:lnTo>
                    <a:pt x="1295" y="502"/>
                  </a:lnTo>
                  <a:cubicBezTo>
                    <a:pt x="1296" y="502"/>
                    <a:pt x="1297" y="502"/>
                    <a:pt x="1298" y="502"/>
                  </a:cubicBezTo>
                  <a:lnTo>
                    <a:pt x="1298" y="502"/>
                  </a:lnTo>
                  <a:lnTo>
                    <a:pt x="1299" y="502"/>
                  </a:lnTo>
                  <a:lnTo>
                    <a:pt x="1299" y="502"/>
                  </a:lnTo>
                  <a:lnTo>
                    <a:pt x="1299" y="501"/>
                  </a:lnTo>
                  <a:lnTo>
                    <a:pt x="1299" y="501"/>
                  </a:lnTo>
                  <a:cubicBezTo>
                    <a:pt x="1300" y="501"/>
                    <a:pt x="1301" y="500"/>
                    <a:pt x="1302" y="500"/>
                  </a:cubicBezTo>
                  <a:lnTo>
                    <a:pt x="1302" y="500"/>
                  </a:lnTo>
                  <a:cubicBezTo>
                    <a:pt x="1302" y="499"/>
                    <a:pt x="1303" y="499"/>
                    <a:pt x="1303" y="499"/>
                  </a:cubicBezTo>
                  <a:lnTo>
                    <a:pt x="1303" y="499"/>
                  </a:lnTo>
                  <a:cubicBezTo>
                    <a:pt x="1304" y="498"/>
                    <a:pt x="1306" y="497"/>
                    <a:pt x="1307" y="495"/>
                  </a:cubicBezTo>
                  <a:lnTo>
                    <a:pt x="1307" y="495"/>
                  </a:lnTo>
                  <a:cubicBezTo>
                    <a:pt x="1309" y="494"/>
                    <a:pt x="1309" y="493"/>
                    <a:pt x="1310" y="492"/>
                  </a:cubicBezTo>
                  <a:lnTo>
                    <a:pt x="1310" y="492"/>
                  </a:lnTo>
                  <a:lnTo>
                    <a:pt x="1310" y="492"/>
                  </a:lnTo>
                  <a:cubicBezTo>
                    <a:pt x="1311" y="492"/>
                    <a:pt x="1312" y="490"/>
                    <a:pt x="1313" y="490"/>
                  </a:cubicBezTo>
                  <a:lnTo>
                    <a:pt x="1313" y="490"/>
                  </a:lnTo>
                  <a:cubicBezTo>
                    <a:pt x="1319" y="485"/>
                    <a:pt x="1324" y="477"/>
                    <a:pt x="1327" y="469"/>
                  </a:cubicBezTo>
                  <a:lnTo>
                    <a:pt x="1327" y="469"/>
                  </a:lnTo>
                  <a:cubicBezTo>
                    <a:pt x="1330" y="467"/>
                    <a:pt x="1332" y="463"/>
                    <a:pt x="1334" y="460"/>
                  </a:cubicBezTo>
                  <a:lnTo>
                    <a:pt x="1334" y="460"/>
                  </a:lnTo>
                  <a:cubicBezTo>
                    <a:pt x="1339" y="455"/>
                    <a:pt x="1343" y="449"/>
                    <a:pt x="1347" y="442"/>
                  </a:cubicBezTo>
                  <a:lnTo>
                    <a:pt x="1347" y="442"/>
                  </a:lnTo>
                  <a:cubicBezTo>
                    <a:pt x="1348" y="441"/>
                    <a:pt x="1349" y="440"/>
                    <a:pt x="1350" y="439"/>
                  </a:cubicBezTo>
                  <a:lnTo>
                    <a:pt x="1350" y="439"/>
                  </a:lnTo>
                  <a:cubicBezTo>
                    <a:pt x="1352" y="436"/>
                    <a:pt x="1354" y="433"/>
                    <a:pt x="1356" y="430"/>
                  </a:cubicBezTo>
                  <a:lnTo>
                    <a:pt x="1356" y="430"/>
                  </a:lnTo>
                  <a:cubicBezTo>
                    <a:pt x="1363" y="418"/>
                    <a:pt x="1370" y="406"/>
                    <a:pt x="1375" y="393"/>
                  </a:cubicBezTo>
                  <a:lnTo>
                    <a:pt x="1375" y="393"/>
                  </a:lnTo>
                  <a:cubicBezTo>
                    <a:pt x="1378" y="388"/>
                    <a:pt x="1380" y="382"/>
                    <a:pt x="1381" y="377"/>
                  </a:cubicBezTo>
                  <a:lnTo>
                    <a:pt x="1381" y="377"/>
                  </a:lnTo>
                  <a:cubicBezTo>
                    <a:pt x="1382" y="374"/>
                    <a:pt x="1384" y="371"/>
                    <a:pt x="1384" y="368"/>
                  </a:cubicBezTo>
                  <a:lnTo>
                    <a:pt x="1384" y="368"/>
                  </a:lnTo>
                  <a:lnTo>
                    <a:pt x="1385" y="368"/>
                  </a:lnTo>
                  <a:lnTo>
                    <a:pt x="1385" y="368"/>
                  </a:lnTo>
                  <a:cubicBezTo>
                    <a:pt x="1385" y="365"/>
                    <a:pt x="1387" y="362"/>
                    <a:pt x="1388" y="359"/>
                  </a:cubicBezTo>
                  <a:lnTo>
                    <a:pt x="1388" y="359"/>
                  </a:lnTo>
                  <a:cubicBezTo>
                    <a:pt x="1389" y="356"/>
                    <a:pt x="1390" y="353"/>
                    <a:pt x="1391" y="351"/>
                  </a:cubicBezTo>
                  <a:lnTo>
                    <a:pt x="1391" y="351"/>
                  </a:lnTo>
                  <a:cubicBezTo>
                    <a:pt x="1392" y="348"/>
                    <a:pt x="1394" y="345"/>
                    <a:pt x="1395" y="342"/>
                  </a:cubicBezTo>
                  <a:lnTo>
                    <a:pt x="1395" y="342"/>
                  </a:lnTo>
                  <a:lnTo>
                    <a:pt x="1395" y="342"/>
                  </a:lnTo>
                  <a:lnTo>
                    <a:pt x="1395" y="342"/>
                  </a:lnTo>
                  <a:cubicBezTo>
                    <a:pt x="1397" y="339"/>
                    <a:pt x="1398" y="337"/>
                    <a:pt x="1399" y="334"/>
                  </a:cubicBezTo>
                  <a:lnTo>
                    <a:pt x="1399" y="334"/>
                  </a:lnTo>
                  <a:cubicBezTo>
                    <a:pt x="1401" y="332"/>
                    <a:pt x="1402" y="329"/>
                    <a:pt x="1404" y="327"/>
                  </a:cubicBezTo>
                  <a:lnTo>
                    <a:pt x="1404" y="327"/>
                  </a:lnTo>
                  <a:cubicBezTo>
                    <a:pt x="1404" y="327"/>
                    <a:pt x="1405" y="326"/>
                    <a:pt x="1405" y="325"/>
                  </a:cubicBezTo>
                  <a:lnTo>
                    <a:pt x="1405" y="325"/>
                  </a:lnTo>
                  <a:cubicBezTo>
                    <a:pt x="1407" y="324"/>
                    <a:pt x="1409" y="323"/>
                    <a:pt x="1410" y="321"/>
                  </a:cubicBezTo>
                  <a:lnTo>
                    <a:pt x="1410" y="321"/>
                  </a:lnTo>
                  <a:cubicBezTo>
                    <a:pt x="1411" y="321"/>
                    <a:pt x="1411" y="321"/>
                    <a:pt x="1412" y="321"/>
                  </a:cubicBezTo>
                  <a:lnTo>
                    <a:pt x="1412" y="320"/>
                  </a:lnTo>
                  <a:lnTo>
                    <a:pt x="1412" y="320"/>
                  </a:lnTo>
                  <a:cubicBezTo>
                    <a:pt x="1413" y="319"/>
                    <a:pt x="1414" y="319"/>
                    <a:pt x="1416" y="319"/>
                  </a:cubicBezTo>
                  <a:lnTo>
                    <a:pt x="1416" y="319"/>
                  </a:lnTo>
                  <a:cubicBezTo>
                    <a:pt x="1417" y="318"/>
                    <a:pt x="1419" y="318"/>
                    <a:pt x="1420" y="318"/>
                  </a:cubicBezTo>
                  <a:lnTo>
                    <a:pt x="1420" y="318"/>
                  </a:lnTo>
                  <a:cubicBezTo>
                    <a:pt x="1421" y="317"/>
                    <a:pt x="1422" y="317"/>
                    <a:pt x="1423" y="317"/>
                  </a:cubicBezTo>
                  <a:lnTo>
                    <a:pt x="1423" y="317"/>
                  </a:lnTo>
                  <a:cubicBezTo>
                    <a:pt x="1425" y="317"/>
                    <a:pt x="1427" y="316"/>
                    <a:pt x="1428" y="316"/>
                  </a:cubicBezTo>
                  <a:lnTo>
                    <a:pt x="1428" y="316"/>
                  </a:lnTo>
                  <a:cubicBezTo>
                    <a:pt x="1431" y="315"/>
                    <a:pt x="1434" y="314"/>
                    <a:pt x="1437" y="312"/>
                  </a:cubicBezTo>
                  <a:lnTo>
                    <a:pt x="1437" y="312"/>
                  </a:lnTo>
                  <a:cubicBezTo>
                    <a:pt x="1438" y="310"/>
                    <a:pt x="1440" y="308"/>
                    <a:pt x="1441" y="306"/>
                  </a:cubicBezTo>
                  <a:lnTo>
                    <a:pt x="1441" y="306"/>
                  </a:lnTo>
                  <a:cubicBezTo>
                    <a:pt x="1442" y="303"/>
                    <a:pt x="1444" y="301"/>
                    <a:pt x="1444" y="298"/>
                  </a:cubicBezTo>
                  <a:lnTo>
                    <a:pt x="1444" y="298"/>
                  </a:lnTo>
                  <a:cubicBezTo>
                    <a:pt x="1445" y="296"/>
                    <a:pt x="1445" y="294"/>
                    <a:pt x="1445" y="293"/>
                  </a:cubicBezTo>
                  <a:lnTo>
                    <a:pt x="1445" y="293"/>
                  </a:lnTo>
                  <a:cubicBezTo>
                    <a:pt x="1445" y="292"/>
                    <a:pt x="1446" y="291"/>
                    <a:pt x="1446" y="290"/>
                  </a:cubicBezTo>
                  <a:lnTo>
                    <a:pt x="1446" y="290"/>
                  </a:lnTo>
                  <a:cubicBezTo>
                    <a:pt x="1446" y="288"/>
                    <a:pt x="1447" y="287"/>
                    <a:pt x="1447" y="285"/>
                  </a:cubicBezTo>
                  <a:lnTo>
                    <a:pt x="1447" y="285"/>
                  </a:lnTo>
                  <a:cubicBezTo>
                    <a:pt x="1447" y="280"/>
                    <a:pt x="1447" y="276"/>
                    <a:pt x="1447" y="271"/>
                  </a:cubicBezTo>
                  <a:lnTo>
                    <a:pt x="1447" y="271"/>
                  </a:lnTo>
                  <a:cubicBezTo>
                    <a:pt x="1450" y="258"/>
                    <a:pt x="1454" y="248"/>
                    <a:pt x="1460" y="236"/>
                  </a:cubicBezTo>
                  <a:lnTo>
                    <a:pt x="1460" y="236"/>
                  </a:lnTo>
                  <a:cubicBezTo>
                    <a:pt x="1466" y="225"/>
                    <a:pt x="1475" y="216"/>
                    <a:pt x="1483" y="205"/>
                  </a:cubicBezTo>
                  <a:lnTo>
                    <a:pt x="1483" y="205"/>
                  </a:lnTo>
                  <a:cubicBezTo>
                    <a:pt x="1485" y="203"/>
                    <a:pt x="1486" y="202"/>
                    <a:pt x="1487" y="200"/>
                  </a:cubicBezTo>
                  <a:lnTo>
                    <a:pt x="1487" y="200"/>
                  </a:lnTo>
                  <a:cubicBezTo>
                    <a:pt x="1488" y="199"/>
                    <a:pt x="1488" y="198"/>
                    <a:pt x="1489" y="197"/>
                  </a:cubicBezTo>
                  <a:lnTo>
                    <a:pt x="1489" y="197"/>
                  </a:lnTo>
                  <a:cubicBezTo>
                    <a:pt x="1489" y="196"/>
                    <a:pt x="1490" y="195"/>
                    <a:pt x="1490" y="194"/>
                  </a:cubicBezTo>
                  <a:lnTo>
                    <a:pt x="1490" y="194"/>
                  </a:lnTo>
                  <a:cubicBezTo>
                    <a:pt x="1490" y="193"/>
                    <a:pt x="1491" y="192"/>
                    <a:pt x="1491" y="191"/>
                  </a:cubicBezTo>
                  <a:lnTo>
                    <a:pt x="1491" y="191"/>
                  </a:lnTo>
                  <a:cubicBezTo>
                    <a:pt x="1492" y="187"/>
                    <a:pt x="1493" y="183"/>
                    <a:pt x="1494" y="179"/>
                  </a:cubicBezTo>
                  <a:lnTo>
                    <a:pt x="1494" y="179"/>
                  </a:lnTo>
                  <a:cubicBezTo>
                    <a:pt x="1495" y="179"/>
                    <a:pt x="1495" y="178"/>
                    <a:pt x="1495" y="177"/>
                  </a:cubicBezTo>
                  <a:lnTo>
                    <a:pt x="1495" y="177"/>
                  </a:lnTo>
                  <a:cubicBezTo>
                    <a:pt x="1496" y="175"/>
                    <a:pt x="1496" y="174"/>
                    <a:pt x="1497" y="172"/>
                  </a:cubicBezTo>
                  <a:lnTo>
                    <a:pt x="1497" y="172"/>
                  </a:lnTo>
                  <a:cubicBezTo>
                    <a:pt x="1498" y="170"/>
                    <a:pt x="1499" y="167"/>
                    <a:pt x="1500" y="165"/>
                  </a:cubicBezTo>
                  <a:lnTo>
                    <a:pt x="1500" y="165"/>
                  </a:lnTo>
                  <a:lnTo>
                    <a:pt x="1500" y="165"/>
                  </a:lnTo>
                  <a:lnTo>
                    <a:pt x="1500" y="165"/>
                  </a:lnTo>
                  <a:cubicBezTo>
                    <a:pt x="1502" y="162"/>
                    <a:pt x="1503" y="159"/>
                    <a:pt x="1504" y="155"/>
                  </a:cubicBezTo>
                  <a:lnTo>
                    <a:pt x="1504" y="155"/>
                  </a:lnTo>
                  <a:lnTo>
                    <a:pt x="1504" y="155"/>
                  </a:lnTo>
                  <a:cubicBezTo>
                    <a:pt x="1508" y="147"/>
                    <a:pt x="1510" y="138"/>
                    <a:pt x="1511" y="130"/>
                  </a:cubicBezTo>
                  <a:lnTo>
                    <a:pt x="1511" y="130"/>
                  </a:lnTo>
                  <a:cubicBezTo>
                    <a:pt x="1511" y="126"/>
                    <a:pt x="1512" y="123"/>
                    <a:pt x="1512" y="120"/>
                  </a:cubicBezTo>
                  <a:lnTo>
                    <a:pt x="1512" y="120"/>
                  </a:lnTo>
                  <a:cubicBezTo>
                    <a:pt x="1512" y="116"/>
                    <a:pt x="1512" y="113"/>
                    <a:pt x="1512" y="109"/>
                  </a:cubicBezTo>
                  <a:lnTo>
                    <a:pt x="1512" y="109"/>
                  </a:lnTo>
                  <a:cubicBezTo>
                    <a:pt x="1513" y="102"/>
                    <a:pt x="1513" y="96"/>
                    <a:pt x="1513" y="89"/>
                  </a:cubicBezTo>
                  <a:lnTo>
                    <a:pt x="1513" y="87"/>
                  </a:lnTo>
                  <a:lnTo>
                    <a:pt x="1513" y="87"/>
                  </a:lnTo>
                  <a:cubicBezTo>
                    <a:pt x="1513" y="86"/>
                    <a:pt x="1513" y="85"/>
                    <a:pt x="1513" y="85"/>
                  </a:cubicBezTo>
                  <a:lnTo>
                    <a:pt x="1513" y="85"/>
                  </a:lnTo>
                  <a:cubicBezTo>
                    <a:pt x="1513" y="84"/>
                    <a:pt x="1513" y="84"/>
                    <a:pt x="1513" y="83"/>
                  </a:cubicBezTo>
                  <a:lnTo>
                    <a:pt x="1513" y="83"/>
                  </a:lnTo>
                  <a:cubicBezTo>
                    <a:pt x="1513" y="57"/>
                    <a:pt x="1515" y="26"/>
                    <a:pt x="1535" y="11"/>
                  </a:cubicBezTo>
                  <a:lnTo>
                    <a:pt x="1535" y="11"/>
                  </a:lnTo>
                  <a:cubicBezTo>
                    <a:pt x="1539" y="8"/>
                    <a:pt x="1543" y="5"/>
                    <a:pt x="1549" y="4"/>
                  </a:cubicBezTo>
                  <a:lnTo>
                    <a:pt x="1549" y="4"/>
                  </a:lnTo>
                  <a:cubicBezTo>
                    <a:pt x="1560" y="0"/>
                    <a:pt x="1572" y="0"/>
                    <a:pt x="1584" y="0"/>
                  </a:cubicBezTo>
                  <a:lnTo>
                    <a:pt x="1584" y="0"/>
                  </a:lnTo>
                  <a:cubicBezTo>
                    <a:pt x="1597" y="0"/>
                    <a:pt x="1606" y="0"/>
                    <a:pt x="1617" y="5"/>
                  </a:cubicBezTo>
                  <a:lnTo>
                    <a:pt x="1617" y="5"/>
                  </a:lnTo>
                  <a:cubicBezTo>
                    <a:pt x="1628" y="10"/>
                    <a:pt x="1635" y="17"/>
                    <a:pt x="1644" y="23"/>
                  </a:cubicBezTo>
                  <a:lnTo>
                    <a:pt x="1644" y="23"/>
                  </a:lnTo>
                  <a:cubicBezTo>
                    <a:pt x="1644" y="23"/>
                    <a:pt x="1644" y="23"/>
                    <a:pt x="1645" y="24"/>
                  </a:cubicBezTo>
                  <a:lnTo>
                    <a:pt x="1645" y="24"/>
                  </a:lnTo>
                  <a:lnTo>
                    <a:pt x="1646" y="24"/>
                  </a:lnTo>
                  <a:lnTo>
                    <a:pt x="1646" y="24"/>
                  </a:lnTo>
                  <a:lnTo>
                    <a:pt x="1647" y="25"/>
                  </a:lnTo>
                  <a:lnTo>
                    <a:pt x="1647" y="25"/>
                  </a:lnTo>
                  <a:cubicBezTo>
                    <a:pt x="1656" y="29"/>
                    <a:pt x="1672" y="32"/>
                    <a:pt x="1680" y="34"/>
                  </a:cubicBezTo>
                  <a:lnTo>
                    <a:pt x="1680" y="34"/>
                  </a:lnTo>
                  <a:lnTo>
                    <a:pt x="1680" y="34"/>
                  </a:lnTo>
                  <a:lnTo>
                    <a:pt x="1680" y="34"/>
                  </a:lnTo>
                  <a:cubicBezTo>
                    <a:pt x="1683" y="34"/>
                    <a:pt x="1687" y="35"/>
                    <a:pt x="1690" y="37"/>
                  </a:cubicBezTo>
                  <a:lnTo>
                    <a:pt x="1690" y="37"/>
                  </a:lnTo>
                  <a:cubicBezTo>
                    <a:pt x="1694" y="39"/>
                    <a:pt x="1698" y="42"/>
                    <a:pt x="1702" y="45"/>
                  </a:cubicBezTo>
                  <a:lnTo>
                    <a:pt x="1702" y="45"/>
                  </a:lnTo>
                  <a:cubicBezTo>
                    <a:pt x="1703" y="46"/>
                    <a:pt x="1703" y="46"/>
                    <a:pt x="1704" y="47"/>
                  </a:cubicBezTo>
                  <a:lnTo>
                    <a:pt x="1704" y="47"/>
                  </a:lnTo>
                  <a:cubicBezTo>
                    <a:pt x="1706" y="49"/>
                    <a:pt x="1708" y="51"/>
                    <a:pt x="1710" y="54"/>
                  </a:cubicBezTo>
                  <a:lnTo>
                    <a:pt x="1710" y="54"/>
                  </a:lnTo>
                  <a:cubicBezTo>
                    <a:pt x="1711" y="55"/>
                    <a:pt x="1712" y="56"/>
                    <a:pt x="1713" y="58"/>
                  </a:cubicBezTo>
                  <a:lnTo>
                    <a:pt x="1713" y="58"/>
                  </a:lnTo>
                  <a:cubicBezTo>
                    <a:pt x="1713" y="59"/>
                    <a:pt x="1714" y="59"/>
                    <a:pt x="1714" y="60"/>
                  </a:cubicBezTo>
                  <a:lnTo>
                    <a:pt x="1714" y="60"/>
                  </a:lnTo>
                  <a:cubicBezTo>
                    <a:pt x="1717" y="66"/>
                    <a:pt x="1718" y="70"/>
                    <a:pt x="1720" y="72"/>
                  </a:cubicBezTo>
                  <a:lnTo>
                    <a:pt x="1720" y="72"/>
                  </a:lnTo>
                  <a:cubicBezTo>
                    <a:pt x="1720" y="73"/>
                    <a:pt x="1721" y="73"/>
                    <a:pt x="1722" y="74"/>
                  </a:cubicBezTo>
                  <a:lnTo>
                    <a:pt x="1722" y="74"/>
                  </a:lnTo>
                  <a:lnTo>
                    <a:pt x="1722" y="74"/>
                  </a:lnTo>
                  <a:cubicBezTo>
                    <a:pt x="1722" y="74"/>
                    <a:pt x="1723" y="74"/>
                    <a:pt x="1724" y="75"/>
                  </a:cubicBezTo>
                  <a:lnTo>
                    <a:pt x="1724" y="75"/>
                  </a:lnTo>
                  <a:lnTo>
                    <a:pt x="1724" y="75"/>
                  </a:lnTo>
                  <a:cubicBezTo>
                    <a:pt x="1725" y="75"/>
                    <a:pt x="1727" y="75"/>
                    <a:pt x="1728" y="75"/>
                  </a:cubicBezTo>
                  <a:lnTo>
                    <a:pt x="1728" y="75"/>
                  </a:lnTo>
                  <a:cubicBezTo>
                    <a:pt x="1729" y="75"/>
                    <a:pt x="1730" y="74"/>
                    <a:pt x="1731" y="74"/>
                  </a:cubicBezTo>
                  <a:lnTo>
                    <a:pt x="1731" y="74"/>
                  </a:lnTo>
                  <a:cubicBezTo>
                    <a:pt x="1732" y="74"/>
                    <a:pt x="1733" y="74"/>
                    <a:pt x="1733" y="74"/>
                  </a:cubicBezTo>
                  <a:lnTo>
                    <a:pt x="1733" y="74"/>
                  </a:lnTo>
                  <a:cubicBezTo>
                    <a:pt x="1745" y="72"/>
                    <a:pt x="1754" y="68"/>
                    <a:pt x="1765" y="72"/>
                  </a:cubicBezTo>
                  <a:lnTo>
                    <a:pt x="1765" y="72"/>
                  </a:lnTo>
                  <a:cubicBezTo>
                    <a:pt x="1768" y="72"/>
                    <a:pt x="1770" y="73"/>
                    <a:pt x="1771" y="74"/>
                  </a:cubicBezTo>
                  <a:lnTo>
                    <a:pt x="1771" y="74"/>
                  </a:lnTo>
                  <a:lnTo>
                    <a:pt x="1771" y="74"/>
                  </a:lnTo>
                  <a:lnTo>
                    <a:pt x="1771" y="74"/>
                  </a:lnTo>
                  <a:cubicBezTo>
                    <a:pt x="1774" y="75"/>
                    <a:pt x="1777" y="76"/>
                    <a:pt x="1779" y="79"/>
                  </a:cubicBezTo>
                  <a:lnTo>
                    <a:pt x="1779" y="79"/>
                  </a:lnTo>
                  <a:lnTo>
                    <a:pt x="1779" y="79"/>
                  </a:lnTo>
                  <a:lnTo>
                    <a:pt x="1779" y="79"/>
                  </a:lnTo>
                  <a:cubicBezTo>
                    <a:pt x="1780" y="79"/>
                    <a:pt x="1780" y="80"/>
                    <a:pt x="1781" y="81"/>
                  </a:cubicBezTo>
                  <a:lnTo>
                    <a:pt x="1781" y="81"/>
                  </a:lnTo>
                  <a:cubicBezTo>
                    <a:pt x="1783" y="82"/>
                    <a:pt x="1784" y="84"/>
                    <a:pt x="1785" y="86"/>
                  </a:cubicBezTo>
                  <a:lnTo>
                    <a:pt x="1785" y="86"/>
                  </a:lnTo>
                  <a:lnTo>
                    <a:pt x="1785" y="86"/>
                  </a:lnTo>
                  <a:cubicBezTo>
                    <a:pt x="1786" y="87"/>
                    <a:pt x="1787" y="89"/>
                    <a:pt x="1788" y="91"/>
                  </a:cubicBezTo>
                  <a:lnTo>
                    <a:pt x="1788" y="91"/>
                  </a:lnTo>
                  <a:lnTo>
                    <a:pt x="1788" y="91"/>
                  </a:lnTo>
                  <a:cubicBezTo>
                    <a:pt x="1788" y="92"/>
                    <a:pt x="1789" y="93"/>
                    <a:pt x="1789" y="95"/>
                  </a:cubicBezTo>
                  <a:lnTo>
                    <a:pt x="1789" y="95"/>
                  </a:lnTo>
                  <a:cubicBezTo>
                    <a:pt x="1790" y="96"/>
                    <a:pt x="1790" y="96"/>
                    <a:pt x="1791" y="97"/>
                  </a:cubicBezTo>
                  <a:lnTo>
                    <a:pt x="1791" y="97"/>
                  </a:lnTo>
                  <a:cubicBezTo>
                    <a:pt x="1791" y="100"/>
                    <a:pt x="1792" y="103"/>
                    <a:pt x="1793" y="105"/>
                  </a:cubicBezTo>
                  <a:lnTo>
                    <a:pt x="1793" y="106"/>
                  </a:lnTo>
                  <a:lnTo>
                    <a:pt x="1793" y="106"/>
                  </a:lnTo>
                  <a:cubicBezTo>
                    <a:pt x="1793" y="107"/>
                    <a:pt x="1794" y="110"/>
                    <a:pt x="1794" y="112"/>
                  </a:cubicBezTo>
                  <a:lnTo>
                    <a:pt x="1794" y="112"/>
                  </a:lnTo>
                  <a:cubicBezTo>
                    <a:pt x="1794" y="113"/>
                    <a:pt x="1794" y="115"/>
                    <a:pt x="1794" y="115"/>
                  </a:cubicBezTo>
                  <a:lnTo>
                    <a:pt x="1794" y="115"/>
                  </a:lnTo>
                  <a:cubicBezTo>
                    <a:pt x="1795" y="118"/>
                    <a:pt x="1795" y="121"/>
                    <a:pt x="1795" y="123"/>
                  </a:cubicBezTo>
                  <a:lnTo>
                    <a:pt x="1795" y="123"/>
                  </a:lnTo>
                  <a:cubicBezTo>
                    <a:pt x="1797" y="127"/>
                    <a:pt x="1798" y="130"/>
                    <a:pt x="1801" y="133"/>
                  </a:cubicBezTo>
                  <a:lnTo>
                    <a:pt x="1801" y="133"/>
                  </a:lnTo>
                  <a:lnTo>
                    <a:pt x="1801" y="133"/>
                  </a:lnTo>
                  <a:cubicBezTo>
                    <a:pt x="1801" y="134"/>
                    <a:pt x="1802" y="135"/>
                    <a:pt x="1803" y="136"/>
                  </a:cubicBezTo>
                  <a:lnTo>
                    <a:pt x="1803" y="136"/>
                  </a:lnTo>
                  <a:lnTo>
                    <a:pt x="1803" y="136"/>
                  </a:lnTo>
                  <a:cubicBezTo>
                    <a:pt x="1804" y="137"/>
                    <a:pt x="1805" y="139"/>
                    <a:pt x="1807" y="140"/>
                  </a:cubicBezTo>
                  <a:lnTo>
                    <a:pt x="1807" y="140"/>
                  </a:lnTo>
                  <a:cubicBezTo>
                    <a:pt x="1808" y="141"/>
                    <a:pt x="1809" y="142"/>
                    <a:pt x="1810" y="143"/>
                  </a:cubicBezTo>
                  <a:lnTo>
                    <a:pt x="1810" y="143"/>
                  </a:lnTo>
                  <a:cubicBezTo>
                    <a:pt x="1812" y="144"/>
                    <a:pt x="1814" y="146"/>
                    <a:pt x="1815" y="147"/>
                  </a:cubicBezTo>
                  <a:lnTo>
                    <a:pt x="1815" y="147"/>
                  </a:lnTo>
                  <a:cubicBezTo>
                    <a:pt x="1815" y="148"/>
                    <a:pt x="1816" y="148"/>
                    <a:pt x="1816" y="148"/>
                  </a:cubicBezTo>
                  <a:lnTo>
                    <a:pt x="1816" y="148"/>
                  </a:lnTo>
                  <a:cubicBezTo>
                    <a:pt x="1817" y="149"/>
                    <a:pt x="1817" y="149"/>
                    <a:pt x="1817" y="149"/>
                  </a:cubicBezTo>
                  <a:lnTo>
                    <a:pt x="1817" y="149"/>
                  </a:lnTo>
                  <a:cubicBezTo>
                    <a:pt x="1818" y="149"/>
                    <a:pt x="1818" y="150"/>
                    <a:pt x="1818" y="150"/>
                  </a:cubicBezTo>
                  <a:lnTo>
                    <a:pt x="1818" y="150"/>
                  </a:lnTo>
                  <a:cubicBezTo>
                    <a:pt x="1819" y="150"/>
                    <a:pt x="1819" y="150"/>
                    <a:pt x="1819" y="151"/>
                  </a:cubicBezTo>
                  <a:lnTo>
                    <a:pt x="1819" y="151"/>
                  </a:lnTo>
                  <a:cubicBezTo>
                    <a:pt x="1820" y="151"/>
                    <a:pt x="1821" y="152"/>
                    <a:pt x="1821" y="152"/>
                  </a:cubicBezTo>
                  <a:lnTo>
                    <a:pt x="1821" y="152"/>
                  </a:lnTo>
                  <a:cubicBezTo>
                    <a:pt x="1827" y="153"/>
                    <a:pt x="1833" y="152"/>
                    <a:pt x="1836" y="152"/>
                  </a:cubicBezTo>
                  <a:lnTo>
                    <a:pt x="1836" y="152"/>
                  </a:lnTo>
                  <a:cubicBezTo>
                    <a:pt x="1857" y="153"/>
                    <a:pt x="1876" y="178"/>
                    <a:pt x="1891" y="190"/>
                  </a:cubicBezTo>
                  <a:lnTo>
                    <a:pt x="1891" y="190"/>
                  </a:lnTo>
                  <a:cubicBezTo>
                    <a:pt x="1900" y="195"/>
                    <a:pt x="1910" y="197"/>
                    <a:pt x="1919" y="201"/>
                  </a:cubicBezTo>
                  <a:lnTo>
                    <a:pt x="1919" y="201"/>
                  </a:lnTo>
                  <a:cubicBezTo>
                    <a:pt x="1922" y="202"/>
                    <a:pt x="1924" y="203"/>
                    <a:pt x="1926" y="205"/>
                  </a:cubicBezTo>
                  <a:lnTo>
                    <a:pt x="1926" y="205"/>
                  </a:lnTo>
                  <a:cubicBezTo>
                    <a:pt x="1929" y="207"/>
                    <a:pt x="1933" y="210"/>
                    <a:pt x="1936" y="213"/>
                  </a:cubicBezTo>
                  <a:lnTo>
                    <a:pt x="1936" y="213"/>
                  </a:lnTo>
                  <a:cubicBezTo>
                    <a:pt x="1936" y="214"/>
                    <a:pt x="1937" y="215"/>
                    <a:pt x="1938" y="215"/>
                  </a:cubicBezTo>
                  <a:lnTo>
                    <a:pt x="1938" y="215"/>
                  </a:lnTo>
                  <a:cubicBezTo>
                    <a:pt x="1939" y="216"/>
                    <a:pt x="1939" y="217"/>
                    <a:pt x="1940" y="218"/>
                  </a:cubicBezTo>
                  <a:lnTo>
                    <a:pt x="1940" y="218"/>
                  </a:lnTo>
                  <a:lnTo>
                    <a:pt x="1940" y="218"/>
                  </a:lnTo>
                  <a:cubicBezTo>
                    <a:pt x="1943" y="220"/>
                    <a:pt x="1945" y="223"/>
                    <a:pt x="1946" y="226"/>
                  </a:cubicBezTo>
                  <a:lnTo>
                    <a:pt x="1946" y="226"/>
                  </a:lnTo>
                  <a:cubicBezTo>
                    <a:pt x="1948" y="228"/>
                    <a:pt x="1949" y="231"/>
                    <a:pt x="1949" y="233"/>
                  </a:cubicBezTo>
                  <a:lnTo>
                    <a:pt x="1949" y="233"/>
                  </a:lnTo>
                  <a:cubicBezTo>
                    <a:pt x="1950" y="240"/>
                    <a:pt x="1947" y="243"/>
                    <a:pt x="1942" y="250"/>
                  </a:cubicBezTo>
                  <a:lnTo>
                    <a:pt x="1942" y="250"/>
                  </a:lnTo>
                  <a:cubicBezTo>
                    <a:pt x="1941" y="252"/>
                    <a:pt x="1940" y="254"/>
                    <a:pt x="1940" y="256"/>
                  </a:cubicBezTo>
                  <a:lnTo>
                    <a:pt x="1940" y="256"/>
                  </a:lnTo>
                  <a:cubicBezTo>
                    <a:pt x="1940" y="257"/>
                    <a:pt x="1940" y="258"/>
                    <a:pt x="1940" y="258"/>
                  </a:cubicBezTo>
                  <a:lnTo>
                    <a:pt x="1940" y="258"/>
                  </a:lnTo>
                  <a:cubicBezTo>
                    <a:pt x="1939" y="259"/>
                    <a:pt x="1939" y="260"/>
                    <a:pt x="1939" y="261"/>
                  </a:cubicBezTo>
                  <a:lnTo>
                    <a:pt x="1939" y="261"/>
                  </a:lnTo>
                  <a:cubicBezTo>
                    <a:pt x="1939" y="261"/>
                    <a:pt x="1939" y="262"/>
                    <a:pt x="1939" y="263"/>
                  </a:cubicBezTo>
                  <a:lnTo>
                    <a:pt x="1939" y="263"/>
                  </a:lnTo>
                  <a:cubicBezTo>
                    <a:pt x="1939" y="265"/>
                    <a:pt x="1940" y="267"/>
                    <a:pt x="1940" y="270"/>
                  </a:cubicBezTo>
                  <a:lnTo>
                    <a:pt x="1940" y="270"/>
                  </a:lnTo>
                  <a:lnTo>
                    <a:pt x="1940" y="270"/>
                  </a:lnTo>
                  <a:cubicBezTo>
                    <a:pt x="1940" y="271"/>
                    <a:pt x="1940" y="273"/>
                    <a:pt x="1941" y="275"/>
                  </a:cubicBezTo>
                  <a:lnTo>
                    <a:pt x="1941" y="275"/>
                  </a:lnTo>
                  <a:cubicBezTo>
                    <a:pt x="1942" y="277"/>
                    <a:pt x="1942" y="280"/>
                    <a:pt x="1942" y="283"/>
                  </a:cubicBezTo>
                  <a:lnTo>
                    <a:pt x="1948" y="311"/>
                  </a:lnTo>
                  <a:lnTo>
                    <a:pt x="1948" y="311"/>
                  </a:lnTo>
                  <a:cubicBezTo>
                    <a:pt x="1949" y="314"/>
                    <a:pt x="1949" y="316"/>
                    <a:pt x="1948" y="318"/>
                  </a:cubicBezTo>
                  <a:lnTo>
                    <a:pt x="1948" y="318"/>
                  </a:lnTo>
                  <a:cubicBezTo>
                    <a:pt x="1947" y="322"/>
                    <a:pt x="1944" y="326"/>
                    <a:pt x="1941" y="328"/>
                  </a:cubicBezTo>
                  <a:lnTo>
                    <a:pt x="1941" y="328"/>
                  </a:lnTo>
                  <a:cubicBezTo>
                    <a:pt x="1939" y="330"/>
                    <a:pt x="1938" y="332"/>
                    <a:pt x="1936" y="334"/>
                  </a:cubicBezTo>
                  <a:lnTo>
                    <a:pt x="1936" y="334"/>
                  </a:lnTo>
                  <a:cubicBezTo>
                    <a:pt x="1935" y="334"/>
                    <a:pt x="1934" y="335"/>
                    <a:pt x="1933" y="336"/>
                  </a:cubicBezTo>
                  <a:lnTo>
                    <a:pt x="1933" y="336"/>
                  </a:lnTo>
                  <a:cubicBezTo>
                    <a:pt x="1925" y="344"/>
                    <a:pt x="1908" y="365"/>
                    <a:pt x="1906" y="380"/>
                  </a:cubicBezTo>
                  <a:lnTo>
                    <a:pt x="1906" y="380"/>
                  </a:lnTo>
                  <a:cubicBezTo>
                    <a:pt x="1906" y="382"/>
                    <a:pt x="1906" y="384"/>
                    <a:pt x="1906" y="385"/>
                  </a:cubicBezTo>
                  <a:lnTo>
                    <a:pt x="1906" y="385"/>
                  </a:lnTo>
                  <a:cubicBezTo>
                    <a:pt x="1907" y="388"/>
                    <a:pt x="1908" y="390"/>
                    <a:pt x="1909" y="392"/>
                  </a:cubicBezTo>
                  <a:lnTo>
                    <a:pt x="1909" y="392"/>
                  </a:lnTo>
                  <a:cubicBezTo>
                    <a:pt x="1909" y="392"/>
                    <a:pt x="1909" y="393"/>
                    <a:pt x="1910" y="394"/>
                  </a:cubicBezTo>
                  <a:lnTo>
                    <a:pt x="1910" y="394"/>
                  </a:lnTo>
                  <a:lnTo>
                    <a:pt x="1910" y="394"/>
                  </a:lnTo>
                  <a:cubicBezTo>
                    <a:pt x="1910" y="395"/>
                    <a:pt x="1911" y="395"/>
                    <a:pt x="1912" y="396"/>
                  </a:cubicBezTo>
                  <a:lnTo>
                    <a:pt x="1912" y="396"/>
                  </a:lnTo>
                  <a:cubicBezTo>
                    <a:pt x="1917" y="401"/>
                    <a:pt x="1925" y="402"/>
                    <a:pt x="1933" y="402"/>
                  </a:cubicBezTo>
                  <a:lnTo>
                    <a:pt x="1933" y="402"/>
                  </a:lnTo>
                  <a:cubicBezTo>
                    <a:pt x="1939" y="402"/>
                    <a:pt x="1945" y="402"/>
                    <a:pt x="1950" y="404"/>
                  </a:cubicBezTo>
                  <a:lnTo>
                    <a:pt x="1950" y="404"/>
                  </a:lnTo>
                  <a:lnTo>
                    <a:pt x="1950" y="404"/>
                  </a:lnTo>
                  <a:cubicBezTo>
                    <a:pt x="1964" y="433"/>
                    <a:pt x="2003" y="457"/>
                    <a:pt x="2030" y="461"/>
                  </a:cubicBezTo>
                  <a:lnTo>
                    <a:pt x="2030" y="461"/>
                  </a:lnTo>
                  <a:cubicBezTo>
                    <a:pt x="2069" y="467"/>
                    <a:pt x="2101" y="452"/>
                    <a:pt x="2141" y="468"/>
                  </a:cubicBezTo>
                  <a:lnTo>
                    <a:pt x="2141" y="468"/>
                  </a:lnTo>
                  <a:cubicBezTo>
                    <a:pt x="2172" y="480"/>
                    <a:pt x="2218" y="489"/>
                    <a:pt x="2243" y="509"/>
                  </a:cubicBezTo>
                  <a:lnTo>
                    <a:pt x="2243" y="509"/>
                  </a:lnTo>
                  <a:cubicBezTo>
                    <a:pt x="2291" y="545"/>
                    <a:pt x="2245" y="571"/>
                    <a:pt x="2235" y="607"/>
                  </a:cubicBezTo>
                  <a:lnTo>
                    <a:pt x="2235" y="607"/>
                  </a:lnTo>
                  <a:cubicBezTo>
                    <a:pt x="2188" y="600"/>
                    <a:pt x="2213" y="670"/>
                    <a:pt x="2237" y="681"/>
                  </a:cubicBezTo>
                  <a:lnTo>
                    <a:pt x="2237" y="681"/>
                  </a:lnTo>
                  <a:cubicBezTo>
                    <a:pt x="2261" y="693"/>
                    <a:pt x="2310" y="667"/>
                    <a:pt x="2300" y="724"/>
                  </a:cubicBezTo>
                  <a:lnTo>
                    <a:pt x="2300" y="724"/>
                  </a:lnTo>
                  <a:cubicBezTo>
                    <a:pt x="2290" y="780"/>
                    <a:pt x="2263" y="695"/>
                    <a:pt x="2235" y="729"/>
                  </a:cubicBezTo>
                  <a:lnTo>
                    <a:pt x="2235" y="729"/>
                  </a:lnTo>
                  <a:cubicBezTo>
                    <a:pt x="2203" y="765"/>
                    <a:pt x="2257" y="786"/>
                    <a:pt x="2276" y="805"/>
                  </a:cubicBezTo>
                  <a:lnTo>
                    <a:pt x="2276" y="805"/>
                  </a:lnTo>
                  <a:cubicBezTo>
                    <a:pt x="2296" y="827"/>
                    <a:pt x="2331" y="860"/>
                    <a:pt x="2327" y="893"/>
                  </a:cubicBezTo>
                  <a:lnTo>
                    <a:pt x="2327" y="893"/>
                  </a:lnTo>
                  <a:cubicBezTo>
                    <a:pt x="2349" y="891"/>
                    <a:pt x="2361" y="909"/>
                    <a:pt x="2376" y="911"/>
                  </a:cubicBezTo>
                  <a:lnTo>
                    <a:pt x="2376" y="911"/>
                  </a:lnTo>
                  <a:cubicBezTo>
                    <a:pt x="2389" y="912"/>
                    <a:pt x="2392" y="901"/>
                    <a:pt x="2406" y="901"/>
                  </a:cubicBezTo>
                  <a:lnTo>
                    <a:pt x="2406" y="901"/>
                  </a:lnTo>
                  <a:cubicBezTo>
                    <a:pt x="2433" y="900"/>
                    <a:pt x="2454" y="925"/>
                    <a:pt x="2462" y="949"/>
                  </a:cubicBezTo>
                  <a:lnTo>
                    <a:pt x="2462" y="949"/>
                  </a:lnTo>
                  <a:cubicBezTo>
                    <a:pt x="2465" y="962"/>
                    <a:pt x="2461" y="975"/>
                    <a:pt x="2468" y="986"/>
                  </a:cubicBezTo>
                  <a:lnTo>
                    <a:pt x="2468" y="986"/>
                  </a:lnTo>
                  <a:cubicBezTo>
                    <a:pt x="2473" y="995"/>
                    <a:pt x="2489" y="998"/>
                    <a:pt x="2497" y="1007"/>
                  </a:cubicBezTo>
                  <a:lnTo>
                    <a:pt x="2497" y="1007"/>
                  </a:lnTo>
                  <a:cubicBezTo>
                    <a:pt x="2511" y="1026"/>
                    <a:pt x="2510" y="1050"/>
                    <a:pt x="2510" y="1072"/>
                  </a:cubicBezTo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9" name="Freeform 46">
              <a:extLst>
                <a:ext uri="{FF2B5EF4-FFF2-40B4-BE49-F238E27FC236}">
                  <a16:creationId xmlns:a16="http://schemas.microsoft.com/office/drawing/2014/main" id="{A250B7E7-9687-F842-A20E-D20947694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1685" y="7825784"/>
              <a:ext cx="1906760" cy="1454552"/>
            </a:xfrm>
            <a:custGeom>
              <a:avLst/>
              <a:gdLst>
                <a:gd name="T0" fmla="*/ 2870 w 2921"/>
                <a:gd name="T1" fmla="*/ 1557 h 2227"/>
                <a:gd name="T2" fmla="*/ 2734 w 2921"/>
                <a:gd name="T3" fmla="*/ 1183 h 2227"/>
                <a:gd name="T4" fmla="*/ 2603 w 2921"/>
                <a:gd name="T5" fmla="*/ 1043 h 2227"/>
                <a:gd name="T6" fmla="*/ 2702 w 2921"/>
                <a:gd name="T7" fmla="*/ 1085 h 2227"/>
                <a:gd name="T8" fmla="*/ 2584 w 2921"/>
                <a:gd name="T9" fmla="*/ 852 h 2227"/>
                <a:gd name="T10" fmla="*/ 2420 w 2921"/>
                <a:gd name="T11" fmla="*/ 669 h 2227"/>
                <a:gd name="T12" fmla="*/ 2451 w 2921"/>
                <a:gd name="T13" fmla="*/ 583 h 2227"/>
                <a:gd name="T14" fmla="*/ 2258 w 2921"/>
                <a:gd name="T15" fmla="*/ 413 h 2227"/>
                <a:gd name="T16" fmla="*/ 2209 w 2921"/>
                <a:gd name="T17" fmla="*/ 234 h 2227"/>
                <a:gd name="T18" fmla="*/ 2110 w 2921"/>
                <a:gd name="T19" fmla="*/ 0 h 2227"/>
                <a:gd name="T20" fmla="*/ 1998 w 2921"/>
                <a:gd name="T21" fmla="*/ 36 h 2227"/>
                <a:gd name="T22" fmla="*/ 1941 w 2921"/>
                <a:gd name="T23" fmla="*/ 127 h 2227"/>
                <a:gd name="T24" fmla="*/ 1850 w 2921"/>
                <a:gd name="T25" fmla="*/ 134 h 2227"/>
                <a:gd name="T26" fmla="*/ 941 w 2921"/>
                <a:gd name="T27" fmla="*/ 203 h 2227"/>
                <a:gd name="T28" fmla="*/ 942 w 2921"/>
                <a:gd name="T29" fmla="*/ 200 h 2227"/>
                <a:gd name="T30" fmla="*/ 910 w 2921"/>
                <a:gd name="T31" fmla="*/ 101 h 2227"/>
                <a:gd name="T32" fmla="*/ 6 w 2921"/>
                <a:gd name="T33" fmla="*/ 191 h 2227"/>
                <a:gd name="T34" fmla="*/ 59 w 2921"/>
                <a:gd name="T35" fmla="*/ 294 h 2227"/>
                <a:gd name="T36" fmla="*/ 97 w 2921"/>
                <a:gd name="T37" fmla="*/ 412 h 2227"/>
                <a:gd name="T38" fmla="*/ 152 w 2921"/>
                <a:gd name="T39" fmla="*/ 443 h 2227"/>
                <a:gd name="T40" fmla="*/ 325 w 2921"/>
                <a:gd name="T41" fmla="*/ 419 h 2227"/>
                <a:gd name="T42" fmla="*/ 370 w 2921"/>
                <a:gd name="T43" fmla="*/ 336 h 2227"/>
                <a:gd name="T44" fmla="*/ 461 w 2921"/>
                <a:gd name="T45" fmla="*/ 369 h 2227"/>
                <a:gd name="T46" fmla="*/ 580 w 2921"/>
                <a:gd name="T47" fmla="*/ 365 h 2227"/>
                <a:gd name="T48" fmla="*/ 716 w 2921"/>
                <a:gd name="T49" fmla="*/ 452 h 2227"/>
                <a:gd name="T50" fmla="*/ 777 w 2921"/>
                <a:gd name="T51" fmla="*/ 464 h 2227"/>
                <a:gd name="T52" fmla="*/ 808 w 2921"/>
                <a:gd name="T53" fmla="*/ 512 h 2227"/>
                <a:gd name="T54" fmla="*/ 873 w 2921"/>
                <a:gd name="T55" fmla="*/ 608 h 2227"/>
                <a:gd name="T56" fmla="*/ 1002 w 2921"/>
                <a:gd name="T57" fmla="*/ 557 h 2227"/>
                <a:gd name="T58" fmla="*/ 1063 w 2921"/>
                <a:gd name="T59" fmla="*/ 551 h 2227"/>
                <a:gd name="T60" fmla="*/ 1187 w 2921"/>
                <a:gd name="T61" fmla="*/ 486 h 2227"/>
                <a:gd name="T62" fmla="*/ 1190 w 2921"/>
                <a:gd name="T63" fmla="*/ 430 h 2227"/>
                <a:gd name="T64" fmla="*/ 1435 w 2921"/>
                <a:gd name="T65" fmla="*/ 493 h 2227"/>
                <a:gd name="T66" fmla="*/ 1551 w 2921"/>
                <a:gd name="T67" fmla="*/ 616 h 2227"/>
                <a:gd name="T68" fmla="*/ 1603 w 2921"/>
                <a:gd name="T69" fmla="*/ 676 h 2227"/>
                <a:gd name="T70" fmla="*/ 1790 w 2921"/>
                <a:gd name="T71" fmla="*/ 806 h 2227"/>
                <a:gd name="T72" fmla="*/ 1785 w 2921"/>
                <a:gd name="T73" fmla="*/ 1094 h 2227"/>
                <a:gd name="T74" fmla="*/ 1798 w 2921"/>
                <a:gd name="T75" fmla="*/ 1219 h 2227"/>
                <a:gd name="T76" fmla="*/ 1858 w 2921"/>
                <a:gd name="T77" fmla="*/ 1218 h 2227"/>
                <a:gd name="T78" fmla="*/ 1901 w 2921"/>
                <a:gd name="T79" fmla="*/ 1305 h 2227"/>
                <a:gd name="T80" fmla="*/ 1967 w 2921"/>
                <a:gd name="T81" fmla="*/ 1472 h 2227"/>
                <a:gd name="T82" fmla="*/ 2119 w 2921"/>
                <a:gd name="T83" fmla="*/ 1571 h 2227"/>
                <a:gd name="T84" fmla="*/ 2192 w 2921"/>
                <a:gd name="T85" fmla="*/ 1647 h 2227"/>
                <a:gd name="T86" fmla="*/ 2191 w 2921"/>
                <a:gd name="T87" fmla="*/ 1720 h 2227"/>
                <a:gd name="T88" fmla="*/ 2210 w 2921"/>
                <a:gd name="T89" fmla="*/ 1790 h 2227"/>
                <a:gd name="T90" fmla="*/ 2444 w 2921"/>
                <a:gd name="T91" fmla="*/ 1967 h 2227"/>
                <a:gd name="T92" fmla="*/ 2659 w 2921"/>
                <a:gd name="T93" fmla="*/ 2068 h 2227"/>
                <a:gd name="T94" fmla="*/ 2531 w 2921"/>
                <a:gd name="T95" fmla="*/ 2176 h 2227"/>
                <a:gd name="T96" fmla="*/ 2797 w 2921"/>
                <a:gd name="T97" fmla="*/ 2152 h 2227"/>
                <a:gd name="T98" fmla="*/ 2912 w 2921"/>
                <a:gd name="T99" fmla="*/ 1865 h 2227"/>
                <a:gd name="T100" fmla="*/ 2891 w 2921"/>
                <a:gd name="T101" fmla="*/ 1659 h 2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21" h="2227">
                  <a:moveTo>
                    <a:pt x="2891" y="1659"/>
                  </a:moveTo>
                  <a:lnTo>
                    <a:pt x="2891" y="1659"/>
                  </a:lnTo>
                  <a:cubicBezTo>
                    <a:pt x="2889" y="1623"/>
                    <a:pt x="2878" y="1591"/>
                    <a:pt x="2870" y="1557"/>
                  </a:cubicBezTo>
                  <a:lnTo>
                    <a:pt x="2870" y="1557"/>
                  </a:lnTo>
                  <a:cubicBezTo>
                    <a:pt x="2855" y="1493"/>
                    <a:pt x="2829" y="1430"/>
                    <a:pt x="2809" y="1367"/>
                  </a:cubicBezTo>
                  <a:lnTo>
                    <a:pt x="2809" y="1367"/>
                  </a:lnTo>
                  <a:cubicBezTo>
                    <a:pt x="2789" y="1307"/>
                    <a:pt x="2770" y="1234"/>
                    <a:pt x="2734" y="1183"/>
                  </a:cubicBezTo>
                  <a:lnTo>
                    <a:pt x="2734" y="1183"/>
                  </a:lnTo>
                  <a:cubicBezTo>
                    <a:pt x="2714" y="1155"/>
                    <a:pt x="2689" y="1129"/>
                    <a:pt x="2662" y="1108"/>
                  </a:cubicBezTo>
                  <a:lnTo>
                    <a:pt x="2662" y="1108"/>
                  </a:lnTo>
                  <a:cubicBezTo>
                    <a:pt x="2638" y="1088"/>
                    <a:pt x="2602" y="1079"/>
                    <a:pt x="2603" y="1043"/>
                  </a:cubicBezTo>
                  <a:lnTo>
                    <a:pt x="2603" y="1043"/>
                  </a:lnTo>
                  <a:cubicBezTo>
                    <a:pt x="2635" y="1064"/>
                    <a:pt x="2666" y="1121"/>
                    <a:pt x="2701" y="1134"/>
                  </a:cubicBezTo>
                  <a:lnTo>
                    <a:pt x="2701" y="1134"/>
                  </a:lnTo>
                  <a:cubicBezTo>
                    <a:pt x="2741" y="1149"/>
                    <a:pt x="2708" y="1105"/>
                    <a:pt x="2702" y="1085"/>
                  </a:cubicBezTo>
                  <a:lnTo>
                    <a:pt x="2702" y="1085"/>
                  </a:lnTo>
                  <a:cubicBezTo>
                    <a:pt x="2692" y="1053"/>
                    <a:pt x="2694" y="1033"/>
                    <a:pt x="2670" y="1008"/>
                  </a:cubicBezTo>
                  <a:lnTo>
                    <a:pt x="2670" y="1008"/>
                  </a:lnTo>
                  <a:cubicBezTo>
                    <a:pt x="2627" y="966"/>
                    <a:pt x="2610" y="904"/>
                    <a:pt x="2584" y="852"/>
                  </a:cubicBezTo>
                  <a:lnTo>
                    <a:pt x="2584" y="852"/>
                  </a:lnTo>
                  <a:cubicBezTo>
                    <a:pt x="2563" y="808"/>
                    <a:pt x="2522" y="763"/>
                    <a:pt x="2488" y="727"/>
                  </a:cubicBezTo>
                  <a:lnTo>
                    <a:pt x="2488" y="727"/>
                  </a:lnTo>
                  <a:cubicBezTo>
                    <a:pt x="2465" y="704"/>
                    <a:pt x="2440" y="695"/>
                    <a:pt x="2420" y="669"/>
                  </a:cubicBezTo>
                  <a:lnTo>
                    <a:pt x="2420" y="669"/>
                  </a:lnTo>
                  <a:cubicBezTo>
                    <a:pt x="2400" y="642"/>
                    <a:pt x="2381" y="629"/>
                    <a:pt x="2367" y="597"/>
                  </a:cubicBezTo>
                  <a:lnTo>
                    <a:pt x="2367" y="597"/>
                  </a:lnTo>
                  <a:cubicBezTo>
                    <a:pt x="2392" y="597"/>
                    <a:pt x="2456" y="629"/>
                    <a:pt x="2451" y="583"/>
                  </a:cubicBezTo>
                  <a:lnTo>
                    <a:pt x="2451" y="583"/>
                  </a:lnTo>
                  <a:cubicBezTo>
                    <a:pt x="2447" y="553"/>
                    <a:pt x="2400" y="539"/>
                    <a:pt x="2379" y="524"/>
                  </a:cubicBezTo>
                  <a:lnTo>
                    <a:pt x="2379" y="524"/>
                  </a:lnTo>
                  <a:cubicBezTo>
                    <a:pt x="2341" y="496"/>
                    <a:pt x="2279" y="457"/>
                    <a:pt x="2258" y="413"/>
                  </a:cubicBezTo>
                  <a:lnTo>
                    <a:pt x="2258" y="413"/>
                  </a:lnTo>
                  <a:cubicBezTo>
                    <a:pt x="2246" y="387"/>
                    <a:pt x="2242" y="351"/>
                    <a:pt x="2233" y="323"/>
                  </a:cubicBezTo>
                  <a:lnTo>
                    <a:pt x="2233" y="323"/>
                  </a:lnTo>
                  <a:cubicBezTo>
                    <a:pt x="2225" y="294"/>
                    <a:pt x="2218" y="263"/>
                    <a:pt x="2209" y="234"/>
                  </a:cubicBezTo>
                  <a:lnTo>
                    <a:pt x="2209" y="234"/>
                  </a:lnTo>
                  <a:cubicBezTo>
                    <a:pt x="2192" y="179"/>
                    <a:pt x="2176" y="114"/>
                    <a:pt x="2151" y="62"/>
                  </a:cubicBezTo>
                  <a:lnTo>
                    <a:pt x="2151" y="62"/>
                  </a:lnTo>
                  <a:cubicBezTo>
                    <a:pt x="2140" y="40"/>
                    <a:pt x="2122" y="22"/>
                    <a:pt x="2110" y="0"/>
                  </a:cubicBezTo>
                  <a:lnTo>
                    <a:pt x="2110" y="0"/>
                  </a:lnTo>
                  <a:cubicBezTo>
                    <a:pt x="2096" y="13"/>
                    <a:pt x="2081" y="27"/>
                    <a:pt x="2067" y="40"/>
                  </a:cubicBezTo>
                  <a:lnTo>
                    <a:pt x="2067" y="40"/>
                  </a:lnTo>
                  <a:cubicBezTo>
                    <a:pt x="2048" y="59"/>
                    <a:pt x="2021" y="43"/>
                    <a:pt x="1998" y="36"/>
                  </a:cubicBezTo>
                  <a:lnTo>
                    <a:pt x="1998" y="36"/>
                  </a:lnTo>
                  <a:cubicBezTo>
                    <a:pt x="1971" y="25"/>
                    <a:pt x="1953" y="32"/>
                    <a:pt x="1941" y="59"/>
                  </a:cubicBezTo>
                  <a:lnTo>
                    <a:pt x="1941" y="59"/>
                  </a:lnTo>
                  <a:cubicBezTo>
                    <a:pt x="1934" y="85"/>
                    <a:pt x="1941" y="104"/>
                    <a:pt x="1941" y="127"/>
                  </a:cubicBezTo>
                  <a:lnTo>
                    <a:pt x="1941" y="127"/>
                  </a:lnTo>
                  <a:cubicBezTo>
                    <a:pt x="1937" y="154"/>
                    <a:pt x="1930" y="180"/>
                    <a:pt x="1899" y="173"/>
                  </a:cubicBezTo>
                  <a:lnTo>
                    <a:pt x="1899" y="173"/>
                  </a:lnTo>
                  <a:cubicBezTo>
                    <a:pt x="1873" y="169"/>
                    <a:pt x="1873" y="139"/>
                    <a:pt x="1850" y="134"/>
                  </a:cubicBezTo>
                  <a:lnTo>
                    <a:pt x="1850" y="134"/>
                  </a:lnTo>
                  <a:cubicBezTo>
                    <a:pt x="1839" y="131"/>
                    <a:pt x="1823" y="134"/>
                    <a:pt x="1812" y="134"/>
                  </a:cubicBezTo>
                  <a:lnTo>
                    <a:pt x="960" y="203"/>
                  </a:lnTo>
                  <a:lnTo>
                    <a:pt x="960" y="203"/>
                  </a:lnTo>
                  <a:cubicBezTo>
                    <a:pt x="954" y="204"/>
                    <a:pt x="947" y="203"/>
                    <a:pt x="941" y="203"/>
                  </a:cubicBezTo>
                  <a:lnTo>
                    <a:pt x="941" y="203"/>
                  </a:lnTo>
                  <a:cubicBezTo>
                    <a:pt x="944" y="200"/>
                    <a:pt x="946" y="199"/>
                    <a:pt x="949" y="197"/>
                  </a:cubicBezTo>
                  <a:lnTo>
                    <a:pt x="949" y="197"/>
                  </a:lnTo>
                  <a:cubicBezTo>
                    <a:pt x="947" y="198"/>
                    <a:pt x="945" y="199"/>
                    <a:pt x="942" y="200"/>
                  </a:cubicBezTo>
                  <a:lnTo>
                    <a:pt x="942" y="200"/>
                  </a:lnTo>
                  <a:cubicBezTo>
                    <a:pt x="951" y="196"/>
                    <a:pt x="958" y="193"/>
                    <a:pt x="967" y="192"/>
                  </a:cubicBezTo>
                  <a:lnTo>
                    <a:pt x="967" y="192"/>
                  </a:lnTo>
                  <a:cubicBezTo>
                    <a:pt x="940" y="191"/>
                    <a:pt x="918" y="136"/>
                    <a:pt x="910" y="101"/>
                  </a:cubicBezTo>
                  <a:lnTo>
                    <a:pt x="910" y="101"/>
                  </a:lnTo>
                  <a:cubicBezTo>
                    <a:pt x="668" y="127"/>
                    <a:pt x="427" y="153"/>
                    <a:pt x="185" y="180"/>
                  </a:cubicBezTo>
                  <a:lnTo>
                    <a:pt x="185" y="180"/>
                  </a:lnTo>
                  <a:cubicBezTo>
                    <a:pt x="143" y="184"/>
                    <a:pt x="44" y="214"/>
                    <a:pt x="6" y="191"/>
                  </a:cubicBezTo>
                  <a:lnTo>
                    <a:pt x="6" y="191"/>
                  </a:lnTo>
                  <a:cubicBezTo>
                    <a:pt x="0" y="219"/>
                    <a:pt x="15" y="240"/>
                    <a:pt x="32" y="262"/>
                  </a:cubicBezTo>
                  <a:lnTo>
                    <a:pt x="32" y="262"/>
                  </a:lnTo>
                  <a:cubicBezTo>
                    <a:pt x="41" y="272"/>
                    <a:pt x="54" y="280"/>
                    <a:pt x="59" y="294"/>
                  </a:cubicBezTo>
                  <a:lnTo>
                    <a:pt x="59" y="294"/>
                  </a:lnTo>
                  <a:cubicBezTo>
                    <a:pt x="64" y="310"/>
                    <a:pt x="54" y="329"/>
                    <a:pt x="60" y="344"/>
                  </a:cubicBezTo>
                  <a:lnTo>
                    <a:pt x="60" y="344"/>
                  </a:lnTo>
                  <a:cubicBezTo>
                    <a:pt x="70" y="373"/>
                    <a:pt x="91" y="379"/>
                    <a:pt x="97" y="412"/>
                  </a:cubicBezTo>
                  <a:lnTo>
                    <a:pt x="97" y="412"/>
                  </a:lnTo>
                  <a:cubicBezTo>
                    <a:pt x="99" y="428"/>
                    <a:pt x="100" y="450"/>
                    <a:pt x="99" y="470"/>
                  </a:cubicBezTo>
                  <a:lnTo>
                    <a:pt x="99" y="470"/>
                  </a:lnTo>
                  <a:cubicBezTo>
                    <a:pt x="118" y="473"/>
                    <a:pt x="136" y="453"/>
                    <a:pt x="152" y="443"/>
                  </a:cubicBezTo>
                  <a:lnTo>
                    <a:pt x="152" y="443"/>
                  </a:lnTo>
                  <a:cubicBezTo>
                    <a:pt x="178" y="424"/>
                    <a:pt x="196" y="418"/>
                    <a:pt x="229" y="426"/>
                  </a:cubicBezTo>
                  <a:lnTo>
                    <a:pt x="229" y="426"/>
                  </a:lnTo>
                  <a:cubicBezTo>
                    <a:pt x="201" y="476"/>
                    <a:pt x="318" y="441"/>
                    <a:pt x="325" y="419"/>
                  </a:cubicBezTo>
                  <a:lnTo>
                    <a:pt x="325" y="419"/>
                  </a:lnTo>
                  <a:cubicBezTo>
                    <a:pt x="314" y="422"/>
                    <a:pt x="299" y="424"/>
                    <a:pt x="287" y="421"/>
                  </a:cubicBezTo>
                  <a:lnTo>
                    <a:pt x="287" y="421"/>
                  </a:lnTo>
                  <a:cubicBezTo>
                    <a:pt x="298" y="395"/>
                    <a:pt x="342" y="346"/>
                    <a:pt x="370" y="336"/>
                  </a:cubicBezTo>
                  <a:lnTo>
                    <a:pt x="370" y="336"/>
                  </a:lnTo>
                  <a:cubicBezTo>
                    <a:pt x="407" y="323"/>
                    <a:pt x="457" y="340"/>
                    <a:pt x="491" y="354"/>
                  </a:cubicBezTo>
                  <a:lnTo>
                    <a:pt x="491" y="354"/>
                  </a:lnTo>
                  <a:cubicBezTo>
                    <a:pt x="480" y="351"/>
                    <a:pt x="461" y="354"/>
                    <a:pt x="461" y="369"/>
                  </a:cubicBezTo>
                  <a:lnTo>
                    <a:pt x="461" y="369"/>
                  </a:lnTo>
                  <a:cubicBezTo>
                    <a:pt x="462" y="388"/>
                    <a:pt x="484" y="376"/>
                    <a:pt x="495" y="374"/>
                  </a:cubicBezTo>
                  <a:lnTo>
                    <a:pt x="495" y="374"/>
                  </a:lnTo>
                  <a:cubicBezTo>
                    <a:pt x="523" y="370"/>
                    <a:pt x="552" y="365"/>
                    <a:pt x="580" y="365"/>
                  </a:cubicBezTo>
                  <a:lnTo>
                    <a:pt x="580" y="365"/>
                  </a:lnTo>
                  <a:cubicBezTo>
                    <a:pt x="612" y="364"/>
                    <a:pt x="627" y="376"/>
                    <a:pt x="652" y="394"/>
                  </a:cubicBezTo>
                  <a:lnTo>
                    <a:pt x="652" y="394"/>
                  </a:lnTo>
                  <a:cubicBezTo>
                    <a:pt x="669" y="406"/>
                    <a:pt x="701" y="450"/>
                    <a:pt x="716" y="452"/>
                  </a:cubicBezTo>
                  <a:lnTo>
                    <a:pt x="716" y="452"/>
                  </a:lnTo>
                  <a:cubicBezTo>
                    <a:pt x="722" y="422"/>
                    <a:pt x="698" y="399"/>
                    <a:pt x="708" y="370"/>
                  </a:cubicBezTo>
                  <a:lnTo>
                    <a:pt x="708" y="370"/>
                  </a:lnTo>
                  <a:cubicBezTo>
                    <a:pt x="724" y="399"/>
                    <a:pt x="782" y="426"/>
                    <a:pt x="777" y="464"/>
                  </a:cubicBezTo>
                  <a:lnTo>
                    <a:pt x="777" y="464"/>
                  </a:lnTo>
                  <a:cubicBezTo>
                    <a:pt x="769" y="464"/>
                    <a:pt x="766" y="468"/>
                    <a:pt x="759" y="469"/>
                  </a:cubicBezTo>
                  <a:lnTo>
                    <a:pt x="759" y="469"/>
                  </a:lnTo>
                  <a:cubicBezTo>
                    <a:pt x="764" y="482"/>
                    <a:pt x="796" y="506"/>
                    <a:pt x="808" y="512"/>
                  </a:cubicBezTo>
                  <a:lnTo>
                    <a:pt x="808" y="512"/>
                  </a:lnTo>
                  <a:cubicBezTo>
                    <a:pt x="824" y="521"/>
                    <a:pt x="858" y="519"/>
                    <a:pt x="869" y="538"/>
                  </a:cubicBezTo>
                  <a:lnTo>
                    <a:pt x="869" y="538"/>
                  </a:lnTo>
                  <a:cubicBezTo>
                    <a:pt x="878" y="556"/>
                    <a:pt x="864" y="587"/>
                    <a:pt x="873" y="608"/>
                  </a:cubicBezTo>
                  <a:lnTo>
                    <a:pt x="873" y="608"/>
                  </a:lnTo>
                  <a:cubicBezTo>
                    <a:pt x="887" y="608"/>
                    <a:pt x="895" y="597"/>
                    <a:pt x="904" y="586"/>
                  </a:cubicBezTo>
                  <a:lnTo>
                    <a:pt x="904" y="586"/>
                  </a:lnTo>
                  <a:cubicBezTo>
                    <a:pt x="934" y="601"/>
                    <a:pt x="965" y="532"/>
                    <a:pt x="1002" y="557"/>
                  </a:cubicBezTo>
                  <a:lnTo>
                    <a:pt x="1002" y="557"/>
                  </a:lnTo>
                  <a:cubicBezTo>
                    <a:pt x="1024" y="571"/>
                    <a:pt x="1001" y="599"/>
                    <a:pt x="1034" y="597"/>
                  </a:cubicBezTo>
                  <a:lnTo>
                    <a:pt x="1034" y="597"/>
                  </a:lnTo>
                  <a:cubicBezTo>
                    <a:pt x="1056" y="595"/>
                    <a:pt x="1065" y="571"/>
                    <a:pt x="1063" y="551"/>
                  </a:cubicBezTo>
                  <a:lnTo>
                    <a:pt x="1063" y="551"/>
                  </a:lnTo>
                  <a:cubicBezTo>
                    <a:pt x="1106" y="572"/>
                    <a:pt x="1105" y="560"/>
                    <a:pt x="1117" y="523"/>
                  </a:cubicBezTo>
                  <a:lnTo>
                    <a:pt x="1117" y="523"/>
                  </a:lnTo>
                  <a:cubicBezTo>
                    <a:pt x="1130" y="486"/>
                    <a:pt x="1153" y="489"/>
                    <a:pt x="1187" y="486"/>
                  </a:cubicBezTo>
                  <a:lnTo>
                    <a:pt x="1187" y="486"/>
                  </a:lnTo>
                  <a:cubicBezTo>
                    <a:pt x="1188" y="469"/>
                    <a:pt x="1169" y="473"/>
                    <a:pt x="1168" y="457"/>
                  </a:cubicBezTo>
                  <a:lnTo>
                    <a:pt x="1168" y="457"/>
                  </a:lnTo>
                  <a:cubicBezTo>
                    <a:pt x="1168" y="450"/>
                    <a:pt x="1184" y="435"/>
                    <a:pt x="1190" y="430"/>
                  </a:cubicBezTo>
                  <a:lnTo>
                    <a:pt x="1190" y="430"/>
                  </a:lnTo>
                  <a:cubicBezTo>
                    <a:pt x="1205" y="415"/>
                    <a:pt x="1236" y="412"/>
                    <a:pt x="1246" y="396"/>
                  </a:cubicBezTo>
                  <a:lnTo>
                    <a:pt x="1246" y="396"/>
                  </a:lnTo>
                  <a:cubicBezTo>
                    <a:pt x="1311" y="421"/>
                    <a:pt x="1372" y="462"/>
                    <a:pt x="1435" y="493"/>
                  </a:cubicBezTo>
                  <a:lnTo>
                    <a:pt x="1435" y="493"/>
                  </a:lnTo>
                  <a:cubicBezTo>
                    <a:pt x="1465" y="508"/>
                    <a:pt x="1492" y="527"/>
                    <a:pt x="1512" y="554"/>
                  </a:cubicBezTo>
                  <a:lnTo>
                    <a:pt x="1512" y="554"/>
                  </a:lnTo>
                  <a:cubicBezTo>
                    <a:pt x="1529" y="576"/>
                    <a:pt x="1529" y="601"/>
                    <a:pt x="1551" y="616"/>
                  </a:cubicBezTo>
                  <a:lnTo>
                    <a:pt x="1551" y="616"/>
                  </a:lnTo>
                  <a:cubicBezTo>
                    <a:pt x="1562" y="624"/>
                    <a:pt x="1573" y="622"/>
                    <a:pt x="1583" y="633"/>
                  </a:cubicBezTo>
                  <a:lnTo>
                    <a:pt x="1583" y="633"/>
                  </a:lnTo>
                  <a:cubicBezTo>
                    <a:pt x="1594" y="644"/>
                    <a:pt x="1592" y="664"/>
                    <a:pt x="1603" y="676"/>
                  </a:cubicBezTo>
                  <a:lnTo>
                    <a:pt x="1603" y="676"/>
                  </a:lnTo>
                  <a:cubicBezTo>
                    <a:pt x="1627" y="701"/>
                    <a:pt x="1664" y="681"/>
                    <a:pt x="1695" y="692"/>
                  </a:cubicBezTo>
                  <a:lnTo>
                    <a:pt x="1695" y="692"/>
                  </a:lnTo>
                  <a:cubicBezTo>
                    <a:pt x="1735" y="709"/>
                    <a:pt x="1762" y="773"/>
                    <a:pt x="1790" y="806"/>
                  </a:cubicBezTo>
                  <a:lnTo>
                    <a:pt x="1790" y="806"/>
                  </a:lnTo>
                  <a:cubicBezTo>
                    <a:pt x="1825" y="847"/>
                    <a:pt x="1822" y="889"/>
                    <a:pt x="1816" y="939"/>
                  </a:cubicBezTo>
                  <a:lnTo>
                    <a:pt x="1816" y="939"/>
                  </a:lnTo>
                  <a:cubicBezTo>
                    <a:pt x="1811" y="993"/>
                    <a:pt x="1761" y="1036"/>
                    <a:pt x="1785" y="1094"/>
                  </a:cubicBezTo>
                  <a:lnTo>
                    <a:pt x="1785" y="1094"/>
                  </a:lnTo>
                  <a:cubicBezTo>
                    <a:pt x="1795" y="1118"/>
                    <a:pt x="1801" y="1123"/>
                    <a:pt x="1795" y="1154"/>
                  </a:cubicBezTo>
                  <a:lnTo>
                    <a:pt x="1795" y="1154"/>
                  </a:lnTo>
                  <a:cubicBezTo>
                    <a:pt x="1791" y="1180"/>
                    <a:pt x="1785" y="1195"/>
                    <a:pt x="1798" y="1219"/>
                  </a:cubicBezTo>
                  <a:lnTo>
                    <a:pt x="1798" y="1219"/>
                  </a:lnTo>
                  <a:cubicBezTo>
                    <a:pt x="1803" y="1228"/>
                    <a:pt x="1825" y="1259"/>
                    <a:pt x="1835" y="1262"/>
                  </a:cubicBezTo>
                  <a:lnTo>
                    <a:pt x="1835" y="1262"/>
                  </a:lnTo>
                  <a:cubicBezTo>
                    <a:pt x="1866" y="1271"/>
                    <a:pt x="1856" y="1239"/>
                    <a:pt x="1858" y="1218"/>
                  </a:cubicBezTo>
                  <a:lnTo>
                    <a:pt x="1858" y="1218"/>
                  </a:lnTo>
                  <a:cubicBezTo>
                    <a:pt x="1889" y="1224"/>
                    <a:pt x="1880" y="1175"/>
                    <a:pt x="1918" y="1184"/>
                  </a:cubicBezTo>
                  <a:lnTo>
                    <a:pt x="1918" y="1184"/>
                  </a:lnTo>
                  <a:cubicBezTo>
                    <a:pt x="1923" y="1220"/>
                    <a:pt x="1918" y="1271"/>
                    <a:pt x="1901" y="1305"/>
                  </a:cubicBezTo>
                  <a:lnTo>
                    <a:pt x="1901" y="1305"/>
                  </a:lnTo>
                  <a:cubicBezTo>
                    <a:pt x="1880" y="1346"/>
                    <a:pt x="1877" y="1361"/>
                    <a:pt x="1916" y="1393"/>
                  </a:cubicBezTo>
                  <a:lnTo>
                    <a:pt x="1916" y="1393"/>
                  </a:lnTo>
                  <a:cubicBezTo>
                    <a:pt x="1947" y="1418"/>
                    <a:pt x="1945" y="1440"/>
                    <a:pt x="1967" y="1472"/>
                  </a:cubicBezTo>
                  <a:lnTo>
                    <a:pt x="1967" y="1472"/>
                  </a:lnTo>
                  <a:cubicBezTo>
                    <a:pt x="1999" y="1521"/>
                    <a:pt x="2017" y="1639"/>
                    <a:pt x="2100" y="1612"/>
                  </a:cubicBezTo>
                  <a:lnTo>
                    <a:pt x="2100" y="1612"/>
                  </a:lnTo>
                  <a:cubicBezTo>
                    <a:pt x="2082" y="1575"/>
                    <a:pt x="2098" y="1507"/>
                    <a:pt x="2119" y="1571"/>
                  </a:cubicBezTo>
                  <a:lnTo>
                    <a:pt x="2119" y="1571"/>
                  </a:lnTo>
                  <a:cubicBezTo>
                    <a:pt x="2129" y="1598"/>
                    <a:pt x="2122" y="1686"/>
                    <a:pt x="2165" y="1684"/>
                  </a:cubicBezTo>
                  <a:lnTo>
                    <a:pt x="2165" y="1684"/>
                  </a:lnTo>
                  <a:cubicBezTo>
                    <a:pt x="2167" y="1673"/>
                    <a:pt x="2173" y="1639"/>
                    <a:pt x="2192" y="1647"/>
                  </a:cubicBezTo>
                  <a:lnTo>
                    <a:pt x="2192" y="1647"/>
                  </a:lnTo>
                  <a:cubicBezTo>
                    <a:pt x="2209" y="1653"/>
                    <a:pt x="2198" y="1683"/>
                    <a:pt x="2196" y="1696"/>
                  </a:cubicBezTo>
                  <a:lnTo>
                    <a:pt x="2196" y="1696"/>
                  </a:lnTo>
                  <a:cubicBezTo>
                    <a:pt x="2195" y="1702"/>
                    <a:pt x="2190" y="1714"/>
                    <a:pt x="2191" y="1720"/>
                  </a:cubicBezTo>
                  <a:lnTo>
                    <a:pt x="2191" y="1720"/>
                  </a:lnTo>
                  <a:cubicBezTo>
                    <a:pt x="2193" y="1730"/>
                    <a:pt x="2203" y="1732"/>
                    <a:pt x="2205" y="1739"/>
                  </a:cubicBezTo>
                  <a:lnTo>
                    <a:pt x="2205" y="1739"/>
                  </a:lnTo>
                  <a:cubicBezTo>
                    <a:pt x="2210" y="1755"/>
                    <a:pt x="2205" y="1773"/>
                    <a:pt x="2210" y="1790"/>
                  </a:cubicBezTo>
                  <a:lnTo>
                    <a:pt x="2210" y="1790"/>
                  </a:lnTo>
                  <a:cubicBezTo>
                    <a:pt x="2228" y="1845"/>
                    <a:pt x="2276" y="1881"/>
                    <a:pt x="2310" y="1925"/>
                  </a:cubicBezTo>
                  <a:lnTo>
                    <a:pt x="2310" y="1925"/>
                  </a:lnTo>
                  <a:cubicBezTo>
                    <a:pt x="2346" y="1972"/>
                    <a:pt x="2385" y="1968"/>
                    <a:pt x="2444" y="1967"/>
                  </a:cubicBezTo>
                  <a:lnTo>
                    <a:pt x="2444" y="1967"/>
                  </a:lnTo>
                  <a:cubicBezTo>
                    <a:pt x="2501" y="1966"/>
                    <a:pt x="2521" y="1978"/>
                    <a:pt x="2553" y="2024"/>
                  </a:cubicBezTo>
                  <a:lnTo>
                    <a:pt x="2553" y="2024"/>
                  </a:lnTo>
                  <a:cubicBezTo>
                    <a:pt x="2590" y="2076"/>
                    <a:pt x="2597" y="2092"/>
                    <a:pt x="2659" y="2068"/>
                  </a:cubicBezTo>
                  <a:lnTo>
                    <a:pt x="2659" y="2068"/>
                  </a:lnTo>
                  <a:cubicBezTo>
                    <a:pt x="2737" y="2037"/>
                    <a:pt x="2720" y="2110"/>
                    <a:pt x="2663" y="2130"/>
                  </a:cubicBezTo>
                  <a:lnTo>
                    <a:pt x="2663" y="2130"/>
                  </a:lnTo>
                  <a:cubicBezTo>
                    <a:pt x="2636" y="2140"/>
                    <a:pt x="2531" y="2128"/>
                    <a:pt x="2531" y="2176"/>
                  </a:cubicBezTo>
                  <a:lnTo>
                    <a:pt x="2531" y="2176"/>
                  </a:lnTo>
                  <a:cubicBezTo>
                    <a:pt x="2532" y="2226"/>
                    <a:pt x="2627" y="2203"/>
                    <a:pt x="2652" y="2194"/>
                  </a:cubicBezTo>
                  <a:lnTo>
                    <a:pt x="2652" y="2194"/>
                  </a:lnTo>
                  <a:cubicBezTo>
                    <a:pt x="2700" y="2175"/>
                    <a:pt x="2749" y="2168"/>
                    <a:pt x="2797" y="2152"/>
                  </a:cubicBezTo>
                  <a:lnTo>
                    <a:pt x="2797" y="2152"/>
                  </a:lnTo>
                  <a:cubicBezTo>
                    <a:pt x="2897" y="2116"/>
                    <a:pt x="2849" y="1916"/>
                    <a:pt x="2878" y="1834"/>
                  </a:cubicBezTo>
                  <a:lnTo>
                    <a:pt x="2878" y="1834"/>
                  </a:lnTo>
                  <a:cubicBezTo>
                    <a:pt x="2893" y="1850"/>
                    <a:pt x="2900" y="1916"/>
                    <a:pt x="2912" y="1865"/>
                  </a:cubicBezTo>
                  <a:lnTo>
                    <a:pt x="2912" y="1865"/>
                  </a:lnTo>
                  <a:cubicBezTo>
                    <a:pt x="2920" y="1833"/>
                    <a:pt x="2906" y="1787"/>
                    <a:pt x="2899" y="1755"/>
                  </a:cubicBezTo>
                  <a:lnTo>
                    <a:pt x="2899" y="1755"/>
                  </a:lnTo>
                  <a:cubicBezTo>
                    <a:pt x="2892" y="1723"/>
                    <a:pt x="2893" y="1692"/>
                    <a:pt x="2891" y="1659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67EC909F-1C09-C14A-A4A4-EB40D1DB8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0112" y="3813522"/>
              <a:ext cx="1071472" cy="1169403"/>
            </a:xfrm>
            <a:custGeom>
              <a:avLst/>
              <a:gdLst>
                <a:gd name="T0" fmla="*/ 1572 w 1642"/>
                <a:gd name="T1" fmla="*/ 681 h 1789"/>
                <a:gd name="T2" fmla="*/ 1514 w 1642"/>
                <a:gd name="T3" fmla="*/ 771 h 1789"/>
                <a:gd name="T4" fmla="*/ 1403 w 1642"/>
                <a:gd name="T5" fmla="*/ 907 h 1789"/>
                <a:gd name="T6" fmla="*/ 1401 w 1642"/>
                <a:gd name="T7" fmla="*/ 875 h 1789"/>
                <a:gd name="T8" fmla="*/ 1493 w 1642"/>
                <a:gd name="T9" fmla="*/ 632 h 1789"/>
                <a:gd name="T10" fmla="*/ 1498 w 1642"/>
                <a:gd name="T11" fmla="*/ 619 h 1789"/>
                <a:gd name="T12" fmla="*/ 1434 w 1642"/>
                <a:gd name="T13" fmla="*/ 570 h 1789"/>
                <a:gd name="T14" fmla="*/ 1392 w 1642"/>
                <a:gd name="T15" fmla="*/ 575 h 1789"/>
                <a:gd name="T16" fmla="*/ 1403 w 1642"/>
                <a:gd name="T17" fmla="*/ 486 h 1789"/>
                <a:gd name="T18" fmla="*/ 1414 w 1642"/>
                <a:gd name="T19" fmla="*/ 448 h 1789"/>
                <a:gd name="T20" fmla="*/ 1346 w 1642"/>
                <a:gd name="T21" fmla="*/ 415 h 1789"/>
                <a:gd name="T22" fmla="*/ 1304 w 1642"/>
                <a:gd name="T23" fmla="*/ 407 h 1789"/>
                <a:gd name="T24" fmla="*/ 1251 w 1642"/>
                <a:gd name="T25" fmla="*/ 363 h 1789"/>
                <a:gd name="T26" fmla="*/ 1209 w 1642"/>
                <a:gd name="T27" fmla="*/ 350 h 1789"/>
                <a:gd name="T28" fmla="*/ 1128 w 1642"/>
                <a:gd name="T29" fmla="*/ 342 h 1789"/>
                <a:gd name="T30" fmla="*/ 1007 w 1642"/>
                <a:gd name="T31" fmla="*/ 298 h 1789"/>
                <a:gd name="T32" fmla="*/ 949 w 1642"/>
                <a:gd name="T33" fmla="*/ 289 h 1789"/>
                <a:gd name="T34" fmla="*/ 892 w 1642"/>
                <a:gd name="T35" fmla="*/ 279 h 1789"/>
                <a:gd name="T36" fmla="*/ 791 w 1642"/>
                <a:gd name="T37" fmla="*/ 260 h 1789"/>
                <a:gd name="T38" fmla="*/ 717 w 1642"/>
                <a:gd name="T39" fmla="*/ 186 h 1789"/>
                <a:gd name="T40" fmla="*/ 665 w 1642"/>
                <a:gd name="T41" fmla="*/ 127 h 1789"/>
                <a:gd name="T42" fmla="*/ 660 w 1642"/>
                <a:gd name="T43" fmla="*/ 125 h 1789"/>
                <a:gd name="T44" fmla="*/ 543 w 1642"/>
                <a:gd name="T45" fmla="*/ 119 h 1789"/>
                <a:gd name="T46" fmla="*/ 502 w 1642"/>
                <a:gd name="T47" fmla="*/ 141 h 1789"/>
                <a:gd name="T48" fmla="*/ 504 w 1642"/>
                <a:gd name="T49" fmla="*/ 112 h 1789"/>
                <a:gd name="T50" fmla="*/ 508 w 1642"/>
                <a:gd name="T51" fmla="*/ 57 h 1789"/>
                <a:gd name="T52" fmla="*/ 400 w 1642"/>
                <a:gd name="T53" fmla="*/ 34 h 1789"/>
                <a:gd name="T54" fmla="*/ 299 w 1642"/>
                <a:gd name="T55" fmla="*/ 92 h 1789"/>
                <a:gd name="T56" fmla="*/ 191 w 1642"/>
                <a:gd name="T57" fmla="*/ 93 h 1789"/>
                <a:gd name="T58" fmla="*/ 136 w 1642"/>
                <a:gd name="T59" fmla="*/ 202 h 1789"/>
                <a:gd name="T60" fmla="*/ 141 w 1642"/>
                <a:gd name="T61" fmla="*/ 322 h 1789"/>
                <a:gd name="T62" fmla="*/ 8 w 1642"/>
                <a:gd name="T63" fmla="*/ 541 h 1789"/>
                <a:gd name="T64" fmla="*/ 10 w 1642"/>
                <a:gd name="T65" fmla="*/ 597 h 1789"/>
                <a:gd name="T66" fmla="*/ 46 w 1642"/>
                <a:gd name="T67" fmla="*/ 680 h 1789"/>
                <a:gd name="T68" fmla="*/ 28 w 1642"/>
                <a:gd name="T69" fmla="*/ 736 h 1789"/>
                <a:gd name="T70" fmla="*/ 18 w 1642"/>
                <a:gd name="T71" fmla="*/ 918 h 1789"/>
                <a:gd name="T72" fmla="*/ 67 w 1642"/>
                <a:gd name="T73" fmla="*/ 951 h 1789"/>
                <a:gd name="T74" fmla="*/ 170 w 1642"/>
                <a:gd name="T75" fmla="*/ 993 h 1789"/>
                <a:gd name="T76" fmla="*/ 223 w 1642"/>
                <a:gd name="T77" fmla="*/ 1007 h 1789"/>
                <a:gd name="T78" fmla="*/ 307 w 1642"/>
                <a:gd name="T79" fmla="*/ 1061 h 1789"/>
                <a:gd name="T80" fmla="*/ 340 w 1642"/>
                <a:gd name="T81" fmla="*/ 1109 h 1789"/>
                <a:gd name="T82" fmla="*/ 414 w 1642"/>
                <a:gd name="T83" fmla="*/ 1192 h 1789"/>
                <a:gd name="T84" fmla="*/ 502 w 1642"/>
                <a:gd name="T85" fmla="*/ 1258 h 1789"/>
                <a:gd name="T86" fmla="*/ 525 w 1642"/>
                <a:gd name="T87" fmla="*/ 1336 h 1789"/>
                <a:gd name="T88" fmla="*/ 506 w 1642"/>
                <a:gd name="T89" fmla="*/ 1361 h 1789"/>
                <a:gd name="T90" fmla="*/ 505 w 1642"/>
                <a:gd name="T91" fmla="*/ 1407 h 1789"/>
                <a:gd name="T92" fmla="*/ 526 w 1642"/>
                <a:gd name="T93" fmla="*/ 1483 h 1789"/>
                <a:gd name="T94" fmla="*/ 518 w 1642"/>
                <a:gd name="T95" fmla="*/ 1581 h 1789"/>
                <a:gd name="T96" fmla="*/ 557 w 1642"/>
                <a:gd name="T97" fmla="*/ 1685 h 1789"/>
                <a:gd name="T98" fmla="*/ 637 w 1642"/>
                <a:gd name="T99" fmla="*/ 1747 h 1789"/>
                <a:gd name="T100" fmla="*/ 1513 w 1642"/>
                <a:gd name="T101" fmla="*/ 1711 h 1789"/>
                <a:gd name="T102" fmla="*/ 1511 w 1642"/>
                <a:gd name="T103" fmla="*/ 1615 h 1789"/>
                <a:gd name="T104" fmla="*/ 1486 w 1642"/>
                <a:gd name="T105" fmla="*/ 1295 h 1789"/>
                <a:gd name="T106" fmla="*/ 1501 w 1642"/>
                <a:gd name="T107" fmla="*/ 1198 h 1789"/>
                <a:gd name="T108" fmla="*/ 1551 w 1642"/>
                <a:gd name="T109" fmla="*/ 866 h 1789"/>
                <a:gd name="T110" fmla="*/ 1602 w 1642"/>
                <a:gd name="T111" fmla="*/ 777 h 1789"/>
                <a:gd name="T112" fmla="*/ 1618 w 1642"/>
                <a:gd name="T113" fmla="*/ 595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42" h="1789">
                  <a:moveTo>
                    <a:pt x="1618" y="595"/>
                  </a:moveTo>
                  <a:lnTo>
                    <a:pt x="1618" y="595"/>
                  </a:lnTo>
                  <a:cubicBezTo>
                    <a:pt x="1597" y="602"/>
                    <a:pt x="1580" y="663"/>
                    <a:pt x="1572" y="681"/>
                  </a:cubicBezTo>
                  <a:lnTo>
                    <a:pt x="1572" y="681"/>
                  </a:lnTo>
                  <a:cubicBezTo>
                    <a:pt x="1556" y="713"/>
                    <a:pt x="1537" y="743"/>
                    <a:pt x="1514" y="771"/>
                  </a:cubicBezTo>
                  <a:lnTo>
                    <a:pt x="1514" y="771"/>
                  </a:lnTo>
                  <a:cubicBezTo>
                    <a:pt x="1473" y="826"/>
                    <a:pt x="1439" y="886"/>
                    <a:pt x="1397" y="941"/>
                  </a:cubicBezTo>
                  <a:lnTo>
                    <a:pt x="1397" y="941"/>
                  </a:lnTo>
                  <a:cubicBezTo>
                    <a:pt x="1397" y="928"/>
                    <a:pt x="1401" y="919"/>
                    <a:pt x="1403" y="907"/>
                  </a:cubicBezTo>
                  <a:lnTo>
                    <a:pt x="1403" y="907"/>
                  </a:lnTo>
                  <a:cubicBezTo>
                    <a:pt x="1404" y="896"/>
                    <a:pt x="1401" y="887"/>
                    <a:pt x="1401" y="875"/>
                  </a:cubicBezTo>
                  <a:lnTo>
                    <a:pt x="1401" y="875"/>
                  </a:lnTo>
                  <a:cubicBezTo>
                    <a:pt x="1402" y="833"/>
                    <a:pt x="1427" y="802"/>
                    <a:pt x="1448" y="767"/>
                  </a:cubicBezTo>
                  <a:lnTo>
                    <a:pt x="1448" y="767"/>
                  </a:lnTo>
                  <a:cubicBezTo>
                    <a:pt x="1472" y="724"/>
                    <a:pt x="1474" y="676"/>
                    <a:pt x="1493" y="632"/>
                  </a:cubicBezTo>
                  <a:lnTo>
                    <a:pt x="1493" y="632"/>
                  </a:lnTo>
                  <a:cubicBezTo>
                    <a:pt x="1495" y="627"/>
                    <a:pt x="1497" y="623"/>
                    <a:pt x="1498" y="619"/>
                  </a:cubicBezTo>
                  <a:lnTo>
                    <a:pt x="1498" y="619"/>
                  </a:lnTo>
                  <a:cubicBezTo>
                    <a:pt x="1487" y="614"/>
                    <a:pt x="1473" y="609"/>
                    <a:pt x="1466" y="603"/>
                  </a:cubicBezTo>
                  <a:lnTo>
                    <a:pt x="1466" y="603"/>
                  </a:lnTo>
                  <a:cubicBezTo>
                    <a:pt x="1454" y="594"/>
                    <a:pt x="1447" y="576"/>
                    <a:pt x="1434" y="570"/>
                  </a:cubicBezTo>
                  <a:lnTo>
                    <a:pt x="1434" y="570"/>
                  </a:lnTo>
                  <a:cubicBezTo>
                    <a:pt x="1420" y="565"/>
                    <a:pt x="1401" y="582"/>
                    <a:pt x="1392" y="575"/>
                  </a:cubicBezTo>
                  <a:lnTo>
                    <a:pt x="1392" y="575"/>
                  </a:lnTo>
                  <a:cubicBezTo>
                    <a:pt x="1385" y="570"/>
                    <a:pt x="1394" y="543"/>
                    <a:pt x="1396" y="536"/>
                  </a:cubicBezTo>
                  <a:lnTo>
                    <a:pt x="1396" y="536"/>
                  </a:lnTo>
                  <a:cubicBezTo>
                    <a:pt x="1400" y="519"/>
                    <a:pt x="1400" y="503"/>
                    <a:pt x="1403" y="486"/>
                  </a:cubicBezTo>
                  <a:lnTo>
                    <a:pt x="1403" y="486"/>
                  </a:lnTo>
                  <a:cubicBezTo>
                    <a:pt x="1405" y="476"/>
                    <a:pt x="1416" y="459"/>
                    <a:pt x="1414" y="448"/>
                  </a:cubicBezTo>
                  <a:lnTo>
                    <a:pt x="1414" y="448"/>
                  </a:lnTo>
                  <a:cubicBezTo>
                    <a:pt x="1413" y="428"/>
                    <a:pt x="1399" y="436"/>
                    <a:pt x="1384" y="431"/>
                  </a:cubicBezTo>
                  <a:lnTo>
                    <a:pt x="1384" y="431"/>
                  </a:lnTo>
                  <a:cubicBezTo>
                    <a:pt x="1370" y="426"/>
                    <a:pt x="1361" y="418"/>
                    <a:pt x="1346" y="415"/>
                  </a:cubicBezTo>
                  <a:lnTo>
                    <a:pt x="1346" y="415"/>
                  </a:lnTo>
                  <a:cubicBezTo>
                    <a:pt x="1329" y="413"/>
                    <a:pt x="1312" y="421"/>
                    <a:pt x="1304" y="407"/>
                  </a:cubicBezTo>
                  <a:lnTo>
                    <a:pt x="1304" y="407"/>
                  </a:lnTo>
                  <a:cubicBezTo>
                    <a:pt x="1297" y="395"/>
                    <a:pt x="1308" y="377"/>
                    <a:pt x="1297" y="366"/>
                  </a:cubicBezTo>
                  <a:lnTo>
                    <a:pt x="1297" y="366"/>
                  </a:lnTo>
                  <a:cubicBezTo>
                    <a:pt x="1286" y="355"/>
                    <a:pt x="1266" y="364"/>
                    <a:pt x="1251" y="363"/>
                  </a:cubicBezTo>
                  <a:lnTo>
                    <a:pt x="1251" y="363"/>
                  </a:lnTo>
                  <a:cubicBezTo>
                    <a:pt x="1235" y="361"/>
                    <a:pt x="1225" y="349"/>
                    <a:pt x="1209" y="350"/>
                  </a:cubicBezTo>
                  <a:lnTo>
                    <a:pt x="1209" y="350"/>
                  </a:lnTo>
                  <a:cubicBezTo>
                    <a:pt x="1194" y="350"/>
                    <a:pt x="1182" y="360"/>
                    <a:pt x="1165" y="359"/>
                  </a:cubicBezTo>
                  <a:lnTo>
                    <a:pt x="1165" y="359"/>
                  </a:lnTo>
                  <a:cubicBezTo>
                    <a:pt x="1148" y="358"/>
                    <a:pt x="1141" y="352"/>
                    <a:pt x="1128" y="342"/>
                  </a:cubicBezTo>
                  <a:lnTo>
                    <a:pt x="1128" y="342"/>
                  </a:lnTo>
                  <a:cubicBezTo>
                    <a:pt x="1095" y="315"/>
                    <a:pt x="1047" y="305"/>
                    <a:pt x="1007" y="298"/>
                  </a:cubicBezTo>
                  <a:lnTo>
                    <a:pt x="1007" y="298"/>
                  </a:lnTo>
                  <a:cubicBezTo>
                    <a:pt x="996" y="296"/>
                    <a:pt x="984" y="293"/>
                    <a:pt x="973" y="290"/>
                  </a:cubicBezTo>
                  <a:lnTo>
                    <a:pt x="973" y="290"/>
                  </a:lnTo>
                  <a:cubicBezTo>
                    <a:pt x="964" y="290"/>
                    <a:pt x="956" y="290"/>
                    <a:pt x="949" y="289"/>
                  </a:cubicBezTo>
                  <a:lnTo>
                    <a:pt x="949" y="289"/>
                  </a:lnTo>
                  <a:cubicBezTo>
                    <a:pt x="929" y="285"/>
                    <a:pt x="910" y="281"/>
                    <a:pt x="892" y="279"/>
                  </a:cubicBezTo>
                  <a:lnTo>
                    <a:pt x="892" y="279"/>
                  </a:lnTo>
                  <a:cubicBezTo>
                    <a:pt x="872" y="277"/>
                    <a:pt x="857" y="268"/>
                    <a:pt x="838" y="266"/>
                  </a:cubicBezTo>
                  <a:lnTo>
                    <a:pt x="838" y="266"/>
                  </a:lnTo>
                  <a:cubicBezTo>
                    <a:pt x="821" y="264"/>
                    <a:pt x="806" y="262"/>
                    <a:pt x="791" y="260"/>
                  </a:cubicBezTo>
                  <a:lnTo>
                    <a:pt x="791" y="260"/>
                  </a:lnTo>
                  <a:cubicBezTo>
                    <a:pt x="752" y="254"/>
                    <a:pt x="730" y="218"/>
                    <a:pt x="717" y="186"/>
                  </a:cubicBezTo>
                  <a:lnTo>
                    <a:pt x="717" y="186"/>
                  </a:lnTo>
                  <a:cubicBezTo>
                    <a:pt x="711" y="173"/>
                    <a:pt x="701" y="158"/>
                    <a:pt x="692" y="146"/>
                  </a:cubicBezTo>
                  <a:lnTo>
                    <a:pt x="692" y="146"/>
                  </a:lnTo>
                  <a:cubicBezTo>
                    <a:pt x="684" y="138"/>
                    <a:pt x="673" y="133"/>
                    <a:pt x="665" y="127"/>
                  </a:cubicBezTo>
                  <a:lnTo>
                    <a:pt x="665" y="127"/>
                  </a:lnTo>
                  <a:cubicBezTo>
                    <a:pt x="664" y="126"/>
                    <a:pt x="662" y="125"/>
                    <a:pt x="660" y="125"/>
                  </a:cubicBezTo>
                  <a:lnTo>
                    <a:pt x="660" y="125"/>
                  </a:lnTo>
                  <a:cubicBezTo>
                    <a:pt x="633" y="135"/>
                    <a:pt x="626" y="109"/>
                    <a:pt x="603" y="96"/>
                  </a:cubicBezTo>
                  <a:lnTo>
                    <a:pt x="603" y="96"/>
                  </a:lnTo>
                  <a:cubicBezTo>
                    <a:pt x="569" y="75"/>
                    <a:pt x="572" y="122"/>
                    <a:pt x="543" y="119"/>
                  </a:cubicBezTo>
                  <a:lnTo>
                    <a:pt x="543" y="119"/>
                  </a:lnTo>
                  <a:cubicBezTo>
                    <a:pt x="533" y="139"/>
                    <a:pt x="528" y="151"/>
                    <a:pt x="502" y="141"/>
                  </a:cubicBezTo>
                  <a:lnTo>
                    <a:pt x="502" y="141"/>
                  </a:lnTo>
                  <a:cubicBezTo>
                    <a:pt x="496" y="138"/>
                    <a:pt x="483" y="134"/>
                    <a:pt x="482" y="125"/>
                  </a:cubicBezTo>
                  <a:lnTo>
                    <a:pt x="482" y="125"/>
                  </a:lnTo>
                  <a:cubicBezTo>
                    <a:pt x="482" y="109"/>
                    <a:pt x="495" y="118"/>
                    <a:pt x="504" y="112"/>
                  </a:cubicBezTo>
                  <a:lnTo>
                    <a:pt x="504" y="112"/>
                  </a:lnTo>
                  <a:cubicBezTo>
                    <a:pt x="527" y="97"/>
                    <a:pt x="508" y="77"/>
                    <a:pt x="508" y="57"/>
                  </a:cubicBezTo>
                  <a:lnTo>
                    <a:pt x="508" y="57"/>
                  </a:lnTo>
                  <a:cubicBezTo>
                    <a:pt x="508" y="35"/>
                    <a:pt x="526" y="24"/>
                    <a:pt x="522" y="0"/>
                  </a:cubicBezTo>
                  <a:lnTo>
                    <a:pt x="522" y="0"/>
                  </a:lnTo>
                  <a:cubicBezTo>
                    <a:pt x="479" y="6"/>
                    <a:pt x="437" y="11"/>
                    <a:pt x="400" y="34"/>
                  </a:cubicBezTo>
                  <a:lnTo>
                    <a:pt x="400" y="34"/>
                  </a:lnTo>
                  <a:cubicBezTo>
                    <a:pt x="366" y="55"/>
                    <a:pt x="338" y="80"/>
                    <a:pt x="299" y="92"/>
                  </a:cubicBezTo>
                  <a:lnTo>
                    <a:pt x="299" y="92"/>
                  </a:lnTo>
                  <a:cubicBezTo>
                    <a:pt x="274" y="99"/>
                    <a:pt x="215" y="105"/>
                    <a:pt x="191" y="93"/>
                  </a:cubicBezTo>
                  <a:lnTo>
                    <a:pt x="191" y="93"/>
                  </a:lnTo>
                  <a:lnTo>
                    <a:pt x="191" y="93"/>
                  </a:lnTo>
                  <a:cubicBezTo>
                    <a:pt x="187" y="94"/>
                    <a:pt x="182" y="94"/>
                    <a:pt x="177" y="94"/>
                  </a:cubicBezTo>
                  <a:lnTo>
                    <a:pt x="177" y="94"/>
                  </a:lnTo>
                  <a:cubicBezTo>
                    <a:pt x="113" y="94"/>
                    <a:pt x="133" y="162"/>
                    <a:pt x="136" y="202"/>
                  </a:cubicBezTo>
                  <a:lnTo>
                    <a:pt x="136" y="202"/>
                  </a:lnTo>
                  <a:cubicBezTo>
                    <a:pt x="138" y="242"/>
                    <a:pt x="139" y="282"/>
                    <a:pt x="141" y="322"/>
                  </a:cubicBezTo>
                  <a:lnTo>
                    <a:pt x="141" y="322"/>
                  </a:lnTo>
                  <a:cubicBezTo>
                    <a:pt x="142" y="364"/>
                    <a:pt x="149" y="378"/>
                    <a:pt x="114" y="403"/>
                  </a:cubicBezTo>
                  <a:lnTo>
                    <a:pt x="114" y="403"/>
                  </a:lnTo>
                  <a:cubicBezTo>
                    <a:pt x="67" y="435"/>
                    <a:pt x="15" y="481"/>
                    <a:pt x="8" y="541"/>
                  </a:cubicBezTo>
                  <a:lnTo>
                    <a:pt x="8" y="541"/>
                  </a:lnTo>
                  <a:cubicBezTo>
                    <a:pt x="7" y="557"/>
                    <a:pt x="0" y="582"/>
                    <a:pt x="10" y="597"/>
                  </a:cubicBezTo>
                  <a:lnTo>
                    <a:pt x="10" y="597"/>
                  </a:lnTo>
                  <a:cubicBezTo>
                    <a:pt x="19" y="610"/>
                    <a:pt x="42" y="615"/>
                    <a:pt x="52" y="629"/>
                  </a:cubicBezTo>
                  <a:lnTo>
                    <a:pt x="52" y="629"/>
                  </a:lnTo>
                  <a:cubicBezTo>
                    <a:pt x="66" y="650"/>
                    <a:pt x="58" y="662"/>
                    <a:pt x="46" y="680"/>
                  </a:cubicBezTo>
                  <a:lnTo>
                    <a:pt x="46" y="680"/>
                  </a:lnTo>
                  <a:cubicBezTo>
                    <a:pt x="33" y="700"/>
                    <a:pt x="31" y="711"/>
                    <a:pt x="28" y="736"/>
                  </a:cubicBezTo>
                  <a:lnTo>
                    <a:pt x="28" y="736"/>
                  </a:lnTo>
                  <a:cubicBezTo>
                    <a:pt x="24" y="777"/>
                    <a:pt x="22" y="819"/>
                    <a:pt x="16" y="860"/>
                  </a:cubicBezTo>
                  <a:lnTo>
                    <a:pt x="16" y="860"/>
                  </a:lnTo>
                  <a:cubicBezTo>
                    <a:pt x="13" y="875"/>
                    <a:pt x="10" y="903"/>
                    <a:pt x="18" y="918"/>
                  </a:cubicBezTo>
                  <a:lnTo>
                    <a:pt x="18" y="918"/>
                  </a:lnTo>
                  <a:cubicBezTo>
                    <a:pt x="27" y="931"/>
                    <a:pt x="54" y="939"/>
                    <a:pt x="67" y="951"/>
                  </a:cubicBezTo>
                  <a:lnTo>
                    <a:pt x="67" y="951"/>
                  </a:lnTo>
                  <a:cubicBezTo>
                    <a:pt x="85" y="966"/>
                    <a:pt x="91" y="977"/>
                    <a:pt x="114" y="982"/>
                  </a:cubicBezTo>
                  <a:lnTo>
                    <a:pt x="114" y="982"/>
                  </a:lnTo>
                  <a:cubicBezTo>
                    <a:pt x="134" y="986"/>
                    <a:pt x="151" y="988"/>
                    <a:pt x="170" y="993"/>
                  </a:cubicBezTo>
                  <a:lnTo>
                    <a:pt x="170" y="993"/>
                  </a:lnTo>
                  <a:cubicBezTo>
                    <a:pt x="189" y="999"/>
                    <a:pt x="204" y="1006"/>
                    <a:pt x="223" y="1007"/>
                  </a:cubicBezTo>
                  <a:lnTo>
                    <a:pt x="223" y="1007"/>
                  </a:lnTo>
                  <a:cubicBezTo>
                    <a:pt x="244" y="1008"/>
                    <a:pt x="260" y="998"/>
                    <a:pt x="276" y="1015"/>
                  </a:cubicBezTo>
                  <a:lnTo>
                    <a:pt x="276" y="1015"/>
                  </a:lnTo>
                  <a:cubicBezTo>
                    <a:pt x="286" y="1026"/>
                    <a:pt x="297" y="1048"/>
                    <a:pt x="307" y="1061"/>
                  </a:cubicBezTo>
                  <a:lnTo>
                    <a:pt x="307" y="1061"/>
                  </a:lnTo>
                  <a:cubicBezTo>
                    <a:pt x="318" y="1076"/>
                    <a:pt x="330" y="1093"/>
                    <a:pt x="340" y="1109"/>
                  </a:cubicBezTo>
                  <a:lnTo>
                    <a:pt x="340" y="1109"/>
                  </a:lnTo>
                  <a:cubicBezTo>
                    <a:pt x="352" y="1130"/>
                    <a:pt x="363" y="1136"/>
                    <a:pt x="383" y="1149"/>
                  </a:cubicBezTo>
                  <a:lnTo>
                    <a:pt x="383" y="1149"/>
                  </a:lnTo>
                  <a:cubicBezTo>
                    <a:pt x="405" y="1163"/>
                    <a:pt x="401" y="1171"/>
                    <a:pt x="414" y="1192"/>
                  </a:cubicBezTo>
                  <a:lnTo>
                    <a:pt x="414" y="1192"/>
                  </a:lnTo>
                  <a:cubicBezTo>
                    <a:pt x="435" y="1225"/>
                    <a:pt x="479" y="1229"/>
                    <a:pt x="502" y="1258"/>
                  </a:cubicBezTo>
                  <a:lnTo>
                    <a:pt x="502" y="1258"/>
                  </a:lnTo>
                  <a:cubicBezTo>
                    <a:pt x="515" y="1275"/>
                    <a:pt x="514" y="1294"/>
                    <a:pt x="518" y="1314"/>
                  </a:cubicBezTo>
                  <a:lnTo>
                    <a:pt x="518" y="1314"/>
                  </a:lnTo>
                  <a:cubicBezTo>
                    <a:pt x="520" y="1326"/>
                    <a:pt x="527" y="1324"/>
                    <a:pt x="525" y="1336"/>
                  </a:cubicBezTo>
                  <a:lnTo>
                    <a:pt x="525" y="1336"/>
                  </a:lnTo>
                  <a:cubicBezTo>
                    <a:pt x="522" y="1346"/>
                    <a:pt x="509" y="1351"/>
                    <a:pt x="506" y="1361"/>
                  </a:cubicBezTo>
                  <a:lnTo>
                    <a:pt x="506" y="1361"/>
                  </a:lnTo>
                  <a:cubicBezTo>
                    <a:pt x="500" y="1373"/>
                    <a:pt x="504" y="1387"/>
                    <a:pt x="504" y="1400"/>
                  </a:cubicBezTo>
                  <a:lnTo>
                    <a:pt x="504" y="1400"/>
                  </a:lnTo>
                  <a:cubicBezTo>
                    <a:pt x="505" y="1403"/>
                    <a:pt x="505" y="1405"/>
                    <a:pt x="505" y="1407"/>
                  </a:cubicBezTo>
                  <a:lnTo>
                    <a:pt x="505" y="1407"/>
                  </a:lnTo>
                  <a:cubicBezTo>
                    <a:pt x="508" y="1434"/>
                    <a:pt x="512" y="1460"/>
                    <a:pt x="526" y="1483"/>
                  </a:cubicBezTo>
                  <a:lnTo>
                    <a:pt x="526" y="1483"/>
                  </a:lnTo>
                  <a:cubicBezTo>
                    <a:pt x="535" y="1500"/>
                    <a:pt x="544" y="1520"/>
                    <a:pt x="543" y="1540"/>
                  </a:cubicBezTo>
                  <a:lnTo>
                    <a:pt x="543" y="1540"/>
                  </a:lnTo>
                  <a:cubicBezTo>
                    <a:pt x="542" y="1562"/>
                    <a:pt x="527" y="1563"/>
                    <a:pt x="518" y="1581"/>
                  </a:cubicBezTo>
                  <a:lnTo>
                    <a:pt x="518" y="1581"/>
                  </a:lnTo>
                  <a:cubicBezTo>
                    <a:pt x="498" y="1622"/>
                    <a:pt x="545" y="1651"/>
                    <a:pt x="557" y="1685"/>
                  </a:cubicBezTo>
                  <a:lnTo>
                    <a:pt x="557" y="1685"/>
                  </a:lnTo>
                  <a:cubicBezTo>
                    <a:pt x="564" y="1702"/>
                    <a:pt x="561" y="1723"/>
                    <a:pt x="579" y="1736"/>
                  </a:cubicBezTo>
                  <a:lnTo>
                    <a:pt x="579" y="1736"/>
                  </a:lnTo>
                  <a:cubicBezTo>
                    <a:pt x="595" y="1748"/>
                    <a:pt x="618" y="1743"/>
                    <a:pt x="637" y="1747"/>
                  </a:cubicBezTo>
                  <a:lnTo>
                    <a:pt x="637" y="1747"/>
                  </a:lnTo>
                  <a:cubicBezTo>
                    <a:pt x="662" y="1753"/>
                    <a:pt x="671" y="1770"/>
                    <a:pt x="679" y="1788"/>
                  </a:cubicBezTo>
                  <a:lnTo>
                    <a:pt x="1513" y="1711"/>
                  </a:lnTo>
                  <a:lnTo>
                    <a:pt x="1513" y="1711"/>
                  </a:lnTo>
                  <a:cubicBezTo>
                    <a:pt x="1512" y="1679"/>
                    <a:pt x="1514" y="1648"/>
                    <a:pt x="1511" y="1615"/>
                  </a:cubicBezTo>
                  <a:lnTo>
                    <a:pt x="1511" y="1615"/>
                  </a:lnTo>
                  <a:cubicBezTo>
                    <a:pt x="1504" y="1539"/>
                    <a:pt x="1452" y="1475"/>
                    <a:pt x="1458" y="1396"/>
                  </a:cubicBezTo>
                  <a:lnTo>
                    <a:pt x="1458" y="1396"/>
                  </a:lnTo>
                  <a:cubicBezTo>
                    <a:pt x="1461" y="1360"/>
                    <a:pt x="1475" y="1329"/>
                    <a:pt x="1486" y="1295"/>
                  </a:cubicBezTo>
                  <a:lnTo>
                    <a:pt x="1486" y="1295"/>
                  </a:lnTo>
                  <a:cubicBezTo>
                    <a:pt x="1497" y="1264"/>
                    <a:pt x="1499" y="1231"/>
                    <a:pt x="1501" y="1198"/>
                  </a:cubicBezTo>
                  <a:lnTo>
                    <a:pt x="1501" y="1198"/>
                  </a:lnTo>
                  <a:cubicBezTo>
                    <a:pt x="1504" y="1124"/>
                    <a:pt x="1529" y="1056"/>
                    <a:pt x="1537" y="982"/>
                  </a:cubicBezTo>
                  <a:lnTo>
                    <a:pt x="1537" y="982"/>
                  </a:lnTo>
                  <a:cubicBezTo>
                    <a:pt x="1540" y="943"/>
                    <a:pt x="1539" y="903"/>
                    <a:pt x="1551" y="866"/>
                  </a:cubicBezTo>
                  <a:lnTo>
                    <a:pt x="1551" y="866"/>
                  </a:lnTo>
                  <a:cubicBezTo>
                    <a:pt x="1561" y="832"/>
                    <a:pt x="1583" y="807"/>
                    <a:pt x="1602" y="777"/>
                  </a:cubicBezTo>
                  <a:lnTo>
                    <a:pt x="1602" y="777"/>
                  </a:lnTo>
                  <a:cubicBezTo>
                    <a:pt x="1625" y="741"/>
                    <a:pt x="1637" y="700"/>
                    <a:pt x="1638" y="657"/>
                  </a:cubicBezTo>
                  <a:lnTo>
                    <a:pt x="1638" y="657"/>
                  </a:lnTo>
                  <a:cubicBezTo>
                    <a:pt x="1639" y="645"/>
                    <a:pt x="1641" y="587"/>
                    <a:pt x="1618" y="595"/>
                  </a:cubicBezTo>
                </a:path>
              </a:pathLst>
            </a:custGeom>
            <a:solidFill>
              <a:schemeClr val="accent2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1" name="Freeform 48">
              <a:extLst>
                <a:ext uri="{FF2B5EF4-FFF2-40B4-BE49-F238E27FC236}">
                  <a16:creationId xmlns:a16="http://schemas.microsoft.com/office/drawing/2014/main" id="{A8AEF0FF-AFD0-5A4E-AB98-1086BAFFC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2838" y="4421266"/>
              <a:ext cx="1676336" cy="2796773"/>
            </a:xfrm>
            <a:custGeom>
              <a:avLst/>
              <a:gdLst>
                <a:gd name="T0" fmla="*/ 2549 w 2568"/>
                <a:gd name="T1" fmla="*/ 3686 h 4280"/>
                <a:gd name="T2" fmla="*/ 2506 w 2568"/>
                <a:gd name="T3" fmla="*/ 3627 h 4280"/>
                <a:gd name="T4" fmla="*/ 2489 w 2568"/>
                <a:gd name="T5" fmla="*/ 3549 h 4280"/>
                <a:gd name="T6" fmla="*/ 2480 w 2568"/>
                <a:gd name="T7" fmla="*/ 3500 h 4280"/>
                <a:gd name="T8" fmla="*/ 1145 w 2568"/>
                <a:gd name="T9" fmla="*/ 1401 h 4280"/>
                <a:gd name="T10" fmla="*/ 205 w 2568"/>
                <a:gd name="T11" fmla="*/ 105 h 4280"/>
                <a:gd name="T12" fmla="*/ 190 w 2568"/>
                <a:gd name="T13" fmla="*/ 210 h 4280"/>
                <a:gd name="T14" fmla="*/ 134 w 2568"/>
                <a:gd name="T15" fmla="*/ 403 h 4280"/>
                <a:gd name="T16" fmla="*/ 121 w 2568"/>
                <a:gd name="T17" fmla="*/ 464 h 4280"/>
                <a:gd name="T18" fmla="*/ 37 w 2568"/>
                <a:gd name="T19" fmla="*/ 682 h 4280"/>
                <a:gd name="T20" fmla="*/ 98 w 2568"/>
                <a:gd name="T21" fmla="*/ 890 h 4280"/>
                <a:gd name="T22" fmla="*/ 80 w 2568"/>
                <a:gd name="T23" fmla="*/ 1195 h 4280"/>
                <a:gd name="T24" fmla="*/ 65 w 2568"/>
                <a:gd name="T25" fmla="*/ 1289 h 4280"/>
                <a:gd name="T26" fmla="*/ 174 w 2568"/>
                <a:gd name="T27" fmla="*/ 1542 h 4280"/>
                <a:gd name="T28" fmla="*/ 146 w 2568"/>
                <a:gd name="T29" fmla="*/ 1650 h 4280"/>
                <a:gd name="T30" fmla="*/ 242 w 2568"/>
                <a:gd name="T31" fmla="*/ 1707 h 4280"/>
                <a:gd name="T32" fmla="*/ 274 w 2568"/>
                <a:gd name="T33" fmla="*/ 1752 h 4280"/>
                <a:gd name="T34" fmla="*/ 230 w 2568"/>
                <a:gd name="T35" fmla="*/ 1859 h 4280"/>
                <a:gd name="T36" fmla="*/ 262 w 2568"/>
                <a:gd name="T37" fmla="*/ 2053 h 4280"/>
                <a:gd name="T38" fmla="*/ 372 w 2568"/>
                <a:gd name="T39" fmla="*/ 2200 h 4280"/>
                <a:gd name="T40" fmla="*/ 319 w 2568"/>
                <a:gd name="T41" fmla="*/ 2215 h 4280"/>
                <a:gd name="T42" fmla="*/ 365 w 2568"/>
                <a:gd name="T43" fmla="*/ 2501 h 4280"/>
                <a:gd name="T44" fmla="*/ 397 w 2568"/>
                <a:gd name="T45" fmla="*/ 2624 h 4280"/>
                <a:gd name="T46" fmla="*/ 475 w 2568"/>
                <a:gd name="T47" fmla="*/ 2751 h 4280"/>
                <a:gd name="T48" fmla="*/ 534 w 2568"/>
                <a:gd name="T49" fmla="*/ 2874 h 4280"/>
                <a:gd name="T50" fmla="*/ 507 w 2568"/>
                <a:gd name="T51" fmla="*/ 2927 h 4280"/>
                <a:gd name="T52" fmla="*/ 540 w 2568"/>
                <a:gd name="T53" fmla="*/ 2912 h 4280"/>
                <a:gd name="T54" fmla="*/ 558 w 2568"/>
                <a:gd name="T55" fmla="*/ 3048 h 4280"/>
                <a:gd name="T56" fmla="*/ 539 w 2568"/>
                <a:gd name="T57" fmla="*/ 3123 h 4280"/>
                <a:gd name="T58" fmla="*/ 630 w 2568"/>
                <a:gd name="T59" fmla="*/ 3241 h 4280"/>
                <a:gd name="T60" fmla="*/ 782 w 2568"/>
                <a:gd name="T61" fmla="*/ 3298 h 4280"/>
                <a:gd name="T62" fmla="*/ 958 w 2568"/>
                <a:gd name="T63" fmla="*/ 3412 h 4280"/>
                <a:gd name="T64" fmla="*/ 1051 w 2568"/>
                <a:gd name="T65" fmla="*/ 3503 h 4280"/>
                <a:gd name="T66" fmla="*/ 1209 w 2568"/>
                <a:gd name="T67" fmla="*/ 3657 h 4280"/>
                <a:gd name="T68" fmla="*/ 1318 w 2568"/>
                <a:gd name="T69" fmla="*/ 3731 h 4280"/>
                <a:gd name="T70" fmla="*/ 1450 w 2568"/>
                <a:gd name="T71" fmla="*/ 4119 h 4280"/>
                <a:gd name="T72" fmla="*/ 1508 w 2568"/>
                <a:gd name="T73" fmla="*/ 4126 h 4280"/>
                <a:gd name="T74" fmla="*/ 1489 w 2568"/>
                <a:gd name="T75" fmla="*/ 4203 h 4280"/>
                <a:gd name="T76" fmla="*/ 1586 w 2568"/>
                <a:gd name="T77" fmla="*/ 4213 h 4280"/>
                <a:gd name="T78" fmla="*/ 2216 w 2568"/>
                <a:gd name="T79" fmla="*/ 4272 h 4280"/>
                <a:gd name="T80" fmla="*/ 2304 w 2568"/>
                <a:gd name="T81" fmla="*/ 4270 h 4280"/>
                <a:gd name="T82" fmla="*/ 2369 w 2568"/>
                <a:gd name="T83" fmla="*/ 4199 h 4280"/>
                <a:gd name="T84" fmla="*/ 2348 w 2568"/>
                <a:gd name="T85" fmla="*/ 4190 h 4280"/>
                <a:gd name="T86" fmla="*/ 2320 w 2568"/>
                <a:gd name="T87" fmla="*/ 4172 h 4280"/>
                <a:gd name="T88" fmla="*/ 2299 w 2568"/>
                <a:gd name="T89" fmla="*/ 4093 h 4280"/>
                <a:gd name="T90" fmla="*/ 2363 w 2568"/>
                <a:gd name="T91" fmla="*/ 4045 h 4280"/>
                <a:gd name="T92" fmla="*/ 2419 w 2568"/>
                <a:gd name="T93" fmla="*/ 3961 h 4280"/>
                <a:gd name="T94" fmla="*/ 2420 w 2568"/>
                <a:gd name="T95" fmla="*/ 3897 h 4280"/>
                <a:gd name="T96" fmla="*/ 2420 w 2568"/>
                <a:gd name="T97" fmla="*/ 3860 h 4280"/>
                <a:gd name="T98" fmla="*/ 2451 w 2568"/>
                <a:gd name="T99" fmla="*/ 3798 h 4280"/>
                <a:gd name="T100" fmla="*/ 2540 w 2568"/>
                <a:gd name="T101" fmla="*/ 3764 h 4280"/>
                <a:gd name="T102" fmla="*/ 2563 w 2568"/>
                <a:gd name="T103" fmla="*/ 3734 h 4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8" h="4280">
                  <a:moveTo>
                    <a:pt x="2552" y="3694"/>
                  </a:moveTo>
                  <a:lnTo>
                    <a:pt x="2552" y="3694"/>
                  </a:lnTo>
                  <a:cubicBezTo>
                    <a:pt x="2552" y="3693"/>
                    <a:pt x="2552" y="3693"/>
                    <a:pt x="2552" y="3692"/>
                  </a:cubicBezTo>
                  <a:lnTo>
                    <a:pt x="2552" y="3692"/>
                  </a:lnTo>
                  <a:cubicBezTo>
                    <a:pt x="2551" y="3690"/>
                    <a:pt x="2550" y="3688"/>
                    <a:pt x="2549" y="3686"/>
                  </a:cubicBezTo>
                  <a:lnTo>
                    <a:pt x="2549" y="3686"/>
                  </a:lnTo>
                  <a:cubicBezTo>
                    <a:pt x="2543" y="3676"/>
                    <a:pt x="2536" y="3668"/>
                    <a:pt x="2531" y="3659"/>
                  </a:cubicBezTo>
                  <a:lnTo>
                    <a:pt x="2531" y="3659"/>
                  </a:lnTo>
                  <a:cubicBezTo>
                    <a:pt x="2525" y="3650"/>
                    <a:pt x="2517" y="3628"/>
                    <a:pt x="2506" y="3627"/>
                  </a:cubicBezTo>
                  <a:lnTo>
                    <a:pt x="2506" y="3627"/>
                  </a:lnTo>
                  <a:cubicBezTo>
                    <a:pt x="2491" y="3621"/>
                    <a:pt x="2481" y="3611"/>
                    <a:pt x="2477" y="3594"/>
                  </a:cubicBezTo>
                  <a:lnTo>
                    <a:pt x="2477" y="3594"/>
                  </a:lnTo>
                  <a:cubicBezTo>
                    <a:pt x="2474" y="3583"/>
                    <a:pt x="2477" y="3583"/>
                    <a:pt x="2483" y="3574"/>
                  </a:cubicBezTo>
                  <a:lnTo>
                    <a:pt x="2483" y="3574"/>
                  </a:lnTo>
                  <a:cubicBezTo>
                    <a:pt x="2489" y="3566"/>
                    <a:pt x="2487" y="3556"/>
                    <a:pt x="2489" y="3549"/>
                  </a:cubicBezTo>
                  <a:lnTo>
                    <a:pt x="2489" y="3549"/>
                  </a:lnTo>
                  <a:cubicBezTo>
                    <a:pt x="2491" y="3542"/>
                    <a:pt x="2491" y="3534"/>
                    <a:pt x="2489" y="3529"/>
                  </a:cubicBezTo>
                  <a:lnTo>
                    <a:pt x="2489" y="3529"/>
                  </a:lnTo>
                  <a:cubicBezTo>
                    <a:pt x="2485" y="3520"/>
                    <a:pt x="2477" y="3510"/>
                    <a:pt x="2480" y="3500"/>
                  </a:cubicBezTo>
                  <a:lnTo>
                    <a:pt x="2480" y="3500"/>
                  </a:lnTo>
                  <a:cubicBezTo>
                    <a:pt x="2484" y="3480"/>
                    <a:pt x="2484" y="3475"/>
                    <a:pt x="2481" y="3457"/>
                  </a:cubicBezTo>
                  <a:lnTo>
                    <a:pt x="2481" y="3457"/>
                  </a:lnTo>
                  <a:cubicBezTo>
                    <a:pt x="2479" y="3445"/>
                    <a:pt x="2482" y="3433"/>
                    <a:pt x="2484" y="3422"/>
                  </a:cubicBezTo>
                  <a:lnTo>
                    <a:pt x="1110" y="1506"/>
                  </a:lnTo>
                  <a:lnTo>
                    <a:pt x="1145" y="1401"/>
                  </a:lnTo>
                  <a:lnTo>
                    <a:pt x="1409" y="333"/>
                  </a:lnTo>
                  <a:lnTo>
                    <a:pt x="1409" y="333"/>
                  </a:lnTo>
                  <a:cubicBezTo>
                    <a:pt x="818" y="189"/>
                    <a:pt x="387" y="57"/>
                    <a:pt x="210" y="0"/>
                  </a:cubicBezTo>
                  <a:lnTo>
                    <a:pt x="210" y="0"/>
                  </a:lnTo>
                  <a:cubicBezTo>
                    <a:pt x="212" y="34"/>
                    <a:pt x="203" y="70"/>
                    <a:pt x="205" y="105"/>
                  </a:cubicBezTo>
                  <a:lnTo>
                    <a:pt x="205" y="105"/>
                  </a:lnTo>
                  <a:cubicBezTo>
                    <a:pt x="206" y="125"/>
                    <a:pt x="211" y="147"/>
                    <a:pt x="208" y="168"/>
                  </a:cubicBezTo>
                  <a:lnTo>
                    <a:pt x="208" y="168"/>
                  </a:lnTo>
                  <a:cubicBezTo>
                    <a:pt x="205" y="183"/>
                    <a:pt x="195" y="195"/>
                    <a:pt x="190" y="210"/>
                  </a:cubicBezTo>
                  <a:lnTo>
                    <a:pt x="190" y="210"/>
                  </a:lnTo>
                  <a:cubicBezTo>
                    <a:pt x="177" y="242"/>
                    <a:pt x="184" y="277"/>
                    <a:pt x="168" y="308"/>
                  </a:cubicBezTo>
                  <a:lnTo>
                    <a:pt x="168" y="308"/>
                  </a:lnTo>
                  <a:cubicBezTo>
                    <a:pt x="159" y="326"/>
                    <a:pt x="149" y="339"/>
                    <a:pt x="147" y="359"/>
                  </a:cubicBezTo>
                  <a:lnTo>
                    <a:pt x="147" y="359"/>
                  </a:lnTo>
                  <a:cubicBezTo>
                    <a:pt x="144" y="377"/>
                    <a:pt x="148" y="389"/>
                    <a:pt x="134" y="403"/>
                  </a:cubicBezTo>
                  <a:lnTo>
                    <a:pt x="134" y="403"/>
                  </a:lnTo>
                  <a:cubicBezTo>
                    <a:pt x="124" y="412"/>
                    <a:pt x="105" y="410"/>
                    <a:pt x="106" y="427"/>
                  </a:cubicBezTo>
                  <a:lnTo>
                    <a:pt x="106" y="427"/>
                  </a:lnTo>
                  <a:cubicBezTo>
                    <a:pt x="107" y="441"/>
                    <a:pt x="128" y="447"/>
                    <a:pt x="121" y="464"/>
                  </a:cubicBezTo>
                  <a:lnTo>
                    <a:pt x="121" y="464"/>
                  </a:lnTo>
                  <a:cubicBezTo>
                    <a:pt x="110" y="487"/>
                    <a:pt x="58" y="477"/>
                    <a:pt x="40" y="499"/>
                  </a:cubicBezTo>
                  <a:lnTo>
                    <a:pt x="40" y="499"/>
                  </a:lnTo>
                  <a:cubicBezTo>
                    <a:pt x="24" y="519"/>
                    <a:pt x="6" y="566"/>
                    <a:pt x="3" y="591"/>
                  </a:cubicBezTo>
                  <a:lnTo>
                    <a:pt x="3" y="591"/>
                  </a:lnTo>
                  <a:cubicBezTo>
                    <a:pt x="0" y="621"/>
                    <a:pt x="26" y="653"/>
                    <a:pt x="37" y="682"/>
                  </a:cubicBezTo>
                  <a:lnTo>
                    <a:pt x="37" y="682"/>
                  </a:lnTo>
                  <a:cubicBezTo>
                    <a:pt x="52" y="717"/>
                    <a:pt x="52" y="759"/>
                    <a:pt x="70" y="792"/>
                  </a:cubicBezTo>
                  <a:lnTo>
                    <a:pt x="70" y="792"/>
                  </a:lnTo>
                  <a:cubicBezTo>
                    <a:pt x="90" y="828"/>
                    <a:pt x="100" y="848"/>
                    <a:pt x="98" y="890"/>
                  </a:cubicBezTo>
                  <a:lnTo>
                    <a:pt x="98" y="890"/>
                  </a:lnTo>
                  <a:cubicBezTo>
                    <a:pt x="95" y="928"/>
                    <a:pt x="95" y="965"/>
                    <a:pt x="85" y="1002"/>
                  </a:cubicBezTo>
                  <a:lnTo>
                    <a:pt x="85" y="1002"/>
                  </a:lnTo>
                  <a:cubicBezTo>
                    <a:pt x="78" y="1033"/>
                    <a:pt x="50" y="1065"/>
                    <a:pt x="57" y="1097"/>
                  </a:cubicBezTo>
                  <a:lnTo>
                    <a:pt x="57" y="1097"/>
                  </a:lnTo>
                  <a:cubicBezTo>
                    <a:pt x="65" y="1129"/>
                    <a:pt x="80" y="1161"/>
                    <a:pt x="80" y="1195"/>
                  </a:cubicBezTo>
                  <a:lnTo>
                    <a:pt x="80" y="1195"/>
                  </a:lnTo>
                  <a:cubicBezTo>
                    <a:pt x="79" y="1217"/>
                    <a:pt x="61" y="1228"/>
                    <a:pt x="55" y="1246"/>
                  </a:cubicBezTo>
                  <a:lnTo>
                    <a:pt x="55" y="1246"/>
                  </a:lnTo>
                  <a:cubicBezTo>
                    <a:pt x="50" y="1264"/>
                    <a:pt x="58" y="1274"/>
                    <a:pt x="65" y="1289"/>
                  </a:cubicBezTo>
                  <a:lnTo>
                    <a:pt x="65" y="1289"/>
                  </a:lnTo>
                  <a:cubicBezTo>
                    <a:pt x="85" y="1330"/>
                    <a:pt x="106" y="1372"/>
                    <a:pt x="122" y="1415"/>
                  </a:cubicBezTo>
                  <a:lnTo>
                    <a:pt x="122" y="1415"/>
                  </a:lnTo>
                  <a:cubicBezTo>
                    <a:pt x="130" y="1435"/>
                    <a:pt x="144" y="1456"/>
                    <a:pt x="156" y="1475"/>
                  </a:cubicBezTo>
                  <a:lnTo>
                    <a:pt x="156" y="1475"/>
                  </a:lnTo>
                  <a:cubicBezTo>
                    <a:pt x="171" y="1500"/>
                    <a:pt x="174" y="1513"/>
                    <a:pt x="174" y="1542"/>
                  </a:cubicBezTo>
                  <a:lnTo>
                    <a:pt x="174" y="1542"/>
                  </a:lnTo>
                  <a:cubicBezTo>
                    <a:pt x="174" y="1568"/>
                    <a:pt x="173" y="1584"/>
                    <a:pt x="156" y="1605"/>
                  </a:cubicBezTo>
                  <a:lnTo>
                    <a:pt x="156" y="1605"/>
                  </a:lnTo>
                  <a:cubicBezTo>
                    <a:pt x="143" y="1621"/>
                    <a:pt x="117" y="1634"/>
                    <a:pt x="146" y="1650"/>
                  </a:cubicBezTo>
                  <a:lnTo>
                    <a:pt x="146" y="1650"/>
                  </a:lnTo>
                  <a:cubicBezTo>
                    <a:pt x="167" y="1662"/>
                    <a:pt x="181" y="1661"/>
                    <a:pt x="196" y="1683"/>
                  </a:cubicBezTo>
                  <a:lnTo>
                    <a:pt x="196" y="1683"/>
                  </a:lnTo>
                  <a:cubicBezTo>
                    <a:pt x="201" y="1691"/>
                    <a:pt x="206" y="1705"/>
                    <a:pt x="216" y="1708"/>
                  </a:cubicBezTo>
                  <a:lnTo>
                    <a:pt x="216" y="1708"/>
                  </a:lnTo>
                  <a:cubicBezTo>
                    <a:pt x="227" y="1711"/>
                    <a:pt x="233" y="1697"/>
                    <a:pt x="242" y="1707"/>
                  </a:cubicBezTo>
                  <a:lnTo>
                    <a:pt x="242" y="1707"/>
                  </a:lnTo>
                  <a:cubicBezTo>
                    <a:pt x="248" y="1714"/>
                    <a:pt x="241" y="1730"/>
                    <a:pt x="248" y="1739"/>
                  </a:cubicBezTo>
                  <a:lnTo>
                    <a:pt x="248" y="1739"/>
                  </a:lnTo>
                  <a:cubicBezTo>
                    <a:pt x="255" y="1748"/>
                    <a:pt x="268" y="1743"/>
                    <a:pt x="274" y="1752"/>
                  </a:cubicBezTo>
                  <a:lnTo>
                    <a:pt x="274" y="1752"/>
                  </a:lnTo>
                  <a:cubicBezTo>
                    <a:pt x="286" y="1767"/>
                    <a:pt x="262" y="1793"/>
                    <a:pt x="261" y="1809"/>
                  </a:cubicBezTo>
                  <a:lnTo>
                    <a:pt x="261" y="1809"/>
                  </a:lnTo>
                  <a:cubicBezTo>
                    <a:pt x="259" y="1821"/>
                    <a:pt x="262" y="1832"/>
                    <a:pt x="254" y="1842"/>
                  </a:cubicBezTo>
                  <a:lnTo>
                    <a:pt x="254" y="1842"/>
                  </a:lnTo>
                  <a:cubicBezTo>
                    <a:pt x="246" y="1850"/>
                    <a:pt x="235" y="1846"/>
                    <a:pt x="230" y="1859"/>
                  </a:cubicBezTo>
                  <a:lnTo>
                    <a:pt x="230" y="1859"/>
                  </a:lnTo>
                  <a:cubicBezTo>
                    <a:pt x="223" y="1880"/>
                    <a:pt x="252" y="1894"/>
                    <a:pt x="253" y="1914"/>
                  </a:cubicBezTo>
                  <a:lnTo>
                    <a:pt x="253" y="1914"/>
                  </a:lnTo>
                  <a:cubicBezTo>
                    <a:pt x="254" y="1968"/>
                    <a:pt x="224" y="2004"/>
                    <a:pt x="262" y="2053"/>
                  </a:cubicBezTo>
                  <a:lnTo>
                    <a:pt x="262" y="2053"/>
                  </a:lnTo>
                  <a:cubicBezTo>
                    <a:pt x="274" y="2069"/>
                    <a:pt x="281" y="2089"/>
                    <a:pt x="297" y="2103"/>
                  </a:cubicBezTo>
                  <a:lnTo>
                    <a:pt x="297" y="2103"/>
                  </a:lnTo>
                  <a:cubicBezTo>
                    <a:pt x="316" y="2118"/>
                    <a:pt x="336" y="2125"/>
                    <a:pt x="352" y="2144"/>
                  </a:cubicBezTo>
                  <a:lnTo>
                    <a:pt x="352" y="2144"/>
                  </a:lnTo>
                  <a:cubicBezTo>
                    <a:pt x="369" y="2164"/>
                    <a:pt x="374" y="2174"/>
                    <a:pt x="372" y="2200"/>
                  </a:cubicBezTo>
                  <a:lnTo>
                    <a:pt x="372" y="2200"/>
                  </a:lnTo>
                  <a:cubicBezTo>
                    <a:pt x="370" y="2215"/>
                    <a:pt x="369" y="2253"/>
                    <a:pt x="345" y="2245"/>
                  </a:cubicBezTo>
                  <a:lnTo>
                    <a:pt x="345" y="2245"/>
                  </a:lnTo>
                  <a:cubicBezTo>
                    <a:pt x="342" y="2232"/>
                    <a:pt x="337" y="2209"/>
                    <a:pt x="319" y="2215"/>
                  </a:cubicBezTo>
                  <a:lnTo>
                    <a:pt x="319" y="2215"/>
                  </a:lnTo>
                  <a:cubicBezTo>
                    <a:pt x="319" y="2239"/>
                    <a:pt x="315" y="2271"/>
                    <a:pt x="308" y="2294"/>
                  </a:cubicBezTo>
                  <a:lnTo>
                    <a:pt x="308" y="2294"/>
                  </a:lnTo>
                  <a:cubicBezTo>
                    <a:pt x="301" y="2320"/>
                    <a:pt x="287" y="2336"/>
                    <a:pt x="294" y="2364"/>
                  </a:cubicBezTo>
                  <a:lnTo>
                    <a:pt x="294" y="2364"/>
                  </a:lnTo>
                  <a:cubicBezTo>
                    <a:pt x="307" y="2418"/>
                    <a:pt x="343" y="2452"/>
                    <a:pt x="365" y="2501"/>
                  </a:cubicBezTo>
                  <a:lnTo>
                    <a:pt x="365" y="2501"/>
                  </a:lnTo>
                  <a:cubicBezTo>
                    <a:pt x="374" y="2520"/>
                    <a:pt x="389" y="2539"/>
                    <a:pt x="387" y="2562"/>
                  </a:cubicBezTo>
                  <a:lnTo>
                    <a:pt x="387" y="2562"/>
                  </a:lnTo>
                  <a:cubicBezTo>
                    <a:pt x="386" y="2589"/>
                    <a:pt x="369" y="2605"/>
                    <a:pt x="397" y="2624"/>
                  </a:cubicBezTo>
                  <a:lnTo>
                    <a:pt x="397" y="2624"/>
                  </a:lnTo>
                  <a:cubicBezTo>
                    <a:pt x="422" y="2641"/>
                    <a:pt x="419" y="2644"/>
                    <a:pt x="428" y="2673"/>
                  </a:cubicBezTo>
                  <a:lnTo>
                    <a:pt x="428" y="2673"/>
                  </a:lnTo>
                  <a:cubicBezTo>
                    <a:pt x="435" y="2695"/>
                    <a:pt x="455" y="2697"/>
                    <a:pt x="462" y="2720"/>
                  </a:cubicBezTo>
                  <a:lnTo>
                    <a:pt x="462" y="2720"/>
                  </a:lnTo>
                  <a:cubicBezTo>
                    <a:pt x="466" y="2732"/>
                    <a:pt x="465" y="2742"/>
                    <a:pt x="475" y="2751"/>
                  </a:cubicBezTo>
                  <a:lnTo>
                    <a:pt x="475" y="2751"/>
                  </a:lnTo>
                  <a:cubicBezTo>
                    <a:pt x="483" y="2757"/>
                    <a:pt x="494" y="2756"/>
                    <a:pt x="501" y="2764"/>
                  </a:cubicBezTo>
                  <a:lnTo>
                    <a:pt x="501" y="2764"/>
                  </a:lnTo>
                  <a:cubicBezTo>
                    <a:pt x="521" y="2782"/>
                    <a:pt x="548" y="2847"/>
                    <a:pt x="534" y="2874"/>
                  </a:cubicBezTo>
                  <a:lnTo>
                    <a:pt x="534" y="2874"/>
                  </a:lnTo>
                  <a:cubicBezTo>
                    <a:pt x="532" y="2878"/>
                    <a:pt x="526" y="2878"/>
                    <a:pt x="524" y="2882"/>
                  </a:cubicBezTo>
                  <a:lnTo>
                    <a:pt x="524" y="2882"/>
                  </a:lnTo>
                  <a:cubicBezTo>
                    <a:pt x="521" y="2886"/>
                    <a:pt x="521" y="2891"/>
                    <a:pt x="520" y="2896"/>
                  </a:cubicBezTo>
                  <a:lnTo>
                    <a:pt x="520" y="2896"/>
                  </a:lnTo>
                  <a:cubicBezTo>
                    <a:pt x="516" y="2906"/>
                    <a:pt x="509" y="2916"/>
                    <a:pt x="507" y="2927"/>
                  </a:cubicBezTo>
                  <a:lnTo>
                    <a:pt x="507" y="2927"/>
                  </a:lnTo>
                  <a:cubicBezTo>
                    <a:pt x="517" y="2920"/>
                    <a:pt x="525" y="2897"/>
                    <a:pt x="539" y="2900"/>
                  </a:cubicBezTo>
                  <a:lnTo>
                    <a:pt x="539" y="2900"/>
                  </a:lnTo>
                  <a:cubicBezTo>
                    <a:pt x="538" y="2904"/>
                    <a:pt x="541" y="2909"/>
                    <a:pt x="540" y="2912"/>
                  </a:cubicBezTo>
                  <a:lnTo>
                    <a:pt x="540" y="2912"/>
                  </a:lnTo>
                  <a:cubicBezTo>
                    <a:pt x="552" y="2913"/>
                    <a:pt x="564" y="2917"/>
                    <a:pt x="572" y="2927"/>
                  </a:cubicBezTo>
                  <a:lnTo>
                    <a:pt x="572" y="2927"/>
                  </a:lnTo>
                  <a:cubicBezTo>
                    <a:pt x="590" y="2955"/>
                    <a:pt x="560" y="2980"/>
                    <a:pt x="558" y="3007"/>
                  </a:cubicBezTo>
                  <a:lnTo>
                    <a:pt x="558" y="3007"/>
                  </a:lnTo>
                  <a:cubicBezTo>
                    <a:pt x="558" y="3021"/>
                    <a:pt x="561" y="3035"/>
                    <a:pt x="558" y="3048"/>
                  </a:cubicBezTo>
                  <a:lnTo>
                    <a:pt x="558" y="3048"/>
                  </a:lnTo>
                  <a:cubicBezTo>
                    <a:pt x="554" y="3060"/>
                    <a:pt x="547" y="3071"/>
                    <a:pt x="545" y="3084"/>
                  </a:cubicBezTo>
                  <a:lnTo>
                    <a:pt x="545" y="3084"/>
                  </a:lnTo>
                  <a:cubicBezTo>
                    <a:pt x="543" y="3097"/>
                    <a:pt x="546" y="3111"/>
                    <a:pt x="539" y="3123"/>
                  </a:cubicBezTo>
                  <a:lnTo>
                    <a:pt x="539" y="3123"/>
                  </a:lnTo>
                  <a:cubicBezTo>
                    <a:pt x="532" y="3135"/>
                    <a:pt x="516" y="3138"/>
                    <a:pt x="510" y="3150"/>
                  </a:cubicBezTo>
                  <a:lnTo>
                    <a:pt x="510" y="3150"/>
                  </a:lnTo>
                  <a:cubicBezTo>
                    <a:pt x="497" y="3174"/>
                    <a:pt x="539" y="3192"/>
                    <a:pt x="554" y="3204"/>
                  </a:cubicBezTo>
                  <a:lnTo>
                    <a:pt x="554" y="3204"/>
                  </a:lnTo>
                  <a:cubicBezTo>
                    <a:pt x="578" y="3223"/>
                    <a:pt x="600" y="3236"/>
                    <a:pt x="630" y="3241"/>
                  </a:cubicBezTo>
                  <a:lnTo>
                    <a:pt x="630" y="3241"/>
                  </a:lnTo>
                  <a:cubicBezTo>
                    <a:pt x="657" y="3246"/>
                    <a:pt x="691" y="3243"/>
                    <a:pt x="715" y="3257"/>
                  </a:cubicBezTo>
                  <a:lnTo>
                    <a:pt x="715" y="3257"/>
                  </a:lnTo>
                  <a:cubicBezTo>
                    <a:pt x="740" y="3271"/>
                    <a:pt x="749" y="3296"/>
                    <a:pt x="782" y="3298"/>
                  </a:cubicBezTo>
                  <a:lnTo>
                    <a:pt x="782" y="3298"/>
                  </a:lnTo>
                  <a:cubicBezTo>
                    <a:pt x="813" y="3299"/>
                    <a:pt x="837" y="3310"/>
                    <a:pt x="866" y="3319"/>
                  </a:cubicBezTo>
                  <a:lnTo>
                    <a:pt x="866" y="3319"/>
                  </a:lnTo>
                  <a:cubicBezTo>
                    <a:pt x="903" y="3329"/>
                    <a:pt x="907" y="3352"/>
                    <a:pt x="928" y="3380"/>
                  </a:cubicBezTo>
                  <a:lnTo>
                    <a:pt x="928" y="3380"/>
                  </a:lnTo>
                  <a:cubicBezTo>
                    <a:pt x="937" y="3392"/>
                    <a:pt x="950" y="3400"/>
                    <a:pt x="958" y="3412"/>
                  </a:cubicBezTo>
                  <a:lnTo>
                    <a:pt x="958" y="3412"/>
                  </a:lnTo>
                  <a:cubicBezTo>
                    <a:pt x="968" y="3426"/>
                    <a:pt x="972" y="3444"/>
                    <a:pt x="981" y="3459"/>
                  </a:cubicBezTo>
                  <a:lnTo>
                    <a:pt x="981" y="3459"/>
                  </a:lnTo>
                  <a:cubicBezTo>
                    <a:pt x="994" y="3480"/>
                    <a:pt x="1029" y="3491"/>
                    <a:pt x="1051" y="3503"/>
                  </a:cubicBezTo>
                  <a:lnTo>
                    <a:pt x="1051" y="3503"/>
                  </a:lnTo>
                  <a:cubicBezTo>
                    <a:pt x="1079" y="3518"/>
                    <a:pt x="1106" y="3502"/>
                    <a:pt x="1132" y="3524"/>
                  </a:cubicBezTo>
                  <a:lnTo>
                    <a:pt x="1132" y="3524"/>
                  </a:lnTo>
                  <a:cubicBezTo>
                    <a:pt x="1153" y="3541"/>
                    <a:pt x="1180" y="3562"/>
                    <a:pt x="1177" y="3592"/>
                  </a:cubicBezTo>
                  <a:lnTo>
                    <a:pt x="1177" y="3592"/>
                  </a:lnTo>
                  <a:cubicBezTo>
                    <a:pt x="1174" y="3618"/>
                    <a:pt x="1172" y="3656"/>
                    <a:pt x="1209" y="3657"/>
                  </a:cubicBezTo>
                  <a:lnTo>
                    <a:pt x="1209" y="3657"/>
                  </a:lnTo>
                  <a:cubicBezTo>
                    <a:pt x="1237" y="3658"/>
                    <a:pt x="1257" y="3628"/>
                    <a:pt x="1276" y="3661"/>
                  </a:cubicBezTo>
                  <a:lnTo>
                    <a:pt x="1276" y="3661"/>
                  </a:lnTo>
                  <a:cubicBezTo>
                    <a:pt x="1291" y="3686"/>
                    <a:pt x="1294" y="3710"/>
                    <a:pt x="1318" y="3731"/>
                  </a:cubicBezTo>
                  <a:lnTo>
                    <a:pt x="1318" y="3731"/>
                  </a:lnTo>
                  <a:cubicBezTo>
                    <a:pt x="1341" y="3752"/>
                    <a:pt x="1371" y="3764"/>
                    <a:pt x="1387" y="3790"/>
                  </a:cubicBezTo>
                  <a:lnTo>
                    <a:pt x="1387" y="3790"/>
                  </a:lnTo>
                  <a:cubicBezTo>
                    <a:pt x="1407" y="3824"/>
                    <a:pt x="1429" y="3863"/>
                    <a:pt x="1440" y="3900"/>
                  </a:cubicBezTo>
                  <a:lnTo>
                    <a:pt x="1440" y="3900"/>
                  </a:lnTo>
                  <a:cubicBezTo>
                    <a:pt x="1462" y="3973"/>
                    <a:pt x="1457" y="4045"/>
                    <a:pt x="1450" y="4119"/>
                  </a:cubicBezTo>
                  <a:lnTo>
                    <a:pt x="1450" y="4119"/>
                  </a:lnTo>
                  <a:cubicBezTo>
                    <a:pt x="1466" y="4112"/>
                    <a:pt x="1468" y="4097"/>
                    <a:pt x="1487" y="4096"/>
                  </a:cubicBezTo>
                  <a:lnTo>
                    <a:pt x="1487" y="4096"/>
                  </a:lnTo>
                  <a:cubicBezTo>
                    <a:pt x="1504" y="4095"/>
                    <a:pt x="1524" y="4108"/>
                    <a:pt x="1508" y="4126"/>
                  </a:cubicBezTo>
                  <a:lnTo>
                    <a:pt x="1508" y="4126"/>
                  </a:lnTo>
                  <a:cubicBezTo>
                    <a:pt x="1496" y="4140"/>
                    <a:pt x="1474" y="4131"/>
                    <a:pt x="1467" y="4152"/>
                  </a:cubicBezTo>
                  <a:lnTo>
                    <a:pt x="1467" y="4152"/>
                  </a:lnTo>
                  <a:cubicBezTo>
                    <a:pt x="1464" y="4161"/>
                    <a:pt x="1468" y="4181"/>
                    <a:pt x="1470" y="4191"/>
                  </a:cubicBezTo>
                  <a:lnTo>
                    <a:pt x="1470" y="4191"/>
                  </a:lnTo>
                  <a:cubicBezTo>
                    <a:pt x="1474" y="4209"/>
                    <a:pt x="1476" y="4203"/>
                    <a:pt x="1489" y="4203"/>
                  </a:cubicBezTo>
                  <a:lnTo>
                    <a:pt x="1489" y="4203"/>
                  </a:lnTo>
                  <a:cubicBezTo>
                    <a:pt x="1499" y="4203"/>
                    <a:pt x="1503" y="4204"/>
                    <a:pt x="1513" y="4206"/>
                  </a:cubicBezTo>
                  <a:lnTo>
                    <a:pt x="1513" y="4206"/>
                  </a:lnTo>
                  <a:cubicBezTo>
                    <a:pt x="1536" y="4211"/>
                    <a:pt x="1562" y="4211"/>
                    <a:pt x="1586" y="4213"/>
                  </a:cubicBezTo>
                  <a:lnTo>
                    <a:pt x="1586" y="4213"/>
                  </a:lnTo>
                  <a:cubicBezTo>
                    <a:pt x="1654" y="4220"/>
                    <a:pt x="1724" y="4227"/>
                    <a:pt x="1793" y="4232"/>
                  </a:cubicBezTo>
                  <a:lnTo>
                    <a:pt x="1793" y="4232"/>
                  </a:lnTo>
                  <a:cubicBezTo>
                    <a:pt x="1871" y="4238"/>
                    <a:pt x="1948" y="4246"/>
                    <a:pt x="2026" y="4253"/>
                  </a:cubicBezTo>
                  <a:lnTo>
                    <a:pt x="2026" y="4253"/>
                  </a:lnTo>
                  <a:cubicBezTo>
                    <a:pt x="2089" y="4259"/>
                    <a:pt x="2153" y="4265"/>
                    <a:pt x="2216" y="4272"/>
                  </a:cubicBezTo>
                  <a:lnTo>
                    <a:pt x="2216" y="4272"/>
                  </a:lnTo>
                  <a:cubicBezTo>
                    <a:pt x="2240" y="4274"/>
                    <a:pt x="2265" y="4276"/>
                    <a:pt x="2289" y="4279"/>
                  </a:cubicBezTo>
                  <a:lnTo>
                    <a:pt x="2289" y="4279"/>
                  </a:lnTo>
                  <a:cubicBezTo>
                    <a:pt x="2293" y="4273"/>
                    <a:pt x="2299" y="4270"/>
                    <a:pt x="2304" y="4270"/>
                  </a:cubicBezTo>
                  <a:lnTo>
                    <a:pt x="2304" y="4270"/>
                  </a:lnTo>
                  <a:cubicBezTo>
                    <a:pt x="2318" y="4267"/>
                    <a:pt x="2340" y="4273"/>
                    <a:pt x="2350" y="4260"/>
                  </a:cubicBezTo>
                  <a:lnTo>
                    <a:pt x="2350" y="4260"/>
                  </a:lnTo>
                  <a:cubicBezTo>
                    <a:pt x="2356" y="4249"/>
                    <a:pt x="2356" y="4230"/>
                    <a:pt x="2356" y="4218"/>
                  </a:cubicBezTo>
                  <a:lnTo>
                    <a:pt x="2356" y="4218"/>
                  </a:lnTo>
                  <a:cubicBezTo>
                    <a:pt x="2356" y="4211"/>
                    <a:pt x="2363" y="4205"/>
                    <a:pt x="2369" y="4199"/>
                  </a:cubicBezTo>
                  <a:lnTo>
                    <a:pt x="2369" y="4199"/>
                  </a:lnTo>
                  <a:cubicBezTo>
                    <a:pt x="2367" y="4201"/>
                    <a:pt x="2357" y="4198"/>
                    <a:pt x="2354" y="4195"/>
                  </a:cubicBezTo>
                  <a:lnTo>
                    <a:pt x="2354" y="4193"/>
                  </a:lnTo>
                  <a:lnTo>
                    <a:pt x="2354" y="4193"/>
                  </a:lnTo>
                  <a:cubicBezTo>
                    <a:pt x="2352" y="4193"/>
                    <a:pt x="2350" y="4192"/>
                    <a:pt x="2348" y="4190"/>
                  </a:cubicBezTo>
                  <a:lnTo>
                    <a:pt x="2348" y="4190"/>
                  </a:lnTo>
                  <a:cubicBezTo>
                    <a:pt x="2344" y="4186"/>
                    <a:pt x="2340" y="4184"/>
                    <a:pt x="2337" y="4180"/>
                  </a:cubicBezTo>
                  <a:lnTo>
                    <a:pt x="2337" y="4180"/>
                  </a:lnTo>
                  <a:cubicBezTo>
                    <a:pt x="2331" y="4176"/>
                    <a:pt x="2323" y="4176"/>
                    <a:pt x="2320" y="4172"/>
                  </a:cubicBezTo>
                  <a:lnTo>
                    <a:pt x="2320" y="4172"/>
                  </a:lnTo>
                  <a:cubicBezTo>
                    <a:pt x="2308" y="4163"/>
                    <a:pt x="2306" y="4142"/>
                    <a:pt x="2303" y="4131"/>
                  </a:cubicBezTo>
                  <a:lnTo>
                    <a:pt x="2303" y="4131"/>
                  </a:lnTo>
                  <a:cubicBezTo>
                    <a:pt x="2300" y="4123"/>
                    <a:pt x="2300" y="4118"/>
                    <a:pt x="2299" y="4112"/>
                  </a:cubicBezTo>
                  <a:lnTo>
                    <a:pt x="2299" y="4112"/>
                  </a:lnTo>
                  <a:cubicBezTo>
                    <a:pt x="2295" y="4102"/>
                    <a:pt x="2295" y="4102"/>
                    <a:pt x="2299" y="4093"/>
                  </a:cubicBezTo>
                  <a:lnTo>
                    <a:pt x="2299" y="4093"/>
                  </a:lnTo>
                  <a:cubicBezTo>
                    <a:pt x="2306" y="4083"/>
                    <a:pt x="2316" y="4064"/>
                    <a:pt x="2329" y="4064"/>
                  </a:cubicBezTo>
                  <a:lnTo>
                    <a:pt x="2329" y="4064"/>
                  </a:lnTo>
                  <a:cubicBezTo>
                    <a:pt x="2342" y="4064"/>
                    <a:pt x="2356" y="4058"/>
                    <a:pt x="2363" y="4045"/>
                  </a:cubicBezTo>
                  <a:lnTo>
                    <a:pt x="2363" y="4045"/>
                  </a:lnTo>
                  <a:cubicBezTo>
                    <a:pt x="2367" y="4034"/>
                    <a:pt x="2361" y="4018"/>
                    <a:pt x="2369" y="4009"/>
                  </a:cubicBezTo>
                  <a:lnTo>
                    <a:pt x="2369" y="4009"/>
                  </a:lnTo>
                  <a:cubicBezTo>
                    <a:pt x="2379" y="4000"/>
                    <a:pt x="2397" y="4003"/>
                    <a:pt x="2405" y="3992"/>
                  </a:cubicBezTo>
                  <a:lnTo>
                    <a:pt x="2405" y="3992"/>
                  </a:lnTo>
                  <a:cubicBezTo>
                    <a:pt x="2412" y="3983"/>
                    <a:pt x="2420" y="3975"/>
                    <a:pt x="2419" y="3961"/>
                  </a:cubicBezTo>
                  <a:lnTo>
                    <a:pt x="2419" y="3961"/>
                  </a:lnTo>
                  <a:cubicBezTo>
                    <a:pt x="2417" y="3944"/>
                    <a:pt x="2407" y="3933"/>
                    <a:pt x="2412" y="3918"/>
                  </a:cubicBezTo>
                  <a:lnTo>
                    <a:pt x="2412" y="3918"/>
                  </a:lnTo>
                  <a:cubicBezTo>
                    <a:pt x="2415" y="3910"/>
                    <a:pt x="2420" y="3905"/>
                    <a:pt x="2420" y="3897"/>
                  </a:cubicBezTo>
                  <a:lnTo>
                    <a:pt x="2420" y="3897"/>
                  </a:lnTo>
                  <a:cubicBezTo>
                    <a:pt x="2420" y="3893"/>
                    <a:pt x="2419" y="3887"/>
                    <a:pt x="2417" y="3883"/>
                  </a:cubicBezTo>
                  <a:lnTo>
                    <a:pt x="2417" y="3883"/>
                  </a:lnTo>
                  <a:cubicBezTo>
                    <a:pt x="2412" y="3880"/>
                    <a:pt x="2405" y="3878"/>
                    <a:pt x="2405" y="3870"/>
                  </a:cubicBezTo>
                  <a:lnTo>
                    <a:pt x="2405" y="3870"/>
                  </a:lnTo>
                  <a:cubicBezTo>
                    <a:pt x="2405" y="3863"/>
                    <a:pt x="2412" y="3865"/>
                    <a:pt x="2420" y="3860"/>
                  </a:cubicBezTo>
                  <a:lnTo>
                    <a:pt x="2420" y="3860"/>
                  </a:lnTo>
                  <a:cubicBezTo>
                    <a:pt x="2424" y="3859"/>
                    <a:pt x="2430" y="3853"/>
                    <a:pt x="2434" y="3849"/>
                  </a:cubicBezTo>
                  <a:lnTo>
                    <a:pt x="2434" y="3849"/>
                  </a:lnTo>
                  <a:cubicBezTo>
                    <a:pt x="2447" y="3834"/>
                    <a:pt x="2432" y="3811"/>
                    <a:pt x="2451" y="3798"/>
                  </a:cubicBezTo>
                  <a:lnTo>
                    <a:pt x="2451" y="3798"/>
                  </a:lnTo>
                  <a:cubicBezTo>
                    <a:pt x="2466" y="3786"/>
                    <a:pt x="2485" y="3783"/>
                    <a:pt x="2502" y="3779"/>
                  </a:cubicBezTo>
                  <a:lnTo>
                    <a:pt x="2502" y="3779"/>
                  </a:lnTo>
                  <a:cubicBezTo>
                    <a:pt x="2513" y="3777"/>
                    <a:pt x="2517" y="3771"/>
                    <a:pt x="2527" y="3768"/>
                  </a:cubicBezTo>
                  <a:lnTo>
                    <a:pt x="2527" y="3768"/>
                  </a:lnTo>
                  <a:cubicBezTo>
                    <a:pt x="2532" y="3766"/>
                    <a:pt x="2535" y="3764"/>
                    <a:pt x="2540" y="3764"/>
                  </a:cubicBezTo>
                  <a:lnTo>
                    <a:pt x="2546" y="3764"/>
                  </a:lnTo>
                  <a:lnTo>
                    <a:pt x="2546" y="3764"/>
                  </a:lnTo>
                  <a:cubicBezTo>
                    <a:pt x="2552" y="3762"/>
                    <a:pt x="2548" y="3760"/>
                    <a:pt x="2549" y="3756"/>
                  </a:cubicBezTo>
                  <a:lnTo>
                    <a:pt x="2549" y="3756"/>
                  </a:lnTo>
                  <a:cubicBezTo>
                    <a:pt x="2555" y="3746"/>
                    <a:pt x="2563" y="3746"/>
                    <a:pt x="2563" y="3734"/>
                  </a:cubicBezTo>
                  <a:lnTo>
                    <a:pt x="2563" y="3734"/>
                  </a:lnTo>
                  <a:cubicBezTo>
                    <a:pt x="2563" y="3726"/>
                    <a:pt x="2567" y="3708"/>
                    <a:pt x="2563" y="3703"/>
                  </a:cubicBezTo>
                  <a:lnTo>
                    <a:pt x="2563" y="3703"/>
                  </a:lnTo>
                  <a:cubicBezTo>
                    <a:pt x="2559" y="3699"/>
                    <a:pt x="2555" y="3697"/>
                    <a:pt x="2552" y="3694"/>
                  </a:cubicBezTo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2" name="Freeform 49">
              <a:extLst>
                <a:ext uri="{FF2B5EF4-FFF2-40B4-BE49-F238E27FC236}">
                  <a16:creationId xmlns:a16="http://schemas.microsoft.com/office/drawing/2014/main" id="{FEA27657-BB34-8545-B810-D86328F77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9012" y="4055468"/>
              <a:ext cx="1463194" cy="927457"/>
            </a:xfrm>
            <a:custGeom>
              <a:avLst/>
              <a:gdLst>
                <a:gd name="T0" fmla="*/ 2233 w 2240"/>
                <a:gd name="T1" fmla="*/ 356 h 1418"/>
                <a:gd name="T2" fmla="*/ 2154 w 2240"/>
                <a:gd name="T3" fmla="*/ 262 h 1418"/>
                <a:gd name="T4" fmla="*/ 2138 w 2240"/>
                <a:gd name="T5" fmla="*/ 186 h 1418"/>
                <a:gd name="T6" fmla="*/ 2170 w 2240"/>
                <a:gd name="T7" fmla="*/ 83 h 1418"/>
                <a:gd name="T8" fmla="*/ 56 w 2240"/>
                <a:gd name="T9" fmla="*/ 380 h 1418"/>
                <a:gd name="T10" fmla="*/ 0 w 2240"/>
                <a:gd name="T11" fmla="*/ 1186 h 1418"/>
                <a:gd name="T12" fmla="*/ 1634 w 2240"/>
                <a:gd name="T13" fmla="*/ 1263 h 1418"/>
                <a:gd name="T14" fmla="*/ 1646 w 2240"/>
                <a:gd name="T15" fmla="*/ 1265 h 1418"/>
                <a:gd name="T16" fmla="*/ 1678 w 2240"/>
                <a:gd name="T17" fmla="*/ 1277 h 1418"/>
                <a:gd name="T18" fmla="*/ 1707 w 2240"/>
                <a:gd name="T19" fmla="*/ 1290 h 1418"/>
                <a:gd name="T20" fmla="*/ 1730 w 2240"/>
                <a:gd name="T21" fmla="*/ 1313 h 1418"/>
                <a:gd name="T22" fmla="*/ 1758 w 2240"/>
                <a:gd name="T23" fmla="*/ 1322 h 1418"/>
                <a:gd name="T24" fmla="*/ 1789 w 2240"/>
                <a:gd name="T25" fmla="*/ 1328 h 1418"/>
                <a:gd name="T26" fmla="*/ 1847 w 2240"/>
                <a:gd name="T27" fmla="*/ 1326 h 1418"/>
                <a:gd name="T28" fmla="*/ 1908 w 2240"/>
                <a:gd name="T29" fmla="*/ 1324 h 1418"/>
                <a:gd name="T30" fmla="*/ 1935 w 2240"/>
                <a:gd name="T31" fmla="*/ 1326 h 1418"/>
                <a:gd name="T32" fmla="*/ 1964 w 2240"/>
                <a:gd name="T33" fmla="*/ 1335 h 1418"/>
                <a:gd name="T34" fmla="*/ 2022 w 2240"/>
                <a:gd name="T35" fmla="*/ 1350 h 1418"/>
                <a:gd name="T36" fmla="*/ 2053 w 2240"/>
                <a:gd name="T37" fmla="*/ 1350 h 1418"/>
                <a:gd name="T38" fmla="*/ 2082 w 2240"/>
                <a:gd name="T39" fmla="*/ 1368 h 1418"/>
                <a:gd name="T40" fmla="*/ 2114 w 2240"/>
                <a:gd name="T41" fmla="*/ 1396 h 1418"/>
                <a:gd name="T42" fmla="*/ 2148 w 2240"/>
                <a:gd name="T43" fmla="*/ 1410 h 1418"/>
                <a:gd name="T44" fmla="*/ 2182 w 2240"/>
                <a:gd name="T45" fmla="*/ 1417 h 1418"/>
                <a:gd name="T46" fmla="*/ 2184 w 2240"/>
                <a:gd name="T47" fmla="*/ 1417 h 1418"/>
                <a:gd name="T48" fmla="*/ 2182 w 2240"/>
                <a:gd name="T49" fmla="*/ 1408 h 1418"/>
                <a:gd name="T50" fmla="*/ 2174 w 2240"/>
                <a:gd name="T51" fmla="*/ 1350 h 1418"/>
                <a:gd name="T52" fmla="*/ 2180 w 2240"/>
                <a:gd name="T53" fmla="*/ 1293 h 1418"/>
                <a:gd name="T54" fmla="*/ 2171 w 2240"/>
                <a:gd name="T55" fmla="*/ 1263 h 1418"/>
                <a:gd name="T56" fmla="*/ 2173 w 2240"/>
                <a:gd name="T57" fmla="*/ 1237 h 1418"/>
                <a:gd name="T58" fmla="*/ 2180 w 2240"/>
                <a:gd name="T59" fmla="*/ 1206 h 1418"/>
                <a:gd name="T60" fmla="*/ 2188 w 2240"/>
                <a:gd name="T61" fmla="*/ 1180 h 1418"/>
                <a:gd name="T62" fmla="*/ 2171 w 2240"/>
                <a:gd name="T63" fmla="*/ 1155 h 1418"/>
                <a:gd name="T64" fmla="*/ 2165 w 2240"/>
                <a:gd name="T65" fmla="*/ 1126 h 1418"/>
                <a:gd name="T66" fmla="*/ 2174 w 2240"/>
                <a:gd name="T67" fmla="*/ 1100 h 1418"/>
                <a:gd name="T68" fmla="*/ 2171 w 2240"/>
                <a:gd name="T69" fmla="*/ 1077 h 1418"/>
                <a:gd name="T70" fmla="*/ 2239 w 2240"/>
                <a:gd name="T71" fmla="*/ 1077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40" h="1418">
                  <a:moveTo>
                    <a:pt x="2233" y="356"/>
                  </a:moveTo>
                  <a:lnTo>
                    <a:pt x="2233" y="356"/>
                  </a:lnTo>
                  <a:cubicBezTo>
                    <a:pt x="2203" y="333"/>
                    <a:pt x="2174" y="293"/>
                    <a:pt x="2154" y="262"/>
                  </a:cubicBezTo>
                  <a:lnTo>
                    <a:pt x="2154" y="262"/>
                  </a:lnTo>
                  <a:cubicBezTo>
                    <a:pt x="2138" y="237"/>
                    <a:pt x="2137" y="214"/>
                    <a:pt x="2138" y="186"/>
                  </a:cubicBezTo>
                  <a:lnTo>
                    <a:pt x="2138" y="186"/>
                  </a:lnTo>
                  <a:cubicBezTo>
                    <a:pt x="2140" y="148"/>
                    <a:pt x="2162" y="116"/>
                    <a:pt x="2170" y="83"/>
                  </a:cubicBezTo>
                  <a:lnTo>
                    <a:pt x="2170" y="83"/>
                  </a:lnTo>
                  <a:cubicBezTo>
                    <a:pt x="1676" y="97"/>
                    <a:pt x="359" y="17"/>
                    <a:pt x="83" y="0"/>
                  </a:cubicBezTo>
                  <a:lnTo>
                    <a:pt x="56" y="380"/>
                  </a:lnTo>
                  <a:lnTo>
                    <a:pt x="0" y="1186"/>
                  </a:lnTo>
                  <a:lnTo>
                    <a:pt x="0" y="1186"/>
                  </a:lnTo>
                  <a:cubicBezTo>
                    <a:pt x="204" y="1200"/>
                    <a:pt x="1326" y="1280"/>
                    <a:pt x="1634" y="1263"/>
                  </a:cubicBezTo>
                  <a:lnTo>
                    <a:pt x="1634" y="1263"/>
                  </a:lnTo>
                  <a:cubicBezTo>
                    <a:pt x="1638" y="1262"/>
                    <a:pt x="1643" y="1263"/>
                    <a:pt x="1646" y="1265"/>
                  </a:cubicBezTo>
                  <a:lnTo>
                    <a:pt x="1646" y="1265"/>
                  </a:lnTo>
                  <a:cubicBezTo>
                    <a:pt x="1658" y="1269"/>
                    <a:pt x="1667" y="1275"/>
                    <a:pt x="1678" y="1277"/>
                  </a:cubicBezTo>
                  <a:lnTo>
                    <a:pt x="1678" y="1277"/>
                  </a:lnTo>
                  <a:cubicBezTo>
                    <a:pt x="1688" y="1278"/>
                    <a:pt x="1698" y="1284"/>
                    <a:pt x="1707" y="1290"/>
                  </a:cubicBezTo>
                  <a:lnTo>
                    <a:pt x="1707" y="1290"/>
                  </a:lnTo>
                  <a:cubicBezTo>
                    <a:pt x="1716" y="1295"/>
                    <a:pt x="1720" y="1307"/>
                    <a:pt x="1730" y="1313"/>
                  </a:cubicBezTo>
                  <a:lnTo>
                    <a:pt x="1730" y="1313"/>
                  </a:lnTo>
                  <a:cubicBezTo>
                    <a:pt x="1738" y="1318"/>
                    <a:pt x="1749" y="1320"/>
                    <a:pt x="1758" y="1322"/>
                  </a:cubicBezTo>
                  <a:lnTo>
                    <a:pt x="1758" y="1322"/>
                  </a:lnTo>
                  <a:cubicBezTo>
                    <a:pt x="1767" y="1324"/>
                    <a:pt x="1777" y="1326"/>
                    <a:pt x="1789" y="1328"/>
                  </a:cubicBezTo>
                  <a:lnTo>
                    <a:pt x="1789" y="1328"/>
                  </a:lnTo>
                  <a:cubicBezTo>
                    <a:pt x="1807" y="1330"/>
                    <a:pt x="1829" y="1326"/>
                    <a:pt x="1847" y="1326"/>
                  </a:cubicBezTo>
                  <a:lnTo>
                    <a:pt x="1847" y="1326"/>
                  </a:lnTo>
                  <a:cubicBezTo>
                    <a:pt x="1867" y="1326"/>
                    <a:pt x="1887" y="1324"/>
                    <a:pt x="1908" y="1324"/>
                  </a:cubicBezTo>
                  <a:lnTo>
                    <a:pt x="1908" y="1324"/>
                  </a:lnTo>
                  <a:cubicBezTo>
                    <a:pt x="1916" y="1324"/>
                    <a:pt x="1925" y="1326"/>
                    <a:pt x="1935" y="1326"/>
                  </a:cubicBezTo>
                  <a:lnTo>
                    <a:pt x="1935" y="1326"/>
                  </a:lnTo>
                  <a:cubicBezTo>
                    <a:pt x="1946" y="1326"/>
                    <a:pt x="1952" y="1330"/>
                    <a:pt x="1964" y="1335"/>
                  </a:cubicBezTo>
                  <a:lnTo>
                    <a:pt x="1964" y="1335"/>
                  </a:lnTo>
                  <a:cubicBezTo>
                    <a:pt x="1982" y="1345"/>
                    <a:pt x="2004" y="1349"/>
                    <a:pt x="2022" y="1350"/>
                  </a:cubicBezTo>
                  <a:lnTo>
                    <a:pt x="2022" y="1350"/>
                  </a:lnTo>
                  <a:cubicBezTo>
                    <a:pt x="2034" y="1352"/>
                    <a:pt x="2043" y="1350"/>
                    <a:pt x="2053" y="1350"/>
                  </a:cubicBezTo>
                  <a:lnTo>
                    <a:pt x="2053" y="1350"/>
                  </a:lnTo>
                  <a:cubicBezTo>
                    <a:pt x="2068" y="1352"/>
                    <a:pt x="2072" y="1356"/>
                    <a:pt x="2082" y="1368"/>
                  </a:cubicBezTo>
                  <a:lnTo>
                    <a:pt x="2082" y="1368"/>
                  </a:lnTo>
                  <a:cubicBezTo>
                    <a:pt x="2091" y="1379"/>
                    <a:pt x="2099" y="1390"/>
                    <a:pt x="2114" y="1396"/>
                  </a:cubicBezTo>
                  <a:lnTo>
                    <a:pt x="2114" y="1396"/>
                  </a:lnTo>
                  <a:cubicBezTo>
                    <a:pt x="2125" y="1402"/>
                    <a:pt x="2137" y="1406"/>
                    <a:pt x="2148" y="1410"/>
                  </a:cubicBezTo>
                  <a:lnTo>
                    <a:pt x="2148" y="1410"/>
                  </a:lnTo>
                  <a:cubicBezTo>
                    <a:pt x="2159" y="1413"/>
                    <a:pt x="2171" y="1413"/>
                    <a:pt x="2182" y="1417"/>
                  </a:cubicBezTo>
                  <a:lnTo>
                    <a:pt x="2182" y="1417"/>
                  </a:lnTo>
                  <a:cubicBezTo>
                    <a:pt x="2183" y="1417"/>
                    <a:pt x="2183" y="1417"/>
                    <a:pt x="2184" y="1417"/>
                  </a:cubicBezTo>
                  <a:lnTo>
                    <a:pt x="2184" y="1417"/>
                  </a:lnTo>
                  <a:cubicBezTo>
                    <a:pt x="2183" y="1414"/>
                    <a:pt x="2183" y="1411"/>
                    <a:pt x="2182" y="1408"/>
                  </a:cubicBezTo>
                  <a:lnTo>
                    <a:pt x="2182" y="1408"/>
                  </a:lnTo>
                  <a:cubicBezTo>
                    <a:pt x="2177" y="1387"/>
                    <a:pt x="2171" y="1372"/>
                    <a:pt x="2174" y="1350"/>
                  </a:cubicBezTo>
                  <a:lnTo>
                    <a:pt x="2174" y="1350"/>
                  </a:lnTo>
                  <a:cubicBezTo>
                    <a:pt x="2177" y="1341"/>
                    <a:pt x="2180" y="1332"/>
                    <a:pt x="2180" y="1322"/>
                  </a:cubicBezTo>
                  <a:lnTo>
                    <a:pt x="2180" y="1293"/>
                  </a:lnTo>
                  <a:lnTo>
                    <a:pt x="2180" y="1293"/>
                  </a:lnTo>
                  <a:cubicBezTo>
                    <a:pt x="2180" y="1282"/>
                    <a:pt x="2174" y="1275"/>
                    <a:pt x="2171" y="1263"/>
                  </a:cubicBezTo>
                  <a:lnTo>
                    <a:pt x="2171" y="1263"/>
                  </a:lnTo>
                  <a:cubicBezTo>
                    <a:pt x="2169" y="1255"/>
                    <a:pt x="2171" y="1244"/>
                    <a:pt x="2173" y="1237"/>
                  </a:cubicBezTo>
                  <a:lnTo>
                    <a:pt x="2173" y="1237"/>
                  </a:lnTo>
                  <a:cubicBezTo>
                    <a:pt x="2174" y="1225"/>
                    <a:pt x="2174" y="1215"/>
                    <a:pt x="2180" y="1206"/>
                  </a:cubicBezTo>
                  <a:lnTo>
                    <a:pt x="2180" y="1206"/>
                  </a:lnTo>
                  <a:cubicBezTo>
                    <a:pt x="2186" y="1197"/>
                    <a:pt x="2190" y="1191"/>
                    <a:pt x="2188" y="1180"/>
                  </a:cubicBezTo>
                  <a:lnTo>
                    <a:pt x="2188" y="1180"/>
                  </a:lnTo>
                  <a:cubicBezTo>
                    <a:pt x="2186" y="1168"/>
                    <a:pt x="2177" y="1162"/>
                    <a:pt x="2171" y="1155"/>
                  </a:cubicBezTo>
                  <a:lnTo>
                    <a:pt x="2171" y="1155"/>
                  </a:lnTo>
                  <a:cubicBezTo>
                    <a:pt x="2165" y="1147"/>
                    <a:pt x="2163" y="1136"/>
                    <a:pt x="2165" y="1126"/>
                  </a:cubicBezTo>
                  <a:lnTo>
                    <a:pt x="2165" y="1126"/>
                  </a:lnTo>
                  <a:cubicBezTo>
                    <a:pt x="2167" y="1115"/>
                    <a:pt x="2177" y="1111"/>
                    <a:pt x="2174" y="1100"/>
                  </a:cubicBezTo>
                  <a:lnTo>
                    <a:pt x="2174" y="1100"/>
                  </a:lnTo>
                  <a:cubicBezTo>
                    <a:pt x="2174" y="1091"/>
                    <a:pt x="2172" y="1085"/>
                    <a:pt x="2171" y="1077"/>
                  </a:cubicBezTo>
                  <a:lnTo>
                    <a:pt x="2171" y="1077"/>
                  </a:lnTo>
                  <a:cubicBezTo>
                    <a:pt x="2178" y="1077"/>
                    <a:pt x="2202" y="1077"/>
                    <a:pt x="2239" y="1077"/>
                  </a:cubicBezTo>
                  <a:lnTo>
                    <a:pt x="2233" y="356"/>
                  </a:ln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3" name="Freeform 50">
              <a:extLst>
                <a:ext uri="{FF2B5EF4-FFF2-40B4-BE49-F238E27FC236}">
                  <a16:creationId xmlns:a16="http://schemas.microsoft.com/office/drawing/2014/main" id="{1E1079C2-9591-EA49-ACD1-05057967B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48519" y="4859072"/>
              <a:ext cx="861211" cy="1034028"/>
            </a:xfrm>
            <a:custGeom>
              <a:avLst/>
              <a:gdLst>
                <a:gd name="T0" fmla="*/ 1190 w 1317"/>
                <a:gd name="T1" fmla="*/ 15 h 1585"/>
                <a:gd name="T2" fmla="*/ 1140 w 1317"/>
                <a:gd name="T3" fmla="*/ 66 h 1585"/>
                <a:gd name="T4" fmla="*/ 1082 w 1317"/>
                <a:gd name="T5" fmla="*/ 110 h 1585"/>
                <a:gd name="T6" fmla="*/ 1040 w 1317"/>
                <a:gd name="T7" fmla="*/ 161 h 1585"/>
                <a:gd name="T8" fmla="*/ 977 w 1317"/>
                <a:gd name="T9" fmla="*/ 201 h 1585"/>
                <a:gd name="T10" fmla="*/ 936 w 1317"/>
                <a:gd name="T11" fmla="*/ 281 h 1585"/>
                <a:gd name="T12" fmla="*/ 865 w 1317"/>
                <a:gd name="T13" fmla="*/ 301 h 1585"/>
                <a:gd name="T14" fmla="*/ 790 w 1317"/>
                <a:gd name="T15" fmla="*/ 302 h 1585"/>
                <a:gd name="T16" fmla="*/ 740 w 1317"/>
                <a:gd name="T17" fmla="*/ 352 h 1585"/>
                <a:gd name="T18" fmla="*/ 671 w 1317"/>
                <a:gd name="T19" fmla="*/ 347 h 1585"/>
                <a:gd name="T20" fmla="*/ 607 w 1317"/>
                <a:gd name="T21" fmla="*/ 348 h 1585"/>
                <a:gd name="T22" fmla="*/ 537 w 1317"/>
                <a:gd name="T23" fmla="*/ 360 h 1585"/>
                <a:gd name="T24" fmla="*/ 592 w 1317"/>
                <a:gd name="T25" fmla="*/ 318 h 1585"/>
                <a:gd name="T26" fmla="*/ 499 w 1317"/>
                <a:gd name="T27" fmla="*/ 297 h 1585"/>
                <a:gd name="T28" fmla="*/ 434 w 1317"/>
                <a:gd name="T29" fmla="*/ 285 h 1585"/>
                <a:gd name="T30" fmla="*/ 381 w 1317"/>
                <a:gd name="T31" fmla="*/ 270 h 1585"/>
                <a:gd name="T32" fmla="*/ 161 w 1317"/>
                <a:gd name="T33" fmla="*/ 1438 h 1585"/>
                <a:gd name="T34" fmla="*/ 199 w 1317"/>
                <a:gd name="T35" fmla="*/ 1426 h 1585"/>
                <a:gd name="T36" fmla="*/ 234 w 1317"/>
                <a:gd name="T37" fmla="*/ 1440 h 1585"/>
                <a:gd name="T38" fmla="*/ 283 w 1317"/>
                <a:gd name="T39" fmla="*/ 1441 h 1585"/>
                <a:gd name="T40" fmla="*/ 359 w 1317"/>
                <a:gd name="T41" fmla="*/ 1483 h 1585"/>
                <a:gd name="T42" fmla="*/ 443 w 1317"/>
                <a:gd name="T43" fmla="*/ 1518 h 1585"/>
                <a:gd name="T44" fmla="*/ 530 w 1317"/>
                <a:gd name="T45" fmla="*/ 1517 h 1585"/>
                <a:gd name="T46" fmla="*/ 694 w 1317"/>
                <a:gd name="T47" fmla="*/ 1518 h 1585"/>
                <a:gd name="T48" fmla="*/ 784 w 1317"/>
                <a:gd name="T49" fmla="*/ 1578 h 1585"/>
                <a:gd name="T50" fmla="*/ 786 w 1317"/>
                <a:gd name="T51" fmla="*/ 1582 h 1585"/>
                <a:gd name="T52" fmla="*/ 857 w 1317"/>
                <a:gd name="T53" fmla="*/ 1574 h 1585"/>
                <a:gd name="T54" fmla="*/ 880 w 1317"/>
                <a:gd name="T55" fmla="*/ 1529 h 1585"/>
                <a:gd name="T56" fmla="*/ 906 w 1317"/>
                <a:gd name="T57" fmla="*/ 1517 h 1585"/>
                <a:gd name="T58" fmla="*/ 918 w 1317"/>
                <a:gd name="T59" fmla="*/ 1498 h 1585"/>
                <a:gd name="T60" fmla="*/ 895 w 1317"/>
                <a:gd name="T61" fmla="*/ 1449 h 1585"/>
                <a:gd name="T62" fmla="*/ 903 w 1317"/>
                <a:gd name="T63" fmla="*/ 1400 h 1585"/>
                <a:gd name="T64" fmla="*/ 926 w 1317"/>
                <a:gd name="T65" fmla="*/ 1323 h 1585"/>
                <a:gd name="T66" fmla="*/ 968 w 1317"/>
                <a:gd name="T67" fmla="*/ 1334 h 1585"/>
                <a:gd name="T68" fmla="*/ 1006 w 1317"/>
                <a:gd name="T69" fmla="*/ 1331 h 1585"/>
                <a:gd name="T70" fmla="*/ 1013 w 1317"/>
                <a:gd name="T71" fmla="*/ 1300 h 1585"/>
                <a:gd name="T72" fmla="*/ 1017 w 1317"/>
                <a:gd name="T73" fmla="*/ 1243 h 1585"/>
                <a:gd name="T74" fmla="*/ 1063 w 1317"/>
                <a:gd name="T75" fmla="*/ 1205 h 1585"/>
                <a:gd name="T76" fmla="*/ 1127 w 1317"/>
                <a:gd name="T77" fmla="*/ 1167 h 1585"/>
                <a:gd name="T78" fmla="*/ 1154 w 1317"/>
                <a:gd name="T79" fmla="*/ 1141 h 1585"/>
                <a:gd name="T80" fmla="*/ 1177 w 1317"/>
                <a:gd name="T81" fmla="*/ 1107 h 1585"/>
                <a:gd name="T82" fmla="*/ 1192 w 1317"/>
                <a:gd name="T83" fmla="*/ 1068 h 1585"/>
                <a:gd name="T84" fmla="*/ 1199 w 1317"/>
                <a:gd name="T85" fmla="*/ 1053 h 1585"/>
                <a:gd name="T86" fmla="*/ 1234 w 1317"/>
                <a:gd name="T87" fmla="*/ 1019 h 1585"/>
                <a:gd name="T88" fmla="*/ 1264 w 1317"/>
                <a:gd name="T89" fmla="*/ 1000 h 1585"/>
                <a:gd name="T90" fmla="*/ 1268 w 1317"/>
                <a:gd name="T91" fmla="*/ 966 h 1585"/>
                <a:gd name="T92" fmla="*/ 1256 w 1317"/>
                <a:gd name="T93" fmla="*/ 901 h 1585"/>
                <a:gd name="T94" fmla="*/ 1264 w 1317"/>
                <a:gd name="T95" fmla="*/ 829 h 1585"/>
                <a:gd name="T96" fmla="*/ 1287 w 1317"/>
                <a:gd name="T97" fmla="*/ 764 h 1585"/>
                <a:gd name="T98" fmla="*/ 1278 w 1317"/>
                <a:gd name="T99" fmla="*/ 675 h 1585"/>
                <a:gd name="T100" fmla="*/ 1268 w 1317"/>
                <a:gd name="T101" fmla="*/ 654 h 1585"/>
                <a:gd name="T102" fmla="*/ 1275 w 1317"/>
                <a:gd name="T103" fmla="*/ 612 h 1585"/>
                <a:gd name="T104" fmla="*/ 1306 w 1317"/>
                <a:gd name="T105" fmla="*/ 585 h 1585"/>
                <a:gd name="T106" fmla="*/ 1316 w 1317"/>
                <a:gd name="T107" fmla="*/ 585 h 1585"/>
                <a:gd name="T108" fmla="*/ 1218 w 1317"/>
                <a:gd name="T109" fmla="*/ 0 h 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7" h="1585">
                  <a:moveTo>
                    <a:pt x="1190" y="15"/>
                  </a:moveTo>
                  <a:lnTo>
                    <a:pt x="1190" y="15"/>
                  </a:lnTo>
                  <a:cubicBezTo>
                    <a:pt x="1171" y="29"/>
                    <a:pt x="1158" y="50"/>
                    <a:pt x="1140" y="66"/>
                  </a:cubicBezTo>
                  <a:lnTo>
                    <a:pt x="1140" y="66"/>
                  </a:lnTo>
                  <a:cubicBezTo>
                    <a:pt x="1122" y="83"/>
                    <a:pt x="1099" y="93"/>
                    <a:pt x="1082" y="110"/>
                  </a:cubicBezTo>
                  <a:lnTo>
                    <a:pt x="1082" y="110"/>
                  </a:lnTo>
                  <a:cubicBezTo>
                    <a:pt x="1066" y="126"/>
                    <a:pt x="1060" y="150"/>
                    <a:pt x="1040" y="161"/>
                  </a:cubicBezTo>
                  <a:lnTo>
                    <a:pt x="1040" y="161"/>
                  </a:lnTo>
                  <a:cubicBezTo>
                    <a:pt x="1018" y="176"/>
                    <a:pt x="992" y="176"/>
                    <a:pt x="977" y="201"/>
                  </a:cubicBezTo>
                  <a:lnTo>
                    <a:pt x="977" y="201"/>
                  </a:lnTo>
                  <a:cubicBezTo>
                    <a:pt x="961" y="228"/>
                    <a:pt x="961" y="259"/>
                    <a:pt x="936" y="281"/>
                  </a:cubicBezTo>
                  <a:lnTo>
                    <a:pt x="936" y="281"/>
                  </a:lnTo>
                  <a:cubicBezTo>
                    <a:pt x="915" y="301"/>
                    <a:pt x="892" y="304"/>
                    <a:pt x="865" y="301"/>
                  </a:cubicBezTo>
                  <a:lnTo>
                    <a:pt x="865" y="301"/>
                  </a:lnTo>
                  <a:cubicBezTo>
                    <a:pt x="841" y="299"/>
                    <a:pt x="812" y="292"/>
                    <a:pt x="790" y="302"/>
                  </a:cubicBezTo>
                  <a:lnTo>
                    <a:pt x="790" y="302"/>
                  </a:lnTo>
                  <a:cubicBezTo>
                    <a:pt x="768" y="312"/>
                    <a:pt x="761" y="341"/>
                    <a:pt x="740" y="352"/>
                  </a:cubicBezTo>
                  <a:lnTo>
                    <a:pt x="740" y="352"/>
                  </a:lnTo>
                  <a:cubicBezTo>
                    <a:pt x="720" y="362"/>
                    <a:pt x="693" y="347"/>
                    <a:pt x="671" y="347"/>
                  </a:cubicBezTo>
                  <a:lnTo>
                    <a:pt x="671" y="347"/>
                  </a:lnTo>
                  <a:cubicBezTo>
                    <a:pt x="650" y="347"/>
                    <a:pt x="629" y="348"/>
                    <a:pt x="607" y="348"/>
                  </a:cubicBezTo>
                  <a:lnTo>
                    <a:pt x="607" y="348"/>
                  </a:lnTo>
                  <a:cubicBezTo>
                    <a:pt x="595" y="348"/>
                    <a:pt x="544" y="369"/>
                    <a:pt x="537" y="360"/>
                  </a:cubicBezTo>
                  <a:lnTo>
                    <a:pt x="537" y="360"/>
                  </a:lnTo>
                  <a:cubicBezTo>
                    <a:pt x="524" y="343"/>
                    <a:pt x="584" y="321"/>
                    <a:pt x="592" y="318"/>
                  </a:cubicBezTo>
                  <a:lnTo>
                    <a:pt x="592" y="318"/>
                  </a:lnTo>
                  <a:cubicBezTo>
                    <a:pt x="567" y="320"/>
                    <a:pt x="509" y="328"/>
                    <a:pt x="499" y="297"/>
                  </a:cubicBezTo>
                  <a:lnTo>
                    <a:pt x="499" y="297"/>
                  </a:lnTo>
                  <a:cubicBezTo>
                    <a:pt x="471" y="306"/>
                    <a:pt x="459" y="292"/>
                    <a:pt x="434" y="285"/>
                  </a:cubicBezTo>
                  <a:lnTo>
                    <a:pt x="434" y="285"/>
                  </a:lnTo>
                  <a:cubicBezTo>
                    <a:pt x="417" y="280"/>
                    <a:pt x="391" y="285"/>
                    <a:pt x="381" y="270"/>
                  </a:cubicBezTo>
                  <a:lnTo>
                    <a:pt x="381" y="270"/>
                  </a:lnTo>
                  <a:cubicBezTo>
                    <a:pt x="285" y="288"/>
                    <a:pt x="39" y="317"/>
                    <a:pt x="0" y="322"/>
                  </a:cubicBezTo>
                  <a:lnTo>
                    <a:pt x="161" y="1438"/>
                  </a:lnTo>
                  <a:lnTo>
                    <a:pt x="161" y="1438"/>
                  </a:lnTo>
                  <a:cubicBezTo>
                    <a:pt x="175" y="1431"/>
                    <a:pt x="190" y="1426"/>
                    <a:pt x="199" y="1426"/>
                  </a:cubicBezTo>
                  <a:lnTo>
                    <a:pt x="199" y="1426"/>
                  </a:lnTo>
                  <a:cubicBezTo>
                    <a:pt x="217" y="1426"/>
                    <a:pt x="219" y="1437"/>
                    <a:pt x="234" y="1440"/>
                  </a:cubicBezTo>
                  <a:lnTo>
                    <a:pt x="234" y="1440"/>
                  </a:lnTo>
                  <a:cubicBezTo>
                    <a:pt x="250" y="1444"/>
                    <a:pt x="267" y="1437"/>
                    <a:pt x="283" y="1441"/>
                  </a:cubicBezTo>
                  <a:lnTo>
                    <a:pt x="283" y="1441"/>
                  </a:lnTo>
                  <a:cubicBezTo>
                    <a:pt x="308" y="1448"/>
                    <a:pt x="334" y="1471"/>
                    <a:pt x="359" y="1483"/>
                  </a:cubicBezTo>
                  <a:lnTo>
                    <a:pt x="359" y="1483"/>
                  </a:lnTo>
                  <a:cubicBezTo>
                    <a:pt x="386" y="1496"/>
                    <a:pt x="414" y="1511"/>
                    <a:pt x="443" y="1518"/>
                  </a:cubicBezTo>
                  <a:lnTo>
                    <a:pt x="443" y="1518"/>
                  </a:lnTo>
                  <a:cubicBezTo>
                    <a:pt x="475" y="1527"/>
                    <a:pt x="497" y="1518"/>
                    <a:pt x="530" y="1517"/>
                  </a:cubicBezTo>
                  <a:lnTo>
                    <a:pt x="530" y="1517"/>
                  </a:lnTo>
                  <a:cubicBezTo>
                    <a:pt x="590" y="1516"/>
                    <a:pt x="636" y="1498"/>
                    <a:pt x="694" y="1518"/>
                  </a:cubicBezTo>
                  <a:lnTo>
                    <a:pt x="694" y="1518"/>
                  </a:lnTo>
                  <a:cubicBezTo>
                    <a:pt x="740" y="1535"/>
                    <a:pt x="767" y="1546"/>
                    <a:pt x="784" y="1578"/>
                  </a:cubicBezTo>
                  <a:lnTo>
                    <a:pt x="784" y="1578"/>
                  </a:lnTo>
                  <a:cubicBezTo>
                    <a:pt x="784" y="1579"/>
                    <a:pt x="785" y="1580"/>
                    <a:pt x="786" y="1582"/>
                  </a:cubicBezTo>
                  <a:lnTo>
                    <a:pt x="786" y="1582"/>
                  </a:lnTo>
                  <a:cubicBezTo>
                    <a:pt x="804" y="1578"/>
                    <a:pt x="845" y="1584"/>
                    <a:pt x="857" y="1574"/>
                  </a:cubicBezTo>
                  <a:lnTo>
                    <a:pt x="857" y="1574"/>
                  </a:lnTo>
                  <a:cubicBezTo>
                    <a:pt x="872" y="1563"/>
                    <a:pt x="865" y="1540"/>
                    <a:pt x="880" y="1529"/>
                  </a:cubicBezTo>
                  <a:lnTo>
                    <a:pt x="880" y="1529"/>
                  </a:lnTo>
                  <a:cubicBezTo>
                    <a:pt x="891" y="1525"/>
                    <a:pt x="895" y="1529"/>
                    <a:pt x="906" y="1517"/>
                  </a:cubicBezTo>
                  <a:lnTo>
                    <a:pt x="906" y="1517"/>
                  </a:lnTo>
                  <a:cubicBezTo>
                    <a:pt x="911" y="1514"/>
                    <a:pt x="918" y="1506"/>
                    <a:pt x="918" y="1498"/>
                  </a:cubicBezTo>
                  <a:lnTo>
                    <a:pt x="918" y="1498"/>
                  </a:lnTo>
                  <a:cubicBezTo>
                    <a:pt x="922" y="1479"/>
                    <a:pt x="899" y="1464"/>
                    <a:pt x="895" y="1449"/>
                  </a:cubicBezTo>
                  <a:lnTo>
                    <a:pt x="895" y="1449"/>
                  </a:lnTo>
                  <a:cubicBezTo>
                    <a:pt x="888" y="1426"/>
                    <a:pt x="895" y="1418"/>
                    <a:pt x="903" y="1400"/>
                  </a:cubicBezTo>
                  <a:lnTo>
                    <a:pt x="903" y="1400"/>
                  </a:lnTo>
                  <a:cubicBezTo>
                    <a:pt x="914" y="1377"/>
                    <a:pt x="906" y="1339"/>
                    <a:pt x="926" y="1323"/>
                  </a:cubicBezTo>
                  <a:lnTo>
                    <a:pt x="926" y="1323"/>
                  </a:lnTo>
                  <a:cubicBezTo>
                    <a:pt x="945" y="1304"/>
                    <a:pt x="952" y="1327"/>
                    <a:pt x="968" y="1334"/>
                  </a:cubicBezTo>
                  <a:lnTo>
                    <a:pt x="968" y="1334"/>
                  </a:lnTo>
                  <a:cubicBezTo>
                    <a:pt x="979" y="1339"/>
                    <a:pt x="998" y="1334"/>
                    <a:pt x="1006" y="1331"/>
                  </a:cubicBezTo>
                  <a:lnTo>
                    <a:pt x="1006" y="1331"/>
                  </a:lnTo>
                  <a:cubicBezTo>
                    <a:pt x="1017" y="1320"/>
                    <a:pt x="1013" y="1312"/>
                    <a:pt x="1013" y="1300"/>
                  </a:cubicBezTo>
                  <a:lnTo>
                    <a:pt x="1013" y="1300"/>
                  </a:lnTo>
                  <a:cubicBezTo>
                    <a:pt x="1013" y="1282"/>
                    <a:pt x="1009" y="1259"/>
                    <a:pt x="1017" y="1243"/>
                  </a:cubicBezTo>
                  <a:lnTo>
                    <a:pt x="1017" y="1243"/>
                  </a:lnTo>
                  <a:cubicBezTo>
                    <a:pt x="1024" y="1232"/>
                    <a:pt x="1047" y="1213"/>
                    <a:pt x="1063" y="1205"/>
                  </a:cubicBezTo>
                  <a:lnTo>
                    <a:pt x="1063" y="1205"/>
                  </a:lnTo>
                  <a:cubicBezTo>
                    <a:pt x="1078" y="1186"/>
                    <a:pt x="1108" y="1182"/>
                    <a:pt x="1127" y="1167"/>
                  </a:cubicBezTo>
                  <a:lnTo>
                    <a:pt x="1127" y="1167"/>
                  </a:lnTo>
                  <a:cubicBezTo>
                    <a:pt x="1138" y="1160"/>
                    <a:pt x="1146" y="1148"/>
                    <a:pt x="1154" y="1141"/>
                  </a:cubicBezTo>
                  <a:lnTo>
                    <a:pt x="1154" y="1141"/>
                  </a:lnTo>
                  <a:cubicBezTo>
                    <a:pt x="1158" y="1130"/>
                    <a:pt x="1173" y="1118"/>
                    <a:pt x="1177" y="1107"/>
                  </a:cubicBezTo>
                  <a:lnTo>
                    <a:pt x="1177" y="1107"/>
                  </a:lnTo>
                  <a:cubicBezTo>
                    <a:pt x="1180" y="1095"/>
                    <a:pt x="1180" y="1076"/>
                    <a:pt x="1192" y="1068"/>
                  </a:cubicBezTo>
                  <a:lnTo>
                    <a:pt x="1192" y="1068"/>
                  </a:lnTo>
                  <a:cubicBezTo>
                    <a:pt x="1192" y="1061"/>
                    <a:pt x="1195" y="1061"/>
                    <a:pt x="1199" y="1053"/>
                  </a:cubicBezTo>
                  <a:lnTo>
                    <a:pt x="1199" y="1053"/>
                  </a:lnTo>
                  <a:cubicBezTo>
                    <a:pt x="1207" y="1038"/>
                    <a:pt x="1218" y="1027"/>
                    <a:pt x="1234" y="1019"/>
                  </a:cubicBezTo>
                  <a:lnTo>
                    <a:pt x="1234" y="1019"/>
                  </a:lnTo>
                  <a:cubicBezTo>
                    <a:pt x="1241" y="1015"/>
                    <a:pt x="1256" y="1008"/>
                    <a:pt x="1264" y="1000"/>
                  </a:cubicBezTo>
                  <a:lnTo>
                    <a:pt x="1264" y="1000"/>
                  </a:lnTo>
                  <a:cubicBezTo>
                    <a:pt x="1268" y="993"/>
                    <a:pt x="1268" y="973"/>
                    <a:pt x="1268" y="966"/>
                  </a:cubicBezTo>
                  <a:lnTo>
                    <a:pt x="1268" y="966"/>
                  </a:lnTo>
                  <a:cubicBezTo>
                    <a:pt x="1268" y="943"/>
                    <a:pt x="1256" y="924"/>
                    <a:pt x="1256" y="901"/>
                  </a:cubicBezTo>
                  <a:lnTo>
                    <a:pt x="1256" y="901"/>
                  </a:lnTo>
                  <a:cubicBezTo>
                    <a:pt x="1256" y="875"/>
                    <a:pt x="1256" y="852"/>
                    <a:pt x="1264" y="829"/>
                  </a:cubicBezTo>
                  <a:lnTo>
                    <a:pt x="1264" y="829"/>
                  </a:lnTo>
                  <a:cubicBezTo>
                    <a:pt x="1272" y="806"/>
                    <a:pt x="1283" y="784"/>
                    <a:pt x="1287" y="764"/>
                  </a:cubicBezTo>
                  <a:lnTo>
                    <a:pt x="1287" y="764"/>
                  </a:lnTo>
                  <a:cubicBezTo>
                    <a:pt x="1296" y="731"/>
                    <a:pt x="1291" y="703"/>
                    <a:pt x="1278" y="675"/>
                  </a:cubicBezTo>
                  <a:lnTo>
                    <a:pt x="1278" y="675"/>
                  </a:lnTo>
                  <a:cubicBezTo>
                    <a:pt x="1275" y="668"/>
                    <a:pt x="1272" y="661"/>
                    <a:pt x="1268" y="654"/>
                  </a:cubicBezTo>
                  <a:lnTo>
                    <a:pt x="1268" y="654"/>
                  </a:lnTo>
                  <a:cubicBezTo>
                    <a:pt x="1275" y="643"/>
                    <a:pt x="1272" y="623"/>
                    <a:pt x="1275" y="612"/>
                  </a:cubicBezTo>
                  <a:lnTo>
                    <a:pt x="1275" y="612"/>
                  </a:lnTo>
                  <a:cubicBezTo>
                    <a:pt x="1283" y="601"/>
                    <a:pt x="1302" y="597"/>
                    <a:pt x="1306" y="585"/>
                  </a:cubicBezTo>
                  <a:lnTo>
                    <a:pt x="1306" y="585"/>
                  </a:lnTo>
                  <a:cubicBezTo>
                    <a:pt x="1310" y="586"/>
                    <a:pt x="1313" y="586"/>
                    <a:pt x="1316" y="585"/>
                  </a:cubicBezTo>
                  <a:lnTo>
                    <a:pt x="1218" y="0"/>
                  </a:lnTo>
                  <a:lnTo>
                    <a:pt x="1218" y="0"/>
                  </a:lnTo>
                  <a:cubicBezTo>
                    <a:pt x="1208" y="4"/>
                    <a:pt x="1198" y="8"/>
                    <a:pt x="1190" y="15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4" name="Freeform 51">
              <a:extLst>
                <a:ext uri="{FF2B5EF4-FFF2-40B4-BE49-F238E27FC236}">
                  <a16:creationId xmlns:a16="http://schemas.microsoft.com/office/drawing/2014/main" id="{C8E9BE51-09BC-D444-B88A-EBDB5A9C0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8939" y="5495619"/>
              <a:ext cx="1339342" cy="1203966"/>
            </a:xfrm>
            <a:custGeom>
              <a:avLst/>
              <a:gdLst>
                <a:gd name="T0" fmla="*/ 2007 w 2050"/>
                <a:gd name="T1" fmla="*/ 1415 h 1842"/>
                <a:gd name="T2" fmla="*/ 1966 w 2050"/>
                <a:gd name="T3" fmla="*/ 1390 h 1842"/>
                <a:gd name="T4" fmla="*/ 1918 w 2050"/>
                <a:gd name="T5" fmla="*/ 1228 h 1842"/>
                <a:gd name="T6" fmla="*/ 1900 w 2050"/>
                <a:gd name="T7" fmla="*/ 1171 h 1842"/>
                <a:gd name="T8" fmla="*/ 1844 w 2050"/>
                <a:gd name="T9" fmla="*/ 1073 h 1842"/>
                <a:gd name="T10" fmla="*/ 1784 w 2050"/>
                <a:gd name="T11" fmla="*/ 1071 h 1842"/>
                <a:gd name="T12" fmla="*/ 1636 w 2050"/>
                <a:gd name="T13" fmla="*/ 905 h 1842"/>
                <a:gd name="T14" fmla="*/ 1649 w 2050"/>
                <a:gd name="T15" fmla="*/ 880 h 1842"/>
                <a:gd name="T16" fmla="*/ 1670 w 2050"/>
                <a:gd name="T17" fmla="*/ 799 h 1842"/>
                <a:gd name="T18" fmla="*/ 1669 w 2050"/>
                <a:gd name="T19" fmla="*/ 680 h 1842"/>
                <a:gd name="T20" fmla="*/ 1539 w 2050"/>
                <a:gd name="T21" fmla="*/ 670 h 1842"/>
                <a:gd name="T22" fmla="*/ 1509 w 2050"/>
                <a:gd name="T23" fmla="*/ 619 h 1842"/>
                <a:gd name="T24" fmla="*/ 1429 w 2050"/>
                <a:gd name="T25" fmla="*/ 490 h 1842"/>
                <a:gd name="T26" fmla="*/ 1393 w 2050"/>
                <a:gd name="T27" fmla="*/ 445 h 1842"/>
                <a:gd name="T28" fmla="*/ 1263 w 2050"/>
                <a:gd name="T29" fmla="*/ 280 h 1842"/>
                <a:gd name="T30" fmla="*/ 1239 w 2050"/>
                <a:gd name="T31" fmla="*/ 174 h 1842"/>
                <a:gd name="T32" fmla="*/ 1233 w 2050"/>
                <a:gd name="T33" fmla="*/ 61 h 1842"/>
                <a:gd name="T34" fmla="*/ 1234 w 2050"/>
                <a:gd name="T35" fmla="*/ 54 h 1842"/>
                <a:gd name="T36" fmla="*/ 1207 w 2050"/>
                <a:gd name="T37" fmla="*/ 38 h 1842"/>
                <a:gd name="T38" fmla="*/ 1195 w 2050"/>
                <a:gd name="T39" fmla="*/ 27 h 1842"/>
                <a:gd name="T40" fmla="*/ 1171 w 2050"/>
                <a:gd name="T41" fmla="*/ 0 h 1842"/>
                <a:gd name="T42" fmla="*/ 25 w 2050"/>
                <a:gd name="T43" fmla="*/ 145 h 1842"/>
                <a:gd name="T44" fmla="*/ 96 w 2050"/>
                <a:gd name="T45" fmla="*/ 217 h 1842"/>
                <a:gd name="T46" fmla="*/ 126 w 2050"/>
                <a:gd name="T47" fmla="*/ 289 h 1842"/>
                <a:gd name="T48" fmla="*/ 142 w 2050"/>
                <a:gd name="T49" fmla="*/ 314 h 1842"/>
                <a:gd name="T50" fmla="*/ 206 w 2050"/>
                <a:gd name="T51" fmla="*/ 426 h 1842"/>
                <a:gd name="T52" fmla="*/ 204 w 2050"/>
                <a:gd name="T53" fmla="*/ 469 h 1842"/>
                <a:gd name="T54" fmla="*/ 244 w 2050"/>
                <a:gd name="T55" fmla="*/ 546 h 1842"/>
                <a:gd name="T56" fmla="*/ 282 w 2050"/>
                <a:gd name="T57" fmla="*/ 584 h 1842"/>
                <a:gd name="T58" fmla="*/ 369 w 2050"/>
                <a:gd name="T59" fmla="*/ 1708 h 1842"/>
                <a:gd name="T60" fmla="*/ 1769 w 2050"/>
                <a:gd name="T61" fmla="*/ 1635 h 1842"/>
                <a:gd name="T62" fmla="*/ 1767 w 2050"/>
                <a:gd name="T63" fmla="*/ 1632 h 1842"/>
                <a:gd name="T64" fmla="*/ 1769 w 2050"/>
                <a:gd name="T65" fmla="*/ 1635 h 1842"/>
                <a:gd name="T66" fmla="*/ 1770 w 2050"/>
                <a:gd name="T67" fmla="*/ 1636 h 1842"/>
                <a:gd name="T68" fmla="*/ 1785 w 2050"/>
                <a:gd name="T69" fmla="*/ 1706 h 1842"/>
                <a:gd name="T70" fmla="*/ 1772 w 2050"/>
                <a:gd name="T71" fmla="*/ 1733 h 1842"/>
                <a:gd name="T72" fmla="*/ 1929 w 2050"/>
                <a:gd name="T73" fmla="*/ 1825 h 1842"/>
                <a:gd name="T74" fmla="*/ 1930 w 2050"/>
                <a:gd name="T75" fmla="*/ 1806 h 1842"/>
                <a:gd name="T76" fmla="*/ 1955 w 2050"/>
                <a:gd name="T77" fmla="*/ 1643 h 1842"/>
                <a:gd name="T78" fmla="*/ 1959 w 2050"/>
                <a:gd name="T79" fmla="*/ 1634 h 1842"/>
                <a:gd name="T80" fmla="*/ 1962 w 2050"/>
                <a:gd name="T81" fmla="*/ 1623 h 1842"/>
                <a:gd name="T82" fmla="*/ 1965 w 2050"/>
                <a:gd name="T83" fmla="*/ 1609 h 1842"/>
                <a:gd name="T84" fmla="*/ 1966 w 2050"/>
                <a:gd name="T85" fmla="*/ 1605 h 1842"/>
                <a:gd name="T86" fmla="*/ 1969 w 2050"/>
                <a:gd name="T87" fmla="*/ 1598 h 1842"/>
                <a:gd name="T88" fmla="*/ 1970 w 2050"/>
                <a:gd name="T89" fmla="*/ 1595 h 1842"/>
                <a:gd name="T90" fmla="*/ 2027 w 2050"/>
                <a:gd name="T91" fmla="*/ 1580 h 1842"/>
                <a:gd name="T92" fmla="*/ 2038 w 2050"/>
                <a:gd name="T93" fmla="*/ 1492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50" h="1842">
                  <a:moveTo>
                    <a:pt x="2028" y="1430"/>
                  </a:moveTo>
                  <a:lnTo>
                    <a:pt x="2028" y="1430"/>
                  </a:lnTo>
                  <a:cubicBezTo>
                    <a:pt x="2023" y="1423"/>
                    <a:pt x="2017" y="1418"/>
                    <a:pt x="2007" y="1415"/>
                  </a:cubicBezTo>
                  <a:lnTo>
                    <a:pt x="2007" y="1415"/>
                  </a:lnTo>
                  <a:cubicBezTo>
                    <a:pt x="1981" y="1408"/>
                    <a:pt x="1979" y="1414"/>
                    <a:pt x="1966" y="1390"/>
                  </a:cubicBezTo>
                  <a:lnTo>
                    <a:pt x="1966" y="1390"/>
                  </a:lnTo>
                  <a:cubicBezTo>
                    <a:pt x="1955" y="1369"/>
                    <a:pt x="1942" y="1364"/>
                    <a:pt x="1928" y="1347"/>
                  </a:cubicBezTo>
                  <a:lnTo>
                    <a:pt x="1928" y="1347"/>
                  </a:lnTo>
                  <a:cubicBezTo>
                    <a:pt x="1908" y="1321"/>
                    <a:pt x="1921" y="1261"/>
                    <a:pt x="1918" y="1228"/>
                  </a:cubicBezTo>
                  <a:lnTo>
                    <a:pt x="1918" y="1228"/>
                  </a:lnTo>
                  <a:cubicBezTo>
                    <a:pt x="1916" y="1206"/>
                    <a:pt x="1914" y="1190"/>
                    <a:pt x="1900" y="1171"/>
                  </a:cubicBezTo>
                  <a:lnTo>
                    <a:pt x="1900" y="1171"/>
                  </a:lnTo>
                  <a:cubicBezTo>
                    <a:pt x="1888" y="1154"/>
                    <a:pt x="1870" y="1147"/>
                    <a:pt x="1861" y="1126"/>
                  </a:cubicBezTo>
                  <a:lnTo>
                    <a:pt x="1861" y="1126"/>
                  </a:lnTo>
                  <a:cubicBezTo>
                    <a:pt x="1855" y="1111"/>
                    <a:pt x="1858" y="1083"/>
                    <a:pt x="1844" y="1073"/>
                  </a:cubicBezTo>
                  <a:lnTo>
                    <a:pt x="1844" y="1073"/>
                  </a:lnTo>
                  <a:cubicBezTo>
                    <a:pt x="1828" y="1063"/>
                    <a:pt x="1803" y="1079"/>
                    <a:pt x="1784" y="1071"/>
                  </a:cubicBezTo>
                  <a:lnTo>
                    <a:pt x="1784" y="1071"/>
                  </a:lnTo>
                  <a:cubicBezTo>
                    <a:pt x="1753" y="1059"/>
                    <a:pt x="1721" y="1012"/>
                    <a:pt x="1698" y="986"/>
                  </a:cubicBezTo>
                  <a:lnTo>
                    <a:pt x="1698" y="986"/>
                  </a:lnTo>
                  <a:cubicBezTo>
                    <a:pt x="1674" y="960"/>
                    <a:pt x="1629" y="952"/>
                    <a:pt x="1636" y="905"/>
                  </a:cubicBezTo>
                  <a:lnTo>
                    <a:pt x="1636" y="905"/>
                  </a:lnTo>
                  <a:cubicBezTo>
                    <a:pt x="1638" y="894"/>
                    <a:pt x="1645" y="890"/>
                    <a:pt x="1649" y="880"/>
                  </a:cubicBezTo>
                  <a:lnTo>
                    <a:pt x="1649" y="880"/>
                  </a:lnTo>
                  <a:cubicBezTo>
                    <a:pt x="1653" y="871"/>
                    <a:pt x="1653" y="864"/>
                    <a:pt x="1654" y="853"/>
                  </a:cubicBezTo>
                  <a:lnTo>
                    <a:pt x="1654" y="853"/>
                  </a:lnTo>
                  <a:cubicBezTo>
                    <a:pt x="1657" y="833"/>
                    <a:pt x="1662" y="816"/>
                    <a:pt x="1670" y="799"/>
                  </a:cubicBezTo>
                  <a:lnTo>
                    <a:pt x="1670" y="799"/>
                  </a:lnTo>
                  <a:cubicBezTo>
                    <a:pt x="1688" y="764"/>
                    <a:pt x="1689" y="718"/>
                    <a:pt x="1669" y="680"/>
                  </a:cubicBezTo>
                  <a:lnTo>
                    <a:pt x="1669" y="680"/>
                  </a:lnTo>
                  <a:cubicBezTo>
                    <a:pt x="1648" y="642"/>
                    <a:pt x="1609" y="641"/>
                    <a:pt x="1581" y="670"/>
                  </a:cubicBezTo>
                  <a:lnTo>
                    <a:pt x="1581" y="670"/>
                  </a:lnTo>
                  <a:cubicBezTo>
                    <a:pt x="1563" y="690"/>
                    <a:pt x="1561" y="689"/>
                    <a:pt x="1539" y="670"/>
                  </a:cubicBezTo>
                  <a:lnTo>
                    <a:pt x="1539" y="670"/>
                  </a:lnTo>
                  <a:cubicBezTo>
                    <a:pt x="1524" y="656"/>
                    <a:pt x="1514" y="639"/>
                    <a:pt x="1509" y="619"/>
                  </a:cubicBezTo>
                  <a:lnTo>
                    <a:pt x="1509" y="619"/>
                  </a:lnTo>
                  <a:cubicBezTo>
                    <a:pt x="1503" y="586"/>
                    <a:pt x="1501" y="541"/>
                    <a:pt x="1476" y="515"/>
                  </a:cubicBezTo>
                  <a:lnTo>
                    <a:pt x="1476" y="515"/>
                  </a:lnTo>
                  <a:cubicBezTo>
                    <a:pt x="1464" y="502"/>
                    <a:pt x="1444" y="501"/>
                    <a:pt x="1429" y="490"/>
                  </a:cubicBezTo>
                  <a:lnTo>
                    <a:pt x="1429" y="490"/>
                  </a:lnTo>
                  <a:cubicBezTo>
                    <a:pt x="1412" y="477"/>
                    <a:pt x="1404" y="461"/>
                    <a:pt x="1393" y="445"/>
                  </a:cubicBezTo>
                  <a:lnTo>
                    <a:pt x="1393" y="445"/>
                  </a:lnTo>
                  <a:cubicBezTo>
                    <a:pt x="1371" y="413"/>
                    <a:pt x="1337" y="409"/>
                    <a:pt x="1311" y="376"/>
                  </a:cubicBezTo>
                  <a:lnTo>
                    <a:pt x="1311" y="376"/>
                  </a:lnTo>
                  <a:cubicBezTo>
                    <a:pt x="1286" y="346"/>
                    <a:pt x="1270" y="320"/>
                    <a:pt x="1263" y="280"/>
                  </a:cubicBezTo>
                  <a:lnTo>
                    <a:pt x="1263" y="280"/>
                  </a:lnTo>
                  <a:cubicBezTo>
                    <a:pt x="1258" y="246"/>
                    <a:pt x="1236" y="209"/>
                    <a:pt x="1239" y="174"/>
                  </a:cubicBezTo>
                  <a:lnTo>
                    <a:pt x="1239" y="174"/>
                  </a:lnTo>
                  <a:cubicBezTo>
                    <a:pt x="1240" y="154"/>
                    <a:pt x="1249" y="139"/>
                    <a:pt x="1247" y="117"/>
                  </a:cubicBezTo>
                  <a:lnTo>
                    <a:pt x="1247" y="117"/>
                  </a:lnTo>
                  <a:cubicBezTo>
                    <a:pt x="1244" y="98"/>
                    <a:pt x="1232" y="79"/>
                    <a:pt x="1233" y="61"/>
                  </a:cubicBezTo>
                  <a:lnTo>
                    <a:pt x="1233" y="61"/>
                  </a:lnTo>
                  <a:cubicBezTo>
                    <a:pt x="1233" y="59"/>
                    <a:pt x="1234" y="57"/>
                    <a:pt x="1234" y="54"/>
                  </a:cubicBezTo>
                  <a:lnTo>
                    <a:pt x="1234" y="54"/>
                  </a:lnTo>
                  <a:cubicBezTo>
                    <a:pt x="1233" y="54"/>
                    <a:pt x="1230" y="53"/>
                    <a:pt x="1228" y="51"/>
                  </a:cubicBezTo>
                  <a:lnTo>
                    <a:pt x="1228" y="51"/>
                  </a:lnTo>
                  <a:cubicBezTo>
                    <a:pt x="1220" y="47"/>
                    <a:pt x="1215" y="42"/>
                    <a:pt x="1207" y="38"/>
                  </a:cubicBezTo>
                  <a:lnTo>
                    <a:pt x="1207" y="38"/>
                  </a:lnTo>
                  <a:cubicBezTo>
                    <a:pt x="1202" y="35"/>
                    <a:pt x="1199" y="32"/>
                    <a:pt x="1195" y="27"/>
                  </a:cubicBezTo>
                  <a:lnTo>
                    <a:pt x="1195" y="27"/>
                  </a:lnTo>
                  <a:cubicBezTo>
                    <a:pt x="1190" y="22"/>
                    <a:pt x="1184" y="17"/>
                    <a:pt x="1179" y="12"/>
                  </a:cubicBezTo>
                  <a:lnTo>
                    <a:pt x="1179" y="12"/>
                  </a:lnTo>
                  <a:cubicBezTo>
                    <a:pt x="1177" y="8"/>
                    <a:pt x="1171" y="4"/>
                    <a:pt x="1171" y="0"/>
                  </a:cubicBezTo>
                  <a:lnTo>
                    <a:pt x="0" y="39"/>
                  </a:lnTo>
                  <a:lnTo>
                    <a:pt x="0" y="39"/>
                  </a:lnTo>
                  <a:cubicBezTo>
                    <a:pt x="8" y="73"/>
                    <a:pt x="12" y="112"/>
                    <a:pt x="25" y="145"/>
                  </a:cubicBezTo>
                  <a:lnTo>
                    <a:pt x="25" y="145"/>
                  </a:lnTo>
                  <a:cubicBezTo>
                    <a:pt x="38" y="177"/>
                    <a:pt x="77" y="189"/>
                    <a:pt x="96" y="217"/>
                  </a:cubicBezTo>
                  <a:lnTo>
                    <a:pt x="96" y="217"/>
                  </a:lnTo>
                  <a:cubicBezTo>
                    <a:pt x="109" y="235"/>
                    <a:pt x="115" y="248"/>
                    <a:pt x="119" y="268"/>
                  </a:cubicBezTo>
                  <a:lnTo>
                    <a:pt x="119" y="268"/>
                  </a:lnTo>
                  <a:cubicBezTo>
                    <a:pt x="121" y="275"/>
                    <a:pt x="123" y="282"/>
                    <a:pt x="126" y="289"/>
                  </a:cubicBezTo>
                  <a:lnTo>
                    <a:pt x="126" y="289"/>
                  </a:lnTo>
                  <a:cubicBezTo>
                    <a:pt x="129" y="299"/>
                    <a:pt x="134" y="308"/>
                    <a:pt x="142" y="314"/>
                  </a:cubicBezTo>
                  <a:lnTo>
                    <a:pt x="142" y="314"/>
                  </a:lnTo>
                  <a:cubicBezTo>
                    <a:pt x="167" y="339"/>
                    <a:pt x="201" y="309"/>
                    <a:pt x="220" y="339"/>
                  </a:cubicBezTo>
                  <a:lnTo>
                    <a:pt x="220" y="339"/>
                  </a:lnTo>
                  <a:cubicBezTo>
                    <a:pt x="240" y="369"/>
                    <a:pt x="218" y="399"/>
                    <a:pt x="206" y="426"/>
                  </a:cubicBezTo>
                  <a:lnTo>
                    <a:pt x="206" y="426"/>
                  </a:lnTo>
                  <a:cubicBezTo>
                    <a:pt x="199" y="441"/>
                    <a:pt x="203" y="454"/>
                    <a:pt x="204" y="469"/>
                  </a:cubicBezTo>
                  <a:lnTo>
                    <a:pt x="204" y="469"/>
                  </a:lnTo>
                  <a:cubicBezTo>
                    <a:pt x="205" y="484"/>
                    <a:pt x="199" y="500"/>
                    <a:pt x="206" y="513"/>
                  </a:cubicBezTo>
                  <a:lnTo>
                    <a:pt x="206" y="513"/>
                  </a:lnTo>
                  <a:cubicBezTo>
                    <a:pt x="214" y="529"/>
                    <a:pt x="232" y="535"/>
                    <a:pt x="244" y="546"/>
                  </a:cubicBezTo>
                  <a:lnTo>
                    <a:pt x="244" y="546"/>
                  </a:lnTo>
                  <a:cubicBezTo>
                    <a:pt x="257" y="558"/>
                    <a:pt x="268" y="572"/>
                    <a:pt x="282" y="584"/>
                  </a:cubicBezTo>
                  <a:lnTo>
                    <a:pt x="282" y="584"/>
                  </a:lnTo>
                  <a:cubicBezTo>
                    <a:pt x="300" y="601"/>
                    <a:pt x="334" y="620"/>
                    <a:pt x="330" y="649"/>
                  </a:cubicBezTo>
                  <a:lnTo>
                    <a:pt x="361" y="1496"/>
                  </a:lnTo>
                  <a:lnTo>
                    <a:pt x="369" y="1708"/>
                  </a:lnTo>
                  <a:lnTo>
                    <a:pt x="369" y="1708"/>
                  </a:lnTo>
                  <a:cubicBezTo>
                    <a:pt x="616" y="1707"/>
                    <a:pt x="1728" y="1638"/>
                    <a:pt x="1769" y="1636"/>
                  </a:cubicBezTo>
                  <a:lnTo>
                    <a:pt x="1769" y="1635"/>
                  </a:lnTo>
                  <a:lnTo>
                    <a:pt x="1769" y="1635"/>
                  </a:lnTo>
                  <a:cubicBezTo>
                    <a:pt x="1769" y="1634"/>
                    <a:pt x="1768" y="1633"/>
                    <a:pt x="1767" y="1632"/>
                  </a:cubicBezTo>
                  <a:lnTo>
                    <a:pt x="1767" y="1632"/>
                  </a:lnTo>
                  <a:cubicBezTo>
                    <a:pt x="1768" y="1632"/>
                    <a:pt x="1768" y="1633"/>
                    <a:pt x="1768" y="1633"/>
                  </a:cubicBezTo>
                  <a:lnTo>
                    <a:pt x="1769" y="1633"/>
                  </a:lnTo>
                  <a:lnTo>
                    <a:pt x="1769" y="1635"/>
                  </a:lnTo>
                  <a:lnTo>
                    <a:pt x="1769" y="1635"/>
                  </a:lnTo>
                  <a:cubicBezTo>
                    <a:pt x="1769" y="1635"/>
                    <a:pt x="1770" y="1635"/>
                    <a:pt x="1770" y="1636"/>
                  </a:cubicBezTo>
                  <a:lnTo>
                    <a:pt x="1770" y="1636"/>
                  </a:lnTo>
                  <a:cubicBezTo>
                    <a:pt x="1779" y="1648"/>
                    <a:pt x="1786" y="1662"/>
                    <a:pt x="1788" y="1679"/>
                  </a:cubicBezTo>
                  <a:lnTo>
                    <a:pt x="1788" y="1679"/>
                  </a:lnTo>
                  <a:cubicBezTo>
                    <a:pt x="1788" y="1689"/>
                    <a:pt x="1788" y="1696"/>
                    <a:pt x="1785" y="1706"/>
                  </a:cubicBezTo>
                  <a:lnTo>
                    <a:pt x="1785" y="1706"/>
                  </a:lnTo>
                  <a:cubicBezTo>
                    <a:pt x="1782" y="1716"/>
                    <a:pt x="1776" y="1725"/>
                    <a:pt x="1772" y="1733"/>
                  </a:cubicBezTo>
                  <a:lnTo>
                    <a:pt x="1772" y="1733"/>
                  </a:lnTo>
                  <a:cubicBezTo>
                    <a:pt x="1762" y="1757"/>
                    <a:pt x="1716" y="1841"/>
                    <a:pt x="1769" y="1837"/>
                  </a:cubicBezTo>
                  <a:lnTo>
                    <a:pt x="1769" y="1837"/>
                  </a:lnTo>
                  <a:cubicBezTo>
                    <a:pt x="1822" y="1833"/>
                    <a:pt x="1877" y="1833"/>
                    <a:pt x="1929" y="1825"/>
                  </a:cubicBezTo>
                  <a:lnTo>
                    <a:pt x="1929" y="1825"/>
                  </a:lnTo>
                  <a:cubicBezTo>
                    <a:pt x="1930" y="1819"/>
                    <a:pt x="1930" y="1812"/>
                    <a:pt x="1930" y="1806"/>
                  </a:cubicBezTo>
                  <a:lnTo>
                    <a:pt x="1930" y="1806"/>
                  </a:lnTo>
                  <a:cubicBezTo>
                    <a:pt x="1930" y="1764"/>
                    <a:pt x="1927" y="1730"/>
                    <a:pt x="1933" y="1689"/>
                  </a:cubicBezTo>
                  <a:lnTo>
                    <a:pt x="1933" y="1689"/>
                  </a:lnTo>
                  <a:cubicBezTo>
                    <a:pt x="1937" y="1668"/>
                    <a:pt x="1945" y="1661"/>
                    <a:pt x="1955" y="1643"/>
                  </a:cubicBezTo>
                  <a:lnTo>
                    <a:pt x="1955" y="1643"/>
                  </a:lnTo>
                  <a:cubicBezTo>
                    <a:pt x="1957" y="1640"/>
                    <a:pt x="1958" y="1637"/>
                    <a:pt x="1959" y="1634"/>
                  </a:cubicBezTo>
                  <a:lnTo>
                    <a:pt x="1959" y="1634"/>
                  </a:lnTo>
                  <a:cubicBezTo>
                    <a:pt x="1960" y="1632"/>
                    <a:pt x="1960" y="1631"/>
                    <a:pt x="1960" y="1630"/>
                  </a:cubicBezTo>
                  <a:lnTo>
                    <a:pt x="1960" y="1630"/>
                  </a:lnTo>
                  <a:cubicBezTo>
                    <a:pt x="1961" y="1628"/>
                    <a:pt x="1962" y="1625"/>
                    <a:pt x="1962" y="1623"/>
                  </a:cubicBezTo>
                  <a:lnTo>
                    <a:pt x="1962" y="1623"/>
                  </a:lnTo>
                  <a:cubicBezTo>
                    <a:pt x="1963" y="1619"/>
                    <a:pt x="1964" y="1614"/>
                    <a:pt x="1965" y="1609"/>
                  </a:cubicBezTo>
                  <a:lnTo>
                    <a:pt x="1965" y="1609"/>
                  </a:lnTo>
                  <a:cubicBezTo>
                    <a:pt x="1966" y="1608"/>
                    <a:pt x="1966" y="1607"/>
                    <a:pt x="1966" y="1605"/>
                  </a:cubicBezTo>
                  <a:lnTo>
                    <a:pt x="1966" y="1605"/>
                  </a:lnTo>
                  <a:lnTo>
                    <a:pt x="1966" y="1605"/>
                  </a:lnTo>
                  <a:cubicBezTo>
                    <a:pt x="1967" y="1604"/>
                    <a:pt x="1968" y="1603"/>
                    <a:pt x="1968" y="1601"/>
                  </a:cubicBezTo>
                  <a:lnTo>
                    <a:pt x="1968" y="1601"/>
                  </a:lnTo>
                  <a:cubicBezTo>
                    <a:pt x="1968" y="1600"/>
                    <a:pt x="1969" y="1599"/>
                    <a:pt x="1969" y="1598"/>
                  </a:cubicBezTo>
                  <a:lnTo>
                    <a:pt x="1969" y="1598"/>
                  </a:lnTo>
                  <a:cubicBezTo>
                    <a:pt x="1970" y="1597"/>
                    <a:pt x="1970" y="1595"/>
                    <a:pt x="1970" y="1595"/>
                  </a:cubicBezTo>
                  <a:lnTo>
                    <a:pt x="1970" y="1595"/>
                  </a:lnTo>
                  <a:cubicBezTo>
                    <a:pt x="1971" y="1593"/>
                    <a:pt x="1973" y="1591"/>
                    <a:pt x="1973" y="1590"/>
                  </a:cubicBezTo>
                  <a:lnTo>
                    <a:pt x="1973" y="1590"/>
                  </a:lnTo>
                  <a:cubicBezTo>
                    <a:pt x="1991" y="1567"/>
                    <a:pt x="2005" y="1588"/>
                    <a:pt x="2027" y="1580"/>
                  </a:cubicBezTo>
                  <a:lnTo>
                    <a:pt x="2027" y="1580"/>
                  </a:lnTo>
                  <a:cubicBezTo>
                    <a:pt x="2049" y="1571"/>
                    <a:pt x="2040" y="1512"/>
                    <a:pt x="2038" y="1492"/>
                  </a:cubicBezTo>
                  <a:lnTo>
                    <a:pt x="2038" y="1492"/>
                  </a:lnTo>
                  <a:cubicBezTo>
                    <a:pt x="2037" y="1472"/>
                    <a:pt x="2039" y="1447"/>
                    <a:pt x="2028" y="1430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5" name="Freeform 52">
              <a:extLst>
                <a:ext uri="{FF2B5EF4-FFF2-40B4-BE49-F238E27FC236}">
                  <a16:creationId xmlns:a16="http://schemas.microsoft.com/office/drawing/2014/main" id="{78B29B18-025D-4341-8096-03902AE8C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8383" y="5273836"/>
              <a:ext cx="239064" cy="305312"/>
            </a:xfrm>
            <a:custGeom>
              <a:avLst/>
              <a:gdLst>
                <a:gd name="T0" fmla="*/ 317 w 365"/>
                <a:gd name="T1" fmla="*/ 350 h 469"/>
                <a:gd name="T2" fmla="*/ 317 w 365"/>
                <a:gd name="T3" fmla="*/ 350 h 469"/>
                <a:gd name="T4" fmla="*/ 248 w 365"/>
                <a:gd name="T5" fmla="*/ 284 h 469"/>
                <a:gd name="T6" fmla="*/ 248 w 365"/>
                <a:gd name="T7" fmla="*/ 284 h 469"/>
                <a:gd name="T8" fmla="*/ 215 w 365"/>
                <a:gd name="T9" fmla="*/ 195 h 469"/>
                <a:gd name="T10" fmla="*/ 215 w 365"/>
                <a:gd name="T11" fmla="*/ 195 h 469"/>
                <a:gd name="T12" fmla="*/ 173 w 365"/>
                <a:gd name="T13" fmla="*/ 131 h 469"/>
                <a:gd name="T14" fmla="*/ 173 w 365"/>
                <a:gd name="T15" fmla="*/ 131 h 469"/>
                <a:gd name="T16" fmla="*/ 197 w 365"/>
                <a:gd name="T17" fmla="*/ 134 h 469"/>
                <a:gd name="T18" fmla="*/ 197 w 365"/>
                <a:gd name="T19" fmla="*/ 134 h 469"/>
                <a:gd name="T20" fmla="*/ 197 w 365"/>
                <a:gd name="T21" fmla="*/ 133 h 469"/>
                <a:gd name="T22" fmla="*/ 197 w 365"/>
                <a:gd name="T23" fmla="*/ 133 h 469"/>
                <a:gd name="T24" fmla="*/ 182 w 365"/>
                <a:gd name="T25" fmla="*/ 103 h 469"/>
                <a:gd name="T26" fmla="*/ 182 w 365"/>
                <a:gd name="T27" fmla="*/ 82 h 469"/>
                <a:gd name="T28" fmla="*/ 182 w 365"/>
                <a:gd name="T29" fmla="*/ 82 h 469"/>
                <a:gd name="T30" fmla="*/ 163 w 365"/>
                <a:gd name="T31" fmla="*/ 40 h 469"/>
                <a:gd name="T32" fmla="*/ 163 w 365"/>
                <a:gd name="T33" fmla="*/ 40 h 469"/>
                <a:gd name="T34" fmla="*/ 174 w 365"/>
                <a:gd name="T35" fmla="*/ 15 h 469"/>
                <a:gd name="T36" fmla="*/ 174 w 365"/>
                <a:gd name="T37" fmla="*/ 15 h 469"/>
                <a:gd name="T38" fmla="*/ 164 w 365"/>
                <a:gd name="T39" fmla="*/ 12 h 469"/>
                <a:gd name="T40" fmla="*/ 164 w 365"/>
                <a:gd name="T41" fmla="*/ 12 h 469"/>
                <a:gd name="T42" fmla="*/ 124 w 365"/>
                <a:gd name="T43" fmla="*/ 4 h 469"/>
                <a:gd name="T44" fmla="*/ 124 w 365"/>
                <a:gd name="T45" fmla="*/ 4 h 469"/>
                <a:gd name="T46" fmla="*/ 89 w 365"/>
                <a:gd name="T47" fmla="*/ 7 h 469"/>
                <a:gd name="T48" fmla="*/ 89 w 365"/>
                <a:gd name="T49" fmla="*/ 7 h 469"/>
                <a:gd name="T50" fmla="*/ 49 w 365"/>
                <a:gd name="T51" fmla="*/ 29 h 469"/>
                <a:gd name="T52" fmla="*/ 49 w 365"/>
                <a:gd name="T53" fmla="*/ 29 h 469"/>
                <a:gd name="T54" fmla="*/ 31 w 365"/>
                <a:gd name="T55" fmla="*/ 40 h 469"/>
                <a:gd name="T56" fmla="*/ 31 w 365"/>
                <a:gd name="T57" fmla="*/ 40 h 469"/>
                <a:gd name="T58" fmla="*/ 28 w 365"/>
                <a:gd name="T59" fmla="*/ 57 h 469"/>
                <a:gd name="T60" fmla="*/ 28 w 365"/>
                <a:gd name="T61" fmla="*/ 57 h 469"/>
                <a:gd name="T62" fmla="*/ 11 w 365"/>
                <a:gd name="T63" fmla="*/ 70 h 469"/>
                <a:gd name="T64" fmla="*/ 11 w 365"/>
                <a:gd name="T65" fmla="*/ 70 h 469"/>
                <a:gd name="T66" fmla="*/ 0 w 365"/>
                <a:gd name="T67" fmla="*/ 86 h 469"/>
                <a:gd name="T68" fmla="*/ 77 w 365"/>
                <a:gd name="T69" fmla="*/ 72 h 469"/>
                <a:gd name="T70" fmla="*/ 164 w 365"/>
                <a:gd name="T71" fmla="*/ 468 h 469"/>
                <a:gd name="T72" fmla="*/ 364 w 365"/>
                <a:gd name="T73" fmla="*/ 408 h 469"/>
                <a:gd name="T74" fmla="*/ 364 w 365"/>
                <a:gd name="T75" fmla="*/ 408 h 469"/>
                <a:gd name="T76" fmla="*/ 363 w 365"/>
                <a:gd name="T77" fmla="*/ 406 h 469"/>
                <a:gd name="T78" fmla="*/ 363 w 365"/>
                <a:gd name="T79" fmla="*/ 406 h 469"/>
                <a:gd name="T80" fmla="*/ 317 w 365"/>
                <a:gd name="T81" fmla="*/ 35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5" h="469">
                  <a:moveTo>
                    <a:pt x="317" y="350"/>
                  </a:moveTo>
                  <a:lnTo>
                    <a:pt x="317" y="350"/>
                  </a:lnTo>
                  <a:cubicBezTo>
                    <a:pt x="292" y="332"/>
                    <a:pt x="263" y="312"/>
                    <a:pt x="248" y="284"/>
                  </a:cubicBezTo>
                  <a:lnTo>
                    <a:pt x="248" y="284"/>
                  </a:lnTo>
                  <a:cubicBezTo>
                    <a:pt x="232" y="256"/>
                    <a:pt x="237" y="220"/>
                    <a:pt x="215" y="195"/>
                  </a:cubicBezTo>
                  <a:lnTo>
                    <a:pt x="215" y="195"/>
                  </a:lnTo>
                  <a:cubicBezTo>
                    <a:pt x="205" y="184"/>
                    <a:pt x="156" y="153"/>
                    <a:pt x="173" y="131"/>
                  </a:cubicBezTo>
                  <a:lnTo>
                    <a:pt x="173" y="131"/>
                  </a:lnTo>
                  <a:cubicBezTo>
                    <a:pt x="180" y="123"/>
                    <a:pt x="189" y="127"/>
                    <a:pt x="197" y="134"/>
                  </a:cubicBezTo>
                  <a:lnTo>
                    <a:pt x="197" y="134"/>
                  </a:lnTo>
                  <a:cubicBezTo>
                    <a:pt x="197" y="134"/>
                    <a:pt x="197" y="134"/>
                    <a:pt x="197" y="133"/>
                  </a:cubicBezTo>
                  <a:lnTo>
                    <a:pt x="197" y="133"/>
                  </a:lnTo>
                  <a:cubicBezTo>
                    <a:pt x="191" y="120"/>
                    <a:pt x="182" y="116"/>
                    <a:pt x="182" y="103"/>
                  </a:cubicBezTo>
                  <a:lnTo>
                    <a:pt x="182" y="82"/>
                  </a:lnTo>
                  <a:lnTo>
                    <a:pt x="182" y="82"/>
                  </a:lnTo>
                  <a:cubicBezTo>
                    <a:pt x="182" y="67"/>
                    <a:pt x="163" y="57"/>
                    <a:pt x="163" y="40"/>
                  </a:cubicBezTo>
                  <a:lnTo>
                    <a:pt x="163" y="40"/>
                  </a:lnTo>
                  <a:cubicBezTo>
                    <a:pt x="163" y="29"/>
                    <a:pt x="168" y="22"/>
                    <a:pt x="174" y="15"/>
                  </a:cubicBezTo>
                  <a:lnTo>
                    <a:pt x="174" y="15"/>
                  </a:lnTo>
                  <a:cubicBezTo>
                    <a:pt x="172" y="14"/>
                    <a:pt x="168" y="12"/>
                    <a:pt x="164" y="12"/>
                  </a:cubicBezTo>
                  <a:lnTo>
                    <a:pt x="164" y="12"/>
                  </a:lnTo>
                  <a:cubicBezTo>
                    <a:pt x="153" y="6"/>
                    <a:pt x="138" y="6"/>
                    <a:pt x="124" y="4"/>
                  </a:cubicBezTo>
                  <a:lnTo>
                    <a:pt x="124" y="4"/>
                  </a:lnTo>
                  <a:cubicBezTo>
                    <a:pt x="113" y="2"/>
                    <a:pt x="100" y="0"/>
                    <a:pt x="89" y="7"/>
                  </a:cubicBezTo>
                  <a:lnTo>
                    <a:pt x="89" y="7"/>
                  </a:lnTo>
                  <a:cubicBezTo>
                    <a:pt x="77" y="15"/>
                    <a:pt x="63" y="21"/>
                    <a:pt x="49" y="29"/>
                  </a:cubicBezTo>
                  <a:lnTo>
                    <a:pt x="49" y="29"/>
                  </a:lnTo>
                  <a:cubicBezTo>
                    <a:pt x="41" y="30"/>
                    <a:pt x="33" y="32"/>
                    <a:pt x="31" y="40"/>
                  </a:cubicBezTo>
                  <a:lnTo>
                    <a:pt x="31" y="40"/>
                  </a:lnTo>
                  <a:cubicBezTo>
                    <a:pt x="30" y="46"/>
                    <a:pt x="30" y="52"/>
                    <a:pt x="28" y="57"/>
                  </a:cubicBezTo>
                  <a:lnTo>
                    <a:pt x="28" y="57"/>
                  </a:lnTo>
                  <a:cubicBezTo>
                    <a:pt x="23" y="63"/>
                    <a:pt x="17" y="67"/>
                    <a:pt x="11" y="70"/>
                  </a:cubicBezTo>
                  <a:lnTo>
                    <a:pt x="11" y="70"/>
                  </a:lnTo>
                  <a:cubicBezTo>
                    <a:pt x="6" y="75"/>
                    <a:pt x="2" y="80"/>
                    <a:pt x="0" y="86"/>
                  </a:cubicBezTo>
                  <a:lnTo>
                    <a:pt x="77" y="72"/>
                  </a:lnTo>
                  <a:lnTo>
                    <a:pt x="164" y="468"/>
                  </a:lnTo>
                  <a:lnTo>
                    <a:pt x="364" y="408"/>
                  </a:lnTo>
                  <a:lnTo>
                    <a:pt x="364" y="408"/>
                  </a:lnTo>
                  <a:cubicBezTo>
                    <a:pt x="364" y="407"/>
                    <a:pt x="363" y="407"/>
                    <a:pt x="363" y="406"/>
                  </a:cubicBezTo>
                  <a:lnTo>
                    <a:pt x="363" y="406"/>
                  </a:lnTo>
                  <a:cubicBezTo>
                    <a:pt x="354" y="378"/>
                    <a:pt x="340" y="366"/>
                    <a:pt x="317" y="350"/>
                  </a:cubicBezTo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6" name="Freeform 54">
              <a:extLst>
                <a:ext uri="{FF2B5EF4-FFF2-40B4-BE49-F238E27FC236}">
                  <a16:creationId xmlns:a16="http://schemas.microsoft.com/office/drawing/2014/main" id="{8466804A-51F6-4D43-9761-C43A9DA13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67335" y="3845206"/>
              <a:ext cx="1543842" cy="1178043"/>
            </a:xfrm>
            <a:custGeom>
              <a:avLst/>
              <a:gdLst>
                <a:gd name="T0" fmla="*/ 2202 w 2363"/>
                <a:gd name="T1" fmla="*/ 1538 h 1805"/>
                <a:gd name="T2" fmla="*/ 2195 w 2363"/>
                <a:gd name="T3" fmla="*/ 1508 h 1805"/>
                <a:gd name="T4" fmla="*/ 2203 w 2363"/>
                <a:gd name="T5" fmla="*/ 1466 h 1805"/>
                <a:gd name="T6" fmla="*/ 2123 w 2363"/>
                <a:gd name="T7" fmla="*/ 1523 h 1805"/>
                <a:gd name="T8" fmla="*/ 2037 w 2363"/>
                <a:gd name="T9" fmla="*/ 1548 h 1805"/>
                <a:gd name="T10" fmla="*/ 1923 w 2363"/>
                <a:gd name="T11" fmla="*/ 1595 h 1805"/>
                <a:gd name="T12" fmla="*/ 1876 w 2363"/>
                <a:gd name="T13" fmla="*/ 1592 h 1805"/>
                <a:gd name="T14" fmla="*/ 1792 w 2363"/>
                <a:gd name="T15" fmla="*/ 1177 h 1805"/>
                <a:gd name="T16" fmla="*/ 1796 w 2363"/>
                <a:gd name="T17" fmla="*/ 1132 h 1805"/>
                <a:gd name="T18" fmla="*/ 1800 w 2363"/>
                <a:gd name="T19" fmla="*/ 917 h 1805"/>
                <a:gd name="T20" fmla="*/ 1800 w 2363"/>
                <a:gd name="T21" fmla="*/ 916 h 1805"/>
                <a:gd name="T22" fmla="*/ 1792 w 2363"/>
                <a:gd name="T23" fmla="*/ 858 h 1805"/>
                <a:gd name="T24" fmla="*/ 1773 w 2363"/>
                <a:gd name="T25" fmla="*/ 736 h 1805"/>
                <a:gd name="T26" fmla="*/ 1762 w 2363"/>
                <a:gd name="T27" fmla="*/ 690 h 1805"/>
                <a:gd name="T28" fmla="*/ 1728 w 2363"/>
                <a:gd name="T29" fmla="*/ 620 h 1805"/>
                <a:gd name="T30" fmla="*/ 1688 w 2363"/>
                <a:gd name="T31" fmla="*/ 500 h 1805"/>
                <a:gd name="T32" fmla="*/ 1685 w 2363"/>
                <a:gd name="T33" fmla="*/ 434 h 1805"/>
                <a:gd name="T34" fmla="*/ 1680 w 2363"/>
                <a:gd name="T35" fmla="*/ 287 h 1805"/>
                <a:gd name="T36" fmla="*/ 1691 w 2363"/>
                <a:gd name="T37" fmla="*/ 247 h 1805"/>
                <a:gd name="T38" fmla="*/ 1685 w 2363"/>
                <a:gd name="T39" fmla="*/ 207 h 1805"/>
                <a:gd name="T40" fmla="*/ 1666 w 2363"/>
                <a:gd name="T41" fmla="*/ 148 h 1805"/>
                <a:gd name="T42" fmla="*/ 1648 w 2363"/>
                <a:gd name="T43" fmla="*/ 50 h 1805"/>
                <a:gd name="T44" fmla="*/ 1473 w 2363"/>
                <a:gd name="T45" fmla="*/ 37 h 1805"/>
                <a:gd name="T46" fmla="*/ 1197 w 2363"/>
                <a:gd name="T47" fmla="*/ 99 h 1805"/>
                <a:gd name="T48" fmla="*/ 1146 w 2363"/>
                <a:gd name="T49" fmla="*/ 152 h 1805"/>
                <a:gd name="T50" fmla="*/ 988 w 2363"/>
                <a:gd name="T51" fmla="*/ 319 h 1805"/>
                <a:gd name="T52" fmla="*/ 952 w 2363"/>
                <a:gd name="T53" fmla="*/ 403 h 1805"/>
                <a:gd name="T54" fmla="*/ 854 w 2363"/>
                <a:gd name="T55" fmla="*/ 526 h 1805"/>
                <a:gd name="T56" fmla="*/ 852 w 2363"/>
                <a:gd name="T57" fmla="*/ 575 h 1805"/>
                <a:gd name="T58" fmla="*/ 904 w 2363"/>
                <a:gd name="T59" fmla="*/ 571 h 1805"/>
                <a:gd name="T60" fmla="*/ 863 w 2363"/>
                <a:gd name="T61" fmla="*/ 754 h 1805"/>
                <a:gd name="T62" fmla="*/ 714 w 2363"/>
                <a:gd name="T63" fmla="*/ 881 h 1805"/>
                <a:gd name="T64" fmla="*/ 617 w 2363"/>
                <a:gd name="T65" fmla="*/ 902 h 1805"/>
                <a:gd name="T66" fmla="*/ 408 w 2363"/>
                <a:gd name="T67" fmla="*/ 915 h 1805"/>
                <a:gd name="T68" fmla="*/ 310 w 2363"/>
                <a:gd name="T69" fmla="*/ 921 h 1805"/>
                <a:gd name="T70" fmla="*/ 126 w 2363"/>
                <a:gd name="T71" fmla="*/ 1004 h 1805"/>
                <a:gd name="T72" fmla="*/ 196 w 2363"/>
                <a:gd name="T73" fmla="*/ 1080 h 1805"/>
                <a:gd name="T74" fmla="*/ 158 w 2363"/>
                <a:gd name="T75" fmla="*/ 1266 h 1805"/>
                <a:gd name="T76" fmla="*/ 56 w 2363"/>
                <a:gd name="T77" fmla="*/ 1373 h 1805"/>
                <a:gd name="T78" fmla="*/ 0 w 2363"/>
                <a:gd name="T79" fmla="*/ 1432 h 1805"/>
                <a:gd name="T80" fmla="*/ 1262 w 2363"/>
                <a:gd name="T81" fmla="*/ 1320 h 1805"/>
                <a:gd name="T82" fmla="*/ 1299 w 2363"/>
                <a:gd name="T83" fmla="*/ 1327 h 1805"/>
                <a:gd name="T84" fmla="*/ 1353 w 2363"/>
                <a:gd name="T85" fmla="*/ 1354 h 1805"/>
                <a:gd name="T86" fmla="*/ 1387 w 2363"/>
                <a:gd name="T87" fmla="*/ 1432 h 1805"/>
                <a:gd name="T88" fmla="*/ 1416 w 2363"/>
                <a:gd name="T89" fmla="*/ 1465 h 1805"/>
                <a:gd name="T90" fmla="*/ 1458 w 2363"/>
                <a:gd name="T91" fmla="*/ 1472 h 1805"/>
                <a:gd name="T92" fmla="*/ 1531 w 2363"/>
                <a:gd name="T93" fmla="*/ 1517 h 1805"/>
                <a:gd name="T94" fmla="*/ 1541 w 2363"/>
                <a:gd name="T95" fmla="*/ 1544 h 1805"/>
                <a:gd name="T96" fmla="*/ 1608 w 2363"/>
                <a:gd name="T97" fmla="*/ 1559 h 1805"/>
                <a:gd name="T98" fmla="*/ 1659 w 2363"/>
                <a:gd name="T99" fmla="*/ 1577 h 1805"/>
                <a:gd name="T100" fmla="*/ 1784 w 2363"/>
                <a:gd name="T101" fmla="*/ 1637 h 1805"/>
                <a:gd name="T102" fmla="*/ 1791 w 2363"/>
                <a:gd name="T103" fmla="*/ 1734 h 1805"/>
                <a:gd name="T104" fmla="*/ 1800 w 2363"/>
                <a:gd name="T105" fmla="*/ 1797 h 1805"/>
                <a:gd name="T106" fmla="*/ 1839 w 2363"/>
                <a:gd name="T107" fmla="*/ 1752 h 1805"/>
                <a:gd name="T108" fmla="*/ 1865 w 2363"/>
                <a:gd name="T109" fmla="*/ 1743 h 1805"/>
                <a:gd name="T110" fmla="*/ 1927 w 2363"/>
                <a:gd name="T111" fmla="*/ 1716 h 1805"/>
                <a:gd name="T112" fmla="*/ 2014 w 2363"/>
                <a:gd name="T113" fmla="*/ 1670 h 1805"/>
                <a:gd name="T114" fmla="*/ 2161 w 2363"/>
                <a:gd name="T115" fmla="*/ 1608 h 1805"/>
                <a:gd name="T116" fmla="*/ 2260 w 2363"/>
                <a:gd name="T117" fmla="*/ 1557 h 1805"/>
                <a:gd name="T118" fmla="*/ 2362 w 2363"/>
                <a:gd name="T119" fmla="*/ 1434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3" h="1805">
                  <a:moveTo>
                    <a:pt x="2250" y="1503"/>
                  </a:moveTo>
                  <a:lnTo>
                    <a:pt x="2250" y="1503"/>
                  </a:lnTo>
                  <a:cubicBezTo>
                    <a:pt x="2226" y="1508"/>
                    <a:pt x="2217" y="1520"/>
                    <a:pt x="2202" y="1538"/>
                  </a:cubicBezTo>
                  <a:lnTo>
                    <a:pt x="2202" y="1538"/>
                  </a:lnTo>
                  <a:cubicBezTo>
                    <a:pt x="2189" y="1554"/>
                    <a:pt x="2170" y="1572"/>
                    <a:pt x="2148" y="1568"/>
                  </a:cubicBezTo>
                  <a:lnTo>
                    <a:pt x="2148" y="1568"/>
                  </a:lnTo>
                  <a:cubicBezTo>
                    <a:pt x="2147" y="1546"/>
                    <a:pt x="2180" y="1523"/>
                    <a:pt x="2195" y="1508"/>
                  </a:cubicBezTo>
                  <a:lnTo>
                    <a:pt x="2195" y="1508"/>
                  </a:lnTo>
                  <a:cubicBezTo>
                    <a:pt x="2211" y="1491"/>
                    <a:pt x="2248" y="1465"/>
                    <a:pt x="2242" y="1438"/>
                  </a:cubicBezTo>
                  <a:lnTo>
                    <a:pt x="2242" y="1438"/>
                  </a:lnTo>
                  <a:cubicBezTo>
                    <a:pt x="2227" y="1430"/>
                    <a:pt x="2211" y="1457"/>
                    <a:pt x="2203" y="1466"/>
                  </a:cubicBezTo>
                  <a:lnTo>
                    <a:pt x="2203" y="1466"/>
                  </a:lnTo>
                  <a:cubicBezTo>
                    <a:pt x="2190" y="1480"/>
                    <a:pt x="2175" y="1488"/>
                    <a:pt x="2159" y="1499"/>
                  </a:cubicBezTo>
                  <a:lnTo>
                    <a:pt x="2159" y="1499"/>
                  </a:lnTo>
                  <a:cubicBezTo>
                    <a:pt x="2147" y="1507"/>
                    <a:pt x="2136" y="1517"/>
                    <a:pt x="2123" y="1523"/>
                  </a:cubicBezTo>
                  <a:lnTo>
                    <a:pt x="2123" y="1523"/>
                  </a:lnTo>
                  <a:cubicBezTo>
                    <a:pt x="2110" y="1527"/>
                    <a:pt x="2095" y="1529"/>
                    <a:pt x="2082" y="1533"/>
                  </a:cubicBezTo>
                  <a:lnTo>
                    <a:pt x="2082" y="1533"/>
                  </a:lnTo>
                  <a:cubicBezTo>
                    <a:pt x="2064" y="1537"/>
                    <a:pt x="2053" y="1537"/>
                    <a:pt x="2037" y="1548"/>
                  </a:cubicBezTo>
                  <a:lnTo>
                    <a:pt x="2037" y="1548"/>
                  </a:lnTo>
                  <a:cubicBezTo>
                    <a:pt x="2025" y="1558"/>
                    <a:pt x="2014" y="1570"/>
                    <a:pt x="2003" y="1580"/>
                  </a:cubicBezTo>
                  <a:lnTo>
                    <a:pt x="2003" y="1580"/>
                  </a:lnTo>
                  <a:cubicBezTo>
                    <a:pt x="1976" y="1602"/>
                    <a:pt x="1950" y="1581"/>
                    <a:pt x="1923" y="1595"/>
                  </a:cubicBezTo>
                  <a:lnTo>
                    <a:pt x="1923" y="1595"/>
                  </a:lnTo>
                  <a:cubicBezTo>
                    <a:pt x="1893" y="1611"/>
                    <a:pt x="1898" y="1657"/>
                    <a:pt x="1855" y="1642"/>
                  </a:cubicBezTo>
                  <a:lnTo>
                    <a:pt x="1855" y="1642"/>
                  </a:lnTo>
                  <a:cubicBezTo>
                    <a:pt x="1857" y="1626"/>
                    <a:pt x="1871" y="1609"/>
                    <a:pt x="1876" y="1592"/>
                  </a:cubicBezTo>
                  <a:lnTo>
                    <a:pt x="1876" y="1592"/>
                  </a:lnTo>
                  <a:cubicBezTo>
                    <a:pt x="1878" y="1585"/>
                    <a:pt x="1880" y="1580"/>
                    <a:pt x="1883" y="1577"/>
                  </a:cubicBezTo>
                  <a:lnTo>
                    <a:pt x="1790" y="1181"/>
                  </a:lnTo>
                  <a:lnTo>
                    <a:pt x="1790" y="1181"/>
                  </a:lnTo>
                  <a:cubicBezTo>
                    <a:pt x="1791" y="1182"/>
                    <a:pt x="1792" y="1180"/>
                    <a:pt x="1792" y="1177"/>
                  </a:cubicBezTo>
                  <a:lnTo>
                    <a:pt x="1792" y="1177"/>
                  </a:lnTo>
                  <a:cubicBezTo>
                    <a:pt x="1793" y="1172"/>
                    <a:pt x="1794" y="1164"/>
                    <a:pt x="1794" y="1160"/>
                  </a:cubicBezTo>
                  <a:lnTo>
                    <a:pt x="1794" y="1160"/>
                  </a:lnTo>
                  <a:cubicBezTo>
                    <a:pt x="1795" y="1151"/>
                    <a:pt x="1795" y="1141"/>
                    <a:pt x="1796" y="1132"/>
                  </a:cubicBezTo>
                  <a:lnTo>
                    <a:pt x="1796" y="1132"/>
                  </a:lnTo>
                  <a:cubicBezTo>
                    <a:pt x="1797" y="1110"/>
                    <a:pt x="1803" y="1092"/>
                    <a:pt x="1803" y="1070"/>
                  </a:cubicBezTo>
                  <a:lnTo>
                    <a:pt x="1803" y="1070"/>
                  </a:lnTo>
                  <a:cubicBezTo>
                    <a:pt x="1803" y="1018"/>
                    <a:pt x="1808" y="969"/>
                    <a:pt x="1800" y="917"/>
                  </a:cubicBezTo>
                  <a:lnTo>
                    <a:pt x="1800" y="917"/>
                  </a:lnTo>
                  <a:lnTo>
                    <a:pt x="1800" y="916"/>
                  </a:lnTo>
                  <a:lnTo>
                    <a:pt x="1800" y="916"/>
                  </a:lnTo>
                  <a:lnTo>
                    <a:pt x="1800" y="916"/>
                  </a:lnTo>
                  <a:cubicBezTo>
                    <a:pt x="1797" y="905"/>
                    <a:pt x="1794" y="897"/>
                    <a:pt x="1794" y="886"/>
                  </a:cubicBezTo>
                  <a:lnTo>
                    <a:pt x="1794" y="886"/>
                  </a:lnTo>
                  <a:cubicBezTo>
                    <a:pt x="1794" y="877"/>
                    <a:pt x="1794" y="867"/>
                    <a:pt x="1792" y="858"/>
                  </a:cubicBezTo>
                  <a:lnTo>
                    <a:pt x="1792" y="858"/>
                  </a:lnTo>
                  <a:cubicBezTo>
                    <a:pt x="1790" y="837"/>
                    <a:pt x="1794" y="816"/>
                    <a:pt x="1790" y="795"/>
                  </a:cubicBezTo>
                  <a:lnTo>
                    <a:pt x="1790" y="795"/>
                  </a:lnTo>
                  <a:cubicBezTo>
                    <a:pt x="1786" y="776"/>
                    <a:pt x="1781" y="755"/>
                    <a:pt x="1773" y="736"/>
                  </a:cubicBezTo>
                  <a:lnTo>
                    <a:pt x="1773" y="736"/>
                  </a:lnTo>
                  <a:cubicBezTo>
                    <a:pt x="1769" y="726"/>
                    <a:pt x="1765" y="717"/>
                    <a:pt x="1763" y="706"/>
                  </a:cubicBezTo>
                  <a:lnTo>
                    <a:pt x="1763" y="706"/>
                  </a:lnTo>
                  <a:cubicBezTo>
                    <a:pt x="1762" y="701"/>
                    <a:pt x="1763" y="696"/>
                    <a:pt x="1762" y="690"/>
                  </a:cubicBezTo>
                  <a:lnTo>
                    <a:pt x="1762" y="690"/>
                  </a:lnTo>
                  <a:cubicBezTo>
                    <a:pt x="1760" y="685"/>
                    <a:pt x="1756" y="681"/>
                    <a:pt x="1752" y="675"/>
                  </a:cubicBezTo>
                  <a:lnTo>
                    <a:pt x="1752" y="675"/>
                  </a:lnTo>
                  <a:cubicBezTo>
                    <a:pt x="1745" y="656"/>
                    <a:pt x="1733" y="639"/>
                    <a:pt x="1728" y="620"/>
                  </a:cubicBezTo>
                  <a:lnTo>
                    <a:pt x="1728" y="620"/>
                  </a:lnTo>
                  <a:cubicBezTo>
                    <a:pt x="1720" y="599"/>
                    <a:pt x="1705" y="584"/>
                    <a:pt x="1693" y="565"/>
                  </a:cubicBezTo>
                  <a:lnTo>
                    <a:pt x="1693" y="565"/>
                  </a:lnTo>
                  <a:cubicBezTo>
                    <a:pt x="1688" y="555"/>
                    <a:pt x="1688" y="542"/>
                    <a:pt x="1688" y="531"/>
                  </a:cubicBezTo>
                  <a:lnTo>
                    <a:pt x="1688" y="500"/>
                  </a:lnTo>
                  <a:lnTo>
                    <a:pt x="1688" y="500"/>
                  </a:lnTo>
                  <a:cubicBezTo>
                    <a:pt x="1688" y="489"/>
                    <a:pt x="1685" y="477"/>
                    <a:pt x="1688" y="466"/>
                  </a:cubicBezTo>
                  <a:lnTo>
                    <a:pt x="1688" y="466"/>
                  </a:lnTo>
                  <a:cubicBezTo>
                    <a:pt x="1688" y="454"/>
                    <a:pt x="1690" y="443"/>
                    <a:pt x="1685" y="434"/>
                  </a:cubicBezTo>
                  <a:lnTo>
                    <a:pt x="1685" y="434"/>
                  </a:lnTo>
                  <a:cubicBezTo>
                    <a:pt x="1676" y="395"/>
                    <a:pt x="1661" y="355"/>
                    <a:pt x="1674" y="316"/>
                  </a:cubicBezTo>
                  <a:lnTo>
                    <a:pt x="1674" y="316"/>
                  </a:lnTo>
                  <a:cubicBezTo>
                    <a:pt x="1676" y="306"/>
                    <a:pt x="1680" y="299"/>
                    <a:pt x="1680" y="287"/>
                  </a:cubicBezTo>
                  <a:lnTo>
                    <a:pt x="1680" y="287"/>
                  </a:lnTo>
                  <a:cubicBezTo>
                    <a:pt x="1680" y="279"/>
                    <a:pt x="1680" y="268"/>
                    <a:pt x="1683" y="262"/>
                  </a:cubicBezTo>
                  <a:lnTo>
                    <a:pt x="1683" y="262"/>
                  </a:lnTo>
                  <a:cubicBezTo>
                    <a:pt x="1685" y="257"/>
                    <a:pt x="1690" y="253"/>
                    <a:pt x="1691" y="247"/>
                  </a:cubicBezTo>
                  <a:lnTo>
                    <a:pt x="1691" y="247"/>
                  </a:lnTo>
                  <a:cubicBezTo>
                    <a:pt x="1691" y="243"/>
                    <a:pt x="1693" y="238"/>
                    <a:pt x="1693" y="232"/>
                  </a:cubicBezTo>
                  <a:lnTo>
                    <a:pt x="1693" y="232"/>
                  </a:lnTo>
                  <a:cubicBezTo>
                    <a:pt x="1693" y="222"/>
                    <a:pt x="1690" y="215"/>
                    <a:pt x="1685" y="207"/>
                  </a:cubicBezTo>
                  <a:lnTo>
                    <a:pt x="1685" y="207"/>
                  </a:lnTo>
                  <a:cubicBezTo>
                    <a:pt x="1680" y="196"/>
                    <a:pt x="1672" y="186"/>
                    <a:pt x="1668" y="175"/>
                  </a:cubicBezTo>
                  <a:lnTo>
                    <a:pt x="1668" y="175"/>
                  </a:lnTo>
                  <a:cubicBezTo>
                    <a:pt x="1665" y="167"/>
                    <a:pt x="1666" y="156"/>
                    <a:pt x="1666" y="148"/>
                  </a:cubicBezTo>
                  <a:lnTo>
                    <a:pt x="1666" y="148"/>
                  </a:lnTo>
                  <a:cubicBezTo>
                    <a:pt x="1666" y="131"/>
                    <a:pt x="1661" y="120"/>
                    <a:pt x="1655" y="107"/>
                  </a:cubicBezTo>
                  <a:lnTo>
                    <a:pt x="1655" y="107"/>
                  </a:lnTo>
                  <a:cubicBezTo>
                    <a:pt x="1648" y="87"/>
                    <a:pt x="1650" y="68"/>
                    <a:pt x="1648" y="50"/>
                  </a:cubicBezTo>
                  <a:lnTo>
                    <a:pt x="1648" y="50"/>
                  </a:lnTo>
                  <a:cubicBezTo>
                    <a:pt x="1646" y="33"/>
                    <a:pt x="1644" y="16"/>
                    <a:pt x="1641" y="0"/>
                  </a:cubicBezTo>
                  <a:lnTo>
                    <a:pt x="1641" y="0"/>
                  </a:lnTo>
                  <a:cubicBezTo>
                    <a:pt x="1585" y="12"/>
                    <a:pt x="1529" y="25"/>
                    <a:pt x="1473" y="37"/>
                  </a:cubicBezTo>
                  <a:lnTo>
                    <a:pt x="1473" y="37"/>
                  </a:lnTo>
                  <a:cubicBezTo>
                    <a:pt x="1408" y="52"/>
                    <a:pt x="1342" y="67"/>
                    <a:pt x="1277" y="81"/>
                  </a:cubicBezTo>
                  <a:lnTo>
                    <a:pt x="1277" y="81"/>
                  </a:lnTo>
                  <a:cubicBezTo>
                    <a:pt x="1250" y="87"/>
                    <a:pt x="1224" y="93"/>
                    <a:pt x="1197" y="99"/>
                  </a:cubicBezTo>
                  <a:lnTo>
                    <a:pt x="1197" y="99"/>
                  </a:lnTo>
                  <a:cubicBezTo>
                    <a:pt x="1188" y="107"/>
                    <a:pt x="1178" y="111"/>
                    <a:pt x="1170" y="120"/>
                  </a:cubicBezTo>
                  <a:lnTo>
                    <a:pt x="1170" y="120"/>
                  </a:lnTo>
                  <a:cubicBezTo>
                    <a:pt x="1161" y="130"/>
                    <a:pt x="1155" y="142"/>
                    <a:pt x="1146" y="152"/>
                  </a:cubicBezTo>
                  <a:lnTo>
                    <a:pt x="1146" y="152"/>
                  </a:lnTo>
                  <a:cubicBezTo>
                    <a:pt x="1112" y="186"/>
                    <a:pt x="1072" y="217"/>
                    <a:pt x="1041" y="255"/>
                  </a:cubicBezTo>
                  <a:lnTo>
                    <a:pt x="1041" y="255"/>
                  </a:lnTo>
                  <a:cubicBezTo>
                    <a:pt x="1023" y="276"/>
                    <a:pt x="1006" y="298"/>
                    <a:pt x="988" y="319"/>
                  </a:cubicBezTo>
                  <a:lnTo>
                    <a:pt x="988" y="319"/>
                  </a:lnTo>
                  <a:cubicBezTo>
                    <a:pt x="973" y="337"/>
                    <a:pt x="957" y="350"/>
                    <a:pt x="951" y="372"/>
                  </a:cubicBezTo>
                  <a:lnTo>
                    <a:pt x="951" y="372"/>
                  </a:lnTo>
                  <a:cubicBezTo>
                    <a:pt x="949" y="380"/>
                    <a:pt x="951" y="395"/>
                    <a:pt x="952" y="403"/>
                  </a:cubicBezTo>
                  <a:lnTo>
                    <a:pt x="952" y="403"/>
                  </a:lnTo>
                  <a:cubicBezTo>
                    <a:pt x="954" y="437"/>
                    <a:pt x="935" y="460"/>
                    <a:pt x="908" y="478"/>
                  </a:cubicBezTo>
                  <a:lnTo>
                    <a:pt x="908" y="478"/>
                  </a:lnTo>
                  <a:cubicBezTo>
                    <a:pt x="886" y="493"/>
                    <a:pt x="872" y="507"/>
                    <a:pt x="854" y="526"/>
                  </a:cubicBezTo>
                  <a:lnTo>
                    <a:pt x="854" y="526"/>
                  </a:lnTo>
                  <a:cubicBezTo>
                    <a:pt x="842" y="539"/>
                    <a:pt x="789" y="562"/>
                    <a:pt x="794" y="585"/>
                  </a:cubicBezTo>
                  <a:lnTo>
                    <a:pt x="794" y="585"/>
                  </a:lnTo>
                  <a:cubicBezTo>
                    <a:pt x="800" y="607"/>
                    <a:pt x="842" y="584"/>
                    <a:pt x="852" y="575"/>
                  </a:cubicBezTo>
                  <a:lnTo>
                    <a:pt x="852" y="575"/>
                  </a:lnTo>
                  <a:cubicBezTo>
                    <a:pt x="871" y="558"/>
                    <a:pt x="875" y="539"/>
                    <a:pt x="905" y="544"/>
                  </a:cubicBezTo>
                  <a:lnTo>
                    <a:pt x="905" y="544"/>
                  </a:lnTo>
                  <a:cubicBezTo>
                    <a:pt x="906" y="553"/>
                    <a:pt x="906" y="562"/>
                    <a:pt x="904" y="571"/>
                  </a:cubicBezTo>
                  <a:lnTo>
                    <a:pt x="904" y="571"/>
                  </a:lnTo>
                  <a:cubicBezTo>
                    <a:pt x="896" y="608"/>
                    <a:pt x="862" y="620"/>
                    <a:pt x="875" y="662"/>
                  </a:cubicBezTo>
                  <a:lnTo>
                    <a:pt x="875" y="662"/>
                  </a:lnTo>
                  <a:cubicBezTo>
                    <a:pt x="888" y="701"/>
                    <a:pt x="904" y="727"/>
                    <a:pt x="863" y="754"/>
                  </a:cubicBezTo>
                  <a:lnTo>
                    <a:pt x="863" y="754"/>
                  </a:lnTo>
                  <a:cubicBezTo>
                    <a:pt x="832" y="774"/>
                    <a:pt x="802" y="788"/>
                    <a:pt x="783" y="821"/>
                  </a:cubicBezTo>
                  <a:lnTo>
                    <a:pt x="783" y="821"/>
                  </a:lnTo>
                  <a:cubicBezTo>
                    <a:pt x="765" y="854"/>
                    <a:pt x="758" y="885"/>
                    <a:pt x="714" y="881"/>
                  </a:cubicBezTo>
                  <a:lnTo>
                    <a:pt x="714" y="881"/>
                  </a:lnTo>
                  <a:cubicBezTo>
                    <a:pt x="697" y="880"/>
                    <a:pt x="680" y="875"/>
                    <a:pt x="662" y="879"/>
                  </a:cubicBezTo>
                  <a:lnTo>
                    <a:pt x="662" y="879"/>
                  </a:lnTo>
                  <a:cubicBezTo>
                    <a:pt x="646" y="882"/>
                    <a:pt x="632" y="894"/>
                    <a:pt x="617" y="902"/>
                  </a:cubicBezTo>
                  <a:lnTo>
                    <a:pt x="617" y="902"/>
                  </a:lnTo>
                  <a:cubicBezTo>
                    <a:pt x="585" y="919"/>
                    <a:pt x="547" y="935"/>
                    <a:pt x="510" y="925"/>
                  </a:cubicBezTo>
                  <a:lnTo>
                    <a:pt x="510" y="925"/>
                  </a:lnTo>
                  <a:cubicBezTo>
                    <a:pt x="472" y="915"/>
                    <a:pt x="448" y="899"/>
                    <a:pt x="408" y="915"/>
                  </a:cubicBezTo>
                  <a:lnTo>
                    <a:pt x="408" y="915"/>
                  </a:lnTo>
                  <a:cubicBezTo>
                    <a:pt x="393" y="921"/>
                    <a:pt x="378" y="928"/>
                    <a:pt x="360" y="927"/>
                  </a:cubicBezTo>
                  <a:lnTo>
                    <a:pt x="360" y="927"/>
                  </a:lnTo>
                  <a:cubicBezTo>
                    <a:pt x="343" y="927"/>
                    <a:pt x="327" y="921"/>
                    <a:pt x="310" y="921"/>
                  </a:cubicBezTo>
                  <a:lnTo>
                    <a:pt x="310" y="921"/>
                  </a:lnTo>
                  <a:cubicBezTo>
                    <a:pt x="277" y="922"/>
                    <a:pt x="241" y="942"/>
                    <a:pt x="209" y="952"/>
                  </a:cubicBezTo>
                  <a:lnTo>
                    <a:pt x="209" y="952"/>
                  </a:lnTo>
                  <a:cubicBezTo>
                    <a:pt x="176" y="963"/>
                    <a:pt x="152" y="982"/>
                    <a:pt x="126" y="1004"/>
                  </a:cubicBezTo>
                  <a:lnTo>
                    <a:pt x="126" y="1004"/>
                  </a:lnTo>
                  <a:cubicBezTo>
                    <a:pt x="144" y="1015"/>
                    <a:pt x="147" y="1031"/>
                    <a:pt x="159" y="1046"/>
                  </a:cubicBezTo>
                  <a:lnTo>
                    <a:pt x="159" y="1046"/>
                  </a:lnTo>
                  <a:cubicBezTo>
                    <a:pt x="169" y="1060"/>
                    <a:pt x="186" y="1064"/>
                    <a:pt x="196" y="1080"/>
                  </a:cubicBezTo>
                  <a:lnTo>
                    <a:pt x="196" y="1080"/>
                  </a:lnTo>
                  <a:cubicBezTo>
                    <a:pt x="214" y="1110"/>
                    <a:pt x="211" y="1147"/>
                    <a:pt x="204" y="1180"/>
                  </a:cubicBezTo>
                  <a:lnTo>
                    <a:pt x="204" y="1180"/>
                  </a:lnTo>
                  <a:cubicBezTo>
                    <a:pt x="198" y="1217"/>
                    <a:pt x="185" y="1240"/>
                    <a:pt x="158" y="1266"/>
                  </a:cubicBezTo>
                  <a:lnTo>
                    <a:pt x="158" y="1266"/>
                  </a:lnTo>
                  <a:cubicBezTo>
                    <a:pt x="140" y="1284"/>
                    <a:pt x="125" y="1304"/>
                    <a:pt x="108" y="1324"/>
                  </a:cubicBezTo>
                  <a:lnTo>
                    <a:pt x="108" y="1324"/>
                  </a:lnTo>
                  <a:cubicBezTo>
                    <a:pt x="92" y="1341"/>
                    <a:pt x="69" y="1353"/>
                    <a:pt x="56" y="1373"/>
                  </a:cubicBezTo>
                  <a:lnTo>
                    <a:pt x="56" y="1373"/>
                  </a:lnTo>
                  <a:cubicBezTo>
                    <a:pt x="44" y="1392"/>
                    <a:pt x="43" y="1415"/>
                    <a:pt x="21" y="1425"/>
                  </a:cubicBezTo>
                  <a:lnTo>
                    <a:pt x="21" y="1425"/>
                  </a:lnTo>
                  <a:cubicBezTo>
                    <a:pt x="14" y="1427"/>
                    <a:pt x="7" y="1430"/>
                    <a:pt x="0" y="1432"/>
                  </a:cubicBezTo>
                  <a:lnTo>
                    <a:pt x="21" y="1594"/>
                  </a:lnTo>
                  <a:lnTo>
                    <a:pt x="21" y="1594"/>
                  </a:lnTo>
                  <a:cubicBezTo>
                    <a:pt x="21" y="1594"/>
                    <a:pt x="1013" y="1385"/>
                    <a:pt x="1262" y="1320"/>
                  </a:cubicBezTo>
                  <a:lnTo>
                    <a:pt x="1262" y="1320"/>
                  </a:lnTo>
                  <a:cubicBezTo>
                    <a:pt x="1265" y="1321"/>
                    <a:pt x="1268" y="1322"/>
                    <a:pt x="1271" y="1322"/>
                  </a:cubicBezTo>
                  <a:lnTo>
                    <a:pt x="1271" y="1322"/>
                  </a:lnTo>
                  <a:cubicBezTo>
                    <a:pt x="1278" y="1324"/>
                    <a:pt x="1292" y="1322"/>
                    <a:pt x="1299" y="1327"/>
                  </a:cubicBezTo>
                  <a:lnTo>
                    <a:pt x="1299" y="1327"/>
                  </a:lnTo>
                  <a:cubicBezTo>
                    <a:pt x="1309" y="1331"/>
                    <a:pt x="1317" y="1341"/>
                    <a:pt x="1326" y="1346"/>
                  </a:cubicBezTo>
                  <a:lnTo>
                    <a:pt x="1326" y="1346"/>
                  </a:lnTo>
                  <a:cubicBezTo>
                    <a:pt x="1334" y="1350"/>
                    <a:pt x="1343" y="1352"/>
                    <a:pt x="1353" y="1354"/>
                  </a:cubicBezTo>
                  <a:lnTo>
                    <a:pt x="1353" y="1354"/>
                  </a:lnTo>
                  <a:cubicBezTo>
                    <a:pt x="1368" y="1356"/>
                    <a:pt x="1381" y="1359"/>
                    <a:pt x="1381" y="1377"/>
                  </a:cubicBezTo>
                  <a:lnTo>
                    <a:pt x="1381" y="1377"/>
                  </a:lnTo>
                  <a:cubicBezTo>
                    <a:pt x="1381" y="1394"/>
                    <a:pt x="1379" y="1415"/>
                    <a:pt x="1387" y="1432"/>
                  </a:cubicBezTo>
                  <a:lnTo>
                    <a:pt x="1387" y="1432"/>
                  </a:lnTo>
                  <a:cubicBezTo>
                    <a:pt x="1391" y="1442"/>
                    <a:pt x="1398" y="1447"/>
                    <a:pt x="1406" y="1455"/>
                  </a:cubicBezTo>
                  <a:lnTo>
                    <a:pt x="1406" y="1455"/>
                  </a:lnTo>
                  <a:cubicBezTo>
                    <a:pt x="1410" y="1460"/>
                    <a:pt x="1408" y="1462"/>
                    <a:pt x="1416" y="1465"/>
                  </a:cubicBezTo>
                  <a:lnTo>
                    <a:pt x="1416" y="1465"/>
                  </a:lnTo>
                  <a:cubicBezTo>
                    <a:pt x="1419" y="1466"/>
                    <a:pt x="1425" y="1465"/>
                    <a:pt x="1429" y="1465"/>
                  </a:cubicBezTo>
                  <a:lnTo>
                    <a:pt x="1429" y="1465"/>
                  </a:lnTo>
                  <a:cubicBezTo>
                    <a:pt x="1438" y="1465"/>
                    <a:pt x="1448" y="1465"/>
                    <a:pt x="1458" y="1472"/>
                  </a:cubicBezTo>
                  <a:lnTo>
                    <a:pt x="1458" y="1472"/>
                  </a:lnTo>
                  <a:cubicBezTo>
                    <a:pt x="1467" y="1477"/>
                    <a:pt x="1469" y="1491"/>
                    <a:pt x="1480" y="1497"/>
                  </a:cubicBezTo>
                  <a:lnTo>
                    <a:pt x="1480" y="1497"/>
                  </a:lnTo>
                  <a:cubicBezTo>
                    <a:pt x="1496" y="1502"/>
                    <a:pt x="1524" y="1500"/>
                    <a:pt x="1531" y="1517"/>
                  </a:cubicBezTo>
                  <a:lnTo>
                    <a:pt x="1531" y="1517"/>
                  </a:lnTo>
                  <a:cubicBezTo>
                    <a:pt x="1535" y="1526"/>
                    <a:pt x="1535" y="1533"/>
                    <a:pt x="1539" y="1540"/>
                  </a:cubicBezTo>
                  <a:lnTo>
                    <a:pt x="1539" y="1540"/>
                  </a:lnTo>
                  <a:cubicBezTo>
                    <a:pt x="1539" y="1541"/>
                    <a:pt x="1540" y="1543"/>
                    <a:pt x="1541" y="1544"/>
                  </a:cubicBezTo>
                  <a:lnTo>
                    <a:pt x="1541" y="1544"/>
                  </a:lnTo>
                  <a:cubicBezTo>
                    <a:pt x="1547" y="1552"/>
                    <a:pt x="1549" y="1552"/>
                    <a:pt x="1558" y="1552"/>
                  </a:cubicBezTo>
                  <a:lnTo>
                    <a:pt x="1558" y="1552"/>
                  </a:lnTo>
                  <a:cubicBezTo>
                    <a:pt x="1575" y="1552"/>
                    <a:pt x="1591" y="1554"/>
                    <a:pt x="1608" y="1559"/>
                  </a:cubicBezTo>
                  <a:lnTo>
                    <a:pt x="1608" y="1559"/>
                  </a:lnTo>
                  <a:cubicBezTo>
                    <a:pt x="1615" y="1561"/>
                    <a:pt x="1625" y="1563"/>
                    <a:pt x="1632" y="1565"/>
                  </a:cubicBezTo>
                  <a:lnTo>
                    <a:pt x="1632" y="1565"/>
                  </a:lnTo>
                  <a:cubicBezTo>
                    <a:pt x="1642" y="1569"/>
                    <a:pt x="1648" y="1574"/>
                    <a:pt x="1659" y="1577"/>
                  </a:cubicBezTo>
                  <a:lnTo>
                    <a:pt x="1659" y="1577"/>
                  </a:lnTo>
                  <a:cubicBezTo>
                    <a:pt x="1678" y="1580"/>
                    <a:pt x="1695" y="1588"/>
                    <a:pt x="1712" y="1594"/>
                  </a:cubicBezTo>
                  <a:lnTo>
                    <a:pt x="1712" y="1594"/>
                  </a:lnTo>
                  <a:cubicBezTo>
                    <a:pt x="1742" y="1604"/>
                    <a:pt x="1769" y="1604"/>
                    <a:pt x="1784" y="1637"/>
                  </a:cubicBezTo>
                  <a:lnTo>
                    <a:pt x="1784" y="1637"/>
                  </a:lnTo>
                  <a:cubicBezTo>
                    <a:pt x="1794" y="1660"/>
                    <a:pt x="1804" y="1675"/>
                    <a:pt x="1796" y="1699"/>
                  </a:cubicBezTo>
                  <a:lnTo>
                    <a:pt x="1796" y="1699"/>
                  </a:lnTo>
                  <a:cubicBezTo>
                    <a:pt x="1792" y="1711"/>
                    <a:pt x="1786" y="1721"/>
                    <a:pt x="1791" y="1734"/>
                  </a:cubicBezTo>
                  <a:lnTo>
                    <a:pt x="1791" y="1734"/>
                  </a:lnTo>
                  <a:cubicBezTo>
                    <a:pt x="1793" y="1744"/>
                    <a:pt x="1803" y="1751"/>
                    <a:pt x="1806" y="1761"/>
                  </a:cubicBezTo>
                  <a:lnTo>
                    <a:pt x="1806" y="1761"/>
                  </a:lnTo>
                  <a:cubicBezTo>
                    <a:pt x="1809" y="1775"/>
                    <a:pt x="1800" y="1784"/>
                    <a:pt x="1800" y="1797"/>
                  </a:cubicBezTo>
                  <a:lnTo>
                    <a:pt x="1800" y="1797"/>
                  </a:lnTo>
                  <a:cubicBezTo>
                    <a:pt x="1803" y="1799"/>
                    <a:pt x="1807" y="1801"/>
                    <a:pt x="1810" y="1804"/>
                  </a:cubicBezTo>
                  <a:lnTo>
                    <a:pt x="1810" y="1804"/>
                  </a:lnTo>
                  <a:cubicBezTo>
                    <a:pt x="1812" y="1788"/>
                    <a:pt x="1812" y="1748"/>
                    <a:pt x="1839" y="1752"/>
                  </a:cubicBezTo>
                  <a:lnTo>
                    <a:pt x="1839" y="1752"/>
                  </a:lnTo>
                  <a:cubicBezTo>
                    <a:pt x="1842" y="1762"/>
                    <a:pt x="1841" y="1788"/>
                    <a:pt x="1855" y="1779"/>
                  </a:cubicBezTo>
                  <a:lnTo>
                    <a:pt x="1855" y="1779"/>
                  </a:lnTo>
                  <a:cubicBezTo>
                    <a:pt x="1868" y="1772"/>
                    <a:pt x="1857" y="1753"/>
                    <a:pt x="1865" y="1743"/>
                  </a:cubicBezTo>
                  <a:lnTo>
                    <a:pt x="1865" y="1743"/>
                  </a:lnTo>
                  <a:cubicBezTo>
                    <a:pt x="1871" y="1736"/>
                    <a:pt x="1886" y="1737"/>
                    <a:pt x="1894" y="1733"/>
                  </a:cubicBezTo>
                  <a:lnTo>
                    <a:pt x="1894" y="1733"/>
                  </a:lnTo>
                  <a:cubicBezTo>
                    <a:pt x="1906" y="1729"/>
                    <a:pt x="1916" y="1721"/>
                    <a:pt x="1927" y="1716"/>
                  </a:cubicBezTo>
                  <a:lnTo>
                    <a:pt x="1927" y="1716"/>
                  </a:lnTo>
                  <a:cubicBezTo>
                    <a:pt x="1938" y="1711"/>
                    <a:pt x="1950" y="1709"/>
                    <a:pt x="1960" y="1703"/>
                  </a:cubicBezTo>
                  <a:lnTo>
                    <a:pt x="1960" y="1703"/>
                  </a:lnTo>
                  <a:cubicBezTo>
                    <a:pt x="1978" y="1691"/>
                    <a:pt x="1993" y="1678"/>
                    <a:pt x="2014" y="1670"/>
                  </a:cubicBezTo>
                  <a:lnTo>
                    <a:pt x="2014" y="1670"/>
                  </a:lnTo>
                  <a:cubicBezTo>
                    <a:pt x="2033" y="1662"/>
                    <a:pt x="2044" y="1652"/>
                    <a:pt x="2060" y="1640"/>
                  </a:cubicBezTo>
                  <a:lnTo>
                    <a:pt x="2060" y="1640"/>
                  </a:lnTo>
                  <a:cubicBezTo>
                    <a:pt x="2090" y="1618"/>
                    <a:pt x="2130" y="1628"/>
                    <a:pt x="2161" y="1608"/>
                  </a:cubicBezTo>
                  <a:lnTo>
                    <a:pt x="2161" y="1608"/>
                  </a:lnTo>
                  <a:cubicBezTo>
                    <a:pt x="2177" y="1598"/>
                    <a:pt x="2190" y="1589"/>
                    <a:pt x="2208" y="1583"/>
                  </a:cubicBezTo>
                  <a:lnTo>
                    <a:pt x="2208" y="1583"/>
                  </a:lnTo>
                  <a:cubicBezTo>
                    <a:pt x="2227" y="1577"/>
                    <a:pt x="2246" y="1571"/>
                    <a:pt x="2260" y="1557"/>
                  </a:cubicBezTo>
                  <a:lnTo>
                    <a:pt x="2260" y="1557"/>
                  </a:lnTo>
                  <a:cubicBezTo>
                    <a:pt x="2279" y="1538"/>
                    <a:pt x="2288" y="1512"/>
                    <a:pt x="2306" y="1493"/>
                  </a:cubicBezTo>
                  <a:lnTo>
                    <a:pt x="2306" y="1493"/>
                  </a:lnTo>
                  <a:cubicBezTo>
                    <a:pt x="2325" y="1473"/>
                    <a:pt x="2352" y="1463"/>
                    <a:pt x="2362" y="1434"/>
                  </a:cubicBezTo>
                  <a:lnTo>
                    <a:pt x="2362" y="1434"/>
                  </a:lnTo>
                  <a:cubicBezTo>
                    <a:pt x="2338" y="1436"/>
                    <a:pt x="2320" y="1445"/>
                    <a:pt x="2301" y="1462"/>
                  </a:cubicBezTo>
                  <a:lnTo>
                    <a:pt x="2301" y="1462"/>
                  </a:lnTo>
                  <a:cubicBezTo>
                    <a:pt x="2286" y="1479"/>
                    <a:pt x="2272" y="1497"/>
                    <a:pt x="2250" y="1503"/>
                  </a:cubicBezTo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7" name="Freeform 55">
              <a:extLst>
                <a:ext uri="{FF2B5EF4-FFF2-40B4-BE49-F238E27FC236}">
                  <a16:creationId xmlns:a16="http://schemas.microsoft.com/office/drawing/2014/main" id="{B4552EEA-F2A6-2848-80BF-FB284DC16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4466" y="6881045"/>
              <a:ext cx="780561" cy="1273094"/>
            </a:xfrm>
            <a:custGeom>
              <a:avLst/>
              <a:gdLst>
                <a:gd name="T0" fmla="*/ 1175 w 1195"/>
                <a:gd name="T1" fmla="*/ 1491 h 1948"/>
                <a:gd name="T2" fmla="*/ 1160 w 1195"/>
                <a:gd name="T3" fmla="*/ 1442 h 1948"/>
                <a:gd name="T4" fmla="*/ 1164 w 1195"/>
                <a:gd name="T5" fmla="*/ 1416 h 1948"/>
                <a:gd name="T6" fmla="*/ 1153 w 1195"/>
                <a:gd name="T7" fmla="*/ 1385 h 1948"/>
                <a:gd name="T8" fmla="*/ 1145 w 1195"/>
                <a:gd name="T9" fmla="*/ 1347 h 1948"/>
                <a:gd name="T10" fmla="*/ 1126 w 1195"/>
                <a:gd name="T11" fmla="*/ 1298 h 1948"/>
                <a:gd name="T12" fmla="*/ 1138 w 1195"/>
                <a:gd name="T13" fmla="*/ 1248 h 1948"/>
                <a:gd name="T14" fmla="*/ 1149 w 1195"/>
                <a:gd name="T15" fmla="*/ 1195 h 1948"/>
                <a:gd name="T16" fmla="*/ 1145 w 1195"/>
                <a:gd name="T17" fmla="*/ 1138 h 1948"/>
                <a:gd name="T18" fmla="*/ 1138 w 1195"/>
                <a:gd name="T19" fmla="*/ 1089 h 1948"/>
                <a:gd name="T20" fmla="*/ 1149 w 1195"/>
                <a:gd name="T21" fmla="*/ 982 h 1948"/>
                <a:gd name="T22" fmla="*/ 1123 w 1195"/>
                <a:gd name="T23" fmla="*/ 963 h 1948"/>
                <a:gd name="T24" fmla="*/ 1126 w 1195"/>
                <a:gd name="T25" fmla="*/ 936 h 1948"/>
                <a:gd name="T26" fmla="*/ 1092 w 1195"/>
                <a:gd name="T27" fmla="*/ 917 h 1948"/>
                <a:gd name="T28" fmla="*/ 842 w 1195"/>
                <a:gd name="T29" fmla="*/ 0 h 1948"/>
                <a:gd name="T30" fmla="*/ 20 w 1195"/>
                <a:gd name="T31" fmla="*/ 75 h 1948"/>
                <a:gd name="T32" fmla="*/ 20 w 1195"/>
                <a:gd name="T33" fmla="*/ 77 h 1948"/>
                <a:gd name="T34" fmla="*/ 15 w 1195"/>
                <a:gd name="T35" fmla="*/ 122 h 1948"/>
                <a:gd name="T36" fmla="*/ 15 w 1195"/>
                <a:gd name="T37" fmla="*/ 183 h 1948"/>
                <a:gd name="T38" fmla="*/ 8 w 1195"/>
                <a:gd name="T39" fmla="*/ 236 h 1948"/>
                <a:gd name="T40" fmla="*/ 15 w 1195"/>
                <a:gd name="T41" fmla="*/ 556 h 1948"/>
                <a:gd name="T42" fmla="*/ 8 w 1195"/>
                <a:gd name="T43" fmla="*/ 651 h 1948"/>
                <a:gd name="T44" fmla="*/ 12 w 1195"/>
                <a:gd name="T45" fmla="*/ 864 h 1948"/>
                <a:gd name="T46" fmla="*/ 12 w 1195"/>
                <a:gd name="T47" fmla="*/ 986 h 1948"/>
                <a:gd name="T48" fmla="*/ 15 w 1195"/>
                <a:gd name="T49" fmla="*/ 1115 h 1948"/>
                <a:gd name="T50" fmla="*/ 23 w 1195"/>
                <a:gd name="T51" fmla="*/ 1350 h 1948"/>
                <a:gd name="T52" fmla="*/ 31 w 1195"/>
                <a:gd name="T53" fmla="*/ 1465 h 1948"/>
                <a:gd name="T54" fmla="*/ 31 w 1195"/>
                <a:gd name="T55" fmla="*/ 1579 h 1948"/>
                <a:gd name="T56" fmla="*/ 20 w 1195"/>
                <a:gd name="T57" fmla="*/ 1640 h 1948"/>
                <a:gd name="T58" fmla="*/ 8 w 1195"/>
                <a:gd name="T59" fmla="*/ 1682 h 1948"/>
                <a:gd name="T60" fmla="*/ 12 w 1195"/>
                <a:gd name="T61" fmla="*/ 1712 h 1948"/>
                <a:gd name="T62" fmla="*/ 8 w 1195"/>
                <a:gd name="T63" fmla="*/ 1762 h 1948"/>
                <a:gd name="T64" fmla="*/ 0 w 1195"/>
                <a:gd name="T65" fmla="*/ 1777 h 1948"/>
                <a:gd name="T66" fmla="*/ 4 w 1195"/>
                <a:gd name="T67" fmla="*/ 1834 h 1948"/>
                <a:gd name="T68" fmla="*/ 1 w 1195"/>
                <a:gd name="T69" fmla="*/ 1895 h 1948"/>
                <a:gd name="T70" fmla="*/ 4 w 1195"/>
                <a:gd name="T71" fmla="*/ 1896 h 1948"/>
                <a:gd name="T72" fmla="*/ 84 w 1195"/>
                <a:gd name="T73" fmla="*/ 1938 h 1948"/>
                <a:gd name="T74" fmla="*/ 108 w 1195"/>
                <a:gd name="T75" fmla="*/ 1890 h 1948"/>
                <a:gd name="T76" fmla="*/ 152 w 1195"/>
                <a:gd name="T77" fmla="*/ 1907 h 1948"/>
                <a:gd name="T78" fmla="*/ 189 w 1195"/>
                <a:gd name="T79" fmla="*/ 1826 h 1948"/>
                <a:gd name="T80" fmla="*/ 228 w 1195"/>
                <a:gd name="T81" fmla="*/ 1753 h 1948"/>
                <a:gd name="T82" fmla="*/ 263 w 1195"/>
                <a:gd name="T83" fmla="*/ 1825 h 1948"/>
                <a:gd name="T84" fmla="*/ 256 w 1195"/>
                <a:gd name="T85" fmla="*/ 1915 h 1948"/>
                <a:gd name="T86" fmla="*/ 331 w 1195"/>
                <a:gd name="T87" fmla="*/ 1900 h 1948"/>
                <a:gd name="T88" fmla="*/ 361 w 1195"/>
                <a:gd name="T89" fmla="*/ 1893 h 1948"/>
                <a:gd name="T90" fmla="*/ 376 w 1195"/>
                <a:gd name="T91" fmla="*/ 1917 h 1948"/>
                <a:gd name="T92" fmla="*/ 383 w 1195"/>
                <a:gd name="T93" fmla="*/ 1918 h 1948"/>
                <a:gd name="T94" fmla="*/ 381 w 1195"/>
                <a:gd name="T95" fmla="*/ 1860 h 1948"/>
                <a:gd name="T96" fmla="*/ 344 w 1195"/>
                <a:gd name="T97" fmla="*/ 1792 h 1948"/>
                <a:gd name="T98" fmla="*/ 343 w 1195"/>
                <a:gd name="T99" fmla="*/ 1742 h 1948"/>
                <a:gd name="T100" fmla="*/ 316 w 1195"/>
                <a:gd name="T101" fmla="*/ 1710 h 1948"/>
                <a:gd name="T102" fmla="*/ 290 w 1195"/>
                <a:gd name="T103" fmla="*/ 1639 h 1948"/>
                <a:gd name="T104" fmla="*/ 469 w 1195"/>
                <a:gd name="T105" fmla="*/ 1628 h 1948"/>
                <a:gd name="T106" fmla="*/ 1194 w 1195"/>
                <a:gd name="T107" fmla="*/ 1549 h 1948"/>
                <a:gd name="T108" fmla="*/ 1191 w 1195"/>
                <a:gd name="T109" fmla="*/ 1526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95" h="1948">
                  <a:moveTo>
                    <a:pt x="1175" y="1491"/>
                  </a:moveTo>
                  <a:lnTo>
                    <a:pt x="1175" y="1491"/>
                  </a:lnTo>
                  <a:cubicBezTo>
                    <a:pt x="1157" y="1473"/>
                    <a:pt x="1157" y="1465"/>
                    <a:pt x="1160" y="1442"/>
                  </a:cubicBezTo>
                  <a:lnTo>
                    <a:pt x="1160" y="1442"/>
                  </a:lnTo>
                  <a:cubicBezTo>
                    <a:pt x="1160" y="1435"/>
                    <a:pt x="1164" y="1419"/>
                    <a:pt x="1164" y="1416"/>
                  </a:cubicBezTo>
                  <a:lnTo>
                    <a:pt x="1164" y="1416"/>
                  </a:lnTo>
                  <a:cubicBezTo>
                    <a:pt x="1160" y="1404"/>
                    <a:pt x="1153" y="1396"/>
                    <a:pt x="1153" y="1385"/>
                  </a:cubicBezTo>
                  <a:lnTo>
                    <a:pt x="1153" y="1385"/>
                  </a:lnTo>
                  <a:cubicBezTo>
                    <a:pt x="1149" y="1366"/>
                    <a:pt x="1149" y="1362"/>
                    <a:pt x="1145" y="1347"/>
                  </a:cubicBezTo>
                  <a:lnTo>
                    <a:pt x="1145" y="1347"/>
                  </a:lnTo>
                  <a:cubicBezTo>
                    <a:pt x="1138" y="1332"/>
                    <a:pt x="1130" y="1313"/>
                    <a:pt x="1126" y="1298"/>
                  </a:cubicBezTo>
                  <a:lnTo>
                    <a:pt x="1126" y="1298"/>
                  </a:lnTo>
                  <a:cubicBezTo>
                    <a:pt x="1123" y="1282"/>
                    <a:pt x="1130" y="1259"/>
                    <a:pt x="1138" y="1248"/>
                  </a:cubicBezTo>
                  <a:lnTo>
                    <a:pt x="1138" y="1248"/>
                  </a:lnTo>
                  <a:cubicBezTo>
                    <a:pt x="1145" y="1225"/>
                    <a:pt x="1149" y="1218"/>
                    <a:pt x="1149" y="1195"/>
                  </a:cubicBezTo>
                  <a:lnTo>
                    <a:pt x="1149" y="1195"/>
                  </a:lnTo>
                  <a:cubicBezTo>
                    <a:pt x="1149" y="1176"/>
                    <a:pt x="1149" y="1157"/>
                    <a:pt x="1145" y="1138"/>
                  </a:cubicBezTo>
                  <a:lnTo>
                    <a:pt x="1145" y="1138"/>
                  </a:lnTo>
                  <a:cubicBezTo>
                    <a:pt x="1141" y="1118"/>
                    <a:pt x="1134" y="1107"/>
                    <a:pt x="1138" y="1089"/>
                  </a:cubicBezTo>
                  <a:lnTo>
                    <a:pt x="1138" y="1089"/>
                  </a:lnTo>
                  <a:cubicBezTo>
                    <a:pt x="1141" y="1062"/>
                    <a:pt x="1172" y="1009"/>
                    <a:pt x="1149" y="982"/>
                  </a:cubicBezTo>
                  <a:lnTo>
                    <a:pt x="1149" y="982"/>
                  </a:lnTo>
                  <a:cubicBezTo>
                    <a:pt x="1138" y="974"/>
                    <a:pt x="1126" y="978"/>
                    <a:pt x="1123" y="963"/>
                  </a:cubicBezTo>
                  <a:lnTo>
                    <a:pt x="1123" y="963"/>
                  </a:lnTo>
                  <a:cubicBezTo>
                    <a:pt x="1123" y="955"/>
                    <a:pt x="1130" y="944"/>
                    <a:pt x="1126" y="936"/>
                  </a:cubicBezTo>
                  <a:lnTo>
                    <a:pt x="1126" y="936"/>
                  </a:lnTo>
                  <a:cubicBezTo>
                    <a:pt x="1123" y="914"/>
                    <a:pt x="1107" y="921"/>
                    <a:pt x="1092" y="917"/>
                  </a:cubicBezTo>
                  <a:lnTo>
                    <a:pt x="1092" y="917"/>
                  </a:lnTo>
                  <a:cubicBezTo>
                    <a:pt x="1061" y="910"/>
                    <a:pt x="1050" y="872"/>
                    <a:pt x="1058" y="845"/>
                  </a:cubicBezTo>
                  <a:lnTo>
                    <a:pt x="842" y="0"/>
                  </a:lnTo>
                  <a:lnTo>
                    <a:pt x="842" y="0"/>
                  </a:lnTo>
                  <a:cubicBezTo>
                    <a:pt x="566" y="29"/>
                    <a:pt x="273" y="55"/>
                    <a:pt x="20" y="75"/>
                  </a:cubicBezTo>
                  <a:lnTo>
                    <a:pt x="20" y="77"/>
                  </a:lnTo>
                  <a:lnTo>
                    <a:pt x="20" y="77"/>
                  </a:lnTo>
                  <a:cubicBezTo>
                    <a:pt x="20" y="92"/>
                    <a:pt x="15" y="107"/>
                    <a:pt x="15" y="122"/>
                  </a:cubicBezTo>
                  <a:lnTo>
                    <a:pt x="15" y="122"/>
                  </a:lnTo>
                  <a:cubicBezTo>
                    <a:pt x="15" y="141"/>
                    <a:pt x="20" y="164"/>
                    <a:pt x="15" y="183"/>
                  </a:cubicBezTo>
                  <a:lnTo>
                    <a:pt x="15" y="183"/>
                  </a:lnTo>
                  <a:cubicBezTo>
                    <a:pt x="12" y="202"/>
                    <a:pt x="8" y="218"/>
                    <a:pt x="8" y="236"/>
                  </a:cubicBezTo>
                  <a:lnTo>
                    <a:pt x="8" y="236"/>
                  </a:lnTo>
                  <a:cubicBezTo>
                    <a:pt x="8" y="305"/>
                    <a:pt x="15" y="373"/>
                    <a:pt x="15" y="446"/>
                  </a:cubicBezTo>
                  <a:lnTo>
                    <a:pt x="15" y="556"/>
                  </a:lnTo>
                  <a:lnTo>
                    <a:pt x="15" y="556"/>
                  </a:lnTo>
                  <a:cubicBezTo>
                    <a:pt x="15" y="587"/>
                    <a:pt x="8" y="617"/>
                    <a:pt x="8" y="651"/>
                  </a:cubicBezTo>
                  <a:lnTo>
                    <a:pt x="8" y="651"/>
                  </a:lnTo>
                  <a:cubicBezTo>
                    <a:pt x="8" y="723"/>
                    <a:pt x="4" y="795"/>
                    <a:pt x="12" y="864"/>
                  </a:cubicBezTo>
                  <a:lnTo>
                    <a:pt x="12" y="864"/>
                  </a:lnTo>
                  <a:cubicBezTo>
                    <a:pt x="15" y="906"/>
                    <a:pt x="12" y="948"/>
                    <a:pt x="12" y="986"/>
                  </a:cubicBezTo>
                  <a:lnTo>
                    <a:pt x="12" y="986"/>
                  </a:lnTo>
                  <a:cubicBezTo>
                    <a:pt x="12" y="1032"/>
                    <a:pt x="15" y="1073"/>
                    <a:pt x="15" y="1115"/>
                  </a:cubicBezTo>
                  <a:lnTo>
                    <a:pt x="15" y="1115"/>
                  </a:lnTo>
                  <a:cubicBezTo>
                    <a:pt x="15" y="1195"/>
                    <a:pt x="23" y="1271"/>
                    <a:pt x="23" y="1350"/>
                  </a:cubicBezTo>
                  <a:lnTo>
                    <a:pt x="23" y="1350"/>
                  </a:lnTo>
                  <a:cubicBezTo>
                    <a:pt x="23" y="1389"/>
                    <a:pt x="31" y="1427"/>
                    <a:pt x="31" y="1465"/>
                  </a:cubicBezTo>
                  <a:lnTo>
                    <a:pt x="31" y="1579"/>
                  </a:lnTo>
                  <a:lnTo>
                    <a:pt x="31" y="1579"/>
                  </a:lnTo>
                  <a:cubicBezTo>
                    <a:pt x="31" y="1602"/>
                    <a:pt x="35" y="1625"/>
                    <a:pt x="20" y="1640"/>
                  </a:cubicBezTo>
                  <a:lnTo>
                    <a:pt x="20" y="1640"/>
                  </a:lnTo>
                  <a:cubicBezTo>
                    <a:pt x="4" y="1659"/>
                    <a:pt x="4" y="1662"/>
                    <a:pt x="8" y="1682"/>
                  </a:cubicBezTo>
                  <a:lnTo>
                    <a:pt x="8" y="1682"/>
                  </a:lnTo>
                  <a:cubicBezTo>
                    <a:pt x="12" y="1693"/>
                    <a:pt x="12" y="1705"/>
                    <a:pt x="12" y="1712"/>
                  </a:cubicBezTo>
                  <a:lnTo>
                    <a:pt x="12" y="1712"/>
                  </a:lnTo>
                  <a:cubicBezTo>
                    <a:pt x="27" y="1723"/>
                    <a:pt x="20" y="1750"/>
                    <a:pt x="8" y="1762"/>
                  </a:cubicBezTo>
                  <a:lnTo>
                    <a:pt x="8" y="1762"/>
                  </a:lnTo>
                  <a:cubicBezTo>
                    <a:pt x="4" y="1769"/>
                    <a:pt x="0" y="1769"/>
                    <a:pt x="0" y="1777"/>
                  </a:cubicBezTo>
                  <a:lnTo>
                    <a:pt x="0" y="1777"/>
                  </a:lnTo>
                  <a:cubicBezTo>
                    <a:pt x="0" y="1796"/>
                    <a:pt x="0" y="1814"/>
                    <a:pt x="4" y="1834"/>
                  </a:cubicBezTo>
                  <a:lnTo>
                    <a:pt x="4" y="1834"/>
                  </a:lnTo>
                  <a:cubicBezTo>
                    <a:pt x="7" y="1854"/>
                    <a:pt x="3" y="1875"/>
                    <a:pt x="1" y="1895"/>
                  </a:cubicBezTo>
                  <a:lnTo>
                    <a:pt x="1" y="1895"/>
                  </a:lnTo>
                  <a:cubicBezTo>
                    <a:pt x="2" y="1896"/>
                    <a:pt x="3" y="1896"/>
                    <a:pt x="4" y="1896"/>
                  </a:cubicBezTo>
                  <a:lnTo>
                    <a:pt x="4" y="1896"/>
                  </a:lnTo>
                  <a:cubicBezTo>
                    <a:pt x="41" y="1909"/>
                    <a:pt x="33" y="1947"/>
                    <a:pt x="84" y="1938"/>
                  </a:cubicBezTo>
                  <a:lnTo>
                    <a:pt x="84" y="1938"/>
                  </a:lnTo>
                  <a:cubicBezTo>
                    <a:pt x="91" y="1924"/>
                    <a:pt x="92" y="1897"/>
                    <a:pt x="108" y="1890"/>
                  </a:cubicBezTo>
                  <a:lnTo>
                    <a:pt x="108" y="1890"/>
                  </a:lnTo>
                  <a:cubicBezTo>
                    <a:pt x="127" y="1882"/>
                    <a:pt x="137" y="1905"/>
                    <a:pt x="152" y="1907"/>
                  </a:cubicBezTo>
                  <a:lnTo>
                    <a:pt x="152" y="1907"/>
                  </a:lnTo>
                  <a:cubicBezTo>
                    <a:pt x="149" y="1878"/>
                    <a:pt x="180" y="1854"/>
                    <a:pt x="189" y="1826"/>
                  </a:cubicBezTo>
                  <a:lnTo>
                    <a:pt x="189" y="1826"/>
                  </a:lnTo>
                  <a:cubicBezTo>
                    <a:pt x="195" y="1807"/>
                    <a:pt x="193" y="1743"/>
                    <a:pt x="228" y="1753"/>
                  </a:cubicBezTo>
                  <a:lnTo>
                    <a:pt x="228" y="1753"/>
                  </a:lnTo>
                  <a:cubicBezTo>
                    <a:pt x="210" y="1801"/>
                    <a:pt x="239" y="1793"/>
                    <a:pt x="263" y="1825"/>
                  </a:cubicBezTo>
                  <a:lnTo>
                    <a:pt x="263" y="1825"/>
                  </a:lnTo>
                  <a:cubicBezTo>
                    <a:pt x="283" y="1852"/>
                    <a:pt x="260" y="1887"/>
                    <a:pt x="256" y="1915"/>
                  </a:cubicBezTo>
                  <a:lnTo>
                    <a:pt x="256" y="1915"/>
                  </a:lnTo>
                  <a:cubicBezTo>
                    <a:pt x="274" y="1919"/>
                    <a:pt x="312" y="1904"/>
                    <a:pt x="331" y="1900"/>
                  </a:cubicBezTo>
                  <a:lnTo>
                    <a:pt x="331" y="1900"/>
                  </a:lnTo>
                  <a:cubicBezTo>
                    <a:pt x="341" y="1898"/>
                    <a:pt x="351" y="1889"/>
                    <a:pt x="361" y="1893"/>
                  </a:cubicBezTo>
                  <a:lnTo>
                    <a:pt x="361" y="1893"/>
                  </a:lnTo>
                  <a:cubicBezTo>
                    <a:pt x="372" y="1897"/>
                    <a:pt x="367" y="1913"/>
                    <a:pt x="376" y="1917"/>
                  </a:cubicBezTo>
                  <a:lnTo>
                    <a:pt x="376" y="1917"/>
                  </a:lnTo>
                  <a:cubicBezTo>
                    <a:pt x="378" y="1918"/>
                    <a:pt x="381" y="1918"/>
                    <a:pt x="383" y="1918"/>
                  </a:cubicBezTo>
                  <a:lnTo>
                    <a:pt x="383" y="1918"/>
                  </a:lnTo>
                  <a:cubicBezTo>
                    <a:pt x="384" y="1898"/>
                    <a:pt x="383" y="1877"/>
                    <a:pt x="381" y="1860"/>
                  </a:cubicBezTo>
                  <a:lnTo>
                    <a:pt x="381" y="1860"/>
                  </a:lnTo>
                  <a:cubicBezTo>
                    <a:pt x="375" y="1827"/>
                    <a:pt x="354" y="1821"/>
                    <a:pt x="344" y="1792"/>
                  </a:cubicBezTo>
                  <a:lnTo>
                    <a:pt x="344" y="1792"/>
                  </a:lnTo>
                  <a:cubicBezTo>
                    <a:pt x="338" y="1777"/>
                    <a:pt x="348" y="1758"/>
                    <a:pt x="343" y="1742"/>
                  </a:cubicBezTo>
                  <a:lnTo>
                    <a:pt x="343" y="1742"/>
                  </a:lnTo>
                  <a:cubicBezTo>
                    <a:pt x="338" y="1728"/>
                    <a:pt x="325" y="1720"/>
                    <a:pt x="316" y="1710"/>
                  </a:cubicBezTo>
                  <a:lnTo>
                    <a:pt x="316" y="1710"/>
                  </a:lnTo>
                  <a:cubicBezTo>
                    <a:pt x="299" y="1688"/>
                    <a:pt x="284" y="1667"/>
                    <a:pt x="290" y="1639"/>
                  </a:cubicBezTo>
                  <a:lnTo>
                    <a:pt x="290" y="1639"/>
                  </a:lnTo>
                  <a:cubicBezTo>
                    <a:pt x="328" y="1662"/>
                    <a:pt x="427" y="1632"/>
                    <a:pt x="469" y="1628"/>
                  </a:cubicBezTo>
                  <a:lnTo>
                    <a:pt x="469" y="1628"/>
                  </a:lnTo>
                  <a:cubicBezTo>
                    <a:pt x="711" y="1601"/>
                    <a:pt x="952" y="1575"/>
                    <a:pt x="1194" y="1549"/>
                  </a:cubicBezTo>
                  <a:lnTo>
                    <a:pt x="1194" y="1549"/>
                  </a:lnTo>
                  <a:cubicBezTo>
                    <a:pt x="1192" y="1539"/>
                    <a:pt x="1191" y="1531"/>
                    <a:pt x="1191" y="1526"/>
                  </a:cubicBezTo>
                  <a:lnTo>
                    <a:pt x="1191" y="1526"/>
                  </a:lnTo>
                  <a:cubicBezTo>
                    <a:pt x="1191" y="1507"/>
                    <a:pt x="1187" y="1507"/>
                    <a:pt x="1175" y="1491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8" name="Freeform 56">
              <a:extLst>
                <a:ext uri="{FF2B5EF4-FFF2-40B4-BE49-F238E27FC236}">
                  <a16:creationId xmlns:a16="http://schemas.microsoft.com/office/drawing/2014/main" id="{CD54122A-0AD5-7548-A8DB-EE9B10DDF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3739" y="3254742"/>
              <a:ext cx="1368143" cy="864091"/>
            </a:xfrm>
            <a:custGeom>
              <a:avLst/>
              <a:gdLst>
                <a:gd name="T0" fmla="*/ 2050 w 2094"/>
                <a:gd name="T1" fmla="*/ 1181 h 1322"/>
                <a:gd name="T2" fmla="*/ 2040 w 2094"/>
                <a:gd name="T3" fmla="*/ 1151 h 1322"/>
                <a:gd name="T4" fmla="*/ 2038 w 2094"/>
                <a:gd name="T5" fmla="*/ 1123 h 1322"/>
                <a:gd name="T6" fmla="*/ 2035 w 2094"/>
                <a:gd name="T7" fmla="*/ 1090 h 1322"/>
                <a:gd name="T8" fmla="*/ 2017 w 2094"/>
                <a:gd name="T9" fmla="*/ 1057 h 1322"/>
                <a:gd name="T10" fmla="*/ 2017 w 2094"/>
                <a:gd name="T11" fmla="*/ 996 h 1322"/>
                <a:gd name="T12" fmla="*/ 2027 w 2094"/>
                <a:gd name="T13" fmla="*/ 963 h 1322"/>
                <a:gd name="T14" fmla="*/ 2023 w 2094"/>
                <a:gd name="T15" fmla="*/ 935 h 1322"/>
                <a:gd name="T16" fmla="*/ 2025 w 2094"/>
                <a:gd name="T17" fmla="*/ 885 h 1322"/>
                <a:gd name="T18" fmla="*/ 2012 w 2094"/>
                <a:gd name="T19" fmla="*/ 808 h 1322"/>
                <a:gd name="T20" fmla="*/ 2025 w 2094"/>
                <a:gd name="T21" fmla="*/ 773 h 1322"/>
                <a:gd name="T22" fmla="*/ 2035 w 2094"/>
                <a:gd name="T23" fmla="*/ 740 h 1322"/>
                <a:gd name="T24" fmla="*/ 2025 w 2094"/>
                <a:gd name="T25" fmla="*/ 704 h 1322"/>
                <a:gd name="T26" fmla="*/ 2015 w 2094"/>
                <a:gd name="T27" fmla="*/ 687 h 1322"/>
                <a:gd name="T28" fmla="*/ 2004 w 2094"/>
                <a:gd name="T29" fmla="*/ 671 h 1322"/>
                <a:gd name="T30" fmla="*/ 1982 w 2094"/>
                <a:gd name="T31" fmla="*/ 641 h 1322"/>
                <a:gd name="T32" fmla="*/ 1979 w 2094"/>
                <a:gd name="T33" fmla="*/ 606 h 1322"/>
                <a:gd name="T34" fmla="*/ 1954 w 2094"/>
                <a:gd name="T35" fmla="*/ 570 h 1322"/>
                <a:gd name="T36" fmla="*/ 1949 w 2094"/>
                <a:gd name="T37" fmla="*/ 535 h 1322"/>
                <a:gd name="T38" fmla="*/ 1946 w 2094"/>
                <a:gd name="T39" fmla="*/ 454 h 1322"/>
                <a:gd name="T40" fmla="*/ 1949 w 2094"/>
                <a:gd name="T41" fmla="*/ 386 h 1322"/>
                <a:gd name="T42" fmla="*/ 1939 w 2094"/>
                <a:gd name="T43" fmla="*/ 360 h 1322"/>
                <a:gd name="T44" fmla="*/ 1934 w 2094"/>
                <a:gd name="T45" fmla="*/ 355 h 1322"/>
                <a:gd name="T46" fmla="*/ 1926 w 2094"/>
                <a:gd name="T47" fmla="*/ 342 h 1322"/>
                <a:gd name="T48" fmla="*/ 1926 w 2094"/>
                <a:gd name="T49" fmla="*/ 296 h 1322"/>
                <a:gd name="T50" fmla="*/ 1929 w 2094"/>
                <a:gd name="T51" fmla="*/ 256 h 1322"/>
                <a:gd name="T52" fmla="*/ 1942 w 2094"/>
                <a:gd name="T53" fmla="*/ 213 h 1322"/>
                <a:gd name="T54" fmla="*/ 1936 w 2094"/>
                <a:gd name="T55" fmla="*/ 177 h 1322"/>
                <a:gd name="T56" fmla="*/ 1923 w 2094"/>
                <a:gd name="T57" fmla="*/ 144 h 1322"/>
                <a:gd name="T58" fmla="*/ 1913 w 2094"/>
                <a:gd name="T59" fmla="*/ 101 h 1322"/>
                <a:gd name="T60" fmla="*/ 1905 w 2094"/>
                <a:gd name="T61" fmla="*/ 65 h 1322"/>
                <a:gd name="T62" fmla="*/ 87 w 2094"/>
                <a:gd name="T63" fmla="*/ 0 h 1322"/>
                <a:gd name="T64" fmla="*/ 0 w 2094"/>
                <a:gd name="T65" fmla="*/ 1224 h 1322"/>
                <a:gd name="T66" fmla="*/ 2087 w 2094"/>
                <a:gd name="T67" fmla="*/ 1307 h 1322"/>
                <a:gd name="T68" fmla="*/ 2081 w 2094"/>
                <a:gd name="T69" fmla="*/ 1242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94" h="1322">
                  <a:moveTo>
                    <a:pt x="2050" y="1181"/>
                  </a:moveTo>
                  <a:lnTo>
                    <a:pt x="2050" y="1181"/>
                  </a:lnTo>
                  <a:cubicBezTo>
                    <a:pt x="2045" y="1171"/>
                    <a:pt x="2043" y="1161"/>
                    <a:pt x="2040" y="1151"/>
                  </a:cubicBezTo>
                  <a:lnTo>
                    <a:pt x="2040" y="1151"/>
                  </a:lnTo>
                  <a:cubicBezTo>
                    <a:pt x="2035" y="1138"/>
                    <a:pt x="2035" y="1136"/>
                    <a:pt x="2038" y="1123"/>
                  </a:cubicBezTo>
                  <a:lnTo>
                    <a:pt x="2038" y="1123"/>
                  </a:lnTo>
                  <a:cubicBezTo>
                    <a:pt x="2038" y="1113"/>
                    <a:pt x="2038" y="1100"/>
                    <a:pt x="2035" y="1090"/>
                  </a:cubicBezTo>
                  <a:lnTo>
                    <a:pt x="2035" y="1090"/>
                  </a:lnTo>
                  <a:cubicBezTo>
                    <a:pt x="2033" y="1077"/>
                    <a:pt x="2023" y="1070"/>
                    <a:pt x="2017" y="1057"/>
                  </a:cubicBezTo>
                  <a:lnTo>
                    <a:pt x="2017" y="1057"/>
                  </a:lnTo>
                  <a:cubicBezTo>
                    <a:pt x="2012" y="1042"/>
                    <a:pt x="2012" y="1012"/>
                    <a:pt x="2017" y="996"/>
                  </a:cubicBezTo>
                  <a:lnTo>
                    <a:pt x="2017" y="996"/>
                  </a:lnTo>
                  <a:cubicBezTo>
                    <a:pt x="2020" y="983"/>
                    <a:pt x="2027" y="976"/>
                    <a:pt x="2027" y="963"/>
                  </a:cubicBezTo>
                  <a:lnTo>
                    <a:pt x="2027" y="963"/>
                  </a:lnTo>
                  <a:cubicBezTo>
                    <a:pt x="2027" y="953"/>
                    <a:pt x="2023" y="946"/>
                    <a:pt x="2023" y="935"/>
                  </a:cubicBezTo>
                  <a:lnTo>
                    <a:pt x="2023" y="935"/>
                  </a:lnTo>
                  <a:cubicBezTo>
                    <a:pt x="2020" y="918"/>
                    <a:pt x="2027" y="902"/>
                    <a:pt x="2025" y="885"/>
                  </a:cubicBezTo>
                  <a:lnTo>
                    <a:pt x="2025" y="885"/>
                  </a:lnTo>
                  <a:cubicBezTo>
                    <a:pt x="2017" y="860"/>
                    <a:pt x="2002" y="839"/>
                    <a:pt x="2012" y="808"/>
                  </a:cubicBezTo>
                  <a:lnTo>
                    <a:pt x="2012" y="808"/>
                  </a:lnTo>
                  <a:cubicBezTo>
                    <a:pt x="2017" y="798"/>
                    <a:pt x="2020" y="786"/>
                    <a:pt x="2025" y="773"/>
                  </a:cubicBezTo>
                  <a:lnTo>
                    <a:pt x="2025" y="773"/>
                  </a:lnTo>
                  <a:cubicBezTo>
                    <a:pt x="2027" y="763"/>
                    <a:pt x="2035" y="753"/>
                    <a:pt x="2035" y="740"/>
                  </a:cubicBezTo>
                  <a:lnTo>
                    <a:pt x="2035" y="740"/>
                  </a:lnTo>
                  <a:cubicBezTo>
                    <a:pt x="2035" y="727"/>
                    <a:pt x="2030" y="715"/>
                    <a:pt x="2025" y="704"/>
                  </a:cubicBezTo>
                  <a:lnTo>
                    <a:pt x="2025" y="704"/>
                  </a:lnTo>
                  <a:cubicBezTo>
                    <a:pt x="2023" y="697"/>
                    <a:pt x="2020" y="694"/>
                    <a:pt x="2015" y="687"/>
                  </a:cubicBezTo>
                  <a:lnTo>
                    <a:pt x="2015" y="687"/>
                  </a:lnTo>
                  <a:cubicBezTo>
                    <a:pt x="2010" y="682"/>
                    <a:pt x="2010" y="677"/>
                    <a:pt x="2004" y="671"/>
                  </a:cubicBezTo>
                  <a:lnTo>
                    <a:pt x="2004" y="671"/>
                  </a:lnTo>
                  <a:cubicBezTo>
                    <a:pt x="1997" y="661"/>
                    <a:pt x="1987" y="654"/>
                    <a:pt x="1982" y="641"/>
                  </a:cubicBezTo>
                  <a:lnTo>
                    <a:pt x="1982" y="641"/>
                  </a:lnTo>
                  <a:cubicBezTo>
                    <a:pt x="1979" y="629"/>
                    <a:pt x="1984" y="616"/>
                    <a:pt x="1979" y="606"/>
                  </a:cubicBezTo>
                  <a:lnTo>
                    <a:pt x="1979" y="606"/>
                  </a:lnTo>
                  <a:cubicBezTo>
                    <a:pt x="1974" y="593"/>
                    <a:pt x="1959" y="583"/>
                    <a:pt x="1954" y="570"/>
                  </a:cubicBezTo>
                  <a:lnTo>
                    <a:pt x="1954" y="570"/>
                  </a:lnTo>
                  <a:cubicBezTo>
                    <a:pt x="1949" y="558"/>
                    <a:pt x="1952" y="545"/>
                    <a:pt x="1949" y="535"/>
                  </a:cubicBezTo>
                  <a:lnTo>
                    <a:pt x="1949" y="535"/>
                  </a:lnTo>
                  <a:cubicBezTo>
                    <a:pt x="1944" y="509"/>
                    <a:pt x="1944" y="479"/>
                    <a:pt x="1946" y="454"/>
                  </a:cubicBezTo>
                  <a:lnTo>
                    <a:pt x="1946" y="454"/>
                  </a:lnTo>
                  <a:cubicBezTo>
                    <a:pt x="1949" y="434"/>
                    <a:pt x="1952" y="406"/>
                    <a:pt x="1949" y="386"/>
                  </a:cubicBezTo>
                  <a:lnTo>
                    <a:pt x="1949" y="386"/>
                  </a:lnTo>
                  <a:cubicBezTo>
                    <a:pt x="1946" y="375"/>
                    <a:pt x="1944" y="367"/>
                    <a:pt x="1939" y="360"/>
                  </a:cubicBezTo>
                  <a:lnTo>
                    <a:pt x="1939" y="360"/>
                  </a:lnTo>
                  <a:cubicBezTo>
                    <a:pt x="1939" y="357"/>
                    <a:pt x="1936" y="357"/>
                    <a:pt x="1934" y="355"/>
                  </a:cubicBezTo>
                  <a:lnTo>
                    <a:pt x="1934" y="355"/>
                  </a:lnTo>
                  <a:cubicBezTo>
                    <a:pt x="1931" y="350"/>
                    <a:pt x="1929" y="344"/>
                    <a:pt x="1926" y="342"/>
                  </a:cubicBezTo>
                  <a:lnTo>
                    <a:pt x="1926" y="342"/>
                  </a:lnTo>
                  <a:cubicBezTo>
                    <a:pt x="1923" y="334"/>
                    <a:pt x="1919" y="302"/>
                    <a:pt x="1926" y="296"/>
                  </a:cubicBezTo>
                  <a:lnTo>
                    <a:pt x="1926" y="296"/>
                  </a:lnTo>
                  <a:cubicBezTo>
                    <a:pt x="1926" y="281"/>
                    <a:pt x="1929" y="268"/>
                    <a:pt x="1929" y="256"/>
                  </a:cubicBezTo>
                  <a:lnTo>
                    <a:pt x="1929" y="256"/>
                  </a:lnTo>
                  <a:cubicBezTo>
                    <a:pt x="1936" y="246"/>
                    <a:pt x="1936" y="226"/>
                    <a:pt x="1942" y="213"/>
                  </a:cubicBezTo>
                  <a:lnTo>
                    <a:pt x="1942" y="213"/>
                  </a:lnTo>
                  <a:cubicBezTo>
                    <a:pt x="1944" y="200"/>
                    <a:pt x="1944" y="190"/>
                    <a:pt x="1936" y="177"/>
                  </a:cubicBezTo>
                  <a:lnTo>
                    <a:pt x="1936" y="177"/>
                  </a:lnTo>
                  <a:cubicBezTo>
                    <a:pt x="1931" y="167"/>
                    <a:pt x="1929" y="155"/>
                    <a:pt x="1923" y="144"/>
                  </a:cubicBezTo>
                  <a:lnTo>
                    <a:pt x="1923" y="144"/>
                  </a:lnTo>
                  <a:cubicBezTo>
                    <a:pt x="1921" y="136"/>
                    <a:pt x="1916" y="129"/>
                    <a:pt x="1913" y="121"/>
                  </a:cubicBezTo>
                  <a:lnTo>
                    <a:pt x="1913" y="101"/>
                  </a:lnTo>
                  <a:lnTo>
                    <a:pt x="1913" y="101"/>
                  </a:lnTo>
                  <a:cubicBezTo>
                    <a:pt x="1913" y="87"/>
                    <a:pt x="1909" y="78"/>
                    <a:pt x="1905" y="65"/>
                  </a:cubicBezTo>
                  <a:lnTo>
                    <a:pt x="1905" y="65"/>
                  </a:lnTo>
                  <a:cubicBezTo>
                    <a:pt x="1270" y="65"/>
                    <a:pt x="662" y="41"/>
                    <a:pt x="87" y="0"/>
                  </a:cubicBezTo>
                  <a:lnTo>
                    <a:pt x="0" y="1224"/>
                  </a:lnTo>
                  <a:lnTo>
                    <a:pt x="0" y="1224"/>
                  </a:lnTo>
                  <a:cubicBezTo>
                    <a:pt x="276" y="1241"/>
                    <a:pt x="1593" y="1321"/>
                    <a:pt x="2087" y="1307"/>
                  </a:cubicBezTo>
                  <a:lnTo>
                    <a:pt x="2087" y="1307"/>
                  </a:lnTo>
                  <a:cubicBezTo>
                    <a:pt x="2092" y="1287"/>
                    <a:pt x="2093" y="1265"/>
                    <a:pt x="2081" y="1242"/>
                  </a:cubicBezTo>
                  <a:lnTo>
                    <a:pt x="2081" y="1242"/>
                  </a:lnTo>
                  <a:cubicBezTo>
                    <a:pt x="2071" y="1222"/>
                    <a:pt x="2060" y="1202"/>
                    <a:pt x="2050" y="1181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9" name="Freeform 57">
              <a:extLst>
                <a:ext uri="{FF2B5EF4-FFF2-40B4-BE49-F238E27FC236}">
                  <a16:creationId xmlns:a16="http://schemas.microsoft.com/office/drawing/2014/main" id="{F89E387E-4F6B-8C40-A31E-5ACED2119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2326" y="2721889"/>
              <a:ext cx="1368145" cy="993703"/>
            </a:xfrm>
            <a:custGeom>
              <a:avLst/>
              <a:gdLst>
                <a:gd name="T0" fmla="*/ 621 w 2095"/>
                <a:gd name="T1" fmla="*/ 53 h 1521"/>
                <a:gd name="T2" fmla="*/ 619 w 2095"/>
                <a:gd name="T3" fmla="*/ 80 h 1521"/>
                <a:gd name="T4" fmla="*/ 698 w 2095"/>
                <a:gd name="T5" fmla="*/ 131 h 1521"/>
                <a:gd name="T6" fmla="*/ 685 w 2095"/>
                <a:gd name="T7" fmla="*/ 155 h 1521"/>
                <a:gd name="T8" fmla="*/ 693 w 2095"/>
                <a:gd name="T9" fmla="*/ 204 h 1521"/>
                <a:gd name="T10" fmla="*/ 629 w 2095"/>
                <a:gd name="T11" fmla="*/ 192 h 1521"/>
                <a:gd name="T12" fmla="*/ 577 w 2095"/>
                <a:gd name="T13" fmla="*/ 288 h 1521"/>
                <a:gd name="T14" fmla="*/ 612 w 2095"/>
                <a:gd name="T15" fmla="*/ 264 h 1521"/>
                <a:gd name="T16" fmla="*/ 636 w 2095"/>
                <a:gd name="T17" fmla="*/ 255 h 1521"/>
                <a:gd name="T18" fmla="*/ 625 w 2095"/>
                <a:gd name="T19" fmla="*/ 281 h 1521"/>
                <a:gd name="T20" fmla="*/ 643 w 2095"/>
                <a:gd name="T21" fmla="*/ 332 h 1521"/>
                <a:gd name="T22" fmla="*/ 637 w 2095"/>
                <a:gd name="T23" fmla="*/ 370 h 1521"/>
                <a:gd name="T24" fmla="*/ 556 w 2095"/>
                <a:gd name="T25" fmla="*/ 306 h 1521"/>
                <a:gd name="T26" fmla="*/ 574 w 2095"/>
                <a:gd name="T27" fmla="*/ 332 h 1521"/>
                <a:gd name="T28" fmla="*/ 614 w 2095"/>
                <a:gd name="T29" fmla="*/ 425 h 1521"/>
                <a:gd name="T30" fmla="*/ 585 w 2095"/>
                <a:gd name="T31" fmla="*/ 402 h 1521"/>
                <a:gd name="T32" fmla="*/ 552 w 2095"/>
                <a:gd name="T33" fmla="*/ 362 h 1521"/>
                <a:gd name="T34" fmla="*/ 526 w 2095"/>
                <a:gd name="T35" fmla="*/ 344 h 1521"/>
                <a:gd name="T36" fmla="*/ 489 w 2095"/>
                <a:gd name="T37" fmla="*/ 373 h 1521"/>
                <a:gd name="T38" fmla="*/ 482 w 2095"/>
                <a:gd name="T39" fmla="*/ 345 h 1521"/>
                <a:gd name="T40" fmla="*/ 360 w 2095"/>
                <a:gd name="T41" fmla="*/ 304 h 1521"/>
                <a:gd name="T42" fmla="*/ 297 w 2095"/>
                <a:gd name="T43" fmla="*/ 282 h 1521"/>
                <a:gd name="T44" fmla="*/ 180 w 2095"/>
                <a:gd name="T45" fmla="*/ 190 h 1521"/>
                <a:gd name="T46" fmla="*/ 111 w 2095"/>
                <a:gd name="T47" fmla="*/ 113 h 1521"/>
                <a:gd name="T48" fmla="*/ 41 w 2095"/>
                <a:gd name="T49" fmla="*/ 175 h 1521"/>
                <a:gd name="T50" fmla="*/ 26 w 2095"/>
                <a:gd name="T51" fmla="*/ 227 h 1521"/>
                <a:gd name="T52" fmla="*/ 37 w 2095"/>
                <a:gd name="T53" fmla="*/ 380 h 1521"/>
                <a:gd name="T54" fmla="*/ 48 w 2095"/>
                <a:gd name="T55" fmla="*/ 526 h 1521"/>
                <a:gd name="T56" fmla="*/ 49 w 2095"/>
                <a:gd name="T57" fmla="*/ 731 h 1521"/>
                <a:gd name="T58" fmla="*/ 45 w 2095"/>
                <a:gd name="T59" fmla="*/ 793 h 1521"/>
                <a:gd name="T60" fmla="*/ 0 w 2095"/>
                <a:gd name="T61" fmla="*/ 874 h 1521"/>
                <a:gd name="T62" fmla="*/ 22 w 2095"/>
                <a:gd name="T63" fmla="*/ 934 h 1521"/>
                <a:gd name="T64" fmla="*/ 115 w 2095"/>
                <a:gd name="T65" fmla="*/ 991 h 1521"/>
                <a:gd name="T66" fmla="*/ 141 w 2095"/>
                <a:gd name="T67" fmla="*/ 1010 h 1521"/>
                <a:gd name="T68" fmla="*/ 168 w 2095"/>
                <a:gd name="T69" fmla="*/ 1020 h 1521"/>
                <a:gd name="T70" fmla="*/ 181 w 2095"/>
                <a:gd name="T71" fmla="*/ 1025 h 1521"/>
                <a:gd name="T72" fmla="*/ 211 w 2095"/>
                <a:gd name="T73" fmla="*/ 1045 h 1521"/>
                <a:gd name="T74" fmla="*/ 229 w 2095"/>
                <a:gd name="T75" fmla="*/ 1058 h 1521"/>
                <a:gd name="T76" fmla="*/ 294 w 2095"/>
                <a:gd name="T77" fmla="*/ 1051 h 1521"/>
                <a:gd name="T78" fmla="*/ 302 w 2095"/>
                <a:gd name="T79" fmla="*/ 1081 h 1521"/>
                <a:gd name="T80" fmla="*/ 310 w 2095"/>
                <a:gd name="T81" fmla="*/ 1137 h 1521"/>
                <a:gd name="T82" fmla="*/ 300 w 2095"/>
                <a:gd name="T83" fmla="*/ 1175 h 1521"/>
                <a:gd name="T84" fmla="*/ 310 w 2095"/>
                <a:gd name="T85" fmla="*/ 1248 h 1521"/>
                <a:gd name="T86" fmla="*/ 315 w 2095"/>
                <a:gd name="T87" fmla="*/ 1274 h 1521"/>
                <a:gd name="T88" fmla="*/ 325 w 2095"/>
                <a:gd name="T89" fmla="*/ 1307 h 1521"/>
                <a:gd name="T90" fmla="*/ 360 w 2095"/>
                <a:gd name="T91" fmla="*/ 1309 h 1521"/>
                <a:gd name="T92" fmla="*/ 460 w 2095"/>
                <a:gd name="T93" fmla="*/ 1337 h 1521"/>
                <a:gd name="T94" fmla="*/ 490 w 2095"/>
                <a:gd name="T95" fmla="*/ 1342 h 1521"/>
                <a:gd name="T96" fmla="*/ 606 w 2095"/>
                <a:gd name="T97" fmla="*/ 1355 h 1521"/>
                <a:gd name="T98" fmla="*/ 665 w 2095"/>
                <a:gd name="T99" fmla="*/ 1359 h 1521"/>
                <a:gd name="T100" fmla="*/ 764 w 2095"/>
                <a:gd name="T101" fmla="*/ 1401 h 1521"/>
                <a:gd name="T102" fmla="*/ 788 w 2095"/>
                <a:gd name="T103" fmla="*/ 1400 h 1521"/>
                <a:gd name="T104" fmla="*/ 913 w 2095"/>
                <a:gd name="T105" fmla="*/ 1416 h 1521"/>
                <a:gd name="T106" fmla="*/ 938 w 2095"/>
                <a:gd name="T107" fmla="*/ 1406 h 1521"/>
                <a:gd name="T108" fmla="*/ 986 w 2095"/>
                <a:gd name="T109" fmla="*/ 1402 h 1521"/>
                <a:gd name="T110" fmla="*/ 1012 w 2095"/>
                <a:gd name="T111" fmla="*/ 1390 h 1521"/>
                <a:gd name="T112" fmla="*/ 1101 w 2095"/>
                <a:gd name="T113" fmla="*/ 1387 h 1521"/>
                <a:gd name="T114" fmla="*/ 1128 w 2095"/>
                <a:gd name="T115" fmla="*/ 1391 h 1521"/>
                <a:gd name="T116" fmla="*/ 1177 w 2095"/>
                <a:gd name="T117" fmla="*/ 1413 h 1521"/>
                <a:gd name="T118" fmla="*/ 1235 w 2095"/>
                <a:gd name="T119" fmla="*/ 1424 h 1521"/>
                <a:gd name="T120" fmla="*/ 1877 w 2095"/>
                <a:gd name="T121" fmla="*/ 1517 h 1521"/>
                <a:gd name="T122" fmla="*/ 614 w 2095"/>
                <a:gd name="T123" fmla="*/ 0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95" h="1521">
                  <a:moveTo>
                    <a:pt x="616" y="29"/>
                  </a:moveTo>
                  <a:lnTo>
                    <a:pt x="616" y="29"/>
                  </a:lnTo>
                  <a:cubicBezTo>
                    <a:pt x="624" y="39"/>
                    <a:pt x="629" y="43"/>
                    <a:pt x="621" y="53"/>
                  </a:cubicBezTo>
                  <a:lnTo>
                    <a:pt x="621" y="53"/>
                  </a:lnTo>
                  <a:cubicBezTo>
                    <a:pt x="614" y="62"/>
                    <a:pt x="610" y="69"/>
                    <a:pt x="619" y="80"/>
                  </a:cubicBezTo>
                  <a:lnTo>
                    <a:pt x="619" y="80"/>
                  </a:lnTo>
                  <a:cubicBezTo>
                    <a:pt x="634" y="99"/>
                    <a:pt x="663" y="105"/>
                    <a:pt x="685" y="111"/>
                  </a:cubicBezTo>
                  <a:lnTo>
                    <a:pt x="685" y="111"/>
                  </a:lnTo>
                  <a:cubicBezTo>
                    <a:pt x="687" y="117"/>
                    <a:pt x="698" y="125"/>
                    <a:pt x="698" y="131"/>
                  </a:cubicBezTo>
                  <a:lnTo>
                    <a:pt x="698" y="131"/>
                  </a:lnTo>
                  <a:cubicBezTo>
                    <a:pt x="699" y="139"/>
                    <a:pt x="686" y="148"/>
                    <a:pt x="685" y="155"/>
                  </a:cubicBezTo>
                  <a:lnTo>
                    <a:pt x="685" y="155"/>
                  </a:lnTo>
                  <a:cubicBezTo>
                    <a:pt x="683" y="166"/>
                    <a:pt x="691" y="165"/>
                    <a:pt x="695" y="174"/>
                  </a:cubicBezTo>
                  <a:lnTo>
                    <a:pt x="695" y="174"/>
                  </a:lnTo>
                  <a:cubicBezTo>
                    <a:pt x="698" y="183"/>
                    <a:pt x="693" y="195"/>
                    <a:pt x="693" y="204"/>
                  </a:cubicBezTo>
                  <a:lnTo>
                    <a:pt x="693" y="204"/>
                  </a:lnTo>
                  <a:cubicBezTo>
                    <a:pt x="670" y="203"/>
                    <a:pt x="653" y="188"/>
                    <a:pt x="629" y="192"/>
                  </a:cubicBezTo>
                  <a:lnTo>
                    <a:pt x="629" y="192"/>
                  </a:lnTo>
                  <a:cubicBezTo>
                    <a:pt x="607" y="196"/>
                    <a:pt x="583" y="210"/>
                    <a:pt x="573" y="229"/>
                  </a:cubicBezTo>
                  <a:lnTo>
                    <a:pt x="573" y="229"/>
                  </a:lnTo>
                  <a:cubicBezTo>
                    <a:pt x="565" y="244"/>
                    <a:pt x="563" y="276"/>
                    <a:pt x="577" y="288"/>
                  </a:cubicBezTo>
                  <a:lnTo>
                    <a:pt x="577" y="288"/>
                  </a:lnTo>
                  <a:cubicBezTo>
                    <a:pt x="597" y="302"/>
                    <a:pt x="607" y="278"/>
                    <a:pt x="612" y="264"/>
                  </a:cubicBezTo>
                  <a:lnTo>
                    <a:pt x="612" y="264"/>
                  </a:lnTo>
                  <a:cubicBezTo>
                    <a:pt x="614" y="257"/>
                    <a:pt x="617" y="242"/>
                    <a:pt x="626" y="241"/>
                  </a:cubicBezTo>
                  <a:lnTo>
                    <a:pt x="626" y="241"/>
                  </a:lnTo>
                  <a:cubicBezTo>
                    <a:pt x="635" y="240"/>
                    <a:pt x="636" y="248"/>
                    <a:pt x="636" y="255"/>
                  </a:cubicBezTo>
                  <a:lnTo>
                    <a:pt x="636" y="255"/>
                  </a:lnTo>
                  <a:cubicBezTo>
                    <a:pt x="636" y="264"/>
                    <a:pt x="630" y="273"/>
                    <a:pt x="625" y="281"/>
                  </a:cubicBezTo>
                  <a:lnTo>
                    <a:pt x="625" y="281"/>
                  </a:lnTo>
                  <a:cubicBezTo>
                    <a:pt x="619" y="287"/>
                    <a:pt x="607" y="295"/>
                    <a:pt x="606" y="303"/>
                  </a:cubicBezTo>
                  <a:lnTo>
                    <a:pt x="606" y="303"/>
                  </a:lnTo>
                  <a:cubicBezTo>
                    <a:pt x="602" y="317"/>
                    <a:pt x="635" y="321"/>
                    <a:pt x="643" y="332"/>
                  </a:cubicBezTo>
                  <a:lnTo>
                    <a:pt x="643" y="332"/>
                  </a:lnTo>
                  <a:cubicBezTo>
                    <a:pt x="653" y="343"/>
                    <a:pt x="660" y="372"/>
                    <a:pt x="637" y="370"/>
                  </a:cubicBezTo>
                  <a:lnTo>
                    <a:pt x="637" y="370"/>
                  </a:lnTo>
                  <a:cubicBezTo>
                    <a:pt x="620" y="369"/>
                    <a:pt x="611" y="347"/>
                    <a:pt x="601" y="336"/>
                  </a:cubicBezTo>
                  <a:lnTo>
                    <a:pt x="601" y="336"/>
                  </a:lnTo>
                  <a:cubicBezTo>
                    <a:pt x="588" y="323"/>
                    <a:pt x="576" y="307"/>
                    <a:pt x="556" y="306"/>
                  </a:cubicBezTo>
                  <a:lnTo>
                    <a:pt x="556" y="306"/>
                  </a:lnTo>
                  <a:cubicBezTo>
                    <a:pt x="556" y="313"/>
                    <a:pt x="569" y="325"/>
                    <a:pt x="574" y="332"/>
                  </a:cubicBezTo>
                  <a:lnTo>
                    <a:pt x="574" y="332"/>
                  </a:lnTo>
                  <a:cubicBezTo>
                    <a:pt x="581" y="341"/>
                    <a:pt x="589" y="350"/>
                    <a:pt x="596" y="359"/>
                  </a:cubicBezTo>
                  <a:lnTo>
                    <a:pt x="596" y="359"/>
                  </a:lnTo>
                  <a:cubicBezTo>
                    <a:pt x="612" y="380"/>
                    <a:pt x="621" y="399"/>
                    <a:pt x="614" y="425"/>
                  </a:cubicBezTo>
                  <a:lnTo>
                    <a:pt x="614" y="425"/>
                  </a:lnTo>
                  <a:cubicBezTo>
                    <a:pt x="606" y="426"/>
                    <a:pt x="590" y="409"/>
                    <a:pt x="585" y="402"/>
                  </a:cubicBezTo>
                  <a:lnTo>
                    <a:pt x="585" y="402"/>
                  </a:lnTo>
                  <a:cubicBezTo>
                    <a:pt x="575" y="389"/>
                    <a:pt x="575" y="372"/>
                    <a:pt x="568" y="358"/>
                  </a:cubicBezTo>
                  <a:lnTo>
                    <a:pt x="568" y="358"/>
                  </a:lnTo>
                  <a:cubicBezTo>
                    <a:pt x="562" y="369"/>
                    <a:pt x="562" y="374"/>
                    <a:pt x="552" y="362"/>
                  </a:cubicBezTo>
                  <a:lnTo>
                    <a:pt x="552" y="362"/>
                  </a:lnTo>
                  <a:cubicBezTo>
                    <a:pt x="546" y="353"/>
                    <a:pt x="539" y="342"/>
                    <a:pt x="526" y="344"/>
                  </a:cubicBezTo>
                  <a:lnTo>
                    <a:pt x="526" y="344"/>
                  </a:lnTo>
                  <a:cubicBezTo>
                    <a:pt x="497" y="347"/>
                    <a:pt x="520" y="393"/>
                    <a:pt x="498" y="396"/>
                  </a:cubicBezTo>
                  <a:lnTo>
                    <a:pt x="498" y="396"/>
                  </a:lnTo>
                  <a:cubicBezTo>
                    <a:pt x="488" y="396"/>
                    <a:pt x="488" y="379"/>
                    <a:pt x="489" y="373"/>
                  </a:cubicBezTo>
                  <a:lnTo>
                    <a:pt x="489" y="373"/>
                  </a:lnTo>
                  <a:cubicBezTo>
                    <a:pt x="489" y="362"/>
                    <a:pt x="491" y="354"/>
                    <a:pt x="482" y="345"/>
                  </a:cubicBezTo>
                  <a:lnTo>
                    <a:pt x="482" y="345"/>
                  </a:lnTo>
                  <a:cubicBezTo>
                    <a:pt x="464" y="329"/>
                    <a:pt x="441" y="329"/>
                    <a:pt x="418" y="325"/>
                  </a:cubicBezTo>
                  <a:lnTo>
                    <a:pt x="418" y="325"/>
                  </a:lnTo>
                  <a:cubicBezTo>
                    <a:pt x="398" y="322"/>
                    <a:pt x="379" y="312"/>
                    <a:pt x="360" y="304"/>
                  </a:cubicBezTo>
                  <a:lnTo>
                    <a:pt x="360" y="304"/>
                  </a:lnTo>
                  <a:cubicBezTo>
                    <a:pt x="339" y="294"/>
                    <a:pt x="319" y="288"/>
                    <a:pt x="297" y="282"/>
                  </a:cubicBezTo>
                  <a:lnTo>
                    <a:pt x="297" y="282"/>
                  </a:lnTo>
                  <a:cubicBezTo>
                    <a:pt x="273" y="274"/>
                    <a:pt x="256" y="255"/>
                    <a:pt x="239" y="240"/>
                  </a:cubicBezTo>
                  <a:lnTo>
                    <a:pt x="239" y="240"/>
                  </a:lnTo>
                  <a:cubicBezTo>
                    <a:pt x="218" y="224"/>
                    <a:pt x="199" y="206"/>
                    <a:pt x="180" y="190"/>
                  </a:cubicBezTo>
                  <a:lnTo>
                    <a:pt x="180" y="190"/>
                  </a:lnTo>
                  <a:cubicBezTo>
                    <a:pt x="154" y="167"/>
                    <a:pt x="137" y="135"/>
                    <a:pt x="111" y="113"/>
                  </a:cubicBezTo>
                  <a:lnTo>
                    <a:pt x="111" y="113"/>
                  </a:lnTo>
                  <a:cubicBezTo>
                    <a:pt x="94" y="99"/>
                    <a:pt x="56" y="89"/>
                    <a:pt x="48" y="119"/>
                  </a:cubicBezTo>
                  <a:lnTo>
                    <a:pt x="48" y="119"/>
                  </a:lnTo>
                  <a:cubicBezTo>
                    <a:pt x="42" y="136"/>
                    <a:pt x="48" y="156"/>
                    <a:pt x="41" y="175"/>
                  </a:cubicBezTo>
                  <a:lnTo>
                    <a:pt x="41" y="175"/>
                  </a:lnTo>
                  <a:cubicBezTo>
                    <a:pt x="36" y="193"/>
                    <a:pt x="30" y="208"/>
                    <a:pt x="26" y="227"/>
                  </a:cubicBezTo>
                  <a:lnTo>
                    <a:pt x="26" y="227"/>
                  </a:lnTo>
                  <a:cubicBezTo>
                    <a:pt x="21" y="253"/>
                    <a:pt x="15" y="280"/>
                    <a:pt x="17" y="307"/>
                  </a:cubicBezTo>
                  <a:lnTo>
                    <a:pt x="17" y="307"/>
                  </a:lnTo>
                  <a:cubicBezTo>
                    <a:pt x="20" y="332"/>
                    <a:pt x="31" y="356"/>
                    <a:pt x="37" y="380"/>
                  </a:cubicBezTo>
                  <a:lnTo>
                    <a:pt x="37" y="380"/>
                  </a:lnTo>
                  <a:cubicBezTo>
                    <a:pt x="49" y="425"/>
                    <a:pt x="42" y="480"/>
                    <a:pt x="48" y="526"/>
                  </a:cubicBezTo>
                  <a:lnTo>
                    <a:pt x="48" y="526"/>
                  </a:lnTo>
                  <a:cubicBezTo>
                    <a:pt x="53" y="567"/>
                    <a:pt x="55" y="608"/>
                    <a:pt x="53" y="649"/>
                  </a:cubicBezTo>
                  <a:lnTo>
                    <a:pt x="53" y="649"/>
                  </a:lnTo>
                  <a:cubicBezTo>
                    <a:pt x="51" y="676"/>
                    <a:pt x="51" y="705"/>
                    <a:pt x="49" y="731"/>
                  </a:cubicBezTo>
                  <a:lnTo>
                    <a:pt x="49" y="731"/>
                  </a:lnTo>
                  <a:cubicBezTo>
                    <a:pt x="48" y="750"/>
                    <a:pt x="52" y="775"/>
                    <a:pt x="45" y="793"/>
                  </a:cubicBezTo>
                  <a:lnTo>
                    <a:pt x="45" y="793"/>
                  </a:lnTo>
                  <a:cubicBezTo>
                    <a:pt x="39" y="807"/>
                    <a:pt x="27" y="818"/>
                    <a:pt x="20" y="832"/>
                  </a:cubicBezTo>
                  <a:lnTo>
                    <a:pt x="20" y="832"/>
                  </a:lnTo>
                  <a:cubicBezTo>
                    <a:pt x="13" y="846"/>
                    <a:pt x="11" y="864"/>
                    <a:pt x="0" y="874"/>
                  </a:cubicBezTo>
                  <a:lnTo>
                    <a:pt x="0" y="874"/>
                  </a:lnTo>
                  <a:cubicBezTo>
                    <a:pt x="7" y="900"/>
                    <a:pt x="4" y="914"/>
                    <a:pt x="22" y="934"/>
                  </a:cubicBezTo>
                  <a:lnTo>
                    <a:pt x="22" y="934"/>
                  </a:lnTo>
                  <a:cubicBezTo>
                    <a:pt x="40" y="954"/>
                    <a:pt x="50" y="950"/>
                    <a:pt x="74" y="955"/>
                  </a:cubicBezTo>
                  <a:lnTo>
                    <a:pt x="74" y="955"/>
                  </a:lnTo>
                  <a:cubicBezTo>
                    <a:pt x="98" y="960"/>
                    <a:pt x="101" y="973"/>
                    <a:pt x="115" y="991"/>
                  </a:cubicBezTo>
                  <a:lnTo>
                    <a:pt x="115" y="991"/>
                  </a:lnTo>
                  <a:cubicBezTo>
                    <a:pt x="122" y="998"/>
                    <a:pt x="132" y="1004"/>
                    <a:pt x="141" y="1010"/>
                  </a:cubicBezTo>
                  <a:lnTo>
                    <a:pt x="141" y="1010"/>
                  </a:lnTo>
                  <a:lnTo>
                    <a:pt x="141" y="1010"/>
                  </a:lnTo>
                  <a:lnTo>
                    <a:pt x="141" y="1010"/>
                  </a:lnTo>
                  <a:cubicBezTo>
                    <a:pt x="152" y="1011"/>
                    <a:pt x="159" y="1015"/>
                    <a:pt x="168" y="1020"/>
                  </a:cubicBezTo>
                  <a:lnTo>
                    <a:pt x="168" y="1020"/>
                  </a:lnTo>
                  <a:cubicBezTo>
                    <a:pt x="175" y="1022"/>
                    <a:pt x="175" y="1022"/>
                    <a:pt x="181" y="1025"/>
                  </a:cubicBezTo>
                  <a:lnTo>
                    <a:pt x="181" y="1025"/>
                  </a:lnTo>
                  <a:cubicBezTo>
                    <a:pt x="186" y="1030"/>
                    <a:pt x="188" y="1035"/>
                    <a:pt x="196" y="1038"/>
                  </a:cubicBezTo>
                  <a:lnTo>
                    <a:pt x="196" y="1038"/>
                  </a:lnTo>
                  <a:cubicBezTo>
                    <a:pt x="201" y="1041"/>
                    <a:pt x="206" y="1043"/>
                    <a:pt x="211" y="1045"/>
                  </a:cubicBezTo>
                  <a:lnTo>
                    <a:pt x="211" y="1045"/>
                  </a:lnTo>
                  <a:cubicBezTo>
                    <a:pt x="216" y="1048"/>
                    <a:pt x="223" y="1058"/>
                    <a:pt x="229" y="1058"/>
                  </a:cubicBezTo>
                  <a:lnTo>
                    <a:pt x="229" y="1058"/>
                  </a:lnTo>
                  <a:cubicBezTo>
                    <a:pt x="244" y="1064"/>
                    <a:pt x="246" y="1035"/>
                    <a:pt x="256" y="1028"/>
                  </a:cubicBezTo>
                  <a:lnTo>
                    <a:pt x="256" y="1028"/>
                  </a:lnTo>
                  <a:cubicBezTo>
                    <a:pt x="272" y="1018"/>
                    <a:pt x="287" y="1038"/>
                    <a:pt x="294" y="1051"/>
                  </a:cubicBezTo>
                  <a:lnTo>
                    <a:pt x="294" y="1051"/>
                  </a:lnTo>
                  <a:cubicBezTo>
                    <a:pt x="302" y="1058"/>
                    <a:pt x="304" y="1071"/>
                    <a:pt x="302" y="1081"/>
                  </a:cubicBezTo>
                  <a:lnTo>
                    <a:pt x="302" y="1081"/>
                  </a:lnTo>
                  <a:cubicBezTo>
                    <a:pt x="300" y="1091"/>
                    <a:pt x="292" y="1096"/>
                    <a:pt x="292" y="1106"/>
                  </a:cubicBezTo>
                  <a:lnTo>
                    <a:pt x="292" y="1106"/>
                  </a:lnTo>
                  <a:cubicBezTo>
                    <a:pt x="292" y="1119"/>
                    <a:pt x="304" y="1124"/>
                    <a:pt x="310" y="1137"/>
                  </a:cubicBezTo>
                  <a:lnTo>
                    <a:pt x="310" y="1137"/>
                  </a:lnTo>
                  <a:cubicBezTo>
                    <a:pt x="317" y="1157"/>
                    <a:pt x="312" y="1159"/>
                    <a:pt x="300" y="1175"/>
                  </a:cubicBezTo>
                  <a:lnTo>
                    <a:pt x="300" y="1175"/>
                  </a:lnTo>
                  <a:cubicBezTo>
                    <a:pt x="289" y="1185"/>
                    <a:pt x="287" y="1197"/>
                    <a:pt x="289" y="1210"/>
                  </a:cubicBezTo>
                  <a:lnTo>
                    <a:pt x="289" y="1210"/>
                  </a:lnTo>
                  <a:cubicBezTo>
                    <a:pt x="292" y="1226"/>
                    <a:pt x="304" y="1233"/>
                    <a:pt x="310" y="1248"/>
                  </a:cubicBezTo>
                  <a:lnTo>
                    <a:pt x="310" y="1248"/>
                  </a:lnTo>
                  <a:cubicBezTo>
                    <a:pt x="312" y="1256"/>
                    <a:pt x="315" y="1264"/>
                    <a:pt x="315" y="1274"/>
                  </a:cubicBezTo>
                  <a:lnTo>
                    <a:pt x="315" y="1274"/>
                  </a:lnTo>
                  <a:cubicBezTo>
                    <a:pt x="315" y="1278"/>
                    <a:pt x="312" y="1284"/>
                    <a:pt x="312" y="1291"/>
                  </a:cubicBezTo>
                  <a:lnTo>
                    <a:pt x="312" y="1291"/>
                  </a:lnTo>
                  <a:cubicBezTo>
                    <a:pt x="312" y="1301"/>
                    <a:pt x="315" y="1301"/>
                    <a:pt x="325" y="1307"/>
                  </a:cubicBezTo>
                  <a:lnTo>
                    <a:pt x="325" y="1307"/>
                  </a:lnTo>
                  <a:cubicBezTo>
                    <a:pt x="338" y="1309"/>
                    <a:pt x="348" y="1309"/>
                    <a:pt x="360" y="1309"/>
                  </a:cubicBezTo>
                  <a:lnTo>
                    <a:pt x="360" y="1309"/>
                  </a:lnTo>
                  <a:cubicBezTo>
                    <a:pt x="378" y="1309"/>
                    <a:pt x="383" y="1317"/>
                    <a:pt x="396" y="1329"/>
                  </a:cubicBezTo>
                  <a:lnTo>
                    <a:pt x="396" y="1329"/>
                  </a:lnTo>
                  <a:cubicBezTo>
                    <a:pt x="416" y="1350"/>
                    <a:pt x="436" y="1338"/>
                    <a:pt x="460" y="1337"/>
                  </a:cubicBezTo>
                  <a:lnTo>
                    <a:pt x="460" y="1337"/>
                  </a:lnTo>
                  <a:cubicBezTo>
                    <a:pt x="471" y="1337"/>
                    <a:pt x="479" y="1341"/>
                    <a:pt x="490" y="1342"/>
                  </a:cubicBezTo>
                  <a:lnTo>
                    <a:pt x="490" y="1342"/>
                  </a:lnTo>
                  <a:cubicBezTo>
                    <a:pt x="508" y="1344"/>
                    <a:pt x="528" y="1336"/>
                    <a:pt x="548" y="1340"/>
                  </a:cubicBezTo>
                  <a:lnTo>
                    <a:pt x="548" y="1340"/>
                  </a:lnTo>
                  <a:cubicBezTo>
                    <a:pt x="569" y="1345"/>
                    <a:pt x="583" y="1355"/>
                    <a:pt x="606" y="1355"/>
                  </a:cubicBezTo>
                  <a:lnTo>
                    <a:pt x="606" y="1355"/>
                  </a:lnTo>
                  <a:cubicBezTo>
                    <a:pt x="628" y="1355"/>
                    <a:pt x="646" y="1348"/>
                    <a:pt x="665" y="1359"/>
                  </a:cubicBezTo>
                  <a:lnTo>
                    <a:pt x="665" y="1359"/>
                  </a:lnTo>
                  <a:cubicBezTo>
                    <a:pt x="687" y="1372"/>
                    <a:pt x="688" y="1382"/>
                    <a:pt x="716" y="1386"/>
                  </a:cubicBezTo>
                  <a:lnTo>
                    <a:pt x="716" y="1386"/>
                  </a:lnTo>
                  <a:cubicBezTo>
                    <a:pt x="733" y="1388"/>
                    <a:pt x="745" y="1396"/>
                    <a:pt x="764" y="1401"/>
                  </a:cubicBezTo>
                  <a:lnTo>
                    <a:pt x="764" y="1401"/>
                  </a:lnTo>
                  <a:cubicBezTo>
                    <a:pt x="772" y="1402"/>
                    <a:pt x="782" y="1403"/>
                    <a:pt x="788" y="1400"/>
                  </a:cubicBezTo>
                  <a:lnTo>
                    <a:pt x="788" y="1400"/>
                  </a:lnTo>
                  <a:cubicBezTo>
                    <a:pt x="809" y="1401"/>
                    <a:pt x="831" y="1397"/>
                    <a:pt x="852" y="1400"/>
                  </a:cubicBezTo>
                  <a:lnTo>
                    <a:pt x="852" y="1400"/>
                  </a:lnTo>
                  <a:cubicBezTo>
                    <a:pt x="874" y="1404"/>
                    <a:pt x="891" y="1419"/>
                    <a:pt x="913" y="1416"/>
                  </a:cubicBezTo>
                  <a:lnTo>
                    <a:pt x="913" y="1416"/>
                  </a:lnTo>
                  <a:cubicBezTo>
                    <a:pt x="923" y="1414"/>
                    <a:pt x="928" y="1406"/>
                    <a:pt x="938" y="1406"/>
                  </a:cubicBezTo>
                  <a:lnTo>
                    <a:pt x="938" y="1406"/>
                  </a:lnTo>
                  <a:cubicBezTo>
                    <a:pt x="944" y="1406"/>
                    <a:pt x="950" y="1416"/>
                    <a:pt x="962" y="1416"/>
                  </a:cubicBezTo>
                  <a:lnTo>
                    <a:pt x="962" y="1416"/>
                  </a:lnTo>
                  <a:cubicBezTo>
                    <a:pt x="973" y="1415"/>
                    <a:pt x="977" y="1408"/>
                    <a:pt x="986" y="1402"/>
                  </a:cubicBezTo>
                  <a:lnTo>
                    <a:pt x="986" y="1402"/>
                  </a:lnTo>
                  <a:cubicBezTo>
                    <a:pt x="999" y="1395"/>
                    <a:pt x="996" y="1394"/>
                    <a:pt x="1012" y="1390"/>
                  </a:cubicBezTo>
                  <a:lnTo>
                    <a:pt x="1012" y="1390"/>
                  </a:lnTo>
                  <a:cubicBezTo>
                    <a:pt x="1028" y="1387"/>
                    <a:pt x="1057" y="1374"/>
                    <a:pt x="1071" y="1373"/>
                  </a:cubicBezTo>
                  <a:lnTo>
                    <a:pt x="1071" y="1373"/>
                  </a:lnTo>
                  <a:cubicBezTo>
                    <a:pt x="1085" y="1372"/>
                    <a:pt x="1089" y="1382"/>
                    <a:pt x="1101" y="1387"/>
                  </a:cubicBezTo>
                  <a:lnTo>
                    <a:pt x="1101" y="1387"/>
                  </a:lnTo>
                  <a:cubicBezTo>
                    <a:pt x="1110" y="1391"/>
                    <a:pt x="1120" y="1387"/>
                    <a:pt x="1128" y="1391"/>
                  </a:cubicBezTo>
                  <a:lnTo>
                    <a:pt x="1128" y="1391"/>
                  </a:lnTo>
                  <a:cubicBezTo>
                    <a:pt x="1134" y="1394"/>
                    <a:pt x="1138" y="1405"/>
                    <a:pt x="1144" y="1408"/>
                  </a:cubicBezTo>
                  <a:lnTo>
                    <a:pt x="1144" y="1408"/>
                  </a:lnTo>
                  <a:cubicBezTo>
                    <a:pt x="1152" y="1411"/>
                    <a:pt x="1168" y="1411"/>
                    <a:pt x="1177" y="1413"/>
                  </a:cubicBezTo>
                  <a:lnTo>
                    <a:pt x="1177" y="1413"/>
                  </a:lnTo>
                  <a:cubicBezTo>
                    <a:pt x="1195" y="1417"/>
                    <a:pt x="1216" y="1425"/>
                    <a:pt x="1235" y="1424"/>
                  </a:cubicBezTo>
                  <a:lnTo>
                    <a:pt x="1235" y="1424"/>
                  </a:lnTo>
                  <a:cubicBezTo>
                    <a:pt x="1261" y="1421"/>
                    <a:pt x="1315" y="1386"/>
                    <a:pt x="1336" y="1411"/>
                  </a:cubicBezTo>
                  <a:lnTo>
                    <a:pt x="1877" y="1520"/>
                  </a:lnTo>
                  <a:lnTo>
                    <a:pt x="1877" y="1517"/>
                  </a:lnTo>
                  <a:lnTo>
                    <a:pt x="2094" y="355"/>
                  </a:lnTo>
                  <a:lnTo>
                    <a:pt x="2094" y="355"/>
                  </a:lnTo>
                  <a:cubicBezTo>
                    <a:pt x="1163" y="167"/>
                    <a:pt x="614" y="0"/>
                    <a:pt x="614" y="0"/>
                  </a:cubicBezTo>
                  <a:lnTo>
                    <a:pt x="614" y="0"/>
                  </a:lnTo>
                  <a:cubicBezTo>
                    <a:pt x="602" y="12"/>
                    <a:pt x="608" y="19"/>
                    <a:pt x="616" y="29"/>
                  </a:cubicBezTo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0" name="Freeform 58">
              <a:extLst>
                <a:ext uri="{FF2B5EF4-FFF2-40B4-BE49-F238E27FC236}">
                  <a16:creationId xmlns:a16="http://schemas.microsoft.com/office/drawing/2014/main" id="{0359F88D-2F4C-AA4E-AF6A-949100F3A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5534" y="5259433"/>
              <a:ext cx="1489115" cy="1178045"/>
            </a:xfrm>
            <a:custGeom>
              <a:avLst/>
              <a:gdLst>
                <a:gd name="T0" fmla="*/ 1694 w 2280"/>
                <a:gd name="T1" fmla="*/ 162 h 1805"/>
                <a:gd name="T2" fmla="*/ 1694 w 2280"/>
                <a:gd name="T3" fmla="*/ 162 h 1805"/>
                <a:gd name="T4" fmla="*/ 204 w 2280"/>
                <a:gd name="T5" fmla="*/ 0 h 1805"/>
                <a:gd name="T6" fmla="*/ 0 w 2280"/>
                <a:gd name="T7" fmla="*/ 1621 h 1805"/>
                <a:gd name="T8" fmla="*/ 0 w 2280"/>
                <a:gd name="T9" fmla="*/ 1621 h 1805"/>
                <a:gd name="T10" fmla="*/ 1897 w 2280"/>
                <a:gd name="T11" fmla="*/ 1787 h 1805"/>
                <a:gd name="T12" fmla="*/ 1897 w 2280"/>
                <a:gd name="T13" fmla="*/ 1787 h 1805"/>
                <a:gd name="T14" fmla="*/ 2202 w 2280"/>
                <a:gd name="T15" fmla="*/ 1804 h 1805"/>
                <a:gd name="T16" fmla="*/ 2259 w 2280"/>
                <a:gd name="T17" fmla="*/ 597 h 1805"/>
                <a:gd name="T18" fmla="*/ 2279 w 2280"/>
                <a:gd name="T19" fmla="*/ 175 h 1805"/>
                <a:gd name="T20" fmla="*/ 2279 w 2280"/>
                <a:gd name="T21" fmla="*/ 175 h 1805"/>
                <a:gd name="T22" fmla="*/ 1694 w 2280"/>
                <a:gd name="T23" fmla="*/ 162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80" h="1805">
                  <a:moveTo>
                    <a:pt x="1694" y="162"/>
                  </a:moveTo>
                  <a:lnTo>
                    <a:pt x="1694" y="162"/>
                  </a:lnTo>
                  <a:cubicBezTo>
                    <a:pt x="1221" y="129"/>
                    <a:pt x="634" y="58"/>
                    <a:pt x="204" y="0"/>
                  </a:cubicBezTo>
                  <a:lnTo>
                    <a:pt x="0" y="1621"/>
                  </a:lnTo>
                  <a:lnTo>
                    <a:pt x="0" y="1621"/>
                  </a:lnTo>
                  <a:cubicBezTo>
                    <a:pt x="650" y="1699"/>
                    <a:pt x="1300" y="1751"/>
                    <a:pt x="1897" y="1787"/>
                  </a:cubicBezTo>
                  <a:lnTo>
                    <a:pt x="1897" y="1787"/>
                  </a:lnTo>
                  <a:cubicBezTo>
                    <a:pt x="2000" y="1794"/>
                    <a:pt x="2102" y="1799"/>
                    <a:pt x="2202" y="1804"/>
                  </a:cubicBezTo>
                  <a:lnTo>
                    <a:pt x="2259" y="597"/>
                  </a:lnTo>
                  <a:lnTo>
                    <a:pt x="2279" y="175"/>
                  </a:lnTo>
                  <a:lnTo>
                    <a:pt x="2279" y="175"/>
                  </a:lnTo>
                  <a:cubicBezTo>
                    <a:pt x="2134" y="184"/>
                    <a:pt x="1927" y="177"/>
                    <a:pt x="1694" y="162"/>
                  </a:cubicBezTo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61420665-F6DC-B441-80C2-8779379D5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3143" y="6930010"/>
              <a:ext cx="681416" cy="1307003"/>
            </a:xfrm>
            <a:custGeom>
              <a:avLst/>
              <a:gdLst>
                <a:gd name="connsiteX0" fmla="*/ 673916 w 681416"/>
                <a:gd name="connsiteY0" fmla="*/ 0 h 1307003"/>
                <a:gd name="connsiteX1" fmla="*/ 673916 w 681416"/>
                <a:gd name="connsiteY1" fmla="*/ 1308 h 1307003"/>
                <a:gd name="connsiteX2" fmla="*/ 670650 w 681416"/>
                <a:gd name="connsiteY2" fmla="*/ 30730 h 1307003"/>
                <a:gd name="connsiteX3" fmla="*/ 670650 w 681416"/>
                <a:gd name="connsiteY3" fmla="*/ 70614 h 1307003"/>
                <a:gd name="connsiteX4" fmla="*/ 666079 w 681416"/>
                <a:gd name="connsiteY4" fmla="*/ 105267 h 1307003"/>
                <a:gd name="connsiteX5" fmla="*/ 670650 w 681416"/>
                <a:gd name="connsiteY5" fmla="*/ 242571 h 1307003"/>
                <a:gd name="connsiteX6" fmla="*/ 670650 w 681416"/>
                <a:gd name="connsiteY6" fmla="*/ 314492 h 1307003"/>
                <a:gd name="connsiteX7" fmla="*/ 666079 w 681416"/>
                <a:gd name="connsiteY7" fmla="*/ 376605 h 1307003"/>
                <a:gd name="connsiteX8" fmla="*/ 668691 w 681416"/>
                <a:gd name="connsiteY8" fmla="*/ 515871 h 1307003"/>
                <a:gd name="connsiteX9" fmla="*/ 668691 w 681416"/>
                <a:gd name="connsiteY9" fmla="*/ 595638 h 1307003"/>
                <a:gd name="connsiteX10" fmla="*/ 670650 w 681416"/>
                <a:gd name="connsiteY10" fmla="*/ 679982 h 1307003"/>
                <a:gd name="connsiteX11" fmla="*/ 675875 w 681416"/>
                <a:gd name="connsiteY11" fmla="*/ 833632 h 1307003"/>
                <a:gd name="connsiteX12" fmla="*/ 681100 w 681416"/>
                <a:gd name="connsiteY12" fmla="*/ 908822 h 1307003"/>
                <a:gd name="connsiteX13" fmla="*/ 681100 w 681416"/>
                <a:gd name="connsiteY13" fmla="*/ 983358 h 1307003"/>
                <a:gd name="connsiteX14" fmla="*/ 673916 w 681416"/>
                <a:gd name="connsiteY14" fmla="*/ 1023242 h 1307003"/>
                <a:gd name="connsiteX15" fmla="*/ 666079 w 681416"/>
                <a:gd name="connsiteY15" fmla="*/ 1050703 h 1307003"/>
                <a:gd name="connsiteX16" fmla="*/ 668691 w 681416"/>
                <a:gd name="connsiteY16" fmla="*/ 1070317 h 1307003"/>
                <a:gd name="connsiteX17" fmla="*/ 666079 w 681416"/>
                <a:gd name="connsiteY17" fmla="*/ 1103009 h 1307003"/>
                <a:gd name="connsiteX18" fmla="*/ 660853 w 681416"/>
                <a:gd name="connsiteY18" fmla="*/ 1112816 h 1307003"/>
                <a:gd name="connsiteX19" fmla="*/ 663466 w 681416"/>
                <a:gd name="connsiteY19" fmla="*/ 1150085 h 1307003"/>
                <a:gd name="connsiteX20" fmla="*/ 661507 w 681416"/>
                <a:gd name="connsiteY20" fmla="*/ 1189968 h 1307003"/>
                <a:gd name="connsiteX21" fmla="*/ 660853 w 681416"/>
                <a:gd name="connsiteY21" fmla="*/ 1202391 h 1307003"/>
                <a:gd name="connsiteX22" fmla="*/ 638647 w 681416"/>
                <a:gd name="connsiteY22" fmla="*/ 1229852 h 1307003"/>
                <a:gd name="connsiteX23" fmla="*/ 616441 w 681416"/>
                <a:gd name="connsiteY23" fmla="*/ 1212198 h 1307003"/>
                <a:gd name="connsiteX24" fmla="*/ 616441 w 681416"/>
                <a:gd name="connsiteY24" fmla="*/ 1211430 h 1307003"/>
                <a:gd name="connsiteX25" fmla="*/ 615239 w 681416"/>
                <a:gd name="connsiteY25" fmla="*/ 1212031 h 1307003"/>
                <a:gd name="connsiteX26" fmla="*/ 615239 w 681416"/>
                <a:gd name="connsiteY26" fmla="*/ 1211647 h 1307003"/>
                <a:gd name="connsiteX27" fmla="*/ 615239 w 681416"/>
                <a:gd name="connsiteY27" fmla="*/ 1209726 h 1307003"/>
                <a:gd name="connsiteX28" fmla="*/ 616441 w 681416"/>
                <a:gd name="connsiteY28" fmla="*/ 1209726 h 1307003"/>
                <a:gd name="connsiteX29" fmla="*/ 616441 w 681416"/>
                <a:gd name="connsiteY29" fmla="*/ 1209583 h 1307003"/>
                <a:gd name="connsiteX30" fmla="*/ 613829 w 681416"/>
                <a:gd name="connsiteY30" fmla="*/ 1209583 h 1307003"/>
                <a:gd name="connsiteX31" fmla="*/ 613829 w 681416"/>
                <a:gd name="connsiteY31" fmla="*/ 1210891 h 1307003"/>
                <a:gd name="connsiteX32" fmla="*/ 604032 w 681416"/>
                <a:gd name="connsiteY32" fmla="*/ 1218083 h 1307003"/>
                <a:gd name="connsiteX33" fmla="*/ 543291 w 681416"/>
                <a:gd name="connsiteY33" fmla="*/ 1232467 h 1307003"/>
                <a:gd name="connsiteX34" fmla="*/ 491694 w 681416"/>
                <a:gd name="connsiteY34" fmla="*/ 1267120 h 1307003"/>
                <a:gd name="connsiteX35" fmla="*/ 505410 w 681416"/>
                <a:gd name="connsiteY35" fmla="*/ 1299157 h 1307003"/>
                <a:gd name="connsiteX36" fmla="*/ 504104 w 681416"/>
                <a:gd name="connsiteY36" fmla="*/ 1307003 h 1307003"/>
                <a:gd name="connsiteX37" fmla="*/ 476672 w 681416"/>
                <a:gd name="connsiteY37" fmla="*/ 1286081 h 1307003"/>
                <a:gd name="connsiteX38" fmla="*/ 457732 w 681416"/>
                <a:gd name="connsiteY38" fmla="*/ 1278889 h 1307003"/>
                <a:gd name="connsiteX39" fmla="*/ 457079 w 681416"/>
                <a:gd name="connsiteY39" fmla="*/ 1259274 h 1307003"/>
                <a:gd name="connsiteX40" fmla="*/ 438791 w 681416"/>
                <a:gd name="connsiteY40" fmla="*/ 1223313 h 1307003"/>
                <a:gd name="connsiteX41" fmla="*/ 413319 w 681416"/>
                <a:gd name="connsiteY41" fmla="*/ 1205660 h 1307003"/>
                <a:gd name="connsiteX42" fmla="*/ 398951 w 681416"/>
                <a:gd name="connsiteY42" fmla="*/ 1182776 h 1307003"/>
                <a:gd name="connsiteX43" fmla="*/ 384582 w 681416"/>
                <a:gd name="connsiteY43" fmla="*/ 1159892 h 1307003"/>
                <a:gd name="connsiteX44" fmla="*/ 391113 w 681416"/>
                <a:gd name="connsiteY44" fmla="*/ 1124585 h 1307003"/>
                <a:gd name="connsiteX45" fmla="*/ 392419 w 681416"/>
                <a:gd name="connsiteY45" fmla="*/ 1070971 h 1307003"/>
                <a:gd name="connsiteX46" fmla="*/ 312085 w 681416"/>
                <a:gd name="connsiteY46" fmla="*/ 1076856 h 1307003"/>
                <a:gd name="connsiteX47" fmla="*/ 197788 w 681416"/>
                <a:gd name="connsiteY47" fmla="*/ 1084048 h 1307003"/>
                <a:gd name="connsiteX48" fmla="*/ 52142 w 681416"/>
                <a:gd name="connsiteY48" fmla="*/ 1093855 h 1307003"/>
                <a:gd name="connsiteX49" fmla="*/ 9035 w 681416"/>
                <a:gd name="connsiteY49" fmla="*/ 1096471 h 1307003"/>
                <a:gd name="connsiteX50" fmla="*/ 1851 w 681416"/>
                <a:gd name="connsiteY50" fmla="*/ 1044164 h 1307003"/>
                <a:gd name="connsiteX51" fmla="*/ 22098 w 681416"/>
                <a:gd name="connsiteY51" fmla="*/ 1003627 h 1307003"/>
                <a:gd name="connsiteX52" fmla="*/ 18179 w 681416"/>
                <a:gd name="connsiteY52" fmla="*/ 978781 h 1307003"/>
                <a:gd name="connsiteX53" fmla="*/ 33854 w 681416"/>
                <a:gd name="connsiteY53" fmla="*/ 951321 h 1307003"/>
                <a:gd name="connsiteX54" fmla="*/ 24710 w 681416"/>
                <a:gd name="connsiteY54" fmla="*/ 931052 h 1307003"/>
                <a:gd name="connsiteX55" fmla="*/ 50182 w 681416"/>
                <a:gd name="connsiteY55" fmla="*/ 904899 h 1307003"/>
                <a:gd name="connsiteX56" fmla="*/ 43651 w 681416"/>
                <a:gd name="connsiteY56" fmla="*/ 891168 h 1307003"/>
                <a:gd name="connsiteX57" fmla="*/ 42998 w 681416"/>
                <a:gd name="connsiteY57" fmla="*/ 878092 h 1307003"/>
                <a:gd name="connsiteX58" fmla="*/ 67817 w 681416"/>
                <a:gd name="connsiteY58" fmla="*/ 859131 h 1307003"/>
                <a:gd name="connsiteX59" fmla="*/ 84798 w 681416"/>
                <a:gd name="connsiteY59" fmla="*/ 828401 h 1307003"/>
                <a:gd name="connsiteX60" fmla="*/ 104392 w 681416"/>
                <a:gd name="connsiteY60" fmla="*/ 806825 h 1307003"/>
                <a:gd name="connsiteX61" fmla="*/ 104392 w 681416"/>
                <a:gd name="connsiteY61" fmla="*/ 786556 h 1307003"/>
                <a:gd name="connsiteX62" fmla="*/ 118107 w 681416"/>
                <a:gd name="connsiteY62" fmla="*/ 773479 h 1307003"/>
                <a:gd name="connsiteX63" fmla="*/ 125945 w 681416"/>
                <a:gd name="connsiteY63" fmla="*/ 740788 h 1307003"/>
                <a:gd name="connsiteX64" fmla="*/ 116148 w 681416"/>
                <a:gd name="connsiteY64" fmla="*/ 725750 h 1307003"/>
                <a:gd name="connsiteX65" fmla="*/ 121373 w 681416"/>
                <a:gd name="connsiteY65" fmla="*/ 705481 h 1307003"/>
                <a:gd name="connsiteX66" fmla="*/ 129863 w 681416"/>
                <a:gd name="connsiteY66" fmla="*/ 666905 h 1307003"/>
                <a:gd name="connsiteX67" fmla="*/ 91982 w 681416"/>
                <a:gd name="connsiteY67" fmla="*/ 663636 h 1307003"/>
                <a:gd name="connsiteX68" fmla="*/ 88064 w 681416"/>
                <a:gd name="connsiteY68" fmla="*/ 611330 h 1307003"/>
                <a:gd name="connsiteX69" fmla="*/ 106351 w 681416"/>
                <a:gd name="connsiteY69" fmla="*/ 586484 h 1307003"/>
                <a:gd name="connsiteX70" fmla="*/ 84798 w 681416"/>
                <a:gd name="connsiteY70" fmla="*/ 579946 h 1307003"/>
                <a:gd name="connsiteX71" fmla="*/ 78267 w 681416"/>
                <a:gd name="connsiteY71" fmla="*/ 562947 h 1307003"/>
                <a:gd name="connsiteX72" fmla="*/ 76307 w 681416"/>
                <a:gd name="connsiteY72" fmla="*/ 554447 h 1307003"/>
                <a:gd name="connsiteX73" fmla="*/ 83492 w 681416"/>
                <a:gd name="connsiteY73" fmla="*/ 525025 h 1307003"/>
                <a:gd name="connsiteX74" fmla="*/ 59979 w 681416"/>
                <a:gd name="connsiteY74" fmla="*/ 491679 h 1307003"/>
                <a:gd name="connsiteX75" fmla="*/ 83492 w 681416"/>
                <a:gd name="connsiteY75" fmla="*/ 434142 h 1307003"/>
                <a:gd name="connsiteX76" fmla="*/ 45610 w 681416"/>
                <a:gd name="connsiteY76" fmla="*/ 457026 h 1307003"/>
                <a:gd name="connsiteX77" fmla="*/ 54754 w 681416"/>
                <a:gd name="connsiteY77" fmla="*/ 394259 h 1307003"/>
                <a:gd name="connsiteX78" fmla="*/ 72389 w 681416"/>
                <a:gd name="connsiteY78" fmla="*/ 367452 h 1307003"/>
                <a:gd name="connsiteX79" fmla="*/ 84798 w 681416"/>
                <a:gd name="connsiteY79" fmla="*/ 336068 h 1307003"/>
                <a:gd name="connsiteX80" fmla="*/ 84798 w 681416"/>
                <a:gd name="connsiteY80" fmla="*/ 296185 h 1307003"/>
                <a:gd name="connsiteX81" fmla="*/ 106351 w 681416"/>
                <a:gd name="connsiteY81" fmla="*/ 277224 h 1307003"/>
                <a:gd name="connsiteX82" fmla="*/ 120720 w 681416"/>
                <a:gd name="connsiteY82" fmla="*/ 221648 h 1307003"/>
                <a:gd name="connsiteX83" fmla="*/ 148151 w 681416"/>
                <a:gd name="connsiteY83" fmla="*/ 213148 h 1307003"/>
                <a:gd name="connsiteX84" fmla="*/ 171010 w 681416"/>
                <a:gd name="connsiteY84" fmla="*/ 152342 h 1307003"/>
                <a:gd name="connsiteX85" fmla="*/ 178848 w 681416"/>
                <a:gd name="connsiteY85" fmla="*/ 133381 h 1307003"/>
                <a:gd name="connsiteX86" fmla="*/ 192563 w 681416"/>
                <a:gd name="connsiteY86" fmla="*/ 132074 h 1307003"/>
                <a:gd name="connsiteX87" fmla="*/ 202360 w 681416"/>
                <a:gd name="connsiteY87" fmla="*/ 98728 h 1307003"/>
                <a:gd name="connsiteX88" fmla="*/ 229138 w 681416"/>
                <a:gd name="connsiteY88" fmla="*/ 32038 h 1307003"/>
                <a:gd name="connsiteX89" fmla="*/ 673916 w 681416"/>
                <a:gd name="connsiteY89" fmla="*/ 0 h 130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681416" h="1307003">
                  <a:moveTo>
                    <a:pt x="673916" y="0"/>
                  </a:moveTo>
                  <a:lnTo>
                    <a:pt x="673916" y="1308"/>
                  </a:lnTo>
                  <a:cubicBezTo>
                    <a:pt x="673916" y="11115"/>
                    <a:pt x="670650" y="20923"/>
                    <a:pt x="670650" y="30730"/>
                  </a:cubicBezTo>
                  <a:cubicBezTo>
                    <a:pt x="670650" y="43153"/>
                    <a:pt x="673916" y="58191"/>
                    <a:pt x="670650" y="70614"/>
                  </a:cubicBezTo>
                  <a:cubicBezTo>
                    <a:pt x="668691" y="83036"/>
                    <a:pt x="666079" y="93498"/>
                    <a:pt x="666079" y="105267"/>
                  </a:cubicBezTo>
                  <a:cubicBezTo>
                    <a:pt x="666079" y="150381"/>
                    <a:pt x="670650" y="194841"/>
                    <a:pt x="670650" y="242571"/>
                  </a:cubicBezTo>
                  <a:lnTo>
                    <a:pt x="670650" y="314492"/>
                  </a:lnTo>
                  <a:cubicBezTo>
                    <a:pt x="670650" y="334760"/>
                    <a:pt x="666079" y="354375"/>
                    <a:pt x="666079" y="376605"/>
                  </a:cubicBezTo>
                  <a:cubicBezTo>
                    <a:pt x="666079" y="423681"/>
                    <a:pt x="663466" y="470757"/>
                    <a:pt x="668691" y="515871"/>
                  </a:cubicBezTo>
                  <a:cubicBezTo>
                    <a:pt x="670650" y="543332"/>
                    <a:pt x="668691" y="570792"/>
                    <a:pt x="668691" y="595638"/>
                  </a:cubicBezTo>
                  <a:cubicBezTo>
                    <a:pt x="668691" y="625714"/>
                    <a:pt x="670650" y="652521"/>
                    <a:pt x="670650" y="679982"/>
                  </a:cubicBezTo>
                  <a:cubicBezTo>
                    <a:pt x="670650" y="732288"/>
                    <a:pt x="675875" y="781979"/>
                    <a:pt x="675875" y="833632"/>
                  </a:cubicBezTo>
                  <a:cubicBezTo>
                    <a:pt x="675875" y="859131"/>
                    <a:pt x="681100" y="883976"/>
                    <a:pt x="681100" y="908822"/>
                  </a:cubicBezTo>
                  <a:lnTo>
                    <a:pt x="681100" y="983358"/>
                  </a:lnTo>
                  <a:cubicBezTo>
                    <a:pt x="681100" y="998396"/>
                    <a:pt x="683713" y="1013434"/>
                    <a:pt x="673916" y="1023242"/>
                  </a:cubicBezTo>
                  <a:cubicBezTo>
                    <a:pt x="663466" y="1035665"/>
                    <a:pt x="663466" y="1037626"/>
                    <a:pt x="666079" y="1050703"/>
                  </a:cubicBezTo>
                  <a:cubicBezTo>
                    <a:pt x="668691" y="1057895"/>
                    <a:pt x="668691" y="1065741"/>
                    <a:pt x="668691" y="1070317"/>
                  </a:cubicBezTo>
                  <a:cubicBezTo>
                    <a:pt x="678488" y="1077510"/>
                    <a:pt x="673916" y="1095163"/>
                    <a:pt x="666079" y="1103009"/>
                  </a:cubicBezTo>
                  <a:cubicBezTo>
                    <a:pt x="663466" y="1107586"/>
                    <a:pt x="660853" y="1107586"/>
                    <a:pt x="660853" y="1112816"/>
                  </a:cubicBezTo>
                  <a:cubicBezTo>
                    <a:pt x="660853" y="1125239"/>
                    <a:pt x="660853" y="1137008"/>
                    <a:pt x="663466" y="1150085"/>
                  </a:cubicBezTo>
                  <a:cubicBezTo>
                    <a:pt x="665425" y="1163161"/>
                    <a:pt x="662813" y="1176891"/>
                    <a:pt x="661507" y="1189968"/>
                  </a:cubicBezTo>
                  <a:cubicBezTo>
                    <a:pt x="661507" y="1194545"/>
                    <a:pt x="660853" y="1197814"/>
                    <a:pt x="660853" y="1202391"/>
                  </a:cubicBezTo>
                  <a:cubicBezTo>
                    <a:pt x="660853" y="1217429"/>
                    <a:pt x="656282" y="1234428"/>
                    <a:pt x="638647" y="1229852"/>
                  </a:cubicBezTo>
                  <a:cubicBezTo>
                    <a:pt x="628850" y="1227236"/>
                    <a:pt x="623625" y="1217429"/>
                    <a:pt x="616441" y="1212198"/>
                  </a:cubicBezTo>
                  <a:lnTo>
                    <a:pt x="616441" y="1211430"/>
                  </a:lnTo>
                  <a:lnTo>
                    <a:pt x="615239" y="1212031"/>
                  </a:lnTo>
                  <a:lnTo>
                    <a:pt x="615239" y="1211647"/>
                  </a:lnTo>
                  <a:lnTo>
                    <a:pt x="615239" y="1209726"/>
                  </a:lnTo>
                  <a:lnTo>
                    <a:pt x="616441" y="1209726"/>
                  </a:lnTo>
                  <a:lnTo>
                    <a:pt x="616441" y="1209583"/>
                  </a:lnTo>
                  <a:lnTo>
                    <a:pt x="613829" y="1209583"/>
                  </a:lnTo>
                  <a:lnTo>
                    <a:pt x="613829" y="1210891"/>
                  </a:lnTo>
                  <a:cubicBezTo>
                    <a:pt x="610563" y="1213506"/>
                    <a:pt x="607297" y="1216121"/>
                    <a:pt x="604032" y="1218083"/>
                  </a:cubicBezTo>
                  <a:cubicBezTo>
                    <a:pt x="584438" y="1227890"/>
                    <a:pt x="563538" y="1225275"/>
                    <a:pt x="543291" y="1232467"/>
                  </a:cubicBezTo>
                  <a:cubicBezTo>
                    <a:pt x="530882" y="1237044"/>
                    <a:pt x="494307" y="1252736"/>
                    <a:pt x="491694" y="1267120"/>
                  </a:cubicBezTo>
                  <a:cubicBezTo>
                    <a:pt x="489735" y="1279543"/>
                    <a:pt x="504104" y="1287389"/>
                    <a:pt x="505410" y="1299157"/>
                  </a:cubicBezTo>
                  <a:cubicBezTo>
                    <a:pt x="505410" y="1301773"/>
                    <a:pt x="505410" y="1304388"/>
                    <a:pt x="504104" y="1307003"/>
                  </a:cubicBezTo>
                  <a:cubicBezTo>
                    <a:pt x="499532" y="1299811"/>
                    <a:pt x="483857" y="1289350"/>
                    <a:pt x="476672" y="1286081"/>
                  </a:cubicBezTo>
                  <a:cubicBezTo>
                    <a:pt x="471447" y="1284119"/>
                    <a:pt x="460997" y="1283466"/>
                    <a:pt x="457732" y="1278889"/>
                  </a:cubicBezTo>
                  <a:cubicBezTo>
                    <a:pt x="455773" y="1274312"/>
                    <a:pt x="457732" y="1263851"/>
                    <a:pt x="457079" y="1259274"/>
                  </a:cubicBezTo>
                  <a:cubicBezTo>
                    <a:pt x="455119" y="1245543"/>
                    <a:pt x="449241" y="1232467"/>
                    <a:pt x="438791" y="1223313"/>
                  </a:cubicBezTo>
                  <a:cubicBezTo>
                    <a:pt x="430954" y="1216775"/>
                    <a:pt x="421157" y="1212198"/>
                    <a:pt x="413319" y="1205660"/>
                  </a:cubicBezTo>
                  <a:cubicBezTo>
                    <a:pt x="402869" y="1197814"/>
                    <a:pt x="404176" y="1193891"/>
                    <a:pt x="398951" y="1182776"/>
                  </a:cubicBezTo>
                  <a:cubicBezTo>
                    <a:pt x="395685" y="1174276"/>
                    <a:pt x="387848" y="1168392"/>
                    <a:pt x="384582" y="1159892"/>
                  </a:cubicBezTo>
                  <a:cubicBezTo>
                    <a:pt x="380663" y="1148777"/>
                    <a:pt x="385888" y="1133739"/>
                    <a:pt x="391113" y="1124585"/>
                  </a:cubicBezTo>
                  <a:cubicBezTo>
                    <a:pt x="398951" y="1106932"/>
                    <a:pt x="417891" y="1076856"/>
                    <a:pt x="392419" y="1070971"/>
                  </a:cubicBezTo>
                  <a:cubicBezTo>
                    <a:pt x="369560" y="1065741"/>
                    <a:pt x="334945" y="1075548"/>
                    <a:pt x="312085" y="1076856"/>
                  </a:cubicBezTo>
                  <a:cubicBezTo>
                    <a:pt x="273551" y="1078817"/>
                    <a:pt x="235670" y="1081433"/>
                    <a:pt x="197788" y="1084048"/>
                  </a:cubicBezTo>
                  <a:cubicBezTo>
                    <a:pt x="149457" y="1087317"/>
                    <a:pt x="100473" y="1090586"/>
                    <a:pt x="52142" y="1093855"/>
                  </a:cubicBezTo>
                  <a:cubicBezTo>
                    <a:pt x="41692" y="1097778"/>
                    <a:pt x="20792" y="1096471"/>
                    <a:pt x="9035" y="1096471"/>
                  </a:cubicBezTo>
                  <a:cubicBezTo>
                    <a:pt x="7729" y="1078163"/>
                    <a:pt x="6423" y="1061818"/>
                    <a:pt x="1851" y="1044164"/>
                  </a:cubicBezTo>
                  <a:cubicBezTo>
                    <a:pt x="-4027" y="1018665"/>
                    <a:pt x="4464" y="1020627"/>
                    <a:pt x="22098" y="1003627"/>
                  </a:cubicBezTo>
                  <a:cubicBezTo>
                    <a:pt x="35814" y="990550"/>
                    <a:pt x="24057" y="989897"/>
                    <a:pt x="18179" y="978781"/>
                  </a:cubicBezTo>
                  <a:cubicBezTo>
                    <a:pt x="8382" y="957859"/>
                    <a:pt x="24057" y="964397"/>
                    <a:pt x="33854" y="951321"/>
                  </a:cubicBezTo>
                  <a:cubicBezTo>
                    <a:pt x="43651" y="938244"/>
                    <a:pt x="26670" y="942821"/>
                    <a:pt x="24710" y="931052"/>
                  </a:cubicBezTo>
                  <a:cubicBezTo>
                    <a:pt x="22751" y="917322"/>
                    <a:pt x="42345" y="912091"/>
                    <a:pt x="50182" y="904899"/>
                  </a:cubicBezTo>
                  <a:cubicBezTo>
                    <a:pt x="58020" y="897707"/>
                    <a:pt x="59979" y="888553"/>
                    <a:pt x="43651" y="891168"/>
                  </a:cubicBezTo>
                  <a:cubicBezTo>
                    <a:pt x="42998" y="887245"/>
                    <a:pt x="42998" y="882015"/>
                    <a:pt x="42998" y="878092"/>
                  </a:cubicBezTo>
                  <a:cubicBezTo>
                    <a:pt x="45610" y="861746"/>
                    <a:pt x="59326" y="866977"/>
                    <a:pt x="67817" y="859131"/>
                  </a:cubicBezTo>
                  <a:cubicBezTo>
                    <a:pt x="77614" y="850631"/>
                    <a:pt x="71082" y="836901"/>
                    <a:pt x="84798" y="828401"/>
                  </a:cubicBezTo>
                  <a:cubicBezTo>
                    <a:pt x="98514" y="819901"/>
                    <a:pt x="103739" y="823824"/>
                    <a:pt x="104392" y="806825"/>
                  </a:cubicBezTo>
                  <a:cubicBezTo>
                    <a:pt x="104392" y="798979"/>
                    <a:pt x="99820" y="795710"/>
                    <a:pt x="104392" y="786556"/>
                  </a:cubicBezTo>
                  <a:cubicBezTo>
                    <a:pt x="107004" y="780671"/>
                    <a:pt x="114189" y="778056"/>
                    <a:pt x="118107" y="773479"/>
                  </a:cubicBezTo>
                  <a:cubicBezTo>
                    <a:pt x="125945" y="762364"/>
                    <a:pt x="130517" y="752557"/>
                    <a:pt x="125945" y="740788"/>
                  </a:cubicBezTo>
                  <a:cubicBezTo>
                    <a:pt x="123332" y="734250"/>
                    <a:pt x="118107" y="734903"/>
                    <a:pt x="116148" y="725750"/>
                  </a:cubicBezTo>
                  <a:cubicBezTo>
                    <a:pt x="115495" y="718558"/>
                    <a:pt x="118760" y="712019"/>
                    <a:pt x="121373" y="705481"/>
                  </a:cubicBezTo>
                  <a:cubicBezTo>
                    <a:pt x="123985" y="698943"/>
                    <a:pt x="139660" y="674097"/>
                    <a:pt x="129863" y="666905"/>
                  </a:cubicBezTo>
                  <a:cubicBezTo>
                    <a:pt x="118760" y="659059"/>
                    <a:pt x="102432" y="679982"/>
                    <a:pt x="91982" y="663636"/>
                  </a:cubicBezTo>
                  <a:cubicBezTo>
                    <a:pt x="87410" y="656444"/>
                    <a:pt x="85451" y="619830"/>
                    <a:pt x="88064" y="611330"/>
                  </a:cubicBezTo>
                  <a:cubicBezTo>
                    <a:pt x="90023" y="604792"/>
                    <a:pt x="107657" y="594984"/>
                    <a:pt x="106351" y="586484"/>
                  </a:cubicBezTo>
                  <a:cubicBezTo>
                    <a:pt x="105045" y="571446"/>
                    <a:pt x="90676" y="584523"/>
                    <a:pt x="84798" y="579946"/>
                  </a:cubicBezTo>
                  <a:cubicBezTo>
                    <a:pt x="82839" y="577985"/>
                    <a:pt x="80226" y="569485"/>
                    <a:pt x="78267" y="562947"/>
                  </a:cubicBezTo>
                  <a:cubicBezTo>
                    <a:pt x="77614" y="559677"/>
                    <a:pt x="76960" y="556408"/>
                    <a:pt x="76307" y="554447"/>
                  </a:cubicBezTo>
                  <a:cubicBezTo>
                    <a:pt x="75001" y="542678"/>
                    <a:pt x="78267" y="535486"/>
                    <a:pt x="83492" y="525025"/>
                  </a:cubicBezTo>
                  <a:cubicBezTo>
                    <a:pt x="99167" y="493641"/>
                    <a:pt x="80226" y="506717"/>
                    <a:pt x="59979" y="491679"/>
                  </a:cubicBezTo>
                  <a:cubicBezTo>
                    <a:pt x="59979" y="472718"/>
                    <a:pt x="95248" y="456373"/>
                    <a:pt x="83492" y="434142"/>
                  </a:cubicBezTo>
                  <a:cubicBezTo>
                    <a:pt x="72389" y="413874"/>
                    <a:pt x="56060" y="447873"/>
                    <a:pt x="45610" y="457026"/>
                  </a:cubicBezTo>
                  <a:cubicBezTo>
                    <a:pt x="26670" y="440681"/>
                    <a:pt x="50835" y="412566"/>
                    <a:pt x="54754" y="394259"/>
                  </a:cubicBezTo>
                  <a:cubicBezTo>
                    <a:pt x="58673" y="376605"/>
                    <a:pt x="61285" y="379221"/>
                    <a:pt x="72389" y="367452"/>
                  </a:cubicBezTo>
                  <a:cubicBezTo>
                    <a:pt x="80226" y="358952"/>
                    <a:pt x="83492" y="347183"/>
                    <a:pt x="84798" y="336068"/>
                  </a:cubicBezTo>
                  <a:cubicBezTo>
                    <a:pt x="86104" y="322992"/>
                    <a:pt x="82185" y="308607"/>
                    <a:pt x="84798" y="296185"/>
                  </a:cubicBezTo>
                  <a:cubicBezTo>
                    <a:pt x="88717" y="278531"/>
                    <a:pt x="95901" y="285723"/>
                    <a:pt x="106351" y="277224"/>
                  </a:cubicBezTo>
                  <a:cubicBezTo>
                    <a:pt x="122026" y="264801"/>
                    <a:pt x="100473" y="221648"/>
                    <a:pt x="120720" y="221648"/>
                  </a:cubicBezTo>
                  <a:cubicBezTo>
                    <a:pt x="123332" y="212495"/>
                    <a:pt x="144885" y="198764"/>
                    <a:pt x="148151" y="213148"/>
                  </a:cubicBezTo>
                  <a:cubicBezTo>
                    <a:pt x="167745" y="214456"/>
                    <a:pt x="167745" y="164765"/>
                    <a:pt x="171010" y="152342"/>
                  </a:cubicBezTo>
                  <a:cubicBezTo>
                    <a:pt x="172317" y="148419"/>
                    <a:pt x="175582" y="136650"/>
                    <a:pt x="178848" y="133381"/>
                  </a:cubicBezTo>
                  <a:cubicBezTo>
                    <a:pt x="184726" y="128804"/>
                    <a:pt x="191257" y="132727"/>
                    <a:pt x="192563" y="132074"/>
                  </a:cubicBezTo>
                  <a:cubicBezTo>
                    <a:pt x="203013" y="124881"/>
                    <a:pt x="200401" y="111151"/>
                    <a:pt x="202360" y="98728"/>
                  </a:cubicBezTo>
                  <a:cubicBezTo>
                    <a:pt x="206279" y="76498"/>
                    <a:pt x="214117" y="50999"/>
                    <a:pt x="229138" y="32038"/>
                  </a:cubicBezTo>
                  <a:cubicBezTo>
                    <a:pt x="275510" y="29423"/>
                    <a:pt x="452507" y="17654"/>
                    <a:pt x="673916" y="0"/>
                  </a:cubicBezTo>
                  <a:close/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42" name="Freeform 61">
              <a:extLst>
                <a:ext uri="{FF2B5EF4-FFF2-40B4-BE49-F238E27FC236}">
                  <a16:creationId xmlns:a16="http://schemas.microsoft.com/office/drawing/2014/main" id="{1865358C-15A9-0F43-B437-0174C88F2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6031" y="6158088"/>
              <a:ext cx="1362382" cy="1607209"/>
            </a:xfrm>
            <a:custGeom>
              <a:avLst/>
              <a:gdLst>
                <a:gd name="T0" fmla="*/ 490 w 2084"/>
                <a:gd name="T1" fmla="*/ 297 h 2462"/>
                <a:gd name="T2" fmla="*/ 479 w 2084"/>
                <a:gd name="T3" fmla="*/ 339 h 2462"/>
                <a:gd name="T4" fmla="*/ 439 w 2084"/>
                <a:gd name="T5" fmla="*/ 350 h 2462"/>
                <a:gd name="T6" fmla="*/ 374 w 2084"/>
                <a:gd name="T7" fmla="*/ 329 h 2462"/>
                <a:gd name="T8" fmla="*/ 325 w 2084"/>
                <a:gd name="T9" fmla="*/ 313 h 2462"/>
                <a:gd name="T10" fmla="*/ 293 w 2084"/>
                <a:gd name="T11" fmla="*/ 420 h 2462"/>
                <a:gd name="T12" fmla="*/ 270 w 2084"/>
                <a:gd name="T13" fmla="*/ 454 h 2462"/>
                <a:gd name="T14" fmla="*/ 256 w 2084"/>
                <a:gd name="T15" fmla="*/ 586 h 2462"/>
                <a:gd name="T16" fmla="*/ 250 w 2084"/>
                <a:gd name="T17" fmla="*/ 644 h 2462"/>
                <a:gd name="T18" fmla="*/ 243 w 2084"/>
                <a:gd name="T19" fmla="*/ 692 h 2462"/>
                <a:gd name="T20" fmla="*/ 237 w 2084"/>
                <a:gd name="T21" fmla="*/ 719 h 2462"/>
                <a:gd name="T22" fmla="*/ 244 w 2084"/>
                <a:gd name="T23" fmla="*/ 762 h 2462"/>
                <a:gd name="T24" fmla="*/ 241 w 2084"/>
                <a:gd name="T25" fmla="*/ 797 h 2462"/>
                <a:gd name="T26" fmla="*/ 249 w 2084"/>
                <a:gd name="T27" fmla="*/ 869 h 2462"/>
                <a:gd name="T28" fmla="*/ 249 w 2084"/>
                <a:gd name="T29" fmla="*/ 889 h 2462"/>
                <a:gd name="T30" fmla="*/ 237 w 2084"/>
                <a:gd name="T31" fmla="*/ 934 h 2462"/>
                <a:gd name="T32" fmla="*/ 266 w 2084"/>
                <a:gd name="T33" fmla="*/ 967 h 2462"/>
                <a:gd name="T34" fmla="*/ 309 w 2084"/>
                <a:gd name="T35" fmla="*/ 1026 h 2462"/>
                <a:gd name="T36" fmla="*/ 311 w 2084"/>
                <a:gd name="T37" fmla="*/ 1028 h 2462"/>
                <a:gd name="T38" fmla="*/ 315 w 2084"/>
                <a:gd name="T39" fmla="*/ 1035 h 2462"/>
                <a:gd name="T40" fmla="*/ 312 w 2084"/>
                <a:gd name="T41" fmla="*/ 1034 h 2462"/>
                <a:gd name="T42" fmla="*/ 323 w 2084"/>
                <a:gd name="T43" fmla="*/ 1043 h 2462"/>
                <a:gd name="T44" fmla="*/ 309 w 2084"/>
                <a:gd name="T45" fmla="*/ 1096 h 2462"/>
                <a:gd name="T46" fmla="*/ 300 w 2084"/>
                <a:gd name="T47" fmla="*/ 1104 h 2462"/>
                <a:gd name="T48" fmla="*/ 287 w 2084"/>
                <a:gd name="T49" fmla="*/ 1108 h 2462"/>
                <a:gd name="T50" fmla="*/ 211 w 2084"/>
                <a:gd name="T51" fmla="*/ 1138 h 2462"/>
                <a:gd name="T52" fmla="*/ 194 w 2084"/>
                <a:gd name="T53" fmla="*/ 1189 h 2462"/>
                <a:gd name="T54" fmla="*/ 165 w 2084"/>
                <a:gd name="T55" fmla="*/ 1210 h 2462"/>
                <a:gd name="T56" fmla="*/ 177 w 2084"/>
                <a:gd name="T57" fmla="*/ 1223 h 2462"/>
                <a:gd name="T58" fmla="*/ 172 w 2084"/>
                <a:gd name="T59" fmla="*/ 1258 h 2462"/>
                <a:gd name="T60" fmla="*/ 179 w 2084"/>
                <a:gd name="T61" fmla="*/ 1301 h 2462"/>
                <a:gd name="T62" fmla="*/ 129 w 2084"/>
                <a:gd name="T63" fmla="*/ 1349 h 2462"/>
                <a:gd name="T64" fmla="*/ 123 w 2084"/>
                <a:gd name="T65" fmla="*/ 1385 h 2462"/>
                <a:gd name="T66" fmla="*/ 59 w 2084"/>
                <a:gd name="T67" fmla="*/ 1433 h 2462"/>
                <a:gd name="T68" fmla="*/ 59 w 2084"/>
                <a:gd name="T69" fmla="*/ 1452 h 2462"/>
                <a:gd name="T70" fmla="*/ 80 w 2084"/>
                <a:gd name="T71" fmla="*/ 1512 h 2462"/>
                <a:gd name="T72" fmla="*/ 97 w 2084"/>
                <a:gd name="T73" fmla="*/ 1520 h 2462"/>
                <a:gd name="T74" fmla="*/ 114 w 2084"/>
                <a:gd name="T75" fmla="*/ 1533 h 2462"/>
                <a:gd name="T76" fmla="*/ 129 w 2084"/>
                <a:gd name="T77" fmla="*/ 1539 h 2462"/>
                <a:gd name="T78" fmla="*/ 116 w 2084"/>
                <a:gd name="T79" fmla="*/ 1558 h 2462"/>
                <a:gd name="T80" fmla="*/ 64 w 2084"/>
                <a:gd name="T81" fmla="*/ 1610 h 2462"/>
                <a:gd name="T82" fmla="*/ 49 w 2084"/>
                <a:gd name="T83" fmla="*/ 1619 h 2462"/>
                <a:gd name="T84" fmla="*/ 0 w 2084"/>
                <a:gd name="T85" fmla="*/ 1726 h 2462"/>
                <a:gd name="T86" fmla="*/ 1804 w 2084"/>
                <a:gd name="T87" fmla="*/ 2461 h 2462"/>
                <a:gd name="T88" fmla="*/ 545 w 2084"/>
                <a:gd name="T89" fmla="*/ 0 h 2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84" h="2462">
                  <a:moveTo>
                    <a:pt x="490" y="325"/>
                  </a:moveTo>
                  <a:lnTo>
                    <a:pt x="490" y="297"/>
                  </a:lnTo>
                  <a:lnTo>
                    <a:pt x="490" y="297"/>
                  </a:lnTo>
                  <a:cubicBezTo>
                    <a:pt x="490" y="303"/>
                    <a:pt x="488" y="310"/>
                    <a:pt x="487" y="316"/>
                  </a:cubicBezTo>
                  <a:lnTo>
                    <a:pt x="487" y="316"/>
                  </a:lnTo>
                  <a:cubicBezTo>
                    <a:pt x="488" y="325"/>
                    <a:pt x="488" y="333"/>
                    <a:pt x="479" y="339"/>
                  </a:cubicBezTo>
                  <a:lnTo>
                    <a:pt x="479" y="339"/>
                  </a:lnTo>
                  <a:cubicBezTo>
                    <a:pt x="466" y="346"/>
                    <a:pt x="452" y="337"/>
                    <a:pt x="439" y="350"/>
                  </a:cubicBezTo>
                  <a:lnTo>
                    <a:pt x="439" y="350"/>
                  </a:lnTo>
                  <a:cubicBezTo>
                    <a:pt x="426" y="363"/>
                    <a:pt x="427" y="375"/>
                    <a:pt x="410" y="354"/>
                  </a:cubicBezTo>
                  <a:lnTo>
                    <a:pt x="410" y="354"/>
                  </a:lnTo>
                  <a:cubicBezTo>
                    <a:pt x="396" y="339"/>
                    <a:pt x="397" y="330"/>
                    <a:pt x="374" y="329"/>
                  </a:cubicBezTo>
                  <a:lnTo>
                    <a:pt x="374" y="329"/>
                  </a:lnTo>
                  <a:cubicBezTo>
                    <a:pt x="349" y="328"/>
                    <a:pt x="345" y="325"/>
                    <a:pt x="325" y="313"/>
                  </a:cubicBezTo>
                  <a:lnTo>
                    <a:pt x="325" y="313"/>
                  </a:lnTo>
                  <a:cubicBezTo>
                    <a:pt x="312" y="307"/>
                    <a:pt x="294" y="303"/>
                    <a:pt x="286" y="319"/>
                  </a:cubicBezTo>
                  <a:lnTo>
                    <a:pt x="286" y="319"/>
                  </a:lnTo>
                  <a:cubicBezTo>
                    <a:pt x="273" y="349"/>
                    <a:pt x="305" y="387"/>
                    <a:pt x="293" y="420"/>
                  </a:cubicBezTo>
                  <a:lnTo>
                    <a:pt x="293" y="420"/>
                  </a:lnTo>
                  <a:cubicBezTo>
                    <a:pt x="289" y="433"/>
                    <a:pt x="276" y="443"/>
                    <a:pt x="270" y="454"/>
                  </a:cubicBezTo>
                  <a:lnTo>
                    <a:pt x="270" y="454"/>
                  </a:lnTo>
                  <a:cubicBezTo>
                    <a:pt x="261" y="472"/>
                    <a:pt x="270" y="484"/>
                    <a:pt x="268" y="504"/>
                  </a:cubicBezTo>
                  <a:lnTo>
                    <a:pt x="268" y="504"/>
                  </a:lnTo>
                  <a:cubicBezTo>
                    <a:pt x="266" y="519"/>
                    <a:pt x="224" y="574"/>
                    <a:pt x="256" y="586"/>
                  </a:cubicBezTo>
                  <a:lnTo>
                    <a:pt x="256" y="586"/>
                  </a:lnTo>
                  <a:cubicBezTo>
                    <a:pt x="261" y="608"/>
                    <a:pt x="262" y="624"/>
                    <a:pt x="250" y="644"/>
                  </a:cubicBezTo>
                  <a:lnTo>
                    <a:pt x="250" y="644"/>
                  </a:lnTo>
                  <a:cubicBezTo>
                    <a:pt x="245" y="652"/>
                    <a:pt x="238" y="656"/>
                    <a:pt x="237" y="665"/>
                  </a:cubicBezTo>
                  <a:lnTo>
                    <a:pt x="237" y="665"/>
                  </a:lnTo>
                  <a:cubicBezTo>
                    <a:pt x="236" y="675"/>
                    <a:pt x="244" y="681"/>
                    <a:pt x="243" y="692"/>
                  </a:cubicBezTo>
                  <a:lnTo>
                    <a:pt x="243" y="692"/>
                  </a:lnTo>
                  <a:cubicBezTo>
                    <a:pt x="242" y="700"/>
                    <a:pt x="237" y="708"/>
                    <a:pt x="237" y="719"/>
                  </a:cubicBezTo>
                  <a:lnTo>
                    <a:pt x="237" y="719"/>
                  </a:lnTo>
                  <a:cubicBezTo>
                    <a:pt x="238" y="730"/>
                    <a:pt x="241" y="734"/>
                    <a:pt x="244" y="745"/>
                  </a:cubicBezTo>
                  <a:lnTo>
                    <a:pt x="244" y="745"/>
                  </a:lnTo>
                  <a:cubicBezTo>
                    <a:pt x="245" y="750"/>
                    <a:pt x="245" y="756"/>
                    <a:pt x="244" y="762"/>
                  </a:cubicBezTo>
                  <a:lnTo>
                    <a:pt x="244" y="762"/>
                  </a:lnTo>
                  <a:cubicBezTo>
                    <a:pt x="242" y="773"/>
                    <a:pt x="239" y="785"/>
                    <a:pt x="241" y="797"/>
                  </a:cubicBezTo>
                  <a:lnTo>
                    <a:pt x="241" y="797"/>
                  </a:lnTo>
                  <a:cubicBezTo>
                    <a:pt x="244" y="815"/>
                    <a:pt x="244" y="820"/>
                    <a:pt x="240" y="840"/>
                  </a:cubicBezTo>
                  <a:lnTo>
                    <a:pt x="240" y="840"/>
                  </a:lnTo>
                  <a:cubicBezTo>
                    <a:pt x="237" y="850"/>
                    <a:pt x="245" y="860"/>
                    <a:pt x="249" y="869"/>
                  </a:cubicBezTo>
                  <a:lnTo>
                    <a:pt x="249" y="869"/>
                  </a:lnTo>
                  <a:cubicBezTo>
                    <a:pt x="251" y="874"/>
                    <a:pt x="251" y="882"/>
                    <a:pt x="249" y="889"/>
                  </a:cubicBezTo>
                  <a:lnTo>
                    <a:pt x="249" y="889"/>
                  </a:lnTo>
                  <a:cubicBezTo>
                    <a:pt x="247" y="896"/>
                    <a:pt x="249" y="906"/>
                    <a:pt x="243" y="914"/>
                  </a:cubicBezTo>
                  <a:lnTo>
                    <a:pt x="243" y="914"/>
                  </a:lnTo>
                  <a:cubicBezTo>
                    <a:pt x="237" y="923"/>
                    <a:pt x="234" y="923"/>
                    <a:pt x="237" y="934"/>
                  </a:cubicBezTo>
                  <a:lnTo>
                    <a:pt x="237" y="934"/>
                  </a:lnTo>
                  <a:cubicBezTo>
                    <a:pt x="241" y="951"/>
                    <a:pt x="251" y="961"/>
                    <a:pt x="266" y="967"/>
                  </a:cubicBezTo>
                  <a:lnTo>
                    <a:pt x="266" y="967"/>
                  </a:lnTo>
                  <a:cubicBezTo>
                    <a:pt x="277" y="968"/>
                    <a:pt x="285" y="990"/>
                    <a:pt x="291" y="999"/>
                  </a:cubicBezTo>
                  <a:lnTo>
                    <a:pt x="291" y="999"/>
                  </a:lnTo>
                  <a:cubicBezTo>
                    <a:pt x="296" y="1008"/>
                    <a:pt x="303" y="1016"/>
                    <a:pt x="309" y="1026"/>
                  </a:cubicBezTo>
                  <a:lnTo>
                    <a:pt x="309" y="1026"/>
                  </a:lnTo>
                  <a:lnTo>
                    <a:pt x="309" y="1026"/>
                  </a:lnTo>
                  <a:cubicBezTo>
                    <a:pt x="310" y="1026"/>
                    <a:pt x="311" y="1027"/>
                    <a:pt x="311" y="1028"/>
                  </a:cubicBezTo>
                  <a:lnTo>
                    <a:pt x="311" y="1028"/>
                  </a:lnTo>
                  <a:cubicBezTo>
                    <a:pt x="312" y="1031"/>
                    <a:pt x="314" y="1033"/>
                    <a:pt x="315" y="1035"/>
                  </a:cubicBezTo>
                  <a:lnTo>
                    <a:pt x="315" y="1035"/>
                  </a:lnTo>
                  <a:cubicBezTo>
                    <a:pt x="313" y="1034"/>
                    <a:pt x="312" y="1033"/>
                    <a:pt x="312" y="1032"/>
                  </a:cubicBezTo>
                  <a:lnTo>
                    <a:pt x="312" y="1032"/>
                  </a:lnTo>
                  <a:cubicBezTo>
                    <a:pt x="312" y="1033"/>
                    <a:pt x="312" y="1033"/>
                    <a:pt x="312" y="1034"/>
                  </a:cubicBezTo>
                  <a:lnTo>
                    <a:pt x="312" y="1034"/>
                  </a:lnTo>
                  <a:cubicBezTo>
                    <a:pt x="315" y="1037"/>
                    <a:pt x="319" y="1039"/>
                    <a:pt x="323" y="1043"/>
                  </a:cubicBezTo>
                  <a:lnTo>
                    <a:pt x="323" y="1043"/>
                  </a:lnTo>
                  <a:cubicBezTo>
                    <a:pt x="327" y="1048"/>
                    <a:pt x="323" y="1066"/>
                    <a:pt x="323" y="1074"/>
                  </a:cubicBezTo>
                  <a:lnTo>
                    <a:pt x="323" y="1074"/>
                  </a:lnTo>
                  <a:cubicBezTo>
                    <a:pt x="323" y="1086"/>
                    <a:pt x="315" y="1086"/>
                    <a:pt x="309" y="1096"/>
                  </a:cubicBezTo>
                  <a:lnTo>
                    <a:pt x="309" y="1096"/>
                  </a:lnTo>
                  <a:cubicBezTo>
                    <a:pt x="308" y="1100"/>
                    <a:pt x="312" y="1102"/>
                    <a:pt x="306" y="1104"/>
                  </a:cubicBezTo>
                  <a:lnTo>
                    <a:pt x="300" y="1104"/>
                  </a:lnTo>
                  <a:lnTo>
                    <a:pt x="300" y="1104"/>
                  </a:lnTo>
                  <a:cubicBezTo>
                    <a:pt x="295" y="1104"/>
                    <a:pt x="292" y="1106"/>
                    <a:pt x="287" y="1108"/>
                  </a:cubicBezTo>
                  <a:lnTo>
                    <a:pt x="287" y="1108"/>
                  </a:lnTo>
                  <a:cubicBezTo>
                    <a:pt x="277" y="1111"/>
                    <a:pt x="273" y="1117"/>
                    <a:pt x="262" y="1119"/>
                  </a:cubicBezTo>
                  <a:lnTo>
                    <a:pt x="262" y="1119"/>
                  </a:lnTo>
                  <a:cubicBezTo>
                    <a:pt x="245" y="1123"/>
                    <a:pt x="226" y="1126"/>
                    <a:pt x="211" y="1138"/>
                  </a:cubicBezTo>
                  <a:lnTo>
                    <a:pt x="211" y="1138"/>
                  </a:lnTo>
                  <a:cubicBezTo>
                    <a:pt x="192" y="1151"/>
                    <a:pt x="207" y="1174"/>
                    <a:pt x="194" y="1189"/>
                  </a:cubicBezTo>
                  <a:lnTo>
                    <a:pt x="194" y="1189"/>
                  </a:lnTo>
                  <a:cubicBezTo>
                    <a:pt x="190" y="1193"/>
                    <a:pt x="184" y="1199"/>
                    <a:pt x="180" y="1200"/>
                  </a:cubicBezTo>
                  <a:lnTo>
                    <a:pt x="180" y="1200"/>
                  </a:lnTo>
                  <a:cubicBezTo>
                    <a:pt x="172" y="1205"/>
                    <a:pt x="165" y="1203"/>
                    <a:pt x="165" y="1210"/>
                  </a:cubicBezTo>
                  <a:lnTo>
                    <a:pt x="165" y="1210"/>
                  </a:lnTo>
                  <a:cubicBezTo>
                    <a:pt x="165" y="1218"/>
                    <a:pt x="172" y="1220"/>
                    <a:pt x="177" y="1223"/>
                  </a:cubicBezTo>
                  <a:lnTo>
                    <a:pt x="177" y="1223"/>
                  </a:lnTo>
                  <a:cubicBezTo>
                    <a:pt x="179" y="1227"/>
                    <a:pt x="180" y="1233"/>
                    <a:pt x="180" y="1237"/>
                  </a:cubicBezTo>
                  <a:lnTo>
                    <a:pt x="180" y="1237"/>
                  </a:lnTo>
                  <a:cubicBezTo>
                    <a:pt x="180" y="1245"/>
                    <a:pt x="175" y="1250"/>
                    <a:pt x="172" y="1258"/>
                  </a:cubicBezTo>
                  <a:lnTo>
                    <a:pt x="172" y="1258"/>
                  </a:lnTo>
                  <a:cubicBezTo>
                    <a:pt x="167" y="1273"/>
                    <a:pt x="177" y="1284"/>
                    <a:pt x="179" y="1301"/>
                  </a:cubicBezTo>
                  <a:lnTo>
                    <a:pt x="179" y="1301"/>
                  </a:lnTo>
                  <a:cubicBezTo>
                    <a:pt x="180" y="1315"/>
                    <a:pt x="172" y="1323"/>
                    <a:pt x="165" y="1332"/>
                  </a:cubicBezTo>
                  <a:lnTo>
                    <a:pt x="165" y="1332"/>
                  </a:lnTo>
                  <a:cubicBezTo>
                    <a:pt x="157" y="1343"/>
                    <a:pt x="139" y="1340"/>
                    <a:pt x="129" y="1349"/>
                  </a:cubicBezTo>
                  <a:lnTo>
                    <a:pt x="129" y="1349"/>
                  </a:lnTo>
                  <a:cubicBezTo>
                    <a:pt x="121" y="1358"/>
                    <a:pt x="127" y="1374"/>
                    <a:pt x="123" y="1385"/>
                  </a:cubicBezTo>
                  <a:lnTo>
                    <a:pt x="123" y="1385"/>
                  </a:lnTo>
                  <a:cubicBezTo>
                    <a:pt x="116" y="1398"/>
                    <a:pt x="102" y="1404"/>
                    <a:pt x="89" y="1404"/>
                  </a:cubicBezTo>
                  <a:lnTo>
                    <a:pt x="89" y="1404"/>
                  </a:lnTo>
                  <a:cubicBezTo>
                    <a:pt x="76" y="1404"/>
                    <a:pt x="66" y="1423"/>
                    <a:pt x="59" y="1433"/>
                  </a:cubicBezTo>
                  <a:lnTo>
                    <a:pt x="59" y="1433"/>
                  </a:lnTo>
                  <a:cubicBezTo>
                    <a:pt x="55" y="1442"/>
                    <a:pt x="55" y="1442"/>
                    <a:pt x="59" y="1452"/>
                  </a:cubicBezTo>
                  <a:lnTo>
                    <a:pt x="59" y="1452"/>
                  </a:lnTo>
                  <a:cubicBezTo>
                    <a:pt x="60" y="1458"/>
                    <a:pt x="60" y="1463"/>
                    <a:pt x="63" y="1471"/>
                  </a:cubicBezTo>
                  <a:lnTo>
                    <a:pt x="63" y="1471"/>
                  </a:lnTo>
                  <a:cubicBezTo>
                    <a:pt x="66" y="1482"/>
                    <a:pt x="68" y="1503"/>
                    <a:pt x="80" y="1512"/>
                  </a:cubicBezTo>
                  <a:lnTo>
                    <a:pt x="80" y="1512"/>
                  </a:lnTo>
                  <a:cubicBezTo>
                    <a:pt x="83" y="1516"/>
                    <a:pt x="91" y="1516"/>
                    <a:pt x="97" y="1520"/>
                  </a:cubicBezTo>
                  <a:lnTo>
                    <a:pt x="97" y="1520"/>
                  </a:lnTo>
                  <a:cubicBezTo>
                    <a:pt x="100" y="1524"/>
                    <a:pt x="104" y="1526"/>
                    <a:pt x="108" y="1530"/>
                  </a:cubicBezTo>
                  <a:lnTo>
                    <a:pt x="108" y="1530"/>
                  </a:lnTo>
                  <a:cubicBezTo>
                    <a:pt x="110" y="1532"/>
                    <a:pt x="112" y="1533"/>
                    <a:pt x="114" y="1533"/>
                  </a:cubicBezTo>
                  <a:lnTo>
                    <a:pt x="114" y="1535"/>
                  </a:lnTo>
                  <a:lnTo>
                    <a:pt x="114" y="1535"/>
                  </a:lnTo>
                  <a:cubicBezTo>
                    <a:pt x="117" y="1538"/>
                    <a:pt x="127" y="1541"/>
                    <a:pt x="129" y="1539"/>
                  </a:cubicBezTo>
                  <a:lnTo>
                    <a:pt x="129" y="1539"/>
                  </a:lnTo>
                  <a:cubicBezTo>
                    <a:pt x="123" y="1545"/>
                    <a:pt x="116" y="1551"/>
                    <a:pt x="116" y="1558"/>
                  </a:cubicBezTo>
                  <a:lnTo>
                    <a:pt x="116" y="1558"/>
                  </a:lnTo>
                  <a:cubicBezTo>
                    <a:pt x="116" y="1570"/>
                    <a:pt x="116" y="1589"/>
                    <a:pt x="110" y="1600"/>
                  </a:cubicBezTo>
                  <a:lnTo>
                    <a:pt x="110" y="1600"/>
                  </a:lnTo>
                  <a:cubicBezTo>
                    <a:pt x="100" y="1613"/>
                    <a:pt x="78" y="1607"/>
                    <a:pt x="64" y="1610"/>
                  </a:cubicBezTo>
                  <a:lnTo>
                    <a:pt x="64" y="1610"/>
                  </a:lnTo>
                  <a:cubicBezTo>
                    <a:pt x="59" y="1610"/>
                    <a:pt x="53" y="1613"/>
                    <a:pt x="49" y="1619"/>
                  </a:cubicBezTo>
                  <a:lnTo>
                    <a:pt x="49" y="1619"/>
                  </a:lnTo>
                  <a:cubicBezTo>
                    <a:pt x="50" y="1619"/>
                    <a:pt x="53" y="1619"/>
                    <a:pt x="55" y="1619"/>
                  </a:cubicBezTo>
                  <a:lnTo>
                    <a:pt x="0" y="1725"/>
                  </a:lnTo>
                  <a:lnTo>
                    <a:pt x="0" y="1726"/>
                  </a:lnTo>
                  <a:lnTo>
                    <a:pt x="1164" y="2382"/>
                  </a:lnTo>
                  <a:lnTo>
                    <a:pt x="1164" y="2383"/>
                  </a:lnTo>
                  <a:lnTo>
                    <a:pt x="1804" y="2461"/>
                  </a:lnTo>
                  <a:lnTo>
                    <a:pt x="2083" y="241"/>
                  </a:lnTo>
                  <a:lnTo>
                    <a:pt x="2083" y="241"/>
                  </a:lnTo>
                  <a:cubicBezTo>
                    <a:pt x="1563" y="178"/>
                    <a:pt x="1038" y="99"/>
                    <a:pt x="545" y="0"/>
                  </a:cubicBezTo>
                  <a:lnTo>
                    <a:pt x="490" y="325"/>
                  </a:lnTo>
                </a:path>
              </a:pathLst>
            </a:custGeom>
            <a:solidFill>
              <a:schemeClr val="accent2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3" name="Freeform 62">
              <a:extLst>
                <a:ext uri="{FF2B5EF4-FFF2-40B4-BE49-F238E27FC236}">
                  <a16:creationId xmlns:a16="http://schemas.microsoft.com/office/drawing/2014/main" id="{1BA1E03E-CA1B-8749-A2A3-755341576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1511" y="5319920"/>
              <a:ext cx="959142" cy="653828"/>
            </a:xfrm>
            <a:custGeom>
              <a:avLst/>
              <a:gdLst>
                <a:gd name="T0" fmla="*/ 1420 w 1470"/>
                <a:gd name="T1" fmla="*/ 535 h 1001"/>
                <a:gd name="T2" fmla="*/ 1396 w 1470"/>
                <a:gd name="T3" fmla="*/ 563 h 1001"/>
                <a:gd name="T4" fmla="*/ 1359 w 1470"/>
                <a:gd name="T5" fmla="*/ 567 h 1001"/>
                <a:gd name="T6" fmla="*/ 1374 w 1470"/>
                <a:gd name="T7" fmla="*/ 642 h 1001"/>
                <a:gd name="T8" fmla="*/ 1374 w 1470"/>
                <a:gd name="T9" fmla="*/ 672 h 1001"/>
                <a:gd name="T10" fmla="*/ 1325 w 1470"/>
                <a:gd name="T11" fmla="*/ 856 h 1001"/>
                <a:gd name="T12" fmla="*/ 1296 w 1470"/>
                <a:gd name="T13" fmla="*/ 949 h 1001"/>
                <a:gd name="T14" fmla="*/ 1219 w 1470"/>
                <a:gd name="T15" fmla="*/ 873 h 1001"/>
                <a:gd name="T16" fmla="*/ 1236 w 1470"/>
                <a:gd name="T17" fmla="*/ 817 h 1001"/>
                <a:gd name="T18" fmla="*/ 1242 w 1470"/>
                <a:gd name="T19" fmla="*/ 748 h 1001"/>
                <a:gd name="T20" fmla="*/ 1277 w 1470"/>
                <a:gd name="T21" fmla="*/ 730 h 1001"/>
                <a:gd name="T22" fmla="*/ 1268 w 1470"/>
                <a:gd name="T23" fmla="*/ 694 h 1001"/>
                <a:gd name="T24" fmla="*/ 1236 w 1470"/>
                <a:gd name="T25" fmla="*/ 685 h 1001"/>
                <a:gd name="T26" fmla="*/ 1207 w 1470"/>
                <a:gd name="T27" fmla="*/ 633 h 1001"/>
                <a:gd name="T28" fmla="*/ 1208 w 1470"/>
                <a:gd name="T29" fmla="*/ 571 h 1001"/>
                <a:gd name="T30" fmla="*/ 1112 w 1470"/>
                <a:gd name="T31" fmla="*/ 561 h 1001"/>
                <a:gd name="T32" fmla="*/ 1036 w 1470"/>
                <a:gd name="T33" fmla="*/ 466 h 1001"/>
                <a:gd name="T34" fmla="*/ 944 w 1470"/>
                <a:gd name="T35" fmla="*/ 418 h 1001"/>
                <a:gd name="T36" fmla="*/ 942 w 1470"/>
                <a:gd name="T37" fmla="*/ 578 h 1001"/>
                <a:gd name="T38" fmla="*/ 782 w 1470"/>
                <a:gd name="T39" fmla="*/ 585 h 1001"/>
                <a:gd name="T40" fmla="*/ 747 w 1470"/>
                <a:gd name="T41" fmla="*/ 608 h 1001"/>
                <a:gd name="T42" fmla="*/ 741 w 1470"/>
                <a:gd name="T43" fmla="*/ 597 h 1001"/>
                <a:gd name="T44" fmla="*/ 771 w 1470"/>
                <a:gd name="T45" fmla="*/ 546 h 1001"/>
                <a:gd name="T46" fmla="*/ 783 w 1470"/>
                <a:gd name="T47" fmla="*/ 523 h 1001"/>
                <a:gd name="T48" fmla="*/ 775 w 1470"/>
                <a:gd name="T49" fmla="*/ 482 h 1001"/>
                <a:gd name="T50" fmla="*/ 775 w 1470"/>
                <a:gd name="T51" fmla="*/ 470 h 1001"/>
                <a:gd name="T52" fmla="*/ 784 w 1470"/>
                <a:gd name="T53" fmla="*/ 445 h 1001"/>
                <a:gd name="T54" fmla="*/ 775 w 1470"/>
                <a:gd name="T55" fmla="*/ 430 h 1001"/>
                <a:gd name="T56" fmla="*/ 761 w 1470"/>
                <a:gd name="T57" fmla="*/ 417 h 1001"/>
                <a:gd name="T58" fmla="*/ 671 w 1470"/>
                <a:gd name="T59" fmla="*/ 364 h 1001"/>
                <a:gd name="T60" fmla="*/ 653 w 1470"/>
                <a:gd name="T61" fmla="*/ 362 h 1001"/>
                <a:gd name="T62" fmla="*/ 650 w 1470"/>
                <a:gd name="T63" fmla="*/ 359 h 1001"/>
                <a:gd name="T64" fmla="*/ 638 w 1470"/>
                <a:gd name="T65" fmla="*/ 348 h 1001"/>
                <a:gd name="T66" fmla="*/ 630 w 1470"/>
                <a:gd name="T67" fmla="*/ 335 h 1001"/>
                <a:gd name="T68" fmla="*/ 628 w 1470"/>
                <a:gd name="T69" fmla="*/ 317 h 1001"/>
                <a:gd name="T70" fmla="*/ 623 w 1470"/>
                <a:gd name="T71" fmla="*/ 303 h 1001"/>
                <a:gd name="T72" fmla="*/ 616 w 1470"/>
                <a:gd name="T73" fmla="*/ 293 h 1001"/>
                <a:gd name="T74" fmla="*/ 606 w 1470"/>
                <a:gd name="T75" fmla="*/ 286 h 1001"/>
                <a:gd name="T76" fmla="*/ 568 w 1470"/>
                <a:gd name="T77" fmla="*/ 286 h 1001"/>
                <a:gd name="T78" fmla="*/ 559 w 1470"/>
                <a:gd name="T79" fmla="*/ 287 h 1001"/>
                <a:gd name="T80" fmla="*/ 555 w 1470"/>
                <a:gd name="T81" fmla="*/ 284 h 1001"/>
                <a:gd name="T82" fmla="*/ 545 w 1470"/>
                <a:gd name="T83" fmla="*/ 266 h 1001"/>
                <a:gd name="T84" fmla="*/ 525 w 1470"/>
                <a:gd name="T85" fmla="*/ 249 h 1001"/>
                <a:gd name="T86" fmla="*/ 482 w 1470"/>
                <a:gd name="T87" fmla="*/ 237 h 1001"/>
                <a:gd name="T88" fmla="*/ 479 w 1470"/>
                <a:gd name="T89" fmla="*/ 235 h 1001"/>
                <a:gd name="T90" fmla="*/ 384 w 1470"/>
                <a:gd name="T91" fmla="*/ 216 h 1001"/>
                <a:gd name="T92" fmla="*/ 358 w 1470"/>
                <a:gd name="T93" fmla="*/ 224 h 1001"/>
                <a:gd name="T94" fmla="*/ 335 w 1470"/>
                <a:gd name="T95" fmla="*/ 222 h 1001"/>
                <a:gd name="T96" fmla="*/ 306 w 1470"/>
                <a:gd name="T97" fmla="*/ 218 h 1001"/>
                <a:gd name="T98" fmla="*/ 293 w 1470"/>
                <a:gd name="T99" fmla="*/ 217 h 1001"/>
                <a:gd name="T100" fmla="*/ 142 w 1470"/>
                <a:gd name="T101" fmla="*/ 310 h 1001"/>
                <a:gd name="T102" fmla="*/ 38 w 1470"/>
                <a:gd name="T103" fmla="*/ 413 h 1001"/>
                <a:gd name="T104" fmla="*/ 9 w 1470"/>
                <a:gd name="T105" fmla="*/ 299 h 1001"/>
                <a:gd name="T106" fmla="*/ 1112 w 1470"/>
                <a:gd name="T107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70" h="1001">
                  <a:moveTo>
                    <a:pt x="1446" y="487"/>
                  </a:moveTo>
                  <a:lnTo>
                    <a:pt x="1446" y="487"/>
                  </a:lnTo>
                  <a:cubicBezTo>
                    <a:pt x="1440" y="499"/>
                    <a:pt x="1437" y="502"/>
                    <a:pt x="1436" y="516"/>
                  </a:cubicBezTo>
                  <a:lnTo>
                    <a:pt x="1436" y="516"/>
                  </a:lnTo>
                  <a:cubicBezTo>
                    <a:pt x="1436" y="525"/>
                    <a:pt x="1437" y="537"/>
                    <a:pt x="1420" y="535"/>
                  </a:cubicBezTo>
                  <a:lnTo>
                    <a:pt x="1420" y="535"/>
                  </a:lnTo>
                  <a:cubicBezTo>
                    <a:pt x="1420" y="531"/>
                    <a:pt x="1418" y="530"/>
                    <a:pt x="1416" y="528"/>
                  </a:cubicBezTo>
                  <a:lnTo>
                    <a:pt x="1416" y="528"/>
                  </a:lnTo>
                  <a:cubicBezTo>
                    <a:pt x="1408" y="530"/>
                    <a:pt x="1408" y="539"/>
                    <a:pt x="1405" y="546"/>
                  </a:cubicBezTo>
                  <a:lnTo>
                    <a:pt x="1405" y="546"/>
                  </a:lnTo>
                  <a:cubicBezTo>
                    <a:pt x="1401" y="555"/>
                    <a:pt x="1402" y="556"/>
                    <a:pt x="1396" y="563"/>
                  </a:cubicBezTo>
                  <a:lnTo>
                    <a:pt x="1396" y="563"/>
                  </a:lnTo>
                  <a:cubicBezTo>
                    <a:pt x="1391" y="570"/>
                    <a:pt x="1386" y="574"/>
                    <a:pt x="1382" y="582"/>
                  </a:cubicBezTo>
                  <a:lnTo>
                    <a:pt x="1382" y="582"/>
                  </a:lnTo>
                  <a:cubicBezTo>
                    <a:pt x="1378" y="589"/>
                    <a:pt x="1377" y="596"/>
                    <a:pt x="1368" y="596"/>
                  </a:cubicBezTo>
                  <a:lnTo>
                    <a:pt x="1368" y="596"/>
                  </a:lnTo>
                  <a:cubicBezTo>
                    <a:pt x="1362" y="586"/>
                    <a:pt x="1370" y="573"/>
                    <a:pt x="1359" y="567"/>
                  </a:cubicBezTo>
                  <a:lnTo>
                    <a:pt x="1359" y="567"/>
                  </a:lnTo>
                  <a:cubicBezTo>
                    <a:pt x="1344" y="559"/>
                    <a:pt x="1335" y="580"/>
                    <a:pt x="1335" y="591"/>
                  </a:cubicBezTo>
                  <a:lnTo>
                    <a:pt x="1335" y="591"/>
                  </a:lnTo>
                  <a:cubicBezTo>
                    <a:pt x="1334" y="606"/>
                    <a:pt x="1340" y="611"/>
                    <a:pt x="1352" y="620"/>
                  </a:cubicBezTo>
                  <a:lnTo>
                    <a:pt x="1352" y="620"/>
                  </a:lnTo>
                  <a:cubicBezTo>
                    <a:pt x="1359" y="626"/>
                    <a:pt x="1366" y="639"/>
                    <a:pt x="1374" y="642"/>
                  </a:cubicBezTo>
                  <a:lnTo>
                    <a:pt x="1374" y="642"/>
                  </a:lnTo>
                  <a:cubicBezTo>
                    <a:pt x="1383" y="632"/>
                    <a:pt x="1379" y="615"/>
                    <a:pt x="1388" y="606"/>
                  </a:cubicBezTo>
                  <a:lnTo>
                    <a:pt x="1388" y="606"/>
                  </a:lnTo>
                  <a:cubicBezTo>
                    <a:pt x="1400" y="594"/>
                    <a:pt x="1409" y="607"/>
                    <a:pt x="1411" y="619"/>
                  </a:cubicBezTo>
                  <a:lnTo>
                    <a:pt x="1411" y="619"/>
                  </a:lnTo>
                  <a:cubicBezTo>
                    <a:pt x="1416" y="646"/>
                    <a:pt x="1389" y="654"/>
                    <a:pt x="1374" y="672"/>
                  </a:cubicBezTo>
                  <a:lnTo>
                    <a:pt x="1374" y="672"/>
                  </a:lnTo>
                  <a:cubicBezTo>
                    <a:pt x="1351" y="700"/>
                    <a:pt x="1372" y="716"/>
                    <a:pt x="1362" y="746"/>
                  </a:cubicBezTo>
                  <a:lnTo>
                    <a:pt x="1362" y="746"/>
                  </a:lnTo>
                  <a:cubicBezTo>
                    <a:pt x="1356" y="766"/>
                    <a:pt x="1335" y="788"/>
                    <a:pt x="1316" y="794"/>
                  </a:cubicBezTo>
                  <a:lnTo>
                    <a:pt x="1316" y="794"/>
                  </a:lnTo>
                  <a:cubicBezTo>
                    <a:pt x="1276" y="808"/>
                    <a:pt x="1329" y="833"/>
                    <a:pt x="1325" y="856"/>
                  </a:cubicBezTo>
                  <a:lnTo>
                    <a:pt x="1325" y="856"/>
                  </a:lnTo>
                  <a:cubicBezTo>
                    <a:pt x="1303" y="843"/>
                    <a:pt x="1284" y="856"/>
                    <a:pt x="1290" y="882"/>
                  </a:cubicBezTo>
                  <a:lnTo>
                    <a:pt x="1290" y="882"/>
                  </a:lnTo>
                  <a:cubicBezTo>
                    <a:pt x="1293" y="893"/>
                    <a:pt x="1301" y="903"/>
                    <a:pt x="1303" y="914"/>
                  </a:cubicBezTo>
                  <a:lnTo>
                    <a:pt x="1303" y="914"/>
                  </a:lnTo>
                  <a:cubicBezTo>
                    <a:pt x="1305" y="927"/>
                    <a:pt x="1300" y="938"/>
                    <a:pt x="1296" y="949"/>
                  </a:cubicBezTo>
                  <a:lnTo>
                    <a:pt x="1296" y="949"/>
                  </a:lnTo>
                  <a:cubicBezTo>
                    <a:pt x="1290" y="966"/>
                    <a:pt x="1283" y="1000"/>
                    <a:pt x="1258" y="994"/>
                  </a:cubicBezTo>
                  <a:lnTo>
                    <a:pt x="1258" y="994"/>
                  </a:lnTo>
                  <a:cubicBezTo>
                    <a:pt x="1230" y="988"/>
                    <a:pt x="1245" y="954"/>
                    <a:pt x="1245" y="936"/>
                  </a:cubicBezTo>
                  <a:lnTo>
                    <a:pt x="1245" y="936"/>
                  </a:lnTo>
                  <a:cubicBezTo>
                    <a:pt x="1244" y="914"/>
                    <a:pt x="1227" y="893"/>
                    <a:pt x="1219" y="873"/>
                  </a:cubicBezTo>
                  <a:lnTo>
                    <a:pt x="1219" y="873"/>
                  </a:lnTo>
                  <a:cubicBezTo>
                    <a:pt x="1233" y="881"/>
                    <a:pt x="1239" y="870"/>
                    <a:pt x="1233" y="859"/>
                  </a:cubicBezTo>
                  <a:lnTo>
                    <a:pt x="1233" y="859"/>
                  </a:lnTo>
                  <a:cubicBezTo>
                    <a:pt x="1228" y="850"/>
                    <a:pt x="1216" y="849"/>
                    <a:pt x="1225" y="838"/>
                  </a:cubicBezTo>
                  <a:lnTo>
                    <a:pt x="1225" y="838"/>
                  </a:lnTo>
                  <a:cubicBezTo>
                    <a:pt x="1233" y="826"/>
                    <a:pt x="1241" y="835"/>
                    <a:pt x="1236" y="817"/>
                  </a:cubicBezTo>
                  <a:lnTo>
                    <a:pt x="1236" y="817"/>
                  </a:lnTo>
                  <a:cubicBezTo>
                    <a:pt x="1234" y="808"/>
                    <a:pt x="1223" y="798"/>
                    <a:pt x="1224" y="788"/>
                  </a:cubicBezTo>
                  <a:lnTo>
                    <a:pt x="1224" y="788"/>
                  </a:lnTo>
                  <a:cubicBezTo>
                    <a:pt x="1226" y="772"/>
                    <a:pt x="1241" y="785"/>
                    <a:pt x="1241" y="769"/>
                  </a:cubicBezTo>
                  <a:lnTo>
                    <a:pt x="1241" y="769"/>
                  </a:lnTo>
                  <a:cubicBezTo>
                    <a:pt x="1240" y="755"/>
                    <a:pt x="1221" y="756"/>
                    <a:pt x="1242" y="748"/>
                  </a:cubicBezTo>
                  <a:lnTo>
                    <a:pt x="1242" y="748"/>
                  </a:lnTo>
                  <a:cubicBezTo>
                    <a:pt x="1246" y="747"/>
                    <a:pt x="1249" y="751"/>
                    <a:pt x="1255" y="747"/>
                  </a:cubicBezTo>
                  <a:lnTo>
                    <a:pt x="1255" y="747"/>
                  </a:lnTo>
                  <a:cubicBezTo>
                    <a:pt x="1259" y="744"/>
                    <a:pt x="1257" y="736"/>
                    <a:pt x="1260" y="733"/>
                  </a:cubicBezTo>
                  <a:lnTo>
                    <a:pt x="1260" y="733"/>
                  </a:lnTo>
                  <a:cubicBezTo>
                    <a:pt x="1264" y="730"/>
                    <a:pt x="1272" y="733"/>
                    <a:pt x="1277" y="730"/>
                  </a:cubicBezTo>
                  <a:lnTo>
                    <a:pt x="1277" y="730"/>
                  </a:lnTo>
                  <a:cubicBezTo>
                    <a:pt x="1282" y="727"/>
                    <a:pt x="1280" y="721"/>
                    <a:pt x="1284" y="717"/>
                  </a:cubicBezTo>
                  <a:lnTo>
                    <a:pt x="1284" y="717"/>
                  </a:lnTo>
                  <a:cubicBezTo>
                    <a:pt x="1291" y="711"/>
                    <a:pt x="1315" y="708"/>
                    <a:pt x="1309" y="694"/>
                  </a:cubicBezTo>
                  <a:lnTo>
                    <a:pt x="1309" y="694"/>
                  </a:lnTo>
                  <a:cubicBezTo>
                    <a:pt x="1302" y="681"/>
                    <a:pt x="1278" y="695"/>
                    <a:pt x="1268" y="694"/>
                  </a:cubicBezTo>
                  <a:lnTo>
                    <a:pt x="1268" y="694"/>
                  </a:lnTo>
                  <a:cubicBezTo>
                    <a:pt x="1267" y="687"/>
                    <a:pt x="1271" y="681"/>
                    <a:pt x="1272" y="674"/>
                  </a:cubicBezTo>
                  <a:lnTo>
                    <a:pt x="1272" y="674"/>
                  </a:lnTo>
                  <a:cubicBezTo>
                    <a:pt x="1264" y="673"/>
                    <a:pt x="1251" y="676"/>
                    <a:pt x="1249" y="685"/>
                  </a:cubicBezTo>
                  <a:lnTo>
                    <a:pt x="1249" y="685"/>
                  </a:lnTo>
                  <a:cubicBezTo>
                    <a:pt x="1245" y="685"/>
                    <a:pt x="1239" y="685"/>
                    <a:pt x="1236" y="685"/>
                  </a:cubicBezTo>
                  <a:lnTo>
                    <a:pt x="1236" y="685"/>
                  </a:lnTo>
                  <a:cubicBezTo>
                    <a:pt x="1237" y="677"/>
                    <a:pt x="1231" y="675"/>
                    <a:pt x="1231" y="668"/>
                  </a:cubicBezTo>
                  <a:lnTo>
                    <a:pt x="1231" y="668"/>
                  </a:lnTo>
                  <a:cubicBezTo>
                    <a:pt x="1229" y="662"/>
                    <a:pt x="1233" y="654"/>
                    <a:pt x="1232" y="650"/>
                  </a:cubicBezTo>
                  <a:lnTo>
                    <a:pt x="1232" y="650"/>
                  </a:lnTo>
                  <a:cubicBezTo>
                    <a:pt x="1229" y="638"/>
                    <a:pt x="1219" y="632"/>
                    <a:pt x="1207" y="633"/>
                  </a:cubicBezTo>
                  <a:lnTo>
                    <a:pt x="1207" y="633"/>
                  </a:lnTo>
                  <a:cubicBezTo>
                    <a:pt x="1205" y="620"/>
                    <a:pt x="1215" y="609"/>
                    <a:pt x="1212" y="596"/>
                  </a:cubicBezTo>
                  <a:lnTo>
                    <a:pt x="1212" y="596"/>
                  </a:lnTo>
                  <a:cubicBezTo>
                    <a:pt x="1205" y="595"/>
                    <a:pt x="1199" y="597"/>
                    <a:pt x="1192" y="597"/>
                  </a:cubicBezTo>
                  <a:lnTo>
                    <a:pt x="1192" y="597"/>
                  </a:lnTo>
                  <a:cubicBezTo>
                    <a:pt x="1188" y="580"/>
                    <a:pt x="1204" y="583"/>
                    <a:pt x="1208" y="571"/>
                  </a:cubicBezTo>
                  <a:lnTo>
                    <a:pt x="1208" y="571"/>
                  </a:lnTo>
                  <a:cubicBezTo>
                    <a:pt x="1210" y="562"/>
                    <a:pt x="1199" y="543"/>
                    <a:pt x="1199" y="534"/>
                  </a:cubicBezTo>
                  <a:lnTo>
                    <a:pt x="1199" y="534"/>
                  </a:lnTo>
                  <a:cubicBezTo>
                    <a:pt x="1197" y="520"/>
                    <a:pt x="1199" y="518"/>
                    <a:pt x="1181" y="512"/>
                  </a:cubicBezTo>
                  <a:lnTo>
                    <a:pt x="1181" y="512"/>
                  </a:lnTo>
                  <a:cubicBezTo>
                    <a:pt x="1118" y="491"/>
                    <a:pt x="1174" y="582"/>
                    <a:pt x="1112" y="561"/>
                  </a:cubicBezTo>
                  <a:lnTo>
                    <a:pt x="1112" y="561"/>
                  </a:lnTo>
                  <a:cubicBezTo>
                    <a:pt x="1091" y="554"/>
                    <a:pt x="1088" y="540"/>
                    <a:pt x="1082" y="522"/>
                  </a:cubicBezTo>
                  <a:lnTo>
                    <a:pt x="1082" y="522"/>
                  </a:lnTo>
                  <a:cubicBezTo>
                    <a:pt x="1076" y="509"/>
                    <a:pt x="1077" y="498"/>
                    <a:pt x="1066" y="486"/>
                  </a:cubicBezTo>
                  <a:lnTo>
                    <a:pt x="1066" y="486"/>
                  </a:lnTo>
                  <a:cubicBezTo>
                    <a:pt x="1057" y="478"/>
                    <a:pt x="1043" y="477"/>
                    <a:pt x="1036" y="466"/>
                  </a:cubicBezTo>
                  <a:lnTo>
                    <a:pt x="1036" y="466"/>
                  </a:lnTo>
                  <a:cubicBezTo>
                    <a:pt x="1027" y="453"/>
                    <a:pt x="1030" y="434"/>
                    <a:pt x="1028" y="419"/>
                  </a:cubicBezTo>
                  <a:lnTo>
                    <a:pt x="1028" y="419"/>
                  </a:lnTo>
                  <a:cubicBezTo>
                    <a:pt x="1025" y="394"/>
                    <a:pt x="1013" y="349"/>
                    <a:pt x="985" y="342"/>
                  </a:cubicBezTo>
                  <a:lnTo>
                    <a:pt x="985" y="342"/>
                  </a:lnTo>
                  <a:cubicBezTo>
                    <a:pt x="937" y="329"/>
                    <a:pt x="926" y="387"/>
                    <a:pt x="944" y="418"/>
                  </a:cubicBezTo>
                  <a:lnTo>
                    <a:pt x="944" y="418"/>
                  </a:lnTo>
                  <a:cubicBezTo>
                    <a:pt x="972" y="470"/>
                    <a:pt x="996" y="525"/>
                    <a:pt x="1025" y="578"/>
                  </a:cubicBezTo>
                  <a:lnTo>
                    <a:pt x="1025" y="578"/>
                  </a:lnTo>
                  <a:cubicBezTo>
                    <a:pt x="1039" y="604"/>
                    <a:pt x="1056" y="633"/>
                    <a:pt x="1009" y="638"/>
                  </a:cubicBezTo>
                  <a:lnTo>
                    <a:pt x="1009" y="638"/>
                  </a:lnTo>
                  <a:cubicBezTo>
                    <a:pt x="962" y="642"/>
                    <a:pt x="975" y="589"/>
                    <a:pt x="942" y="578"/>
                  </a:cubicBezTo>
                  <a:lnTo>
                    <a:pt x="942" y="578"/>
                  </a:lnTo>
                  <a:cubicBezTo>
                    <a:pt x="921" y="571"/>
                    <a:pt x="915" y="592"/>
                    <a:pt x="898" y="596"/>
                  </a:cubicBezTo>
                  <a:lnTo>
                    <a:pt x="898" y="596"/>
                  </a:lnTo>
                  <a:cubicBezTo>
                    <a:pt x="879" y="601"/>
                    <a:pt x="883" y="593"/>
                    <a:pt x="866" y="588"/>
                  </a:cubicBezTo>
                  <a:lnTo>
                    <a:pt x="866" y="588"/>
                  </a:lnTo>
                  <a:cubicBezTo>
                    <a:pt x="837" y="580"/>
                    <a:pt x="810" y="601"/>
                    <a:pt x="782" y="585"/>
                  </a:cubicBezTo>
                  <a:lnTo>
                    <a:pt x="782" y="585"/>
                  </a:lnTo>
                  <a:cubicBezTo>
                    <a:pt x="779" y="595"/>
                    <a:pt x="781" y="606"/>
                    <a:pt x="785" y="616"/>
                  </a:cubicBezTo>
                  <a:lnTo>
                    <a:pt x="785" y="616"/>
                  </a:lnTo>
                  <a:cubicBezTo>
                    <a:pt x="780" y="614"/>
                    <a:pt x="774" y="614"/>
                    <a:pt x="768" y="614"/>
                  </a:cubicBezTo>
                  <a:lnTo>
                    <a:pt x="768" y="614"/>
                  </a:lnTo>
                  <a:cubicBezTo>
                    <a:pt x="760" y="614"/>
                    <a:pt x="752" y="613"/>
                    <a:pt x="747" y="608"/>
                  </a:cubicBezTo>
                  <a:lnTo>
                    <a:pt x="747" y="608"/>
                  </a:lnTo>
                  <a:cubicBezTo>
                    <a:pt x="746" y="607"/>
                    <a:pt x="745" y="607"/>
                    <a:pt x="745" y="606"/>
                  </a:cubicBezTo>
                  <a:lnTo>
                    <a:pt x="745" y="606"/>
                  </a:lnTo>
                  <a:lnTo>
                    <a:pt x="745" y="606"/>
                  </a:lnTo>
                  <a:cubicBezTo>
                    <a:pt x="744" y="605"/>
                    <a:pt x="744" y="604"/>
                    <a:pt x="744" y="604"/>
                  </a:cubicBezTo>
                  <a:lnTo>
                    <a:pt x="744" y="604"/>
                  </a:lnTo>
                  <a:cubicBezTo>
                    <a:pt x="743" y="602"/>
                    <a:pt x="742" y="600"/>
                    <a:pt x="741" y="597"/>
                  </a:cubicBezTo>
                  <a:lnTo>
                    <a:pt x="741" y="597"/>
                  </a:lnTo>
                  <a:cubicBezTo>
                    <a:pt x="741" y="596"/>
                    <a:pt x="741" y="594"/>
                    <a:pt x="741" y="592"/>
                  </a:cubicBezTo>
                  <a:lnTo>
                    <a:pt x="741" y="592"/>
                  </a:lnTo>
                  <a:cubicBezTo>
                    <a:pt x="743" y="577"/>
                    <a:pt x="760" y="556"/>
                    <a:pt x="768" y="548"/>
                  </a:cubicBezTo>
                  <a:lnTo>
                    <a:pt x="768" y="548"/>
                  </a:lnTo>
                  <a:cubicBezTo>
                    <a:pt x="769" y="547"/>
                    <a:pt x="770" y="546"/>
                    <a:pt x="771" y="546"/>
                  </a:cubicBezTo>
                  <a:lnTo>
                    <a:pt x="771" y="546"/>
                  </a:lnTo>
                  <a:cubicBezTo>
                    <a:pt x="773" y="544"/>
                    <a:pt x="774" y="542"/>
                    <a:pt x="776" y="540"/>
                  </a:cubicBezTo>
                  <a:lnTo>
                    <a:pt x="776" y="540"/>
                  </a:lnTo>
                  <a:cubicBezTo>
                    <a:pt x="779" y="538"/>
                    <a:pt x="782" y="534"/>
                    <a:pt x="783" y="530"/>
                  </a:cubicBezTo>
                  <a:lnTo>
                    <a:pt x="783" y="530"/>
                  </a:lnTo>
                  <a:cubicBezTo>
                    <a:pt x="784" y="528"/>
                    <a:pt x="784" y="526"/>
                    <a:pt x="783" y="523"/>
                  </a:cubicBezTo>
                  <a:lnTo>
                    <a:pt x="777" y="495"/>
                  </a:lnTo>
                  <a:lnTo>
                    <a:pt x="777" y="495"/>
                  </a:lnTo>
                  <a:cubicBezTo>
                    <a:pt x="777" y="492"/>
                    <a:pt x="777" y="489"/>
                    <a:pt x="776" y="487"/>
                  </a:cubicBezTo>
                  <a:lnTo>
                    <a:pt x="776" y="487"/>
                  </a:lnTo>
                  <a:cubicBezTo>
                    <a:pt x="775" y="485"/>
                    <a:pt x="775" y="483"/>
                    <a:pt x="775" y="482"/>
                  </a:cubicBezTo>
                  <a:lnTo>
                    <a:pt x="775" y="482"/>
                  </a:lnTo>
                  <a:lnTo>
                    <a:pt x="775" y="482"/>
                  </a:lnTo>
                  <a:cubicBezTo>
                    <a:pt x="775" y="479"/>
                    <a:pt x="774" y="477"/>
                    <a:pt x="774" y="475"/>
                  </a:cubicBezTo>
                  <a:lnTo>
                    <a:pt x="774" y="475"/>
                  </a:lnTo>
                  <a:cubicBezTo>
                    <a:pt x="774" y="474"/>
                    <a:pt x="774" y="473"/>
                    <a:pt x="774" y="473"/>
                  </a:cubicBezTo>
                  <a:lnTo>
                    <a:pt x="774" y="473"/>
                  </a:lnTo>
                  <a:cubicBezTo>
                    <a:pt x="774" y="472"/>
                    <a:pt x="774" y="471"/>
                    <a:pt x="775" y="470"/>
                  </a:cubicBezTo>
                  <a:lnTo>
                    <a:pt x="775" y="470"/>
                  </a:lnTo>
                  <a:cubicBezTo>
                    <a:pt x="775" y="470"/>
                    <a:pt x="775" y="469"/>
                    <a:pt x="775" y="468"/>
                  </a:cubicBezTo>
                  <a:lnTo>
                    <a:pt x="775" y="468"/>
                  </a:lnTo>
                  <a:cubicBezTo>
                    <a:pt x="775" y="466"/>
                    <a:pt x="776" y="464"/>
                    <a:pt x="777" y="462"/>
                  </a:cubicBezTo>
                  <a:lnTo>
                    <a:pt x="777" y="462"/>
                  </a:lnTo>
                  <a:cubicBezTo>
                    <a:pt x="782" y="455"/>
                    <a:pt x="785" y="452"/>
                    <a:pt x="784" y="445"/>
                  </a:cubicBezTo>
                  <a:lnTo>
                    <a:pt x="784" y="445"/>
                  </a:lnTo>
                  <a:cubicBezTo>
                    <a:pt x="784" y="443"/>
                    <a:pt x="783" y="440"/>
                    <a:pt x="781" y="438"/>
                  </a:cubicBezTo>
                  <a:lnTo>
                    <a:pt x="781" y="438"/>
                  </a:lnTo>
                  <a:cubicBezTo>
                    <a:pt x="780" y="435"/>
                    <a:pt x="778" y="432"/>
                    <a:pt x="775" y="430"/>
                  </a:cubicBezTo>
                  <a:lnTo>
                    <a:pt x="775" y="430"/>
                  </a:lnTo>
                  <a:lnTo>
                    <a:pt x="775" y="430"/>
                  </a:lnTo>
                  <a:cubicBezTo>
                    <a:pt x="774" y="429"/>
                    <a:pt x="774" y="428"/>
                    <a:pt x="773" y="427"/>
                  </a:cubicBezTo>
                  <a:lnTo>
                    <a:pt x="773" y="427"/>
                  </a:lnTo>
                  <a:cubicBezTo>
                    <a:pt x="772" y="427"/>
                    <a:pt x="771" y="426"/>
                    <a:pt x="771" y="425"/>
                  </a:cubicBezTo>
                  <a:lnTo>
                    <a:pt x="771" y="425"/>
                  </a:lnTo>
                  <a:cubicBezTo>
                    <a:pt x="768" y="422"/>
                    <a:pt x="764" y="419"/>
                    <a:pt x="761" y="417"/>
                  </a:cubicBezTo>
                  <a:lnTo>
                    <a:pt x="761" y="417"/>
                  </a:lnTo>
                  <a:cubicBezTo>
                    <a:pt x="759" y="415"/>
                    <a:pt x="757" y="414"/>
                    <a:pt x="754" y="413"/>
                  </a:cubicBezTo>
                  <a:lnTo>
                    <a:pt x="754" y="413"/>
                  </a:lnTo>
                  <a:cubicBezTo>
                    <a:pt x="745" y="409"/>
                    <a:pt x="735" y="407"/>
                    <a:pt x="726" y="402"/>
                  </a:cubicBezTo>
                  <a:lnTo>
                    <a:pt x="726" y="402"/>
                  </a:lnTo>
                  <a:cubicBezTo>
                    <a:pt x="711" y="390"/>
                    <a:pt x="692" y="365"/>
                    <a:pt x="671" y="364"/>
                  </a:cubicBezTo>
                  <a:lnTo>
                    <a:pt x="671" y="364"/>
                  </a:lnTo>
                  <a:cubicBezTo>
                    <a:pt x="668" y="364"/>
                    <a:pt x="662" y="365"/>
                    <a:pt x="656" y="364"/>
                  </a:cubicBezTo>
                  <a:lnTo>
                    <a:pt x="656" y="364"/>
                  </a:lnTo>
                  <a:cubicBezTo>
                    <a:pt x="656" y="364"/>
                    <a:pt x="655" y="363"/>
                    <a:pt x="654" y="363"/>
                  </a:cubicBezTo>
                  <a:lnTo>
                    <a:pt x="654" y="363"/>
                  </a:lnTo>
                  <a:cubicBezTo>
                    <a:pt x="654" y="362"/>
                    <a:pt x="654" y="362"/>
                    <a:pt x="653" y="362"/>
                  </a:cubicBezTo>
                  <a:lnTo>
                    <a:pt x="653" y="362"/>
                  </a:lnTo>
                  <a:cubicBezTo>
                    <a:pt x="653" y="362"/>
                    <a:pt x="653" y="361"/>
                    <a:pt x="652" y="361"/>
                  </a:cubicBezTo>
                  <a:lnTo>
                    <a:pt x="652" y="361"/>
                  </a:lnTo>
                  <a:cubicBezTo>
                    <a:pt x="652" y="361"/>
                    <a:pt x="652" y="361"/>
                    <a:pt x="651" y="360"/>
                  </a:cubicBezTo>
                  <a:lnTo>
                    <a:pt x="651" y="360"/>
                  </a:lnTo>
                  <a:cubicBezTo>
                    <a:pt x="651" y="360"/>
                    <a:pt x="650" y="360"/>
                    <a:pt x="650" y="359"/>
                  </a:cubicBezTo>
                  <a:lnTo>
                    <a:pt x="650" y="359"/>
                  </a:lnTo>
                  <a:cubicBezTo>
                    <a:pt x="649" y="358"/>
                    <a:pt x="647" y="356"/>
                    <a:pt x="645" y="355"/>
                  </a:cubicBezTo>
                  <a:lnTo>
                    <a:pt x="645" y="355"/>
                  </a:lnTo>
                  <a:cubicBezTo>
                    <a:pt x="644" y="354"/>
                    <a:pt x="643" y="353"/>
                    <a:pt x="642" y="352"/>
                  </a:cubicBezTo>
                  <a:lnTo>
                    <a:pt x="642" y="352"/>
                  </a:lnTo>
                  <a:cubicBezTo>
                    <a:pt x="640" y="351"/>
                    <a:pt x="639" y="349"/>
                    <a:pt x="638" y="348"/>
                  </a:cubicBezTo>
                  <a:lnTo>
                    <a:pt x="638" y="348"/>
                  </a:lnTo>
                  <a:lnTo>
                    <a:pt x="638" y="348"/>
                  </a:lnTo>
                  <a:cubicBezTo>
                    <a:pt x="637" y="347"/>
                    <a:pt x="636" y="346"/>
                    <a:pt x="636" y="345"/>
                  </a:cubicBezTo>
                  <a:lnTo>
                    <a:pt x="636" y="345"/>
                  </a:lnTo>
                  <a:lnTo>
                    <a:pt x="636" y="345"/>
                  </a:lnTo>
                  <a:cubicBezTo>
                    <a:pt x="633" y="342"/>
                    <a:pt x="632" y="339"/>
                    <a:pt x="630" y="335"/>
                  </a:cubicBezTo>
                  <a:lnTo>
                    <a:pt x="630" y="335"/>
                  </a:lnTo>
                  <a:cubicBezTo>
                    <a:pt x="630" y="333"/>
                    <a:pt x="630" y="330"/>
                    <a:pt x="629" y="327"/>
                  </a:cubicBezTo>
                  <a:lnTo>
                    <a:pt x="629" y="327"/>
                  </a:lnTo>
                  <a:cubicBezTo>
                    <a:pt x="629" y="327"/>
                    <a:pt x="629" y="325"/>
                    <a:pt x="629" y="324"/>
                  </a:cubicBezTo>
                  <a:lnTo>
                    <a:pt x="629" y="324"/>
                  </a:lnTo>
                  <a:cubicBezTo>
                    <a:pt x="629" y="322"/>
                    <a:pt x="628" y="319"/>
                    <a:pt x="628" y="318"/>
                  </a:cubicBezTo>
                  <a:lnTo>
                    <a:pt x="628" y="317"/>
                  </a:lnTo>
                  <a:lnTo>
                    <a:pt x="628" y="317"/>
                  </a:lnTo>
                  <a:cubicBezTo>
                    <a:pt x="627" y="315"/>
                    <a:pt x="626" y="312"/>
                    <a:pt x="626" y="309"/>
                  </a:cubicBezTo>
                  <a:lnTo>
                    <a:pt x="626" y="309"/>
                  </a:lnTo>
                  <a:cubicBezTo>
                    <a:pt x="625" y="308"/>
                    <a:pt x="625" y="308"/>
                    <a:pt x="624" y="307"/>
                  </a:cubicBezTo>
                  <a:lnTo>
                    <a:pt x="624" y="307"/>
                  </a:lnTo>
                  <a:cubicBezTo>
                    <a:pt x="624" y="305"/>
                    <a:pt x="623" y="304"/>
                    <a:pt x="623" y="303"/>
                  </a:cubicBezTo>
                  <a:lnTo>
                    <a:pt x="623" y="303"/>
                  </a:lnTo>
                  <a:lnTo>
                    <a:pt x="623" y="303"/>
                  </a:lnTo>
                  <a:cubicBezTo>
                    <a:pt x="622" y="301"/>
                    <a:pt x="621" y="299"/>
                    <a:pt x="620" y="298"/>
                  </a:cubicBezTo>
                  <a:lnTo>
                    <a:pt x="620" y="298"/>
                  </a:lnTo>
                  <a:lnTo>
                    <a:pt x="620" y="298"/>
                  </a:lnTo>
                  <a:cubicBezTo>
                    <a:pt x="619" y="296"/>
                    <a:pt x="618" y="294"/>
                    <a:pt x="616" y="293"/>
                  </a:cubicBezTo>
                  <a:lnTo>
                    <a:pt x="616" y="293"/>
                  </a:lnTo>
                  <a:cubicBezTo>
                    <a:pt x="615" y="292"/>
                    <a:pt x="615" y="291"/>
                    <a:pt x="614" y="291"/>
                  </a:cubicBezTo>
                  <a:lnTo>
                    <a:pt x="614" y="291"/>
                  </a:lnTo>
                  <a:lnTo>
                    <a:pt x="614" y="291"/>
                  </a:lnTo>
                  <a:lnTo>
                    <a:pt x="614" y="291"/>
                  </a:lnTo>
                  <a:cubicBezTo>
                    <a:pt x="612" y="288"/>
                    <a:pt x="609" y="287"/>
                    <a:pt x="606" y="286"/>
                  </a:cubicBezTo>
                  <a:lnTo>
                    <a:pt x="606" y="286"/>
                  </a:lnTo>
                  <a:lnTo>
                    <a:pt x="606" y="286"/>
                  </a:lnTo>
                  <a:lnTo>
                    <a:pt x="606" y="286"/>
                  </a:lnTo>
                  <a:cubicBezTo>
                    <a:pt x="605" y="285"/>
                    <a:pt x="603" y="284"/>
                    <a:pt x="600" y="284"/>
                  </a:cubicBezTo>
                  <a:lnTo>
                    <a:pt x="600" y="284"/>
                  </a:lnTo>
                  <a:cubicBezTo>
                    <a:pt x="589" y="280"/>
                    <a:pt x="580" y="284"/>
                    <a:pt x="568" y="286"/>
                  </a:cubicBezTo>
                  <a:lnTo>
                    <a:pt x="568" y="286"/>
                  </a:lnTo>
                  <a:cubicBezTo>
                    <a:pt x="568" y="286"/>
                    <a:pt x="567" y="286"/>
                    <a:pt x="566" y="286"/>
                  </a:cubicBezTo>
                  <a:lnTo>
                    <a:pt x="566" y="286"/>
                  </a:lnTo>
                  <a:cubicBezTo>
                    <a:pt x="565" y="286"/>
                    <a:pt x="564" y="287"/>
                    <a:pt x="563" y="287"/>
                  </a:cubicBezTo>
                  <a:lnTo>
                    <a:pt x="563" y="287"/>
                  </a:lnTo>
                  <a:cubicBezTo>
                    <a:pt x="562" y="287"/>
                    <a:pt x="560" y="287"/>
                    <a:pt x="559" y="287"/>
                  </a:cubicBezTo>
                  <a:lnTo>
                    <a:pt x="559" y="287"/>
                  </a:lnTo>
                  <a:lnTo>
                    <a:pt x="559" y="287"/>
                  </a:lnTo>
                  <a:cubicBezTo>
                    <a:pt x="558" y="286"/>
                    <a:pt x="557" y="286"/>
                    <a:pt x="557" y="286"/>
                  </a:cubicBezTo>
                  <a:lnTo>
                    <a:pt x="557" y="286"/>
                  </a:lnTo>
                  <a:lnTo>
                    <a:pt x="557" y="286"/>
                  </a:lnTo>
                  <a:cubicBezTo>
                    <a:pt x="556" y="285"/>
                    <a:pt x="555" y="285"/>
                    <a:pt x="555" y="284"/>
                  </a:cubicBezTo>
                  <a:lnTo>
                    <a:pt x="555" y="284"/>
                  </a:lnTo>
                  <a:cubicBezTo>
                    <a:pt x="553" y="282"/>
                    <a:pt x="552" y="278"/>
                    <a:pt x="549" y="272"/>
                  </a:cubicBezTo>
                  <a:lnTo>
                    <a:pt x="549" y="272"/>
                  </a:lnTo>
                  <a:cubicBezTo>
                    <a:pt x="549" y="271"/>
                    <a:pt x="548" y="271"/>
                    <a:pt x="548" y="270"/>
                  </a:cubicBezTo>
                  <a:lnTo>
                    <a:pt x="548" y="270"/>
                  </a:lnTo>
                  <a:cubicBezTo>
                    <a:pt x="547" y="268"/>
                    <a:pt x="546" y="267"/>
                    <a:pt x="545" y="266"/>
                  </a:cubicBezTo>
                  <a:lnTo>
                    <a:pt x="545" y="266"/>
                  </a:lnTo>
                  <a:cubicBezTo>
                    <a:pt x="543" y="263"/>
                    <a:pt x="541" y="261"/>
                    <a:pt x="539" y="259"/>
                  </a:cubicBezTo>
                  <a:lnTo>
                    <a:pt x="539" y="259"/>
                  </a:lnTo>
                  <a:cubicBezTo>
                    <a:pt x="538" y="258"/>
                    <a:pt x="538" y="258"/>
                    <a:pt x="537" y="257"/>
                  </a:cubicBezTo>
                  <a:lnTo>
                    <a:pt x="537" y="257"/>
                  </a:lnTo>
                  <a:cubicBezTo>
                    <a:pt x="533" y="254"/>
                    <a:pt x="529" y="251"/>
                    <a:pt x="525" y="249"/>
                  </a:cubicBezTo>
                  <a:lnTo>
                    <a:pt x="525" y="249"/>
                  </a:lnTo>
                  <a:cubicBezTo>
                    <a:pt x="522" y="247"/>
                    <a:pt x="518" y="246"/>
                    <a:pt x="515" y="246"/>
                  </a:cubicBezTo>
                  <a:lnTo>
                    <a:pt x="515" y="246"/>
                  </a:lnTo>
                  <a:lnTo>
                    <a:pt x="515" y="246"/>
                  </a:lnTo>
                  <a:lnTo>
                    <a:pt x="515" y="246"/>
                  </a:lnTo>
                  <a:cubicBezTo>
                    <a:pt x="507" y="244"/>
                    <a:pt x="491" y="241"/>
                    <a:pt x="482" y="237"/>
                  </a:cubicBezTo>
                  <a:lnTo>
                    <a:pt x="482" y="237"/>
                  </a:lnTo>
                  <a:lnTo>
                    <a:pt x="481" y="236"/>
                  </a:lnTo>
                  <a:lnTo>
                    <a:pt x="481" y="236"/>
                  </a:lnTo>
                  <a:lnTo>
                    <a:pt x="480" y="236"/>
                  </a:lnTo>
                  <a:lnTo>
                    <a:pt x="480" y="236"/>
                  </a:lnTo>
                  <a:cubicBezTo>
                    <a:pt x="479" y="235"/>
                    <a:pt x="479" y="235"/>
                    <a:pt x="479" y="235"/>
                  </a:cubicBezTo>
                  <a:lnTo>
                    <a:pt x="479" y="235"/>
                  </a:lnTo>
                  <a:cubicBezTo>
                    <a:pt x="470" y="229"/>
                    <a:pt x="463" y="222"/>
                    <a:pt x="452" y="217"/>
                  </a:cubicBezTo>
                  <a:lnTo>
                    <a:pt x="452" y="217"/>
                  </a:lnTo>
                  <a:cubicBezTo>
                    <a:pt x="441" y="212"/>
                    <a:pt x="432" y="212"/>
                    <a:pt x="419" y="212"/>
                  </a:cubicBezTo>
                  <a:lnTo>
                    <a:pt x="419" y="212"/>
                  </a:lnTo>
                  <a:cubicBezTo>
                    <a:pt x="407" y="212"/>
                    <a:pt x="395" y="212"/>
                    <a:pt x="384" y="216"/>
                  </a:cubicBezTo>
                  <a:lnTo>
                    <a:pt x="384" y="216"/>
                  </a:lnTo>
                  <a:cubicBezTo>
                    <a:pt x="378" y="217"/>
                    <a:pt x="374" y="220"/>
                    <a:pt x="370" y="223"/>
                  </a:cubicBezTo>
                  <a:lnTo>
                    <a:pt x="370" y="223"/>
                  </a:lnTo>
                  <a:cubicBezTo>
                    <a:pt x="368" y="223"/>
                    <a:pt x="367" y="223"/>
                    <a:pt x="366" y="223"/>
                  </a:cubicBezTo>
                  <a:lnTo>
                    <a:pt x="366" y="223"/>
                  </a:lnTo>
                  <a:cubicBezTo>
                    <a:pt x="363" y="223"/>
                    <a:pt x="361" y="224"/>
                    <a:pt x="358" y="224"/>
                  </a:cubicBezTo>
                  <a:lnTo>
                    <a:pt x="358" y="224"/>
                  </a:lnTo>
                  <a:cubicBezTo>
                    <a:pt x="357" y="224"/>
                    <a:pt x="355" y="224"/>
                    <a:pt x="353" y="224"/>
                  </a:cubicBezTo>
                  <a:lnTo>
                    <a:pt x="353" y="224"/>
                  </a:lnTo>
                  <a:cubicBezTo>
                    <a:pt x="348" y="223"/>
                    <a:pt x="345" y="223"/>
                    <a:pt x="340" y="223"/>
                  </a:cubicBezTo>
                  <a:lnTo>
                    <a:pt x="340" y="223"/>
                  </a:lnTo>
                  <a:cubicBezTo>
                    <a:pt x="338" y="223"/>
                    <a:pt x="337" y="222"/>
                    <a:pt x="335" y="222"/>
                  </a:cubicBezTo>
                  <a:lnTo>
                    <a:pt x="335" y="222"/>
                  </a:lnTo>
                  <a:cubicBezTo>
                    <a:pt x="332" y="222"/>
                    <a:pt x="328" y="222"/>
                    <a:pt x="326" y="221"/>
                  </a:cubicBezTo>
                  <a:lnTo>
                    <a:pt x="326" y="221"/>
                  </a:lnTo>
                  <a:cubicBezTo>
                    <a:pt x="320" y="220"/>
                    <a:pt x="315" y="220"/>
                    <a:pt x="310" y="219"/>
                  </a:cubicBezTo>
                  <a:lnTo>
                    <a:pt x="310" y="219"/>
                  </a:lnTo>
                  <a:cubicBezTo>
                    <a:pt x="308" y="218"/>
                    <a:pt x="307" y="218"/>
                    <a:pt x="306" y="218"/>
                  </a:cubicBezTo>
                  <a:lnTo>
                    <a:pt x="306" y="218"/>
                  </a:lnTo>
                  <a:cubicBezTo>
                    <a:pt x="305" y="218"/>
                    <a:pt x="303" y="218"/>
                    <a:pt x="301" y="218"/>
                  </a:cubicBezTo>
                  <a:lnTo>
                    <a:pt x="301" y="218"/>
                  </a:lnTo>
                  <a:cubicBezTo>
                    <a:pt x="299" y="217"/>
                    <a:pt x="298" y="217"/>
                    <a:pt x="296" y="217"/>
                  </a:cubicBezTo>
                  <a:lnTo>
                    <a:pt x="296" y="217"/>
                  </a:lnTo>
                  <a:cubicBezTo>
                    <a:pt x="295" y="217"/>
                    <a:pt x="293" y="217"/>
                    <a:pt x="293" y="217"/>
                  </a:cubicBezTo>
                  <a:lnTo>
                    <a:pt x="293" y="217"/>
                  </a:lnTo>
                  <a:cubicBezTo>
                    <a:pt x="257" y="216"/>
                    <a:pt x="229" y="226"/>
                    <a:pt x="202" y="244"/>
                  </a:cubicBezTo>
                  <a:lnTo>
                    <a:pt x="202" y="244"/>
                  </a:lnTo>
                  <a:cubicBezTo>
                    <a:pt x="188" y="253"/>
                    <a:pt x="174" y="258"/>
                    <a:pt x="163" y="270"/>
                  </a:cubicBezTo>
                  <a:lnTo>
                    <a:pt x="163" y="270"/>
                  </a:lnTo>
                  <a:cubicBezTo>
                    <a:pt x="151" y="283"/>
                    <a:pt x="150" y="296"/>
                    <a:pt x="142" y="310"/>
                  </a:cubicBezTo>
                  <a:lnTo>
                    <a:pt x="142" y="310"/>
                  </a:lnTo>
                  <a:cubicBezTo>
                    <a:pt x="125" y="338"/>
                    <a:pt x="93" y="308"/>
                    <a:pt x="74" y="339"/>
                  </a:cubicBezTo>
                  <a:lnTo>
                    <a:pt x="74" y="339"/>
                  </a:lnTo>
                  <a:cubicBezTo>
                    <a:pt x="66" y="352"/>
                    <a:pt x="70" y="369"/>
                    <a:pt x="64" y="382"/>
                  </a:cubicBezTo>
                  <a:lnTo>
                    <a:pt x="64" y="382"/>
                  </a:lnTo>
                  <a:cubicBezTo>
                    <a:pt x="57" y="398"/>
                    <a:pt x="48" y="402"/>
                    <a:pt x="38" y="413"/>
                  </a:cubicBezTo>
                  <a:lnTo>
                    <a:pt x="38" y="413"/>
                  </a:lnTo>
                  <a:cubicBezTo>
                    <a:pt x="38" y="419"/>
                    <a:pt x="28" y="420"/>
                    <a:pt x="24" y="422"/>
                  </a:cubicBezTo>
                  <a:lnTo>
                    <a:pt x="24" y="422"/>
                  </a:lnTo>
                  <a:cubicBezTo>
                    <a:pt x="24" y="405"/>
                    <a:pt x="18" y="387"/>
                    <a:pt x="17" y="369"/>
                  </a:cubicBezTo>
                  <a:lnTo>
                    <a:pt x="17" y="369"/>
                  </a:lnTo>
                  <a:cubicBezTo>
                    <a:pt x="13" y="347"/>
                    <a:pt x="11" y="324"/>
                    <a:pt x="9" y="299"/>
                  </a:cubicBezTo>
                  <a:lnTo>
                    <a:pt x="9" y="299"/>
                  </a:lnTo>
                  <a:cubicBezTo>
                    <a:pt x="7" y="276"/>
                    <a:pt x="5" y="253"/>
                    <a:pt x="4" y="233"/>
                  </a:cubicBezTo>
                  <a:lnTo>
                    <a:pt x="4" y="233"/>
                  </a:lnTo>
                  <a:cubicBezTo>
                    <a:pt x="2" y="222"/>
                    <a:pt x="1" y="212"/>
                    <a:pt x="0" y="201"/>
                  </a:cubicBezTo>
                  <a:lnTo>
                    <a:pt x="1035" y="14"/>
                  </a:lnTo>
                  <a:lnTo>
                    <a:pt x="1112" y="0"/>
                  </a:lnTo>
                  <a:lnTo>
                    <a:pt x="1199" y="396"/>
                  </a:lnTo>
                  <a:lnTo>
                    <a:pt x="1399" y="336"/>
                  </a:lnTo>
                  <a:lnTo>
                    <a:pt x="1399" y="336"/>
                  </a:lnTo>
                  <a:cubicBezTo>
                    <a:pt x="1414" y="379"/>
                    <a:pt x="1469" y="439"/>
                    <a:pt x="1446" y="487"/>
                  </a:cubicBezTo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4" name="Freeform 78">
              <a:extLst>
                <a:ext uri="{FF2B5EF4-FFF2-40B4-BE49-F238E27FC236}">
                  <a16:creationId xmlns:a16="http://schemas.microsoft.com/office/drawing/2014/main" id="{52DA170B-770B-7F49-A464-B821C2613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4830" y="3686788"/>
              <a:ext cx="365799" cy="728717"/>
            </a:xfrm>
            <a:custGeom>
              <a:avLst/>
              <a:gdLst>
                <a:gd name="T0" fmla="*/ 461 w 560"/>
                <a:gd name="T1" fmla="*/ 721 h 1114"/>
                <a:gd name="T2" fmla="*/ 443 w 560"/>
                <a:gd name="T3" fmla="*/ 673 h 1114"/>
                <a:gd name="T4" fmla="*/ 408 w 560"/>
                <a:gd name="T5" fmla="*/ 653 h 1114"/>
                <a:gd name="T6" fmla="*/ 395 w 560"/>
                <a:gd name="T7" fmla="*/ 633 h 1114"/>
                <a:gd name="T8" fmla="*/ 393 w 560"/>
                <a:gd name="T9" fmla="*/ 610 h 1114"/>
                <a:gd name="T10" fmla="*/ 385 w 560"/>
                <a:gd name="T11" fmla="*/ 590 h 1114"/>
                <a:gd name="T12" fmla="*/ 219 w 560"/>
                <a:gd name="T13" fmla="*/ 0 h 1114"/>
                <a:gd name="T14" fmla="*/ 191 w 560"/>
                <a:gd name="T15" fmla="*/ 16 h 1114"/>
                <a:gd name="T16" fmla="*/ 173 w 560"/>
                <a:gd name="T17" fmla="*/ 14 h 1114"/>
                <a:gd name="T18" fmla="*/ 159 w 560"/>
                <a:gd name="T19" fmla="*/ 31 h 1114"/>
                <a:gd name="T20" fmla="*/ 129 w 560"/>
                <a:gd name="T21" fmla="*/ 46 h 1114"/>
                <a:gd name="T22" fmla="*/ 120 w 560"/>
                <a:gd name="T23" fmla="*/ 115 h 1114"/>
                <a:gd name="T24" fmla="*/ 82 w 560"/>
                <a:gd name="T25" fmla="*/ 152 h 1114"/>
                <a:gd name="T26" fmla="*/ 82 w 560"/>
                <a:gd name="T27" fmla="*/ 167 h 1114"/>
                <a:gd name="T28" fmla="*/ 100 w 560"/>
                <a:gd name="T29" fmla="*/ 201 h 1114"/>
                <a:gd name="T30" fmla="*/ 100 w 560"/>
                <a:gd name="T31" fmla="*/ 222 h 1114"/>
                <a:gd name="T32" fmla="*/ 91 w 560"/>
                <a:gd name="T33" fmla="*/ 241 h 1114"/>
                <a:gd name="T34" fmla="*/ 91 w 560"/>
                <a:gd name="T35" fmla="*/ 279 h 1114"/>
                <a:gd name="T36" fmla="*/ 97 w 560"/>
                <a:gd name="T37" fmla="*/ 298 h 1114"/>
                <a:gd name="T38" fmla="*/ 97 w 560"/>
                <a:gd name="T39" fmla="*/ 319 h 1114"/>
                <a:gd name="T40" fmla="*/ 43 w 560"/>
                <a:gd name="T41" fmla="*/ 435 h 1114"/>
                <a:gd name="T42" fmla="*/ 9 w 560"/>
                <a:gd name="T43" fmla="*/ 461 h 1114"/>
                <a:gd name="T44" fmla="*/ 13 w 560"/>
                <a:gd name="T45" fmla="*/ 515 h 1114"/>
                <a:gd name="T46" fmla="*/ 26 w 560"/>
                <a:gd name="T47" fmla="*/ 557 h 1114"/>
                <a:gd name="T48" fmla="*/ 12 w 560"/>
                <a:gd name="T49" fmla="*/ 642 h 1114"/>
                <a:gd name="T50" fmla="*/ 23 w 560"/>
                <a:gd name="T51" fmla="*/ 684 h 1114"/>
                <a:gd name="T52" fmla="*/ 17 w 560"/>
                <a:gd name="T53" fmla="*/ 736 h 1114"/>
                <a:gd name="T54" fmla="*/ 9 w 560"/>
                <a:gd name="T55" fmla="*/ 778 h 1114"/>
                <a:gd name="T56" fmla="*/ 28 w 560"/>
                <a:gd name="T57" fmla="*/ 814 h 1114"/>
                <a:gd name="T58" fmla="*/ 18 w 560"/>
                <a:gd name="T59" fmla="*/ 855 h 1114"/>
                <a:gd name="T60" fmla="*/ 32 w 560"/>
                <a:gd name="T61" fmla="*/ 905 h 1114"/>
                <a:gd name="T62" fmla="*/ 20 w 560"/>
                <a:gd name="T63" fmla="*/ 996 h 1114"/>
                <a:gd name="T64" fmla="*/ 55 w 560"/>
                <a:gd name="T65" fmla="*/ 1082 h 1114"/>
                <a:gd name="T66" fmla="*/ 55 w 560"/>
                <a:gd name="T67" fmla="*/ 1113 h 1114"/>
                <a:gd name="T68" fmla="*/ 370 w 560"/>
                <a:gd name="T69" fmla="*/ 1036 h 1114"/>
                <a:gd name="T70" fmla="*/ 404 w 560"/>
                <a:gd name="T71" fmla="*/ 1015 h 1114"/>
                <a:gd name="T72" fmla="*/ 456 w 560"/>
                <a:gd name="T73" fmla="*/ 964 h 1114"/>
                <a:gd name="T74" fmla="*/ 502 w 560"/>
                <a:gd name="T75" fmla="*/ 914 h 1114"/>
                <a:gd name="T76" fmla="*/ 548 w 560"/>
                <a:gd name="T77" fmla="*/ 880 h 1114"/>
                <a:gd name="T78" fmla="*/ 555 w 560"/>
                <a:gd name="T79" fmla="*/ 852 h 1114"/>
                <a:gd name="T80" fmla="*/ 557 w 560"/>
                <a:gd name="T81" fmla="*/ 788 h 1114"/>
                <a:gd name="T82" fmla="*/ 557 w 560"/>
                <a:gd name="T83" fmla="*/ 785 h 1114"/>
                <a:gd name="T84" fmla="*/ 557 w 560"/>
                <a:gd name="T85" fmla="*/ 785 h 1114"/>
                <a:gd name="T86" fmla="*/ 497 w 560"/>
                <a:gd name="T87" fmla="*/ 762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0" h="1114">
                  <a:moveTo>
                    <a:pt x="461" y="721"/>
                  </a:moveTo>
                  <a:lnTo>
                    <a:pt x="461" y="721"/>
                  </a:lnTo>
                  <a:cubicBezTo>
                    <a:pt x="456" y="709"/>
                    <a:pt x="456" y="683"/>
                    <a:pt x="443" y="673"/>
                  </a:cubicBezTo>
                  <a:lnTo>
                    <a:pt x="443" y="673"/>
                  </a:lnTo>
                  <a:cubicBezTo>
                    <a:pt x="433" y="666"/>
                    <a:pt x="418" y="663"/>
                    <a:pt x="408" y="653"/>
                  </a:cubicBezTo>
                  <a:lnTo>
                    <a:pt x="408" y="653"/>
                  </a:lnTo>
                  <a:cubicBezTo>
                    <a:pt x="403" y="646"/>
                    <a:pt x="398" y="638"/>
                    <a:pt x="395" y="633"/>
                  </a:cubicBezTo>
                  <a:lnTo>
                    <a:pt x="395" y="633"/>
                  </a:lnTo>
                  <a:cubicBezTo>
                    <a:pt x="393" y="625"/>
                    <a:pt x="393" y="618"/>
                    <a:pt x="393" y="610"/>
                  </a:cubicBezTo>
                  <a:lnTo>
                    <a:pt x="393" y="610"/>
                  </a:lnTo>
                  <a:cubicBezTo>
                    <a:pt x="393" y="602"/>
                    <a:pt x="388" y="598"/>
                    <a:pt x="385" y="590"/>
                  </a:cubicBezTo>
                  <a:lnTo>
                    <a:pt x="385" y="590"/>
                  </a:lnTo>
                  <a:cubicBezTo>
                    <a:pt x="382" y="584"/>
                    <a:pt x="380" y="575"/>
                    <a:pt x="376" y="567"/>
                  </a:cubicBezTo>
                  <a:lnTo>
                    <a:pt x="219" y="0"/>
                  </a:lnTo>
                  <a:lnTo>
                    <a:pt x="219" y="0"/>
                  </a:lnTo>
                  <a:cubicBezTo>
                    <a:pt x="211" y="7"/>
                    <a:pt x="204" y="17"/>
                    <a:pt x="191" y="16"/>
                  </a:cubicBezTo>
                  <a:lnTo>
                    <a:pt x="191" y="16"/>
                  </a:lnTo>
                  <a:cubicBezTo>
                    <a:pt x="183" y="15"/>
                    <a:pt x="181" y="9"/>
                    <a:pt x="173" y="14"/>
                  </a:cubicBezTo>
                  <a:lnTo>
                    <a:pt x="173" y="14"/>
                  </a:lnTo>
                  <a:cubicBezTo>
                    <a:pt x="166" y="17"/>
                    <a:pt x="166" y="28"/>
                    <a:pt x="159" y="31"/>
                  </a:cubicBezTo>
                  <a:lnTo>
                    <a:pt x="159" y="31"/>
                  </a:lnTo>
                  <a:cubicBezTo>
                    <a:pt x="144" y="40"/>
                    <a:pt x="136" y="26"/>
                    <a:pt x="129" y="46"/>
                  </a:cubicBezTo>
                  <a:lnTo>
                    <a:pt x="129" y="46"/>
                  </a:lnTo>
                  <a:cubicBezTo>
                    <a:pt x="121" y="68"/>
                    <a:pt x="129" y="94"/>
                    <a:pt x="120" y="115"/>
                  </a:cubicBezTo>
                  <a:lnTo>
                    <a:pt x="120" y="115"/>
                  </a:lnTo>
                  <a:cubicBezTo>
                    <a:pt x="113" y="132"/>
                    <a:pt x="97" y="144"/>
                    <a:pt x="82" y="152"/>
                  </a:cubicBezTo>
                  <a:lnTo>
                    <a:pt x="82" y="152"/>
                  </a:lnTo>
                  <a:cubicBezTo>
                    <a:pt x="81" y="157"/>
                    <a:pt x="81" y="162"/>
                    <a:pt x="82" y="167"/>
                  </a:cubicBezTo>
                  <a:lnTo>
                    <a:pt x="82" y="167"/>
                  </a:lnTo>
                  <a:cubicBezTo>
                    <a:pt x="85" y="180"/>
                    <a:pt x="97" y="188"/>
                    <a:pt x="100" y="201"/>
                  </a:cubicBezTo>
                  <a:lnTo>
                    <a:pt x="100" y="201"/>
                  </a:lnTo>
                  <a:cubicBezTo>
                    <a:pt x="103" y="209"/>
                    <a:pt x="105" y="215"/>
                    <a:pt x="100" y="222"/>
                  </a:cubicBezTo>
                  <a:lnTo>
                    <a:pt x="100" y="222"/>
                  </a:lnTo>
                  <a:cubicBezTo>
                    <a:pt x="97" y="230"/>
                    <a:pt x="93" y="234"/>
                    <a:pt x="91" y="241"/>
                  </a:cubicBezTo>
                  <a:lnTo>
                    <a:pt x="91" y="241"/>
                  </a:lnTo>
                  <a:cubicBezTo>
                    <a:pt x="87" y="255"/>
                    <a:pt x="85" y="266"/>
                    <a:pt x="91" y="279"/>
                  </a:cubicBezTo>
                  <a:lnTo>
                    <a:pt x="91" y="279"/>
                  </a:lnTo>
                  <a:cubicBezTo>
                    <a:pt x="93" y="287"/>
                    <a:pt x="97" y="292"/>
                    <a:pt x="97" y="298"/>
                  </a:cubicBezTo>
                  <a:lnTo>
                    <a:pt x="97" y="319"/>
                  </a:lnTo>
                  <a:lnTo>
                    <a:pt x="97" y="319"/>
                  </a:lnTo>
                  <a:cubicBezTo>
                    <a:pt x="97" y="363"/>
                    <a:pt x="69" y="402"/>
                    <a:pt x="43" y="435"/>
                  </a:cubicBezTo>
                  <a:lnTo>
                    <a:pt x="43" y="435"/>
                  </a:lnTo>
                  <a:cubicBezTo>
                    <a:pt x="34" y="447"/>
                    <a:pt x="18" y="448"/>
                    <a:pt x="9" y="461"/>
                  </a:cubicBezTo>
                  <a:lnTo>
                    <a:pt x="9" y="461"/>
                  </a:lnTo>
                  <a:cubicBezTo>
                    <a:pt x="0" y="478"/>
                    <a:pt x="9" y="498"/>
                    <a:pt x="13" y="515"/>
                  </a:cubicBezTo>
                  <a:lnTo>
                    <a:pt x="13" y="515"/>
                  </a:lnTo>
                  <a:cubicBezTo>
                    <a:pt x="16" y="529"/>
                    <a:pt x="24" y="542"/>
                    <a:pt x="26" y="557"/>
                  </a:cubicBezTo>
                  <a:lnTo>
                    <a:pt x="26" y="557"/>
                  </a:lnTo>
                  <a:cubicBezTo>
                    <a:pt x="33" y="585"/>
                    <a:pt x="18" y="616"/>
                    <a:pt x="12" y="642"/>
                  </a:cubicBezTo>
                  <a:lnTo>
                    <a:pt x="12" y="642"/>
                  </a:lnTo>
                  <a:cubicBezTo>
                    <a:pt x="9" y="659"/>
                    <a:pt x="20" y="669"/>
                    <a:pt x="23" y="684"/>
                  </a:cubicBezTo>
                  <a:lnTo>
                    <a:pt x="23" y="684"/>
                  </a:lnTo>
                  <a:cubicBezTo>
                    <a:pt x="25" y="700"/>
                    <a:pt x="20" y="721"/>
                    <a:pt x="17" y="736"/>
                  </a:cubicBezTo>
                  <a:lnTo>
                    <a:pt x="17" y="736"/>
                  </a:lnTo>
                  <a:cubicBezTo>
                    <a:pt x="14" y="750"/>
                    <a:pt x="5" y="764"/>
                    <a:pt x="9" y="778"/>
                  </a:cubicBezTo>
                  <a:lnTo>
                    <a:pt x="9" y="778"/>
                  </a:lnTo>
                  <a:cubicBezTo>
                    <a:pt x="14" y="791"/>
                    <a:pt x="29" y="795"/>
                    <a:pt x="28" y="814"/>
                  </a:cubicBezTo>
                  <a:lnTo>
                    <a:pt x="28" y="814"/>
                  </a:lnTo>
                  <a:cubicBezTo>
                    <a:pt x="28" y="828"/>
                    <a:pt x="17" y="840"/>
                    <a:pt x="18" y="855"/>
                  </a:cubicBezTo>
                  <a:lnTo>
                    <a:pt x="18" y="855"/>
                  </a:lnTo>
                  <a:cubicBezTo>
                    <a:pt x="18" y="873"/>
                    <a:pt x="29" y="887"/>
                    <a:pt x="32" y="905"/>
                  </a:cubicBezTo>
                  <a:lnTo>
                    <a:pt x="32" y="905"/>
                  </a:lnTo>
                  <a:cubicBezTo>
                    <a:pt x="37" y="939"/>
                    <a:pt x="14" y="963"/>
                    <a:pt x="20" y="996"/>
                  </a:cubicBezTo>
                  <a:lnTo>
                    <a:pt x="20" y="996"/>
                  </a:lnTo>
                  <a:cubicBezTo>
                    <a:pt x="28" y="1026"/>
                    <a:pt x="51" y="1052"/>
                    <a:pt x="55" y="1082"/>
                  </a:cubicBezTo>
                  <a:lnTo>
                    <a:pt x="55" y="1082"/>
                  </a:lnTo>
                  <a:cubicBezTo>
                    <a:pt x="56" y="1092"/>
                    <a:pt x="56" y="1103"/>
                    <a:pt x="55" y="1113"/>
                  </a:cubicBezTo>
                  <a:lnTo>
                    <a:pt x="55" y="1113"/>
                  </a:lnTo>
                  <a:cubicBezTo>
                    <a:pt x="180" y="1086"/>
                    <a:pt x="317" y="1055"/>
                    <a:pt x="370" y="1036"/>
                  </a:cubicBezTo>
                  <a:lnTo>
                    <a:pt x="370" y="1036"/>
                  </a:lnTo>
                  <a:cubicBezTo>
                    <a:pt x="383" y="1037"/>
                    <a:pt x="398" y="1024"/>
                    <a:pt x="404" y="1015"/>
                  </a:cubicBezTo>
                  <a:lnTo>
                    <a:pt x="404" y="1015"/>
                  </a:lnTo>
                  <a:cubicBezTo>
                    <a:pt x="420" y="998"/>
                    <a:pt x="439" y="981"/>
                    <a:pt x="456" y="964"/>
                  </a:cubicBezTo>
                  <a:lnTo>
                    <a:pt x="456" y="964"/>
                  </a:lnTo>
                  <a:cubicBezTo>
                    <a:pt x="472" y="948"/>
                    <a:pt x="483" y="930"/>
                    <a:pt x="502" y="914"/>
                  </a:cubicBezTo>
                  <a:lnTo>
                    <a:pt x="502" y="914"/>
                  </a:lnTo>
                  <a:cubicBezTo>
                    <a:pt x="513" y="907"/>
                    <a:pt x="533" y="891"/>
                    <a:pt x="548" y="880"/>
                  </a:cubicBezTo>
                  <a:lnTo>
                    <a:pt x="548" y="880"/>
                  </a:lnTo>
                  <a:lnTo>
                    <a:pt x="548" y="880"/>
                  </a:lnTo>
                  <a:cubicBezTo>
                    <a:pt x="550" y="871"/>
                    <a:pt x="553" y="861"/>
                    <a:pt x="555" y="852"/>
                  </a:cubicBezTo>
                  <a:lnTo>
                    <a:pt x="555" y="852"/>
                  </a:lnTo>
                  <a:cubicBezTo>
                    <a:pt x="559" y="830"/>
                    <a:pt x="556" y="810"/>
                    <a:pt x="557" y="788"/>
                  </a:cubicBezTo>
                  <a:lnTo>
                    <a:pt x="557" y="788"/>
                  </a:lnTo>
                  <a:cubicBezTo>
                    <a:pt x="557" y="788"/>
                    <a:pt x="557" y="786"/>
                    <a:pt x="557" y="785"/>
                  </a:cubicBezTo>
                  <a:lnTo>
                    <a:pt x="557" y="785"/>
                  </a:lnTo>
                  <a:lnTo>
                    <a:pt x="557" y="785"/>
                  </a:lnTo>
                  <a:cubicBezTo>
                    <a:pt x="540" y="772"/>
                    <a:pt x="511" y="774"/>
                    <a:pt x="497" y="762"/>
                  </a:cubicBezTo>
                  <a:lnTo>
                    <a:pt x="497" y="762"/>
                  </a:lnTo>
                  <a:cubicBezTo>
                    <a:pt x="482" y="750"/>
                    <a:pt x="464" y="742"/>
                    <a:pt x="461" y="721"/>
                  </a:cubicBezTo>
                </a:path>
              </a:pathLst>
            </a:custGeom>
            <a:solidFill>
              <a:schemeClr val="accent2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5" name="Freeform 79">
              <a:extLst>
                <a:ext uri="{FF2B5EF4-FFF2-40B4-BE49-F238E27FC236}">
                  <a16:creationId xmlns:a16="http://schemas.microsoft.com/office/drawing/2014/main" id="{5551D9CA-1984-9F48-9EAA-574FA08E3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6738" y="4539358"/>
              <a:ext cx="388840" cy="339876"/>
            </a:xfrm>
            <a:custGeom>
              <a:avLst/>
              <a:gdLst>
                <a:gd name="T0" fmla="*/ 2 w 594"/>
                <a:gd name="T1" fmla="*/ 118 h 519"/>
                <a:gd name="T2" fmla="*/ 2 w 594"/>
                <a:gd name="T3" fmla="*/ 118 h 519"/>
                <a:gd name="T4" fmla="*/ 0 w 594"/>
                <a:gd name="T5" fmla="*/ 122 h 519"/>
                <a:gd name="T6" fmla="*/ 93 w 594"/>
                <a:gd name="T7" fmla="*/ 518 h 519"/>
                <a:gd name="T8" fmla="*/ 93 w 594"/>
                <a:gd name="T9" fmla="*/ 518 h 519"/>
                <a:gd name="T10" fmla="*/ 120 w 594"/>
                <a:gd name="T11" fmla="*/ 505 h 519"/>
                <a:gd name="T12" fmla="*/ 120 w 594"/>
                <a:gd name="T13" fmla="*/ 505 h 519"/>
                <a:gd name="T14" fmla="*/ 157 w 594"/>
                <a:gd name="T15" fmla="*/ 488 h 519"/>
                <a:gd name="T16" fmla="*/ 157 w 594"/>
                <a:gd name="T17" fmla="*/ 488 h 519"/>
                <a:gd name="T18" fmla="*/ 176 w 594"/>
                <a:gd name="T19" fmla="*/ 450 h 519"/>
                <a:gd name="T20" fmla="*/ 176 w 594"/>
                <a:gd name="T21" fmla="*/ 450 h 519"/>
                <a:gd name="T22" fmla="*/ 216 w 594"/>
                <a:gd name="T23" fmla="*/ 431 h 519"/>
                <a:gd name="T24" fmla="*/ 216 w 594"/>
                <a:gd name="T25" fmla="*/ 431 h 519"/>
                <a:gd name="T26" fmla="*/ 249 w 594"/>
                <a:gd name="T27" fmla="*/ 405 h 519"/>
                <a:gd name="T28" fmla="*/ 249 w 594"/>
                <a:gd name="T29" fmla="*/ 405 h 519"/>
                <a:gd name="T30" fmla="*/ 331 w 594"/>
                <a:gd name="T31" fmla="*/ 369 h 519"/>
                <a:gd name="T32" fmla="*/ 331 w 594"/>
                <a:gd name="T33" fmla="*/ 369 h 519"/>
                <a:gd name="T34" fmla="*/ 410 w 594"/>
                <a:gd name="T35" fmla="*/ 349 h 519"/>
                <a:gd name="T36" fmla="*/ 410 w 594"/>
                <a:gd name="T37" fmla="*/ 349 h 519"/>
                <a:gd name="T38" fmla="*/ 438 w 594"/>
                <a:gd name="T39" fmla="*/ 346 h 519"/>
                <a:gd name="T40" fmla="*/ 438 w 594"/>
                <a:gd name="T41" fmla="*/ 346 h 519"/>
                <a:gd name="T42" fmla="*/ 456 w 594"/>
                <a:gd name="T43" fmla="*/ 325 h 519"/>
                <a:gd name="T44" fmla="*/ 456 w 594"/>
                <a:gd name="T45" fmla="*/ 325 h 519"/>
                <a:gd name="T46" fmla="*/ 477 w 594"/>
                <a:gd name="T47" fmla="*/ 315 h 519"/>
                <a:gd name="T48" fmla="*/ 477 w 594"/>
                <a:gd name="T49" fmla="*/ 315 h 519"/>
                <a:gd name="T50" fmla="*/ 492 w 594"/>
                <a:gd name="T51" fmla="*/ 302 h 519"/>
                <a:gd name="T52" fmla="*/ 492 w 594"/>
                <a:gd name="T53" fmla="*/ 302 h 519"/>
                <a:gd name="T54" fmla="*/ 576 w 594"/>
                <a:gd name="T55" fmla="*/ 292 h 519"/>
                <a:gd name="T56" fmla="*/ 576 w 594"/>
                <a:gd name="T57" fmla="*/ 292 h 519"/>
                <a:gd name="T58" fmla="*/ 593 w 594"/>
                <a:gd name="T59" fmla="*/ 309 h 519"/>
                <a:gd name="T60" fmla="*/ 514 w 594"/>
                <a:gd name="T61" fmla="*/ 0 h 519"/>
                <a:gd name="T62" fmla="*/ 514 w 594"/>
                <a:gd name="T63" fmla="*/ 0 h 519"/>
                <a:gd name="T64" fmla="*/ 2 w 594"/>
                <a:gd name="T65" fmla="*/ 118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4" h="519">
                  <a:moveTo>
                    <a:pt x="2" y="118"/>
                  </a:moveTo>
                  <a:lnTo>
                    <a:pt x="2" y="118"/>
                  </a:lnTo>
                  <a:cubicBezTo>
                    <a:pt x="2" y="121"/>
                    <a:pt x="1" y="123"/>
                    <a:pt x="0" y="122"/>
                  </a:cubicBezTo>
                  <a:lnTo>
                    <a:pt x="93" y="518"/>
                  </a:lnTo>
                  <a:lnTo>
                    <a:pt x="93" y="518"/>
                  </a:lnTo>
                  <a:cubicBezTo>
                    <a:pt x="99" y="511"/>
                    <a:pt x="107" y="508"/>
                    <a:pt x="120" y="505"/>
                  </a:cubicBezTo>
                  <a:lnTo>
                    <a:pt x="120" y="505"/>
                  </a:lnTo>
                  <a:cubicBezTo>
                    <a:pt x="132" y="502"/>
                    <a:pt x="147" y="497"/>
                    <a:pt x="157" y="488"/>
                  </a:cubicBezTo>
                  <a:lnTo>
                    <a:pt x="157" y="488"/>
                  </a:lnTo>
                  <a:cubicBezTo>
                    <a:pt x="167" y="477"/>
                    <a:pt x="165" y="459"/>
                    <a:pt x="176" y="450"/>
                  </a:cubicBezTo>
                  <a:lnTo>
                    <a:pt x="176" y="450"/>
                  </a:lnTo>
                  <a:cubicBezTo>
                    <a:pt x="187" y="440"/>
                    <a:pt x="204" y="441"/>
                    <a:pt x="216" y="431"/>
                  </a:cubicBezTo>
                  <a:lnTo>
                    <a:pt x="216" y="431"/>
                  </a:lnTo>
                  <a:cubicBezTo>
                    <a:pt x="229" y="419"/>
                    <a:pt x="231" y="408"/>
                    <a:pt x="249" y="405"/>
                  </a:cubicBezTo>
                  <a:lnTo>
                    <a:pt x="249" y="405"/>
                  </a:lnTo>
                  <a:cubicBezTo>
                    <a:pt x="279" y="400"/>
                    <a:pt x="302" y="377"/>
                    <a:pt x="331" y="369"/>
                  </a:cubicBezTo>
                  <a:lnTo>
                    <a:pt x="331" y="369"/>
                  </a:lnTo>
                  <a:cubicBezTo>
                    <a:pt x="356" y="362"/>
                    <a:pt x="385" y="353"/>
                    <a:pt x="410" y="349"/>
                  </a:cubicBezTo>
                  <a:lnTo>
                    <a:pt x="410" y="349"/>
                  </a:lnTo>
                  <a:cubicBezTo>
                    <a:pt x="420" y="348"/>
                    <a:pt x="428" y="351"/>
                    <a:pt x="438" y="346"/>
                  </a:cubicBezTo>
                  <a:lnTo>
                    <a:pt x="438" y="346"/>
                  </a:lnTo>
                  <a:cubicBezTo>
                    <a:pt x="446" y="341"/>
                    <a:pt x="450" y="331"/>
                    <a:pt x="456" y="325"/>
                  </a:cubicBezTo>
                  <a:lnTo>
                    <a:pt x="456" y="325"/>
                  </a:lnTo>
                  <a:cubicBezTo>
                    <a:pt x="463" y="318"/>
                    <a:pt x="470" y="318"/>
                    <a:pt x="477" y="315"/>
                  </a:cubicBezTo>
                  <a:lnTo>
                    <a:pt x="477" y="315"/>
                  </a:lnTo>
                  <a:cubicBezTo>
                    <a:pt x="486" y="310"/>
                    <a:pt x="486" y="307"/>
                    <a:pt x="492" y="302"/>
                  </a:cubicBezTo>
                  <a:lnTo>
                    <a:pt x="492" y="302"/>
                  </a:lnTo>
                  <a:cubicBezTo>
                    <a:pt x="512" y="285"/>
                    <a:pt x="554" y="273"/>
                    <a:pt x="576" y="292"/>
                  </a:cubicBezTo>
                  <a:lnTo>
                    <a:pt x="576" y="292"/>
                  </a:lnTo>
                  <a:cubicBezTo>
                    <a:pt x="579" y="295"/>
                    <a:pt x="587" y="303"/>
                    <a:pt x="593" y="309"/>
                  </a:cubicBezTo>
                  <a:lnTo>
                    <a:pt x="514" y="0"/>
                  </a:lnTo>
                  <a:lnTo>
                    <a:pt x="514" y="0"/>
                  </a:lnTo>
                  <a:cubicBezTo>
                    <a:pt x="339" y="37"/>
                    <a:pt x="58" y="104"/>
                    <a:pt x="2" y="118"/>
                  </a:cubicBezTo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80FE7A85-10BA-AD4D-B140-AD00BEEB5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9278" y="3612039"/>
              <a:ext cx="1554177" cy="1476803"/>
            </a:xfrm>
            <a:custGeom>
              <a:avLst/>
              <a:gdLst>
                <a:gd name="connsiteX0" fmla="*/ 1028525 w 1554177"/>
                <a:gd name="connsiteY0" fmla="*/ 400980 h 1476803"/>
                <a:gd name="connsiteX1" fmla="*/ 1052644 w 1554177"/>
                <a:gd name="connsiteY1" fmla="*/ 420347 h 1476803"/>
                <a:gd name="connsiteX2" fmla="*/ 1094504 w 1554177"/>
                <a:gd name="connsiteY2" fmla="*/ 437344 h 1476803"/>
                <a:gd name="connsiteX3" fmla="*/ 1150755 w 1554177"/>
                <a:gd name="connsiteY3" fmla="*/ 447151 h 1476803"/>
                <a:gd name="connsiteX4" fmla="*/ 1212238 w 1554177"/>
                <a:gd name="connsiteY4" fmla="*/ 458918 h 1476803"/>
                <a:gd name="connsiteX5" fmla="*/ 1275029 w 1554177"/>
                <a:gd name="connsiteY5" fmla="*/ 500104 h 1476803"/>
                <a:gd name="connsiteX6" fmla="*/ 1315581 w 1554177"/>
                <a:gd name="connsiteY6" fmla="*/ 556980 h 1476803"/>
                <a:gd name="connsiteX7" fmla="*/ 1276991 w 1554177"/>
                <a:gd name="connsiteY7" fmla="*/ 551097 h 1476803"/>
                <a:gd name="connsiteX8" fmla="*/ 1314273 w 1554177"/>
                <a:gd name="connsiteY8" fmla="*/ 604704 h 1476803"/>
                <a:gd name="connsiteX9" fmla="*/ 1322776 w 1554177"/>
                <a:gd name="connsiteY9" fmla="*/ 670079 h 1476803"/>
                <a:gd name="connsiteX10" fmla="*/ 1331933 w 1554177"/>
                <a:gd name="connsiteY10" fmla="*/ 750490 h 1476803"/>
                <a:gd name="connsiteX11" fmla="*/ 1301191 w 1554177"/>
                <a:gd name="connsiteY11" fmla="*/ 794945 h 1476803"/>
                <a:gd name="connsiteX12" fmla="*/ 1269796 w 1554177"/>
                <a:gd name="connsiteY12" fmla="*/ 850513 h 1476803"/>
                <a:gd name="connsiteX13" fmla="*/ 1258023 w 1554177"/>
                <a:gd name="connsiteY13" fmla="*/ 903467 h 1476803"/>
                <a:gd name="connsiteX14" fmla="*/ 1307732 w 1554177"/>
                <a:gd name="connsiteY14" fmla="*/ 936154 h 1476803"/>
                <a:gd name="connsiteX15" fmla="*/ 1335857 w 1554177"/>
                <a:gd name="connsiteY15" fmla="*/ 876009 h 1476803"/>
                <a:gd name="connsiteX16" fmla="*/ 1342398 w 1554177"/>
                <a:gd name="connsiteY16" fmla="*/ 864242 h 1476803"/>
                <a:gd name="connsiteX17" fmla="*/ 1352863 w 1554177"/>
                <a:gd name="connsiteY17" fmla="*/ 859666 h 1476803"/>
                <a:gd name="connsiteX18" fmla="*/ 1360712 w 1554177"/>
                <a:gd name="connsiteY18" fmla="*/ 833516 h 1476803"/>
                <a:gd name="connsiteX19" fmla="*/ 1404535 w 1554177"/>
                <a:gd name="connsiteY19" fmla="*/ 827632 h 1476803"/>
                <a:gd name="connsiteX20" fmla="*/ 1444433 w 1554177"/>
                <a:gd name="connsiteY20" fmla="*/ 811288 h 1476803"/>
                <a:gd name="connsiteX21" fmla="*/ 1476483 w 1554177"/>
                <a:gd name="connsiteY21" fmla="*/ 837438 h 1476803"/>
                <a:gd name="connsiteX22" fmla="*/ 1487602 w 1554177"/>
                <a:gd name="connsiteY22" fmla="*/ 885162 h 1476803"/>
                <a:gd name="connsiteX23" fmla="*/ 1514419 w 1554177"/>
                <a:gd name="connsiteY23" fmla="*/ 924387 h 1476803"/>
                <a:gd name="connsiteX24" fmla="*/ 1520306 w 1554177"/>
                <a:gd name="connsiteY24" fmla="*/ 972764 h 1476803"/>
                <a:gd name="connsiteX25" fmla="*/ 1538620 w 1554177"/>
                <a:gd name="connsiteY25" fmla="*/ 1013950 h 1476803"/>
                <a:gd name="connsiteX26" fmla="*/ 1548431 w 1554177"/>
                <a:gd name="connsiteY26" fmla="*/ 1059059 h 1476803"/>
                <a:gd name="connsiteX27" fmla="*/ 1549739 w 1554177"/>
                <a:gd name="connsiteY27" fmla="*/ 1102206 h 1476803"/>
                <a:gd name="connsiteX28" fmla="*/ 1533387 w 1554177"/>
                <a:gd name="connsiteY28" fmla="*/ 1119857 h 1476803"/>
                <a:gd name="connsiteX29" fmla="*/ 1526192 w 1554177"/>
                <a:gd name="connsiteY29" fmla="*/ 1142738 h 1476803"/>
                <a:gd name="connsiteX30" fmla="*/ 1519652 w 1554177"/>
                <a:gd name="connsiteY30" fmla="*/ 1167581 h 1476803"/>
                <a:gd name="connsiteX31" fmla="*/ 1494797 w 1554177"/>
                <a:gd name="connsiteY31" fmla="*/ 1219227 h 1476803"/>
                <a:gd name="connsiteX32" fmla="*/ 1443125 w 1554177"/>
                <a:gd name="connsiteY32" fmla="*/ 1274142 h 1476803"/>
                <a:gd name="connsiteX33" fmla="*/ 1429390 w 1554177"/>
                <a:gd name="connsiteY33" fmla="*/ 1303560 h 1476803"/>
                <a:gd name="connsiteX34" fmla="*/ 1434622 w 1554177"/>
                <a:gd name="connsiteY34" fmla="*/ 1346054 h 1476803"/>
                <a:gd name="connsiteX35" fmla="*/ 1397340 w 1554177"/>
                <a:gd name="connsiteY35" fmla="*/ 1419927 h 1476803"/>
                <a:gd name="connsiteX36" fmla="*/ 1399956 w 1554177"/>
                <a:gd name="connsiteY36" fmla="*/ 1426465 h 1476803"/>
                <a:gd name="connsiteX37" fmla="*/ 1150755 w 1554177"/>
                <a:gd name="connsiteY37" fmla="*/ 1460460 h 1476803"/>
                <a:gd name="connsiteX38" fmla="*/ 1147484 w 1554177"/>
                <a:gd name="connsiteY38" fmla="*/ 1460460 h 1476803"/>
                <a:gd name="connsiteX39" fmla="*/ 1147484 w 1554177"/>
                <a:gd name="connsiteY39" fmla="*/ 1440194 h 1476803"/>
                <a:gd name="connsiteX40" fmla="*/ 786436 w 1554177"/>
                <a:gd name="connsiteY40" fmla="*/ 1476803 h 1476803"/>
                <a:gd name="connsiteX41" fmla="*/ 817832 w 1554177"/>
                <a:gd name="connsiteY41" fmla="*/ 1406199 h 1476803"/>
                <a:gd name="connsiteX42" fmla="*/ 843995 w 1554177"/>
                <a:gd name="connsiteY42" fmla="*/ 1307483 h 1476803"/>
                <a:gd name="connsiteX43" fmla="*/ 854460 w 1554177"/>
                <a:gd name="connsiteY43" fmla="*/ 1204844 h 1476803"/>
                <a:gd name="connsiteX44" fmla="*/ 843341 w 1554177"/>
                <a:gd name="connsiteY44" fmla="*/ 1164966 h 1476803"/>
                <a:gd name="connsiteX45" fmla="*/ 829605 w 1554177"/>
                <a:gd name="connsiteY45" fmla="*/ 1126395 h 1476803"/>
                <a:gd name="connsiteX46" fmla="*/ 806058 w 1554177"/>
                <a:gd name="connsiteY46" fmla="*/ 1079325 h 1476803"/>
                <a:gd name="connsiteX47" fmla="*/ 787090 w 1554177"/>
                <a:gd name="connsiteY47" fmla="*/ 1038792 h 1476803"/>
                <a:gd name="connsiteX48" fmla="*/ 777279 w 1554177"/>
                <a:gd name="connsiteY48" fmla="*/ 971456 h 1476803"/>
                <a:gd name="connsiteX49" fmla="*/ 785782 w 1554177"/>
                <a:gd name="connsiteY49" fmla="*/ 937462 h 1476803"/>
                <a:gd name="connsiteX50" fmla="*/ 772701 w 1554177"/>
                <a:gd name="connsiteY50" fmla="*/ 900198 h 1476803"/>
                <a:gd name="connsiteX51" fmla="*/ 796901 w 1554177"/>
                <a:gd name="connsiteY51" fmla="*/ 834169 h 1476803"/>
                <a:gd name="connsiteX52" fmla="*/ 802788 w 1554177"/>
                <a:gd name="connsiteY52" fmla="*/ 747875 h 1476803"/>
                <a:gd name="connsiteX53" fmla="*/ 826989 w 1554177"/>
                <a:gd name="connsiteY53" fmla="*/ 676616 h 1476803"/>
                <a:gd name="connsiteX54" fmla="*/ 842032 w 1554177"/>
                <a:gd name="connsiteY54" fmla="*/ 645236 h 1476803"/>
                <a:gd name="connsiteX55" fmla="*/ 866887 w 1554177"/>
                <a:gd name="connsiteY55" fmla="*/ 630200 h 1476803"/>
                <a:gd name="connsiteX56" fmla="*/ 875390 w 1554177"/>
                <a:gd name="connsiteY56" fmla="*/ 590975 h 1476803"/>
                <a:gd name="connsiteX57" fmla="*/ 895666 w 1554177"/>
                <a:gd name="connsiteY57" fmla="*/ 561557 h 1476803"/>
                <a:gd name="connsiteX58" fmla="*/ 907440 w 1554177"/>
                <a:gd name="connsiteY58" fmla="*/ 627585 h 1476803"/>
                <a:gd name="connsiteX59" fmla="*/ 894358 w 1554177"/>
                <a:gd name="connsiteY59" fmla="*/ 662234 h 1476803"/>
                <a:gd name="connsiteX60" fmla="*/ 896320 w 1554177"/>
                <a:gd name="connsiteY60" fmla="*/ 694921 h 1476803"/>
                <a:gd name="connsiteX61" fmla="*/ 911364 w 1554177"/>
                <a:gd name="connsiteY61" fmla="*/ 652428 h 1476803"/>
                <a:gd name="connsiteX62" fmla="*/ 930332 w 1554177"/>
                <a:gd name="connsiteY62" fmla="*/ 664849 h 1476803"/>
                <a:gd name="connsiteX63" fmla="*/ 940797 w 1554177"/>
                <a:gd name="connsiteY63" fmla="*/ 687730 h 1476803"/>
                <a:gd name="connsiteX64" fmla="*/ 944722 w 1554177"/>
                <a:gd name="connsiteY64" fmla="*/ 640006 h 1476803"/>
                <a:gd name="connsiteX65" fmla="*/ 946030 w 1554177"/>
                <a:gd name="connsiteY65" fmla="*/ 580515 h 1476803"/>
                <a:gd name="connsiteX66" fmla="*/ 953225 w 1554177"/>
                <a:gd name="connsiteY66" fmla="*/ 527562 h 1476803"/>
                <a:gd name="connsiteX67" fmla="*/ 1011437 w 1554177"/>
                <a:gd name="connsiteY67" fmla="*/ 509910 h 1476803"/>
                <a:gd name="connsiteX68" fmla="*/ 980696 w 1554177"/>
                <a:gd name="connsiteY68" fmla="*/ 463494 h 1476803"/>
                <a:gd name="connsiteX69" fmla="*/ 1000972 w 1554177"/>
                <a:gd name="connsiteY69" fmla="*/ 412502 h 1476803"/>
                <a:gd name="connsiteX70" fmla="*/ 1028525 w 1554177"/>
                <a:gd name="connsiteY70" fmla="*/ 400980 h 1476803"/>
                <a:gd name="connsiteX71" fmla="*/ 443249 w 1554177"/>
                <a:gd name="connsiteY71" fmla="*/ 23 h 1476803"/>
                <a:gd name="connsiteX72" fmla="*/ 460815 w 1554177"/>
                <a:gd name="connsiteY72" fmla="*/ 14041 h 1476803"/>
                <a:gd name="connsiteX73" fmla="*/ 424865 w 1554177"/>
                <a:gd name="connsiteY73" fmla="*/ 40772 h 1476803"/>
                <a:gd name="connsiteX74" fmla="*/ 397412 w 1554177"/>
                <a:gd name="connsiteY74" fmla="*/ 80542 h 1476803"/>
                <a:gd name="connsiteX75" fmla="*/ 373882 w 1554177"/>
                <a:gd name="connsiteY75" fmla="*/ 108577 h 1476803"/>
                <a:gd name="connsiteX76" fmla="*/ 340546 w 1554177"/>
                <a:gd name="connsiteY76" fmla="*/ 136611 h 1476803"/>
                <a:gd name="connsiteX77" fmla="*/ 330741 w 1554177"/>
                <a:gd name="connsiteY77" fmla="*/ 185509 h 1476803"/>
                <a:gd name="connsiteX78" fmla="*/ 351658 w 1554177"/>
                <a:gd name="connsiteY78" fmla="*/ 190725 h 1476803"/>
                <a:gd name="connsiteX79" fmla="*/ 364077 w 1554177"/>
                <a:gd name="connsiteY79" fmla="*/ 170514 h 1476803"/>
                <a:gd name="connsiteX80" fmla="*/ 388915 w 1554177"/>
                <a:gd name="connsiteY80" fmla="*/ 148347 h 1476803"/>
                <a:gd name="connsiteX81" fmla="*/ 398720 w 1554177"/>
                <a:gd name="connsiteY81" fmla="*/ 188769 h 1476803"/>
                <a:gd name="connsiteX82" fmla="*/ 431402 w 1554177"/>
                <a:gd name="connsiteY82" fmla="*/ 177685 h 1476803"/>
                <a:gd name="connsiteX83" fmla="*/ 441206 w 1554177"/>
                <a:gd name="connsiteY83" fmla="*/ 193333 h 1476803"/>
                <a:gd name="connsiteX84" fmla="*/ 435977 w 1554177"/>
                <a:gd name="connsiteY84" fmla="*/ 207024 h 1476803"/>
                <a:gd name="connsiteX85" fmla="*/ 435977 w 1554177"/>
                <a:gd name="connsiteY85" fmla="*/ 210284 h 1476803"/>
                <a:gd name="connsiteX86" fmla="*/ 460815 w 1554177"/>
                <a:gd name="connsiteY86" fmla="*/ 204416 h 1476803"/>
                <a:gd name="connsiteX87" fmla="*/ 473235 w 1554177"/>
                <a:gd name="connsiteY87" fmla="*/ 194637 h 1476803"/>
                <a:gd name="connsiteX88" fmla="*/ 481732 w 1554177"/>
                <a:gd name="connsiteY88" fmla="*/ 204416 h 1476803"/>
                <a:gd name="connsiteX89" fmla="*/ 508531 w 1554177"/>
                <a:gd name="connsiteY89" fmla="*/ 207676 h 1476803"/>
                <a:gd name="connsiteX90" fmla="*/ 535984 w 1554177"/>
                <a:gd name="connsiteY90" fmla="*/ 222671 h 1476803"/>
                <a:gd name="connsiteX91" fmla="*/ 562783 w 1554177"/>
                <a:gd name="connsiteY91" fmla="*/ 236363 h 1476803"/>
                <a:gd name="connsiteX92" fmla="*/ 612460 w 1554177"/>
                <a:gd name="connsiteY92" fmla="*/ 257226 h 1476803"/>
                <a:gd name="connsiteX93" fmla="*/ 628147 w 1554177"/>
                <a:gd name="connsiteY93" fmla="*/ 283305 h 1476803"/>
                <a:gd name="connsiteX94" fmla="*/ 642527 w 1554177"/>
                <a:gd name="connsiteY94" fmla="*/ 264397 h 1476803"/>
                <a:gd name="connsiteX95" fmla="*/ 668673 w 1554177"/>
                <a:gd name="connsiteY95" fmla="*/ 255270 h 1476803"/>
                <a:gd name="connsiteX96" fmla="*/ 694818 w 1554177"/>
                <a:gd name="connsiteY96" fmla="*/ 240275 h 1476803"/>
                <a:gd name="connsiteX97" fmla="*/ 720964 w 1554177"/>
                <a:gd name="connsiteY97" fmla="*/ 224627 h 1476803"/>
                <a:gd name="connsiteX98" fmla="*/ 743188 w 1554177"/>
                <a:gd name="connsiteY98" fmla="*/ 208980 h 1476803"/>
                <a:gd name="connsiteX99" fmla="*/ 788942 w 1554177"/>
                <a:gd name="connsiteY99" fmla="*/ 173122 h 1476803"/>
                <a:gd name="connsiteX100" fmla="*/ 847116 w 1554177"/>
                <a:gd name="connsiteY100" fmla="*/ 175729 h 1476803"/>
                <a:gd name="connsiteX101" fmla="*/ 900061 w 1554177"/>
                <a:gd name="connsiteY101" fmla="*/ 156822 h 1476803"/>
                <a:gd name="connsiteX102" fmla="*/ 944508 w 1554177"/>
                <a:gd name="connsiteY102" fmla="*/ 174426 h 1476803"/>
                <a:gd name="connsiteX103" fmla="*/ 945162 w 1554177"/>
                <a:gd name="connsiteY103" fmla="*/ 208980 h 1476803"/>
                <a:gd name="connsiteX104" fmla="*/ 970000 w 1554177"/>
                <a:gd name="connsiteY104" fmla="*/ 223975 h 1476803"/>
                <a:gd name="connsiteX105" fmla="*/ 969347 w 1554177"/>
                <a:gd name="connsiteY105" fmla="*/ 226583 h 1476803"/>
                <a:gd name="connsiteX106" fmla="*/ 1083733 w 1554177"/>
                <a:gd name="connsiteY106" fmla="*/ 244186 h 1476803"/>
                <a:gd name="connsiteX107" fmla="*/ 1090924 w 1554177"/>
                <a:gd name="connsiteY107" fmla="*/ 271569 h 1476803"/>
                <a:gd name="connsiteX108" fmla="*/ 1114454 w 1554177"/>
                <a:gd name="connsiteY108" fmla="*/ 291128 h 1476803"/>
                <a:gd name="connsiteX109" fmla="*/ 1111186 w 1554177"/>
                <a:gd name="connsiteY109" fmla="*/ 326335 h 1476803"/>
                <a:gd name="connsiteX110" fmla="*/ 1079812 w 1554177"/>
                <a:gd name="connsiteY110" fmla="*/ 330246 h 1476803"/>
                <a:gd name="connsiteX111" fmla="*/ 1058242 w 1554177"/>
                <a:gd name="connsiteY111" fmla="*/ 336114 h 1476803"/>
                <a:gd name="connsiteX112" fmla="*/ 1037325 w 1554177"/>
                <a:gd name="connsiteY112" fmla="*/ 382404 h 1476803"/>
                <a:gd name="connsiteX113" fmla="*/ 1014448 w 1554177"/>
                <a:gd name="connsiteY113" fmla="*/ 360889 h 1476803"/>
                <a:gd name="connsiteX114" fmla="*/ 984380 w 1554177"/>
                <a:gd name="connsiteY114" fmla="*/ 349154 h 1476803"/>
                <a:gd name="connsiteX115" fmla="*/ 950391 w 1554177"/>
                <a:gd name="connsiteY115" fmla="*/ 342634 h 1476803"/>
                <a:gd name="connsiteX116" fmla="*/ 920324 w 1554177"/>
                <a:gd name="connsiteY116" fmla="*/ 336766 h 1476803"/>
                <a:gd name="connsiteX117" fmla="*/ 885681 w 1554177"/>
                <a:gd name="connsiteY117" fmla="*/ 336114 h 1476803"/>
                <a:gd name="connsiteX118" fmla="*/ 864111 w 1554177"/>
                <a:gd name="connsiteY118" fmla="*/ 355673 h 1476803"/>
                <a:gd name="connsiteX119" fmla="*/ 841233 w 1554177"/>
                <a:gd name="connsiteY119" fmla="*/ 374580 h 1476803"/>
                <a:gd name="connsiteX120" fmla="*/ 809859 w 1554177"/>
                <a:gd name="connsiteY120" fmla="*/ 384360 h 1476803"/>
                <a:gd name="connsiteX121" fmla="*/ 751031 w 1554177"/>
                <a:gd name="connsiteY121" fmla="*/ 406527 h 1476803"/>
                <a:gd name="connsiteX122" fmla="*/ 732729 w 1554177"/>
                <a:gd name="connsiteY122" fmla="*/ 434562 h 1476803"/>
                <a:gd name="connsiteX123" fmla="*/ 713120 w 1554177"/>
                <a:gd name="connsiteY123" fmla="*/ 456729 h 1476803"/>
                <a:gd name="connsiteX124" fmla="*/ 690896 w 1554177"/>
                <a:gd name="connsiteY124" fmla="*/ 470420 h 1476803"/>
                <a:gd name="connsiteX125" fmla="*/ 691550 w 1554177"/>
                <a:gd name="connsiteY125" fmla="*/ 437822 h 1476803"/>
                <a:gd name="connsiteX126" fmla="*/ 702662 w 1554177"/>
                <a:gd name="connsiteY126" fmla="*/ 407179 h 1476803"/>
                <a:gd name="connsiteX127" fmla="*/ 681092 w 1554177"/>
                <a:gd name="connsiteY127" fmla="*/ 410439 h 1476803"/>
                <a:gd name="connsiteX128" fmla="*/ 656254 w 1554177"/>
                <a:gd name="connsiteY128" fmla="*/ 454773 h 1476803"/>
                <a:gd name="connsiteX129" fmla="*/ 623572 w 1554177"/>
                <a:gd name="connsiteY129" fmla="*/ 444993 h 1476803"/>
                <a:gd name="connsiteX130" fmla="*/ 600694 w 1554177"/>
                <a:gd name="connsiteY130" fmla="*/ 480852 h 1476803"/>
                <a:gd name="connsiteX131" fmla="*/ 580431 w 1554177"/>
                <a:gd name="connsiteY131" fmla="*/ 503019 h 1476803"/>
                <a:gd name="connsiteX132" fmla="*/ 576510 w 1554177"/>
                <a:gd name="connsiteY132" fmla="*/ 527794 h 1476803"/>
                <a:gd name="connsiteX133" fmla="*/ 547749 w 1554177"/>
                <a:gd name="connsiteY133" fmla="*/ 604074 h 1476803"/>
                <a:gd name="connsiteX134" fmla="*/ 526833 w 1554177"/>
                <a:gd name="connsiteY134" fmla="*/ 593643 h 1476803"/>
                <a:gd name="connsiteX135" fmla="*/ 505917 w 1554177"/>
                <a:gd name="connsiteY135" fmla="*/ 572128 h 1476803"/>
                <a:gd name="connsiteX136" fmla="*/ 478464 w 1554177"/>
                <a:gd name="connsiteY136" fmla="*/ 575387 h 1476803"/>
                <a:gd name="connsiteX137" fmla="*/ 481078 w 1554177"/>
                <a:gd name="connsiteY137" fmla="*/ 549961 h 1476803"/>
                <a:gd name="connsiteX138" fmla="*/ 485654 w 1554177"/>
                <a:gd name="connsiteY138" fmla="*/ 517362 h 1476803"/>
                <a:gd name="connsiteX139" fmla="*/ 492844 w 1554177"/>
                <a:gd name="connsiteY139" fmla="*/ 492587 h 1476803"/>
                <a:gd name="connsiteX140" fmla="*/ 473235 w 1554177"/>
                <a:gd name="connsiteY140" fmla="*/ 481504 h 1476803"/>
                <a:gd name="connsiteX141" fmla="*/ 448396 w 1554177"/>
                <a:gd name="connsiteY141" fmla="*/ 471072 h 1476803"/>
                <a:gd name="connsiteX142" fmla="*/ 420944 w 1554177"/>
                <a:gd name="connsiteY142" fmla="*/ 465856 h 1476803"/>
                <a:gd name="connsiteX143" fmla="*/ 416368 w 1554177"/>
                <a:gd name="connsiteY143" fmla="*/ 439126 h 1476803"/>
                <a:gd name="connsiteX144" fmla="*/ 386301 w 1554177"/>
                <a:gd name="connsiteY144" fmla="*/ 437170 h 1476803"/>
                <a:gd name="connsiteX145" fmla="*/ 358848 w 1554177"/>
                <a:gd name="connsiteY145" fmla="*/ 428694 h 1476803"/>
                <a:gd name="connsiteX146" fmla="*/ 330088 w 1554177"/>
                <a:gd name="connsiteY146" fmla="*/ 434562 h 1476803"/>
                <a:gd name="connsiteX147" fmla="*/ 305903 w 1554177"/>
                <a:gd name="connsiteY147" fmla="*/ 423478 h 1476803"/>
                <a:gd name="connsiteX148" fmla="*/ 226813 w 1554177"/>
                <a:gd name="connsiteY148" fmla="*/ 394792 h 1476803"/>
                <a:gd name="connsiteX149" fmla="*/ 204589 w 1554177"/>
                <a:gd name="connsiteY149" fmla="*/ 389576 h 1476803"/>
                <a:gd name="connsiteX150" fmla="*/ 188902 w 1554177"/>
                <a:gd name="connsiteY150" fmla="*/ 388924 h 1476803"/>
                <a:gd name="connsiteX151" fmla="*/ 151644 w 1554177"/>
                <a:gd name="connsiteY151" fmla="*/ 382404 h 1476803"/>
                <a:gd name="connsiteX152" fmla="*/ 116348 w 1554177"/>
                <a:gd name="connsiteY152" fmla="*/ 373928 h 1476803"/>
                <a:gd name="connsiteX153" fmla="*/ 85627 w 1554177"/>
                <a:gd name="connsiteY153" fmla="*/ 370017 h 1476803"/>
                <a:gd name="connsiteX154" fmla="*/ 37257 w 1554177"/>
                <a:gd name="connsiteY154" fmla="*/ 321771 h 1476803"/>
                <a:gd name="connsiteX155" fmla="*/ 20916 w 1554177"/>
                <a:gd name="connsiteY155" fmla="*/ 295692 h 1476803"/>
                <a:gd name="connsiteX156" fmla="*/ 3268 w 1554177"/>
                <a:gd name="connsiteY156" fmla="*/ 283305 h 1476803"/>
                <a:gd name="connsiteX157" fmla="*/ 0 w 1554177"/>
                <a:gd name="connsiteY157" fmla="*/ 282001 h 1476803"/>
                <a:gd name="connsiteX158" fmla="*/ 1307 w 1554177"/>
                <a:gd name="connsiteY158" fmla="*/ 280697 h 1476803"/>
                <a:gd name="connsiteX159" fmla="*/ 54906 w 1554177"/>
                <a:gd name="connsiteY159" fmla="*/ 253314 h 1476803"/>
                <a:gd name="connsiteX160" fmla="*/ 123538 w 1554177"/>
                <a:gd name="connsiteY160" fmla="*/ 211588 h 1476803"/>
                <a:gd name="connsiteX161" fmla="*/ 199360 w 1554177"/>
                <a:gd name="connsiteY161" fmla="*/ 186813 h 1476803"/>
                <a:gd name="connsiteX162" fmla="*/ 263416 w 1554177"/>
                <a:gd name="connsiteY162" fmla="*/ 133351 h 1476803"/>
                <a:gd name="connsiteX163" fmla="*/ 340546 w 1554177"/>
                <a:gd name="connsiteY163" fmla="*/ 57723 h 1476803"/>
                <a:gd name="connsiteX164" fmla="*/ 406563 w 1554177"/>
                <a:gd name="connsiteY164" fmla="*/ 5565 h 1476803"/>
                <a:gd name="connsiteX165" fmla="*/ 443249 w 1554177"/>
                <a:gd name="connsiteY165" fmla="*/ 23 h 1476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1554177" h="1476803">
                  <a:moveTo>
                    <a:pt x="1028525" y="400980"/>
                  </a:moveTo>
                  <a:cubicBezTo>
                    <a:pt x="1037109" y="403023"/>
                    <a:pt x="1045122" y="410214"/>
                    <a:pt x="1052644" y="420347"/>
                  </a:cubicBezTo>
                  <a:cubicBezTo>
                    <a:pt x="1067033" y="438652"/>
                    <a:pt x="1071612" y="445189"/>
                    <a:pt x="1094504" y="437344"/>
                  </a:cubicBezTo>
                  <a:cubicBezTo>
                    <a:pt x="1116743" y="430153"/>
                    <a:pt x="1131133" y="437344"/>
                    <a:pt x="1150755" y="447151"/>
                  </a:cubicBezTo>
                  <a:cubicBezTo>
                    <a:pt x="1170377" y="456957"/>
                    <a:pt x="1191307" y="454342"/>
                    <a:pt x="1212238" y="458918"/>
                  </a:cubicBezTo>
                  <a:cubicBezTo>
                    <a:pt x="1237092" y="464802"/>
                    <a:pt x="1256714" y="482453"/>
                    <a:pt x="1275029" y="500104"/>
                  </a:cubicBezTo>
                  <a:cubicBezTo>
                    <a:pt x="1282223" y="507295"/>
                    <a:pt x="1325392" y="543905"/>
                    <a:pt x="1315581" y="556980"/>
                  </a:cubicBezTo>
                  <a:cubicBezTo>
                    <a:pt x="1308386" y="567440"/>
                    <a:pt x="1280915" y="545213"/>
                    <a:pt x="1276991" y="551097"/>
                  </a:cubicBezTo>
                  <a:cubicBezTo>
                    <a:pt x="1275029" y="554365"/>
                    <a:pt x="1311003" y="598167"/>
                    <a:pt x="1314273" y="604704"/>
                  </a:cubicBezTo>
                  <a:cubicBezTo>
                    <a:pt x="1323430" y="624970"/>
                    <a:pt x="1318851" y="648505"/>
                    <a:pt x="1322776" y="670079"/>
                  </a:cubicBezTo>
                  <a:cubicBezTo>
                    <a:pt x="1326700" y="694267"/>
                    <a:pt x="1341744" y="726301"/>
                    <a:pt x="1331933" y="750490"/>
                  </a:cubicBezTo>
                  <a:cubicBezTo>
                    <a:pt x="1325392" y="767487"/>
                    <a:pt x="1308386" y="777947"/>
                    <a:pt x="1301191" y="794945"/>
                  </a:cubicBezTo>
                  <a:cubicBezTo>
                    <a:pt x="1292688" y="816518"/>
                    <a:pt x="1286802" y="833516"/>
                    <a:pt x="1269796" y="850513"/>
                  </a:cubicBezTo>
                  <a:cubicBezTo>
                    <a:pt x="1252790" y="866857"/>
                    <a:pt x="1243633" y="881239"/>
                    <a:pt x="1258023" y="903467"/>
                  </a:cubicBezTo>
                  <a:cubicBezTo>
                    <a:pt x="1267180" y="917849"/>
                    <a:pt x="1286802" y="947268"/>
                    <a:pt x="1307732" y="936154"/>
                  </a:cubicBezTo>
                  <a:cubicBezTo>
                    <a:pt x="1322776" y="927655"/>
                    <a:pt x="1330625" y="891046"/>
                    <a:pt x="1335857" y="876009"/>
                  </a:cubicBezTo>
                  <a:cubicBezTo>
                    <a:pt x="1337165" y="872087"/>
                    <a:pt x="1339782" y="866857"/>
                    <a:pt x="1342398" y="864242"/>
                  </a:cubicBezTo>
                  <a:cubicBezTo>
                    <a:pt x="1345668" y="860973"/>
                    <a:pt x="1350247" y="861627"/>
                    <a:pt x="1352863" y="859666"/>
                  </a:cubicBezTo>
                  <a:cubicBezTo>
                    <a:pt x="1362020" y="853128"/>
                    <a:pt x="1354825" y="842668"/>
                    <a:pt x="1360712" y="833516"/>
                  </a:cubicBezTo>
                  <a:cubicBezTo>
                    <a:pt x="1375756" y="833516"/>
                    <a:pt x="1391454" y="836131"/>
                    <a:pt x="1404535" y="827632"/>
                  </a:cubicBezTo>
                  <a:cubicBezTo>
                    <a:pt x="1418270" y="819133"/>
                    <a:pt x="1426773" y="804751"/>
                    <a:pt x="1444433" y="811288"/>
                  </a:cubicBezTo>
                  <a:cubicBezTo>
                    <a:pt x="1456861" y="815211"/>
                    <a:pt x="1469942" y="826324"/>
                    <a:pt x="1476483" y="837438"/>
                  </a:cubicBezTo>
                  <a:cubicBezTo>
                    <a:pt x="1484986" y="851821"/>
                    <a:pt x="1482370" y="869472"/>
                    <a:pt x="1487602" y="885162"/>
                  </a:cubicBezTo>
                  <a:cubicBezTo>
                    <a:pt x="1493489" y="900852"/>
                    <a:pt x="1507224" y="910658"/>
                    <a:pt x="1514419" y="924387"/>
                  </a:cubicBezTo>
                  <a:cubicBezTo>
                    <a:pt x="1523576" y="940730"/>
                    <a:pt x="1520960" y="955767"/>
                    <a:pt x="1520306" y="972764"/>
                  </a:cubicBezTo>
                  <a:cubicBezTo>
                    <a:pt x="1520306" y="990415"/>
                    <a:pt x="1530117" y="998914"/>
                    <a:pt x="1538620" y="1013950"/>
                  </a:cubicBezTo>
                  <a:cubicBezTo>
                    <a:pt x="1547123" y="1028333"/>
                    <a:pt x="1542544" y="1044022"/>
                    <a:pt x="1548431" y="1059059"/>
                  </a:cubicBezTo>
                  <a:cubicBezTo>
                    <a:pt x="1553664" y="1071480"/>
                    <a:pt x="1557588" y="1089785"/>
                    <a:pt x="1549739" y="1102206"/>
                  </a:cubicBezTo>
                  <a:cubicBezTo>
                    <a:pt x="1545815" y="1109397"/>
                    <a:pt x="1538620" y="1113973"/>
                    <a:pt x="1533387" y="1119857"/>
                  </a:cubicBezTo>
                  <a:cubicBezTo>
                    <a:pt x="1526846" y="1127048"/>
                    <a:pt x="1526846" y="1134240"/>
                    <a:pt x="1526192" y="1142738"/>
                  </a:cubicBezTo>
                  <a:cubicBezTo>
                    <a:pt x="1524884" y="1151891"/>
                    <a:pt x="1522268" y="1159082"/>
                    <a:pt x="1519652" y="1167581"/>
                  </a:cubicBezTo>
                  <a:cubicBezTo>
                    <a:pt x="1513111" y="1185886"/>
                    <a:pt x="1508532" y="1204844"/>
                    <a:pt x="1494797" y="1219227"/>
                  </a:cubicBezTo>
                  <a:cubicBezTo>
                    <a:pt x="1477137" y="1236878"/>
                    <a:pt x="1457515" y="1253222"/>
                    <a:pt x="1443125" y="1274142"/>
                  </a:cubicBezTo>
                  <a:cubicBezTo>
                    <a:pt x="1437239" y="1283294"/>
                    <a:pt x="1430698" y="1292447"/>
                    <a:pt x="1429390" y="1303560"/>
                  </a:cubicBezTo>
                  <a:cubicBezTo>
                    <a:pt x="1428082" y="1318597"/>
                    <a:pt x="1436584" y="1332325"/>
                    <a:pt x="1434622" y="1346054"/>
                  </a:cubicBezTo>
                  <a:cubicBezTo>
                    <a:pt x="1431352" y="1372858"/>
                    <a:pt x="1391454" y="1391163"/>
                    <a:pt x="1397340" y="1419927"/>
                  </a:cubicBezTo>
                  <a:cubicBezTo>
                    <a:pt x="1397340" y="1422542"/>
                    <a:pt x="1398648" y="1424504"/>
                    <a:pt x="1399956" y="1426465"/>
                  </a:cubicBezTo>
                  <a:cubicBezTo>
                    <a:pt x="1337165" y="1438232"/>
                    <a:pt x="1176264" y="1457191"/>
                    <a:pt x="1150755" y="1460460"/>
                  </a:cubicBezTo>
                  <a:cubicBezTo>
                    <a:pt x="1148792" y="1460460"/>
                    <a:pt x="1147484" y="1460460"/>
                    <a:pt x="1147484" y="1460460"/>
                  </a:cubicBezTo>
                  <a:lnTo>
                    <a:pt x="1147484" y="1440194"/>
                  </a:lnTo>
                  <a:cubicBezTo>
                    <a:pt x="1093850" y="1449346"/>
                    <a:pt x="881931" y="1468305"/>
                    <a:pt x="786436" y="1476803"/>
                  </a:cubicBezTo>
                  <a:cubicBezTo>
                    <a:pt x="803442" y="1457845"/>
                    <a:pt x="814561" y="1430387"/>
                    <a:pt x="817832" y="1406199"/>
                  </a:cubicBezTo>
                  <a:cubicBezTo>
                    <a:pt x="822410" y="1371550"/>
                    <a:pt x="835492" y="1341478"/>
                    <a:pt x="843995" y="1307483"/>
                  </a:cubicBezTo>
                  <a:cubicBezTo>
                    <a:pt x="853152" y="1273488"/>
                    <a:pt x="845303" y="1238186"/>
                    <a:pt x="854460" y="1204844"/>
                  </a:cubicBezTo>
                  <a:cubicBezTo>
                    <a:pt x="859692" y="1185886"/>
                    <a:pt x="851844" y="1180656"/>
                    <a:pt x="843341" y="1164966"/>
                  </a:cubicBezTo>
                  <a:cubicBezTo>
                    <a:pt x="836800" y="1153852"/>
                    <a:pt x="832875" y="1138816"/>
                    <a:pt x="829605" y="1126395"/>
                  </a:cubicBezTo>
                  <a:cubicBezTo>
                    <a:pt x="825681" y="1106129"/>
                    <a:pt x="824372" y="1092400"/>
                    <a:pt x="806058" y="1079325"/>
                  </a:cubicBezTo>
                  <a:cubicBezTo>
                    <a:pt x="791669" y="1068211"/>
                    <a:pt x="788398" y="1057751"/>
                    <a:pt x="787090" y="1038792"/>
                  </a:cubicBezTo>
                  <a:cubicBezTo>
                    <a:pt x="768776" y="1017873"/>
                    <a:pt x="766160" y="996953"/>
                    <a:pt x="777279" y="971456"/>
                  </a:cubicBezTo>
                  <a:cubicBezTo>
                    <a:pt x="781204" y="960343"/>
                    <a:pt x="787744" y="949883"/>
                    <a:pt x="785782" y="937462"/>
                  </a:cubicBezTo>
                  <a:cubicBezTo>
                    <a:pt x="783820" y="924387"/>
                    <a:pt x="775317" y="913273"/>
                    <a:pt x="772701" y="900198"/>
                  </a:cubicBezTo>
                  <a:cubicBezTo>
                    <a:pt x="768122" y="876663"/>
                    <a:pt x="791669" y="857051"/>
                    <a:pt x="796901" y="834169"/>
                  </a:cubicBezTo>
                  <a:cubicBezTo>
                    <a:pt x="803442" y="804751"/>
                    <a:pt x="804750" y="777947"/>
                    <a:pt x="802788" y="747875"/>
                  </a:cubicBezTo>
                  <a:cubicBezTo>
                    <a:pt x="801480" y="718456"/>
                    <a:pt x="821102" y="704074"/>
                    <a:pt x="826989" y="676616"/>
                  </a:cubicBezTo>
                  <a:cubicBezTo>
                    <a:pt x="829605" y="664849"/>
                    <a:pt x="830913" y="651774"/>
                    <a:pt x="842032" y="645236"/>
                  </a:cubicBezTo>
                  <a:cubicBezTo>
                    <a:pt x="851189" y="639353"/>
                    <a:pt x="861001" y="640660"/>
                    <a:pt x="866887" y="630200"/>
                  </a:cubicBezTo>
                  <a:cubicBezTo>
                    <a:pt x="873428" y="618433"/>
                    <a:pt x="871466" y="602743"/>
                    <a:pt x="875390" y="590975"/>
                  </a:cubicBezTo>
                  <a:cubicBezTo>
                    <a:pt x="878006" y="582477"/>
                    <a:pt x="885201" y="562864"/>
                    <a:pt x="895666" y="561557"/>
                  </a:cubicBezTo>
                  <a:cubicBezTo>
                    <a:pt x="913326" y="558288"/>
                    <a:pt x="911364" y="616471"/>
                    <a:pt x="907440" y="627585"/>
                  </a:cubicBezTo>
                  <a:cubicBezTo>
                    <a:pt x="904169" y="640006"/>
                    <a:pt x="896975" y="649813"/>
                    <a:pt x="894358" y="662234"/>
                  </a:cubicBezTo>
                  <a:cubicBezTo>
                    <a:pt x="893704" y="666810"/>
                    <a:pt x="887818" y="696882"/>
                    <a:pt x="896320" y="694921"/>
                  </a:cubicBezTo>
                  <a:cubicBezTo>
                    <a:pt x="904823" y="691652"/>
                    <a:pt x="905477" y="659619"/>
                    <a:pt x="911364" y="652428"/>
                  </a:cubicBezTo>
                  <a:cubicBezTo>
                    <a:pt x="920521" y="641968"/>
                    <a:pt x="925754" y="656350"/>
                    <a:pt x="930332" y="664849"/>
                  </a:cubicBezTo>
                  <a:cubicBezTo>
                    <a:pt x="933603" y="672694"/>
                    <a:pt x="937527" y="679885"/>
                    <a:pt x="940797" y="687730"/>
                  </a:cubicBezTo>
                  <a:cubicBezTo>
                    <a:pt x="947338" y="672694"/>
                    <a:pt x="944068" y="656350"/>
                    <a:pt x="944722" y="640006"/>
                  </a:cubicBezTo>
                  <a:cubicBezTo>
                    <a:pt x="945376" y="619740"/>
                    <a:pt x="948646" y="600782"/>
                    <a:pt x="946030" y="580515"/>
                  </a:cubicBezTo>
                  <a:cubicBezTo>
                    <a:pt x="943414" y="562210"/>
                    <a:pt x="934911" y="539329"/>
                    <a:pt x="953225" y="527562"/>
                  </a:cubicBezTo>
                  <a:cubicBezTo>
                    <a:pt x="965652" y="519717"/>
                    <a:pt x="1006205" y="523639"/>
                    <a:pt x="1011437" y="509910"/>
                  </a:cubicBezTo>
                  <a:cubicBezTo>
                    <a:pt x="1016670" y="496836"/>
                    <a:pt x="985928" y="474608"/>
                    <a:pt x="980696" y="463494"/>
                  </a:cubicBezTo>
                  <a:cubicBezTo>
                    <a:pt x="972847" y="445843"/>
                    <a:pt x="989199" y="424923"/>
                    <a:pt x="1000972" y="412502"/>
                  </a:cubicBezTo>
                  <a:cubicBezTo>
                    <a:pt x="1010783" y="402042"/>
                    <a:pt x="1019940" y="398937"/>
                    <a:pt x="1028525" y="400980"/>
                  </a:cubicBezTo>
                  <a:close/>
                  <a:moveTo>
                    <a:pt x="443249" y="23"/>
                  </a:moveTo>
                  <a:cubicBezTo>
                    <a:pt x="457710" y="-302"/>
                    <a:pt x="468986" y="2631"/>
                    <a:pt x="460815" y="14041"/>
                  </a:cubicBezTo>
                  <a:cubicBezTo>
                    <a:pt x="452318" y="25124"/>
                    <a:pt x="435324" y="31644"/>
                    <a:pt x="424865" y="40772"/>
                  </a:cubicBezTo>
                  <a:cubicBezTo>
                    <a:pt x="413100" y="51855"/>
                    <a:pt x="404603" y="66198"/>
                    <a:pt x="397412" y="80542"/>
                  </a:cubicBezTo>
                  <a:cubicBezTo>
                    <a:pt x="391530" y="92277"/>
                    <a:pt x="384993" y="101405"/>
                    <a:pt x="373882" y="108577"/>
                  </a:cubicBezTo>
                  <a:cubicBezTo>
                    <a:pt x="361462" y="117704"/>
                    <a:pt x="349043" y="123572"/>
                    <a:pt x="340546" y="136611"/>
                  </a:cubicBezTo>
                  <a:cubicBezTo>
                    <a:pt x="331395" y="150303"/>
                    <a:pt x="326166" y="169862"/>
                    <a:pt x="330741" y="185509"/>
                  </a:cubicBezTo>
                  <a:cubicBezTo>
                    <a:pt x="334663" y="198548"/>
                    <a:pt x="342507" y="201156"/>
                    <a:pt x="351658" y="190725"/>
                  </a:cubicBezTo>
                  <a:cubicBezTo>
                    <a:pt x="356887" y="184857"/>
                    <a:pt x="360155" y="177685"/>
                    <a:pt x="364077" y="170514"/>
                  </a:cubicBezTo>
                  <a:cubicBezTo>
                    <a:pt x="371921" y="166602"/>
                    <a:pt x="377150" y="146391"/>
                    <a:pt x="388915" y="148347"/>
                  </a:cubicBezTo>
                  <a:cubicBezTo>
                    <a:pt x="402642" y="150955"/>
                    <a:pt x="398720" y="179641"/>
                    <a:pt x="398720" y="188769"/>
                  </a:cubicBezTo>
                  <a:cubicBezTo>
                    <a:pt x="411793" y="196592"/>
                    <a:pt x="417022" y="165298"/>
                    <a:pt x="431402" y="177685"/>
                  </a:cubicBezTo>
                  <a:cubicBezTo>
                    <a:pt x="433363" y="179641"/>
                    <a:pt x="439245" y="190725"/>
                    <a:pt x="441206" y="193333"/>
                  </a:cubicBezTo>
                  <a:cubicBezTo>
                    <a:pt x="445128" y="199852"/>
                    <a:pt x="445782" y="203764"/>
                    <a:pt x="435977" y="207024"/>
                  </a:cubicBezTo>
                  <a:cubicBezTo>
                    <a:pt x="435977" y="207676"/>
                    <a:pt x="435977" y="208980"/>
                    <a:pt x="435977" y="210284"/>
                  </a:cubicBezTo>
                  <a:cubicBezTo>
                    <a:pt x="441860" y="212240"/>
                    <a:pt x="462776" y="210936"/>
                    <a:pt x="460815" y="204416"/>
                  </a:cubicBezTo>
                  <a:cubicBezTo>
                    <a:pt x="465391" y="203112"/>
                    <a:pt x="466698" y="195289"/>
                    <a:pt x="473235" y="194637"/>
                  </a:cubicBezTo>
                  <a:cubicBezTo>
                    <a:pt x="481732" y="193985"/>
                    <a:pt x="478464" y="198548"/>
                    <a:pt x="481732" y="204416"/>
                  </a:cubicBezTo>
                  <a:cubicBezTo>
                    <a:pt x="490883" y="218759"/>
                    <a:pt x="496766" y="205720"/>
                    <a:pt x="508531" y="207676"/>
                  </a:cubicBezTo>
                  <a:cubicBezTo>
                    <a:pt x="517028" y="209632"/>
                    <a:pt x="528794" y="218108"/>
                    <a:pt x="535984" y="222671"/>
                  </a:cubicBezTo>
                  <a:cubicBezTo>
                    <a:pt x="543828" y="227887"/>
                    <a:pt x="552325" y="238971"/>
                    <a:pt x="562783" y="236363"/>
                  </a:cubicBezTo>
                  <a:cubicBezTo>
                    <a:pt x="568666" y="257878"/>
                    <a:pt x="599387" y="243534"/>
                    <a:pt x="612460" y="257226"/>
                  </a:cubicBezTo>
                  <a:cubicBezTo>
                    <a:pt x="617689" y="263745"/>
                    <a:pt x="618342" y="282001"/>
                    <a:pt x="628147" y="283305"/>
                  </a:cubicBezTo>
                  <a:cubicBezTo>
                    <a:pt x="637952" y="284608"/>
                    <a:pt x="641873" y="272221"/>
                    <a:pt x="642527" y="264397"/>
                  </a:cubicBezTo>
                  <a:cubicBezTo>
                    <a:pt x="649064" y="254618"/>
                    <a:pt x="658868" y="257878"/>
                    <a:pt x="668673" y="255270"/>
                  </a:cubicBezTo>
                  <a:cubicBezTo>
                    <a:pt x="681092" y="252010"/>
                    <a:pt x="687628" y="249402"/>
                    <a:pt x="694818" y="240275"/>
                  </a:cubicBezTo>
                  <a:cubicBezTo>
                    <a:pt x="702008" y="231147"/>
                    <a:pt x="710506" y="229191"/>
                    <a:pt x="720964" y="224627"/>
                  </a:cubicBezTo>
                  <a:cubicBezTo>
                    <a:pt x="728154" y="220063"/>
                    <a:pt x="734690" y="211588"/>
                    <a:pt x="743188" y="208980"/>
                  </a:cubicBezTo>
                  <a:cubicBezTo>
                    <a:pt x="759528" y="197896"/>
                    <a:pt x="767372" y="177033"/>
                    <a:pt x="788942" y="173122"/>
                  </a:cubicBezTo>
                  <a:cubicBezTo>
                    <a:pt x="807244" y="170514"/>
                    <a:pt x="827507" y="176381"/>
                    <a:pt x="847116" y="175729"/>
                  </a:cubicBezTo>
                  <a:cubicBezTo>
                    <a:pt x="868033" y="174426"/>
                    <a:pt x="880452" y="160734"/>
                    <a:pt x="900061" y="156822"/>
                  </a:cubicBezTo>
                  <a:cubicBezTo>
                    <a:pt x="917056" y="153562"/>
                    <a:pt x="943855" y="152259"/>
                    <a:pt x="944508" y="174426"/>
                  </a:cubicBezTo>
                  <a:cubicBezTo>
                    <a:pt x="945162" y="186161"/>
                    <a:pt x="938626" y="197896"/>
                    <a:pt x="945162" y="208980"/>
                  </a:cubicBezTo>
                  <a:cubicBezTo>
                    <a:pt x="949737" y="218108"/>
                    <a:pt x="960196" y="222019"/>
                    <a:pt x="970000" y="223975"/>
                  </a:cubicBezTo>
                  <a:cubicBezTo>
                    <a:pt x="969347" y="224627"/>
                    <a:pt x="969347" y="225279"/>
                    <a:pt x="969347" y="226583"/>
                  </a:cubicBezTo>
                  <a:cubicBezTo>
                    <a:pt x="998760" y="224627"/>
                    <a:pt x="1069353" y="208980"/>
                    <a:pt x="1083733" y="244186"/>
                  </a:cubicBezTo>
                  <a:cubicBezTo>
                    <a:pt x="1087655" y="253314"/>
                    <a:pt x="1086348" y="263745"/>
                    <a:pt x="1090924" y="271569"/>
                  </a:cubicBezTo>
                  <a:cubicBezTo>
                    <a:pt x="1096152" y="282001"/>
                    <a:pt x="1104650" y="285912"/>
                    <a:pt x="1114454" y="291128"/>
                  </a:cubicBezTo>
                  <a:cubicBezTo>
                    <a:pt x="1130795" y="301560"/>
                    <a:pt x="1139946" y="326987"/>
                    <a:pt x="1111186" y="326335"/>
                  </a:cubicBezTo>
                  <a:cubicBezTo>
                    <a:pt x="1098767" y="326335"/>
                    <a:pt x="1091577" y="323727"/>
                    <a:pt x="1079812" y="330246"/>
                  </a:cubicBezTo>
                  <a:cubicBezTo>
                    <a:pt x="1072622" y="334810"/>
                    <a:pt x="1066739" y="341330"/>
                    <a:pt x="1058242" y="336114"/>
                  </a:cubicBezTo>
                  <a:cubicBezTo>
                    <a:pt x="1030789" y="336766"/>
                    <a:pt x="1070661" y="387620"/>
                    <a:pt x="1037325" y="382404"/>
                  </a:cubicBezTo>
                  <a:cubicBezTo>
                    <a:pt x="1024906" y="380448"/>
                    <a:pt x="1022945" y="366757"/>
                    <a:pt x="1014448" y="360889"/>
                  </a:cubicBezTo>
                  <a:cubicBezTo>
                    <a:pt x="1006604" y="354369"/>
                    <a:pt x="993531" y="351761"/>
                    <a:pt x="984380" y="349154"/>
                  </a:cubicBezTo>
                  <a:cubicBezTo>
                    <a:pt x="972615" y="346546"/>
                    <a:pt x="961503" y="347198"/>
                    <a:pt x="950391" y="342634"/>
                  </a:cubicBezTo>
                  <a:cubicBezTo>
                    <a:pt x="939279" y="337418"/>
                    <a:pt x="932743" y="336766"/>
                    <a:pt x="920324" y="336766"/>
                  </a:cubicBezTo>
                  <a:cubicBezTo>
                    <a:pt x="909865" y="336766"/>
                    <a:pt x="895485" y="332202"/>
                    <a:pt x="885681" y="336114"/>
                  </a:cubicBezTo>
                  <a:cubicBezTo>
                    <a:pt x="876530" y="340026"/>
                    <a:pt x="871954" y="350457"/>
                    <a:pt x="864111" y="355673"/>
                  </a:cubicBezTo>
                  <a:cubicBezTo>
                    <a:pt x="854960" y="361541"/>
                    <a:pt x="849077" y="367409"/>
                    <a:pt x="841233" y="374580"/>
                  </a:cubicBezTo>
                  <a:cubicBezTo>
                    <a:pt x="832736" y="382404"/>
                    <a:pt x="820971" y="383056"/>
                    <a:pt x="809859" y="384360"/>
                  </a:cubicBezTo>
                  <a:cubicBezTo>
                    <a:pt x="786981" y="386316"/>
                    <a:pt x="766718" y="388924"/>
                    <a:pt x="751031" y="406527"/>
                  </a:cubicBezTo>
                  <a:cubicBezTo>
                    <a:pt x="743188" y="415655"/>
                    <a:pt x="739266" y="425434"/>
                    <a:pt x="732729" y="434562"/>
                  </a:cubicBezTo>
                  <a:cubicBezTo>
                    <a:pt x="727500" y="442386"/>
                    <a:pt x="719003" y="448905"/>
                    <a:pt x="713120" y="456729"/>
                  </a:cubicBezTo>
                  <a:cubicBezTo>
                    <a:pt x="708545" y="461945"/>
                    <a:pt x="699394" y="476940"/>
                    <a:pt x="690896" y="470420"/>
                  </a:cubicBezTo>
                  <a:cubicBezTo>
                    <a:pt x="683706" y="465205"/>
                    <a:pt x="688936" y="444341"/>
                    <a:pt x="691550" y="437822"/>
                  </a:cubicBezTo>
                  <a:cubicBezTo>
                    <a:pt x="694818" y="429346"/>
                    <a:pt x="707891" y="416307"/>
                    <a:pt x="702662" y="407179"/>
                  </a:cubicBezTo>
                  <a:cubicBezTo>
                    <a:pt x="697433" y="396096"/>
                    <a:pt x="684360" y="402615"/>
                    <a:pt x="681092" y="410439"/>
                  </a:cubicBezTo>
                  <a:cubicBezTo>
                    <a:pt x="673902" y="425434"/>
                    <a:pt x="675863" y="450209"/>
                    <a:pt x="656254" y="454773"/>
                  </a:cubicBezTo>
                  <a:cubicBezTo>
                    <a:pt x="639913" y="457381"/>
                    <a:pt x="624879" y="467160"/>
                    <a:pt x="623572" y="444993"/>
                  </a:cubicBezTo>
                  <a:cubicBezTo>
                    <a:pt x="601348" y="439778"/>
                    <a:pt x="605923" y="469768"/>
                    <a:pt x="600694" y="480852"/>
                  </a:cubicBezTo>
                  <a:cubicBezTo>
                    <a:pt x="596119" y="489979"/>
                    <a:pt x="586314" y="493891"/>
                    <a:pt x="580431" y="503019"/>
                  </a:cubicBezTo>
                  <a:cubicBezTo>
                    <a:pt x="576510" y="509538"/>
                    <a:pt x="576510" y="519318"/>
                    <a:pt x="576510" y="527794"/>
                  </a:cubicBezTo>
                  <a:cubicBezTo>
                    <a:pt x="574549" y="553872"/>
                    <a:pt x="559515" y="579951"/>
                    <a:pt x="547749" y="604074"/>
                  </a:cubicBezTo>
                  <a:cubicBezTo>
                    <a:pt x="540559" y="600814"/>
                    <a:pt x="531408" y="597555"/>
                    <a:pt x="526833" y="593643"/>
                  </a:cubicBezTo>
                  <a:cubicBezTo>
                    <a:pt x="518989" y="587775"/>
                    <a:pt x="514414" y="576039"/>
                    <a:pt x="505917" y="572128"/>
                  </a:cubicBezTo>
                  <a:cubicBezTo>
                    <a:pt x="496766" y="568868"/>
                    <a:pt x="484346" y="579951"/>
                    <a:pt x="478464" y="575387"/>
                  </a:cubicBezTo>
                  <a:cubicBezTo>
                    <a:pt x="473888" y="572128"/>
                    <a:pt x="479771" y="554524"/>
                    <a:pt x="481078" y="549961"/>
                  </a:cubicBezTo>
                  <a:cubicBezTo>
                    <a:pt x="483693" y="538877"/>
                    <a:pt x="483693" y="528446"/>
                    <a:pt x="485654" y="517362"/>
                  </a:cubicBezTo>
                  <a:cubicBezTo>
                    <a:pt x="486961" y="510842"/>
                    <a:pt x="494151" y="499759"/>
                    <a:pt x="492844" y="492587"/>
                  </a:cubicBezTo>
                  <a:cubicBezTo>
                    <a:pt x="492190" y="479548"/>
                    <a:pt x="483039" y="484764"/>
                    <a:pt x="473235" y="481504"/>
                  </a:cubicBezTo>
                  <a:cubicBezTo>
                    <a:pt x="464084" y="478244"/>
                    <a:pt x="458201" y="473028"/>
                    <a:pt x="448396" y="471072"/>
                  </a:cubicBezTo>
                  <a:cubicBezTo>
                    <a:pt x="437284" y="469768"/>
                    <a:pt x="426173" y="474984"/>
                    <a:pt x="420944" y="465856"/>
                  </a:cubicBezTo>
                  <a:cubicBezTo>
                    <a:pt x="416368" y="458033"/>
                    <a:pt x="423558" y="446297"/>
                    <a:pt x="416368" y="439126"/>
                  </a:cubicBezTo>
                  <a:cubicBezTo>
                    <a:pt x="409178" y="431954"/>
                    <a:pt x="396105" y="437822"/>
                    <a:pt x="386301" y="437170"/>
                  </a:cubicBezTo>
                  <a:cubicBezTo>
                    <a:pt x="375842" y="435866"/>
                    <a:pt x="369306" y="428042"/>
                    <a:pt x="358848" y="428694"/>
                  </a:cubicBezTo>
                  <a:cubicBezTo>
                    <a:pt x="349043" y="428694"/>
                    <a:pt x="341200" y="435214"/>
                    <a:pt x="330088" y="434562"/>
                  </a:cubicBezTo>
                  <a:cubicBezTo>
                    <a:pt x="318976" y="433910"/>
                    <a:pt x="314400" y="429998"/>
                    <a:pt x="305903" y="423478"/>
                  </a:cubicBezTo>
                  <a:cubicBezTo>
                    <a:pt x="284333" y="405875"/>
                    <a:pt x="252958" y="399356"/>
                    <a:pt x="226813" y="394792"/>
                  </a:cubicBezTo>
                  <a:cubicBezTo>
                    <a:pt x="219623" y="393488"/>
                    <a:pt x="211779" y="391532"/>
                    <a:pt x="204589" y="389576"/>
                  </a:cubicBezTo>
                  <a:cubicBezTo>
                    <a:pt x="198706" y="389576"/>
                    <a:pt x="193477" y="389576"/>
                    <a:pt x="188902" y="388924"/>
                  </a:cubicBezTo>
                  <a:cubicBezTo>
                    <a:pt x="175829" y="386316"/>
                    <a:pt x="163410" y="383708"/>
                    <a:pt x="151644" y="382404"/>
                  </a:cubicBezTo>
                  <a:cubicBezTo>
                    <a:pt x="138571" y="381100"/>
                    <a:pt x="128767" y="375232"/>
                    <a:pt x="116348" y="373928"/>
                  </a:cubicBezTo>
                  <a:cubicBezTo>
                    <a:pt x="105236" y="372624"/>
                    <a:pt x="95431" y="371321"/>
                    <a:pt x="85627" y="370017"/>
                  </a:cubicBezTo>
                  <a:cubicBezTo>
                    <a:pt x="60135" y="366105"/>
                    <a:pt x="45755" y="342634"/>
                    <a:pt x="37257" y="321771"/>
                  </a:cubicBezTo>
                  <a:cubicBezTo>
                    <a:pt x="33336" y="313295"/>
                    <a:pt x="26799" y="303516"/>
                    <a:pt x="20916" y="295692"/>
                  </a:cubicBezTo>
                  <a:cubicBezTo>
                    <a:pt x="15687" y="290476"/>
                    <a:pt x="8497" y="287216"/>
                    <a:pt x="3268" y="283305"/>
                  </a:cubicBezTo>
                  <a:cubicBezTo>
                    <a:pt x="2615" y="282653"/>
                    <a:pt x="1307" y="282001"/>
                    <a:pt x="0" y="282001"/>
                  </a:cubicBezTo>
                  <a:cubicBezTo>
                    <a:pt x="654" y="281349"/>
                    <a:pt x="654" y="281349"/>
                    <a:pt x="1307" y="280697"/>
                  </a:cubicBezTo>
                  <a:cubicBezTo>
                    <a:pt x="19609" y="273525"/>
                    <a:pt x="38565" y="264397"/>
                    <a:pt x="54906" y="253314"/>
                  </a:cubicBezTo>
                  <a:cubicBezTo>
                    <a:pt x="77783" y="236363"/>
                    <a:pt x="92817" y="214848"/>
                    <a:pt x="123538" y="211588"/>
                  </a:cubicBezTo>
                  <a:cubicBezTo>
                    <a:pt x="154259" y="208328"/>
                    <a:pt x="175829" y="210936"/>
                    <a:pt x="199360" y="186813"/>
                  </a:cubicBezTo>
                  <a:cubicBezTo>
                    <a:pt x="218969" y="165950"/>
                    <a:pt x="241193" y="151607"/>
                    <a:pt x="263416" y="133351"/>
                  </a:cubicBezTo>
                  <a:cubicBezTo>
                    <a:pt x="290869" y="111184"/>
                    <a:pt x="313093" y="81846"/>
                    <a:pt x="340546" y="57723"/>
                  </a:cubicBezTo>
                  <a:cubicBezTo>
                    <a:pt x="360809" y="39468"/>
                    <a:pt x="381072" y="15997"/>
                    <a:pt x="406563" y="5565"/>
                  </a:cubicBezTo>
                  <a:cubicBezTo>
                    <a:pt x="411139" y="3935"/>
                    <a:pt x="428787" y="349"/>
                    <a:pt x="443249" y="23"/>
                  </a:cubicBezTo>
                  <a:close/>
                </a:path>
              </a:pathLst>
            </a:custGeom>
            <a:solidFill>
              <a:schemeClr val="accent2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8109A307-5272-7846-95BF-46DD42C06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2472" y="6158088"/>
              <a:ext cx="1725300" cy="786323"/>
            </a:xfrm>
            <a:custGeom>
              <a:avLst/>
              <a:gdLst>
                <a:gd name="T0" fmla="*/ 2410 w 2640"/>
                <a:gd name="T1" fmla="*/ 238 h 1203"/>
                <a:gd name="T2" fmla="*/ 2327 w 2640"/>
                <a:gd name="T3" fmla="*/ 241 h 1203"/>
                <a:gd name="T4" fmla="*/ 2270 w 2640"/>
                <a:gd name="T5" fmla="*/ 191 h 1203"/>
                <a:gd name="T6" fmla="*/ 2280 w 2640"/>
                <a:gd name="T7" fmla="*/ 190 h 1203"/>
                <a:gd name="T8" fmla="*/ 2311 w 2640"/>
                <a:gd name="T9" fmla="*/ 205 h 1203"/>
                <a:gd name="T10" fmla="*/ 2367 w 2640"/>
                <a:gd name="T11" fmla="*/ 212 h 1203"/>
                <a:gd name="T12" fmla="*/ 2420 w 2640"/>
                <a:gd name="T13" fmla="*/ 156 h 1203"/>
                <a:gd name="T14" fmla="*/ 2466 w 2640"/>
                <a:gd name="T15" fmla="*/ 170 h 1203"/>
                <a:gd name="T16" fmla="*/ 2527 w 2640"/>
                <a:gd name="T17" fmla="*/ 128 h 1203"/>
                <a:gd name="T18" fmla="*/ 2611 w 2640"/>
                <a:gd name="T19" fmla="*/ 136 h 1203"/>
                <a:gd name="T20" fmla="*/ 2562 w 2640"/>
                <a:gd name="T21" fmla="*/ 39 h 1203"/>
                <a:gd name="T22" fmla="*/ 2557 w 2640"/>
                <a:gd name="T23" fmla="*/ 87 h 1203"/>
                <a:gd name="T24" fmla="*/ 2521 w 2640"/>
                <a:gd name="T25" fmla="*/ 15 h 1203"/>
                <a:gd name="T26" fmla="*/ 2521 w 2640"/>
                <a:gd name="T27" fmla="*/ 0 h 1203"/>
                <a:gd name="T28" fmla="*/ 638 w 2640"/>
                <a:gd name="T29" fmla="*/ 493 h 1203"/>
                <a:gd name="T30" fmla="*/ 585 w 2640"/>
                <a:gd name="T31" fmla="*/ 543 h 1203"/>
                <a:gd name="T32" fmla="*/ 555 w 2640"/>
                <a:gd name="T33" fmla="*/ 570 h 1203"/>
                <a:gd name="T34" fmla="*/ 506 w 2640"/>
                <a:gd name="T35" fmla="*/ 614 h 1203"/>
                <a:gd name="T36" fmla="*/ 474 w 2640"/>
                <a:gd name="T37" fmla="*/ 616 h 1203"/>
                <a:gd name="T38" fmla="*/ 461 w 2640"/>
                <a:gd name="T39" fmla="*/ 550 h 1203"/>
                <a:gd name="T40" fmla="*/ 421 w 2640"/>
                <a:gd name="T41" fmla="*/ 590 h 1203"/>
                <a:gd name="T42" fmla="*/ 362 w 2640"/>
                <a:gd name="T43" fmla="*/ 696 h 1203"/>
                <a:gd name="T44" fmla="*/ 307 w 2640"/>
                <a:gd name="T45" fmla="*/ 719 h 1203"/>
                <a:gd name="T46" fmla="*/ 274 w 2640"/>
                <a:gd name="T47" fmla="*/ 757 h 1203"/>
                <a:gd name="T48" fmla="*/ 259 w 2640"/>
                <a:gd name="T49" fmla="*/ 766 h 1203"/>
                <a:gd name="T50" fmla="*/ 200 w 2640"/>
                <a:gd name="T51" fmla="*/ 782 h 1203"/>
                <a:gd name="T52" fmla="*/ 168 w 2640"/>
                <a:gd name="T53" fmla="*/ 785 h 1203"/>
                <a:gd name="T54" fmla="*/ 97 w 2640"/>
                <a:gd name="T55" fmla="*/ 854 h 1203"/>
                <a:gd name="T56" fmla="*/ 65 w 2640"/>
                <a:gd name="T57" fmla="*/ 902 h 1203"/>
                <a:gd name="T58" fmla="*/ 22 w 2640"/>
                <a:gd name="T59" fmla="*/ 973 h 1203"/>
                <a:gd name="T60" fmla="*/ 8 w 2640"/>
                <a:gd name="T61" fmla="*/ 997 h 1203"/>
                <a:gd name="T62" fmla="*/ 5 w 2640"/>
                <a:gd name="T63" fmla="*/ 1057 h 1203"/>
                <a:gd name="T64" fmla="*/ 407 w 2640"/>
                <a:gd name="T65" fmla="*/ 988 h 1203"/>
                <a:gd name="T66" fmla="*/ 474 w 2640"/>
                <a:gd name="T67" fmla="*/ 948 h 1203"/>
                <a:gd name="T68" fmla="*/ 501 w 2640"/>
                <a:gd name="T69" fmla="*/ 944 h 1203"/>
                <a:gd name="T70" fmla="*/ 577 w 2640"/>
                <a:gd name="T71" fmla="*/ 925 h 1203"/>
                <a:gd name="T72" fmla="*/ 622 w 2640"/>
                <a:gd name="T73" fmla="*/ 895 h 1203"/>
                <a:gd name="T74" fmla="*/ 725 w 2640"/>
                <a:gd name="T75" fmla="*/ 872 h 1203"/>
                <a:gd name="T76" fmla="*/ 1033 w 2640"/>
                <a:gd name="T77" fmla="*/ 895 h 1203"/>
                <a:gd name="T78" fmla="*/ 1128 w 2640"/>
                <a:gd name="T79" fmla="*/ 971 h 1203"/>
                <a:gd name="T80" fmla="*/ 1907 w 2640"/>
                <a:gd name="T81" fmla="*/ 1202 h 1203"/>
                <a:gd name="T82" fmla="*/ 1907 w 2640"/>
                <a:gd name="T83" fmla="*/ 1202 h 1203"/>
                <a:gd name="T84" fmla="*/ 2033 w 2640"/>
                <a:gd name="T85" fmla="*/ 1111 h 1203"/>
                <a:gd name="T86" fmla="*/ 2059 w 2640"/>
                <a:gd name="T87" fmla="*/ 1068 h 1203"/>
                <a:gd name="T88" fmla="*/ 2111 w 2640"/>
                <a:gd name="T89" fmla="*/ 1074 h 1203"/>
                <a:gd name="T90" fmla="*/ 2202 w 2640"/>
                <a:gd name="T91" fmla="*/ 901 h 1203"/>
                <a:gd name="T92" fmla="*/ 2324 w 2640"/>
                <a:gd name="T93" fmla="*/ 820 h 1203"/>
                <a:gd name="T94" fmla="*/ 2327 w 2640"/>
                <a:gd name="T95" fmla="*/ 821 h 1203"/>
                <a:gd name="T96" fmla="*/ 2528 w 2640"/>
                <a:gd name="T97" fmla="*/ 758 h 1203"/>
                <a:gd name="T98" fmla="*/ 2592 w 2640"/>
                <a:gd name="T99" fmla="*/ 635 h 1203"/>
                <a:gd name="T100" fmla="*/ 2430 w 2640"/>
                <a:gd name="T101" fmla="*/ 596 h 1203"/>
                <a:gd name="T102" fmla="*/ 2447 w 2640"/>
                <a:gd name="T103" fmla="*/ 541 h 1203"/>
                <a:gd name="T104" fmla="*/ 2450 w 2640"/>
                <a:gd name="T105" fmla="*/ 449 h 1203"/>
                <a:gd name="T106" fmla="*/ 2489 w 2640"/>
                <a:gd name="T107" fmla="*/ 486 h 1203"/>
                <a:gd name="T108" fmla="*/ 2509 w 2640"/>
                <a:gd name="T109" fmla="*/ 479 h 1203"/>
                <a:gd name="T110" fmla="*/ 2606 w 2640"/>
                <a:gd name="T111" fmla="*/ 370 h 1203"/>
                <a:gd name="T112" fmla="*/ 2625 w 2640"/>
                <a:gd name="T113" fmla="*/ 226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40" h="1203">
                  <a:moveTo>
                    <a:pt x="2488" y="218"/>
                  </a:moveTo>
                  <a:lnTo>
                    <a:pt x="2488" y="218"/>
                  </a:lnTo>
                  <a:cubicBezTo>
                    <a:pt x="2465" y="228"/>
                    <a:pt x="2435" y="233"/>
                    <a:pt x="2410" y="238"/>
                  </a:cubicBezTo>
                  <a:lnTo>
                    <a:pt x="2410" y="238"/>
                  </a:lnTo>
                  <a:cubicBezTo>
                    <a:pt x="2382" y="244"/>
                    <a:pt x="2353" y="231"/>
                    <a:pt x="2327" y="241"/>
                  </a:cubicBezTo>
                  <a:lnTo>
                    <a:pt x="2327" y="241"/>
                  </a:lnTo>
                  <a:cubicBezTo>
                    <a:pt x="2310" y="248"/>
                    <a:pt x="2273" y="293"/>
                    <a:pt x="2256" y="261"/>
                  </a:cubicBezTo>
                  <a:lnTo>
                    <a:pt x="2256" y="261"/>
                  </a:lnTo>
                  <a:cubicBezTo>
                    <a:pt x="2248" y="246"/>
                    <a:pt x="2273" y="211"/>
                    <a:pt x="2270" y="191"/>
                  </a:cubicBezTo>
                  <a:lnTo>
                    <a:pt x="2270" y="191"/>
                  </a:lnTo>
                  <a:cubicBezTo>
                    <a:pt x="2273" y="190"/>
                    <a:pt x="2277" y="190"/>
                    <a:pt x="2280" y="190"/>
                  </a:cubicBezTo>
                  <a:lnTo>
                    <a:pt x="2280" y="190"/>
                  </a:lnTo>
                  <a:cubicBezTo>
                    <a:pt x="2274" y="181"/>
                    <a:pt x="2269" y="167"/>
                    <a:pt x="2277" y="156"/>
                  </a:cubicBezTo>
                  <a:lnTo>
                    <a:pt x="2277" y="156"/>
                  </a:lnTo>
                  <a:cubicBezTo>
                    <a:pt x="2309" y="162"/>
                    <a:pt x="2295" y="188"/>
                    <a:pt x="2311" y="205"/>
                  </a:cubicBezTo>
                  <a:lnTo>
                    <a:pt x="2311" y="205"/>
                  </a:lnTo>
                  <a:cubicBezTo>
                    <a:pt x="2324" y="220"/>
                    <a:pt x="2348" y="216"/>
                    <a:pt x="2367" y="212"/>
                  </a:cubicBezTo>
                  <a:lnTo>
                    <a:pt x="2367" y="212"/>
                  </a:lnTo>
                  <a:cubicBezTo>
                    <a:pt x="2450" y="199"/>
                    <a:pt x="2348" y="167"/>
                    <a:pt x="2369" y="134"/>
                  </a:cubicBezTo>
                  <a:lnTo>
                    <a:pt x="2369" y="134"/>
                  </a:lnTo>
                  <a:cubicBezTo>
                    <a:pt x="2389" y="141"/>
                    <a:pt x="2402" y="143"/>
                    <a:pt x="2420" y="156"/>
                  </a:cubicBezTo>
                  <a:lnTo>
                    <a:pt x="2420" y="156"/>
                  </a:lnTo>
                  <a:cubicBezTo>
                    <a:pt x="2436" y="167"/>
                    <a:pt x="2441" y="183"/>
                    <a:pt x="2466" y="170"/>
                  </a:cubicBezTo>
                  <a:lnTo>
                    <a:pt x="2466" y="170"/>
                  </a:lnTo>
                  <a:cubicBezTo>
                    <a:pt x="2467" y="156"/>
                    <a:pt x="2463" y="102"/>
                    <a:pt x="2489" y="102"/>
                  </a:cubicBezTo>
                  <a:lnTo>
                    <a:pt x="2489" y="102"/>
                  </a:lnTo>
                  <a:cubicBezTo>
                    <a:pt x="2491" y="102"/>
                    <a:pt x="2524" y="140"/>
                    <a:pt x="2527" y="128"/>
                  </a:cubicBezTo>
                  <a:lnTo>
                    <a:pt x="2527" y="128"/>
                  </a:lnTo>
                  <a:cubicBezTo>
                    <a:pt x="2534" y="98"/>
                    <a:pt x="2587" y="140"/>
                    <a:pt x="2611" y="136"/>
                  </a:cubicBezTo>
                  <a:lnTo>
                    <a:pt x="2611" y="136"/>
                  </a:lnTo>
                  <a:cubicBezTo>
                    <a:pt x="2605" y="121"/>
                    <a:pt x="2594" y="110"/>
                    <a:pt x="2588" y="95"/>
                  </a:cubicBezTo>
                  <a:lnTo>
                    <a:pt x="2588" y="95"/>
                  </a:lnTo>
                  <a:cubicBezTo>
                    <a:pt x="2583" y="79"/>
                    <a:pt x="2587" y="36"/>
                    <a:pt x="2562" y="39"/>
                  </a:cubicBezTo>
                  <a:lnTo>
                    <a:pt x="2562" y="39"/>
                  </a:lnTo>
                  <a:cubicBezTo>
                    <a:pt x="2561" y="56"/>
                    <a:pt x="2563" y="72"/>
                    <a:pt x="2557" y="87"/>
                  </a:cubicBezTo>
                  <a:lnTo>
                    <a:pt x="2557" y="87"/>
                  </a:lnTo>
                  <a:cubicBezTo>
                    <a:pt x="2525" y="73"/>
                    <a:pt x="2524" y="46"/>
                    <a:pt x="2527" y="16"/>
                  </a:cubicBezTo>
                  <a:lnTo>
                    <a:pt x="2527" y="16"/>
                  </a:lnTo>
                  <a:cubicBezTo>
                    <a:pt x="2525" y="15"/>
                    <a:pt x="2523" y="15"/>
                    <a:pt x="2521" y="15"/>
                  </a:cubicBezTo>
                  <a:lnTo>
                    <a:pt x="2521" y="15"/>
                  </a:lnTo>
                  <a:cubicBezTo>
                    <a:pt x="2521" y="10"/>
                    <a:pt x="2521" y="5"/>
                    <a:pt x="2521" y="0"/>
                  </a:cubicBezTo>
                  <a:lnTo>
                    <a:pt x="2521" y="0"/>
                  </a:lnTo>
                  <a:cubicBezTo>
                    <a:pt x="2306" y="39"/>
                    <a:pt x="1473" y="188"/>
                    <a:pt x="611" y="313"/>
                  </a:cubicBezTo>
                  <a:lnTo>
                    <a:pt x="638" y="493"/>
                  </a:lnTo>
                  <a:lnTo>
                    <a:pt x="638" y="493"/>
                  </a:lnTo>
                  <a:cubicBezTo>
                    <a:pt x="622" y="502"/>
                    <a:pt x="630" y="511"/>
                    <a:pt x="621" y="523"/>
                  </a:cubicBezTo>
                  <a:lnTo>
                    <a:pt x="621" y="523"/>
                  </a:lnTo>
                  <a:cubicBezTo>
                    <a:pt x="615" y="531"/>
                    <a:pt x="594" y="538"/>
                    <a:pt x="585" y="543"/>
                  </a:cubicBezTo>
                  <a:lnTo>
                    <a:pt x="585" y="543"/>
                  </a:lnTo>
                  <a:cubicBezTo>
                    <a:pt x="570" y="552"/>
                    <a:pt x="567" y="557"/>
                    <a:pt x="555" y="570"/>
                  </a:cubicBezTo>
                  <a:lnTo>
                    <a:pt x="555" y="570"/>
                  </a:lnTo>
                  <a:cubicBezTo>
                    <a:pt x="549" y="580"/>
                    <a:pt x="544" y="590"/>
                    <a:pt x="535" y="597"/>
                  </a:cubicBezTo>
                  <a:lnTo>
                    <a:pt x="535" y="597"/>
                  </a:lnTo>
                  <a:cubicBezTo>
                    <a:pt x="525" y="605"/>
                    <a:pt x="515" y="610"/>
                    <a:pt x="506" y="614"/>
                  </a:cubicBezTo>
                  <a:lnTo>
                    <a:pt x="506" y="614"/>
                  </a:lnTo>
                  <a:cubicBezTo>
                    <a:pt x="497" y="620"/>
                    <a:pt x="481" y="624"/>
                    <a:pt x="474" y="616"/>
                  </a:cubicBezTo>
                  <a:lnTo>
                    <a:pt x="474" y="616"/>
                  </a:lnTo>
                  <a:cubicBezTo>
                    <a:pt x="469" y="610"/>
                    <a:pt x="470" y="597"/>
                    <a:pt x="470" y="590"/>
                  </a:cubicBezTo>
                  <a:lnTo>
                    <a:pt x="470" y="590"/>
                  </a:lnTo>
                  <a:cubicBezTo>
                    <a:pt x="470" y="580"/>
                    <a:pt x="483" y="544"/>
                    <a:pt x="461" y="550"/>
                  </a:cubicBezTo>
                  <a:lnTo>
                    <a:pt x="461" y="550"/>
                  </a:lnTo>
                  <a:cubicBezTo>
                    <a:pt x="443" y="555"/>
                    <a:pt x="429" y="574"/>
                    <a:pt x="421" y="590"/>
                  </a:cubicBezTo>
                  <a:lnTo>
                    <a:pt x="421" y="590"/>
                  </a:lnTo>
                  <a:cubicBezTo>
                    <a:pt x="413" y="609"/>
                    <a:pt x="406" y="630"/>
                    <a:pt x="401" y="648"/>
                  </a:cubicBezTo>
                  <a:lnTo>
                    <a:pt x="401" y="648"/>
                  </a:lnTo>
                  <a:cubicBezTo>
                    <a:pt x="398" y="667"/>
                    <a:pt x="383" y="690"/>
                    <a:pt x="362" y="696"/>
                  </a:cubicBezTo>
                  <a:lnTo>
                    <a:pt x="362" y="696"/>
                  </a:lnTo>
                  <a:cubicBezTo>
                    <a:pt x="343" y="702"/>
                    <a:pt x="322" y="707"/>
                    <a:pt x="307" y="719"/>
                  </a:cubicBezTo>
                  <a:lnTo>
                    <a:pt x="307" y="719"/>
                  </a:lnTo>
                  <a:cubicBezTo>
                    <a:pt x="297" y="725"/>
                    <a:pt x="288" y="736"/>
                    <a:pt x="282" y="744"/>
                  </a:cubicBezTo>
                  <a:lnTo>
                    <a:pt x="282" y="744"/>
                  </a:lnTo>
                  <a:cubicBezTo>
                    <a:pt x="278" y="749"/>
                    <a:pt x="278" y="753"/>
                    <a:pt x="274" y="757"/>
                  </a:cubicBezTo>
                  <a:lnTo>
                    <a:pt x="274" y="757"/>
                  </a:lnTo>
                  <a:cubicBezTo>
                    <a:pt x="269" y="761"/>
                    <a:pt x="263" y="762"/>
                    <a:pt x="259" y="766"/>
                  </a:cubicBezTo>
                  <a:lnTo>
                    <a:pt x="259" y="766"/>
                  </a:lnTo>
                  <a:cubicBezTo>
                    <a:pt x="249" y="774"/>
                    <a:pt x="240" y="776"/>
                    <a:pt x="229" y="776"/>
                  </a:cubicBezTo>
                  <a:lnTo>
                    <a:pt x="229" y="776"/>
                  </a:lnTo>
                  <a:cubicBezTo>
                    <a:pt x="217" y="776"/>
                    <a:pt x="209" y="777"/>
                    <a:pt x="200" y="782"/>
                  </a:cubicBezTo>
                  <a:lnTo>
                    <a:pt x="200" y="782"/>
                  </a:lnTo>
                  <a:cubicBezTo>
                    <a:pt x="189" y="784"/>
                    <a:pt x="179" y="785"/>
                    <a:pt x="168" y="785"/>
                  </a:cubicBezTo>
                  <a:lnTo>
                    <a:pt x="168" y="785"/>
                  </a:lnTo>
                  <a:cubicBezTo>
                    <a:pt x="157" y="787"/>
                    <a:pt x="151" y="793"/>
                    <a:pt x="141" y="799"/>
                  </a:cubicBezTo>
                  <a:lnTo>
                    <a:pt x="141" y="799"/>
                  </a:lnTo>
                  <a:cubicBezTo>
                    <a:pt x="122" y="812"/>
                    <a:pt x="109" y="833"/>
                    <a:pt x="97" y="854"/>
                  </a:cubicBezTo>
                  <a:lnTo>
                    <a:pt x="97" y="854"/>
                  </a:lnTo>
                  <a:cubicBezTo>
                    <a:pt x="88" y="869"/>
                    <a:pt x="80" y="889"/>
                    <a:pt x="65" y="902"/>
                  </a:cubicBezTo>
                  <a:lnTo>
                    <a:pt x="65" y="902"/>
                  </a:lnTo>
                  <a:cubicBezTo>
                    <a:pt x="50" y="917"/>
                    <a:pt x="27" y="919"/>
                    <a:pt x="19" y="944"/>
                  </a:cubicBezTo>
                  <a:lnTo>
                    <a:pt x="19" y="944"/>
                  </a:lnTo>
                  <a:cubicBezTo>
                    <a:pt x="16" y="953"/>
                    <a:pt x="22" y="961"/>
                    <a:pt x="22" y="973"/>
                  </a:cubicBezTo>
                  <a:lnTo>
                    <a:pt x="22" y="973"/>
                  </a:lnTo>
                  <a:cubicBezTo>
                    <a:pt x="22" y="986"/>
                    <a:pt x="14" y="988"/>
                    <a:pt x="8" y="997"/>
                  </a:cubicBezTo>
                  <a:lnTo>
                    <a:pt x="8" y="997"/>
                  </a:lnTo>
                  <a:cubicBezTo>
                    <a:pt x="0" y="1007"/>
                    <a:pt x="5" y="1026"/>
                    <a:pt x="5" y="1036"/>
                  </a:cubicBezTo>
                  <a:lnTo>
                    <a:pt x="5" y="1036"/>
                  </a:lnTo>
                  <a:cubicBezTo>
                    <a:pt x="5" y="1043"/>
                    <a:pt x="5" y="1050"/>
                    <a:pt x="5" y="1057"/>
                  </a:cubicBezTo>
                  <a:lnTo>
                    <a:pt x="5" y="1057"/>
                  </a:lnTo>
                  <a:cubicBezTo>
                    <a:pt x="163" y="1035"/>
                    <a:pt x="302" y="1012"/>
                    <a:pt x="407" y="988"/>
                  </a:cubicBezTo>
                  <a:lnTo>
                    <a:pt x="407" y="988"/>
                  </a:lnTo>
                  <a:cubicBezTo>
                    <a:pt x="413" y="982"/>
                    <a:pt x="419" y="976"/>
                    <a:pt x="424" y="971"/>
                  </a:cubicBezTo>
                  <a:lnTo>
                    <a:pt x="424" y="971"/>
                  </a:lnTo>
                  <a:cubicBezTo>
                    <a:pt x="436" y="959"/>
                    <a:pt x="459" y="952"/>
                    <a:pt x="474" y="948"/>
                  </a:cubicBezTo>
                  <a:lnTo>
                    <a:pt x="474" y="948"/>
                  </a:lnTo>
                  <a:cubicBezTo>
                    <a:pt x="486" y="948"/>
                    <a:pt x="493" y="948"/>
                    <a:pt x="501" y="944"/>
                  </a:cubicBezTo>
                  <a:lnTo>
                    <a:pt x="501" y="944"/>
                  </a:lnTo>
                  <a:cubicBezTo>
                    <a:pt x="509" y="944"/>
                    <a:pt x="515" y="936"/>
                    <a:pt x="524" y="933"/>
                  </a:cubicBezTo>
                  <a:lnTo>
                    <a:pt x="524" y="933"/>
                  </a:lnTo>
                  <a:cubicBezTo>
                    <a:pt x="542" y="925"/>
                    <a:pt x="558" y="936"/>
                    <a:pt x="577" y="925"/>
                  </a:cubicBezTo>
                  <a:lnTo>
                    <a:pt x="577" y="925"/>
                  </a:lnTo>
                  <a:cubicBezTo>
                    <a:pt x="592" y="917"/>
                    <a:pt x="603" y="898"/>
                    <a:pt x="622" y="895"/>
                  </a:cubicBezTo>
                  <a:lnTo>
                    <a:pt x="622" y="895"/>
                  </a:lnTo>
                  <a:cubicBezTo>
                    <a:pt x="638" y="891"/>
                    <a:pt x="661" y="891"/>
                    <a:pt x="676" y="891"/>
                  </a:cubicBezTo>
                  <a:lnTo>
                    <a:pt x="676" y="891"/>
                  </a:lnTo>
                  <a:cubicBezTo>
                    <a:pt x="698" y="891"/>
                    <a:pt x="710" y="884"/>
                    <a:pt x="725" y="872"/>
                  </a:cubicBezTo>
                  <a:lnTo>
                    <a:pt x="1014" y="854"/>
                  </a:lnTo>
                  <a:lnTo>
                    <a:pt x="1014" y="854"/>
                  </a:lnTo>
                  <a:cubicBezTo>
                    <a:pt x="1022" y="869"/>
                    <a:pt x="1018" y="891"/>
                    <a:pt x="1033" y="895"/>
                  </a:cubicBezTo>
                  <a:lnTo>
                    <a:pt x="1033" y="895"/>
                  </a:lnTo>
                  <a:cubicBezTo>
                    <a:pt x="1045" y="895"/>
                    <a:pt x="1056" y="891"/>
                    <a:pt x="1068" y="891"/>
                  </a:cubicBezTo>
                  <a:lnTo>
                    <a:pt x="1128" y="971"/>
                  </a:lnTo>
                  <a:lnTo>
                    <a:pt x="1478" y="914"/>
                  </a:lnTo>
                  <a:lnTo>
                    <a:pt x="1478" y="906"/>
                  </a:lnTo>
                  <a:lnTo>
                    <a:pt x="1907" y="1202"/>
                  </a:lnTo>
                  <a:lnTo>
                    <a:pt x="1907" y="1202"/>
                  </a:lnTo>
                  <a:lnTo>
                    <a:pt x="1907" y="1202"/>
                  </a:lnTo>
                  <a:lnTo>
                    <a:pt x="1907" y="1202"/>
                  </a:lnTo>
                  <a:cubicBezTo>
                    <a:pt x="1937" y="1172"/>
                    <a:pt x="1956" y="1166"/>
                    <a:pt x="1994" y="1148"/>
                  </a:cubicBezTo>
                  <a:lnTo>
                    <a:pt x="1994" y="1148"/>
                  </a:lnTo>
                  <a:cubicBezTo>
                    <a:pt x="2013" y="1139"/>
                    <a:pt x="2024" y="1131"/>
                    <a:pt x="2033" y="1111"/>
                  </a:cubicBezTo>
                  <a:lnTo>
                    <a:pt x="2033" y="1111"/>
                  </a:lnTo>
                  <a:cubicBezTo>
                    <a:pt x="2041" y="1095"/>
                    <a:pt x="2036" y="1073"/>
                    <a:pt x="2059" y="1068"/>
                  </a:cubicBezTo>
                  <a:lnTo>
                    <a:pt x="2059" y="1068"/>
                  </a:lnTo>
                  <a:cubicBezTo>
                    <a:pt x="2062" y="1098"/>
                    <a:pt x="2054" y="1128"/>
                    <a:pt x="2057" y="1159"/>
                  </a:cubicBezTo>
                  <a:lnTo>
                    <a:pt x="2057" y="1159"/>
                  </a:lnTo>
                  <a:cubicBezTo>
                    <a:pt x="2075" y="1132"/>
                    <a:pt x="2096" y="1103"/>
                    <a:pt x="2111" y="1074"/>
                  </a:cubicBezTo>
                  <a:lnTo>
                    <a:pt x="2111" y="1074"/>
                  </a:lnTo>
                  <a:cubicBezTo>
                    <a:pt x="2139" y="1016"/>
                    <a:pt x="2156" y="949"/>
                    <a:pt x="2202" y="901"/>
                  </a:cubicBezTo>
                  <a:lnTo>
                    <a:pt x="2202" y="901"/>
                  </a:lnTo>
                  <a:cubicBezTo>
                    <a:pt x="2221" y="880"/>
                    <a:pt x="2246" y="867"/>
                    <a:pt x="2268" y="850"/>
                  </a:cubicBezTo>
                  <a:lnTo>
                    <a:pt x="2268" y="850"/>
                  </a:lnTo>
                  <a:cubicBezTo>
                    <a:pt x="2282" y="840"/>
                    <a:pt x="2306" y="832"/>
                    <a:pt x="2324" y="820"/>
                  </a:cubicBezTo>
                  <a:lnTo>
                    <a:pt x="2324" y="820"/>
                  </a:lnTo>
                  <a:cubicBezTo>
                    <a:pt x="2325" y="820"/>
                    <a:pt x="2326" y="821"/>
                    <a:pt x="2327" y="821"/>
                  </a:cubicBezTo>
                  <a:lnTo>
                    <a:pt x="2327" y="821"/>
                  </a:lnTo>
                  <a:cubicBezTo>
                    <a:pt x="2357" y="830"/>
                    <a:pt x="2402" y="813"/>
                    <a:pt x="2431" y="808"/>
                  </a:cubicBezTo>
                  <a:lnTo>
                    <a:pt x="2431" y="808"/>
                  </a:lnTo>
                  <a:cubicBezTo>
                    <a:pt x="2475" y="802"/>
                    <a:pt x="2504" y="798"/>
                    <a:pt x="2528" y="758"/>
                  </a:cubicBezTo>
                  <a:lnTo>
                    <a:pt x="2528" y="758"/>
                  </a:lnTo>
                  <a:cubicBezTo>
                    <a:pt x="2551" y="724"/>
                    <a:pt x="2589" y="678"/>
                    <a:pt x="2592" y="635"/>
                  </a:cubicBezTo>
                  <a:lnTo>
                    <a:pt x="2592" y="635"/>
                  </a:lnTo>
                  <a:cubicBezTo>
                    <a:pt x="2594" y="589"/>
                    <a:pt x="2562" y="579"/>
                    <a:pt x="2522" y="580"/>
                  </a:cubicBezTo>
                  <a:lnTo>
                    <a:pt x="2522" y="580"/>
                  </a:lnTo>
                  <a:cubicBezTo>
                    <a:pt x="2501" y="580"/>
                    <a:pt x="2447" y="607"/>
                    <a:pt x="2430" y="596"/>
                  </a:cubicBezTo>
                  <a:lnTo>
                    <a:pt x="2430" y="596"/>
                  </a:lnTo>
                  <a:cubicBezTo>
                    <a:pt x="2400" y="577"/>
                    <a:pt x="2443" y="558"/>
                    <a:pt x="2447" y="541"/>
                  </a:cubicBezTo>
                  <a:lnTo>
                    <a:pt x="2447" y="541"/>
                  </a:lnTo>
                  <a:cubicBezTo>
                    <a:pt x="2453" y="521"/>
                    <a:pt x="2433" y="501"/>
                    <a:pt x="2421" y="487"/>
                  </a:cubicBezTo>
                  <a:lnTo>
                    <a:pt x="2421" y="487"/>
                  </a:lnTo>
                  <a:cubicBezTo>
                    <a:pt x="2438" y="476"/>
                    <a:pt x="2427" y="449"/>
                    <a:pt x="2450" y="449"/>
                  </a:cubicBezTo>
                  <a:lnTo>
                    <a:pt x="2450" y="449"/>
                  </a:lnTo>
                  <a:cubicBezTo>
                    <a:pt x="2475" y="448"/>
                    <a:pt x="2465" y="488"/>
                    <a:pt x="2489" y="486"/>
                  </a:cubicBezTo>
                  <a:lnTo>
                    <a:pt x="2489" y="486"/>
                  </a:lnTo>
                  <a:cubicBezTo>
                    <a:pt x="2489" y="477"/>
                    <a:pt x="2485" y="454"/>
                    <a:pt x="2495" y="449"/>
                  </a:cubicBezTo>
                  <a:lnTo>
                    <a:pt x="2495" y="449"/>
                  </a:lnTo>
                  <a:cubicBezTo>
                    <a:pt x="2511" y="442"/>
                    <a:pt x="2511" y="471"/>
                    <a:pt x="2509" y="479"/>
                  </a:cubicBezTo>
                  <a:lnTo>
                    <a:pt x="2509" y="479"/>
                  </a:lnTo>
                  <a:cubicBezTo>
                    <a:pt x="2570" y="482"/>
                    <a:pt x="2571" y="398"/>
                    <a:pt x="2606" y="370"/>
                  </a:cubicBezTo>
                  <a:lnTo>
                    <a:pt x="2606" y="370"/>
                  </a:lnTo>
                  <a:cubicBezTo>
                    <a:pt x="2635" y="347"/>
                    <a:pt x="2637" y="341"/>
                    <a:pt x="2637" y="302"/>
                  </a:cubicBezTo>
                  <a:lnTo>
                    <a:pt x="2637" y="302"/>
                  </a:lnTo>
                  <a:cubicBezTo>
                    <a:pt x="2637" y="277"/>
                    <a:pt x="2639" y="247"/>
                    <a:pt x="2625" y="226"/>
                  </a:cubicBezTo>
                  <a:lnTo>
                    <a:pt x="2625" y="226"/>
                  </a:lnTo>
                  <a:cubicBezTo>
                    <a:pt x="2599" y="185"/>
                    <a:pt x="2525" y="204"/>
                    <a:pt x="2488" y="218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8" name="Freeform 83">
              <a:extLst>
                <a:ext uri="{FF2B5EF4-FFF2-40B4-BE49-F238E27FC236}">
                  <a16:creationId xmlns:a16="http://schemas.microsoft.com/office/drawing/2014/main" id="{C94208E1-67E0-9540-BC5F-362EEFD81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0929" y="3381476"/>
              <a:ext cx="1641772" cy="1385426"/>
            </a:xfrm>
            <a:custGeom>
              <a:avLst/>
              <a:gdLst>
                <a:gd name="T0" fmla="*/ 2465 w 2512"/>
                <a:gd name="T1" fmla="*/ 620 h 2119"/>
                <a:gd name="T2" fmla="*/ 2463 w 2512"/>
                <a:gd name="T3" fmla="*/ 592 h 2119"/>
                <a:gd name="T4" fmla="*/ 1874 w 2512"/>
                <a:gd name="T5" fmla="*/ 401 h 2119"/>
                <a:gd name="T6" fmla="*/ 1773 w 2512"/>
                <a:gd name="T7" fmla="*/ 414 h 2119"/>
                <a:gd name="T8" fmla="*/ 1682 w 2512"/>
                <a:gd name="T9" fmla="*/ 398 h 2119"/>
                <a:gd name="T10" fmla="*/ 1666 w 2512"/>
                <a:gd name="T11" fmla="*/ 381 h 2119"/>
                <a:gd name="T12" fmla="*/ 1609 w 2512"/>
                <a:gd name="T13" fmla="*/ 363 h 2119"/>
                <a:gd name="T14" fmla="*/ 1550 w 2512"/>
                <a:gd name="T15" fmla="*/ 380 h 2119"/>
                <a:gd name="T16" fmla="*/ 1500 w 2512"/>
                <a:gd name="T17" fmla="*/ 406 h 2119"/>
                <a:gd name="T18" fmla="*/ 1476 w 2512"/>
                <a:gd name="T19" fmla="*/ 396 h 2119"/>
                <a:gd name="T20" fmla="*/ 1390 w 2512"/>
                <a:gd name="T21" fmla="*/ 390 h 2119"/>
                <a:gd name="T22" fmla="*/ 1326 w 2512"/>
                <a:gd name="T23" fmla="*/ 390 h 2119"/>
                <a:gd name="T24" fmla="*/ 1254 w 2512"/>
                <a:gd name="T25" fmla="*/ 376 h 2119"/>
                <a:gd name="T26" fmla="*/ 1203 w 2512"/>
                <a:gd name="T27" fmla="*/ 349 h 2119"/>
                <a:gd name="T28" fmla="*/ 1086 w 2512"/>
                <a:gd name="T29" fmla="*/ 330 h 2119"/>
                <a:gd name="T30" fmla="*/ 1028 w 2512"/>
                <a:gd name="T31" fmla="*/ 332 h 2119"/>
                <a:gd name="T32" fmla="*/ 934 w 2512"/>
                <a:gd name="T33" fmla="*/ 319 h 2119"/>
                <a:gd name="T34" fmla="*/ 898 w 2512"/>
                <a:gd name="T35" fmla="*/ 299 h 2119"/>
                <a:gd name="T36" fmla="*/ 850 w 2512"/>
                <a:gd name="T37" fmla="*/ 281 h 2119"/>
                <a:gd name="T38" fmla="*/ 853 w 2512"/>
                <a:gd name="T39" fmla="*/ 264 h 2119"/>
                <a:gd name="T40" fmla="*/ 827 w 2512"/>
                <a:gd name="T41" fmla="*/ 200 h 2119"/>
                <a:gd name="T42" fmla="*/ 838 w 2512"/>
                <a:gd name="T43" fmla="*/ 165 h 2119"/>
                <a:gd name="T44" fmla="*/ 830 w 2512"/>
                <a:gd name="T45" fmla="*/ 96 h 2119"/>
                <a:gd name="T46" fmla="*/ 840 w 2512"/>
                <a:gd name="T47" fmla="*/ 71 h 2119"/>
                <a:gd name="T48" fmla="*/ 794 w 2512"/>
                <a:gd name="T49" fmla="*/ 18 h 2119"/>
                <a:gd name="T50" fmla="*/ 767 w 2512"/>
                <a:gd name="T51" fmla="*/ 48 h 2119"/>
                <a:gd name="T52" fmla="*/ 734 w 2512"/>
                <a:gd name="T53" fmla="*/ 28 h 2119"/>
                <a:gd name="T54" fmla="*/ 719 w 2512"/>
                <a:gd name="T55" fmla="*/ 15 h 2119"/>
                <a:gd name="T56" fmla="*/ 679 w 2512"/>
                <a:gd name="T57" fmla="*/ 0 h 2119"/>
                <a:gd name="T58" fmla="*/ 697 w 2512"/>
                <a:gd name="T59" fmla="*/ 19 h 2119"/>
                <a:gd name="T60" fmla="*/ 577 w 2512"/>
                <a:gd name="T61" fmla="*/ 4 h 2119"/>
                <a:gd name="T62" fmla="*/ 546 w 2512"/>
                <a:gd name="T63" fmla="*/ 44 h 2119"/>
                <a:gd name="T64" fmla="*/ 488 w 2512"/>
                <a:gd name="T65" fmla="*/ 227 h 2119"/>
                <a:gd name="T66" fmla="*/ 446 w 2512"/>
                <a:gd name="T67" fmla="*/ 341 h 2119"/>
                <a:gd name="T68" fmla="*/ 354 w 2512"/>
                <a:gd name="T69" fmla="*/ 579 h 2119"/>
                <a:gd name="T70" fmla="*/ 319 w 2512"/>
                <a:gd name="T71" fmla="*/ 697 h 2119"/>
                <a:gd name="T72" fmla="*/ 220 w 2512"/>
                <a:gd name="T73" fmla="*/ 923 h 2119"/>
                <a:gd name="T74" fmla="*/ 168 w 2512"/>
                <a:gd name="T75" fmla="*/ 1009 h 2119"/>
                <a:gd name="T76" fmla="*/ 73 w 2512"/>
                <a:gd name="T77" fmla="*/ 1178 h 2119"/>
                <a:gd name="T78" fmla="*/ 17 w 2512"/>
                <a:gd name="T79" fmla="*/ 1257 h 2119"/>
                <a:gd name="T80" fmla="*/ 5 w 2512"/>
                <a:gd name="T81" fmla="*/ 1488 h 2119"/>
                <a:gd name="T82" fmla="*/ 25 w 2512"/>
                <a:gd name="T83" fmla="*/ 1583 h 2119"/>
                <a:gd name="T84" fmla="*/ 1225 w 2512"/>
                <a:gd name="T85" fmla="*/ 1928 h 2119"/>
                <a:gd name="T86" fmla="*/ 2254 w 2512"/>
                <a:gd name="T87" fmla="*/ 1323 h 2119"/>
                <a:gd name="T88" fmla="*/ 2260 w 2512"/>
                <a:gd name="T89" fmla="*/ 1305 h 2119"/>
                <a:gd name="T90" fmla="*/ 2262 w 2512"/>
                <a:gd name="T91" fmla="*/ 1244 h 2119"/>
                <a:gd name="T92" fmla="*/ 2265 w 2512"/>
                <a:gd name="T93" fmla="*/ 1223 h 2119"/>
                <a:gd name="T94" fmla="*/ 2270 w 2512"/>
                <a:gd name="T95" fmla="*/ 1158 h 2119"/>
                <a:gd name="T96" fmla="*/ 2277 w 2512"/>
                <a:gd name="T97" fmla="*/ 1097 h 2119"/>
                <a:gd name="T98" fmla="*/ 2288 w 2512"/>
                <a:gd name="T99" fmla="*/ 1038 h 2119"/>
                <a:gd name="T100" fmla="*/ 2303 w 2512"/>
                <a:gd name="T101" fmla="*/ 1018 h 2119"/>
                <a:gd name="T102" fmla="*/ 2341 w 2512"/>
                <a:gd name="T103" fmla="*/ 993 h 2119"/>
                <a:gd name="T104" fmla="*/ 2348 w 2512"/>
                <a:gd name="T105" fmla="*/ 978 h 2119"/>
                <a:gd name="T106" fmla="*/ 2402 w 2512"/>
                <a:gd name="T107" fmla="*/ 884 h 2119"/>
                <a:gd name="T108" fmla="*/ 2425 w 2512"/>
                <a:gd name="T109" fmla="*/ 828 h 2119"/>
                <a:gd name="T110" fmla="*/ 2450 w 2512"/>
                <a:gd name="T111" fmla="*/ 782 h 2119"/>
                <a:gd name="T112" fmla="*/ 2500 w 2512"/>
                <a:gd name="T113" fmla="*/ 740 h 2119"/>
                <a:gd name="T114" fmla="*/ 2503 w 2512"/>
                <a:gd name="T115" fmla="*/ 729 h 2119"/>
                <a:gd name="T116" fmla="*/ 2506 w 2512"/>
                <a:gd name="T117" fmla="*/ 671 h 2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12" h="2119">
                  <a:moveTo>
                    <a:pt x="2496" y="640"/>
                  </a:moveTo>
                  <a:lnTo>
                    <a:pt x="2496" y="640"/>
                  </a:lnTo>
                  <a:cubicBezTo>
                    <a:pt x="2485" y="633"/>
                    <a:pt x="2473" y="630"/>
                    <a:pt x="2465" y="620"/>
                  </a:cubicBezTo>
                  <a:lnTo>
                    <a:pt x="2465" y="620"/>
                  </a:lnTo>
                  <a:cubicBezTo>
                    <a:pt x="2460" y="610"/>
                    <a:pt x="2465" y="600"/>
                    <a:pt x="2463" y="592"/>
                  </a:cubicBezTo>
                  <a:lnTo>
                    <a:pt x="2463" y="592"/>
                  </a:lnTo>
                  <a:cubicBezTo>
                    <a:pt x="2459" y="570"/>
                    <a:pt x="2439" y="524"/>
                    <a:pt x="2415" y="508"/>
                  </a:cubicBezTo>
                  <a:lnTo>
                    <a:pt x="2415" y="510"/>
                  </a:lnTo>
                  <a:lnTo>
                    <a:pt x="1874" y="401"/>
                  </a:lnTo>
                  <a:lnTo>
                    <a:pt x="1874" y="401"/>
                  </a:lnTo>
                  <a:cubicBezTo>
                    <a:pt x="1853" y="376"/>
                    <a:pt x="1799" y="411"/>
                    <a:pt x="1773" y="414"/>
                  </a:cubicBezTo>
                  <a:lnTo>
                    <a:pt x="1773" y="414"/>
                  </a:lnTo>
                  <a:cubicBezTo>
                    <a:pt x="1754" y="415"/>
                    <a:pt x="1733" y="407"/>
                    <a:pt x="1715" y="403"/>
                  </a:cubicBezTo>
                  <a:lnTo>
                    <a:pt x="1715" y="403"/>
                  </a:lnTo>
                  <a:cubicBezTo>
                    <a:pt x="1706" y="401"/>
                    <a:pt x="1690" y="401"/>
                    <a:pt x="1682" y="398"/>
                  </a:cubicBezTo>
                  <a:lnTo>
                    <a:pt x="1682" y="398"/>
                  </a:lnTo>
                  <a:cubicBezTo>
                    <a:pt x="1676" y="395"/>
                    <a:pt x="1672" y="384"/>
                    <a:pt x="1666" y="381"/>
                  </a:cubicBezTo>
                  <a:lnTo>
                    <a:pt x="1666" y="381"/>
                  </a:lnTo>
                  <a:cubicBezTo>
                    <a:pt x="1658" y="377"/>
                    <a:pt x="1648" y="381"/>
                    <a:pt x="1639" y="377"/>
                  </a:cubicBezTo>
                  <a:lnTo>
                    <a:pt x="1639" y="377"/>
                  </a:lnTo>
                  <a:cubicBezTo>
                    <a:pt x="1627" y="372"/>
                    <a:pt x="1623" y="362"/>
                    <a:pt x="1609" y="363"/>
                  </a:cubicBezTo>
                  <a:lnTo>
                    <a:pt x="1609" y="363"/>
                  </a:lnTo>
                  <a:cubicBezTo>
                    <a:pt x="1595" y="364"/>
                    <a:pt x="1566" y="377"/>
                    <a:pt x="1550" y="380"/>
                  </a:cubicBezTo>
                  <a:lnTo>
                    <a:pt x="1550" y="380"/>
                  </a:lnTo>
                  <a:cubicBezTo>
                    <a:pt x="1534" y="384"/>
                    <a:pt x="1537" y="385"/>
                    <a:pt x="1524" y="392"/>
                  </a:cubicBezTo>
                  <a:lnTo>
                    <a:pt x="1524" y="392"/>
                  </a:lnTo>
                  <a:cubicBezTo>
                    <a:pt x="1515" y="398"/>
                    <a:pt x="1511" y="405"/>
                    <a:pt x="1500" y="406"/>
                  </a:cubicBezTo>
                  <a:lnTo>
                    <a:pt x="1500" y="406"/>
                  </a:lnTo>
                  <a:cubicBezTo>
                    <a:pt x="1488" y="406"/>
                    <a:pt x="1482" y="396"/>
                    <a:pt x="1476" y="396"/>
                  </a:cubicBezTo>
                  <a:lnTo>
                    <a:pt x="1476" y="396"/>
                  </a:lnTo>
                  <a:cubicBezTo>
                    <a:pt x="1466" y="396"/>
                    <a:pt x="1461" y="404"/>
                    <a:pt x="1451" y="406"/>
                  </a:cubicBezTo>
                  <a:lnTo>
                    <a:pt x="1451" y="406"/>
                  </a:lnTo>
                  <a:cubicBezTo>
                    <a:pt x="1429" y="409"/>
                    <a:pt x="1412" y="394"/>
                    <a:pt x="1390" y="390"/>
                  </a:cubicBezTo>
                  <a:lnTo>
                    <a:pt x="1390" y="390"/>
                  </a:lnTo>
                  <a:cubicBezTo>
                    <a:pt x="1369" y="387"/>
                    <a:pt x="1347" y="391"/>
                    <a:pt x="1326" y="390"/>
                  </a:cubicBezTo>
                  <a:lnTo>
                    <a:pt x="1326" y="390"/>
                  </a:lnTo>
                  <a:cubicBezTo>
                    <a:pt x="1320" y="393"/>
                    <a:pt x="1310" y="392"/>
                    <a:pt x="1302" y="391"/>
                  </a:cubicBezTo>
                  <a:lnTo>
                    <a:pt x="1302" y="391"/>
                  </a:lnTo>
                  <a:cubicBezTo>
                    <a:pt x="1283" y="386"/>
                    <a:pt x="1271" y="378"/>
                    <a:pt x="1254" y="376"/>
                  </a:cubicBezTo>
                  <a:lnTo>
                    <a:pt x="1254" y="376"/>
                  </a:lnTo>
                  <a:cubicBezTo>
                    <a:pt x="1226" y="372"/>
                    <a:pt x="1225" y="362"/>
                    <a:pt x="1203" y="349"/>
                  </a:cubicBezTo>
                  <a:lnTo>
                    <a:pt x="1203" y="349"/>
                  </a:lnTo>
                  <a:cubicBezTo>
                    <a:pt x="1184" y="338"/>
                    <a:pt x="1166" y="345"/>
                    <a:pt x="1144" y="345"/>
                  </a:cubicBezTo>
                  <a:lnTo>
                    <a:pt x="1144" y="345"/>
                  </a:lnTo>
                  <a:cubicBezTo>
                    <a:pt x="1121" y="345"/>
                    <a:pt x="1107" y="335"/>
                    <a:pt x="1086" y="330"/>
                  </a:cubicBezTo>
                  <a:lnTo>
                    <a:pt x="1086" y="330"/>
                  </a:lnTo>
                  <a:cubicBezTo>
                    <a:pt x="1066" y="326"/>
                    <a:pt x="1046" y="334"/>
                    <a:pt x="1028" y="332"/>
                  </a:cubicBezTo>
                  <a:lnTo>
                    <a:pt x="1028" y="332"/>
                  </a:lnTo>
                  <a:cubicBezTo>
                    <a:pt x="1017" y="331"/>
                    <a:pt x="1009" y="327"/>
                    <a:pt x="998" y="327"/>
                  </a:cubicBezTo>
                  <a:lnTo>
                    <a:pt x="998" y="327"/>
                  </a:lnTo>
                  <a:cubicBezTo>
                    <a:pt x="974" y="328"/>
                    <a:pt x="954" y="340"/>
                    <a:pt x="934" y="319"/>
                  </a:cubicBezTo>
                  <a:lnTo>
                    <a:pt x="934" y="319"/>
                  </a:lnTo>
                  <a:cubicBezTo>
                    <a:pt x="921" y="307"/>
                    <a:pt x="916" y="299"/>
                    <a:pt x="898" y="299"/>
                  </a:cubicBezTo>
                  <a:lnTo>
                    <a:pt x="898" y="299"/>
                  </a:lnTo>
                  <a:cubicBezTo>
                    <a:pt x="886" y="299"/>
                    <a:pt x="876" y="299"/>
                    <a:pt x="863" y="297"/>
                  </a:cubicBezTo>
                  <a:lnTo>
                    <a:pt x="863" y="297"/>
                  </a:lnTo>
                  <a:cubicBezTo>
                    <a:pt x="853" y="291"/>
                    <a:pt x="850" y="291"/>
                    <a:pt x="850" y="281"/>
                  </a:cubicBezTo>
                  <a:lnTo>
                    <a:pt x="850" y="281"/>
                  </a:lnTo>
                  <a:cubicBezTo>
                    <a:pt x="850" y="274"/>
                    <a:pt x="853" y="268"/>
                    <a:pt x="853" y="264"/>
                  </a:cubicBezTo>
                  <a:lnTo>
                    <a:pt x="853" y="264"/>
                  </a:lnTo>
                  <a:cubicBezTo>
                    <a:pt x="853" y="254"/>
                    <a:pt x="850" y="246"/>
                    <a:pt x="848" y="238"/>
                  </a:cubicBezTo>
                  <a:lnTo>
                    <a:pt x="848" y="238"/>
                  </a:lnTo>
                  <a:cubicBezTo>
                    <a:pt x="842" y="223"/>
                    <a:pt x="830" y="216"/>
                    <a:pt x="827" y="200"/>
                  </a:cubicBezTo>
                  <a:lnTo>
                    <a:pt x="827" y="200"/>
                  </a:lnTo>
                  <a:cubicBezTo>
                    <a:pt x="825" y="187"/>
                    <a:pt x="827" y="175"/>
                    <a:pt x="838" y="165"/>
                  </a:cubicBezTo>
                  <a:lnTo>
                    <a:pt x="838" y="165"/>
                  </a:lnTo>
                  <a:cubicBezTo>
                    <a:pt x="850" y="149"/>
                    <a:pt x="855" y="147"/>
                    <a:pt x="848" y="127"/>
                  </a:cubicBezTo>
                  <a:lnTo>
                    <a:pt x="848" y="127"/>
                  </a:lnTo>
                  <a:cubicBezTo>
                    <a:pt x="842" y="114"/>
                    <a:pt x="830" y="109"/>
                    <a:pt x="830" y="96"/>
                  </a:cubicBezTo>
                  <a:lnTo>
                    <a:pt x="830" y="96"/>
                  </a:lnTo>
                  <a:cubicBezTo>
                    <a:pt x="830" y="86"/>
                    <a:pt x="838" y="81"/>
                    <a:pt x="840" y="71"/>
                  </a:cubicBezTo>
                  <a:lnTo>
                    <a:pt x="840" y="71"/>
                  </a:lnTo>
                  <a:cubicBezTo>
                    <a:pt x="842" y="61"/>
                    <a:pt x="840" y="48"/>
                    <a:pt x="832" y="41"/>
                  </a:cubicBezTo>
                  <a:lnTo>
                    <a:pt x="832" y="41"/>
                  </a:lnTo>
                  <a:cubicBezTo>
                    <a:pt x="825" y="28"/>
                    <a:pt x="810" y="8"/>
                    <a:pt x="794" y="18"/>
                  </a:cubicBezTo>
                  <a:lnTo>
                    <a:pt x="794" y="18"/>
                  </a:lnTo>
                  <a:cubicBezTo>
                    <a:pt x="784" y="25"/>
                    <a:pt x="782" y="54"/>
                    <a:pt x="767" y="48"/>
                  </a:cubicBezTo>
                  <a:lnTo>
                    <a:pt x="767" y="48"/>
                  </a:lnTo>
                  <a:cubicBezTo>
                    <a:pt x="761" y="48"/>
                    <a:pt x="754" y="38"/>
                    <a:pt x="749" y="35"/>
                  </a:cubicBezTo>
                  <a:lnTo>
                    <a:pt x="749" y="35"/>
                  </a:lnTo>
                  <a:cubicBezTo>
                    <a:pt x="744" y="33"/>
                    <a:pt x="739" y="31"/>
                    <a:pt x="734" y="28"/>
                  </a:cubicBezTo>
                  <a:lnTo>
                    <a:pt x="734" y="28"/>
                  </a:lnTo>
                  <a:cubicBezTo>
                    <a:pt x="726" y="25"/>
                    <a:pt x="724" y="20"/>
                    <a:pt x="719" y="15"/>
                  </a:cubicBezTo>
                  <a:lnTo>
                    <a:pt x="719" y="15"/>
                  </a:lnTo>
                  <a:cubicBezTo>
                    <a:pt x="713" y="12"/>
                    <a:pt x="713" y="12"/>
                    <a:pt x="706" y="10"/>
                  </a:cubicBezTo>
                  <a:lnTo>
                    <a:pt x="706" y="10"/>
                  </a:lnTo>
                  <a:cubicBezTo>
                    <a:pt x="697" y="5"/>
                    <a:pt x="690" y="1"/>
                    <a:pt x="679" y="0"/>
                  </a:cubicBezTo>
                  <a:lnTo>
                    <a:pt x="679" y="0"/>
                  </a:lnTo>
                  <a:cubicBezTo>
                    <a:pt x="687" y="5"/>
                    <a:pt x="694" y="11"/>
                    <a:pt x="697" y="19"/>
                  </a:cubicBezTo>
                  <a:lnTo>
                    <a:pt x="697" y="19"/>
                  </a:lnTo>
                  <a:cubicBezTo>
                    <a:pt x="676" y="21"/>
                    <a:pt x="653" y="19"/>
                    <a:pt x="631" y="18"/>
                  </a:cubicBezTo>
                  <a:lnTo>
                    <a:pt x="631" y="18"/>
                  </a:lnTo>
                  <a:cubicBezTo>
                    <a:pt x="609" y="18"/>
                    <a:pt x="596" y="5"/>
                    <a:pt x="577" y="4"/>
                  </a:cubicBezTo>
                  <a:lnTo>
                    <a:pt x="577" y="4"/>
                  </a:lnTo>
                  <a:cubicBezTo>
                    <a:pt x="552" y="1"/>
                    <a:pt x="554" y="26"/>
                    <a:pt x="546" y="44"/>
                  </a:cubicBezTo>
                  <a:lnTo>
                    <a:pt x="546" y="44"/>
                  </a:lnTo>
                  <a:cubicBezTo>
                    <a:pt x="538" y="61"/>
                    <a:pt x="523" y="71"/>
                    <a:pt x="514" y="88"/>
                  </a:cubicBezTo>
                  <a:lnTo>
                    <a:pt x="514" y="88"/>
                  </a:lnTo>
                  <a:cubicBezTo>
                    <a:pt x="495" y="127"/>
                    <a:pt x="495" y="185"/>
                    <a:pt x="488" y="227"/>
                  </a:cubicBezTo>
                  <a:lnTo>
                    <a:pt x="488" y="227"/>
                  </a:lnTo>
                  <a:cubicBezTo>
                    <a:pt x="482" y="271"/>
                    <a:pt x="461" y="301"/>
                    <a:pt x="446" y="341"/>
                  </a:cubicBezTo>
                  <a:lnTo>
                    <a:pt x="446" y="341"/>
                  </a:lnTo>
                  <a:cubicBezTo>
                    <a:pt x="430" y="384"/>
                    <a:pt x="423" y="432"/>
                    <a:pt x="402" y="473"/>
                  </a:cubicBezTo>
                  <a:lnTo>
                    <a:pt x="402" y="473"/>
                  </a:lnTo>
                  <a:cubicBezTo>
                    <a:pt x="385" y="509"/>
                    <a:pt x="364" y="540"/>
                    <a:pt x="354" y="579"/>
                  </a:cubicBezTo>
                  <a:lnTo>
                    <a:pt x="354" y="579"/>
                  </a:lnTo>
                  <a:cubicBezTo>
                    <a:pt x="343" y="619"/>
                    <a:pt x="342" y="663"/>
                    <a:pt x="319" y="697"/>
                  </a:cubicBezTo>
                  <a:lnTo>
                    <a:pt x="319" y="697"/>
                  </a:lnTo>
                  <a:cubicBezTo>
                    <a:pt x="292" y="737"/>
                    <a:pt x="282" y="770"/>
                    <a:pt x="271" y="816"/>
                  </a:cubicBezTo>
                  <a:lnTo>
                    <a:pt x="271" y="816"/>
                  </a:lnTo>
                  <a:cubicBezTo>
                    <a:pt x="261" y="855"/>
                    <a:pt x="237" y="887"/>
                    <a:pt x="220" y="923"/>
                  </a:cubicBezTo>
                  <a:lnTo>
                    <a:pt x="220" y="923"/>
                  </a:lnTo>
                  <a:cubicBezTo>
                    <a:pt x="205" y="953"/>
                    <a:pt x="181" y="978"/>
                    <a:pt x="168" y="1009"/>
                  </a:cubicBezTo>
                  <a:lnTo>
                    <a:pt x="168" y="1009"/>
                  </a:lnTo>
                  <a:cubicBezTo>
                    <a:pt x="155" y="1038"/>
                    <a:pt x="143" y="1071"/>
                    <a:pt x="123" y="1097"/>
                  </a:cubicBezTo>
                  <a:lnTo>
                    <a:pt x="123" y="1097"/>
                  </a:lnTo>
                  <a:cubicBezTo>
                    <a:pt x="105" y="1122"/>
                    <a:pt x="89" y="1151"/>
                    <a:pt x="73" y="1178"/>
                  </a:cubicBezTo>
                  <a:lnTo>
                    <a:pt x="73" y="1178"/>
                  </a:lnTo>
                  <a:cubicBezTo>
                    <a:pt x="57" y="1205"/>
                    <a:pt x="28" y="1228"/>
                    <a:pt x="17" y="1257"/>
                  </a:cubicBezTo>
                  <a:lnTo>
                    <a:pt x="17" y="1257"/>
                  </a:lnTo>
                  <a:cubicBezTo>
                    <a:pt x="6" y="1289"/>
                    <a:pt x="17" y="1333"/>
                    <a:pt x="14" y="1367"/>
                  </a:cubicBezTo>
                  <a:lnTo>
                    <a:pt x="14" y="1367"/>
                  </a:lnTo>
                  <a:cubicBezTo>
                    <a:pt x="12" y="1407"/>
                    <a:pt x="0" y="1448"/>
                    <a:pt x="5" y="1488"/>
                  </a:cubicBezTo>
                  <a:lnTo>
                    <a:pt x="5" y="1488"/>
                  </a:lnTo>
                  <a:cubicBezTo>
                    <a:pt x="9" y="1520"/>
                    <a:pt x="20" y="1551"/>
                    <a:pt x="25" y="1583"/>
                  </a:cubicBezTo>
                  <a:lnTo>
                    <a:pt x="25" y="1583"/>
                  </a:lnTo>
                  <a:cubicBezTo>
                    <a:pt x="25" y="1587"/>
                    <a:pt x="25" y="1591"/>
                    <a:pt x="26" y="1595"/>
                  </a:cubicBezTo>
                  <a:lnTo>
                    <a:pt x="26" y="1595"/>
                  </a:lnTo>
                  <a:cubicBezTo>
                    <a:pt x="203" y="1652"/>
                    <a:pt x="634" y="1784"/>
                    <a:pt x="1225" y="1928"/>
                  </a:cubicBezTo>
                  <a:lnTo>
                    <a:pt x="1225" y="1928"/>
                  </a:lnTo>
                  <a:cubicBezTo>
                    <a:pt x="1487" y="1991"/>
                    <a:pt x="1779" y="2056"/>
                    <a:pt x="2094" y="2118"/>
                  </a:cubicBezTo>
                  <a:lnTo>
                    <a:pt x="2254" y="1323"/>
                  </a:lnTo>
                  <a:lnTo>
                    <a:pt x="2254" y="1323"/>
                  </a:lnTo>
                  <a:cubicBezTo>
                    <a:pt x="2254" y="1318"/>
                    <a:pt x="2257" y="1312"/>
                    <a:pt x="2260" y="1305"/>
                  </a:cubicBezTo>
                  <a:lnTo>
                    <a:pt x="2260" y="1305"/>
                  </a:lnTo>
                  <a:cubicBezTo>
                    <a:pt x="2267" y="1292"/>
                    <a:pt x="2262" y="1287"/>
                    <a:pt x="2260" y="1275"/>
                  </a:cubicBezTo>
                  <a:lnTo>
                    <a:pt x="2260" y="1275"/>
                  </a:lnTo>
                  <a:cubicBezTo>
                    <a:pt x="2260" y="1264"/>
                    <a:pt x="2262" y="1254"/>
                    <a:pt x="2262" y="1244"/>
                  </a:cubicBezTo>
                  <a:lnTo>
                    <a:pt x="2262" y="1244"/>
                  </a:lnTo>
                  <a:cubicBezTo>
                    <a:pt x="2262" y="1237"/>
                    <a:pt x="2265" y="1229"/>
                    <a:pt x="2265" y="1223"/>
                  </a:cubicBezTo>
                  <a:lnTo>
                    <a:pt x="2265" y="1223"/>
                  </a:lnTo>
                  <a:cubicBezTo>
                    <a:pt x="2270" y="1211"/>
                    <a:pt x="2275" y="1200"/>
                    <a:pt x="2275" y="1188"/>
                  </a:cubicBezTo>
                  <a:lnTo>
                    <a:pt x="2275" y="1188"/>
                  </a:lnTo>
                  <a:cubicBezTo>
                    <a:pt x="2275" y="1178"/>
                    <a:pt x="2273" y="1165"/>
                    <a:pt x="2270" y="1158"/>
                  </a:cubicBezTo>
                  <a:lnTo>
                    <a:pt x="2270" y="1158"/>
                  </a:lnTo>
                  <a:cubicBezTo>
                    <a:pt x="2260" y="1135"/>
                    <a:pt x="2260" y="1117"/>
                    <a:pt x="2277" y="1097"/>
                  </a:cubicBezTo>
                  <a:lnTo>
                    <a:pt x="2277" y="1097"/>
                  </a:lnTo>
                  <a:cubicBezTo>
                    <a:pt x="2273" y="1089"/>
                    <a:pt x="2275" y="1069"/>
                    <a:pt x="2275" y="1059"/>
                  </a:cubicBezTo>
                  <a:lnTo>
                    <a:pt x="2275" y="1059"/>
                  </a:lnTo>
                  <a:cubicBezTo>
                    <a:pt x="2277" y="1048"/>
                    <a:pt x="2283" y="1046"/>
                    <a:pt x="2288" y="1038"/>
                  </a:cubicBezTo>
                  <a:lnTo>
                    <a:pt x="2288" y="1038"/>
                  </a:lnTo>
                  <a:cubicBezTo>
                    <a:pt x="2296" y="1033"/>
                    <a:pt x="2298" y="1026"/>
                    <a:pt x="2303" y="1018"/>
                  </a:cubicBezTo>
                  <a:lnTo>
                    <a:pt x="2303" y="1018"/>
                  </a:lnTo>
                  <a:cubicBezTo>
                    <a:pt x="2308" y="1013"/>
                    <a:pt x="2316" y="1008"/>
                    <a:pt x="2323" y="1003"/>
                  </a:cubicBezTo>
                  <a:lnTo>
                    <a:pt x="2323" y="1003"/>
                  </a:lnTo>
                  <a:cubicBezTo>
                    <a:pt x="2328" y="998"/>
                    <a:pt x="2336" y="998"/>
                    <a:pt x="2341" y="993"/>
                  </a:cubicBezTo>
                  <a:lnTo>
                    <a:pt x="2341" y="993"/>
                  </a:lnTo>
                  <a:cubicBezTo>
                    <a:pt x="2348" y="988"/>
                    <a:pt x="2348" y="985"/>
                    <a:pt x="2348" y="978"/>
                  </a:cubicBezTo>
                  <a:lnTo>
                    <a:pt x="2348" y="978"/>
                  </a:lnTo>
                  <a:cubicBezTo>
                    <a:pt x="2348" y="957"/>
                    <a:pt x="2346" y="940"/>
                    <a:pt x="2361" y="925"/>
                  </a:cubicBezTo>
                  <a:lnTo>
                    <a:pt x="2361" y="925"/>
                  </a:lnTo>
                  <a:cubicBezTo>
                    <a:pt x="2374" y="909"/>
                    <a:pt x="2389" y="894"/>
                    <a:pt x="2402" y="884"/>
                  </a:cubicBezTo>
                  <a:lnTo>
                    <a:pt x="2402" y="881"/>
                  </a:lnTo>
                  <a:lnTo>
                    <a:pt x="2402" y="881"/>
                  </a:lnTo>
                  <a:cubicBezTo>
                    <a:pt x="2422" y="871"/>
                    <a:pt x="2422" y="848"/>
                    <a:pt x="2425" y="828"/>
                  </a:cubicBezTo>
                  <a:lnTo>
                    <a:pt x="2425" y="828"/>
                  </a:lnTo>
                  <a:cubicBezTo>
                    <a:pt x="2427" y="811"/>
                    <a:pt x="2440" y="798"/>
                    <a:pt x="2450" y="782"/>
                  </a:cubicBezTo>
                  <a:lnTo>
                    <a:pt x="2450" y="782"/>
                  </a:lnTo>
                  <a:cubicBezTo>
                    <a:pt x="2458" y="772"/>
                    <a:pt x="2460" y="762"/>
                    <a:pt x="2473" y="757"/>
                  </a:cubicBezTo>
                  <a:lnTo>
                    <a:pt x="2473" y="757"/>
                  </a:lnTo>
                  <a:cubicBezTo>
                    <a:pt x="2485" y="752"/>
                    <a:pt x="2496" y="750"/>
                    <a:pt x="2500" y="740"/>
                  </a:cubicBezTo>
                  <a:lnTo>
                    <a:pt x="2500" y="740"/>
                  </a:lnTo>
                  <a:cubicBezTo>
                    <a:pt x="2503" y="734"/>
                    <a:pt x="2503" y="732"/>
                    <a:pt x="2503" y="729"/>
                  </a:cubicBezTo>
                  <a:lnTo>
                    <a:pt x="2503" y="729"/>
                  </a:lnTo>
                  <a:cubicBezTo>
                    <a:pt x="2506" y="719"/>
                    <a:pt x="2511" y="709"/>
                    <a:pt x="2511" y="699"/>
                  </a:cubicBezTo>
                  <a:lnTo>
                    <a:pt x="2511" y="699"/>
                  </a:lnTo>
                  <a:cubicBezTo>
                    <a:pt x="2511" y="691"/>
                    <a:pt x="2508" y="681"/>
                    <a:pt x="2506" y="671"/>
                  </a:cubicBezTo>
                  <a:lnTo>
                    <a:pt x="2506" y="671"/>
                  </a:lnTo>
                  <a:cubicBezTo>
                    <a:pt x="2506" y="659"/>
                    <a:pt x="2506" y="648"/>
                    <a:pt x="2496" y="640"/>
                  </a:cubicBezTo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9" name="Freeform 84">
              <a:extLst>
                <a:ext uri="{FF2B5EF4-FFF2-40B4-BE49-F238E27FC236}">
                  <a16:creationId xmlns:a16="http://schemas.microsoft.com/office/drawing/2014/main" id="{29E371D4-ED33-8348-9410-AAC39B41F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1570" y="4830270"/>
              <a:ext cx="1710900" cy="881373"/>
            </a:xfrm>
            <a:custGeom>
              <a:avLst/>
              <a:gdLst>
                <a:gd name="T0" fmla="*/ 2588 w 2619"/>
                <a:gd name="T1" fmla="*/ 1237 h 1348"/>
                <a:gd name="T2" fmla="*/ 2517 w 2619"/>
                <a:gd name="T3" fmla="*/ 1165 h 1348"/>
                <a:gd name="T4" fmla="*/ 2492 w 2619"/>
                <a:gd name="T5" fmla="*/ 1059 h 1348"/>
                <a:gd name="T6" fmla="*/ 2491 w 2619"/>
                <a:gd name="T7" fmla="*/ 1055 h 1348"/>
                <a:gd name="T8" fmla="*/ 2453 w 2619"/>
                <a:gd name="T9" fmla="*/ 990 h 1348"/>
                <a:gd name="T10" fmla="*/ 2435 w 2619"/>
                <a:gd name="T11" fmla="*/ 916 h 1348"/>
                <a:gd name="T12" fmla="*/ 2423 w 2619"/>
                <a:gd name="T13" fmla="*/ 877 h 1348"/>
                <a:gd name="T14" fmla="*/ 2415 w 2619"/>
                <a:gd name="T15" fmla="*/ 792 h 1348"/>
                <a:gd name="T16" fmla="*/ 2389 w 2619"/>
                <a:gd name="T17" fmla="*/ 754 h 1348"/>
                <a:gd name="T18" fmla="*/ 2390 w 2619"/>
                <a:gd name="T19" fmla="*/ 707 h 1348"/>
                <a:gd name="T20" fmla="*/ 2345 w 2619"/>
                <a:gd name="T21" fmla="*/ 642 h 1348"/>
                <a:gd name="T22" fmla="*/ 2349 w 2619"/>
                <a:gd name="T23" fmla="*/ 571 h 1348"/>
                <a:gd name="T24" fmla="*/ 2319 w 2619"/>
                <a:gd name="T25" fmla="*/ 516 h 1348"/>
                <a:gd name="T26" fmla="*/ 2318 w 2619"/>
                <a:gd name="T27" fmla="*/ 476 h 1348"/>
                <a:gd name="T28" fmla="*/ 2301 w 2619"/>
                <a:gd name="T29" fmla="*/ 453 h 1348"/>
                <a:gd name="T30" fmla="*/ 2301 w 2619"/>
                <a:gd name="T31" fmla="*/ 397 h 1348"/>
                <a:gd name="T32" fmla="*/ 2271 w 2619"/>
                <a:gd name="T33" fmla="*/ 344 h 1348"/>
                <a:gd name="T34" fmla="*/ 2264 w 2619"/>
                <a:gd name="T35" fmla="*/ 290 h 1348"/>
                <a:gd name="T36" fmla="*/ 2248 w 2619"/>
                <a:gd name="T37" fmla="*/ 250 h 1348"/>
                <a:gd name="T38" fmla="*/ 2242 w 2619"/>
                <a:gd name="T39" fmla="*/ 231 h 1348"/>
                <a:gd name="T40" fmla="*/ 2240 w 2619"/>
                <a:gd name="T41" fmla="*/ 231 h 1348"/>
                <a:gd name="T42" fmla="*/ 2206 w 2619"/>
                <a:gd name="T43" fmla="*/ 224 h 1348"/>
                <a:gd name="T44" fmla="*/ 2172 w 2619"/>
                <a:gd name="T45" fmla="*/ 210 h 1348"/>
                <a:gd name="T46" fmla="*/ 2140 w 2619"/>
                <a:gd name="T47" fmla="*/ 182 h 1348"/>
                <a:gd name="T48" fmla="*/ 2111 w 2619"/>
                <a:gd name="T49" fmla="*/ 164 h 1348"/>
                <a:gd name="T50" fmla="*/ 2080 w 2619"/>
                <a:gd name="T51" fmla="*/ 164 h 1348"/>
                <a:gd name="T52" fmla="*/ 2022 w 2619"/>
                <a:gd name="T53" fmla="*/ 149 h 1348"/>
                <a:gd name="T54" fmla="*/ 1993 w 2619"/>
                <a:gd name="T55" fmla="*/ 140 h 1348"/>
                <a:gd name="T56" fmla="*/ 1966 w 2619"/>
                <a:gd name="T57" fmla="*/ 138 h 1348"/>
                <a:gd name="T58" fmla="*/ 1905 w 2619"/>
                <a:gd name="T59" fmla="*/ 140 h 1348"/>
                <a:gd name="T60" fmla="*/ 1847 w 2619"/>
                <a:gd name="T61" fmla="*/ 142 h 1348"/>
                <a:gd name="T62" fmla="*/ 1816 w 2619"/>
                <a:gd name="T63" fmla="*/ 136 h 1348"/>
                <a:gd name="T64" fmla="*/ 1788 w 2619"/>
                <a:gd name="T65" fmla="*/ 127 h 1348"/>
                <a:gd name="T66" fmla="*/ 1765 w 2619"/>
                <a:gd name="T67" fmla="*/ 104 h 1348"/>
                <a:gd name="T68" fmla="*/ 1736 w 2619"/>
                <a:gd name="T69" fmla="*/ 91 h 1348"/>
                <a:gd name="T70" fmla="*/ 1704 w 2619"/>
                <a:gd name="T71" fmla="*/ 79 h 1348"/>
                <a:gd name="T72" fmla="*/ 1692 w 2619"/>
                <a:gd name="T73" fmla="*/ 77 h 1348"/>
                <a:gd name="T74" fmla="*/ 58 w 2619"/>
                <a:gd name="T75" fmla="*/ 0 h 1348"/>
                <a:gd name="T76" fmla="*/ 0 w 2619"/>
                <a:gd name="T77" fmla="*/ 818 h 1348"/>
                <a:gd name="T78" fmla="*/ 565 w 2619"/>
                <a:gd name="T79" fmla="*/ 1253 h 1348"/>
                <a:gd name="T80" fmla="*/ 2618 w 2619"/>
                <a:gd name="T81" fmla="*/ 1309 h 1348"/>
                <a:gd name="T82" fmla="*/ 2611 w 2619"/>
                <a:gd name="T83" fmla="*/ 1288 h 1348"/>
                <a:gd name="T84" fmla="*/ 2588 w 2619"/>
                <a:gd name="T85" fmla="*/ 1237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19" h="1348">
                  <a:moveTo>
                    <a:pt x="2588" y="1237"/>
                  </a:moveTo>
                  <a:lnTo>
                    <a:pt x="2588" y="1237"/>
                  </a:lnTo>
                  <a:cubicBezTo>
                    <a:pt x="2569" y="1209"/>
                    <a:pt x="2530" y="1197"/>
                    <a:pt x="2517" y="1165"/>
                  </a:cubicBezTo>
                  <a:lnTo>
                    <a:pt x="2517" y="1165"/>
                  </a:lnTo>
                  <a:cubicBezTo>
                    <a:pt x="2504" y="1132"/>
                    <a:pt x="2500" y="1093"/>
                    <a:pt x="2492" y="1059"/>
                  </a:cubicBezTo>
                  <a:lnTo>
                    <a:pt x="2492" y="1059"/>
                  </a:lnTo>
                  <a:cubicBezTo>
                    <a:pt x="2492" y="1057"/>
                    <a:pt x="2491" y="1056"/>
                    <a:pt x="2491" y="1055"/>
                  </a:cubicBezTo>
                  <a:lnTo>
                    <a:pt x="2491" y="1055"/>
                  </a:lnTo>
                  <a:cubicBezTo>
                    <a:pt x="2485" y="1026"/>
                    <a:pt x="2475" y="1008"/>
                    <a:pt x="2453" y="990"/>
                  </a:cubicBezTo>
                  <a:lnTo>
                    <a:pt x="2453" y="990"/>
                  </a:lnTo>
                  <a:cubicBezTo>
                    <a:pt x="2420" y="963"/>
                    <a:pt x="2438" y="952"/>
                    <a:pt x="2435" y="916"/>
                  </a:cubicBezTo>
                  <a:lnTo>
                    <a:pt x="2435" y="916"/>
                  </a:lnTo>
                  <a:cubicBezTo>
                    <a:pt x="2433" y="902"/>
                    <a:pt x="2427" y="891"/>
                    <a:pt x="2423" y="877"/>
                  </a:cubicBezTo>
                  <a:lnTo>
                    <a:pt x="2423" y="877"/>
                  </a:lnTo>
                  <a:cubicBezTo>
                    <a:pt x="2414" y="849"/>
                    <a:pt x="2433" y="820"/>
                    <a:pt x="2415" y="792"/>
                  </a:cubicBezTo>
                  <a:lnTo>
                    <a:pt x="2415" y="792"/>
                  </a:lnTo>
                  <a:cubicBezTo>
                    <a:pt x="2406" y="780"/>
                    <a:pt x="2392" y="770"/>
                    <a:pt x="2389" y="754"/>
                  </a:cubicBezTo>
                  <a:lnTo>
                    <a:pt x="2389" y="754"/>
                  </a:lnTo>
                  <a:cubicBezTo>
                    <a:pt x="2386" y="740"/>
                    <a:pt x="2391" y="722"/>
                    <a:pt x="2390" y="707"/>
                  </a:cubicBezTo>
                  <a:lnTo>
                    <a:pt x="2390" y="707"/>
                  </a:lnTo>
                  <a:cubicBezTo>
                    <a:pt x="2389" y="670"/>
                    <a:pt x="2371" y="664"/>
                    <a:pt x="2345" y="642"/>
                  </a:cubicBezTo>
                  <a:lnTo>
                    <a:pt x="2345" y="642"/>
                  </a:lnTo>
                  <a:cubicBezTo>
                    <a:pt x="2355" y="622"/>
                    <a:pt x="2350" y="593"/>
                    <a:pt x="2349" y="571"/>
                  </a:cubicBezTo>
                  <a:lnTo>
                    <a:pt x="2349" y="571"/>
                  </a:lnTo>
                  <a:cubicBezTo>
                    <a:pt x="2347" y="542"/>
                    <a:pt x="2340" y="533"/>
                    <a:pt x="2319" y="516"/>
                  </a:cubicBezTo>
                  <a:lnTo>
                    <a:pt x="2319" y="516"/>
                  </a:lnTo>
                  <a:cubicBezTo>
                    <a:pt x="2315" y="502"/>
                    <a:pt x="2320" y="490"/>
                    <a:pt x="2318" y="476"/>
                  </a:cubicBezTo>
                  <a:lnTo>
                    <a:pt x="2318" y="476"/>
                  </a:lnTo>
                  <a:cubicBezTo>
                    <a:pt x="2316" y="460"/>
                    <a:pt x="2311" y="464"/>
                    <a:pt x="2301" y="453"/>
                  </a:cubicBezTo>
                  <a:lnTo>
                    <a:pt x="2301" y="453"/>
                  </a:lnTo>
                  <a:cubicBezTo>
                    <a:pt x="2282" y="433"/>
                    <a:pt x="2306" y="420"/>
                    <a:pt x="2301" y="397"/>
                  </a:cubicBezTo>
                  <a:lnTo>
                    <a:pt x="2301" y="397"/>
                  </a:lnTo>
                  <a:cubicBezTo>
                    <a:pt x="2297" y="374"/>
                    <a:pt x="2276" y="364"/>
                    <a:pt x="2271" y="344"/>
                  </a:cubicBezTo>
                  <a:lnTo>
                    <a:pt x="2271" y="344"/>
                  </a:lnTo>
                  <a:cubicBezTo>
                    <a:pt x="2266" y="326"/>
                    <a:pt x="2265" y="308"/>
                    <a:pt x="2264" y="290"/>
                  </a:cubicBezTo>
                  <a:lnTo>
                    <a:pt x="2264" y="290"/>
                  </a:lnTo>
                  <a:cubicBezTo>
                    <a:pt x="2261" y="272"/>
                    <a:pt x="2256" y="267"/>
                    <a:pt x="2248" y="250"/>
                  </a:cubicBezTo>
                  <a:lnTo>
                    <a:pt x="2248" y="250"/>
                  </a:lnTo>
                  <a:cubicBezTo>
                    <a:pt x="2244" y="244"/>
                    <a:pt x="2243" y="238"/>
                    <a:pt x="2242" y="231"/>
                  </a:cubicBezTo>
                  <a:lnTo>
                    <a:pt x="2242" y="231"/>
                  </a:lnTo>
                  <a:lnTo>
                    <a:pt x="2242" y="231"/>
                  </a:lnTo>
                  <a:cubicBezTo>
                    <a:pt x="2241" y="231"/>
                    <a:pt x="2241" y="231"/>
                    <a:pt x="2240" y="231"/>
                  </a:cubicBezTo>
                  <a:lnTo>
                    <a:pt x="2240" y="231"/>
                  </a:lnTo>
                  <a:cubicBezTo>
                    <a:pt x="2229" y="227"/>
                    <a:pt x="2217" y="227"/>
                    <a:pt x="2206" y="224"/>
                  </a:cubicBezTo>
                  <a:lnTo>
                    <a:pt x="2206" y="224"/>
                  </a:lnTo>
                  <a:cubicBezTo>
                    <a:pt x="2195" y="220"/>
                    <a:pt x="2183" y="216"/>
                    <a:pt x="2172" y="210"/>
                  </a:cubicBezTo>
                  <a:lnTo>
                    <a:pt x="2172" y="210"/>
                  </a:lnTo>
                  <a:cubicBezTo>
                    <a:pt x="2157" y="204"/>
                    <a:pt x="2149" y="193"/>
                    <a:pt x="2140" y="182"/>
                  </a:cubicBezTo>
                  <a:lnTo>
                    <a:pt x="2140" y="182"/>
                  </a:lnTo>
                  <a:cubicBezTo>
                    <a:pt x="2130" y="170"/>
                    <a:pt x="2126" y="166"/>
                    <a:pt x="2111" y="164"/>
                  </a:cubicBezTo>
                  <a:lnTo>
                    <a:pt x="2111" y="164"/>
                  </a:lnTo>
                  <a:cubicBezTo>
                    <a:pt x="2101" y="164"/>
                    <a:pt x="2092" y="166"/>
                    <a:pt x="2080" y="164"/>
                  </a:cubicBezTo>
                  <a:lnTo>
                    <a:pt x="2080" y="164"/>
                  </a:lnTo>
                  <a:cubicBezTo>
                    <a:pt x="2062" y="163"/>
                    <a:pt x="2040" y="159"/>
                    <a:pt x="2022" y="149"/>
                  </a:cubicBezTo>
                  <a:lnTo>
                    <a:pt x="2022" y="149"/>
                  </a:lnTo>
                  <a:cubicBezTo>
                    <a:pt x="2010" y="144"/>
                    <a:pt x="2004" y="140"/>
                    <a:pt x="1993" y="140"/>
                  </a:cubicBezTo>
                  <a:lnTo>
                    <a:pt x="1993" y="140"/>
                  </a:lnTo>
                  <a:cubicBezTo>
                    <a:pt x="1983" y="140"/>
                    <a:pt x="1974" y="138"/>
                    <a:pt x="1966" y="138"/>
                  </a:cubicBezTo>
                  <a:lnTo>
                    <a:pt x="1966" y="138"/>
                  </a:lnTo>
                  <a:cubicBezTo>
                    <a:pt x="1945" y="138"/>
                    <a:pt x="1925" y="140"/>
                    <a:pt x="1905" y="140"/>
                  </a:cubicBezTo>
                  <a:lnTo>
                    <a:pt x="1905" y="140"/>
                  </a:lnTo>
                  <a:cubicBezTo>
                    <a:pt x="1887" y="140"/>
                    <a:pt x="1865" y="144"/>
                    <a:pt x="1847" y="142"/>
                  </a:cubicBezTo>
                  <a:lnTo>
                    <a:pt x="1847" y="142"/>
                  </a:lnTo>
                  <a:cubicBezTo>
                    <a:pt x="1835" y="140"/>
                    <a:pt x="1825" y="138"/>
                    <a:pt x="1816" y="136"/>
                  </a:cubicBezTo>
                  <a:lnTo>
                    <a:pt x="1816" y="136"/>
                  </a:lnTo>
                  <a:cubicBezTo>
                    <a:pt x="1807" y="134"/>
                    <a:pt x="1796" y="132"/>
                    <a:pt x="1788" y="127"/>
                  </a:cubicBezTo>
                  <a:lnTo>
                    <a:pt x="1788" y="127"/>
                  </a:lnTo>
                  <a:cubicBezTo>
                    <a:pt x="1778" y="121"/>
                    <a:pt x="1774" y="109"/>
                    <a:pt x="1765" y="104"/>
                  </a:cubicBezTo>
                  <a:lnTo>
                    <a:pt x="1765" y="104"/>
                  </a:lnTo>
                  <a:cubicBezTo>
                    <a:pt x="1756" y="98"/>
                    <a:pt x="1746" y="92"/>
                    <a:pt x="1736" y="91"/>
                  </a:cubicBezTo>
                  <a:lnTo>
                    <a:pt x="1736" y="91"/>
                  </a:lnTo>
                  <a:cubicBezTo>
                    <a:pt x="1725" y="89"/>
                    <a:pt x="1716" y="83"/>
                    <a:pt x="1704" y="79"/>
                  </a:cubicBezTo>
                  <a:lnTo>
                    <a:pt x="1704" y="79"/>
                  </a:lnTo>
                  <a:cubicBezTo>
                    <a:pt x="1701" y="77"/>
                    <a:pt x="1696" y="76"/>
                    <a:pt x="1692" y="77"/>
                  </a:cubicBezTo>
                  <a:lnTo>
                    <a:pt x="1692" y="77"/>
                  </a:lnTo>
                  <a:cubicBezTo>
                    <a:pt x="1384" y="94"/>
                    <a:pt x="262" y="14"/>
                    <a:pt x="58" y="0"/>
                  </a:cubicBezTo>
                  <a:lnTo>
                    <a:pt x="0" y="818"/>
                  </a:lnTo>
                  <a:lnTo>
                    <a:pt x="0" y="818"/>
                  </a:lnTo>
                  <a:cubicBezTo>
                    <a:pt x="234" y="833"/>
                    <a:pt x="440" y="840"/>
                    <a:pt x="585" y="831"/>
                  </a:cubicBezTo>
                  <a:lnTo>
                    <a:pt x="565" y="1253"/>
                  </a:lnTo>
                  <a:lnTo>
                    <a:pt x="565" y="1253"/>
                  </a:lnTo>
                  <a:cubicBezTo>
                    <a:pt x="867" y="1273"/>
                    <a:pt x="2052" y="1347"/>
                    <a:pt x="2618" y="1309"/>
                  </a:cubicBezTo>
                  <a:lnTo>
                    <a:pt x="2618" y="1309"/>
                  </a:lnTo>
                  <a:cubicBezTo>
                    <a:pt x="2615" y="1302"/>
                    <a:pt x="2613" y="1295"/>
                    <a:pt x="2611" y="1288"/>
                  </a:cubicBezTo>
                  <a:lnTo>
                    <a:pt x="2611" y="1288"/>
                  </a:lnTo>
                  <a:cubicBezTo>
                    <a:pt x="2607" y="1268"/>
                    <a:pt x="2601" y="1255"/>
                    <a:pt x="2588" y="1237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0" name="Freeform 85">
              <a:extLst>
                <a:ext uri="{FF2B5EF4-FFF2-40B4-BE49-F238E27FC236}">
                  <a16:creationId xmlns:a16="http://schemas.microsoft.com/office/drawing/2014/main" id="{7DFB01F0-A2D9-924D-A2B1-175D04C57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8303" y="6425956"/>
              <a:ext cx="1771385" cy="921697"/>
            </a:xfrm>
            <a:custGeom>
              <a:avLst/>
              <a:gdLst>
                <a:gd name="T0" fmla="*/ 2662 w 2712"/>
                <a:gd name="T1" fmla="*/ 73 h 1412"/>
                <a:gd name="T2" fmla="*/ 317 w 2712"/>
                <a:gd name="T3" fmla="*/ 17 h 1412"/>
                <a:gd name="T4" fmla="*/ 0 w 2712"/>
                <a:gd name="T5" fmla="*/ 214 h 1412"/>
                <a:gd name="T6" fmla="*/ 936 w 2712"/>
                <a:gd name="T7" fmla="*/ 249 h 1412"/>
                <a:gd name="T8" fmla="*/ 912 w 2712"/>
                <a:gd name="T9" fmla="*/ 1001 h 1412"/>
                <a:gd name="T10" fmla="*/ 915 w 2712"/>
                <a:gd name="T11" fmla="*/ 1010 h 1412"/>
                <a:gd name="T12" fmla="*/ 922 w 2712"/>
                <a:gd name="T13" fmla="*/ 1011 h 1412"/>
                <a:gd name="T14" fmla="*/ 968 w 2712"/>
                <a:gd name="T15" fmla="*/ 1041 h 1412"/>
                <a:gd name="T16" fmla="*/ 989 w 2712"/>
                <a:gd name="T17" fmla="*/ 1061 h 1412"/>
                <a:gd name="T18" fmla="*/ 1007 w 2712"/>
                <a:gd name="T19" fmla="*/ 1087 h 1412"/>
                <a:gd name="T20" fmla="*/ 1038 w 2712"/>
                <a:gd name="T21" fmla="*/ 1085 h 1412"/>
                <a:gd name="T22" fmla="*/ 1094 w 2712"/>
                <a:gd name="T23" fmla="*/ 1105 h 1412"/>
                <a:gd name="T24" fmla="*/ 1169 w 2712"/>
                <a:gd name="T25" fmla="*/ 1108 h 1412"/>
                <a:gd name="T26" fmla="*/ 1210 w 2712"/>
                <a:gd name="T27" fmla="*/ 1176 h 1412"/>
                <a:gd name="T28" fmla="*/ 1236 w 2712"/>
                <a:gd name="T29" fmla="*/ 1194 h 1412"/>
                <a:gd name="T30" fmla="*/ 1274 w 2712"/>
                <a:gd name="T31" fmla="*/ 1200 h 1412"/>
                <a:gd name="T32" fmla="*/ 1305 w 2712"/>
                <a:gd name="T33" fmla="*/ 1205 h 1412"/>
                <a:gd name="T34" fmla="*/ 1367 w 2712"/>
                <a:gd name="T35" fmla="*/ 1211 h 1412"/>
                <a:gd name="T36" fmla="*/ 1389 w 2712"/>
                <a:gd name="T37" fmla="*/ 1209 h 1412"/>
                <a:gd name="T38" fmla="*/ 1407 w 2712"/>
                <a:gd name="T39" fmla="*/ 1225 h 1412"/>
                <a:gd name="T40" fmla="*/ 1451 w 2712"/>
                <a:gd name="T41" fmla="*/ 1242 h 1412"/>
                <a:gd name="T42" fmla="*/ 1483 w 2712"/>
                <a:gd name="T43" fmla="*/ 1245 h 1412"/>
                <a:gd name="T44" fmla="*/ 1510 w 2712"/>
                <a:gd name="T45" fmla="*/ 1250 h 1412"/>
                <a:gd name="T46" fmla="*/ 1537 w 2712"/>
                <a:gd name="T47" fmla="*/ 1243 h 1412"/>
                <a:gd name="T48" fmla="*/ 1563 w 2712"/>
                <a:gd name="T49" fmla="*/ 1277 h 1412"/>
                <a:gd name="T50" fmla="*/ 1605 w 2712"/>
                <a:gd name="T51" fmla="*/ 1334 h 1412"/>
                <a:gd name="T52" fmla="*/ 1662 w 2712"/>
                <a:gd name="T53" fmla="*/ 1301 h 1412"/>
                <a:gd name="T54" fmla="*/ 1709 w 2712"/>
                <a:gd name="T55" fmla="*/ 1314 h 1412"/>
                <a:gd name="T56" fmla="*/ 1730 w 2712"/>
                <a:gd name="T57" fmla="*/ 1338 h 1412"/>
                <a:gd name="T58" fmla="*/ 1788 w 2712"/>
                <a:gd name="T59" fmla="*/ 1348 h 1412"/>
                <a:gd name="T60" fmla="*/ 1842 w 2712"/>
                <a:gd name="T61" fmla="*/ 1316 h 1412"/>
                <a:gd name="T62" fmla="*/ 1870 w 2712"/>
                <a:gd name="T63" fmla="*/ 1323 h 1412"/>
                <a:gd name="T64" fmla="*/ 1905 w 2712"/>
                <a:gd name="T65" fmla="*/ 1322 h 1412"/>
                <a:gd name="T66" fmla="*/ 1937 w 2712"/>
                <a:gd name="T67" fmla="*/ 1337 h 1412"/>
                <a:gd name="T68" fmla="*/ 1973 w 2712"/>
                <a:gd name="T69" fmla="*/ 1325 h 1412"/>
                <a:gd name="T70" fmla="*/ 2037 w 2712"/>
                <a:gd name="T71" fmla="*/ 1330 h 1412"/>
                <a:gd name="T72" fmla="*/ 2101 w 2712"/>
                <a:gd name="T73" fmla="*/ 1341 h 1412"/>
                <a:gd name="T74" fmla="*/ 2175 w 2712"/>
                <a:gd name="T75" fmla="*/ 1337 h 1412"/>
                <a:gd name="T76" fmla="*/ 2247 w 2712"/>
                <a:gd name="T77" fmla="*/ 1329 h 1412"/>
                <a:gd name="T78" fmla="*/ 2360 w 2712"/>
                <a:gd name="T79" fmla="*/ 1310 h 1412"/>
                <a:gd name="T80" fmla="*/ 2417 w 2712"/>
                <a:gd name="T81" fmla="*/ 1327 h 1412"/>
                <a:gd name="T82" fmla="*/ 2450 w 2712"/>
                <a:gd name="T83" fmla="*/ 1307 h 1412"/>
                <a:gd name="T84" fmla="*/ 2485 w 2712"/>
                <a:gd name="T85" fmla="*/ 1306 h 1412"/>
                <a:gd name="T86" fmla="*/ 2538 w 2712"/>
                <a:gd name="T87" fmla="*/ 1327 h 1412"/>
                <a:gd name="T88" fmla="*/ 2565 w 2712"/>
                <a:gd name="T89" fmla="*/ 1344 h 1412"/>
                <a:gd name="T90" fmla="*/ 2593 w 2712"/>
                <a:gd name="T91" fmla="*/ 1341 h 1412"/>
                <a:gd name="T92" fmla="*/ 2642 w 2712"/>
                <a:gd name="T93" fmla="*/ 1371 h 1412"/>
                <a:gd name="T94" fmla="*/ 2674 w 2712"/>
                <a:gd name="T95" fmla="*/ 1377 h 1412"/>
                <a:gd name="T96" fmla="*/ 2700 w 2712"/>
                <a:gd name="T97" fmla="*/ 1401 h 1412"/>
                <a:gd name="T98" fmla="*/ 2670 w 2712"/>
                <a:gd name="T99" fmla="*/ 285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2" h="1412">
                  <a:moveTo>
                    <a:pt x="2662" y="73"/>
                  </a:moveTo>
                  <a:lnTo>
                    <a:pt x="2662" y="73"/>
                  </a:lnTo>
                  <a:cubicBezTo>
                    <a:pt x="2525" y="74"/>
                    <a:pt x="1565" y="83"/>
                    <a:pt x="317" y="17"/>
                  </a:cubicBezTo>
                  <a:lnTo>
                    <a:pt x="317" y="17"/>
                  </a:lnTo>
                  <a:cubicBezTo>
                    <a:pt x="217" y="12"/>
                    <a:pt x="115" y="7"/>
                    <a:pt x="12" y="0"/>
                  </a:cubicBezTo>
                  <a:lnTo>
                    <a:pt x="0" y="214"/>
                  </a:lnTo>
                  <a:lnTo>
                    <a:pt x="0" y="214"/>
                  </a:lnTo>
                  <a:cubicBezTo>
                    <a:pt x="181" y="221"/>
                    <a:pt x="887" y="247"/>
                    <a:pt x="936" y="249"/>
                  </a:cubicBezTo>
                  <a:lnTo>
                    <a:pt x="912" y="1001"/>
                  </a:lnTo>
                  <a:lnTo>
                    <a:pt x="912" y="1001"/>
                  </a:lnTo>
                  <a:cubicBezTo>
                    <a:pt x="914" y="1003"/>
                    <a:pt x="911" y="1007"/>
                    <a:pt x="915" y="1010"/>
                  </a:cubicBezTo>
                  <a:lnTo>
                    <a:pt x="915" y="1010"/>
                  </a:lnTo>
                  <a:cubicBezTo>
                    <a:pt x="917" y="1011"/>
                    <a:pt x="920" y="1011"/>
                    <a:pt x="922" y="1011"/>
                  </a:cubicBezTo>
                  <a:lnTo>
                    <a:pt x="922" y="1011"/>
                  </a:lnTo>
                  <a:cubicBezTo>
                    <a:pt x="942" y="1011"/>
                    <a:pt x="961" y="1024"/>
                    <a:pt x="968" y="1041"/>
                  </a:cubicBezTo>
                  <a:lnTo>
                    <a:pt x="968" y="1041"/>
                  </a:lnTo>
                  <a:cubicBezTo>
                    <a:pt x="974" y="1054"/>
                    <a:pt x="980" y="1052"/>
                    <a:pt x="989" y="1061"/>
                  </a:cubicBezTo>
                  <a:lnTo>
                    <a:pt x="989" y="1061"/>
                  </a:lnTo>
                  <a:cubicBezTo>
                    <a:pt x="997" y="1071"/>
                    <a:pt x="993" y="1081"/>
                    <a:pt x="1007" y="1087"/>
                  </a:cubicBezTo>
                  <a:lnTo>
                    <a:pt x="1007" y="1087"/>
                  </a:lnTo>
                  <a:cubicBezTo>
                    <a:pt x="1019" y="1093"/>
                    <a:pt x="1025" y="1087"/>
                    <a:pt x="1038" y="1085"/>
                  </a:cubicBezTo>
                  <a:lnTo>
                    <a:pt x="1038" y="1085"/>
                  </a:lnTo>
                  <a:cubicBezTo>
                    <a:pt x="1062" y="1082"/>
                    <a:pt x="1072" y="1104"/>
                    <a:pt x="1094" y="1105"/>
                  </a:cubicBezTo>
                  <a:lnTo>
                    <a:pt x="1094" y="1105"/>
                  </a:lnTo>
                  <a:cubicBezTo>
                    <a:pt x="1121" y="1108"/>
                    <a:pt x="1143" y="1091"/>
                    <a:pt x="1169" y="1108"/>
                  </a:cubicBezTo>
                  <a:lnTo>
                    <a:pt x="1169" y="1108"/>
                  </a:lnTo>
                  <a:cubicBezTo>
                    <a:pt x="1191" y="1123"/>
                    <a:pt x="1199" y="1154"/>
                    <a:pt x="1210" y="1176"/>
                  </a:cubicBezTo>
                  <a:lnTo>
                    <a:pt x="1210" y="1176"/>
                  </a:lnTo>
                  <a:cubicBezTo>
                    <a:pt x="1216" y="1189"/>
                    <a:pt x="1224" y="1192"/>
                    <a:pt x="1236" y="1194"/>
                  </a:cubicBezTo>
                  <a:lnTo>
                    <a:pt x="1236" y="1194"/>
                  </a:lnTo>
                  <a:cubicBezTo>
                    <a:pt x="1249" y="1195"/>
                    <a:pt x="1261" y="1198"/>
                    <a:pt x="1274" y="1200"/>
                  </a:cubicBezTo>
                  <a:lnTo>
                    <a:pt x="1274" y="1200"/>
                  </a:lnTo>
                  <a:cubicBezTo>
                    <a:pt x="1285" y="1203"/>
                    <a:pt x="1295" y="1201"/>
                    <a:pt x="1305" y="1205"/>
                  </a:cubicBezTo>
                  <a:lnTo>
                    <a:pt x="1305" y="1205"/>
                  </a:lnTo>
                  <a:cubicBezTo>
                    <a:pt x="1326" y="1210"/>
                    <a:pt x="1349" y="1199"/>
                    <a:pt x="1367" y="1211"/>
                  </a:cubicBezTo>
                  <a:lnTo>
                    <a:pt x="1367" y="1211"/>
                  </a:lnTo>
                  <a:cubicBezTo>
                    <a:pt x="1375" y="1212"/>
                    <a:pt x="1381" y="1206"/>
                    <a:pt x="1389" y="1209"/>
                  </a:cubicBezTo>
                  <a:lnTo>
                    <a:pt x="1389" y="1209"/>
                  </a:lnTo>
                  <a:cubicBezTo>
                    <a:pt x="1398" y="1212"/>
                    <a:pt x="1401" y="1219"/>
                    <a:pt x="1407" y="1225"/>
                  </a:cubicBezTo>
                  <a:lnTo>
                    <a:pt x="1407" y="1225"/>
                  </a:lnTo>
                  <a:cubicBezTo>
                    <a:pt x="1416" y="1234"/>
                    <a:pt x="1437" y="1248"/>
                    <a:pt x="1451" y="1242"/>
                  </a:cubicBezTo>
                  <a:lnTo>
                    <a:pt x="1451" y="1242"/>
                  </a:lnTo>
                  <a:cubicBezTo>
                    <a:pt x="1461" y="1247"/>
                    <a:pt x="1472" y="1240"/>
                    <a:pt x="1483" y="1245"/>
                  </a:cubicBezTo>
                  <a:lnTo>
                    <a:pt x="1483" y="1245"/>
                  </a:lnTo>
                  <a:cubicBezTo>
                    <a:pt x="1495" y="1250"/>
                    <a:pt x="1499" y="1255"/>
                    <a:pt x="1510" y="1250"/>
                  </a:cubicBezTo>
                  <a:lnTo>
                    <a:pt x="1510" y="1250"/>
                  </a:lnTo>
                  <a:cubicBezTo>
                    <a:pt x="1520" y="1246"/>
                    <a:pt x="1525" y="1238"/>
                    <a:pt x="1537" y="1243"/>
                  </a:cubicBezTo>
                  <a:lnTo>
                    <a:pt x="1537" y="1243"/>
                  </a:lnTo>
                  <a:cubicBezTo>
                    <a:pt x="1549" y="1248"/>
                    <a:pt x="1555" y="1267"/>
                    <a:pt x="1563" y="1277"/>
                  </a:cubicBezTo>
                  <a:lnTo>
                    <a:pt x="1563" y="1277"/>
                  </a:lnTo>
                  <a:cubicBezTo>
                    <a:pt x="1576" y="1291"/>
                    <a:pt x="1586" y="1327"/>
                    <a:pt x="1605" y="1334"/>
                  </a:cubicBezTo>
                  <a:lnTo>
                    <a:pt x="1605" y="1334"/>
                  </a:lnTo>
                  <a:cubicBezTo>
                    <a:pt x="1626" y="1341"/>
                    <a:pt x="1649" y="1313"/>
                    <a:pt x="1662" y="1301"/>
                  </a:cubicBezTo>
                  <a:lnTo>
                    <a:pt x="1662" y="1301"/>
                  </a:lnTo>
                  <a:cubicBezTo>
                    <a:pt x="1687" y="1278"/>
                    <a:pt x="1692" y="1296"/>
                    <a:pt x="1709" y="1314"/>
                  </a:cubicBezTo>
                  <a:lnTo>
                    <a:pt x="1709" y="1314"/>
                  </a:lnTo>
                  <a:cubicBezTo>
                    <a:pt x="1717" y="1323"/>
                    <a:pt x="1724" y="1328"/>
                    <a:pt x="1730" y="1338"/>
                  </a:cubicBezTo>
                  <a:lnTo>
                    <a:pt x="1730" y="1338"/>
                  </a:lnTo>
                  <a:cubicBezTo>
                    <a:pt x="1742" y="1354"/>
                    <a:pt x="1770" y="1352"/>
                    <a:pt x="1788" y="1348"/>
                  </a:cubicBezTo>
                  <a:lnTo>
                    <a:pt x="1788" y="1348"/>
                  </a:lnTo>
                  <a:cubicBezTo>
                    <a:pt x="1809" y="1343"/>
                    <a:pt x="1820" y="1320"/>
                    <a:pt x="1842" y="1316"/>
                  </a:cubicBezTo>
                  <a:lnTo>
                    <a:pt x="1842" y="1316"/>
                  </a:lnTo>
                  <a:cubicBezTo>
                    <a:pt x="1852" y="1314"/>
                    <a:pt x="1859" y="1320"/>
                    <a:pt x="1870" y="1323"/>
                  </a:cubicBezTo>
                  <a:lnTo>
                    <a:pt x="1870" y="1323"/>
                  </a:lnTo>
                  <a:cubicBezTo>
                    <a:pt x="1883" y="1326"/>
                    <a:pt x="1893" y="1324"/>
                    <a:pt x="1905" y="1322"/>
                  </a:cubicBezTo>
                  <a:lnTo>
                    <a:pt x="1905" y="1322"/>
                  </a:lnTo>
                  <a:cubicBezTo>
                    <a:pt x="1923" y="1320"/>
                    <a:pt x="1921" y="1336"/>
                    <a:pt x="1937" y="1337"/>
                  </a:cubicBezTo>
                  <a:lnTo>
                    <a:pt x="1937" y="1337"/>
                  </a:lnTo>
                  <a:cubicBezTo>
                    <a:pt x="1949" y="1337"/>
                    <a:pt x="1961" y="1328"/>
                    <a:pt x="1973" y="1325"/>
                  </a:cubicBezTo>
                  <a:lnTo>
                    <a:pt x="1973" y="1325"/>
                  </a:lnTo>
                  <a:cubicBezTo>
                    <a:pt x="1995" y="1320"/>
                    <a:pt x="2018" y="1317"/>
                    <a:pt x="2037" y="1330"/>
                  </a:cubicBezTo>
                  <a:lnTo>
                    <a:pt x="2037" y="1330"/>
                  </a:lnTo>
                  <a:cubicBezTo>
                    <a:pt x="2060" y="1346"/>
                    <a:pt x="2074" y="1345"/>
                    <a:pt x="2101" y="1341"/>
                  </a:cubicBezTo>
                  <a:lnTo>
                    <a:pt x="2101" y="1341"/>
                  </a:lnTo>
                  <a:cubicBezTo>
                    <a:pt x="2127" y="1338"/>
                    <a:pt x="2149" y="1335"/>
                    <a:pt x="2175" y="1337"/>
                  </a:cubicBezTo>
                  <a:lnTo>
                    <a:pt x="2175" y="1337"/>
                  </a:lnTo>
                  <a:cubicBezTo>
                    <a:pt x="2199" y="1337"/>
                    <a:pt x="2225" y="1333"/>
                    <a:pt x="2247" y="1329"/>
                  </a:cubicBezTo>
                  <a:lnTo>
                    <a:pt x="2247" y="1329"/>
                  </a:lnTo>
                  <a:cubicBezTo>
                    <a:pt x="2285" y="1323"/>
                    <a:pt x="2323" y="1313"/>
                    <a:pt x="2360" y="1310"/>
                  </a:cubicBezTo>
                  <a:lnTo>
                    <a:pt x="2360" y="1310"/>
                  </a:lnTo>
                  <a:cubicBezTo>
                    <a:pt x="2384" y="1307"/>
                    <a:pt x="2395" y="1331"/>
                    <a:pt x="2417" y="1327"/>
                  </a:cubicBezTo>
                  <a:lnTo>
                    <a:pt x="2417" y="1327"/>
                  </a:lnTo>
                  <a:cubicBezTo>
                    <a:pt x="2431" y="1323"/>
                    <a:pt x="2437" y="1312"/>
                    <a:pt x="2450" y="1307"/>
                  </a:cubicBezTo>
                  <a:lnTo>
                    <a:pt x="2450" y="1307"/>
                  </a:lnTo>
                  <a:cubicBezTo>
                    <a:pt x="2461" y="1304"/>
                    <a:pt x="2474" y="1304"/>
                    <a:pt x="2485" y="1306"/>
                  </a:cubicBezTo>
                  <a:lnTo>
                    <a:pt x="2485" y="1306"/>
                  </a:lnTo>
                  <a:cubicBezTo>
                    <a:pt x="2501" y="1308"/>
                    <a:pt x="2524" y="1318"/>
                    <a:pt x="2538" y="1327"/>
                  </a:cubicBezTo>
                  <a:lnTo>
                    <a:pt x="2538" y="1327"/>
                  </a:lnTo>
                  <a:cubicBezTo>
                    <a:pt x="2546" y="1331"/>
                    <a:pt x="2555" y="1342"/>
                    <a:pt x="2565" y="1344"/>
                  </a:cubicBezTo>
                  <a:lnTo>
                    <a:pt x="2565" y="1344"/>
                  </a:lnTo>
                  <a:cubicBezTo>
                    <a:pt x="2573" y="1346"/>
                    <a:pt x="2583" y="1338"/>
                    <a:pt x="2593" y="1341"/>
                  </a:cubicBezTo>
                  <a:lnTo>
                    <a:pt x="2593" y="1341"/>
                  </a:lnTo>
                  <a:cubicBezTo>
                    <a:pt x="2613" y="1346"/>
                    <a:pt x="2619" y="1371"/>
                    <a:pt x="2642" y="1371"/>
                  </a:cubicBezTo>
                  <a:lnTo>
                    <a:pt x="2642" y="1371"/>
                  </a:lnTo>
                  <a:cubicBezTo>
                    <a:pt x="2656" y="1372"/>
                    <a:pt x="2661" y="1369"/>
                    <a:pt x="2674" y="1377"/>
                  </a:cubicBezTo>
                  <a:lnTo>
                    <a:pt x="2674" y="1377"/>
                  </a:lnTo>
                  <a:cubicBezTo>
                    <a:pt x="2686" y="1383"/>
                    <a:pt x="2693" y="1392"/>
                    <a:pt x="2700" y="1401"/>
                  </a:cubicBezTo>
                  <a:lnTo>
                    <a:pt x="2700" y="1401"/>
                  </a:lnTo>
                  <a:cubicBezTo>
                    <a:pt x="2704" y="1404"/>
                    <a:pt x="2708" y="1408"/>
                    <a:pt x="2711" y="1411"/>
                  </a:cubicBezTo>
                  <a:lnTo>
                    <a:pt x="2670" y="285"/>
                  </a:lnTo>
                  <a:lnTo>
                    <a:pt x="2662" y="73"/>
                  </a:ln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1" name="Freeform 86">
              <a:extLst>
                <a:ext uri="{FF2B5EF4-FFF2-40B4-BE49-F238E27FC236}">
                  <a16:creationId xmlns:a16="http://schemas.microsoft.com/office/drawing/2014/main" id="{9B157462-864A-D64D-BA5D-E98833DB6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50676" y="5792291"/>
              <a:ext cx="1445912" cy="766160"/>
            </a:xfrm>
            <a:custGeom>
              <a:avLst/>
              <a:gdLst>
                <a:gd name="T0" fmla="*/ 2021 w 2214"/>
                <a:gd name="T1" fmla="*/ 206 h 1171"/>
                <a:gd name="T2" fmla="*/ 1915 w 2214"/>
                <a:gd name="T3" fmla="*/ 92 h 1171"/>
                <a:gd name="T4" fmla="*/ 1664 w 2214"/>
                <a:gd name="T5" fmla="*/ 92 h 1171"/>
                <a:gd name="T6" fmla="*/ 1580 w 2214"/>
                <a:gd name="T7" fmla="*/ 57 h 1171"/>
                <a:gd name="T8" fmla="*/ 1455 w 2214"/>
                <a:gd name="T9" fmla="*/ 14 h 1171"/>
                <a:gd name="T10" fmla="*/ 1420 w 2214"/>
                <a:gd name="T11" fmla="*/ 0 h 1171"/>
                <a:gd name="T12" fmla="*/ 1351 w 2214"/>
                <a:gd name="T13" fmla="*/ 38 h 1171"/>
                <a:gd name="T14" fmla="*/ 1349 w 2214"/>
                <a:gd name="T15" fmla="*/ 115 h 1171"/>
                <a:gd name="T16" fmla="*/ 1234 w 2214"/>
                <a:gd name="T17" fmla="*/ 160 h 1171"/>
                <a:gd name="T18" fmla="*/ 1192 w 2214"/>
                <a:gd name="T19" fmla="*/ 163 h 1171"/>
                <a:gd name="T20" fmla="*/ 1138 w 2214"/>
                <a:gd name="T21" fmla="*/ 315 h 1171"/>
                <a:gd name="T22" fmla="*/ 1074 w 2214"/>
                <a:gd name="T23" fmla="*/ 388 h 1171"/>
                <a:gd name="T24" fmla="*/ 1025 w 2214"/>
                <a:gd name="T25" fmla="*/ 452 h 1171"/>
                <a:gd name="T26" fmla="*/ 981 w 2214"/>
                <a:gd name="T27" fmla="*/ 469 h 1171"/>
                <a:gd name="T28" fmla="*/ 888 w 2214"/>
                <a:gd name="T29" fmla="*/ 411 h 1171"/>
                <a:gd name="T30" fmla="*/ 854 w 2214"/>
                <a:gd name="T31" fmla="*/ 452 h 1171"/>
                <a:gd name="T32" fmla="*/ 781 w 2214"/>
                <a:gd name="T33" fmla="*/ 544 h 1171"/>
                <a:gd name="T34" fmla="*/ 716 w 2214"/>
                <a:gd name="T35" fmla="*/ 540 h 1171"/>
                <a:gd name="T36" fmla="*/ 648 w 2214"/>
                <a:gd name="T37" fmla="*/ 550 h 1171"/>
                <a:gd name="T38" fmla="*/ 511 w 2214"/>
                <a:gd name="T39" fmla="*/ 544 h 1171"/>
                <a:gd name="T40" fmla="*/ 412 w 2214"/>
                <a:gd name="T41" fmla="*/ 624 h 1171"/>
                <a:gd name="T42" fmla="*/ 404 w 2214"/>
                <a:gd name="T43" fmla="*/ 656 h 1171"/>
                <a:gd name="T44" fmla="*/ 390 w 2214"/>
                <a:gd name="T45" fmla="*/ 746 h 1171"/>
                <a:gd name="T46" fmla="*/ 294 w 2214"/>
                <a:gd name="T47" fmla="*/ 784 h 1171"/>
                <a:gd name="T48" fmla="*/ 310 w 2214"/>
                <a:gd name="T49" fmla="*/ 840 h 1171"/>
                <a:gd name="T50" fmla="*/ 253 w 2214"/>
                <a:gd name="T51" fmla="*/ 894 h 1171"/>
                <a:gd name="T52" fmla="*/ 101 w 2214"/>
                <a:gd name="T53" fmla="*/ 939 h 1171"/>
                <a:gd name="T54" fmla="*/ 66 w 2214"/>
                <a:gd name="T55" fmla="*/ 977 h 1171"/>
                <a:gd name="T56" fmla="*/ 65 w 2214"/>
                <a:gd name="T57" fmla="*/ 1127 h 1171"/>
                <a:gd name="T58" fmla="*/ 11 w 2214"/>
                <a:gd name="T59" fmla="*/ 1137 h 1171"/>
                <a:gd name="T60" fmla="*/ 7 w 2214"/>
                <a:gd name="T61" fmla="*/ 1145 h 1171"/>
                <a:gd name="T62" fmla="*/ 6 w 2214"/>
                <a:gd name="T63" fmla="*/ 1148 h 1171"/>
                <a:gd name="T64" fmla="*/ 4 w 2214"/>
                <a:gd name="T65" fmla="*/ 1152 h 1171"/>
                <a:gd name="T66" fmla="*/ 0 w 2214"/>
                <a:gd name="T67" fmla="*/ 1170 h 1171"/>
                <a:gd name="T68" fmla="*/ 475 w 2214"/>
                <a:gd name="T69" fmla="*/ 1059 h 1171"/>
                <a:gd name="T70" fmla="*/ 1714 w 2214"/>
                <a:gd name="T71" fmla="*/ 956 h 1171"/>
                <a:gd name="T72" fmla="*/ 1852 w 2214"/>
                <a:gd name="T73" fmla="*/ 871 h 1171"/>
                <a:gd name="T74" fmla="*/ 1920 w 2214"/>
                <a:gd name="T75" fmla="*/ 835 h 1171"/>
                <a:gd name="T76" fmla="*/ 2020 w 2214"/>
                <a:gd name="T77" fmla="*/ 784 h 1171"/>
                <a:gd name="T78" fmla="*/ 2075 w 2214"/>
                <a:gd name="T79" fmla="*/ 674 h 1171"/>
                <a:gd name="T80" fmla="*/ 2160 w 2214"/>
                <a:gd name="T81" fmla="*/ 598 h 1171"/>
                <a:gd name="T82" fmla="*/ 2213 w 2214"/>
                <a:gd name="T83" fmla="*/ 545 h 1171"/>
                <a:gd name="T84" fmla="*/ 2089 w 2214"/>
                <a:gd name="T85" fmla="*/ 354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4" h="1171">
                  <a:moveTo>
                    <a:pt x="2089" y="354"/>
                  </a:moveTo>
                  <a:lnTo>
                    <a:pt x="2089" y="354"/>
                  </a:lnTo>
                  <a:cubicBezTo>
                    <a:pt x="2066" y="306"/>
                    <a:pt x="2030" y="257"/>
                    <a:pt x="2021" y="206"/>
                  </a:cubicBezTo>
                  <a:lnTo>
                    <a:pt x="2021" y="206"/>
                  </a:lnTo>
                  <a:cubicBezTo>
                    <a:pt x="2008" y="130"/>
                    <a:pt x="1982" y="116"/>
                    <a:pt x="1915" y="92"/>
                  </a:cubicBezTo>
                  <a:lnTo>
                    <a:pt x="1915" y="92"/>
                  </a:lnTo>
                  <a:cubicBezTo>
                    <a:pt x="1857" y="72"/>
                    <a:pt x="1811" y="90"/>
                    <a:pt x="1751" y="91"/>
                  </a:cubicBezTo>
                  <a:lnTo>
                    <a:pt x="1751" y="91"/>
                  </a:lnTo>
                  <a:cubicBezTo>
                    <a:pt x="1718" y="92"/>
                    <a:pt x="1696" y="101"/>
                    <a:pt x="1664" y="92"/>
                  </a:cubicBezTo>
                  <a:lnTo>
                    <a:pt x="1664" y="92"/>
                  </a:lnTo>
                  <a:cubicBezTo>
                    <a:pt x="1635" y="85"/>
                    <a:pt x="1607" y="70"/>
                    <a:pt x="1580" y="57"/>
                  </a:cubicBezTo>
                  <a:lnTo>
                    <a:pt x="1580" y="57"/>
                  </a:lnTo>
                  <a:cubicBezTo>
                    <a:pt x="1555" y="45"/>
                    <a:pt x="1529" y="22"/>
                    <a:pt x="1504" y="15"/>
                  </a:cubicBezTo>
                  <a:lnTo>
                    <a:pt x="1504" y="15"/>
                  </a:lnTo>
                  <a:cubicBezTo>
                    <a:pt x="1488" y="11"/>
                    <a:pt x="1471" y="18"/>
                    <a:pt x="1455" y="14"/>
                  </a:cubicBezTo>
                  <a:lnTo>
                    <a:pt x="1455" y="14"/>
                  </a:lnTo>
                  <a:cubicBezTo>
                    <a:pt x="1440" y="11"/>
                    <a:pt x="1438" y="0"/>
                    <a:pt x="1420" y="0"/>
                  </a:cubicBezTo>
                  <a:lnTo>
                    <a:pt x="1420" y="0"/>
                  </a:lnTo>
                  <a:cubicBezTo>
                    <a:pt x="1411" y="0"/>
                    <a:pt x="1396" y="5"/>
                    <a:pt x="1382" y="12"/>
                  </a:cubicBezTo>
                  <a:lnTo>
                    <a:pt x="1382" y="12"/>
                  </a:lnTo>
                  <a:cubicBezTo>
                    <a:pt x="1367" y="19"/>
                    <a:pt x="1354" y="28"/>
                    <a:pt x="1351" y="38"/>
                  </a:cubicBezTo>
                  <a:lnTo>
                    <a:pt x="1351" y="38"/>
                  </a:lnTo>
                  <a:cubicBezTo>
                    <a:pt x="1340" y="69"/>
                    <a:pt x="1380" y="81"/>
                    <a:pt x="1349" y="115"/>
                  </a:cubicBezTo>
                  <a:lnTo>
                    <a:pt x="1349" y="115"/>
                  </a:lnTo>
                  <a:cubicBezTo>
                    <a:pt x="1325" y="142"/>
                    <a:pt x="1293" y="126"/>
                    <a:pt x="1264" y="137"/>
                  </a:cubicBezTo>
                  <a:lnTo>
                    <a:pt x="1264" y="137"/>
                  </a:lnTo>
                  <a:cubicBezTo>
                    <a:pt x="1251" y="142"/>
                    <a:pt x="1246" y="155"/>
                    <a:pt x="1234" y="160"/>
                  </a:cubicBezTo>
                  <a:lnTo>
                    <a:pt x="1234" y="160"/>
                  </a:lnTo>
                  <a:cubicBezTo>
                    <a:pt x="1221" y="165"/>
                    <a:pt x="1205" y="159"/>
                    <a:pt x="1192" y="163"/>
                  </a:cubicBezTo>
                  <a:lnTo>
                    <a:pt x="1192" y="163"/>
                  </a:lnTo>
                  <a:cubicBezTo>
                    <a:pt x="1158" y="174"/>
                    <a:pt x="1161" y="188"/>
                    <a:pt x="1158" y="224"/>
                  </a:cubicBezTo>
                  <a:lnTo>
                    <a:pt x="1158" y="224"/>
                  </a:lnTo>
                  <a:cubicBezTo>
                    <a:pt x="1155" y="257"/>
                    <a:pt x="1145" y="285"/>
                    <a:pt x="1138" y="315"/>
                  </a:cubicBezTo>
                  <a:lnTo>
                    <a:pt x="1138" y="315"/>
                  </a:lnTo>
                  <a:cubicBezTo>
                    <a:pt x="1095" y="332"/>
                    <a:pt x="1077" y="337"/>
                    <a:pt x="1074" y="388"/>
                  </a:cubicBezTo>
                  <a:lnTo>
                    <a:pt x="1074" y="388"/>
                  </a:lnTo>
                  <a:cubicBezTo>
                    <a:pt x="1073" y="405"/>
                    <a:pt x="1078" y="431"/>
                    <a:pt x="1070" y="445"/>
                  </a:cubicBezTo>
                  <a:lnTo>
                    <a:pt x="1070" y="445"/>
                  </a:lnTo>
                  <a:cubicBezTo>
                    <a:pt x="1049" y="479"/>
                    <a:pt x="1049" y="451"/>
                    <a:pt x="1025" y="452"/>
                  </a:cubicBezTo>
                  <a:lnTo>
                    <a:pt x="1025" y="452"/>
                  </a:lnTo>
                  <a:cubicBezTo>
                    <a:pt x="1006" y="454"/>
                    <a:pt x="998" y="470"/>
                    <a:pt x="981" y="469"/>
                  </a:cubicBezTo>
                  <a:lnTo>
                    <a:pt x="981" y="469"/>
                  </a:lnTo>
                  <a:cubicBezTo>
                    <a:pt x="967" y="467"/>
                    <a:pt x="942" y="442"/>
                    <a:pt x="930" y="433"/>
                  </a:cubicBezTo>
                  <a:lnTo>
                    <a:pt x="930" y="433"/>
                  </a:lnTo>
                  <a:cubicBezTo>
                    <a:pt x="914" y="421"/>
                    <a:pt x="912" y="406"/>
                    <a:pt x="888" y="411"/>
                  </a:cubicBezTo>
                  <a:lnTo>
                    <a:pt x="888" y="411"/>
                  </a:lnTo>
                  <a:cubicBezTo>
                    <a:pt x="869" y="414"/>
                    <a:pt x="852" y="435"/>
                    <a:pt x="854" y="452"/>
                  </a:cubicBezTo>
                  <a:lnTo>
                    <a:pt x="854" y="452"/>
                  </a:lnTo>
                  <a:cubicBezTo>
                    <a:pt x="858" y="452"/>
                    <a:pt x="864" y="453"/>
                    <a:pt x="868" y="453"/>
                  </a:cubicBezTo>
                  <a:lnTo>
                    <a:pt x="868" y="453"/>
                  </a:lnTo>
                  <a:cubicBezTo>
                    <a:pt x="872" y="505"/>
                    <a:pt x="832" y="552"/>
                    <a:pt x="781" y="544"/>
                  </a:cubicBezTo>
                  <a:lnTo>
                    <a:pt x="781" y="544"/>
                  </a:lnTo>
                  <a:cubicBezTo>
                    <a:pt x="754" y="540"/>
                    <a:pt x="744" y="529"/>
                    <a:pt x="716" y="540"/>
                  </a:cubicBezTo>
                  <a:lnTo>
                    <a:pt x="716" y="540"/>
                  </a:lnTo>
                  <a:cubicBezTo>
                    <a:pt x="702" y="546"/>
                    <a:pt x="706" y="556"/>
                    <a:pt x="686" y="559"/>
                  </a:cubicBezTo>
                  <a:lnTo>
                    <a:pt x="686" y="559"/>
                  </a:lnTo>
                  <a:cubicBezTo>
                    <a:pt x="671" y="562"/>
                    <a:pt x="662" y="554"/>
                    <a:pt x="648" y="550"/>
                  </a:cubicBezTo>
                  <a:lnTo>
                    <a:pt x="648" y="550"/>
                  </a:lnTo>
                  <a:cubicBezTo>
                    <a:pt x="595" y="537"/>
                    <a:pt x="561" y="535"/>
                    <a:pt x="511" y="544"/>
                  </a:cubicBezTo>
                  <a:lnTo>
                    <a:pt x="511" y="544"/>
                  </a:lnTo>
                  <a:cubicBezTo>
                    <a:pt x="465" y="553"/>
                    <a:pt x="425" y="548"/>
                    <a:pt x="414" y="602"/>
                  </a:cubicBezTo>
                  <a:lnTo>
                    <a:pt x="414" y="602"/>
                  </a:lnTo>
                  <a:cubicBezTo>
                    <a:pt x="412" y="611"/>
                    <a:pt x="412" y="617"/>
                    <a:pt x="412" y="624"/>
                  </a:cubicBezTo>
                  <a:lnTo>
                    <a:pt x="412" y="624"/>
                  </a:lnTo>
                  <a:cubicBezTo>
                    <a:pt x="413" y="634"/>
                    <a:pt x="413" y="643"/>
                    <a:pt x="404" y="656"/>
                  </a:cubicBezTo>
                  <a:lnTo>
                    <a:pt x="404" y="656"/>
                  </a:lnTo>
                  <a:cubicBezTo>
                    <a:pt x="394" y="671"/>
                    <a:pt x="370" y="669"/>
                    <a:pt x="370" y="693"/>
                  </a:cubicBezTo>
                  <a:lnTo>
                    <a:pt x="370" y="693"/>
                  </a:lnTo>
                  <a:cubicBezTo>
                    <a:pt x="370" y="711"/>
                    <a:pt x="385" y="727"/>
                    <a:pt x="390" y="746"/>
                  </a:cubicBezTo>
                  <a:lnTo>
                    <a:pt x="390" y="746"/>
                  </a:lnTo>
                  <a:cubicBezTo>
                    <a:pt x="385" y="795"/>
                    <a:pt x="294" y="746"/>
                    <a:pt x="294" y="784"/>
                  </a:cubicBezTo>
                  <a:lnTo>
                    <a:pt x="294" y="784"/>
                  </a:lnTo>
                  <a:cubicBezTo>
                    <a:pt x="294" y="795"/>
                    <a:pt x="310" y="802"/>
                    <a:pt x="313" y="814"/>
                  </a:cubicBezTo>
                  <a:lnTo>
                    <a:pt x="313" y="814"/>
                  </a:lnTo>
                  <a:cubicBezTo>
                    <a:pt x="317" y="822"/>
                    <a:pt x="310" y="833"/>
                    <a:pt x="310" y="840"/>
                  </a:cubicBezTo>
                  <a:lnTo>
                    <a:pt x="310" y="840"/>
                  </a:lnTo>
                  <a:cubicBezTo>
                    <a:pt x="298" y="875"/>
                    <a:pt x="290" y="902"/>
                    <a:pt x="253" y="894"/>
                  </a:cubicBezTo>
                  <a:lnTo>
                    <a:pt x="253" y="894"/>
                  </a:lnTo>
                  <a:cubicBezTo>
                    <a:pt x="222" y="890"/>
                    <a:pt x="196" y="879"/>
                    <a:pt x="165" y="882"/>
                  </a:cubicBezTo>
                  <a:lnTo>
                    <a:pt x="165" y="882"/>
                  </a:lnTo>
                  <a:cubicBezTo>
                    <a:pt x="131" y="886"/>
                    <a:pt x="119" y="913"/>
                    <a:pt x="101" y="939"/>
                  </a:cubicBezTo>
                  <a:lnTo>
                    <a:pt x="101" y="939"/>
                  </a:lnTo>
                  <a:cubicBezTo>
                    <a:pt x="93" y="954"/>
                    <a:pt x="81" y="968"/>
                    <a:pt x="66" y="977"/>
                  </a:cubicBezTo>
                  <a:lnTo>
                    <a:pt x="66" y="977"/>
                  </a:lnTo>
                  <a:cubicBezTo>
                    <a:pt x="77" y="994"/>
                    <a:pt x="75" y="1019"/>
                    <a:pt x="76" y="1039"/>
                  </a:cubicBezTo>
                  <a:lnTo>
                    <a:pt x="76" y="1039"/>
                  </a:lnTo>
                  <a:cubicBezTo>
                    <a:pt x="78" y="1059"/>
                    <a:pt x="87" y="1118"/>
                    <a:pt x="65" y="1127"/>
                  </a:cubicBezTo>
                  <a:lnTo>
                    <a:pt x="65" y="1127"/>
                  </a:lnTo>
                  <a:cubicBezTo>
                    <a:pt x="43" y="1135"/>
                    <a:pt x="29" y="1114"/>
                    <a:pt x="11" y="1137"/>
                  </a:cubicBezTo>
                  <a:lnTo>
                    <a:pt x="11" y="1137"/>
                  </a:lnTo>
                  <a:cubicBezTo>
                    <a:pt x="11" y="1138"/>
                    <a:pt x="9" y="1140"/>
                    <a:pt x="9" y="1142"/>
                  </a:cubicBezTo>
                  <a:lnTo>
                    <a:pt x="9" y="1142"/>
                  </a:lnTo>
                  <a:cubicBezTo>
                    <a:pt x="8" y="1142"/>
                    <a:pt x="8" y="1144"/>
                    <a:pt x="7" y="1145"/>
                  </a:cubicBezTo>
                  <a:lnTo>
                    <a:pt x="7" y="1145"/>
                  </a:lnTo>
                  <a:cubicBezTo>
                    <a:pt x="7" y="1146"/>
                    <a:pt x="6" y="1147"/>
                    <a:pt x="6" y="1148"/>
                  </a:cubicBezTo>
                  <a:lnTo>
                    <a:pt x="6" y="1148"/>
                  </a:lnTo>
                  <a:cubicBezTo>
                    <a:pt x="6" y="1150"/>
                    <a:pt x="5" y="1151"/>
                    <a:pt x="4" y="1152"/>
                  </a:cubicBezTo>
                  <a:lnTo>
                    <a:pt x="4" y="1152"/>
                  </a:lnTo>
                  <a:lnTo>
                    <a:pt x="4" y="1152"/>
                  </a:lnTo>
                  <a:cubicBezTo>
                    <a:pt x="4" y="1154"/>
                    <a:pt x="4" y="1155"/>
                    <a:pt x="3" y="1156"/>
                  </a:cubicBezTo>
                  <a:lnTo>
                    <a:pt x="3" y="1156"/>
                  </a:lnTo>
                  <a:cubicBezTo>
                    <a:pt x="2" y="1161"/>
                    <a:pt x="1" y="1166"/>
                    <a:pt x="0" y="1170"/>
                  </a:cubicBezTo>
                  <a:lnTo>
                    <a:pt x="0" y="1170"/>
                  </a:lnTo>
                  <a:cubicBezTo>
                    <a:pt x="110" y="1170"/>
                    <a:pt x="471" y="1158"/>
                    <a:pt x="471" y="1158"/>
                  </a:cubicBezTo>
                  <a:lnTo>
                    <a:pt x="475" y="1059"/>
                  </a:lnTo>
                  <a:lnTo>
                    <a:pt x="475" y="1059"/>
                  </a:lnTo>
                  <a:cubicBezTo>
                    <a:pt x="777" y="1060"/>
                    <a:pt x="1227" y="1017"/>
                    <a:pt x="1714" y="956"/>
                  </a:cubicBezTo>
                  <a:lnTo>
                    <a:pt x="1714" y="956"/>
                  </a:lnTo>
                  <a:cubicBezTo>
                    <a:pt x="1733" y="929"/>
                    <a:pt x="1759" y="910"/>
                    <a:pt x="1795" y="899"/>
                  </a:cubicBezTo>
                  <a:lnTo>
                    <a:pt x="1795" y="899"/>
                  </a:lnTo>
                  <a:cubicBezTo>
                    <a:pt x="1820" y="892"/>
                    <a:pt x="1831" y="888"/>
                    <a:pt x="1852" y="871"/>
                  </a:cubicBezTo>
                  <a:lnTo>
                    <a:pt x="1852" y="871"/>
                  </a:lnTo>
                  <a:cubicBezTo>
                    <a:pt x="1873" y="855"/>
                    <a:pt x="1901" y="852"/>
                    <a:pt x="1920" y="835"/>
                  </a:cubicBezTo>
                  <a:lnTo>
                    <a:pt x="1920" y="835"/>
                  </a:lnTo>
                  <a:cubicBezTo>
                    <a:pt x="1938" y="819"/>
                    <a:pt x="1937" y="808"/>
                    <a:pt x="1964" y="805"/>
                  </a:cubicBezTo>
                  <a:lnTo>
                    <a:pt x="1964" y="805"/>
                  </a:lnTo>
                  <a:cubicBezTo>
                    <a:pt x="1988" y="802"/>
                    <a:pt x="2002" y="804"/>
                    <a:pt x="2020" y="784"/>
                  </a:cubicBezTo>
                  <a:lnTo>
                    <a:pt x="2020" y="784"/>
                  </a:lnTo>
                  <a:cubicBezTo>
                    <a:pt x="2046" y="754"/>
                    <a:pt x="2051" y="706"/>
                    <a:pt x="2075" y="674"/>
                  </a:cubicBezTo>
                  <a:lnTo>
                    <a:pt x="2075" y="674"/>
                  </a:lnTo>
                  <a:cubicBezTo>
                    <a:pt x="2088" y="658"/>
                    <a:pt x="2106" y="643"/>
                    <a:pt x="2119" y="628"/>
                  </a:cubicBezTo>
                  <a:lnTo>
                    <a:pt x="2119" y="628"/>
                  </a:lnTo>
                  <a:cubicBezTo>
                    <a:pt x="2134" y="610"/>
                    <a:pt x="2140" y="607"/>
                    <a:pt x="2160" y="598"/>
                  </a:cubicBezTo>
                  <a:lnTo>
                    <a:pt x="2160" y="598"/>
                  </a:lnTo>
                  <a:cubicBezTo>
                    <a:pt x="2180" y="588"/>
                    <a:pt x="2193" y="557"/>
                    <a:pt x="2213" y="545"/>
                  </a:cubicBezTo>
                  <a:lnTo>
                    <a:pt x="2213" y="545"/>
                  </a:lnTo>
                  <a:cubicBezTo>
                    <a:pt x="2208" y="520"/>
                    <a:pt x="2196" y="497"/>
                    <a:pt x="2176" y="473"/>
                  </a:cubicBezTo>
                  <a:lnTo>
                    <a:pt x="2176" y="473"/>
                  </a:lnTo>
                  <a:cubicBezTo>
                    <a:pt x="2142" y="429"/>
                    <a:pt x="2114" y="402"/>
                    <a:pt x="2089" y="354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CFE8BB88-5DEE-BD43-9565-69E3652D9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7044" y="7785665"/>
              <a:ext cx="4010913" cy="2966254"/>
            </a:xfrm>
            <a:custGeom>
              <a:avLst/>
              <a:gdLst>
                <a:gd name="connsiteX0" fmla="*/ 152211 w 4010913"/>
                <a:gd name="connsiteY0" fmla="*/ 2649361 h 2966254"/>
                <a:gd name="connsiteX1" fmla="*/ 158668 w 4010913"/>
                <a:gd name="connsiteY1" fmla="*/ 2677146 h 2966254"/>
                <a:gd name="connsiteX2" fmla="*/ 88700 w 4010913"/>
                <a:gd name="connsiteY2" fmla="*/ 2685670 h 2966254"/>
                <a:gd name="connsiteX3" fmla="*/ 423 w 4010913"/>
                <a:gd name="connsiteY3" fmla="*/ 2702061 h 2966254"/>
                <a:gd name="connsiteX4" fmla="*/ 61890 w 4010913"/>
                <a:gd name="connsiteY4" fmla="*/ 2653541 h 2966254"/>
                <a:gd name="connsiteX5" fmla="*/ 152211 w 4010913"/>
                <a:gd name="connsiteY5" fmla="*/ 2649361 h 2966254"/>
                <a:gd name="connsiteX6" fmla="*/ 1021649 w 4010913"/>
                <a:gd name="connsiteY6" fmla="*/ 2638319 h 2966254"/>
                <a:gd name="connsiteX7" fmla="*/ 1035216 w 4010913"/>
                <a:gd name="connsiteY7" fmla="*/ 2644485 h 2966254"/>
                <a:gd name="connsiteX8" fmla="*/ 1013348 w 4010913"/>
                <a:gd name="connsiteY8" fmla="*/ 2671097 h 2966254"/>
                <a:gd name="connsiteX9" fmla="*/ 1000484 w 4010913"/>
                <a:gd name="connsiteY9" fmla="*/ 2647081 h 2966254"/>
                <a:gd name="connsiteX10" fmla="*/ 1021649 w 4010913"/>
                <a:gd name="connsiteY10" fmla="*/ 2638319 h 2966254"/>
                <a:gd name="connsiteX11" fmla="*/ 288590 w 4010913"/>
                <a:gd name="connsiteY11" fmla="*/ 2619339 h 2966254"/>
                <a:gd name="connsiteX12" fmla="*/ 363217 w 4010913"/>
                <a:gd name="connsiteY12" fmla="*/ 2670119 h 2966254"/>
                <a:gd name="connsiteX13" fmla="*/ 289899 w 4010913"/>
                <a:gd name="connsiteY13" fmla="*/ 2711784 h 2966254"/>
                <a:gd name="connsiteX14" fmla="*/ 238184 w 4010913"/>
                <a:gd name="connsiteY14" fmla="*/ 2684441 h 2966254"/>
                <a:gd name="connsiteX15" fmla="*/ 264369 w 4010913"/>
                <a:gd name="connsiteY15" fmla="*/ 2663608 h 2966254"/>
                <a:gd name="connsiteX16" fmla="*/ 288590 w 4010913"/>
                <a:gd name="connsiteY16" fmla="*/ 2619339 h 2966254"/>
                <a:gd name="connsiteX17" fmla="*/ 1474694 w 4010913"/>
                <a:gd name="connsiteY17" fmla="*/ 2611085 h 2966254"/>
                <a:gd name="connsiteX18" fmla="*/ 1485172 w 4010913"/>
                <a:gd name="connsiteY18" fmla="*/ 2629897 h 2966254"/>
                <a:gd name="connsiteX19" fmla="*/ 1465135 w 4010913"/>
                <a:gd name="connsiteY19" fmla="*/ 2668587 h 2966254"/>
                <a:gd name="connsiteX20" fmla="*/ 1445766 w 4010913"/>
                <a:gd name="connsiteY20" fmla="*/ 2638924 h 2966254"/>
                <a:gd name="connsiteX21" fmla="*/ 1474694 w 4010913"/>
                <a:gd name="connsiteY21" fmla="*/ 2611085 h 2966254"/>
                <a:gd name="connsiteX22" fmla="*/ 984426 w 4010913"/>
                <a:gd name="connsiteY22" fmla="*/ 2608008 h 2966254"/>
                <a:gd name="connsiteX23" fmla="*/ 998420 w 4010913"/>
                <a:gd name="connsiteY23" fmla="*/ 2615041 h 2966254"/>
                <a:gd name="connsiteX24" fmla="*/ 968610 w 4010913"/>
                <a:gd name="connsiteY24" fmla="*/ 2631117 h 2966254"/>
                <a:gd name="connsiteX25" fmla="*/ 954036 w 4010913"/>
                <a:gd name="connsiteY25" fmla="*/ 2619060 h 2966254"/>
                <a:gd name="connsiteX26" fmla="*/ 984426 w 4010913"/>
                <a:gd name="connsiteY26" fmla="*/ 2608008 h 2966254"/>
                <a:gd name="connsiteX27" fmla="*/ 1739977 w 4010913"/>
                <a:gd name="connsiteY27" fmla="*/ 2337549 h 2966254"/>
                <a:gd name="connsiteX28" fmla="*/ 1780165 w 4010913"/>
                <a:gd name="connsiteY28" fmla="*/ 2345059 h 2966254"/>
                <a:gd name="connsiteX29" fmla="*/ 1844075 w 4010913"/>
                <a:gd name="connsiteY29" fmla="*/ 2430910 h 2966254"/>
                <a:gd name="connsiteX30" fmla="*/ 1648432 w 4010913"/>
                <a:gd name="connsiteY30" fmla="*/ 2507656 h 2966254"/>
                <a:gd name="connsiteX31" fmla="*/ 1624303 w 4010913"/>
                <a:gd name="connsiteY31" fmla="*/ 2458226 h 2966254"/>
                <a:gd name="connsiteX32" fmla="*/ 1643867 w 4010913"/>
                <a:gd name="connsiteY32" fmla="*/ 2367822 h 2966254"/>
                <a:gd name="connsiteX33" fmla="*/ 1739977 w 4010913"/>
                <a:gd name="connsiteY33" fmla="*/ 2337549 h 2966254"/>
                <a:gd name="connsiteX34" fmla="*/ 1882097 w 4010913"/>
                <a:gd name="connsiteY34" fmla="*/ 2214862 h 2966254"/>
                <a:gd name="connsiteX35" fmla="*/ 1882494 w 4010913"/>
                <a:gd name="connsiteY35" fmla="*/ 2225573 h 2966254"/>
                <a:gd name="connsiteX36" fmla="*/ 1892262 w 4010913"/>
                <a:gd name="connsiteY36" fmla="*/ 2267848 h 2966254"/>
                <a:gd name="connsiteX37" fmla="*/ 1870772 w 4010913"/>
                <a:gd name="connsiteY37" fmla="*/ 2307521 h 2966254"/>
                <a:gd name="connsiteX38" fmla="*/ 1870772 w 4010913"/>
                <a:gd name="connsiteY38" fmla="*/ 2312724 h 2966254"/>
                <a:gd name="connsiteX39" fmla="*/ 1796535 w 4010913"/>
                <a:gd name="connsiteY39" fmla="*/ 2312724 h 2966254"/>
                <a:gd name="connsiteX40" fmla="*/ 1804350 w 4010913"/>
                <a:gd name="connsiteY40" fmla="*/ 2271750 h 2966254"/>
                <a:gd name="connsiteX41" fmla="*/ 1882097 w 4010913"/>
                <a:gd name="connsiteY41" fmla="*/ 2214862 h 2966254"/>
                <a:gd name="connsiteX42" fmla="*/ 668606 w 4010913"/>
                <a:gd name="connsiteY42" fmla="*/ 1590049 h 2966254"/>
                <a:gd name="connsiteX43" fmla="*/ 687729 w 4010913"/>
                <a:gd name="connsiteY43" fmla="*/ 1590253 h 2966254"/>
                <a:gd name="connsiteX44" fmla="*/ 812142 w 4010913"/>
                <a:gd name="connsiteY44" fmla="*/ 1651508 h 2966254"/>
                <a:gd name="connsiteX45" fmla="*/ 741794 w 4010913"/>
                <a:gd name="connsiteY45" fmla="*/ 1704943 h 2966254"/>
                <a:gd name="connsiteX46" fmla="*/ 659720 w 4010913"/>
                <a:gd name="connsiteY46" fmla="*/ 1630004 h 2966254"/>
                <a:gd name="connsiteX47" fmla="*/ 668606 w 4010913"/>
                <a:gd name="connsiteY47" fmla="*/ 1590049 h 2966254"/>
                <a:gd name="connsiteX48" fmla="*/ 259421 w 4010913"/>
                <a:gd name="connsiteY48" fmla="*/ 1307322 h 2966254"/>
                <a:gd name="connsiteX49" fmla="*/ 280849 w 4010913"/>
                <a:gd name="connsiteY49" fmla="*/ 1334722 h 2966254"/>
                <a:gd name="connsiteX50" fmla="*/ 282449 w 4010913"/>
                <a:gd name="connsiteY50" fmla="*/ 1341428 h 2966254"/>
                <a:gd name="connsiteX51" fmla="*/ 282651 w 4010913"/>
                <a:gd name="connsiteY51" fmla="*/ 1342276 h 2966254"/>
                <a:gd name="connsiteX52" fmla="*/ 283307 w 4010913"/>
                <a:gd name="connsiteY52" fmla="*/ 1342276 h 2966254"/>
                <a:gd name="connsiteX53" fmla="*/ 283962 w 4010913"/>
                <a:gd name="connsiteY53" fmla="*/ 1343573 h 2966254"/>
                <a:gd name="connsiteX54" fmla="*/ 300347 w 4010913"/>
                <a:gd name="connsiteY54" fmla="*/ 1412916 h 2966254"/>
                <a:gd name="connsiteX55" fmla="*/ 243983 w 4010913"/>
                <a:gd name="connsiteY55" fmla="*/ 1377272 h 2966254"/>
                <a:gd name="connsiteX56" fmla="*/ 243983 w 4010913"/>
                <a:gd name="connsiteY56" fmla="*/ 1307929 h 2966254"/>
                <a:gd name="connsiteX57" fmla="*/ 259421 w 4010913"/>
                <a:gd name="connsiteY57" fmla="*/ 1307322 h 2966254"/>
                <a:gd name="connsiteX58" fmla="*/ 605872 w 4010913"/>
                <a:gd name="connsiteY58" fmla="*/ 853886 h 2966254"/>
                <a:gd name="connsiteX59" fmla="*/ 613033 w 4010913"/>
                <a:gd name="connsiteY59" fmla="*/ 863941 h 2966254"/>
                <a:gd name="connsiteX60" fmla="*/ 665111 w 4010913"/>
                <a:gd name="connsiteY60" fmla="*/ 930957 h 2966254"/>
                <a:gd name="connsiteX61" fmla="*/ 737368 w 4010913"/>
                <a:gd name="connsiteY61" fmla="*/ 1024651 h 2966254"/>
                <a:gd name="connsiteX62" fmla="*/ 687894 w 4010913"/>
                <a:gd name="connsiteY62" fmla="*/ 1040266 h 2966254"/>
                <a:gd name="connsiteX63" fmla="*/ 629958 w 4010913"/>
                <a:gd name="connsiteY63" fmla="*/ 966092 h 2966254"/>
                <a:gd name="connsiteX64" fmla="*/ 576579 w 4010913"/>
                <a:gd name="connsiteY64" fmla="*/ 882159 h 2966254"/>
                <a:gd name="connsiteX65" fmla="*/ 605872 w 4010913"/>
                <a:gd name="connsiteY65" fmla="*/ 853886 h 2966254"/>
                <a:gd name="connsiteX66" fmla="*/ 1998016 w 4010913"/>
                <a:gd name="connsiteY66" fmla="*/ 429 h 2966254"/>
                <a:gd name="connsiteX67" fmla="*/ 2109200 w 4010913"/>
                <a:gd name="connsiteY67" fmla="*/ 62632 h 2966254"/>
                <a:gd name="connsiteX68" fmla="*/ 2159514 w 4010913"/>
                <a:gd name="connsiteY68" fmla="*/ 103794 h 2966254"/>
                <a:gd name="connsiteX69" fmla="*/ 2234005 w 4010913"/>
                <a:gd name="connsiteY69" fmla="*/ 145610 h 2966254"/>
                <a:gd name="connsiteX70" fmla="*/ 2332020 w 4010913"/>
                <a:gd name="connsiteY70" fmla="*/ 200494 h 2966254"/>
                <a:gd name="connsiteX71" fmla="*/ 2495377 w 4010913"/>
                <a:gd name="connsiteY71" fmla="*/ 278245 h 2966254"/>
                <a:gd name="connsiteX72" fmla="*/ 2594698 w 4010913"/>
                <a:gd name="connsiteY72" fmla="*/ 301766 h 2966254"/>
                <a:gd name="connsiteX73" fmla="*/ 2807063 w 4010913"/>
                <a:gd name="connsiteY73" fmla="*/ 314834 h 2966254"/>
                <a:gd name="connsiteX74" fmla="*/ 2935788 w 4010913"/>
                <a:gd name="connsiteY74" fmla="*/ 397812 h 2966254"/>
                <a:gd name="connsiteX75" fmla="*/ 2937748 w 4010913"/>
                <a:gd name="connsiteY75" fmla="*/ 1919519 h 2966254"/>
                <a:gd name="connsiteX76" fmla="*/ 3055365 w 4010913"/>
                <a:gd name="connsiteY76" fmla="*/ 1999230 h 2966254"/>
                <a:gd name="connsiteX77" fmla="*/ 3102412 w 4010913"/>
                <a:gd name="connsiteY77" fmla="*/ 2044313 h 2966254"/>
                <a:gd name="connsiteX78" fmla="*/ 3240939 w 4010913"/>
                <a:gd name="connsiteY78" fmla="*/ 2202430 h 2966254"/>
                <a:gd name="connsiteX79" fmla="*/ 3316737 w 4010913"/>
                <a:gd name="connsiteY79" fmla="*/ 2111611 h 2966254"/>
                <a:gd name="connsiteX80" fmla="*/ 3450690 w 4010913"/>
                <a:gd name="connsiteY80" fmla="*/ 2125985 h 2966254"/>
                <a:gd name="connsiteX81" fmla="*/ 3538249 w 4010913"/>
                <a:gd name="connsiteY81" fmla="*/ 2237058 h 2966254"/>
                <a:gd name="connsiteX82" fmla="*/ 3733625 w 4010913"/>
                <a:gd name="connsiteY82" fmla="*/ 2470966 h 2966254"/>
                <a:gd name="connsiteX83" fmla="*/ 3960365 w 4010913"/>
                <a:gd name="connsiteY83" fmla="*/ 2645417 h 2966254"/>
                <a:gd name="connsiteX84" fmla="*/ 3960365 w 4010913"/>
                <a:gd name="connsiteY84" fmla="*/ 2938782 h 2966254"/>
                <a:gd name="connsiteX85" fmla="*/ 3802235 w 4010913"/>
                <a:gd name="connsiteY85" fmla="*/ 2795693 h 2966254"/>
                <a:gd name="connsiteX86" fmla="*/ 3800928 w 4010913"/>
                <a:gd name="connsiteY86" fmla="*/ 2911993 h 2966254"/>
                <a:gd name="connsiteX87" fmla="*/ 3741466 w 4010913"/>
                <a:gd name="connsiteY87" fmla="*/ 2913300 h 2966254"/>
                <a:gd name="connsiteX88" fmla="*/ 3737545 w 4010913"/>
                <a:gd name="connsiteY88" fmla="*/ 2960343 h 2966254"/>
                <a:gd name="connsiteX89" fmla="*/ 3617968 w 4010913"/>
                <a:gd name="connsiteY89" fmla="*/ 2847962 h 2966254"/>
                <a:gd name="connsiteX90" fmla="*/ 3634303 w 4010913"/>
                <a:gd name="connsiteY90" fmla="*/ 2804840 h 2966254"/>
                <a:gd name="connsiteX91" fmla="*/ 3616007 w 4010913"/>
                <a:gd name="connsiteY91" fmla="*/ 2708140 h 2966254"/>
                <a:gd name="connsiteX92" fmla="*/ 3574188 w 4010913"/>
                <a:gd name="connsiteY92" fmla="*/ 2714021 h 2966254"/>
                <a:gd name="connsiteX93" fmla="*/ 3525181 w 4010913"/>
                <a:gd name="connsiteY93" fmla="*/ 2621242 h 2966254"/>
                <a:gd name="connsiteX94" fmla="*/ 3487282 w 4010913"/>
                <a:gd name="connsiteY94" fmla="*/ 2721208 h 2966254"/>
                <a:gd name="connsiteX95" fmla="*/ 3405603 w 4010913"/>
                <a:gd name="connsiteY95" fmla="*/ 2592494 h 2966254"/>
                <a:gd name="connsiteX96" fmla="*/ 3346141 w 4010913"/>
                <a:gd name="connsiteY96" fmla="*/ 2472926 h 2966254"/>
                <a:gd name="connsiteX97" fmla="*/ 3314777 w 4010913"/>
                <a:gd name="connsiteY97" fmla="*/ 2410856 h 2966254"/>
                <a:gd name="connsiteX98" fmla="*/ 3329152 w 4010913"/>
                <a:gd name="connsiteY98" fmla="*/ 2353359 h 2966254"/>
                <a:gd name="connsiteX99" fmla="*/ 3274917 w 4010913"/>
                <a:gd name="connsiteY99" fmla="*/ 2338331 h 2966254"/>
                <a:gd name="connsiteX100" fmla="*/ 3012239 w 4010913"/>
                <a:gd name="connsiteY100" fmla="*/ 2186095 h 2966254"/>
                <a:gd name="connsiteX101" fmla="*/ 3048178 w 4010913"/>
                <a:gd name="connsiteY101" fmla="*/ 2108344 h 2966254"/>
                <a:gd name="connsiteX102" fmla="*/ 3003091 w 4010913"/>
                <a:gd name="connsiteY102" fmla="*/ 2108344 h 2966254"/>
                <a:gd name="connsiteX103" fmla="*/ 2876326 w 4010913"/>
                <a:gd name="connsiteY103" fmla="*/ 2117491 h 2966254"/>
                <a:gd name="connsiteX104" fmla="*/ 2725384 w 4010913"/>
                <a:gd name="connsiteY104" fmla="*/ 2064568 h 2966254"/>
                <a:gd name="connsiteX105" fmla="*/ 2526088 w 4010913"/>
                <a:gd name="connsiteY105" fmla="*/ 2008378 h 2966254"/>
                <a:gd name="connsiteX106" fmla="*/ 2456825 w 4010913"/>
                <a:gd name="connsiteY106" fmla="*/ 2015565 h 2966254"/>
                <a:gd name="connsiteX107" fmla="*/ 2307843 w 4010913"/>
                <a:gd name="connsiteY107" fmla="*/ 2113571 h 2966254"/>
                <a:gd name="connsiteX108" fmla="*/ 2453557 w 4010913"/>
                <a:gd name="connsiteY108" fmla="*/ 1932586 h 2966254"/>
                <a:gd name="connsiteX109" fmla="*/ 2320911 w 4010913"/>
                <a:gd name="connsiteY109" fmla="*/ 1901224 h 2966254"/>
                <a:gd name="connsiteX110" fmla="*/ 2288240 w 4010913"/>
                <a:gd name="connsiteY110" fmla="*/ 2050194 h 2966254"/>
                <a:gd name="connsiteX111" fmla="*/ 2172583 w 4010913"/>
                <a:gd name="connsiteY111" fmla="*/ 2033859 h 2966254"/>
                <a:gd name="connsiteX112" fmla="*/ 2096132 w 4010913"/>
                <a:gd name="connsiteY112" fmla="*/ 2104424 h 2966254"/>
                <a:gd name="connsiteX113" fmla="*/ 1951071 w 4010913"/>
                <a:gd name="connsiteY113" fmla="*/ 2150160 h 2966254"/>
                <a:gd name="connsiteX114" fmla="*/ 1974594 w 4010913"/>
                <a:gd name="connsiteY114" fmla="*/ 2095276 h 2966254"/>
                <a:gd name="connsiteX115" fmla="*/ 1970673 w 4010913"/>
                <a:gd name="connsiteY115" fmla="*/ 2066528 h 2966254"/>
                <a:gd name="connsiteX116" fmla="*/ 1990930 w 4010913"/>
                <a:gd name="connsiteY116" fmla="*/ 1970482 h 2966254"/>
                <a:gd name="connsiteX117" fmla="*/ 2132724 w 4010913"/>
                <a:gd name="connsiteY117" fmla="*/ 1859409 h 2966254"/>
                <a:gd name="connsiteX118" fmla="*/ 2101359 w 4010913"/>
                <a:gd name="connsiteY118" fmla="*/ 1811059 h 2966254"/>
                <a:gd name="connsiteX119" fmla="*/ 1896836 w 4010913"/>
                <a:gd name="connsiteY119" fmla="*/ 1982896 h 2966254"/>
                <a:gd name="connsiteX120" fmla="*/ 1777259 w 4010913"/>
                <a:gd name="connsiteY120" fmla="*/ 2061301 h 2966254"/>
                <a:gd name="connsiteX121" fmla="*/ 1778565 w 4010913"/>
                <a:gd name="connsiteY121" fmla="*/ 2162574 h 2966254"/>
                <a:gd name="connsiteX122" fmla="*/ 1445317 w 4010913"/>
                <a:gd name="connsiteY122" fmla="*/ 2412816 h 2966254"/>
                <a:gd name="connsiteX123" fmla="*/ 1285227 w 4010913"/>
                <a:gd name="connsiteY123" fmla="*/ 2442218 h 2966254"/>
                <a:gd name="connsiteX124" fmla="*/ 1238180 w 4010913"/>
                <a:gd name="connsiteY124" fmla="*/ 2552638 h 2966254"/>
                <a:gd name="connsiteX125" fmla="*/ 1142126 w 4010913"/>
                <a:gd name="connsiteY125" fmla="*/ 2536304 h 2966254"/>
                <a:gd name="connsiteX126" fmla="*/ 1060447 w 4010913"/>
                <a:gd name="connsiteY126" fmla="*/ 2570932 h 2966254"/>
                <a:gd name="connsiteX127" fmla="*/ 969620 w 4010913"/>
                <a:gd name="connsiteY127" fmla="*/ 2580080 h 2966254"/>
                <a:gd name="connsiteX128" fmla="*/ 887942 w 4010913"/>
                <a:gd name="connsiteY128" fmla="*/ 2563092 h 2966254"/>
                <a:gd name="connsiteX129" fmla="*/ 797115 w 4010913"/>
                <a:gd name="connsiteY129" fmla="*/ 2597720 h 2966254"/>
                <a:gd name="connsiteX130" fmla="*/ 665122 w 4010913"/>
                <a:gd name="connsiteY130" fmla="*/ 2634963 h 2966254"/>
                <a:gd name="connsiteX131" fmla="*/ 578216 w 4010913"/>
                <a:gd name="connsiteY131" fmla="*/ 2625162 h 2966254"/>
                <a:gd name="connsiteX132" fmla="*/ 520061 w 4010913"/>
                <a:gd name="connsiteY132" fmla="*/ 2597720 h 2966254"/>
                <a:gd name="connsiteX133" fmla="*/ 681458 w 4010913"/>
                <a:gd name="connsiteY133" fmla="*/ 2563092 h 2966254"/>
                <a:gd name="connsiteX134" fmla="*/ 823252 w 4010913"/>
                <a:gd name="connsiteY134" fmla="*/ 2499714 h 2966254"/>
                <a:gd name="connsiteX135" fmla="*/ 971581 w 4010913"/>
                <a:gd name="connsiteY135" fmla="*/ 2481420 h 2966254"/>
                <a:gd name="connsiteX136" fmla="*/ 1025815 w 4010913"/>
                <a:gd name="connsiteY136" fmla="*/ 2463779 h 2966254"/>
                <a:gd name="connsiteX137" fmla="*/ 1189172 w 4010913"/>
                <a:gd name="connsiteY137" fmla="*/ 2402362 h 2966254"/>
                <a:gd name="connsiteX138" fmla="*/ 1238180 w 4010913"/>
                <a:gd name="connsiteY138" fmla="*/ 2353359 h 2966254"/>
                <a:gd name="connsiteX139" fmla="*/ 1294375 w 4010913"/>
                <a:gd name="connsiteY139" fmla="*/ 2323957 h 2966254"/>
                <a:gd name="connsiteX140" fmla="*/ 1353837 w 4010913"/>
                <a:gd name="connsiteY140" fmla="*/ 2280834 h 2966254"/>
                <a:gd name="connsiteX141" fmla="*/ 1403497 w 4010913"/>
                <a:gd name="connsiteY141" fmla="*/ 2178908 h 2966254"/>
                <a:gd name="connsiteX142" fmla="*/ 1459692 w 4010913"/>
                <a:gd name="connsiteY142" fmla="*/ 2104424 h 2966254"/>
                <a:gd name="connsiteX143" fmla="*/ 1393696 w 4010913"/>
                <a:gd name="connsiteY143" fmla="*/ 2120758 h 2966254"/>
                <a:gd name="connsiteX144" fmla="*/ 1353837 w 4010913"/>
                <a:gd name="connsiteY144" fmla="*/ 2104424 h 2966254"/>
                <a:gd name="connsiteX145" fmla="*/ 1306790 w 4010913"/>
                <a:gd name="connsiteY145" fmla="*/ 2135786 h 2966254"/>
                <a:gd name="connsiteX146" fmla="*/ 1267584 w 4010913"/>
                <a:gd name="connsiteY146" fmla="*/ 2088089 h 2966254"/>
                <a:gd name="connsiteX147" fmla="*/ 1221844 w 4010913"/>
                <a:gd name="connsiteY147" fmla="*/ 2061301 h 2966254"/>
                <a:gd name="connsiteX148" fmla="*/ 1200281 w 4010913"/>
                <a:gd name="connsiteY148" fmla="*/ 2031899 h 2966254"/>
                <a:gd name="connsiteX149" fmla="*/ 1105534 w 4010913"/>
                <a:gd name="connsiteY149" fmla="*/ 2013605 h 2966254"/>
                <a:gd name="connsiteX150" fmla="*/ 1044111 w 4010913"/>
                <a:gd name="connsiteY150" fmla="*/ 2041046 h 2966254"/>
                <a:gd name="connsiteX151" fmla="*/ 1009480 w 4010913"/>
                <a:gd name="connsiteY151" fmla="*/ 2021445 h 2966254"/>
                <a:gd name="connsiteX152" fmla="*/ 1049339 w 4010913"/>
                <a:gd name="connsiteY152" fmla="*/ 1935853 h 2966254"/>
                <a:gd name="connsiteX153" fmla="*/ 1067635 w 4010913"/>
                <a:gd name="connsiteY153" fmla="*/ 1901224 h 2966254"/>
                <a:gd name="connsiteX154" fmla="*/ 1095079 w 4010913"/>
                <a:gd name="connsiteY154" fmla="*/ 1881623 h 2966254"/>
                <a:gd name="connsiteX155" fmla="*/ 1098346 w 4010913"/>
                <a:gd name="connsiteY155" fmla="*/ 1776430 h 2966254"/>
                <a:gd name="connsiteX156" fmla="*/ 971581 w 4010913"/>
                <a:gd name="connsiteY156" fmla="*/ 1796032 h 2966254"/>
                <a:gd name="connsiteX157" fmla="*/ 897090 w 4010913"/>
                <a:gd name="connsiteY157" fmla="*/ 1714360 h 2966254"/>
                <a:gd name="connsiteX158" fmla="*/ 866379 w 4010913"/>
                <a:gd name="connsiteY158" fmla="*/ 1649022 h 2966254"/>
                <a:gd name="connsiteX159" fmla="*/ 893823 w 4010913"/>
                <a:gd name="connsiteY159" fmla="*/ 1569311 h 2966254"/>
                <a:gd name="connsiteX160" fmla="*/ 871606 w 4010913"/>
                <a:gd name="connsiteY160" fmla="*/ 1524228 h 2966254"/>
                <a:gd name="connsiteX161" fmla="*/ 906238 w 4010913"/>
                <a:gd name="connsiteY161" fmla="*/ 1349778 h 2966254"/>
                <a:gd name="connsiteX162" fmla="*/ 1049339 w 4010913"/>
                <a:gd name="connsiteY162" fmla="*/ 1209956 h 2966254"/>
                <a:gd name="connsiteX163" fmla="*/ 1161728 w 4010913"/>
                <a:gd name="connsiteY163" fmla="*/ 1228903 h 2966254"/>
                <a:gd name="connsiteX164" fmla="*/ 1238180 w 4010913"/>
                <a:gd name="connsiteY164" fmla="*/ 1219756 h 2966254"/>
                <a:gd name="connsiteX165" fmla="*/ 1340115 w 4010913"/>
                <a:gd name="connsiteY165" fmla="*/ 1228903 h 2966254"/>
                <a:gd name="connsiteX166" fmla="*/ 1401537 w 4010913"/>
                <a:gd name="connsiteY166" fmla="*/ 1134164 h 2966254"/>
                <a:gd name="connsiteX167" fmla="*/ 1438129 w 4010913"/>
                <a:gd name="connsiteY167" fmla="*/ 1040078 h 2966254"/>
                <a:gd name="connsiteX168" fmla="*/ 1329006 w 4010913"/>
                <a:gd name="connsiteY168" fmla="*/ 1021784 h 2966254"/>
                <a:gd name="connsiteX169" fmla="*/ 1267584 w 4010913"/>
                <a:gd name="connsiteY169" fmla="*/ 1021784 h 2966254"/>
                <a:gd name="connsiteX170" fmla="*/ 1198320 w 4010913"/>
                <a:gd name="connsiteY170" fmla="*/ 991076 h 2966254"/>
                <a:gd name="connsiteX171" fmla="*/ 1070902 w 4010913"/>
                <a:gd name="connsiteY171" fmla="*/ 952526 h 2966254"/>
                <a:gd name="connsiteX172" fmla="*/ 1053259 w 4010913"/>
                <a:gd name="connsiteY172" fmla="*/ 847333 h 2966254"/>
                <a:gd name="connsiteX173" fmla="*/ 993144 w 4010913"/>
                <a:gd name="connsiteY173" fmla="*/ 722539 h 2966254"/>
                <a:gd name="connsiteX174" fmla="*/ 1121869 w 4010913"/>
                <a:gd name="connsiteY174" fmla="*/ 659162 h 2966254"/>
                <a:gd name="connsiteX175" fmla="*/ 1189172 w 4010913"/>
                <a:gd name="connsiteY175" fmla="*/ 651975 h 2966254"/>
                <a:gd name="connsiteX176" fmla="*/ 1285227 w 4010913"/>
                <a:gd name="connsiteY176" fmla="*/ 631720 h 2966254"/>
                <a:gd name="connsiteX177" fmla="*/ 1325086 w 4010913"/>
                <a:gd name="connsiteY177" fmla="*/ 691830 h 2966254"/>
                <a:gd name="connsiteX178" fmla="*/ 1425060 w 4010913"/>
                <a:gd name="connsiteY178" fmla="*/ 789836 h 2966254"/>
                <a:gd name="connsiteX179" fmla="*/ 1462959 w 4010913"/>
                <a:gd name="connsiteY179" fmla="*/ 734953 h 2966254"/>
                <a:gd name="connsiteX180" fmla="*/ 1435515 w 4010913"/>
                <a:gd name="connsiteY180" fmla="*/ 640867 h 2966254"/>
                <a:gd name="connsiteX181" fmla="*/ 1415912 w 4010913"/>
                <a:gd name="connsiteY181" fmla="*/ 599705 h 2966254"/>
                <a:gd name="connsiteX182" fmla="*/ 1376053 w 4010913"/>
                <a:gd name="connsiteY182" fmla="*/ 546781 h 2966254"/>
                <a:gd name="connsiteX183" fmla="*/ 1285227 w 4010913"/>
                <a:gd name="connsiteY183" fmla="*/ 328555 h 2966254"/>
                <a:gd name="connsiteX184" fmla="*/ 1448584 w 4010913"/>
                <a:gd name="connsiteY184" fmla="*/ 259951 h 2966254"/>
                <a:gd name="connsiteX185" fmla="*/ 1575349 w 4010913"/>
                <a:gd name="connsiteY185" fmla="*/ 162598 h 2966254"/>
                <a:gd name="connsiteX186" fmla="*/ 1660948 w 4010913"/>
                <a:gd name="connsiteY186" fmla="*/ 98567 h 2966254"/>
                <a:gd name="connsiteX187" fmla="*/ 1757002 w 4010913"/>
                <a:gd name="connsiteY187" fmla="*/ 80273 h 2966254"/>
                <a:gd name="connsiteX188" fmla="*/ 1836721 w 4010913"/>
                <a:gd name="connsiteY188" fmla="*/ 51524 h 2966254"/>
                <a:gd name="connsiteX189" fmla="*/ 1960219 w 4010913"/>
                <a:gd name="connsiteY189" fmla="*/ 24083 h 2966254"/>
                <a:gd name="connsiteX190" fmla="*/ 1998016 w 4010913"/>
                <a:gd name="connsiteY190" fmla="*/ 429 h 2966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4010913" h="2966254">
                  <a:moveTo>
                    <a:pt x="152211" y="2649361"/>
                  </a:moveTo>
                  <a:cubicBezTo>
                    <a:pt x="182045" y="2651410"/>
                    <a:pt x="197903" y="2658787"/>
                    <a:pt x="158668" y="2677146"/>
                  </a:cubicBezTo>
                  <a:cubicBezTo>
                    <a:pt x="158668" y="2677146"/>
                    <a:pt x="122049" y="2672556"/>
                    <a:pt x="88700" y="2685670"/>
                  </a:cubicBezTo>
                  <a:cubicBezTo>
                    <a:pt x="55351" y="2698783"/>
                    <a:pt x="5000" y="2720420"/>
                    <a:pt x="423" y="2702061"/>
                  </a:cubicBezTo>
                  <a:cubicBezTo>
                    <a:pt x="-4154" y="2684358"/>
                    <a:pt x="29195" y="2659443"/>
                    <a:pt x="61890" y="2653541"/>
                  </a:cubicBezTo>
                  <a:cubicBezTo>
                    <a:pt x="78565" y="2650590"/>
                    <a:pt x="122376" y="2647312"/>
                    <a:pt x="152211" y="2649361"/>
                  </a:cubicBezTo>
                  <a:close/>
                  <a:moveTo>
                    <a:pt x="1021649" y="2638319"/>
                  </a:moveTo>
                  <a:cubicBezTo>
                    <a:pt x="1025810" y="2638805"/>
                    <a:pt x="1030392" y="2640590"/>
                    <a:pt x="1035216" y="2644485"/>
                  </a:cubicBezTo>
                  <a:cubicBezTo>
                    <a:pt x="1055155" y="2660063"/>
                    <a:pt x="1036503" y="2668501"/>
                    <a:pt x="1013348" y="2671097"/>
                  </a:cubicBezTo>
                  <a:cubicBezTo>
                    <a:pt x="989550" y="2674343"/>
                    <a:pt x="1000484" y="2647081"/>
                    <a:pt x="1000484" y="2647081"/>
                  </a:cubicBezTo>
                  <a:cubicBezTo>
                    <a:pt x="1000484" y="2647081"/>
                    <a:pt x="1009167" y="2636858"/>
                    <a:pt x="1021649" y="2638319"/>
                  </a:cubicBezTo>
                  <a:close/>
                  <a:moveTo>
                    <a:pt x="288590" y="2619339"/>
                  </a:moveTo>
                  <a:cubicBezTo>
                    <a:pt x="325249" y="2617386"/>
                    <a:pt x="363871" y="2642776"/>
                    <a:pt x="363217" y="2670119"/>
                  </a:cubicBezTo>
                  <a:cubicBezTo>
                    <a:pt x="361253" y="2698113"/>
                    <a:pt x="315429" y="2711784"/>
                    <a:pt x="289899" y="2711784"/>
                  </a:cubicBezTo>
                  <a:cubicBezTo>
                    <a:pt x="263714" y="2711784"/>
                    <a:pt x="206108" y="2703972"/>
                    <a:pt x="238184" y="2684441"/>
                  </a:cubicBezTo>
                  <a:cubicBezTo>
                    <a:pt x="238184" y="2684441"/>
                    <a:pt x="255204" y="2687696"/>
                    <a:pt x="264369" y="2663608"/>
                  </a:cubicBezTo>
                  <a:cubicBezTo>
                    <a:pt x="274843" y="2639521"/>
                    <a:pt x="252586" y="2620641"/>
                    <a:pt x="288590" y="2619339"/>
                  </a:cubicBezTo>
                  <a:close/>
                  <a:moveTo>
                    <a:pt x="1474694" y="2611085"/>
                  </a:moveTo>
                  <a:cubicBezTo>
                    <a:pt x="1478660" y="2612647"/>
                    <a:pt x="1482333" y="2618129"/>
                    <a:pt x="1485172" y="2629897"/>
                  </a:cubicBezTo>
                  <a:cubicBezTo>
                    <a:pt x="1485172" y="2629897"/>
                    <a:pt x="1487175" y="2668587"/>
                    <a:pt x="1465135" y="2668587"/>
                  </a:cubicBezTo>
                  <a:cubicBezTo>
                    <a:pt x="1443094" y="2668587"/>
                    <a:pt x="1441758" y="2641504"/>
                    <a:pt x="1445766" y="2638924"/>
                  </a:cubicBezTo>
                  <a:cubicBezTo>
                    <a:pt x="1448270" y="2636990"/>
                    <a:pt x="1462797" y="2606400"/>
                    <a:pt x="1474694" y="2611085"/>
                  </a:cubicBezTo>
                  <a:close/>
                  <a:moveTo>
                    <a:pt x="984426" y="2608008"/>
                  </a:moveTo>
                  <a:cubicBezTo>
                    <a:pt x="993286" y="2607003"/>
                    <a:pt x="999414" y="2609012"/>
                    <a:pt x="998420" y="2615041"/>
                  </a:cubicBezTo>
                  <a:cubicBezTo>
                    <a:pt x="997095" y="2627768"/>
                    <a:pt x="968610" y="2631117"/>
                    <a:pt x="968610" y="2631117"/>
                  </a:cubicBezTo>
                  <a:cubicBezTo>
                    <a:pt x="968610" y="2631117"/>
                    <a:pt x="934824" y="2630447"/>
                    <a:pt x="954036" y="2619060"/>
                  </a:cubicBezTo>
                  <a:cubicBezTo>
                    <a:pt x="963973" y="2613031"/>
                    <a:pt x="975566" y="2609012"/>
                    <a:pt x="984426" y="2608008"/>
                  </a:cubicBezTo>
                  <a:close/>
                  <a:moveTo>
                    <a:pt x="1739977" y="2337549"/>
                  </a:moveTo>
                  <a:cubicBezTo>
                    <a:pt x="1752123" y="2337539"/>
                    <a:pt x="1765329" y="2339693"/>
                    <a:pt x="1780165" y="2345059"/>
                  </a:cubicBezTo>
                  <a:cubicBezTo>
                    <a:pt x="1839510" y="2367172"/>
                    <a:pt x="1910594" y="2406846"/>
                    <a:pt x="1844075" y="2430910"/>
                  </a:cubicBezTo>
                  <a:cubicBezTo>
                    <a:pt x="1777557" y="2454974"/>
                    <a:pt x="1673866" y="2544728"/>
                    <a:pt x="1648432" y="2507656"/>
                  </a:cubicBezTo>
                  <a:cubicBezTo>
                    <a:pt x="1623650" y="2470583"/>
                    <a:pt x="1624303" y="2458226"/>
                    <a:pt x="1624303" y="2458226"/>
                  </a:cubicBezTo>
                  <a:cubicBezTo>
                    <a:pt x="1624303" y="2458226"/>
                    <a:pt x="1600173" y="2382781"/>
                    <a:pt x="1643867" y="2367822"/>
                  </a:cubicBezTo>
                  <a:cubicBezTo>
                    <a:pt x="1676637" y="2357091"/>
                    <a:pt x="1703538" y="2337579"/>
                    <a:pt x="1739977" y="2337549"/>
                  </a:cubicBezTo>
                  <a:close/>
                  <a:moveTo>
                    <a:pt x="1882097" y="2214862"/>
                  </a:moveTo>
                  <a:cubicBezTo>
                    <a:pt x="1885790" y="2214028"/>
                    <a:pt x="1886401" y="2216955"/>
                    <a:pt x="1882494" y="2225573"/>
                  </a:cubicBezTo>
                  <a:cubicBezTo>
                    <a:pt x="1866865" y="2260693"/>
                    <a:pt x="1868167" y="2265246"/>
                    <a:pt x="1892262" y="2267848"/>
                  </a:cubicBezTo>
                  <a:cubicBezTo>
                    <a:pt x="1916356" y="2270449"/>
                    <a:pt x="1894215" y="2296465"/>
                    <a:pt x="1870772" y="2307521"/>
                  </a:cubicBezTo>
                  <a:cubicBezTo>
                    <a:pt x="1847329" y="2318578"/>
                    <a:pt x="1870772" y="2312724"/>
                    <a:pt x="1870772" y="2312724"/>
                  </a:cubicBezTo>
                  <a:cubicBezTo>
                    <a:pt x="1870772" y="2312724"/>
                    <a:pt x="1813466" y="2331586"/>
                    <a:pt x="1796535" y="2312724"/>
                  </a:cubicBezTo>
                  <a:cubicBezTo>
                    <a:pt x="1780255" y="2293213"/>
                    <a:pt x="1767231" y="2295814"/>
                    <a:pt x="1804350" y="2271750"/>
                  </a:cubicBezTo>
                  <a:cubicBezTo>
                    <a:pt x="1832189" y="2253702"/>
                    <a:pt x="1871016" y="2217362"/>
                    <a:pt x="1882097" y="2214862"/>
                  </a:cubicBezTo>
                  <a:close/>
                  <a:moveTo>
                    <a:pt x="668606" y="1590049"/>
                  </a:moveTo>
                  <a:cubicBezTo>
                    <a:pt x="673318" y="1588054"/>
                    <a:pt x="679587" y="1587809"/>
                    <a:pt x="687729" y="1590253"/>
                  </a:cubicBezTo>
                  <a:cubicBezTo>
                    <a:pt x="687729" y="1590253"/>
                    <a:pt x="836243" y="1605892"/>
                    <a:pt x="812142" y="1651508"/>
                  </a:cubicBezTo>
                  <a:cubicBezTo>
                    <a:pt x="788041" y="1697775"/>
                    <a:pt x="787390" y="1723841"/>
                    <a:pt x="741794" y="1704943"/>
                  </a:cubicBezTo>
                  <a:cubicBezTo>
                    <a:pt x="696197" y="1685394"/>
                    <a:pt x="666885" y="1646295"/>
                    <a:pt x="659720" y="1630004"/>
                  </a:cubicBezTo>
                  <a:cubicBezTo>
                    <a:pt x="654347" y="1617785"/>
                    <a:pt x="654469" y="1596036"/>
                    <a:pt x="668606" y="1590049"/>
                  </a:cubicBezTo>
                  <a:close/>
                  <a:moveTo>
                    <a:pt x="259421" y="1307322"/>
                  </a:moveTo>
                  <a:cubicBezTo>
                    <a:pt x="272370" y="1310970"/>
                    <a:pt x="278269" y="1325563"/>
                    <a:pt x="280849" y="1334722"/>
                  </a:cubicBezTo>
                  <a:lnTo>
                    <a:pt x="282449" y="1341428"/>
                  </a:lnTo>
                  <a:lnTo>
                    <a:pt x="282651" y="1342276"/>
                  </a:lnTo>
                  <a:cubicBezTo>
                    <a:pt x="283307" y="1342276"/>
                    <a:pt x="283307" y="1342276"/>
                    <a:pt x="283307" y="1342276"/>
                  </a:cubicBezTo>
                  <a:cubicBezTo>
                    <a:pt x="283307" y="1342924"/>
                    <a:pt x="283307" y="1342924"/>
                    <a:pt x="283962" y="1343573"/>
                  </a:cubicBezTo>
                  <a:cubicBezTo>
                    <a:pt x="291827" y="1355238"/>
                    <a:pt x="320664" y="1399954"/>
                    <a:pt x="300347" y="1412916"/>
                  </a:cubicBezTo>
                  <a:cubicBezTo>
                    <a:pt x="276753" y="1427173"/>
                    <a:pt x="245949" y="1383105"/>
                    <a:pt x="243983" y="1377272"/>
                  </a:cubicBezTo>
                  <a:cubicBezTo>
                    <a:pt x="242017" y="1370791"/>
                    <a:pt x="211869" y="1317650"/>
                    <a:pt x="243983" y="1307929"/>
                  </a:cubicBezTo>
                  <a:cubicBezTo>
                    <a:pt x="250005" y="1306106"/>
                    <a:pt x="255104" y="1306106"/>
                    <a:pt x="259421" y="1307322"/>
                  </a:cubicBezTo>
                  <a:close/>
                  <a:moveTo>
                    <a:pt x="605872" y="853886"/>
                  </a:moveTo>
                  <a:cubicBezTo>
                    <a:pt x="608761" y="855442"/>
                    <a:pt x="611243" y="858736"/>
                    <a:pt x="613033" y="863941"/>
                  </a:cubicBezTo>
                  <a:cubicBezTo>
                    <a:pt x="620194" y="884761"/>
                    <a:pt x="636468" y="910137"/>
                    <a:pt x="665111" y="930957"/>
                  </a:cubicBezTo>
                  <a:cubicBezTo>
                    <a:pt x="693753" y="951778"/>
                    <a:pt x="719792" y="977804"/>
                    <a:pt x="737368" y="1024651"/>
                  </a:cubicBezTo>
                  <a:cubicBezTo>
                    <a:pt x="755595" y="1071497"/>
                    <a:pt x="693753" y="1078654"/>
                    <a:pt x="687894" y="1040266"/>
                  </a:cubicBezTo>
                  <a:cubicBezTo>
                    <a:pt x="681385" y="1001227"/>
                    <a:pt x="629958" y="966092"/>
                    <a:pt x="629958" y="966092"/>
                  </a:cubicBezTo>
                  <a:cubicBezTo>
                    <a:pt x="545983" y="953079"/>
                    <a:pt x="566163" y="910787"/>
                    <a:pt x="576579" y="882159"/>
                  </a:cubicBezTo>
                  <a:cubicBezTo>
                    <a:pt x="584879" y="860200"/>
                    <a:pt x="597206" y="849220"/>
                    <a:pt x="605872" y="853886"/>
                  </a:cubicBezTo>
                  <a:close/>
                  <a:moveTo>
                    <a:pt x="1998016" y="429"/>
                  </a:moveTo>
                  <a:cubicBezTo>
                    <a:pt x="2040591" y="-4747"/>
                    <a:pt x="2092538" y="38130"/>
                    <a:pt x="2109200" y="62632"/>
                  </a:cubicBezTo>
                  <a:cubicBezTo>
                    <a:pt x="2130764" y="95300"/>
                    <a:pt x="2094172" y="118168"/>
                    <a:pt x="2159514" y="103794"/>
                  </a:cubicBezTo>
                  <a:cubicBezTo>
                    <a:pt x="2224857" y="90073"/>
                    <a:pt x="2226818" y="91380"/>
                    <a:pt x="2234005" y="145610"/>
                  </a:cubicBezTo>
                  <a:cubicBezTo>
                    <a:pt x="2241193" y="200494"/>
                    <a:pt x="2275171" y="200494"/>
                    <a:pt x="2332020" y="200494"/>
                  </a:cubicBezTo>
                  <a:cubicBezTo>
                    <a:pt x="2388215" y="200494"/>
                    <a:pt x="2456825" y="236429"/>
                    <a:pt x="2495377" y="278245"/>
                  </a:cubicBezTo>
                  <a:cubicBezTo>
                    <a:pt x="2533276" y="320061"/>
                    <a:pt x="2563987" y="276285"/>
                    <a:pt x="2594698" y="301766"/>
                  </a:cubicBezTo>
                  <a:cubicBezTo>
                    <a:pt x="2625409" y="327248"/>
                    <a:pt x="2776351" y="310914"/>
                    <a:pt x="2807063" y="314834"/>
                  </a:cubicBezTo>
                  <a:cubicBezTo>
                    <a:pt x="2837773" y="318101"/>
                    <a:pt x="2935788" y="397812"/>
                    <a:pt x="2935788" y="397812"/>
                  </a:cubicBezTo>
                  <a:cubicBezTo>
                    <a:pt x="2935788" y="397812"/>
                    <a:pt x="2942975" y="1739841"/>
                    <a:pt x="2937748" y="1919519"/>
                  </a:cubicBezTo>
                  <a:cubicBezTo>
                    <a:pt x="2932521" y="2099197"/>
                    <a:pt x="3015506" y="2005111"/>
                    <a:pt x="3055365" y="1999230"/>
                  </a:cubicBezTo>
                  <a:cubicBezTo>
                    <a:pt x="3095878" y="1994004"/>
                    <a:pt x="3091957" y="2001191"/>
                    <a:pt x="3102412" y="2044313"/>
                  </a:cubicBezTo>
                  <a:cubicBezTo>
                    <a:pt x="3113521" y="2088089"/>
                    <a:pt x="3206307" y="2173681"/>
                    <a:pt x="3240939" y="2202430"/>
                  </a:cubicBezTo>
                  <a:cubicBezTo>
                    <a:pt x="3274917" y="2231178"/>
                    <a:pt x="3274917" y="2153427"/>
                    <a:pt x="3316737" y="2111611"/>
                  </a:cubicBezTo>
                  <a:cubicBezTo>
                    <a:pt x="3358557" y="2070448"/>
                    <a:pt x="3423899" y="2070448"/>
                    <a:pt x="3450690" y="2125985"/>
                  </a:cubicBezTo>
                  <a:cubicBezTo>
                    <a:pt x="3478134" y="2182828"/>
                    <a:pt x="3489242" y="2211577"/>
                    <a:pt x="3538249" y="2237058"/>
                  </a:cubicBezTo>
                  <a:cubicBezTo>
                    <a:pt x="3586603" y="2262540"/>
                    <a:pt x="3659134" y="2353359"/>
                    <a:pt x="3733625" y="2470966"/>
                  </a:cubicBezTo>
                  <a:cubicBezTo>
                    <a:pt x="3808115" y="2588573"/>
                    <a:pt x="3864964" y="2610788"/>
                    <a:pt x="3960365" y="2645417"/>
                  </a:cubicBezTo>
                  <a:cubicBezTo>
                    <a:pt x="4056419" y="2679392"/>
                    <a:pt x="3991729" y="2898926"/>
                    <a:pt x="3960365" y="2938782"/>
                  </a:cubicBezTo>
                  <a:cubicBezTo>
                    <a:pt x="3929653" y="2978637"/>
                    <a:pt x="3863003" y="2835548"/>
                    <a:pt x="3802235" y="2795693"/>
                  </a:cubicBezTo>
                  <a:cubicBezTo>
                    <a:pt x="3742119" y="2755837"/>
                    <a:pt x="3790473" y="2853190"/>
                    <a:pt x="3800928" y="2911993"/>
                  </a:cubicBezTo>
                  <a:cubicBezTo>
                    <a:pt x="3812036" y="2969490"/>
                    <a:pt x="3757801" y="2942702"/>
                    <a:pt x="3741466" y="2913300"/>
                  </a:cubicBezTo>
                  <a:cubicBezTo>
                    <a:pt x="3725130" y="2884552"/>
                    <a:pt x="3712061" y="2924407"/>
                    <a:pt x="3737545" y="2960343"/>
                  </a:cubicBezTo>
                  <a:cubicBezTo>
                    <a:pt x="3763029" y="2996932"/>
                    <a:pt x="3653906" y="2851883"/>
                    <a:pt x="3617968" y="2847962"/>
                  </a:cubicBezTo>
                  <a:cubicBezTo>
                    <a:pt x="3581376" y="2844696"/>
                    <a:pt x="3601632" y="2823134"/>
                    <a:pt x="3634303" y="2804840"/>
                  </a:cubicBezTo>
                  <a:cubicBezTo>
                    <a:pt x="3666975" y="2786546"/>
                    <a:pt x="3612740" y="2788506"/>
                    <a:pt x="3616007" y="2708140"/>
                  </a:cubicBezTo>
                  <a:cubicBezTo>
                    <a:pt x="3619275" y="2628429"/>
                    <a:pt x="3586603" y="2666978"/>
                    <a:pt x="3574188" y="2714021"/>
                  </a:cubicBezTo>
                  <a:cubicBezTo>
                    <a:pt x="3561773" y="2761064"/>
                    <a:pt x="3555892" y="2723168"/>
                    <a:pt x="3525181" y="2621242"/>
                  </a:cubicBezTo>
                  <a:cubicBezTo>
                    <a:pt x="3494470" y="2519969"/>
                    <a:pt x="3541517" y="2755837"/>
                    <a:pt x="3487282" y="2721208"/>
                  </a:cubicBezTo>
                  <a:cubicBezTo>
                    <a:pt x="3433047" y="2686579"/>
                    <a:pt x="3447423" y="2606868"/>
                    <a:pt x="3405603" y="2592494"/>
                  </a:cubicBezTo>
                  <a:cubicBezTo>
                    <a:pt x="3363784" y="2578119"/>
                    <a:pt x="3372932" y="2514742"/>
                    <a:pt x="3346141" y="2472926"/>
                  </a:cubicBezTo>
                  <a:cubicBezTo>
                    <a:pt x="3318697" y="2431110"/>
                    <a:pt x="3314777" y="2410856"/>
                    <a:pt x="3314777" y="2410856"/>
                  </a:cubicBezTo>
                  <a:cubicBezTo>
                    <a:pt x="3360517" y="2347478"/>
                    <a:pt x="3344181" y="2338331"/>
                    <a:pt x="3329152" y="2353359"/>
                  </a:cubicBezTo>
                  <a:cubicBezTo>
                    <a:pt x="3314777" y="2367733"/>
                    <a:pt x="3300401" y="2393215"/>
                    <a:pt x="3274917" y="2338331"/>
                  </a:cubicBezTo>
                  <a:cubicBezTo>
                    <a:pt x="3249434" y="2284101"/>
                    <a:pt x="3054059" y="2198510"/>
                    <a:pt x="3012239" y="2186095"/>
                  </a:cubicBezTo>
                  <a:cubicBezTo>
                    <a:pt x="2970420" y="2173681"/>
                    <a:pt x="3012239" y="2148200"/>
                    <a:pt x="3048178" y="2108344"/>
                  </a:cubicBezTo>
                  <a:cubicBezTo>
                    <a:pt x="3084770" y="2068488"/>
                    <a:pt x="3024654" y="2078942"/>
                    <a:pt x="3003091" y="2108344"/>
                  </a:cubicBezTo>
                  <a:cubicBezTo>
                    <a:pt x="2981528" y="2137092"/>
                    <a:pt x="2941669" y="2127945"/>
                    <a:pt x="2876326" y="2117491"/>
                  </a:cubicBezTo>
                  <a:cubicBezTo>
                    <a:pt x="2810983" y="2106384"/>
                    <a:pt x="2803795" y="2063261"/>
                    <a:pt x="2725384" y="2064568"/>
                  </a:cubicBezTo>
                  <a:cubicBezTo>
                    <a:pt x="2647626" y="2066528"/>
                    <a:pt x="2569868" y="2024712"/>
                    <a:pt x="2526088" y="2008378"/>
                  </a:cubicBezTo>
                  <a:cubicBezTo>
                    <a:pt x="2482308" y="1992044"/>
                    <a:pt x="2489496" y="2031899"/>
                    <a:pt x="2456825" y="2015565"/>
                  </a:cubicBezTo>
                  <a:cubicBezTo>
                    <a:pt x="2424807" y="1999230"/>
                    <a:pt x="2371879" y="2077635"/>
                    <a:pt x="2307843" y="2113571"/>
                  </a:cubicBezTo>
                  <a:cubicBezTo>
                    <a:pt x="2245114" y="2150160"/>
                    <a:pt x="2418926" y="1986816"/>
                    <a:pt x="2453557" y="1932586"/>
                  </a:cubicBezTo>
                  <a:cubicBezTo>
                    <a:pt x="2487536" y="1877703"/>
                    <a:pt x="2364691" y="1899264"/>
                    <a:pt x="2320911" y="1901224"/>
                  </a:cubicBezTo>
                  <a:cubicBezTo>
                    <a:pt x="2277785" y="1903185"/>
                    <a:pt x="2311763" y="2013605"/>
                    <a:pt x="2288240" y="2050194"/>
                  </a:cubicBezTo>
                  <a:cubicBezTo>
                    <a:pt x="2264717" y="2086129"/>
                    <a:pt x="2224857" y="2037780"/>
                    <a:pt x="2172583" y="2033859"/>
                  </a:cubicBezTo>
                  <a:cubicBezTo>
                    <a:pt x="2119655" y="2030592"/>
                    <a:pt x="2107240" y="2086129"/>
                    <a:pt x="2096132" y="2104424"/>
                  </a:cubicBezTo>
                  <a:cubicBezTo>
                    <a:pt x="2085024" y="2122718"/>
                    <a:pt x="1992890" y="2162574"/>
                    <a:pt x="1951071" y="2150160"/>
                  </a:cubicBezTo>
                  <a:cubicBezTo>
                    <a:pt x="1909251" y="2137092"/>
                    <a:pt x="1930814" y="2104424"/>
                    <a:pt x="1974594" y="2095276"/>
                  </a:cubicBezTo>
                  <a:cubicBezTo>
                    <a:pt x="2017720" y="2086129"/>
                    <a:pt x="2003345" y="2066528"/>
                    <a:pt x="1970673" y="2066528"/>
                  </a:cubicBezTo>
                  <a:cubicBezTo>
                    <a:pt x="1938002" y="2066528"/>
                    <a:pt x="1972634" y="2048234"/>
                    <a:pt x="1990930" y="1970482"/>
                  </a:cubicBezTo>
                  <a:cubicBezTo>
                    <a:pt x="2009226" y="1892077"/>
                    <a:pt x="2079796" y="1846995"/>
                    <a:pt x="2132724" y="1859409"/>
                  </a:cubicBezTo>
                  <a:cubicBezTo>
                    <a:pt x="2184998" y="1872476"/>
                    <a:pt x="2208522" y="1821513"/>
                    <a:pt x="2101359" y="1811059"/>
                  </a:cubicBezTo>
                  <a:cubicBezTo>
                    <a:pt x="1994850" y="1799298"/>
                    <a:pt x="1920359" y="1941080"/>
                    <a:pt x="1896836" y="1982896"/>
                  </a:cubicBezTo>
                  <a:cubicBezTo>
                    <a:pt x="1872659" y="2024712"/>
                    <a:pt x="1807970" y="2051500"/>
                    <a:pt x="1777259" y="2061301"/>
                  </a:cubicBezTo>
                  <a:cubicBezTo>
                    <a:pt x="1745894" y="2070448"/>
                    <a:pt x="1728251" y="2104424"/>
                    <a:pt x="1778565" y="2162574"/>
                  </a:cubicBezTo>
                  <a:cubicBezTo>
                    <a:pt x="1829533" y="2220724"/>
                    <a:pt x="1481255" y="2386028"/>
                    <a:pt x="1445317" y="2412816"/>
                  </a:cubicBezTo>
                  <a:cubicBezTo>
                    <a:pt x="1408725" y="2440258"/>
                    <a:pt x="1362985" y="2452672"/>
                    <a:pt x="1285227" y="2442218"/>
                  </a:cubicBezTo>
                  <a:cubicBezTo>
                    <a:pt x="1207468" y="2431110"/>
                    <a:pt x="1261703" y="2518009"/>
                    <a:pt x="1238180" y="2552638"/>
                  </a:cubicBezTo>
                  <a:cubicBezTo>
                    <a:pt x="1214656" y="2587266"/>
                    <a:pt x="1187866" y="2534343"/>
                    <a:pt x="1142126" y="2536304"/>
                  </a:cubicBezTo>
                  <a:cubicBezTo>
                    <a:pt x="1096386" y="2538264"/>
                    <a:pt x="1082010" y="2600988"/>
                    <a:pt x="1060447" y="2570932"/>
                  </a:cubicBezTo>
                  <a:cubicBezTo>
                    <a:pt x="1038884" y="2540224"/>
                    <a:pt x="1004252" y="2559825"/>
                    <a:pt x="969620" y="2580080"/>
                  </a:cubicBezTo>
                  <a:cubicBezTo>
                    <a:pt x="935642" y="2599681"/>
                    <a:pt x="917346" y="2563092"/>
                    <a:pt x="887942" y="2563092"/>
                  </a:cubicBezTo>
                  <a:cubicBezTo>
                    <a:pt x="859191" y="2563092"/>
                    <a:pt x="842855" y="2592494"/>
                    <a:pt x="797115" y="2597720"/>
                  </a:cubicBezTo>
                  <a:cubicBezTo>
                    <a:pt x="752029" y="2603601"/>
                    <a:pt x="697794" y="2628429"/>
                    <a:pt x="665122" y="2634963"/>
                  </a:cubicBezTo>
                  <a:cubicBezTo>
                    <a:pt x="632451" y="2641496"/>
                    <a:pt x="628530" y="2603601"/>
                    <a:pt x="578216" y="2625162"/>
                  </a:cubicBezTo>
                  <a:cubicBezTo>
                    <a:pt x="527248" y="2646724"/>
                    <a:pt x="520061" y="2630389"/>
                    <a:pt x="520061" y="2597720"/>
                  </a:cubicBezTo>
                  <a:cubicBezTo>
                    <a:pt x="520061" y="2565052"/>
                    <a:pt x="630491" y="2548718"/>
                    <a:pt x="681458" y="2563092"/>
                  </a:cubicBezTo>
                  <a:cubicBezTo>
                    <a:pt x="731772" y="2578119"/>
                    <a:pt x="766404" y="2532383"/>
                    <a:pt x="823252" y="2499714"/>
                  </a:cubicBezTo>
                  <a:cubicBezTo>
                    <a:pt x="878794" y="2467699"/>
                    <a:pt x="942830" y="2461819"/>
                    <a:pt x="971581" y="2481420"/>
                  </a:cubicBezTo>
                  <a:cubicBezTo>
                    <a:pt x="1000985" y="2501675"/>
                    <a:pt x="1020588" y="2483380"/>
                    <a:pt x="1025815" y="2463779"/>
                  </a:cubicBezTo>
                  <a:cubicBezTo>
                    <a:pt x="1031043" y="2443524"/>
                    <a:pt x="1134938" y="2387334"/>
                    <a:pt x="1189172" y="2402362"/>
                  </a:cubicBezTo>
                  <a:cubicBezTo>
                    <a:pt x="1243407" y="2416083"/>
                    <a:pt x="1232952" y="2380147"/>
                    <a:pt x="1238180" y="2353359"/>
                  </a:cubicBezTo>
                  <a:cubicBezTo>
                    <a:pt x="1243407" y="2325917"/>
                    <a:pt x="1263663" y="2323957"/>
                    <a:pt x="1294375" y="2323957"/>
                  </a:cubicBezTo>
                  <a:cubicBezTo>
                    <a:pt x="1325086" y="2323957"/>
                    <a:pt x="1338154" y="2307623"/>
                    <a:pt x="1353837" y="2280834"/>
                  </a:cubicBezTo>
                  <a:cubicBezTo>
                    <a:pt x="1370826" y="2253393"/>
                    <a:pt x="1388468" y="2198510"/>
                    <a:pt x="1403497" y="2178908"/>
                  </a:cubicBezTo>
                  <a:cubicBezTo>
                    <a:pt x="1417873" y="2158654"/>
                    <a:pt x="1435515" y="2158654"/>
                    <a:pt x="1459692" y="2104424"/>
                  </a:cubicBezTo>
                  <a:cubicBezTo>
                    <a:pt x="1483216" y="2050194"/>
                    <a:pt x="1419833" y="2106384"/>
                    <a:pt x="1393696" y="2120758"/>
                  </a:cubicBezTo>
                  <a:cubicBezTo>
                    <a:pt x="1368865" y="2135786"/>
                    <a:pt x="1361678" y="2135786"/>
                    <a:pt x="1353837" y="2104424"/>
                  </a:cubicBezTo>
                  <a:cubicBezTo>
                    <a:pt x="1346649" y="2073715"/>
                    <a:pt x="1310710" y="2093970"/>
                    <a:pt x="1306790" y="2135786"/>
                  </a:cubicBezTo>
                  <a:cubicBezTo>
                    <a:pt x="1303523" y="2176948"/>
                    <a:pt x="1247328" y="2153427"/>
                    <a:pt x="1267584" y="2088089"/>
                  </a:cubicBezTo>
                  <a:cubicBezTo>
                    <a:pt x="1287187" y="2022752"/>
                    <a:pt x="1247328" y="2057381"/>
                    <a:pt x="1221844" y="2061301"/>
                  </a:cubicBezTo>
                  <a:cubicBezTo>
                    <a:pt x="1196360" y="2064568"/>
                    <a:pt x="1193093" y="2053460"/>
                    <a:pt x="1200281" y="2031899"/>
                  </a:cubicBezTo>
                  <a:cubicBezTo>
                    <a:pt x="1207468" y="2010338"/>
                    <a:pt x="1138205" y="2013605"/>
                    <a:pt x="1105534" y="2013605"/>
                  </a:cubicBezTo>
                  <a:cubicBezTo>
                    <a:pt x="1073516" y="2013605"/>
                    <a:pt x="1098346" y="2039086"/>
                    <a:pt x="1044111" y="2041046"/>
                  </a:cubicBezTo>
                  <a:cubicBezTo>
                    <a:pt x="989877" y="2043007"/>
                    <a:pt x="978768" y="2024712"/>
                    <a:pt x="1009480" y="2021445"/>
                  </a:cubicBezTo>
                  <a:cubicBezTo>
                    <a:pt x="1040844" y="2017525"/>
                    <a:pt x="1049339" y="1948921"/>
                    <a:pt x="1049339" y="1935853"/>
                  </a:cubicBezTo>
                  <a:cubicBezTo>
                    <a:pt x="1049339" y="1923439"/>
                    <a:pt x="1015360" y="1903185"/>
                    <a:pt x="1067635" y="1901224"/>
                  </a:cubicBezTo>
                  <a:cubicBezTo>
                    <a:pt x="1120562" y="1899264"/>
                    <a:pt x="1121869" y="1888810"/>
                    <a:pt x="1095079" y="1881623"/>
                  </a:cubicBezTo>
                  <a:cubicBezTo>
                    <a:pt x="1067635" y="1874436"/>
                    <a:pt x="1095079" y="1821513"/>
                    <a:pt x="1098346" y="1776430"/>
                  </a:cubicBezTo>
                  <a:cubicBezTo>
                    <a:pt x="1102266" y="1731348"/>
                    <a:pt x="1029736" y="1783617"/>
                    <a:pt x="971581" y="1796032"/>
                  </a:cubicBezTo>
                  <a:cubicBezTo>
                    <a:pt x="913425" y="1809099"/>
                    <a:pt x="893823" y="1741802"/>
                    <a:pt x="897090" y="1714360"/>
                  </a:cubicBezTo>
                  <a:cubicBezTo>
                    <a:pt x="901010" y="1686918"/>
                    <a:pt x="891862" y="1690838"/>
                    <a:pt x="866379" y="1649022"/>
                  </a:cubicBezTo>
                  <a:cubicBezTo>
                    <a:pt x="840895" y="1607860"/>
                    <a:pt x="821292" y="1640529"/>
                    <a:pt x="893823" y="1569311"/>
                  </a:cubicBezTo>
                  <a:cubicBezTo>
                    <a:pt x="966353" y="1498747"/>
                    <a:pt x="893823" y="1531415"/>
                    <a:pt x="871606" y="1524228"/>
                  </a:cubicBezTo>
                  <a:cubicBezTo>
                    <a:pt x="850043" y="1517041"/>
                    <a:pt x="828480" y="1396820"/>
                    <a:pt x="906238" y="1349778"/>
                  </a:cubicBezTo>
                  <a:cubicBezTo>
                    <a:pt x="983996" y="1303388"/>
                    <a:pt x="1006212" y="1261572"/>
                    <a:pt x="1049339" y="1209956"/>
                  </a:cubicBezTo>
                  <a:cubicBezTo>
                    <a:pt x="1093118" y="1159646"/>
                    <a:pt x="1142126" y="1196235"/>
                    <a:pt x="1161728" y="1228903"/>
                  </a:cubicBezTo>
                  <a:cubicBezTo>
                    <a:pt x="1181985" y="1261572"/>
                    <a:pt x="1200281" y="1246544"/>
                    <a:pt x="1238180" y="1219756"/>
                  </a:cubicBezTo>
                  <a:cubicBezTo>
                    <a:pt x="1276079" y="1192314"/>
                    <a:pt x="1283266" y="1230210"/>
                    <a:pt x="1340115" y="1228903"/>
                  </a:cubicBezTo>
                  <a:cubicBezTo>
                    <a:pt x="1395656" y="1226943"/>
                    <a:pt x="1401537" y="1134164"/>
                    <a:pt x="1401537" y="1134164"/>
                  </a:cubicBezTo>
                  <a:cubicBezTo>
                    <a:pt x="1401537" y="1134164"/>
                    <a:pt x="1393696" y="1103456"/>
                    <a:pt x="1438129" y="1040078"/>
                  </a:cubicBezTo>
                  <a:cubicBezTo>
                    <a:pt x="1481255" y="976701"/>
                    <a:pt x="1341421" y="1012637"/>
                    <a:pt x="1329006" y="1021784"/>
                  </a:cubicBezTo>
                  <a:cubicBezTo>
                    <a:pt x="1315938" y="1030931"/>
                    <a:pt x="1293068" y="1036158"/>
                    <a:pt x="1267584" y="1021784"/>
                  </a:cubicBezTo>
                  <a:cubicBezTo>
                    <a:pt x="1241447" y="1007410"/>
                    <a:pt x="1225765" y="991076"/>
                    <a:pt x="1198320" y="991076"/>
                  </a:cubicBezTo>
                  <a:cubicBezTo>
                    <a:pt x="1170876" y="991076"/>
                    <a:pt x="1107494" y="972781"/>
                    <a:pt x="1070902" y="952526"/>
                  </a:cubicBezTo>
                  <a:cubicBezTo>
                    <a:pt x="1034963" y="932925"/>
                    <a:pt x="1053259" y="847333"/>
                    <a:pt x="1053259" y="847333"/>
                  </a:cubicBezTo>
                  <a:cubicBezTo>
                    <a:pt x="1053259" y="847333"/>
                    <a:pt x="1067635" y="804211"/>
                    <a:pt x="993144" y="722539"/>
                  </a:cubicBezTo>
                  <a:cubicBezTo>
                    <a:pt x="918653" y="640867"/>
                    <a:pt x="1121869" y="659162"/>
                    <a:pt x="1121869" y="659162"/>
                  </a:cubicBezTo>
                  <a:cubicBezTo>
                    <a:pt x="1121869" y="659162"/>
                    <a:pt x="1187866" y="691830"/>
                    <a:pt x="1189172" y="651975"/>
                  </a:cubicBezTo>
                  <a:cubicBezTo>
                    <a:pt x="1191133" y="612119"/>
                    <a:pt x="1285227" y="631720"/>
                    <a:pt x="1285227" y="631720"/>
                  </a:cubicBezTo>
                  <a:cubicBezTo>
                    <a:pt x="1285227" y="631720"/>
                    <a:pt x="1353837" y="634987"/>
                    <a:pt x="1325086" y="691830"/>
                  </a:cubicBezTo>
                  <a:cubicBezTo>
                    <a:pt x="1296335" y="748021"/>
                    <a:pt x="1346649" y="760435"/>
                    <a:pt x="1425060" y="789836"/>
                  </a:cubicBezTo>
                  <a:cubicBezTo>
                    <a:pt x="1502818" y="818585"/>
                    <a:pt x="1477988" y="748021"/>
                    <a:pt x="1462959" y="734953"/>
                  </a:cubicBezTo>
                  <a:cubicBezTo>
                    <a:pt x="1448584" y="722539"/>
                    <a:pt x="1435515" y="669616"/>
                    <a:pt x="1435515" y="640867"/>
                  </a:cubicBezTo>
                  <a:cubicBezTo>
                    <a:pt x="1435515" y="612119"/>
                    <a:pt x="1415912" y="599705"/>
                    <a:pt x="1415912" y="599705"/>
                  </a:cubicBezTo>
                  <a:cubicBezTo>
                    <a:pt x="1415912" y="599705"/>
                    <a:pt x="1370826" y="587944"/>
                    <a:pt x="1376053" y="546781"/>
                  </a:cubicBezTo>
                  <a:cubicBezTo>
                    <a:pt x="1381281" y="504966"/>
                    <a:pt x="1338154" y="423294"/>
                    <a:pt x="1285227" y="328555"/>
                  </a:cubicBezTo>
                  <a:cubicBezTo>
                    <a:pt x="1232952" y="235122"/>
                    <a:pt x="1378013" y="252763"/>
                    <a:pt x="1448584" y="259951"/>
                  </a:cubicBezTo>
                  <a:cubicBezTo>
                    <a:pt x="1519154" y="267138"/>
                    <a:pt x="1542678" y="222055"/>
                    <a:pt x="1575349" y="162598"/>
                  </a:cubicBezTo>
                  <a:cubicBezTo>
                    <a:pt x="1608020" y="102488"/>
                    <a:pt x="1637425" y="91380"/>
                    <a:pt x="1660948" y="98567"/>
                  </a:cubicBezTo>
                  <a:cubicBezTo>
                    <a:pt x="1684472" y="105754"/>
                    <a:pt x="1728251" y="102488"/>
                    <a:pt x="1757002" y="80273"/>
                  </a:cubicBezTo>
                  <a:cubicBezTo>
                    <a:pt x="1785753" y="58712"/>
                    <a:pt x="1836721" y="51524"/>
                    <a:pt x="1836721" y="51524"/>
                  </a:cubicBezTo>
                  <a:cubicBezTo>
                    <a:pt x="1836721" y="51524"/>
                    <a:pt x="1918399" y="84193"/>
                    <a:pt x="1960219" y="24083"/>
                  </a:cubicBezTo>
                  <a:cubicBezTo>
                    <a:pt x="1970674" y="9219"/>
                    <a:pt x="1983824" y="2154"/>
                    <a:pt x="1998016" y="429"/>
                  </a:cubicBezTo>
                  <a:close/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AD5F60F7-3E58-E641-87DD-72366767B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8418" y="8914475"/>
              <a:ext cx="2131995" cy="1339469"/>
            </a:xfrm>
            <a:custGeom>
              <a:avLst/>
              <a:gdLst>
                <a:gd name="connsiteX0" fmla="*/ 1748342 w 2131995"/>
                <a:gd name="connsiteY0" fmla="*/ 799469 h 1339469"/>
                <a:gd name="connsiteX1" fmla="*/ 1936228 w 2131995"/>
                <a:gd name="connsiteY1" fmla="*/ 886432 h 1339469"/>
                <a:gd name="connsiteX2" fmla="*/ 2045389 w 2131995"/>
                <a:gd name="connsiteY2" fmla="*/ 984932 h 1339469"/>
                <a:gd name="connsiteX3" fmla="*/ 2109448 w 2131995"/>
                <a:gd name="connsiteY3" fmla="*/ 1072343 h 1339469"/>
                <a:gd name="connsiteX4" fmla="*/ 2079380 w 2131995"/>
                <a:gd name="connsiteY4" fmla="*/ 1170844 h 1339469"/>
                <a:gd name="connsiteX5" fmla="*/ 1975448 w 2131995"/>
                <a:gd name="connsiteY5" fmla="*/ 1204112 h 1339469"/>
                <a:gd name="connsiteX6" fmla="*/ 1827067 w 2131995"/>
                <a:gd name="connsiteY6" fmla="*/ 1320225 h 1339469"/>
                <a:gd name="connsiteX7" fmla="*/ 1737515 w 2131995"/>
                <a:gd name="connsiteY7" fmla="*/ 1329358 h 1339469"/>
                <a:gd name="connsiteX8" fmla="*/ 1707447 w 2131995"/>
                <a:gd name="connsiteY8" fmla="*/ 1168887 h 1339469"/>
                <a:gd name="connsiteX9" fmla="*/ 1676071 w 2131995"/>
                <a:gd name="connsiteY9" fmla="*/ 1049512 h 1339469"/>
                <a:gd name="connsiteX10" fmla="*/ 1710715 w 2131995"/>
                <a:gd name="connsiteY10" fmla="*/ 931442 h 1339469"/>
                <a:gd name="connsiteX11" fmla="*/ 1710715 w 2131995"/>
                <a:gd name="connsiteY11" fmla="*/ 826418 h 1339469"/>
                <a:gd name="connsiteX12" fmla="*/ 1709408 w 2131995"/>
                <a:gd name="connsiteY12" fmla="*/ 817286 h 1339469"/>
                <a:gd name="connsiteX13" fmla="*/ 1748342 w 2131995"/>
                <a:gd name="connsiteY13" fmla="*/ 799469 h 1339469"/>
                <a:gd name="connsiteX14" fmla="*/ 1261997 w 2131995"/>
                <a:gd name="connsiteY14" fmla="*/ 533491 h 1339469"/>
                <a:gd name="connsiteX15" fmla="*/ 1344911 w 2131995"/>
                <a:gd name="connsiteY15" fmla="*/ 616616 h 1339469"/>
                <a:gd name="connsiteX16" fmla="*/ 1274500 w 2131995"/>
                <a:gd name="connsiteY16" fmla="*/ 616616 h 1339469"/>
                <a:gd name="connsiteX17" fmla="*/ 1261997 w 2131995"/>
                <a:gd name="connsiteY17" fmla="*/ 533491 h 1339469"/>
                <a:gd name="connsiteX18" fmla="*/ 1431936 w 2131995"/>
                <a:gd name="connsiteY18" fmla="*/ 489849 h 1339469"/>
                <a:gd name="connsiteX19" fmla="*/ 1466352 w 2131995"/>
                <a:gd name="connsiteY19" fmla="*/ 504733 h 1339469"/>
                <a:gd name="connsiteX20" fmla="*/ 1639901 w 2131995"/>
                <a:gd name="connsiteY20" fmla="*/ 582162 h 1339469"/>
                <a:gd name="connsiteX21" fmla="*/ 1596840 w 2131995"/>
                <a:gd name="connsiteY21" fmla="*/ 671304 h 1339469"/>
                <a:gd name="connsiteX22" fmla="*/ 1468309 w 2131995"/>
                <a:gd name="connsiteY22" fmla="*/ 642675 h 1339469"/>
                <a:gd name="connsiteX23" fmla="*/ 1387406 w 2131995"/>
                <a:gd name="connsiteY23" fmla="*/ 546376 h 1339469"/>
                <a:gd name="connsiteX24" fmla="*/ 1398498 w 2131995"/>
                <a:gd name="connsiteY24" fmla="*/ 504733 h 1339469"/>
                <a:gd name="connsiteX25" fmla="*/ 1431936 w 2131995"/>
                <a:gd name="connsiteY25" fmla="*/ 489849 h 1339469"/>
                <a:gd name="connsiteX26" fmla="*/ 1351646 w 2131995"/>
                <a:gd name="connsiteY26" fmla="*/ 438236 h 1339469"/>
                <a:gd name="connsiteX27" fmla="*/ 1375032 w 2131995"/>
                <a:gd name="connsiteY27" fmla="*/ 480940 h 1339469"/>
                <a:gd name="connsiteX28" fmla="*/ 1245106 w 2131995"/>
                <a:gd name="connsiteY28" fmla="*/ 493234 h 1339469"/>
                <a:gd name="connsiteX29" fmla="*/ 1161954 w 2131995"/>
                <a:gd name="connsiteY29" fmla="*/ 454412 h 1339469"/>
                <a:gd name="connsiteX30" fmla="*/ 1223669 w 2131995"/>
                <a:gd name="connsiteY30" fmla="*/ 442119 h 1339469"/>
                <a:gd name="connsiteX31" fmla="*/ 1351646 w 2131995"/>
                <a:gd name="connsiteY31" fmla="*/ 438236 h 1339469"/>
                <a:gd name="connsiteX32" fmla="*/ 885806 w 2131995"/>
                <a:gd name="connsiteY32" fmla="*/ 217775 h 1339469"/>
                <a:gd name="connsiteX33" fmla="*/ 983335 w 2131995"/>
                <a:gd name="connsiteY33" fmla="*/ 337683 h 1339469"/>
                <a:gd name="connsiteX34" fmla="*/ 944168 w 2131995"/>
                <a:gd name="connsiteY34" fmla="*/ 391058 h 1339469"/>
                <a:gd name="connsiteX35" fmla="*/ 858001 w 2131995"/>
                <a:gd name="connsiteY35" fmla="*/ 391058 h 1339469"/>
                <a:gd name="connsiteX36" fmla="*/ 783585 w 2131995"/>
                <a:gd name="connsiteY36" fmla="*/ 297326 h 1339469"/>
                <a:gd name="connsiteX37" fmla="*/ 874321 w 2131995"/>
                <a:gd name="connsiteY37" fmla="*/ 221820 h 1339469"/>
                <a:gd name="connsiteX38" fmla="*/ 885806 w 2131995"/>
                <a:gd name="connsiteY38" fmla="*/ 217775 h 1339469"/>
                <a:gd name="connsiteX39" fmla="*/ 71699 w 2131995"/>
                <a:gd name="connsiteY39" fmla="*/ 104164 h 1339469"/>
                <a:gd name="connsiteX40" fmla="*/ 63428 w 2131995"/>
                <a:gd name="connsiteY40" fmla="*/ 144400 h 1339469"/>
                <a:gd name="connsiteX41" fmla="*/ 2377 w 2131995"/>
                <a:gd name="connsiteY41" fmla="*/ 176589 h 1339469"/>
                <a:gd name="connsiteX42" fmla="*/ 71699 w 2131995"/>
                <a:gd name="connsiteY42" fmla="*/ 104164 h 1339469"/>
                <a:gd name="connsiteX43" fmla="*/ 338887 w 2131995"/>
                <a:gd name="connsiteY43" fmla="*/ 18 h 1339469"/>
                <a:gd name="connsiteX44" fmla="*/ 365726 w 2131995"/>
                <a:gd name="connsiteY44" fmla="*/ 117613 h 1339469"/>
                <a:gd name="connsiteX45" fmla="*/ 234804 w 2131995"/>
                <a:gd name="connsiteY45" fmla="*/ 117613 h 1339469"/>
                <a:gd name="connsiteX46" fmla="*/ 195527 w 2131995"/>
                <a:gd name="connsiteY46" fmla="*/ 70835 h 1339469"/>
                <a:gd name="connsiteX47" fmla="*/ 338887 w 2131995"/>
                <a:gd name="connsiteY47" fmla="*/ 18 h 133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131995" h="1339469">
                  <a:moveTo>
                    <a:pt x="1748342" y="799469"/>
                  </a:moveTo>
                  <a:cubicBezTo>
                    <a:pt x="1806926" y="807175"/>
                    <a:pt x="1910736" y="877625"/>
                    <a:pt x="1936228" y="886432"/>
                  </a:cubicBezTo>
                  <a:cubicBezTo>
                    <a:pt x="1970218" y="899478"/>
                    <a:pt x="2034277" y="958187"/>
                    <a:pt x="2045389" y="984932"/>
                  </a:cubicBezTo>
                  <a:cubicBezTo>
                    <a:pt x="2055848" y="1011677"/>
                    <a:pt x="2046697" y="1043641"/>
                    <a:pt x="2109448" y="1072343"/>
                  </a:cubicBezTo>
                  <a:cubicBezTo>
                    <a:pt x="2172199" y="1101045"/>
                    <a:pt x="2084609" y="1168887"/>
                    <a:pt x="2079380" y="1170844"/>
                  </a:cubicBezTo>
                  <a:cubicBezTo>
                    <a:pt x="2074150" y="1172149"/>
                    <a:pt x="2038199" y="1217159"/>
                    <a:pt x="1975448" y="1204112"/>
                  </a:cubicBezTo>
                  <a:cubicBezTo>
                    <a:pt x="1913350" y="1191718"/>
                    <a:pt x="1846677" y="1292176"/>
                    <a:pt x="1827067" y="1320225"/>
                  </a:cubicBezTo>
                  <a:cubicBezTo>
                    <a:pt x="1807457" y="1348928"/>
                    <a:pt x="1762354" y="1339795"/>
                    <a:pt x="1737515" y="1329358"/>
                  </a:cubicBezTo>
                  <a:cubicBezTo>
                    <a:pt x="1712676" y="1318269"/>
                    <a:pt x="1699603" y="1198894"/>
                    <a:pt x="1707447" y="1168887"/>
                  </a:cubicBezTo>
                  <a:cubicBezTo>
                    <a:pt x="1715291" y="1138228"/>
                    <a:pt x="1717906" y="1097784"/>
                    <a:pt x="1676071" y="1049512"/>
                  </a:cubicBezTo>
                  <a:cubicBezTo>
                    <a:pt x="1634237" y="1000588"/>
                    <a:pt x="1649925" y="979714"/>
                    <a:pt x="1710715" y="931442"/>
                  </a:cubicBezTo>
                  <a:cubicBezTo>
                    <a:pt x="1771506" y="883170"/>
                    <a:pt x="1710715" y="826418"/>
                    <a:pt x="1710715" y="826418"/>
                  </a:cubicBezTo>
                  <a:lnTo>
                    <a:pt x="1709408" y="817286"/>
                  </a:lnTo>
                  <a:cubicBezTo>
                    <a:pt x="1714310" y="801304"/>
                    <a:pt x="1728814" y="796901"/>
                    <a:pt x="1748342" y="799469"/>
                  </a:cubicBezTo>
                  <a:close/>
                  <a:moveTo>
                    <a:pt x="1261997" y="533491"/>
                  </a:moveTo>
                  <a:cubicBezTo>
                    <a:pt x="1306745" y="544046"/>
                    <a:pt x="1391633" y="592866"/>
                    <a:pt x="1344911" y="616616"/>
                  </a:cubicBezTo>
                  <a:cubicBezTo>
                    <a:pt x="1298190" y="640366"/>
                    <a:pt x="1284371" y="633769"/>
                    <a:pt x="1274500" y="616616"/>
                  </a:cubicBezTo>
                  <a:cubicBezTo>
                    <a:pt x="1274500" y="616616"/>
                    <a:pt x="1216592" y="522935"/>
                    <a:pt x="1261997" y="533491"/>
                  </a:cubicBezTo>
                  <a:close/>
                  <a:moveTo>
                    <a:pt x="1431936" y="489849"/>
                  </a:moveTo>
                  <a:cubicBezTo>
                    <a:pt x="1445474" y="489280"/>
                    <a:pt x="1459175" y="493672"/>
                    <a:pt x="1466352" y="504733"/>
                  </a:cubicBezTo>
                  <a:cubicBezTo>
                    <a:pt x="1480706" y="526855"/>
                    <a:pt x="1550517" y="541170"/>
                    <a:pt x="1639901" y="582162"/>
                  </a:cubicBezTo>
                  <a:cubicBezTo>
                    <a:pt x="1728634" y="623154"/>
                    <a:pt x="1621633" y="664147"/>
                    <a:pt x="1596840" y="671304"/>
                  </a:cubicBezTo>
                  <a:cubicBezTo>
                    <a:pt x="1572047" y="677811"/>
                    <a:pt x="1493102" y="697981"/>
                    <a:pt x="1468309" y="642675"/>
                  </a:cubicBezTo>
                  <a:cubicBezTo>
                    <a:pt x="1443516" y="587368"/>
                    <a:pt x="1387406" y="546376"/>
                    <a:pt x="1387406" y="546376"/>
                  </a:cubicBezTo>
                  <a:cubicBezTo>
                    <a:pt x="1375010" y="535965"/>
                    <a:pt x="1386102" y="521650"/>
                    <a:pt x="1398498" y="504733"/>
                  </a:cubicBezTo>
                  <a:cubicBezTo>
                    <a:pt x="1405022" y="495949"/>
                    <a:pt x="1418398" y="490418"/>
                    <a:pt x="1431936" y="489849"/>
                  </a:cubicBezTo>
                  <a:close/>
                  <a:moveTo>
                    <a:pt x="1351646" y="438236"/>
                  </a:moveTo>
                  <a:cubicBezTo>
                    <a:pt x="1394521" y="431119"/>
                    <a:pt x="1392572" y="461530"/>
                    <a:pt x="1375032" y="480940"/>
                  </a:cubicBezTo>
                  <a:cubicBezTo>
                    <a:pt x="1356843" y="500351"/>
                    <a:pt x="1280836" y="516527"/>
                    <a:pt x="1245106" y="493234"/>
                  </a:cubicBezTo>
                  <a:cubicBezTo>
                    <a:pt x="1209377" y="470588"/>
                    <a:pt x="1156107" y="480940"/>
                    <a:pt x="1161954" y="454412"/>
                  </a:cubicBezTo>
                  <a:cubicBezTo>
                    <a:pt x="1167151" y="427884"/>
                    <a:pt x="1223669" y="442119"/>
                    <a:pt x="1223669" y="442119"/>
                  </a:cubicBezTo>
                  <a:cubicBezTo>
                    <a:pt x="1256150" y="454412"/>
                    <a:pt x="1308770" y="445354"/>
                    <a:pt x="1351646" y="438236"/>
                  </a:cubicBezTo>
                  <a:close/>
                  <a:moveTo>
                    <a:pt x="885806" y="217775"/>
                  </a:moveTo>
                  <a:cubicBezTo>
                    <a:pt x="911152" y="217294"/>
                    <a:pt x="928501" y="276741"/>
                    <a:pt x="983335" y="337683"/>
                  </a:cubicBezTo>
                  <a:cubicBezTo>
                    <a:pt x="1046002" y="407331"/>
                    <a:pt x="961794" y="430113"/>
                    <a:pt x="944168" y="391058"/>
                  </a:cubicBezTo>
                  <a:cubicBezTo>
                    <a:pt x="925891" y="352003"/>
                    <a:pt x="890640" y="393011"/>
                    <a:pt x="858001" y="391058"/>
                  </a:cubicBezTo>
                  <a:cubicBezTo>
                    <a:pt x="826015" y="389756"/>
                    <a:pt x="783585" y="297326"/>
                    <a:pt x="783585" y="297326"/>
                  </a:cubicBezTo>
                  <a:cubicBezTo>
                    <a:pt x="767265" y="266082"/>
                    <a:pt x="842335" y="243300"/>
                    <a:pt x="874321" y="221820"/>
                  </a:cubicBezTo>
                  <a:cubicBezTo>
                    <a:pt x="878401" y="219135"/>
                    <a:pt x="882185" y="217843"/>
                    <a:pt x="885806" y="217775"/>
                  </a:cubicBezTo>
                  <a:close/>
                  <a:moveTo>
                    <a:pt x="71699" y="104164"/>
                  </a:moveTo>
                  <a:cubicBezTo>
                    <a:pt x="76783" y="107079"/>
                    <a:pt x="75768" y="118781"/>
                    <a:pt x="63428" y="144400"/>
                  </a:cubicBezTo>
                  <a:cubicBezTo>
                    <a:pt x="63428" y="144400"/>
                    <a:pt x="23810" y="191041"/>
                    <a:pt x="2377" y="176589"/>
                  </a:cubicBezTo>
                  <a:cubicBezTo>
                    <a:pt x="-13698" y="165750"/>
                    <a:pt x="56446" y="95419"/>
                    <a:pt x="71699" y="104164"/>
                  </a:cubicBezTo>
                  <a:close/>
                  <a:moveTo>
                    <a:pt x="338887" y="18"/>
                  </a:moveTo>
                  <a:cubicBezTo>
                    <a:pt x="386019" y="-1281"/>
                    <a:pt x="389292" y="64338"/>
                    <a:pt x="365726" y="117613"/>
                  </a:cubicBezTo>
                  <a:cubicBezTo>
                    <a:pt x="342815" y="170887"/>
                    <a:pt x="234804" y="117613"/>
                    <a:pt x="234804" y="117613"/>
                  </a:cubicBezTo>
                  <a:cubicBezTo>
                    <a:pt x="234804" y="117613"/>
                    <a:pt x="202728" y="120861"/>
                    <a:pt x="195527" y="70835"/>
                  </a:cubicBezTo>
                  <a:cubicBezTo>
                    <a:pt x="188326" y="20159"/>
                    <a:pt x="292410" y="1967"/>
                    <a:pt x="338887" y="1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54" name="Freeform 106">
              <a:extLst>
                <a:ext uri="{FF2B5EF4-FFF2-40B4-BE49-F238E27FC236}">
                  <a16:creationId xmlns:a16="http://schemas.microsoft.com/office/drawing/2014/main" id="{4ED08F99-F872-1640-B78C-189D90DA1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2037" y="5515781"/>
              <a:ext cx="100811" cy="77767"/>
            </a:xfrm>
            <a:custGeom>
              <a:avLst/>
              <a:gdLst>
                <a:gd name="T0" fmla="*/ 155 w 156"/>
                <a:gd name="T1" fmla="*/ 70 h 121"/>
                <a:gd name="T2" fmla="*/ 118 w 156"/>
                <a:gd name="T3" fmla="*/ 120 h 121"/>
                <a:gd name="T4" fmla="*/ 118 w 156"/>
                <a:gd name="T5" fmla="*/ 120 h 121"/>
                <a:gd name="T6" fmla="*/ 109 w 156"/>
                <a:gd name="T7" fmla="*/ 114 h 121"/>
                <a:gd name="T8" fmla="*/ 109 w 156"/>
                <a:gd name="T9" fmla="*/ 114 h 121"/>
                <a:gd name="T10" fmla="*/ 81 w 156"/>
                <a:gd name="T11" fmla="*/ 103 h 121"/>
                <a:gd name="T12" fmla="*/ 81 w 156"/>
                <a:gd name="T13" fmla="*/ 103 h 121"/>
                <a:gd name="T14" fmla="*/ 26 w 156"/>
                <a:gd name="T15" fmla="*/ 65 h 121"/>
                <a:gd name="T16" fmla="*/ 26 w 156"/>
                <a:gd name="T17" fmla="*/ 65 h 121"/>
                <a:gd name="T18" fmla="*/ 11 w 156"/>
                <a:gd name="T19" fmla="*/ 65 h 121"/>
                <a:gd name="T20" fmla="*/ 11 w 156"/>
                <a:gd name="T21" fmla="*/ 65 h 121"/>
                <a:gd name="T22" fmla="*/ 0 w 156"/>
                <a:gd name="T23" fmla="*/ 56 h 121"/>
                <a:gd name="T24" fmla="*/ 38 w 156"/>
                <a:gd name="T25" fmla="*/ 0 h 121"/>
                <a:gd name="T26" fmla="*/ 155 w 156"/>
                <a:gd name="T27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121">
                  <a:moveTo>
                    <a:pt x="155" y="70"/>
                  </a:moveTo>
                  <a:lnTo>
                    <a:pt x="118" y="120"/>
                  </a:lnTo>
                  <a:lnTo>
                    <a:pt x="118" y="120"/>
                  </a:lnTo>
                  <a:cubicBezTo>
                    <a:pt x="115" y="118"/>
                    <a:pt x="112" y="115"/>
                    <a:pt x="109" y="114"/>
                  </a:cubicBezTo>
                  <a:lnTo>
                    <a:pt x="109" y="114"/>
                  </a:lnTo>
                  <a:cubicBezTo>
                    <a:pt x="100" y="110"/>
                    <a:pt x="90" y="108"/>
                    <a:pt x="81" y="103"/>
                  </a:cubicBezTo>
                  <a:lnTo>
                    <a:pt x="81" y="103"/>
                  </a:lnTo>
                  <a:cubicBezTo>
                    <a:pt x="66" y="91"/>
                    <a:pt x="47" y="66"/>
                    <a:pt x="26" y="65"/>
                  </a:cubicBezTo>
                  <a:lnTo>
                    <a:pt x="26" y="65"/>
                  </a:lnTo>
                  <a:cubicBezTo>
                    <a:pt x="23" y="65"/>
                    <a:pt x="17" y="66"/>
                    <a:pt x="11" y="65"/>
                  </a:cubicBezTo>
                  <a:lnTo>
                    <a:pt x="11" y="65"/>
                  </a:lnTo>
                  <a:cubicBezTo>
                    <a:pt x="8" y="63"/>
                    <a:pt x="4" y="59"/>
                    <a:pt x="0" y="56"/>
                  </a:cubicBezTo>
                  <a:lnTo>
                    <a:pt x="38" y="0"/>
                  </a:lnTo>
                  <a:lnTo>
                    <a:pt x="155" y="70"/>
                  </a:lnTo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</p:grpSp>
      <p:graphicFrame>
        <p:nvGraphicFramePr>
          <p:cNvPr id="55" name="Chart 54">
            <a:extLst>
              <a:ext uri="{FF2B5EF4-FFF2-40B4-BE49-F238E27FC236}">
                <a16:creationId xmlns:a16="http://schemas.microsoft.com/office/drawing/2014/main" id="{99EAFF85-C8C8-1846-8E93-2FB2A0152226}"/>
              </a:ext>
            </a:extLst>
          </p:cNvPr>
          <p:cNvGraphicFramePr/>
          <p:nvPr/>
        </p:nvGraphicFramePr>
        <p:xfrm>
          <a:off x="14338351" y="2315138"/>
          <a:ext cx="2098974" cy="2098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DCD6E8FC-227D-E94A-82DE-EC466ADB1E9B}"/>
              </a:ext>
            </a:extLst>
          </p:cNvPr>
          <p:cNvSpPr txBox="1"/>
          <p:nvPr/>
        </p:nvSpPr>
        <p:spPr>
          <a:xfrm>
            <a:off x="17128418" y="2524510"/>
            <a:ext cx="15728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62" name="Subtitle 2">
            <a:extLst>
              <a:ext uri="{FF2B5EF4-FFF2-40B4-BE49-F238E27FC236}">
                <a16:creationId xmlns:a16="http://schemas.microsoft.com/office/drawing/2014/main" id="{D74C89CA-68CF-0741-AD12-E67859C63735}"/>
              </a:ext>
            </a:extLst>
          </p:cNvPr>
          <p:cNvSpPr txBox="1">
            <a:spLocks/>
          </p:cNvSpPr>
          <p:nvPr/>
        </p:nvSpPr>
        <p:spPr>
          <a:xfrm>
            <a:off x="17128418" y="3109285"/>
            <a:ext cx="4338290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graphicFrame>
        <p:nvGraphicFramePr>
          <p:cNvPr id="59" name="Chart 58">
            <a:extLst>
              <a:ext uri="{FF2B5EF4-FFF2-40B4-BE49-F238E27FC236}">
                <a16:creationId xmlns:a16="http://schemas.microsoft.com/office/drawing/2014/main" id="{9FD62ECC-336A-2241-BD55-B4B02CF1E94C}"/>
              </a:ext>
            </a:extLst>
          </p:cNvPr>
          <p:cNvGraphicFramePr/>
          <p:nvPr/>
        </p:nvGraphicFramePr>
        <p:xfrm>
          <a:off x="14338351" y="7280460"/>
          <a:ext cx="2098974" cy="2098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5" name="TextBox 64">
            <a:extLst>
              <a:ext uri="{FF2B5EF4-FFF2-40B4-BE49-F238E27FC236}">
                <a16:creationId xmlns:a16="http://schemas.microsoft.com/office/drawing/2014/main" id="{A5CB0DEB-27CE-7A4D-8D1F-FC0D6E9AF220}"/>
              </a:ext>
            </a:extLst>
          </p:cNvPr>
          <p:cNvSpPr txBox="1"/>
          <p:nvPr/>
        </p:nvSpPr>
        <p:spPr>
          <a:xfrm>
            <a:off x="17128418" y="7489832"/>
            <a:ext cx="166904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66" name="Subtitle 2">
            <a:extLst>
              <a:ext uri="{FF2B5EF4-FFF2-40B4-BE49-F238E27FC236}">
                <a16:creationId xmlns:a16="http://schemas.microsoft.com/office/drawing/2014/main" id="{EF420F0F-22A7-0642-BA67-7901D36BB1AB}"/>
              </a:ext>
            </a:extLst>
          </p:cNvPr>
          <p:cNvSpPr txBox="1">
            <a:spLocks/>
          </p:cNvSpPr>
          <p:nvPr/>
        </p:nvSpPr>
        <p:spPr>
          <a:xfrm>
            <a:off x="17128418" y="8074607"/>
            <a:ext cx="4338290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id="{E2514867-7D4D-DF40-8D58-53CCC2B49BE7}"/>
              </a:ext>
            </a:extLst>
          </p:cNvPr>
          <p:cNvGraphicFramePr/>
          <p:nvPr/>
        </p:nvGraphicFramePr>
        <p:xfrm>
          <a:off x="14338351" y="4797799"/>
          <a:ext cx="2098974" cy="2098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8" name="TextBox 67">
            <a:extLst>
              <a:ext uri="{FF2B5EF4-FFF2-40B4-BE49-F238E27FC236}">
                <a16:creationId xmlns:a16="http://schemas.microsoft.com/office/drawing/2014/main" id="{2CE0914F-4981-1349-AB9D-9CCFB90EC8A2}"/>
              </a:ext>
            </a:extLst>
          </p:cNvPr>
          <p:cNvSpPr txBox="1"/>
          <p:nvPr/>
        </p:nvSpPr>
        <p:spPr>
          <a:xfrm>
            <a:off x="17128418" y="5007171"/>
            <a:ext cx="165942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69" name="Subtitle 2">
            <a:extLst>
              <a:ext uri="{FF2B5EF4-FFF2-40B4-BE49-F238E27FC236}">
                <a16:creationId xmlns:a16="http://schemas.microsoft.com/office/drawing/2014/main" id="{D7ADDEBA-5876-AB47-958F-142CD178A69D}"/>
              </a:ext>
            </a:extLst>
          </p:cNvPr>
          <p:cNvSpPr txBox="1">
            <a:spLocks/>
          </p:cNvSpPr>
          <p:nvPr/>
        </p:nvSpPr>
        <p:spPr>
          <a:xfrm>
            <a:off x="17128418" y="5591946"/>
            <a:ext cx="4338290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pic>
        <p:nvPicPr>
          <p:cNvPr id="78" name="Graphic 77" descr="Man">
            <a:extLst>
              <a:ext uri="{FF2B5EF4-FFF2-40B4-BE49-F238E27FC236}">
                <a16:creationId xmlns:a16="http://schemas.microsoft.com/office/drawing/2014/main" id="{F5C1AA67-BFAA-744F-B63B-AEBD0BCB0E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3832" r="23376"/>
          <a:stretch>
            <a:fillRect/>
          </a:stretch>
        </p:blipFill>
        <p:spPr>
          <a:xfrm>
            <a:off x="11808806" y="10002978"/>
            <a:ext cx="1605455" cy="3041102"/>
          </a:xfrm>
          <a:custGeom>
            <a:avLst/>
            <a:gdLst>
              <a:gd name="connsiteX0" fmla="*/ 0 w 482729"/>
              <a:gd name="connsiteY0" fmla="*/ 0 h 914400"/>
              <a:gd name="connsiteX1" fmla="*/ 482729 w 482729"/>
              <a:gd name="connsiteY1" fmla="*/ 0 h 914400"/>
              <a:gd name="connsiteX2" fmla="*/ 482729 w 482729"/>
              <a:gd name="connsiteY2" fmla="*/ 914400 h 914400"/>
              <a:gd name="connsiteX3" fmla="*/ 0 w 482729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29" h="914400">
                <a:moveTo>
                  <a:pt x="0" y="0"/>
                </a:moveTo>
                <a:lnTo>
                  <a:pt x="482729" y="0"/>
                </a:lnTo>
                <a:lnTo>
                  <a:pt x="482729" y="914400"/>
                </a:lnTo>
                <a:lnTo>
                  <a:pt x="0" y="914400"/>
                </a:lnTo>
                <a:close/>
              </a:path>
            </a:pathLst>
          </a:custGeom>
        </p:spPr>
      </p:pic>
      <p:pic>
        <p:nvPicPr>
          <p:cNvPr id="80" name="Graphic 79" descr="Woman">
            <a:extLst>
              <a:ext uri="{FF2B5EF4-FFF2-40B4-BE49-F238E27FC236}">
                <a16:creationId xmlns:a16="http://schemas.microsoft.com/office/drawing/2014/main" id="{08C9CA39-9938-5547-877A-0EB7F4968D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3604" r="23604"/>
          <a:stretch>
            <a:fillRect/>
          </a:stretch>
        </p:blipFill>
        <p:spPr>
          <a:xfrm>
            <a:off x="17898556" y="9998202"/>
            <a:ext cx="1605455" cy="3041102"/>
          </a:xfrm>
          <a:custGeom>
            <a:avLst/>
            <a:gdLst>
              <a:gd name="connsiteX0" fmla="*/ 0 w 482729"/>
              <a:gd name="connsiteY0" fmla="*/ 0 h 914400"/>
              <a:gd name="connsiteX1" fmla="*/ 482729 w 482729"/>
              <a:gd name="connsiteY1" fmla="*/ 0 h 914400"/>
              <a:gd name="connsiteX2" fmla="*/ 482729 w 482729"/>
              <a:gd name="connsiteY2" fmla="*/ 914400 h 914400"/>
              <a:gd name="connsiteX3" fmla="*/ 0 w 482729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29" h="914400">
                <a:moveTo>
                  <a:pt x="0" y="0"/>
                </a:moveTo>
                <a:lnTo>
                  <a:pt x="482729" y="0"/>
                </a:lnTo>
                <a:lnTo>
                  <a:pt x="482729" y="914400"/>
                </a:lnTo>
                <a:lnTo>
                  <a:pt x="0" y="914400"/>
                </a:lnTo>
                <a:close/>
              </a:path>
            </a:pathLst>
          </a:custGeom>
        </p:spPr>
      </p:pic>
      <p:sp>
        <p:nvSpPr>
          <p:cNvPr id="81" name="Subtitle 2">
            <a:extLst>
              <a:ext uri="{FF2B5EF4-FFF2-40B4-BE49-F238E27FC236}">
                <a16:creationId xmlns:a16="http://schemas.microsoft.com/office/drawing/2014/main" id="{BEB41025-2669-0741-9135-FE791D43980A}"/>
              </a:ext>
            </a:extLst>
          </p:cNvPr>
          <p:cNvSpPr txBox="1">
            <a:spLocks/>
          </p:cNvSpPr>
          <p:nvPr/>
        </p:nvSpPr>
        <p:spPr>
          <a:xfrm>
            <a:off x="19807024" y="11262240"/>
            <a:ext cx="3056115" cy="16210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FB959FB-35BF-D24C-BC3B-6409E0BBC50E}"/>
              </a:ext>
            </a:extLst>
          </p:cNvPr>
          <p:cNvSpPr txBox="1"/>
          <p:nvPr/>
        </p:nvSpPr>
        <p:spPr>
          <a:xfrm>
            <a:off x="19807024" y="10154244"/>
            <a:ext cx="1938351" cy="1107996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38%</a:t>
            </a:r>
          </a:p>
        </p:txBody>
      </p:sp>
      <p:sp>
        <p:nvSpPr>
          <p:cNvPr id="85" name="Subtitle 2">
            <a:extLst>
              <a:ext uri="{FF2B5EF4-FFF2-40B4-BE49-F238E27FC236}">
                <a16:creationId xmlns:a16="http://schemas.microsoft.com/office/drawing/2014/main" id="{7666DCAF-9E46-EF44-B076-98D2415A9EE3}"/>
              </a:ext>
            </a:extLst>
          </p:cNvPr>
          <p:cNvSpPr txBox="1">
            <a:spLocks/>
          </p:cNvSpPr>
          <p:nvPr/>
        </p:nvSpPr>
        <p:spPr>
          <a:xfrm>
            <a:off x="13717274" y="11262240"/>
            <a:ext cx="3056115" cy="16210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335ABA-2B72-9249-BB9E-BEC27E37EE68}"/>
              </a:ext>
            </a:extLst>
          </p:cNvPr>
          <p:cNvSpPr txBox="1"/>
          <p:nvPr/>
        </p:nvSpPr>
        <p:spPr>
          <a:xfrm>
            <a:off x="13717274" y="10154244"/>
            <a:ext cx="1914307" cy="1107996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62%</a:t>
            </a:r>
          </a:p>
        </p:txBody>
      </p:sp>
    </p:spTree>
    <p:extLst>
      <p:ext uri="{BB962C8B-B14F-4D97-AF65-F5344CB8AC3E}">
        <p14:creationId xmlns:p14="http://schemas.microsoft.com/office/powerpoint/2010/main" val="4019349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8B420C-43D9-D542-B85A-C7EB1F9934A6}"/>
              </a:ext>
            </a:extLst>
          </p:cNvPr>
          <p:cNvSpPr txBox="1"/>
          <p:nvPr/>
        </p:nvSpPr>
        <p:spPr>
          <a:xfrm>
            <a:off x="1520825" y="482419"/>
            <a:ext cx="8039380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United States Map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1F0269-DD0D-C34F-9E7E-ECA35A13CAE8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D11004-36F4-B641-A469-FF88BC2306E3}"/>
              </a:ext>
            </a:extLst>
          </p:cNvPr>
          <p:cNvGrpSpPr/>
          <p:nvPr/>
        </p:nvGrpSpPr>
        <p:grpSpPr>
          <a:xfrm>
            <a:off x="4776735" y="2795194"/>
            <a:ext cx="14824180" cy="9132576"/>
            <a:chOff x="7764683" y="2937909"/>
            <a:chExt cx="10510222" cy="6474920"/>
          </a:xfrm>
          <a:solidFill>
            <a:schemeClr val="bg1">
              <a:lumMod val="95000"/>
            </a:schemeClr>
          </a:solidFill>
        </p:grpSpPr>
        <p:sp>
          <p:nvSpPr>
            <p:cNvPr id="5" name="Freeform 1">
              <a:extLst>
                <a:ext uri="{FF2B5EF4-FFF2-40B4-BE49-F238E27FC236}">
                  <a16:creationId xmlns:a16="http://schemas.microsoft.com/office/drawing/2014/main" id="{C28AD281-42A4-6D46-BC80-42A02A1B4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91809" y="5213349"/>
              <a:ext cx="636548" cy="1123318"/>
            </a:xfrm>
            <a:custGeom>
              <a:avLst/>
              <a:gdLst>
                <a:gd name="T0" fmla="*/ 941 w 973"/>
                <a:gd name="T1" fmla="*/ 1221 h 1719"/>
                <a:gd name="T2" fmla="*/ 857 w 973"/>
                <a:gd name="T3" fmla="*/ 1242 h 1719"/>
                <a:gd name="T4" fmla="*/ 828 w 973"/>
                <a:gd name="T5" fmla="*/ 1264 h 1719"/>
                <a:gd name="T6" fmla="*/ 787 w 973"/>
                <a:gd name="T7" fmla="*/ 1268 h 1719"/>
                <a:gd name="T8" fmla="*/ 754 w 973"/>
                <a:gd name="T9" fmla="*/ 1328 h 1719"/>
                <a:gd name="T10" fmla="*/ 734 w 973"/>
                <a:gd name="T11" fmla="*/ 1416 h 1719"/>
                <a:gd name="T12" fmla="*/ 672 w 973"/>
                <a:gd name="T13" fmla="*/ 1488 h 1719"/>
                <a:gd name="T14" fmla="*/ 668 w 973"/>
                <a:gd name="T15" fmla="*/ 1543 h 1719"/>
                <a:gd name="T16" fmla="*/ 624 w 973"/>
                <a:gd name="T17" fmla="*/ 1551 h 1719"/>
                <a:gd name="T18" fmla="*/ 582 w 973"/>
                <a:gd name="T19" fmla="*/ 1566 h 1719"/>
                <a:gd name="T20" fmla="*/ 531 w 973"/>
                <a:gd name="T21" fmla="*/ 1531 h 1719"/>
                <a:gd name="T22" fmla="*/ 490 w 973"/>
                <a:gd name="T23" fmla="*/ 1510 h 1719"/>
                <a:gd name="T24" fmla="*/ 457 w 973"/>
                <a:gd name="T25" fmla="*/ 1550 h 1719"/>
                <a:gd name="T26" fmla="*/ 471 w 973"/>
                <a:gd name="T27" fmla="*/ 1551 h 1719"/>
                <a:gd name="T28" fmla="*/ 386 w 973"/>
                <a:gd name="T29" fmla="*/ 1640 h 1719"/>
                <a:gd name="T30" fmla="*/ 322 w 973"/>
                <a:gd name="T31" fmla="*/ 1636 h 1719"/>
                <a:gd name="T32" fmla="*/ 293 w 973"/>
                <a:gd name="T33" fmla="*/ 1655 h 1719"/>
                <a:gd name="T34" fmla="*/ 256 w 973"/>
                <a:gd name="T35" fmla="*/ 1646 h 1719"/>
                <a:gd name="T36" fmla="*/ 122 w 973"/>
                <a:gd name="T37" fmla="*/ 1640 h 1719"/>
                <a:gd name="T38" fmla="*/ 27 w 973"/>
                <a:gd name="T39" fmla="*/ 1697 h 1719"/>
                <a:gd name="T40" fmla="*/ 26 w 973"/>
                <a:gd name="T41" fmla="*/ 1718 h 1719"/>
                <a:gd name="T42" fmla="*/ 15 w 973"/>
                <a:gd name="T43" fmla="*/ 1632 h 1719"/>
                <a:gd name="T44" fmla="*/ 32 w 973"/>
                <a:gd name="T45" fmla="*/ 1574 h 1719"/>
                <a:gd name="T46" fmla="*/ 19 w 973"/>
                <a:gd name="T47" fmla="*/ 1525 h 1719"/>
                <a:gd name="T48" fmla="*/ 52 w 973"/>
                <a:gd name="T49" fmla="*/ 1472 h 1719"/>
                <a:gd name="T50" fmla="*/ 71 w 973"/>
                <a:gd name="T51" fmla="*/ 1418 h 1719"/>
                <a:gd name="T52" fmla="*/ 104 w 973"/>
                <a:gd name="T53" fmla="*/ 1306 h 1719"/>
                <a:gd name="T54" fmla="*/ 120 w 973"/>
                <a:gd name="T55" fmla="*/ 1279 h 1719"/>
                <a:gd name="T56" fmla="*/ 122 w 973"/>
                <a:gd name="T57" fmla="*/ 1242 h 1719"/>
                <a:gd name="T58" fmla="*/ 78 w 973"/>
                <a:gd name="T59" fmla="*/ 1187 h 1719"/>
                <a:gd name="T60" fmla="*/ 91 w 973"/>
                <a:gd name="T61" fmla="*/ 1115 h 1719"/>
                <a:gd name="T62" fmla="*/ 80 w 973"/>
                <a:gd name="T63" fmla="*/ 877 h 1719"/>
                <a:gd name="T64" fmla="*/ 0 w 973"/>
                <a:gd name="T65" fmla="*/ 37 h 1719"/>
                <a:gd name="T66" fmla="*/ 35 w 973"/>
                <a:gd name="T67" fmla="*/ 104 h 1719"/>
                <a:gd name="T68" fmla="*/ 213 w 973"/>
                <a:gd name="T69" fmla="*/ 101 h 1719"/>
                <a:gd name="T70" fmla="*/ 253 w 973"/>
                <a:gd name="T71" fmla="*/ 72 h 1719"/>
                <a:gd name="T72" fmla="*/ 271 w 973"/>
                <a:gd name="T73" fmla="*/ 55 h 1719"/>
                <a:gd name="T74" fmla="*/ 812 w 973"/>
                <a:gd name="T75" fmla="*/ 31 h 1719"/>
                <a:gd name="T76" fmla="*/ 815 w 973"/>
                <a:gd name="T77" fmla="*/ 30 h 1719"/>
                <a:gd name="T78" fmla="*/ 972 w 973"/>
                <a:gd name="T79" fmla="*/ 1120 h 1719"/>
                <a:gd name="T80" fmla="*/ 942 w 973"/>
                <a:gd name="T81" fmla="*/ 1146 h 1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3" h="1719">
                  <a:moveTo>
                    <a:pt x="941" y="1221"/>
                  </a:moveTo>
                  <a:lnTo>
                    <a:pt x="941" y="1221"/>
                  </a:lnTo>
                  <a:cubicBezTo>
                    <a:pt x="916" y="1247"/>
                    <a:pt x="885" y="1232"/>
                    <a:pt x="857" y="1242"/>
                  </a:cubicBezTo>
                  <a:lnTo>
                    <a:pt x="857" y="1242"/>
                  </a:lnTo>
                  <a:cubicBezTo>
                    <a:pt x="844" y="1247"/>
                    <a:pt x="840" y="1260"/>
                    <a:pt x="828" y="1264"/>
                  </a:cubicBezTo>
                  <a:lnTo>
                    <a:pt x="828" y="1264"/>
                  </a:lnTo>
                  <a:cubicBezTo>
                    <a:pt x="815" y="1269"/>
                    <a:pt x="800" y="1264"/>
                    <a:pt x="787" y="1268"/>
                  </a:cubicBezTo>
                  <a:lnTo>
                    <a:pt x="787" y="1268"/>
                  </a:lnTo>
                  <a:cubicBezTo>
                    <a:pt x="754" y="1279"/>
                    <a:pt x="757" y="1292"/>
                    <a:pt x="754" y="1328"/>
                  </a:cubicBezTo>
                  <a:lnTo>
                    <a:pt x="754" y="1328"/>
                  </a:lnTo>
                  <a:cubicBezTo>
                    <a:pt x="751" y="1359"/>
                    <a:pt x="741" y="1387"/>
                    <a:pt x="734" y="1416"/>
                  </a:cubicBezTo>
                  <a:lnTo>
                    <a:pt x="734" y="1416"/>
                  </a:lnTo>
                  <a:cubicBezTo>
                    <a:pt x="692" y="1433"/>
                    <a:pt x="674" y="1438"/>
                    <a:pt x="672" y="1488"/>
                  </a:cubicBezTo>
                  <a:lnTo>
                    <a:pt x="672" y="1488"/>
                  </a:lnTo>
                  <a:cubicBezTo>
                    <a:pt x="671" y="1504"/>
                    <a:pt x="676" y="1529"/>
                    <a:pt x="668" y="1543"/>
                  </a:cubicBezTo>
                  <a:lnTo>
                    <a:pt x="668" y="1543"/>
                  </a:lnTo>
                  <a:cubicBezTo>
                    <a:pt x="648" y="1577"/>
                    <a:pt x="648" y="1549"/>
                    <a:pt x="624" y="1551"/>
                  </a:cubicBezTo>
                  <a:lnTo>
                    <a:pt x="624" y="1551"/>
                  </a:lnTo>
                  <a:cubicBezTo>
                    <a:pt x="606" y="1552"/>
                    <a:pt x="598" y="1567"/>
                    <a:pt x="582" y="1566"/>
                  </a:cubicBezTo>
                  <a:lnTo>
                    <a:pt x="582" y="1566"/>
                  </a:lnTo>
                  <a:cubicBezTo>
                    <a:pt x="568" y="1565"/>
                    <a:pt x="544" y="1540"/>
                    <a:pt x="531" y="1531"/>
                  </a:cubicBezTo>
                  <a:lnTo>
                    <a:pt x="531" y="1531"/>
                  </a:lnTo>
                  <a:cubicBezTo>
                    <a:pt x="516" y="1519"/>
                    <a:pt x="513" y="1506"/>
                    <a:pt x="490" y="1510"/>
                  </a:cubicBezTo>
                  <a:lnTo>
                    <a:pt x="490" y="1510"/>
                  </a:lnTo>
                  <a:cubicBezTo>
                    <a:pt x="472" y="1512"/>
                    <a:pt x="455" y="1533"/>
                    <a:pt x="457" y="1550"/>
                  </a:cubicBezTo>
                  <a:lnTo>
                    <a:pt x="457" y="1550"/>
                  </a:lnTo>
                  <a:cubicBezTo>
                    <a:pt x="461" y="1550"/>
                    <a:pt x="467" y="1551"/>
                    <a:pt x="471" y="1551"/>
                  </a:cubicBezTo>
                  <a:lnTo>
                    <a:pt x="471" y="1551"/>
                  </a:lnTo>
                  <a:cubicBezTo>
                    <a:pt x="475" y="1602"/>
                    <a:pt x="436" y="1647"/>
                    <a:pt x="386" y="1640"/>
                  </a:cubicBezTo>
                  <a:lnTo>
                    <a:pt x="386" y="1640"/>
                  </a:lnTo>
                  <a:cubicBezTo>
                    <a:pt x="359" y="1636"/>
                    <a:pt x="350" y="1625"/>
                    <a:pt x="322" y="1636"/>
                  </a:cubicBezTo>
                  <a:lnTo>
                    <a:pt x="322" y="1636"/>
                  </a:lnTo>
                  <a:cubicBezTo>
                    <a:pt x="308" y="1642"/>
                    <a:pt x="313" y="1652"/>
                    <a:pt x="293" y="1655"/>
                  </a:cubicBezTo>
                  <a:lnTo>
                    <a:pt x="293" y="1655"/>
                  </a:lnTo>
                  <a:cubicBezTo>
                    <a:pt x="278" y="1657"/>
                    <a:pt x="269" y="1649"/>
                    <a:pt x="256" y="1646"/>
                  </a:cubicBezTo>
                  <a:lnTo>
                    <a:pt x="256" y="1646"/>
                  </a:lnTo>
                  <a:cubicBezTo>
                    <a:pt x="203" y="1633"/>
                    <a:pt x="171" y="1630"/>
                    <a:pt x="122" y="1640"/>
                  </a:cubicBezTo>
                  <a:lnTo>
                    <a:pt x="122" y="1640"/>
                  </a:lnTo>
                  <a:cubicBezTo>
                    <a:pt x="77" y="1649"/>
                    <a:pt x="38" y="1644"/>
                    <a:pt x="27" y="1697"/>
                  </a:cubicBezTo>
                  <a:lnTo>
                    <a:pt x="27" y="1697"/>
                  </a:lnTo>
                  <a:cubicBezTo>
                    <a:pt x="25" y="1705"/>
                    <a:pt x="25" y="1712"/>
                    <a:pt x="26" y="1718"/>
                  </a:cubicBezTo>
                  <a:lnTo>
                    <a:pt x="26" y="1718"/>
                  </a:lnTo>
                  <a:cubicBezTo>
                    <a:pt x="13" y="1692"/>
                    <a:pt x="7" y="1666"/>
                    <a:pt x="15" y="1632"/>
                  </a:cubicBezTo>
                  <a:lnTo>
                    <a:pt x="15" y="1632"/>
                  </a:lnTo>
                  <a:cubicBezTo>
                    <a:pt x="20" y="1611"/>
                    <a:pt x="34" y="1593"/>
                    <a:pt x="32" y="1574"/>
                  </a:cubicBezTo>
                  <a:lnTo>
                    <a:pt x="32" y="1574"/>
                  </a:lnTo>
                  <a:cubicBezTo>
                    <a:pt x="29" y="1551"/>
                    <a:pt x="11" y="1552"/>
                    <a:pt x="19" y="1525"/>
                  </a:cubicBezTo>
                  <a:lnTo>
                    <a:pt x="19" y="1525"/>
                  </a:lnTo>
                  <a:cubicBezTo>
                    <a:pt x="23" y="1508"/>
                    <a:pt x="45" y="1491"/>
                    <a:pt x="52" y="1472"/>
                  </a:cubicBezTo>
                  <a:lnTo>
                    <a:pt x="52" y="1472"/>
                  </a:lnTo>
                  <a:cubicBezTo>
                    <a:pt x="60" y="1454"/>
                    <a:pt x="62" y="1437"/>
                    <a:pt x="71" y="1418"/>
                  </a:cubicBezTo>
                  <a:lnTo>
                    <a:pt x="71" y="1418"/>
                  </a:lnTo>
                  <a:cubicBezTo>
                    <a:pt x="93" y="1374"/>
                    <a:pt x="101" y="1358"/>
                    <a:pt x="104" y="1306"/>
                  </a:cubicBezTo>
                  <a:lnTo>
                    <a:pt x="104" y="1306"/>
                  </a:lnTo>
                  <a:cubicBezTo>
                    <a:pt x="127" y="1304"/>
                    <a:pt x="116" y="1292"/>
                    <a:pt x="120" y="1279"/>
                  </a:cubicBezTo>
                  <a:lnTo>
                    <a:pt x="120" y="1279"/>
                  </a:lnTo>
                  <a:cubicBezTo>
                    <a:pt x="120" y="1278"/>
                    <a:pt x="122" y="1242"/>
                    <a:pt x="122" y="1242"/>
                  </a:cubicBezTo>
                  <a:lnTo>
                    <a:pt x="122" y="1242"/>
                  </a:lnTo>
                  <a:cubicBezTo>
                    <a:pt x="113" y="1218"/>
                    <a:pt x="87" y="1212"/>
                    <a:pt x="78" y="1187"/>
                  </a:cubicBezTo>
                  <a:lnTo>
                    <a:pt x="78" y="1187"/>
                  </a:lnTo>
                  <a:cubicBezTo>
                    <a:pt x="65" y="1151"/>
                    <a:pt x="83" y="1147"/>
                    <a:pt x="91" y="1115"/>
                  </a:cubicBezTo>
                  <a:lnTo>
                    <a:pt x="91" y="1115"/>
                  </a:lnTo>
                  <a:cubicBezTo>
                    <a:pt x="109" y="1046"/>
                    <a:pt x="87" y="948"/>
                    <a:pt x="80" y="877"/>
                  </a:cubicBezTo>
                  <a:lnTo>
                    <a:pt x="80" y="877"/>
                  </a:lnTo>
                  <a:cubicBezTo>
                    <a:pt x="58" y="635"/>
                    <a:pt x="24" y="294"/>
                    <a:pt x="0" y="37"/>
                  </a:cubicBezTo>
                  <a:lnTo>
                    <a:pt x="0" y="37"/>
                  </a:lnTo>
                  <a:cubicBezTo>
                    <a:pt x="10" y="61"/>
                    <a:pt x="20" y="85"/>
                    <a:pt x="35" y="104"/>
                  </a:cubicBezTo>
                  <a:lnTo>
                    <a:pt x="35" y="104"/>
                  </a:lnTo>
                  <a:cubicBezTo>
                    <a:pt x="82" y="160"/>
                    <a:pt x="161" y="135"/>
                    <a:pt x="213" y="101"/>
                  </a:cubicBezTo>
                  <a:lnTo>
                    <a:pt x="213" y="101"/>
                  </a:lnTo>
                  <a:cubicBezTo>
                    <a:pt x="226" y="92"/>
                    <a:pt x="240" y="82"/>
                    <a:pt x="253" y="72"/>
                  </a:cubicBezTo>
                  <a:lnTo>
                    <a:pt x="253" y="72"/>
                  </a:lnTo>
                  <a:cubicBezTo>
                    <a:pt x="259" y="67"/>
                    <a:pt x="265" y="61"/>
                    <a:pt x="271" y="55"/>
                  </a:cubicBezTo>
                  <a:lnTo>
                    <a:pt x="271" y="55"/>
                  </a:lnTo>
                  <a:cubicBezTo>
                    <a:pt x="414" y="42"/>
                    <a:pt x="731" y="14"/>
                    <a:pt x="811" y="0"/>
                  </a:cubicBezTo>
                  <a:lnTo>
                    <a:pt x="812" y="31"/>
                  </a:lnTo>
                  <a:lnTo>
                    <a:pt x="812" y="31"/>
                  </a:lnTo>
                  <a:cubicBezTo>
                    <a:pt x="812" y="31"/>
                    <a:pt x="809" y="30"/>
                    <a:pt x="815" y="30"/>
                  </a:cubicBezTo>
                  <a:lnTo>
                    <a:pt x="972" y="1120"/>
                  </a:lnTo>
                  <a:lnTo>
                    <a:pt x="972" y="1120"/>
                  </a:lnTo>
                  <a:cubicBezTo>
                    <a:pt x="958" y="1127"/>
                    <a:pt x="945" y="1137"/>
                    <a:pt x="942" y="1146"/>
                  </a:cubicBezTo>
                  <a:lnTo>
                    <a:pt x="942" y="1146"/>
                  </a:lnTo>
                  <a:cubicBezTo>
                    <a:pt x="931" y="1177"/>
                    <a:pt x="971" y="1188"/>
                    <a:pt x="941" y="1221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AE1A1762-4A80-BC4F-9F4F-EE9EDE9E4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7521" y="6840720"/>
              <a:ext cx="990824" cy="769040"/>
            </a:xfrm>
            <a:custGeom>
              <a:avLst/>
              <a:gdLst>
                <a:gd name="T0" fmla="*/ 1515 w 1516"/>
                <a:gd name="T1" fmla="*/ 341 h 1176"/>
                <a:gd name="T2" fmla="*/ 1448 w 1516"/>
                <a:gd name="T3" fmla="*/ 426 h 1176"/>
                <a:gd name="T4" fmla="*/ 1403 w 1516"/>
                <a:gd name="T5" fmla="*/ 530 h 1176"/>
                <a:gd name="T6" fmla="*/ 1331 w 1516"/>
                <a:gd name="T7" fmla="*/ 648 h 1176"/>
                <a:gd name="T8" fmla="*/ 1315 w 1516"/>
                <a:gd name="T9" fmla="*/ 615 h 1176"/>
                <a:gd name="T10" fmla="*/ 1314 w 1516"/>
                <a:gd name="T11" fmla="*/ 725 h 1176"/>
                <a:gd name="T12" fmla="*/ 1235 w 1516"/>
                <a:gd name="T13" fmla="*/ 765 h 1176"/>
                <a:gd name="T14" fmla="*/ 1178 w 1516"/>
                <a:gd name="T15" fmla="*/ 852 h 1176"/>
                <a:gd name="T16" fmla="*/ 1133 w 1516"/>
                <a:gd name="T17" fmla="*/ 826 h 1176"/>
                <a:gd name="T18" fmla="*/ 1121 w 1516"/>
                <a:gd name="T19" fmla="*/ 867 h 1176"/>
                <a:gd name="T20" fmla="*/ 1044 w 1516"/>
                <a:gd name="T21" fmla="*/ 926 h 1176"/>
                <a:gd name="T22" fmla="*/ 1040 w 1516"/>
                <a:gd name="T23" fmla="*/ 901 h 1176"/>
                <a:gd name="T24" fmla="*/ 1017 w 1516"/>
                <a:gd name="T25" fmla="*/ 959 h 1176"/>
                <a:gd name="T26" fmla="*/ 963 w 1516"/>
                <a:gd name="T27" fmla="*/ 982 h 1176"/>
                <a:gd name="T28" fmla="*/ 978 w 1516"/>
                <a:gd name="T29" fmla="*/ 1040 h 1176"/>
                <a:gd name="T30" fmla="*/ 925 w 1516"/>
                <a:gd name="T31" fmla="*/ 1016 h 1176"/>
                <a:gd name="T32" fmla="*/ 943 w 1516"/>
                <a:gd name="T33" fmla="*/ 1093 h 1176"/>
                <a:gd name="T34" fmla="*/ 929 w 1516"/>
                <a:gd name="T35" fmla="*/ 1135 h 1176"/>
                <a:gd name="T36" fmla="*/ 905 w 1516"/>
                <a:gd name="T37" fmla="*/ 1175 h 1176"/>
                <a:gd name="T38" fmla="*/ 869 w 1516"/>
                <a:gd name="T39" fmla="*/ 1144 h 1176"/>
                <a:gd name="T40" fmla="*/ 850 w 1516"/>
                <a:gd name="T41" fmla="*/ 1129 h 1176"/>
                <a:gd name="T42" fmla="*/ 799 w 1516"/>
                <a:gd name="T43" fmla="*/ 1095 h 1176"/>
                <a:gd name="T44" fmla="*/ 780 w 1516"/>
                <a:gd name="T45" fmla="*/ 1055 h 1176"/>
                <a:gd name="T46" fmla="*/ 773 w 1516"/>
                <a:gd name="T47" fmla="*/ 1029 h 1176"/>
                <a:gd name="T48" fmla="*/ 747 w 1516"/>
                <a:gd name="T49" fmla="*/ 1010 h 1176"/>
                <a:gd name="T50" fmla="*/ 732 w 1516"/>
                <a:gd name="T51" fmla="*/ 984 h 1176"/>
                <a:gd name="T52" fmla="*/ 710 w 1516"/>
                <a:gd name="T53" fmla="*/ 966 h 1176"/>
                <a:gd name="T54" fmla="*/ 691 w 1516"/>
                <a:gd name="T55" fmla="*/ 921 h 1176"/>
                <a:gd name="T56" fmla="*/ 680 w 1516"/>
                <a:gd name="T57" fmla="*/ 898 h 1176"/>
                <a:gd name="T58" fmla="*/ 673 w 1516"/>
                <a:gd name="T59" fmla="*/ 869 h 1176"/>
                <a:gd name="T60" fmla="*/ 646 w 1516"/>
                <a:gd name="T61" fmla="*/ 820 h 1176"/>
                <a:gd name="T62" fmla="*/ 594 w 1516"/>
                <a:gd name="T63" fmla="*/ 787 h 1176"/>
                <a:gd name="T64" fmla="*/ 550 w 1516"/>
                <a:gd name="T65" fmla="*/ 757 h 1176"/>
                <a:gd name="T66" fmla="*/ 440 w 1516"/>
                <a:gd name="T67" fmla="*/ 664 h 1176"/>
                <a:gd name="T68" fmla="*/ 369 w 1516"/>
                <a:gd name="T69" fmla="*/ 612 h 1176"/>
                <a:gd name="T70" fmla="*/ 312 w 1516"/>
                <a:gd name="T71" fmla="*/ 561 h 1176"/>
                <a:gd name="T72" fmla="*/ 250 w 1516"/>
                <a:gd name="T73" fmla="*/ 494 h 1176"/>
                <a:gd name="T74" fmla="*/ 189 w 1516"/>
                <a:gd name="T75" fmla="*/ 412 h 1176"/>
                <a:gd name="T76" fmla="*/ 152 w 1516"/>
                <a:gd name="T77" fmla="*/ 363 h 1176"/>
                <a:gd name="T78" fmla="*/ 127 w 1516"/>
                <a:gd name="T79" fmla="*/ 357 h 1176"/>
                <a:gd name="T80" fmla="*/ 104 w 1516"/>
                <a:gd name="T81" fmla="*/ 330 h 1176"/>
                <a:gd name="T82" fmla="*/ 52 w 1516"/>
                <a:gd name="T83" fmla="*/ 327 h 1176"/>
                <a:gd name="T84" fmla="*/ 7 w 1516"/>
                <a:gd name="T85" fmla="*/ 259 h 1176"/>
                <a:gd name="T86" fmla="*/ 15 w 1516"/>
                <a:gd name="T87" fmla="*/ 211 h 1176"/>
                <a:gd name="T88" fmla="*/ 22 w 1516"/>
                <a:gd name="T89" fmla="*/ 178 h 1176"/>
                <a:gd name="T90" fmla="*/ 50 w 1516"/>
                <a:gd name="T91" fmla="*/ 131 h 1176"/>
                <a:gd name="T92" fmla="*/ 67 w 1516"/>
                <a:gd name="T93" fmla="*/ 115 h 1176"/>
                <a:gd name="T94" fmla="*/ 115 w 1516"/>
                <a:gd name="T95" fmla="*/ 93 h 1176"/>
                <a:gd name="T96" fmla="*/ 141 w 1516"/>
                <a:gd name="T97" fmla="*/ 88 h 1176"/>
                <a:gd name="T98" fmla="*/ 163 w 1516"/>
                <a:gd name="T99" fmla="*/ 77 h 1176"/>
                <a:gd name="T100" fmla="*/ 216 w 1516"/>
                <a:gd name="T101" fmla="*/ 70 h 1176"/>
                <a:gd name="T102" fmla="*/ 260 w 1516"/>
                <a:gd name="T103" fmla="*/ 41 h 1176"/>
                <a:gd name="T104" fmla="*/ 312 w 1516"/>
                <a:gd name="T105" fmla="*/ 38 h 1176"/>
                <a:gd name="T106" fmla="*/ 643 w 1516"/>
                <a:gd name="T107" fmla="*/ 0 h 1176"/>
                <a:gd name="T108" fmla="*/ 662 w 1516"/>
                <a:gd name="T109" fmla="*/ 41 h 1176"/>
                <a:gd name="T110" fmla="*/ 695 w 1516"/>
                <a:gd name="T111" fmla="*/ 38 h 1176"/>
                <a:gd name="T112" fmla="*/ 1096 w 1516"/>
                <a:gd name="T113" fmla="*/ 59 h 1176"/>
                <a:gd name="T114" fmla="*/ 1515 w 1516"/>
                <a:gd name="T115" fmla="*/ 341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6" h="1176">
                  <a:moveTo>
                    <a:pt x="1515" y="341"/>
                  </a:moveTo>
                  <a:lnTo>
                    <a:pt x="1515" y="341"/>
                  </a:lnTo>
                  <a:cubicBezTo>
                    <a:pt x="1488" y="368"/>
                    <a:pt x="1464" y="390"/>
                    <a:pt x="1448" y="426"/>
                  </a:cubicBezTo>
                  <a:lnTo>
                    <a:pt x="1448" y="426"/>
                  </a:lnTo>
                  <a:cubicBezTo>
                    <a:pt x="1432" y="460"/>
                    <a:pt x="1419" y="495"/>
                    <a:pt x="1403" y="530"/>
                  </a:cubicBezTo>
                  <a:lnTo>
                    <a:pt x="1403" y="530"/>
                  </a:lnTo>
                  <a:cubicBezTo>
                    <a:pt x="1386" y="567"/>
                    <a:pt x="1374" y="630"/>
                    <a:pt x="1331" y="648"/>
                  </a:cubicBezTo>
                  <a:lnTo>
                    <a:pt x="1331" y="648"/>
                  </a:lnTo>
                  <a:cubicBezTo>
                    <a:pt x="1326" y="636"/>
                    <a:pt x="1322" y="625"/>
                    <a:pt x="1315" y="615"/>
                  </a:cubicBezTo>
                  <a:lnTo>
                    <a:pt x="1315" y="615"/>
                  </a:lnTo>
                  <a:cubicBezTo>
                    <a:pt x="1273" y="634"/>
                    <a:pt x="1310" y="696"/>
                    <a:pt x="1314" y="725"/>
                  </a:cubicBezTo>
                  <a:lnTo>
                    <a:pt x="1314" y="725"/>
                  </a:lnTo>
                  <a:cubicBezTo>
                    <a:pt x="1272" y="727"/>
                    <a:pt x="1248" y="714"/>
                    <a:pt x="1235" y="765"/>
                  </a:cubicBezTo>
                  <a:lnTo>
                    <a:pt x="1235" y="765"/>
                  </a:lnTo>
                  <a:cubicBezTo>
                    <a:pt x="1225" y="799"/>
                    <a:pt x="1220" y="835"/>
                    <a:pt x="1178" y="852"/>
                  </a:cubicBezTo>
                  <a:lnTo>
                    <a:pt x="1178" y="852"/>
                  </a:lnTo>
                  <a:cubicBezTo>
                    <a:pt x="1168" y="837"/>
                    <a:pt x="1154" y="820"/>
                    <a:pt x="1133" y="826"/>
                  </a:cubicBezTo>
                  <a:lnTo>
                    <a:pt x="1133" y="826"/>
                  </a:lnTo>
                  <a:cubicBezTo>
                    <a:pt x="1104" y="833"/>
                    <a:pt x="1120" y="847"/>
                    <a:pt x="1121" y="867"/>
                  </a:cubicBezTo>
                  <a:lnTo>
                    <a:pt x="1121" y="867"/>
                  </a:lnTo>
                  <a:cubicBezTo>
                    <a:pt x="1121" y="897"/>
                    <a:pt x="1081" y="926"/>
                    <a:pt x="1044" y="926"/>
                  </a:cubicBezTo>
                  <a:lnTo>
                    <a:pt x="1044" y="926"/>
                  </a:lnTo>
                  <a:cubicBezTo>
                    <a:pt x="1043" y="918"/>
                    <a:pt x="1040" y="910"/>
                    <a:pt x="1040" y="901"/>
                  </a:cubicBezTo>
                  <a:lnTo>
                    <a:pt x="1040" y="901"/>
                  </a:lnTo>
                  <a:cubicBezTo>
                    <a:pt x="1035" y="919"/>
                    <a:pt x="1031" y="948"/>
                    <a:pt x="1017" y="959"/>
                  </a:cubicBezTo>
                  <a:lnTo>
                    <a:pt x="1017" y="959"/>
                  </a:lnTo>
                  <a:cubicBezTo>
                    <a:pt x="1000" y="974"/>
                    <a:pt x="972" y="958"/>
                    <a:pt x="963" y="982"/>
                  </a:cubicBezTo>
                  <a:lnTo>
                    <a:pt x="963" y="982"/>
                  </a:lnTo>
                  <a:cubicBezTo>
                    <a:pt x="953" y="1007"/>
                    <a:pt x="994" y="1017"/>
                    <a:pt x="978" y="1040"/>
                  </a:cubicBezTo>
                  <a:lnTo>
                    <a:pt x="978" y="1040"/>
                  </a:lnTo>
                  <a:cubicBezTo>
                    <a:pt x="961" y="1065"/>
                    <a:pt x="928" y="1036"/>
                    <a:pt x="925" y="1016"/>
                  </a:cubicBezTo>
                  <a:lnTo>
                    <a:pt x="925" y="1016"/>
                  </a:lnTo>
                  <a:cubicBezTo>
                    <a:pt x="896" y="1036"/>
                    <a:pt x="950" y="1067"/>
                    <a:pt x="943" y="1093"/>
                  </a:cubicBezTo>
                  <a:lnTo>
                    <a:pt x="943" y="1093"/>
                  </a:lnTo>
                  <a:cubicBezTo>
                    <a:pt x="925" y="1099"/>
                    <a:pt x="933" y="1120"/>
                    <a:pt x="929" y="1135"/>
                  </a:cubicBezTo>
                  <a:lnTo>
                    <a:pt x="929" y="1135"/>
                  </a:lnTo>
                  <a:cubicBezTo>
                    <a:pt x="925" y="1150"/>
                    <a:pt x="915" y="1164"/>
                    <a:pt x="905" y="1175"/>
                  </a:cubicBezTo>
                  <a:lnTo>
                    <a:pt x="905" y="1175"/>
                  </a:lnTo>
                  <a:cubicBezTo>
                    <a:pt x="894" y="1164"/>
                    <a:pt x="883" y="1153"/>
                    <a:pt x="869" y="1144"/>
                  </a:cubicBezTo>
                  <a:lnTo>
                    <a:pt x="869" y="1144"/>
                  </a:lnTo>
                  <a:cubicBezTo>
                    <a:pt x="862" y="1140"/>
                    <a:pt x="855" y="1136"/>
                    <a:pt x="850" y="1129"/>
                  </a:cubicBezTo>
                  <a:lnTo>
                    <a:pt x="850" y="1129"/>
                  </a:lnTo>
                  <a:cubicBezTo>
                    <a:pt x="832" y="1110"/>
                    <a:pt x="821" y="1103"/>
                    <a:pt x="799" y="1095"/>
                  </a:cubicBezTo>
                  <a:lnTo>
                    <a:pt x="799" y="1095"/>
                  </a:lnTo>
                  <a:cubicBezTo>
                    <a:pt x="777" y="1088"/>
                    <a:pt x="784" y="1073"/>
                    <a:pt x="780" y="1055"/>
                  </a:cubicBezTo>
                  <a:lnTo>
                    <a:pt x="780" y="1055"/>
                  </a:lnTo>
                  <a:cubicBezTo>
                    <a:pt x="780" y="1047"/>
                    <a:pt x="777" y="1036"/>
                    <a:pt x="773" y="1029"/>
                  </a:cubicBezTo>
                  <a:lnTo>
                    <a:pt x="773" y="1029"/>
                  </a:lnTo>
                  <a:cubicBezTo>
                    <a:pt x="765" y="1021"/>
                    <a:pt x="754" y="1018"/>
                    <a:pt x="747" y="1010"/>
                  </a:cubicBezTo>
                  <a:lnTo>
                    <a:pt x="747" y="1010"/>
                  </a:lnTo>
                  <a:cubicBezTo>
                    <a:pt x="743" y="999"/>
                    <a:pt x="739" y="991"/>
                    <a:pt x="732" y="984"/>
                  </a:cubicBezTo>
                  <a:lnTo>
                    <a:pt x="732" y="984"/>
                  </a:lnTo>
                  <a:cubicBezTo>
                    <a:pt x="728" y="973"/>
                    <a:pt x="717" y="973"/>
                    <a:pt x="710" y="966"/>
                  </a:cubicBezTo>
                  <a:lnTo>
                    <a:pt x="710" y="966"/>
                  </a:lnTo>
                  <a:cubicBezTo>
                    <a:pt x="698" y="954"/>
                    <a:pt x="698" y="936"/>
                    <a:pt x="691" y="921"/>
                  </a:cubicBezTo>
                  <a:lnTo>
                    <a:pt x="691" y="921"/>
                  </a:lnTo>
                  <a:cubicBezTo>
                    <a:pt x="687" y="913"/>
                    <a:pt x="680" y="906"/>
                    <a:pt x="680" y="898"/>
                  </a:cubicBezTo>
                  <a:lnTo>
                    <a:pt x="680" y="898"/>
                  </a:lnTo>
                  <a:cubicBezTo>
                    <a:pt x="676" y="887"/>
                    <a:pt x="676" y="876"/>
                    <a:pt x="673" y="869"/>
                  </a:cubicBezTo>
                  <a:lnTo>
                    <a:pt x="673" y="869"/>
                  </a:lnTo>
                  <a:cubicBezTo>
                    <a:pt x="665" y="854"/>
                    <a:pt x="657" y="828"/>
                    <a:pt x="646" y="820"/>
                  </a:cubicBezTo>
                  <a:lnTo>
                    <a:pt x="646" y="820"/>
                  </a:lnTo>
                  <a:cubicBezTo>
                    <a:pt x="628" y="809"/>
                    <a:pt x="609" y="802"/>
                    <a:pt x="594" y="787"/>
                  </a:cubicBezTo>
                  <a:lnTo>
                    <a:pt x="594" y="787"/>
                  </a:lnTo>
                  <a:cubicBezTo>
                    <a:pt x="580" y="776"/>
                    <a:pt x="569" y="765"/>
                    <a:pt x="550" y="757"/>
                  </a:cubicBezTo>
                  <a:lnTo>
                    <a:pt x="550" y="757"/>
                  </a:lnTo>
                  <a:cubicBezTo>
                    <a:pt x="495" y="736"/>
                    <a:pt x="482" y="696"/>
                    <a:pt x="440" y="664"/>
                  </a:cubicBezTo>
                  <a:lnTo>
                    <a:pt x="440" y="664"/>
                  </a:lnTo>
                  <a:cubicBezTo>
                    <a:pt x="415" y="645"/>
                    <a:pt x="393" y="628"/>
                    <a:pt x="369" y="612"/>
                  </a:cubicBezTo>
                  <a:lnTo>
                    <a:pt x="369" y="612"/>
                  </a:lnTo>
                  <a:cubicBezTo>
                    <a:pt x="348" y="598"/>
                    <a:pt x="334" y="574"/>
                    <a:pt x="312" y="561"/>
                  </a:cubicBezTo>
                  <a:lnTo>
                    <a:pt x="312" y="561"/>
                  </a:lnTo>
                  <a:cubicBezTo>
                    <a:pt x="269" y="533"/>
                    <a:pt x="266" y="544"/>
                    <a:pt x="250" y="494"/>
                  </a:cubicBezTo>
                  <a:lnTo>
                    <a:pt x="250" y="494"/>
                  </a:lnTo>
                  <a:cubicBezTo>
                    <a:pt x="239" y="456"/>
                    <a:pt x="207" y="447"/>
                    <a:pt x="189" y="412"/>
                  </a:cubicBezTo>
                  <a:lnTo>
                    <a:pt x="189" y="412"/>
                  </a:lnTo>
                  <a:cubicBezTo>
                    <a:pt x="182" y="397"/>
                    <a:pt x="167" y="371"/>
                    <a:pt x="152" y="363"/>
                  </a:cubicBezTo>
                  <a:lnTo>
                    <a:pt x="152" y="363"/>
                  </a:lnTo>
                  <a:cubicBezTo>
                    <a:pt x="141" y="360"/>
                    <a:pt x="138" y="368"/>
                    <a:pt x="127" y="357"/>
                  </a:cubicBezTo>
                  <a:lnTo>
                    <a:pt x="127" y="357"/>
                  </a:lnTo>
                  <a:cubicBezTo>
                    <a:pt x="119" y="345"/>
                    <a:pt x="115" y="338"/>
                    <a:pt x="104" y="330"/>
                  </a:cubicBezTo>
                  <a:lnTo>
                    <a:pt x="104" y="330"/>
                  </a:lnTo>
                  <a:cubicBezTo>
                    <a:pt x="85" y="323"/>
                    <a:pt x="70" y="330"/>
                    <a:pt x="52" y="327"/>
                  </a:cubicBezTo>
                  <a:lnTo>
                    <a:pt x="52" y="327"/>
                  </a:lnTo>
                  <a:cubicBezTo>
                    <a:pt x="22" y="319"/>
                    <a:pt x="15" y="282"/>
                    <a:pt x="7" y="259"/>
                  </a:cubicBezTo>
                  <a:lnTo>
                    <a:pt x="7" y="259"/>
                  </a:lnTo>
                  <a:cubicBezTo>
                    <a:pt x="0" y="241"/>
                    <a:pt x="4" y="230"/>
                    <a:pt x="15" y="211"/>
                  </a:cubicBezTo>
                  <a:lnTo>
                    <a:pt x="15" y="211"/>
                  </a:lnTo>
                  <a:cubicBezTo>
                    <a:pt x="18" y="200"/>
                    <a:pt x="18" y="193"/>
                    <a:pt x="22" y="178"/>
                  </a:cubicBezTo>
                  <a:lnTo>
                    <a:pt x="22" y="178"/>
                  </a:lnTo>
                  <a:cubicBezTo>
                    <a:pt x="28" y="163"/>
                    <a:pt x="38" y="146"/>
                    <a:pt x="50" y="131"/>
                  </a:cubicBezTo>
                  <a:lnTo>
                    <a:pt x="50" y="131"/>
                  </a:lnTo>
                  <a:cubicBezTo>
                    <a:pt x="55" y="125"/>
                    <a:pt x="61" y="119"/>
                    <a:pt x="67" y="115"/>
                  </a:cubicBezTo>
                  <a:lnTo>
                    <a:pt x="67" y="115"/>
                  </a:lnTo>
                  <a:cubicBezTo>
                    <a:pt x="78" y="104"/>
                    <a:pt x="100" y="96"/>
                    <a:pt x="115" y="93"/>
                  </a:cubicBezTo>
                  <a:lnTo>
                    <a:pt x="115" y="93"/>
                  </a:lnTo>
                  <a:cubicBezTo>
                    <a:pt x="127" y="93"/>
                    <a:pt x="134" y="93"/>
                    <a:pt x="141" y="88"/>
                  </a:cubicBezTo>
                  <a:lnTo>
                    <a:pt x="141" y="88"/>
                  </a:lnTo>
                  <a:cubicBezTo>
                    <a:pt x="149" y="88"/>
                    <a:pt x="157" y="82"/>
                    <a:pt x="163" y="77"/>
                  </a:cubicBezTo>
                  <a:lnTo>
                    <a:pt x="163" y="77"/>
                  </a:lnTo>
                  <a:cubicBezTo>
                    <a:pt x="182" y="70"/>
                    <a:pt x="197" y="82"/>
                    <a:pt x="216" y="70"/>
                  </a:cubicBezTo>
                  <a:lnTo>
                    <a:pt x="216" y="70"/>
                  </a:lnTo>
                  <a:cubicBezTo>
                    <a:pt x="230" y="63"/>
                    <a:pt x="241" y="45"/>
                    <a:pt x="260" y="41"/>
                  </a:cubicBezTo>
                  <a:lnTo>
                    <a:pt x="260" y="41"/>
                  </a:lnTo>
                  <a:cubicBezTo>
                    <a:pt x="275" y="38"/>
                    <a:pt x="297" y="38"/>
                    <a:pt x="312" y="38"/>
                  </a:cubicBezTo>
                  <a:lnTo>
                    <a:pt x="312" y="38"/>
                  </a:lnTo>
                  <a:cubicBezTo>
                    <a:pt x="334" y="38"/>
                    <a:pt x="345" y="30"/>
                    <a:pt x="360" y="19"/>
                  </a:cubicBezTo>
                  <a:lnTo>
                    <a:pt x="643" y="0"/>
                  </a:lnTo>
                  <a:lnTo>
                    <a:pt x="643" y="0"/>
                  </a:lnTo>
                  <a:cubicBezTo>
                    <a:pt x="650" y="16"/>
                    <a:pt x="646" y="38"/>
                    <a:pt x="662" y="41"/>
                  </a:cubicBezTo>
                  <a:lnTo>
                    <a:pt x="662" y="41"/>
                  </a:lnTo>
                  <a:cubicBezTo>
                    <a:pt x="673" y="41"/>
                    <a:pt x="684" y="38"/>
                    <a:pt x="695" y="38"/>
                  </a:cubicBezTo>
                  <a:lnTo>
                    <a:pt x="754" y="115"/>
                  </a:lnTo>
                  <a:lnTo>
                    <a:pt x="1096" y="59"/>
                  </a:lnTo>
                  <a:lnTo>
                    <a:pt x="1096" y="52"/>
                  </a:lnTo>
                  <a:lnTo>
                    <a:pt x="1515" y="341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7B03BB4B-0D05-6544-A6B6-A848E96FE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54090" y="7598239"/>
              <a:ext cx="1068591" cy="990824"/>
            </a:xfrm>
            <a:custGeom>
              <a:avLst/>
              <a:gdLst>
                <a:gd name="T0" fmla="*/ 1511 w 1635"/>
                <a:gd name="T1" fmla="*/ 1343 h 1519"/>
                <a:gd name="T2" fmla="*/ 1581 w 1635"/>
                <a:gd name="T3" fmla="*/ 1437 h 1519"/>
                <a:gd name="T4" fmla="*/ 1441 w 1635"/>
                <a:gd name="T5" fmla="*/ 1387 h 1519"/>
                <a:gd name="T6" fmla="*/ 1388 w 1635"/>
                <a:gd name="T7" fmla="*/ 1400 h 1519"/>
                <a:gd name="T8" fmla="*/ 1340 w 1635"/>
                <a:gd name="T9" fmla="*/ 1455 h 1519"/>
                <a:gd name="T10" fmla="*/ 1291 w 1635"/>
                <a:gd name="T11" fmla="*/ 1453 h 1519"/>
                <a:gd name="T12" fmla="*/ 1168 w 1635"/>
                <a:gd name="T13" fmla="*/ 1459 h 1519"/>
                <a:gd name="T14" fmla="*/ 1041 w 1635"/>
                <a:gd name="T15" fmla="*/ 1467 h 1519"/>
                <a:gd name="T16" fmla="*/ 976 w 1635"/>
                <a:gd name="T17" fmla="*/ 1382 h 1519"/>
                <a:gd name="T18" fmla="*/ 850 w 1635"/>
                <a:gd name="T19" fmla="*/ 1315 h 1519"/>
                <a:gd name="T20" fmla="*/ 710 w 1635"/>
                <a:gd name="T21" fmla="*/ 1303 h 1519"/>
                <a:gd name="T22" fmla="*/ 616 w 1635"/>
                <a:gd name="T23" fmla="*/ 1312 h 1519"/>
                <a:gd name="T24" fmla="*/ 447 w 1635"/>
                <a:gd name="T25" fmla="*/ 1307 h 1519"/>
                <a:gd name="T26" fmla="*/ 354 w 1635"/>
                <a:gd name="T27" fmla="*/ 1264 h 1519"/>
                <a:gd name="T28" fmla="*/ 106 w 1635"/>
                <a:gd name="T29" fmla="*/ 1301 h 1519"/>
                <a:gd name="T30" fmla="*/ 122 w 1635"/>
                <a:gd name="T31" fmla="*/ 1282 h 1519"/>
                <a:gd name="T32" fmla="*/ 140 w 1635"/>
                <a:gd name="T33" fmla="*/ 1228 h 1519"/>
                <a:gd name="T34" fmla="*/ 152 w 1635"/>
                <a:gd name="T35" fmla="*/ 1192 h 1519"/>
                <a:gd name="T36" fmla="*/ 138 w 1635"/>
                <a:gd name="T37" fmla="*/ 1114 h 1519"/>
                <a:gd name="T38" fmla="*/ 148 w 1635"/>
                <a:gd name="T39" fmla="*/ 1039 h 1519"/>
                <a:gd name="T40" fmla="*/ 145 w 1635"/>
                <a:gd name="T41" fmla="*/ 956 h 1519"/>
                <a:gd name="T42" fmla="*/ 165 w 1635"/>
                <a:gd name="T43" fmla="*/ 913 h 1519"/>
                <a:gd name="T44" fmla="*/ 181 w 1635"/>
                <a:gd name="T45" fmla="*/ 856 h 1519"/>
                <a:gd name="T46" fmla="*/ 166 w 1635"/>
                <a:gd name="T47" fmla="*/ 796 h 1519"/>
                <a:gd name="T48" fmla="*/ 160 w 1635"/>
                <a:gd name="T49" fmla="*/ 754 h 1519"/>
                <a:gd name="T50" fmla="*/ 149 w 1635"/>
                <a:gd name="T51" fmla="*/ 653 h 1519"/>
                <a:gd name="T52" fmla="*/ 112 w 1635"/>
                <a:gd name="T53" fmla="*/ 600 h 1519"/>
                <a:gd name="T54" fmla="*/ 87 w 1635"/>
                <a:gd name="T55" fmla="*/ 552 h 1519"/>
                <a:gd name="T56" fmla="*/ 59 w 1635"/>
                <a:gd name="T57" fmla="*/ 482 h 1519"/>
                <a:gd name="T58" fmla="*/ 11 w 1635"/>
                <a:gd name="T59" fmla="*/ 394 h 1519"/>
                <a:gd name="T60" fmla="*/ 943 w 1635"/>
                <a:gd name="T61" fmla="*/ 26 h 1519"/>
                <a:gd name="T62" fmla="*/ 948 w 1635"/>
                <a:gd name="T63" fmla="*/ 72 h 1519"/>
                <a:gd name="T64" fmla="*/ 1011 w 1635"/>
                <a:gd name="T65" fmla="*/ 156 h 1519"/>
                <a:gd name="T66" fmla="*/ 990 w 1635"/>
                <a:gd name="T67" fmla="*/ 243 h 1519"/>
                <a:gd name="T68" fmla="*/ 992 w 1635"/>
                <a:gd name="T69" fmla="*/ 314 h 1519"/>
                <a:gd name="T70" fmla="*/ 972 w 1635"/>
                <a:gd name="T71" fmla="*/ 364 h 1519"/>
                <a:gd name="T72" fmla="*/ 918 w 1635"/>
                <a:gd name="T73" fmla="*/ 443 h 1519"/>
                <a:gd name="T74" fmla="*/ 881 w 1635"/>
                <a:gd name="T75" fmla="*/ 491 h 1519"/>
                <a:gd name="T76" fmla="*/ 854 w 1635"/>
                <a:gd name="T77" fmla="*/ 550 h 1519"/>
                <a:gd name="T78" fmla="*/ 844 w 1635"/>
                <a:gd name="T79" fmla="*/ 621 h 1519"/>
                <a:gd name="T80" fmla="*/ 819 w 1635"/>
                <a:gd name="T81" fmla="*/ 718 h 1519"/>
                <a:gd name="T82" fmla="*/ 893 w 1635"/>
                <a:gd name="T83" fmla="*/ 793 h 1519"/>
                <a:gd name="T84" fmla="*/ 1282 w 1635"/>
                <a:gd name="T85" fmla="*/ 767 h 1519"/>
                <a:gd name="T86" fmla="*/ 1400 w 1635"/>
                <a:gd name="T87" fmla="*/ 839 h 1519"/>
                <a:gd name="T88" fmla="*/ 1413 w 1635"/>
                <a:gd name="T89" fmla="*/ 927 h 1519"/>
                <a:gd name="T90" fmla="*/ 1472 w 1635"/>
                <a:gd name="T91" fmla="*/ 987 h 1519"/>
                <a:gd name="T92" fmla="*/ 1501 w 1635"/>
                <a:gd name="T93" fmla="*/ 1070 h 1519"/>
                <a:gd name="T94" fmla="*/ 1570 w 1635"/>
                <a:gd name="T95" fmla="*/ 1111 h 1519"/>
                <a:gd name="T96" fmla="*/ 1616 w 1635"/>
                <a:gd name="T97" fmla="*/ 1177 h 1519"/>
                <a:gd name="T98" fmla="*/ 1536 w 1635"/>
                <a:gd name="T99" fmla="*/ 1294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35" h="1519">
                  <a:moveTo>
                    <a:pt x="1536" y="1294"/>
                  </a:moveTo>
                  <a:lnTo>
                    <a:pt x="1536" y="1294"/>
                  </a:lnTo>
                  <a:cubicBezTo>
                    <a:pt x="1524" y="1312"/>
                    <a:pt x="1504" y="1319"/>
                    <a:pt x="1511" y="1343"/>
                  </a:cubicBezTo>
                  <a:lnTo>
                    <a:pt x="1511" y="1343"/>
                  </a:lnTo>
                  <a:cubicBezTo>
                    <a:pt x="1536" y="1357"/>
                    <a:pt x="1554" y="1377"/>
                    <a:pt x="1575" y="1396"/>
                  </a:cubicBezTo>
                  <a:lnTo>
                    <a:pt x="1575" y="1396"/>
                  </a:lnTo>
                  <a:cubicBezTo>
                    <a:pt x="1588" y="1407"/>
                    <a:pt x="1627" y="1445"/>
                    <a:pt x="1581" y="1437"/>
                  </a:cubicBezTo>
                  <a:lnTo>
                    <a:pt x="1581" y="1437"/>
                  </a:lnTo>
                  <a:cubicBezTo>
                    <a:pt x="1555" y="1433"/>
                    <a:pt x="1542" y="1390"/>
                    <a:pt x="1521" y="1377"/>
                  </a:cubicBezTo>
                  <a:lnTo>
                    <a:pt x="1521" y="1377"/>
                  </a:lnTo>
                  <a:cubicBezTo>
                    <a:pt x="1493" y="1359"/>
                    <a:pt x="1474" y="1385"/>
                    <a:pt x="1441" y="1387"/>
                  </a:cubicBezTo>
                  <a:lnTo>
                    <a:pt x="1441" y="1387"/>
                  </a:lnTo>
                  <a:cubicBezTo>
                    <a:pt x="1438" y="1371"/>
                    <a:pt x="1456" y="1319"/>
                    <a:pt x="1420" y="1324"/>
                  </a:cubicBezTo>
                  <a:lnTo>
                    <a:pt x="1420" y="1324"/>
                  </a:lnTo>
                  <a:cubicBezTo>
                    <a:pt x="1396" y="1327"/>
                    <a:pt x="1391" y="1382"/>
                    <a:pt x="1388" y="1400"/>
                  </a:cubicBezTo>
                  <a:lnTo>
                    <a:pt x="1388" y="1400"/>
                  </a:lnTo>
                  <a:cubicBezTo>
                    <a:pt x="1385" y="1412"/>
                    <a:pt x="1385" y="1430"/>
                    <a:pt x="1377" y="1440"/>
                  </a:cubicBezTo>
                  <a:lnTo>
                    <a:pt x="1377" y="1440"/>
                  </a:lnTo>
                  <a:cubicBezTo>
                    <a:pt x="1364" y="1457"/>
                    <a:pt x="1356" y="1446"/>
                    <a:pt x="1340" y="1455"/>
                  </a:cubicBezTo>
                  <a:lnTo>
                    <a:pt x="1340" y="1455"/>
                  </a:lnTo>
                  <a:cubicBezTo>
                    <a:pt x="1327" y="1463"/>
                    <a:pt x="1311" y="1518"/>
                    <a:pt x="1290" y="1483"/>
                  </a:cubicBezTo>
                  <a:lnTo>
                    <a:pt x="1290" y="1483"/>
                  </a:lnTo>
                  <a:cubicBezTo>
                    <a:pt x="1285" y="1473"/>
                    <a:pt x="1302" y="1461"/>
                    <a:pt x="1291" y="1453"/>
                  </a:cubicBezTo>
                  <a:lnTo>
                    <a:pt x="1291" y="1453"/>
                  </a:lnTo>
                  <a:cubicBezTo>
                    <a:pt x="1285" y="1448"/>
                    <a:pt x="1251" y="1463"/>
                    <a:pt x="1243" y="1463"/>
                  </a:cubicBezTo>
                  <a:lnTo>
                    <a:pt x="1243" y="1463"/>
                  </a:lnTo>
                  <a:cubicBezTo>
                    <a:pt x="1222" y="1465"/>
                    <a:pt x="1186" y="1448"/>
                    <a:pt x="1168" y="1459"/>
                  </a:cubicBezTo>
                  <a:lnTo>
                    <a:pt x="1168" y="1459"/>
                  </a:lnTo>
                  <a:cubicBezTo>
                    <a:pt x="1138" y="1478"/>
                    <a:pt x="1161" y="1513"/>
                    <a:pt x="1112" y="1491"/>
                  </a:cubicBezTo>
                  <a:lnTo>
                    <a:pt x="1112" y="1491"/>
                  </a:lnTo>
                  <a:cubicBezTo>
                    <a:pt x="1087" y="1480"/>
                    <a:pt x="1069" y="1471"/>
                    <a:pt x="1041" y="1467"/>
                  </a:cubicBezTo>
                  <a:lnTo>
                    <a:pt x="1041" y="1467"/>
                  </a:lnTo>
                  <a:cubicBezTo>
                    <a:pt x="1010" y="1463"/>
                    <a:pt x="983" y="1463"/>
                    <a:pt x="955" y="1446"/>
                  </a:cubicBezTo>
                  <a:lnTo>
                    <a:pt x="955" y="1446"/>
                  </a:lnTo>
                  <a:cubicBezTo>
                    <a:pt x="910" y="1420"/>
                    <a:pt x="949" y="1409"/>
                    <a:pt x="976" y="1382"/>
                  </a:cubicBezTo>
                  <a:lnTo>
                    <a:pt x="976" y="1382"/>
                  </a:lnTo>
                  <a:cubicBezTo>
                    <a:pt x="946" y="1352"/>
                    <a:pt x="894" y="1346"/>
                    <a:pt x="847" y="1343"/>
                  </a:cubicBezTo>
                  <a:lnTo>
                    <a:pt x="847" y="1343"/>
                  </a:lnTo>
                  <a:cubicBezTo>
                    <a:pt x="846" y="1333"/>
                    <a:pt x="845" y="1324"/>
                    <a:pt x="850" y="1315"/>
                  </a:cubicBezTo>
                  <a:lnTo>
                    <a:pt x="850" y="1315"/>
                  </a:lnTo>
                  <a:cubicBezTo>
                    <a:pt x="815" y="1299"/>
                    <a:pt x="783" y="1332"/>
                    <a:pt x="750" y="1321"/>
                  </a:cubicBezTo>
                  <a:lnTo>
                    <a:pt x="750" y="1321"/>
                  </a:lnTo>
                  <a:cubicBezTo>
                    <a:pt x="733" y="1315"/>
                    <a:pt x="731" y="1301"/>
                    <a:pt x="710" y="1303"/>
                  </a:cubicBezTo>
                  <a:lnTo>
                    <a:pt x="710" y="1303"/>
                  </a:lnTo>
                  <a:cubicBezTo>
                    <a:pt x="696" y="1304"/>
                    <a:pt x="684" y="1318"/>
                    <a:pt x="671" y="1323"/>
                  </a:cubicBezTo>
                  <a:lnTo>
                    <a:pt x="671" y="1323"/>
                  </a:lnTo>
                  <a:cubicBezTo>
                    <a:pt x="646" y="1332"/>
                    <a:pt x="641" y="1322"/>
                    <a:pt x="616" y="1312"/>
                  </a:cubicBezTo>
                  <a:lnTo>
                    <a:pt x="616" y="1312"/>
                  </a:lnTo>
                  <a:cubicBezTo>
                    <a:pt x="592" y="1303"/>
                    <a:pt x="581" y="1309"/>
                    <a:pt x="556" y="1312"/>
                  </a:cubicBezTo>
                  <a:lnTo>
                    <a:pt x="556" y="1312"/>
                  </a:lnTo>
                  <a:cubicBezTo>
                    <a:pt x="522" y="1316"/>
                    <a:pt x="480" y="1313"/>
                    <a:pt x="447" y="1307"/>
                  </a:cubicBezTo>
                  <a:lnTo>
                    <a:pt x="447" y="1307"/>
                  </a:lnTo>
                  <a:cubicBezTo>
                    <a:pt x="429" y="1305"/>
                    <a:pt x="409" y="1301"/>
                    <a:pt x="394" y="1294"/>
                  </a:cubicBezTo>
                  <a:lnTo>
                    <a:pt x="394" y="1294"/>
                  </a:lnTo>
                  <a:cubicBezTo>
                    <a:pt x="377" y="1288"/>
                    <a:pt x="368" y="1270"/>
                    <a:pt x="354" y="1264"/>
                  </a:cubicBezTo>
                  <a:lnTo>
                    <a:pt x="354" y="1264"/>
                  </a:lnTo>
                  <a:cubicBezTo>
                    <a:pt x="328" y="1252"/>
                    <a:pt x="270" y="1276"/>
                    <a:pt x="242" y="1281"/>
                  </a:cubicBezTo>
                  <a:lnTo>
                    <a:pt x="242" y="1281"/>
                  </a:lnTo>
                  <a:cubicBezTo>
                    <a:pt x="194" y="1289"/>
                    <a:pt x="150" y="1293"/>
                    <a:pt x="106" y="1301"/>
                  </a:cubicBezTo>
                  <a:lnTo>
                    <a:pt x="106" y="1301"/>
                  </a:lnTo>
                  <a:cubicBezTo>
                    <a:pt x="107" y="1300"/>
                    <a:pt x="108" y="1298"/>
                    <a:pt x="110" y="1297"/>
                  </a:cubicBezTo>
                  <a:lnTo>
                    <a:pt x="110" y="1297"/>
                  </a:lnTo>
                  <a:cubicBezTo>
                    <a:pt x="113" y="1292"/>
                    <a:pt x="118" y="1287"/>
                    <a:pt x="122" y="1282"/>
                  </a:cubicBezTo>
                  <a:lnTo>
                    <a:pt x="122" y="1282"/>
                  </a:lnTo>
                  <a:cubicBezTo>
                    <a:pt x="123" y="1279"/>
                    <a:pt x="125" y="1276"/>
                    <a:pt x="126" y="1274"/>
                  </a:cubicBezTo>
                  <a:lnTo>
                    <a:pt x="134" y="1266"/>
                  </a:lnTo>
                  <a:lnTo>
                    <a:pt x="134" y="1266"/>
                  </a:lnTo>
                  <a:cubicBezTo>
                    <a:pt x="141" y="1256"/>
                    <a:pt x="140" y="1239"/>
                    <a:pt x="140" y="1228"/>
                  </a:cubicBezTo>
                  <a:lnTo>
                    <a:pt x="140" y="1228"/>
                  </a:lnTo>
                  <a:cubicBezTo>
                    <a:pt x="140" y="1221"/>
                    <a:pt x="139" y="1215"/>
                    <a:pt x="140" y="1210"/>
                  </a:cubicBezTo>
                  <a:lnTo>
                    <a:pt x="140" y="1210"/>
                  </a:lnTo>
                  <a:cubicBezTo>
                    <a:pt x="141" y="1203"/>
                    <a:pt x="149" y="1198"/>
                    <a:pt x="152" y="1192"/>
                  </a:cubicBezTo>
                  <a:lnTo>
                    <a:pt x="152" y="1192"/>
                  </a:lnTo>
                  <a:cubicBezTo>
                    <a:pt x="160" y="1181"/>
                    <a:pt x="161" y="1164"/>
                    <a:pt x="160" y="1152"/>
                  </a:cubicBezTo>
                  <a:lnTo>
                    <a:pt x="160" y="1152"/>
                  </a:lnTo>
                  <a:cubicBezTo>
                    <a:pt x="159" y="1137"/>
                    <a:pt x="145" y="1126"/>
                    <a:pt x="138" y="1114"/>
                  </a:cubicBezTo>
                  <a:lnTo>
                    <a:pt x="138" y="1114"/>
                  </a:lnTo>
                  <a:cubicBezTo>
                    <a:pt x="132" y="1101"/>
                    <a:pt x="123" y="1090"/>
                    <a:pt x="124" y="1076"/>
                  </a:cubicBezTo>
                  <a:lnTo>
                    <a:pt x="124" y="1076"/>
                  </a:lnTo>
                  <a:cubicBezTo>
                    <a:pt x="125" y="1062"/>
                    <a:pt x="143" y="1053"/>
                    <a:pt x="148" y="1039"/>
                  </a:cubicBezTo>
                  <a:lnTo>
                    <a:pt x="148" y="1039"/>
                  </a:lnTo>
                  <a:cubicBezTo>
                    <a:pt x="151" y="1026"/>
                    <a:pt x="144" y="1012"/>
                    <a:pt x="141" y="1000"/>
                  </a:cubicBezTo>
                  <a:lnTo>
                    <a:pt x="141" y="1000"/>
                  </a:lnTo>
                  <a:cubicBezTo>
                    <a:pt x="138" y="986"/>
                    <a:pt x="139" y="969"/>
                    <a:pt x="145" y="956"/>
                  </a:cubicBezTo>
                  <a:lnTo>
                    <a:pt x="145" y="956"/>
                  </a:lnTo>
                  <a:cubicBezTo>
                    <a:pt x="148" y="949"/>
                    <a:pt x="150" y="942"/>
                    <a:pt x="154" y="934"/>
                  </a:cubicBezTo>
                  <a:lnTo>
                    <a:pt x="154" y="934"/>
                  </a:lnTo>
                  <a:cubicBezTo>
                    <a:pt x="158" y="928"/>
                    <a:pt x="162" y="921"/>
                    <a:pt x="165" y="913"/>
                  </a:cubicBezTo>
                  <a:lnTo>
                    <a:pt x="165" y="913"/>
                  </a:lnTo>
                  <a:cubicBezTo>
                    <a:pt x="170" y="899"/>
                    <a:pt x="166" y="886"/>
                    <a:pt x="169" y="872"/>
                  </a:cubicBezTo>
                  <a:lnTo>
                    <a:pt x="169" y="872"/>
                  </a:lnTo>
                  <a:cubicBezTo>
                    <a:pt x="170" y="865"/>
                    <a:pt x="178" y="862"/>
                    <a:pt x="181" y="856"/>
                  </a:cubicBezTo>
                  <a:lnTo>
                    <a:pt x="181" y="856"/>
                  </a:lnTo>
                  <a:cubicBezTo>
                    <a:pt x="185" y="850"/>
                    <a:pt x="184" y="842"/>
                    <a:pt x="182" y="835"/>
                  </a:cubicBezTo>
                  <a:lnTo>
                    <a:pt x="182" y="835"/>
                  </a:lnTo>
                  <a:cubicBezTo>
                    <a:pt x="180" y="820"/>
                    <a:pt x="172" y="808"/>
                    <a:pt x="166" y="796"/>
                  </a:cubicBezTo>
                  <a:lnTo>
                    <a:pt x="166" y="796"/>
                  </a:lnTo>
                  <a:cubicBezTo>
                    <a:pt x="164" y="789"/>
                    <a:pt x="160" y="782"/>
                    <a:pt x="159" y="776"/>
                  </a:cubicBezTo>
                  <a:lnTo>
                    <a:pt x="159" y="776"/>
                  </a:lnTo>
                  <a:cubicBezTo>
                    <a:pt x="158" y="768"/>
                    <a:pt x="159" y="762"/>
                    <a:pt x="160" y="754"/>
                  </a:cubicBezTo>
                  <a:lnTo>
                    <a:pt x="160" y="754"/>
                  </a:lnTo>
                  <a:cubicBezTo>
                    <a:pt x="162" y="734"/>
                    <a:pt x="171" y="713"/>
                    <a:pt x="166" y="692"/>
                  </a:cubicBezTo>
                  <a:lnTo>
                    <a:pt x="166" y="692"/>
                  </a:lnTo>
                  <a:cubicBezTo>
                    <a:pt x="164" y="678"/>
                    <a:pt x="156" y="665"/>
                    <a:pt x="149" y="653"/>
                  </a:cubicBezTo>
                  <a:lnTo>
                    <a:pt x="149" y="653"/>
                  </a:lnTo>
                  <a:cubicBezTo>
                    <a:pt x="141" y="640"/>
                    <a:pt x="130" y="632"/>
                    <a:pt x="123" y="620"/>
                  </a:cubicBezTo>
                  <a:lnTo>
                    <a:pt x="123" y="620"/>
                  </a:lnTo>
                  <a:cubicBezTo>
                    <a:pt x="119" y="614"/>
                    <a:pt x="115" y="606"/>
                    <a:pt x="112" y="600"/>
                  </a:cubicBezTo>
                  <a:lnTo>
                    <a:pt x="112" y="600"/>
                  </a:lnTo>
                  <a:cubicBezTo>
                    <a:pt x="108" y="595"/>
                    <a:pt x="103" y="590"/>
                    <a:pt x="100" y="584"/>
                  </a:cubicBezTo>
                  <a:lnTo>
                    <a:pt x="100" y="584"/>
                  </a:lnTo>
                  <a:cubicBezTo>
                    <a:pt x="93" y="574"/>
                    <a:pt x="91" y="563"/>
                    <a:pt x="87" y="552"/>
                  </a:cubicBezTo>
                  <a:lnTo>
                    <a:pt x="87" y="552"/>
                  </a:lnTo>
                  <a:cubicBezTo>
                    <a:pt x="84" y="542"/>
                    <a:pt x="87" y="528"/>
                    <a:pt x="81" y="521"/>
                  </a:cubicBezTo>
                  <a:lnTo>
                    <a:pt x="81" y="521"/>
                  </a:lnTo>
                  <a:cubicBezTo>
                    <a:pt x="69" y="506"/>
                    <a:pt x="61" y="503"/>
                    <a:pt x="59" y="482"/>
                  </a:cubicBezTo>
                  <a:lnTo>
                    <a:pt x="59" y="482"/>
                  </a:lnTo>
                  <a:cubicBezTo>
                    <a:pt x="57" y="464"/>
                    <a:pt x="53" y="466"/>
                    <a:pt x="41" y="455"/>
                  </a:cubicBezTo>
                  <a:lnTo>
                    <a:pt x="41" y="455"/>
                  </a:lnTo>
                  <a:cubicBezTo>
                    <a:pt x="27" y="441"/>
                    <a:pt x="10" y="414"/>
                    <a:pt x="11" y="394"/>
                  </a:cubicBezTo>
                  <a:lnTo>
                    <a:pt x="0" y="38"/>
                  </a:lnTo>
                  <a:lnTo>
                    <a:pt x="933" y="0"/>
                  </a:lnTo>
                  <a:lnTo>
                    <a:pt x="933" y="0"/>
                  </a:lnTo>
                  <a:cubicBezTo>
                    <a:pt x="935" y="10"/>
                    <a:pt x="939" y="23"/>
                    <a:pt x="943" y="26"/>
                  </a:cubicBezTo>
                  <a:lnTo>
                    <a:pt x="943" y="26"/>
                  </a:lnTo>
                  <a:cubicBezTo>
                    <a:pt x="952" y="32"/>
                    <a:pt x="973" y="13"/>
                    <a:pt x="975" y="35"/>
                  </a:cubicBezTo>
                  <a:lnTo>
                    <a:pt x="975" y="35"/>
                  </a:lnTo>
                  <a:cubicBezTo>
                    <a:pt x="976" y="47"/>
                    <a:pt x="951" y="62"/>
                    <a:pt x="948" y="72"/>
                  </a:cubicBezTo>
                  <a:lnTo>
                    <a:pt x="948" y="72"/>
                  </a:lnTo>
                  <a:cubicBezTo>
                    <a:pt x="943" y="85"/>
                    <a:pt x="946" y="139"/>
                    <a:pt x="953" y="151"/>
                  </a:cubicBezTo>
                  <a:lnTo>
                    <a:pt x="953" y="151"/>
                  </a:lnTo>
                  <a:cubicBezTo>
                    <a:pt x="969" y="175"/>
                    <a:pt x="994" y="143"/>
                    <a:pt x="1011" y="156"/>
                  </a:cubicBezTo>
                  <a:lnTo>
                    <a:pt x="1011" y="156"/>
                  </a:lnTo>
                  <a:cubicBezTo>
                    <a:pt x="1025" y="167"/>
                    <a:pt x="1001" y="203"/>
                    <a:pt x="997" y="213"/>
                  </a:cubicBezTo>
                  <a:lnTo>
                    <a:pt x="997" y="213"/>
                  </a:lnTo>
                  <a:cubicBezTo>
                    <a:pt x="993" y="222"/>
                    <a:pt x="988" y="233"/>
                    <a:pt x="990" y="243"/>
                  </a:cubicBezTo>
                  <a:lnTo>
                    <a:pt x="990" y="243"/>
                  </a:lnTo>
                  <a:cubicBezTo>
                    <a:pt x="992" y="258"/>
                    <a:pt x="1001" y="256"/>
                    <a:pt x="1004" y="266"/>
                  </a:cubicBezTo>
                  <a:lnTo>
                    <a:pt x="1004" y="266"/>
                  </a:lnTo>
                  <a:cubicBezTo>
                    <a:pt x="1011" y="283"/>
                    <a:pt x="1004" y="298"/>
                    <a:pt x="992" y="314"/>
                  </a:cubicBezTo>
                  <a:lnTo>
                    <a:pt x="992" y="314"/>
                  </a:lnTo>
                  <a:cubicBezTo>
                    <a:pt x="986" y="322"/>
                    <a:pt x="976" y="326"/>
                    <a:pt x="972" y="334"/>
                  </a:cubicBezTo>
                  <a:lnTo>
                    <a:pt x="972" y="334"/>
                  </a:lnTo>
                  <a:cubicBezTo>
                    <a:pt x="965" y="348"/>
                    <a:pt x="972" y="353"/>
                    <a:pt x="972" y="364"/>
                  </a:cubicBezTo>
                  <a:lnTo>
                    <a:pt x="972" y="364"/>
                  </a:lnTo>
                  <a:cubicBezTo>
                    <a:pt x="971" y="390"/>
                    <a:pt x="962" y="384"/>
                    <a:pt x="943" y="397"/>
                  </a:cubicBezTo>
                  <a:lnTo>
                    <a:pt x="943" y="397"/>
                  </a:lnTo>
                  <a:cubicBezTo>
                    <a:pt x="922" y="410"/>
                    <a:pt x="932" y="430"/>
                    <a:pt x="918" y="443"/>
                  </a:cubicBezTo>
                  <a:lnTo>
                    <a:pt x="918" y="443"/>
                  </a:lnTo>
                  <a:cubicBezTo>
                    <a:pt x="905" y="455"/>
                    <a:pt x="884" y="447"/>
                    <a:pt x="881" y="471"/>
                  </a:cubicBezTo>
                  <a:lnTo>
                    <a:pt x="881" y="471"/>
                  </a:lnTo>
                  <a:cubicBezTo>
                    <a:pt x="880" y="476"/>
                    <a:pt x="880" y="485"/>
                    <a:pt x="881" y="491"/>
                  </a:cubicBezTo>
                  <a:lnTo>
                    <a:pt x="881" y="491"/>
                  </a:lnTo>
                  <a:cubicBezTo>
                    <a:pt x="906" y="486"/>
                    <a:pt x="902" y="500"/>
                    <a:pt x="891" y="511"/>
                  </a:cubicBezTo>
                  <a:lnTo>
                    <a:pt x="891" y="511"/>
                  </a:lnTo>
                  <a:cubicBezTo>
                    <a:pt x="880" y="522"/>
                    <a:pt x="851" y="529"/>
                    <a:pt x="854" y="550"/>
                  </a:cubicBezTo>
                  <a:lnTo>
                    <a:pt x="854" y="550"/>
                  </a:lnTo>
                  <a:cubicBezTo>
                    <a:pt x="856" y="567"/>
                    <a:pt x="881" y="561"/>
                    <a:pt x="867" y="581"/>
                  </a:cubicBezTo>
                  <a:lnTo>
                    <a:pt x="867" y="581"/>
                  </a:lnTo>
                  <a:cubicBezTo>
                    <a:pt x="852" y="599"/>
                    <a:pt x="829" y="590"/>
                    <a:pt x="844" y="621"/>
                  </a:cubicBezTo>
                  <a:lnTo>
                    <a:pt x="844" y="621"/>
                  </a:lnTo>
                  <a:cubicBezTo>
                    <a:pt x="852" y="638"/>
                    <a:pt x="869" y="639"/>
                    <a:pt x="848" y="658"/>
                  </a:cubicBezTo>
                  <a:lnTo>
                    <a:pt x="848" y="658"/>
                  </a:lnTo>
                  <a:cubicBezTo>
                    <a:pt x="823" y="684"/>
                    <a:pt x="810" y="682"/>
                    <a:pt x="819" y="718"/>
                  </a:cubicBezTo>
                  <a:lnTo>
                    <a:pt x="819" y="718"/>
                  </a:lnTo>
                  <a:cubicBezTo>
                    <a:pt x="825" y="745"/>
                    <a:pt x="828" y="770"/>
                    <a:pt x="829" y="798"/>
                  </a:cubicBezTo>
                  <a:lnTo>
                    <a:pt x="829" y="798"/>
                  </a:lnTo>
                  <a:cubicBezTo>
                    <a:pt x="847" y="797"/>
                    <a:pt x="878" y="799"/>
                    <a:pt x="893" y="793"/>
                  </a:cubicBezTo>
                  <a:lnTo>
                    <a:pt x="893" y="793"/>
                  </a:lnTo>
                  <a:cubicBezTo>
                    <a:pt x="966" y="788"/>
                    <a:pt x="1039" y="784"/>
                    <a:pt x="1112" y="779"/>
                  </a:cubicBezTo>
                  <a:lnTo>
                    <a:pt x="1112" y="779"/>
                  </a:lnTo>
                  <a:cubicBezTo>
                    <a:pt x="1168" y="775"/>
                    <a:pt x="1225" y="771"/>
                    <a:pt x="1282" y="767"/>
                  </a:cubicBezTo>
                  <a:lnTo>
                    <a:pt x="1282" y="767"/>
                  </a:lnTo>
                  <a:cubicBezTo>
                    <a:pt x="1317" y="766"/>
                    <a:pt x="1369" y="752"/>
                    <a:pt x="1403" y="760"/>
                  </a:cubicBezTo>
                  <a:lnTo>
                    <a:pt x="1403" y="760"/>
                  </a:lnTo>
                  <a:cubicBezTo>
                    <a:pt x="1441" y="768"/>
                    <a:pt x="1413" y="813"/>
                    <a:pt x="1400" y="839"/>
                  </a:cubicBezTo>
                  <a:lnTo>
                    <a:pt x="1400" y="839"/>
                  </a:lnTo>
                  <a:cubicBezTo>
                    <a:pt x="1393" y="853"/>
                    <a:pt x="1385" y="876"/>
                    <a:pt x="1391" y="892"/>
                  </a:cubicBezTo>
                  <a:lnTo>
                    <a:pt x="1391" y="892"/>
                  </a:lnTo>
                  <a:cubicBezTo>
                    <a:pt x="1396" y="905"/>
                    <a:pt x="1408" y="913"/>
                    <a:pt x="1413" y="927"/>
                  </a:cubicBezTo>
                  <a:lnTo>
                    <a:pt x="1413" y="927"/>
                  </a:lnTo>
                  <a:cubicBezTo>
                    <a:pt x="1420" y="943"/>
                    <a:pt x="1418" y="949"/>
                    <a:pt x="1434" y="960"/>
                  </a:cubicBezTo>
                  <a:lnTo>
                    <a:pt x="1434" y="960"/>
                  </a:lnTo>
                  <a:cubicBezTo>
                    <a:pt x="1446" y="970"/>
                    <a:pt x="1461" y="976"/>
                    <a:pt x="1472" y="987"/>
                  </a:cubicBezTo>
                  <a:lnTo>
                    <a:pt x="1472" y="987"/>
                  </a:lnTo>
                  <a:cubicBezTo>
                    <a:pt x="1487" y="1000"/>
                    <a:pt x="1496" y="1020"/>
                    <a:pt x="1499" y="1040"/>
                  </a:cubicBezTo>
                  <a:lnTo>
                    <a:pt x="1499" y="1040"/>
                  </a:lnTo>
                  <a:cubicBezTo>
                    <a:pt x="1500" y="1048"/>
                    <a:pt x="1497" y="1063"/>
                    <a:pt x="1501" y="1070"/>
                  </a:cubicBezTo>
                  <a:lnTo>
                    <a:pt x="1501" y="1070"/>
                  </a:lnTo>
                  <a:cubicBezTo>
                    <a:pt x="1505" y="1077"/>
                    <a:pt x="1521" y="1077"/>
                    <a:pt x="1529" y="1080"/>
                  </a:cubicBezTo>
                  <a:lnTo>
                    <a:pt x="1529" y="1080"/>
                  </a:lnTo>
                  <a:cubicBezTo>
                    <a:pt x="1540" y="1085"/>
                    <a:pt x="1564" y="1101"/>
                    <a:pt x="1570" y="1111"/>
                  </a:cubicBezTo>
                  <a:lnTo>
                    <a:pt x="1570" y="1111"/>
                  </a:lnTo>
                  <a:cubicBezTo>
                    <a:pt x="1567" y="1125"/>
                    <a:pt x="1558" y="1138"/>
                    <a:pt x="1549" y="1147"/>
                  </a:cubicBezTo>
                  <a:lnTo>
                    <a:pt x="1549" y="1147"/>
                  </a:lnTo>
                  <a:cubicBezTo>
                    <a:pt x="1564" y="1167"/>
                    <a:pt x="1604" y="1160"/>
                    <a:pt x="1616" y="1177"/>
                  </a:cubicBezTo>
                  <a:lnTo>
                    <a:pt x="1616" y="1177"/>
                  </a:lnTo>
                  <a:cubicBezTo>
                    <a:pt x="1634" y="1201"/>
                    <a:pt x="1591" y="1223"/>
                    <a:pt x="1575" y="1235"/>
                  </a:cubicBezTo>
                  <a:lnTo>
                    <a:pt x="1575" y="1235"/>
                  </a:lnTo>
                  <a:cubicBezTo>
                    <a:pt x="1552" y="1254"/>
                    <a:pt x="1550" y="1271"/>
                    <a:pt x="1536" y="1294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D1C3B475-6DE0-5D40-8680-70CDC4732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0246" y="3202897"/>
              <a:ext cx="2047894" cy="1278854"/>
            </a:xfrm>
            <a:custGeom>
              <a:avLst/>
              <a:gdLst>
                <a:gd name="T0" fmla="*/ 3133 w 3134"/>
                <a:gd name="T1" fmla="*/ 392 h 1960"/>
                <a:gd name="T2" fmla="*/ 3049 w 3134"/>
                <a:gd name="T3" fmla="*/ 1588 h 1960"/>
                <a:gd name="T4" fmla="*/ 3023 w 3134"/>
                <a:gd name="T5" fmla="*/ 1959 h 1960"/>
                <a:gd name="T6" fmla="*/ 1103 w 3134"/>
                <a:gd name="T7" fmla="*/ 1763 h 1960"/>
                <a:gd name="T8" fmla="*/ 1082 w 3134"/>
                <a:gd name="T9" fmla="*/ 1904 h 1960"/>
                <a:gd name="T10" fmla="*/ 1082 w 3134"/>
                <a:gd name="T11" fmla="*/ 1904 h 1960"/>
                <a:gd name="T12" fmla="*/ 985 w 3134"/>
                <a:gd name="T13" fmla="*/ 1886 h 1960"/>
                <a:gd name="T14" fmla="*/ 985 w 3134"/>
                <a:gd name="T15" fmla="*/ 1886 h 1960"/>
                <a:gd name="T16" fmla="*/ 892 w 3134"/>
                <a:gd name="T17" fmla="*/ 1897 h 1960"/>
                <a:gd name="T18" fmla="*/ 892 w 3134"/>
                <a:gd name="T19" fmla="*/ 1897 h 1960"/>
                <a:gd name="T20" fmla="*/ 718 w 3134"/>
                <a:gd name="T21" fmla="*/ 1900 h 1960"/>
                <a:gd name="T22" fmla="*/ 718 w 3134"/>
                <a:gd name="T23" fmla="*/ 1900 h 1960"/>
                <a:gd name="T24" fmla="*/ 573 w 3134"/>
                <a:gd name="T25" fmla="*/ 1861 h 1960"/>
                <a:gd name="T26" fmla="*/ 573 w 3134"/>
                <a:gd name="T27" fmla="*/ 1861 h 1960"/>
                <a:gd name="T28" fmla="*/ 518 w 3134"/>
                <a:gd name="T29" fmla="*/ 1789 h 1960"/>
                <a:gd name="T30" fmla="*/ 518 w 3134"/>
                <a:gd name="T31" fmla="*/ 1789 h 1960"/>
                <a:gd name="T32" fmla="*/ 458 w 3134"/>
                <a:gd name="T33" fmla="*/ 1744 h 1960"/>
                <a:gd name="T34" fmla="*/ 458 w 3134"/>
                <a:gd name="T35" fmla="*/ 1744 h 1960"/>
                <a:gd name="T36" fmla="*/ 440 w 3134"/>
                <a:gd name="T37" fmla="*/ 1642 h 1960"/>
                <a:gd name="T38" fmla="*/ 440 w 3134"/>
                <a:gd name="T39" fmla="*/ 1642 h 1960"/>
                <a:gd name="T40" fmla="*/ 426 w 3134"/>
                <a:gd name="T41" fmla="*/ 1536 h 1960"/>
                <a:gd name="T42" fmla="*/ 426 w 3134"/>
                <a:gd name="T43" fmla="*/ 1536 h 1960"/>
                <a:gd name="T44" fmla="*/ 414 w 3134"/>
                <a:gd name="T45" fmla="*/ 1458 h 1960"/>
                <a:gd name="T46" fmla="*/ 414 w 3134"/>
                <a:gd name="T47" fmla="*/ 1458 h 1960"/>
                <a:gd name="T48" fmla="*/ 323 w 3134"/>
                <a:gd name="T49" fmla="*/ 1394 h 1960"/>
                <a:gd name="T50" fmla="*/ 323 w 3134"/>
                <a:gd name="T51" fmla="*/ 1394 h 1960"/>
                <a:gd name="T52" fmla="*/ 261 w 3134"/>
                <a:gd name="T53" fmla="*/ 1407 h 1960"/>
                <a:gd name="T54" fmla="*/ 261 w 3134"/>
                <a:gd name="T55" fmla="*/ 1407 h 1960"/>
                <a:gd name="T56" fmla="*/ 201 w 3134"/>
                <a:gd name="T57" fmla="*/ 1352 h 1960"/>
                <a:gd name="T58" fmla="*/ 201 w 3134"/>
                <a:gd name="T59" fmla="*/ 1352 h 1960"/>
                <a:gd name="T60" fmla="*/ 208 w 3134"/>
                <a:gd name="T61" fmla="*/ 1209 h 1960"/>
                <a:gd name="T62" fmla="*/ 208 w 3134"/>
                <a:gd name="T63" fmla="*/ 1209 h 1960"/>
                <a:gd name="T64" fmla="*/ 264 w 3134"/>
                <a:gd name="T65" fmla="*/ 1160 h 1960"/>
                <a:gd name="T66" fmla="*/ 264 w 3134"/>
                <a:gd name="T67" fmla="*/ 1160 h 1960"/>
                <a:gd name="T68" fmla="*/ 269 w 3134"/>
                <a:gd name="T69" fmla="*/ 1076 h 1960"/>
                <a:gd name="T70" fmla="*/ 269 w 3134"/>
                <a:gd name="T71" fmla="*/ 1076 h 1960"/>
                <a:gd name="T72" fmla="*/ 287 w 3134"/>
                <a:gd name="T73" fmla="*/ 1001 h 1960"/>
                <a:gd name="T74" fmla="*/ 287 w 3134"/>
                <a:gd name="T75" fmla="*/ 1001 h 1960"/>
                <a:gd name="T76" fmla="*/ 149 w 3134"/>
                <a:gd name="T77" fmla="*/ 928 h 1960"/>
                <a:gd name="T78" fmla="*/ 149 w 3134"/>
                <a:gd name="T79" fmla="*/ 928 h 1960"/>
                <a:gd name="T80" fmla="*/ 61 w 3134"/>
                <a:gd name="T81" fmla="*/ 801 h 1960"/>
                <a:gd name="T82" fmla="*/ 61 w 3134"/>
                <a:gd name="T83" fmla="*/ 801 h 1960"/>
                <a:gd name="T84" fmla="*/ 16 w 3134"/>
                <a:gd name="T85" fmla="*/ 645 h 1960"/>
                <a:gd name="T86" fmla="*/ 16 w 3134"/>
                <a:gd name="T87" fmla="*/ 645 h 1960"/>
                <a:gd name="T88" fmla="*/ 50 w 3134"/>
                <a:gd name="T89" fmla="*/ 582 h 1960"/>
                <a:gd name="T90" fmla="*/ 50 w 3134"/>
                <a:gd name="T91" fmla="*/ 582 h 1960"/>
                <a:gd name="T92" fmla="*/ 46 w 3134"/>
                <a:gd name="T93" fmla="*/ 519 h 1960"/>
                <a:gd name="T94" fmla="*/ 46 w 3134"/>
                <a:gd name="T95" fmla="*/ 519 h 1960"/>
                <a:gd name="T96" fmla="*/ 42 w 3134"/>
                <a:gd name="T97" fmla="*/ 474 h 1960"/>
                <a:gd name="T98" fmla="*/ 42 w 3134"/>
                <a:gd name="T99" fmla="*/ 474 h 1960"/>
                <a:gd name="T100" fmla="*/ 17 w 3134"/>
                <a:gd name="T101" fmla="*/ 451 h 1960"/>
                <a:gd name="T102" fmla="*/ 17 w 3134"/>
                <a:gd name="T103" fmla="*/ 451 h 1960"/>
                <a:gd name="T104" fmla="*/ 34 w 3134"/>
                <a:gd name="T105" fmla="*/ 310 h 1960"/>
                <a:gd name="T106" fmla="*/ 34 w 3134"/>
                <a:gd name="T107" fmla="*/ 310 h 1960"/>
                <a:gd name="T108" fmla="*/ 60 w 3134"/>
                <a:gd name="T109" fmla="*/ 178 h 1960"/>
                <a:gd name="T110" fmla="*/ 60 w 3134"/>
                <a:gd name="T111" fmla="*/ 178 h 1960"/>
                <a:gd name="T112" fmla="*/ 94 w 3134"/>
                <a:gd name="T113" fmla="*/ 0 h 1960"/>
                <a:gd name="T114" fmla="*/ 94 w 3134"/>
                <a:gd name="T115" fmla="*/ 0 h 1960"/>
                <a:gd name="T116" fmla="*/ 3133 w 3134"/>
                <a:gd name="T117" fmla="*/ 392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34" h="1960">
                  <a:moveTo>
                    <a:pt x="3133" y="392"/>
                  </a:moveTo>
                  <a:lnTo>
                    <a:pt x="3049" y="1588"/>
                  </a:lnTo>
                  <a:lnTo>
                    <a:pt x="3023" y="1959"/>
                  </a:lnTo>
                  <a:lnTo>
                    <a:pt x="1103" y="1763"/>
                  </a:lnTo>
                  <a:lnTo>
                    <a:pt x="1082" y="1904"/>
                  </a:lnTo>
                  <a:lnTo>
                    <a:pt x="1082" y="1904"/>
                  </a:lnTo>
                  <a:cubicBezTo>
                    <a:pt x="1063" y="1901"/>
                    <a:pt x="1002" y="1889"/>
                    <a:pt x="985" y="1886"/>
                  </a:cubicBezTo>
                  <a:lnTo>
                    <a:pt x="985" y="1886"/>
                  </a:lnTo>
                  <a:cubicBezTo>
                    <a:pt x="946" y="1882"/>
                    <a:pt x="926" y="1885"/>
                    <a:pt x="892" y="1897"/>
                  </a:cubicBezTo>
                  <a:lnTo>
                    <a:pt x="892" y="1897"/>
                  </a:lnTo>
                  <a:cubicBezTo>
                    <a:pt x="834" y="1919"/>
                    <a:pt x="778" y="1894"/>
                    <a:pt x="718" y="1900"/>
                  </a:cubicBezTo>
                  <a:lnTo>
                    <a:pt x="718" y="1900"/>
                  </a:lnTo>
                  <a:cubicBezTo>
                    <a:pt x="653" y="1906"/>
                    <a:pt x="625" y="1903"/>
                    <a:pt x="573" y="1861"/>
                  </a:cubicBezTo>
                  <a:lnTo>
                    <a:pt x="573" y="1861"/>
                  </a:lnTo>
                  <a:cubicBezTo>
                    <a:pt x="547" y="1841"/>
                    <a:pt x="537" y="1814"/>
                    <a:pt x="518" y="1789"/>
                  </a:cubicBezTo>
                  <a:lnTo>
                    <a:pt x="518" y="1789"/>
                  </a:lnTo>
                  <a:cubicBezTo>
                    <a:pt x="499" y="1764"/>
                    <a:pt x="484" y="1759"/>
                    <a:pt x="458" y="1744"/>
                  </a:cubicBezTo>
                  <a:lnTo>
                    <a:pt x="458" y="1744"/>
                  </a:lnTo>
                  <a:cubicBezTo>
                    <a:pt x="416" y="1719"/>
                    <a:pt x="434" y="1680"/>
                    <a:pt x="440" y="1642"/>
                  </a:cubicBezTo>
                  <a:lnTo>
                    <a:pt x="440" y="1642"/>
                  </a:lnTo>
                  <a:cubicBezTo>
                    <a:pt x="446" y="1603"/>
                    <a:pt x="440" y="1572"/>
                    <a:pt x="426" y="1536"/>
                  </a:cubicBezTo>
                  <a:lnTo>
                    <a:pt x="426" y="1536"/>
                  </a:lnTo>
                  <a:cubicBezTo>
                    <a:pt x="415" y="1508"/>
                    <a:pt x="416" y="1489"/>
                    <a:pt x="414" y="1458"/>
                  </a:cubicBezTo>
                  <a:lnTo>
                    <a:pt x="414" y="1458"/>
                  </a:lnTo>
                  <a:cubicBezTo>
                    <a:pt x="410" y="1396"/>
                    <a:pt x="383" y="1344"/>
                    <a:pt x="323" y="1394"/>
                  </a:cubicBezTo>
                  <a:lnTo>
                    <a:pt x="323" y="1394"/>
                  </a:lnTo>
                  <a:cubicBezTo>
                    <a:pt x="296" y="1418"/>
                    <a:pt x="293" y="1427"/>
                    <a:pt x="261" y="1407"/>
                  </a:cubicBezTo>
                  <a:lnTo>
                    <a:pt x="261" y="1407"/>
                  </a:lnTo>
                  <a:cubicBezTo>
                    <a:pt x="239" y="1392"/>
                    <a:pt x="220" y="1371"/>
                    <a:pt x="201" y="1352"/>
                  </a:cubicBezTo>
                  <a:lnTo>
                    <a:pt x="201" y="1352"/>
                  </a:lnTo>
                  <a:cubicBezTo>
                    <a:pt x="160" y="1310"/>
                    <a:pt x="160" y="1247"/>
                    <a:pt x="208" y="1209"/>
                  </a:cubicBezTo>
                  <a:lnTo>
                    <a:pt x="208" y="1209"/>
                  </a:lnTo>
                  <a:cubicBezTo>
                    <a:pt x="228" y="1193"/>
                    <a:pt x="251" y="1185"/>
                    <a:pt x="264" y="1160"/>
                  </a:cubicBezTo>
                  <a:lnTo>
                    <a:pt x="264" y="1160"/>
                  </a:lnTo>
                  <a:cubicBezTo>
                    <a:pt x="279" y="1132"/>
                    <a:pt x="267" y="1107"/>
                    <a:pt x="269" y="1076"/>
                  </a:cubicBezTo>
                  <a:lnTo>
                    <a:pt x="269" y="1076"/>
                  </a:lnTo>
                  <a:cubicBezTo>
                    <a:pt x="271" y="1050"/>
                    <a:pt x="290" y="1029"/>
                    <a:pt x="287" y="1001"/>
                  </a:cubicBezTo>
                  <a:lnTo>
                    <a:pt x="287" y="1001"/>
                  </a:lnTo>
                  <a:cubicBezTo>
                    <a:pt x="282" y="950"/>
                    <a:pt x="184" y="957"/>
                    <a:pt x="149" y="928"/>
                  </a:cubicBezTo>
                  <a:lnTo>
                    <a:pt x="149" y="928"/>
                  </a:lnTo>
                  <a:cubicBezTo>
                    <a:pt x="107" y="894"/>
                    <a:pt x="82" y="849"/>
                    <a:pt x="61" y="801"/>
                  </a:cubicBezTo>
                  <a:lnTo>
                    <a:pt x="61" y="801"/>
                  </a:lnTo>
                  <a:cubicBezTo>
                    <a:pt x="39" y="748"/>
                    <a:pt x="13" y="705"/>
                    <a:pt x="16" y="645"/>
                  </a:cubicBezTo>
                  <a:lnTo>
                    <a:pt x="16" y="645"/>
                  </a:lnTo>
                  <a:cubicBezTo>
                    <a:pt x="18" y="610"/>
                    <a:pt x="33" y="610"/>
                    <a:pt x="50" y="582"/>
                  </a:cubicBezTo>
                  <a:lnTo>
                    <a:pt x="50" y="582"/>
                  </a:lnTo>
                  <a:cubicBezTo>
                    <a:pt x="71" y="550"/>
                    <a:pt x="56" y="550"/>
                    <a:pt x="46" y="519"/>
                  </a:cubicBezTo>
                  <a:lnTo>
                    <a:pt x="46" y="519"/>
                  </a:lnTo>
                  <a:cubicBezTo>
                    <a:pt x="42" y="506"/>
                    <a:pt x="48" y="486"/>
                    <a:pt x="42" y="474"/>
                  </a:cubicBezTo>
                  <a:lnTo>
                    <a:pt x="42" y="474"/>
                  </a:lnTo>
                  <a:cubicBezTo>
                    <a:pt x="38" y="462"/>
                    <a:pt x="20" y="457"/>
                    <a:pt x="17" y="451"/>
                  </a:cubicBezTo>
                  <a:lnTo>
                    <a:pt x="17" y="451"/>
                  </a:lnTo>
                  <a:cubicBezTo>
                    <a:pt x="0" y="417"/>
                    <a:pt x="27" y="347"/>
                    <a:pt x="34" y="310"/>
                  </a:cubicBezTo>
                  <a:lnTo>
                    <a:pt x="34" y="310"/>
                  </a:lnTo>
                  <a:cubicBezTo>
                    <a:pt x="43" y="266"/>
                    <a:pt x="51" y="222"/>
                    <a:pt x="60" y="178"/>
                  </a:cubicBezTo>
                  <a:lnTo>
                    <a:pt x="60" y="178"/>
                  </a:lnTo>
                  <a:cubicBezTo>
                    <a:pt x="71" y="119"/>
                    <a:pt x="82" y="59"/>
                    <a:pt x="94" y="0"/>
                  </a:cubicBezTo>
                  <a:lnTo>
                    <a:pt x="94" y="0"/>
                  </a:lnTo>
                  <a:cubicBezTo>
                    <a:pt x="900" y="152"/>
                    <a:pt x="1942" y="308"/>
                    <a:pt x="3133" y="392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083FDC7A-D9BC-8A40-B50C-BBFC585A8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25838" y="5400569"/>
              <a:ext cx="792082" cy="944739"/>
            </a:xfrm>
            <a:custGeom>
              <a:avLst/>
              <a:gdLst>
                <a:gd name="T0" fmla="*/ 1192 w 1214"/>
                <a:gd name="T1" fmla="*/ 407 h 1448"/>
                <a:gd name="T2" fmla="*/ 1190 w 1214"/>
                <a:gd name="T3" fmla="*/ 449 h 1448"/>
                <a:gd name="T4" fmla="*/ 1176 w 1214"/>
                <a:gd name="T5" fmla="*/ 491 h 1448"/>
                <a:gd name="T6" fmla="*/ 1169 w 1214"/>
                <a:gd name="T7" fmla="*/ 512 h 1448"/>
                <a:gd name="T8" fmla="*/ 1140 w 1214"/>
                <a:gd name="T9" fmla="*/ 553 h 1448"/>
                <a:gd name="T10" fmla="*/ 1127 w 1214"/>
                <a:gd name="T11" fmla="*/ 606 h 1448"/>
                <a:gd name="T12" fmla="*/ 1117 w 1214"/>
                <a:gd name="T13" fmla="*/ 627 h 1448"/>
                <a:gd name="T14" fmla="*/ 1097 w 1214"/>
                <a:gd name="T15" fmla="*/ 634 h 1448"/>
                <a:gd name="T16" fmla="*/ 1087 w 1214"/>
                <a:gd name="T17" fmla="*/ 640 h 1448"/>
                <a:gd name="T18" fmla="*/ 1077 w 1214"/>
                <a:gd name="T19" fmla="*/ 656 h 1448"/>
                <a:gd name="T20" fmla="*/ 1067 w 1214"/>
                <a:gd name="T21" fmla="*/ 682 h 1448"/>
                <a:gd name="T22" fmla="*/ 1032 w 1214"/>
                <a:gd name="T23" fmla="*/ 751 h 1448"/>
                <a:gd name="T24" fmla="*/ 997 w 1214"/>
                <a:gd name="T25" fmla="*/ 801 h 1448"/>
                <a:gd name="T26" fmla="*/ 986 w 1214"/>
                <a:gd name="T27" fmla="*/ 811 h 1448"/>
                <a:gd name="T28" fmla="*/ 979 w 1214"/>
                <a:gd name="T29" fmla="*/ 812 h 1448"/>
                <a:gd name="T30" fmla="*/ 940 w 1214"/>
                <a:gd name="T31" fmla="*/ 801 h 1448"/>
                <a:gd name="T32" fmla="*/ 910 w 1214"/>
                <a:gd name="T33" fmla="*/ 808 h 1448"/>
                <a:gd name="T34" fmla="*/ 901 w 1214"/>
                <a:gd name="T35" fmla="*/ 811 h 1448"/>
                <a:gd name="T36" fmla="*/ 889 w 1214"/>
                <a:gd name="T37" fmla="*/ 822 h 1448"/>
                <a:gd name="T38" fmla="*/ 853 w 1214"/>
                <a:gd name="T39" fmla="*/ 924 h 1448"/>
                <a:gd name="T40" fmla="*/ 835 w 1214"/>
                <a:gd name="T41" fmla="*/ 956 h 1448"/>
                <a:gd name="T42" fmla="*/ 834 w 1214"/>
                <a:gd name="T43" fmla="*/ 963 h 1448"/>
                <a:gd name="T44" fmla="*/ 826 w 1214"/>
                <a:gd name="T45" fmla="*/ 1009 h 1448"/>
                <a:gd name="T46" fmla="*/ 813 w 1214"/>
                <a:gd name="T47" fmla="*/ 1023 h 1448"/>
                <a:gd name="T48" fmla="*/ 798 w 1214"/>
                <a:gd name="T49" fmla="*/ 1029 h 1448"/>
                <a:gd name="T50" fmla="*/ 788 w 1214"/>
                <a:gd name="T51" fmla="*/ 1033 h 1448"/>
                <a:gd name="T52" fmla="*/ 773 w 1214"/>
                <a:gd name="T53" fmla="*/ 1058 h 1448"/>
                <a:gd name="T54" fmla="*/ 747 w 1214"/>
                <a:gd name="T55" fmla="*/ 1147 h 1448"/>
                <a:gd name="T56" fmla="*/ 704 w 1214"/>
                <a:gd name="T57" fmla="*/ 1237 h 1448"/>
                <a:gd name="T58" fmla="*/ 694 w 1214"/>
                <a:gd name="T59" fmla="*/ 1252 h 1448"/>
                <a:gd name="T60" fmla="*/ 674 w 1214"/>
                <a:gd name="T61" fmla="*/ 1261 h 1448"/>
                <a:gd name="T62" fmla="*/ 643 w 1214"/>
                <a:gd name="T63" fmla="*/ 1300 h 1448"/>
                <a:gd name="T64" fmla="*/ 626 w 1214"/>
                <a:gd name="T65" fmla="*/ 1315 h 1448"/>
                <a:gd name="T66" fmla="*/ 599 w 1214"/>
                <a:gd name="T67" fmla="*/ 1326 h 1448"/>
                <a:gd name="T68" fmla="*/ 573 w 1214"/>
                <a:gd name="T69" fmla="*/ 1338 h 1448"/>
                <a:gd name="T70" fmla="*/ 540 w 1214"/>
                <a:gd name="T71" fmla="*/ 1365 h 1448"/>
                <a:gd name="T72" fmla="*/ 526 w 1214"/>
                <a:gd name="T73" fmla="*/ 1375 h 1448"/>
                <a:gd name="T74" fmla="*/ 392 w 1214"/>
                <a:gd name="T75" fmla="*/ 1425 h 1448"/>
                <a:gd name="T76" fmla="*/ 333 w 1214"/>
                <a:gd name="T77" fmla="*/ 1438 h 1448"/>
                <a:gd name="T78" fmla="*/ 278 w 1214"/>
                <a:gd name="T79" fmla="*/ 1422 h 1448"/>
                <a:gd name="T80" fmla="*/ 246 w 1214"/>
                <a:gd name="T81" fmla="*/ 1368 h 1448"/>
                <a:gd name="T82" fmla="*/ 241 w 1214"/>
                <a:gd name="T83" fmla="*/ 1360 h 1448"/>
                <a:gd name="T84" fmla="*/ 165 w 1214"/>
                <a:gd name="T85" fmla="*/ 1283 h 1448"/>
                <a:gd name="T86" fmla="*/ 10 w 1214"/>
                <a:gd name="T87" fmla="*/ 1003 h 1448"/>
                <a:gd name="T88" fmla="*/ 5 w 1214"/>
                <a:gd name="T89" fmla="*/ 985 h 1448"/>
                <a:gd name="T90" fmla="*/ 69 w 1214"/>
                <a:gd name="T91" fmla="*/ 966 h 1448"/>
                <a:gd name="T92" fmla="*/ 107 w 1214"/>
                <a:gd name="T93" fmla="*/ 844 h 1448"/>
                <a:gd name="T94" fmla="*/ 214 w 1214"/>
                <a:gd name="T95" fmla="*/ 729 h 1448"/>
                <a:gd name="T96" fmla="*/ 334 w 1214"/>
                <a:gd name="T97" fmla="*/ 569 h 1448"/>
                <a:gd name="T98" fmla="*/ 404 w 1214"/>
                <a:gd name="T99" fmla="*/ 457 h 1448"/>
                <a:gd name="T100" fmla="*/ 460 w 1214"/>
                <a:gd name="T101" fmla="*/ 308 h 1448"/>
                <a:gd name="T102" fmla="*/ 471 w 1214"/>
                <a:gd name="T103" fmla="*/ 67 h 1448"/>
                <a:gd name="T104" fmla="*/ 852 w 1214"/>
                <a:gd name="T105" fmla="*/ 312 h 1448"/>
                <a:gd name="T106" fmla="*/ 876 w 1214"/>
                <a:gd name="T107" fmla="*/ 528 h 1448"/>
                <a:gd name="T108" fmla="*/ 990 w 1214"/>
                <a:gd name="T109" fmla="*/ 418 h 1448"/>
                <a:gd name="T110" fmla="*/ 1141 w 1214"/>
                <a:gd name="T111" fmla="*/ 328 h 1448"/>
                <a:gd name="T112" fmla="*/ 1170 w 1214"/>
                <a:gd name="T113" fmla="*/ 332 h 1448"/>
                <a:gd name="T114" fmla="*/ 1196 w 1214"/>
                <a:gd name="T115" fmla="*/ 334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14" h="1448">
                  <a:moveTo>
                    <a:pt x="1213" y="333"/>
                  </a:moveTo>
                  <a:lnTo>
                    <a:pt x="1213" y="333"/>
                  </a:lnTo>
                  <a:cubicBezTo>
                    <a:pt x="1193" y="348"/>
                    <a:pt x="1192" y="378"/>
                    <a:pt x="1192" y="403"/>
                  </a:cubicBezTo>
                  <a:lnTo>
                    <a:pt x="1192" y="403"/>
                  </a:lnTo>
                  <a:cubicBezTo>
                    <a:pt x="1192" y="404"/>
                    <a:pt x="1192" y="404"/>
                    <a:pt x="1192" y="405"/>
                  </a:cubicBezTo>
                  <a:lnTo>
                    <a:pt x="1192" y="405"/>
                  </a:lnTo>
                  <a:cubicBezTo>
                    <a:pt x="1192" y="406"/>
                    <a:pt x="1192" y="407"/>
                    <a:pt x="1192" y="407"/>
                  </a:cubicBezTo>
                  <a:lnTo>
                    <a:pt x="1192" y="407"/>
                  </a:lnTo>
                  <a:cubicBezTo>
                    <a:pt x="1192" y="408"/>
                    <a:pt x="1192" y="408"/>
                    <a:pt x="1192" y="409"/>
                  </a:cubicBezTo>
                  <a:lnTo>
                    <a:pt x="1192" y="409"/>
                  </a:lnTo>
                  <a:cubicBezTo>
                    <a:pt x="1192" y="415"/>
                    <a:pt x="1192" y="423"/>
                    <a:pt x="1191" y="429"/>
                  </a:cubicBezTo>
                  <a:lnTo>
                    <a:pt x="1191" y="429"/>
                  </a:lnTo>
                  <a:cubicBezTo>
                    <a:pt x="1191" y="433"/>
                    <a:pt x="1191" y="436"/>
                    <a:pt x="1191" y="439"/>
                  </a:cubicBezTo>
                  <a:lnTo>
                    <a:pt x="1191" y="439"/>
                  </a:lnTo>
                  <a:cubicBezTo>
                    <a:pt x="1191" y="443"/>
                    <a:pt x="1190" y="446"/>
                    <a:pt x="1190" y="449"/>
                  </a:cubicBezTo>
                  <a:lnTo>
                    <a:pt x="1190" y="449"/>
                  </a:lnTo>
                  <a:cubicBezTo>
                    <a:pt x="1189" y="458"/>
                    <a:pt x="1186" y="466"/>
                    <a:pt x="1183" y="474"/>
                  </a:cubicBezTo>
                  <a:lnTo>
                    <a:pt x="1183" y="474"/>
                  </a:lnTo>
                  <a:lnTo>
                    <a:pt x="1183" y="474"/>
                  </a:lnTo>
                  <a:cubicBezTo>
                    <a:pt x="1182" y="477"/>
                    <a:pt x="1181" y="480"/>
                    <a:pt x="1179" y="484"/>
                  </a:cubicBezTo>
                  <a:lnTo>
                    <a:pt x="1179" y="484"/>
                  </a:lnTo>
                  <a:lnTo>
                    <a:pt x="1179" y="484"/>
                  </a:lnTo>
                  <a:lnTo>
                    <a:pt x="1179" y="484"/>
                  </a:lnTo>
                  <a:cubicBezTo>
                    <a:pt x="1178" y="486"/>
                    <a:pt x="1177" y="488"/>
                    <a:pt x="1176" y="491"/>
                  </a:cubicBezTo>
                  <a:lnTo>
                    <a:pt x="1176" y="491"/>
                  </a:lnTo>
                  <a:cubicBezTo>
                    <a:pt x="1175" y="492"/>
                    <a:pt x="1175" y="494"/>
                    <a:pt x="1175" y="495"/>
                  </a:cubicBezTo>
                  <a:lnTo>
                    <a:pt x="1175" y="495"/>
                  </a:lnTo>
                  <a:cubicBezTo>
                    <a:pt x="1174" y="496"/>
                    <a:pt x="1174" y="497"/>
                    <a:pt x="1173" y="498"/>
                  </a:cubicBezTo>
                  <a:lnTo>
                    <a:pt x="1173" y="498"/>
                  </a:lnTo>
                  <a:cubicBezTo>
                    <a:pt x="1172" y="501"/>
                    <a:pt x="1171" y="505"/>
                    <a:pt x="1170" y="509"/>
                  </a:cubicBezTo>
                  <a:lnTo>
                    <a:pt x="1170" y="509"/>
                  </a:lnTo>
                  <a:cubicBezTo>
                    <a:pt x="1170" y="510"/>
                    <a:pt x="1170" y="511"/>
                    <a:pt x="1169" y="512"/>
                  </a:cubicBezTo>
                  <a:lnTo>
                    <a:pt x="1169" y="512"/>
                  </a:lnTo>
                  <a:cubicBezTo>
                    <a:pt x="1169" y="513"/>
                    <a:pt x="1168" y="514"/>
                    <a:pt x="1168" y="515"/>
                  </a:cubicBezTo>
                  <a:lnTo>
                    <a:pt x="1168" y="515"/>
                  </a:lnTo>
                  <a:cubicBezTo>
                    <a:pt x="1168" y="516"/>
                    <a:pt x="1167" y="517"/>
                    <a:pt x="1167" y="518"/>
                  </a:cubicBezTo>
                  <a:lnTo>
                    <a:pt x="1167" y="518"/>
                  </a:lnTo>
                  <a:cubicBezTo>
                    <a:pt x="1166" y="519"/>
                    <a:pt x="1164" y="521"/>
                    <a:pt x="1163" y="522"/>
                  </a:cubicBezTo>
                  <a:lnTo>
                    <a:pt x="1163" y="522"/>
                  </a:lnTo>
                  <a:cubicBezTo>
                    <a:pt x="1155" y="533"/>
                    <a:pt x="1146" y="542"/>
                    <a:pt x="1140" y="553"/>
                  </a:cubicBezTo>
                  <a:lnTo>
                    <a:pt x="1140" y="553"/>
                  </a:lnTo>
                  <a:cubicBezTo>
                    <a:pt x="1135" y="565"/>
                    <a:pt x="1130" y="575"/>
                    <a:pt x="1127" y="588"/>
                  </a:cubicBezTo>
                  <a:lnTo>
                    <a:pt x="1127" y="588"/>
                  </a:lnTo>
                  <a:lnTo>
                    <a:pt x="1127" y="588"/>
                  </a:lnTo>
                  <a:lnTo>
                    <a:pt x="1127" y="588"/>
                  </a:lnTo>
                  <a:cubicBezTo>
                    <a:pt x="1127" y="592"/>
                    <a:pt x="1127" y="596"/>
                    <a:pt x="1127" y="601"/>
                  </a:cubicBezTo>
                  <a:lnTo>
                    <a:pt x="1127" y="601"/>
                  </a:lnTo>
                  <a:cubicBezTo>
                    <a:pt x="1127" y="602"/>
                    <a:pt x="1127" y="604"/>
                    <a:pt x="1127" y="606"/>
                  </a:cubicBezTo>
                  <a:lnTo>
                    <a:pt x="1127" y="606"/>
                  </a:lnTo>
                  <a:lnTo>
                    <a:pt x="1126" y="608"/>
                  </a:lnTo>
                  <a:lnTo>
                    <a:pt x="1126" y="608"/>
                  </a:lnTo>
                  <a:cubicBezTo>
                    <a:pt x="1126" y="610"/>
                    <a:pt x="1125" y="611"/>
                    <a:pt x="1125" y="613"/>
                  </a:cubicBezTo>
                  <a:lnTo>
                    <a:pt x="1125" y="613"/>
                  </a:lnTo>
                  <a:cubicBezTo>
                    <a:pt x="1124" y="616"/>
                    <a:pt x="1123" y="619"/>
                    <a:pt x="1122" y="621"/>
                  </a:cubicBezTo>
                  <a:lnTo>
                    <a:pt x="1122" y="621"/>
                  </a:lnTo>
                  <a:cubicBezTo>
                    <a:pt x="1121" y="623"/>
                    <a:pt x="1119" y="625"/>
                    <a:pt x="1117" y="627"/>
                  </a:cubicBezTo>
                  <a:lnTo>
                    <a:pt x="1117" y="627"/>
                  </a:lnTo>
                  <a:cubicBezTo>
                    <a:pt x="1115" y="629"/>
                    <a:pt x="1112" y="630"/>
                    <a:pt x="1109" y="631"/>
                  </a:cubicBezTo>
                  <a:lnTo>
                    <a:pt x="1109" y="631"/>
                  </a:lnTo>
                  <a:cubicBezTo>
                    <a:pt x="1107" y="631"/>
                    <a:pt x="1105" y="631"/>
                    <a:pt x="1104" y="632"/>
                  </a:cubicBezTo>
                  <a:lnTo>
                    <a:pt x="1104" y="632"/>
                  </a:lnTo>
                  <a:cubicBezTo>
                    <a:pt x="1103" y="632"/>
                    <a:pt x="1102" y="633"/>
                    <a:pt x="1101" y="633"/>
                  </a:cubicBezTo>
                  <a:lnTo>
                    <a:pt x="1101" y="633"/>
                  </a:lnTo>
                  <a:cubicBezTo>
                    <a:pt x="1100" y="633"/>
                    <a:pt x="1098" y="633"/>
                    <a:pt x="1097" y="634"/>
                  </a:cubicBezTo>
                  <a:lnTo>
                    <a:pt x="1097" y="634"/>
                  </a:lnTo>
                  <a:cubicBezTo>
                    <a:pt x="1095" y="634"/>
                    <a:pt x="1094" y="635"/>
                    <a:pt x="1093" y="635"/>
                  </a:cubicBezTo>
                  <a:lnTo>
                    <a:pt x="1093" y="636"/>
                  </a:lnTo>
                  <a:lnTo>
                    <a:pt x="1093" y="636"/>
                  </a:lnTo>
                  <a:cubicBezTo>
                    <a:pt x="1092" y="636"/>
                    <a:pt x="1092" y="636"/>
                    <a:pt x="1091" y="636"/>
                  </a:cubicBezTo>
                  <a:lnTo>
                    <a:pt x="1091" y="636"/>
                  </a:lnTo>
                  <a:cubicBezTo>
                    <a:pt x="1090" y="638"/>
                    <a:pt x="1088" y="639"/>
                    <a:pt x="1087" y="640"/>
                  </a:cubicBezTo>
                  <a:lnTo>
                    <a:pt x="1087" y="640"/>
                  </a:lnTo>
                  <a:cubicBezTo>
                    <a:pt x="1087" y="640"/>
                    <a:pt x="1085" y="641"/>
                    <a:pt x="1085" y="642"/>
                  </a:cubicBezTo>
                  <a:lnTo>
                    <a:pt x="1085" y="642"/>
                  </a:lnTo>
                  <a:cubicBezTo>
                    <a:pt x="1084" y="644"/>
                    <a:pt x="1082" y="646"/>
                    <a:pt x="1081" y="649"/>
                  </a:cubicBezTo>
                  <a:lnTo>
                    <a:pt x="1081" y="649"/>
                  </a:lnTo>
                  <a:cubicBezTo>
                    <a:pt x="1079" y="651"/>
                    <a:pt x="1078" y="654"/>
                    <a:pt x="1077" y="656"/>
                  </a:cubicBezTo>
                  <a:lnTo>
                    <a:pt x="1077" y="656"/>
                  </a:lnTo>
                  <a:lnTo>
                    <a:pt x="1077" y="656"/>
                  </a:lnTo>
                  <a:lnTo>
                    <a:pt x="1077" y="656"/>
                  </a:lnTo>
                  <a:cubicBezTo>
                    <a:pt x="1075" y="659"/>
                    <a:pt x="1074" y="662"/>
                    <a:pt x="1073" y="664"/>
                  </a:cubicBezTo>
                  <a:lnTo>
                    <a:pt x="1073" y="664"/>
                  </a:lnTo>
                  <a:cubicBezTo>
                    <a:pt x="1072" y="668"/>
                    <a:pt x="1071" y="670"/>
                    <a:pt x="1070" y="673"/>
                  </a:cubicBezTo>
                  <a:lnTo>
                    <a:pt x="1070" y="673"/>
                  </a:lnTo>
                  <a:cubicBezTo>
                    <a:pt x="1068" y="676"/>
                    <a:pt x="1068" y="679"/>
                    <a:pt x="1067" y="681"/>
                  </a:cubicBezTo>
                  <a:lnTo>
                    <a:pt x="1067" y="681"/>
                  </a:lnTo>
                  <a:cubicBezTo>
                    <a:pt x="1067" y="682"/>
                    <a:pt x="1067" y="682"/>
                    <a:pt x="1067" y="682"/>
                  </a:cubicBezTo>
                  <a:lnTo>
                    <a:pt x="1067" y="682"/>
                  </a:lnTo>
                  <a:cubicBezTo>
                    <a:pt x="1065" y="684"/>
                    <a:pt x="1064" y="687"/>
                    <a:pt x="1064" y="690"/>
                  </a:cubicBezTo>
                  <a:lnTo>
                    <a:pt x="1064" y="690"/>
                  </a:lnTo>
                  <a:cubicBezTo>
                    <a:pt x="1061" y="696"/>
                    <a:pt x="1060" y="701"/>
                    <a:pt x="1058" y="706"/>
                  </a:cubicBezTo>
                  <a:lnTo>
                    <a:pt x="1058" y="706"/>
                  </a:lnTo>
                  <a:cubicBezTo>
                    <a:pt x="1052" y="719"/>
                    <a:pt x="1046" y="731"/>
                    <a:pt x="1038" y="742"/>
                  </a:cubicBezTo>
                  <a:lnTo>
                    <a:pt x="1038" y="742"/>
                  </a:lnTo>
                  <a:cubicBezTo>
                    <a:pt x="1036" y="746"/>
                    <a:pt x="1034" y="748"/>
                    <a:pt x="1032" y="751"/>
                  </a:cubicBezTo>
                  <a:lnTo>
                    <a:pt x="1032" y="751"/>
                  </a:lnTo>
                  <a:cubicBezTo>
                    <a:pt x="1032" y="752"/>
                    <a:pt x="1031" y="753"/>
                    <a:pt x="1030" y="754"/>
                  </a:cubicBezTo>
                  <a:lnTo>
                    <a:pt x="1030" y="754"/>
                  </a:lnTo>
                  <a:cubicBezTo>
                    <a:pt x="1026" y="760"/>
                    <a:pt x="1021" y="766"/>
                    <a:pt x="1017" y="772"/>
                  </a:cubicBezTo>
                  <a:lnTo>
                    <a:pt x="1017" y="772"/>
                  </a:lnTo>
                  <a:cubicBezTo>
                    <a:pt x="1015" y="775"/>
                    <a:pt x="1013" y="778"/>
                    <a:pt x="1011" y="781"/>
                  </a:cubicBezTo>
                  <a:lnTo>
                    <a:pt x="1011" y="781"/>
                  </a:lnTo>
                  <a:cubicBezTo>
                    <a:pt x="1007" y="788"/>
                    <a:pt x="1002" y="795"/>
                    <a:pt x="997" y="801"/>
                  </a:cubicBezTo>
                  <a:lnTo>
                    <a:pt x="997" y="801"/>
                  </a:lnTo>
                  <a:cubicBezTo>
                    <a:pt x="996" y="802"/>
                    <a:pt x="994" y="802"/>
                    <a:pt x="994" y="803"/>
                  </a:cubicBezTo>
                  <a:lnTo>
                    <a:pt x="994" y="803"/>
                  </a:lnTo>
                  <a:lnTo>
                    <a:pt x="994" y="803"/>
                  </a:lnTo>
                  <a:cubicBezTo>
                    <a:pt x="993" y="804"/>
                    <a:pt x="992" y="805"/>
                    <a:pt x="991" y="805"/>
                  </a:cubicBezTo>
                  <a:lnTo>
                    <a:pt x="991" y="805"/>
                  </a:lnTo>
                  <a:cubicBezTo>
                    <a:pt x="989" y="807"/>
                    <a:pt x="988" y="809"/>
                    <a:pt x="987" y="810"/>
                  </a:cubicBezTo>
                  <a:lnTo>
                    <a:pt x="987" y="810"/>
                  </a:lnTo>
                  <a:cubicBezTo>
                    <a:pt x="986" y="810"/>
                    <a:pt x="986" y="810"/>
                    <a:pt x="986" y="811"/>
                  </a:cubicBezTo>
                  <a:lnTo>
                    <a:pt x="986" y="811"/>
                  </a:lnTo>
                  <a:cubicBezTo>
                    <a:pt x="985" y="811"/>
                    <a:pt x="984" y="811"/>
                    <a:pt x="983" y="812"/>
                  </a:cubicBezTo>
                  <a:lnTo>
                    <a:pt x="983" y="812"/>
                  </a:lnTo>
                  <a:lnTo>
                    <a:pt x="983" y="812"/>
                  </a:lnTo>
                  <a:lnTo>
                    <a:pt x="983" y="812"/>
                  </a:lnTo>
                  <a:cubicBezTo>
                    <a:pt x="982" y="812"/>
                    <a:pt x="982" y="812"/>
                    <a:pt x="981" y="812"/>
                  </a:cubicBezTo>
                  <a:lnTo>
                    <a:pt x="981" y="812"/>
                  </a:lnTo>
                  <a:cubicBezTo>
                    <a:pt x="981" y="812"/>
                    <a:pt x="980" y="812"/>
                    <a:pt x="979" y="812"/>
                  </a:cubicBezTo>
                  <a:lnTo>
                    <a:pt x="979" y="812"/>
                  </a:lnTo>
                  <a:cubicBezTo>
                    <a:pt x="977" y="813"/>
                    <a:pt x="976" y="813"/>
                    <a:pt x="974" y="813"/>
                  </a:cubicBezTo>
                  <a:lnTo>
                    <a:pt x="971" y="813"/>
                  </a:lnTo>
                  <a:lnTo>
                    <a:pt x="971" y="810"/>
                  </a:lnTo>
                  <a:lnTo>
                    <a:pt x="971" y="810"/>
                  </a:lnTo>
                  <a:cubicBezTo>
                    <a:pt x="964" y="813"/>
                    <a:pt x="956" y="803"/>
                    <a:pt x="949" y="800"/>
                  </a:cubicBezTo>
                  <a:lnTo>
                    <a:pt x="949" y="800"/>
                  </a:lnTo>
                  <a:cubicBezTo>
                    <a:pt x="946" y="800"/>
                    <a:pt x="944" y="801"/>
                    <a:pt x="940" y="801"/>
                  </a:cubicBezTo>
                  <a:lnTo>
                    <a:pt x="940" y="801"/>
                  </a:lnTo>
                  <a:cubicBezTo>
                    <a:pt x="940" y="801"/>
                    <a:pt x="939" y="801"/>
                    <a:pt x="937" y="801"/>
                  </a:cubicBezTo>
                  <a:lnTo>
                    <a:pt x="937" y="801"/>
                  </a:lnTo>
                  <a:cubicBezTo>
                    <a:pt x="935" y="801"/>
                    <a:pt x="933" y="802"/>
                    <a:pt x="930" y="802"/>
                  </a:cubicBezTo>
                  <a:lnTo>
                    <a:pt x="930" y="802"/>
                  </a:lnTo>
                  <a:cubicBezTo>
                    <a:pt x="926" y="803"/>
                    <a:pt x="921" y="804"/>
                    <a:pt x="917" y="805"/>
                  </a:cubicBezTo>
                  <a:lnTo>
                    <a:pt x="917" y="805"/>
                  </a:lnTo>
                  <a:cubicBezTo>
                    <a:pt x="915" y="806"/>
                    <a:pt x="911" y="807"/>
                    <a:pt x="910" y="808"/>
                  </a:cubicBezTo>
                  <a:lnTo>
                    <a:pt x="910" y="808"/>
                  </a:lnTo>
                  <a:lnTo>
                    <a:pt x="910" y="808"/>
                  </a:lnTo>
                  <a:lnTo>
                    <a:pt x="910" y="808"/>
                  </a:lnTo>
                  <a:cubicBezTo>
                    <a:pt x="909" y="808"/>
                    <a:pt x="908" y="809"/>
                    <a:pt x="907" y="809"/>
                  </a:cubicBezTo>
                  <a:lnTo>
                    <a:pt x="907" y="809"/>
                  </a:lnTo>
                  <a:cubicBezTo>
                    <a:pt x="906" y="809"/>
                    <a:pt x="905" y="810"/>
                    <a:pt x="903" y="811"/>
                  </a:cubicBezTo>
                  <a:lnTo>
                    <a:pt x="903" y="811"/>
                  </a:lnTo>
                  <a:cubicBezTo>
                    <a:pt x="903" y="811"/>
                    <a:pt x="902" y="811"/>
                    <a:pt x="901" y="811"/>
                  </a:cubicBezTo>
                  <a:lnTo>
                    <a:pt x="901" y="811"/>
                  </a:lnTo>
                  <a:cubicBezTo>
                    <a:pt x="900" y="812"/>
                    <a:pt x="900" y="812"/>
                    <a:pt x="899" y="813"/>
                  </a:cubicBezTo>
                  <a:lnTo>
                    <a:pt x="899" y="813"/>
                  </a:lnTo>
                  <a:cubicBezTo>
                    <a:pt x="898" y="814"/>
                    <a:pt x="895" y="815"/>
                    <a:pt x="893" y="817"/>
                  </a:cubicBezTo>
                  <a:lnTo>
                    <a:pt x="893" y="817"/>
                  </a:lnTo>
                  <a:cubicBezTo>
                    <a:pt x="893" y="818"/>
                    <a:pt x="892" y="819"/>
                    <a:pt x="891" y="820"/>
                  </a:cubicBezTo>
                  <a:lnTo>
                    <a:pt x="891" y="820"/>
                  </a:lnTo>
                  <a:cubicBezTo>
                    <a:pt x="890" y="820"/>
                    <a:pt x="889" y="821"/>
                    <a:pt x="889" y="822"/>
                  </a:cubicBezTo>
                  <a:lnTo>
                    <a:pt x="889" y="822"/>
                  </a:lnTo>
                  <a:cubicBezTo>
                    <a:pt x="879" y="832"/>
                    <a:pt x="873" y="844"/>
                    <a:pt x="869" y="857"/>
                  </a:cubicBezTo>
                  <a:lnTo>
                    <a:pt x="869" y="857"/>
                  </a:lnTo>
                  <a:cubicBezTo>
                    <a:pt x="868" y="861"/>
                    <a:pt x="866" y="865"/>
                    <a:pt x="865" y="870"/>
                  </a:cubicBezTo>
                  <a:lnTo>
                    <a:pt x="865" y="870"/>
                  </a:lnTo>
                  <a:cubicBezTo>
                    <a:pt x="862" y="883"/>
                    <a:pt x="860" y="896"/>
                    <a:pt x="857" y="910"/>
                  </a:cubicBezTo>
                  <a:lnTo>
                    <a:pt x="857" y="910"/>
                  </a:lnTo>
                  <a:cubicBezTo>
                    <a:pt x="856" y="914"/>
                    <a:pt x="855" y="919"/>
                    <a:pt x="853" y="924"/>
                  </a:cubicBezTo>
                  <a:lnTo>
                    <a:pt x="853" y="924"/>
                  </a:lnTo>
                  <a:cubicBezTo>
                    <a:pt x="853" y="925"/>
                    <a:pt x="853" y="926"/>
                    <a:pt x="853" y="927"/>
                  </a:cubicBezTo>
                  <a:lnTo>
                    <a:pt x="853" y="927"/>
                  </a:lnTo>
                  <a:cubicBezTo>
                    <a:pt x="852" y="928"/>
                    <a:pt x="852" y="929"/>
                    <a:pt x="852" y="931"/>
                  </a:cubicBezTo>
                  <a:lnTo>
                    <a:pt x="852" y="931"/>
                  </a:lnTo>
                  <a:cubicBezTo>
                    <a:pt x="851" y="932"/>
                    <a:pt x="850" y="933"/>
                    <a:pt x="850" y="934"/>
                  </a:cubicBezTo>
                  <a:lnTo>
                    <a:pt x="850" y="934"/>
                  </a:lnTo>
                  <a:cubicBezTo>
                    <a:pt x="848" y="942"/>
                    <a:pt x="840" y="946"/>
                    <a:pt x="835" y="956"/>
                  </a:cubicBezTo>
                  <a:lnTo>
                    <a:pt x="835" y="956"/>
                  </a:lnTo>
                  <a:lnTo>
                    <a:pt x="835" y="956"/>
                  </a:lnTo>
                  <a:lnTo>
                    <a:pt x="835" y="956"/>
                  </a:lnTo>
                  <a:cubicBezTo>
                    <a:pt x="835" y="957"/>
                    <a:pt x="835" y="958"/>
                    <a:pt x="835" y="958"/>
                  </a:cubicBezTo>
                  <a:lnTo>
                    <a:pt x="835" y="958"/>
                  </a:lnTo>
                  <a:cubicBezTo>
                    <a:pt x="835" y="959"/>
                    <a:pt x="834" y="959"/>
                    <a:pt x="834" y="960"/>
                  </a:cubicBezTo>
                  <a:lnTo>
                    <a:pt x="834" y="960"/>
                  </a:lnTo>
                  <a:cubicBezTo>
                    <a:pt x="834" y="961"/>
                    <a:pt x="834" y="962"/>
                    <a:pt x="834" y="963"/>
                  </a:cubicBezTo>
                  <a:lnTo>
                    <a:pt x="834" y="963"/>
                  </a:lnTo>
                  <a:cubicBezTo>
                    <a:pt x="832" y="972"/>
                    <a:pt x="834" y="982"/>
                    <a:pt x="834" y="991"/>
                  </a:cubicBezTo>
                  <a:lnTo>
                    <a:pt x="834" y="991"/>
                  </a:lnTo>
                  <a:cubicBezTo>
                    <a:pt x="833" y="993"/>
                    <a:pt x="833" y="995"/>
                    <a:pt x="832" y="997"/>
                  </a:cubicBezTo>
                  <a:lnTo>
                    <a:pt x="832" y="997"/>
                  </a:lnTo>
                  <a:cubicBezTo>
                    <a:pt x="832" y="999"/>
                    <a:pt x="831" y="1002"/>
                    <a:pt x="830" y="1003"/>
                  </a:cubicBezTo>
                  <a:lnTo>
                    <a:pt x="830" y="1003"/>
                  </a:lnTo>
                  <a:cubicBezTo>
                    <a:pt x="829" y="1006"/>
                    <a:pt x="828" y="1007"/>
                    <a:pt x="826" y="1009"/>
                  </a:cubicBezTo>
                  <a:lnTo>
                    <a:pt x="826" y="1009"/>
                  </a:lnTo>
                  <a:cubicBezTo>
                    <a:pt x="825" y="1012"/>
                    <a:pt x="824" y="1013"/>
                    <a:pt x="822" y="1015"/>
                  </a:cubicBezTo>
                  <a:lnTo>
                    <a:pt x="822" y="1015"/>
                  </a:lnTo>
                  <a:cubicBezTo>
                    <a:pt x="820" y="1017"/>
                    <a:pt x="819" y="1020"/>
                    <a:pt x="816" y="1021"/>
                  </a:cubicBezTo>
                  <a:lnTo>
                    <a:pt x="816" y="1021"/>
                  </a:lnTo>
                  <a:cubicBezTo>
                    <a:pt x="816" y="1022"/>
                    <a:pt x="815" y="1022"/>
                    <a:pt x="814" y="1023"/>
                  </a:cubicBezTo>
                  <a:lnTo>
                    <a:pt x="814" y="1023"/>
                  </a:lnTo>
                  <a:lnTo>
                    <a:pt x="813" y="1023"/>
                  </a:lnTo>
                  <a:lnTo>
                    <a:pt x="813" y="1023"/>
                  </a:lnTo>
                  <a:lnTo>
                    <a:pt x="813" y="1023"/>
                  </a:lnTo>
                  <a:lnTo>
                    <a:pt x="813" y="1023"/>
                  </a:lnTo>
                  <a:cubicBezTo>
                    <a:pt x="811" y="1024"/>
                    <a:pt x="810" y="1024"/>
                    <a:pt x="809" y="1025"/>
                  </a:cubicBezTo>
                  <a:lnTo>
                    <a:pt x="809" y="1025"/>
                  </a:lnTo>
                  <a:lnTo>
                    <a:pt x="809" y="1025"/>
                  </a:lnTo>
                  <a:lnTo>
                    <a:pt x="809" y="1025"/>
                  </a:lnTo>
                  <a:cubicBezTo>
                    <a:pt x="805" y="1027"/>
                    <a:pt x="801" y="1027"/>
                    <a:pt x="798" y="1029"/>
                  </a:cubicBezTo>
                  <a:lnTo>
                    <a:pt x="798" y="1029"/>
                  </a:lnTo>
                  <a:cubicBezTo>
                    <a:pt x="797" y="1029"/>
                    <a:pt x="797" y="1029"/>
                    <a:pt x="796" y="1029"/>
                  </a:cubicBezTo>
                  <a:lnTo>
                    <a:pt x="796" y="1029"/>
                  </a:lnTo>
                  <a:cubicBezTo>
                    <a:pt x="795" y="1030"/>
                    <a:pt x="793" y="1030"/>
                    <a:pt x="791" y="1032"/>
                  </a:cubicBezTo>
                  <a:lnTo>
                    <a:pt x="791" y="1032"/>
                  </a:lnTo>
                  <a:cubicBezTo>
                    <a:pt x="790" y="1032"/>
                    <a:pt x="790" y="1032"/>
                    <a:pt x="789" y="1032"/>
                  </a:cubicBezTo>
                  <a:lnTo>
                    <a:pt x="789" y="1032"/>
                  </a:lnTo>
                  <a:cubicBezTo>
                    <a:pt x="789" y="1033"/>
                    <a:pt x="788" y="1033"/>
                    <a:pt x="788" y="1033"/>
                  </a:cubicBezTo>
                  <a:lnTo>
                    <a:pt x="788" y="1033"/>
                  </a:lnTo>
                  <a:cubicBezTo>
                    <a:pt x="782" y="1037"/>
                    <a:pt x="779" y="1042"/>
                    <a:pt x="777" y="1046"/>
                  </a:cubicBezTo>
                  <a:lnTo>
                    <a:pt x="777" y="1046"/>
                  </a:lnTo>
                  <a:cubicBezTo>
                    <a:pt x="776" y="1048"/>
                    <a:pt x="776" y="1050"/>
                    <a:pt x="776" y="1052"/>
                  </a:cubicBezTo>
                  <a:lnTo>
                    <a:pt x="776" y="1052"/>
                  </a:lnTo>
                  <a:cubicBezTo>
                    <a:pt x="776" y="1054"/>
                    <a:pt x="775" y="1056"/>
                    <a:pt x="775" y="1058"/>
                  </a:cubicBezTo>
                  <a:lnTo>
                    <a:pt x="775" y="1058"/>
                  </a:lnTo>
                  <a:lnTo>
                    <a:pt x="773" y="1058"/>
                  </a:lnTo>
                  <a:lnTo>
                    <a:pt x="773" y="1058"/>
                  </a:lnTo>
                  <a:cubicBezTo>
                    <a:pt x="772" y="1062"/>
                    <a:pt x="771" y="1065"/>
                    <a:pt x="770" y="1068"/>
                  </a:cubicBezTo>
                  <a:lnTo>
                    <a:pt x="770" y="1068"/>
                  </a:lnTo>
                  <a:cubicBezTo>
                    <a:pt x="764" y="1090"/>
                    <a:pt x="758" y="1113"/>
                    <a:pt x="751" y="1134"/>
                  </a:cubicBezTo>
                  <a:lnTo>
                    <a:pt x="751" y="1134"/>
                  </a:lnTo>
                  <a:cubicBezTo>
                    <a:pt x="749" y="1138"/>
                    <a:pt x="748" y="1143"/>
                    <a:pt x="747" y="1147"/>
                  </a:cubicBezTo>
                  <a:lnTo>
                    <a:pt x="747" y="1147"/>
                  </a:lnTo>
                  <a:lnTo>
                    <a:pt x="747" y="1147"/>
                  </a:lnTo>
                  <a:cubicBezTo>
                    <a:pt x="745" y="1151"/>
                    <a:pt x="743" y="1156"/>
                    <a:pt x="741" y="1160"/>
                  </a:cubicBezTo>
                  <a:lnTo>
                    <a:pt x="741" y="1160"/>
                  </a:lnTo>
                  <a:cubicBezTo>
                    <a:pt x="740" y="1163"/>
                    <a:pt x="739" y="1165"/>
                    <a:pt x="738" y="1167"/>
                  </a:cubicBezTo>
                  <a:lnTo>
                    <a:pt x="738" y="1167"/>
                  </a:lnTo>
                  <a:cubicBezTo>
                    <a:pt x="728" y="1187"/>
                    <a:pt x="721" y="1207"/>
                    <a:pt x="711" y="1224"/>
                  </a:cubicBezTo>
                  <a:lnTo>
                    <a:pt x="711" y="1224"/>
                  </a:lnTo>
                  <a:cubicBezTo>
                    <a:pt x="708" y="1228"/>
                    <a:pt x="706" y="1232"/>
                    <a:pt x="704" y="1237"/>
                  </a:cubicBezTo>
                  <a:lnTo>
                    <a:pt x="704" y="1237"/>
                  </a:lnTo>
                  <a:cubicBezTo>
                    <a:pt x="703" y="1238"/>
                    <a:pt x="703" y="1239"/>
                    <a:pt x="702" y="1241"/>
                  </a:cubicBezTo>
                  <a:lnTo>
                    <a:pt x="702" y="1241"/>
                  </a:lnTo>
                  <a:cubicBezTo>
                    <a:pt x="701" y="1242"/>
                    <a:pt x="699" y="1244"/>
                    <a:pt x="699" y="1245"/>
                  </a:cubicBezTo>
                  <a:lnTo>
                    <a:pt x="699" y="1245"/>
                  </a:lnTo>
                  <a:cubicBezTo>
                    <a:pt x="698" y="1246"/>
                    <a:pt x="698" y="1247"/>
                    <a:pt x="697" y="1248"/>
                  </a:cubicBezTo>
                  <a:lnTo>
                    <a:pt x="697" y="1248"/>
                  </a:lnTo>
                  <a:cubicBezTo>
                    <a:pt x="696" y="1249"/>
                    <a:pt x="695" y="1251"/>
                    <a:pt x="694" y="1252"/>
                  </a:cubicBezTo>
                  <a:lnTo>
                    <a:pt x="694" y="1252"/>
                  </a:lnTo>
                  <a:cubicBezTo>
                    <a:pt x="694" y="1252"/>
                    <a:pt x="693" y="1253"/>
                    <a:pt x="693" y="1254"/>
                  </a:cubicBezTo>
                  <a:lnTo>
                    <a:pt x="693" y="1254"/>
                  </a:lnTo>
                  <a:cubicBezTo>
                    <a:pt x="691" y="1255"/>
                    <a:pt x="690" y="1256"/>
                    <a:pt x="689" y="1257"/>
                  </a:cubicBezTo>
                  <a:lnTo>
                    <a:pt x="689" y="1257"/>
                  </a:lnTo>
                  <a:cubicBezTo>
                    <a:pt x="688" y="1257"/>
                    <a:pt x="688" y="1258"/>
                    <a:pt x="687" y="1258"/>
                  </a:cubicBezTo>
                  <a:lnTo>
                    <a:pt x="687" y="1258"/>
                  </a:lnTo>
                  <a:cubicBezTo>
                    <a:pt x="683" y="1261"/>
                    <a:pt x="679" y="1262"/>
                    <a:pt x="674" y="1261"/>
                  </a:cubicBezTo>
                  <a:lnTo>
                    <a:pt x="674" y="1261"/>
                  </a:lnTo>
                  <a:cubicBezTo>
                    <a:pt x="670" y="1270"/>
                    <a:pt x="660" y="1280"/>
                    <a:pt x="652" y="1289"/>
                  </a:cubicBezTo>
                  <a:lnTo>
                    <a:pt x="652" y="1289"/>
                  </a:lnTo>
                  <a:cubicBezTo>
                    <a:pt x="651" y="1290"/>
                    <a:pt x="650" y="1292"/>
                    <a:pt x="649" y="1294"/>
                  </a:cubicBezTo>
                  <a:lnTo>
                    <a:pt x="649" y="1294"/>
                  </a:lnTo>
                  <a:cubicBezTo>
                    <a:pt x="648" y="1294"/>
                    <a:pt x="648" y="1295"/>
                    <a:pt x="647" y="1295"/>
                  </a:cubicBezTo>
                  <a:lnTo>
                    <a:pt x="647" y="1295"/>
                  </a:lnTo>
                  <a:cubicBezTo>
                    <a:pt x="646" y="1297"/>
                    <a:pt x="644" y="1299"/>
                    <a:pt x="643" y="1300"/>
                  </a:cubicBezTo>
                  <a:lnTo>
                    <a:pt x="643" y="1300"/>
                  </a:lnTo>
                  <a:cubicBezTo>
                    <a:pt x="643" y="1301"/>
                    <a:pt x="641" y="1302"/>
                    <a:pt x="641" y="1302"/>
                  </a:cubicBezTo>
                  <a:lnTo>
                    <a:pt x="641" y="1302"/>
                  </a:lnTo>
                  <a:cubicBezTo>
                    <a:pt x="638" y="1305"/>
                    <a:pt x="636" y="1307"/>
                    <a:pt x="634" y="1309"/>
                  </a:cubicBezTo>
                  <a:lnTo>
                    <a:pt x="634" y="1309"/>
                  </a:lnTo>
                  <a:cubicBezTo>
                    <a:pt x="632" y="1311"/>
                    <a:pt x="628" y="1313"/>
                    <a:pt x="626" y="1315"/>
                  </a:cubicBezTo>
                  <a:lnTo>
                    <a:pt x="626" y="1315"/>
                  </a:lnTo>
                  <a:lnTo>
                    <a:pt x="626" y="1315"/>
                  </a:lnTo>
                  <a:lnTo>
                    <a:pt x="626" y="1315"/>
                  </a:lnTo>
                  <a:cubicBezTo>
                    <a:pt x="623" y="1316"/>
                    <a:pt x="621" y="1318"/>
                    <a:pt x="618" y="1319"/>
                  </a:cubicBezTo>
                  <a:lnTo>
                    <a:pt x="618" y="1319"/>
                  </a:lnTo>
                  <a:cubicBezTo>
                    <a:pt x="615" y="1321"/>
                    <a:pt x="613" y="1322"/>
                    <a:pt x="610" y="1323"/>
                  </a:cubicBezTo>
                  <a:lnTo>
                    <a:pt x="610" y="1323"/>
                  </a:lnTo>
                  <a:lnTo>
                    <a:pt x="610" y="1323"/>
                  </a:lnTo>
                  <a:cubicBezTo>
                    <a:pt x="608" y="1324"/>
                    <a:pt x="606" y="1324"/>
                    <a:pt x="604" y="1325"/>
                  </a:cubicBezTo>
                  <a:lnTo>
                    <a:pt x="604" y="1325"/>
                  </a:lnTo>
                  <a:cubicBezTo>
                    <a:pt x="603" y="1325"/>
                    <a:pt x="601" y="1326"/>
                    <a:pt x="599" y="1326"/>
                  </a:cubicBezTo>
                  <a:lnTo>
                    <a:pt x="599" y="1326"/>
                  </a:lnTo>
                  <a:cubicBezTo>
                    <a:pt x="598" y="1326"/>
                    <a:pt x="597" y="1327"/>
                    <a:pt x="597" y="1327"/>
                  </a:cubicBezTo>
                  <a:lnTo>
                    <a:pt x="597" y="1327"/>
                  </a:lnTo>
                  <a:cubicBezTo>
                    <a:pt x="596" y="1328"/>
                    <a:pt x="596" y="1328"/>
                    <a:pt x="594" y="1328"/>
                  </a:cubicBezTo>
                  <a:lnTo>
                    <a:pt x="594" y="1328"/>
                  </a:lnTo>
                  <a:cubicBezTo>
                    <a:pt x="590" y="1329"/>
                    <a:pt x="586" y="1331"/>
                    <a:pt x="582" y="1333"/>
                  </a:cubicBezTo>
                  <a:lnTo>
                    <a:pt x="582" y="1333"/>
                  </a:lnTo>
                  <a:cubicBezTo>
                    <a:pt x="579" y="1335"/>
                    <a:pt x="576" y="1336"/>
                    <a:pt x="573" y="1338"/>
                  </a:cubicBezTo>
                  <a:lnTo>
                    <a:pt x="573" y="1338"/>
                  </a:lnTo>
                  <a:cubicBezTo>
                    <a:pt x="564" y="1344"/>
                    <a:pt x="558" y="1349"/>
                    <a:pt x="552" y="1355"/>
                  </a:cubicBezTo>
                  <a:lnTo>
                    <a:pt x="552" y="1355"/>
                  </a:lnTo>
                  <a:cubicBezTo>
                    <a:pt x="549" y="1357"/>
                    <a:pt x="546" y="1359"/>
                    <a:pt x="544" y="1362"/>
                  </a:cubicBezTo>
                  <a:lnTo>
                    <a:pt x="544" y="1362"/>
                  </a:lnTo>
                  <a:lnTo>
                    <a:pt x="544" y="1362"/>
                  </a:lnTo>
                  <a:lnTo>
                    <a:pt x="544" y="1362"/>
                  </a:lnTo>
                  <a:cubicBezTo>
                    <a:pt x="543" y="1363"/>
                    <a:pt x="542" y="1364"/>
                    <a:pt x="540" y="1365"/>
                  </a:cubicBezTo>
                  <a:lnTo>
                    <a:pt x="540" y="1365"/>
                  </a:lnTo>
                  <a:cubicBezTo>
                    <a:pt x="539" y="1366"/>
                    <a:pt x="537" y="1368"/>
                    <a:pt x="536" y="1369"/>
                  </a:cubicBezTo>
                  <a:lnTo>
                    <a:pt x="536" y="1369"/>
                  </a:lnTo>
                  <a:lnTo>
                    <a:pt x="536" y="1369"/>
                  </a:lnTo>
                  <a:lnTo>
                    <a:pt x="536" y="1369"/>
                  </a:lnTo>
                  <a:cubicBezTo>
                    <a:pt x="532" y="1371"/>
                    <a:pt x="529" y="1373"/>
                    <a:pt x="526" y="1375"/>
                  </a:cubicBezTo>
                  <a:lnTo>
                    <a:pt x="526" y="1375"/>
                  </a:lnTo>
                  <a:lnTo>
                    <a:pt x="526" y="1375"/>
                  </a:lnTo>
                  <a:lnTo>
                    <a:pt x="526" y="1375"/>
                  </a:lnTo>
                  <a:cubicBezTo>
                    <a:pt x="519" y="1379"/>
                    <a:pt x="511" y="1383"/>
                    <a:pt x="503" y="1388"/>
                  </a:cubicBezTo>
                  <a:lnTo>
                    <a:pt x="503" y="1388"/>
                  </a:lnTo>
                  <a:cubicBezTo>
                    <a:pt x="488" y="1395"/>
                    <a:pt x="476" y="1408"/>
                    <a:pt x="461" y="1415"/>
                  </a:cubicBezTo>
                  <a:lnTo>
                    <a:pt x="461" y="1415"/>
                  </a:lnTo>
                  <a:cubicBezTo>
                    <a:pt x="451" y="1420"/>
                    <a:pt x="441" y="1418"/>
                    <a:pt x="429" y="1418"/>
                  </a:cubicBezTo>
                  <a:lnTo>
                    <a:pt x="429" y="1418"/>
                  </a:lnTo>
                  <a:cubicBezTo>
                    <a:pt x="416" y="1418"/>
                    <a:pt x="404" y="1422"/>
                    <a:pt x="392" y="1425"/>
                  </a:cubicBezTo>
                  <a:lnTo>
                    <a:pt x="392" y="1425"/>
                  </a:lnTo>
                  <a:cubicBezTo>
                    <a:pt x="380" y="1427"/>
                    <a:pt x="367" y="1427"/>
                    <a:pt x="354" y="1430"/>
                  </a:cubicBezTo>
                  <a:lnTo>
                    <a:pt x="354" y="1430"/>
                  </a:lnTo>
                  <a:cubicBezTo>
                    <a:pt x="349" y="1430"/>
                    <a:pt x="344" y="1433"/>
                    <a:pt x="339" y="1435"/>
                  </a:cubicBezTo>
                  <a:lnTo>
                    <a:pt x="339" y="1435"/>
                  </a:lnTo>
                  <a:lnTo>
                    <a:pt x="339" y="1435"/>
                  </a:lnTo>
                  <a:lnTo>
                    <a:pt x="339" y="1435"/>
                  </a:lnTo>
                  <a:cubicBezTo>
                    <a:pt x="337" y="1436"/>
                    <a:pt x="335" y="1437"/>
                    <a:pt x="333" y="1438"/>
                  </a:cubicBezTo>
                  <a:lnTo>
                    <a:pt x="333" y="1438"/>
                  </a:lnTo>
                  <a:lnTo>
                    <a:pt x="333" y="1438"/>
                  </a:lnTo>
                  <a:lnTo>
                    <a:pt x="333" y="1438"/>
                  </a:lnTo>
                  <a:cubicBezTo>
                    <a:pt x="329" y="1440"/>
                    <a:pt x="324" y="1443"/>
                    <a:pt x="320" y="1444"/>
                  </a:cubicBezTo>
                  <a:lnTo>
                    <a:pt x="320" y="1444"/>
                  </a:lnTo>
                  <a:cubicBezTo>
                    <a:pt x="310" y="1447"/>
                    <a:pt x="292" y="1447"/>
                    <a:pt x="285" y="1439"/>
                  </a:cubicBezTo>
                  <a:lnTo>
                    <a:pt x="285" y="1439"/>
                  </a:lnTo>
                  <a:cubicBezTo>
                    <a:pt x="280" y="1434"/>
                    <a:pt x="278" y="1427"/>
                    <a:pt x="278" y="1422"/>
                  </a:cubicBezTo>
                  <a:lnTo>
                    <a:pt x="278" y="1422"/>
                  </a:lnTo>
                  <a:cubicBezTo>
                    <a:pt x="277" y="1419"/>
                    <a:pt x="277" y="1417"/>
                    <a:pt x="277" y="1416"/>
                  </a:cubicBezTo>
                  <a:lnTo>
                    <a:pt x="277" y="1416"/>
                  </a:lnTo>
                  <a:cubicBezTo>
                    <a:pt x="277" y="1415"/>
                    <a:pt x="277" y="1413"/>
                    <a:pt x="277" y="1413"/>
                  </a:cubicBezTo>
                  <a:lnTo>
                    <a:pt x="277" y="1413"/>
                  </a:lnTo>
                  <a:cubicBezTo>
                    <a:pt x="277" y="1411"/>
                    <a:pt x="275" y="1410"/>
                    <a:pt x="272" y="1408"/>
                  </a:cubicBezTo>
                  <a:lnTo>
                    <a:pt x="272" y="1408"/>
                  </a:lnTo>
                  <a:cubicBezTo>
                    <a:pt x="261" y="1399"/>
                    <a:pt x="254" y="1381"/>
                    <a:pt x="246" y="1368"/>
                  </a:cubicBezTo>
                  <a:lnTo>
                    <a:pt x="246" y="1368"/>
                  </a:lnTo>
                  <a:lnTo>
                    <a:pt x="246" y="1368"/>
                  </a:lnTo>
                  <a:lnTo>
                    <a:pt x="246" y="1368"/>
                  </a:lnTo>
                  <a:cubicBezTo>
                    <a:pt x="246" y="1366"/>
                    <a:pt x="245" y="1365"/>
                    <a:pt x="244" y="1364"/>
                  </a:cubicBezTo>
                  <a:lnTo>
                    <a:pt x="244" y="1364"/>
                  </a:lnTo>
                  <a:cubicBezTo>
                    <a:pt x="243" y="1363"/>
                    <a:pt x="242" y="1362"/>
                    <a:pt x="241" y="1360"/>
                  </a:cubicBezTo>
                  <a:lnTo>
                    <a:pt x="241" y="1360"/>
                  </a:lnTo>
                  <a:lnTo>
                    <a:pt x="241" y="1360"/>
                  </a:lnTo>
                  <a:cubicBezTo>
                    <a:pt x="240" y="1359"/>
                    <a:pt x="240" y="1358"/>
                    <a:pt x="239" y="1357"/>
                  </a:cubicBezTo>
                  <a:lnTo>
                    <a:pt x="239" y="1357"/>
                  </a:lnTo>
                  <a:cubicBezTo>
                    <a:pt x="234" y="1352"/>
                    <a:pt x="229" y="1348"/>
                    <a:pt x="221" y="1348"/>
                  </a:cubicBezTo>
                  <a:lnTo>
                    <a:pt x="221" y="1348"/>
                  </a:lnTo>
                  <a:cubicBezTo>
                    <a:pt x="214" y="1348"/>
                    <a:pt x="208" y="1349"/>
                    <a:pt x="201" y="1353"/>
                  </a:cubicBezTo>
                  <a:lnTo>
                    <a:pt x="201" y="1353"/>
                  </a:lnTo>
                  <a:lnTo>
                    <a:pt x="201" y="1353"/>
                  </a:lnTo>
                  <a:cubicBezTo>
                    <a:pt x="196" y="1330"/>
                    <a:pt x="185" y="1307"/>
                    <a:pt x="165" y="1283"/>
                  </a:cubicBezTo>
                  <a:lnTo>
                    <a:pt x="165" y="1283"/>
                  </a:lnTo>
                  <a:cubicBezTo>
                    <a:pt x="131" y="1241"/>
                    <a:pt x="105" y="1214"/>
                    <a:pt x="81" y="1167"/>
                  </a:cubicBezTo>
                  <a:lnTo>
                    <a:pt x="81" y="1167"/>
                  </a:lnTo>
                  <a:cubicBezTo>
                    <a:pt x="58" y="1121"/>
                    <a:pt x="22" y="1072"/>
                    <a:pt x="14" y="1022"/>
                  </a:cubicBezTo>
                  <a:lnTo>
                    <a:pt x="14" y="1022"/>
                  </a:lnTo>
                  <a:cubicBezTo>
                    <a:pt x="13" y="1017"/>
                    <a:pt x="12" y="1013"/>
                    <a:pt x="11" y="1009"/>
                  </a:cubicBezTo>
                  <a:lnTo>
                    <a:pt x="11" y="1009"/>
                  </a:lnTo>
                  <a:cubicBezTo>
                    <a:pt x="11" y="1007"/>
                    <a:pt x="11" y="1005"/>
                    <a:pt x="10" y="1003"/>
                  </a:cubicBezTo>
                  <a:lnTo>
                    <a:pt x="10" y="1003"/>
                  </a:lnTo>
                  <a:cubicBezTo>
                    <a:pt x="9" y="1002"/>
                    <a:pt x="9" y="1001"/>
                    <a:pt x="9" y="1001"/>
                  </a:cubicBezTo>
                  <a:lnTo>
                    <a:pt x="9" y="1001"/>
                  </a:lnTo>
                  <a:cubicBezTo>
                    <a:pt x="9" y="999"/>
                    <a:pt x="8" y="997"/>
                    <a:pt x="8" y="996"/>
                  </a:cubicBezTo>
                  <a:lnTo>
                    <a:pt x="8" y="996"/>
                  </a:lnTo>
                  <a:cubicBezTo>
                    <a:pt x="8" y="993"/>
                    <a:pt x="7" y="992"/>
                    <a:pt x="6" y="990"/>
                  </a:cubicBezTo>
                  <a:lnTo>
                    <a:pt x="6" y="990"/>
                  </a:lnTo>
                  <a:cubicBezTo>
                    <a:pt x="5" y="988"/>
                    <a:pt x="5" y="986"/>
                    <a:pt x="5" y="985"/>
                  </a:cubicBezTo>
                  <a:lnTo>
                    <a:pt x="5" y="985"/>
                  </a:lnTo>
                  <a:cubicBezTo>
                    <a:pt x="4" y="985"/>
                    <a:pt x="4" y="984"/>
                    <a:pt x="4" y="983"/>
                  </a:cubicBezTo>
                  <a:lnTo>
                    <a:pt x="4" y="983"/>
                  </a:lnTo>
                  <a:cubicBezTo>
                    <a:pt x="4" y="982"/>
                    <a:pt x="3" y="981"/>
                    <a:pt x="2" y="979"/>
                  </a:cubicBezTo>
                  <a:lnTo>
                    <a:pt x="2" y="979"/>
                  </a:lnTo>
                  <a:cubicBezTo>
                    <a:pt x="2" y="977"/>
                    <a:pt x="1" y="976"/>
                    <a:pt x="0" y="974"/>
                  </a:cubicBezTo>
                  <a:lnTo>
                    <a:pt x="0" y="974"/>
                  </a:lnTo>
                  <a:cubicBezTo>
                    <a:pt x="18" y="969"/>
                    <a:pt x="58" y="975"/>
                    <a:pt x="69" y="966"/>
                  </a:cubicBezTo>
                  <a:lnTo>
                    <a:pt x="69" y="966"/>
                  </a:lnTo>
                  <a:cubicBezTo>
                    <a:pt x="85" y="955"/>
                    <a:pt x="77" y="933"/>
                    <a:pt x="92" y="922"/>
                  </a:cubicBezTo>
                  <a:lnTo>
                    <a:pt x="92" y="922"/>
                  </a:lnTo>
                  <a:cubicBezTo>
                    <a:pt x="103" y="918"/>
                    <a:pt x="107" y="922"/>
                    <a:pt x="118" y="911"/>
                  </a:cubicBezTo>
                  <a:lnTo>
                    <a:pt x="118" y="911"/>
                  </a:lnTo>
                  <a:cubicBezTo>
                    <a:pt x="121" y="907"/>
                    <a:pt x="129" y="900"/>
                    <a:pt x="129" y="892"/>
                  </a:cubicBezTo>
                  <a:lnTo>
                    <a:pt x="129" y="892"/>
                  </a:lnTo>
                  <a:cubicBezTo>
                    <a:pt x="133" y="873"/>
                    <a:pt x="110" y="859"/>
                    <a:pt x="107" y="844"/>
                  </a:cubicBezTo>
                  <a:lnTo>
                    <a:pt x="107" y="844"/>
                  </a:lnTo>
                  <a:cubicBezTo>
                    <a:pt x="99" y="821"/>
                    <a:pt x="107" y="814"/>
                    <a:pt x="114" y="795"/>
                  </a:cubicBezTo>
                  <a:lnTo>
                    <a:pt x="114" y="795"/>
                  </a:lnTo>
                  <a:cubicBezTo>
                    <a:pt x="125" y="773"/>
                    <a:pt x="118" y="736"/>
                    <a:pt x="136" y="721"/>
                  </a:cubicBezTo>
                  <a:lnTo>
                    <a:pt x="136" y="721"/>
                  </a:lnTo>
                  <a:cubicBezTo>
                    <a:pt x="155" y="703"/>
                    <a:pt x="163" y="725"/>
                    <a:pt x="178" y="732"/>
                  </a:cubicBezTo>
                  <a:lnTo>
                    <a:pt x="178" y="732"/>
                  </a:lnTo>
                  <a:cubicBezTo>
                    <a:pt x="189" y="736"/>
                    <a:pt x="208" y="732"/>
                    <a:pt x="214" y="729"/>
                  </a:cubicBezTo>
                  <a:lnTo>
                    <a:pt x="214" y="729"/>
                  </a:lnTo>
                  <a:cubicBezTo>
                    <a:pt x="226" y="717"/>
                    <a:pt x="222" y="710"/>
                    <a:pt x="222" y="699"/>
                  </a:cubicBezTo>
                  <a:lnTo>
                    <a:pt x="222" y="699"/>
                  </a:lnTo>
                  <a:cubicBezTo>
                    <a:pt x="222" y="680"/>
                    <a:pt x="218" y="658"/>
                    <a:pt x="226" y="643"/>
                  </a:cubicBezTo>
                  <a:lnTo>
                    <a:pt x="226" y="643"/>
                  </a:lnTo>
                  <a:cubicBezTo>
                    <a:pt x="233" y="632"/>
                    <a:pt x="256" y="613"/>
                    <a:pt x="270" y="606"/>
                  </a:cubicBezTo>
                  <a:lnTo>
                    <a:pt x="270" y="606"/>
                  </a:lnTo>
                  <a:cubicBezTo>
                    <a:pt x="285" y="588"/>
                    <a:pt x="315" y="583"/>
                    <a:pt x="334" y="569"/>
                  </a:cubicBezTo>
                  <a:lnTo>
                    <a:pt x="334" y="569"/>
                  </a:lnTo>
                  <a:cubicBezTo>
                    <a:pt x="345" y="562"/>
                    <a:pt x="352" y="550"/>
                    <a:pt x="360" y="543"/>
                  </a:cubicBezTo>
                  <a:lnTo>
                    <a:pt x="360" y="543"/>
                  </a:lnTo>
                  <a:cubicBezTo>
                    <a:pt x="363" y="532"/>
                    <a:pt x="378" y="520"/>
                    <a:pt x="382" y="509"/>
                  </a:cubicBezTo>
                  <a:lnTo>
                    <a:pt x="382" y="509"/>
                  </a:lnTo>
                  <a:cubicBezTo>
                    <a:pt x="385" y="498"/>
                    <a:pt x="385" y="479"/>
                    <a:pt x="396" y="472"/>
                  </a:cubicBezTo>
                  <a:lnTo>
                    <a:pt x="396" y="472"/>
                  </a:lnTo>
                  <a:cubicBezTo>
                    <a:pt x="396" y="465"/>
                    <a:pt x="400" y="465"/>
                    <a:pt x="404" y="457"/>
                  </a:cubicBezTo>
                  <a:lnTo>
                    <a:pt x="404" y="457"/>
                  </a:lnTo>
                  <a:cubicBezTo>
                    <a:pt x="411" y="443"/>
                    <a:pt x="422" y="431"/>
                    <a:pt x="438" y="424"/>
                  </a:cubicBezTo>
                  <a:lnTo>
                    <a:pt x="438" y="424"/>
                  </a:lnTo>
                  <a:cubicBezTo>
                    <a:pt x="445" y="420"/>
                    <a:pt x="460" y="413"/>
                    <a:pt x="467" y="405"/>
                  </a:cubicBezTo>
                  <a:lnTo>
                    <a:pt x="467" y="405"/>
                  </a:lnTo>
                  <a:cubicBezTo>
                    <a:pt x="471" y="398"/>
                    <a:pt x="471" y="380"/>
                    <a:pt x="471" y="372"/>
                  </a:cubicBezTo>
                  <a:lnTo>
                    <a:pt x="471" y="372"/>
                  </a:lnTo>
                  <a:cubicBezTo>
                    <a:pt x="471" y="350"/>
                    <a:pt x="460" y="331"/>
                    <a:pt x="460" y="308"/>
                  </a:cubicBezTo>
                  <a:lnTo>
                    <a:pt x="460" y="308"/>
                  </a:lnTo>
                  <a:cubicBezTo>
                    <a:pt x="460" y="283"/>
                    <a:pt x="460" y="260"/>
                    <a:pt x="467" y="238"/>
                  </a:cubicBezTo>
                  <a:lnTo>
                    <a:pt x="467" y="238"/>
                  </a:lnTo>
                  <a:cubicBezTo>
                    <a:pt x="475" y="216"/>
                    <a:pt x="486" y="193"/>
                    <a:pt x="489" y="175"/>
                  </a:cubicBezTo>
                  <a:lnTo>
                    <a:pt x="489" y="175"/>
                  </a:lnTo>
                  <a:cubicBezTo>
                    <a:pt x="498" y="142"/>
                    <a:pt x="493" y="115"/>
                    <a:pt x="481" y="88"/>
                  </a:cubicBezTo>
                  <a:lnTo>
                    <a:pt x="481" y="88"/>
                  </a:lnTo>
                  <a:cubicBezTo>
                    <a:pt x="478" y="81"/>
                    <a:pt x="475" y="74"/>
                    <a:pt x="471" y="67"/>
                  </a:cubicBezTo>
                  <a:lnTo>
                    <a:pt x="471" y="67"/>
                  </a:lnTo>
                  <a:cubicBezTo>
                    <a:pt x="478" y="56"/>
                    <a:pt x="475" y="38"/>
                    <a:pt x="478" y="27"/>
                  </a:cubicBezTo>
                  <a:lnTo>
                    <a:pt x="478" y="27"/>
                  </a:lnTo>
                  <a:cubicBezTo>
                    <a:pt x="486" y="15"/>
                    <a:pt x="505" y="11"/>
                    <a:pt x="508" y="0"/>
                  </a:cubicBezTo>
                  <a:lnTo>
                    <a:pt x="508" y="0"/>
                  </a:lnTo>
                  <a:cubicBezTo>
                    <a:pt x="512" y="1"/>
                    <a:pt x="515" y="1"/>
                    <a:pt x="518" y="0"/>
                  </a:cubicBezTo>
                  <a:lnTo>
                    <a:pt x="579" y="361"/>
                  </a:lnTo>
                  <a:lnTo>
                    <a:pt x="852" y="312"/>
                  </a:lnTo>
                  <a:lnTo>
                    <a:pt x="852" y="312"/>
                  </a:lnTo>
                  <a:cubicBezTo>
                    <a:pt x="853" y="322"/>
                    <a:pt x="854" y="332"/>
                    <a:pt x="855" y="342"/>
                  </a:cubicBezTo>
                  <a:lnTo>
                    <a:pt x="855" y="342"/>
                  </a:lnTo>
                  <a:cubicBezTo>
                    <a:pt x="857" y="363"/>
                    <a:pt x="859" y="385"/>
                    <a:pt x="861" y="407"/>
                  </a:cubicBezTo>
                  <a:lnTo>
                    <a:pt x="861" y="407"/>
                  </a:lnTo>
                  <a:cubicBezTo>
                    <a:pt x="863" y="431"/>
                    <a:pt x="865" y="454"/>
                    <a:pt x="868" y="476"/>
                  </a:cubicBezTo>
                  <a:lnTo>
                    <a:pt x="868" y="476"/>
                  </a:lnTo>
                  <a:cubicBezTo>
                    <a:pt x="870" y="492"/>
                    <a:pt x="876" y="511"/>
                    <a:pt x="876" y="528"/>
                  </a:cubicBezTo>
                  <a:lnTo>
                    <a:pt x="876" y="528"/>
                  </a:lnTo>
                  <a:cubicBezTo>
                    <a:pt x="879" y="526"/>
                    <a:pt x="889" y="524"/>
                    <a:pt x="889" y="519"/>
                  </a:cubicBezTo>
                  <a:lnTo>
                    <a:pt x="889" y="519"/>
                  </a:lnTo>
                  <a:cubicBezTo>
                    <a:pt x="899" y="508"/>
                    <a:pt x="908" y="504"/>
                    <a:pt x="915" y="489"/>
                  </a:cubicBezTo>
                  <a:lnTo>
                    <a:pt x="915" y="489"/>
                  </a:lnTo>
                  <a:cubicBezTo>
                    <a:pt x="920" y="475"/>
                    <a:pt x="917" y="459"/>
                    <a:pt x="925" y="447"/>
                  </a:cubicBezTo>
                  <a:lnTo>
                    <a:pt x="925" y="447"/>
                  </a:lnTo>
                  <a:cubicBezTo>
                    <a:pt x="943" y="417"/>
                    <a:pt x="974" y="446"/>
                    <a:pt x="990" y="418"/>
                  </a:cubicBezTo>
                  <a:lnTo>
                    <a:pt x="990" y="418"/>
                  </a:lnTo>
                  <a:cubicBezTo>
                    <a:pt x="999" y="404"/>
                    <a:pt x="999" y="392"/>
                    <a:pt x="1011" y="380"/>
                  </a:cubicBezTo>
                  <a:lnTo>
                    <a:pt x="1011" y="380"/>
                  </a:lnTo>
                  <a:cubicBezTo>
                    <a:pt x="1022" y="368"/>
                    <a:pt x="1036" y="363"/>
                    <a:pt x="1049" y="354"/>
                  </a:cubicBezTo>
                  <a:lnTo>
                    <a:pt x="1049" y="354"/>
                  </a:lnTo>
                  <a:cubicBezTo>
                    <a:pt x="1076" y="336"/>
                    <a:pt x="1103" y="326"/>
                    <a:pt x="1138" y="327"/>
                  </a:cubicBezTo>
                  <a:lnTo>
                    <a:pt x="1138" y="327"/>
                  </a:lnTo>
                  <a:cubicBezTo>
                    <a:pt x="1139" y="327"/>
                    <a:pt x="1140" y="327"/>
                    <a:pt x="1141" y="328"/>
                  </a:cubicBezTo>
                  <a:lnTo>
                    <a:pt x="1141" y="328"/>
                  </a:lnTo>
                  <a:cubicBezTo>
                    <a:pt x="1143" y="328"/>
                    <a:pt x="1144" y="328"/>
                    <a:pt x="1146" y="328"/>
                  </a:cubicBezTo>
                  <a:lnTo>
                    <a:pt x="1146" y="328"/>
                  </a:lnTo>
                  <a:cubicBezTo>
                    <a:pt x="1148" y="328"/>
                    <a:pt x="1150" y="328"/>
                    <a:pt x="1151" y="328"/>
                  </a:cubicBezTo>
                  <a:lnTo>
                    <a:pt x="1151" y="328"/>
                  </a:lnTo>
                  <a:cubicBezTo>
                    <a:pt x="1152" y="329"/>
                    <a:pt x="1153" y="329"/>
                    <a:pt x="1154" y="329"/>
                  </a:cubicBezTo>
                  <a:lnTo>
                    <a:pt x="1154" y="329"/>
                  </a:lnTo>
                  <a:cubicBezTo>
                    <a:pt x="1160" y="330"/>
                    <a:pt x="1165" y="330"/>
                    <a:pt x="1170" y="332"/>
                  </a:cubicBezTo>
                  <a:lnTo>
                    <a:pt x="1170" y="332"/>
                  </a:lnTo>
                  <a:cubicBezTo>
                    <a:pt x="1173" y="332"/>
                    <a:pt x="1176" y="332"/>
                    <a:pt x="1179" y="332"/>
                  </a:cubicBezTo>
                  <a:lnTo>
                    <a:pt x="1179" y="332"/>
                  </a:lnTo>
                  <a:cubicBezTo>
                    <a:pt x="1181" y="333"/>
                    <a:pt x="1182" y="333"/>
                    <a:pt x="1184" y="333"/>
                  </a:cubicBezTo>
                  <a:lnTo>
                    <a:pt x="1184" y="333"/>
                  </a:lnTo>
                  <a:cubicBezTo>
                    <a:pt x="1186" y="333"/>
                    <a:pt x="1189" y="333"/>
                    <a:pt x="1191" y="333"/>
                  </a:cubicBezTo>
                  <a:lnTo>
                    <a:pt x="1191" y="333"/>
                  </a:lnTo>
                  <a:cubicBezTo>
                    <a:pt x="1193" y="334"/>
                    <a:pt x="1195" y="334"/>
                    <a:pt x="1196" y="334"/>
                  </a:cubicBezTo>
                  <a:lnTo>
                    <a:pt x="1196" y="334"/>
                  </a:lnTo>
                  <a:cubicBezTo>
                    <a:pt x="1198" y="334"/>
                    <a:pt x="1201" y="334"/>
                    <a:pt x="1202" y="334"/>
                  </a:cubicBezTo>
                  <a:lnTo>
                    <a:pt x="1202" y="334"/>
                  </a:lnTo>
                  <a:cubicBezTo>
                    <a:pt x="1205" y="334"/>
                    <a:pt x="1206" y="334"/>
                    <a:pt x="1209" y="333"/>
                  </a:cubicBezTo>
                  <a:lnTo>
                    <a:pt x="1209" y="333"/>
                  </a:lnTo>
                  <a:cubicBezTo>
                    <a:pt x="1211" y="333"/>
                    <a:pt x="1212" y="333"/>
                    <a:pt x="1213" y="333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BB9B57D-C111-E04E-8FC1-8E5E630F0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45017" y="5020370"/>
              <a:ext cx="239064" cy="625025"/>
            </a:xfrm>
            <a:custGeom>
              <a:avLst/>
              <a:gdLst>
                <a:gd name="T0" fmla="*/ 350 w 368"/>
                <a:gd name="T1" fmla="*/ 490 h 957"/>
                <a:gd name="T2" fmla="*/ 357 w 368"/>
                <a:gd name="T3" fmla="*/ 576 h 957"/>
                <a:gd name="T4" fmla="*/ 332 w 368"/>
                <a:gd name="T5" fmla="*/ 649 h 957"/>
                <a:gd name="T6" fmla="*/ 314 w 368"/>
                <a:gd name="T7" fmla="*/ 743 h 957"/>
                <a:gd name="T8" fmla="*/ 285 w 368"/>
                <a:gd name="T9" fmla="*/ 818 h 957"/>
                <a:gd name="T10" fmla="*/ 256 w 368"/>
                <a:gd name="T11" fmla="*/ 886 h 957"/>
                <a:gd name="T12" fmla="*/ 220 w 368"/>
                <a:gd name="T13" fmla="*/ 931 h 957"/>
                <a:gd name="T14" fmla="*/ 183 w 368"/>
                <a:gd name="T15" fmla="*/ 817 h 957"/>
                <a:gd name="T16" fmla="*/ 152 w 368"/>
                <a:gd name="T17" fmla="*/ 840 h 957"/>
                <a:gd name="T18" fmla="*/ 129 w 368"/>
                <a:gd name="T19" fmla="*/ 820 h 957"/>
                <a:gd name="T20" fmla="*/ 65 w 368"/>
                <a:gd name="T21" fmla="*/ 793 h 957"/>
                <a:gd name="T22" fmla="*/ 34 w 368"/>
                <a:gd name="T23" fmla="*/ 759 h 957"/>
                <a:gd name="T24" fmla="*/ 33 w 368"/>
                <a:gd name="T25" fmla="*/ 758 h 957"/>
                <a:gd name="T26" fmla="*/ 18 w 368"/>
                <a:gd name="T27" fmla="*/ 708 h 957"/>
                <a:gd name="T28" fmla="*/ 1 w 368"/>
                <a:gd name="T29" fmla="*/ 667 h 957"/>
                <a:gd name="T30" fmla="*/ 12 w 368"/>
                <a:gd name="T31" fmla="*/ 643 h 957"/>
                <a:gd name="T32" fmla="*/ 25 w 368"/>
                <a:gd name="T33" fmla="*/ 630 h 957"/>
                <a:gd name="T34" fmla="*/ 54 w 368"/>
                <a:gd name="T35" fmla="*/ 604 h 957"/>
                <a:gd name="T36" fmla="*/ 76 w 368"/>
                <a:gd name="T37" fmla="*/ 577 h 957"/>
                <a:gd name="T38" fmla="*/ 105 w 368"/>
                <a:gd name="T39" fmla="*/ 550 h 957"/>
                <a:gd name="T40" fmla="*/ 108 w 368"/>
                <a:gd name="T41" fmla="*/ 530 h 957"/>
                <a:gd name="T42" fmla="*/ 120 w 368"/>
                <a:gd name="T43" fmla="*/ 513 h 957"/>
                <a:gd name="T44" fmla="*/ 115 w 368"/>
                <a:gd name="T45" fmla="*/ 472 h 957"/>
                <a:gd name="T46" fmla="*/ 96 w 368"/>
                <a:gd name="T47" fmla="*/ 394 h 957"/>
                <a:gd name="T48" fmla="*/ 50 w 368"/>
                <a:gd name="T49" fmla="*/ 338 h 957"/>
                <a:gd name="T50" fmla="*/ 20 w 368"/>
                <a:gd name="T51" fmla="*/ 314 h 957"/>
                <a:gd name="T52" fmla="*/ 11 w 368"/>
                <a:gd name="T53" fmla="*/ 273 h 957"/>
                <a:gd name="T54" fmla="*/ 5 w 368"/>
                <a:gd name="T55" fmla="*/ 180 h 957"/>
                <a:gd name="T56" fmla="*/ 15 w 368"/>
                <a:gd name="T57" fmla="*/ 143 h 957"/>
                <a:gd name="T58" fmla="*/ 33 w 368"/>
                <a:gd name="T59" fmla="*/ 104 h 957"/>
                <a:gd name="T60" fmla="*/ 52 w 368"/>
                <a:gd name="T61" fmla="*/ 82 h 957"/>
                <a:gd name="T62" fmla="*/ 59 w 368"/>
                <a:gd name="T63" fmla="*/ 45 h 957"/>
                <a:gd name="T64" fmla="*/ 87 w 368"/>
                <a:gd name="T65" fmla="*/ 0 h 957"/>
                <a:gd name="T66" fmla="*/ 89 w 368"/>
                <a:gd name="T67" fmla="*/ 4 h 957"/>
                <a:gd name="T68" fmla="*/ 106 w 368"/>
                <a:gd name="T69" fmla="*/ 11 h 957"/>
                <a:gd name="T70" fmla="*/ 154 w 368"/>
                <a:gd name="T71" fmla="*/ 19 h 957"/>
                <a:gd name="T72" fmla="*/ 178 w 368"/>
                <a:gd name="T73" fmla="*/ 24 h 957"/>
                <a:gd name="T74" fmla="*/ 204 w 368"/>
                <a:gd name="T75" fmla="*/ 35 h 957"/>
                <a:gd name="T76" fmla="*/ 256 w 368"/>
                <a:gd name="T77" fmla="*/ 52 h 957"/>
                <a:gd name="T78" fmla="*/ 326 w 368"/>
                <a:gd name="T79" fmla="*/ 95 h 957"/>
                <a:gd name="T80" fmla="*/ 338 w 368"/>
                <a:gd name="T81" fmla="*/ 155 h 957"/>
                <a:gd name="T82" fmla="*/ 333 w 368"/>
                <a:gd name="T83" fmla="*/ 190 h 957"/>
                <a:gd name="T84" fmla="*/ 348 w 368"/>
                <a:gd name="T85" fmla="*/ 216 h 957"/>
                <a:gd name="T86" fmla="*/ 342 w 368"/>
                <a:gd name="T87" fmla="*/ 251 h 957"/>
                <a:gd name="T88" fmla="*/ 301 w 368"/>
                <a:gd name="T89" fmla="*/ 272 h 957"/>
                <a:gd name="T90" fmla="*/ 325 w 368"/>
                <a:gd name="T91" fmla="*/ 328 h 957"/>
                <a:gd name="T92" fmla="*/ 353 w 368"/>
                <a:gd name="T93" fmla="*/ 401 h 957"/>
                <a:gd name="T94" fmla="*/ 350 w 368"/>
                <a:gd name="T95" fmla="*/ 490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8" h="957">
                  <a:moveTo>
                    <a:pt x="350" y="490"/>
                  </a:moveTo>
                  <a:lnTo>
                    <a:pt x="350" y="490"/>
                  </a:lnTo>
                  <a:cubicBezTo>
                    <a:pt x="356" y="518"/>
                    <a:pt x="358" y="547"/>
                    <a:pt x="357" y="576"/>
                  </a:cubicBezTo>
                  <a:lnTo>
                    <a:pt x="357" y="576"/>
                  </a:lnTo>
                  <a:cubicBezTo>
                    <a:pt x="357" y="607"/>
                    <a:pt x="346" y="624"/>
                    <a:pt x="332" y="649"/>
                  </a:cubicBezTo>
                  <a:lnTo>
                    <a:pt x="332" y="649"/>
                  </a:lnTo>
                  <a:cubicBezTo>
                    <a:pt x="314" y="678"/>
                    <a:pt x="316" y="710"/>
                    <a:pt x="314" y="743"/>
                  </a:cubicBezTo>
                  <a:lnTo>
                    <a:pt x="314" y="743"/>
                  </a:lnTo>
                  <a:cubicBezTo>
                    <a:pt x="313" y="772"/>
                    <a:pt x="303" y="795"/>
                    <a:pt x="285" y="818"/>
                  </a:cubicBezTo>
                  <a:lnTo>
                    <a:pt x="285" y="818"/>
                  </a:lnTo>
                  <a:cubicBezTo>
                    <a:pt x="270" y="840"/>
                    <a:pt x="262" y="858"/>
                    <a:pt x="256" y="886"/>
                  </a:cubicBezTo>
                  <a:lnTo>
                    <a:pt x="256" y="886"/>
                  </a:lnTo>
                  <a:cubicBezTo>
                    <a:pt x="253" y="899"/>
                    <a:pt x="241" y="956"/>
                    <a:pt x="220" y="931"/>
                  </a:cubicBezTo>
                  <a:lnTo>
                    <a:pt x="220" y="931"/>
                  </a:lnTo>
                  <a:cubicBezTo>
                    <a:pt x="204" y="911"/>
                    <a:pt x="237" y="775"/>
                    <a:pt x="183" y="817"/>
                  </a:cubicBezTo>
                  <a:lnTo>
                    <a:pt x="183" y="817"/>
                  </a:lnTo>
                  <a:cubicBezTo>
                    <a:pt x="174" y="824"/>
                    <a:pt x="164" y="840"/>
                    <a:pt x="152" y="840"/>
                  </a:cubicBezTo>
                  <a:lnTo>
                    <a:pt x="152" y="840"/>
                  </a:lnTo>
                  <a:cubicBezTo>
                    <a:pt x="141" y="840"/>
                    <a:pt x="135" y="828"/>
                    <a:pt x="129" y="820"/>
                  </a:cubicBezTo>
                  <a:lnTo>
                    <a:pt x="129" y="820"/>
                  </a:lnTo>
                  <a:cubicBezTo>
                    <a:pt x="110" y="798"/>
                    <a:pt x="87" y="808"/>
                    <a:pt x="65" y="793"/>
                  </a:cubicBezTo>
                  <a:lnTo>
                    <a:pt x="65" y="793"/>
                  </a:lnTo>
                  <a:cubicBezTo>
                    <a:pt x="58" y="789"/>
                    <a:pt x="46" y="770"/>
                    <a:pt x="34" y="759"/>
                  </a:cubicBezTo>
                  <a:lnTo>
                    <a:pt x="34" y="759"/>
                  </a:lnTo>
                  <a:cubicBezTo>
                    <a:pt x="34" y="759"/>
                    <a:pt x="34" y="758"/>
                    <a:pt x="33" y="758"/>
                  </a:cubicBezTo>
                  <a:lnTo>
                    <a:pt x="33" y="758"/>
                  </a:lnTo>
                  <a:cubicBezTo>
                    <a:pt x="28" y="745"/>
                    <a:pt x="18" y="741"/>
                    <a:pt x="18" y="728"/>
                  </a:cubicBezTo>
                  <a:lnTo>
                    <a:pt x="18" y="708"/>
                  </a:lnTo>
                  <a:lnTo>
                    <a:pt x="18" y="708"/>
                  </a:lnTo>
                  <a:cubicBezTo>
                    <a:pt x="18" y="694"/>
                    <a:pt x="0" y="684"/>
                    <a:pt x="1" y="667"/>
                  </a:cubicBezTo>
                  <a:lnTo>
                    <a:pt x="1" y="667"/>
                  </a:lnTo>
                  <a:cubicBezTo>
                    <a:pt x="1" y="657"/>
                    <a:pt x="5" y="650"/>
                    <a:pt x="12" y="643"/>
                  </a:cubicBezTo>
                  <a:lnTo>
                    <a:pt x="12" y="643"/>
                  </a:lnTo>
                  <a:cubicBezTo>
                    <a:pt x="16" y="638"/>
                    <a:pt x="21" y="634"/>
                    <a:pt x="25" y="630"/>
                  </a:cubicBezTo>
                  <a:lnTo>
                    <a:pt x="25" y="630"/>
                  </a:lnTo>
                  <a:cubicBezTo>
                    <a:pt x="35" y="621"/>
                    <a:pt x="46" y="613"/>
                    <a:pt x="54" y="604"/>
                  </a:cubicBezTo>
                  <a:lnTo>
                    <a:pt x="54" y="604"/>
                  </a:lnTo>
                  <a:cubicBezTo>
                    <a:pt x="62" y="594"/>
                    <a:pt x="67" y="586"/>
                    <a:pt x="76" y="577"/>
                  </a:cubicBezTo>
                  <a:lnTo>
                    <a:pt x="76" y="577"/>
                  </a:lnTo>
                  <a:cubicBezTo>
                    <a:pt x="86" y="569"/>
                    <a:pt x="100" y="562"/>
                    <a:pt x="105" y="550"/>
                  </a:cubicBezTo>
                  <a:lnTo>
                    <a:pt x="105" y="550"/>
                  </a:lnTo>
                  <a:cubicBezTo>
                    <a:pt x="108" y="544"/>
                    <a:pt x="105" y="536"/>
                    <a:pt x="108" y="530"/>
                  </a:cubicBezTo>
                  <a:lnTo>
                    <a:pt x="108" y="530"/>
                  </a:lnTo>
                  <a:cubicBezTo>
                    <a:pt x="111" y="523"/>
                    <a:pt x="117" y="520"/>
                    <a:pt x="120" y="513"/>
                  </a:cubicBezTo>
                  <a:lnTo>
                    <a:pt x="120" y="513"/>
                  </a:lnTo>
                  <a:cubicBezTo>
                    <a:pt x="127" y="497"/>
                    <a:pt x="121" y="486"/>
                    <a:pt x="115" y="472"/>
                  </a:cubicBezTo>
                  <a:lnTo>
                    <a:pt x="115" y="472"/>
                  </a:lnTo>
                  <a:cubicBezTo>
                    <a:pt x="104" y="450"/>
                    <a:pt x="111" y="418"/>
                    <a:pt x="96" y="394"/>
                  </a:cubicBezTo>
                  <a:lnTo>
                    <a:pt x="96" y="394"/>
                  </a:lnTo>
                  <a:cubicBezTo>
                    <a:pt x="63" y="392"/>
                    <a:pt x="67" y="357"/>
                    <a:pt x="50" y="338"/>
                  </a:cubicBezTo>
                  <a:lnTo>
                    <a:pt x="50" y="338"/>
                  </a:lnTo>
                  <a:cubicBezTo>
                    <a:pt x="40" y="328"/>
                    <a:pt x="28" y="327"/>
                    <a:pt x="20" y="314"/>
                  </a:cubicBezTo>
                  <a:lnTo>
                    <a:pt x="20" y="314"/>
                  </a:lnTo>
                  <a:cubicBezTo>
                    <a:pt x="13" y="303"/>
                    <a:pt x="10" y="287"/>
                    <a:pt x="11" y="273"/>
                  </a:cubicBezTo>
                  <a:lnTo>
                    <a:pt x="11" y="273"/>
                  </a:lnTo>
                  <a:cubicBezTo>
                    <a:pt x="15" y="240"/>
                    <a:pt x="12" y="214"/>
                    <a:pt x="5" y="180"/>
                  </a:cubicBezTo>
                  <a:lnTo>
                    <a:pt x="5" y="180"/>
                  </a:lnTo>
                  <a:cubicBezTo>
                    <a:pt x="2" y="160"/>
                    <a:pt x="1" y="159"/>
                    <a:pt x="15" y="143"/>
                  </a:cubicBezTo>
                  <a:lnTo>
                    <a:pt x="15" y="143"/>
                  </a:lnTo>
                  <a:cubicBezTo>
                    <a:pt x="25" y="130"/>
                    <a:pt x="28" y="119"/>
                    <a:pt x="33" y="104"/>
                  </a:cubicBezTo>
                  <a:lnTo>
                    <a:pt x="33" y="104"/>
                  </a:lnTo>
                  <a:cubicBezTo>
                    <a:pt x="38" y="92"/>
                    <a:pt x="46" y="90"/>
                    <a:pt x="52" y="82"/>
                  </a:cubicBezTo>
                  <a:lnTo>
                    <a:pt x="52" y="82"/>
                  </a:lnTo>
                  <a:cubicBezTo>
                    <a:pt x="60" y="70"/>
                    <a:pt x="55" y="58"/>
                    <a:pt x="59" y="45"/>
                  </a:cubicBezTo>
                  <a:lnTo>
                    <a:pt x="59" y="45"/>
                  </a:lnTo>
                  <a:cubicBezTo>
                    <a:pt x="63" y="28"/>
                    <a:pt x="76" y="14"/>
                    <a:pt x="87" y="0"/>
                  </a:cubicBezTo>
                  <a:lnTo>
                    <a:pt x="87" y="0"/>
                  </a:lnTo>
                  <a:cubicBezTo>
                    <a:pt x="87" y="1"/>
                    <a:pt x="88" y="2"/>
                    <a:pt x="89" y="4"/>
                  </a:cubicBezTo>
                  <a:lnTo>
                    <a:pt x="89" y="4"/>
                  </a:lnTo>
                  <a:cubicBezTo>
                    <a:pt x="95" y="11"/>
                    <a:pt x="97" y="11"/>
                    <a:pt x="106" y="11"/>
                  </a:cubicBezTo>
                  <a:lnTo>
                    <a:pt x="106" y="11"/>
                  </a:lnTo>
                  <a:cubicBezTo>
                    <a:pt x="122" y="11"/>
                    <a:pt x="138" y="13"/>
                    <a:pt x="154" y="19"/>
                  </a:cubicBezTo>
                  <a:lnTo>
                    <a:pt x="154" y="19"/>
                  </a:lnTo>
                  <a:cubicBezTo>
                    <a:pt x="162" y="20"/>
                    <a:pt x="171" y="22"/>
                    <a:pt x="178" y="24"/>
                  </a:cubicBezTo>
                  <a:lnTo>
                    <a:pt x="178" y="24"/>
                  </a:lnTo>
                  <a:cubicBezTo>
                    <a:pt x="188" y="28"/>
                    <a:pt x="193" y="34"/>
                    <a:pt x="204" y="35"/>
                  </a:cubicBezTo>
                  <a:lnTo>
                    <a:pt x="204" y="35"/>
                  </a:lnTo>
                  <a:cubicBezTo>
                    <a:pt x="223" y="39"/>
                    <a:pt x="239" y="46"/>
                    <a:pt x="256" y="52"/>
                  </a:cubicBezTo>
                  <a:lnTo>
                    <a:pt x="256" y="52"/>
                  </a:lnTo>
                  <a:cubicBezTo>
                    <a:pt x="285" y="62"/>
                    <a:pt x="312" y="62"/>
                    <a:pt x="326" y="95"/>
                  </a:cubicBezTo>
                  <a:lnTo>
                    <a:pt x="326" y="95"/>
                  </a:lnTo>
                  <a:cubicBezTo>
                    <a:pt x="336" y="117"/>
                    <a:pt x="345" y="131"/>
                    <a:pt x="338" y="155"/>
                  </a:cubicBezTo>
                  <a:lnTo>
                    <a:pt x="338" y="155"/>
                  </a:lnTo>
                  <a:cubicBezTo>
                    <a:pt x="334" y="167"/>
                    <a:pt x="329" y="177"/>
                    <a:pt x="333" y="190"/>
                  </a:cubicBezTo>
                  <a:lnTo>
                    <a:pt x="333" y="190"/>
                  </a:lnTo>
                  <a:cubicBezTo>
                    <a:pt x="335" y="199"/>
                    <a:pt x="345" y="206"/>
                    <a:pt x="348" y="216"/>
                  </a:cubicBezTo>
                  <a:lnTo>
                    <a:pt x="348" y="216"/>
                  </a:lnTo>
                  <a:cubicBezTo>
                    <a:pt x="351" y="230"/>
                    <a:pt x="342" y="238"/>
                    <a:pt x="342" y="251"/>
                  </a:cubicBezTo>
                  <a:lnTo>
                    <a:pt x="342" y="251"/>
                  </a:lnTo>
                  <a:cubicBezTo>
                    <a:pt x="324" y="241"/>
                    <a:pt x="312" y="248"/>
                    <a:pt x="301" y="272"/>
                  </a:cubicBezTo>
                  <a:lnTo>
                    <a:pt x="301" y="272"/>
                  </a:lnTo>
                  <a:cubicBezTo>
                    <a:pt x="286" y="304"/>
                    <a:pt x="298" y="313"/>
                    <a:pt x="325" y="328"/>
                  </a:cubicBezTo>
                  <a:lnTo>
                    <a:pt x="325" y="328"/>
                  </a:lnTo>
                  <a:cubicBezTo>
                    <a:pt x="358" y="347"/>
                    <a:pt x="367" y="366"/>
                    <a:pt x="353" y="401"/>
                  </a:cubicBezTo>
                  <a:lnTo>
                    <a:pt x="353" y="401"/>
                  </a:lnTo>
                  <a:cubicBezTo>
                    <a:pt x="340" y="433"/>
                    <a:pt x="343" y="456"/>
                    <a:pt x="350" y="490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F4B38B65-4B0E-704C-8E62-A00A4FD28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5989" y="3977699"/>
              <a:ext cx="276509" cy="645188"/>
            </a:xfrm>
            <a:custGeom>
              <a:avLst/>
              <a:gdLst>
                <a:gd name="T0" fmla="*/ 410 w 424"/>
                <a:gd name="T1" fmla="*/ 87 h 986"/>
                <a:gd name="T2" fmla="*/ 410 w 424"/>
                <a:gd name="T3" fmla="*/ 124 h 986"/>
                <a:gd name="T4" fmla="*/ 416 w 424"/>
                <a:gd name="T5" fmla="*/ 163 h 986"/>
                <a:gd name="T6" fmla="*/ 363 w 424"/>
                <a:gd name="T7" fmla="*/ 276 h 986"/>
                <a:gd name="T8" fmla="*/ 330 w 424"/>
                <a:gd name="T9" fmla="*/ 302 h 986"/>
                <a:gd name="T10" fmla="*/ 334 w 424"/>
                <a:gd name="T11" fmla="*/ 355 h 986"/>
                <a:gd name="T12" fmla="*/ 347 w 424"/>
                <a:gd name="T13" fmla="*/ 395 h 986"/>
                <a:gd name="T14" fmla="*/ 333 w 424"/>
                <a:gd name="T15" fmla="*/ 479 h 986"/>
                <a:gd name="T16" fmla="*/ 343 w 424"/>
                <a:gd name="T17" fmla="*/ 519 h 986"/>
                <a:gd name="T18" fmla="*/ 338 w 424"/>
                <a:gd name="T19" fmla="*/ 570 h 986"/>
                <a:gd name="T20" fmla="*/ 330 w 424"/>
                <a:gd name="T21" fmla="*/ 611 h 986"/>
                <a:gd name="T22" fmla="*/ 349 w 424"/>
                <a:gd name="T23" fmla="*/ 646 h 986"/>
                <a:gd name="T24" fmla="*/ 338 w 424"/>
                <a:gd name="T25" fmla="*/ 687 h 986"/>
                <a:gd name="T26" fmla="*/ 353 w 424"/>
                <a:gd name="T27" fmla="*/ 735 h 986"/>
                <a:gd name="T28" fmla="*/ 342 w 424"/>
                <a:gd name="T29" fmla="*/ 824 h 986"/>
                <a:gd name="T30" fmla="*/ 375 w 424"/>
                <a:gd name="T31" fmla="*/ 908 h 986"/>
                <a:gd name="T32" fmla="*/ 375 w 424"/>
                <a:gd name="T33" fmla="*/ 939 h 986"/>
                <a:gd name="T34" fmla="*/ 156 w 424"/>
                <a:gd name="T35" fmla="*/ 985 h 986"/>
                <a:gd name="T36" fmla="*/ 150 w 424"/>
                <a:gd name="T37" fmla="*/ 956 h 986"/>
                <a:gd name="T38" fmla="*/ 148 w 424"/>
                <a:gd name="T39" fmla="*/ 928 h 986"/>
                <a:gd name="T40" fmla="*/ 147 w 424"/>
                <a:gd name="T41" fmla="*/ 867 h 986"/>
                <a:gd name="T42" fmla="*/ 129 w 424"/>
                <a:gd name="T43" fmla="*/ 809 h 986"/>
                <a:gd name="T44" fmla="*/ 120 w 424"/>
                <a:gd name="T45" fmla="*/ 780 h 986"/>
                <a:gd name="T46" fmla="*/ 118 w 424"/>
                <a:gd name="T47" fmla="*/ 765 h 986"/>
                <a:gd name="T48" fmla="*/ 109 w 424"/>
                <a:gd name="T49" fmla="*/ 750 h 986"/>
                <a:gd name="T50" fmla="*/ 85 w 424"/>
                <a:gd name="T51" fmla="*/ 696 h 986"/>
                <a:gd name="T52" fmla="*/ 51 w 424"/>
                <a:gd name="T53" fmla="*/ 642 h 986"/>
                <a:gd name="T54" fmla="*/ 46 w 424"/>
                <a:gd name="T55" fmla="*/ 609 h 986"/>
                <a:gd name="T56" fmla="*/ 46 w 424"/>
                <a:gd name="T57" fmla="*/ 579 h 986"/>
                <a:gd name="T58" fmla="*/ 46 w 424"/>
                <a:gd name="T59" fmla="*/ 546 h 986"/>
                <a:gd name="T60" fmla="*/ 45 w 424"/>
                <a:gd name="T61" fmla="*/ 514 h 986"/>
                <a:gd name="T62" fmla="*/ 33 w 424"/>
                <a:gd name="T63" fmla="*/ 398 h 986"/>
                <a:gd name="T64" fmla="*/ 38 w 424"/>
                <a:gd name="T65" fmla="*/ 371 h 986"/>
                <a:gd name="T66" fmla="*/ 43 w 424"/>
                <a:gd name="T67" fmla="*/ 347 h 986"/>
                <a:gd name="T68" fmla="*/ 50 w 424"/>
                <a:gd name="T69" fmla="*/ 332 h 986"/>
                <a:gd name="T70" fmla="*/ 51 w 424"/>
                <a:gd name="T71" fmla="*/ 317 h 986"/>
                <a:gd name="T72" fmla="*/ 45 w 424"/>
                <a:gd name="T73" fmla="*/ 293 h 986"/>
                <a:gd name="T74" fmla="*/ 27 w 424"/>
                <a:gd name="T75" fmla="*/ 261 h 986"/>
                <a:gd name="T76" fmla="*/ 26 w 424"/>
                <a:gd name="T77" fmla="*/ 235 h 986"/>
                <a:gd name="T78" fmla="*/ 15 w 424"/>
                <a:gd name="T79" fmla="*/ 195 h 986"/>
                <a:gd name="T80" fmla="*/ 7 w 424"/>
                <a:gd name="T81" fmla="*/ 139 h 986"/>
                <a:gd name="T82" fmla="*/ 0 w 424"/>
                <a:gd name="T83" fmla="*/ 90 h 986"/>
                <a:gd name="T84" fmla="*/ 70 w 424"/>
                <a:gd name="T85" fmla="*/ 74 h 986"/>
                <a:gd name="T86" fmla="*/ 286 w 424"/>
                <a:gd name="T87" fmla="*/ 27 h 986"/>
                <a:gd name="T88" fmla="*/ 399 w 424"/>
                <a:gd name="T89" fmla="*/ 0 h 986"/>
                <a:gd name="T90" fmla="*/ 401 w 424"/>
                <a:gd name="T91" fmla="*/ 0 h 986"/>
                <a:gd name="T92" fmla="*/ 401 w 424"/>
                <a:gd name="T93" fmla="*/ 14 h 986"/>
                <a:gd name="T94" fmla="*/ 420 w 424"/>
                <a:gd name="T95" fmla="*/ 48 h 986"/>
                <a:gd name="T96" fmla="*/ 420 w 424"/>
                <a:gd name="T97" fmla="*/ 69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4" h="986">
                  <a:moveTo>
                    <a:pt x="410" y="87"/>
                  </a:moveTo>
                  <a:lnTo>
                    <a:pt x="410" y="87"/>
                  </a:lnTo>
                  <a:cubicBezTo>
                    <a:pt x="406" y="100"/>
                    <a:pt x="404" y="111"/>
                    <a:pt x="410" y="124"/>
                  </a:cubicBezTo>
                  <a:lnTo>
                    <a:pt x="410" y="124"/>
                  </a:lnTo>
                  <a:cubicBezTo>
                    <a:pt x="412" y="131"/>
                    <a:pt x="416" y="137"/>
                    <a:pt x="416" y="143"/>
                  </a:cubicBezTo>
                  <a:lnTo>
                    <a:pt x="416" y="163"/>
                  </a:lnTo>
                  <a:lnTo>
                    <a:pt x="416" y="163"/>
                  </a:lnTo>
                  <a:cubicBezTo>
                    <a:pt x="416" y="205"/>
                    <a:pt x="389" y="244"/>
                    <a:pt x="363" y="276"/>
                  </a:cubicBezTo>
                  <a:lnTo>
                    <a:pt x="363" y="276"/>
                  </a:lnTo>
                  <a:cubicBezTo>
                    <a:pt x="354" y="287"/>
                    <a:pt x="339" y="289"/>
                    <a:pt x="330" y="302"/>
                  </a:cubicBezTo>
                  <a:lnTo>
                    <a:pt x="330" y="302"/>
                  </a:lnTo>
                  <a:cubicBezTo>
                    <a:pt x="321" y="318"/>
                    <a:pt x="330" y="337"/>
                    <a:pt x="334" y="355"/>
                  </a:cubicBezTo>
                  <a:lnTo>
                    <a:pt x="334" y="355"/>
                  </a:lnTo>
                  <a:cubicBezTo>
                    <a:pt x="338" y="368"/>
                    <a:pt x="344" y="381"/>
                    <a:pt x="347" y="395"/>
                  </a:cubicBezTo>
                  <a:lnTo>
                    <a:pt x="347" y="395"/>
                  </a:lnTo>
                  <a:cubicBezTo>
                    <a:pt x="353" y="423"/>
                    <a:pt x="339" y="453"/>
                    <a:pt x="333" y="479"/>
                  </a:cubicBezTo>
                  <a:lnTo>
                    <a:pt x="333" y="479"/>
                  </a:lnTo>
                  <a:cubicBezTo>
                    <a:pt x="330" y="496"/>
                    <a:pt x="340" y="504"/>
                    <a:pt x="343" y="519"/>
                  </a:cubicBezTo>
                  <a:lnTo>
                    <a:pt x="343" y="519"/>
                  </a:lnTo>
                  <a:cubicBezTo>
                    <a:pt x="346" y="535"/>
                    <a:pt x="340" y="556"/>
                    <a:pt x="338" y="570"/>
                  </a:cubicBezTo>
                  <a:lnTo>
                    <a:pt x="338" y="570"/>
                  </a:lnTo>
                  <a:cubicBezTo>
                    <a:pt x="335" y="584"/>
                    <a:pt x="326" y="597"/>
                    <a:pt x="330" y="611"/>
                  </a:cubicBezTo>
                  <a:lnTo>
                    <a:pt x="330" y="611"/>
                  </a:lnTo>
                  <a:cubicBezTo>
                    <a:pt x="334" y="623"/>
                    <a:pt x="349" y="628"/>
                    <a:pt x="349" y="646"/>
                  </a:cubicBezTo>
                  <a:lnTo>
                    <a:pt x="349" y="646"/>
                  </a:lnTo>
                  <a:cubicBezTo>
                    <a:pt x="349" y="660"/>
                    <a:pt x="338" y="672"/>
                    <a:pt x="338" y="687"/>
                  </a:cubicBezTo>
                  <a:lnTo>
                    <a:pt x="338" y="687"/>
                  </a:lnTo>
                  <a:cubicBezTo>
                    <a:pt x="339" y="704"/>
                    <a:pt x="350" y="718"/>
                    <a:pt x="353" y="735"/>
                  </a:cubicBezTo>
                  <a:lnTo>
                    <a:pt x="353" y="735"/>
                  </a:lnTo>
                  <a:cubicBezTo>
                    <a:pt x="358" y="768"/>
                    <a:pt x="334" y="792"/>
                    <a:pt x="342" y="824"/>
                  </a:cubicBezTo>
                  <a:lnTo>
                    <a:pt x="342" y="824"/>
                  </a:lnTo>
                  <a:cubicBezTo>
                    <a:pt x="348" y="853"/>
                    <a:pt x="371" y="880"/>
                    <a:pt x="375" y="908"/>
                  </a:cubicBezTo>
                  <a:lnTo>
                    <a:pt x="375" y="908"/>
                  </a:lnTo>
                  <a:cubicBezTo>
                    <a:pt x="376" y="918"/>
                    <a:pt x="376" y="928"/>
                    <a:pt x="375" y="939"/>
                  </a:cubicBezTo>
                  <a:lnTo>
                    <a:pt x="375" y="939"/>
                  </a:lnTo>
                  <a:cubicBezTo>
                    <a:pt x="279" y="960"/>
                    <a:pt x="191" y="978"/>
                    <a:pt x="156" y="985"/>
                  </a:cubicBezTo>
                  <a:lnTo>
                    <a:pt x="156" y="985"/>
                  </a:lnTo>
                  <a:cubicBezTo>
                    <a:pt x="154" y="975"/>
                    <a:pt x="150" y="967"/>
                    <a:pt x="150" y="956"/>
                  </a:cubicBezTo>
                  <a:lnTo>
                    <a:pt x="150" y="956"/>
                  </a:lnTo>
                  <a:cubicBezTo>
                    <a:pt x="150" y="947"/>
                    <a:pt x="150" y="938"/>
                    <a:pt x="148" y="928"/>
                  </a:cubicBezTo>
                  <a:lnTo>
                    <a:pt x="148" y="928"/>
                  </a:lnTo>
                  <a:cubicBezTo>
                    <a:pt x="147" y="908"/>
                    <a:pt x="150" y="887"/>
                    <a:pt x="147" y="867"/>
                  </a:cubicBezTo>
                  <a:lnTo>
                    <a:pt x="147" y="867"/>
                  </a:lnTo>
                  <a:cubicBezTo>
                    <a:pt x="142" y="849"/>
                    <a:pt x="137" y="828"/>
                    <a:pt x="129" y="809"/>
                  </a:cubicBezTo>
                  <a:lnTo>
                    <a:pt x="129" y="809"/>
                  </a:lnTo>
                  <a:cubicBezTo>
                    <a:pt x="126" y="800"/>
                    <a:pt x="123" y="791"/>
                    <a:pt x="120" y="780"/>
                  </a:cubicBezTo>
                  <a:lnTo>
                    <a:pt x="120" y="780"/>
                  </a:lnTo>
                  <a:cubicBezTo>
                    <a:pt x="118" y="776"/>
                    <a:pt x="120" y="770"/>
                    <a:pt x="118" y="765"/>
                  </a:cubicBezTo>
                  <a:lnTo>
                    <a:pt x="118" y="765"/>
                  </a:lnTo>
                  <a:cubicBezTo>
                    <a:pt x="117" y="759"/>
                    <a:pt x="113" y="756"/>
                    <a:pt x="109" y="750"/>
                  </a:cubicBezTo>
                  <a:lnTo>
                    <a:pt x="109" y="750"/>
                  </a:lnTo>
                  <a:cubicBezTo>
                    <a:pt x="102" y="732"/>
                    <a:pt x="91" y="715"/>
                    <a:pt x="85" y="696"/>
                  </a:cubicBezTo>
                  <a:lnTo>
                    <a:pt x="85" y="696"/>
                  </a:lnTo>
                  <a:cubicBezTo>
                    <a:pt x="78" y="676"/>
                    <a:pt x="63" y="660"/>
                    <a:pt x="51" y="642"/>
                  </a:cubicBezTo>
                  <a:lnTo>
                    <a:pt x="51" y="642"/>
                  </a:lnTo>
                  <a:cubicBezTo>
                    <a:pt x="46" y="633"/>
                    <a:pt x="46" y="620"/>
                    <a:pt x="46" y="609"/>
                  </a:cubicBezTo>
                  <a:lnTo>
                    <a:pt x="46" y="579"/>
                  </a:lnTo>
                  <a:lnTo>
                    <a:pt x="46" y="579"/>
                  </a:lnTo>
                  <a:cubicBezTo>
                    <a:pt x="46" y="568"/>
                    <a:pt x="45" y="557"/>
                    <a:pt x="46" y="546"/>
                  </a:cubicBezTo>
                  <a:lnTo>
                    <a:pt x="46" y="546"/>
                  </a:lnTo>
                  <a:cubicBezTo>
                    <a:pt x="46" y="534"/>
                    <a:pt x="48" y="523"/>
                    <a:pt x="45" y="514"/>
                  </a:cubicBezTo>
                  <a:lnTo>
                    <a:pt x="45" y="514"/>
                  </a:lnTo>
                  <a:cubicBezTo>
                    <a:pt x="35" y="477"/>
                    <a:pt x="20" y="438"/>
                    <a:pt x="33" y="398"/>
                  </a:cubicBezTo>
                  <a:lnTo>
                    <a:pt x="33" y="398"/>
                  </a:lnTo>
                  <a:cubicBezTo>
                    <a:pt x="35" y="390"/>
                    <a:pt x="38" y="382"/>
                    <a:pt x="38" y="371"/>
                  </a:cubicBezTo>
                  <a:lnTo>
                    <a:pt x="38" y="371"/>
                  </a:lnTo>
                  <a:cubicBezTo>
                    <a:pt x="38" y="363"/>
                    <a:pt x="38" y="352"/>
                    <a:pt x="43" y="347"/>
                  </a:cubicBezTo>
                  <a:lnTo>
                    <a:pt x="43" y="347"/>
                  </a:lnTo>
                  <a:cubicBezTo>
                    <a:pt x="45" y="341"/>
                    <a:pt x="48" y="337"/>
                    <a:pt x="50" y="332"/>
                  </a:cubicBezTo>
                  <a:lnTo>
                    <a:pt x="50" y="332"/>
                  </a:lnTo>
                  <a:cubicBezTo>
                    <a:pt x="50" y="328"/>
                    <a:pt x="51" y="323"/>
                    <a:pt x="51" y="317"/>
                  </a:cubicBezTo>
                  <a:lnTo>
                    <a:pt x="51" y="317"/>
                  </a:lnTo>
                  <a:cubicBezTo>
                    <a:pt x="51" y="308"/>
                    <a:pt x="48" y="301"/>
                    <a:pt x="45" y="293"/>
                  </a:cubicBezTo>
                  <a:lnTo>
                    <a:pt x="45" y="293"/>
                  </a:lnTo>
                  <a:cubicBezTo>
                    <a:pt x="38" y="282"/>
                    <a:pt x="31" y="272"/>
                    <a:pt x="27" y="261"/>
                  </a:cubicBezTo>
                  <a:lnTo>
                    <a:pt x="27" y="261"/>
                  </a:lnTo>
                  <a:cubicBezTo>
                    <a:pt x="24" y="254"/>
                    <a:pt x="26" y="243"/>
                    <a:pt x="26" y="235"/>
                  </a:cubicBezTo>
                  <a:lnTo>
                    <a:pt x="26" y="235"/>
                  </a:lnTo>
                  <a:cubicBezTo>
                    <a:pt x="26" y="219"/>
                    <a:pt x="20" y="208"/>
                    <a:pt x="15" y="195"/>
                  </a:cubicBezTo>
                  <a:lnTo>
                    <a:pt x="15" y="195"/>
                  </a:lnTo>
                  <a:cubicBezTo>
                    <a:pt x="7" y="176"/>
                    <a:pt x="9" y="157"/>
                    <a:pt x="7" y="139"/>
                  </a:cubicBezTo>
                  <a:lnTo>
                    <a:pt x="7" y="139"/>
                  </a:lnTo>
                  <a:cubicBezTo>
                    <a:pt x="6" y="123"/>
                    <a:pt x="4" y="106"/>
                    <a:pt x="0" y="90"/>
                  </a:cubicBezTo>
                  <a:lnTo>
                    <a:pt x="0" y="90"/>
                  </a:lnTo>
                  <a:cubicBezTo>
                    <a:pt x="24" y="85"/>
                    <a:pt x="47" y="80"/>
                    <a:pt x="70" y="74"/>
                  </a:cubicBezTo>
                  <a:lnTo>
                    <a:pt x="70" y="74"/>
                  </a:lnTo>
                  <a:cubicBezTo>
                    <a:pt x="142" y="59"/>
                    <a:pt x="214" y="44"/>
                    <a:pt x="286" y="27"/>
                  </a:cubicBezTo>
                  <a:lnTo>
                    <a:pt x="286" y="27"/>
                  </a:lnTo>
                  <a:cubicBezTo>
                    <a:pt x="323" y="19"/>
                    <a:pt x="364" y="17"/>
                    <a:pt x="399" y="0"/>
                  </a:cubicBezTo>
                  <a:lnTo>
                    <a:pt x="399" y="0"/>
                  </a:lnTo>
                  <a:cubicBezTo>
                    <a:pt x="400" y="0"/>
                    <a:pt x="400" y="0"/>
                    <a:pt x="401" y="0"/>
                  </a:cubicBezTo>
                  <a:lnTo>
                    <a:pt x="401" y="0"/>
                  </a:lnTo>
                  <a:cubicBezTo>
                    <a:pt x="400" y="4"/>
                    <a:pt x="400" y="10"/>
                    <a:pt x="401" y="14"/>
                  </a:cubicBezTo>
                  <a:lnTo>
                    <a:pt x="401" y="14"/>
                  </a:lnTo>
                  <a:cubicBezTo>
                    <a:pt x="404" y="27"/>
                    <a:pt x="416" y="35"/>
                    <a:pt x="420" y="48"/>
                  </a:cubicBezTo>
                  <a:lnTo>
                    <a:pt x="420" y="48"/>
                  </a:lnTo>
                  <a:cubicBezTo>
                    <a:pt x="421" y="55"/>
                    <a:pt x="423" y="61"/>
                    <a:pt x="420" y="69"/>
                  </a:cubicBezTo>
                  <a:lnTo>
                    <a:pt x="420" y="69"/>
                  </a:lnTo>
                  <a:cubicBezTo>
                    <a:pt x="416" y="75"/>
                    <a:pt x="412" y="79"/>
                    <a:pt x="410" y="87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A6C7B1B-37D5-794D-BAA2-21FFC96E5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7494" y="5095258"/>
              <a:ext cx="794963" cy="1466073"/>
            </a:xfrm>
            <a:custGeom>
              <a:avLst/>
              <a:gdLst>
                <a:gd name="T0" fmla="*/ 1194 w 1218"/>
                <a:gd name="T1" fmla="*/ 1485 h 2243"/>
                <a:gd name="T2" fmla="*/ 1161 w 1218"/>
                <a:gd name="T3" fmla="*/ 1597 h 2243"/>
                <a:gd name="T4" fmla="*/ 1109 w 1218"/>
                <a:gd name="T5" fmla="*/ 1704 h 2243"/>
                <a:gd name="T6" fmla="*/ 1122 w 1218"/>
                <a:gd name="T7" fmla="*/ 1753 h 2243"/>
                <a:gd name="T8" fmla="*/ 1116 w 1218"/>
                <a:gd name="T9" fmla="*/ 1897 h 2243"/>
                <a:gd name="T10" fmla="*/ 1108 w 1218"/>
                <a:gd name="T11" fmla="*/ 1928 h 2243"/>
                <a:gd name="T12" fmla="*/ 1093 w 1218"/>
                <a:gd name="T13" fmla="*/ 2016 h 2243"/>
                <a:gd name="T14" fmla="*/ 1000 w 1218"/>
                <a:gd name="T15" fmla="*/ 2053 h 2243"/>
                <a:gd name="T16" fmla="*/ 1015 w 1218"/>
                <a:gd name="T17" fmla="*/ 2108 h 2243"/>
                <a:gd name="T18" fmla="*/ 959 w 1218"/>
                <a:gd name="T19" fmla="*/ 2161 h 2243"/>
                <a:gd name="T20" fmla="*/ 811 w 1218"/>
                <a:gd name="T21" fmla="*/ 2205 h 2243"/>
                <a:gd name="T22" fmla="*/ 777 w 1218"/>
                <a:gd name="T23" fmla="*/ 2242 h 2243"/>
                <a:gd name="T24" fmla="*/ 717 w 1218"/>
                <a:gd name="T25" fmla="*/ 2203 h 2243"/>
                <a:gd name="T26" fmla="*/ 680 w 1218"/>
                <a:gd name="T27" fmla="*/ 2161 h 2243"/>
                <a:gd name="T28" fmla="*/ 653 w 1218"/>
                <a:gd name="T29" fmla="*/ 1990 h 2243"/>
                <a:gd name="T30" fmla="*/ 615 w 1218"/>
                <a:gd name="T31" fmla="*/ 1945 h 2243"/>
                <a:gd name="T32" fmla="*/ 538 w 1218"/>
                <a:gd name="T33" fmla="*/ 1891 h 2243"/>
                <a:gd name="T34" fmla="*/ 455 w 1218"/>
                <a:gd name="T35" fmla="*/ 1809 h 2243"/>
                <a:gd name="T36" fmla="*/ 407 w 1218"/>
                <a:gd name="T37" fmla="*/ 1705 h 2243"/>
                <a:gd name="T38" fmla="*/ 412 w 1218"/>
                <a:gd name="T39" fmla="*/ 1677 h 2243"/>
                <a:gd name="T40" fmla="*/ 426 w 1218"/>
                <a:gd name="T41" fmla="*/ 1510 h 2243"/>
                <a:gd name="T42" fmla="*/ 341 w 1218"/>
                <a:gd name="T43" fmla="*/ 1500 h 2243"/>
                <a:gd name="T44" fmla="*/ 271 w 1218"/>
                <a:gd name="T45" fmla="*/ 1450 h 2243"/>
                <a:gd name="T46" fmla="*/ 238 w 1218"/>
                <a:gd name="T47" fmla="*/ 1348 h 2243"/>
                <a:gd name="T48" fmla="*/ 157 w 1218"/>
                <a:gd name="T49" fmla="*/ 1280 h 2243"/>
                <a:gd name="T50" fmla="*/ 77 w 1218"/>
                <a:gd name="T51" fmla="*/ 1213 h 2243"/>
                <a:gd name="T52" fmla="*/ 7 w 1218"/>
                <a:gd name="T53" fmla="*/ 1014 h 2243"/>
                <a:gd name="T54" fmla="*/ 14 w 1218"/>
                <a:gd name="T55" fmla="*/ 960 h 2243"/>
                <a:gd name="T56" fmla="*/ 2 w 1218"/>
                <a:gd name="T57" fmla="*/ 899 h 2243"/>
                <a:gd name="T58" fmla="*/ 67 w 1218"/>
                <a:gd name="T59" fmla="*/ 823 h 2243"/>
                <a:gd name="T60" fmla="*/ 103 w 1218"/>
                <a:gd name="T61" fmla="*/ 629 h 2243"/>
                <a:gd name="T62" fmla="*/ 212 w 1218"/>
                <a:gd name="T63" fmla="*/ 513 h 2243"/>
                <a:gd name="T64" fmla="*/ 323 w 1218"/>
                <a:gd name="T65" fmla="*/ 409 h 2243"/>
                <a:gd name="T66" fmla="*/ 343 w 1218"/>
                <a:gd name="T67" fmla="*/ 362 h 2243"/>
                <a:gd name="T68" fmla="*/ 335 w 1218"/>
                <a:gd name="T69" fmla="*/ 239 h 2243"/>
                <a:gd name="T70" fmla="*/ 295 w 1218"/>
                <a:gd name="T71" fmla="*/ 200 h 2243"/>
                <a:gd name="T72" fmla="*/ 230 w 1218"/>
                <a:gd name="T73" fmla="*/ 115 h 2243"/>
                <a:gd name="T74" fmla="*/ 1020 w 1218"/>
                <a:gd name="T75" fmla="*/ 0 h 2243"/>
                <a:gd name="T76" fmla="*/ 1043 w 1218"/>
                <a:gd name="T77" fmla="*/ 120 h 2243"/>
                <a:gd name="T78" fmla="*/ 1090 w 1218"/>
                <a:gd name="T79" fmla="*/ 216 h 2243"/>
                <a:gd name="T80" fmla="*/ 1170 w 1218"/>
                <a:gd name="T81" fmla="*/ 1056 h 2243"/>
                <a:gd name="T82" fmla="*/ 1168 w 1218"/>
                <a:gd name="T83" fmla="*/ 1366 h 2243"/>
                <a:gd name="T84" fmla="*/ 1212 w 1218"/>
                <a:gd name="T85" fmla="*/ 1421 h 2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18" h="2243">
                  <a:moveTo>
                    <a:pt x="1210" y="1458"/>
                  </a:moveTo>
                  <a:lnTo>
                    <a:pt x="1210" y="1458"/>
                  </a:lnTo>
                  <a:cubicBezTo>
                    <a:pt x="1206" y="1471"/>
                    <a:pt x="1217" y="1483"/>
                    <a:pt x="1194" y="1485"/>
                  </a:cubicBezTo>
                  <a:lnTo>
                    <a:pt x="1194" y="1485"/>
                  </a:lnTo>
                  <a:cubicBezTo>
                    <a:pt x="1191" y="1537"/>
                    <a:pt x="1183" y="1553"/>
                    <a:pt x="1161" y="1597"/>
                  </a:cubicBezTo>
                  <a:lnTo>
                    <a:pt x="1161" y="1597"/>
                  </a:lnTo>
                  <a:cubicBezTo>
                    <a:pt x="1152" y="1616"/>
                    <a:pt x="1150" y="1633"/>
                    <a:pt x="1142" y="1651"/>
                  </a:cubicBezTo>
                  <a:lnTo>
                    <a:pt x="1142" y="1651"/>
                  </a:lnTo>
                  <a:cubicBezTo>
                    <a:pt x="1135" y="1670"/>
                    <a:pt x="1113" y="1687"/>
                    <a:pt x="1109" y="1704"/>
                  </a:cubicBezTo>
                  <a:lnTo>
                    <a:pt x="1109" y="1704"/>
                  </a:lnTo>
                  <a:cubicBezTo>
                    <a:pt x="1101" y="1731"/>
                    <a:pt x="1119" y="1730"/>
                    <a:pt x="1122" y="1753"/>
                  </a:cubicBezTo>
                  <a:lnTo>
                    <a:pt x="1122" y="1753"/>
                  </a:lnTo>
                  <a:cubicBezTo>
                    <a:pt x="1124" y="1772"/>
                    <a:pt x="1110" y="1790"/>
                    <a:pt x="1105" y="1811"/>
                  </a:cubicBezTo>
                  <a:lnTo>
                    <a:pt x="1105" y="1811"/>
                  </a:lnTo>
                  <a:cubicBezTo>
                    <a:pt x="1097" y="1845"/>
                    <a:pt x="1103" y="1871"/>
                    <a:pt x="1116" y="1897"/>
                  </a:cubicBezTo>
                  <a:lnTo>
                    <a:pt x="1116" y="1897"/>
                  </a:lnTo>
                  <a:cubicBezTo>
                    <a:pt x="1116" y="1907"/>
                    <a:pt x="1116" y="1916"/>
                    <a:pt x="1108" y="1928"/>
                  </a:cubicBezTo>
                  <a:lnTo>
                    <a:pt x="1108" y="1928"/>
                  </a:lnTo>
                  <a:cubicBezTo>
                    <a:pt x="1097" y="1943"/>
                    <a:pt x="1074" y="1942"/>
                    <a:pt x="1074" y="1964"/>
                  </a:cubicBezTo>
                  <a:lnTo>
                    <a:pt x="1074" y="1964"/>
                  </a:lnTo>
                  <a:cubicBezTo>
                    <a:pt x="1074" y="1982"/>
                    <a:pt x="1090" y="1997"/>
                    <a:pt x="1093" y="2016"/>
                  </a:cubicBezTo>
                  <a:lnTo>
                    <a:pt x="1093" y="2016"/>
                  </a:lnTo>
                  <a:cubicBezTo>
                    <a:pt x="1090" y="2064"/>
                    <a:pt x="1000" y="2016"/>
                    <a:pt x="1000" y="2053"/>
                  </a:cubicBezTo>
                  <a:lnTo>
                    <a:pt x="1000" y="2053"/>
                  </a:lnTo>
                  <a:cubicBezTo>
                    <a:pt x="1000" y="2064"/>
                    <a:pt x="1015" y="2071"/>
                    <a:pt x="1019" y="2083"/>
                  </a:cubicBezTo>
                  <a:lnTo>
                    <a:pt x="1019" y="2083"/>
                  </a:lnTo>
                  <a:cubicBezTo>
                    <a:pt x="1023" y="2090"/>
                    <a:pt x="1015" y="2101"/>
                    <a:pt x="1015" y="2108"/>
                  </a:cubicBezTo>
                  <a:lnTo>
                    <a:pt x="1015" y="2108"/>
                  </a:lnTo>
                  <a:cubicBezTo>
                    <a:pt x="1004" y="2142"/>
                    <a:pt x="996" y="2168"/>
                    <a:pt x="959" y="2161"/>
                  </a:cubicBezTo>
                  <a:lnTo>
                    <a:pt x="959" y="2161"/>
                  </a:lnTo>
                  <a:cubicBezTo>
                    <a:pt x="930" y="2157"/>
                    <a:pt x="903" y="2146"/>
                    <a:pt x="874" y="2149"/>
                  </a:cubicBezTo>
                  <a:lnTo>
                    <a:pt x="874" y="2149"/>
                  </a:lnTo>
                  <a:cubicBezTo>
                    <a:pt x="841" y="2153"/>
                    <a:pt x="829" y="2179"/>
                    <a:pt x="811" y="2205"/>
                  </a:cubicBezTo>
                  <a:lnTo>
                    <a:pt x="811" y="2205"/>
                  </a:lnTo>
                  <a:cubicBezTo>
                    <a:pt x="804" y="2219"/>
                    <a:pt x="792" y="2232"/>
                    <a:pt x="777" y="2242"/>
                  </a:cubicBezTo>
                  <a:lnTo>
                    <a:pt x="777" y="2242"/>
                  </a:lnTo>
                  <a:cubicBezTo>
                    <a:pt x="773" y="2235"/>
                    <a:pt x="766" y="2230"/>
                    <a:pt x="757" y="2228"/>
                  </a:cubicBezTo>
                  <a:lnTo>
                    <a:pt x="757" y="2228"/>
                  </a:lnTo>
                  <a:cubicBezTo>
                    <a:pt x="731" y="2220"/>
                    <a:pt x="730" y="2227"/>
                    <a:pt x="717" y="2203"/>
                  </a:cubicBezTo>
                  <a:lnTo>
                    <a:pt x="717" y="2203"/>
                  </a:lnTo>
                  <a:cubicBezTo>
                    <a:pt x="706" y="2182"/>
                    <a:pt x="693" y="2178"/>
                    <a:pt x="680" y="2161"/>
                  </a:cubicBezTo>
                  <a:lnTo>
                    <a:pt x="680" y="2161"/>
                  </a:lnTo>
                  <a:cubicBezTo>
                    <a:pt x="659" y="2136"/>
                    <a:pt x="673" y="2077"/>
                    <a:pt x="670" y="2045"/>
                  </a:cubicBezTo>
                  <a:lnTo>
                    <a:pt x="670" y="2045"/>
                  </a:lnTo>
                  <a:cubicBezTo>
                    <a:pt x="667" y="2023"/>
                    <a:pt x="666" y="2007"/>
                    <a:pt x="653" y="1990"/>
                  </a:cubicBezTo>
                  <a:lnTo>
                    <a:pt x="653" y="1990"/>
                  </a:lnTo>
                  <a:cubicBezTo>
                    <a:pt x="640" y="1973"/>
                    <a:pt x="623" y="1965"/>
                    <a:pt x="615" y="1945"/>
                  </a:cubicBezTo>
                  <a:lnTo>
                    <a:pt x="615" y="1945"/>
                  </a:lnTo>
                  <a:cubicBezTo>
                    <a:pt x="608" y="1930"/>
                    <a:pt x="612" y="1904"/>
                    <a:pt x="597" y="1894"/>
                  </a:cubicBezTo>
                  <a:lnTo>
                    <a:pt x="597" y="1894"/>
                  </a:lnTo>
                  <a:cubicBezTo>
                    <a:pt x="582" y="1884"/>
                    <a:pt x="557" y="1899"/>
                    <a:pt x="538" y="1891"/>
                  </a:cubicBezTo>
                  <a:lnTo>
                    <a:pt x="538" y="1891"/>
                  </a:lnTo>
                  <a:cubicBezTo>
                    <a:pt x="509" y="1880"/>
                    <a:pt x="477" y="1834"/>
                    <a:pt x="455" y="1809"/>
                  </a:cubicBezTo>
                  <a:lnTo>
                    <a:pt x="455" y="1809"/>
                  </a:lnTo>
                  <a:cubicBezTo>
                    <a:pt x="432" y="1783"/>
                    <a:pt x="387" y="1774"/>
                    <a:pt x="395" y="1730"/>
                  </a:cubicBezTo>
                  <a:lnTo>
                    <a:pt x="395" y="1730"/>
                  </a:lnTo>
                  <a:cubicBezTo>
                    <a:pt x="397" y="1718"/>
                    <a:pt x="403" y="1714"/>
                    <a:pt x="407" y="1705"/>
                  </a:cubicBezTo>
                  <a:lnTo>
                    <a:pt x="407" y="1705"/>
                  </a:lnTo>
                  <a:cubicBezTo>
                    <a:pt x="411" y="1695"/>
                    <a:pt x="410" y="1689"/>
                    <a:pt x="412" y="1677"/>
                  </a:cubicBezTo>
                  <a:lnTo>
                    <a:pt x="412" y="1677"/>
                  </a:lnTo>
                  <a:cubicBezTo>
                    <a:pt x="415" y="1659"/>
                    <a:pt x="419" y="1643"/>
                    <a:pt x="428" y="1626"/>
                  </a:cubicBezTo>
                  <a:lnTo>
                    <a:pt x="428" y="1626"/>
                  </a:lnTo>
                  <a:cubicBezTo>
                    <a:pt x="445" y="1592"/>
                    <a:pt x="446" y="1546"/>
                    <a:pt x="426" y="1510"/>
                  </a:cubicBezTo>
                  <a:lnTo>
                    <a:pt x="426" y="1510"/>
                  </a:lnTo>
                  <a:cubicBezTo>
                    <a:pt x="406" y="1472"/>
                    <a:pt x="368" y="1471"/>
                    <a:pt x="341" y="1500"/>
                  </a:cubicBezTo>
                  <a:lnTo>
                    <a:pt x="341" y="1500"/>
                  </a:lnTo>
                  <a:cubicBezTo>
                    <a:pt x="323" y="1519"/>
                    <a:pt x="321" y="1518"/>
                    <a:pt x="300" y="1500"/>
                  </a:cubicBezTo>
                  <a:lnTo>
                    <a:pt x="300" y="1500"/>
                  </a:lnTo>
                  <a:cubicBezTo>
                    <a:pt x="284" y="1486"/>
                    <a:pt x="275" y="1469"/>
                    <a:pt x="271" y="1450"/>
                  </a:cubicBezTo>
                  <a:lnTo>
                    <a:pt x="271" y="1450"/>
                  </a:lnTo>
                  <a:cubicBezTo>
                    <a:pt x="264" y="1418"/>
                    <a:pt x="262" y="1373"/>
                    <a:pt x="238" y="1348"/>
                  </a:cubicBezTo>
                  <a:lnTo>
                    <a:pt x="238" y="1348"/>
                  </a:lnTo>
                  <a:cubicBezTo>
                    <a:pt x="226" y="1336"/>
                    <a:pt x="206" y="1334"/>
                    <a:pt x="192" y="1323"/>
                  </a:cubicBezTo>
                  <a:lnTo>
                    <a:pt x="192" y="1323"/>
                  </a:lnTo>
                  <a:cubicBezTo>
                    <a:pt x="175" y="1311"/>
                    <a:pt x="168" y="1296"/>
                    <a:pt x="157" y="1280"/>
                  </a:cubicBezTo>
                  <a:lnTo>
                    <a:pt x="157" y="1280"/>
                  </a:lnTo>
                  <a:cubicBezTo>
                    <a:pt x="135" y="1248"/>
                    <a:pt x="102" y="1244"/>
                    <a:pt x="77" y="1213"/>
                  </a:cubicBezTo>
                  <a:lnTo>
                    <a:pt x="77" y="1213"/>
                  </a:lnTo>
                  <a:cubicBezTo>
                    <a:pt x="52" y="1182"/>
                    <a:pt x="37" y="1157"/>
                    <a:pt x="30" y="1119"/>
                  </a:cubicBezTo>
                  <a:lnTo>
                    <a:pt x="30" y="1119"/>
                  </a:lnTo>
                  <a:cubicBezTo>
                    <a:pt x="25" y="1085"/>
                    <a:pt x="4" y="1049"/>
                    <a:pt x="7" y="1014"/>
                  </a:cubicBezTo>
                  <a:lnTo>
                    <a:pt x="7" y="1014"/>
                  </a:lnTo>
                  <a:cubicBezTo>
                    <a:pt x="8" y="995"/>
                    <a:pt x="16" y="981"/>
                    <a:pt x="14" y="960"/>
                  </a:cubicBezTo>
                  <a:lnTo>
                    <a:pt x="14" y="960"/>
                  </a:lnTo>
                  <a:cubicBezTo>
                    <a:pt x="12" y="941"/>
                    <a:pt x="0" y="922"/>
                    <a:pt x="1" y="905"/>
                  </a:cubicBezTo>
                  <a:lnTo>
                    <a:pt x="1" y="905"/>
                  </a:lnTo>
                  <a:cubicBezTo>
                    <a:pt x="1" y="903"/>
                    <a:pt x="1" y="900"/>
                    <a:pt x="2" y="899"/>
                  </a:cubicBezTo>
                  <a:lnTo>
                    <a:pt x="2" y="899"/>
                  </a:lnTo>
                  <a:cubicBezTo>
                    <a:pt x="10" y="871"/>
                    <a:pt x="48" y="838"/>
                    <a:pt x="67" y="823"/>
                  </a:cubicBezTo>
                  <a:lnTo>
                    <a:pt x="67" y="823"/>
                  </a:lnTo>
                  <a:cubicBezTo>
                    <a:pt x="104" y="792"/>
                    <a:pt x="124" y="788"/>
                    <a:pt x="122" y="734"/>
                  </a:cubicBezTo>
                  <a:lnTo>
                    <a:pt x="122" y="734"/>
                  </a:lnTo>
                  <a:cubicBezTo>
                    <a:pt x="121" y="691"/>
                    <a:pt x="147" y="660"/>
                    <a:pt x="103" y="629"/>
                  </a:cubicBezTo>
                  <a:lnTo>
                    <a:pt x="103" y="629"/>
                  </a:lnTo>
                  <a:cubicBezTo>
                    <a:pt x="113" y="562"/>
                    <a:pt x="150" y="531"/>
                    <a:pt x="212" y="513"/>
                  </a:cubicBezTo>
                  <a:lnTo>
                    <a:pt x="212" y="513"/>
                  </a:lnTo>
                  <a:cubicBezTo>
                    <a:pt x="239" y="506"/>
                    <a:pt x="252" y="483"/>
                    <a:pt x="279" y="472"/>
                  </a:cubicBezTo>
                  <a:lnTo>
                    <a:pt x="279" y="472"/>
                  </a:lnTo>
                  <a:cubicBezTo>
                    <a:pt x="310" y="459"/>
                    <a:pt x="310" y="440"/>
                    <a:pt x="323" y="409"/>
                  </a:cubicBezTo>
                  <a:lnTo>
                    <a:pt x="323" y="409"/>
                  </a:lnTo>
                  <a:cubicBezTo>
                    <a:pt x="330" y="392"/>
                    <a:pt x="341" y="381"/>
                    <a:pt x="343" y="362"/>
                  </a:cubicBezTo>
                  <a:lnTo>
                    <a:pt x="343" y="362"/>
                  </a:lnTo>
                  <a:cubicBezTo>
                    <a:pt x="344" y="343"/>
                    <a:pt x="336" y="321"/>
                    <a:pt x="335" y="301"/>
                  </a:cubicBezTo>
                  <a:lnTo>
                    <a:pt x="335" y="301"/>
                  </a:lnTo>
                  <a:cubicBezTo>
                    <a:pt x="334" y="283"/>
                    <a:pt x="341" y="255"/>
                    <a:pt x="335" y="239"/>
                  </a:cubicBezTo>
                  <a:lnTo>
                    <a:pt x="335" y="239"/>
                  </a:lnTo>
                  <a:cubicBezTo>
                    <a:pt x="329" y="221"/>
                    <a:pt x="306" y="214"/>
                    <a:pt x="295" y="200"/>
                  </a:cubicBezTo>
                  <a:lnTo>
                    <a:pt x="295" y="200"/>
                  </a:lnTo>
                  <a:cubicBezTo>
                    <a:pt x="283" y="184"/>
                    <a:pt x="282" y="166"/>
                    <a:pt x="273" y="150"/>
                  </a:cubicBezTo>
                  <a:lnTo>
                    <a:pt x="273" y="150"/>
                  </a:lnTo>
                  <a:cubicBezTo>
                    <a:pt x="263" y="133"/>
                    <a:pt x="245" y="128"/>
                    <a:pt x="230" y="115"/>
                  </a:cubicBezTo>
                  <a:lnTo>
                    <a:pt x="230" y="115"/>
                  </a:lnTo>
                  <a:cubicBezTo>
                    <a:pt x="218" y="104"/>
                    <a:pt x="212" y="89"/>
                    <a:pt x="206" y="76"/>
                  </a:cubicBezTo>
                  <a:lnTo>
                    <a:pt x="1020" y="0"/>
                  </a:lnTo>
                  <a:lnTo>
                    <a:pt x="1020" y="0"/>
                  </a:lnTo>
                  <a:cubicBezTo>
                    <a:pt x="1021" y="40"/>
                    <a:pt x="1024" y="80"/>
                    <a:pt x="1043" y="120"/>
                  </a:cubicBezTo>
                  <a:lnTo>
                    <a:pt x="1043" y="120"/>
                  </a:lnTo>
                  <a:cubicBezTo>
                    <a:pt x="1056" y="147"/>
                    <a:pt x="1071" y="173"/>
                    <a:pt x="1084" y="201"/>
                  </a:cubicBezTo>
                  <a:lnTo>
                    <a:pt x="1084" y="201"/>
                  </a:lnTo>
                  <a:cubicBezTo>
                    <a:pt x="1086" y="206"/>
                    <a:pt x="1089" y="211"/>
                    <a:pt x="1090" y="216"/>
                  </a:cubicBezTo>
                  <a:lnTo>
                    <a:pt x="1090" y="216"/>
                  </a:lnTo>
                  <a:cubicBezTo>
                    <a:pt x="1114" y="473"/>
                    <a:pt x="1148" y="814"/>
                    <a:pt x="1170" y="1056"/>
                  </a:cubicBezTo>
                  <a:lnTo>
                    <a:pt x="1170" y="1056"/>
                  </a:lnTo>
                  <a:cubicBezTo>
                    <a:pt x="1177" y="1127"/>
                    <a:pt x="1199" y="1225"/>
                    <a:pt x="1181" y="1294"/>
                  </a:cubicBezTo>
                  <a:lnTo>
                    <a:pt x="1181" y="1294"/>
                  </a:lnTo>
                  <a:cubicBezTo>
                    <a:pt x="1173" y="1326"/>
                    <a:pt x="1155" y="1330"/>
                    <a:pt x="1168" y="1366"/>
                  </a:cubicBezTo>
                  <a:lnTo>
                    <a:pt x="1168" y="1366"/>
                  </a:lnTo>
                  <a:cubicBezTo>
                    <a:pt x="1177" y="1391"/>
                    <a:pt x="1203" y="1397"/>
                    <a:pt x="1212" y="1421"/>
                  </a:cubicBezTo>
                  <a:lnTo>
                    <a:pt x="1212" y="1421"/>
                  </a:lnTo>
                  <a:cubicBezTo>
                    <a:pt x="1212" y="1421"/>
                    <a:pt x="1210" y="1457"/>
                    <a:pt x="1210" y="1458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98EB5052-A122-7E43-B9B3-9D3F12514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6022" y="3493809"/>
              <a:ext cx="1284615" cy="1434391"/>
            </a:xfrm>
            <a:custGeom>
              <a:avLst/>
              <a:gdLst>
                <a:gd name="T0" fmla="*/ 1710 w 1967"/>
                <a:gd name="T1" fmla="*/ 509 h 2198"/>
                <a:gd name="T2" fmla="*/ 1550 w 1967"/>
                <a:gd name="T3" fmla="*/ 670 h 2198"/>
                <a:gd name="T4" fmla="*/ 1369 w 1967"/>
                <a:gd name="T5" fmla="*/ 874 h 2198"/>
                <a:gd name="T6" fmla="*/ 1315 w 1967"/>
                <a:gd name="T7" fmla="*/ 980 h 2198"/>
                <a:gd name="T8" fmla="*/ 1294 w 1967"/>
                <a:gd name="T9" fmla="*/ 1176 h 2198"/>
                <a:gd name="T10" fmla="*/ 1192 w 1967"/>
                <a:gd name="T11" fmla="*/ 1365 h 2198"/>
                <a:gd name="T12" fmla="*/ 1227 w 1967"/>
                <a:gd name="T13" fmla="*/ 1447 h 2198"/>
                <a:gd name="T14" fmla="*/ 1198 w 1967"/>
                <a:gd name="T15" fmla="*/ 1623 h 2198"/>
                <a:gd name="T16" fmla="*/ 1248 w 1967"/>
                <a:gd name="T17" fmla="*/ 1711 h 2198"/>
                <a:gd name="T18" fmla="*/ 1349 w 1967"/>
                <a:gd name="T19" fmla="*/ 1753 h 2198"/>
                <a:gd name="T20" fmla="*/ 1452 w 1967"/>
                <a:gd name="T21" fmla="*/ 1774 h 2198"/>
                <a:gd name="T22" fmla="*/ 1514 w 1967"/>
                <a:gd name="T23" fmla="*/ 1866 h 2198"/>
                <a:gd name="T24" fmla="*/ 1587 w 1967"/>
                <a:gd name="T25" fmla="*/ 1947 h 2198"/>
                <a:gd name="T26" fmla="*/ 1688 w 1967"/>
                <a:gd name="T27" fmla="*/ 2066 h 2198"/>
                <a:gd name="T28" fmla="*/ 1676 w 1967"/>
                <a:gd name="T29" fmla="*/ 2112 h 2198"/>
                <a:gd name="T30" fmla="*/ 1676 w 1967"/>
                <a:gd name="T31" fmla="*/ 2158 h 2198"/>
                <a:gd name="T32" fmla="*/ 162 w 1967"/>
                <a:gd name="T33" fmla="*/ 1400 h 2198"/>
                <a:gd name="T34" fmla="*/ 178 w 1967"/>
                <a:gd name="T35" fmla="*/ 1225 h 2198"/>
                <a:gd name="T36" fmla="*/ 142 w 1967"/>
                <a:gd name="T37" fmla="*/ 1102 h 2198"/>
                <a:gd name="T38" fmla="*/ 130 w 1967"/>
                <a:gd name="T39" fmla="*/ 1046 h 2198"/>
                <a:gd name="T40" fmla="*/ 110 w 1967"/>
                <a:gd name="T41" fmla="*/ 981 h 2198"/>
                <a:gd name="T42" fmla="*/ 120 w 1967"/>
                <a:gd name="T43" fmla="*/ 890 h 2198"/>
                <a:gd name="T44" fmla="*/ 118 w 1967"/>
                <a:gd name="T45" fmla="*/ 813 h 2198"/>
                <a:gd name="T46" fmla="*/ 118 w 1967"/>
                <a:gd name="T47" fmla="*/ 704 h 2198"/>
                <a:gd name="T48" fmla="*/ 118 w 1967"/>
                <a:gd name="T49" fmla="*/ 637 h 2198"/>
                <a:gd name="T50" fmla="*/ 98 w 1967"/>
                <a:gd name="T51" fmla="*/ 605 h 2198"/>
                <a:gd name="T52" fmla="*/ 73 w 1967"/>
                <a:gd name="T53" fmla="*/ 540 h 2198"/>
                <a:gd name="T54" fmla="*/ 43 w 1967"/>
                <a:gd name="T55" fmla="*/ 471 h 2198"/>
                <a:gd name="T56" fmla="*/ 43 w 1967"/>
                <a:gd name="T57" fmla="*/ 325 h 2198"/>
                <a:gd name="T58" fmla="*/ 29 w 1967"/>
                <a:gd name="T59" fmla="*/ 295 h 2198"/>
                <a:gd name="T60" fmla="*/ 21 w 1967"/>
                <a:gd name="T61" fmla="*/ 238 h 2198"/>
                <a:gd name="T62" fmla="*/ 36 w 1967"/>
                <a:gd name="T63" fmla="*/ 156 h 2198"/>
                <a:gd name="T64" fmla="*/ 19 w 1967"/>
                <a:gd name="T65" fmla="*/ 89 h 2198"/>
                <a:gd name="T66" fmla="*/ 9 w 1967"/>
                <a:gd name="T67" fmla="*/ 47 h 2198"/>
                <a:gd name="T68" fmla="*/ 289 w 1967"/>
                <a:gd name="T69" fmla="*/ 10 h 2198"/>
                <a:gd name="T70" fmla="*/ 465 w 1967"/>
                <a:gd name="T71" fmla="*/ 10 h 2198"/>
                <a:gd name="T72" fmla="*/ 527 w 1967"/>
                <a:gd name="T73" fmla="*/ 66 h 2198"/>
                <a:gd name="T74" fmla="*/ 640 w 1967"/>
                <a:gd name="T75" fmla="*/ 29 h 2198"/>
                <a:gd name="T76" fmla="*/ 739 w 1967"/>
                <a:gd name="T77" fmla="*/ 93 h 2198"/>
                <a:gd name="T78" fmla="*/ 864 w 1967"/>
                <a:gd name="T79" fmla="*/ 138 h 2198"/>
                <a:gd name="T80" fmla="*/ 937 w 1967"/>
                <a:gd name="T81" fmla="*/ 163 h 2198"/>
                <a:gd name="T82" fmla="*/ 1078 w 1967"/>
                <a:gd name="T83" fmla="*/ 158 h 2198"/>
                <a:gd name="T84" fmla="*/ 1170 w 1967"/>
                <a:gd name="T85" fmla="*/ 196 h 2198"/>
                <a:gd name="T86" fmla="*/ 1242 w 1967"/>
                <a:gd name="T87" fmla="*/ 262 h 2198"/>
                <a:gd name="T88" fmla="*/ 1376 w 1967"/>
                <a:gd name="T89" fmla="*/ 301 h 2198"/>
                <a:gd name="T90" fmla="*/ 1471 w 1967"/>
                <a:gd name="T91" fmla="*/ 338 h 2198"/>
                <a:gd name="T92" fmla="*/ 1536 w 1967"/>
                <a:gd name="T93" fmla="*/ 304 h 2198"/>
                <a:gd name="T94" fmla="*/ 1634 w 1967"/>
                <a:gd name="T95" fmla="*/ 280 h 2198"/>
                <a:gd name="T96" fmla="*/ 1702 w 1967"/>
                <a:gd name="T97" fmla="*/ 269 h 2198"/>
                <a:gd name="T98" fmla="*/ 1793 w 1967"/>
                <a:gd name="T99" fmla="*/ 289 h 2198"/>
                <a:gd name="T100" fmla="*/ 1909 w 1967"/>
                <a:gd name="T101" fmla="*/ 324 h 2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67" h="2198">
                  <a:moveTo>
                    <a:pt x="1937" y="375"/>
                  </a:moveTo>
                  <a:lnTo>
                    <a:pt x="1937" y="375"/>
                  </a:lnTo>
                  <a:cubicBezTo>
                    <a:pt x="1866" y="430"/>
                    <a:pt x="1774" y="441"/>
                    <a:pt x="1710" y="509"/>
                  </a:cubicBezTo>
                  <a:lnTo>
                    <a:pt x="1710" y="509"/>
                  </a:lnTo>
                  <a:cubicBezTo>
                    <a:pt x="1684" y="538"/>
                    <a:pt x="1661" y="570"/>
                    <a:pt x="1633" y="598"/>
                  </a:cubicBezTo>
                  <a:lnTo>
                    <a:pt x="1633" y="598"/>
                  </a:lnTo>
                  <a:cubicBezTo>
                    <a:pt x="1607" y="624"/>
                    <a:pt x="1578" y="646"/>
                    <a:pt x="1550" y="670"/>
                  </a:cubicBezTo>
                  <a:lnTo>
                    <a:pt x="1550" y="670"/>
                  </a:lnTo>
                  <a:cubicBezTo>
                    <a:pt x="1491" y="720"/>
                    <a:pt x="1437" y="776"/>
                    <a:pt x="1380" y="829"/>
                  </a:cubicBezTo>
                  <a:lnTo>
                    <a:pt x="1380" y="829"/>
                  </a:lnTo>
                  <a:cubicBezTo>
                    <a:pt x="1354" y="853"/>
                    <a:pt x="1355" y="867"/>
                    <a:pt x="1369" y="874"/>
                  </a:cubicBezTo>
                  <a:lnTo>
                    <a:pt x="1369" y="874"/>
                  </a:lnTo>
                  <a:cubicBezTo>
                    <a:pt x="1365" y="875"/>
                    <a:pt x="1360" y="875"/>
                    <a:pt x="1356" y="875"/>
                  </a:cubicBezTo>
                  <a:lnTo>
                    <a:pt x="1356" y="875"/>
                  </a:lnTo>
                  <a:cubicBezTo>
                    <a:pt x="1293" y="875"/>
                    <a:pt x="1313" y="941"/>
                    <a:pt x="1315" y="980"/>
                  </a:cubicBezTo>
                  <a:lnTo>
                    <a:pt x="1315" y="980"/>
                  </a:lnTo>
                  <a:cubicBezTo>
                    <a:pt x="1317" y="1019"/>
                    <a:pt x="1318" y="1058"/>
                    <a:pt x="1320" y="1097"/>
                  </a:cubicBezTo>
                  <a:lnTo>
                    <a:pt x="1320" y="1097"/>
                  </a:lnTo>
                  <a:cubicBezTo>
                    <a:pt x="1321" y="1138"/>
                    <a:pt x="1328" y="1152"/>
                    <a:pt x="1294" y="1176"/>
                  </a:cubicBezTo>
                  <a:lnTo>
                    <a:pt x="1294" y="1176"/>
                  </a:lnTo>
                  <a:cubicBezTo>
                    <a:pt x="1248" y="1208"/>
                    <a:pt x="1197" y="1252"/>
                    <a:pt x="1191" y="1311"/>
                  </a:cubicBezTo>
                  <a:lnTo>
                    <a:pt x="1191" y="1311"/>
                  </a:lnTo>
                  <a:cubicBezTo>
                    <a:pt x="1189" y="1327"/>
                    <a:pt x="1182" y="1351"/>
                    <a:pt x="1192" y="1365"/>
                  </a:cubicBezTo>
                  <a:lnTo>
                    <a:pt x="1192" y="1365"/>
                  </a:lnTo>
                  <a:cubicBezTo>
                    <a:pt x="1201" y="1379"/>
                    <a:pt x="1224" y="1384"/>
                    <a:pt x="1233" y="1397"/>
                  </a:cubicBezTo>
                  <a:lnTo>
                    <a:pt x="1233" y="1397"/>
                  </a:lnTo>
                  <a:cubicBezTo>
                    <a:pt x="1248" y="1418"/>
                    <a:pt x="1239" y="1429"/>
                    <a:pt x="1227" y="1447"/>
                  </a:cubicBezTo>
                  <a:lnTo>
                    <a:pt x="1227" y="1447"/>
                  </a:lnTo>
                  <a:cubicBezTo>
                    <a:pt x="1215" y="1466"/>
                    <a:pt x="1213" y="1477"/>
                    <a:pt x="1210" y="1501"/>
                  </a:cubicBezTo>
                  <a:lnTo>
                    <a:pt x="1210" y="1501"/>
                  </a:lnTo>
                  <a:cubicBezTo>
                    <a:pt x="1205" y="1542"/>
                    <a:pt x="1204" y="1583"/>
                    <a:pt x="1198" y="1623"/>
                  </a:cubicBezTo>
                  <a:lnTo>
                    <a:pt x="1198" y="1623"/>
                  </a:lnTo>
                  <a:cubicBezTo>
                    <a:pt x="1196" y="1637"/>
                    <a:pt x="1192" y="1666"/>
                    <a:pt x="1200" y="1679"/>
                  </a:cubicBezTo>
                  <a:lnTo>
                    <a:pt x="1200" y="1679"/>
                  </a:lnTo>
                  <a:cubicBezTo>
                    <a:pt x="1209" y="1692"/>
                    <a:pt x="1235" y="1700"/>
                    <a:pt x="1248" y="1711"/>
                  </a:cubicBezTo>
                  <a:lnTo>
                    <a:pt x="1248" y="1711"/>
                  </a:lnTo>
                  <a:cubicBezTo>
                    <a:pt x="1265" y="1726"/>
                    <a:pt x="1271" y="1737"/>
                    <a:pt x="1294" y="1741"/>
                  </a:cubicBezTo>
                  <a:lnTo>
                    <a:pt x="1294" y="1741"/>
                  </a:lnTo>
                  <a:cubicBezTo>
                    <a:pt x="1313" y="1746"/>
                    <a:pt x="1330" y="1748"/>
                    <a:pt x="1349" y="1753"/>
                  </a:cubicBezTo>
                  <a:lnTo>
                    <a:pt x="1349" y="1753"/>
                  </a:lnTo>
                  <a:cubicBezTo>
                    <a:pt x="1367" y="1759"/>
                    <a:pt x="1382" y="1766"/>
                    <a:pt x="1401" y="1766"/>
                  </a:cubicBezTo>
                  <a:lnTo>
                    <a:pt x="1401" y="1766"/>
                  </a:lnTo>
                  <a:cubicBezTo>
                    <a:pt x="1421" y="1767"/>
                    <a:pt x="1436" y="1758"/>
                    <a:pt x="1452" y="1774"/>
                  </a:cubicBezTo>
                  <a:lnTo>
                    <a:pt x="1452" y="1774"/>
                  </a:lnTo>
                  <a:cubicBezTo>
                    <a:pt x="1462" y="1784"/>
                    <a:pt x="1472" y="1807"/>
                    <a:pt x="1482" y="1819"/>
                  </a:cubicBezTo>
                  <a:lnTo>
                    <a:pt x="1482" y="1819"/>
                  </a:lnTo>
                  <a:cubicBezTo>
                    <a:pt x="1493" y="1834"/>
                    <a:pt x="1504" y="1850"/>
                    <a:pt x="1514" y="1866"/>
                  </a:cubicBezTo>
                  <a:lnTo>
                    <a:pt x="1514" y="1866"/>
                  </a:lnTo>
                  <a:cubicBezTo>
                    <a:pt x="1526" y="1886"/>
                    <a:pt x="1537" y="1892"/>
                    <a:pt x="1557" y="1905"/>
                  </a:cubicBezTo>
                  <a:lnTo>
                    <a:pt x="1557" y="1905"/>
                  </a:lnTo>
                  <a:cubicBezTo>
                    <a:pt x="1578" y="1918"/>
                    <a:pt x="1575" y="1927"/>
                    <a:pt x="1587" y="1947"/>
                  </a:cubicBezTo>
                  <a:lnTo>
                    <a:pt x="1587" y="1947"/>
                  </a:lnTo>
                  <a:cubicBezTo>
                    <a:pt x="1607" y="1980"/>
                    <a:pt x="1651" y="1983"/>
                    <a:pt x="1672" y="2012"/>
                  </a:cubicBezTo>
                  <a:lnTo>
                    <a:pt x="1672" y="2012"/>
                  </a:lnTo>
                  <a:cubicBezTo>
                    <a:pt x="1685" y="2029"/>
                    <a:pt x="1685" y="2047"/>
                    <a:pt x="1688" y="2066"/>
                  </a:cubicBezTo>
                  <a:lnTo>
                    <a:pt x="1688" y="2066"/>
                  </a:lnTo>
                  <a:cubicBezTo>
                    <a:pt x="1691" y="2078"/>
                    <a:pt x="1698" y="2076"/>
                    <a:pt x="1695" y="2087"/>
                  </a:cubicBezTo>
                  <a:lnTo>
                    <a:pt x="1695" y="2087"/>
                  </a:lnTo>
                  <a:cubicBezTo>
                    <a:pt x="1692" y="2097"/>
                    <a:pt x="1680" y="2103"/>
                    <a:pt x="1676" y="2112"/>
                  </a:cubicBezTo>
                  <a:lnTo>
                    <a:pt x="1676" y="2112"/>
                  </a:lnTo>
                  <a:cubicBezTo>
                    <a:pt x="1671" y="2124"/>
                    <a:pt x="1674" y="2137"/>
                    <a:pt x="1675" y="2150"/>
                  </a:cubicBezTo>
                  <a:lnTo>
                    <a:pt x="1675" y="2150"/>
                  </a:lnTo>
                  <a:cubicBezTo>
                    <a:pt x="1676" y="2152"/>
                    <a:pt x="1676" y="2155"/>
                    <a:pt x="1676" y="2158"/>
                  </a:cubicBezTo>
                  <a:lnTo>
                    <a:pt x="1676" y="2158"/>
                  </a:lnTo>
                  <a:cubicBezTo>
                    <a:pt x="1450" y="2197"/>
                    <a:pt x="510" y="2197"/>
                    <a:pt x="246" y="2196"/>
                  </a:cubicBezTo>
                  <a:lnTo>
                    <a:pt x="239" y="1491"/>
                  </a:lnTo>
                  <a:lnTo>
                    <a:pt x="239" y="1491"/>
                  </a:lnTo>
                  <a:cubicBezTo>
                    <a:pt x="210" y="1469"/>
                    <a:pt x="182" y="1430"/>
                    <a:pt x="162" y="1400"/>
                  </a:cubicBezTo>
                  <a:lnTo>
                    <a:pt x="162" y="1400"/>
                  </a:lnTo>
                  <a:cubicBezTo>
                    <a:pt x="147" y="1377"/>
                    <a:pt x="146" y="1353"/>
                    <a:pt x="147" y="1326"/>
                  </a:cubicBezTo>
                  <a:lnTo>
                    <a:pt x="147" y="1326"/>
                  </a:lnTo>
                  <a:cubicBezTo>
                    <a:pt x="149" y="1289"/>
                    <a:pt x="170" y="1258"/>
                    <a:pt x="178" y="1225"/>
                  </a:cubicBezTo>
                  <a:lnTo>
                    <a:pt x="178" y="1225"/>
                  </a:lnTo>
                  <a:cubicBezTo>
                    <a:pt x="183" y="1205"/>
                    <a:pt x="184" y="1185"/>
                    <a:pt x="172" y="1162"/>
                  </a:cubicBezTo>
                  <a:lnTo>
                    <a:pt x="172" y="1162"/>
                  </a:lnTo>
                  <a:cubicBezTo>
                    <a:pt x="162" y="1142"/>
                    <a:pt x="152" y="1122"/>
                    <a:pt x="142" y="1102"/>
                  </a:cubicBezTo>
                  <a:lnTo>
                    <a:pt x="142" y="1102"/>
                  </a:lnTo>
                  <a:cubicBezTo>
                    <a:pt x="137" y="1092"/>
                    <a:pt x="135" y="1082"/>
                    <a:pt x="132" y="1073"/>
                  </a:cubicBezTo>
                  <a:lnTo>
                    <a:pt x="132" y="1073"/>
                  </a:lnTo>
                  <a:cubicBezTo>
                    <a:pt x="128" y="1060"/>
                    <a:pt x="128" y="1058"/>
                    <a:pt x="130" y="1046"/>
                  </a:cubicBezTo>
                  <a:lnTo>
                    <a:pt x="130" y="1046"/>
                  </a:lnTo>
                  <a:cubicBezTo>
                    <a:pt x="130" y="1036"/>
                    <a:pt x="130" y="1023"/>
                    <a:pt x="128" y="1013"/>
                  </a:cubicBezTo>
                  <a:lnTo>
                    <a:pt x="128" y="1013"/>
                  </a:lnTo>
                  <a:cubicBezTo>
                    <a:pt x="126" y="1001"/>
                    <a:pt x="116" y="994"/>
                    <a:pt x="110" y="981"/>
                  </a:cubicBezTo>
                  <a:lnTo>
                    <a:pt x="110" y="981"/>
                  </a:lnTo>
                  <a:cubicBezTo>
                    <a:pt x="106" y="966"/>
                    <a:pt x="106" y="937"/>
                    <a:pt x="110" y="922"/>
                  </a:cubicBezTo>
                  <a:lnTo>
                    <a:pt x="110" y="922"/>
                  </a:lnTo>
                  <a:cubicBezTo>
                    <a:pt x="112" y="909"/>
                    <a:pt x="120" y="902"/>
                    <a:pt x="120" y="890"/>
                  </a:cubicBezTo>
                  <a:lnTo>
                    <a:pt x="120" y="890"/>
                  </a:lnTo>
                  <a:cubicBezTo>
                    <a:pt x="120" y="880"/>
                    <a:pt x="116" y="872"/>
                    <a:pt x="116" y="862"/>
                  </a:cubicBezTo>
                  <a:lnTo>
                    <a:pt x="116" y="862"/>
                  </a:lnTo>
                  <a:cubicBezTo>
                    <a:pt x="112" y="845"/>
                    <a:pt x="120" y="830"/>
                    <a:pt x="118" y="813"/>
                  </a:cubicBezTo>
                  <a:lnTo>
                    <a:pt x="118" y="813"/>
                  </a:lnTo>
                  <a:cubicBezTo>
                    <a:pt x="110" y="788"/>
                    <a:pt x="96" y="768"/>
                    <a:pt x="106" y="738"/>
                  </a:cubicBezTo>
                  <a:lnTo>
                    <a:pt x="106" y="738"/>
                  </a:lnTo>
                  <a:cubicBezTo>
                    <a:pt x="110" y="728"/>
                    <a:pt x="112" y="716"/>
                    <a:pt x="118" y="704"/>
                  </a:cubicBezTo>
                  <a:lnTo>
                    <a:pt x="118" y="704"/>
                  </a:lnTo>
                  <a:cubicBezTo>
                    <a:pt x="120" y="694"/>
                    <a:pt x="128" y="684"/>
                    <a:pt x="128" y="671"/>
                  </a:cubicBezTo>
                  <a:lnTo>
                    <a:pt x="128" y="671"/>
                  </a:lnTo>
                  <a:cubicBezTo>
                    <a:pt x="128" y="659"/>
                    <a:pt x="122" y="647"/>
                    <a:pt x="118" y="637"/>
                  </a:cubicBezTo>
                  <a:lnTo>
                    <a:pt x="118" y="637"/>
                  </a:lnTo>
                  <a:cubicBezTo>
                    <a:pt x="116" y="630"/>
                    <a:pt x="112" y="627"/>
                    <a:pt x="108" y="620"/>
                  </a:cubicBezTo>
                  <a:lnTo>
                    <a:pt x="108" y="620"/>
                  </a:lnTo>
                  <a:cubicBezTo>
                    <a:pt x="103" y="614"/>
                    <a:pt x="103" y="610"/>
                    <a:pt x="98" y="605"/>
                  </a:cubicBezTo>
                  <a:lnTo>
                    <a:pt x="98" y="605"/>
                  </a:lnTo>
                  <a:cubicBezTo>
                    <a:pt x="90" y="595"/>
                    <a:pt x="81" y="587"/>
                    <a:pt x="76" y="575"/>
                  </a:cubicBezTo>
                  <a:lnTo>
                    <a:pt x="76" y="575"/>
                  </a:lnTo>
                  <a:cubicBezTo>
                    <a:pt x="73" y="563"/>
                    <a:pt x="78" y="550"/>
                    <a:pt x="73" y="540"/>
                  </a:cubicBezTo>
                  <a:lnTo>
                    <a:pt x="73" y="540"/>
                  </a:lnTo>
                  <a:cubicBezTo>
                    <a:pt x="68" y="528"/>
                    <a:pt x="53" y="518"/>
                    <a:pt x="49" y="506"/>
                  </a:cubicBezTo>
                  <a:lnTo>
                    <a:pt x="49" y="506"/>
                  </a:lnTo>
                  <a:cubicBezTo>
                    <a:pt x="43" y="493"/>
                    <a:pt x="46" y="481"/>
                    <a:pt x="43" y="471"/>
                  </a:cubicBezTo>
                  <a:lnTo>
                    <a:pt x="43" y="471"/>
                  </a:lnTo>
                  <a:cubicBezTo>
                    <a:pt x="39" y="446"/>
                    <a:pt x="39" y="417"/>
                    <a:pt x="41" y="392"/>
                  </a:cubicBezTo>
                  <a:lnTo>
                    <a:pt x="41" y="392"/>
                  </a:lnTo>
                  <a:cubicBezTo>
                    <a:pt x="43" y="372"/>
                    <a:pt x="46" y="345"/>
                    <a:pt x="43" y="325"/>
                  </a:cubicBezTo>
                  <a:lnTo>
                    <a:pt x="43" y="325"/>
                  </a:lnTo>
                  <a:cubicBezTo>
                    <a:pt x="41" y="315"/>
                    <a:pt x="39" y="308"/>
                    <a:pt x="33" y="300"/>
                  </a:cubicBezTo>
                  <a:lnTo>
                    <a:pt x="33" y="300"/>
                  </a:lnTo>
                  <a:cubicBezTo>
                    <a:pt x="33" y="298"/>
                    <a:pt x="31" y="298"/>
                    <a:pt x="29" y="295"/>
                  </a:cubicBezTo>
                  <a:lnTo>
                    <a:pt x="29" y="295"/>
                  </a:lnTo>
                  <a:cubicBezTo>
                    <a:pt x="26" y="290"/>
                    <a:pt x="23" y="286"/>
                    <a:pt x="21" y="282"/>
                  </a:cubicBezTo>
                  <a:lnTo>
                    <a:pt x="21" y="282"/>
                  </a:lnTo>
                  <a:cubicBezTo>
                    <a:pt x="19" y="276"/>
                    <a:pt x="14" y="243"/>
                    <a:pt x="21" y="238"/>
                  </a:cubicBezTo>
                  <a:lnTo>
                    <a:pt x="21" y="238"/>
                  </a:lnTo>
                  <a:cubicBezTo>
                    <a:pt x="21" y="223"/>
                    <a:pt x="23" y="211"/>
                    <a:pt x="23" y="198"/>
                  </a:cubicBezTo>
                  <a:lnTo>
                    <a:pt x="23" y="198"/>
                  </a:lnTo>
                  <a:cubicBezTo>
                    <a:pt x="31" y="188"/>
                    <a:pt x="31" y="168"/>
                    <a:pt x="36" y="156"/>
                  </a:cubicBezTo>
                  <a:lnTo>
                    <a:pt x="36" y="156"/>
                  </a:lnTo>
                  <a:cubicBezTo>
                    <a:pt x="39" y="144"/>
                    <a:pt x="39" y="134"/>
                    <a:pt x="31" y="122"/>
                  </a:cubicBezTo>
                  <a:lnTo>
                    <a:pt x="31" y="122"/>
                  </a:lnTo>
                  <a:cubicBezTo>
                    <a:pt x="26" y="112"/>
                    <a:pt x="23" y="99"/>
                    <a:pt x="19" y="89"/>
                  </a:cubicBezTo>
                  <a:lnTo>
                    <a:pt x="19" y="89"/>
                  </a:lnTo>
                  <a:cubicBezTo>
                    <a:pt x="16" y="82"/>
                    <a:pt x="11" y="75"/>
                    <a:pt x="9" y="67"/>
                  </a:cubicBezTo>
                  <a:lnTo>
                    <a:pt x="9" y="47"/>
                  </a:lnTo>
                  <a:lnTo>
                    <a:pt x="9" y="47"/>
                  </a:lnTo>
                  <a:cubicBezTo>
                    <a:pt x="9" y="34"/>
                    <a:pt x="5" y="25"/>
                    <a:pt x="0" y="12"/>
                  </a:cubicBezTo>
                  <a:lnTo>
                    <a:pt x="0" y="12"/>
                  </a:lnTo>
                  <a:cubicBezTo>
                    <a:pt x="96" y="12"/>
                    <a:pt x="192" y="11"/>
                    <a:pt x="289" y="10"/>
                  </a:cubicBezTo>
                  <a:lnTo>
                    <a:pt x="289" y="10"/>
                  </a:lnTo>
                  <a:cubicBezTo>
                    <a:pt x="324" y="9"/>
                    <a:pt x="359" y="9"/>
                    <a:pt x="395" y="10"/>
                  </a:cubicBezTo>
                  <a:lnTo>
                    <a:pt x="395" y="10"/>
                  </a:lnTo>
                  <a:cubicBezTo>
                    <a:pt x="419" y="10"/>
                    <a:pt x="442" y="11"/>
                    <a:pt x="465" y="10"/>
                  </a:cubicBezTo>
                  <a:lnTo>
                    <a:pt x="465" y="10"/>
                  </a:lnTo>
                  <a:cubicBezTo>
                    <a:pt x="489" y="10"/>
                    <a:pt x="498" y="6"/>
                    <a:pt x="502" y="32"/>
                  </a:cubicBezTo>
                  <a:lnTo>
                    <a:pt x="502" y="32"/>
                  </a:lnTo>
                  <a:cubicBezTo>
                    <a:pt x="504" y="48"/>
                    <a:pt x="500" y="82"/>
                    <a:pt x="527" y="66"/>
                  </a:cubicBezTo>
                  <a:lnTo>
                    <a:pt x="527" y="66"/>
                  </a:lnTo>
                  <a:cubicBezTo>
                    <a:pt x="547" y="56"/>
                    <a:pt x="549" y="28"/>
                    <a:pt x="573" y="18"/>
                  </a:cubicBezTo>
                  <a:lnTo>
                    <a:pt x="573" y="18"/>
                  </a:lnTo>
                  <a:cubicBezTo>
                    <a:pt x="598" y="8"/>
                    <a:pt x="626" y="0"/>
                    <a:pt x="640" y="29"/>
                  </a:cubicBezTo>
                  <a:lnTo>
                    <a:pt x="640" y="29"/>
                  </a:lnTo>
                  <a:cubicBezTo>
                    <a:pt x="651" y="52"/>
                    <a:pt x="644" y="76"/>
                    <a:pt x="671" y="83"/>
                  </a:cubicBezTo>
                  <a:lnTo>
                    <a:pt x="671" y="83"/>
                  </a:lnTo>
                  <a:cubicBezTo>
                    <a:pt x="691" y="87"/>
                    <a:pt x="720" y="73"/>
                    <a:pt x="739" y="93"/>
                  </a:cubicBezTo>
                  <a:lnTo>
                    <a:pt x="739" y="93"/>
                  </a:lnTo>
                  <a:cubicBezTo>
                    <a:pt x="761" y="115"/>
                    <a:pt x="776" y="95"/>
                    <a:pt x="801" y="98"/>
                  </a:cubicBezTo>
                  <a:lnTo>
                    <a:pt x="801" y="98"/>
                  </a:lnTo>
                  <a:cubicBezTo>
                    <a:pt x="826" y="102"/>
                    <a:pt x="843" y="127"/>
                    <a:pt x="864" y="138"/>
                  </a:cubicBezTo>
                  <a:lnTo>
                    <a:pt x="864" y="138"/>
                  </a:lnTo>
                  <a:cubicBezTo>
                    <a:pt x="883" y="148"/>
                    <a:pt x="898" y="160"/>
                    <a:pt x="903" y="183"/>
                  </a:cubicBezTo>
                  <a:lnTo>
                    <a:pt x="903" y="183"/>
                  </a:lnTo>
                  <a:cubicBezTo>
                    <a:pt x="918" y="186"/>
                    <a:pt x="926" y="169"/>
                    <a:pt x="937" y="163"/>
                  </a:cubicBezTo>
                  <a:lnTo>
                    <a:pt x="937" y="163"/>
                  </a:lnTo>
                  <a:cubicBezTo>
                    <a:pt x="958" y="150"/>
                    <a:pt x="983" y="139"/>
                    <a:pt x="1008" y="137"/>
                  </a:cubicBezTo>
                  <a:lnTo>
                    <a:pt x="1008" y="137"/>
                  </a:lnTo>
                  <a:cubicBezTo>
                    <a:pt x="1036" y="134"/>
                    <a:pt x="1053" y="150"/>
                    <a:pt x="1078" y="158"/>
                  </a:cubicBezTo>
                  <a:lnTo>
                    <a:pt x="1078" y="158"/>
                  </a:lnTo>
                  <a:cubicBezTo>
                    <a:pt x="1097" y="165"/>
                    <a:pt x="1114" y="156"/>
                    <a:pt x="1132" y="167"/>
                  </a:cubicBezTo>
                  <a:lnTo>
                    <a:pt x="1132" y="167"/>
                  </a:lnTo>
                  <a:cubicBezTo>
                    <a:pt x="1147" y="178"/>
                    <a:pt x="1151" y="191"/>
                    <a:pt x="1170" y="196"/>
                  </a:cubicBezTo>
                  <a:lnTo>
                    <a:pt x="1170" y="196"/>
                  </a:lnTo>
                  <a:cubicBezTo>
                    <a:pt x="1189" y="201"/>
                    <a:pt x="1202" y="198"/>
                    <a:pt x="1215" y="214"/>
                  </a:cubicBezTo>
                  <a:lnTo>
                    <a:pt x="1215" y="214"/>
                  </a:lnTo>
                  <a:cubicBezTo>
                    <a:pt x="1229" y="228"/>
                    <a:pt x="1230" y="248"/>
                    <a:pt x="1242" y="262"/>
                  </a:cubicBezTo>
                  <a:lnTo>
                    <a:pt x="1242" y="262"/>
                  </a:lnTo>
                  <a:cubicBezTo>
                    <a:pt x="1258" y="279"/>
                    <a:pt x="1264" y="266"/>
                    <a:pt x="1281" y="260"/>
                  </a:cubicBezTo>
                  <a:lnTo>
                    <a:pt x="1281" y="260"/>
                  </a:lnTo>
                  <a:cubicBezTo>
                    <a:pt x="1311" y="250"/>
                    <a:pt x="1351" y="286"/>
                    <a:pt x="1376" y="301"/>
                  </a:cubicBezTo>
                  <a:lnTo>
                    <a:pt x="1376" y="301"/>
                  </a:lnTo>
                  <a:cubicBezTo>
                    <a:pt x="1391" y="309"/>
                    <a:pt x="1404" y="321"/>
                    <a:pt x="1419" y="328"/>
                  </a:cubicBezTo>
                  <a:lnTo>
                    <a:pt x="1419" y="328"/>
                  </a:lnTo>
                  <a:cubicBezTo>
                    <a:pt x="1436" y="334"/>
                    <a:pt x="1455" y="332"/>
                    <a:pt x="1471" y="338"/>
                  </a:cubicBezTo>
                  <a:lnTo>
                    <a:pt x="1471" y="338"/>
                  </a:lnTo>
                  <a:cubicBezTo>
                    <a:pt x="1492" y="347"/>
                    <a:pt x="1493" y="355"/>
                    <a:pt x="1512" y="338"/>
                  </a:cubicBezTo>
                  <a:lnTo>
                    <a:pt x="1512" y="338"/>
                  </a:lnTo>
                  <a:cubicBezTo>
                    <a:pt x="1525" y="328"/>
                    <a:pt x="1527" y="314"/>
                    <a:pt x="1536" y="304"/>
                  </a:cubicBezTo>
                  <a:lnTo>
                    <a:pt x="1536" y="304"/>
                  </a:lnTo>
                  <a:cubicBezTo>
                    <a:pt x="1551" y="287"/>
                    <a:pt x="1568" y="299"/>
                    <a:pt x="1587" y="295"/>
                  </a:cubicBezTo>
                  <a:lnTo>
                    <a:pt x="1587" y="295"/>
                  </a:lnTo>
                  <a:cubicBezTo>
                    <a:pt x="1606" y="291"/>
                    <a:pt x="1612" y="277"/>
                    <a:pt x="1634" y="280"/>
                  </a:cubicBezTo>
                  <a:lnTo>
                    <a:pt x="1634" y="280"/>
                  </a:lnTo>
                  <a:cubicBezTo>
                    <a:pt x="1658" y="284"/>
                    <a:pt x="1660" y="292"/>
                    <a:pt x="1681" y="278"/>
                  </a:cubicBezTo>
                  <a:lnTo>
                    <a:pt x="1681" y="278"/>
                  </a:lnTo>
                  <a:cubicBezTo>
                    <a:pt x="1691" y="271"/>
                    <a:pt x="1689" y="267"/>
                    <a:pt x="1702" y="269"/>
                  </a:cubicBezTo>
                  <a:lnTo>
                    <a:pt x="1702" y="269"/>
                  </a:lnTo>
                  <a:cubicBezTo>
                    <a:pt x="1712" y="271"/>
                    <a:pt x="1719" y="284"/>
                    <a:pt x="1731" y="286"/>
                  </a:cubicBezTo>
                  <a:lnTo>
                    <a:pt x="1731" y="286"/>
                  </a:lnTo>
                  <a:cubicBezTo>
                    <a:pt x="1759" y="289"/>
                    <a:pt x="1765" y="269"/>
                    <a:pt x="1793" y="289"/>
                  </a:cubicBezTo>
                  <a:lnTo>
                    <a:pt x="1793" y="289"/>
                  </a:lnTo>
                  <a:cubicBezTo>
                    <a:pt x="1819" y="308"/>
                    <a:pt x="1826" y="298"/>
                    <a:pt x="1855" y="299"/>
                  </a:cubicBezTo>
                  <a:lnTo>
                    <a:pt x="1855" y="299"/>
                  </a:lnTo>
                  <a:cubicBezTo>
                    <a:pt x="1875" y="300"/>
                    <a:pt x="1890" y="316"/>
                    <a:pt x="1909" y="324"/>
                  </a:cubicBezTo>
                  <a:lnTo>
                    <a:pt x="1909" y="324"/>
                  </a:lnTo>
                  <a:cubicBezTo>
                    <a:pt x="1929" y="332"/>
                    <a:pt x="1966" y="352"/>
                    <a:pt x="1937" y="375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7411CDA6-8A88-DB4A-88D5-18F060593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8949" y="5026129"/>
              <a:ext cx="1111797" cy="1425749"/>
            </a:xfrm>
            <a:custGeom>
              <a:avLst/>
              <a:gdLst>
                <a:gd name="T0" fmla="*/ 1701 w 1702"/>
                <a:gd name="T1" fmla="*/ 598 h 2183"/>
                <a:gd name="T2" fmla="*/ 1502 w 1702"/>
                <a:gd name="T3" fmla="*/ 2182 h 2183"/>
                <a:gd name="T4" fmla="*/ 1502 w 1702"/>
                <a:gd name="T5" fmla="*/ 2182 h 2183"/>
                <a:gd name="T6" fmla="*/ 0 w 1702"/>
                <a:gd name="T7" fmla="*/ 1947 h 2183"/>
                <a:gd name="T8" fmla="*/ 329 w 1702"/>
                <a:gd name="T9" fmla="*/ 0 h 2183"/>
                <a:gd name="T10" fmla="*/ 329 w 1702"/>
                <a:gd name="T11" fmla="*/ 0 h 2183"/>
                <a:gd name="T12" fmla="*/ 1182 w 1702"/>
                <a:gd name="T13" fmla="*/ 103 h 2183"/>
                <a:gd name="T14" fmla="*/ 1120 w 1702"/>
                <a:gd name="T15" fmla="*/ 516 h 2183"/>
                <a:gd name="T16" fmla="*/ 1120 w 1702"/>
                <a:gd name="T17" fmla="*/ 516 h 2183"/>
                <a:gd name="T18" fmla="*/ 1701 w 1702"/>
                <a:gd name="T19" fmla="*/ 598 h 2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2" h="2183">
                  <a:moveTo>
                    <a:pt x="1701" y="598"/>
                  </a:moveTo>
                  <a:lnTo>
                    <a:pt x="1502" y="2182"/>
                  </a:lnTo>
                  <a:lnTo>
                    <a:pt x="1502" y="2182"/>
                  </a:lnTo>
                  <a:cubicBezTo>
                    <a:pt x="994" y="2120"/>
                    <a:pt x="482" y="2043"/>
                    <a:pt x="0" y="1947"/>
                  </a:cubicBezTo>
                  <a:lnTo>
                    <a:pt x="329" y="0"/>
                  </a:lnTo>
                  <a:lnTo>
                    <a:pt x="329" y="0"/>
                  </a:lnTo>
                  <a:cubicBezTo>
                    <a:pt x="604" y="41"/>
                    <a:pt x="890" y="77"/>
                    <a:pt x="1182" y="103"/>
                  </a:cubicBezTo>
                  <a:lnTo>
                    <a:pt x="1120" y="516"/>
                  </a:lnTo>
                  <a:lnTo>
                    <a:pt x="1120" y="516"/>
                  </a:lnTo>
                  <a:cubicBezTo>
                    <a:pt x="1120" y="516"/>
                    <a:pt x="1360" y="553"/>
                    <a:pt x="1701" y="598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BD8DBD19-BFF8-0A49-8F08-C49EC940F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8730" y="6492202"/>
              <a:ext cx="1627370" cy="587582"/>
            </a:xfrm>
            <a:custGeom>
              <a:avLst/>
              <a:gdLst>
                <a:gd name="T0" fmla="*/ 2476 w 2493"/>
                <a:gd name="T1" fmla="*/ 208 h 901"/>
                <a:gd name="T2" fmla="*/ 2412 w 2493"/>
                <a:gd name="T3" fmla="*/ 255 h 901"/>
                <a:gd name="T4" fmla="*/ 2377 w 2493"/>
                <a:gd name="T5" fmla="*/ 291 h 901"/>
                <a:gd name="T6" fmla="*/ 2364 w 2493"/>
                <a:gd name="T7" fmla="*/ 297 h 901"/>
                <a:gd name="T8" fmla="*/ 2357 w 2493"/>
                <a:gd name="T9" fmla="*/ 301 h 901"/>
                <a:gd name="T10" fmla="*/ 2332 w 2493"/>
                <a:gd name="T11" fmla="*/ 299 h 901"/>
                <a:gd name="T12" fmla="*/ 2329 w 2493"/>
                <a:gd name="T13" fmla="*/ 290 h 901"/>
                <a:gd name="T14" fmla="*/ 2328 w 2493"/>
                <a:gd name="T15" fmla="*/ 278 h 901"/>
                <a:gd name="T16" fmla="*/ 2329 w 2493"/>
                <a:gd name="T17" fmla="*/ 271 h 901"/>
                <a:gd name="T18" fmla="*/ 2330 w 2493"/>
                <a:gd name="T19" fmla="*/ 265 h 901"/>
                <a:gd name="T20" fmla="*/ 2331 w 2493"/>
                <a:gd name="T21" fmla="*/ 259 h 901"/>
                <a:gd name="T22" fmla="*/ 2332 w 2493"/>
                <a:gd name="T23" fmla="*/ 252 h 901"/>
                <a:gd name="T24" fmla="*/ 2329 w 2493"/>
                <a:gd name="T25" fmla="*/ 236 h 901"/>
                <a:gd name="T26" fmla="*/ 2319 w 2493"/>
                <a:gd name="T27" fmla="*/ 234 h 901"/>
                <a:gd name="T28" fmla="*/ 2291 w 2493"/>
                <a:gd name="T29" fmla="*/ 256 h 901"/>
                <a:gd name="T30" fmla="*/ 2280 w 2493"/>
                <a:gd name="T31" fmla="*/ 273 h 901"/>
                <a:gd name="T32" fmla="*/ 2262 w 2493"/>
                <a:gd name="T33" fmla="*/ 331 h 901"/>
                <a:gd name="T34" fmla="*/ 2255 w 2493"/>
                <a:gd name="T35" fmla="*/ 349 h 901"/>
                <a:gd name="T36" fmla="*/ 2243 w 2493"/>
                <a:gd name="T37" fmla="*/ 365 h 901"/>
                <a:gd name="T38" fmla="*/ 2194 w 2493"/>
                <a:gd name="T39" fmla="*/ 386 h 901"/>
                <a:gd name="T40" fmla="*/ 2181 w 2493"/>
                <a:gd name="T41" fmla="*/ 392 h 901"/>
                <a:gd name="T42" fmla="*/ 2169 w 2493"/>
                <a:gd name="T43" fmla="*/ 400 h 901"/>
                <a:gd name="T44" fmla="*/ 2144 w 2493"/>
                <a:gd name="T45" fmla="*/ 424 h 901"/>
                <a:gd name="T46" fmla="*/ 2137 w 2493"/>
                <a:gd name="T47" fmla="*/ 437 h 901"/>
                <a:gd name="T48" fmla="*/ 2131 w 2493"/>
                <a:gd name="T49" fmla="*/ 440 h 901"/>
                <a:gd name="T50" fmla="*/ 2123 w 2493"/>
                <a:gd name="T51" fmla="*/ 446 h 901"/>
                <a:gd name="T52" fmla="*/ 2065 w 2493"/>
                <a:gd name="T53" fmla="*/ 461 h 901"/>
                <a:gd name="T54" fmla="*/ 2053 w 2493"/>
                <a:gd name="T55" fmla="*/ 463 h 901"/>
                <a:gd name="T56" fmla="*/ 2007 w 2493"/>
                <a:gd name="T57" fmla="*/ 478 h 901"/>
                <a:gd name="T58" fmla="*/ 1969 w 2493"/>
                <a:gd name="T59" fmla="*/ 524 h 901"/>
                <a:gd name="T60" fmla="*/ 1938 w 2493"/>
                <a:gd name="T61" fmla="*/ 575 h 901"/>
                <a:gd name="T62" fmla="*/ 1933 w 2493"/>
                <a:gd name="T63" fmla="*/ 580 h 901"/>
                <a:gd name="T64" fmla="*/ 1888 w 2493"/>
                <a:gd name="T65" fmla="*/ 621 h 901"/>
                <a:gd name="T66" fmla="*/ 1890 w 2493"/>
                <a:gd name="T67" fmla="*/ 648 h 901"/>
                <a:gd name="T68" fmla="*/ 1877 w 2493"/>
                <a:gd name="T69" fmla="*/ 672 h 901"/>
                <a:gd name="T70" fmla="*/ 1874 w 2493"/>
                <a:gd name="T71" fmla="*/ 678 h 901"/>
                <a:gd name="T72" fmla="*/ 1873 w 2493"/>
                <a:gd name="T73" fmla="*/ 709 h 901"/>
                <a:gd name="T74" fmla="*/ 1874 w 2493"/>
                <a:gd name="T75" fmla="*/ 729 h 901"/>
                <a:gd name="T76" fmla="*/ 664 w 2493"/>
                <a:gd name="T77" fmla="*/ 852 h 901"/>
                <a:gd name="T78" fmla="*/ 4 w 2493"/>
                <a:gd name="T79" fmla="*/ 895 h 901"/>
                <a:gd name="T80" fmla="*/ 61 w 2493"/>
                <a:gd name="T81" fmla="*/ 812 h 901"/>
                <a:gd name="T82" fmla="*/ 81 w 2493"/>
                <a:gd name="T83" fmla="*/ 712 h 901"/>
                <a:gd name="T84" fmla="*/ 116 w 2493"/>
                <a:gd name="T85" fmla="*/ 604 h 901"/>
                <a:gd name="T86" fmla="*/ 175 w 2493"/>
                <a:gd name="T87" fmla="*/ 471 h 901"/>
                <a:gd name="T88" fmla="*/ 199 w 2493"/>
                <a:gd name="T89" fmla="*/ 312 h 901"/>
                <a:gd name="T90" fmla="*/ 204 w 2493"/>
                <a:gd name="T91" fmla="*/ 299 h 901"/>
                <a:gd name="T92" fmla="*/ 670 w 2493"/>
                <a:gd name="T93" fmla="*/ 184 h 901"/>
                <a:gd name="T94" fmla="*/ 817 w 2493"/>
                <a:gd name="T95" fmla="*/ 181 h 901"/>
                <a:gd name="T96" fmla="*/ 880 w 2493"/>
                <a:gd name="T97" fmla="*/ 179 h 901"/>
                <a:gd name="T98" fmla="*/ 1014 w 2493"/>
                <a:gd name="T99" fmla="*/ 171 h 901"/>
                <a:gd name="T100" fmla="*/ 1067 w 2493"/>
                <a:gd name="T101" fmla="*/ 168 h 901"/>
                <a:gd name="T102" fmla="*/ 1196 w 2493"/>
                <a:gd name="T103" fmla="*/ 158 h 901"/>
                <a:gd name="T104" fmla="*/ 1312 w 2493"/>
                <a:gd name="T105" fmla="*/ 147 h 901"/>
                <a:gd name="T106" fmla="*/ 1373 w 2493"/>
                <a:gd name="T107" fmla="*/ 141 h 901"/>
                <a:gd name="T108" fmla="*/ 1413 w 2493"/>
                <a:gd name="T109" fmla="*/ 137 h 901"/>
                <a:gd name="T110" fmla="*/ 1675 w 2493"/>
                <a:gd name="T111" fmla="*/ 109 h 901"/>
                <a:gd name="T112" fmla="*/ 1741 w 2493"/>
                <a:gd name="T113" fmla="*/ 100 h 901"/>
                <a:gd name="T114" fmla="*/ 1809 w 2493"/>
                <a:gd name="T115" fmla="*/ 92 h 901"/>
                <a:gd name="T116" fmla="*/ 1880 w 2493"/>
                <a:gd name="T117" fmla="*/ 83 h 901"/>
                <a:gd name="T118" fmla="*/ 2466 w 2493"/>
                <a:gd name="T119" fmla="*/ 3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93" h="901">
                  <a:moveTo>
                    <a:pt x="2492" y="179"/>
                  </a:moveTo>
                  <a:lnTo>
                    <a:pt x="2492" y="179"/>
                  </a:lnTo>
                  <a:cubicBezTo>
                    <a:pt x="2477" y="187"/>
                    <a:pt x="2485" y="196"/>
                    <a:pt x="2476" y="208"/>
                  </a:cubicBezTo>
                  <a:lnTo>
                    <a:pt x="2476" y="208"/>
                  </a:lnTo>
                  <a:cubicBezTo>
                    <a:pt x="2470" y="216"/>
                    <a:pt x="2450" y="223"/>
                    <a:pt x="2440" y="228"/>
                  </a:cubicBezTo>
                  <a:lnTo>
                    <a:pt x="2440" y="228"/>
                  </a:lnTo>
                  <a:cubicBezTo>
                    <a:pt x="2425" y="236"/>
                    <a:pt x="2423" y="242"/>
                    <a:pt x="2412" y="255"/>
                  </a:cubicBezTo>
                  <a:lnTo>
                    <a:pt x="2412" y="255"/>
                  </a:lnTo>
                  <a:cubicBezTo>
                    <a:pt x="2405" y="264"/>
                    <a:pt x="2401" y="273"/>
                    <a:pt x="2392" y="281"/>
                  </a:cubicBezTo>
                  <a:lnTo>
                    <a:pt x="2392" y="281"/>
                  </a:lnTo>
                  <a:cubicBezTo>
                    <a:pt x="2387" y="285"/>
                    <a:pt x="2382" y="287"/>
                    <a:pt x="2377" y="291"/>
                  </a:cubicBezTo>
                  <a:lnTo>
                    <a:pt x="2377" y="291"/>
                  </a:lnTo>
                  <a:cubicBezTo>
                    <a:pt x="2375" y="292"/>
                    <a:pt x="2374" y="293"/>
                    <a:pt x="2371" y="295"/>
                  </a:cubicBezTo>
                  <a:lnTo>
                    <a:pt x="2371" y="295"/>
                  </a:lnTo>
                  <a:cubicBezTo>
                    <a:pt x="2369" y="296"/>
                    <a:pt x="2366" y="296"/>
                    <a:pt x="2364" y="297"/>
                  </a:cubicBezTo>
                  <a:lnTo>
                    <a:pt x="2364" y="297"/>
                  </a:lnTo>
                  <a:cubicBezTo>
                    <a:pt x="2362" y="298"/>
                    <a:pt x="2361" y="299"/>
                    <a:pt x="2359" y="300"/>
                  </a:cubicBezTo>
                  <a:lnTo>
                    <a:pt x="2359" y="300"/>
                  </a:lnTo>
                  <a:lnTo>
                    <a:pt x="2357" y="301"/>
                  </a:lnTo>
                  <a:lnTo>
                    <a:pt x="2357" y="301"/>
                  </a:lnTo>
                  <a:cubicBezTo>
                    <a:pt x="2355" y="302"/>
                    <a:pt x="2354" y="302"/>
                    <a:pt x="2352" y="302"/>
                  </a:cubicBezTo>
                  <a:lnTo>
                    <a:pt x="2352" y="302"/>
                  </a:lnTo>
                  <a:cubicBezTo>
                    <a:pt x="2345" y="304"/>
                    <a:pt x="2337" y="304"/>
                    <a:pt x="2332" y="299"/>
                  </a:cubicBezTo>
                  <a:lnTo>
                    <a:pt x="2332" y="299"/>
                  </a:lnTo>
                  <a:cubicBezTo>
                    <a:pt x="2332" y="299"/>
                    <a:pt x="2331" y="297"/>
                    <a:pt x="2331" y="296"/>
                  </a:cubicBezTo>
                  <a:lnTo>
                    <a:pt x="2331" y="296"/>
                  </a:lnTo>
                  <a:cubicBezTo>
                    <a:pt x="2329" y="295"/>
                    <a:pt x="2329" y="292"/>
                    <a:pt x="2329" y="290"/>
                  </a:cubicBezTo>
                  <a:lnTo>
                    <a:pt x="2329" y="290"/>
                  </a:lnTo>
                  <a:cubicBezTo>
                    <a:pt x="2328" y="289"/>
                    <a:pt x="2328" y="287"/>
                    <a:pt x="2328" y="286"/>
                  </a:cubicBezTo>
                  <a:lnTo>
                    <a:pt x="2328" y="286"/>
                  </a:lnTo>
                  <a:cubicBezTo>
                    <a:pt x="2328" y="283"/>
                    <a:pt x="2328" y="281"/>
                    <a:pt x="2328" y="278"/>
                  </a:cubicBezTo>
                  <a:lnTo>
                    <a:pt x="2328" y="278"/>
                  </a:lnTo>
                  <a:cubicBezTo>
                    <a:pt x="2329" y="276"/>
                    <a:pt x="2329" y="275"/>
                    <a:pt x="2329" y="273"/>
                  </a:cubicBezTo>
                  <a:lnTo>
                    <a:pt x="2329" y="273"/>
                  </a:lnTo>
                  <a:cubicBezTo>
                    <a:pt x="2329" y="273"/>
                    <a:pt x="2329" y="272"/>
                    <a:pt x="2329" y="271"/>
                  </a:cubicBezTo>
                  <a:lnTo>
                    <a:pt x="2329" y="271"/>
                  </a:lnTo>
                  <a:cubicBezTo>
                    <a:pt x="2329" y="270"/>
                    <a:pt x="2329" y="268"/>
                    <a:pt x="2329" y="267"/>
                  </a:cubicBezTo>
                  <a:lnTo>
                    <a:pt x="2329" y="267"/>
                  </a:lnTo>
                  <a:cubicBezTo>
                    <a:pt x="2329" y="266"/>
                    <a:pt x="2330" y="266"/>
                    <a:pt x="2330" y="265"/>
                  </a:cubicBezTo>
                  <a:lnTo>
                    <a:pt x="2330" y="265"/>
                  </a:lnTo>
                  <a:cubicBezTo>
                    <a:pt x="2330" y="264"/>
                    <a:pt x="2330" y="263"/>
                    <a:pt x="2331" y="262"/>
                  </a:cubicBezTo>
                  <a:lnTo>
                    <a:pt x="2331" y="262"/>
                  </a:lnTo>
                  <a:cubicBezTo>
                    <a:pt x="2331" y="261"/>
                    <a:pt x="2331" y="260"/>
                    <a:pt x="2331" y="259"/>
                  </a:cubicBezTo>
                  <a:lnTo>
                    <a:pt x="2331" y="259"/>
                  </a:lnTo>
                  <a:cubicBezTo>
                    <a:pt x="2331" y="258"/>
                    <a:pt x="2332" y="256"/>
                    <a:pt x="2332" y="254"/>
                  </a:cubicBezTo>
                  <a:lnTo>
                    <a:pt x="2332" y="254"/>
                  </a:lnTo>
                  <a:cubicBezTo>
                    <a:pt x="2332" y="253"/>
                    <a:pt x="2332" y="252"/>
                    <a:pt x="2332" y="252"/>
                  </a:cubicBezTo>
                  <a:lnTo>
                    <a:pt x="2332" y="252"/>
                  </a:lnTo>
                  <a:cubicBezTo>
                    <a:pt x="2332" y="251"/>
                    <a:pt x="2332" y="249"/>
                    <a:pt x="2332" y="248"/>
                  </a:cubicBezTo>
                  <a:lnTo>
                    <a:pt x="2332" y="248"/>
                  </a:lnTo>
                  <a:cubicBezTo>
                    <a:pt x="2332" y="243"/>
                    <a:pt x="2332" y="238"/>
                    <a:pt x="2329" y="236"/>
                  </a:cubicBezTo>
                  <a:lnTo>
                    <a:pt x="2329" y="236"/>
                  </a:lnTo>
                  <a:cubicBezTo>
                    <a:pt x="2329" y="235"/>
                    <a:pt x="2328" y="235"/>
                    <a:pt x="2327" y="235"/>
                  </a:cubicBezTo>
                  <a:lnTo>
                    <a:pt x="2327" y="235"/>
                  </a:lnTo>
                  <a:cubicBezTo>
                    <a:pt x="2326" y="233"/>
                    <a:pt x="2323" y="233"/>
                    <a:pt x="2319" y="234"/>
                  </a:cubicBezTo>
                  <a:lnTo>
                    <a:pt x="2319" y="234"/>
                  </a:lnTo>
                  <a:cubicBezTo>
                    <a:pt x="2311" y="237"/>
                    <a:pt x="2303" y="243"/>
                    <a:pt x="2296" y="251"/>
                  </a:cubicBezTo>
                  <a:lnTo>
                    <a:pt x="2296" y="251"/>
                  </a:lnTo>
                  <a:cubicBezTo>
                    <a:pt x="2295" y="252"/>
                    <a:pt x="2293" y="254"/>
                    <a:pt x="2291" y="256"/>
                  </a:cubicBezTo>
                  <a:lnTo>
                    <a:pt x="2291" y="256"/>
                  </a:lnTo>
                  <a:cubicBezTo>
                    <a:pt x="2291" y="257"/>
                    <a:pt x="2290" y="258"/>
                    <a:pt x="2289" y="259"/>
                  </a:cubicBezTo>
                  <a:lnTo>
                    <a:pt x="2289" y="259"/>
                  </a:lnTo>
                  <a:cubicBezTo>
                    <a:pt x="2285" y="263"/>
                    <a:pt x="2282" y="269"/>
                    <a:pt x="2280" y="273"/>
                  </a:cubicBezTo>
                  <a:lnTo>
                    <a:pt x="2280" y="273"/>
                  </a:lnTo>
                  <a:cubicBezTo>
                    <a:pt x="2278" y="278"/>
                    <a:pt x="2276" y="283"/>
                    <a:pt x="2275" y="287"/>
                  </a:cubicBezTo>
                  <a:lnTo>
                    <a:pt x="2275" y="287"/>
                  </a:lnTo>
                  <a:cubicBezTo>
                    <a:pt x="2269" y="302"/>
                    <a:pt x="2264" y="317"/>
                    <a:pt x="2262" y="331"/>
                  </a:cubicBezTo>
                  <a:lnTo>
                    <a:pt x="2262" y="331"/>
                  </a:lnTo>
                  <a:cubicBezTo>
                    <a:pt x="2261" y="335"/>
                    <a:pt x="2260" y="338"/>
                    <a:pt x="2258" y="342"/>
                  </a:cubicBezTo>
                  <a:lnTo>
                    <a:pt x="2258" y="342"/>
                  </a:lnTo>
                  <a:cubicBezTo>
                    <a:pt x="2258" y="344"/>
                    <a:pt x="2256" y="346"/>
                    <a:pt x="2255" y="349"/>
                  </a:cubicBezTo>
                  <a:lnTo>
                    <a:pt x="2255" y="349"/>
                  </a:lnTo>
                  <a:cubicBezTo>
                    <a:pt x="2254" y="351"/>
                    <a:pt x="2252" y="353"/>
                    <a:pt x="2251" y="356"/>
                  </a:cubicBezTo>
                  <a:lnTo>
                    <a:pt x="2251" y="356"/>
                  </a:lnTo>
                  <a:cubicBezTo>
                    <a:pt x="2248" y="359"/>
                    <a:pt x="2246" y="362"/>
                    <a:pt x="2243" y="365"/>
                  </a:cubicBezTo>
                  <a:lnTo>
                    <a:pt x="2243" y="365"/>
                  </a:lnTo>
                  <a:cubicBezTo>
                    <a:pt x="2237" y="371"/>
                    <a:pt x="2230" y="375"/>
                    <a:pt x="2223" y="377"/>
                  </a:cubicBezTo>
                  <a:lnTo>
                    <a:pt x="2223" y="377"/>
                  </a:lnTo>
                  <a:cubicBezTo>
                    <a:pt x="2214" y="380"/>
                    <a:pt x="2204" y="383"/>
                    <a:pt x="2194" y="386"/>
                  </a:cubicBezTo>
                  <a:lnTo>
                    <a:pt x="2194" y="386"/>
                  </a:lnTo>
                  <a:cubicBezTo>
                    <a:pt x="2192" y="387"/>
                    <a:pt x="2190" y="388"/>
                    <a:pt x="2188" y="389"/>
                  </a:cubicBezTo>
                  <a:lnTo>
                    <a:pt x="2187" y="389"/>
                  </a:lnTo>
                  <a:lnTo>
                    <a:pt x="2187" y="389"/>
                  </a:lnTo>
                  <a:cubicBezTo>
                    <a:pt x="2185" y="390"/>
                    <a:pt x="2183" y="391"/>
                    <a:pt x="2181" y="392"/>
                  </a:cubicBezTo>
                  <a:lnTo>
                    <a:pt x="2181" y="392"/>
                  </a:lnTo>
                  <a:cubicBezTo>
                    <a:pt x="2178" y="393"/>
                    <a:pt x="2177" y="394"/>
                    <a:pt x="2175" y="396"/>
                  </a:cubicBezTo>
                  <a:lnTo>
                    <a:pt x="2175" y="396"/>
                  </a:lnTo>
                  <a:cubicBezTo>
                    <a:pt x="2173" y="397"/>
                    <a:pt x="2171" y="398"/>
                    <a:pt x="2169" y="400"/>
                  </a:cubicBezTo>
                  <a:lnTo>
                    <a:pt x="2169" y="400"/>
                  </a:lnTo>
                  <a:cubicBezTo>
                    <a:pt x="2161" y="404"/>
                    <a:pt x="2153" y="414"/>
                    <a:pt x="2147" y="421"/>
                  </a:cubicBezTo>
                  <a:lnTo>
                    <a:pt x="2147" y="421"/>
                  </a:lnTo>
                  <a:cubicBezTo>
                    <a:pt x="2146" y="422"/>
                    <a:pt x="2145" y="423"/>
                    <a:pt x="2144" y="424"/>
                  </a:cubicBezTo>
                  <a:lnTo>
                    <a:pt x="2144" y="424"/>
                  </a:lnTo>
                  <a:cubicBezTo>
                    <a:pt x="2141" y="429"/>
                    <a:pt x="2141" y="433"/>
                    <a:pt x="2138" y="436"/>
                  </a:cubicBezTo>
                  <a:lnTo>
                    <a:pt x="2138" y="436"/>
                  </a:lnTo>
                  <a:lnTo>
                    <a:pt x="2137" y="437"/>
                  </a:lnTo>
                  <a:lnTo>
                    <a:pt x="2137" y="437"/>
                  </a:lnTo>
                  <a:lnTo>
                    <a:pt x="2135" y="438"/>
                  </a:lnTo>
                  <a:lnTo>
                    <a:pt x="2135" y="438"/>
                  </a:lnTo>
                  <a:cubicBezTo>
                    <a:pt x="2134" y="439"/>
                    <a:pt x="2133" y="440"/>
                    <a:pt x="2131" y="440"/>
                  </a:cubicBezTo>
                  <a:lnTo>
                    <a:pt x="2131" y="440"/>
                  </a:lnTo>
                  <a:cubicBezTo>
                    <a:pt x="2130" y="441"/>
                    <a:pt x="2129" y="442"/>
                    <a:pt x="2127" y="443"/>
                  </a:cubicBezTo>
                  <a:lnTo>
                    <a:pt x="2127" y="443"/>
                  </a:lnTo>
                  <a:cubicBezTo>
                    <a:pt x="2125" y="444"/>
                    <a:pt x="2124" y="445"/>
                    <a:pt x="2123" y="446"/>
                  </a:cubicBezTo>
                  <a:lnTo>
                    <a:pt x="2123" y="446"/>
                  </a:lnTo>
                  <a:cubicBezTo>
                    <a:pt x="2113" y="454"/>
                    <a:pt x="2104" y="456"/>
                    <a:pt x="2093" y="456"/>
                  </a:cubicBezTo>
                  <a:lnTo>
                    <a:pt x="2093" y="456"/>
                  </a:lnTo>
                  <a:cubicBezTo>
                    <a:pt x="2082" y="456"/>
                    <a:pt x="2074" y="457"/>
                    <a:pt x="2065" y="461"/>
                  </a:cubicBezTo>
                  <a:lnTo>
                    <a:pt x="2065" y="461"/>
                  </a:lnTo>
                  <a:cubicBezTo>
                    <a:pt x="2063" y="461"/>
                    <a:pt x="2062" y="461"/>
                    <a:pt x="2061" y="461"/>
                  </a:cubicBezTo>
                  <a:lnTo>
                    <a:pt x="2061" y="461"/>
                  </a:lnTo>
                  <a:cubicBezTo>
                    <a:pt x="2058" y="462"/>
                    <a:pt x="2056" y="463"/>
                    <a:pt x="2053" y="463"/>
                  </a:cubicBezTo>
                  <a:lnTo>
                    <a:pt x="2053" y="463"/>
                  </a:lnTo>
                  <a:cubicBezTo>
                    <a:pt x="2046" y="464"/>
                    <a:pt x="2040" y="465"/>
                    <a:pt x="2033" y="465"/>
                  </a:cubicBezTo>
                  <a:lnTo>
                    <a:pt x="2033" y="465"/>
                  </a:lnTo>
                  <a:cubicBezTo>
                    <a:pt x="2022" y="467"/>
                    <a:pt x="2016" y="472"/>
                    <a:pt x="2007" y="478"/>
                  </a:cubicBezTo>
                  <a:lnTo>
                    <a:pt x="2007" y="478"/>
                  </a:lnTo>
                  <a:cubicBezTo>
                    <a:pt x="1998" y="484"/>
                    <a:pt x="1990" y="493"/>
                    <a:pt x="1983" y="502"/>
                  </a:cubicBezTo>
                  <a:lnTo>
                    <a:pt x="1983" y="502"/>
                  </a:lnTo>
                  <a:cubicBezTo>
                    <a:pt x="1978" y="509"/>
                    <a:pt x="1973" y="516"/>
                    <a:pt x="1969" y="524"/>
                  </a:cubicBezTo>
                  <a:lnTo>
                    <a:pt x="1969" y="524"/>
                  </a:lnTo>
                  <a:cubicBezTo>
                    <a:pt x="1968" y="527"/>
                    <a:pt x="1966" y="529"/>
                    <a:pt x="1965" y="531"/>
                  </a:cubicBezTo>
                  <a:lnTo>
                    <a:pt x="1965" y="531"/>
                  </a:lnTo>
                  <a:cubicBezTo>
                    <a:pt x="1956" y="545"/>
                    <a:pt x="1949" y="562"/>
                    <a:pt x="1938" y="575"/>
                  </a:cubicBezTo>
                  <a:lnTo>
                    <a:pt x="1938" y="575"/>
                  </a:lnTo>
                  <a:lnTo>
                    <a:pt x="1936" y="577"/>
                  </a:lnTo>
                  <a:lnTo>
                    <a:pt x="1936" y="577"/>
                  </a:lnTo>
                  <a:cubicBezTo>
                    <a:pt x="1935" y="578"/>
                    <a:pt x="1933" y="579"/>
                    <a:pt x="1933" y="580"/>
                  </a:cubicBezTo>
                  <a:lnTo>
                    <a:pt x="1933" y="580"/>
                  </a:lnTo>
                  <a:cubicBezTo>
                    <a:pt x="1918" y="594"/>
                    <a:pt x="1896" y="596"/>
                    <a:pt x="1888" y="619"/>
                  </a:cubicBezTo>
                  <a:lnTo>
                    <a:pt x="1888" y="619"/>
                  </a:lnTo>
                  <a:cubicBezTo>
                    <a:pt x="1888" y="620"/>
                    <a:pt x="1888" y="621"/>
                    <a:pt x="1888" y="621"/>
                  </a:cubicBezTo>
                  <a:lnTo>
                    <a:pt x="1888" y="621"/>
                  </a:lnTo>
                  <a:cubicBezTo>
                    <a:pt x="1887" y="623"/>
                    <a:pt x="1887" y="624"/>
                    <a:pt x="1887" y="625"/>
                  </a:cubicBezTo>
                  <a:lnTo>
                    <a:pt x="1887" y="625"/>
                  </a:lnTo>
                  <a:cubicBezTo>
                    <a:pt x="1887" y="632"/>
                    <a:pt x="1890" y="638"/>
                    <a:pt x="1890" y="648"/>
                  </a:cubicBezTo>
                  <a:lnTo>
                    <a:pt x="1890" y="648"/>
                  </a:lnTo>
                  <a:cubicBezTo>
                    <a:pt x="1890" y="658"/>
                    <a:pt x="1885" y="661"/>
                    <a:pt x="1881" y="667"/>
                  </a:cubicBezTo>
                  <a:lnTo>
                    <a:pt x="1881" y="667"/>
                  </a:lnTo>
                  <a:cubicBezTo>
                    <a:pt x="1879" y="668"/>
                    <a:pt x="1878" y="670"/>
                    <a:pt x="1877" y="672"/>
                  </a:cubicBezTo>
                  <a:lnTo>
                    <a:pt x="1877" y="672"/>
                  </a:lnTo>
                  <a:cubicBezTo>
                    <a:pt x="1876" y="674"/>
                    <a:pt x="1875" y="675"/>
                    <a:pt x="1874" y="678"/>
                  </a:cubicBezTo>
                  <a:lnTo>
                    <a:pt x="1874" y="678"/>
                  </a:lnTo>
                  <a:lnTo>
                    <a:pt x="1874" y="678"/>
                  </a:lnTo>
                  <a:lnTo>
                    <a:pt x="1874" y="678"/>
                  </a:lnTo>
                  <a:cubicBezTo>
                    <a:pt x="1873" y="680"/>
                    <a:pt x="1873" y="682"/>
                    <a:pt x="1872" y="685"/>
                  </a:cubicBezTo>
                  <a:lnTo>
                    <a:pt x="1872" y="685"/>
                  </a:lnTo>
                  <a:cubicBezTo>
                    <a:pt x="1872" y="694"/>
                    <a:pt x="1873" y="703"/>
                    <a:pt x="1873" y="709"/>
                  </a:cubicBezTo>
                  <a:lnTo>
                    <a:pt x="1873" y="709"/>
                  </a:lnTo>
                  <a:cubicBezTo>
                    <a:pt x="1873" y="716"/>
                    <a:pt x="1873" y="723"/>
                    <a:pt x="1874" y="729"/>
                  </a:cubicBezTo>
                  <a:lnTo>
                    <a:pt x="1874" y="729"/>
                  </a:lnTo>
                  <a:lnTo>
                    <a:pt x="1874" y="729"/>
                  </a:lnTo>
                  <a:cubicBezTo>
                    <a:pt x="1748" y="747"/>
                    <a:pt x="1610" y="763"/>
                    <a:pt x="1468" y="778"/>
                  </a:cubicBezTo>
                  <a:lnTo>
                    <a:pt x="1468" y="778"/>
                  </a:lnTo>
                  <a:cubicBezTo>
                    <a:pt x="1198" y="808"/>
                    <a:pt x="912" y="832"/>
                    <a:pt x="664" y="852"/>
                  </a:cubicBezTo>
                  <a:lnTo>
                    <a:pt x="664" y="852"/>
                  </a:lnTo>
                  <a:cubicBezTo>
                    <a:pt x="333" y="879"/>
                    <a:pt x="69" y="896"/>
                    <a:pt x="0" y="900"/>
                  </a:cubicBezTo>
                  <a:lnTo>
                    <a:pt x="0" y="900"/>
                  </a:lnTo>
                  <a:cubicBezTo>
                    <a:pt x="1" y="898"/>
                    <a:pt x="2" y="897"/>
                    <a:pt x="4" y="895"/>
                  </a:cubicBezTo>
                  <a:lnTo>
                    <a:pt x="4" y="895"/>
                  </a:lnTo>
                  <a:cubicBezTo>
                    <a:pt x="17" y="879"/>
                    <a:pt x="38" y="876"/>
                    <a:pt x="52" y="861"/>
                  </a:cubicBezTo>
                  <a:lnTo>
                    <a:pt x="52" y="861"/>
                  </a:lnTo>
                  <a:cubicBezTo>
                    <a:pt x="68" y="846"/>
                    <a:pt x="64" y="833"/>
                    <a:pt x="61" y="812"/>
                  </a:cubicBezTo>
                  <a:lnTo>
                    <a:pt x="61" y="812"/>
                  </a:lnTo>
                  <a:cubicBezTo>
                    <a:pt x="59" y="792"/>
                    <a:pt x="55" y="774"/>
                    <a:pt x="56" y="755"/>
                  </a:cubicBezTo>
                  <a:lnTo>
                    <a:pt x="56" y="755"/>
                  </a:lnTo>
                  <a:cubicBezTo>
                    <a:pt x="57" y="730"/>
                    <a:pt x="66" y="729"/>
                    <a:pt x="81" y="712"/>
                  </a:cubicBezTo>
                  <a:lnTo>
                    <a:pt x="81" y="712"/>
                  </a:lnTo>
                  <a:cubicBezTo>
                    <a:pt x="97" y="693"/>
                    <a:pt x="88" y="672"/>
                    <a:pt x="92" y="649"/>
                  </a:cubicBezTo>
                  <a:lnTo>
                    <a:pt x="92" y="649"/>
                  </a:lnTo>
                  <a:cubicBezTo>
                    <a:pt x="95" y="629"/>
                    <a:pt x="105" y="618"/>
                    <a:pt x="116" y="604"/>
                  </a:cubicBezTo>
                  <a:lnTo>
                    <a:pt x="116" y="604"/>
                  </a:lnTo>
                  <a:cubicBezTo>
                    <a:pt x="141" y="572"/>
                    <a:pt x="168" y="531"/>
                    <a:pt x="174" y="489"/>
                  </a:cubicBezTo>
                  <a:lnTo>
                    <a:pt x="174" y="489"/>
                  </a:lnTo>
                  <a:cubicBezTo>
                    <a:pt x="174" y="483"/>
                    <a:pt x="175" y="477"/>
                    <a:pt x="175" y="471"/>
                  </a:cubicBezTo>
                  <a:lnTo>
                    <a:pt x="175" y="471"/>
                  </a:lnTo>
                  <a:cubicBezTo>
                    <a:pt x="175" y="430"/>
                    <a:pt x="171" y="397"/>
                    <a:pt x="177" y="357"/>
                  </a:cubicBezTo>
                  <a:lnTo>
                    <a:pt x="177" y="357"/>
                  </a:lnTo>
                  <a:cubicBezTo>
                    <a:pt x="180" y="336"/>
                    <a:pt x="190" y="329"/>
                    <a:pt x="199" y="312"/>
                  </a:cubicBezTo>
                  <a:lnTo>
                    <a:pt x="199" y="312"/>
                  </a:lnTo>
                  <a:cubicBezTo>
                    <a:pt x="201" y="309"/>
                    <a:pt x="202" y="306"/>
                    <a:pt x="203" y="303"/>
                  </a:cubicBezTo>
                  <a:lnTo>
                    <a:pt x="203" y="303"/>
                  </a:lnTo>
                  <a:cubicBezTo>
                    <a:pt x="203" y="302"/>
                    <a:pt x="204" y="301"/>
                    <a:pt x="204" y="299"/>
                  </a:cubicBezTo>
                  <a:lnTo>
                    <a:pt x="204" y="299"/>
                  </a:lnTo>
                  <a:cubicBezTo>
                    <a:pt x="204" y="297"/>
                    <a:pt x="206" y="295"/>
                    <a:pt x="206" y="293"/>
                  </a:cubicBezTo>
                  <a:lnTo>
                    <a:pt x="206" y="293"/>
                  </a:lnTo>
                  <a:cubicBezTo>
                    <a:pt x="313" y="292"/>
                    <a:pt x="665" y="280"/>
                    <a:pt x="665" y="280"/>
                  </a:cubicBezTo>
                  <a:lnTo>
                    <a:pt x="670" y="184"/>
                  </a:lnTo>
                  <a:lnTo>
                    <a:pt x="670" y="184"/>
                  </a:lnTo>
                  <a:cubicBezTo>
                    <a:pt x="707" y="184"/>
                    <a:pt x="745" y="183"/>
                    <a:pt x="786" y="182"/>
                  </a:cubicBezTo>
                  <a:lnTo>
                    <a:pt x="786" y="182"/>
                  </a:lnTo>
                  <a:cubicBezTo>
                    <a:pt x="796" y="182"/>
                    <a:pt x="806" y="182"/>
                    <a:pt x="817" y="181"/>
                  </a:cubicBezTo>
                  <a:lnTo>
                    <a:pt x="817" y="181"/>
                  </a:lnTo>
                  <a:cubicBezTo>
                    <a:pt x="828" y="181"/>
                    <a:pt x="839" y="181"/>
                    <a:pt x="850" y="180"/>
                  </a:cubicBezTo>
                  <a:lnTo>
                    <a:pt x="850" y="180"/>
                  </a:lnTo>
                  <a:cubicBezTo>
                    <a:pt x="860" y="180"/>
                    <a:pt x="870" y="180"/>
                    <a:pt x="880" y="179"/>
                  </a:cubicBezTo>
                  <a:lnTo>
                    <a:pt x="880" y="179"/>
                  </a:lnTo>
                  <a:cubicBezTo>
                    <a:pt x="913" y="177"/>
                    <a:pt x="947" y="175"/>
                    <a:pt x="982" y="173"/>
                  </a:cubicBezTo>
                  <a:lnTo>
                    <a:pt x="982" y="173"/>
                  </a:lnTo>
                  <a:cubicBezTo>
                    <a:pt x="993" y="172"/>
                    <a:pt x="1004" y="172"/>
                    <a:pt x="1014" y="171"/>
                  </a:cubicBezTo>
                  <a:lnTo>
                    <a:pt x="1014" y="171"/>
                  </a:lnTo>
                  <a:cubicBezTo>
                    <a:pt x="1022" y="171"/>
                    <a:pt x="1029" y="170"/>
                    <a:pt x="1036" y="170"/>
                  </a:cubicBezTo>
                  <a:lnTo>
                    <a:pt x="1036" y="170"/>
                  </a:lnTo>
                  <a:cubicBezTo>
                    <a:pt x="1047" y="169"/>
                    <a:pt x="1057" y="168"/>
                    <a:pt x="1067" y="168"/>
                  </a:cubicBezTo>
                  <a:lnTo>
                    <a:pt x="1067" y="168"/>
                  </a:lnTo>
                  <a:cubicBezTo>
                    <a:pt x="1099" y="165"/>
                    <a:pt x="1132" y="163"/>
                    <a:pt x="1165" y="160"/>
                  </a:cubicBezTo>
                  <a:lnTo>
                    <a:pt x="1165" y="160"/>
                  </a:lnTo>
                  <a:cubicBezTo>
                    <a:pt x="1175" y="160"/>
                    <a:pt x="1185" y="158"/>
                    <a:pt x="1196" y="158"/>
                  </a:cubicBezTo>
                  <a:lnTo>
                    <a:pt x="1196" y="158"/>
                  </a:lnTo>
                  <a:cubicBezTo>
                    <a:pt x="1223" y="155"/>
                    <a:pt x="1252" y="152"/>
                    <a:pt x="1280" y="150"/>
                  </a:cubicBezTo>
                  <a:lnTo>
                    <a:pt x="1280" y="150"/>
                  </a:lnTo>
                  <a:cubicBezTo>
                    <a:pt x="1291" y="149"/>
                    <a:pt x="1302" y="148"/>
                    <a:pt x="1312" y="147"/>
                  </a:cubicBezTo>
                  <a:lnTo>
                    <a:pt x="1312" y="147"/>
                  </a:lnTo>
                  <a:cubicBezTo>
                    <a:pt x="1314" y="147"/>
                    <a:pt x="1316" y="147"/>
                    <a:pt x="1318" y="147"/>
                  </a:cubicBezTo>
                  <a:lnTo>
                    <a:pt x="1318" y="147"/>
                  </a:lnTo>
                  <a:cubicBezTo>
                    <a:pt x="1336" y="145"/>
                    <a:pt x="1354" y="143"/>
                    <a:pt x="1373" y="141"/>
                  </a:cubicBezTo>
                  <a:lnTo>
                    <a:pt x="1373" y="141"/>
                  </a:lnTo>
                  <a:cubicBezTo>
                    <a:pt x="1374" y="141"/>
                    <a:pt x="1375" y="141"/>
                    <a:pt x="1376" y="141"/>
                  </a:cubicBezTo>
                  <a:lnTo>
                    <a:pt x="1376" y="141"/>
                  </a:lnTo>
                  <a:cubicBezTo>
                    <a:pt x="1388" y="140"/>
                    <a:pt x="1400" y="138"/>
                    <a:pt x="1413" y="137"/>
                  </a:cubicBezTo>
                  <a:lnTo>
                    <a:pt x="1413" y="137"/>
                  </a:lnTo>
                  <a:cubicBezTo>
                    <a:pt x="1490" y="129"/>
                    <a:pt x="1570" y="120"/>
                    <a:pt x="1652" y="111"/>
                  </a:cubicBezTo>
                  <a:lnTo>
                    <a:pt x="1652" y="111"/>
                  </a:lnTo>
                  <a:cubicBezTo>
                    <a:pt x="1659" y="110"/>
                    <a:pt x="1667" y="109"/>
                    <a:pt x="1675" y="109"/>
                  </a:cubicBezTo>
                  <a:lnTo>
                    <a:pt x="1675" y="109"/>
                  </a:lnTo>
                  <a:cubicBezTo>
                    <a:pt x="1689" y="107"/>
                    <a:pt x="1702" y="105"/>
                    <a:pt x="1716" y="103"/>
                  </a:cubicBezTo>
                  <a:lnTo>
                    <a:pt x="1716" y="103"/>
                  </a:lnTo>
                  <a:cubicBezTo>
                    <a:pt x="1724" y="102"/>
                    <a:pt x="1733" y="101"/>
                    <a:pt x="1741" y="100"/>
                  </a:cubicBezTo>
                  <a:lnTo>
                    <a:pt x="1741" y="100"/>
                  </a:lnTo>
                  <a:cubicBezTo>
                    <a:pt x="1747" y="100"/>
                    <a:pt x="1752" y="99"/>
                    <a:pt x="1757" y="99"/>
                  </a:cubicBezTo>
                  <a:lnTo>
                    <a:pt x="1757" y="99"/>
                  </a:lnTo>
                  <a:cubicBezTo>
                    <a:pt x="1774" y="96"/>
                    <a:pt x="1792" y="94"/>
                    <a:pt x="1809" y="92"/>
                  </a:cubicBezTo>
                  <a:lnTo>
                    <a:pt x="1809" y="92"/>
                  </a:lnTo>
                  <a:cubicBezTo>
                    <a:pt x="1832" y="89"/>
                    <a:pt x="1856" y="86"/>
                    <a:pt x="1880" y="83"/>
                  </a:cubicBezTo>
                  <a:lnTo>
                    <a:pt x="1880" y="83"/>
                  </a:lnTo>
                  <a:lnTo>
                    <a:pt x="1880" y="83"/>
                  </a:lnTo>
                  <a:lnTo>
                    <a:pt x="1880" y="83"/>
                  </a:lnTo>
                  <a:cubicBezTo>
                    <a:pt x="1976" y="71"/>
                    <a:pt x="2285" y="28"/>
                    <a:pt x="2480" y="0"/>
                  </a:cubicBezTo>
                  <a:lnTo>
                    <a:pt x="2480" y="0"/>
                  </a:lnTo>
                  <a:cubicBezTo>
                    <a:pt x="2475" y="1"/>
                    <a:pt x="2470" y="2"/>
                    <a:pt x="2466" y="3"/>
                  </a:cubicBezTo>
                  <a:lnTo>
                    <a:pt x="2492" y="179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D9694EC-5B28-274D-88F9-9C4FB282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2553" y="6451879"/>
              <a:ext cx="1388306" cy="1437272"/>
            </a:xfrm>
            <a:custGeom>
              <a:avLst/>
              <a:gdLst>
                <a:gd name="T0" fmla="*/ 2125 w 2126"/>
                <a:gd name="T1" fmla="*/ 162 h 2201"/>
                <a:gd name="T2" fmla="*/ 2113 w 2126"/>
                <a:gd name="T3" fmla="*/ 371 h 2201"/>
                <a:gd name="T4" fmla="*/ 2014 w 2126"/>
                <a:gd name="T5" fmla="*/ 2093 h 2201"/>
                <a:gd name="T6" fmla="*/ 812 w 2126"/>
                <a:gd name="T7" fmla="*/ 2022 h 2201"/>
                <a:gd name="T8" fmla="*/ 813 w 2126"/>
                <a:gd name="T9" fmla="*/ 2024 h 2201"/>
                <a:gd name="T10" fmla="*/ 813 w 2126"/>
                <a:gd name="T11" fmla="*/ 2024 h 2201"/>
                <a:gd name="T12" fmla="*/ 816 w 2126"/>
                <a:gd name="T13" fmla="*/ 2032 h 2201"/>
                <a:gd name="T14" fmla="*/ 816 w 2126"/>
                <a:gd name="T15" fmla="*/ 2032 h 2201"/>
                <a:gd name="T16" fmla="*/ 817 w 2126"/>
                <a:gd name="T17" fmla="*/ 2034 h 2201"/>
                <a:gd name="T18" fmla="*/ 817 w 2126"/>
                <a:gd name="T19" fmla="*/ 2034 h 2201"/>
                <a:gd name="T20" fmla="*/ 818 w 2126"/>
                <a:gd name="T21" fmla="*/ 2038 h 2201"/>
                <a:gd name="T22" fmla="*/ 818 w 2126"/>
                <a:gd name="T23" fmla="*/ 2038 h 2201"/>
                <a:gd name="T24" fmla="*/ 821 w 2126"/>
                <a:gd name="T25" fmla="*/ 2042 h 2201"/>
                <a:gd name="T26" fmla="*/ 821 w 2126"/>
                <a:gd name="T27" fmla="*/ 2042 h 2201"/>
                <a:gd name="T28" fmla="*/ 828 w 2126"/>
                <a:gd name="T29" fmla="*/ 2045 h 2201"/>
                <a:gd name="T30" fmla="*/ 828 w 2126"/>
                <a:gd name="T31" fmla="*/ 2045 h 2201"/>
                <a:gd name="T32" fmla="*/ 833 w 2126"/>
                <a:gd name="T33" fmla="*/ 2050 h 2201"/>
                <a:gd name="T34" fmla="*/ 833 w 2126"/>
                <a:gd name="T35" fmla="*/ 2050 h 2201"/>
                <a:gd name="T36" fmla="*/ 842 w 2126"/>
                <a:gd name="T37" fmla="*/ 2061 h 2201"/>
                <a:gd name="T38" fmla="*/ 842 w 2126"/>
                <a:gd name="T39" fmla="*/ 2061 h 2201"/>
                <a:gd name="T40" fmla="*/ 841 w 2126"/>
                <a:gd name="T41" fmla="*/ 2064 h 2201"/>
                <a:gd name="T42" fmla="*/ 270 w 2126"/>
                <a:gd name="T43" fmla="*/ 2004 h 2201"/>
                <a:gd name="T44" fmla="*/ 270 w 2126"/>
                <a:gd name="T45" fmla="*/ 2006 h 2201"/>
                <a:gd name="T46" fmla="*/ 259 w 2126"/>
                <a:gd name="T47" fmla="*/ 2199 h 2201"/>
                <a:gd name="T48" fmla="*/ 259 w 2126"/>
                <a:gd name="T49" fmla="*/ 2200 h 2201"/>
                <a:gd name="T50" fmla="*/ 0 w 2126"/>
                <a:gd name="T51" fmla="*/ 2168 h 2201"/>
                <a:gd name="T52" fmla="*/ 272 w 2126"/>
                <a:gd name="T53" fmla="*/ 0 h 2201"/>
                <a:gd name="T54" fmla="*/ 272 w 2126"/>
                <a:gd name="T55" fmla="*/ 0 h 2201"/>
                <a:gd name="T56" fmla="*/ 2125 w 2126"/>
                <a:gd name="T57" fmla="*/ 162 h 2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26" h="2201">
                  <a:moveTo>
                    <a:pt x="2125" y="162"/>
                  </a:moveTo>
                  <a:lnTo>
                    <a:pt x="2113" y="371"/>
                  </a:lnTo>
                  <a:lnTo>
                    <a:pt x="2014" y="2093"/>
                  </a:lnTo>
                  <a:lnTo>
                    <a:pt x="812" y="2022"/>
                  </a:lnTo>
                  <a:lnTo>
                    <a:pt x="813" y="2024"/>
                  </a:lnTo>
                  <a:lnTo>
                    <a:pt x="813" y="2024"/>
                  </a:lnTo>
                  <a:cubicBezTo>
                    <a:pt x="813" y="2027"/>
                    <a:pt x="815" y="2029"/>
                    <a:pt x="816" y="2032"/>
                  </a:cubicBezTo>
                  <a:lnTo>
                    <a:pt x="816" y="2032"/>
                  </a:lnTo>
                  <a:cubicBezTo>
                    <a:pt x="817" y="2032"/>
                    <a:pt x="816" y="2034"/>
                    <a:pt x="817" y="2034"/>
                  </a:cubicBezTo>
                  <a:lnTo>
                    <a:pt x="817" y="2034"/>
                  </a:lnTo>
                  <a:cubicBezTo>
                    <a:pt x="817" y="2036"/>
                    <a:pt x="818" y="2037"/>
                    <a:pt x="818" y="2038"/>
                  </a:cubicBezTo>
                  <a:lnTo>
                    <a:pt x="818" y="2038"/>
                  </a:lnTo>
                  <a:cubicBezTo>
                    <a:pt x="819" y="2040"/>
                    <a:pt x="820" y="2041"/>
                    <a:pt x="821" y="2042"/>
                  </a:cubicBezTo>
                  <a:lnTo>
                    <a:pt x="821" y="2042"/>
                  </a:lnTo>
                  <a:cubicBezTo>
                    <a:pt x="824" y="2044"/>
                    <a:pt x="826" y="2044"/>
                    <a:pt x="828" y="2045"/>
                  </a:cubicBezTo>
                  <a:lnTo>
                    <a:pt x="828" y="2045"/>
                  </a:lnTo>
                  <a:cubicBezTo>
                    <a:pt x="829" y="2047"/>
                    <a:pt x="831" y="2048"/>
                    <a:pt x="833" y="2050"/>
                  </a:cubicBezTo>
                  <a:lnTo>
                    <a:pt x="833" y="2050"/>
                  </a:lnTo>
                  <a:cubicBezTo>
                    <a:pt x="837" y="2052"/>
                    <a:pt x="843" y="2055"/>
                    <a:pt x="842" y="2061"/>
                  </a:cubicBezTo>
                  <a:lnTo>
                    <a:pt x="842" y="2061"/>
                  </a:lnTo>
                  <a:cubicBezTo>
                    <a:pt x="841" y="2062"/>
                    <a:pt x="841" y="2064"/>
                    <a:pt x="841" y="2064"/>
                  </a:cubicBezTo>
                  <a:lnTo>
                    <a:pt x="270" y="2004"/>
                  </a:lnTo>
                  <a:lnTo>
                    <a:pt x="270" y="2006"/>
                  </a:lnTo>
                  <a:lnTo>
                    <a:pt x="259" y="2199"/>
                  </a:lnTo>
                  <a:lnTo>
                    <a:pt x="259" y="2200"/>
                  </a:lnTo>
                  <a:lnTo>
                    <a:pt x="0" y="2168"/>
                  </a:lnTo>
                  <a:lnTo>
                    <a:pt x="272" y="0"/>
                  </a:lnTo>
                  <a:lnTo>
                    <a:pt x="272" y="0"/>
                  </a:lnTo>
                  <a:cubicBezTo>
                    <a:pt x="907" y="76"/>
                    <a:pt x="1542" y="128"/>
                    <a:pt x="2125" y="162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8D3017D9-805B-1648-B25F-E3FA608DE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63920" y="4441428"/>
              <a:ext cx="619264" cy="365799"/>
            </a:xfrm>
            <a:custGeom>
              <a:avLst/>
              <a:gdLst>
                <a:gd name="T0" fmla="*/ 940 w 946"/>
                <a:gd name="T1" fmla="*/ 463 h 558"/>
                <a:gd name="T2" fmla="*/ 940 w 946"/>
                <a:gd name="T3" fmla="*/ 463 h 558"/>
                <a:gd name="T4" fmla="*/ 900 w 946"/>
                <a:gd name="T5" fmla="*/ 515 h 558"/>
                <a:gd name="T6" fmla="*/ 900 w 946"/>
                <a:gd name="T7" fmla="*/ 515 h 558"/>
                <a:gd name="T8" fmla="*/ 849 w 946"/>
                <a:gd name="T9" fmla="*/ 480 h 558"/>
                <a:gd name="T10" fmla="*/ 849 w 946"/>
                <a:gd name="T11" fmla="*/ 480 h 558"/>
                <a:gd name="T12" fmla="*/ 811 w 946"/>
                <a:gd name="T13" fmla="*/ 472 h 558"/>
                <a:gd name="T14" fmla="*/ 811 w 946"/>
                <a:gd name="T15" fmla="*/ 472 h 558"/>
                <a:gd name="T16" fmla="*/ 770 w 946"/>
                <a:gd name="T17" fmla="*/ 527 h 558"/>
                <a:gd name="T18" fmla="*/ 770 w 946"/>
                <a:gd name="T19" fmla="*/ 527 h 558"/>
                <a:gd name="T20" fmla="*/ 766 w 946"/>
                <a:gd name="T21" fmla="*/ 557 h 558"/>
                <a:gd name="T22" fmla="*/ 766 w 946"/>
                <a:gd name="T23" fmla="*/ 557 h 558"/>
                <a:gd name="T24" fmla="*/ 638 w 946"/>
                <a:gd name="T25" fmla="*/ 391 h 558"/>
                <a:gd name="T26" fmla="*/ 638 w 946"/>
                <a:gd name="T27" fmla="*/ 391 h 558"/>
                <a:gd name="T28" fmla="*/ 500 w 946"/>
                <a:gd name="T29" fmla="*/ 415 h 558"/>
                <a:gd name="T30" fmla="*/ 500 w 946"/>
                <a:gd name="T31" fmla="*/ 415 h 558"/>
                <a:gd name="T32" fmla="*/ 0 w 946"/>
                <a:gd name="T33" fmla="*/ 530 h 558"/>
                <a:gd name="T34" fmla="*/ 0 w 946"/>
                <a:gd name="T35" fmla="*/ 530 h 558"/>
                <a:gd name="T36" fmla="*/ 3 w 946"/>
                <a:gd name="T37" fmla="*/ 514 h 558"/>
                <a:gd name="T38" fmla="*/ 3 w 946"/>
                <a:gd name="T39" fmla="*/ 514 h 558"/>
                <a:gd name="T40" fmla="*/ 4 w 946"/>
                <a:gd name="T41" fmla="*/ 486 h 558"/>
                <a:gd name="T42" fmla="*/ 4 w 946"/>
                <a:gd name="T43" fmla="*/ 486 h 558"/>
                <a:gd name="T44" fmla="*/ 11 w 946"/>
                <a:gd name="T45" fmla="*/ 426 h 558"/>
                <a:gd name="T46" fmla="*/ 11 w 946"/>
                <a:gd name="T47" fmla="*/ 426 h 558"/>
                <a:gd name="T48" fmla="*/ 8 w 946"/>
                <a:gd name="T49" fmla="*/ 276 h 558"/>
                <a:gd name="T50" fmla="*/ 8 w 946"/>
                <a:gd name="T51" fmla="*/ 276 h 558"/>
                <a:gd name="T52" fmla="*/ 8 w 946"/>
                <a:gd name="T53" fmla="*/ 275 h 558"/>
                <a:gd name="T54" fmla="*/ 8 w 946"/>
                <a:gd name="T55" fmla="*/ 275 h 558"/>
                <a:gd name="T56" fmla="*/ 8 w 946"/>
                <a:gd name="T57" fmla="*/ 275 h 558"/>
                <a:gd name="T58" fmla="*/ 227 w 946"/>
                <a:gd name="T59" fmla="*/ 229 h 558"/>
                <a:gd name="T60" fmla="*/ 227 w 946"/>
                <a:gd name="T61" fmla="*/ 229 h 558"/>
                <a:gd name="T62" fmla="*/ 534 w 946"/>
                <a:gd name="T63" fmla="*/ 153 h 558"/>
                <a:gd name="T64" fmla="*/ 534 w 946"/>
                <a:gd name="T65" fmla="*/ 153 h 558"/>
                <a:gd name="T66" fmla="*/ 569 w 946"/>
                <a:gd name="T67" fmla="*/ 133 h 558"/>
                <a:gd name="T68" fmla="*/ 569 w 946"/>
                <a:gd name="T69" fmla="*/ 133 h 558"/>
                <a:gd name="T70" fmla="*/ 619 w 946"/>
                <a:gd name="T71" fmla="*/ 83 h 558"/>
                <a:gd name="T72" fmla="*/ 619 w 946"/>
                <a:gd name="T73" fmla="*/ 83 h 558"/>
                <a:gd name="T74" fmla="*/ 663 w 946"/>
                <a:gd name="T75" fmla="*/ 34 h 558"/>
                <a:gd name="T76" fmla="*/ 663 w 946"/>
                <a:gd name="T77" fmla="*/ 34 h 558"/>
                <a:gd name="T78" fmla="*/ 709 w 946"/>
                <a:gd name="T79" fmla="*/ 0 h 558"/>
                <a:gd name="T80" fmla="*/ 709 w 946"/>
                <a:gd name="T81" fmla="*/ 0 h 558"/>
                <a:gd name="T82" fmla="*/ 704 w 946"/>
                <a:gd name="T83" fmla="*/ 43 h 558"/>
                <a:gd name="T84" fmla="*/ 704 w 946"/>
                <a:gd name="T85" fmla="*/ 43 h 558"/>
                <a:gd name="T86" fmla="*/ 738 w 946"/>
                <a:gd name="T87" fmla="*/ 100 h 558"/>
                <a:gd name="T88" fmla="*/ 738 w 946"/>
                <a:gd name="T89" fmla="*/ 100 h 558"/>
                <a:gd name="T90" fmla="*/ 756 w 946"/>
                <a:gd name="T91" fmla="*/ 131 h 558"/>
                <a:gd name="T92" fmla="*/ 756 w 946"/>
                <a:gd name="T93" fmla="*/ 131 h 558"/>
                <a:gd name="T94" fmla="*/ 709 w 946"/>
                <a:gd name="T95" fmla="*/ 182 h 558"/>
                <a:gd name="T96" fmla="*/ 709 w 946"/>
                <a:gd name="T97" fmla="*/ 182 h 558"/>
                <a:gd name="T98" fmla="*/ 704 w 946"/>
                <a:gd name="T99" fmla="*/ 248 h 558"/>
                <a:gd name="T100" fmla="*/ 704 w 946"/>
                <a:gd name="T101" fmla="*/ 248 h 558"/>
                <a:gd name="T102" fmla="*/ 775 w 946"/>
                <a:gd name="T103" fmla="*/ 271 h 558"/>
                <a:gd name="T104" fmla="*/ 775 w 946"/>
                <a:gd name="T105" fmla="*/ 271 h 558"/>
                <a:gd name="T106" fmla="*/ 809 w 946"/>
                <a:gd name="T107" fmla="*/ 336 h 558"/>
                <a:gd name="T108" fmla="*/ 809 w 946"/>
                <a:gd name="T109" fmla="*/ 336 h 558"/>
                <a:gd name="T110" fmla="*/ 862 w 946"/>
                <a:gd name="T111" fmla="*/ 372 h 558"/>
                <a:gd name="T112" fmla="*/ 862 w 946"/>
                <a:gd name="T113" fmla="*/ 372 h 558"/>
                <a:gd name="T114" fmla="*/ 902 w 946"/>
                <a:gd name="T115" fmla="*/ 422 h 558"/>
                <a:gd name="T116" fmla="*/ 902 w 946"/>
                <a:gd name="T117" fmla="*/ 422 h 558"/>
                <a:gd name="T118" fmla="*/ 940 w 946"/>
                <a:gd name="T119" fmla="*/ 463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46" h="558">
                  <a:moveTo>
                    <a:pt x="940" y="463"/>
                  </a:moveTo>
                  <a:lnTo>
                    <a:pt x="940" y="463"/>
                  </a:lnTo>
                  <a:cubicBezTo>
                    <a:pt x="936" y="483"/>
                    <a:pt x="918" y="506"/>
                    <a:pt x="900" y="515"/>
                  </a:cubicBezTo>
                  <a:lnTo>
                    <a:pt x="900" y="515"/>
                  </a:lnTo>
                  <a:cubicBezTo>
                    <a:pt x="872" y="529"/>
                    <a:pt x="858" y="502"/>
                    <a:pt x="849" y="480"/>
                  </a:cubicBezTo>
                  <a:lnTo>
                    <a:pt x="849" y="480"/>
                  </a:lnTo>
                  <a:cubicBezTo>
                    <a:pt x="836" y="451"/>
                    <a:pt x="831" y="444"/>
                    <a:pt x="811" y="472"/>
                  </a:cubicBezTo>
                  <a:lnTo>
                    <a:pt x="811" y="472"/>
                  </a:lnTo>
                  <a:cubicBezTo>
                    <a:pt x="798" y="489"/>
                    <a:pt x="776" y="506"/>
                    <a:pt x="770" y="527"/>
                  </a:cubicBezTo>
                  <a:lnTo>
                    <a:pt x="770" y="527"/>
                  </a:lnTo>
                  <a:cubicBezTo>
                    <a:pt x="767" y="534"/>
                    <a:pt x="767" y="546"/>
                    <a:pt x="766" y="557"/>
                  </a:cubicBezTo>
                  <a:lnTo>
                    <a:pt x="766" y="557"/>
                  </a:lnTo>
                  <a:cubicBezTo>
                    <a:pt x="667" y="483"/>
                    <a:pt x="638" y="391"/>
                    <a:pt x="638" y="391"/>
                  </a:cubicBezTo>
                  <a:lnTo>
                    <a:pt x="638" y="391"/>
                  </a:lnTo>
                  <a:cubicBezTo>
                    <a:pt x="625" y="390"/>
                    <a:pt x="572" y="400"/>
                    <a:pt x="500" y="415"/>
                  </a:cubicBezTo>
                  <a:lnTo>
                    <a:pt x="500" y="415"/>
                  </a:lnTo>
                  <a:cubicBezTo>
                    <a:pt x="329" y="452"/>
                    <a:pt x="55" y="517"/>
                    <a:pt x="0" y="530"/>
                  </a:cubicBezTo>
                  <a:lnTo>
                    <a:pt x="0" y="530"/>
                  </a:lnTo>
                  <a:cubicBezTo>
                    <a:pt x="1" y="526"/>
                    <a:pt x="2" y="518"/>
                    <a:pt x="3" y="514"/>
                  </a:cubicBezTo>
                  <a:lnTo>
                    <a:pt x="3" y="514"/>
                  </a:lnTo>
                  <a:cubicBezTo>
                    <a:pt x="3" y="505"/>
                    <a:pt x="3" y="495"/>
                    <a:pt x="4" y="486"/>
                  </a:cubicBezTo>
                  <a:lnTo>
                    <a:pt x="4" y="486"/>
                  </a:lnTo>
                  <a:cubicBezTo>
                    <a:pt x="5" y="466"/>
                    <a:pt x="11" y="447"/>
                    <a:pt x="11" y="426"/>
                  </a:cubicBezTo>
                  <a:lnTo>
                    <a:pt x="11" y="426"/>
                  </a:lnTo>
                  <a:cubicBezTo>
                    <a:pt x="11" y="375"/>
                    <a:pt x="16" y="327"/>
                    <a:pt x="8" y="276"/>
                  </a:cubicBezTo>
                  <a:lnTo>
                    <a:pt x="8" y="276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5"/>
                  </a:lnTo>
                  <a:cubicBezTo>
                    <a:pt x="43" y="268"/>
                    <a:pt x="131" y="250"/>
                    <a:pt x="227" y="229"/>
                  </a:cubicBezTo>
                  <a:lnTo>
                    <a:pt x="227" y="229"/>
                  </a:lnTo>
                  <a:cubicBezTo>
                    <a:pt x="349" y="202"/>
                    <a:pt x="483" y="171"/>
                    <a:pt x="534" y="153"/>
                  </a:cubicBezTo>
                  <a:lnTo>
                    <a:pt x="534" y="153"/>
                  </a:lnTo>
                  <a:cubicBezTo>
                    <a:pt x="547" y="154"/>
                    <a:pt x="561" y="142"/>
                    <a:pt x="569" y="133"/>
                  </a:cubicBezTo>
                  <a:lnTo>
                    <a:pt x="569" y="133"/>
                  </a:lnTo>
                  <a:cubicBezTo>
                    <a:pt x="584" y="116"/>
                    <a:pt x="602" y="100"/>
                    <a:pt x="619" y="83"/>
                  </a:cubicBezTo>
                  <a:lnTo>
                    <a:pt x="619" y="83"/>
                  </a:lnTo>
                  <a:cubicBezTo>
                    <a:pt x="634" y="68"/>
                    <a:pt x="645" y="49"/>
                    <a:pt x="663" y="34"/>
                  </a:cubicBezTo>
                  <a:lnTo>
                    <a:pt x="663" y="34"/>
                  </a:lnTo>
                  <a:cubicBezTo>
                    <a:pt x="675" y="28"/>
                    <a:pt x="694" y="12"/>
                    <a:pt x="709" y="0"/>
                  </a:cubicBezTo>
                  <a:lnTo>
                    <a:pt x="709" y="0"/>
                  </a:lnTo>
                  <a:cubicBezTo>
                    <a:pt x="705" y="14"/>
                    <a:pt x="702" y="28"/>
                    <a:pt x="704" y="43"/>
                  </a:cubicBezTo>
                  <a:lnTo>
                    <a:pt x="704" y="43"/>
                  </a:lnTo>
                  <a:cubicBezTo>
                    <a:pt x="706" y="69"/>
                    <a:pt x="712" y="90"/>
                    <a:pt x="738" y="100"/>
                  </a:cubicBezTo>
                  <a:lnTo>
                    <a:pt x="738" y="100"/>
                  </a:lnTo>
                  <a:cubicBezTo>
                    <a:pt x="756" y="107"/>
                    <a:pt x="782" y="112"/>
                    <a:pt x="756" y="131"/>
                  </a:cubicBezTo>
                  <a:lnTo>
                    <a:pt x="756" y="131"/>
                  </a:lnTo>
                  <a:cubicBezTo>
                    <a:pt x="733" y="149"/>
                    <a:pt x="716" y="152"/>
                    <a:pt x="709" y="182"/>
                  </a:cubicBezTo>
                  <a:lnTo>
                    <a:pt x="709" y="182"/>
                  </a:lnTo>
                  <a:cubicBezTo>
                    <a:pt x="705" y="199"/>
                    <a:pt x="690" y="234"/>
                    <a:pt x="704" y="248"/>
                  </a:cubicBezTo>
                  <a:lnTo>
                    <a:pt x="704" y="248"/>
                  </a:lnTo>
                  <a:cubicBezTo>
                    <a:pt x="721" y="265"/>
                    <a:pt x="755" y="257"/>
                    <a:pt x="775" y="271"/>
                  </a:cubicBezTo>
                  <a:lnTo>
                    <a:pt x="775" y="271"/>
                  </a:lnTo>
                  <a:cubicBezTo>
                    <a:pt x="796" y="286"/>
                    <a:pt x="796" y="316"/>
                    <a:pt x="809" y="336"/>
                  </a:cubicBezTo>
                  <a:lnTo>
                    <a:pt x="809" y="336"/>
                  </a:lnTo>
                  <a:cubicBezTo>
                    <a:pt x="822" y="356"/>
                    <a:pt x="846" y="356"/>
                    <a:pt x="862" y="372"/>
                  </a:cubicBezTo>
                  <a:lnTo>
                    <a:pt x="862" y="372"/>
                  </a:lnTo>
                  <a:cubicBezTo>
                    <a:pt x="879" y="387"/>
                    <a:pt x="881" y="411"/>
                    <a:pt x="902" y="422"/>
                  </a:cubicBezTo>
                  <a:lnTo>
                    <a:pt x="902" y="422"/>
                  </a:lnTo>
                  <a:cubicBezTo>
                    <a:pt x="923" y="431"/>
                    <a:pt x="945" y="434"/>
                    <a:pt x="940" y="463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5BE1714C-E280-EE47-9E07-97FEB2CAE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9466" y="4879234"/>
              <a:ext cx="1129079" cy="757520"/>
            </a:xfrm>
            <a:custGeom>
              <a:avLst/>
              <a:gdLst>
                <a:gd name="T0" fmla="*/ 1720 w 1728"/>
                <a:gd name="T1" fmla="*/ 728 h 1160"/>
                <a:gd name="T2" fmla="*/ 1708 w 1728"/>
                <a:gd name="T3" fmla="*/ 745 h 1160"/>
                <a:gd name="T4" fmla="*/ 1705 w 1728"/>
                <a:gd name="T5" fmla="*/ 765 h 1160"/>
                <a:gd name="T6" fmla="*/ 1676 w 1728"/>
                <a:gd name="T7" fmla="*/ 792 h 1160"/>
                <a:gd name="T8" fmla="*/ 1654 w 1728"/>
                <a:gd name="T9" fmla="*/ 819 h 1160"/>
                <a:gd name="T10" fmla="*/ 1625 w 1728"/>
                <a:gd name="T11" fmla="*/ 845 h 1160"/>
                <a:gd name="T12" fmla="*/ 1612 w 1728"/>
                <a:gd name="T13" fmla="*/ 858 h 1160"/>
                <a:gd name="T14" fmla="*/ 1602 w 1728"/>
                <a:gd name="T15" fmla="*/ 854 h 1160"/>
                <a:gd name="T16" fmla="*/ 1562 w 1728"/>
                <a:gd name="T17" fmla="*/ 847 h 1160"/>
                <a:gd name="T18" fmla="*/ 1527 w 1728"/>
                <a:gd name="T19" fmla="*/ 850 h 1160"/>
                <a:gd name="T20" fmla="*/ 1489 w 1728"/>
                <a:gd name="T21" fmla="*/ 871 h 1160"/>
                <a:gd name="T22" fmla="*/ 1471 w 1728"/>
                <a:gd name="T23" fmla="*/ 882 h 1160"/>
                <a:gd name="T24" fmla="*/ 1468 w 1728"/>
                <a:gd name="T25" fmla="*/ 899 h 1160"/>
                <a:gd name="T26" fmla="*/ 1451 w 1728"/>
                <a:gd name="T27" fmla="*/ 911 h 1160"/>
                <a:gd name="T28" fmla="*/ 430 w 1728"/>
                <a:gd name="T29" fmla="*/ 1110 h 1160"/>
                <a:gd name="T30" fmla="*/ 96 w 1728"/>
                <a:gd name="T31" fmla="*/ 798 h 1160"/>
                <a:gd name="T32" fmla="*/ 0 w 1728"/>
                <a:gd name="T33" fmla="*/ 227 h 1160"/>
                <a:gd name="T34" fmla="*/ 50 w 1728"/>
                <a:gd name="T35" fmla="*/ 215 h 1160"/>
                <a:gd name="T36" fmla="*/ 98 w 1728"/>
                <a:gd name="T37" fmla="*/ 166 h 1160"/>
                <a:gd name="T38" fmla="*/ 144 w 1728"/>
                <a:gd name="T39" fmla="*/ 125 h 1160"/>
                <a:gd name="T40" fmla="*/ 205 w 1728"/>
                <a:gd name="T41" fmla="*/ 267 h 1160"/>
                <a:gd name="T42" fmla="*/ 1416 w 1728"/>
                <a:gd name="T43" fmla="*/ 0 h 1160"/>
                <a:gd name="T44" fmla="*/ 1425 w 1728"/>
                <a:gd name="T45" fmla="*/ 2 h 1160"/>
                <a:gd name="T46" fmla="*/ 1453 w 1728"/>
                <a:gd name="T47" fmla="*/ 7 h 1160"/>
                <a:gd name="T48" fmla="*/ 1479 w 1728"/>
                <a:gd name="T49" fmla="*/ 26 h 1160"/>
                <a:gd name="T50" fmla="*/ 1505 w 1728"/>
                <a:gd name="T51" fmla="*/ 33 h 1160"/>
                <a:gd name="T52" fmla="*/ 1533 w 1728"/>
                <a:gd name="T53" fmla="*/ 55 h 1160"/>
                <a:gd name="T54" fmla="*/ 1539 w 1728"/>
                <a:gd name="T55" fmla="*/ 109 h 1160"/>
                <a:gd name="T56" fmla="*/ 1557 w 1728"/>
                <a:gd name="T57" fmla="*/ 132 h 1160"/>
                <a:gd name="T58" fmla="*/ 1567 w 1728"/>
                <a:gd name="T59" fmla="*/ 141 h 1160"/>
                <a:gd name="T60" fmla="*/ 1580 w 1728"/>
                <a:gd name="T61" fmla="*/ 141 h 1160"/>
                <a:gd name="T62" fmla="*/ 1607 w 1728"/>
                <a:gd name="T63" fmla="*/ 148 h 1160"/>
                <a:gd name="T64" fmla="*/ 1630 w 1728"/>
                <a:gd name="T65" fmla="*/ 173 h 1160"/>
                <a:gd name="T66" fmla="*/ 1680 w 1728"/>
                <a:gd name="T67" fmla="*/ 193 h 1160"/>
                <a:gd name="T68" fmla="*/ 1687 w 1728"/>
                <a:gd name="T69" fmla="*/ 215 h 1160"/>
                <a:gd name="T70" fmla="*/ 1659 w 1728"/>
                <a:gd name="T71" fmla="*/ 260 h 1160"/>
                <a:gd name="T72" fmla="*/ 1652 w 1728"/>
                <a:gd name="T73" fmla="*/ 297 h 1160"/>
                <a:gd name="T74" fmla="*/ 1633 w 1728"/>
                <a:gd name="T75" fmla="*/ 319 h 1160"/>
                <a:gd name="T76" fmla="*/ 1615 w 1728"/>
                <a:gd name="T77" fmla="*/ 358 h 1160"/>
                <a:gd name="T78" fmla="*/ 1605 w 1728"/>
                <a:gd name="T79" fmla="*/ 395 h 1160"/>
                <a:gd name="T80" fmla="*/ 1611 w 1728"/>
                <a:gd name="T81" fmla="*/ 488 h 1160"/>
                <a:gd name="T82" fmla="*/ 1620 w 1728"/>
                <a:gd name="T83" fmla="*/ 529 h 1160"/>
                <a:gd name="T84" fmla="*/ 1650 w 1728"/>
                <a:gd name="T85" fmla="*/ 553 h 1160"/>
                <a:gd name="T86" fmla="*/ 1696 w 1728"/>
                <a:gd name="T87" fmla="*/ 609 h 1160"/>
                <a:gd name="T88" fmla="*/ 1715 w 1728"/>
                <a:gd name="T89" fmla="*/ 687 h 1160"/>
                <a:gd name="T90" fmla="*/ 1720 w 1728"/>
                <a:gd name="T91" fmla="*/ 72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28" h="1160">
                  <a:moveTo>
                    <a:pt x="1720" y="728"/>
                  </a:moveTo>
                  <a:lnTo>
                    <a:pt x="1720" y="728"/>
                  </a:lnTo>
                  <a:cubicBezTo>
                    <a:pt x="1717" y="735"/>
                    <a:pt x="1711" y="738"/>
                    <a:pt x="1708" y="745"/>
                  </a:cubicBezTo>
                  <a:lnTo>
                    <a:pt x="1708" y="745"/>
                  </a:lnTo>
                  <a:cubicBezTo>
                    <a:pt x="1705" y="751"/>
                    <a:pt x="1708" y="759"/>
                    <a:pt x="1705" y="765"/>
                  </a:cubicBezTo>
                  <a:lnTo>
                    <a:pt x="1705" y="765"/>
                  </a:lnTo>
                  <a:cubicBezTo>
                    <a:pt x="1700" y="777"/>
                    <a:pt x="1686" y="784"/>
                    <a:pt x="1676" y="792"/>
                  </a:cubicBezTo>
                  <a:lnTo>
                    <a:pt x="1676" y="792"/>
                  </a:lnTo>
                  <a:cubicBezTo>
                    <a:pt x="1667" y="801"/>
                    <a:pt x="1662" y="809"/>
                    <a:pt x="1654" y="819"/>
                  </a:cubicBezTo>
                  <a:lnTo>
                    <a:pt x="1654" y="819"/>
                  </a:lnTo>
                  <a:cubicBezTo>
                    <a:pt x="1646" y="828"/>
                    <a:pt x="1635" y="836"/>
                    <a:pt x="1625" y="845"/>
                  </a:cubicBezTo>
                  <a:lnTo>
                    <a:pt x="1625" y="845"/>
                  </a:lnTo>
                  <a:cubicBezTo>
                    <a:pt x="1621" y="849"/>
                    <a:pt x="1616" y="853"/>
                    <a:pt x="1612" y="858"/>
                  </a:cubicBezTo>
                  <a:lnTo>
                    <a:pt x="1612" y="858"/>
                  </a:lnTo>
                  <a:cubicBezTo>
                    <a:pt x="1608" y="856"/>
                    <a:pt x="1605" y="855"/>
                    <a:pt x="1602" y="854"/>
                  </a:cubicBezTo>
                  <a:lnTo>
                    <a:pt x="1602" y="854"/>
                  </a:lnTo>
                  <a:cubicBezTo>
                    <a:pt x="1591" y="849"/>
                    <a:pt x="1576" y="849"/>
                    <a:pt x="1562" y="847"/>
                  </a:cubicBezTo>
                  <a:lnTo>
                    <a:pt x="1562" y="847"/>
                  </a:lnTo>
                  <a:cubicBezTo>
                    <a:pt x="1551" y="845"/>
                    <a:pt x="1539" y="843"/>
                    <a:pt x="1527" y="850"/>
                  </a:cubicBezTo>
                  <a:lnTo>
                    <a:pt x="1527" y="850"/>
                  </a:lnTo>
                  <a:cubicBezTo>
                    <a:pt x="1516" y="858"/>
                    <a:pt x="1503" y="863"/>
                    <a:pt x="1489" y="871"/>
                  </a:cubicBezTo>
                  <a:lnTo>
                    <a:pt x="1489" y="871"/>
                  </a:lnTo>
                  <a:cubicBezTo>
                    <a:pt x="1481" y="873"/>
                    <a:pt x="1474" y="875"/>
                    <a:pt x="1471" y="882"/>
                  </a:cubicBezTo>
                  <a:lnTo>
                    <a:pt x="1471" y="882"/>
                  </a:lnTo>
                  <a:cubicBezTo>
                    <a:pt x="1470" y="888"/>
                    <a:pt x="1470" y="893"/>
                    <a:pt x="1468" y="899"/>
                  </a:cubicBezTo>
                  <a:lnTo>
                    <a:pt x="1468" y="899"/>
                  </a:lnTo>
                  <a:cubicBezTo>
                    <a:pt x="1465" y="904"/>
                    <a:pt x="1457" y="908"/>
                    <a:pt x="1451" y="911"/>
                  </a:cubicBezTo>
                  <a:lnTo>
                    <a:pt x="1451" y="911"/>
                  </a:lnTo>
                  <a:cubicBezTo>
                    <a:pt x="1447" y="916"/>
                    <a:pt x="1443" y="921"/>
                    <a:pt x="1440" y="928"/>
                  </a:cubicBezTo>
                  <a:lnTo>
                    <a:pt x="430" y="1110"/>
                  </a:lnTo>
                  <a:lnTo>
                    <a:pt x="157" y="1159"/>
                  </a:lnTo>
                  <a:lnTo>
                    <a:pt x="96" y="798"/>
                  </a:lnTo>
                  <a:lnTo>
                    <a:pt x="0" y="227"/>
                  </a:lnTo>
                  <a:lnTo>
                    <a:pt x="0" y="227"/>
                  </a:lnTo>
                  <a:cubicBezTo>
                    <a:pt x="16" y="222"/>
                    <a:pt x="33" y="220"/>
                    <a:pt x="50" y="215"/>
                  </a:cubicBezTo>
                  <a:lnTo>
                    <a:pt x="50" y="215"/>
                  </a:lnTo>
                  <a:cubicBezTo>
                    <a:pt x="77" y="207"/>
                    <a:pt x="83" y="186"/>
                    <a:pt x="98" y="166"/>
                  </a:cubicBezTo>
                  <a:lnTo>
                    <a:pt x="98" y="166"/>
                  </a:lnTo>
                  <a:cubicBezTo>
                    <a:pt x="110" y="150"/>
                    <a:pt x="128" y="137"/>
                    <a:pt x="144" y="125"/>
                  </a:cubicBezTo>
                  <a:lnTo>
                    <a:pt x="144" y="125"/>
                  </a:lnTo>
                  <a:cubicBezTo>
                    <a:pt x="157" y="116"/>
                    <a:pt x="170" y="113"/>
                    <a:pt x="184" y="109"/>
                  </a:cubicBezTo>
                  <a:lnTo>
                    <a:pt x="205" y="267"/>
                  </a:lnTo>
                  <a:lnTo>
                    <a:pt x="205" y="267"/>
                  </a:lnTo>
                  <a:cubicBezTo>
                    <a:pt x="205" y="267"/>
                    <a:pt x="1173" y="63"/>
                    <a:pt x="1416" y="0"/>
                  </a:cubicBezTo>
                  <a:lnTo>
                    <a:pt x="1416" y="0"/>
                  </a:lnTo>
                  <a:cubicBezTo>
                    <a:pt x="1420" y="1"/>
                    <a:pt x="1423" y="2"/>
                    <a:pt x="1425" y="2"/>
                  </a:cubicBezTo>
                  <a:lnTo>
                    <a:pt x="1425" y="2"/>
                  </a:lnTo>
                  <a:cubicBezTo>
                    <a:pt x="1433" y="4"/>
                    <a:pt x="1446" y="2"/>
                    <a:pt x="1453" y="7"/>
                  </a:cubicBezTo>
                  <a:lnTo>
                    <a:pt x="1453" y="7"/>
                  </a:lnTo>
                  <a:cubicBezTo>
                    <a:pt x="1462" y="11"/>
                    <a:pt x="1470" y="20"/>
                    <a:pt x="1479" y="26"/>
                  </a:cubicBezTo>
                  <a:lnTo>
                    <a:pt x="1479" y="26"/>
                  </a:lnTo>
                  <a:cubicBezTo>
                    <a:pt x="1487" y="29"/>
                    <a:pt x="1496" y="31"/>
                    <a:pt x="1505" y="33"/>
                  </a:cubicBezTo>
                  <a:lnTo>
                    <a:pt x="1505" y="33"/>
                  </a:lnTo>
                  <a:cubicBezTo>
                    <a:pt x="1520" y="35"/>
                    <a:pt x="1533" y="39"/>
                    <a:pt x="1533" y="55"/>
                  </a:cubicBezTo>
                  <a:lnTo>
                    <a:pt x="1533" y="55"/>
                  </a:lnTo>
                  <a:cubicBezTo>
                    <a:pt x="1533" y="72"/>
                    <a:pt x="1531" y="93"/>
                    <a:pt x="1539" y="109"/>
                  </a:cubicBezTo>
                  <a:lnTo>
                    <a:pt x="1539" y="109"/>
                  </a:lnTo>
                  <a:cubicBezTo>
                    <a:pt x="1543" y="119"/>
                    <a:pt x="1550" y="124"/>
                    <a:pt x="1557" y="132"/>
                  </a:cubicBezTo>
                  <a:lnTo>
                    <a:pt x="1557" y="132"/>
                  </a:lnTo>
                  <a:cubicBezTo>
                    <a:pt x="1561" y="137"/>
                    <a:pt x="1559" y="139"/>
                    <a:pt x="1567" y="141"/>
                  </a:cubicBezTo>
                  <a:lnTo>
                    <a:pt x="1567" y="141"/>
                  </a:lnTo>
                  <a:cubicBezTo>
                    <a:pt x="1570" y="143"/>
                    <a:pt x="1576" y="141"/>
                    <a:pt x="1580" y="141"/>
                  </a:cubicBezTo>
                  <a:lnTo>
                    <a:pt x="1580" y="141"/>
                  </a:lnTo>
                  <a:cubicBezTo>
                    <a:pt x="1589" y="141"/>
                    <a:pt x="1598" y="141"/>
                    <a:pt x="1607" y="148"/>
                  </a:cubicBezTo>
                  <a:lnTo>
                    <a:pt x="1607" y="148"/>
                  </a:lnTo>
                  <a:cubicBezTo>
                    <a:pt x="1617" y="154"/>
                    <a:pt x="1618" y="167"/>
                    <a:pt x="1630" y="173"/>
                  </a:cubicBezTo>
                  <a:lnTo>
                    <a:pt x="1630" y="173"/>
                  </a:lnTo>
                  <a:cubicBezTo>
                    <a:pt x="1644" y="178"/>
                    <a:pt x="1672" y="176"/>
                    <a:pt x="1680" y="193"/>
                  </a:cubicBezTo>
                  <a:lnTo>
                    <a:pt x="1680" y="193"/>
                  </a:lnTo>
                  <a:cubicBezTo>
                    <a:pt x="1683" y="201"/>
                    <a:pt x="1683" y="209"/>
                    <a:pt x="1687" y="215"/>
                  </a:cubicBezTo>
                  <a:lnTo>
                    <a:pt x="1687" y="215"/>
                  </a:lnTo>
                  <a:cubicBezTo>
                    <a:pt x="1676" y="229"/>
                    <a:pt x="1663" y="243"/>
                    <a:pt x="1659" y="260"/>
                  </a:cubicBezTo>
                  <a:lnTo>
                    <a:pt x="1659" y="260"/>
                  </a:lnTo>
                  <a:cubicBezTo>
                    <a:pt x="1655" y="273"/>
                    <a:pt x="1660" y="285"/>
                    <a:pt x="1652" y="297"/>
                  </a:cubicBezTo>
                  <a:lnTo>
                    <a:pt x="1652" y="297"/>
                  </a:lnTo>
                  <a:cubicBezTo>
                    <a:pt x="1646" y="305"/>
                    <a:pt x="1638" y="307"/>
                    <a:pt x="1633" y="319"/>
                  </a:cubicBezTo>
                  <a:lnTo>
                    <a:pt x="1633" y="319"/>
                  </a:lnTo>
                  <a:cubicBezTo>
                    <a:pt x="1628" y="334"/>
                    <a:pt x="1625" y="345"/>
                    <a:pt x="1615" y="358"/>
                  </a:cubicBezTo>
                  <a:lnTo>
                    <a:pt x="1615" y="358"/>
                  </a:lnTo>
                  <a:cubicBezTo>
                    <a:pt x="1601" y="374"/>
                    <a:pt x="1602" y="375"/>
                    <a:pt x="1605" y="395"/>
                  </a:cubicBezTo>
                  <a:lnTo>
                    <a:pt x="1605" y="395"/>
                  </a:lnTo>
                  <a:cubicBezTo>
                    <a:pt x="1612" y="429"/>
                    <a:pt x="1615" y="455"/>
                    <a:pt x="1611" y="488"/>
                  </a:cubicBezTo>
                  <a:lnTo>
                    <a:pt x="1611" y="488"/>
                  </a:lnTo>
                  <a:cubicBezTo>
                    <a:pt x="1610" y="502"/>
                    <a:pt x="1613" y="518"/>
                    <a:pt x="1620" y="529"/>
                  </a:cubicBezTo>
                  <a:lnTo>
                    <a:pt x="1620" y="529"/>
                  </a:lnTo>
                  <a:cubicBezTo>
                    <a:pt x="1628" y="542"/>
                    <a:pt x="1640" y="543"/>
                    <a:pt x="1650" y="553"/>
                  </a:cubicBezTo>
                  <a:lnTo>
                    <a:pt x="1650" y="553"/>
                  </a:lnTo>
                  <a:cubicBezTo>
                    <a:pt x="1667" y="572"/>
                    <a:pt x="1663" y="607"/>
                    <a:pt x="1696" y="609"/>
                  </a:cubicBezTo>
                  <a:lnTo>
                    <a:pt x="1696" y="609"/>
                  </a:lnTo>
                  <a:cubicBezTo>
                    <a:pt x="1711" y="633"/>
                    <a:pt x="1704" y="665"/>
                    <a:pt x="1715" y="687"/>
                  </a:cubicBezTo>
                  <a:lnTo>
                    <a:pt x="1715" y="687"/>
                  </a:lnTo>
                  <a:cubicBezTo>
                    <a:pt x="1721" y="701"/>
                    <a:pt x="1727" y="712"/>
                    <a:pt x="1720" y="728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835CC334-EE2E-C840-89A6-8F6C0FB7C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7870" y="6924248"/>
              <a:ext cx="1080114" cy="1131960"/>
            </a:xfrm>
            <a:custGeom>
              <a:avLst/>
              <a:gdLst>
                <a:gd name="T0" fmla="*/ 1651 w 1655"/>
                <a:gd name="T1" fmla="*/ 1047 h 1731"/>
                <a:gd name="T2" fmla="*/ 1632 w 1655"/>
                <a:gd name="T3" fmla="*/ 1058 h 1731"/>
                <a:gd name="T4" fmla="*/ 1587 w 1655"/>
                <a:gd name="T5" fmla="*/ 1097 h 1731"/>
                <a:gd name="T6" fmla="*/ 1545 w 1655"/>
                <a:gd name="T7" fmla="*/ 1108 h 1731"/>
                <a:gd name="T8" fmla="*/ 1530 w 1655"/>
                <a:gd name="T9" fmla="*/ 1212 h 1731"/>
                <a:gd name="T10" fmla="*/ 1540 w 1655"/>
                <a:gd name="T11" fmla="*/ 1248 h 1731"/>
                <a:gd name="T12" fmla="*/ 1524 w 1655"/>
                <a:gd name="T13" fmla="*/ 1341 h 1731"/>
                <a:gd name="T14" fmla="*/ 1485 w 1655"/>
                <a:gd name="T15" fmla="*/ 1394 h 1731"/>
                <a:gd name="T16" fmla="*/ 1517 w 1655"/>
                <a:gd name="T17" fmla="*/ 1424 h 1731"/>
                <a:gd name="T18" fmla="*/ 1509 w 1655"/>
                <a:gd name="T19" fmla="*/ 1516 h 1731"/>
                <a:gd name="T20" fmla="*/ 1473 w 1655"/>
                <a:gd name="T21" fmla="*/ 1570 h 1731"/>
                <a:gd name="T22" fmla="*/ 1406 w 1655"/>
                <a:gd name="T23" fmla="*/ 1566 h 1731"/>
                <a:gd name="T24" fmla="*/ 1351 w 1655"/>
                <a:gd name="T25" fmla="*/ 1656 h 1731"/>
                <a:gd name="T26" fmla="*/ 1310 w 1655"/>
                <a:gd name="T27" fmla="*/ 1700 h 1731"/>
                <a:gd name="T28" fmla="*/ 1225 w 1655"/>
                <a:gd name="T29" fmla="*/ 1663 h 1731"/>
                <a:gd name="T30" fmla="*/ 374 w 1655"/>
                <a:gd name="T31" fmla="*/ 1729 h 1731"/>
                <a:gd name="T32" fmla="*/ 382 w 1655"/>
                <a:gd name="T33" fmla="*/ 1724 h 1731"/>
                <a:gd name="T34" fmla="*/ 405 w 1655"/>
                <a:gd name="T35" fmla="*/ 1719 h 1731"/>
                <a:gd name="T36" fmla="*/ 404 w 1655"/>
                <a:gd name="T37" fmla="*/ 1719 h 1731"/>
                <a:gd name="T38" fmla="*/ 400 w 1655"/>
                <a:gd name="T39" fmla="*/ 1719 h 1731"/>
                <a:gd name="T40" fmla="*/ 343 w 1655"/>
                <a:gd name="T41" fmla="*/ 1629 h 1731"/>
                <a:gd name="T42" fmla="*/ 326 w 1655"/>
                <a:gd name="T43" fmla="*/ 1574 h 1731"/>
                <a:gd name="T44" fmla="*/ 310 w 1655"/>
                <a:gd name="T45" fmla="*/ 1526 h 1731"/>
                <a:gd name="T46" fmla="*/ 303 w 1655"/>
                <a:gd name="T47" fmla="*/ 1470 h 1731"/>
                <a:gd name="T48" fmla="*/ 296 w 1655"/>
                <a:gd name="T49" fmla="*/ 1432 h 1731"/>
                <a:gd name="T50" fmla="*/ 289 w 1655"/>
                <a:gd name="T51" fmla="*/ 1336 h 1731"/>
                <a:gd name="T52" fmla="*/ 299 w 1655"/>
                <a:gd name="T53" fmla="*/ 1284 h 1731"/>
                <a:gd name="T54" fmla="*/ 289 w 1655"/>
                <a:gd name="T55" fmla="*/ 1180 h 1731"/>
                <a:gd name="T56" fmla="*/ 299 w 1655"/>
                <a:gd name="T57" fmla="*/ 1076 h 1731"/>
                <a:gd name="T58" fmla="*/ 278 w 1655"/>
                <a:gd name="T59" fmla="*/ 1031 h 1731"/>
                <a:gd name="T60" fmla="*/ 244 w 1655"/>
                <a:gd name="T61" fmla="*/ 1013 h 1731"/>
                <a:gd name="T62" fmla="*/ 0 w 1655"/>
                <a:gd name="T63" fmla="*/ 116 h 1731"/>
                <a:gd name="T64" fmla="*/ 799 w 1655"/>
                <a:gd name="T65" fmla="*/ 0 h 1731"/>
                <a:gd name="T66" fmla="*/ 771 w 1655"/>
                <a:gd name="T67" fmla="*/ 47 h 1731"/>
                <a:gd name="T68" fmla="*/ 756 w 1655"/>
                <a:gd name="T69" fmla="*/ 128 h 1731"/>
                <a:gd name="T70" fmla="*/ 801 w 1655"/>
                <a:gd name="T71" fmla="*/ 196 h 1731"/>
                <a:gd name="T72" fmla="*/ 876 w 1655"/>
                <a:gd name="T73" fmla="*/ 226 h 1731"/>
                <a:gd name="T74" fmla="*/ 901 w 1655"/>
                <a:gd name="T75" fmla="*/ 232 h 1731"/>
                <a:gd name="T76" fmla="*/ 999 w 1655"/>
                <a:gd name="T77" fmla="*/ 363 h 1731"/>
                <a:gd name="T78" fmla="*/ 1061 w 1655"/>
                <a:gd name="T79" fmla="*/ 430 h 1731"/>
                <a:gd name="T80" fmla="*/ 1189 w 1655"/>
                <a:gd name="T81" fmla="*/ 533 h 1731"/>
                <a:gd name="T82" fmla="*/ 1299 w 1655"/>
                <a:gd name="T83" fmla="*/ 626 h 1731"/>
                <a:gd name="T84" fmla="*/ 1395 w 1655"/>
                <a:gd name="T85" fmla="*/ 689 h 1731"/>
                <a:gd name="T86" fmla="*/ 1422 w 1655"/>
                <a:gd name="T87" fmla="*/ 738 h 1731"/>
                <a:gd name="T88" fmla="*/ 1440 w 1655"/>
                <a:gd name="T89" fmla="*/ 790 h 1731"/>
                <a:gd name="T90" fmla="*/ 1459 w 1655"/>
                <a:gd name="T91" fmla="*/ 835 h 1731"/>
                <a:gd name="T92" fmla="*/ 1496 w 1655"/>
                <a:gd name="T93" fmla="*/ 879 h 1731"/>
                <a:gd name="T94" fmla="*/ 1522 w 1655"/>
                <a:gd name="T95" fmla="*/ 898 h 1731"/>
                <a:gd name="T96" fmla="*/ 1548 w 1655"/>
                <a:gd name="T97" fmla="*/ 964 h 1731"/>
                <a:gd name="T98" fmla="*/ 1599 w 1655"/>
                <a:gd name="T99" fmla="*/ 998 h 1731"/>
                <a:gd name="T100" fmla="*/ 1654 w 1655"/>
                <a:gd name="T101" fmla="*/ 1044 h 1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55" h="1731">
                  <a:moveTo>
                    <a:pt x="1654" y="1044"/>
                  </a:moveTo>
                  <a:lnTo>
                    <a:pt x="1654" y="1044"/>
                  </a:lnTo>
                  <a:cubicBezTo>
                    <a:pt x="1654" y="1045"/>
                    <a:pt x="1652" y="1046"/>
                    <a:pt x="1651" y="1047"/>
                  </a:cubicBezTo>
                  <a:lnTo>
                    <a:pt x="1651" y="1047"/>
                  </a:lnTo>
                  <a:cubicBezTo>
                    <a:pt x="1646" y="1052"/>
                    <a:pt x="1637" y="1052"/>
                    <a:pt x="1632" y="1058"/>
                  </a:cubicBezTo>
                  <a:lnTo>
                    <a:pt x="1632" y="1058"/>
                  </a:lnTo>
                  <a:cubicBezTo>
                    <a:pt x="1627" y="1063"/>
                    <a:pt x="1629" y="1073"/>
                    <a:pt x="1625" y="1078"/>
                  </a:cubicBezTo>
                  <a:lnTo>
                    <a:pt x="1625" y="1078"/>
                  </a:lnTo>
                  <a:cubicBezTo>
                    <a:pt x="1613" y="1095"/>
                    <a:pt x="1608" y="1094"/>
                    <a:pt x="1587" y="1097"/>
                  </a:cubicBezTo>
                  <a:lnTo>
                    <a:pt x="1587" y="1097"/>
                  </a:lnTo>
                  <a:cubicBezTo>
                    <a:pt x="1571" y="1098"/>
                    <a:pt x="1557" y="1086"/>
                    <a:pt x="1545" y="1108"/>
                  </a:cubicBezTo>
                  <a:lnTo>
                    <a:pt x="1545" y="1108"/>
                  </a:lnTo>
                  <a:cubicBezTo>
                    <a:pt x="1532" y="1130"/>
                    <a:pt x="1550" y="1126"/>
                    <a:pt x="1558" y="1140"/>
                  </a:cubicBezTo>
                  <a:lnTo>
                    <a:pt x="1558" y="1140"/>
                  </a:lnTo>
                  <a:cubicBezTo>
                    <a:pt x="1568" y="1160"/>
                    <a:pt x="1552" y="1199"/>
                    <a:pt x="1530" y="1212"/>
                  </a:cubicBezTo>
                  <a:lnTo>
                    <a:pt x="1530" y="1212"/>
                  </a:lnTo>
                  <a:cubicBezTo>
                    <a:pt x="1530" y="1225"/>
                    <a:pt x="1540" y="1235"/>
                    <a:pt x="1540" y="1248"/>
                  </a:cubicBezTo>
                  <a:lnTo>
                    <a:pt x="1540" y="1248"/>
                  </a:lnTo>
                  <a:cubicBezTo>
                    <a:pt x="1523" y="1253"/>
                    <a:pt x="1497" y="1269"/>
                    <a:pt x="1500" y="1289"/>
                  </a:cubicBezTo>
                  <a:lnTo>
                    <a:pt x="1500" y="1289"/>
                  </a:lnTo>
                  <a:cubicBezTo>
                    <a:pt x="1503" y="1310"/>
                    <a:pt x="1527" y="1313"/>
                    <a:pt x="1524" y="1341"/>
                  </a:cubicBezTo>
                  <a:lnTo>
                    <a:pt x="1524" y="1341"/>
                  </a:lnTo>
                  <a:cubicBezTo>
                    <a:pt x="1522" y="1371"/>
                    <a:pt x="1503" y="1376"/>
                    <a:pt x="1485" y="1394"/>
                  </a:cubicBezTo>
                  <a:lnTo>
                    <a:pt x="1485" y="1394"/>
                  </a:lnTo>
                  <a:cubicBezTo>
                    <a:pt x="1473" y="1406"/>
                    <a:pt x="1462" y="1405"/>
                    <a:pt x="1482" y="1419"/>
                  </a:cubicBezTo>
                  <a:lnTo>
                    <a:pt x="1482" y="1419"/>
                  </a:lnTo>
                  <a:cubicBezTo>
                    <a:pt x="1488" y="1424"/>
                    <a:pt x="1509" y="1424"/>
                    <a:pt x="1517" y="1424"/>
                  </a:cubicBezTo>
                  <a:lnTo>
                    <a:pt x="1517" y="1424"/>
                  </a:lnTo>
                  <a:cubicBezTo>
                    <a:pt x="1508" y="1455"/>
                    <a:pt x="1498" y="1484"/>
                    <a:pt x="1509" y="1516"/>
                  </a:cubicBezTo>
                  <a:lnTo>
                    <a:pt x="1509" y="1516"/>
                  </a:lnTo>
                  <a:cubicBezTo>
                    <a:pt x="1511" y="1522"/>
                    <a:pt x="1513" y="1526"/>
                    <a:pt x="1516" y="1531"/>
                  </a:cubicBezTo>
                  <a:lnTo>
                    <a:pt x="1516" y="1531"/>
                  </a:lnTo>
                  <a:cubicBezTo>
                    <a:pt x="1502" y="1545"/>
                    <a:pt x="1488" y="1557"/>
                    <a:pt x="1473" y="1570"/>
                  </a:cubicBezTo>
                  <a:lnTo>
                    <a:pt x="1473" y="1570"/>
                  </a:lnTo>
                  <a:cubicBezTo>
                    <a:pt x="1455" y="1588"/>
                    <a:pt x="1429" y="1574"/>
                    <a:pt x="1406" y="1566"/>
                  </a:cubicBezTo>
                  <a:lnTo>
                    <a:pt x="1406" y="1566"/>
                  </a:lnTo>
                  <a:cubicBezTo>
                    <a:pt x="1381" y="1555"/>
                    <a:pt x="1362" y="1563"/>
                    <a:pt x="1351" y="1588"/>
                  </a:cubicBezTo>
                  <a:lnTo>
                    <a:pt x="1351" y="1588"/>
                  </a:lnTo>
                  <a:cubicBezTo>
                    <a:pt x="1343" y="1615"/>
                    <a:pt x="1351" y="1633"/>
                    <a:pt x="1351" y="1656"/>
                  </a:cubicBezTo>
                  <a:lnTo>
                    <a:pt x="1351" y="1656"/>
                  </a:lnTo>
                  <a:cubicBezTo>
                    <a:pt x="1347" y="1681"/>
                    <a:pt x="1340" y="1707"/>
                    <a:pt x="1310" y="1700"/>
                  </a:cubicBezTo>
                  <a:lnTo>
                    <a:pt x="1310" y="1700"/>
                  </a:lnTo>
                  <a:cubicBezTo>
                    <a:pt x="1284" y="1697"/>
                    <a:pt x="1284" y="1667"/>
                    <a:pt x="1262" y="1663"/>
                  </a:cubicBezTo>
                  <a:lnTo>
                    <a:pt x="1262" y="1663"/>
                  </a:lnTo>
                  <a:cubicBezTo>
                    <a:pt x="1251" y="1659"/>
                    <a:pt x="1236" y="1663"/>
                    <a:pt x="1225" y="1663"/>
                  </a:cubicBezTo>
                  <a:lnTo>
                    <a:pt x="393" y="1730"/>
                  </a:lnTo>
                  <a:lnTo>
                    <a:pt x="393" y="1730"/>
                  </a:lnTo>
                  <a:cubicBezTo>
                    <a:pt x="386" y="1730"/>
                    <a:pt x="380" y="1730"/>
                    <a:pt x="374" y="1729"/>
                  </a:cubicBezTo>
                  <a:lnTo>
                    <a:pt x="374" y="1729"/>
                  </a:lnTo>
                  <a:cubicBezTo>
                    <a:pt x="376" y="1727"/>
                    <a:pt x="379" y="1726"/>
                    <a:pt x="382" y="1724"/>
                  </a:cubicBezTo>
                  <a:lnTo>
                    <a:pt x="382" y="1724"/>
                  </a:lnTo>
                  <a:cubicBezTo>
                    <a:pt x="391" y="1721"/>
                    <a:pt x="400" y="1719"/>
                    <a:pt x="410" y="1719"/>
                  </a:cubicBezTo>
                  <a:lnTo>
                    <a:pt x="410" y="1719"/>
                  </a:lnTo>
                  <a:cubicBezTo>
                    <a:pt x="408" y="1718"/>
                    <a:pt x="406" y="1719"/>
                    <a:pt x="405" y="1719"/>
                  </a:cubicBezTo>
                  <a:lnTo>
                    <a:pt x="405" y="1719"/>
                  </a:lnTo>
                  <a:cubicBezTo>
                    <a:pt x="404" y="1719"/>
                    <a:pt x="404" y="1719"/>
                    <a:pt x="404" y="1719"/>
                  </a:cubicBezTo>
                  <a:lnTo>
                    <a:pt x="404" y="1719"/>
                  </a:lnTo>
                  <a:lnTo>
                    <a:pt x="403" y="1719"/>
                  </a:lnTo>
                  <a:lnTo>
                    <a:pt x="403" y="1719"/>
                  </a:lnTo>
                  <a:cubicBezTo>
                    <a:pt x="402" y="1719"/>
                    <a:pt x="401" y="1719"/>
                    <a:pt x="400" y="1719"/>
                  </a:cubicBezTo>
                  <a:lnTo>
                    <a:pt x="400" y="1719"/>
                  </a:lnTo>
                  <a:cubicBezTo>
                    <a:pt x="373" y="1718"/>
                    <a:pt x="351" y="1664"/>
                    <a:pt x="343" y="1629"/>
                  </a:cubicBezTo>
                  <a:lnTo>
                    <a:pt x="343" y="1629"/>
                  </a:lnTo>
                  <a:cubicBezTo>
                    <a:pt x="342" y="1620"/>
                    <a:pt x="340" y="1613"/>
                    <a:pt x="340" y="1607"/>
                  </a:cubicBezTo>
                  <a:lnTo>
                    <a:pt x="340" y="1607"/>
                  </a:lnTo>
                  <a:cubicBezTo>
                    <a:pt x="340" y="1588"/>
                    <a:pt x="337" y="1588"/>
                    <a:pt x="326" y="1574"/>
                  </a:cubicBezTo>
                  <a:lnTo>
                    <a:pt x="326" y="1574"/>
                  </a:lnTo>
                  <a:cubicBezTo>
                    <a:pt x="307" y="1555"/>
                    <a:pt x="307" y="1548"/>
                    <a:pt x="310" y="1526"/>
                  </a:cubicBezTo>
                  <a:lnTo>
                    <a:pt x="310" y="1526"/>
                  </a:lnTo>
                  <a:cubicBezTo>
                    <a:pt x="310" y="1518"/>
                    <a:pt x="314" y="1504"/>
                    <a:pt x="314" y="1499"/>
                  </a:cubicBezTo>
                  <a:lnTo>
                    <a:pt x="314" y="1499"/>
                  </a:lnTo>
                  <a:cubicBezTo>
                    <a:pt x="310" y="1488"/>
                    <a:pt x="303" y="1481"/>
                    <a:pt x="303" y="1470"/>
                  </a:cubicBezTo>
                  <a:lnTo>
                    <a:pt x="303" y="1470"/>
                  </a:lnTo>
                  <a:cubicBezTo>
                    <a:pt x="299" y="1451"/>
                    <a:pt x="299" y="1448"/>
                    <a:pt x="296" y="1432"/>
                  </a:cubicBezTo>
                  <a:lnTo>
                    <a:pt x="296" y="1432"/>
                  </a:lnTo>
                  <a:cubicBezTo>
                    <a:pt x="289" y="1418"/>
                    <a:pt x="281" y="1399"/>
                    <a:pt x="278" y="1384"/>
                  </a:cubicBezTo>
                  <a:lnTo>
                    <a:pt x="278" y="1384"/>
                  </a:lnTo>
                  <a:cubicBezTo>
                    <a:pt x="273" y="1370"/>
                    <a:pt x="281" y="1347"/>
                    <a:pt x="289" y="1336"/>
                  </a:cubicBezTo>
                  <a:lnTo>
                    <a:pt x="289" y="1336"/>
                  </a:lnTo>
                  <a:cubicBezTo>
                    <a:pt x="296" y="1314"/>
                    <a:pt x="299" y="1306"/>
                    <a:pt x="299" y="1284"/>
                  </a:cubicBezTo>
                  <a:lnTo>
                    <a:pt x="299" y="1284"/>
                  </a:lnTo>
                  <a:cubicBezTo>
                    <a:pt x="299" y="1265"/>
                    <a:pt x="299" y="1247"/>
                    <a:pt x="296" y="1229"/>
                  </a:cubicBezTo>
                  <a:lnTo>
                    <a:pt x="296" y="1229"/>
                  </a:lnTo>
                  <a:cubicBezTo>
                    <a:pt x="292" y="1210"/>
                    <a:pt x="285" y="1199"/>
                    <a:pt x="289" y="1180"/>
                  </a:cubicBezTo>
                  <a:lnTo>
                    <a:pt x="289" y="1180"/>
                  </a:lnTo>
                  <a:cubicBezTo>
                    <a:pt x="292" y="1154"/>
                    <a:pt x="322" y="1102"/>
                    <a:pt x="299" y="1076"/>
                  </a:cubicBezTo>
                  <a:lnTo>
                    <a:pt x="299" y="1076"/>
                  </a:lnTo>
                  <a:cubicBezTo>
                    <a:pt x="289" y="1069"/>
                    <a:pt x="278" y="1072"/>
                    <a:pt x="273" y="1058"/>
                  </a:cubicBezTo>
                  <a:lnTo>
                    <a:pt x="273" y="1058"/>
                  </a:lnTo>
                  <a:cubicBezTo>
                    <a:pt x="273" y="1050"/>
                    <a:pt x="281" y="1039"/>
                    <a:pt x="278" y="1031"/>
                  </a:cubicBezTo>
                  <a:lnTo>
                    <a:pt x="278" y="1031"/>
                  </a:lnTo>
                  <a:cubicBezTo>
                    <a:pt x="273" y="1009"/>
                    <a:pt x="259" y="1017"/>
                    <a:pt x="244" y="1013"/>
                  </a:cubicBezTo>
                  <a:lnTo>
                    <a:pt x="244" y="1013"/>
                  </a:lnTo>
                  <a:cubicBezTo>
                    <a:pt x="214" y="1005"/>
                    <a:pt x="203" y="968"/>
                    <a:pt x="211" y="942"/>
                  </a:cubicBezTo>
                  <a:lnTo>
                    <a:pt x="0" y="116"/>
                  </a:lnTo>
                  <a:lnTo>
                    <a:pt x="0" y="116"/>
                  </a:lnTo>
                  <a:cubicBezTo>
                    <a:pt x="142" y="101"/>
                    <a:pt x="280" y="85"/>
                    <a:pt x="406" y="67"/>
                  </a:cubicBezTo>
                  <a:lnTo>
                    <a:pt x="406" y="67"/>
                  </a:lnTo>
                  <a:cubicBezTo>
                    <a:pt x="560" y="46"/>
                    <a:pt x="696" y="24"/>
                    <a:pt x="799" y="0"/>
                  </a:cubicBezTo>
                  <a:lnTo>
                    <a:pt x="799" y="0"/>
                  </a:lnTo>
                  <a:cubicBezTo>
                    <a:pt x="787" y="15"/>
                    <a:pt x="777" y="32"/>
                    <a:pt x="771" y="47"/>
                  </a:cubicBezTo>
                  <a:lnTo>
                    <a:pt x="771" y="47"/>
                  </a:lnTo>
                  <a:cubicBezTo>
                    <a:pt x="767" y="62"/>
                    <a:pt x="767" y="69"/>
                    <a:pt x="764" y="80"/>
                  </a:cubicBezTo>
                  <a:lnTo>
                    <a:pt x="764" y="80"/>
                  </a:lnTo>
                  <a:cubicBezTo>
                    <a:pt x="753" y="99"/>
                    <a:pt x="749" y="110"/>
                    <a:pt x="756" y="128"/>
                  </a:cubicBezTo>
                  <a:lnTo>
                    <a:pt x="756" y="128"/>
                  </a:lnTo>
                  <a:cubicBezTo>
                    <a:pt x="764" y="151"/>
                    <a:pt x="771" y="188"/>
                    <a:pt x="801" y="196"/>
                  </a:cubicBezTo>
                  <a:lnTo>
                    <a:pt x="801" y="196"/>
                  </a:lnTo>
                  <a:cubicBezTo>
                    <a:pt x="819" y="199"/>
                    <a:pt x="834" y="192"/>
                    <a:pt x="853" y="199"/>
                  </a:cubicBezTo>
                  <a:lnTo>
                    <a:pt x="853" y="199"/>
                  </a:lnTo>
                  <a:cubicBezTo>
                    <a:pt x="864" y="207"/>
                    <a:pt x="868" y="214"/>
                    <a:pt x="876" y="226"/>
                  </a:cubicBezTo>
                  <a:lnTo>
                    <a:pt x="876" y="226"/>
                  </a:lnTo>
                  <a:cubicBezTo>
                    <a:pt x="887" y="237"/>
                    <a:pt x="890" y="229"/>
                    <a:pt x="901" y="232"/>
                  </a:cubicBezTo>
                  <a:lnTo>
                    <a:pt x="901" y="232"/>
                  </a:lnTo>
                  <a:cubicBezTo>
                    <a:pt x="916" y="240"/>
                    <a:pt x="931" y="266"/>
                    <a:pt x="938" y="281"/>
                  </a:cubicBezTo>
                  <a:lnTo>
                    <a:pt x="938" y="281"/>
                  </a:lnTo>
                  <a:cubicBezTo>
                    <a:pt x="956" y="316"/>
                    <a:pt x="988" y="325"/>
                    <a:pt x="999" y="363"/>
                  </a:cubicBezTo>
                  <a:lnTo>
                    <a:pt x="999" y="363"/>
                  </a:lnTo>
                  <a:cubicBezTo>
                    <a:pt x="1015" y="413"/>
                    <a:pt x="1018" y="402"/>
                    <a:pt x="1061" y="430"/>
                  </a:cubicBezTo>
                  <a:lnTo>
                    <a:pt x="1061" y="430"/>
                  </a:lnTo>
                  <a:cubicBezTo>
                    <a:pt x="1083" y="443"/>
                    <a:pt x="1097" y="467"/>
                    <a:pt x="1118" y="481"/>
                  </a:cubicBezTo>
                  <a:lnTo>
                    <a:pt x="1118" y="481"/>
                  </a:lnTo>
                  <a:cubicBezTo>
                    <a:pt x="1142" y="497"/>
                    <a:pt x="1164" y="514"/>
                    <a:pt x="1189" y="533"/>
                  </a:cubicBezTo>
                  <a:lnTo>
                    <a:pt x="1189" y="533"/>
                  </a:lnTo>
                  <a:cubicBezTo>
                    <a:pt x="1231" y="565"/>
                    <a:pt x="1244" y="605"/>
                    <a:pt x="1299" y="626"/>
                  </a:cubicBezTo>
                  <a:lnTo>
                    <a:pt x="1299" y="626"/>
                  </a:lnTo>
                  <a:cubicBezTo>
                    <a:pt x="1318" y="634"/>
                    <a:pt x="1329" y="645"/>
                    <a:pt x="1343" y="656"/>
                  </a:cubicBezTo>
                  <a:lnTo>
                    <a:pt x="1343" y="656"/>
                  </a:lnTo>
                  <a:cubicBezTo>
                    <a:pt x="1358" y="671"/>
                    <a:pt x="1377" y="678"/>
                    <a:pt x="1395" y="689"/>
                  </a:cubicBezTo>
                  <a:lnTo>
                    <a:pt x="1395" y="689"/>
                  </a:lnTo>
                  <a:cubicBezTo>
                    <a:pt x="1406" y="697"/>
                    <a:pt x="1414" y="723"/>
                    <a:pt x="1422" y="738"/>
                  </a:cubicBezTo>
                  <a:lnTo>
                    <a:pt x="1422" y="738"/>
                  </a:lnTo>
                  <a:cubicBezTo>
                    <a:pt x="1425" y="745"/>
                    <a:pt x="1425" y="756"/>
                    <a:pt x="1429" y="767"/>
                  </a:cubicBezTo>
                  <a:lnTo>
                    <a:pt x="1429" y="767"/>
                  </a:lnTo>
                  <a:cubicBezTo>
                    <a:pt x="1429" y="775"/>
                    <a:pt x="1436" y="782"/>
                    <a:pt x="1440" y="790"/>
                  </a:cubicBezTo>
                  <a:lnTo>
                    <a:pt x="1440" y="790"/>
                  </a:lnTo>
                  <a:cubicBezTo>
                    <a:pt x="1447" y="805"/>
                    <a:pt x="1447" y="823"/>
                    <a:pt x="1459" y="835"/>
                  </a:cubicBezTo>
                  <a:lnTo>
                    <a:pt x="1459" y="835"/>
                  </a:lnTo>
                  <a:cubicBezTo>
                    <a:pt x="1466" y="842"/>
                    <a:pt x="1477" y="842"/>
                    <a:pt x="1481" y="853"/>
                  </a:cubicBezTo>
                  <a:lnTo>
                    <a:pt x="1481" y="853"/>
                  </a:lnTo>
                  <a:cubicBezTo>
                    <a:pt x="1488" y="860"/>
                    <a:pt x="1492" y="868"/>
                    <a:pt x="1496" y="879"/>
                  </a:cubicBezTo>
                  <a:lnTo>
                    <a:pt x="1496" y="879"/>
                  </a:lnTo>
                  <a:cubicBezTo>
                    <a:pt x="1503" y="887"/>
                    <a:pt x="1514" y="890"/>
                    <a:pt x="1522" y="898"/>
                  </a:cubicBezTo>
                  <a:lnTo>
                    <a:pt x="1522" y="898"/>
                  </a:lnTo>
                  <a:cubicBezTo>
                    <a:pt x="1526" y="905"/>
                    <a:pt x="1529" y="916"/>
                    <a:pt x="1529" y="924"/>
                  </a:cubicBezTo>
                  <a:lnTo>
                    <a:pt x="1529" y="924"/>
                  </a:lnTo>
                  <a:cubicBezTo>
                    <a:pt x="1533" y="942"/>
                    <a:pt x="1526" y="957"/>
                    <a:pt x="1548" y="964"/>
                  </a:cubicBezTo>
                  <a:lnTo>
                    <a:pt x="1548" y="964"/>
                  </a:lnTo>
                  <a:cubicBezTo>
                    <a:pt x="1570" y="972"/>
                    <a:pt x="1581" y="979"/>
                    <a:pt x="1599" y="998"/>
                  </a:cubicBezTo>
                  <a:lnTo>
                    <a:pt x="1599" y="998"/>
                  </a:lnTo>
                  <a:cubicBezTo>
                    <a:pt x="1604" y="1005"/>
                    <a:pt x="1611" y="1009"/>
                    <a:pt x="1618" y="1013"/>
                  </a:cubicBezTo>
                  <a:lnTo>
                    <a:pt x="1618" y="1013"/>
                  </a:lnTo>
                  <a:cubicBezTo>
                    <a:pt x="1632" y="1022"/>
                    <a:pt x="1643" y="1033"/>
                    <a:pt x="1654" y="1044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9BF55E4D-7C94-FF42-B155-8ED0065DB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18354" y="4902276"/>
              <a:ext cx="1183803" cy="780563"/>
            </a:xfrm>
            <a:custGeom>
              <a:avLst/>
              <a:gdLst>
                <a:gd name="T0" fmla="*/ 1811 w 1813"/>
                <a:gd name="T1" fmla="*/ 658 h 1196"/>
                <a:gd name="T2" fmla="*/ 1791 w 1813"/>
                <a:gd name="T3" fmla="*/ 705 h 1196"/>
                <a:gd name="T4" fmla="*/ 1747 w 1813"/>
                <a:gd name="T5" fmla="*/ 768 h 1196"/>
                <a:gd name="T6" fmla="*/ 1680 w 1813"/>
                <a:gd name="T7" fmla="*/ 809 h 1196"/>
                <a:gd name="T8" fmla="*/ 1571 w 1813"/>
                <a:gd name="T9" fmla="*/ 925 h 1196"/>
                <a:gd name="T10" fmla="*/ 1590 w 1813"/>
                <a:gd name="T11" fmla="*/ 1030 h 1196"/>
                <a:gd name="T12" fmla="*/ 1535 w 1813"/>
                <a:gd name="T13" fmla="*/ 1119 h 1196"/>
                <a:gd name="T14" fmla="*/ 1470 w 1813"/>
                <a:gd name="T15" fmla="*/ 1195 h 1196"/>
                <a:gd name="T16" fmla="*/ 1464 w 1813"/>
                <a:gd name="T17" fmla="*/ 1191 h 1196"/>
                <a:gd name="T18" fmla="*/ 1443 w 1813"/>
                <a:gd name="T19" fmla="*/ 1179 h 1196"/>
                <a:gd name="T20" fmla="*/ 1432 w 1813"/>
                <a:gd name="T21" fmla="*/ 1167 h 1196"/>
                <a:gd name="T22" fmla="*/ 1416 w 1813"/>
                <a:gd name="T23" fmla="*/ 1153 h 1196"/>
                <a:gd name="T24" fmla="*/ 264 w 1813"/>
                <a:gd name="T25" fmla="*/ 1179 h 1196"/>
                <a:gd name="T26" fmla="*/ 263 w 1813"/>
                <a:gd name="T27" fmla="*/ 1175 h 1196"/>
                <a:gd name="T28" fmla="*/ 225 w 1813"/>
                <a:gd name="T29" fmla="*/ 1112 h 1196"/>
                <a:gd name="T30" fmla="*/ 208 w 1813"/>
                <a:gd name="T31" fmla="*/ 1039 h 1196"/>
                <a:gd name="T32" fmla="*/ 197 w 1813"/>
                <a:gd name="T33" fmla="*/ 1002 h 1196"/>
                <a:gd name="T34" fmla="*/ 189 w 1813"/>
                <a:gd name="T35" fmla="*/ 918 h 1196"/>
                <a:gd name="T36" fmla="*/ 163 w 1813"/>
                <a:gd name="T37" fmla="*/ 882 h 1196"/>
                <a:gd name="T38" fmla="*/ 165 w 1813"/>
                <a:gd name="T39" fmla="*/ 835 h 1196"/>
                <a:gd name="T40" fmla="*/ 120 w 1813"/>
                <a:gd name="T41" fmla="*/ 772 h 1196"/>
                <a:gd name="T42" fmla="*/ 124 w 1813"/>
                <a:gd name="T43" fmla="*/ 703 h 1196"/>
                <a:gd name="T44" fmla="*/ 94 w 1813"/>
                <a:gd name="T45" fmla="*/ 649 h 1196"/>
                <a:gd name="T46" fmla="*/ 94 w 1813"/>
                <a:gd name="T47" fmla="*/ 610 h 1196"/>
                <a:gd name="T48" fmla="*/ 78 w 1813"/>
                <a:gd name="T49" fmla="*/ 588 h 1196"/>
                <a:gd name="T50" fmla="*/ 78 w 1813"/>
                <a:gd name="T51" fmla="*/ 532 h 1196"/>
                <a:gd name="T52" fmla="*/ 48 w 1813"/>
                <a:gd name="T53" fmla="*/ 480 h 1196"/>
                <a:gd name="T54" fmla="*/ 41 w 1813"/>
                <a:gd name="T55" fmla="*/ 428 h 1196"/>
                <a:gd name="T56" fmla="*/ 26 w 1813"/>
                <a:gd name="T57" fmla="*/ 389 h 1196"/>
                <a:gd name="T58" fmla="*/ 20 w 1813"/>
                <a:gd name="T59" fmla="*/ 370 h 1196"/>
                <a:gd name="T60" fmla="*/ 20 w 1813"/>
                <a:gd name="T61" fmla="*/ 370 h 1196"/>
                <a:gd name="T62" fmla="*/ 18 w 1813"/>
                <a:gd name="T63" fmla="*/ 361 h 1196"/>
                <a:gd name="T64" fmla="*/ 10 w 1813"/>
                <a:gd name="T65" fmla="*/ 305 h 1196"/>
                <a:gd name="T66" fmla="*/ 16 w 1813"/>
                <a:gd name="T67" fmla="*/ 249 h 1196"/>
                <a:gd name="T68" fmla="*/ 7 w 1813"/>
                <a:gd name="T69" fmla="*/ 220 h 1196"/>
                <a:gd name="T70" fmla="*/ 9 w 1813"/>
                <a:gd name="T71" fmla="*/ 194 h 1196"/>
                <a:gd name="T72" fmla="*/ 16 w 1813"/>
                <a:gd name="T73" fmla="*/ 164 h 1196"/>
                <a:gd name="T74" fmla="*/ 24 w 1813"/>
                <a:gd name="T75" fmla="*/ 138 h 1196"/>
                <a:gd name="T76" fmla="*/ 7 w 1813"/>
                <a:gd name="T77" fmla="*/ 114 h 1196"/>
                <a:gd name="T78" fmla="*/ 2 w 1813"/>
                <a:gd name="T79" fmla="*/ 86 h 1196"/>
                <a:gd name="T80" fmla="*/ 10 w 1813"/>
                <a:gd name="T81" fmla="*/ 60 h 1196"/>
                <a:gd name="T82" fmla="*/ 8 w 1813"/>
                <a:gd name="T83" fmla="*/ 38 h 1196"/>
                <a:gd name="T84" fmla="*/ 75 w 1813"/>
                <a:gd name="T85" fmla="*/ 38 h 1196"/>
                <a:gd name="T86" fmla="*/ 1504 w 1813"/>
                <a:gd name="T87" fmla="*/ 0 h 1196"/>
                <a:gd name="T88" fmla="*/ 1524 w 1813"/>
                <a:gd name="T89" fmla="*/ 73 h 1196"/>
                <a:gd name="T90" fmla="*/ 1541 w 1813"/>
                <a:gd name="T91" fmla="*/ 128 h 1196"/>
                <a:gd name="T92" fmla="*/ 1516 w 1813"/>
                <a:gd name="T93" fmla="*/ 168 h 1196"/>
                <a:gd name="T94" fmla="*/ 1555 w 1813"/>
                <a:gd name="T95" fmla="*/ 270 h 1196"/>
                <a:gd name="T96" fmla="*/ 1576 w 1813"/>
                <a:gd name="T97" fmla="*/ 321 h 1196"/>
                <a:gd name="T98" fmla="*/ 1633 w 1813"/>
                <a:gd name="T99" fmla="*/ 332 h 1196"/>
                <a:gd name="T100" fmla="*/ 1674 w 1813"/>
                <a:gd name="T101" fmla="*/ 372 h 1196"/>
                <a:gd name="T102" fmla="*/ 1698 w 1813"/>
                <a:gd name="T103" fmla="*/ 411 h 1196"/>
                <a:gd name="T104" fmla="*/ 1741 w 1813"/>
                <a:gd name="T105" fmla="*/ 446 h 1196"/>
                <a:gd name="T106" fmla="*/ 1763 w 1813"/>
                <a:gd name="T107" fmla="*/ 496 h 1196"/>
                <a:gd name="T108" fmla="*/ 1803 w 1813"/>
                <a:gd name="T109" fmla="*/ 535 h 1196"/>
                <a:gd name="T110" fmla="*/ 1803 w 1813"/>
                <a:gd name="T111" fmla="*/ 597 h 1196"/>
                <a:gd name="T112" fmla="*/ 1811 w 1813"/>
                <a:gd name="T113" fmla="*/ 658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13" h="1196">
                  <a:moveTo>
                    <a:pt x="1811" y="658"/>
                  </a:moveTo>
                  <a:lnTo>
                    <a:pt x="1811" y="658"/>
                  </a:lnTo>
                  <a:cubicBezTo>
                    <a:pt x="1809" y="677"/>
                    <a:pt x="1798" y="688"/>
                    <a:pt x="1791" y="705"/>
                  </a:cubicBezTo>
                  <a:lnTo>
                    <a:pt x="1791" y="705"/>
                  </a:lnTo>
                  <a:cubicBezTo>
                    <a:pt x="1778" y="736"/>
                    <a:pt x="1778" y="755"/>
                    <a:pt x="1747" y="768"/>
                  </a:cubicBezTo>
                  <a:lnTo>
                    <a:pt x="1747" y="768"/>
                  </a:lnTo>
                  <a:cubicBezTo>
                    <a:pt x="1720" y="779"/>
                    <a:pt x="1707" y="802"/>
                    <a:pt x="1680" y="809"/>
                  </a:cubicBezTo>
                  <a:lnTo>
                    <a:pt x="1680" y="809"/>
                  </a:lnTo>
                  <a:cubicBezTo>
                    <a:pt x="1618" y="827"/>
                    <a:pt x="1581" y="858"/>
                    <a:pt x="1571" y="925"/>
                  </a:cubicBezTo>
                  <a:lnTo>
                    <a:pt x="1571" y="925"/>
                  </a:lnTo>
                  <a:cubicBezTo>
                    <a:pt x="1615" y="956"/>
                    <a:pt x="1589" y="987"/>
                    <a:pt x="1590" y="1030"/>
                  </a:cubicBezTo>
                  <a:lnTo>
                    <a:pt x="1590" y="1030"/>
                  </a:lnTo>
                  <a:cubicBezTo>
                    <a:pt x="1592" y="1084"/>
                    <a:pt x="1572" y="1088"/>
                    <a:pt x="1535" y="1119"/>
                  </a:cubicBezTo>
                  <a:lnTo>
                    <a:pt x="1535" y="1119"/>
                  </a:lnTo>
                  <a:cubicBezTo>
                    <a:pt x="1516" y="1134"/>
                    <a:pt x="1478" y="1167"/>
                    <a:pt x="1470" y="1195"/>
                  </a:cubicBezTo>
                  <a:lnTo>
                    <a:pt x="1470" y="1195"/>
                  </a:lnTo>
                  <a:cubicBezTo>
                    <a:pt x="1468" y="1193"/>
                    <a:pt x="1466" y="1192"/>
                    <a:pt x="1464" y="1191"/>
                  </a:cubicBezTo>
                  <a:lnTo>
                    <a:pt x="1464" y="1191"/>
                  </a:lnTo>
                  <a:cubicBezTo>
                    <a:pt x="1456" y="1187"/>
                    <a:pt x="1451" y="1182"/>
                    <a:pt x="1443" y="1179"/>
                  </a:cubicBezTo>
                  <a:lnTo>
                    <a:pt x="1443" y="1179"/>
                  </a:lnTo>
                  <a:cubicBezTo>
                    <a:pt x="1438" y="1175"/>
                    <a:pt x="1435" y="1172"/>
                    <a:pt x="1432" y="1167"/>
                  </a:cubicBezTo>
                  <a:lnTo>
                    <a:pt x="1432" y="1167"/>
                  </a:lnTo>
                  <a:cubicBezTo>
                    <a:pt x="1427" y="1163"/>
                    <a:pt x="1421" y="1158"/>
                    <a:pt x="1416" y="1153"/>
                  </a:cubicBezTo>
                  <a:lnTo>
                    <a:pt x="1416" y="1153"/>
                  </a:lnTo>
                  <a:cubicBezTo>
                    <a:pt x="1413" y="1149"/>
                    <a:pt x="1408" y="1145"/>
                    <a:pt x="1408" y="1142"/>
                  </a:cubicBezTo>
                  <a:lnTo>
                    <a:pt x="264" y="1179"/>
                  </a:lnTo>
                  <a:lnTo>
                    <a:pt x="264" y="1179"/>
                  </a:lnTo>
                  <a:cubicBezTo>
                    <a:pt x="264" y="1177"/>
                    <a:pt x="263" y="1176"/>
                    <a:pt x="263" y="1175"/>
                  </a:cubicBezTo>
                  <a:lnTo>
                    <a:pt x="263" y="1175"/>
                  </a:lnTo>
                  <a:cubicBezTo>
                    <a:pt x="257" y="1147"/>
                    <a:pt x="248" y="1129"/>
                    <a:pt x="225" y="1112"/>
                  </a:cubicBezTo>
                  <a:lnTo>
                    <a:pt x="225" y="1112"/>
                  </a:lnTo>
                  <a:cubicBezTo>
                    <a:pt x="194" y="1085"/>
                    <a:pt x="211" y="1075"/>
                    <a:pt x="208" y="1039"/>
                  </a:cubicBezTo>
                  <a:lnTo>
                    <a:pt x="208" y="1039"/>
                  </a:lnTo>
                  <a:cubicBezTo>
                    <a:pt x="206" y="1025"/>
                    <a:pt x="200" y="1015"/>
                    <a:pt x="197" y="1002"/>
                  </a:cubicBezTo>
                  <a:lnTo>
                    <a:pt x="197" y="1002"/>
                  </a:lnTo>
                  <a:cubicBezTo>
                    <a:pt x="188" y="974"/>
                    <a:pt x="206" y="945"/>
                    <a:pt x="189" y="918"/>
                  </a:cubicBezTo>
                  <a:lnTo>
                    <a:pt x="189" y="918"/>
                  </a:lnTo>
                  <a:cubicBezTo>
                    <a:pt x="181" y="906"/>
                    <a:pt x="166" y="897"/>
                    <a:pt x="163" y="882"/>
                  </a:cubicBezTo>
                  <a:lnTo>
                    <a:pt x="163" y="882"/>
                  </a:lnTo>
                  <a:cubicBezTo>
                    <a:pt x="160" y="867"/>
                    <a:pt x="166" y="850"/>
                    <a:pt x="165" y="835"/>
                  </a:cubicBezTo>
                  <a:lnTo>
                    <a:pt x="165" y="835"/>
                  </a:lnTo>
                  <a:cubicBezTo>
                    <a:pt x="164" y="799"/>
                    <a:pt x="146" y="793"/>
                    <a:pt x="120" y="772"/>
                  </a:cubicBezTo>
                  <a:lnTo>
                    <a:pt x="120" y="772"/>
                  </a:lnTo>
                  <a:cubicBezTo>
                    <a:pt x="130" y="753"/>
                    <a:pt x="126" y="724"/>
                    <a:pt x="124" y="703"/>
                  </a:cubicBezTo>
                  <a:lnTo>
                    <a:pt x="124" y="703"/>
                  </a:lnTo>
                  <a:cubicBezTo>
                    <a:pt x="123" y="674"/>
                    <a:pt x="116" y="665"/>
                    <a:pt x="94" y="649"/>
                  </a:cubicBezTo>
                  <a:lnTo>
                    <a:pt x="94" y="649"/>
                  </a:lnTo>
                  <a:cubicBezTo>
                    <a:pt x="91" y="635"/>
                    <a:pt x="96" y="623"/>
                    <a:pt x="94" y="610"/>
                  </a:cubicBezTo>
                  <a:lnTo>
                    <a:pt x="94" y="610"/>
                  </a:lnTo>
                  <a:cubicBezTo>
                    <a:pt x="92" y="594"/>
                    <a:pt x="87" y="598"/>
                    <a:pt x="78" y="588"/>
                  </a:cubicBezTo>
                  <a:lnTo>
                    <a:pt x="78" y="588"/>
                  </a:lnTo>
                  <a:cubicBezTo>
                    <a:pt x="59" y="568"/>
                    <a:pt x="82" y="555"/>
                    <a:pt x="78" y="532"/>
                  </a:cubicBezTo>
                  <a:lnTo>
                    <a:pt x="78" y="532"/>
                  </a:lnTo>
                  <a:cubicBezTo>
                    <a:pt x="75" y="510"/>
                    <a:pt x="53" y="500"/>
                    <a:pt x="48" y="480"/>
                  </a:cubicBezTo>
                  <a:lnTo>
                    <a:pt x="48" y="480"/>
                  </a:lnTo>
                  <a:cubicBezTo>
                    <a:pt x="43" y="463"/>
                    <a:pt x="43" y="446"/>
                    <a:pt x="41" y="428"/>
                  </a:cubicBezTo>
                  <a:lnTo>
                    <a:pt x="41" y="428"/>
                  </a:lnTo>
                  <a:cubicBezTo>
                    <a:pt x="39" y="410"/>
                    <a:pt x="33" y="405"/>
                    <a:pt x="26" y="389"/>
                  </a:cubicBezTo>
                  <a:lnTo>
                    <a:pt x="26" y="389"/>
                  </a:lnTo>
                  <a:cubicBezTo>
                    <a:pt x="22" y="383"/>
                    <a:pt x="20" y="377"/>
                    <a:pt x="20" y="370"/>
                  </a:cubicBezTo>
                  <a:lnTo>
                    <a:pt x="20" y="370"/>
                  </a:lnTo>
                  <a:lnTo>
                    <a:pt x="20" y="370"/>
                  </a:lnTo>
                  <a:cubicBezTo>
                    <a:pt x="19" y="368"/>
                    <a:pt x="19" y="365"/>
                    <a:pt x="18" y="361"/>
                  </a:cubicBezTo>
                  <a:lnTo>
                    <a:pt x="18" y="361"/>
                  </a:lnTo>
                  <a:cubicBezTo>
                    <a:pt x="13" y="340"/>
                    <a:pt x="7" y="326"/>
                    <a:pt x="10" y="305"/>
                  </a:cubicBezTo>
                  <a:lnTo>
                    <a:pt x="10" y="305"/>
                  </a:lnTo>
                  <a:cubicBezTo>
                    <a:pt x="13" y="296"/>
                    <a:pt x="16" y="287"/>
                    <a:pt x="16" y="278"/>
                  </a:cubicBezTo>
                  <a:lnTo>
                    <a:pt x="16" y="249"/>
                  </a:lnTo>
                  <a:lnTo>
                    <a:pt x="16" y="249"/>
                  </a:lnTo>
                  <a:cubicBezTo>
                    <a:pt x="16" y="238"/>
                    <a:pt x="10" y="231"/>
                    <a:pt x="7" y="220"/>
                  </a:cubicBezTo>
                  <a:lnTo>
                    <a:pt x="7" y="220"/>
                  </a:lnTo>
                  <a:cubicBezTo>
                    <a:pt x="5" y="213"/>
                    <a:pt x="7" y="201"/>
                    <a:pt x="9" y="194"/>
                  </a:cubicBezTo>
                  <a:lnTo>
                    <a:pt x="9" y="194"/>
                  </a:lnTo>
                  <a:cubicBezTo>
                    <a:pt x="10" y="183"/>
                    <a:pt x="10" y="174"/>
                    <a:pt x="16" y="164"/>
                  </a:cubicBezTo>
                  <a:lnTo>
                    <a:pt x="16" y="164"/>
                  </a:lnTo>
                  <a:cubicBezTo>
                    <a:pt x="22" y="155"/>
                    <a:pt x="26" y="150"/>
                    <a:pt x="24" y="138"/>
                  </a:cubicBezTo>
                  <a:lnTo>
                    <a:pt x="24" y="138"/>
                  </a:lnTo>
                  <a:cubicBezTo>
                    <a:pt x="22" y="127"/>
                    <a:pt x="13" y="122"/>
                    <a:pt x="7" y="114"/>
                  </a:cubicBezTo>
                  <a:lnTo>
                    <a:pt x="7" y="114"/>
                  </a:lnTo>
                  <a:cubicBezTo>
                    <a:pt x="2" y="107"/>
                    <a:pt x="0" y="96"/>
                    <a:pt x="2" y="86"/>
                  </a:cubicBezTo>
                  <a:lnTo>
                    <a:pt x="2" y="86"/>
                  </a:lnTo>
                  <a:cubicBezTo>
                    <a:pt x="3" y="75"/>
                    <a:pt x="13" y="72"/>
                    <a:pt x="10" y="60"/>
                  </a:cubicBezTo>
                  <a:lnTo>
                    <a:pt x="10" y="60"/>
                  </a:lnTo>
                  <a:cubicBezTo>
                    <a:pt x="10" y="52"/>
                    <a:pt x="8" y="46"/>
                    <a:pt x="8" y="38"/>
                  </a:cubicBezTo>
                  <a:lnTo>
                    <a:pt x="8" y="38"/>
                  </a:lnTo>
                  <a:cubicBezTo>
                    <a:pt x="14" y="38"/>
                    <a:pt x="38" y="38"/>
                    <a:pt x="75" y="38"/>
                  </a:cubicBezTo>
                  <a:lnTo>
                    <a:pt x="75" y="38"/>
                  </a:lnTo>
                  <a:cubicBezTo>
                    <a:pt x="338" y="39"/>
                    <a:pt x="1278" y="39"/>
                    <a:pt x="1504" y="0"/>
                  </a:cubicBezTo>
                  <a:lnTo>
                    <a:pt x="1504" y="0"/>
                  </a:lnTo>
                  <a:cubicBezTo>
                    <a:pt x="1506" y="26"/>
                    <a:pt x="1511" y="50"/>
                    <a:pt x="1524" y="73"/>
                  </a:cubicBezTo>
                  <a:lnTo>
                    <a:pt x="1524" y="73"/>
                  </a:lnTo>
                  <a:cubicBezTo>
                    <a:pt x="1533" y="90"/>
                    <a:pt x="1542" y="109"/>
                    <a:pt x="1541" y="128"/>
                  </a:cubicBezTo>
                  <a:lnTo>
                    <a:pt x="1541" y="128"/>
                  </a:lnTo>
                  <a:cubicBezTo>
                    <a:pt x="1539" y="150"/>
                    <a:pt x="1525" y="151"/>
                    <a:pt x="1516" y="168"/>
                  </a:cubicBezTo>
                  <a:lnTo>
                    <a:pt x="1516" y="168"/>
                  </a:lnTo>
                  <a:cubicBezTo>
                    <a:pt x="1496" y="209"/>
                    <a:pt x="1543" y="238"/>
                    <a:pt x="1555" y="270"/>
                  </a:cubicBezTo>
                  <a:lnTo>
                    <a:pt x="1555" y="270"/>
                  </a:lnTo>
                  <a:cubicBezTo>
                    <a:pt x="1562" y="288"/>
                    <a:pt x="1559" y="308"/>
                    <a:pt x="1576" y="321"/>
                  </a:cubicBezTo>
                  <a:lnTo>
                    <a:pt x="1576" y="321"/>
                  </a:lnTo>
                  <a:cubicBezTo>
                    <a:pt x="1592" y="332"/>
                    <a:pt x="1614" y="327"/>
                    <a:pt x="1633" y="332"/>
                  </a:cubicBezTo>
                  <a:lnTo>
                    <a:pt x="1633" y="332"/>
                  </a:lnTo>
                  <a:cubicBezTo>
                    <a:pt x="1657" y="337"/>
                    <a:pt x="1666" y="353"/>
                    <a:pt x="1674" y="372"/>
                  </a:cubicBezTo>
                  <a:lnTo>
                    <a:pt x="1674" y="372"/>
                  </a:lnTo>
                  <a:cubicBezTo>
                    <a:pt x="1680" y="385"/>
                    <a:pt x="1686" y="400"/>
                    <a:pt x="1698" y="411"/>
                  </a:cubicBezTo>
                  <a:lnTo>
                    <a:pt x="1698" y="411"/>
                  </a:lnTo>
                  <a:cubicBezTo>
                    <a:pt x="1713" y="424"/>
                    <a:pt x="1731" y="429"/>
                    <a:pt x="1741" y="446"/>
                  </a:cubicBezTo>
                  <a:lnTo>
                    <a:pt x="1741" y="446"/>
                  </a:lnTo>
                  <a:cubicBezTo>
                    <a:pt x="1750" y="462"/>
                    <a:pt x="1751" y="480"/>
                    <a:pt x="1763" y="496"/>
                  </a:cubicBezTo>
                  <a:lnTo>
                    <a:pt x="1763" y="496"/>
                  </a:lnTo>
                  <a:cubicBezTo>
                    <a:pt x="1774" y="510"/>
                    <a:pt x="1797" y="517"/>
                    <a:pt x="1803" y="535"/>
                  </a:cubicBezTo>
                  <a:lnTo>
                    <a:pt x="1803" y="535"/>
                  </a:lnTo>
                  <a:cubicBezTo>
                    <a:pt x="1809" y="551"/>
                    <a:pt x="1802" y="579"/>
                    <a:pt x="1803" y="597"/>
                  </a:cubicBezTo>
                  <a:lnTo>
                    <a:pt x="1803" y="597"/>
                  </a:lnTo>
                  <a:cubicBezTo>
                    <a:pt x="1804" y="617"/>
                    <a:pt x="1812" y="639"/>
                    <a:pt x="1811" y="658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D89DCEC2-4C62-0741-AD93-F935FB9E6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0356" y="4812987"/>
              <a:ext cx="1284615" cy="1970127"/>
            </a:xfrm>
            <a:custGeom>
              <a:avLst/>
              <a:gdLst>
                <a:gd name="T0" fmla="*/ 1579 w 1967"/>
                <a:gd name="T1" fmla="*/ 2575 h 3018"/>
                <a:gd name="T2" fmla="*/ 1579 w 1967"/>
                <a:gd name="T3" fmla="*/ 2575 h 3018"/>
                <a:gd name="T4" fmla="*/ 1580 w 1967"/>
                <a:gd name="T5" fmla="*/ 2570 h 3018"/>
                <a:gd name="T6" fmla="*/ 1580 w 1967"/>
                <a:gd name="T7" fmla="*/ 2570 h 3018"/>
                <a:gd name="T8" fmla="*/ 1579 w 1967"/>
                <a:gd name="T9" fmla="*/ 2575 h 3018"/>
                <a:gd name="T10" fmla="*/ 1142 w 1967"/>
                <a:gd name="T11" fmla="*/ 186 h 3018"/>
                <a:gd name="T12" fmla="*/ 1142 w 1967"/>
                <a:gd name="T13" fmla="*/ 186 h 3018"/>
                <a:gd name="T14" fmla="*/ 293 w 1967"/>
                <a:gd name="T15" fmla="*/ 0 h 3018"/>
                <a:gd name="T16" fmla="*/ 34 w 1967"/>
                <a:gd name="T17" fmla="*/ 1044 h 3018"/>
                <a:gd name="T18" fmla="*/ 0 w 1967"/>
                <a:gd name="T19" fmla="*/ 1146 h 3018"/>
                <a:gd name="T20" fmla="*/ 1343 w 1967"/>
                <a:gd name="T21" fmla="*/ 3017 h 3018"/>
                <a:gd name="T22" fmla="*/ 1343 w 1967"/>
                <a:gd name="T23" fmla="*/ 3017 h 3018"/>
                <a:gd name="T24" fmla="*/ 1343 w 1967"/>
                <a:gd name="T25" fmla="*/ 3001 h 3018"/>
                <a:gd name="T26" fmla="*/ 1343 w 1967"/>
                <a:gd name="T27" fmla="*/ 3001 h 3018"/>
                <a:gd name="T28" fmla="*/ 1336 w 1967"/>
                <a:gd name="T29" fmla="*/ 2976 h 3018"/>
                <a:gd name="T30" fmla="*/ 1336 w 1967"/>
                <a:gd name="T31" fmla="*/ 2976 h 3018"/>
                <a:gd name="T32" fmla="*/ 1342 w 1967"/>
                <a:gd name="T33" fmla="*/ 2950 h 3018"/>
                <a:gd name="T34" fmla="*/ 1342 w 1967"/>
                <a:gd name="T35" fmla="*/ 2950 h 3018"/>
                <a:gd name="T36" fmla="*/ 1336 w 1967"/>
                <a:gd name="T37" fmla="*/ 2923 h 3018"/>
                <a:gd name="T38" fmla="*/ 1336 w 1967"/>
                <a:gd name="T39" fmla="*/ 2923 h 3018"/>
                <a:gd name="T40" fmla="*/ 1349 w 1967"/>
                <a:gd name="T41" fmla="*/ 2903 h 3018"/>
                <a:gd name="T42" fmla="*/ 1349 w 1967"/>
                <a:gd name="T43" fmla="*/ 2903 h 3018"/>
                <a:gd name="T44" fmla="*/ 1354 w 1967"/>
                <a:gd name="T45" fmla="*/ 2846 h 3018"/>
                <a:gd name="T46" fmla="*/ 1354 w 1967"/>
                <a:gd name="T47" fmla="*/ 2846 h 3018"/>
                <a:gd name="T48" fmla="*/ 1366 w 1967"/>
                <a:gd name="T49" fmla="*/ 2766 h 3018"/>
                <a:gd name="T50" fmla="*/ 1366 w 1967"/>
                <a:gd name="T51" fmla="*/ 2766 h 3018"/>
                <a:gd name="T52" fmla="*/ 1368 w 1967"/>
                <a:gd name="T53" fmla="*/ 2717 h 3018"/>
                <a:gd name="T54" fmla="*/ 1368 w 1967"/>
                <a:gd name="T55" fmla="*/ 2717 h 3018"/>
                <a:gd name="T56" fmla="*/ 1391 w 1967"/>
                <a:gd name="T57" fmla="*/ 2684 h 3018"/>
                <a:gd name="T58" fmla="*/ 1391 w 1967"/>
                <a:gd name="T59" fmla="*/ 2684 h 3018"/>
                <a:gd name="T60" fmla="*/ 1384 w 1967"/>
                <a:gd name="T61" fmla="*/ 2585 h 3018"/>
                <a:gd name="T62" fmla="*/ 1384 w 1967"/>
                <a:gd name="T63" fmla="*/ 2585 h 3018"/>
                <a:gd name="T64" fmla="*/ 1422 w 1967"/>
                <a:gd name="T65" fmla="*/ 2580 h 3018"/>
                <a:gd name="T66" fmla="*/ 1422 w 1967"/>
                <a:gd name="T67" fmla="*/ 2580 h 3018"/>
                <a:gd name="T68" fmla="*/ 1469 w 1967"/>
                <a:gd name="T69" fmla="*/ 2595 h 3018"/>
                <a:gd name="T70" fmla="*/ 1469 w 1967"/>
                <a:gd name="T71" fmla="*/ 2595 h 3018"/>
                <a:gd name="T72" fmla="*/ 1505 w 1967"/>
                <a:gd name="T73" fmla="*/ 2620 h 3018"/>
                <a:gd name="T74" fmla="*/ 1505 w 1967"/>
                <a:gd name="T75" fmla="*/ 2620 h 3018"/>
                <a:gd name="T76" fmla="*/ 1533 w 1967"/>
                <a:gd name="T77" fmla="*/ 2615 h 3018"/>
                <a:gd name="T78" fmla="*/ 1533 w 1967"/>
                <a:gd name="T79" fmla="*/ 2615 h 3018"/>
                <a:gd name="T80" fmla="*/ 1572 w 1967"/>
                <a:gd name="T81" fmla="*/ 2604 h 3018"/>
                <a:gd name="T82" fmla="*/ 1572 w 1967"/>
                <a:gd name="T83" fmla="*/ 2604 h 3018"/>
                <a:gd name="T84" fmla="*/ 1580 w 1967"/>
                <a:gd name="T85" fmla="*/ 2583 h 3018"/>
                <a:gd name="T86" fmla="*/ 1580 w 1967"/>
                <a:gd name="T87" fmla="*/ 2583 h 3018"/>
                <a:gd name="T88" fmla="*/ 1580 w 1967"/>
                <a:gd name="T89" fmla="*/ 2585 h 3018"/>
                <a:gd name="T90" fmla="*/ 1580 w 1967"/>
                <a:gd name="T91" fmla="*/ 2585 h 3018"/>
                <a:gd name="T92" fmla="*/ 1579 w 1967"/>
                <a:gd name="T93" fmla="*/ 2576 h 3018"/>
                <a:gd name="T94" fmla="*/ 1579 w 1967"/>
                <a:gd name="T95" fmla="*/ 2576 h 3018"/>
                <a:gd name="T96" fmla="*/ 1580 w 1967"/>
                <a:gd name="T97" fmla="*/ 2583 h 3018"/>
                <a:gd name="T98" fmla="*/ 1580 w 1967"/>
                <a:gd name="T99" fmla="*/ 2583 h 3018"/>
                <a:gd name="T100" fmla="*/ 1583 w 1967"/>
                <a:gd name="T101" fmla="*/ 2564 h 3018"/>
                <a:gd name="T102" fmla="*/ 1583 w 1967"/>
                <a:gd name="T103" fmla="*/ 2591 h 3018"/>
                <a:gd name="T104" fmla="*/ 1637 w 1967"/>
                <a:gd name="T105" fmla="*/ 2274 h 3018"/>
                <a:gd name="T106" fmla="*/ 1966 w 1967"/>
                <a:gd name="T107" fmla="*/ 327 h 3018"/>
                <a:gd name="T108" fmla="*/ 1966 w 1967"/>
                <a:gd name="T109" fmla="*/ 327 h 3018"/>
                <a:gd name="T110" fmla="*/ 1142 w 1967"/>
                <a:gd name="T111" fmla="*/ 186 h 3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67" h="3018">
                  <a:moveTo>
                    <a:pt x="1579" y="2575"/>
                  </a:moveTo>
                  <a:lnTo>
                    <a:pt x="1579" y="2575"/>
                  </a:lnTo>
                  <a:cubicBezTo>
                    <a:pt x="1579" y="2574"/>
                    <a:pt x="1579" y="2572"/>
                    <a:pt x="1580" y="2570"/>
                  </a:cubicBezTo>
                  <a:lnTo>
                    <a:pt x="1580" y="2570"/>
                  </a:lnTo>
                  <a:cubicBezTo>
                    <a:pt x="1580" y="2572"/>
                    <a:pt x="1579" y="2574"/>
                    <a:pt x="1579" y="2575"/>
                  </a:cubicBezTo>
                  <a:close/>
                  <a:moveTo>
                    <a:pt x="1142" y="186"/>
                  </a:moveTo>
                  <a:lnTo>
                    <a:pt x="1142" y="186"/>
                  </a:lnTo>
                  <a:cubicBezTo>
                    <a:pt x="834" y="126"/>
                    <a:pt x="548" y="62"/>
                    <a:pt x="293" y="0"/>
                  </a:cubicBezTo>
                  <a:lnTo>
                    <a:pt x="34" y="1044"/>
                  </a:lnTo>
                  <a:lnTo>
                    <a:pt x="0" y="1146"/>
                  </a:lnTo>
                  <a:lnTo>
                    <a:pt x="1343" y="3017"/>
                  </a:lnTo>
                  <a:lnTo>
                    <a:pt x="1343" y="3017"/>
                  </a:lnTo>
                  <a:cubicBezTo>
                    <a:pt x="1343" y="3012"/>
                    <a:pt x="1344" y="3007"/>
                    <a:pt x="1343" y="3001"/>
                  </a:cubicBezTo>
                  <a:lnTo>
                    <a:pt x="1343" y="3001"/>
                  </a:lnTo>
                  <a:cubicBezTo>
                    <a:pt x="1340" y="2991"/>
                    <a:pt x="1337" y="2986"/>
                    <a:pt x="1336" y="2976"/>
                  </a:cubicBezTo>
                  <a:lnTo>
                    <a:pt x="1336" y="2976"/>
                  </a:lnTo>
                  <a:cubicBezTo>
                    <a:pt x="1336" y="2965"/>
                    <a:pt x="1341" y="2958"/>
                    <a:pt x="1342" y="2950"/>
                  </a:cubicBezTo>
                  <a:lnTo>
                    <a:pt x="1342" y="2950"/>
                  </a:lnTo>
                  <a:cubicBezTo>
                    <a:pt x="1343" y="2939"/>
                    <a:pt x="1335" y="2933"/>
                    <a:pt x="1336" y="2923"/>
                  </a:cubicBezTo>
                  <a:lnTo>
                    <a:pt x="1336" y="2923"/>
                  </a:lnTo>
                  <a:cubicBezTo>
                    <a:pt x="1337" y="2914"/>
                    <a:pt x="1344" y="2910"/>
                    <a:pt x="1349" y="2903"/>
                  </a:cubicBezTo>
                  <a:lnTo>
                    <a:pt x="1349" y="2903"/>
                  </a:lnTo>
                  <a:cubicBezTo>
                    <a:pt x="1360" y="2883"/>
                    <a:pt x="1359" y="2867"/>
                    <a:pt x="1354" y="2846"/>
                  </a:cubicBezTo>
                  <a:lnTo>
                    <a:pt x="1354" y="2846"/>
                  </a:lnTo>
                  <a:cubicBezTo>
                    <a:pt x="1323" y="2834"/>
                    <a:pt x="1364" y="2781"/>
                    <a:pt x="1366" y="2766"/>
                  </a:cubicBezTo>
                  <a:lnTo>
                    <a:pt x="1366" y="2766"/>
                  </a:lnTo>
                  <a:cubicBezTo>
                    <a:pt x="1368" y="2747"/>
                    <a:pt x="1359" y="2735"/>
                    <a:pt x="1368" y="2717"/>
                  </a:cubicBezTo>
                  <a:lnTo>
                    <a:pt x="1368" y="2717"/>
                  </a:lnTo>
                  <a:cubicBezTo>
                    <a:pt x="1375" y="2705"/>
                    <a:pt x="1387" y="2696"/>
                    <a:pt x="1391" y="2684"/>
                  </a:cubicBezTo>
                  <a:lnTo>
                    <a:pt x="1391" y="2684"/>
                  </a:lnTo>
                  <a:cubicBezTo>
                    <a:pt x="1402" y="2651"/>
                    <a:pt x="1371" y="2615"/>
                    <a:pt x="1384" y="2585"/>
                  </a:cubicBezTo>
                  <a:lnTo>
                    <a:pt x="1384" y="2585"/>
                  </a:lnTo>
                  <a:cubicBezTo>
                    <a:pt x="1392" y="2570"/>
                    <a:pt x="1409" y="2573"/>
                    <a:pt x="1422" y="2580"/>
                  </a:cubicBezTo>
                  <a:lnTo>
                    <a:pt x="1422" y="2580"/>
                  </a:lnTo>
                  <a:cubicBezTo>
                    <a:pt x="1441" y="2591"/>
                    <a:pt x="1446" y="2594"/>
                    <a:pt x="1469" y="2595"/>
                  </a:cubicBezTo>
                  <a:lnTo>
                    <a:pt x="1469" y="2595"/>
                  </a:lnTo>
                  <a:cubicBezTo>
                    <a:pt x="1492" y="2595"/>
                    <a:pt x="1492" y="2604"/>
                    <a:pt x="1505" y="2620"/>
                  </a:cubicBezTo>
                  <a:lnTo>
                    <a:pt x="1505" y="2620"/>
                  </a:lnTo>
                  <a:cubicBezTo>
                    <a:pt x="1522" y="2640"/>
                    <a:pt x="1520" y="2628"/>
                    <a:pt x="1533" y="2615"/>
                  </a:cubicBezTo>
                  <a:lnTo>
                    <a:pt x="1533" y="2615"/>
                  </a:lnTo>
                  <a:cubicBezTo>
                    <a:pt x="1546" y="2603"/>
                    <a:pt x="1560" y="2611"/>
                    <a:pt x="1572" y="2604"/>
                  </a:cubicBezTo>
                  <a:lnTo>
                    <a:pt x="1572" y="2604"/>
                  </a:lnTo>
                  <a:cubicBezTo>
                    <a:pt x="1582" y="2598"/>
                    <a:pt x="1581" y="2591"/>
                    <a:pt x="1580" y="2583"/>
                  </a:cubicBezTo>
                  <a:lnTo>
                    <a:pt x="1580" y="2583"/>
                  </a:lnTo>
                  <a:cubicBezTo>
                    <a:pt x="1580" y="2583"/>
                    <a:pt x="1580" y="2584"/>
                    <a:pt x="1580" y="2585"/>
                  </a:cubicBezTo>
                  <a:lnTo>
                    <a:pt x="1580" y="2585"/>
                  </a:lnTo>
                  <a:cubicBezTo>
                    <a:pt x="1580" y="2582"/>
                    <a:pt x="1579" y="2579"/>
                    <a:pt x="1579" y="2576"/>
                  </a:cubicBezTo>
                  <a:lnTo>
                    <a:pt x="1579" y="2576"/>
                  </a:lnTo>
                  <a:cubicBezTo>
                    <a:pt x="1580" y="2578"/>
                    <a:pt x="1580" y="2580"/>
                    <a:pt x="1580" y="2583"/>
                  </a:cubicBezTo>
                  <a:lnTo>
                    <a:pt x="1580" y="2583"/>
                  </a:lnTo>
                  <a:cubicBezTo>
                    <a:pt x="1582" y="2577"/>
                    <a:pt x="1583" y="2570"/>
                    <a:pt x="1583" y="2564"/>
                  </a:cubicBezTo>
                  <a:lnTo>
                    <a:pt x="1583" y="2591"/>
                  </a:lnTo>
                  <a:lnTo>
                    <a:pt x="1637" y="2274"/>
                  </a:lnTo>
                  <a:lnTo>
                    <a:pt x="1966" y="327"/>
                  </a:lnTo>
                  <a:lnTo>
                    <a:pt x="1966" y="327"/>
                  </a:lnTo>
                  <a:cubicBezTo>
                    <a:pt x="1679" y="285"/>
                    <a:pt x="1402" y="237"/>
                    <a:pt x="1142" y="186"/>
                  </a:cubicBezTo>
                  <a:close/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B722C0BA-E5D4-B04E-AFFB-E188245E9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0545" y="4355018"/>
              <a:ext cx="1405588" cy="1166523"/>
            </a:xfrm>
            <a:custGeom>
              <a:avLst/>
              <a:gdLst>
                <a:gd name="T0" fmla="*/ 208 w 2150"/>
                <a:gd name="T1" fmla="*/ 141 h 1784"/>
                <a:gd name="T2" fmla="*/ 208 w 2150"/>
                <a:gd name="T3" fmla="*/ 141 h 1784"/>
                <a:gd name="T4" fmla="*/ 62 w 2150"/>
                <a:gd name="T5" fmla="*/ 1129 h 1784"/>
                <a:gd name="T6" fmla="*/ 0 w 2150"/>
                <a:gd name="T7" fmla="*/ 1542 h 1784"/>
                <a:gd name="T8" fmla="*/ 0 w 2150"/>
                <a:gd name="T9" fmla="*/ 1542 h 1784"/>
                <a:gd name="T10" fmla="*/ 581 w 2150"/>
                <a:gd name="T11" fmla="*/ 1624 h 1784"/>
                <a:gd name="T12" fmla="*/ 581 w 2150"/>
                <a:gd name="T13" fmla="*/ 1624 h 1784"/>
                <a:gd name="T14" fmla="*/ 2037 w 2150"/>
                <a:gd name="T15" fmla="*/ 1783 h 1784"/>
                <a:gd name="T16" fmla="*/ 2093 w 2150"/>
                <a:gd name="T17" fmla="*/ 983 h 1784"/>
                <a:gd name="T18" fmla="*/ 2149 w 2150"/>
                <a:gd name="T19" fmla="*/ 196 h 1784"/>
                <a:gd name="T20" fmla="*/ 229 w 2150"/>
                <a:gd name="T21" fmla="*/ 0 h 1784"/>
                <a:gd name="T22" fmla="*/ 208 w 2150"/>
                <a:gd name="T23" fmla="*/ 141 h 1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50" h="1784">
                  <a:moveTo>
                    <a:pt x="208" y="141"/>
                  </a:moveTo>
                  <a:lnTo>
                    <a:pt x="208" y="141"/>
                  </a:lnTo>
                  <a:lnTo>
                    <a:pt x="62" y="1129"/>
                  </a:lnTo>
                  <a:lnTo>
                    <a:pt x="0" y="1542"/>
                  </a:lnTo>
                  <a:lnTo>
                    <a:pt x="0" y="1542"/>
                  </a:lnTo>
                  <a:cubicBezTo>
                    <a:pt x="0" y="1542"/>
                    <a:pt x="240" y="1579"/>
                    <a:pt x="581" y="1624"/>
                  </a:cubicBezTo>
                  <a:lnTo>
                    <a:pt x="581" y="1624"/>
                  </a:lnTo>
                  <a:cubicBezTo>
                    <a:pt x="1002" y="1681"/>
                    <a:pt x="1575" y="1751"/>
                    <a:pt x="2037" y="1783"/>
                  </a:cubicBezTo>
                  <a:lnTo>
                    <a:pt x="2093" y="983"/>
                  </a:lnTo>
                  <a:lnTo>
                    <a:pt x="2149" y="196"/>
                  </a:lnTo>
                  <a:lnTo>
                    <a:pt x="229" y="0"/>
                  </a:lnTo>
                  <a:lnTo>
                    <a:pt x="208" y="141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31BFE1A1-D6D8-5C41-B886-782E8C520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27358" y="6693824"/>
              <a:ext cx="996585" cy="933218"/>
            </a:xfrm>
            <a:custGeom>
              <a:avLst/>
              <a:gdLst>
                <a:gd name="T0" fmla="*/ 1371 w 1526"/>
                <a:gd name="T1" fmla="*/ 95 h 1427"/>
                <a:gd name="T2" fmla="*/ 1383 w 1526"/>
                <a:gd name="T3" fmla="*/ 68 h 1427"/>
                <a:gd name="T4" fmla="*/ 1388 w 1526"/>
                <a:gd name="T5" fmla="*/ 42 h 1427"/>
                <a:gd name="T6" fmla="*/ 1369 w 1526"/>
                <a:gd name="T7" fmla="*/ 0 h 1427"/>
                <a:gd name="T8" fmla="*/ 0 w 1526"/>
                <a:gd name="T9" fmla="*/ 71 h 1427"/>
                <a:gd name="T10" fmla="*/ 41 w 1526"/>
                <a:gd name="T11" fmla="*/ 1171 h 1427"/>
                <a:gd name="T12" fmla="*/ 47 w 1526"/>
                <a:gd name="T13" fmla="*/ 1177 h 1427"/>
                <a:gd name="T14" fmla="*/ 67 w 1526"/>
                <a:gd name="T15" fmla="*/ 1200 h 1427"/>
                <a:gd name="T16" fmla="*/ 101 w 1526"/>
                <a:gd name="T17" fmla="*/ 1189 h 1427"/>
                <a:gd name="T18" fmla="*/ 128 w 1526"/>
                <a:gd name="T19" fmla="*/ 1182 h 1427"/>
                <a:gd name="T20" fmla="*/ 192 w 1526"/>
                <a:gd name="T21" fmla="*/ 1426 h 1427"/>
                <a:gd name="T22" fmla="*/ 1125 w 1526"/>
                <a:gd name="T23" fmla="*/ 1388 h 1427"/>
                <a:gd name="T24" fmla="*/ 1122 w 1526"/>
                <a:gd name="T25" fmla="*/ 1376 h 1427"/>
                <a:gd name="T26" fmla="*/ 1133 w 1526"/>
                <a:gd name="T27" fmla="*/ 1332 h 1427"/>
                <a:gd name="T28" fmla="*/ 1098 w 1526"/>
                <a:gd name="T29" fmla="*/ 1281 h 1427"/>
                <a:gd name="T30" fmla="*/ 1133 w 1526"/>
                <a:gd name="T31" fmla="*/ 1195 h 1427"/>
                <a:gd name="T32" fmla="*/ 1075 w 1526"/>
                <a:gd name="T33" fmla="*/ 1230 h 1427"/>
                <a:gd name="T34" fmla="*/ 1090 w 1526"/>
                <a:gd name="T35" fmla="*/ 1136 h 1427"/>
                <a:gd name="T36" fmla="*/ 1116 w 1526"/>
                <a:gd name="T37" fmla="*/ 1096 h 1427"/>
                <a:gd name="T38" fmla="*/ 1135 w 1526"/>
                <a:gd name="T39" fmla="*/ 1049 h 1427"/>
                <a:gd name="T40" fmla="*/ 1135 w 1526"/>
                <a:gd name="T41" fmla="*/ 989 h 1427"/>
                <a:gd name="T42" fmla="*/ 1167 w 1526"/>
                <a:gd name="T43" fmla="*/ 962 h 1427"/>
                <a:gd name="T44" fmla="*/ 1189 w 1526"/>
                <a:gd name="T45" fmla="*/ 878 h 1427"/>
                <a:gd name="T46" fmla="*/ 1229 w 1526"/>
                <a:gd name="T47" fmla="*/ 866 h 1427"/>
                <a:gd name="T48" fmla="*/ 1264 w 1526"/>
                <a:gd name="T49" fmla="*/ 775 h 1427"/>
                <a:gd name="T50" fmla="*/ 1276 w 1526"/>
                <a:gd name="T51" fmla="*/ 747 h 1427"/>
                <a:gd name="T52" fmla="*/ 1296 w 1526"/>
                <a:gd name="T53" fmla="*/ 745 h 1427"/>
                <a:gd name="T54" fmla="*/ 1310 w 1526"/>
                <a:gd name="T55" fmla="*/ 695 h 1427"/>
                <a:gd name="T56" fmla="*/ 1351 w 1526"/>
                <a:gd name="T57" fmla="*/ 595 h 1427"/>
                <a:gd name="T58" fmla="*/ 1355 w 1526"/>
                <a:gd name="T59" fmla="*/ 590 h 1427"/>
                <a:gd name="T60" fmla="*/ 1403 w 1526"/>
                <a:gd name="T61" fmla="*/ 556 h 1427"/>
                <a:gd name="T62" fmla="*/ 1412 w 1526"/>
                <a:gd name="T63" fmla="*/ 507 h 1427"/>
                <a:gd name="T64" fmla="*/ 1407 w 1526"/>
                <a:gd name="T65" fmla="*/ 450 h 1427"/>
                <a:gd name="T66" fmla="*/ 1431 w 1526"/>
                <a:gd name="T67" fmla="*/ 407 h 1427"/>
                <a:gd name="T68" fmla="*/ 1443 w 1526"/>
                <a:gd name="T69" fmla="*/ 344 h 1427"/>
                <a:gd name="T70" fmla="*/ 1467 w 1526"/>
                <a:gd name="T71" fmla="*/ 299 h 1427"/>
                <a:gd name="T72" fmla="*/ 1525 w 1526"/>
                <a:gd name="T73" fmla="*/ 184 h 1427"/>
                <a:gd name="T74" fmla="*/ 1369 w 1526"/>
                <a:gd name="T75" fmla="*/ 196 h 1427"/>
                <a:gd name="T76" fmla="*/ 1371 w 1526"/>
                <a:gd name="T77" fmla="*/ 95 h 1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6" h="1427">
                  <a:moveTo>
                    <a:pt x="1371" y="95"/>
                  </a:moveTo>
                  <a:lnTo>
                    <a:pt x="1371" y="95"/>
                  </a:lnTo>
                  <a:cubicBezTo>
                    <a:pt x="1375" y="87"/>
                    <a:pt x="1381" y="78"/>
                    <a:pt x="1383" y="68"/>
                  </a:cubicBezTo>
                  <a:lnTo>
                    <a:pt x="1383" y="68"/>
                  </a:lnTo>
                  <a:cubicBezTo>
                    <a:pt x="1388" y="60"/>
                    <a:pt x="1388" y="52"/>
                    <a:pt x="1388" y="42"/>
                  </a:cubicBezTo>
                  <a:lnTo>
                    <a:pt x="1388" y="42"/>
                  </a:lnTo>
                  <a:cubicBezTo>
                    <a:pt x="1385" y="25"/>
                    <a:pt x="1379" y="12"/>
                    <a:pt x="1369" y="0"/>
                  </a:cubicBezTo>
                  <a:lnTo>
                    <a:pt x="1369" y="0"/>
                  </a:lnTo>
                  <a:lnTo>
                    <a:pt x="1369" y="0"/>
                  </a:lnTo>
                  <a:cubicBezTo>
                    <a:pt x="1328" y="2"/>
                    <a:pt x="242" y="70"/>
                    <a:pt x="0" y="71"/>
                  </a:cubicBezTo>
                  <a:lnTo>
                    <a:pt x="41" y="1171"/>
                  </a:lnTo>
                  <a:lnTo>
                    <a:pt x="41" y="1171"/>
                  </a:lnTo>
                  <a:cubicBezTo>
                    <a:pt x="42" y="1173"/>
                    <a:pt x="45" y="1175"/>
                    <a:pt x="47" y="1177"/>
                  </a:cubicBezTo>
                  <a:lnTo>
                    <a:pt x="47" y="1177"/>
                  </a:lnTo>
                  <a:cubicBezTo>
                    <a:pt x="54" y="1186"/>
                    <a:pt x="56" y="1197"/>
                    <a:pt x="67" y="1200"/>
                  </a:cubicBezTo>
                  <a:lnTo>
                    <a:pt x="67" y="1200"/>
                  </a:lnTo>
                  <a:cubicBezTo>
                    <a:pt x="79" y="1204"/>
                    <a:pt x="90" y="1191"/>
                    <a:pt x="101" y="1189"/>
                  </a:cubicBezTo>
                  <a:lnTo>
                    <a:pt x="101" y="1189"/>
                  </a:lnTo>
                  <a:cubicBezTo>
                    <a:pt x="111" y="1187"/>
                    <a:pt x="118" y="1187"/>
                    <a:pt x="128" y="1182"/>
                  </a:cubicBezTo>
                  <a:lnTo>
                    <a:pt x="128" y="1182"/>
                  </a:lnTo>
                  <a:cubicBezTo>
                    <a:pt x="146" y="1170"/>
                    <a:pt x="164" y="1155"/>
                    <a:pt x="183" y="1163"/>
                  </a:cubicBezTo>
                  <a:lnTo>
                    <a:pt x="192" y="1426"/>
                  </a:lnTo>
                  <a:lnTo>
                    <a:pt x="1125" y="1388"/>
                  </a:lnTo>
                  <a:lnTo>
                    <a:pt x="1125" y="1388"/>
                  </a:lnTo>
                  <a:lnTo>
                    <a:pt x="1125" y="1388"/>
                  </a:lnTo>
                  <a:cubicBezTo>
                    <a:pt x="1124" y="1383"/>
                    <a:pt x="1123" y="1378"/>
                    <a:pt x="1122" y="1376"/>
                  </a:cubicBezTo>
                  <a:lnTo>
                    <a:pt x="1122" y="1376"/>
                  </a:lnTo>
                  <a:cubicBezTo>
                    <a:pt x="1120" y="1358"/>
                    <a:pt x="1125" y="1346"/>
                    <a:pt x="1133" y="1332"/>
                  </a:cubicBezTo>
                  <a:lnTo>
                    <a:pt x="1133" y="1332"/>
                  </a:lnTo>
                  <a:cubicBezTo>
                    <a:pt x="1156" y="1284"/>
                    <a:pt x="1128" y="1304"/>
                    <a:pt x="1098" y="1281"/>
                  </a:cubicBezTo>
                  <a:lnTo>
                    <a:pt x="1098" y="1281"/>
                  </a:lnTo>
                  <a:cubicBezTo>
                    <a:pt x="1097" y="1254"/>
                    <a:pt x="1151" y="1229"/>
                    <a:pt x="1133" y="1195"/>
                  </a:cubicBezTo>
                  <a:lnTo>
                    <a:pt x="1133" y="1195"/>
                  </a:lnTo>
                  <a:cubicBezTo>
                    <a:pt x="1116" y="1165"/>
                    <a:pt x="1092" y="1216"/>
                    <a:pt x="1075" y="1230"/>
                  </a:cubicBezTo>
                  <a:lnTo>
                    <a:pt x="1075" y="1230"/>
                  </a:lnTo>
                  <a:cubicBezTo>
                    <a:pt x="1047" y="1205"/>
                    <a:pt x="1084" y="1163"/>
                    <a:pt x="1090" y="1136"/>
                  </a:cubicBezTo>
                  <a:lnTo>
                    <a:pt x="1090" y="1136"/>
                  </a:lnTo>
                  <a:cubicBezTo>
                    <a:pt x="1096" y="1110"/>
                    <a:pt x="1099" y="1114"/>
                    <a:pt x="1116" y="1096"/>
                  </a:cubicBezTo>
                  <a:lnTo>
                    <a:pt x="1116" y="1096"/>
                  </a:lnTo>
                  <a:cubicBezTo>
                    <a:pt x="1128" y="1083"/>
                    <a:pt x="1133" y="1066"/>
                    <a:pt x="1135" y="1049"/>
                  </a:cubicBezTo>
                  <a:lnTo>
                    <a:pt x="1135" y="1049"/>
                  </a:lnTo>
                  <a:cubicBezTo>
                    <a:pt x="1137" y="1030"/>
                    <a:pt x="1130" y="1008"/>
                    <a:pt x="1135" y="989"/>
                  </a:cubicBezTo>
                  <a:lnTo>
                    <a:pt x="1135" y="989"/>
                  </a:lnTo>
                  <a:cubicBezTo>
                    <a:pt x="1141" y="963"/>
                    <a:pt x="1151" y="975"/>
                    <a:pt x="1167" y="962"/>
                  </a:cubicBezTo>
                  <a:lnTo>
                    <a:pt x="1167" y="962"/>
                  </a:lnTo>
                  <a:cubicBezTo>
                    <a:pt x="1190" y="943"/>
                    <a:pt x="1158" y="878"/>
                    <a:pt x="1189" y="878"/>
                  </a:cubicBezTo>
                  <a:lnTo>
                    <a:pt x="1189" y="878"/>
                  </a:lnTo>
                  <a:cubicBezTo>
                    <a:pt x="1193" y="864"/>
                    <a:pt x="1225" y="844"/>
                    <a:pt x="1229" y="866"/>
                  </a:cubicBezTo>
                  <a:lnTo>
                    <a:pt x="1229" y="866"/>
                  </a:lnTo>
                  <a:cubicBezTo>
                    <a:pt x="1258" y="867"/>
                    <a:pt x="1259" y="794"/>
                    <a:pt x="1264" y="775"/>
                  </a:cubicBezTo>
                  <a:lnTo>
                    <a:pt x="1264" y="775"/>
                  </a:lnTo>
                  <a:cubicBezTo>
                    <a:pt x="1266" y="768"/>
                    <a:pt x="1270" y="751"/>
                    <a:pt x="1276" y="747"/>
                  </a:cubicBezTo>
                  <a:lnTo>
                    <a:pt x="1276" y="747"/>
                  </a:lnTo>
                  <a:cubicBezTo>
                    <a:pt x="1284" y="740"/>
                    <a:pt x="1294" y="746"/>
                    <a:pt x="1296" y="745"/>
                  </a:cubicBezTo>
                  <a:lnTo>
                    <a:pt x="1296" y="745"/>
                  </a:lnTo>
                  <a:cubicBezTo>
                    <a:pt x="1312" y="734"/>
                    <a:pt x="1307" y="713"/>
                    <a:pt x="1310" y="695"/>
                  </a:cubicBezTo>
                  <a:lnTo>
                    <a:pt x="1310" y="695"/>
                  </a:lnTo>
                  <a:cubicBezTo>
                    <a:pt x="1317" y="661"/>
                    <a:pt x="1329" y="623"/>
                    <a:pt x="1351" y="595"/>
                  </a:cubicBezTo>
                  <a:lnTo>
                    <a:pt x="1351" y="595"/>
                  </a:lnTo>
                  <a:cubicBezTo>
                    <a:pt x="1352" y="593"/>
                    <a:pt x="1353" y="592"/>
                    <a:pt x="1355" y="590"/>
                  </a:cubicBezTo>
                  <a:lnTo>
                    <a:pt x="1355" y="590"/>
                  </a:lnTo>
                  <a:cubicBezTo>
                    <a:pt x="1368" y="574"/>
                    <a:pt x="1389" y="571"/>
                    <a:pt x="1403" y="556"/>
                  </a:cubicBezTo>
                  <a:lnTo>
                    <a:pt x="1403" y="556"/>
                  </a:lnTo>
                  <a:cubicBezTo>
                    <a:pt x="1419" y="541"/>
                    <a:pt x="1415" y="528"/>
                    <a:pt x="1412" y="507"/>
                  </a:cubicBezTo>
                  <a:lnTo>
                    <a:pt x="1412" y="507"/>
                  </a:lnTo>
                  <a:cubicBezTo>
                    <a:pt x="1410" y="488"/>
                    <a:pt x="1406" y="469"/>
                    <a:pt x="1407" y="450"/>
                  </a:cubicBezTo>
                  <a:lnTo>
                    <a:pt x="1407" y="450"/>
                  </a:lnTo>
                  <a:cubicBezTo>
                    <a:pt x="1408" y="425"/>
                    <a:pt x="1417" y="424"/>
                    <a:pt x="1431" y="407"/>
                  </a:cubicBezTo>
                  <a:lnTo>
                    <a:pt x="1431" y="407"/>
                  </a:lnTo>
                  <a:cubicBezTo>
                    <a:pt x="1449" y="388"/>
                    <a:pt x="1439" y="367"/>
                    <a:pt x="1443" y="344"/>
                  </a:cubicBezTo>
                  <a:lnTo>
                    <a:pt x="1443" y="344"/>
                  </a:lnTo>
                  <a:cubicBezTo>
                    <a:pt x="1446" y="324"/>
                    <a:pt x="1455" y="314"/>
                    <a:pt x="1467" y="299"/>
                  </a:cubicBezTo>
                  <a:lnTo>
                    <a:pt x="1467" y="299"/>
                  </a:lnTo>
                  <a:cubicBezTo>
                    <a:pt x="1492" y="267"/>
                    <a:pt x="1519" y="226"/>
                    <a:pt x="1525" y="184"/>
                  </a:cubicBezTo>
                  <a:lnTo>
                    <a:pt x="1525" y="184"/>
                  </a:lnTo>
                  <a:cubicBezTo>
                    <a:pt x="1474" y="193"/>
                    <a:pt x="1420" y="192"/>
                    <a:pt x="1369" y="196"/>
                  </a:cubicBezTo>
                  <a:lnTo>
                    <a:pt x="1369" y="196"/>
                  </a:lnTo>
                  <a:cubicBezTo>
                    <a:pt x="1316" y="200"/>
                    <a:pt x="1361" y="118"/>
                    <a:pt x="1371" y="95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51B890B0-84F6-DC49-8EFE-22DF57F4A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6719" y="5798052"/>
              <a:ext cx="1497757" cy="812245"/>
            </a:xfrm>
            <a:custGeom>
              <a:avLst/>
              <a:gdLst>
                <a:gd name="T0" fmla="*/ 2214 w 2292"/>
                <a:gd name="T1" fmla="*/ 343 h 1244"/>
                <a:gd name="T2" fmla="*/ 2214 w 2292"/>
                <a:gd name="T3" fmla="*/ 343 h 1244"/>
                <a:gd name="T4" fmla="*/ 2177 w 2292"/>
                <a:gd name="T5" fmla="*/ 305 h 1244"/>
                <a:gd name="T6" fmla="*/ 2177 w 2292"/>
                <a:gd name="T7" fmla="*/ 305 h 1244"/>
                <a:gd name="T8" fmla="*/ 2140 w 2292"/>
                <a:gd name="T9" fmla="*/ 274 h 1244"/>
                <a:gd name="T10" fmla="*/ 2140 w 2292"/>
                <a:gd name="T11" fmla="*/ 274 h 1244"/>
                <a:gd name="T12" fmla="*/ 2137 w 2292"/>
                <a:gd name="T13" fmla="*/ 230 h 1244"/>
                <a:gd name="T14" fmla="*/ 2137 w 2292"/>
                <a:gd name="T15" fmla="*/ 230 h 1244"/>
                <a:gd name="T16" fmla="*/ 2140 w 2292"/>
                <a:gd name="T17" fmla="*/ 188 h 1244"/>
                <a:gd name="T18" fmla="*/ 2140 w 2292"/>
                <a:gd name="T19" fmla="*/ 188 h 1244"/>
                <a:gd name="T20" fmla="*/ 2153 w 2292"/>
                <a:gd name="T21" fmla="*/ 103 h 1244"/>
                <a:gd name="T22" fmla="*/ 2153 w 2292"/>
                <a:gd name="T23" fmla="*/ 103 h 1244"/>
                <a:gd name="T24" fmla="*/ 2076 w 2292"/>
                <a:gd name="T25" fmla="*/ 79 h 1244"/>
                <a:gd name="T26" fmla="*/ 2076 w 2292"/>
                <a:gd name="T27" fmla="*/ 79 h 1244"/>
                <a:gd name="T28" fmla="*/ 2061 w 2292"/>
                <a:gd name="T29" fmla="*/ 54 h 1244"/>
                <a:gd name="T30" fmla="*/ 2061 w 2292"/>
                <a:gd name="T31" fmla="*/ 54 h 1244"/>
                <a:gd name="T32" fmla="*/ 56 w 2292"/>
                <a:gd name="T33" fmla="*/ 0 h 1244"/>
                <a:gd name="T34" fmla="*/ 0 w 2292"/>
                <a:gd name="T35" fmla="*/ 1179 h 1244"/>
                <a:gd name="T36" fmla="*/ 0 w 2292"/>
                <a:gd name="T37" fmla="*/ 1179 h 1244"/>
                <a:gd name="T38" fmla="*/ 2291 w 2292"/>
                <a:gd name="T39" fmla="*/ 1233 h 1244"/>
                <a:gd name="T40" fmla="*/ 2261 w 2292"/>
                <a:gd name="T41" fmla="*/ 406 h 1244"/>
                <a:gd name="T42" fmla="*/ 2261 w 2292"/>
                <a:gd name="T43" fmla="*/ 406 h 1244"/>
                <a:gd name="T44" fmla="*/ 2214 w 2292"/>
                <a:gd name="T45" fmla="*/ 343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92" h="1244">
                  <a:moveTo>
                    <a:pt x="2214" y="343"/>
                  </a:moveTo>
                  <a:lnTo>
                    <a:pt x="2214" y="343"/>
                  </a:lnTo>
                  <a:cubicBezTo>
                    <a:pt x="2201" y="331"/>
                    <a:pt x="2190" y="317"/>
                    <a:pt x="2177" y="305"/>
                  </a:cubicBezTo>
                  <a:lnTo>
                    <a:pt x="2177" y="305"/>
                  </a:lnTo>
                  <a:cubicBezTo>
                    <a:pt x="2165" y="295"/>
                    <a:pt x="2147" y="288"/>
                    <a:pt x="2140" y="274"/>
                  </a:cubicBezTo>
                  <a:lnTo>
                    <a:pt x="2140" y="274"/>
                  </a:lnTo>
                  <a:cubicBezTo>
                    <a:pt x="2133" y="261"/>
                    <a:pt x="2138" y="245"/>
                    <a:pt x="2137" y="230"/>
                  </a:cubicBezTo>
                  <a:lnTo>
                    <a:pt x="2137" y="230"/>
                  </a:lnTo>
                  <a:cubicBezTo>
                    <a:pt x="2137" y="215"/>
                    <a:pt x="2133" y="203"/>
                    <a:pt x="2140" y="188"/>
                  </a:cubicBezTo>
                  <a:lnTo>
                    <a:pt x="2140" y="188"/>
                  </a:lnTo>
                  <a:cubicBezTo>
                    <a:pt x="2151" y="162"/>
                    <a:pt x="2172" y="132"/>
                    <a:pt x="2153" y="103"/>
                  </a:cubicBezTo>
                  <a:lnTo>
                    <a:pt x="2153" y="103"/>
                  </a:lnTo>
                  <a:cubicBezTo>
                    <a:pt x="2134" y="73"/>
                    <a:pt x="2101" y="103"/>
                    <a:pt x="2076" y="79"/>
                  </a:cubicBezTo>
                  <a:lnTo>
                    <a:pt x="2076" y="79"/>
                  </a:lnTo>
                  <a:cubicBezTo>
                    <a:pt x="2068" y="72"/>
                    <a:pt x="2064" y="63"/>
                    <a:pt x="2061" y="54"/>
                  </a:cubicBezTo>
                  <a:lnTo>
                    <a:pt x="2061" y="54"/>
                  </a:lnTo>
                  <a:cubicBezTo>
                    <a:pt x="1508" y="91"/>
                    <a:pt x="350" y="19"/>
                    <a:pt x="56" y="0"/>
                  </a:cubicBezTo>
                  <a:lnTo>
                    <a:pt x="0" y="1179"/>
                  </a:lnTo>
                  <a:lnTo>
                    <a:pt x="0" y="1179"/>
                  </a:lnTo>
                  <a:cubicBezTo>
                    <a:pt x="1219" y="1243"/>
                    <a:pt x="2157" y="1235"/>
                    <a:pt x="2291" y="1233"/>
                  </a:cubicBezTo>
                  <a:lnTo>
                    <a:pt x="2261" y="406"/>
                  </a:lnTo>
                  <a:lnTo>
                    <a:pt x="2261" y="406"/>
                  </a:lnTo>
                  <a:cubicBezTo>
                    <a:pt x="2264" y="378"/>
                    <a:pt x="2231" y="359"/>
                    <a:pt x="2214" y="343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48BD8778-55D6-7E4F-AA66-5D0235951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5409" y="6693824"/>
              <a:ext cx="2799654" cy="2719005"/>
            </a:xfrm>
            <a:custGeom>
              <a:avLst/>
              <a:gdLst>
                <a:gd name="T0" fmla="*/ 4250 w 4287"/>
                <a:gd name="T1" fmla="*/ 2040 h 4164"/>
                <a:gd name="T2" fmla="*/ 4188 w 4287"/>
                <a:gd name="T3" fmla="*/ 1939 h 4164"/>
                <a:gd name="T4" fmla="*/ 4092 w 4287"/>
                <a:gd name="T5" fmla="*/ 1162 h 4164"/>
                <a:gd name="T6" fmla="*/ 3956 w 4287"/>
                <a:gd name="T7" fmla="*/ 1176 h 4164"/>
                <a:gd name="T8" fmla="*/ 3835 w 4287"/>
                <a:gd name="T9" fmla="*/ 1101 h 4164"/>
                <a:gd name="T10" fmla="*/ 3696 w 4287"/>
                <a:gd name="T11" fmla="*/ 1068 h 4164"/>
                <a:gd name="T12" fmla="*/ 3354 w 4287"/>
                <a:gd name="T13" fmla="*/ 1101 h 4164"/>
                <a:gd name="T14" fmla="*/ 3163 w 4287"/>
                <a:gd name="T15" fmla="*/ 1082 h 4164"/>
                <a:gd name="T16" fmla="*/ 2971 w 4287"/>
                <a:gd name="T17" fmla="*/ 1074 h 4164"/>
                <a:gd name="T18" fmla="*/ 2803 w 4287"/>
                <a:gd name="T19" fmla="*/ 1005 h 4164"/>
                <a:gd name="T20" fmla="*/ 2659 w 4287"/>
                <a:gd name="T21" fmla="*/ 971 h 4164"/>
                <a:gd name="T22" fmla="*/ 2509 w 4287"/>
                <a:gd name="T23" fmla="*/ 957 h 4164"/>
                <a:gd name="T24" fmla="*/ 2285 w 4287"/>
                <a:gd name="T25" fmla="*/ 853 h 4164"/>
                <a:gd name="T26" fmla="*/ 2195 w 4287"/>
                <a:gd name="T27" fmla="*/ 777 h 4164"/>
                <a:gd name="T28" fmla="*/ 4 w 4287"/>
                <a:gd name="T29" fmla="*/ 1661 h 4164"/>
                <a:gd name="T30" fmla="*/ 16 w 4287"/>
                <a:gd name="T31" fmla="*/ 1674 h 4164"/>
                <a:gd name="T32" fmla="*/ 57 w 4287"/>
                <a:gd name="T33" fmla="*/ 1717 h 4164"/>
                <a:gd name="T34" fmla="*/ 227 w 4287"/>
                <a:gd name="T35" fmla="*/ 1923 h 4164"/>
                <a:gd name="T36" fmla="*/ 352 w 4287"/>
                <a:gd name="T37" fmla="*/ 2094 h 4164"/>
                <a:gd name="T38" fmla="*/ 518 w 4287"/>
                <a:gd name="T39" fmla="*/ 2226 h 4164"/>
                <a:gd name="T40" fmla="*/ 608 w 4287"/>
                <a:gd name="T41" fmla="*/ 2551 h 4164"/>
                <a:gd name="T42" fmla="*/ 910 w 4287"/>
                <a:gd name="T43" fmla="*/ 2822 h 4164"/>
                <a:gd name="T44" fmla="*/ 1183 w 4287"/>
                <a:gd name="T45" fmla="*/ 2752 h 4164"/>
                <a:gd name="T46" fmla="*/ 1411 w 4287"/>
                <a:gd name="T47" fmla="*/ 2588 h 4164"/>
                <a:gd name="T48" fmla="*/ 1529 w 4287"/>
                <a:gd name="T49" fmla="*/ 2603 h 4164"/>
                <a:gd name="T50" fmla="*/ 1664 w 4287"/>
                <a:gd name="T51" fmla="*/ 2633 h 4164"/>
                <a:gd name="T52" fmla="*/ 1818 w 4287"/>
                <a:gd name="T53" fmla="*/ 2774 h 4164"/>
                <a:gd name="T54" fmla="*/ 1918 w 4287"/>
                <a:gd name="T55" fmla="*/ 2911 h 4164"/>
                <a:gd name="T56" fmla="*/ 1984 w 4287"/>
                <a:gd name="T57" fmla="*/ 3048 h 4164"/>
                <a:gd name="T58" fmla="*/ 2071 w 4287"/>
                <a:gd name="T59" fmla="*/ 3228 h 4164"/>
                <a:gd name="T60" fmla="*/ 2152 w 4287"/>
                <a:gd name="T61" fmla="*/ 3334 h 4164"/>
                <a:gd name="T62" fmla="*/ 2284 w 4287"/>
                <a:gd name="T63" fmla="*/ 3512 h 4164"/>
                <a:gd name="T64" fmla="*/ 2316 w 4287"/>
                <a:gd name="T65" fmla="*/ 3652 h 4164"/>
                <a:gd name="T66" fmla="*/ 2383 w 4287"/>
                <a:gd name="T67" fmla="*/ 3806 h 4164"/>
                <a:gd name="T68" fmla="*/ 2420 w 4287"/>
                <a:gd name="T69" fmla="*/ 3933 h 4164"/>
                <a:gd name="T70" fmla="*/ 2577 w 4287"/>
                <a:gd name="T71" fmla="*/ 4031 h 4164"/>
                <a:gd name="T72" fmla="*/ 2681 w 4287"/>
                <a:gd name="T73" fmla="*/ 4019 h 4164"/>
                <a:gd name="T74" fmla="*/ 2797 w 4287"/>
                <a:gd name="T75" fmla="*/ 4091 h 4164"/>
                <a:gd name="T76" fmla="*/ 2969 w 4287"/>
                <a:gd name="T77" fmla="*/ 4136 h 4164"/>
                <a:gd name="T78" fmla="*/ 3067 w 4287"/>
                <a:gd name="T79" fmla="*/ 4132 h 4164"/>
                <a:gd name="T80" fmla="*/ 2998 w 4287"/>
                <a:gd name="T81" fmla="*/ 3950 h 4164"/>
                <a:gd name="T82" fmla="*/ 3056 w 4287"/>
                <a:gd name="T83" fmla="*/ 3865 h 4164"/>
                <a:gd name="T84" fmla="*/ 2983 w 4287"/>
                <a:gd name="T85" fmla="*/ 3632 h 4164"/>
                <a:gd name="T86" fmla="*/ 2987 w 4287"/>
                <a:gd name="T87" fmla="*/ 3387 h 4164"/>
                <a:gd name="T88" fmla="*/ 3124 w 4287"/>
                <a:gd name="T89" fmla="*/ 3275 h 4164"/>
                <a:gd name="T90" fmla="*/ 3093 w 4287"/>
                <a:gd name="T91" fmla="*/ 3326 h 4164"/>
                <a:gd name="T92" fmla="*/ 3100 w 4287"/>
                <a:gd name="T93" fmla="*/ 3354 h 4164"/>
                <a:gd name="T94" fmla="*/ 3257 w 4287"/>
                <a:gd name="T95" fmla="*/ 3210 h 4164"/>
                <a:gd name="T96" fmla="*/ 3394 w 4287"/>
                <a:gd name="T97" fmla="*/ 3058 h 4164"/>
                <a:gd name="T98" fmla="*/ 3480 w 4287"/>
                <a:gd name="T99" fmla="*/ 3133 h 4164"/>
                <a:gd name="T100" fmla="*/ 3743 w 4287"/>
                <a:gd name="T101" fmla="*/ 2954 h 4164"/>
                <a:gd name="T102" fmla="*/ 3839 w 4287"/>
                <a:gd name="T103" fmla="*/ 2804 h 4164"/>
                <a:gd name="T104" fmla="*/ 3799 w 4287"/>
                <a:gd name="T105" fmla="*/ 2646 h 4164"/>
                <a:gd name="T106" fmla="*/ 4011 w 4287"/>
                <a:gd name="T107" fmla="*/ 2753 h 4164"/>
                <a:gd name="T108" fmla="*/ 4223 w 4287"/>
                <a:gd name="T109" fmla="*/ 2669 h 4164"/>
                <a:gd name="T110" fmla="*/ 4253 w 4287"/>
                <a:gd name="T111" fmla="*/ 2579 h 4164"/>
                <a:gd name="T112" fmla="*/ 4242 w 4287"/>
                <a:gd name="T113" fmla="*/ 2387 h 4164"/>
                <a:gd name="T114" fmla="*/ 4270 w 4287"/>
                <a:gd name="T115" fmla="*/ 2259 h 4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87" h="4164">
                  <a:moveTo>
                    <a:pt x="4267" y="2183"/>
                  </a:moveTo>
                  <a:lnTo>
                    <a:pt x="4267" y="2183"/>
                  </a:lnTo>
                  <a:cubicBezTo>
                    <a:pt x="4265" y="2176"/>
                    <a:pt x="4261" y="2169"/>
                    <a:pt x="4260" y="2163"/>
                  </a:cubicBezTo>
                  <a:lnTo>
                    <a:pt x="4260" y="2163"/>
                  </a:lnTo>
                  <a:cubicBezTo>
                    <a:pt x="4259" y="2155"/>
                    <a:pt x="4260" y="2149"/>
                    <a:pt x="4261" y="2141"/>
                  </a:cubicBezTo>
                  <a:lnTo>
                    <a:pt x="4261" y="2141"/>
                  </a:lnTo>
                  <a:cubicBezTo>
                    <a:pt x="4263" y="2121"/>
                    <a:pt x="4272" y="2100"/>
                    <a:pt x="4267" y="2079"/>
                  </a:cubicBezTo>
                  <a:lnTo>
                    <a:pt x="4267" y="2079"/>
                  </a:lnTo>
                  <a:cubicBezTo>
                    <a:pt x="4265" y="2065"/>
                    <a:pt x="4257" y="2052"/>
                    <a:pt x="4250" y="2040"/>
                  </a:cubicBezTo>
                  <a:lnTo>
                    <a:pt x="4250" y="2040"/>
                  </a:lnTo>
                  <a:cubicBezTo>
                    <a:pt x="4242" y="2027"/>
                    <a:pt x="4231" y="2019"/>
                    <a:pt x="4224" y="2007"/>
                  </a:cubicBezTo>
                  <a:lnTo>
                    <a:pt x="4224" y="2007"/>
                  </a:lnTo>
                  <a:cubicBezTo>
                    <a:pt x="4220" y="2001"/>
                    <a:pt x="4216" y="1993"/>
                    <a:pt x="4213" y="1987"/>
                  </a:cubicBezTo>
                  <a:lnTo>
                    <a:pt x="4213" y="1987"/>
                  </a:lnTo>
                  <a:cubicBezTo>
                    <a:pt x="4209" y="1982"/>
                    <a:pt x="4204" y="1977"/>
                    <a:pt x="4201" y="1971"/>
                  </a:cubicBezTo>
                  <a:lnTo>
                    <a:pt x="4201" y="1971"/>
                  </a:lnTo>
                  <a:cubicBezTo>
                    <a:pt x="4194" y="1961"/>
                    <a:pt x="4192" y="1950"/>
                    <a:pt x="4188" y="1939"/>
                  </a:cubicBezTo>
                  <a:lnTo>
                    <a:pt x="4188" y="1939"/>
                  </a:lnTo>
                  <a:cubicBezTo>
                    <a:pt x="4185" y="1929"/>
                    <a:pt x="4188" y="1915"/>
                    <a:pt x="4182" y="1908"/>
                  </a:cubicBezTo>
                  <a:lnTo>
                    <a:pt x="4182" y="1908"/>
                  </a:lnTo>
                  <a:cubicBezTo>
                    <a:pt x="4170" y="1893"/>
                    <a:pt x="4162" y="1890"/>
                    <a:pt x="4160" y="1869"/>
                  </a:cubicBezTo>
                  <a:lnTo>
                    <a:pt x="4160" y="1869"/>
                  </a:lnTo>
                  <a:cubicBezTo>
                    <a:pt x="4158" y="1851"/>
                    <a:pt x="4154" y="1853"/>
                    <a:pt x="4142" y="1842"/>
                  </a:cubicBezTo>
                  <a:lnTo>
                    <a:pt x="4142" y="1842"/>
                  </a:lnTo>
                  <a:cubicBezTo>
                    <a:pt x="4128" y="1828"/>
                    <a:pt x="4111" y="1801"/>
                    <a:pt x="4112" y="1781"/>
                  </a:cubicBezTo>
                  <a:lnTo>
                    <a:pt x="4101" y="1425"/>
                  </a:lnTo>
                  <a:lnTo>
                    <a:pt x="4092" y="1162"/>
                  </a:lnTo>
                  <a:lnTo>
                    <a:pt x="4092" y="1162"/>
                  </a:lnTo>
                  <a:cubicBezTo>
                    <a:pt x="4073" y="1154"/>
                    <a:pt x="4055" y="1169"/>
                    <a:pt x="4037" y="1181"/>
                  </a:cubicBezTo>
                  <a:lnTo>
                    <a:pt x="4037" y="1181"/>
                  </a:lnTo>
                  <a:cubicBezTo>
                    <a:pt x="4027" y="1186"/>
                    <a:pt x="4020" y="1186"/>
                    <a:pt x="4010" y="1188"/>
                  </a:cubicBezTo>
                  <a:lnTo>
                    <a:pt x="4010" y="1188"/>
                  </a:lnTo>
                  <a:cubicBezTo>
                    <a:pt x="3999" y="1190"/>
                    <a:pt x="3988" y="1203"/>
                    <a:pt x="3976" y="1199"/>
                  </a:cubicBezTo>
                  <a:lnTo>
                    <a:pt x="3976" y="1199"/>
                  </a:lnTo>
                  <a:cubicBezTo>
                    <a:pt x="3965" y="1196"/>
                    <a:pt x="3963" y="1185"/>
                    <a:pt x="3956" y="1176"/>
                  </a:cubicBezTo>
                  <a:lnTo>
                    <a:pt x="3956" y="1176"/>
                  </a:lnTo>
                  <a:cubicBezTo>
                    <a:pt x="3954" y="1174"/>
                    <a:pt x="3951" y="1172"/>
                    <a:pt x="3950" y="1170"/>
                  </a:cubicBezTo>
                  <a:lnTo>
                    <a:pt x="3950" y="1170"/>
                  </a:lnTo>
                  <a:cubicBezTo>
                    <a:pt x="3946" y="1166"/>
                    <a:pt x="3943" y="1163"/>
                    <a:pt x="3939" y="1159"/>
                  </a:cubicBezTo>
                  <a:lnTo>
                    <a:pt x="3939" y="1159"/>
                  </a:lnTo>
                  <a:cubicBezTo>
                    <a:pt x="3932" y="1151"/>
                    <a:pt x="3925" y="1142"/>
                    <a:pt x="3914" y="1136"/>
                  </a:cubicBezTo>
                  <a:lnTo>
                    <a:pt x="3914" y="1136"/>
                  </a:lnTo>
                  <a:cubicBezTo>
                    <a:pt x="3901" y="1128"/>
                    <a:pt x="3896" y="1131"/>
                    <a:pt x="3882" y="1131"/>
                  </a:cubicBezTo>
                  <a:lnTo>
                    <a:pt x="3882" y="1131"/>
                  </a:lnTo>
                  <a:cubicBezTo>
                    <a:pt x="3860" y="1131"/>
                    <a:pt x="3855" y="1106"/>
                    <a:pt x="3835" y="1101"/>
                  </a:cubicBezTo>
                  <a:lnTo>
                    <a:pt x="3835" y="1101"/>
                  </a:lnTo>
                  <a:cubicBezTo>
                    <a:pt x="3824" y="1099"/>
                    <a:pt x="3815" y="1105"/>
                    <a:pt x="3807" y="1103"/>
                  </a:cubicBezTo>
                  <a:lnTo>
                    <a:pt x="3807" y="1103"/>
                  </a:lnTo>
                  <a:cubicBezTo>
                    <a:pt x="3797" y="1102"/>
                    <a:pt x="3788" y="1092"/>
                    <a:pt x="3780" y="1087"/>
                  </a:cubicBezTo>
                  <a:lnTo>
                    <a:pt x="3780" y="1087"/>
                  </a:lnTo>
                  <a:cubicBezTo>
                    <a:pt x="3767" y="1079"/>
                    <a:pt x="3744" y="1070"/>
                    <a:pt x="3728" y="1067"/>
                  </a:cubicBezTo>
                  <a:lnTo>
                    <a:pt x="3728" y="1067"/>
                  </a:lnTo>
                  <a:cubicBezTo>
                    <a:pt x="3718" y="1065"/>
                    <a:pt x="3706" y="1065"/>
                    <a:pt x="3696" y="1068"/>
                  </a:cubicBezTo>
                  <a:lnTo>
                    <a:pt x="3696" y="1068"/>
                  </a:lnTo>
                  <a:cubicBezTo>
                    <a:pt x="3682" y="1072"/>
                    <a:pt x="3677" y="1083"/>
                    <a:pt x="3663" y="1087"/>
                  </a:cubicBezTo>
                  <a:lnTo>
                    <a:pt x="3663" y="1087"/>
                  </a:lnTo>
                  <a:cubicBezTo>
                    <a:pt x="3641" y="1092"/>
                    <a:pt x="3630" y="1068"/>
                    <a:pt x="3607" y="1071"/>
                  </a:cubicBezTo>
                  <a:lnTo>
                    <a:pt x="3607" y="1071"/>
                  </a:lnTo>
                  <a:cubicBezTo>
                    <a:pt x="3571" y="1073"/>
                    <a:pt x="3533" y="1083"/>
                    <a:pt x="3497" y="1090"/>
                  </a:cubicBezTo>
                  <a:lnTo>
                    <a:pt x="3497" y="1090"/>
                  </a:lnTo>
                  <a:cubicBezTo>
                    <a:pt x="3475" y="1093"/>
                    <a:pt x="3450" y="1098"/>
                    <a:pt x="3426" y="1097"/>
                  </a:cubicBezTo>
                  <a:lnTo>
                    <a:pt x="3426" y="1097"/>
                  </a:lnTo>
                  <a:cubicBezTo>
                    <a:pt x="3401" y="1095"/>
                    <a:pt x="3379" y="1098"/>
                    <a:pt x="3354" y="1101"/>
                  </a:cubicBezTo>
                  <a:lnTo>
                    <a:pt x="3354" y="1101"/>
                  </a:lnTo>
                  <a:cubicBezTo>
                    <a:pt x="3328" y="1105"/>
                    <a:pt x="3314" y="1106"/>
                    <a:pt x="3291" y="1091"/>
                  </a:cubicBezTo>
                  <a:lnTo>
                    <a:pt x="3291" y="1091"/>
                  </a:lnTo>
                  <a:cubicBezTo>
                    <a:pt x="3273" y="1078"/>
                    <a:pt x="3250" y="1080"/>
                    <a:pt x="3229" y="1085"/>
                  </a:cubicBezTo>
                  <a:lnTo>
                    <a:pt x="3229" y="1085"/>
                  </a:lnTo>
                  <a:cubicBezTo>
                    <a:pt x="3217" y="1088"/>
                    <a:pt x="3206" y="1097"/>
                    <a:pt x="3194" y="1097"/>
                  </a:cubicBezTo>
                  <a:lnTo>
                    <a:pt x="3194" y="1097"/>
                  </a:lnTo>
                  <a:cubicBezTo>
                    <a:pt x="3178" y="1097"/>
                    <a:pt x="3180" y="1081"/>
                    <a:pt x="3163" y="1082"/>
                  </a:cubicBezTo>
                  <a:lnTo>
                    <a:pt x="3163" y="1082"/>
                  </a:lnTo>
                  <a:cubicBezTo>
                    <a:pt x="3150" y="1084"/>
                    <a:pt x="3140" y="1086"/>
                    <a:pt x="3128" y="1083"/>
                  </a:cubicBezTo>
                  <a:lnTo>
                    <a:pt x="3128" y="1083"/>
                  </a:lnTo>
                  <a:cubicBezTo>
                    <a:pt x="3118" y="1081"/>
                    <a:pt x="3110" y="1075"/>
                    <a:pt x="3101" y="1077"/>
                  </a:cubicBezTo>
                  <a:lnTo>
                    <a:pt x="3101" y="1077"/>
                  </a:lnTo>
                  <a:cubicBezTo>
                    <a:pt x="3079" y="1081"/>
                    <a:pt x="3069" y="1103"/>
                    <a:pt x="3048" y="1108"/>
                  </a:cubicBezTo>
                  <a:lnTo>
                    <a:pt x="3048" y="1108"/>
                  </a:lnTo>
                  <a:cubicBezTo>
                    <a:pt x="3031" y="1112"/>
                    <a:pt x="3003" y="1113"/>
                    <a:pt x="2992" y="1098"/>
                  </a:cubicBezTo>
                  <a:lnTo>
                    <a:pt x="2992" y="1098"/>
                  </a:lnTo>
                  <a:cubicBezTo>
                    <a:pt x="2985" y="1088"/>
                    <a:pt x="2979" y="1083"/>
                    <a:pt x="2971" y="1074"/>
                  </a:cubicBezTo>
                  <a:lnTo>
                    <a:pt x="2971" y="1074"/>
                  </a:lnTo>
                  <a:cubicBezTo>
                    <a:pt x="2954" y="1057"/>
                    <a:pt x="2949" y="1040"/>
                    <a:pt x="2926" y="1062"/>
                  </a:cubicBezTo>
                  <a:lnTo>
                    <a:pt x="2926" y="1062"/>
                  </a:lnTo>
                  <a:cubicBezTo>
                    <a:pt x="2912" y="1073"/>
                    <a:pt x="2889" y="1101"/>
                    <a:pt x="2869" y="1094"/>
                  </a:cubicBezTo>
                  <a:lnTo>
                    <a:pt x="2869" y="1094"/>
                  </a:lnTo>
                  <a:cubicBezTo>
                    <a:pt x="2850" y="1088"/>
                    <a:pt x="2840" y="1053"/>
                    <a:pt x="2828" y="1038"/>
                  </a:cubicBezTo>
                  <a:lnTo>
                    <a:pt x="2828" y="1038"/>
                  </a:lnTo>
                  <a:cubicBezTo>
                    <a:pt x="2820" y="1029"/>
                    <a:pt x="2814" y="1011"/>
                    <a:pt x="2803" y="1005"/>
                  </a:cubicBezTo>
                  <a:lnTo>
                    <a:pt x="2803" y="1005"/>
                  </a:lnTo>
                  <a:cubicBezTo>
                    <a:pt x="2791" y="1000"/>
                    <a:pt x="2786" y="1008"/>
                    <a:pt x="2776" y="1012"/>
                  </a:cubicBezTo>
                  <a:lnTo>
                    <a:pt x="2776" y="1012"/>
                  </a:lnTo>
                  <a:cubicBezTo>
                    <a:pt x="2766" y="1017"/>
                    <a:pt x="2762" y="1012"/>
                    <a:pt x="2750" y="1007"/>
                  </a:cubicBezTo>
                  <a:lnTo>
                    <a:pt x="2750" y="1007"/>
                  </a:lnTo>
                  <a:cubicBezTo>
                    <a:pt x="2739" y="1002"/>
                    <a:pt x="2728" y="1009"/>
                    <a:pt x="2718" y="1005"/>
                  </a:cubicBezTo>
                  <a:lnTo>
                    <a:pt x="2718" y="1005"/>
                  </a:lnTo>
                  <a:cubicBezTo>
                    <a:pt x="2705" y="1010"/>
                    <a:pt x="2685" y="997"/>
                    <a:pt x="2676" y="987"/>
                  </a:cubicBezTo>
                  <a:lnTo>
                    <a:pt x="2676" y="987"/>
                  </a:lnTo>
                  <a:cubicBezTo>
                    <a:pt x="2671" y="982"/>
                    <a:pt x="2667" y="974"/>
                    <a:pt x="2659" y="971"/>
                  </a:cubicBezTo>
                  <a:lnTo>
                    <a:pt x="2659" y="971"/>
                  </a:lnTo>
                  <a:cubicBezTo>
                    <a:pt x="2650" y="969"/>
                    <a:pt x="2645" y="974"/>
                    <a:pt x="2636" y="974"/>
                  </a:cubicBezTo>
                  <a:lnTo>
                    <a:pt x="2636" y="974"/>
                  </a:lnTo>
                  <a:cubicBezTo>
                    <a:pt x="2619" y="962"/>
                    <a:pt x="2597" y="974"/>
                    <a:pt x="2576" y="968"/>
                  </a:cubicBezTo>
                  <a:lnTo>
                    <a:pt x="2576" y="968"/>
                  </a:lnTo>
                  <a:cubicBezTo>
                    <a:pt x="2566" y="964"/>
                    <a:pt x="2557" y="966"/>
                    <a:pt x="2546" y="964"/>
                  </a:cubicBezTo>
                  <a:lnTo>
                    <a:pt x="2546" y="964"/>
                  </a:lnTo>
                  <a:cubicBezTo>
                    <a:pt x="2533" y="961"/>
                    <a:pt x="2522" y="959"/>
                    <a:pt x="2509" y="957"/>
                  </a:cubicBezTo>
                  <a:lnTo>
                    <a:pt x="2509" y="957"/>
                  </a:lnTo>
                  <a:cubicBezTo>
                    <a:pt x="2497" y="956"/>
                    <a:pt x="2490" y="952"/>
                    <a:pt x="2484" y="940"/>
                  </a:cubicBezTo>
                  <a:lnTo>
                    <a:pt x="2484" y="940"/>
                  </a:lnTo>
                  <a:cubicBezTo>
                    <a:pt x="2473" y="919"/>
                    <a:pt x="2465" y="888"/>
                    <a:pt x="2443" y="874"/>
                  </a:cubicBezTo>
                  <a:lnTo>
                    <a:pt x="2443" y="874"/>
                  </a:lnTo>
                  <a:cubicBezTo>
                    <a:pt x="2418" y="857"/>
                    <a:pt x="2396" y="873"/>
                    <a:pt x="2370" y="871"/>
                  </a:cubicBezTo>
                  <a:lnTo>
                    <a:pt x="2370" y="871"/>
                  </a:lnTo>
                  <a:cubicBezTo>
                    <a:pt x="2348" y="869"/>
                    <a:pt x="2339" y="847"/>
                    <a:pt x="2316" y="851"/>
                  </a:cubicBezTo>
                  <a:lnTo>
                    <a:pt x="2316" y="851"/>
                  </a:lnTo>
                  <a:cubicBezTo>
                    <a:pt x="2303" y="853"/>
                    <a:pt x="2297" y="859"/>
                    <a:pt x="2285" y="853"/>
                  </a:cubicBezTo>
                  <a:lnTo>
                    <a:pt x="2285" y="853"/>
                  </a:lnTo>
                  <a:cubicBezTo>
                    <a:pt x="2271" y="846"/>
                    <a:pt x="2276" y="836"/>
                    <a:pt x="2267" y="827"/>
                  </a:cubicBezTo>
                  <a:lnTo>
                    <a:pt x="2267" y="827"/>
                  </a:lnTo>
                  <a:cubicBezTo>
                    <a:pt x="2259" y="819"/>
                    <a:pt x="2253" y="821"/>
                    <a:pt x="2248" y="808"/>
                  </a:cubicBezTo>
                  <a:lnTo>
                    <a:pt x="2248" y="808"/>
                  </a:lnTo>
                  <a:cubicBezTo>
                    <a:pt x="2240" y="790"/>
                    <a:pt x="2221" y="778"/>
                    <a:pt x="2203" y="778"/>
                  </a:cubicBezTo>
                  <a:lnTo>
                    <a:pt x="2203" y="778"/>
                  </a:lnTo>
                  <a:cubicBezTo>
                    <a:pt x="2200" y="778"/>
                    <a:pt x="2197" y="778"/>
                    <a:pt x="2195" y="777"/>
                  </a:cubicBezTo>
                  <a:lnTo>
                    <a:pt x="2195" y="777"/>
                  </a:lnTo>
                  <a:cubicBezTo>
                    <a:pt x="2192" y="775"/>
                    <a:pt x="2194" y="771"/>
                    <a:pt x="2192" y="769"/>
                  </a:cubicBezTo>
                  <a:lnTo>
                    <a:pt x="2215" y="34"/>
                  </a:lnTo>
                  <a:lnTo>
                    <a:pt x="2215" y="34"/>
                  </a:lnTo>
                  <a:cubicBezTo>
                    <a:pt x="2168" y="33"/>
                    <a:pt x="1478" y="7"/>
                    <a:pt x="1301" y="0"/>
                  </a:cubicBezTo>
                  <a:lnTo>
                    <a:pt x="1202" y="1722"/>
                  </a:lnTo>
                  <a:lnTo>
                    <a:pt x="0" y="1651"/>
                  </a:lnTo>
                  <a:lnTo>
                    <a:pt x="1" y="1653"/>
                  </a:lnTo>
                  <a:lnTo>
                    <a:pt x="1" y="1653"/>
                  </a:lnTo>
                  <a:cubicBezTo>
                    <a:pt x="1" y="1656"/>
                    <a:pt x="3" y="1658"/>
                    <a:pt x="4" y="1661"/>
                  </a:cubicBezTo>
                  <a:lnTo>
                    <a:pt x="4" y="1661"/>
                  </a:lnTo>
                  <a:cubicBezTo>
                    <a:pt x="5" y="1661"/>
                    <a:pt x="4" y="1663"/>
                    <a:pt x="5" y="1663"/>
                  </a:cubicBezTo>
                  <a:lnTo>
                    <a:pt x="5" y="1663"/>
                  </a:lnTo>
                  <a:cubicBezTo>
                    <a:pt x="5" y="1665"/>
                    <a:pt x="6" y="1666"/>
                    <a:pt x="6" y="1667"/>
                  </a:cubicBezTo>
                  <a:lnTo>
                    <a:pt x="6" y="1667"/>
                  </a:lnTo>
                  <a:cubicBezTo>
                    <a:pt x="7" y="1669"/>
                    <a:pt x="8" y="1670"/>
                    <a:pt x="9" y="1671"/>
                  </a:cubicBezTo>
                  <a:lnTo>
                    <a:pt x="9" y="1671"/>
                  </a:lnTo>
                  <a:cubicBezTo>
                    <a:pt x="12" y="1673"/>
                    <a:pt x="14" y="1673"/>
                    <a:pt x="16" y="1674"/>
                  </a:cubicBezTo>
                  <a:lnTo>
                    <a:pt x="16" y="1674"/>
                  </a:lnTo>
                  <a:cubicBezTo>
                    <a:pt x="17" y="1676"/>
                    <a:pt x="19" y="1677"/>
                    <a:pt x="21" y="1679"/>
                  </a:cubicBezTo>
                  <a:lnTo>
                    <a:pt x="21" y="1679"/>
                  </a:lnTo>
                  <a:cubicBezTo>
                    <a:pt x="25" y="1681"/>
                    <a:pt x="31" y="1684"/>
                    <a:pt x="30" y="1690"/>
                  </a:cubicBezTo>
                  <a:lnTo>
                    <a:pt x="30" y="1690"/>
                  </a:lnTo>
                  <a:cubicBezTo>
                    <a:pt x="29" y="1691"/>
                    <a:pt x="29" y="1693"/>
                    <a:pt x="29" y="1693"/>
                  </a:cubicBezTo>
                  <a:lnTo>
                    <a:pt x="48" y="1695"/>
                  </a:lnTo>
                  <a:lnTo>
                    <a:pt x="48" y="1695"/>
                  </a:lnTo>
                  <a:cubicBezTo>
                    <a:pt x="51" y="1703"/>
                    <a:pt x="53" y="1710"/>
                    <a:pt x="57" y="1717"/>
                  </a:cubicBezTo>
                  <a:lnTo>
                    <a:pt x="57" y="1717"/>
                  </a:lnTo>
                  <a:cubicBezTo>
                    <a:pt x="66" y="1732"/>
                    <a:pt x="76" y="1740"/>
                    <a:pt x="90" y="1749"/>
                  </a:cubicBezTo>
                  <a:lnTo>
                    <a:pt x="90" y="1749"/>
                  </a:lnTo>
                  <a:cubicBezTo>
                    <a:pt x="107" y="1760"/>
                    <a:pt x="101" y="1772"/>
                    <a:pt x="109" y="1789"/>
                  </a:cubicBezTo>
                  <a:lnTo>
                    <a:pt x="109" y="1789"/>
                  </a:lnTo>
                  <a:cubicBezTo>
                    <a:pt x="122" y="1816"/>
                    <a:pt x="159" y="1823"/>
                    <a:pt x="161" y="1857"/>
                  </a:cubicBezTo>
                  <a:lnTo>
                    <a:pt x="161" y="1857"/>
                  </a:lnTo>
                  <a:cubicBezTo>
                    <a:pt x="163" y="1873"/>
                    <a:pt x="168" y="1881"/>
                    <a:pt x="183" y="1888"/>
                  </a:cubicBezTo>
                  <a:lnTo>
                    <a:pt x="183" y="1888"/>
                  </a:lnTo>
                  <a:cubicBezTo>
                    <a:pt x="201" y="1896"/>
                    <a:pt x="214" y="1909"/>
                    <a:pt x="227" y="1923"/>
                  </a:cubicBezTo>
                  <a:lnTo>
                    <a:pt x="227" y="1923"/>
                  </a:lnTo>
                  <a:cubicBezTo>
                    <a:pt x="247" y="1943"/>
                    <a:pt x="261" y="1969"/>
                    <a:pt x="277" y="1992"/>
                  </a:cubicBezTo>
                  <a:lnTo>
                    <a:pt x="277" y="1992"/>
                  </a:lnTo>
                  <a:cubicBezTo>
                    <a:pt x="284" y="2004"/>
                    <a:pt x="295" y="2011"/>
                    <a:pt x="307" y="2017"/>
                  </a:cubicBezTo>
                  <a:lnTo>
                    <a:pt x="307" y="2017"/>
                  </a:lnTo>
                  <a:cubicBezTo>
                    <a:pt x="323" y="2026"/>
                    <a:pt x="331" y="2038"/>
                    <a:pt x="334" y="2055"/>
                  </a:cubicBezTo>
                  <a:lnTo>
                    <a:pt x="334" y="2055"/>
                  </a:lnTo>
                  <a:cubicBezTo>
                    <a:pt x="338" y="2071"/>
                    <a:pt x="339" y="2084"/>
                    <a:pt x="352" y="2094"/>
                  </a:cubicBezTo>
                  <a:lnTo>
                    <a:pt x="352" y="2094"/>
                  </a:lnTo>
                  <a:cubicBezTo>
                    <a:pt x="363" y="2103"/>
                    <a:pt x="382" y="2110"/>
                    <a:pt x="390" y="2122"/>
                  </a:cubicBezTo>
                  <a:lnTo>
                    <a:pt x="390" y="2122"/>
                  </a:lnTo>
                  <a:cubicBezTo>
                    <a:pt x="398" y="2134"/>
                    <a:pt x="401" y="2150"/>
                    <a:pt x="411" y="2162"/>
                  </a:cubicBezTo>
                  <a:lnTo>
                    <a:pt x="411" y="2162"/>
                  </a:lnTo>
                  <a:cubicBezTo>
                    <a:pt x="422" y="2177"/>
                    <a:pt x="434" y="2173"/>
                    <a:pt x="450" y="2170"/>
                  </a:cubicBezTo>
                  <a:lnTo>
                    <a:pt x="450" y="2170"/>
                  </a:lnTo>
                  <a:cubicBezTo>
                    <a:pt x="474" y="2164"/>
                    <a:pt x="474" y="2189"/>
                    <a:pt x="486" y="2201"/>
                  </a:cubicBezTo>
                  <a:lnTo>
                    <a:pt x="486" y="2201"/>
                  </a:lnTo>
                  <a:cubicBezTo>
                    <a:pt x="496" y="2211"/>
                    <a:pt x="511" y="2214"/>
                    <a:pt x="518" y="2226"/>
                  </a:cubicBezTo>
                  <a:lnTo>
                    <a:pt x="518" y="2226"/>
                  </a:lnTo>
                  <a:cubicBezTo>
                    <a:pt x="525" y="2241"/>
                    <a:pt x="519" y="2264"/>
                    <a:pt x="519" y="2279"/>
                  </a:cubicBezTo>
                  <a:lnTo>
                    <a:pt x="519" y="2279"/>
                  </a:lnTo>
                  <a:cubicBezTo>
                    <a:pt x="518" y="2296"/>
                    <a:pt x="516" y="2316"/>
                    <a:pt x="521" y="2334"/>
                  </a:cubicBezTo>
                  <a:lnTo>
                    <a:pt x="521" y="2334"/>
                  </a:lnTo>
                  <a:cubicBezTo>
                    <a:pt x="532" y="2367"/>
                    <a:pt x="559" y="2395"/>
                    <a:pt x="570" y="2430"/>
                  </a:cubicBezTo>
                  <a:lnTo>
                    <a:pt x="570" y="2430"/>
                  </a:lnTo>
                  <a:cubicBezTo>
                    <a:pt x="583" y="2470"/>
                    <a:pt x="587" y="2513"/>
                    <a:pt x="608" y="2551"/>
                  </a:cubicBezTo>
                  <a:lnTo>
                    <a:pt x="608" y="2551"/>
                  </a:lnTo>
                  <a:cubicBezTo>
                    <a:pt x="625" y="2582"/>
                    <a:pt x="648" y="2611"/>
                    <a:pt x="666" y="2641"/>
                  </a:cubicBezTo>
                  <a:lnTo>
                    <a:pt x="666" y="2641"/>
                  </a:lnTo>
                  <a:cubicBezTo>
                    <a:pt x="688" y="2675"/>
                    <a:pt x="718" y="2700"/>
                    <a:pt x="746" y="2726"/>
                  </a:cubicBezTo>
                  <a:lnTo>
                    <a:pt x="746" y="2726"/>
                  </a:lnTo>
                  <a:cubicBezTo>
                    <a:pt x="763" y="2741"/>
                    <a:pt x="779" y="2756"/>
                    <a:pt x="797" y="2766"/>
                  </a:cubicBezTo>
                  <a:lnTo>
                    <a:pt x="797" y="2766"/>
                  </a:lnTo>
                  <a:cubicBezTo>
                    <a:pt x="816" y="2776"/>
                    <a:pt x="836" y="2782"/>
                    <a:pt x="854" y="2789"/>
                  </a:cubicBezTo>
                  <a:lnTo>
                    <a:pt x="854" y="2789"/>
                  </a:lnTo>
                  <a:cubicBezTo>
                    <a:pt x="875" y="2797"/>
                    <a:pt x="894" y="2807"/>
                    <a:pt x="910" y="2822"/>
                  </a:cubicBezTo>
                  <a:lnTo>
                    <a:pt x="910" y="2822"/>
                  </a:lnTo>
                  <a:cubicBezTo>
                    <a:pt x="925" y="2835"/>
                    <a:pt x="937" y="2851"/>
                    <a:pt x="951" y="2864"/>
                  </a:cubicBezTo>
                  <a:lnTo>
                    <a:pt x="951" y="2864"/>
                  </a:lnTo>
                  <a:cubicBezTo>
                    <a:pt x="982" y="2892"/>
                    <a:pt x="1038" y="2906"/>
                    <a:pt x="1078" y="2893"/>
                  </a:cubicBezTo>
                  <a:lnTo>
                    <a:pt x="1078" y="2893"/>
                  </a:lnTo>
                  <a:cubicBezTo>
                    <a:pt x="1117" y="2880"/>
                    <a:pt x="1119" y="2829"/>
                    <a:pt x="1141" y="2799"/>
                  </a:cubicBezTo>
                  <a:lnTo>
                    <a:pt x="1141" y="2799"/>
                  </a:lnTo>
                  <a:cubicBezTo>
                    <a:pt x="1153" y="2782"/>
                    <a:pt x="1170" y="2768"/>
                    <a:pt x="1183" y="2752"/>
                  </a:cubicBezTo>
                  <a:lnTo>
                    <a:pt x="1183" y="2752"/>
                  </a:lnTo>
                  <a:cubicBezTo>
                    <a:pt x="1197" y="2736"/>
                    <a:pt x="1205" y="2718"/>
                    <a:pt x="1211" y="2699"/>
                  </a:cubicBezTo>
                  <a:lnTo>
                    <a:pt x="1211" y="2699"/>
                  </a:lnTo>
                  <a:cubicBezTo>
                    <a:pt x="1224" y="2659"/>
                    <a:pt x="1243" y="2631"/>
                    <a:pt x="1278" y="2607"/>
                  </a:cubicBezTo>
                  <a:lnTo>
                    <a:pt x="1278" y="2607"/>
                  </a:lnTo>
                  <a:cubicBezTo>
                    <a:pt x="1310" y="2586"/>
                    <a:pt x="1341" y="2576"/>
                    <a:pt x="1379" y="2572"/>
                  </a:cubicBezTo>
                  <a:lnTo>
                    <a:pt x="1379" y="2572"/>
                  </a:lnTo>
                  <a:cubicBezTo>
                    <a:pt x="1382" y="2570"/>
                    <a:pt x="1386" y="2567"/>
                    <a:pt x="1390" y="2567"/>
                  </a:cubicBezTo>
                  <a:lnTo>
                    <a:pt x="1390" y="2567"/>
                  </a:lnTo>
                  <a:cubicBezTo>
                    <a:pt x="1399" y="2570"/>
                    <a:pt x="1401" y="2585"/>
                    <a:pt x="1411" y="2588"/>
                  </a:cubicBezTo>
                  <a:lnTo>
                    <a:pt x="1411" y="2588"/>
                  </a:lnTo>
                  <a:cubicBezTo>
                    <a:pt x="1422" y="2592"/>
                    <a:pt x="1434" y="2584"/>
                    <a:pt x="1445" y="2584"/>
                  </a:cubicBezTo>
                  <a:lnTo>
                    <a:pt x="1445" y="2584"/>
                  </a:lnTo>
                  <a:cubicBezTo>
                    <a:pt x="1456" y="2585"/>
                    <a:pt x="1466" y="2590"/>
                    <a:pt x="1478" y="2588"/>
                  </a:cubicBezTo>
                  <a:lnTo>
                    <a:pt x="1478" y="2588"/>
                  </a:lnTo>
                  <a:cubicBezTo>
                    <a:pt x="1488" y="2587"/>
                    <a:pt x="1497" y="2581"/>
                    <a:pt x="1507" y="2586"/>
                  </a:cubicBezTo>
                  <a:lnTo>
                    <a:pt x="1507" y="2586"/>
                  </a:lnTo>
                  <a:cubicBezTo>
                    <a:pt x="1515" y="2591"/>
                    <a:pt x="1519" y="2600"/>
                    <a:pt x="1529" y="2603"/>
                  </a:cubicBezTo>
                  <a:lnTo>
                    <a:pt x="1529" y="2603"/>
                  </a:lnTo>
                  <a:cubicBezTo>
                    <a:pt x="1539" y="2607"/>
                    <a:pt x="1548" y="2605"/>
                    <a:pt x="1558" y="2601"/>
                  </a:cubicBezTo>
                  <a:lnTo>
                    <a:pt x="1558" y="2601"/>
                  </a:lnTo>
                  <a:cubicBezTo>
                    <a:pt x="1569" y="2598"/>
                    <a:pt x="1582" y="2591"/>
                    <a:pt x="1594" y="2595"/>
                  </a:cubicBezTo>
                  <a:lnTo>
                    <a:pt x="1594" y="2595"/>
                  </a:lnTo>
                  <a:cubicBezTo>
                    <a:pt x="1603" y="2598"/>
                    <a:pt x="1608" y="2607"/>
                    <a:pt x="1617" y="2610"/>
                  </a:cubicBezTo>
                  <a:lnTo>
                    <a:pt x="1617" y="2610"/>
                  </a:lnTo>
                  <a:cubicBezTo>
                    <a:pt x="1626" y="2613"/>
                    <a:pt x="1637" y="2610"/>
                    <a:pt x="1645" y="2613"/>
                  </a:cubicBezTo>
                  <a:lnTo>
                    <a:pt x="1645" y="2613"/>
                  </a:lnTo>
                  <a:cubicBezTo>
                    <a:pt x="1654" y="2617"/>
                    <a:pt x="1660" y="2626"/>
                    <a:pt x="1664" y="2633"/>
                  </a:cubicBezTo>
                  <a:lnTo>
                    <a:pt x="1664" y="2633"/>
                  </a:lnTo>
                  <a:cubicBezTo>
                    <a:pt x="1677" y="2652"/>
                    <a:pt x="1676" y="2680"/>
                    <a:pt x="1703" y="2683"/>
                  </a:cubicBezTo>
                  <a:lnTo>
                    <a:pt x="1703" y="2683"/>
                  </a:lnTo>
                  <a:cubicBezTo>
                    <a:pt x="1728" y="2685"/>
                    <a:pt x="1744" y="2691"/>
                    <a:pt x="1759" y="2712"/>
                  </a:cubicBezTo>
                  <a:lnTo>
                    <a:pt x="1759" y="2712"/>
                  </a:lnTo>
                  <a:cubicBezTo>
                    <a:pt x="1770" y="2728"/>
                    <a:pt x="1781" y="2746"/>
                    <a:pt x="1797" y="2757"/>
                  </a:cubicBezTo>
                  <a:lnTo>
                    <a:pt x="1797" y="2757"/>
                  </a:lnTo>
                  <a:cubicBezTo>
                    <a:pt x="1805" y="2763"/>
                    <a:pt x="1814" y="2766"/>
                    <a:pt x="1818" y="2774"/>
                  </a:cubicBezTo>
                  <a:lnTo>
                    <a:pt x="1818" y="2774"/>
                  </a:lnTo>
                  <a:cubicBezTo>
                    <a:pt x="1823" y="2783"/>
                    <a:pt x="1822" y="2793"/>
                    <a:pt x="1826" y="2802"/>
                  </a:cubicBezTo>
                  <a:lnTo>
                    <a:pt x="1826" y="2802"/>
                  </a:lnTo>
                  <a:cubicBezTo>
                    <a:pt x="1831" y="2813"/>
                    <a:pt x="1841" y="2823"/>
                    <a:pt x="1852" y="2829"/>
                  </a:cubicBezTo>
                  <a:lnTo>
                    <a:pt x="1852" y="2829"/>
                  </a:lnTo>
                  <a:cubicBezTo>
                    <a:pt x="1863" y="2835"/>
                    <a:pt x="1876" y="2834"/>
                    <a:pt x="1885" y="2843"/>
                  </a:cubicBezTo>
                  <a:lnTo>
                    <a:pt x="1885" y="2843"/>
                  </a:lnTo>
                  <a:cubicBezTo>
                    <a:pt x="1895" y="2853"/>
                    <a:pt x="1892" y="2868"/>
                    <a:pt x="1893" y="2881"/>
                  </a:cubicBezTo>
                  <a:lnTo>
                    <a:pt x="1893" y="2881"/>
                  </a:lnTo>
                  <a:cubicBezTo>
                    <a:pt x="1895" y="2897"/>
                    <a:pt x="1915" y="2893"/>
                    <a:pt x="1918" y="2911"/>
                  </a:cubicBezTo>
                  <a:lnTo>
                    <a:pt x="1918" y="2911"/>
                  </a:lnTo>
                  <a:cubicBezTo>
                    <a:pt x="1920" y="2921"/>
                    <a:pt x="1920" y="2921"/>
                    <a:pt x="1926" y="2930"/>
                  </a:cubicBezTo>
                  <a:lnTo>
                    <a:pt x="1926" y="2930"/>
                  </a:lnTo>
                  <a:cubicBezTo>
                    <a:pt x="1930" y="2935"/>
                    <a:pt x="1932" y="2943"/>
                    <a:pt x="1933" y="2949"/>
                  </a:cubicBezTo>
                  <a:lnTo>
                    <a:pt x="1933" y="2949"/>
                  </a:lnTo>
                  <a:cubicBezTo>
                    <a:pt x="1935" y="2965"/>
                    <a:pt x="1937" y="2978"/>
                    <a:pt x="1943" y="2994"/>
                  </a:cubicBezTo>
                  <a:lnTo>
                    <a:pt x="1943" y="2994"/>
                  </a:lnTo>
                  <a:cubicBezTo>
                    <a:pt x="1950" y="3015"/>
                    <a:pt x="1971" y="3029"/>
                    <a:pt x="1984" y="3048"/>
                  </a:cubicBezTo>
                  <a:lnTo>
                    <a:pt x="1984" y="3048"/>
                  </a:lnTo>
                  <a:cubicBezTo>
                    <a:pt x="1994" y="3062"/>
                    <a:pt x="1997" y="3076"/>
                    <a:pt x="2000" y="3092"/>
                  </a:cubicBezTo>
                  <a:lnTo>
                    <a:pt x="2000" y="3092"/>
                  </a:lnTo>
                  <a:cubicBezTo>
                    <a:pt x="2004" y="3109"/>
                    <a:pt x="2012" y="3125"/>
                    <a:pt x="2017" y="3141"/>
                  </a:cubicBezTo>
                  <a:lnTo>
                    <a:pt x="2017" y="3141"/>
                  </a:lnTo>
                  <a:cubicBezTo>
                    <a:pt x="2023" y="3159"/>
                    <a:pt x="2035" y="3167"/>
                    <a:pt x="2045" y="3183"/>
                  </a:cubicBezTo>
                  <a:lnTo>
                    <a:pt x="2045" y="3183"/>
                  </a:lnTo>
                  <a:cubicBezTo>
                    <a:pt x="2049" y="3190"/>
                    <a:pt x="2048" y="3197"/>
                    <a:pt x="2050" y="3204"/>
                  </a:cubicBezTo>
                  <a:lnTo>
                    <a:pt x="2050" y="3204"/>
                  </a:lnTo>
                  <a:cubicBezTo>
                    <a:pt x="2054" y="3215"/>
                    <a:pt x="2064" y="3220"/>
                    <a:pt x="2071" y="3228"/>
                  </a:cubicBezTo>
                  <a:lnTo>
                    <a:pt x="2071" y="3228"/>
                  </a:lnTo>
                  <a:cubicBezTo>
                    <a:pt x="2084" y="3242"/>
                    <a:pt x="2103" y="3248"/>
                    <a:pt x="2114" y="3264"/>
                  </a:cubicBezTo>
                  <a:lnTo>
                    <a:pt x="2114" y="3264"/>
                  </a:lnTo>
                  <a:cubicBezTo>
                    <a:pt x="2123" y="3278"/>
                    <a:pt x="2114" y="3290"/>
                    <a:pt x="2129" y="3302"/>
                  </a:cubicBezTo>
                  <a:lnTo>
                    <a:pt x="2129" y="3302"/>
                  </a:lnTo>
                  <a:cubicBezTo>
                    <a:pt x="2135" y="3306"/>
                    <a:pt x="2141" y="3307"/>
                    <a:pt x="2145" y="3314"/>
                  </a:cubicBezTo>
                  <a:lnTo>
                    <a:pt x="2145" y="3314"/>
                  </a:lnTo>
                  <a:cubicBezTo>
                    <a:pt x="2149" y="3320"/>
                    <a:pt x="2150" y="3327"/>
                    <a:pt x="2152" y="3334"/>
                  </a:cubicBezTo>
                  <a:lnTo>
                    <a:pt x="2152" y="3334"/>
                  </a:lnTo>
                  <a:cubicBezTo>
                    <a:pt x="2158" y="3348"/>
                    <a:pt x="2172" y="3356"/>
                    <a:pt x="2179" y="3369"/>
                  </a:cubicBezTo>
                  <a:lnTo>
                    <a:pt x="2179" y="3369"/>
                  </a:lnTo>
                  <a:cubicBezTo>
                    <a:pt x="2185" y="3382"/>
                    <a:pt x="2191" y="3398"/>
                    <a:pt x="2195" y="3411"/>
                  </a:cubicBezTo>
                  <a:lnTo>
                    <a:pt x="2195" y="3411"/>
                  </a:lnTo>
                  <a:cubicBezTo>
                    <a:pt x="2200" y="3429"/>
                    <a:pt x="2207" y="3433"/>
                    <a:pt x="2222" y="3443"/>
                  </a:cubicBezTo>
                  <a:lnTo>
                    <a:pt x="2222" y="3443"/>
                  </a:lnTo>
                  <a:cubicBezTo>
                    <a:pt x="2237" y="3453"/>
                    <a:pt x="2249" y="3458"/>
                    <a:pt x="2260" y="3472"/>
                  </a:cubicBezTo>
                  <a:lnTo>
                    <a:pt x="2260" y="3472"/>
                  </a:lnTo>
                  <a:cubicBezTo>
                    <a:pt x="2270" y="3484"/>
                    <a:pt x="2277" y="3498"/>
                    <a:pt x="2284" y="3512"/>
                  </a:cubicBezTo>
                  <a:lnTo>
                    <a:pt x="2284" y="3512"/>
                  </a:lnTo>
                  <a:cubicBezTo>
                    <a:pt x="2292" y="3524"/>
                    <a:pt x="2302" y="3536"/>
                    <a:pt x="2306" y="3551"/>
                  </a:cubicBezTo>
                  <a:lnTo>
                    <a:pt x="2306" y="3551"/>
                  </a:lnTo>
                  <a:cubicBezTo>
                    <a:pt x="2311" y="3566"/>
                    <a:pt x="2310" y="3582"/>
                    <a:pt x="2311" y="3597"/>
                  </a:cubicBezTo>
                  <a:lnTo>
                    <a:pt x="2311" y="3597"/>
                  </a:lnTo>
                  <a:cubicBezTo>
                    <a:pt x="2312" y="3608"/>
                    <a:pt x="2309" y="3620"/>
                    <a:pt x="2311" y="3632"/>
                  </a:cubicBezTo>
                  <a:lnTo>
                    <a:pt x="2311" y="3632"/>
                  </a:lnTo>
                  <a:cubicBezTo>
                    <a:pt x="2312" y="3638"/>
                    <a:pt x="2316" y="3645"/>
                    <a:pt x="2316" y="3652"/>
                  </a:cubicBezTo>
                  <a:lnTo>
                    <a:pt x="2316" y="3652"/>
                  </a:lnTo>
                  <a:cubicBezTo>
                    <a:pt x="2315" y="3673"/>
                    <a:pt x="2298" y="3679"/>
                    <a:pt x="2317" y="3696"/>
                  </a:cubicBezTo>
                  <a:lnTo>
                    <a:pt x="2317" y="3696"/>
                  </a:lnTo>
                  <a:cubicBezTo>
                    <a:pt x="2327" y="3705"/>
                    <a:pt x="2321" y="3715"/>
                    <a:pt x="2328" y="3726"/>
                  </a:cubicBezTo>
                  <a:lnTo>
                    <a:pt x="2328" y="3726"/>
                  </a:lnTo>
                  <a:cubicBezTo>
                    <a:pt x="2335" y="3735"/>
                    <a:pt x="2346" y="3741"/>
                    <a:pt x="2353" y="3750"/>
                  </a:cubicBezTo>
                  <a:lnTo>
                    <a:pt x="2353" y="3750"/>
                  </a:lnTo>
                  <a:cubicBezTo>
                    <a:pt x="2360" y="3760"/>
                    <a:pt x="2358" y="3772"/>
                    <a:pt x="2360" y="3783"/>
                  </a:cubicBezTo>
                  <a:lnTo>
                    <a:pt x="2360" y="3783"/>
                  </a:lnTo>
                  <a:cubicBezTo>
                    <a:pt x="2362" y="3796"/>
                    <a:pt x="2372" y="3798"/>
                    <a:pt x="2383" y="3806"/>
                  </a:cubicBezTo>
                  <a:lnTo>
                    <a:pt x="2383" y="3806"/>
                  </a:lnTo>
                  <a:cubicBezTo>
                    <a:pt x="2406" y="3821"/>
                    <a:pt x="2412" y="3847"/>
                    <a:pt x="2410" y="3874"/>
                  </a:cubicBezTo>
                  <a:lnTo>
                    <a:pt x="2410" y="3874"/>
                  </a:lnTo>
                  <a:cubicBezTo>
                    <a:pt x="2409" y="3885"/>
                    <a:pt x="2404" y="3894"/>
                    <a:pt x="2403" y="3904"/>
                  </a:cubicBezTo>
                  <a:lnTo>
                    <a:pt x="2403" y="3904"/>
                  </a:lnTo>
                  <a:cubicBezTo>
                    <a:pt x="2402" y="3917"/>
                    <a:pt x="2408" y="3927"/>
                    <a:pt x="2415" y="3938"/>
                  </a:cubicBezTo>
                  <a:lnTo>
                    <a:pt x="2415" y="3938"/>
                  </a:lnTo>
                  <a:cubicBezTo>
                    <a:pt x="2416" y="3936"/>
                    <a:pt x="2419" y="3935"/>
                    <a:pt x="2420" y="3933"/>
                  </a:cubicBezTo>
                  <a:lnTo>
                    <a:pt x="2420" y="3933"/>
                  </a:lnTo>
                  <a:cubicBezTo>
                    <a:pt x="2429" y="3937"/>
                    <a:pt x="2439" y="3939"/>
                    <a:pt x="2447" y="3944"/>
                  </a:cubicBezTo>
                  <a:lnTo>
                    <a:pt x="2447" y="3944"/>
                  </a:lnTo>
                  <a:cubicBezTo>
                    <a:pt x="2455" y="3949"/>
                    <a:pt x="2462" y="3957"/>
                    <a:pt x="2470" y="3963"/>
                  </a:cubicBezTo>
                  <a:lnTo>
                    <a:pt x="2470" y="3963"/>
                  </a:lnTo>
                  <a:cubicBezTo>
                    <a:pt x="2478" y="3969"/>
                    <a:pt x="2488" y="3973"/>
                    <a:pt x="2497" y="3978"/>
                  </a:cubicBezTo>
                  <a:lnTo>
                    <a:pt x="2497" y="3978"/>
                  </a:lnTo>
                  <a:cubicBezTo>
                    <a:pt x="2504" y="3983"/>
                    <a:pt x="2509" y="3990"/>
                    <a:pt x="2516" y="3994"/>
                  </a:cubicBezTo>
                  <a:lnTo>
                    <a:pt x="2516" y="3994"/>
                  </a:lnTo>
                  <a:cubicBezTo>
                    <a:pt x="2535" y="4007"/>
                    <a:pt x="2563" y="4014"/>
                    <a:pt x="2577" y="4031"/>
                  </a:cubicBezTo>
                  <a:lnTo>
                    <a:pt x="2577" y="4031"/>
                  </a:lnTo>
                  <a:cubicBezTo>
                    <a:pt x="2584" y="4040"/>
                    <a:pt x="2587" y="4045"/>
                    <a:pt x="2599" y="4041"/>
                  </a:cubicBezTo>
                  <a:lnTo>
                    <a:pt x="2599" y="4041"/>
                  </a:lnTo>
                  <a:cubicBezTo>
                    <a:pt x="2606" y="4040"/>
                    <a:pt x="2616" y="4035"/>
                    <a:pt x="2623" y="4031"/>
                  </a:cubicBezTo>
                  <a:lnTo>
                    <a:pt x="2623" y="4031"/>
                  </a:lnTo>
                  <a:cubicBezTo>
                    <a:pt x="2633" y="4027"/>
                    <a:pt x="2636" y="4021"/>
                    <a:pt x="2648" y="4020"/>
                  </a:cubicBezTo>
                  <a:lnTo>
                    <a:pt x="2648" y="4020"/>
                  </a:lnTo>
                  <a:cubicBezTo>
                    <a:pt x="2660" y="4018"/>
                    <a:pt x="2670" y="4017"/>
                    <a:pt x="2681" y="4019"/>
                  </a:cubicBezTo>
                  <a:lnTo>
                    <a:pt x="2681" y="4019"/>
                  </a:lnTo>
                  <a:cubicBezTo>
                    <a:pt x="2690" y="4021"/>
                    <a:pt x="2698" y="4023"/>
                    <a:pt x="2705" y="4030"/>
                  </a:cubicBezTo>
                  <a:lnTo>
                    <a:pt x="2705" y="4030"/>
                  </a:lnTo>
                  <a:cubicBezTo>
                    <a:pt x="2710" y="4036"/>
                    <a:pt x="2713" y="4041"/>
                    <a:pt x="2721" y="4045"/>
                  </a:cubicBezTo>
                  <a:lnTo>
                    <a:pt x="2721" y="4045"/>
                  </a:lnTo>
                  <a:cubicBezTo>
                    <a:pt x="2730" y="4049"/>
                    <a:pt x="2734" y="4049"/>
                    <a:pt x="2738" y="4058"/>
                  </a:cubicBezTo>
                  <a:lnTo>
                    <a:pt x="2738" y="4058"/>
                  </a:lnTo>
                  <a:cubicBezTo>
                    <a:pt x="2742" y="4066"/>
                    <a:pt x="2744" y="4073"/>
                    <a:pt x="2750" y="4079"/>
                  </a:cubicBezTo>
                  <a:lnTo>
                    <a:pt x="2750" y="4079"/>
                  </a:lnTo>
                  <a:cubicBezTo>
                    <a:pt x="2760" y="4087"/>
                    <a:pt x="2785" y="4090"/>
                    <a:pt x="2797" y="4091"/>
                  </a:cubicBezTo>
                  <a:lnTo>
                    <a:pt x="2797" y="4091"/>
                  </a:lnTo>
                  <a:cubicBezTo>
                    <a:pt x="2805" y="4092"/>
                    <a:pt x="2813" y="4090"/>
                    <a:pt x="2821" y="4092"/>
                  </a:cubicBezTo>
                  <a:lnTo>
                    <a:pt x="2821" y="4092"/>
                  </a:lnTo>
                  <a:cubicBezTo>
                    <a:pt x="2828" y="4094"/>
                    <a:pt x="2833" y="4100"/>
                    <a:pt x="2840" y="4102"/>
                  </a:cubicBezTo>
                  <a:lnTo>
                    <a:pt x="2840" y="4102"/>
                  </a:lnTo>
                  <a:cubicBezTo>
                    <a:pt x="2867" y="4114"/>
                    <a:pt x="2897" y="4089"/>
                    <a:pt x="2918" y="4114"/>
                  </a:cubicBezTo>
                  <a:lnTo>
                    <a:pt x="2918" y="4114"/>
                  </a:lnTo>
                  <a:cubicBezTo>
                    <a:pt x="2933" y="4131"/>
                    <a:pt x="2948" y="4131"/>
                    <a:pt x="2969" y="4136"/>
                  </a:cubicBezTo>
                  <a:lnTo>
                    <a:pt x="2969" y="4136"/>
                  </a:lnTo>
                  <a:cubicBezTo>
                    <a:pt x="2977" y="4138"/>
                    <a:pt x="2984" y="4141"/>
                    <a:pt x="2989" y="4147"/>
                  </a:cubicBezTo>
                  <a:lnTo>
                    <a:pt x="2989" y="4147"/>
                  </a:lnTo>
                  <a:cubicBezTo>
                    <a:pt x="2995" y="4152"/>
                    <a:pt x="3002" y="4160"/>
                    <a:pt x="3009" y="4162"/>
                  </a:cubicBezTo>
                  <a:lnTo>
                    <a:pt x="3009" y="4162"/>
                  </a:lnTo>
                  <a:cubicBezTo>
                    <a:pt x="3017" y="4163"/>
                    <a:pt x="3022" y="4158"/>
                    <a:pt x="3029" y="4157"/>
                  </a:cubicBezTo>
                  <a:lnTo>
                    <a:pt x="3029" y="4157"/>
                  </a:lnTo>
                  <a:cubicBezTo>
                    <a:pt x="3036" y="4157"/>
                    <a:pt x="3043" y="4162"/>
                    <a:pt x="3049" y="4160"/>
                  </a:cubicBezTo>
                  <a:lnTo>
                    <a:pt x="3049" y="4160"/>
                  </a:lnTo>
                  <a:cubicBezTo>
                    <a:pt x="3056" y="4158"/>
                    <a:pt x="3066" y="4138"/>
                    <a:pt x="3067" y="4132"/>
                  </a:cubicBezTo>
                  <a:lnTo>
                    <a:pt x="3067" y="4132"/>
                  </a:lnTo>
                  <a:cubicBezTo>
                    <a:pt x="3069" y="4122"/>
                    <a:pt x="3062" y="4110"/>
                    <a:pt x="3059" y="4101"/>
                  </a:cubicBezTo>
                  <a:lnTo>
                    <a:pt x="3059" y="4101"/>
                  </a:lnTo>
                  <a:cubicBezTo>
                    <a:pt x="3051" y="4084"/>
                    <a:pt x="3042" y="4062"/>
                    <a:pt x="3032" y="4047"/>
                  </a:cubicBezTo>
                  <a:lnTo>
                    <a:pt x="3032" y="4047"/>
                  </a:lnTo>
                  <a:cubicBezTo>
                    <a:pt x="3022" y="4030"/>
                    <a:pt x="3008" y="4023"/>
                    <a:pt x="2997" y="4007"/>
                  </a:cubicBezTo>
                  <a:lnTo>
                    <a:pt x="2997" y="4007"/>
                  </a:lnTo>
                  <a:cubicBezTo>
                    <a:pt x="2979" y="3984"/>
                    <a:pt x="2991" y="3975"/>
                    <a:pt x="2998" y="3950"/>
                  </a:cubicBezTo>
                  <a:lnTo>
                    <a:pt x="2998" y="3950"/>
                  </a:lnTo>
                  <a:cubicBezTo>
                    <a:pt x="3011" y="3904"/>
                    <a:pt x="3011" y="3861"/>
                    <a:pt x="2994" y="3815"/>
                  </a:cubicBezTo>
                  <a:lnTo>
                    <a:pt x="2994" y="3815"/>
                  </a:lnTo>
                  <a:cubicBezTo>
                    <a:pt x="2988" y="3797"/>
                    <a:pt x="2939" y="3701"/>
                    <a:pt x="2992" y="3715"/>
                  </a:cubicBezTo>
                  <a:lnTo>
                    <a:pt x="2992" y="3715"/>
                  </a:lnTo>
                  <a:cubicBezTo>
                    <a:pt x="3010" y="3787"/>
                    <a:pt x="3002" y="3862"/>
                    <a:pt x="3025" y="3932"/>
                  </a:cubicBezTo>
                  <a:lnTo>
                    <a:pt x="3025" y="3932"/>
                  </a:lnTo>
                  <a:cubicBezTo>
                    <a:pt x="3031" y="3952"/>
                    <a:pt x="3079" y="4081"/>
                    <a:pt x="3102" y="4063"/>
                  </a:cubicBezTo>
                  <a:lnTo>
                    <a:pt x="3102" y="4063"/>
                  </a:lnTo>
                  <a:cubicBezTo>
                    <a:pt x="3134" y="4037"/>
                    <a:pt x="3063" y="3896"/>
                    <a:pt x="3056" y="3865"/>
                  </a:cubicBezTo>
                  <a:lnTo>
                    <a:pt x="3056" y="3865"/>
                  </a:lnTo>
                  <a:cubicBezTo>
                    <a:pt x="3022" y="3715"/>
                    <a:pt x="3083" y="3585"/>
                    <a:pt x="3126" y="3448"/>
                  </a:cubicBezTo>
                  <a:lnTo>
                    <a:pt x="3126" y="3448"/>
                  </a:lnTo>
                  <a:cubicBezTo>
                    <a:pt x="3073" y="3444"/>
                    <a:pt x="3075" y="3472"/>
                    <a:pt x="3059" y="3514"/>
                  </a:cubicBezTo>
                  <a:lnTo>
                    <a:pt x="3059" y="3514"/>
                  </a:lnTo>
                  <a:cubicBezTo>
                    <a:pt x="3048" y="3541"/>
                    <a:pt x="3045" y="3574"/>
                    <a:pt x="3028" y="3597"/>
                  </a:cubicBezTo>
                  <a:lnTo>
                    <a:pt x="3028" y="3597"/>
                  </a:lnTo>
                  <a:cubicBezTo>
                    <a:pt x="3021" y="3607"/>
                    <a:pt x="2999" y="3653"/>
                    <a:pt x="2983" y="3632"/>
                  </a:cubicBezTo>
                  <a:lnTo>
                    <a:pt x="2983" y="3632"/>
                  </a:lnTo>
                  <a:cubicBezTo>
                    <a:pt x="2977" y="3624"/>
                    <a:pt x="2984" y="3613"/>
                    <a:pt x="2987" y="3605"/>
                  </a:cubicBezTo>
                  <a:lnTo>
                    <a:pt x="2987" y="3605"/>
                  </a:lnTo>
                  <a:cubicBezTo>
                    <a:pt x="2993" y="3592"/>
                    <a:pt x="2997" y="3578"/>
                    <a:pt x="3000" y="3564"/>
                  </a:cubicBezTo>
                  <a:lnTo>
                    <a:pt x="3000" y="3564"/>
                  </a:lnTo>
                  <a:cubicBezTo>
                    <a:pt x="3009" y="3526"/>
                    <a:pt x="3043" y="3492"/>
                    <a:pt x="3030" y="3452"/>
                  </a:cubicBezTo>
                  <a:lnTo>
                    <a:pt x="3030" y="3452"/>
                  </a:lnTo>
                  <a:cubicBezTo>
                    <a:pt x="3025" y="3438"/>
                    <a:pt x="3019" y="3422"/>
                    <a:pt x="3006" y="3414"/>
                  </a:cubicBezTo>
                  <a:lnTo>
                    <a:pt x="3006" y="3414"/>
                  </a:lnTo>
                  <a:cubicBezTo>
                    <a:pt x="2993" y="3406"/>
                    <a:pt x="2984" y="3405"/>
                    <a:pt x="2987" y="3387"/>
                  </a:cubicBezTo>
                  <a:lnTo>
                    <a:pt x="2987" y="3387"/>
                  </a:lnTo>
                  <a:cubicBezTo>
                    <a:pt x="2994" y="3353"/>
                    <a:pt x="3020" y="3337"/>
                    <a:pt x="3038" y="3310"/>
                  </a:cubicBezTo>
                  <a:lnTo>
                    <a:pt x="3038" y="3310"/>
                  </a:lnTo>
                  <a:cubicBezTo>
                    <a:pt x="3047" y="3296"/>
                    <a:pt x="3052" y="3280"/>
                    <a:pt x="3066" y="3271"/>
                  </a:cubicBezTo>
                  <a:lnTo>
                    <a:pt x="3066" y="3271"/>
                  </a:lnTo>
                  <a:cubicBezTo>
                    <a:pt x="3082" y="3262"/>
                    <a:pt x="3095" y="3267"/>
                    <a:pt x="3090" y="3286"/>
                  </a:cubicBezTo>
                  <a:lnTo>
                    <a:pt x="3090" y="3286"/>
                  </a:lnTo>
                  <a:cubicBezTo>
                    <a:pt x="3103" y="3289"/>
                    <a:pt x="3115" y="3286"/>
                    <a:pt x="3124" y="3275"/>
                  </a:cubicBezTo>
                  <a:lnTo>
                    <a:pt x="3124" y="3275"/>
                  </a:lnTo>
                  <a:cubicBezTo>
                    <a:pt x="3130" y="3269"/>
                    <a:pt x="3134" y="3262"/>
                    <a:pt x="3139" y="3256"/>
                  </a:cubicBezTo>
                  <a:lnTo>
                    <a:pt x="3139" y="3256"/>
                  </a:lnTo>
                  <a:cubicBezTo>
                    <a:pt x="3145" y="3250"/>
                    <a:pt x="3154" y="3246"/>
                    <a:pt x="3160" y="3240"/>
                  </a:cubicBezTo>
                  <a:lnTo>
                    <a:pt x="3160" y="3240"/>
                  </a:lnTo>
                  <a:cubicBezTo>
                    <a:pt x="3145" y="3257"/>
                    <a:pt x="3166" y="3266"/>
                    <a:pt x="3160" y="3284"/>
                  </a:cubicBezTo>
                  <a:lnTo>
                    <a:pt x="3160" y="3284"/>
                  </a:lnTo>
                  <a:cubicBezTo>
                    <a:pt x="3156" y="3301"/>
                    <a:pt x="3138" y="3318"/>
                    <a:pt x="3122" y="3325"/>
                  </a:cubicBezTo>
                  <a:lnTo>
                    <a:pt x="3122" y="3325"/>
                  </a:lnTo>
                  <a:cubicBezTo>
                    <a:pt x="3112" y="3330"/>
                    <a:pt x="3104" y="3328"/>
                    <a:pt x="3093" y="3326"/>
                  </a:cubicBezTo>
                  <a:lnTo>
                    <a:pt x="3093" y="3326"/>
                  </a:lnTo>
                  <a:cubicBezTo>
                    <a:pt x="3082" y="3324"/>
                    <a:pt x="3073" y="3327"/>
                    <a:pt x="3062" y="3330"/>
                  </a:cubicBezTo>
                  <a:lnTo>
                    <a:pt x="3062" y="3330"/>
                  </a:lnTo>
                  <a:cubicBezTo>
                    <a:pt x="3062" y="3342"/>
                    <a:pt x="3064" y="3355"/>
                    <a:pt x="3063" y="3367"/>
                  </a:cubicBezTo>
                  <a:lnTo>
                    <a:pt x="3063" y="3367"/>
                  </a:lnTo>
                  <a:cubicBezTo>
                    <a:pt x="3063" y="3378"/>
                    <a:pt x="3071" y="3395"/>
                    <a:pt x="3080" y="3379"/>
                  </a:cubicBezTo>
                  <a:lnTo>
                    <a:pt x="3080" y="3379"/>
                  </a:lnTo>
                  <a:cubicBezTo>
                    <a:pt x="3086" y="3369"/>
                    <a:pt x="3086" y="3359"/>
                    <a:pt x="3100" y="3354"/>
                  </a:cubicBezTo>
                  <a:lnTo>
                    <a:pt x="3100" y="3354"/>
                  </a:lnTo>
                  <a:cubicBezTo>
                    <a:pt x="3130" y="3344"/>
                    <a:pt x="3094" y="3413"/>
                    <a:pt x="3098" y="3413"/>
                  </a:cubicBezTo>
                  <a:lnTo>
                    <a:pt x="3098" y="3413"/>
                  </a:lnTo>
                  <a:cubicBezTo>
                    <a:pt x="3146" y="3422"/>
                    <a:pt x="3179" y="3355"/>
                    <a:pt x="3216" y="3333"/>
                  </a:cubicBezTo>
                  <a:lnTo>
                    <a:pt x="3216" y="3333"/>
                  </a:lnTo>
                  <a:cubicBezTo>
                    <a:pt x="3244" y="3317"/>
                    <a:pt x="3336" y="3271"/>
                    <a:pt x="3326" y="3233"/>
                  </a:cubicBezTo>
                  <a:lnTo>
                    <a:pt x="3326" y="3233"/>
                  </a:lnTo>
                  <a:cubicBezTo>
                    <a:pt x="3311" y="3227"/>
                    <a:pt x="3302" y="3234"/>
                    <a:pt x="3299" y="3246"/>
                  </a:cubicBezTo>
                  <a:lnTo>
                    <a:pt x="3299" y="3246"/>
                  </a:lnTo>
                  <a:cubicBezTo>
                    <a:pt x="3289" y="3237"/>
                    <a:pt x="3256" y="3231"/>
                    <a:pt x="3257" y="3210"/>
                  </a:cubicBezTo>
                  <a:lnTo>
                    <a:pt x="3257" y="3210"/>
                  </a:lnTo>
                  <a:cubicBezTo>
                    <a:pt x="3257" y="3185"/>
                    <a:pt x="3295" y="3176"/>
                    <a:pt x="3310" y="3161"/>
                  </a:cubicBezTo>
                  <a:lnTo>
                    <a:pt x="3310" y="3161"/>
                  </a:lnTo>
                  <a:cubicBezTo>
                    <a:pt x="3334" y="3134"/>
                    <a:pt x="3299" y="3145"/>
                    <a:pt x="3298" y="3111"/>
                  </a:cubicBezTo>
                  <a:lnTo>
                    <a:pt x="3298" y="3111"/>
                  </a:lnTo>
                  <a:cubicBezTo>
                    <a:pt x="3297" y="3085"/>
                    <a:pt x="3325" y="3065"/>
                    <a:pt x="3335" y="3097"/>
                  </a:cubicBezTo>
                  <a:lnTo>
                    <a:pt x="3335" y="3097"/>
                  </a:lnTo>
                  <a:cubicBezTo>
                    <a:pt x="3368" y="3099"/>
                    <a:pt x="3363" y="3052"/>
                    <a:pt x="3394" y="3058"/>
                  </a:cubicBezTo>
                  <a:lnTo>
                    <a:pt x="3394" y="3058"/>
                  </a:lnTo>
                  <a:cubicBezTo>
                    <a:pt x="3395" y="3088"/>
                    <a:pt x="3387" y="3119"/>
                    <a:pt x="3426" y="3100"/>
                  </a:cubicBezTo>
                  <a:lnTo>
                    <a:pt x="3426" y="3100"/>
                  </a:lnTo>
                  <a:cubicBezTo>
                    <a:pt x="3448" y="3090"/>
                    <a:pt x="3482" y="3047"/>
                    <a:pt x="3509" y="3066"/>
                  </a:cubicBezTo>
                  <a:lnTo>
                    <a:pt x="3509" y="3066"/>
                  </a:lnTo>
                  <a:cubicBezTo>
                    <a:pt x="3499" y="3082"/>
                    <a:pt x="3487" y="3099"/>
                    <a:pt x="3471" y="3109"/>
                  </a:cubicBezTo>
                  <a:lnTo>
                    <a:pt x="3471" y="3109"/>
                  </a:lnTo>
                  <a:cubicBezTo>
                    <a:pt x="3454" y="3120"/>
                    <a:pt x="3416" y="3123"/>
                    <a:pt x="3405" y="3142"/>
                  </a:cubicBezTo>
                  <a:lnTo>
                    <a:pt x="3405" y="3142"/>
                  </a:lnTo>
                  <a:cubicBezTo>
                    <a:pt x="3378" y="3186"/>
                    <a:pt x="3467" y="3136"/>
                    <a:pt x="3480" y="3133"/>
                  </a:cubicBezTo>
                  <a:lnTo>
                    <a:pt x="3480" y="3133"/>
                  </a:lnTo>
                  <a:cubicBezTo>
                    <a:pt x="3500" y="3127"/>
                    <a:pt x="3525" y="3136"/>
                    <a:pt x="3543" y="3126"/>
                  </a:cubicBezTo>
                  <a:lnTo>
                    <a:pt x="3543" y="3126"/>
                  </a:lnTo>
                  <a:cubicBezTo>
                    <a:pt x="3558" y="3117"/>
                    <a:pt x="3565" y="3099"/>
                    <a:pt x="3576" y="3087"/>
                  </a:cubicBezTo>
                  <a:lnTo>
                    <a:pt x="3576" y="3087"/>
                  </a:lnTo>
                  <a:cubicBezTo>
                    <a:pt x="3598" y="3065"/>
                    <a:pt x="3633" y="3042"/>
                    <a:pt x="3660" y="3026"/>
                  </a:cubicBezTo>
                  <a:lnTo>
                    <a:pt x="3660" y="3026"/>
                  </a:lnTo>
                  <a:cubicBezTo>
                    <a:pt x="3693" y="3006"/>
                    <a:pt x="3737" y="3000"/>
                    <a:pt x="3743" y="2954"/>
                  </a:cubicBezTo>
                  <a:lnTo>
                    <a:pt x="3743" y="2954"/>
                  </a:lnTo>
                  <a:cubicBezTo>
                    <a:pt x="3735" y="2955"/>
                    <a:pt x="3726" y="2952"/>
                    <a:pt x="3718" y="2953"/>
                  </a:cubicBezTo>
                  <a:lnTo>
                    <a:pt x="3718" y="2953"/>
                  </a:lnTo>
                  <a:cubicBezTo>
                    <a:pt x="3716" y="2924"/>
                    <a:pt x="3764" y="2865"/>
                    <a:pt x="3795" y="2872"/>
                  </a:cubicBezTo>
                  <a:lnTo>
                    <a:pt x="3795" y="2872"/>
                  </a:lnTo>
                  <a:cubicBezTo>
                    <a:pt x="3790" y="2888"/>
                    <a:pt x="3764" y="2925"/>
                    <a:pt x="3796" y="2920"/>
                  </a:cubicBezTo>
                  <a:lnTo>
                    <a:pt x="3796" y="2920"/>
                  </a:lnTo>
                  <a:cubicBezTo>
                    <a:pt x="3808" y="2918"/>
                    <a:pt x="3824" y="2890"/>
                    <a:pt x="3832" y="2882"/>
                  </a:cubicBezTo>
                  <a:lnTo>
                    <a:pt x="3832" y="2882"/>
                  </a:lnTo>
                  <a:cubicBezTo>
                    <a:pt x="3858" y="2852"/>
                    <a:pt x="3869" y="2834"/>
                    <a:pt x="3839" y="2804"/>
                  </a:cubicBezTo>
                  <a:lnTo>
                    <a:pt x="3839" y="2804"/>
                  </a:lnTo>
                  <a:cubicBezTo>
                    <a:pt x="3825" y="2789"/>
                    <a:pt x="3816" y="2787"/>
                    <a:pt x="3814" y="2764"/>
                  </a:cubicBezTo>
                  <a:lnTo>
                    <a:pt x="3814" y="2764"/>
                  </a:lnTo>
                  <a:cubicBezTo>
                    <a:pt x="3812" y="2739"/>
                    <a:pt x="3824" y="2734"/>
                    <a:pt x="3803" y="2714"/>
                  </a:cubicBezTo>
                  <a:lnTo>
                    <a:pt x="3803" y="2714"/>
                  </a:lnTo>
                  <a:cubicBezTo>
                    <a:pt x="3788" y="2699"/>
                    <a:pt x="3769" y="2703"/>
                    <a:pt x="3769" y="2675"/>
                  </a:cubicBezTo>
                  <a:lnTo>
                    <a:pt x="3769" y="2675"/>
                  </a:lnTo>
                  <a:cubicBezTo>
                    <a:pt x="3770" y="2659"/>
                    <a:pt x="3781" y="2641"/>
                    <a:pt x="3799" y="2646"/>
                  </a:cubicBezTo>
                  <a:lnTo>
                    <a:pt x="3799" y="2646"/>
                  </a:lnTo>
                  <a:cubicBezTo>
                    <a:pt x="3832" y="2655"/>
                    <a:pt x="3828" y="2742"/>
                    <a:pt x="3852" y="2668"/>
                  </a:cubicBezTo>
                  <a:lnTo>
                    <a:pt x="3852" y="2668"/>
                  </a:lnTo>
                  <a:cubicBezTo>
                    <a:pt x="3894" y="2665"/>
                    <a:pt x="3908" y="2669"/>
                    <a:pt x="3894" y="2711"/>
                  </a:cubicBezTo>
                  <a:lnTo>
                    <a:pt x="3894" y="2711"/>
                  </a:lnTo>
                  <a:cubicBezTo>
                    <a:pt x="3880" y="2753"/>
                    <a:pt x="3887" y="2754"/>
                    <a:pt x="3932" y="2757"/>
                  </a:cubicBezTo>
                  <a:lnTo>
                    <a:pt x="3932" y="2757"/>
                  </a:lnTo>
                  <a:cubicBezTo>
                    <a:pt x="3937" y="2773"/>
                    <a:pt x="3930" y="2789"/>
                    <a:pt x="3919" y="2800"/>
                  </a:cubicBezTo>
                  <a:lnTo>
                    <a:pt x="3919" y="2800"/>
                  </a:lnTo>
                  <a:cubicBezTo>
                    <a:pt x="3955" y="2803"/>
                    <a:pt x="3980" y="2765"/>
                    <a:pt x="4011" y="2753"/>
                  </a:cubicBezTo>
                  <a:lnTo>
                    <a:pt x="4011" y="2753"/>
                  </a:lnTo>
                  <a:cubicBezTo>
                    <a:pt x="4053" y="2738"/>
                    <a:pt x="4096" y="2723"/>
                    <a:pt x="4138" y="2707"/>
                  </a:cubicBezTo>
                  <a:lnTo>
                    <a:pt x="4138" y="2707"/>
                  </a:lnTo>
                  <a:cubicBezTo>
                    <a:pt x="4162" y="2699"/>
                    <a:pt x="4184" y="2693"/>
                    <a:pt x="4207" y="2688"/>
                  </a:cubicBezTo>
                  <a:lnTo>
                    <a:pt x="4207" y="2688"/>
                  </a:lnTo>
                  <a:cubicBezTo>
                    <a:pt x="4208" y="2687"/>
                    <a:pt x="4209" y="2685"/>
                    <a:pt x="4211" y="2684"/>
                  </a:cubicBezTo>
                  <a:lnTo>
                    <a:pt x="4211" y="2684"/>
                  </a:lnTo>
                  <a:cubicBezTo>
                    <a:pt x="4214" y="2679"/>
                    <a:pt x="4219" y="2674"/>
                    <a:pt x="4223" y="2669"/>
                  </a:cubicBezTo>
                  <a:lnTo>
                    <a:pt x="4223" y="2669"/>
                  </a:lnTo>
                  <a:cubicBezTo>
                    <a:pt x="4224" y="2666"/>
                    <a:pt x="4226" y="2663"/>
                    <a:pt x="4227" y="2661"/>
                  </a:cubicBezTo>
                  <a:lnTo>
                    <a:pt x="4235" y="2653"/>
                  </a:lnTo>
                  <a:lnTo>
                    <a:pt x="4235" y="2653"/>
                  </a:lnTo>
                  <a:cubicBezTo>
                    <a:pt x="4242" y="2643"/>
                    <a:pt x="4241" y="2626"/>
                    <a:pt x="4241" y="2615"/>
                  </a:cubicBezTo>
                  <a:lnTo>
                    <a:pt x="4241" y="2615"/>
                  </a:lnTo>
                  <a:cubicBezTo>
                    <a:pt x="4241" y="2608"/>
                    <a:pt x="4240" y="2602"/>
                    <a:pt x="4241" y="2597"/>
                  </a:cubicBezTo>
                  <a:lnTo>
                    <a:pt x="4241" y="2597"/>
                  </a:lnTo>
                  <a:cubicBezTo>
                    <a:pt x="4242" y="2590"/>
                    <a:pt x="4250" y="2585"/>
                    <a:pt x="4253" y="2579"/>
                  </a:cubicBezTo>
                  <a:lnTo>
                    <a:pt x="4253" y="2579"/>
                  </a:lnTo>
                  <a:cubicBezTo>
                    <a:pt x="4261" y="2568"/>
                    <a:pt x="4262" y="2551"/>
                    <a:pt x="4261" y="2539"/>
                  </a:cubicBezTo>
                  <a:lnTo>
                    <a:pt x="4261" y="2539"/>
                  </a:lnTo>
                  <a:cubicBezTo>
                    <a:pt x="4260" y="2524"/>
                    <a:pt x="4246" y="2513"/>
                    <a:pt x="4239" y="2501"/>
                  </a:cubicBezTo>
                  <a:lnTo>
                    <a:pt x="4239" y="2501"/>
                  </a:lnTo>
                  <a:cubicBezTo>
                    <a:pt x="4233" y="2488"/>
                    <a:pt x="4224" y="2477"/>
                    <a:pt x="4225" y="2462"/>
                  </a:cubicBezTo>
                  <a:lnTo>
                    <a:pt x="4225" y="2462"/>
                  </a:lnTo>
                  <a:cubicBezTo>
                    <a:pt x="4226" y="2449"/>
                    <a:pt x="4244" y="2440"/>
                    <a:pt x="4249" y="2426"/>
                  </a:cubicBezTo>
                  <a:lnTo>
                    <a:pt x="4249" y="2426"/>
                  </a:lnTo>
                  <a:cubicBezTo>
                    <a:pt x="4252" y="2413"/>
                    <a:pt x="4245" y="2399"/>
                    <a:pt x="4242" y="2387"/>
                  </a:cubicBezTo>
                  <a:lnTo>
                    <a:pt x="4242" y="2387"/>
                  </a:lnTo>
                  <a:cubicBezTo>
                    <a:pt x="4239" y="2373"/>
                    <a:pt x="4240" y="2356"/>
                    <a:pt x="4246" y="2343"/>
                  </a:cubicBezTo>
                  <a:lnTo>
                    <a:pt x="4246" y="2343"/>
                  </a:lnTo>
                  <a:cubicBezTo>
                    <a:pt x="4249" y="2336"/>
                    <a:pt x="4251" y="2329"/>
                    <a:pt x="4255" y="2321"/>
                  </a:cubicBezTo>
                  <a:lnTo>
                    <a:pt x="4255" y="2321"/>
                  </a:lnTo>
                  <a:cubicBezTo>
                    <a:pt x="4259" y="2315"/>
                    <a:pt x="4263" y="2308"/>
                    <a:pt x="4266" y="2300"/>
                  </a:cubicBezTo>
                  <a:lnTo>
                    <a:pt x="4266" y="2300"/>
                  </a:lnTo>
                  <a:cubicBezTo>
                    <a:pt x="4271" y="2286"/>
                    <a:pt x="4267" y="2273"/>
                    <a:pt x="4270" y="2259"/>
                  </a:cubicBezTo>
                  <a:lnTo>
                    <a:pt x="4270" y="2259"/>
                  </a:lnTo>
                  <a:cubicBezTo>
                    <a:pt x="4271" y="2252"/>
                    <a:pt x="4279" y="2249"/>
                    <a:pt x="4282" y="2243"/>
                  </a:cubicBezTo>
                  <a:lnTo>
                    <a:pt x="4282" y="2243"/>
                  </a:lnTo>
                  <a:cubicBezTo>
                    <a:pt x="4286" y="2237"/>
                    <a:pt x="4285" y="2229"/>
                    <a:pt x="4283" y="2222"/>
                  </a:cubicBezTo>
                  <a:lnTo>
                    <a:pt x="4283" y="2222"/>
                  </a:lnTo>
                  <a:cubicBezTo>
                    <a:pt x="4281" y="2207"/>
                    <a:pt x="4273" y="2195"/>
                    <a:pt x="4267" y="2183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9356BEAF-8273-9347-AB1B-7417CA957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6356" y="3165455"/>
              <a:ext cx="1192445" cy="1929803"/>
            </a:xfrm>
            <a:custGeom>
              <a:avLst/>
              <a:gdLst>
                <a:gd name="T0" fmla="*/ 1633 w 1824"/>
                <a:gd name="T1" fmla="*/ 1957 h 2953"/>
                <a:gd name="T2" fmla="*/ 1459 w 1824"/>
                <a:gd name="T3" fmla="*/ 1960 h 2953"/>
                <a:gd name="T4" fmla="*/ 1314 w 1824"/>
                <a:gd name="T5" fmla="*/ 1921 h 2953"/>
                <a:gd name="T6" fmla="*/ 1259 w 1824"/>
                <a:gd name="T7" fmla="*/ 1849 h 2953"/>
                <a:gd name="T8" fmla="*/ 1199 w 1824"/>
                <a:gd name="T9" fmla="*/ 1804 h 2953"/>
                <a:gd name="T10" fmla="*/ 1181 w 1824"/>
                <a:gd name="T11" fmla="*/ 1702 h 2953"/>
                <a:gd name="T12" fmla="*/ 1167 w 1824"/>
                <a:gd name="T13" fmla="*/ 1596 h 2953"/>
                <a:gd name="T14" fmla="*/ 1155 w 1824"/>
                <a:gd name="T15" fmla="*/ 1518 h 2953"/>
                <a:gd name="T16" fmla="*/ 1064 w 1824"/>
                <a:gd name="T17" fmla="*/ 1454 h 2953"/>
                <a:gd name="T18" fmla="*/ 1002 w 1824"/>
                <a:gd name="T19" fmla="*/ 1467 h 2953"/>
                <a:gd name="T20" fmla="*/ 942 w 1824"/>
                <a:gd name="T21" fmla="*/ 1412 h 2953"/>
                <a:gd name="T22" fmla="*/ 949 w 1824"/>
                <a:gd name="T23" fmla="*/ 1269 h 2953"/>
                <a:gd name="T24" fmla="*/ 1005 w 1824"/>
                <a:gd name="T25" fmla="*/ 1220 h 2953"/>
                <a:gd name="T26" fmla="*/ 1010 w 1824"/>
                <a:gd name="T27" fmla="*/ 1136 h 2953"/>
                <a:gd name="T28" fmla="*/ 1028 w 1824"/>
                <a:gd name="T29" fmla="*/ 1061 h 2953"/>
                <a:gd name="T30" fmla="*/ 890 w 1824"/>
                <a:gd name="T31" fmla="*/ 988 h 2953"/>
                <a:gd name="T32" fmla="*/ 802 w 1824"/>
                <a:gd name="T33" fmla="*/ 861 h 2953"/>
                <a:gd name="T34" fmla="*/ 757 w 1824"/>
                <a:gd name="T35" fmla="*/ 705 h 2953"/>
                <a:gd name="T36" fmla="*/ 791 w 1824"/>
                <a:gd name="T37" fmla="*/ 642 h 2953"/>
                <a:gd name="T38" fmla="*/ 787 w 1824"/>
                <a:gd name="T39" fmla="*/ 579 h 2953"/>
                <a:gd name="T40" fmla="*/ 783 w 1824"/>
                <a:gd name="T41" fmla="*/ 534 h 2953"/>
                <a:gd name="T42" fmla="*/ 758 w 1824"/>
                <a:gd name="T43" fmla="*/ 511 h 2953"/>
                <a:gd name="T44" fmla="*/ 775 w 1824"/>
                <a:gd name="T45" fmla="*/ 370 h 2953"/>
                <a:gd name="T46" fmla="*/ 801 w 1824"/>
                <a:gd name="T47" fmla="*/ 238 h 2953"/>
                <a:gd name="T48" fmla="*/ 835 w 1824"/>
                <a:gd name="T49" fmla="*/ 60 h 2953"/>
                <a:gd name="T50" fmla="*/ 313 w 1824"/>
                <a:gd name="T51" fmla="*/ 1134 h 2953"/>
                <a:gd name="T52" fmla="*/ 313 w 1824"/>
                <a:gd name="T53" fmla="*/ 1135 h 2953"/>
                <a:gd name="T54" fmla="*/ 360 w 1824"/>
                <a:gd name="T55" fmla="*/ 1218 h 2953"/>
                <a:gd name="T56" fmla="*/ 362 w 1824"/>
                <a:gd name="T57" fmla="*/ 1245 h 2953"/>
                <a:gd name="T58" fmla="*/ 392 w 1824"/>
                <a:gd name="T59" fmla="*/ 1265 h 2953"/>
                <a:gd name="T60" fmla="*/ 402 w 1824"/>
                <a:gd name="T61" fmla="*/ 1295 h 2953"/>
                <a:gd name="T62" fmla="*/ 407 w 1824"/>
                <a:gd name="T63" fmla="*/ 1321 h 2953"/>
                <a:gd name="T64" fmla="*/ 399 w 1824"/>
                <a:gd name="T65" fmla="*/ 1351 h 2953"/>
                <a:gd name="T66" fmla="*/ 397 w 1824"/>
                <a:gd name="T67" fmla="*/ 1361 h 2953"/>
                <a:gd name="T68" fmla="*/ 370 w 1824"/>
                <a:gd name="T69" fmla="*/ 1379 h 2953"/>
                <a:gd name="T70" fmla="*/ 347 w 1824"/>
                <a:gd name="T71" fmla="*/ 1403 h 2953"/>
                <a:gd name="T72" fmla="*/ 323 w 1824"/>
                <a:gd name="T73" fmla="*/ 1448 h 2953"/>
                <a:gd name="T74" fmla="*/ 300 w 1824"/>
                <a:gd name="T75" fmla="*/ 1502 h 2953"/>
                <a:gd name="T76" fmla="*/ 261 w 1824"/>
                <a:gd name="T77" fmla="*/ 1542 h 2953"/>
                <a:gd name="T78" fmla="*/ 248 w 1824"/>
                <a:gd name="T79" fmla="*/ 1594 h 2953"/>
                <a:gd name="T80" fmla="*/ 241 w 1824"/>
                <a:gd name="T81" fmla="*/ 1609 h 2953"/>
                <a:gd name="T82" fmla="*/ 223 w 1824"/>
                <a:gd name="T83" fmla="*/ 1619 h 2953"/>
                <a:gd name="T84" fmla="*/ 203 w 1824"/>
                <a:gd name="T85" fmla="*/ 1634 h 2953"/>
                <a:gd name="T86" fmla="*/ 189 w 1824"/>
                <a:gd name="T87" fmla="*/ 1653 h 2953"/>
                <a:gd name="T88" fmla="*/ 176 w 1824"/>
                <a:gd name="T89" fmla="*/ 1673 h 2953"/>
                <a:gd name="T90" fmla="*/ 179 w 1824"/>
                <a:gd name="T91" fmla="*/ 1710 h 2953"/>
                <a:gd name="T92" fmla="*/ 171 w 1824"/>
                <a:gd name="T93" fmla="*/ 1770 h 2953"/>
                <a:gd name="T94" fmla="*/ 176 w 1824"/>
                <a:gd name="T95" fmla="*/ 1800 h 2953"/>
                <a:gd name="T96" fmla="*/ 166 w 1824"/>
                <a:gd name="T97" fmla="*/ 1834 h 2953"/>
                <a:gd name="T98" fmla="*/ 164 w 1824"/>
                <a:gd name="T99" fmla="*/ 1854 h 2953"/>
                <a:gd name="T100" fmla="*/ 161 w 1824"/>
                <a:gd name="T101" fmla="*/ 1884 h 2953"/>
                <a:gd name="T102" fmla="*/ 161 w 1824"/>
                <a:gd name="T103" fmla="*/ 1914 h 2953"/>
                <a:gd name="T104" fmla="*/ 156 w 1824"/>
                <a:gd name="T105" fmla="*/ 1931 h 2953"/>
                <a:gd name="T106" fmla="*/ 0 w 1824"/>
                <a:gd name="T107" fmla="*/ 2708 h 2953"/>
                <a:gd name="T108" fmla="*/ 824 w 1824"/>
                <a:gd name="T109" fmla="*/ 2849 h 2953"/>
                <a:gd name="T110" fmla="*/ 1823 w 1824"/>
                <a:gd name="T111" fmla="*/ 1964 h 2953"/>
                <a:gd name="T112" fmla="*/ 1823 w 1824"/>
                <a:gd name="T113" fmla="*/ 1964 h 2953"/>
                <a:gd name="T114" fmla="*/ 1726 w 1824"/>
                <a:gd name="T115" fmla="*/ 1946 h 2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24" h="2953">
                  <a:moveTo>
                    <a:pt x="1633" y="1957"/>
                  </a:moveTo>
                  <a:lnTo>
                    <a:pt x="1633" y="1957"/>
                  </a:lnTo>
                  <a:cubicBezTo>
                    <a:pt x="1575" y="1979"/>
                    <a:pt x="1519" y="1954"/>
                    <a:pt x="1459" y="1960"/>
                  </a:cubicBezTo>
                  <a:lnTo>
                    <a:pt x="1459" y="1960"/>
                  </a:lnTo>
                  <a:cubicBezTo>
                    <a:pt x="1394" y="1966"/>
                    <a:pt x="1366" y="1963"/>
                    <a:pt x="1314" y="1921"/>
                  </a:cubicBezTo>
                  <a:lnTo>
                    <a:pt x="1314" y="1921"/>
                  </a:lnTo>
                  <a:cubicBezTo>
                    <a:pt x="1288" y="1901"/>
                    <a:pt x="1278" y="1874"/>
                    <a:pt x="1259" y="1849"/>
                  </a:cubicBezTo>
                  <a:lnTo>
                    <a:pt x="1259" y="1849"/>
                  </a:lnTo>
                  <a:cubicBezTo>
                    <a:pt x="1240" y="1824"/>
                    <a:pt x="1225" y="1819"/>
                    <a:pt x="1199" y="1804"/>
                  </a:cubicBezTo>
                  <a:lnTo>
                    <a:pt x="1199" y="1804"/>
                  </a:lnTo>
                  <a:cubicBezTo>
                    <a:pt x="1157" y="1779"/>
                    <a:pt x="1175" y="1740"/>
                    <a:pt x="1181" y="1702"/>
                  </a:cubicBezTo>
                  <a:lnTo>
                    <a:pt x="1181" y="1702"/>
                  </a:lnTo>
                  <a:cubicBezTo>
                    <a:pt x="1187" y="1663"/>
                    <a:pt x="1181" y="1632"/>
                    <a:pt x="1167" y="1596"/>
                  </a:cubicBezTo>
                  <a:lnTo>
                    <a:pt x="1167" y="1596"/>
                  </a:lnTo>
                  <a:cubicBezTo>
                    <a:pt x="1156" y="1568"/>
                    <a:pt x="1157" y="1549"/>
                    <a:pt x="1155" y="1518"/>
                  </a:cubicBezTo>
                  <a:lnTo>
                    <a:pt x="1155" y="1518"/>
                  </a:lnTo>
                  <a:cubicBezTo>
                    <a:pt x="1151" y="1456"/>
                    <a:pt x="1124" y="1404"/>
                    <a:pt x="1064" y="1454"/>
                  </a:cubicBezTo>
                  <a:lnTo>
                    <a:pt x="1064" y="1454"/>
                  </a:lnTo>
                  <a:cubicBezTo>
                    <a:pt x="1037" y="1478"/>
                    <a:pt x="1034" y="1487"/>
                    <a:pt x="1002" y="1467"/>
                  </a:cubicBezTo>
                  <a:lnTo>
                    <a:pt x="1002" y="1467"/>
                  </a:lnTo>
                  <a:cubicBezTo>
                    <a:pt x="980" y="1452"/>
                    <a:pt x="961" y="1431"/>
                    <a:pt x="942" y="1412"/>
                  </a:cubicBezTo>
                  <a:lnTo>
                    <a:pt x="942" y="1412"/>
                  </a:lnTo>
                  <a:cubicBezTo>
                    <a:pt x="901" y="1370"/>
                    <a:pt x="901" y="1307"/>
                    <a:pt x="949" y="1269"/>
                  </a:cubicBezTo>
                  <a:lnTo>
                    <a:pt x="949" y="1269"/>
                  </a:lnTo>
                  <a:cubicBezTo>
                    <a:pt x="969" y="1253"/>
                    <a:pt x="992" y="1245"/>
                    <a:pt x="1005" y="1220"/>
                  </a:cubicBezTo>
                  <a:lnTo>
                    <a:pt x="1005" y="1220"/>
                  </a:lnTo>
                  <a:cubicBezTo>
                    <a:pt x="1020" y="1192"/>
                    <a:pt x="1008" y="1167"/>
                    <a:pt x="1010" y="1136"/>
                  </a:cubicBezTo>
                  <a:lnTo>
                    <a:pt x="1010" y="1136"/>
                  </a:lnTo>
                  <a:cubicBezTo>
                    <a:pt x="1012" y="1110"/>
                    <a:pt x="1031" y="1089"/>
                    <a:pt x="1028" y="1061"/>
                  </a:cubicBezTo>
                  <a:lnTo>
                    <a:pt x="1028" y="1061"/>
                  </a:lnTo>
                  <a:cubicBezTo>
                    <a:pt x="1023" y="1010"/>
                    <a:pt x="925" y="1017"/>
                    <a:pt x="890" y="988"/>
                  </a:cubicBezTo>
                  <a:lnTo>
                    <a:pt x="890" y="988"/>
                  </a:lnTo>
                  <a:cubicBezTo>
                    <a:pt x="848" y="954"/>
                    <a:pt x="823" y="909"/>
                    <a:pt x="802" y="861"/>
                  </a:cubicBezTo>
                  <a:lnTo>
                    <a:pt x="802" y="861"/>
                  </a:lnTo>
                  <a:cubicBezTo>
                    <a:pt x="780" y="808"/>
                    <a:pt x="754" y="765"/>
                    <a:pt x="757" y="705"/>
                  </a:cubicBezTo>
                  <a:lnTo>
                    <a:pt x="757" y="705"/>
                  </a:lnTo>
                  <a:cubicBezTo>
                    <a:pt x="759" y="670"/>
                    <a:pt x="774" y="670"/>
                    <a:pt x="791" y="642"/>
                  </a:cubicBezTo>
                  <a:lnTo>
                    <a:pt x="791" y="642"/>
                  </a:lnTo>
                  <a:cubicBezTo>
                    <a:pt x="812" y="610"/>
                    <a:pt x="797" y="610"/>
                    <a:pt x="787" y="579"/>
                  </a:cubicBezTo>
                  <a:lnTo>
                    <a:pt x="787" y="579"/>
                  </a:lnTo>
                  <a:cubicBezTo>
                    <a:pt x="782" y="566"/>
                    <a:pt x="789" y="546"/>
                    <a:pt x="783" y="534"/>
                  </a:cubicBezTo>
                  <a:lnTo>
                    <a:pt x="783" y="534"/>
                  </a:lnTo>
                  <a:cubicBezTo>
                    <a:pt x="779" y="522"/>
                    <a:pt x="761" y="517"/>
                    <a:pt x="758" y="511"/>
                  </a:cubicBezTo>
                  <a:lnTo>
                    <a:pt x="758" y="511"/>
                  </a:lnTo>
                  <a:cubicBezTo>
                    <a:pt x="741" y="477"/>
                    <a:pt x="768" y="407"/>
                    <a:pt x="775" y="370"/>
                  </a:cubicBezTo>
                  <a:lnTo>
                    <a:pt x="775" y="370"/>
                  </a:lnTo>
                  <a:cubicBezTo>
                    <a:pt x="784" y="326"/>
                    <a:pt x="792" y="282"/>
                    <a:pt x="801" y="238"/>
                  </a:cubicBezTo>
                  <a:lnTo>
                    <a:pt x="801" y="238"/>
                  </a:lnTo>
                  <a:cubicBezTo>
                    <a:pt x="812" y="179"/>
                    <a:pt x="823" y="119"/>
                    <a:pt x="835" y="60"/>
                  </a:cubicBezTo>
                  <a:lnTo>
                    <a:pt x="835" y="60"/>
                  </a:lnTo>
                  <a:cubicBezTo>
                    <a:pt x="727" y="40"/>
                    <a:pt x="624" y="20"/>
                    <a:pt x="525" y="0"/>
                  </a:cubicBezTo>
                  <a:lnTo>
                    <a:pt x="313" y="1134"/>
                  </a:lnTo>
                  <a:lnTo>
                    <a:pt x="313" y="1135"/>
                  </a:lnTo>
                  <a:lnTo>
                    <a:pt x="313" y="1135"/>
                  </a:lnTo>
                  <a:cubicBezTo>
                    <a:pt x="337" y="1151"/>
                    <a:pt x="356" y="1196"/>
                    <a:pt x="360" y="1218"/>
                  </a:cubicBezTo>
                  <a:lnTo>
                    <a:pt x="360" y="1218"/>
                  </a:lnTo>
                  <a:cubicBezTo>
                    <a:pt x="362" y="1225"/>
                    <a:pt x="357" y="1235"/>
                    <a:pt x="362" y="1245"/>
                  </a:cubicBezTo>
                  <a:lnTo>
                    <a:pt x="362" y="1245"/>
                  </a:lnTo>
                  <a:cubicBezTo>
                    <a:pt x="370" y="1255"/>
                    <a:pt x="382" y="1258"/>
                    <a:pt x="392" y="1265"/>
                  </a:cubicBezTo>
                  <a:lnTo>
                    <a:pt x="392" y="1265"/>
                  </a:lnTo>
                  <a:cubicBezTo>
                    <a:pt x="402" y="1272"/>
                    <a:pt x="402" y="1282"/>
                    <a:pt x="402" y="1295"/>
                  </a:cubicBezTo>
                  <a:lnTo>
                    <a:pt x="402" y="1295"/>
                  </a:lnTo>
                  <a:cubicBezTo>
                    <a:pt x="404" y="1305"/>
                    <a:pt x="407" y="1315"/>
                    <a:pt x="407" y="1321"/>
                  </a:cubicBezTo>
                  <a:lnTo>
                    <a:pt x="407" y="1321"/>
                  </a:lnTo>
                  <a:cubicBezTo>
                    <a:pt x="407" y="1331"/>
                    <a:pt x="402" y="1341"/>
                    <a:pt x="399" y="1351"/>
                  </a:cubicBezTo>
                  <a:lnTo>
                    <a:pt x="399" y="1351"/>
                  </a:lnTo>
                  <a:cubicBezTo>
                    <a:pt x="399" y="1354"/>
                    <a:pt x="399" y="1356"/>
                    <a:pt x="397" y="1361"/>
                  </a:cubicBezTo>
                  <a:lnTo>
                    <a:pt x="397" y="1361"/>
                  </a:lnTo>
                  <a:cubicBezTo>
                    <a:pt x="392" y="1371"/>
                    <a:pt x="382" y="1374"/>
                    <a:pt x="370" y="1379"/>
                  </a:cubicBezTo>
                  <a:lnTo>
                    <a:pt x="370" y="1379"/>
                  </a:lnTo>
                  <a:cubicBezTo>
                    <a:pt x="357" y="1384"/>
                    <a:pt x="354" y="1394"/>
                    <a:pt x="347" y="1403"/>
                  </a:cubicBezTo>
                  <a:lnTo>
                    <a:pt x="347" y="1403"/>
                  </a:lnTo>
                  <a:cubicBezTo>
                    <a:pt x="337" y="1419"/>
                    <a:pt x="325" y="1431"/>
                    <a:pt x="323" y="1448"/>
                  </a:cubicBezTo>
                  <a:lnTo>
                    <a:pt x="323" y="1448"/>
                  </a:lnTo>
                  <a:cubicBezTo>
                    <a:pt x="320" y="1468"/>
                    <a:pt x="320" y="1490"/>
                    <a:pt x="300" y="1500"/>
                  </a:cubicBezTo>
                  <a:lnTo>
                    <a:pt x="300" y="1502"/>
                  </a:lnTo>
                  <a:lnTo>
                    <a:pt x="300" y="1502"/>
                  </a:lnTo>
                  <a:cubicBezTo>
                    <a:pt x="288" y="1512"/>
                    <a:pt x="273" y="1527"/>
                    <a:pt x="261" y="1542"/>
                  </a:cubicBezTo>
                  <a:lnTo>
                    <a:pt x="261" y="1542"/>
                  </a:lnTo>
                  <a:cubicBezTo>
                    <a:pt x="246" y="1557"/>
                    <a:pt x="248" y="1574"/>
                    <a:pt x="248" y="1594"/>
                  </a:cubicBezTo>
                  <a:lnTo>
                    <a:pt x="248" y="1594"/>
                  </a:lnTo>
                  <a:cubicBezTo>
                    <a:pt x="248" y="1602"/>
                    <a:pt x="248" y="1604"/>
                    <a:pt x="241" y="1609"/>
                  </a:cubicBezTo>
                  <a:lnTo>
                    <a:pt x="241" y="1609"/>
                  </a:lnTo>
                  <a:cubicBezTo>
                    <a:pt x="236" y="1614"/>
                    <a:pt x="228" y="1614"/>
                    <a:pt x="223" y="1619"/>
                  </a:cubicBezTo>
                  <a:lnTo>
                    <a:pt x="223" y="1619"/>
                  </a:lnTo>
                  <a:cubicBezTo>
                    <a:pt x="216" y="1624"/>
                    <a:pt x="209" y="1629"/>
                    <a:pt x="203" y="1634"/>
                  </a:cubicBezTo>
                  <a:lnTo>
                    <a:pt x="203" y="1634"/>
                  </a:lnTo>
                  <a:cubicBezTo>
                    <a:pt x="199" y="1641"/>
                    <a:pt x="196" y="1649"/>
                    <a:pt x="189" y="1653"/>
                  </a:cubicBezTo>
                  <a:lnTo>
                    <a:pt x="189" y="1653"/>
                  </a:lnTo>
                  <a:cubicBezTo>
                    <a:pt x="183" y="1661"/>
                    <a:pt x="179" y="1663"/>
                    <a:pt x="176" y="1673"/>
                  </a:cubicBezTo>
                  <a:lnTo>
                    <a:pt x="176" y="1673"/>
                  </a:lnTo>
                  <a:cubicBezTo>
                    <a:pt x="176" y="1683"/>
                    <a:pt x="174" y="1703"/>
                    <a:pt x="179" y="1710"/>
                  </a:cubicBezTo>
                  <a:lnTo>
                    <a:pt x="179" y="1710"/>
                  </a:lnTo>
                  <a:cubicBezTo>
                    <a:pt x="161" y="1730"/>
                    <a:pt x="161" y="1748"/>
                    <a:pt x="171" y="1770"/>
                  </a:cubicBezTo>
                  <a:lnTo>
                    <a:pt x="171" y="1770"/>
                  </a:lnTo>
                  <a:cubicBezTo>
                    <a:pt x="174" y="1777"/>
                    <a:pt x="176" y="1790"/>
                    <a:pt x="176" y="1800"/>
                  </a:cubicBezTo>
                  <a:lnTo>
                    <a:pt x="176" y="1800"/>
                  </a:lnTo>
                  <a:cubicBezTo>
                    <a:pt x="176" y="1812"/>
                    <a:pt x="171" y="1822"/>
                    <a:pt x="166" y="1834"/>
                  </a:cubicBezTo>
                  <a:lnTo>
                    <a:pt x="166" y="1834"/>
                  </a:lnTo>
                  <a:cubicBezTo>
                    <a:pt x="166" y="1840"/>
                    <a:pt x="164" y="1847"/>
                    <a:pt x="164" y="1854"/>
                  </a:cubicBezTo>
                  <a:lnTo>
                    <a:pt x="164" y="1854"/>
                  </a:lnTo>
                  <a:cubicBezTo>
                    <a:pt x="164" y="1864"/>
                    <a:pt x="161" y="1874"/>
                    <a:pt x="161" y="1884"/>
                  </a:cubicBezTo>
                  <a:lnTo>
                    <a:pt x="161" y="1884"/>
                  </a:lnTo>
                  <a:cubicBezTo>
                    <a:pt x="164" y="1896"/>
                    <a:pt x="169" y="1901"/>
                    <a:pt x="161" y="1914"/>
                  </a:cubicBezTo>
                  <a:lnTo>
                    <a:pt x="161" y="1914"/>
                  </a:lnTo>
                  <a:cubicBezTo>
                    <a:pt x="159" y="1921"/>
                    <a:pt x="156" y="1926"/>
                    <a:pt x="156" y="1931"/>
                  </a:cubicBezTo>
                  <a:lnTo>
                    <a:pt x="0" y="2708"/>
                  </a:lnTo>
                  <a:lnTo>
                    <a:pt x="0" y="2708"/>
                  </a:lnTo>
                  <a:cubicBezTo>
                    <a:pt x="260" y="2759"/>
                    <a:pt x="537" y="2807"/>
                    <a:pt x="824" y="2849"/>
                  </a:cubicBezTo>
                  <a:lnTo>
                    <a:pt x="824" y="2849"/>
                  </a:lnTo>
                  <a:cubicBezTo>
                    <a:pt x="1099" y="2890"/>
                    <a:pt x="1385" y="2926"/>
                    <a:pt x="1677" y="2952"/>
                  </a:cubicBezTo>
                  <a:lnTo>
                    <a:pt x="1823" y="1964"/>
                  </a:lnTo>
                  <a:lnTo>
                    <a:pt x="1823" y="1964"/>
                  </a:lnTo>
                  <a:lnTo>
                    <a:pt x="1823" y="1964"/>
                  </a:lnTo>
                  <a:cubicBezTo>
                    <a:pt x="1804" y="1961"/>
                    <a:pt x="1743" y="1949"/>
                    <a:pt x="1726" y="1946"/>
                  </a:cubicBezTo>
                  <a:lnTo>
                    <a:pt x="1726" y="1946"/>
                  </a:lnTo>
                  <a:cubicBezTo>
                    <a:pt x="1687" y="1942"/>
                    <a:pt x="1667" y="1945"/>
                    <a:pt x="1633" y="1957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6350131A-01B9-F544-9168-27E5075CB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17386" y="3220179"/>
              <a:ext cx="757519" cy="1163642"/>
            </a:xfrm>
            <a:custGeom>
              <a:avLst/>
              <a:gdLst>
                <a:gd name="T0" fmla="*/ 1082 w 1161"/>
                <a:gd name="T1" fmla="*/ 913 h 1781"/>
                <a:gd name="T2" fmla="*/ 1057 w 1161"/>
                <a:gd name="T3" fmla="*/ 870 h 1781"/>
                <a:gd name="T4" fmla="*/ 1017 w 1161"/>
                <a:gd name="T5" fmla="*/ 815 h 1781"/>
                <a:gd name="T6" fmla="*/ 948 w 1161"/>
                <a:gd name="T7" fmla="*/ 733 h 1781"/>
                <a:gd name="T8" fmla="*/ 854 w 1161"/>
                <a:gd name="T9" fmla="*/ 690 h 1781"/>
                <a:gd name="T10" fmla="*/ 798 w 1161"/>
                <a:gd name="T11" fmla="*/ 601 h 1781"/>
                <a:gd name="T12" fmla="*/ 763 w 1161"/>
                <a:gd name="T13" fmla="*/ 586 h 1781"/>
                <a:gd name="T14" fmla="*/ 756 w 1161"/>
                <a:gd name="T15" fmla="*/ 456 h 1781"/>
                <a:gd name="T16" fmla="*/ 674 w 1161"/>
                <a:gd name="T17" fmla="*/ 196 h 1781"/>
                <a:gd name="T18" fmla="*/ 555 w 1161"/>
                <a:gd name="T19" fmla="*/ 39 h 1781"/>
                <a:gd name="T20" fmla="*/ 467 w 1161"/>
                <a:gd name="T21" fmla="*/ 37 h 1781"/>
                <a:gd name="T22" fmla="*/ 414 w 1161"/>
                <a:gd name="T23" fmla="*/ 89 h 1781"/>
                <a:gd name="T24" fmla="*/ 345 w 1161"/>
                <a:gd name="T25" fmla="*/ 104 h 1781"/>
                <a:gd name="T26" fmla="*/ 257 w 1161"/>
                <a:gd name="T27" fmla="*/ 2 h 1781"/>
                <a:gd name="T28" fmla="*/ 182 w 1161"/>
                <a:gd name="T29" fmla="*/ 158 h 1781"/>
                <a:gd name="T30" fmla="*/ 111 w 1161"/>
                <a:gd name="T31" fmla="*/ 450 h 1781"/>
                <a:gd name="T32" fmla="*/ 122 w 1161"/>
                <a:gd name="T33" fmla="*/ 556 h 1781"/>
                <a:gd name="T34" fmla="*/ 129 w 1161"/>
                <a:gd name="T35" fmla="*/ 644 h 1781"/>
                <a:gd name="T36" fmla="*/ 148 w 1161"/>
                <a:gd name="T37" fmla="*/ 729 h 1781"/>
                <a:gd name="T38" fmla="*/ 107 w 1161"/>
                <a:gd name="T39" fmla="*/ 799 h 1781"/>
                <a:gd name="T40" fmla="*/ 104 w 1161"/>
                <a:gd name="T41" fmla="*/ 938 h 1781"/>
                <a:gd name="T42" fmla="*/ 81 w 1161"/>
                <a:gd name="T43" fmla="*/ 963 h 1781"/>
                <a:gd name="T44" fmla="*/ 42 w 1161"/>
                <a:gd name="T45" fmla="*/ 1040 h 1781"/>
                <a:gd name="T46" fmla="*/ 154 w 1161"/>
                <a:gd name="T47" fmla="*/ 1567 h 1781"/>
                <a:gd name="T48" fmla="*/ 170 w 1161"/>
                <a:gd name="T49" fmla="*/ 1609 h 1781"/>
                <a:gd name="T50" fmla="*/ 185 w 1161"/>
                <a:gd name="T51" fmla="*/ 1651 h 1781"/>
                <a:gd name="T52" fmla="*/ 237 w 1161"/>
                <a:gd name="T53" fmla="*/ 1718 h 1781"/>
                <a:gd name="T54" fmla="*/ 331 w 1161"/>
                <a:gd name="T55" fmla="*/ 1780 h 1781"/>
                <a:gd name="T56" fmla="*/ 363 w 1161"/>
                <a:gd name="T57" fmla="*/ 1680 h 1781"/>
                <a:gd name="T58" fmla="*/ 432 w 1161"/>
                <a:gd name="T59" fmla="*/ 1567 h 1781"/>
                <a:gd name="T60" fmla="*/ 482 w 1161"/>
                <a:gd name="T61" fmla="*/ 1503 h 1781"/>
                <a:gd name="T62" fmla="*/ 477 w 1161"/>
                <a:gd name="T63" fmla="*/ 1435 h 1781"/>
                <a:gd name="T64" fmla="*/ 510 w 1161"/>
                <a:gd name="T65" fmla="*/ 1467 h 1781"/>
                <a:gd name="T66" fmla="*/ 534 w 1161"/>
                <a:gd name="T67" fmla="*/ 1401 h 1781"/>
                <a:gd name="T68" fmla="*/ 554 w 1161"/>
                <a:gd name="T69" fmla="*/ 1410 h 1781"/>
                <a:gd name="T70" fmla="*/ 579 w 1161"/>
                <a:gd name="T71" fmla="*/ 1415 h 1781"/>
                <a:gd name="T72" fmla="*/ 616 w 1161"/>
                <a:gd name="T73" fmla="*/ 1390 h 1781"/>
                <a:gd name="T74" fmla="*/ 617 w 1161"/>
                <a:gd name="T75" fmla="*/ 1318 h 1781"/>
                <a:gd name="T76" fmla="*/ 629 w 1161"/>
                <a:gd name="T77" fmla="*/ 1229 h 1781"/>
                <a:gd name="T78" fmla="*/ 649 w 1161"/>
                <a:gd name="T79" fmla="*/ 1226 h 1781"/>
                <a:gd name="T80" fmla="*/ 656 w 1161"/>
                <a:gd name="T81" fmla="*/ 1165 h 1781"/>
                <a:gd name="T82" fmla="*/ 696 w 1161"/>
                <a:gd name="T83" fmla="*/ 1217 h 1781"/>
                <a:gd name="T84" fmla="*/ 779 w 1161"/>
                <a:gd name="T85" fmla="*/ 1209 h 1781"/>
                <a:gd name="T86" fmla="*/ 819 w 1161"/>
                <a:gd name="T87" fmla="*/ 1189 h 1781"/>
                <a:gd name="T88" fmla="*/ 838 w 1161"/>
                <a:gd name="T89" fmla="*/ 1145 h 1781"/>
                <a:gd name="T90" fmla="*/ 876 w 1161"/>
                <a:gd name="T91" fmla="*/ 1159 h 1781"/>
                <a:gd name="T92" fmla="*/ 907 w 1161"/>
                <a:gd name="T93" fmla="*/ 1091 h 1781"/>
                <a:gd name="T94" fmla="*/ 939 w 1161"/>
                <a:gd name="T95" fmla="*/ 1069 h 1781"/>
                <a:gd name="T96" fmla="*/ 984 w 1161"/>
                <a:gd name="T97" fmla="*/ 1087 h 1781"/>
                <a:gd name="T98" fmla="*/ 1036 w 1161"/>
                <a:gd name="T99" fmla="*/ 1007 h 1781"/>
                <a:gd name="T100" fmla="*/ 1084 w 1161"/>
                <a:gd name="T101" fmla="*/ 1024 h 1781"/>
                <a:gd name="T102" fmla="*/ 1110 w 1161"/>
                <a:gd name="T103" fmla="*/ 937 h 1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61" h="1781">
                  <a:moveTo>
                    <a:pt x="1129" y="853"/>
                  </a:moveTo>
                  <a:lnTo>
                    <a:pt x="1129" y="853"/>
                  </a:lnTo>
                  <a:cubicBezTo>
                    <a:pt x="1112" y="850"/>
                    <a:pt x="1099" y="906"/>
                    <a:pt x="1082" y="913"/>
                  </a:cubicBezTo>
                  <a:lnTo>
                    <a:pt x="1082" y="913"/>
                  </a:lnTo>
                  <a:cubicBezTo>
                    <a:pt x="1073" y="916"/>
                    <a:pt x="1052" y="913"/>
                    <a:pt x="1047" y="904"/>
                  </a:cubicBezTo>
                  <a:lnTo>
                    <a:pt x="1047" y="904"/>
                  </a:lnTo>
                  <a:cubicBezTo>
                    <a:pt x="1041" y="893"/>
                    <a:pt x="1056" y="881"/>
                    <a:pt x="1057" y="870"/>
                  </a:cubicBezTo>
                  <a:lnTo>
                    <a:pt x="1057" y="870"/>
                  </a:lnTo>
                  <a:cubicBezTo>
                    <a:pt x="1058" y="860"/>
                    <a:pt x="1053" y="837"/>
                    <a:pt x="1046" y="830"/>
                  </a:cubicBezTo>
                  <a:lnTo>
                    <a:pt x="1046" y="830"/>
                  </a:lnTo>
                  <a:cubicBezTo>
                    <a:pt x="1036" y="822"/>
                    <a:pt x="1022" y="830"/>
                    <a:pt x="1017" y="815"/>
                  </a:cubicBezTo>
                  <a:lnTo>
                    <a:pt x="1017" y="815"/>
                  </a:lnTo>
                  <a:cubicBezTo>
                    <a:pt x="984" y="802"/>
                    <a:pt x="1028" y="754"/>
                    <a:pt x="987" y="751"/>
                  </a:cubicBezTo>
                  <a:lnTo>
                    <a:pt x="987" y="751"/>
                  </a:lnTo>
                  <a:cubicBezTo>
                    <a:pt x="969" y="750"/>
                    <a:pt x="959" y="748"/>
                    <a:pt x="948" y="733"/>
                  </a:cubicBezTo>
                  <a:lnTo>
                    <a:pt x="948" y="733"/>
                  </a:lnTo>
                  <a:cubicBezTo>
                    <a:pt x="941" y="722"/>
                    <a:pt x="941" y="708"/>
                    <a:pt x="930" y="701"/>
                  </a:cubicBezTo>
                  <a:lnTo>
                    <a:pt x="930" y="701"/>
                  </a:lnTo>
                  <a:cubicBezTo>
                    <a:pt x="911" y="689"/>
                    <a:pt x="876" y="697"/>
                    <a:pt x="854" y="690"/>
                  </a:cubicBezTo>
                  <a:lnTo>
                    <a:pt x="854" y="690"/>
                  </a:lnTo>
                  <a:cubicBezTo>
                    <a:pt x="821" y="680"/>
                    <a:pt x="815" y="663"/>
                    <a:pt x="810" y="632"/>
                  </a:cubicBezTo>
                  <a:lnTo>
                    <a:pt x="810" y="632"/>
                  </a:lnTo>
                  <a:cubicBezTo>
                    <a:pt x="807" y="620"/>
                    <a:pt x="807" y="609"/>
                    <a:pt x="798" y="601"/>
                  </a:cubicBezTo>
                  <a:lnTo>
                    <a:pt x="798" y="601"/>
                  </a:lnTo>
                  <a:cubicBezTo>
                    <a:pt x="795" y="598"/>
                    <a:pt x="785" y="594"/>
                    <a:pt x="781" y="592"/>
                  </a:cubicBezTo>
                  <a:lnTo>
                    <a:pt x="781" y="592"/>
                  </a:lnTo>
                  <a:cubicBezTo>
                    <a:pt x="775" y="588"/>
                    <a:pt x="772" y="585"/>
                    <a:pt x="763" y="586"/>
                  </a:cubicBezTo>
                  <a:lnTo>
                    <a:pt x="763" y="586"/>
                  </a:lnTo>
                  <a:cubicBezTo>
                    <a:pt x="768" y="560"/>
                    <a:pt x="775" y="537"/>
                    <a:pt x="767" y="512"/>
                  </a:cubicBezTo>
                  <a:lnTo>
                    <a:pt x="767" y="512"/>
                  </a:lnTo>
                  <a:cubicBezTo>
                    <a:pt x="761" y="493"/>
                    <a:pt x="763" y="474"/>
                    <a:pt x="756" y="456"/>
                  </a:cubicBezTo>
                  <a:lnTo>
                    <a:pt x="756" y="456"/>
                  </a:lnTo>
                  <a:cubicBezTo>
                    <a:pt x="742" y="413"/>
                    <a:pt x="733" y="365"/>
                    <a:pt x="714" y="324"/>
                  </a:cubicBezTo>
                  <a:lnTo>
                    <a:pt x="714" y="324"/>
                  </a:lnTo>
                  <a:cubicBezTo>
                    <a:pt x="694" y="283"/>
                    <a:pt x="685" y="241"/>
                    <a:pt x="674" y="196"/>
                  </a:cubicBezTo>
                  <a:lnTo>
                    <a:pt x="674" y="196"/>
                  </a:lnTo>
                  <a:cubicBezTo>
                    <a:pt x="663" y="150"/>
                    <a:pt x="652" y="116"/>
                    <a:pt x="619" y="82"/>
                  </a:cubicBezTo>
                  <a:lnTo>
                    <a:pt x="619" y="82"/>
                  </a:lnTo>
                  <a:cubicBezTo>
                    <a:pt x="602" y="63"/>
                    <a:pt x="578" y="52"/>
                    <a:pt x="555" y="39"/>
                  </a:cubicBezTo>
                  <a:lnTo>
                    <a:pt x="555" y="39"/>
                  </a:lnTo>
                  <a:cubicBezTo>
                    <a:pt x="538" y="29"/>
                    <a:pt x="517" y="2"/>
                    <a:pt x="496" y="12"/>
                  </a:cubicBezTo>
                  <a:lnTo>
                    <a:pt x="496" y="12"/>
                  </a:lnTo>
                  <a:cubicBezTo>
                    <a:pt x="485" y="17"/>
                    <a:pt x="477" y="30"/>
                    <a:pt x="467" y="37"/>
                  </a:cubicBezTo>
                  <a:lnTo>
                    <a:pt x="467" y="37"/>
                  </a:lnTo>
                  <a:cubicBezTo>
                    <a:pt x="455" y="46"/>
                    <a:pt x="446" y="52"/>
                    <a:pt x="439" y="65"/>
                  </a:cubicBezTo>
                  <a:lnTo>
                    <a:pt x="439" y="65"/>
                  </a:lnTo>
                  <a:cubicBezTo>
                    <a:pt x="431" y="77"/>
                    <a:pt x="428" y="86"/>
                    <a:pt x="414" y="89"/>
                  </a:cubicBezTo>
                  <a:lnTo>
                    <a:pt x="414" y="89"/>
                  </a:lnTo>
                  <a:cubicBezTo>
                    <a:pt x="402" y="93"/>
                    <a:pt x="388" y="90"/>
                    <a:pt x="375" y="93"/>
                  </a:cubicBezTo>
                  <a:lnTo>
                    <a:pt x="375" y="93"/>
                  </a:lnTo>
                  <a:cubicBezTo>
                    <a:pt x="365" y="96"/>
                    <a:pt x="355" y="105"/>
                    <a:pt x="345" y="104"/>
                  </a:cubicBezTo>
                  <a:lnTo>
                    <a:pt x="345" y="104"/>
                  </a:lnTo>
                  <a:cubicBezTo>
                    <a:pt x="322" y="103"/>
                    <a:pt x="302" y="70"/>
                    <a:pt x="292" y="52"/>
                  </a:cubicBezTo>
                  <a:lnTo>
                    <a:pt x="292" y="52"/>
                  </a:lnTo>
                  <a:cubicBezTo>
                    <a:pt x="283" y="36"/>
                    <a:pt x="279" y="4"/>
                    <a:pt x="257" y="2"/>
                  </a:cubicBezTo>
                  <a:lnTo>
                    <a:pt x="257" y="2"/>
                  </a:lnTo>
                  <a:cubicBezTo>
                    <a:pt x="229" y="0"/>
                    <a:pt x="215" y="35"/>
                    <a:pt x="210" y="55"/>
                  </a:cubicBezTo>
                  <a:lnTo>
                    <a:pt x="210" y="55"/>
                  </a:lnTo>
                  <a:cubicBezTo>
                    <a:pt x="201" y="89"/>
                    <a:pt x="188" y="123"/>
                    <a:pt x="182" y="158"/>
                  </a:cubicBezTo>
                  <a:lnTo>
                    <a:pt x="182" y="158"/>
                  </a:lnTo>
                  <a:cubicBezTo>
                    <a:pt x="177" y="193"/>
                    <a:pt x="173" y="227"/>
                    <a:pt x="163" y="261"/>
                  </a:cubicBezTo>
                  <a:lnTo>
                    <a:pt x="163" y="261"/>
                  </a:lnTo>
                  <a:cubicBezTo>
                    <a:pt x="146" y="324"/>
                    <a:pt x="123" y="386"/>
                    <a:pt x="111" y="450"/>
                  </a:cubicBezTo>
                  <a:lnTo>
                    <a:pt x="111" y="450"/>
                  </a:lnTo>
                  <a:cubicBezTo>
                    <a:pt x="108" y="469"/>
                    <a:pt x="119" y="489"/>
                    <a:pt x="123" y="506"/>
                  </a:cubicBezTo>
                  <a:lnTo>
                    <a:pt x="123" y="506"/>
                  </a:lnTo>
                  <a:cubicBezTo>
                    <a:pt x="127" y="525"/>
                    <a:pt x="120" y="539"/>
                    <a:pt x="122" y="556"/>
                  </a:cubicBezTo>
                  <a:lnTo>
                    <a:pt x="122" y="556"/>
                  </a:lnTo>
                  <a:cubicBezTo>
                    <a:pt x="123" y="571"/>
                    <a:pt x="135" y="580"/>
                    <a:pt x="136" y="597"/>
                  </a:cubicBezTo>
                  <a:lnTo>
                    <a:pt x="136" y="597"/>
                  </a:lnTo>
                  <a:cubicBezTo>
                    <a:pt x="136" y="612"/>
                    <a:pt x="127" y="630"/>
                    <a:pt x="129" y="644"/>
                  </a:cubicBezTo>
                  <a:lnTo>
                    <a:pt x="129" y="644"/>
                  </a:lnTo>
                  <a:cubicBezTo>
                    <a:pt x="131" y="657"/>
                    <a:pt x="146" y="663"/>
                    <a:pt x="150" y="674"/>
                  </a:cubicBezTo>
                  <a:lnTo>
                    <a:pt x="150" y="674"/>
                  </a:lnTo>
                  <a:cubicBezTo>
                    <a:pt x="155" y="689"/>
                    <a:pt x="149" y="714"/>
                    <a:pt x="148" y="729"/>
                  </a:cubicBezTo>
                  <a:lnTo>
                    <a:pt x="148" y="729"/>
                  </a:lnTo>
                  <a:cubicBezTo>
                    <a:pt x="147" y="745"/>
                    <a:pt x="143" y="759"/>
                    <a:pt x="129" y="769"/>
                  </a:cubicBezTo>
                  <a:lnTo>
                    <a:pt x="129" y="769"/>
                  </a:lnTo>
                  <a:cubicBezTo>
                    <a:pt x="115" y="779"/>
                    <a:pt x="107" y="779"/>
                    <a:pt x="107" y="799"/>
                  </a:cubicBezTo>
                  <a:lnTo>
                    <a:pt x="107" y="799"/>
                  </a:lnTo>
                  <a:cubicBezTo>
                    <a:pt x="107" y="809"/>
                    <a:pt x="114" y="835"/>
                    <a:pt x="94" y="831"/>
                  </a:cubicBezTo>
                  <a:lnTo>
                    <a:pt x="94" y="831"/>
                  </a:lnTo>
                  <a:cubicBezTo>
                    <a:pt x="96" y="855"/>
                    <a:pt x="131" y="923"/>
                    <a:pt x="104" y="938"/>
                  </a:cubicBezTo>
                  <a:lnTo>
                    <a:pt x="104" y="938"/>
                  </a:lnTo>
                  <a:cubicBezTo>
                    <a:pt x="97" y="940"/>
                    <a:pt x="90" y="935"/>
                    <a:pt x="84" y="940"/>
                  </a:cubicBezTo>
                  <a:lnTo>
                    <a:pt x="84" y="940"/>
                  </a:lnTo>
                  <a:cubicBezTo>
                    <a:pt x="79" y="946"/>
                    <a:pt x="81" y="957"/>
                    <a:pt x="81" y="963"/>
                  </a:cubicBezTo>
                  <a:lnTo>
                    <a:pt x="81" y="963"/>
                  </a:lnTo>
                  <a:cubicBezTo>
                    <a:pt x="81" y="981"/>
                    <a:pt x="79" y="997"/>
                    <a:pt x="74" y="1013"/>
                  </a:cubicBezTo>
                  <a:lnTo>
                    <a:pt x="74" y="1013"/>
                  </a:lnTo>
                  <a:cubicBezTo>
                    <a:pt x="69" y="1028"/>
                    <a:pt x="61" y="1048"/>
                    <a:pt x="42" y="1040"/>
                  </a:cubicBezTo>
                  <a:lnTo>
                    <a:pt x="42" y="1040"/>
                  </a:lnTo>
                  <a:cubicBezTo>
                    <a:pt x="30" y="1034"/>
                    <a:pt x="27" y="1011"/>
                    <a:pt x="13" y="1010"/>
                  </a:cubicBezTo>
                  <a:lnTo>
                    <a:pt x="13" y="1010"/>
                  </a:lnTo>
                  <a:cubicBezTo>
                    <a:pt x="7" y="1010"/>
                    <a:pt x="4" y="1011"/>
                    <a:pt x="0" y="1014"/>
                  </a:cubicBezTo>
                  <a:lnTo>
                    <a:pt x="154" y="1567"/>
                  </a:lnTo>
                  <a:lnTo>
                    <a:pt x="154" y="1567"/>
                  </a:lnTo>
                  <a:cubicBezTo>
                    <a:pt x="157" y="1575"/>
                    <a:pt x="160" y="1583"/>
                    <a:pt x="162" y="1589"/>
                  </a:cubicBezTo>
                  <a:lnTo>
                    <a:pt x="162" y="1589"/>
                  </a:lnTo>
                  <a:cubicBezTo>
                    <a:pt x="165" y="1597"/>
                    <a:pt x="170" y="1602"/>
                    <a:pt x="170" y="1609"/>
                  </a:cubicBezTo>
                  <a:lnTo>
                    <a:pt x="170" y="1609"/>
                  </a:lnTo>
                  <a:cubicBezTo>
                    <a:pt x="170" y="1617"/>
                    <a:pt x="170" y="1624"/>
                    <a:pt x="172" y="1632"/>
                  </a:cubicBezTo>
                  <a:lnTo>
                    <a:pt x="172" y="1632"/>
                  </a:lnTo>
                  <a:cubicBezTo>
                    <a:pt x="175" y="1636"/>
                    <a:pt x="180" y="1644"/>
                    <a:pt x="185" y="1651"/>
                  </a:cubicBezTo>
                  <a:lnTo>
                    <a:pt x="185" y="1651"/>
                  </a:lnTo>
                  <a:cubicBezTo>
                    <a:pt x="195" y="1661"/>
                    <a:pt x="210" y="1664"/>
                    <a:pt x="220" y="1671"/>
                  </a:cubicBezTo>
                  <a:lnTo>
                    <a:pt x="220" y="1671"/>
                  </a:lnTo>
                  <a:cubicBezTo>
                    <a:pt x="232" y="1681"/>
                    <a:pt x="232" y="1706"/>
                    <a:pt x="237" y="1718"/>
                  </a:cubicBezTo>
                  <a:lnTo>
                    <a:pt x="237" y="1718"/>
                  </a:lnTo>
                  <a:cubicBezTo>
                    <a:pt x="239" y="1738"/>
                    <a:pt x="257" y="1746"/>
                    <a:pt x="271" y="1758"/>
                  </a:cubicBezTo>
                  <a:lnTo>
                    <a:pt x="271" y="1758"/>
                  </a:lnTo>
                  <a:cubicBezTo>
                    <a:pt x="285" y="1770"/>
                    <a:pt x="314" y="1767"/>
                    <a:pt x="331" y="1780"/>
                  </a:cubicBezTo>
                  <a:lnTo>
                    <a:pt x="331" y="1780"/>
                  </a:lnTo>
                  <a:cubicBezTo>
                    <a:pt x="332" y="1764"/>
                    <a:pt x="334" y="1750"/>
                    <a:pt x="333" y="1734"/>
                  </a:cubicBezTo>
                  <a:lnTo>
                    <a:pt x="333" y="1734"/>
                  </a:lnTo>
                  <a:cubicBezTo>
                    <a:pt x="329" y="1702"/>
                    <a:pt x="348" y="1704"/>
                    <a:pt x="363" y="1680"/>
                  </a:cubicBezTo>
                  <a:lnTo>
                    <a:pt x="363" y="1680"/>
                  </a:lnTo>
                  <a:cubicBezTo>
                    <a:pt x="374" y="1661"/>
                    <a:pt x="377" y="1638"/>
                    <a:pt x="387" y="1619"/>
                  </a:cubicBezTo>
                  <a:lnTo>
                    <a:pt x="387" y="1619"/>
                  </a:lnTo>
                  <a:cubicBezTo>
                    <a:pt x="397" y="1598"/>
                    <a:pt x="415" y="1583"/>
                    <a:pt x="432" y="1567"/>
                  </a:cubicBezTo>
                  <a:lnTo>
                    <a:pt x="432" y="1567"/>
                  </a:lnTo>
                  <a:cubicBezTo>
                    <a:pt x="454" y="1545"/>
                    <a:pt x="434" y="1517"/>
                    <a:pt x="445" y="1488"/>
                  </a:cubicBezTo>
                  <a:lnTo>
                    <a:pt x="445" y="1488"/>
                  </a:lnTo>
                  <a:cubicBezTo>
                    <a:pt x="455" y="1494"/>
                    <a:pt x="471" y="1512"/>
                    <a:pt x="482" y="1503"/>
                  </a:cubicBezTo>
                  <a:lnTo>
                    <a:pt x="482" y="1503"/>
                  </a:lnTo>
                  <a:cubicBezTo>
                    <a:pt x="488" y="1498"/>
                    <a:pt x="487" y="1476"/>
                    <a:pt x="485" y="1469"/>
                  </a:cubicBezTo>
                  <a:lnTo>
                    <a:pt x="485" y="1469"/>
                  </a:lnTo>
                  <a:cubicBezTo>
                    <a:pt x="482" y="1457"/>
                    <a:pt x="469" y="1448"/>
                    <a:pt x="477" y="1435"/>
                  </a:cubicBezTo>
                  <a:lnTo>
                    <a:pt x="477" y="1435"/>
                  </a:lnTo>
                  <a:cubicBezTo>
                    <a:pt x="483" y="1424"/>
                    <a:pt x="495" y="1426"/>
                    <a:pt x="506" y="1429"/>
                  </a:cubicBezTo>
                  <a:lnTo>
                    <a:pt x="506" y="1429"/>
                  </a:lnTo>
                  <a:cubicBezTo>
                    <a:pt x="504" y="1439"/>
                    <a:pt x="497" y="1461"/>
                    <a:pt x="510" y="1467"/>
                  </a:cubicBezTo>
                  <a:lnTo>
                    <a:pt x="510" y="1467"/>
                  </a:lnTo>
                  <a:cubicBezTo>
                    <a:pt x="527" y="1474"/>
                    <a:pt x="527" y="1448"/>
                    <a:pt x="527" y="1438"/>
                  </a:cubicBezTo>
                  <a:lnTo>
                    <a:pt x="527" y="1438"/>
                  </a:lnTo>
                  <a:cubicBezTo>
                    <a:pt x="528" y="1424"/>
                    <a:pt x="531" y="1414"/>
                    <a:pt x="534" y="1401"/>
                  </a:cubicBezTo>
                  <a:lnTo>
                    <a:pt x="534" y="1401"/>
                  </a:lnTo>
                  <a:cubicBezTo>
                    <a:pt x="536" y="1393"/>
                    <a:pt x="536" y="1366"/>
                    <a:pt x="550" y="1367"/>
                  </a:cubicBezTo>
                  <a:lnTo>
                    <a:pt x="550" y="1367"/>
                  </a:lnTo>
                  <a:cubicBezTo>
                    <a:pt x="568" y="1369"/>
                    <a:pt x="556" y="1402"/>
                    <a:pt x="554" y="1410"/>
                  </a:cubicBezTo>
                  <a:lnTo>
                    <a:pt x="554" y="1410"/>
                  </a:lnTo>
                  <a:cubicBezTo>
                    <a:pt x="553" y="1418"/>
                    <a:pt x="550" y="1453"/>
                    <a:pt x="565" y="1453"/>
                  </a:cubicBezTo>
                  <a:lnTo>
                    <a:pt x="565" y="1453"/>
                  </a:lnTo>
                  <a:cubicBezTo>
                    <a:pt x="577" y="1453"/>
                    <a:pt x="579" y="1422"/>
                    <a:pt x="579" y="1415"/>
                  </a:cubicBezTo>
                  <a:lnTo>
                    <a:pt x="579" y="1415"/>
                  </a:lnTo>
                  <a:cubicBezTo>
                    <a:pt x="581" y="1400"/>
                    <a:pt x="576" y="1368"/>
                    <a:pt x="595" y="1362"/>
                  </a:cubicBezTo>
                  <a:lnTo>
                    <a:pt x="595" y="1362"/>
                  </a:lnTo>
                  <a:cubicBezTo>
                    <a:pt x="614" y="1356"/>
                    <a:pt x="615" y="1377"/>
                    <a:pt x="616" y="1390"/>
                  </a:cubicBezTo>
                  <a:lnTo>
                    <a:pt x="616" y="1390"/>
                  </a:lnTo>
                  <a:cubicBezTo>
                    <a:pt x="632" y="1492"/>
                    <a:pt x="705" y="1331"/>
                    <a:pt x="648" y="1325"/>
                  </a:cubicBezTo>
                  <a:lnTo>
                    <a:pt x="648" y="1325"/>
                  </a:lnTo>
                  <a:cubicBezTo>
                    <a:pt x="636" y="1324"/>
                    <a:pt x="624" y="1333"/>
                    <a:pt x="617" y="1318"/>
                  </a:cubicBezTo>
                  <a:lnTo>
                    <a:pt x="617" y="1318"/>
                  </a:lnTo>
                  <a:cubicBezTo>
                    <a:pt x="610" y="1302"/>
                    <a:pt x="628" y="1303"/>
                    <a:pt x="637" y="1297"/>
                  </a:cubicBezTo>
                  <a:lnTo>
                    <a:pt x="637" y="1297"/>
                  </a:lnTo>
                  <a:cubicBezTo>
                    <a:pt x="657" y="1283"/>
                    <a:pt x="638" y="1247"/>
                    <a:pt x="629" y="1229"/>
                  </a:cubicBezTo>
                  <a:lnTo>
                    <a:pt x="629" y="1229"/>
                  </a:lnTo>
                  <a:cubicBezTo>
                    <a:pt x="625" y="1222"/>
                    <a:pt x="616" y="1201"/>
                    <a:pt x="632" y="1197"/>
                  </a:cubicBezTo>
                  <a:lnTo>
                    <a:pt x="632" y="1197"/>
                  </a:lnTo>
                  <a:cubicBezTo>
                    <a:pt x="646" y="1194"/>
                    <a:pt x="641" y="1218"/>
                    <a:pt x="649" y="1226"/>
                  </a:cubicBezTo>
                  <a:lnTo>
                    <a:pt x="649" y="1226"/>
                  </a:lnTo>
                  <a:cubicBezTo>
                    <a:pt x="664" y="1239"/>
                    <a:pt x="669" y="1216"/>
                    <a:pt x="666" y="1203"/>
                  </a:cubicBezTo>
                  <a:lnTo>
                    <a:pt x="666" y="1203"/>
                  </a:lnTo>
                  <a:cubicBezTo>
                    <a:pt x="663" y="1191"/>
                    <a:pt x="649" y="1180"/>
                    <a:pt x="656" y="1165"/>
                  </a:cubicBezTo>
                  <a:lnTo>
                    <a:pt x="656" y="1165"/>
                  </a:lnTo>
                  <a:cubicBezTo>
                    <a:pt x="671" y="1135"/>
                    <a:pt x="700" y="1168"/>
                    <a:pt x="706" y="1185"/>
                  </a:cubicBezTo>
                  <a:lnTo>
                    <a:pt x="706" y="1185"/>
                  </a:lnTo>
                  <a:cubicBezTo>
                    <a:pt x="712" y="1202"/>
                    <a:pt x="696" y="1203"/>
                    <a:pt x="696" y="1217"/>
                  </a:cubicBezTo>
                  <a:lnTo>
                    <a:pt x="696" y="1217"/>
                  </a:lnTo>
                  <a:cubicBezTo>
                    <a:pt x="696" y="1235"/>
                    <a:pt x="715" y="1221"/>
                    <a:pt x="725" y="1220"/>
                  </a:cubicBezTo>
                  <a:lnTo>
                    <a:pt x="725" y="1220"/>
                  </a:lnTo>
                  <a:cubicBezTo>
                    <a:pt x="746" y="1216"/>
                    <a:pt x="798" y="1260"/>
                    <a:pt x="779" y="1209"/>
                  </a:cubicBezTo>
                  <a:lnTo>
                    <a:pt x="779" y="1209"/>
                  </a:lnTo>
                  <a:cubicBezTo>
                    <a:pt x="771" y="1189"/>
                    <a:pt x="765" y="1149"/>
                    <a:pt x="793" y="1141"/>
                  </a:cubicBezTo>
                  <a:lnTo>
                    <a:pt x="793" y="1141"/>
                  </a:lnTo>
                  <a:cubicBezTo>
                    <a:pt x="826" y="1132"/>
                    <a:pt x="815" y="1174"/>
                    <a:pt x="819" y="1189"/>
                  </a:cubicBezTo>
                  <a:lnTo>
                    <a:pt x="819" y="1189"/>
                  </a:lnTo>
                  <a:cubicBezTo>
                    <a:pt x="827" y="1217"/>
                    <a:pt x="861" y="1199"/>
                    <a:pt x="857" y="1174"/>
                  </a:cubicBezTo>
                  <a:lnTo>
                    <a:pt x="857" y="1174"/>
                  </a:lnTo>
                  <a:cubicBezTo>
                    <a:pt x="855" y="1161"/>
                    <a:pt x="840" y="1156"/>
                    <a:pt x="838" y="1145"/>
                  </a:cubicBezTo>
                  <a:lnTo>
                    <a:pt x="838" y="1145"/>
                  </a:lnTo>
                  <a:cubicBezTo>
                    <a:pt x="836" y="1132"/>
                    <a:pt x="844" y="1127"/>
                    <a:pt x="854" y="1134"/>
                  </a:cubicBezTo>
                  <a:lnTo>
                    <a:pt x="854" y="1134"/>
                  </a:lnTo>
                  <a:cubicBezTo>
                    <a:pt x="863" y="1140"/>
                    <a:pt x="862" y="1158"/>
                    <a:pt x="876" y="1159"/>
                  </a:cubicBezTo>
                  <a:lnTo>
                    <a:pt x="876" y="1159"/>
                  </a:lnTo>
                  <a:cubicBezTo>
                    <a:pt x="890" y="1160"/>
                    <a:pt x="892" y="1146"/>
                    <a:pt x="891" y="1136"/>
                  </a:cubicBezTo>
                  <a:lnTo>
                    <a:pt x="891" y="1136"/>
                  </a:lnTo>
                  <a:cubicBezTo>
                    <a:pt x="891" y="1126"/>
                    <a:pt x="882" y="1067"/>
                    <a:pt x="907" y="1091"/>
                  </a:cubicBezTo>
                  <a:lnTo>
                    <a:pt x="907" y="1091"/>
                  </a:lnTo>
                  <a:cubicBezTo>
                    <a:pt x="922" y="1106"/>
                    <a:pt x="907" y="1142"/>
                    <a:pt x="937" y="1143"/>
                  </a:cubicBezTo>
                  <a:lnTo>
                    <a:pt x="937" y="1143"/>
                  </a:lnTo>
                  <a:cubicBezTo>
                    <a:pt x="939" y="1120"/>
                    <a:pt x="932" y="1091"/>
                    <a:pt x="939" y="1069"/>
                  </a:cubicBezTo>
                  <a:lnTo>
                    <a:pt x="939" y="1069"/>
                  </a:lnTo>
                  <a:cubicBezTo>
                    <a:pt x="944" y="1051"/>
                    <a:pt x="955" y="1045"/>
                    <a:pt x="963" y="1064"/>
                  </a:cubicBezTo>
                  <a:lnTo>
                    <a:pt x="963" y="1064"/>
                  </a:lnTo>
                  <a:cubicBezTo>
                    <a:pt x="969" y="1078"/>
                    <a:pt x="969" y="1088"/>
                    <a:pt x="984" y="1087"/>
                  </a:cubicBezTo>
                  <a:lnTo>
                    <a:pt x="984" y="1087"/>
                  </a:lnTo>
                  <a:cubicBezTo>
                    <a:pt x="992" y="1087"/>
                    <a:pt x="1007" y="1080"/>
                    <a:pt x="1013" y="1073"/>
                  </a:cubicBezTo>
                  <a:lnTo>
                    <a:pt x="1013" y="1073"/>
                  </a:lnTo>
                  <a:cubicBezTo>
                    <a:pt x="1029" y="1057"/>
                    <a:pt x="1025" y="1027"/>
                    <a:pt x="1036" y="1007"/>
                  </a:cubicBezTo>
                  <a:lnTo>
                    <a:pt x="1036" y="1007"/>
                  </a:lnTo>
                  <a:cubicBezTo>
                    <a:pt x="1044" y="993"/>
                    <a:pt x="1052" y="985"/>
                    <a:pt x="1061" y="1002"/>
                  </a:cubicBezTo>
                  <a:lnTo>
                    <a:pt x="1061" y="1002"/>
                  </a:lnTo>
                  <a:cubicBezTo>
                    <a:pt x="1068" y="1016"/>
                    <a:pt x="1065" y="1027"/>
                    <a:pt x="1084" y="1024"/>
                  </a:cubicBezTo>
                  <a:lnTo>
                    <a:pt x="1084" y="1024"/>
                  </a:lnTo>
                  <a:cubicBezTo>
                    <a:pt x="1090" y="1006"/>
                    <a:pt x="1081" y="993"/>
                    <a:pt x="1083" y="976"/>
                  </a:cubicBezTo>
                  <a:lnTo>
                    <a:pt x="1083" y="976"/>
                  </a:lnTo>
                  <a:cubicBezTo>
                    <a:pt x="1085" y="959"/>
                    <a:pt x="1100" y="949"/>
                    <a:pt x="1110" y="937"/>
                  </a:cubicBezTo>
                  <a:lnTo>
                    <a:pt x="1110" y="937"/>
                  </a:lnTo>
                  <a:cubicBezTo>
                    <a:pt x="1118" y="928"/>
                    <a:pt x="1160" y="862"/>
                    <a:pt x="1129" y="853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E2ECC6EF-E932-F74F-A4A3-3B7525D55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38618" y="5610830"/>
              <a:ext cx="1601448" cy="936099"/>
            </a:xfrm>
            <a:custGeom>
              <a:avLst/>
              <a:gdLst>
                <a:gd name="T0" fmla="*/ 2443 w 2454"/>
                <a:gd name="T1" fmla="*/ 1049 h 1434"/>
                <a:gd name="T2" fmla="*/ 961 w 2454"/>
                <a:gd name="T3" fmla="*/ 1296 h 1434"/>
                <a:gd name="T4" fmla="*/ 2 w 2454"/>
                <a:gd name="T5" fmla="*/ 1430 h 1434"/>
                <a:gd name="T6" fmla="*/ 12 w 2454"/>
                <a:gd name="T7" fmla="*/ 1419 h 1434"/>
                <a:gd name="T8" fmla="*/ 43 w 2454"/>
                <a:gd name="T9" fmla="*/ 1393 h 1434"/>
                <a:gd name="T10" fmla="*/ 109 w 2454"/>
                <a:gd name="T11" fmla="*/ 1367 h 1434"/>
                <a:gd name="T12" fmla="*/ 179 w 2454"/>
                <a:gd name="T13" fmla="*/ 1329 h 1434"/>
                <a:gd name="T14" fmla="*/ 202 w 2454"/>
                <a:gd name="T15" fmla="*/ 1315 h 1434"/>
                <a:gd name="T16" fmla="*/ 225 w 2454"/>
                <a:gd name="T17" fmla="*/ 1291 h 1434"/>
                <a:gd name="T18" fmla="*/ 237 w 2454"/>
                <a:gd name="T19" fmla="*/ 1287 h 1434"/>
                <a:gd name="T20" fmla="*/ 273 w 2454"/>
                <a:gd name="T21" fmla="*/ 1282 h 1434"/>
                <a:gd name="T22" fmla="*/ 288 w 2454"/>
                <a:gd name="T23" fmla="*/ 1275 h 1434"/>
                <a:gd name="T24" fmla="*/ 298 w 2454"/>
                <a:gd name="T25" fmla="*/ 1266 h 1434"/>
                <a:gd name="T26" fmla="*/ 382 w 2454"/>
                <a:gd name="T27" fmla="*/ 1127 h 1434"/>
                <a:gd name="T28" fmla="*/ 410 w 2454"/>
                <a:gd name="T29" fmla="*/ 1098 h 1434"/>
                <a:gd name="T30" fmla="*/ 484 w 2454"/>
                <a:gd name="T31" fmla="*/ 1034 h 1434"/>
                <a:gd name="T32" fmla="*/ 487 w 2454"/>
                <a:gd name="T33" fmla="*/ 1031 h 1434"/>
                <a:gd name="T34" fmla="*/ 527 w 2454"/>
                <a:gd name="T35" fmla="*/ 1038 h 1434"/>
                <a:gd name="T36" fmla="*/ 563 w 2454"/>
                <a:gd name="T37" fmla="*/ 1094 h 1434"/>
                <a:gd name="T38" fmla="*/ 606 w 2454"/>
                <a:gd name="T39" fmla="*/ 1122 h 1434"/>
                <a:gd name="T40" fmla="*/ 682 w 2454"/>
                <a:gd name="T41" fmla="*/ 1101 h 1434"/>
                <a:gd name="T42" fmla="*/ 752 w 2454"/>
                <a:gd name="T43" fmla="*/ 1089 h 1434"/>
                <a:gd name="T44" fmla="*/ 822 w 2454"/>
                <a:gd name="T45" fmla="*/ 1047 h 1434"/>
                <a:gd name="T46" fmla="*/ 859 w 2454"/>
                <a:gd name="T47" fmla="*/ 1016 h 1434"/>
                <a:gd name="T48" fmla="*/ 896 w 2454"/>
                <a:gd name="T49" fmla="*/ 1001 h 1434"/>
                <a:gd name="T50" fmla="*/ 929 w 2454"/>
                <a:gd name="T51" fmla="*/ 978 h 1434"/>
                <a:gd name="T52" fmla="*/ 973 w 2454"/>
                <a:gd name="T53" fmla="*/ 936 h 1434"/>
                <a:gd name="T54" fmla="*/ 988 w 2454"/>
                <a:gd name="T55" fmla="*/ 919 h 1434"/>
                <a:gd name="T56" fmla="*/ 1032 w 2454"/>
                <a:gd name="T57" fmla="*/ 825 h 1434"/>
                <a:gd name="T58" fmla="*/ 1062 w 2454"/>
                <a:gd name="T59" fmla="*/ 730 h 1434"/>
                <a:gd name="T60" fmla="*/ 1084 w 2454"/>
                <a:gd name="T61" fmla="*/ 707 h 1434"/>
                <a:gd name="T62" fmla="*/ 1102 w 2454"/>
                <a:gd name="T63" fmla="*/ 699 h 1434"/>
                <a:gd name="T64" fmla="*/ 1118 w 2454"/>
                <a:gd name="T65" fmla="*/ 675 h 1434"/>
                <a:gd name="T66" fmla="*/ 1121 w 2454"/>
                <a:gd name="T67" fmla="*/ 636 h 1434"/>
                <a:gd name="T68" fmla="*/ 1143 w 2454"/>
                <a:gd name="T69" fmla="*/ 588 h 1434"/>
                <a:gd name="T70" fmla="*/ 1185 w 2454"/>
                <a:gd name="T71" fmla="*/ 491 h 1434"/>
                <a:gd name="T72" fmla="*/ 1203 w 2454"/>
                <a:gd name="T73" fmla="*/ 483 h 1434"/>
                <a:gd name="T74" fmla="*/ 1260 w 2454"/>
                <a:gd name="T75" fmla="*/ 491 h 1434"/>
                <a:gd name="T76" fmla="*/ 1273 w 2454"/>
                <a:gd name="T77" fmla="*/ 488 h 1434"/>
                <a:gd name="T78" fmla="*/ 1316 w 2454"/>
                <a:gd name="T79" fmla="*/ 432 h 1434"/>
                <a:gd name="T80" fmla="*/ 1353 w 2454"/>
                <a:gd name="T81" fmla="*/ 359 h 1434"/>
                <a:gd name="T82" fmla="*/ 1371 w 2454"/>
                <a:gd name="T83" fmla="*/ 320 h 1434"/>
                <a:gd name="T84" fmla="*/ 1390 w 2454"/>
                <a:gd name="T85" fmla="*/ 310 h 1434"/>
                <a:gd name="T86" fmla="*/ 1413 w 2454"/>
                <a:gd name="T87" fmla="*/ 284 h 1434"/>
                <a:gd name="T88" fmla="*/ 1453 w 2454"/>
                <a:gd name="T89" fmla="*/ 196 h 1434"/>
                <a:gd name="T90" fmla="*/ 1462 w 2454"/>
                <a:gd name="T91" fmla="*/ 169 h 1434"/>
                <a:gd name="T92" fmla="*/ 1477 w 2454"/>
                <a:gd name="T93" fmla="*/ 117 h 1434"/>
                <a:gd name="T94" fmla="*/ 1513 w 2454"/>
                <a:gd name="T95" fmla="*/ 4 h 1434"/>
                <a:gd name="T96" fmla="*/ 1609 w 2454"/>
                <a:gd name="T97" fmla="*/ 25 h 1434"/>
                <a:gd name="T98" fmla="*/ 1670 w 2454"/>
                <a:gd name="T99" fmla="*/ 53 h 1434"/>
                <a:gd name="T100" fmla="*/ 1684 w 2454"/>
                <a:gd name="T101" fmla="*/ 73 h 1434"/>
                <a:gd name="T102" fmla="*/ 1730 w 2454"/>
                <a:gd name="T103" fmla="*/ 72 h 1434"/>
                <a:gd name="T104" fmla="*/ 1748 w 2454"/>
                <a:gd name="T105" fmla="*/ 93 h 1434"/>
                <a:gd name="T106" fmla="*/ 1754 w 2454"/>
                <a:gd name="T107" fmla="*/ 121 h 1434"/>
                <a:gd name="T108" fmla="*/ 1773 w 2454"/>
                <a:gd name="T109" fmla="*/ 145 h 1434"/>
                <a:gd name="T110" fmla="*/ 1794 w 2454"/>
                <a:gd name="T111" fmla="*/ 148 h 1434"/>
                <a:gd name="T112" fmla="*/ 1895 w 2454"/>
                <a:gd name="T113" fmla="*/ 213 h 1434"/>
                <a:gd name="T114" fmla="*/ 1895 w 2454"/>
                <a:gd name="T115" fmla="*/ 255 h 1434"/>
                <a:gd name="T116" fmla="*/ 1903 w 2454"/>
                <a:gd name="T117" fmla="*/ 311 h 1434"/>
                <a:gd name="T118" fmla="*/ 1864 w 2454"/>
                <a:gd name="T119" fmla="*/ 383 h 1434"/>
                <a:gd name="T120" fmla="*/ 1983 w 2454"/>
                <a:gd name="T121" fmla="*/ 450 h 1434"/>
                <a:gd name="T122" fmla="*/ 2183 w 2454"/>
                <a:gd name="T123" fmla="*/ 712 h 1434"/>
                <a:gd name="T124" fmla="*/ 2410 w 2454"/>
                <a:gd name="T125" fmla="*/ 96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54" h="1434">
                  <a:moveTo>
                    <a:pt x="2451" y="1047"/>
                  </a:moveTo>
                  <a:lnTo>
                    <a:pt x="2451" y="1047"/>
                  </a:lnTo>
                  <a:cubicBezTo>
                    <a:pt x="2451" y="1047"/>
                    <a:pt x="2451" y="1047"/>
                    <a:pt x="2451" y="1048"/>
                  </a:cubicBezTo>
                  <a:lnTo>
                    <a:pt x="2451" y="1048"/>
                  </a:lnTo>
                  <a:lnTo>
                    <a:pt x="2451" y="1048"/>
                  </a:lnTo>
                  <a:lnTo>
                    <a:pt x="2451" y="1048"/>
                  </a:lnTo>
                  <a:cubicBezTo>
                    <a:pt x="2450" y="1048"/>
                    <a:pt x="2450" y="1048"/>
                    <a:pt x="2449" y="1048"/>
                  </a:cubicBezTo>
                  <a:lnTo>
                    <a:pt x="2449" y="1048"/>
                  </a:lnTo>
                  <a:cubicBezTo>
                    <a:pt x="2447" y="1048"/>
                    <a:pt x="2446" y="1048"/>
                    <a:pt x="2444" y="1049"/>
                  </a:cubicBezTo>
                  <a:lnTo>
                    <a:pt x="2444" y="1049"/>
                  </a:lnTo>
                  <a:cubicBezTo>
                    <a:pt x="2444" y="1049"/>
                    <a:pt x="2444" y="1049"/>
                    <a:pt x="2443" y="1049"/>
                  </a:cubicBezTo>
                  <a:lnTo>
                    <a:pt x="2443" y="1049"/>
                  </a:lnTo>
                  <a:cubicBezTo>
                    <a:pt x="2384" y="1059"/>
                    <a:pt x="2016" y="1124"/>
                    <a:pt x="1838" y="1155"/>
                  </a:cubicBezTo>
                  <a:lnTo>
                    <a:pt x="1838" y="1155"/>
                  </a:lnTo>
                  <a:cubicBezTo>
                    <a:pt x="1837" y="1155"/>
                    <a:pt x="1834" y="1155"/>
                    <a:pt x="1832" y="1156"/>
                  </a:cubicBezTo>
                  <a:lnTo>
                    <a:pt x="1832" y="1156"/>
                  </a:lnTo>
                  <a:cubicBezTo>
                    <a:pt x="1691" y="1179"/>
                    <a:pt x="1535" y="1205"/>
                    <a:pt x="1370" y="1232"/>
                  </a:cubicBezTo>
                  <a:lnTo>
                    <a:pt x="1370" y="1232"/>
                  </a:lnTo>
                  <a:cubicBezTo>
                    <a:pt x="1369" y="1232"/>
                    <a:pt x="1368" y="1232"/>
                    <a:pt x="1368" y="1232"/>
                  </a:cubicBezTo>
                  <a:lnTo>
                    <a:pt x="1368" y="1232"/>
                  </a:lnTo>
                  <a:cubicBezTo>
                    <a:pt x="1364" y="1233"/>
                    <a:pt x="1359" y="1233"/>
                    <a:pt x="1354" y="1235"/>
                  </a:cubicBezTo>
                  <a:lnTo>
                    <a:pt x="1354" y="1235"/>
                  </a:lnTo>
                  <a:cubicBezTo>
                    <a:pt x="1240" y="1252"/>
                    <a:pt x="1084" y="1277"/>
                    <a:pt x="961" y="1296"/>
                  </a:cubicBezTo>
                  <a:lnTo>
                    <a:pt x="961" y="1296"/>
                  </a:lnTo>
                  <a:cubicBezTo>
                    <a:pt x="953" y="1298"/>
                    <a:pt x="946" y="1299"/>
                    <a:pt x="938" y="1300"/>
                  </a:cubicBezTo>
                  <a:lnTo>
                    <a:pt x="938" y="1300"/>
                  </a:lnTo>
                  <a:cubicBezTo>
                    <a:pt x="839" y="1316"/>
                    <a:pt x="766" y="1327"/>
                    <a:pt x="763" y="1328"/>
                  </a:cubicBezTo>
                  <a:lnTo>
                    <a:pt x="763" y="1328"/>
                  </a:lnTo>
                  <a:cubicBezTo>
                    <a:pt x="761" y="1328"/>
                    <a:pt x="695" y="1337"/>
                    <a:pt x="601" y="1350"/>
                  </a:cubicBezTo>
                  <a:lnTo>
                    <a:pt x="601" y="1350"/>
                  </a:lnTo>
                  <a:cubicBezTo>
                    <a:pt x="600" y="1350"/>
                    <a:pt x="600" y="1350"/>
                    <a:pt x="599" y="1350"/>
                  </a:cubicBezTo>
                  <a:lnTo>
                    <a:pt x="599" y="1350"/>
                  </a:lnTo>
                  <a:cubicBezTo>
                    <a:pt x="405" y="1378"/>
                    <a:pt x="96" y="1421"/>
                    <a:pt x="0" y="1433"/>
                  </a:cubicBezTo>
                  <a:lnTo>
                    <a:pt x="0" y="1433"/>
                  </a:lnTo>
                  <a:cubicBezTo>
                    <a:pt x="1" y="1432"/>
                    <a:pt x="2" y="1431"/>
                    <a:pt x="2" y="1430"/>
                  </a:cubicBezTo>
                  <a:lnTo>
                    <a:pt x="2" y="1430"/>
                  </a:lnTo>
                  <a:cubicBezTo>
                    <a:pt x="3" y="1429"/>
                    <a:pt x="3" y="1429"/>
                    <a:pt x="4" y="1427"/>
                  </a:cubicBezTo>
                  <a:lnTo>
                    <a:pt x="4" y="1427"/>
                  </a:lnTo>
                  <a:cubicBezTo>
                    <a:pt x="6" y="1425"/>
                    <a:pt x="8" y="1423"/>
                    <a:pt x="9" y="1421"/>
                  </a:cubicBezTo>
                  <a:lnTo>
                    <a:pt x="9" y="1421"/>
                  </a:lnTo>
                  <a:lnTo>
                    <a:pt x="9" y="1421"/>
                  </a:lnTo>
                  <a:lnTo>
                    <a:pt x="9" y="1421"/>
                  </a:lnTo>
                  <a:cubicBezTo>
                    <a:pt x="9" y="1421"/>
                    <a:pt x="10" y="1420"/>
                    <a:pt x="11" y="1420"/>
                  </a:cubicBezTo>
                  <a:lnTo>
                    <a:pt x="11" y="1420"/>
                  </a:lnTo>
                  <a:cubicBezTo>
                    <a:pt x="11" y="1420"/>
                    <a:pt x="11" y="1419"/>
                    <a:pt x="12" y="1419"/>
                  </a:cubicBezTo>
                  <a:lnTo>
                    <a:pt x="12" y="1419"/>
                  </a:lnTo>
                  <a:lnTo>
                    <a:pt x="12" y="1419"/>
                  </a:lnTo>
                  <a:lnTo>
                    <a:pt x="12" y="1419"/>
                  </a:lnTo>
                  <a:cubicBezTo>
                    <a:pt x="13" y="1417"/>
                    <a:pt x="15" y="1416"/>
                    <a:pt x="16" y="1414"/>
                  </a:cubicBezTo>
                  <a:lnTo>
                    <a:pt x="16" y="1414"/>
                  </a:lnTo>
                  <a:cubicBezTo>
                    <a:pt x="17" y="1413"/>
                    <a:pt x="18" y="1412"/>
                    <a:pt x="19" y="1411"/>
                  </a:cubicBezTo>
                  <a:lnTo>
                    <a:pt x="19" y="1411"/>
                  </a:lnTo>
                  <a:cubicBezTo>
                    <a:pt x="20" y="1410"/>
                    <a:pt x="21" y="1409"/>
                    <a:pt x="23" y="1408"/>
                  </a:cubicBezTo>
                  <a:lnTo>
                    <a:pt x="23" y="1408"/>
                  </a:lnTo>
                  <a:cubicBezTo>
                    <a:pt x="25" y="1406"/>
                    <a:pt x="26" y="1405"/>
                    <a:pt x="28" y="1404"/>
                  </a:cubicBezTo>
                  <a:lnTo>
                    <a:pt x="28" y="1404"/>
                  </a:lnTo>
                  <a:cubicBezTo>
                    <a:pt x="29" y="1403"/>
                    <a:pt x="29" y="1403"/>
                    <a:pt x="31" y="1401"/>
                  </a:cubicBezTo>
                  <a:lnTo>
                    <a:pt x="31" y="1401"/>
                  </a:lnTo>
                  <a:cubicBezTo>
                    <a:pt x="35" y="1399"/>
                    <a:pt x="39" y="1396"/>
                    <a:pt x="43" y="1393"/>
                  </a:cubicBezTo>
                  <a:lnTo>
                    <a:pt x="43" y="1393"/>
                  </a:lnTo>
                  <a:cubicBezTo>
                    <a:pt x="47" y="1391"/>
                    <a:pt x="51" y="1389"/>
                    <a:pt x="54" y="1387"/>
                  </a:cubicBezTo>
                  <a:lnTo>
                    <a:pt x="54" y="1387"/>
                  </a:lnTo>
                  <a:cubicBezTo>
                    <a:pt x="60" y="1385"/>
                    <a:pt x="66" y="1383"/>
                    <a:pt x="72" y="1380"/>
                  </a:cubicBezTo>
                  <a:lnTo>
                    <a:pt x="72" y="1380"/>
                  </a:lnTo>
                  <a:cubicBezTo>
                    <a:pt x="74" y="1380"/>
                    <a:pt x="76" y="1379"/>
                    <a:pt x="78" y="1378"/>
                  </a:cubicBezTo>
                  <a:lnTo>
                    <a:pt x="78" y="1378"/>
                  </a:lnTo>
                  <a:cubicBezTo>
                    <a:pt x="85" y="1376"/>
                    <a:pt x="90" y="1374"/>
                    <a:pt x="95" y="1373"/>
                  </a:cubicBezTo>
                  <a:lnTo>
                    <a:pt x="95" y="1373"/>
                  </a:lnTo>
                  <a:cubicBezTo>
                    <a:pt x="96" y="1372"/>
                    <a:pt x="98" y="1372"/>
                    <a:pt x="99" y="1371"/>
                  </a:cubicBezTo>
                  <a:lnTo>
                    <a:pt x="99" y="1371"/>
                  </a:lnTo>
                  <a:cubicBezTo>
                    <a:pt x="102" y="1370"/>
                    <a:pt x="105" y="1369"/>
                    <a:pt x="109" y="1367"/>
                  </a:cubicBezTo>
                  <a:lnTo>
                    <a:pt x="109" y="1367"/>
                  </a:lnTo>
                  <a:cubicBezTo>
                    <a:pt x="109" y="1367"/>
                    <a:pt x="110" y="1366"/>
                    <a:pt x="112" y="1366"/>
                  </a:cubicBezTo>
                  <a:lnTo>
                    <a:pt x="112" y="1366"/>
                  </a:lnTo>
                  <a:cubicBezTo>
                    <a:pt x="119" y="1362"/>
                    <a:pt x="126" y="1358"/>
                    <a:pt x="135" y="1350"/>
                  </a:cubicBezTo>
                  <a:lnTo>
                    <a:pt x="135" y="1350"/>
                  </a:lnTo>
                  <a:cubicBezTo>
                    <a:pt x="138" y="1348"/>
                    <a:pt x="140" y="1346"/>
                    <a:pt x="143" y="1345"/>
                  </a:cubicBezTo>
                  <a:lnTo>
                    <a:pt x="143" y="1345"/>
                  </a:lnTo>
                  <a:cubicBezTo>
                    <a:pt x="149" y="1341"/>
                    <a:pt x="154" y="1339"/>
                    <a:pt x="160" y="1337"/>
                  </a:cubicBezTo>
                  <a:lnTo>
                    <a:pt x="160" y="1337"/>
                  </a:lnTo>
                  <a:cubicBezTo>
                    <a:pt x="164" y="1334"/>
                    <a:pt x="169" y="1333"/>
                    <a:pt x="174" y="1331"/>
                  </a:cubicBezTo>
                  <a:lnTo>
                    <a:pt x="174" y="1331"/>
                  </a:lnTo>
                  <a:cubicBezTo>
                    <a:pt x="176" y="1330"/>
                    <a:pt x="177" y="1329"/>
                    <a:pt x="179" y="1329"/>
                  </a:cubicBezTo>
                  <a:lnTo>
                    <a:pt x="179" y="1329"/>
                  </a:lnTo>
                  <a:cubicBezTo>
                    <a:pt x="183" y="1327"/>
                    <a:pt x="187" y="1325"/>
                    <a:pt x="190" y="1323"/>
                  </a:cubicBezTo>
                  <a:lnTo>
                    <a:pt x="190" y="1323"/>
                  </a:lnTo>
                  <a:cubicBezTo>
                    <a:pt x="191" y="1323"/>
                    <a:pt x="192" y="1322"/>
                    <a:pt x="192" y="1321"/>
                  </a:cubicBezTo>
                  <a:lnTo>
                    <a:pt x="192" y="1321"/>
                  </a:lnTo>
                  <a:cubicBezTo>
                    <a:pt x="193" y="1321"/>
                    <a:pt x="194" y="1321"/>
                    <a:pt x="194" y="1320"/>
                  </a:cubicBezTo>
                  <a:lnTo>
                    <a:pt x="194" y="1320"/>
                  </a:lnTo>
                  <a:cubicBezTo>
                    <a:pt x="196" y="1320"/>
                    <a:pt x="196" y="1319"/>
                    <a:pt x="197" y="1319"/>
                  </a:cubicBezTo>
                  <a:lnTo>
                    <a:pt x="197" y="1319"/>
                  </a:lnTo>
                  <a:cubicBezTo>
                    <a:pt x="198" y="1318"/>
                    <a:pt x="199" y="1318"/>
                    <a:pt x="199" y="1317"/>
                  </a:cubicBezTo>
                  <a:lnTo>
                    <a:pt x="199" y="1317"/>
                  </a:lnTo>
                  <a:cubicBezTo>
                    <a:pt x="200" y="1316"/>
                    <a:pt x="201" y="1316"/>
                    <a:pt x="202" y="1315"/>
                  </a:cubicBezTo>
                  <a:lnTo>
                    <a:pt x="202" y="1315"/>
                  </a:lnTo>
                  <a:cubicBezTo>
                    <a:pt x="203" y="1314"/>
                    <a:pt x="203" y="1313"/>
                    <a:pt x="204" y="1313"/>
                  </a:cubicBezTo>
                  <a:lnTo>
                    <a:pt x="204" y="1313"/>
                  </a:lnTo>
                  <a:cubicBezTo>
                    <a:pt x="210" y="1307"/>
                    <a:pt x="214" y="1301"/>
                    <a:pt x="218" y="1298"/>
                  </a:cubicBezTo>
                  <a:lnTo>
                    <a:pt x="218" y="1298"/>
                  </a:lnTo>
                  <a:cubicBezTo>
                    <a:pt x="219" y="1297"/>
                    <a:pt x="219" y="1296"/>
                    <a:pt x="220" y="1295"/>
                  </a:cubicBezTo>
                  <a:lnTo>
                    <a:pt x="220" y="1295"/>
                  </a:lnTo>
                  <a:cubicBezTo>
                    <a:pt x="221" y="1295"/>
                    <a:pt x="222" y="1294"/>
                    <a:pt x="222" y="1293"/>
                  </a:cubicBezTo>
                  <a:lnTo>
                    <a:pt x="222" y="1293"/>
                  </a:lnTo>
                  <a:cubicBezTo>
                    <a:pt x="223" y="1293"/>
                    <a:pt x="223" y="1293"/>
                    <a:pt x="224" y="1292"/>
                  </a:cubicBezTo>
                  <a:lnTo>
                    <a:pt x="224" y="1292"/>
                  </a:lnTo>
                  <a:lnTo>
                    <a:pt x="225" y="1291"/>
                  </a:lnTo>
                  <a:lnTo>
                    <a:pt x="225" y="1291"/>
                  </a:lnTo>
                  <a:lnTo>
                    <a:pt x="226" y="1290"/>
                  </a:lnTo>
                  <a:lnTo>
                    <a:pt x="226" y="1290"/>
                  </a:lnTo>
                  <a:cubicBezTo>
                    <a:pt x="227" y="1290"/>
                    <a:pt x="227" y="1290"/>
                    <a:pt x="227" y="1290"/>
                  </a:cubicBezTo>
                  <a:lnTo>
                    <a:pt x="227" y="1290"/>
                  </a:lnTo>
                  <a:cubicBezTo>
                    <a:pt x="229" y="1289"/>
                    <a:pt x="229" y="1289"/>
                    <a:pt x="230" y="1289"/>
                  </a:cubicBezTo>
                  <a:lnTo>
                    <a:pt x="230" y="1289"/>
                  </a:lnTo>
                  <a:lnTo>
                    <a:pt x="230" y="1289"/>
                  </a:lnTo>
                  <a:cubicBezTo>
                    <a:pt x="231" y="1288"/>
                    <a:pt x="233" y="1288"/>
                    <a:pt x="234" y="1288"/>
                  </a:cubicBezTo>
                  <a:lnTo>
                    <a:pt x="234" y="1288"/>
                  </a:lnTo>
                  <a:lnTo>
                    <a:pt x="235" y="1288"/>
                  </a:lnTo>
                  <a:lnTo>
                    <a:pt x="235" y="1288"/>
                  </a:lnTo>
                  <a:cubicBezTo>
                    <a:pt x="236" y="1287"/>
                    <a:pt x="237" y="1287"/>
                    <a:pt x="237" y="1287"/>
                  </a:cubicBezTo>
                  <a:lnTo>
                    <a:pt x="237" y="1287"/>
                  </a:lnTo>
                  <a:cubicBezTo>
                    <a:pt x="238" y="1287"/>
                    <a:pt x="239" y="1286"/>
                    <a:pt x="240" y="1286"/>
                  </a:cubicBezTo>
                  <a:lnTo>
                    <a:pt x="240" y="1286"/>
                  </a:lnTo>
                  <a:cubicBezTo>
                    <a:pt x="240" y="1286"/>
                    <a:pt x="241" y="1286"/>
                    <a:pt x="242" y="1286"/>
                  </a:cubicBezTo>
                  <a:lnTo>
                    <a:pt x="242" y="1286"/>
                  </a:lnTo>
                  <a:cubicBezTo>
                    <a:pt x="243" y="1286"/>
                    <a:pt x="243" y="1286"/>
                    <a:pt x="244" y="1286"/>
                  </a:cubicBezTo>
                  <a:lnTo>
                    <a:pt x="244" y="1286"/>
                  </a:lnTo>
                  <a:cubicBezTo>
                    <a:pt x="251" y="1285"/>
                    <a:pt x="257" y="1285"/>
                    <a:pt x="262" y="1284"/>
                  </a:cubicBezTo>
                  <a:lnTo>
                    <a:pt x="262" y="1284"/>
                  </a:lnTo>
                  <a:cubicBezTo>
                    <a:pt x="265" y="1284"/>
                    <a:pt x="268" y="1283"/>
                    <a:pt x="271" y="1283"/>
                  </a:cubicBezTo>
                  <a:lnTo>
                    <a:pt x="271" y="1283"/>
                  </a:lnTo>
                  <a:cubicBezTo>
                    <a:pt x="271" y="1282"/>
                    <a:pt x="273" y="1282"/>
                    <a:pt x="273" y="1282"/>
                  </a:cubicBezTo>
                  <a:lnTo>
                    <a:pt x="273" y="1282"/>
                  </a:lnTo>
                  <a:cubicBezTo>
                    <a:pt x="274" y="1282"/>
                    <a:pt x="274" y="1282"/>
                    <a:pt x="275" y="1282"/>
                  </a:cubicBezTo>
                  <a:lnTo>
                    <a:pt x="275" y="1282"/>
                  </a:lnTo>
                  <a:lnTo>
                    <a:pt x="275" y="1282"/>
                  </a:lnTo>
                  <a:lnTo>
                    <a:pt x="275" y="1282"/>
                  </a:lnTo>
                  <a:cubicBezTo>
                    <a:pt x="275" y="1281"/>
                    <a:pt x="277" y="1281"/>
                    <a:pt x="277" y="1281"/>
                  </a:cubicBezTo>
                  <a:lnTo>
                    <a:pt x="277" y="1281"/>
                  </a:lnTo>
                  <a:cubicBezTo>
                    <a:pt x="279" y="1280"/>
                    <a:pt x="281" y="1279"/>
                    <a:pt x="284" y="1278"/>
                  </a:cubicBezTo>
                  <a:lnTo>
                    <a:pt x="284" y="1278"/>
                  </a:lnTo>
                  <a:cubicBezTo>
                    <a:pt x="284" y="1278"/>
                    <a:pt x="285" y="1277"/>
                    <a:pt x="285" y="1276"/>
                  </a:cubicBezTo>
                  <a:lnTo>
                    <a:pt x="285" y="1276"/>
                  </a:lnTo>
                  <a:cubicBezTo>
                    <a:pt x="287" y="1276"/>
                    <a:pt x="287" y="1275"/>
                    <a:pt x="288" y="1275"/>
                  </a:cubicBezTo>
                  <a:lnTo>
                    <a:pt x="288" y="1275"/>
                  </a:lnTo>
                  <a:lnTo>
                    <a:pt x="289" y="1274"/>
                  </a:lnTo>
                  <a:lnTo>
                    <a:pt x="289" y="1274"/>
                  </a:lnTo>
                  <a:cubicBezTo>
                    <a:pt x="290" y="1273"/>
                    <a:pt x="290" y="1273"/>
                    <a:pt x="290" y="1273"/>
                  </a:cubicBezTo>
                  <a:lnTo>
                    <a:pt x="290" y="1273"/>
                  </a:lnTo>
                  <a:cubicBezTo>
                    <a:pt x="291" y="1272"/>
                    <a:pt x="292" y="1272"/>
                    <a:pt x="293" y="1271"/>
                  </a:cubicBezTo>
                  <a:lnTo>
                    <a:pt x="293" y="1271"/>
                  </a:lnTo>
                  <a:cubicBezTo>
                    <a:pt x="293" y="1270"/>
                    <a:pt x="294" y="1270"/>
                    <a:pt x="295" y="1269"/>
                  </a:cubicBezTo>
                  <a:lnTo>
                    <a:pt x="295" y="1269"/>
                  </a:lnTo>
                  <a:lnTo>
                    <a:pt x="295" y="1269"/>
                  </a:lnTo>
                  <a:lnTo>
                    <a:pt x="295" y="1269"/>
                  </a:lnTo>
                  <a:cubicBezTo>
                    <a:pt x="296" y="1268"/>
                    <a:pt x="297" y="1266"/>
                    <a:pt x="298" y="1266"/>
                  </a:cubicBezTo>
                  <a:lnTo>
                    <a:pt x="298" y="1266"/>
                  </a:lnTo>
                  <a:cubicBezTo>
                    <a:pt x="301" y="1262"/>
                    <a:pt x="304" y="1258"/>
                    <a:pt x="307" y="1253"/>
                  </a:cubicBezTo>
                  <a:lnTo>
                    <a:pt x="307" y="1253"/>
                  </a:lnTo>
                  <a:cubicBezTo>
                    <a:pt x="326" y="1225"/>
                    <a:pt x="332" y="1185"/>
                    <a:pt x="353" y="1158"/>
                  </a:cubicBezTo>
                  <a:lnTo>
                    <a:pt x="353" y="1158"/>
                  </a:lnTo>
                  <a:cubicBezTo>
                    <a:pt x="358" y="1151"/>
                    <a:pt x="364" y="1145"/>
                    <a:pt x="371" y="1138"/>
                  </a:cubicBezTo>
                  <a:lnTo>
                    <a:pt x="371" y="1138"/>
                  </a:lnTo>
                  <a:cubicBezTo>
                    <a:pt x="372" y="1137"/>
                    <a:pt x="373" y="1136"/>
                    <a:pt x="374" y="1135"/>
                  </a:cubicBezTo>
                  <a:lnTo>
                    <a:pt x="374" y="1135"/>
                  </a:lnTo>
                  <a:cubicBezTo>
                    <a:pt x="376" y="1133"/>
                    <a:pt x="379" y="1130"/>
                    <a:pt x="382" y="1128"/>
                  </a:cubicBezTo>
                  <a:lnTo>
                    <a:pt x="382" y="1128"/>
                  </a:lnTo>
                  <a:cubicBezTo>
                    <a:pt x="382" y="1127"/>
                    <a:pt x="382" y="1127"/>
                    <a:pt x="382" y="1127"/>
                  </a:cubicBezTo>
                  <a:lnTo>
                    <a:pt x="382" y="1127"/>
                  </a:lnTo>
                  <a:cubicBezTo>
                    <a:pt x="383" y="1126"/>
                    <a:pt x="384" y="1125"/>
                    <a:pt x="385" y="1124"/>
                  </a:cubicBezTo>
                  <a:lnTo>
                    <a:pt x="385" y="1124"/>
                  </a:lnTo>
                  <a:cubicBezTo>
                    <a:pt x="389" y="1121"/>
                    <a:pt x="392" y="1117"/>
                    <a:pt x="395" y="1113"/>
                  </a:cubicBezTo>
                  <a:lnTo>
                    <a:pt x="395" y="1113"/>
                  </a:lnTo>
                  <a:cubicBezTo>
                    <a:pt x="398" y="1110"/>
                    <a:pt x="401" y="1107"/>
                    <a:pt x="403" y="1105"/>
                  </a:cubicBezTo>
                  <a:lnTo>
                    <a:pt x="403" y="1105"/>
                  </a:lnTo>
                  <a:cubicBezTo>
                    <a:pt x="403" y="1105"/>
                    <a:pt x="403" y="1104"/>
                    <a:pt x="404" y="1104"/>
                  </a:cubicBezTo>
                  <a:lnTo>
                    <a:pt x="404" y="1104"/>
                  </a:lnTo>
                  <a:lnTo>
                    <a:pt x="405" y="1103"/>
                  </a:lnTo>
                  <a:lnTo>
                    <a:pt x="405" y="1103"/>
                  </a:lnTo>
                  <a:cubicBezTo>
                    <a:pt x="407" y="1101"/>
                    <a:pt x="409" y="1099"/>
                    <a:pt x="410" y="1098"/>
                  </a:cubicBezTo>
                  <a:lnTo>
                    <a:pt x="410" y="1098"/>
                  </a:lnTo>
                  <a:cubicBezTo>
                    <a:pt x="411" y="1097"/>
                    <a:pt x="411" y="1097"/>
                    <a:pt x="411" y="1097"/>
                  </a:cubicBezTo>
                  <a:lnTo>
                    <a:pt x="411" y="1097"/>
                  </a:lnTo>
                  <a:cubicBezTo>
                    <a:pt x="416" y="1093"/>
                    <a:pt x="421" y="1091"/>
                    <a:pt x="426" y="1088"/>
                  </a:cubicBezTo>
                  <a:lnTo>
                    <a:pt x="426" y="1088"/>
                  </a:lnTo>
                  <a:cubicBezTo>
                    <a:pt x="429" y="1087"/>
                    <a:pt x="432" y="1085"/>
                    <a:pt x="435" y="1083"/>
                  </a:cubicBezTo>
                  <a:lnTo>
                    <a:pt x="435" y="1083"/>
                  </a:lnTo>
                  <a:cubicBezTo>
                    <a:pt x="436" y="1083"/>
                    <a:pt x="437" y="1083"/>
                    <a:pt x="437" y="1083"/>
                  </a:cubicBezTo>
                  <a:lnTo>
                    <a:pt x="437" y="1083"/>
                  </a:lnTo>
                  <a:cubicBezTo>
                    <a:pt x="439" y="1081"/>
                    <a:pt x="441" y="1080"/>
                    <a:pt x="442" y="1079"/>
                  </a:cubicBezTo>
                  <a:lnTo>
                    <a:pt x="442" y="1079"/>
                  </a:lnTo>
                  <a:cubicBezTo>
                    <a:pt x="460" y="1067"/>
                    <a:pt x="471" y="1045"/>
                    <a:pt x="484" y="1034"/>
                  </a:cubicBezTo>
                  <a:lnTo>
                    <a:pt x="484" y="1034"/>
                  </a:lnTo>
                  <a:lnTo>
                    <a:pt x="484" y="1034"/>
                  </a:lnTo>
                  <a:lnTo>
                    <a:pt x="484" y="1034"/>
                  </a:lnTo>
                  <a:cubicBezTo>
                    <a:pt x="485" y="1034"/>
                    <a:pt x="485" y="1033"/>
                    <a:pt x="485" y="1033"/>
                  </a:cubicBezTo>
                  <a:lnTo>
                    <a:pt x="485" y="1033"/>
                  </a:lnTo>
                  <a:lnTo>
                    <a:pt x="485" y="1033"/>
                  </a:lnTo>
                  <a:lnTo>
                    <a:pt x="485" y="1033"/>
                  </a:lnTo>
                  <a:cubicBezTo>
                    <a:pt x="486" y="1033"/>
                    <a:pt x="486" y="1033"/>
                    <a:pt x="486" y="1032"/>
                  </a:cubicBezTo>
                  <a:lnTo>
                    <a:pt x="486" y="1032"/>
                  </a:lnTo>
                  <a:lnTo>
                    <a:pt x="487" y="1031"/>
                  </a:lnTo>
                  <a:lnTo>
                    <a:pt x="487" y="1031"/>
                  </a:lnTo>
                  <a:lnTo>
                    <a:pt x="487" y="1031"/>
                  </a:lnTo>
                  <a:lnTo>
                    <a:pt x="487" y="1031"/>
                  </a:lnTo>
                  <a:lnTo>
                    <a:pt x="487" y="1031"/>
                  </a:lnTo>
                  <a:cubicBezTo>
                    <a:pt x="494" y="1027"/>
                    <a:pt x="500" y="1026"/>
                    <a:pt x="507" y="1026"/>
                  </a:cubicBezTo>
                  <a:lnTo>
                    <a:pt x="507" y="1026"/>
                  </a:lnTo>
                  <a:cubicBezTo>
                    <a:pt x="511" y="1026"/>
                    <a:pt x="514" y="1027"/>
                    <a:pt x="517" y="1028"/>
                  </a:cubicBezTo>
                  <a:lnTo>
                    <a:pt x="517" y="1028"/>
                  </a:lnTo>
                  <a:lnTo>
                    <a:pt x="517" y="1028"/>
                  </a:lnTo>
                  <a:cubicBezTo>
                    <a:pt x="519" y="1030"/>
                    <a:pt x="521" y="1031"/>
                    <a:pt x="523" y="1033"/>
                  </a:cubicBezTo>
                  <a:lnTo>
                    <a:pt x="523" y="1033"/>
                  </a:lnTo>
                  <a:cubicBezTo>
                    <a:pt x="523" y="1034"/>
                    <a:pt x="524" y="1034"/>
                    <a:pt x="525" y="1035"/>
                  </a:cubicBezTo>
                  <a:lnTo>
                    <a:pt x="525" y="1035"/>
                  </a:lnTo>
                  <a:cubicBezTo>
                    <a:pt x="526" y="1036"/>
                    <a:pt x="526" y="1037"/>
                    <a:pt x="527" y="1038"/>
                  </a:cubicBezTo>
                  <a:lnTo>
                    <a:pt x="527" y="1038"/>
                  </a:lnTo>
                  <a:lnTo>
                    <a:pt x="527" y="1038"/>
                  </a:lnTo>
                  <a:cubicBezTo>
                    <a:pt x="528" y="1040"/>
                    <a:pt x="529" y="1041"/>
                    <a:pt x="530" y="1042"/>
                  </a:cubicBezTo>
                  <a:lnTo>
                    <a:pt x="530" y="1042"/>
                  </a:lnTo>
                  <a:cubicBezTo>
                    <a:pt x="531" y="1043"/>
                    <a:pt x="532" y="1044"/>
                    <a:pt x="532" y="1046"/>
                  </a:cubicBezTo>
                  <a:lnTo>
                    <a:pt x="532" y="1046"/>
                  </a:lnTo>
                  <a:cubicBezTo>
                    <a:pt x="540" y="1059"/>
                    <a:pt x="547" y="1077"/>
                    <a:pt x="558" y="1086"/>
                  </a:cubicBezTo>
                  <a:lnTo>
                    <a:pt x="558" y="1086"/>
                  </a:lnTo>
                  <a:cubicBezTo>
                    <a:pt x="561" y="1088"/>
                    <a:pt x="563" y="1089"/>
                    <a:pt x="563" y="1091"/>
                  </a:cubicBezTo>
                  <a:lnTo>
                    <a:pt x="563" y="1091"/>
                  </a:lnTo>
                  <a:cubicBezTo>
                    <a:pt x="563" y="1092"/>
                    <a:pt x="563" y="1093"/>
                    <a:pt x="563" y="1094"/>
                  </a:cubicBezTo>
                  <a:lnTo>
                    <a:pt x="563" y="1094"/>
                  </a:lnTo>
                  <a:cubicBezTo>
                    <a:pt x="563" y="1094"/>
                    <a:pt x="563" y="1096"/>
                    <a:pt x="563" y="1097"/>
                  </a:cubicBezTo>
                  <a:lnTo>
                    <a:pt x="563" y="1097"/>
                  </a:lnTo>
                  <a:cubicBezTo>
                    <a:pt x="563" y="1098"/>
                    <a:pt x="563" y="1099"/>
                    <a:pt x="564" y="1100"/>
                  </a:cubicBezTo>
                  <a:lnTo>
                    <a:pt x="564" y="1100"/>
                  </a:lnTo>
                  <a:cubicBezTo>
                    <a:pt x="564" y="1104"/>
                    <a:pt x="566" y="1111"/>
                    <a:pt x="569" y="1116"/>
                  </a:cubicBezTo>
                  <a:lnTo>
                    <a:pt x="569" y="1116"/>
                  </a:lnTo>
                  <a:cubicBezTo>
                    <a:pt x="570" y="1116"/>
                    <a:pt x="570" y="1117"/>
                    <a:pt x="571" y="1117"/>
                  </a:cubicBezTo>
                  <a:lnTo>
                    <a:pt x="571" y="1117"/>
                  </a:lnTo>
                  <a:cubicBezTo>
                    <a:pt x="573" y="1119"/>
                    <a:pt x="575" y="1121"/>
                    <a:pt x="578" y="1121"/>
                  </a:cubicBezTo>
                  <a:lnTo>
                    <a:pt x="578" y="1121"/>
                  </a:lnTo>
                  <a:cubicBezTo>
                    <a:pt x="586" y="1125"/>
                    <a:pt x="598" y="1124"/>
                    <a:pt x="606" y="1122"/>
                  </a:cubicBezTo>
                  <a:lnTo>
                    <a:pt x="606" y="1122"/>
                  </a:lnTo>
                  <a:cubicBezTo>
                    <a:pt x="610" y="1121"/>
                    <a:pt x="615" y="1118"/>
                    <a:pt x="619" y="1116"/>
                  </a:cubicBezTo>
                  <a:lnTo>
                    <a:pt x="619" y="1116"/>
                  </a:lnTo>
                  <a:lnTo>
                    <a:pt x="619" y="1116"/>
                  </a:lnTo>
                  <a:lnTo>
                    <a:pt x="619" y="1116"/>
                  </a:lnTo>
                  <a:cubicBezTo>
                    <a:pt x="621" y="1115"/>
                    <a:pt x="623" y="1114"/>
                    <a:pt x="625" y="1113"/>
                  </a:cubicBezTo>
                  <a:lnTo>
                    <a:pt x="625" y="1113"/>
                  </a:lnTo>
                  <a:lnTo>
                    <a:pt x="625" y="1113"/>
                  </a:lnTo>
                  <a:cubicBezTo>
                    <a:pt x="630" y="1111"/>
                    <a:pt x="635" y="1108"/>
                    <a:pt x="640" y="1108"/>
                  </a:cubicBezTo>
                  <a:lnTo>
                    <a:pt x="640" y="1108"/>
                  </a:lnTo>
                  <a:cubicBezTo>
                    <a:pt x="653" y="1105"/>
                    <a:pt x="665" y="1105"/>
                    <a:pt x="678" y="1103"/>
                  </a:cubicBezTo>
                  <a:lnTo>
                    <a:pt x="678" y="1103"/>
                  </a:lnTo>
                  <a:cubicBezTo>
                    <a:pt x="679" y="1103"/>
                    <a:pt x="681" y="1102"/>
                    <a:pt x="682" y="1101"/>
                  </a:cubicBezTo>
                  <a:lnTo>
                    <a:pt x="682" y="1101"/>
                  </a:lnTo>
                  <a:cubicBezTo>
                    <a:pt x="693" y="1099"/>
                    <a:pt x="704" y="1096"/>
                    <a:pt x="715" y="1096"/>
                  </a:cubicBezTo>
                  <a:lnTo>
                    <a:pt x="715" y="1096"/>
                  </a:lnTo>
                  <a:cubicBezTo>
                    <a:pt x="724" y="1096"/>
                    <a:pt x="732" y="1097"/>
                    <a:pt x="739" y="1095"/>
                  </a:cubicBezTo>
                  <a:lnTo>
                    <a:pt x="739" y="1095"/>
                  </a:lnTo>
                  <a:cubicBezTo>
                    <a:pt x="740" y="1095"/>
                    <a:pt x="741" y="1095"/>
                    <a:pt x="741" y="1095"/>
                  </a:cubicBezTo>
                  <a:lnTo>
                    <a:pt x="741" y="1095"/>
                  </a:lnTo>
                  <a:cubicBezTo>
                    <a:pt x="742" y="1094"/>
                    <a:pt x="744" y="1094"/>
                    <a:pt x="745" y="1094"/>
                  </a:cubicBezTo>
                  <a:lnTo>
                    <a:pt x="745" y="1094"/>
                  </a:lnTo>
                  <a:cubicBezTo>
                    <a:pt x="746" y="1093"/>
                    <a:pt x="747" y="1093"/>
                    <a:pt x="747" y="1093"/>
                  </a:cubicBezTo>
                  <a:lnTo>
                    <a:pt x="747" y="1093"/>
                  </a:lnTo>
                  <a:cubicBezTo>
                    <a:pt x="749" y="1092"/>
                    <a:pt x="751" y="1091"/>
                    <a:pt x="752" y="1089"/>
                  </a:cubicBezTo>
                  <a:lnTo>
                    <a:pt x="752" y="1089"/>
                  </a:lnTo>
                  <a:cubicBezTo>
                    <a:pt x="756" y="1088"/>
                    <a:pt x="759" y="1086"/>
                    <a:pt x="763" y="1083"/>
                  </a:cubicBezTo>
                  <a:lnTo>
                    <a:pt x="763" y="1083"/>
                  </a:lnTo>
                  <a:cubicBezTo>
                    <a:pt x="771" y="1077"/>
                    <a:pt x="780" y="1070"/>
                    <a:pt x="789" y="1066"/>
                  </a:cubicBezTo>
                  <a:lnTo>
                    <a:pt x="789" y="1066"/>
                  </a:lnTo>
                  <a:lnTo>
                    <a:pt x="789" y="1066"/>
                  </a:lnTo>
                  <a:lnTo>
                    <a:pt x="789" y="1066"/>
                  </a:lnTo>
                  <a:cubicBezTo>
                    <a:pt x="797" y="1061"/>
                    <a:pt x="805" y="1057"/>
                    <a:pt x="812" y="1053"/>
                  </a:cubicBezTo>
                  <a:lnTo>
                    <a:pt x="812" y="1053"/>
                  </a:lnTo>
                  <a:lnTo>
                    <a:pt x="812" y="1053"/>
                  </a:lnTo>
                  <a:lnTo>
                    <a:pt x="812" y="1053"/>
                  </a:lnTo>
                  <a:cubicBezTo>
                    <a:pt x="815" y="1051"/>
                    <a:pt x="818" y="1049"/>
                    <a:pt x="822" y="1047"/>
                  </a:cubicBezTo>
                  <a:lnTo>
                    <a:pt x="822" y="1047"/>
                  </a:lnTo>
                  <a:lnTo>
                    <a:pt x="822" y="1047"/>
                  </a:lnTo>
                  <a:lnTo>
                    <a:pt x="822" y="1047"/>
                  </a:lnTo>
                  <a:cubicBezTo>
                    <a:pt x="823" y="1046"/>
                    <a:pt x="825" y="1044"/>
                    <a:pt x="826" y="1043"/>
                  </a:cubicBezTo>
                  <a:lnTo>
                    <a:pt x="826" y="1043"/>
                  </a:lnTo>
                  <a:cubicBezTo>
                    <a:pt x="828" y="1042"/>
                    <a:pt x="829" y="1041"/>
                    <a:pt x="830" y="1040"/>
                  </a:cubicBezTo>
                  <a:lnTo>
                    <a:pt x="830" y="1040"/>
                  </a:lnTo>
                  <a:lnTo>
                    <a:pt x="830" y="1040"/>
                  </a:lnTo>
                  <a:lnTo>
                    <a:pt x="830" y="1040"/>
                  </a:lnTo>
                  <a:cubicBezTo>
                    <a:pt x="832" y="1037"/>
                    <a:pt x="835" y="1035"/>
                    <a:pt x="838" y="1033"/>
                  </a:cubicBezTo>
                  <a:lnTo>
                    <a:pt x="838" y="1033"/>
                  </a:lnTo>
                  <a:cubicBezTo>
                    <a:pt x="844" y="1027"/>
                    <a:pt x="850" y="1022"/>
                    <a:pt x="859" y="1016"/>
                  </a:cubicBezTo>
                  <a:lnTo>
                    <a:pt x="859" y="1016"/>
                  </a:lnTo>
                  <a:cubicBezTo>
                    <a:pt x="862" y="1014"/>
                    <a:pt x="865" y="1013"/>
                    <a:pt x="868" y="1011"/>
                  </a:cubicBezTo>
                  <a:lnTo>
                    <a:pt x="868" y="1011"/>
                  </a:lnTo>
                  <a:cubicBezTo>
                    <a:pt x="872" y="1009"/>
                    <a:pt x="876" y="1007"/>
                    <a:pt x="880" y="1006"/>
                  </a:cubicBezTo>
                  <a:lnTo>
                    <a:pt x="880" y="1006"/>
                  </a:lnTo>
                  <a:cubicBezTo>
                    <a:pt x="882" y="1006"/>
                    <a:pt x="882" y="1006"/>
                    <a:pt x="883" y="1005"/>
                  </a:cubicBezTo>
                  <a:lnTo>
                    <a:pt x="883" y="1005"/>
                  </a:lnTo>
                  <a:cubicBezTo>
                    <a:pt x="883" y="1005"/>
                    <a:pt x="884" y="1004"/>
                    <a:pt x="885" y="1004"/>
                  </a:cubicBezTo>
                  <a:lnTo>
                    <a:pt x="885" y="1004"/>
                  </a:lnTo>
                  <a:cubicBezTo>
                    <a:pt x="887" y="1004"/>
                    <a:pt x="889" y="1003"/>
                    <a:pt x="890" y="1003"/>
                  </a:cubicBezTo>
                  <a:lnTo>
                    <a:pt x="890" y="1003"/>
                  </a:lnTo>
                  <a:cubicBezTo>
                    <a:pt x="892" y="1002"/>
                    <a:pt x="894" y="1002"/>
                    <a:pt x="896" y="1001"/>
                  </a:cubicBezTo>
                  <a:lnTo>
                    <a:pt x="896" y="1001"/>
                  </a:lnTo>
                  <a:lnTo>
                    <a:pt x="896" y="1001"/>
                  </a:lnTo>
                  <a:cubicBezTo>
                    <a:pt x="899" y="1000"/>
                    <a:pt x="901" y="999"/>
                    <a:pt x="904" y="997"/>
                  </a:cubicBezTo>
                  <a:lnTo>
                    <a:pt x="904" y="997"/>
                  </a:lnTo>
                  <a:cubicBezTo>
                    <a:pt x="907" y="996"/>
                    <a:pt x="909" y="994"/>
                    <a:pt x="912" y="993"/>
                  </a:cubicBezTo>
                  <a:lnTo>
                    <a:pt x="912" y="993"/>
                  </a:lnTo>
                  <a:lnTo>
                    <a:pt x="912" y="993"/>
                  </a:lnTo>
                  <a:cubicBezTo>
                    <a:pt x="914" y="991"/>
                    <a:pt x="918" y="989"/>
                    <a:pt x="920" y="987"/>
                  </a:cubicBezTo>
                  <a:lnTo>
                    <a:pt x="920" y="987"/>
                  </a:lnTo>
                  <a:cubicBezTo>
                    <a:pt x="922" y="985"/>
                    <a:pt x="924" y="983"/>
                    <a:pt x="927" y="980"/>
                  </a:cubicBezTo>
                  <a:lnTo>
                    <a:pt x="927" y="980"/>
                  </a:lnTo>
                  <a:cubicBezTo>
                    <a:pt x="927" y="980"/>
                    <a:pt x="929" y="979"/>
                    <a:pt x="929" y="978"/>
                  </a:cubicBezTo>
                  <a:lnTo>
                    <a:pt x="929" y="978"/>
                  </a:lnTo>
                  <a:cubicBezTo>
                    <a:pt x="930" y="977"/>
                    <a:pt x="932" y="975"/>
                    <a:pt x="933" y="973"/>
                  </a:cubicBezTo>
                  <a:lnTo>
                    <a:pt x="933" y="973"/>
                  </a:lnTo>
                  <a:cubicBezTo>
                    <a:pt x="934" y="973"/>
                    <a:pt x="934" y="972"/>
                    <a:pt x="935" y="972"/>
                  </a:cubicBezTo>
                  <a:lnTo>
                    <a:pt x="935" y="972"/>
                  </a:lnTo>
                  <a:cubicBezTo>
                    <a:pt x="936" y="971"/>
                    <a:pt x="936" y="970"/>
                    <a:pt x="937" y="969"/>
                  </a:cubicBezTo>
                  <a:lnTo>
                    <a:pt x="937" y="969"/>
                  </a:lnTo>
                  <a:cubicBezTo>
                    <a:pt x="937" y="968"/>
                    <a:pt x="938" y="968"/>
                    <a:pt x="938" y="967"/>
                  </a:cubicBezTo>
                  <a:lnTo>
                    <a:pt x="938" y="967"/>
                  </a:lnTo>
                  <a:cubicBezTo>
                    <a:pt x="946" y="958"/>
                    <a:pt x="956" y="948"/>
                    <a:pt x="960" y="939"/>
                  </a:cubicBezTo>
                  <a:lnTo>
                    <a:pt x="960" y="939"/>
                  </a:lnTo>
                  <a:cubicBezTo>
                    <a:pt x="965" y="940"/>
                    <a:pt x="969" y="939"/>
                    <a:pt x="973" y="936"/>
                  </a:cubicBezTo>
                  <a:lnTo>
                    <a:pt x="973" y="936"/>
                  </a:lnTo>
                  <a:cubicBezTo>
                    <a:pt x="974" y="936"/>
                    <a:pt x="974" y="935"/>
                    <a:pt x="975" y="935"/>
                  </a:cubicBezTo>
                  <a:lnTo>
                    <a:pt x="975" y="935"/>
                  </a:lnTo>
                  <a:cubicBezTo>
                    <a:pt x="976" y="934"/>
                    <a:pt x="977" y="933"/>
                    <a:pt x="979" y="932"/>
                  </a:cubicBezTo>
                  <a:lnTo>
                    <a:pt x="979" y="932"/>
                  </a:lnTo>
                  <a:cubicBezTo>
                    <a:pt x="979" y="931"/>
                    <a:pt x="980" y="930"/>
                    <a:pt x="980" y="930"/>
                  </a:cubicBezTo>
                  <a:lnTo>
                    <a:pt x="980" y="930"/>
                  </a:lnTo>
                  <a:cubicBezTo>
                    <a:pt x="981" y="929"/>
                    <a:pt x="982" y="927"/>
                    <a:pt x="983" y="926"/>
                  </a:cubicBezTo>
                  <a:lnTo>
                    <a:pt x="983" y="926"/>
                  </a:lnTo>
                  <a:cubicBezTo>
                    <a:pt x="984" y="925"/>
                    <a:pt x="984" y="924"/>
                    <a:pt x="985" y="923"/>
                  </a:cubicBezTo>
                  <a:lnTo>
                    <a:pt x="985" y="923"/>
                  </a:lnTo>
                  <a:cubicBezTo>
                    <a:pt x="985" y="922"/>
                    <a:pt x="987" y="920"/>
                    <a:pt x="988" y="919"/>
                  </a:cubicBezTo>
                  <a:lnTo>
                    <a:pt x="988" y="919"/>
                  </a:lnTo>
                  <a:cubicBezTo>
                    <a:pt x="989" y="917"/>
                    <a:pt x="989" y="916"/>
                    <a:pt x="989" y="915"/>
                  </a:cubicBezTo>
                  <a:lnTo>
                    <a:pt x="989" y="915"/>
                  </a:lnTo>
                  <a:cubicBezTo>
                    <a:pt x="992" y="910"/>
                    <a:pt x="994" y="906"/>
                    <a:pt x="997" y="902"/>
                  </a:cubicBezTo>
                  <a:lnTo>
                    <a:pt x="997" y="902"/>
                  </a:lnTo>
                  <a:cubicBezTo>
                    <a:pt x="1007" y="885"/>
                    <a:pt x="1014" y="865"/>
                    <a:pt x="1024" y="845"/>
                  </a:cubicBezTo>
                  <a:lnTo>
                    <a:pt x="1024" y="845"/>
                  </a:lnTo>
                  <a:cubicBezTo>
                    <a:pt x="1025" y="843"/>
                    <a:pt x="1026" y="841"/>
                    <a:pt x="1027" y="838"/>
                  </a:cubicBezTo>
                  <a:lnTo>
                    <a:pt x="1027" y="838"/>
                  </a:lnTo>
                  <a:cubicBezTo>
                    <a:pt x="1029" y="834"/>
                    <a:pt x="1031" y="829"/>
                    <a:pt x="1032" y="825"/>
                  </a:cubicBezTo>
                  <a:lnTo>
                    <a:pt x="1032" y="825"/>
                  </a:lnTo>
                  <a:lnTo>
                    <a:pt x="1032" y="825"/>
                  </a:lnTo>
                  <a:cubicBezTo>
                    <a:pt x="1034" y="821"/>
                    <a:pt x="1035" y="816"/>
                    <a:pt x="1037" y="812"/>
                  </a:cubicBezTo>
                  <a:lnTo>
                    <a:pt x="1037" y="812"/>
                  </a:lnTo>
                  <a:cubicBezTo>
                    <a:pt x="1044" y="791"/>
                    <a:pt x="1050" y="768"/>
                    <a:pt x="1056" y="746"/>
                  </a:cubicBezTo>
                  <a:lnTo>
                    <a:pt x="1056" y="746"/>
                  </a:lnTo>
                  <a:cubicBezTo>
                    <a:pt x="1057" y="743"/>
                    <a:pt x="1058" y="740"/>
                    <a:pt x="1059" y="736"/>
                  </a:cubicBezTo>
                  <a:lnTo>
                    <a:pt x="1061" y="736"/>
                  </a:lnTo>
                  <a:lnTo>
                    <a:pt x="1061" y="736"/>
                  </a:lnTo>
                  <a:lnTo>
                    <a:pt x="1061" y="736"/>
                  </a:lnTo>
                  <a:lnTo>
                    <a:pt x="1061" y="736"/>
                  </a:lnTo>
                  <a:cubicBezTo>
                    <a:pt x="1061" y="735"/>
                    <a:pt x="1062" y="734"/>
                    <a:pt x="1062" y="733"/>
                  </a:cubicBezTo>
                  <a:lnTo>
                    <a:pt x="1062" y="733"/>
                  </a:lnTo>
                  <a:cubicBezTo>
                    <a:pt x="1062" y="732"/>
                    <a:pt x="1062" y="731"/>
                    <a:pt x="1062" y="730"/>
                  </a:cubicBezTo>
                  <a:lnTo>
                    <a:pt x="1062" y="730"/>
                  </a:lnTo>
                  <a:cubicBezTo>
                    <a:pt x="1062" y="728"/>
                    <a:pt x="1062" y="726"/>
                    <a:pt x="1063" y="724"/>
                  </a:cubicBezTo>
                  <a:lnTo>
                    <a:pt x="1063" y="724"/>
                  </a:lnTo>
                  <a:cubicBezTo>
                    <a:pt x="1065" y="720"/>
                    <a:pt x="1068" y="715"/>
                    <a:pt x="1074" y="711"/>
                  </a:cubicBezTo>
                  <a:lnTo>
                    <a:pt x="1074" y="711"/>
                  </a:lnTo>
                  <a:cubicBezTo>
                    <a:pt x="1074" y="711"/>
                    <a:pt x="1075" y="711"/>
                    <a:pt x="1075" y="710"/>
                  </a:cubicBezTo>
                  <a:lnTo>
                    <a:pt x="1075" y="710"/>
                  </a:lnTo>
                  <a:cubicBezTo>
                    <a:pt x="1076" y="710"/>
                    <a:pt x="1076" y="710"/>
                    <a:pt x="1077" y="710"/>
                  </a:cubicBezTo>
                  <a:lnTo>
                    <a:pt x="1077" y="710"/>
                  </a:lnTo>
                  <a:cubicBezTo>
                    <a:pt x="1079" y="708"/>
                    <a:pt x="1081" y="708"/>
                    <a:pt x="1082" y="707"/>
                  </a:cubicBezTo>
                  <a:lnTo>
                    <a:pt x="1082" y="707"/>
                  </a:lnTo>
                  <a:cubicBezTo>
                    <a:pt x="1083" y="707"/>
                    <a:pt x="1083" y="707"/>
                    <a:pt x="1084" y="707"/>
                  </a:cubicBezTo>
                  <a:lnTo>
                    <a:pt x="1084" y="707"/>
                  </a:lnTo>
                  <a:cubicBezTo>
                    <a:pt x="1087" y="705"/>
                    <a:pt x="1091" y="705"/>
                    <a:pt x="1095" y="703"/>
                  </a:cubicBezTo>
                  <a:lnTo>
                    <a:pt x="1095" y="703"/>
                  </a:lnTo>
                  <a:lnTo>
                    <a:pt x="1095" y="703"/>
                  </a:lnTo>
                  <a:lnTo>
                    <a:pt x="1095" y="703"/>
                  </a:lnTo>
                  <a:cubicBezTo>
                    <a:pt x="1096" y="702"/>
                    <a:pt x="1097" y="702"/>
                    <a:pt x="1099" y="701"/>
                  </a:cubicBezTo>
                  <a:lnTo>
                    <a:pt x="1099" y="701"/>
                  </a:lnTo>
                  <a:lnTo>
                    <a:pt x="1099" y="701"/>
                  </a:lnTo>
                  <a:lnTo>
                    <a:pt x="1099" y="701"/>
                  </a:lnTo>
                  <a:cubicBezTo>
                    <a:pt x="1100" y="701"/>
                    <a:pt x="1100" y="701"/>
                    <a:pt x="1100" y="701"/>
                  </a:cubicBezTo>
                  <a:lnTo>
                    <a:pt x="1100" y="701"/>
                  </a:lnTo>
                  <a:cubicBezTo>
                    <a:pt x="1101" y="700"/>
                    <a:pt x="1102" y="700"/>
                    <a:pt x="1102" y="699"/>
                  </a:cubicBezTo>
                  <a:lnTo>
                    <a:pt x="1102" y="699"/>
                  </a:lnTo>
                  <a:cubicBezTo>
                    <a:pt x="1105" y="698"/>
                    <a:pt x="1106" y="695"/>
                    <a:pt x="1108" y="693"/>
                  </a:cubicBezTo>
                  <a:lnTo>
                    <a:pt x="1108" y="693"/>
                  </a:lnTo>
                  <a:cubicBezTo>
                    <a:pt x="1110" y="691"/>
                    <a:pt x="1111" y="690"/>
                    <a:pt x="1112" y="687"/>
                  </a:cubicBezTo>
                  <a:lnTo>
                    <a:pt x="1112" y="687"/>
                  </a:lnTo>
                  <a:cubicBezTo>
                    <a:pt x="1114" y="685"/>
                    <a:pt x="1115" y="683"/>
                    <a:pt x="1116" y="681"/>
                  </a:cubicBezTo>
                  <a:lnTo>
                    <a:pt x="1116" y="681"/>
                  </a:lnTo>
                  <a:lnTo>
                    <a:pt x="1116" y="681"/>
                  </a:lnTo>
                  <a:lnTo>
                    <a:pt x="1116" y="681"/>
                  </a:lnTo>
                  <a:cubicBezTo>
                    <a:pt x="1116" y="680"/>
                    <a:pt x="1117" y="679"/>
                    <a:pt x="1117" y="679"/>
                  </a:cubicBezTo>
                  <a:lnTo>
                    <a:pt x="1117" y="679"/>
                  </a:lnTo>
                  <a:cubicBezTo>
                    <a:pt x="1118" y="677"/>
                    <a:pt x="1118" y="676"/>
                    <a:pt x="1118" y="675"/>
                  </a:cubicBezTo>
                  <a:lnTo>
                    <a:pt x="1118" y="675"/>
                  </a:lnTo>
                  <a:cubicBezTo>
                    <a:pt x="1119" y="673"/>
                    <a:pt x="1119" y="671"/>
                    <a:pt x="1120" y="669"/>
                  </a:cubicBezTo>
                  <a:lnTo>
                    <a:pt x="1120" y="669"/>
                  </a:lnTo>
                  <a:cubicBezTo>
                    <a:pt x="1120" y="666"/>
                    <a:pt x="1120" y="663"/>
                    <a:pt x="1120" y="659"/>
                  </a:cubicBezTo>
                  <a:lnTo>
                    <a:pt x="1120" y="659"/>
                  </a:lnTo>
                  <a:cubicBezTo>
                    <a:pt x="1120" y="654"/>
                    <a:pt x="1119" y="650"/>
                    <a:pt x="1120" y="644"/>
                  </a:cubicBezTo>
                  <a:lnTo>
                    <a:pt x="1120" y="644"/>
                  </a:lnTo>
                  <a:cubicBezTo>
                    <a:pt x="1120" y="643"/>
                    <a:pt x="1120" y="642"/>
                    <a:pt x="1120" y="641"/>
                  </a:cubicBezTo>
                  <a:lnTo>
                    <a:pt x="1120" y="641"/>
                  </a:lnTo>
                  <a:cubicBezTo>
                    <a:pt x="1120" y="640"/>
                    <a:pt x="1120" y="639"/>
                    <a:pt x="1120" y="638"/>
                  </a:cubicBezTo>
                  <a:lnTo>
                    <a:pt x="1120" y="638"/>
                  </a:lnTo>
                  <a:cubicBezTo>
                    <a:pt x="1120" y="637"/>
                    <a:pt x="1121" y="637"/>
                    <a:pt x="1121" y="636"/>
                  </a:cubicBezTo>
                  <a:lnTo>
                    <a:pt x="1121" y="636"/>
                  </a:lnTo>
                  <a:cubicBezTo>
                    <a:pt x="1121" y="636"/>
                    <a:pt x="1121" y="635"/>
                    <a:pt x="1121" y="634"/>
                  </a:cubicBezTo>
                  <a:lnTo>
                    <a:pt x="1121" y="634"/>
                  </a:lnTo>
                  <a:cubicBezTo>
                    <a:pt x="1126" y="624"/>
                    <a:pt x="1134" y="620"/>
                    <a:pt x="1136" y="612"/>
                  </a:cubicBezTo>
                  <a:lnTo>
                    <a:pt x="1136" y="612"/>
                  </a:lnTo>
                  <a:cubicBezTo>
                    <a:pt x="1136" y="611"/>
                    <a:pt x="1137" y="610"/>
                    <a:pt x="1138" y="609"/>
                  </a:cubicBezTo>
                  <a:lnTo>
                    <a:pt x="1138" y="609"/>
                  </a:lnTo>
                  <a:cubicBezTo>
                    <a:pt x="1138" y="607"/>
                    <a:pt x="1138" y="606"/>
                    <a:pt x="1139" y="605"/>
                  </a:cubicBezTo>
                  <a:lnTo>
                    <a:pt x="1139" y="605"/>
                  </a:lnTo>
                  <a:cubicBezTo>
                    <a:pt x="1139" y="604"/>
                    <a:pt x="1139" y="603"/>
                    <a:pt x="1139" y="602"/>
                  </a:cubicBezTo>
                  <a:lnTo>
                    <a:pt x="1139" y="602"/>
                  </a:lnTo>
                  <a:cubicBezTo>
                    <a:pt x="1141" y="597"/>
                    <a:pt x="1142" y="592"/>
                    <a:pt x="1143" y="588"/>
                  </a:cubicBezTo>
                  <a:lnTo>
                    <a:pt x="1143" y="588"/>
                  </a:lnTo>
                  <a:cubicBezTo>
                    <a:pt x="1146" y="574"/>
                    <a:pt x="1148" y="560"/>
                    <a:pt x="1151" y="548"/>
                  </a:cubicBezTo>
                  <a:lnTo>
                    <a:pt x="1151" y="548"/>
                  </a:lnTo>
                  <a:cubicBezTo>
                    <a:pt x="1152" y="543"/>
                    <a:pt x="1154" y="539"/>
                    <a:pt x="1155" y="535"/>
                  </a:cubicBezTo>
                  <a:lnTo>
                    <a:pt x="1155" y="535"/>
                  </a:lnTo>
                  <a:cubicBezTo>
                    <a:pt x="1159" y="522"/>
                    <a:pt x="1165" y="510"/>
                    <a:pt x="1175" y="500"/>
                  </a:cubicBezTo>
                  <a:lnTo>
                    <a:pt x="1175" y="500"/>
                  </a:lnTo>
                  <a:cubicBezTo>
                    <a:pt x="1175" y="499"/>
                    <a:pt x="1176" y="498"/>
                    <a:pt x="1177" y="498"/>
                  </a:cubicBezTo>
                  <a:lnTo>
                    <a:pt x="1177" y="498"/>
                  </a:lnTo>
                  <a:cubicBezTo>
                    <a:pt x="1178" y="497"/>
                    <a:pt x="1179" y="496"/>
                    <a:pt x="1179" y="495"/>
                  </a:cubicBezTo>
                  <a:lnTo>
                    <a:pt x="1179" y="495"/>
                  </a:lnTo>
                  <a:cubicBezTo>
                    <a:pt x="1181" y="494"/>
                    <a:pt x="1184" y="492"/>
                    <a:pt x="1185" y="491"/>
                  </a:cubicBezTo>
                  <a:lnTo>
                    <a:pt x="1185" y="491"/>
                  </a:lnTo>
                  <a:cubicBezTo>
                    <a:pt x="1186" y="490"/>
                    <a:pt x="1186" y="490"/>
                    <a:pt x="1187" y="489"/>
                  </a:cubicBezTo>
                  <a:lnTo>
                    <a:pt x="1187" y="489"/>
                  </a:lnTo>
                  <a:cubicBezTo>
                    <a:pt x="1188" y="489"/>
                    <a:pt x="1189" y="489"/>
                    <a:pt x="1189" y="489"/>
                  </a:cubicBezTo>
                  <a:lnTo>
                    <a:pt x="1189" y="489"/>
                  </a:lnTo>
                  <a:cubicBezTo>
                    <a:pt x="1191" y="488"/>
                    <a:pt x="1192" y="488"/>
                    <a:pt x="1193" y="487"/>
                  </a:cubicBezTo>
                  <a:lnTo>
                    <a:pt x="1193" y="487"/>
                  </a:lnTo>
                  <a:cubicBezTo>
                    <a:pt x="1194" y="487"/>
                    <a:pt x="1195" y="486"/>
                    <a:pt x="1196" y="486"/>
                  </a:cubicBezTo>
                  <a:lnTo>
                    <a:pt x="1196" y="486"/>
                  </a:lnTo>
                  <a:lnTo>
                    <a:pt x="1196" y="486"/>
                  </a:lnTo>
                  <a:cubicBezTo>
                    <a:pt x="1198" y="485"/>
                    <a:pt x="1201" y="484"/>
                    <a:pt x="1203" y="483"/>
                  </a:cubicBezTo>
                  <a:lnTo>
                    <a:pt x="1203" y="483"/>
                  </a:lnTo>
                  <a:cubicBezTo>
                    <a:pt x="1207" y="482"/>
                    <a:pt x="1212" y="481"/>
                    <a:pt x="1216" y="480"/>
                  </a:cubicBezTo>
                  <a:lnTo>
                    <a:pt x="1216" y="480"/>
                  </a:lnTo>
                  <a:cubicBezTo>
                    <a:pt x="1219" y="480"/>
                    <a:pt x="1221" y="479"/>
                    <a:pt x="1223" y="479"/>
                  </a:cubicBezTo>
                  <a:lnTo>
                    <a:pt x="1223" y="479"/>
                  </a:lnTo>
                  <a:cubicBezTo>
                    <a:pt x="1225" y="479"/>
                    <a:pt x="1226" y="479"/>
                    <a:pt x="1226" y="479"/>
                  </a:cubicBezTo>
                  <a:lnTo>
                    <a:pt x="1226" y="479"/>
                  </a:lnTo>
                  <a:cubicBezTo>
                    <a:pt x="1230" y="479"/>
                    <a:pt x="1232" y="479"/>
                    <a:pt x="1235" y="479"/>
                  </a:cubicBezTo>
                  <a:lnTo>
                    <a:pt x="1235" y="479"/>
                  </a:lnTo>
                  <a:cubicBezTo>
                    <a:pt x="1242" y="481"/>
                    <a:pt x="1250" y="491"/>
                    <a:pt x="1257" y="488"/>
                  </a:cubicBezTo>
                  <a:lnTo>
                    <a:pt x="1257" y="491"/>
                  </a:lnTo>
                  <a:lnTo>
                    <a:pt x="1260" y="491"/>
                  </a:lnTo>
                  <a:lnTo>
                    <a:pt x="1260" y="491"/>
                  </a:lnTo>
                  <a:cubicBezTo>
                    <a:pt x="1262" y="491"/>
                    <a:pt x="1263" y="491"/>
                    <a:pt x="1265" y="490"/>
                  </a:cubicBezTo>
                  <a:lnTo>
                    <a:pt x="1265" y="490"/>
                  </a:lnTo>
                  <a:cubicBezTo>
                    <a:pt x="1266" y="490"/>
                    <a:pt x="1267" y="490"/>
                    <a:pt x="1267" y="490"/>
                  </a:cubicBezTo>
                  <a:lnTo>
                    <a:pt x="1267" y="490"/>
                  </a:lnTo>
                  <a:cubicBezTo>
                    <a:pt x="1268" y="490"/>
                    <a:pt x="1268" y="490"/>
                    <a:pt x="1269" y="490"/>
                  </a:cubicBezTo>
                  <a:lnTo>
                    <a:pt x="1269" y="490"/>
                  </a:lnTo>
                  <a:lnTo>
                    <a:pt x="1269" y="490"/>
                  </a:lnTo>
                  <a:lnTo>
                    <a:pt x="1269" y="490"/>
                  </a:lnTo>
                  <a:cubicBezTo>
                    <a:pt x="1270" y="489"/>
                    <a:pt x="1271" y="489"/>
                    <a:pt x="1272" y="488"/>
                  </a:cubicBezTo>
                  <a:lnTo>
                    <a:pt x="1272" y="488"/>
                  </a:lnTo>
                  <a:cubicBezTo>
                    <a:pt x="1272" y="488"/>
                    <a:pt x="1272" y="488"/>
                    <a:pt x="1273" y="488"/>
                  </a:cubicBezTo>
                  <a:lnTo>
                    <a:pt x="1273" y="488"/>
                  </a:lnTo>
                  <a:cubicBezTo>
                    <a:pt x="1274" y="487"/>
                    <a:pt x="1275" y="485"/>
                    <a:pt x="1277" y="483"/>
                  </a:cubicBezTo>
                  <a:lnTo>
                    <a:pt x="1277" y="483"/>
                  </a:lnTo>
                  <a:cubicBezTo>
                    <a:pt x="1278" y="483"/>
                    <a:pt x="1279" y="482"/>
                    <a:pt x="1280" y="481"/>
                  </a:cubicBezTo>
                  <a:lnTo>
                    <a:pt x="1280" y="481"/>
                  </a:lnTo>
                  <a:lnTo>
                    <a:pt x="1280" y="481"/>
                  </a:lnTo>
                  <a:cubicBezTo>
                    <a:pt x="1281" y="480"/>
                    <a:pt x="1282" y="480"/>
                    <a:pt x="1283" y="479"/>
                  </a:cubicBezTo>
                  <a:lnTo>
                    <a:pt x="1283" y="479"/>
                  </a:lnTo>
                  <a:cubicBezTo>
                    <a:pt x="1288" y="473"/>
                    <a:pt x="1293" y="466"/>
                    <a:pt x="1297" y="459"/>
                  </a:cubicBezTo>
                  <a:lnTo>
                    <a:pt x="1297" y="459"/>
                  </a:lnTo>
                  <a:cubicBezTo>
                    <a:pt x="1299" y="456"/>
                    <a:pt x="1301" y="453"/>
                    <a:pt x="1303" y="450"/>
                  </a:cubicBezTo>
                  <a:lnTo>
                    <a:pt x="1303" y="450"/>
                  </a:lnTo>
                  <a:cubicBezTo>
                    <a:pt x="1307" y="444"/>
                    <a:pt x="1312" y="438"/>
                    <a:pt x="1316" y="432"/>
                  </a:cubicBezTo>
                  <a:lnTo>
                    <a:pt x="1316" y="432"/>
                  </a:lnTo>
                  <a:cubicBezTo>
                    <a:pt x="1317" y="431"/>
                    <a:pt x="1318" y="430"/>
                    <a:pt x="1318" y="429"/>
                  </a:cubicBezTo>
                  <a:lnTo>
                    <a:pt x="1318" y="429"/>
                  </a:lnTo>
                  <a:cubicBezTo>
                    <a:pt x="1320" y="426"/>
                    <a:pt x="1322" y="424"/>
                    <a:pt x="1324" y="420"/>
                  </a:cubicBezTo>
                  <a:lnTo>
                    <a:pt x="1324" y="420"/>
                  </a:lnTo>
                  <a:cubicBezTo>
                    <a:pt x="1332" y="409"/>
                    <a:pt x="1338" y="397"/>
                    <a:pt x="1344" y="384"/>
                  </a:cubicBezTo>
                  <a:lnTo>
                    <a:pt x="1344" y="384"/>
                  </a:lnTo>
                  <a:cubicBezTo>
                    <a:pt x="1346" y="379"/>
                    <a:pt x="1347" y="374"/>
                    <a:pt x="1350" y="368"/>
                  </a:cubicBezTo>
                  <a:lnTo>
                    <a:pt x="1350" y="368"/>
                  </a:lnTo>
                  <a:cubicBezTo>
                    <a:pt x="1350" y="365"/>
                    <a:pt x="1351" y="362"/>
                    <a:pt x="1353" y="359"/>
                  </a:cubicBezTo>
                  <a:lnTo>
                    <a:pt x="1353" y="359"/>
                  </a:lnTo>
                  <a:lnTo>
                    <a:pt x="1353" y="359"/>
                  </a:lnTo>
                  <a:cubicBezTo>
                    <a:pt x="1354" y="357"/>
                    <a:pt x="1354" y="354"/>
                    <a:pt x="1356" y="351"/>
                  </a:cubicBezTo>
                  <a:lnTo>
                    <a:pt x="1356" y="351"/>
                  </a:lnTo>
                  <a:cubicBezTo>
                    <a:pt x="1357" y="348"/>
                    <a:pt x="1358" y="346"/>
                    <a:pt x="1359" y="342"/>
                  </a:cubicBezTo>
                  <a:lnTo>
                    <a:pt x="1359" y="342"/>
                  </a:lnTo>
                  <a:cubicBezTo>
                    <a:pt x="1360" y="340"/>
                    <a:pt x="1361" y="337"/>
                    <a:pt x="1363" y="334"/>
                  </a:cubicBezTo>
                  <a:lnTo>
                    <a:pt x="1363" y="334"/>
                  </a:lnTo>
                  <a:lnTo>
                    <a:pt x="1363" y="334"/>
                  </a:lnTo>
                  <a:lnTo>
                    <a:pt x="1363" y="334"/>
                  </a:lnTo>
                  <a:cubicBezTo>
                    <a:pt x="1364" y="332"/>
                    <a:pt x="1365" y="329"/>
                    <a:pt x="1367" y="327"/>
                  </a:cubicBezTo>
                  <a:lnTo>
                    <a:pt x="1367" y="327"/>
                  </a:lnTo>
                  <a:cubicBezTo>
                    <a:pt x="1368" y="324"/>
                    <a:pt x="1370" y="322"/>
                    <a:pt x="1371" y="320"/>
                  </a:cubicBezTo>
                  <a:lnTo>
                    <a:pt x="1371" y="320"/>
                  </a:lnTo>
                  <a:cubicBezTo>
                    <a:pt x="1371" y="319"/>
                    <a:pt x="1373" y="318"/>
                    <a:pt x="1373" y="318"/>
                  </a:cubicBezTo>
                  <a:lnTo>
                    <a:pt x="1373" y="318"/>
                  </a:lnTo>
                  <a:cubicBezTo>
                    <a:pt x="1374" y="317"/>
                    <a:pt x="1376" y="316"/>
                    <a:pt x="1377" y="314"/>
                  </a:cubicBezTo>
                  <a:lnTo>
                    <a:pt x="1377" y="314"/>
                  </a:lnTo>
                  <a:cubicBezTo>
                    <a:pt x="1378" y="314"/>
                    <a:pt x="1378" y="314"/>
                    <a:pt x="1379" y="314"/>
                  </a:cubicBezTo>
                  <a:lnTo>
                    <a:pt x="1379" y="313"/>
                  </a:lnTo>
                  <a:lnTo>
                    <a:pt x="1379" y="313"/>
                  </a:lnTo>
                  <a:cubicBezTo>
                    <a:pt x="1380" y="313"/>
                    <a:pt x="1381" y="312"/>
                    <a:pt x="1383" y="312"/>
                  </a:cubicBezTo>
                  <a:lnTo>
                    <a:pt x="1383" y="312"/>
                  </a:lnTo>
                  <a:cubicBezTo>
                    <a:pt x="1384" y="311"/>
                    <a:pt x="1386" y="311"/>
                    <a:pt x="1387" y="311"/>
                  </a:cubicBezTo>
                  <a:lnTo>
                    <a:pt x="1387" y="311"/>
                  </a:lnTo>
                  <a:cubicBezTo>
                    <a:pt x="1388" y="311"/>
                    <a:pt x="1389" y="310"/>
                    <a:pt x="1390" y="310"/>
                  </a:cubicBezTo>
                  <a:lnTo>
                    <a:pt x="1390" y="310"/>
                  </a:lnTo>
                  <a:cubicBezTo>
                    <a:pt x="1391" y="309"/>
                    <a:pt x="1393" y="309"/>
                    <a:pt x="1395" y="309"/>
                  </a:cubicBezTo>
                  <a:lnTo>
                    <a:pt x="1395" y="309"/>
                  </a:lnTo>
                  <a:cubicBezTo>
                    <a:pt x="1398" y="308"/>
                    <a:pt x="1401" y="307"/>
                    <a:pt x="1403" y="305"/>
                  </a:cubicBezTo>
                  <a:lnTo>
                    <a:pt x="1403" y="305"/>
                  </a:lnTo>
                  <a:cubicBezTo>
                    <a:pt x="1405" y="303"/>
                    <a:pt x="1407" y="301"/>
                    <a:pt x="1408" y="299"/>
                  </a:cubicBezTo>
                  <a:lnTo>
                    <a:pt x="1408" y="299"/>
                  </a:lnTo>
                  <a:cubicBezTo>
                    <a:pt x="1409" y="297"/>
                    <a:pt x="1410" y="294"/>
                    <a:pt x="1411" y="291"/>
                  </a:cubicBezTo>
                  <a:lnTo>
                    <a:pt x="1411" y="291"/>
                  </a:lnTo>
                  <a:cubicBezTo>
                    <a:pt x="1411" y="289"/>
                    <a:pt x="1411" y="288"/>
                    <a:pt x="1412" y="286"/>
                  </a:cubicBezTo>
                  <a:lnTo>
                    <a:pt x="1412" y="286"/>
                  </a:lnTo>
                  <a:cubicBezTo>
                    <a:pt x="1412" y="286"/>
                    <a:pt x="1412" y="284"/>
                    <a:pt x="1413" y="284"/>
                  </a:cubicBezTo>
                  <a:lnTo>
                    <a:pt x="1413" y="284"/>
                  </a:lnTo>
                  <a:cubicBezTo>
                    <a:pt x="1413" y="282"/>
                    <a:pt x="1413" y="280"/>
                    <a:pt x="1413" y="279"/>
                  </a:cubicBezTo>
                  <a:lnTo>
                    <a:pt x="1413" y="279"/>
                  </a:lnTo>
                  <a:cubicBezTo>
                    <a:pt x="1413" y="278"/>
                    <a:pt x="1413" y="277"/>
                    <a:pt x="1413" y="276"/>
                  </a:cubicBezTo>
                  <a:lnTo>
                    <a:pt x="1413" y="276"/>
                  </a:lnTo>
                  <a:cubicBezTo>
                    <a:pt x="1413" y="272"/>
                    <a:pt x="1413" y="268"/>
                    <a:pt x="1413" y="266"/>
                  </a:cubicBezTo>
                  <a:lnTo>
                    <a:pt x="1413" y="266"/>
                  </a:lnTo>
                  <a:cubicBezTo>
                    <a:pt x="1416" y="253"/>
                    <a:pt x="1421" y="243"/>
                    <a:pt x="1426" y="231"/>
                  </a:cubicBezTo>
                  <a:lnTo>
                    <a:pt x="1426" y="231"/>
                  </a:lnTo>
                  <a:cubicBezTo>
                    <a:pt x="1432" y="220"/>
                    <a:pt x="1441" y="211"/>
                    <a:pt x="1449" y="200"/>
                  </a:cubicBezTo>
                  <a:lnTo>
                    <a:pt x="1449" y="200"/>
                  </a:lnTo>
                  <a:cubicBezTo>
                    <a:pt x="1450" y="199"/>
                    <a:pt x="1452" y="197"/>
                    <a:pt x="1453" y="196"/>
                  </a:cubicBezTo>
                  <a:lnTo>
                    <a:pt x="1453" y="196"/>
                  </a:lnTo>
                  <a:cubicBezTo>
                    <a:pt x="1453" y="195"/>
                    <a:pt x="1454" y="194"/>
                    <a:pt x="1454" y="193"/>
                  </a:cubicBezTo>
                  <a:lnTo>
                    <a:pt x="1454" y="193"/>
                  </a:lnTo>
                  <a:cubicBezTo>
                    <a:pt x="1454" y="192"/>
                    <a:pt x="1455" y="191"/>
                    <a:pt x="1455" y="190"/>
                  </a:cubicBezTo>
                  <a:lnTo>
                    <a:pt x="1455" y="190"/>
                  </a:lnTo>
                  <a:cubicBezTo>
                    <a:pt x="1456" y="189"/>
                    <a:pt x="1456" y="188"/>
                    <a:pt x="1456" y="187"/>
                  </a:cubicBezTo>
                  <a:lnTo>
                    <a:pt x="1456" y="187"/>
                  </a:lnTo>
                  <a:cubicBezTo>
                    <a:pt x="1457" y="183"/>
                    <a:pt x="1458" y="179"/>
                    <a:pt x="1459" y="176"/>
                  </a:cubicBezTo>
                  <a:lnTo>
                    <a:pt x="1459" y="176"/>
                  </a:lnTo>
                  <a:cubicBezTo>
                    <a:pt x="1460" y="175"/>
                    <a:pt x="1460" y="175"/>
                    <a:pt x="1461" y="173"/>
                  </a:cubicBezTo>
                  <a:lnTo>
                    <a:pt x="1461" y="173"/>
                  </a:lnTo>
                  <a:cubicBezTo>
                    <a:pt x="1461" y="172"/>
                    <a:pt x="1462" y="170"/>
                    <a:pt x="1462" y="169"/>
                  </a:cubicBezTo>
                  <a:lnTo>
                    <a:pt x="1462" y="169"/>
                  </a:lnTo>
                  <a:cubicBezTo>
                    <a:pt x="1463" y="166"/>
                    <a:pt x="1464" y="164"/>
                    <a:pt x="1465" y="162"/>
                  </a:cubicBezTo>
                  <a:lnTo>
                    <a:pt x="1465" y="162"/>
                  </a:lnTo>
                  <a:lnTo>
                    <a:pt x="1465" y="162"/>
                  </a:lnTo>
                  <a:lnTo>
                    <a:pt x="1465" y="162"/>
                  </a:lnTo>
                  <a:cubicBezTo>
                    <a:pt x="1467" y="158"/>
                    <a:pt x="1468" y="155"/>
                    <a:pt x="1469" y="152"/>
                  </a:cubicBezTo>
                  <a:lnTo>
                    <a:pt x="1469" y="152"/>
                  </a:lnTo>
                  <a:lnTo>
                    <a:pt x="1469" y="152"/>
                  </a:lnTo>
                  <a:cubicBezTo>
                    <a:pt x="1472" y="144"/>
                    <a:pt x="1475" y="136"/>
                    <a:pt x="1476" y="127"/>
                  </a:cubicBezTo>
                  <a:lnTo>
                    <a:pt x="1476" y="127"/>
                  </a:lnTo>
                  <a:cubicBezTo>
                    <a:pt x="1476" y="124"/>
                    <a:pt x="1477" y="121"/>
                    <a:pt x="1477" y="117"/>
                  </a:cubicBezTo>
                  <a:lnTo>
                    <a:pt x="1477" y="117"/>
                  </a:lnTo>
                  <a:cubicBezTo>
                    <a:pt x="1477" y="114"/>
                    <a:pt x="1477" y="111"/>
                    <a:pt x="1477" y="107"/>
                  </a:cubicBezTo>
                  <a:lnTo>
                    <a:pt x="1477" y="107"/>
                  </a:lnTo>
                  <a:cubicBezTo>
                    <a:pt x="1478" y="101"/>
                    <a:pt x="1478" y="94"/>
                    <a:pt x="1478" y="87"/>
                  </a:cubicBezTo>
                  <a:lnTo>
                    <a:pt x="1478" y="85"/>
                  </a:lnTo>
                  <a:lnTo>
                    <a:pt x="1478" y="85"/>
                  </a:lnTo>
                  <a:cubicBezTo>
                    <a:pt x="1478" y="85"/>
                    <a:pt x="1478" y="84"/>
                    <a:pt x="1478" y="83"/>
                  </a:cubicBezTo>
                  <a:lnTo>
                    <a:pt x="1478" y="83"/>
                  </a:lnTo>
                  <a:cubicBezTo>
                    <a:pt x="1478" y="82"/>
                    <a:pt x="1478" y="82"/>
                    <a:pt x="1478" y="81"/>
                  </a:cubicBezTo>
                  <a:lnTo>
                    <a:pt x="1478" y="81"/>
                  </a:lnTo>
                  <a:cubicBezTo>
                    <a:pt x="1478" y="56"/>
                    <a:pt x="1479" y="26"/>
                    <a:pt x="1499" y="11"/>
                  </a:cubicBezTo>
                  <a:lnTo>
                    <a:pt x="1499" y="11"/>
                  </a:lnTo>
                  <a:cubicBezTo>
                    <a:pt x="1503" y="8"/>
                    <a:pt x="1508" y="5"/>
                    <a:pt x="1513" y="4"/>
                  </a:cubicBezTo>
                  <a:lnTo>
                    <a:pt x="1513" y="4"/>
                  </a:lnTo>
                  <a:cubicBezTo>
                    <a:pt x="1524" y="1"/>
                    <a:pt x="1536" y="0"/>
                    <a:pt x="1548" y="0"/>
                  </a:cubicBezTo>
                  <a:lnTo>
                    <a:pt x="1548" y="0"/>
                  </a:lnTo>
                  <a:cubicBezTo>
                    <a:pt x="1560" y="0"/>
                    <a:pt x="1569" y="1"/>
                    <a:pt x="1580" y="5"/>
                  </a:cubicBezTo>
                  <a:lnTo>
                    <a:pt x="1580" y="5"/>
                  </a:lnTo>
                  <a:cubicBezTo>
                    <a:pt x="1590" y="10"/>
                    <a:pt x="1597" y="17"/>
                    <a:pt x="1606" y="23"/>
                  </a:cubicBezTo>
                  <a:lnTo>
                    <a:pt x="1606" y="23"/>
                  </a:lnTo>
                  <a:cubicBezTo>
                    <a:pt x="1606" y="23"/>
                    <a:pt x="1606" y="23"/>
                    <a:pt x="1607" y="23"/>
                  </a:cubicBezTo>
                  <a:lnTo>
                    <a:pt x="1607" y="23"/>
                  </a:lnTo>
                  <a:cubicBezTo>
                    <a:pt x="1607" y="24"/>
                    <a:pt x="1608" y="24"/>
                    <a:pt x="1608" y="24"/>
                  </a:cubicBezTo>
                  <a:lnTo>
                    <a:pt x="1608" y="24"/>
                  </a:lnTo>
                  <a:cubicBezTo>
                    <a:pt x="1608" y="24"/>
                    <a:pt x="1609" y="24"/>
                    <a:pt x="1609" y="25"/>
                  </a:cubicBezTo>
                  <a:lnTo>
                    <a:pt x="1609" y="25"/>
                  </a:lnTo>
                  <a:cubicBezTo>
                    <a:pt x="1618" y="29"/>
                    <a:pt x="1633" y="32"/>
                    <a:pt x="1640" y="33"/>
                  </a:cubicBezTo>
                  <a:lnTo>
                    <a:pt x="1640" y="33"/>
                  </a:lnTo>
                  <a:lnTo>
                    <a:pt x="1641" y="33"/>
                  </a:lnTo>
                  <a:lnTo>
                    <a:pt x="1641" y="33"/>
                  </a:lnTo>
                  <a:cubicBezTo>
                    <a:pt x="1644" y="34"/>
                    <a:pt x="1648" y="35"/>
                    <a:pt x="1651" y="36"/>
                  </a:cubicBezTo>
                  <a:lnTo>
                    <a:pt x="1651" y="36"/>
                  </a:lnTo>
                  <a:cubicBezTo>
                    <a:pt x="1655" y="38"/>
                    <a:pt x="1659" y="41"/>
                    <a:pt x="1662" y="44"/>
                  </a:cubicBezTo>
                  <a:lnTo>
                    <a:pt x="1662" y="44"/>
                  </a:lnTo>
                  <a:cubicBezTo>
                    <a:pt x="1663" y="45"/>
                    <a:pt x="1664" y="46"/>
                    <a:pt x="1664" y="46"/>
                  </a:cubicBezTo>
                  <a:lnTo>
                    <a:pt x="1664" y="46"/>
                  </a:lnTo>
                  <a:cubicBezTo>
                    <a:pt x="1666" y="48"/>
                    <a:pt x="1669" y="51"/>
                    <a:pt x="1670" y="53"/>
                  </a:cubicBezTo>
                  <a:lnTo>
                    <a:pt x="1670" y="53"/>
                  </a:lnTo>
                  <a:cubicBezTo>
                    <a:pt x="1671" y="54"/>
                    <a:pt x="1672" y="55"/>
                    <a:pt x="1673" y="57"/>
                  </a:cubicBezTo>
                  <a:lnTo>
                    <a:pt x="1673" y="57"/>
                  </a:lnTo>
                  <a:cubicBezTo>
                    <a:pt x="1674" y="58"/>
                    <a:pt x="1674" y="58"/>
                    <a:pt x="1674" y="59"/>
                  </a:cubicBezTo>
                  <a:lnTo>
                    <a:pt x="1674" y="59"/>
                  </a:lnTo>
                  <a:cubicBezTo>
                    <a:pt x="1678" y="65"/>
                    <a:pt x="1678" y="69"/>
                    <a:pt x="1680" y="71"/>
                  </a:cubicBezTo>
                  <a:lnTo>
                    <a:pt x="1680" y="71"/>
                  </a:lnTo>
                  <a:cubicBezTo>
                    <a:pt x="1680" y="72"/>
                    <a:pt x="1681" y="72"/>
                    <a:pt x="1681" y="72"/>
                  </a:cubicBezTo>
                  <a:lnTo>
                    <a:pt x="1681" y="72"/>
                  </a:lnTo>
                  <a:lnTo>
                    <a:pt x="1681" y="72"/>
                  </a:lnTo>
                  <a:cubicBezTo>
                    <a:pt x="1682" y="73"/>
                    <a:pt x="1683" y="73"/>
                    <a:pt x="1684" y="73"/>
                  </a:cubicBezTo>
                  <a:lnTo>
                    <a:pt x="1684" y="73"/>
                  </a:lnTo>
                  <a:lnTo>
                    <a:pt x="1684" y="73"/>
                  </a:lnTo>
                  <a:cubicBezTo>
                    <a:pt x="1685" y="74"/>
                    <a:pt x="1686" y="74"/>
                    <a:pt x="1688" y="73"/>
                  </a:cubicBezTo>
                  <a:lnTo>
                    <a:pt x="1688" y="73"/>
                  </a:lnTo>
                  <a:cubicBezTo>
                    <a:pt x="1689" y="73"/>
                    <a:pt x="1690" y="73"/>
                    <a:pt x="1691" y="73"/>
                  </a:cubicBezTo>
                  <a:lnTo>
                    <a:pt x="1691" y="73"/>
                  </a:lnTo>
                  <a:cubicBezTo>
                    <a:pt x="1691" y="72"/>
                    <a:pt x="1692" y="72"/>
                    <a:pt x="1693" y="72"/>
                  </a:cubicBezTo>
                  <a:lnTo>
                    <a:pt x="1693" y="72"/>
                  </a:lnTo>
                  <a:cubicBezTo>
                    <a:pt x="1704" y="71"/>
                    <a:pt x="1713" y="66"/>
                    <a:pt x="1724" y="71"/>
                  </a:cubicBezTo>
                  <a:lnTo>
                    <a:pt x="1724" y="71"/>
                  </a:lnTo>
                  <a:cubicBezTo>
                    <a:pt x="1727" y="71"/>
                    <a:pt x="1729" y="72"/>
                    <a:pt x="1730" y="72"/>
                  </a:cubicBezTo>
                  <a:lnTo>
                    <a:pt x="1730" y="72"/>
                  </a:lnTo>
                  <a:lnTo>
                    <a:pt x="1730" y="72"/>
                  </a:lnTo>
                  <a:lnTo>
                    <a:pt x="1730" y="72"/>
                  </a:lnTo>
                  <a:cubicBezTo>
                    <a:pt x="1733" y="74"/>
                    <a:pt x="1736" y="75"/>
                    <a:pt x="1737" y="77"/>
                  </a:cubicBezTo>
                  <a:lnTo>
                    <a:pt x="1737" y="77"/>
                  </a:lnTo>
                  <a:lnTo>
                    <a:pt x="1737" y="77"/>
                  </a:lnTo>
                  <a:cubicBezTo>
                    <a:pt x="1738" y="77"/>
                    <a:pt x="1739" y="78"/>
                    <a:pt x="1740" y="79"/>
                  </a:cubicBezTo>
                  <a:lnTo>
                    <a:pt x="1740" y="79"/>
                  </a:lnTo>
                  <a:cubicBezTo>
                    <a:pt x="1741" y="81"/>
                    <a:pt x="1743" y="82"/>
                    <a:pt x="1744" y="85"/>
                  </a:cubicBezTo>
                  <a:lnTo>
                    <a:pt x="1744" y="85"/>
                  </a:lnTo>
                  <a:cubicBezTo>
                    <a:pt x="1745" y="86"/>
                    <a:pt x="1746" y="87"/>
                    <a:pt x="1746" y="89"/>
                  </a:cubicBezTo>
                  <a:lnTo>
                    <a:pt x="1746" y="89"/>
                  </a:lnTo>
                  <a:lnTo>
                    <a:pt x="1746" y="89"/>
                  </a:lnTo>
                  <a:cubicBezTo>
                    <a:pt x="1747" y="90"/>
                    <a:pt x="1747" y="92"/>
                    <a:pt x="1748" y="93"/>
                  </a:cubicBezTo>
                  <a:lnTo>
                    <a:pt x="1748" y="93"/>
                  </a:lnTo>
                  <a:cubicBezTo>
                    <a:pt x="1749" y="94"/>
                    <a:pt x="1749" y="95"/>
                    <a:pt x="1749" y="95"/>
                  </a:cubicBezTo>
                  <a:lnTo>
                    <a:pt x="1749" y="95"/>
                  </a:lnTo>
                  <a:cubicBezTo>
                    <a:pt x="1750" y="98"/>
                    <a:pt x="1750" y="101"/>
                    <a:pt x="1751" y="103"/>
                  </a:cubicBezTo>
                  <a:lnTo>
                    <a:pt x="1751" y="103"/>
                  </a:lnTo>
                  <a:lnTo>
                    <a:pt x="1751" y="103"/>
                  </a:lnTo>
                  <a:cubicBezTo>
                    <a:pt x="1751" y="106"/>
                    <a:pt x="1752" y="107"/>
                    <a:pt x="1752" y="110"/>
                  </a:cubicBezTo>
                  <a:lnTo>
                    <a:pt x="1752" y="110"/>
                  </a:lnTo>
                  <a:cubicBezTo>
                    <a:pt x="1752" y="111"/>
                    <a:pt x="1753" y="112"/>
                    <a:pt x="1753" y="113"/>
                  </a:cubicBezTo>
                  <a:lnTo>
                    <a:pt x="1753" y="113"/>
                  </a:lnTo>
                  <a:cubicBezTo>
                    <a:pt x="1753" y="116"/>
                    <a:pt x="1753" y="119"/>
                    <a:pt x="1754" y="121"/>
                  </a:cubicBezTo>
                  <a:lnTo>
                    <a:pt x="1754" y="121"/>
                  </a:lnTo>
                  <a:cubicBezTo>
                    <a:pt x="1755" y="125"/>
                    <a:pt x="1757" y="127"/>
                    <a:pt x="1759" y="130"/>
                  </a:cubicBezTo>
                  <a:lnTo>
                    <a:pt x="1759" y="130"/>
                  </a:lnTo>
                  <a:lnTo>
                    <a:pt x="1759" y="130"/>
                  </a:lnTo>
                  <a:cubicBezTo>
                    <a:pt x="1760" y="132"/>
                    <a:pt x="1760" y="132"/>
                    <a:pt x="1761" y="133"/>
                  </a:cubicBezTo>
                  <a:lnTo>
                    <a:pt x="1761" y="133"/>
                  </a:lnTo>
                  <a:lnTo>
                    <a:pt x="1761" y="133"/>
                  </a:lnTo>
                  <a:cubicBezTo>
                    <a:pt x="1762" y="135"/>
                    <a:pt x="1764" y="136"/>
                    <a:pt x="1765" y="137"/>
                  </a:cubicBezTo>
                  <a:lnTo>
                    <a:pt x="1765" y="137"/>
                  </a:lnTo>
                  <a:cubicBezTo>
                    <a:pt x="1766" y="138"/>
                    <a:pt x="1767" y="139"/>
                    <a:pt x="1768" y="140"/>
                  </a:cubicBezTo>
                  <a:lnTo>
                    <a:pt x="1768" y="140"/>
                  </a:lnTo>
                  <a:cubicBezTo>
                    <a:pt x="1770" y="141"/>
                    <a:pt x="1771" y="143"/>
                    <a:pt x="1773" y="145"/>
                  </a:cubicBezTo>
                  <a:lnTo>
                    <a:pt x="1773" y="145"/>
                  </a:lnTo>
                  <a:cubicBezTo>
                    <a:pt x="1774" y="145"/>
                    <a:pt x="1774" y="145"/>
                    <a:pt x="1774" y="145"/>
                  </a:cubicBezTo>
                  <a:lnTo>
                    <a:pt x="1774" y="145"/>
                  </a:lnTo>
                  <a:cubicBezTo>
                    <a:pt x="1774" y="146"/>
                    <a:pt x="1775" y="146"/>
                    <a:pt x="1775" y="146"/>
                  </a:cubicBezTo>
                  <a:lnTo>
                    <a:pt x="1775" y="146"/>
                  </a:lnTo>
                  <a:cubicBezTo>
                    <a:pt x="1775" y="146"/>
                    <a:pt x="1775" y="146"/>
                    <a:pt x="1776" y="147"/>
                  </a:cubicBezTo>
                  <a:lnTo>
                    <a:pt x="1776" y="147"/>
                  </a:lnTo>
                  <a:cubicBezTo>
                    <a:pt x="1777" y="147"/>
                    <a:pt x="1777" y="147"/>
                    <a:pt x="1777" y="147"/>
                  </a:cubicBezTo>
                  <a:lnTo>
                    <a:pt x="1777" y="147"/>
                  </a:lnTo>
                  <a:cubicBezTo>
                    <a:pt x="1778" y="148"/>
                    <a:pt x="1779" y="148"/>
                    <a:pt x="1779" y="148"/>
                  </a:cubicBezTo>
                  <a:lnTo>
                    <a:pt x="1779" y="148"/>
                  </a:lnTo>
                  <a:cubicBezTo>
                    <a:pt x="1784" y="150"/>
                    <a:pt x="1790" y="148"/>
                    <a:pt x="1794" y="148"/>
                  </a:cubicBezTo>
                  <a:lnTo>
                    <a:pt x="1794" y="148"/>
                  </a:lnTo>
                  <a:cubicBezTo>
                    <a:pt x="1814" y="150"/>
                    <a:pt x="1832" y="175"/>
                    <a:pt x="1847" y="186"/>
                  </a:cubicBezTo>
                  <a:lnTo>
                    <a:pt x="1847" y="186"/>
                  </a:lnTo>
                  <a:cubicBezTo>
                    <a:pt x="1856" y="191"/>
                    <a:pt x="1866" y="193"/>
                    <a:pt x="1875" y="197"/>
                  </a:cubicBezTo>
                  <a:lnTo>
                    <a:pt x="1875" y="197"/>
                  </a:lnTo>
                  <a:cubicBezTo>
                    <a:pt x="1877" y="197"/>
                    <a:pt x="1880" y="199"/>
                    <a:pt x="1882" y="201"/>
                  </a:cubicBezTo>
                  <a:lnTo>
                    <a:pt x="1882" y="201"/>
                  </a:lnTo>
                  <a:cubicBezTo>
                    <a:pt x="1885" y="203"/>
                    <a:pt x="1888" y="206"/>
                    <a:pt x="1891" y="208"/>
                  </a:cubicBezTo>
                  <a:lnTo>
                    <a:pt x="1891" y="208"/>
                  </a:lnTo>
                  <a:cubicBezTo>
                    <a:pt x="1892" y="209"/>
                    <a:pt x="1892" y="210"/>
                    <a:pt x="1892" y="210"/>
                  </a:cubicBezTo>
                  <a:lnTo>
                    <a:pt x="1892" y="210"/>
                  </a:lnTo>
                  <a:cubicBezTo>
                    <a:pt x="1893" y="212"/>
                    <a:pt x="1894" y="212"/>
                    <a:pt x="1895" y="213"/>
                  </a:cubicBezTo>
                  <a:lnTo>
                    <a:pt x="1895" y="213"/>
                  </a:lnTo>
                  <a:lnTo>
                    <a:pt x="1895" y="213"/>
                  </a:lnTo>
                  <a:cubicBezTo>
                    <a:pt x="1898" y="216"/>
                    <a:pt x="1900" y="218"/>
                    <a:pt x="1901" y="221"/>
                  </a:cubicBezTo>
                  <a:lnTo>
                    <a:pt x="1901" y="221"/>
                  </a:lnTo>
                  <a:cubicBezTo>
                    <a:pt x="1902" y="224"/>
                    <a:pt x="1903" y="226"/>
                    <a:pt x="1903" y="228"/>
                  </a:cubicBezTo>
                  <a:lnTo>
                    <a:pt x="1903" y="228"/>
                  </a:lnTo>
                  <a:cubicBezTo>
                    <a:pt x="1905" y="234"/>
                    <a:pt x="1902" y="238"/>
                    <a:pt x="1898" y="245"/>
                  </a:cubicBezTo>
                  <a:lnTo>
                    <a:pt x="1898" y="245"/>
                  </a:lnTo>
                  <a:cubicBezTo>
                    <a:pt x="1896" y="247"/>
                    <a:pt x="1895" y="248"/>
                    <a:pt x="1895" y="251"/>
                  </a:cubicBezTo>
                  <a:lnTo>
                    <a:pt x="1895" y="251"/>
                  </a:lnTo>
                  <a:cubicBezTo>
                    <a:pt x="1895" y="251"/>
                    <a:pt x="1895" y="252"/>
                    <a:pt x="1895" y="253"/>
                  </a:cubicBezTo>
                  <a:lnTo>
                    <a:pt x="1895" y="253"/>
                  </a:lnTo>
                  <a:cubicBezTo>
                    <a:pt x="1895" y="254"/>
                    <a:pt x="1895" y="254"/>
                    <a:pt x="1895" y="255"/>
                  </a:cubicBezTo>
                  <a:lnTo>
                    <a:pt x="1895" y="255"/>
                  </a:lnTo>
                  <a:cubicBezTo>
                    <a:pt x="1895" y="256"/>
                    <a:pt x="1895" y="256"/>
                    <a:pt x="1895" y="257"/>
                  </a:cubicBezTo>
                  <a:lnTo>
                    <a:pt x="1895" y="257"/>
                  </a:lnTo>
                  <a:cubicBezTo>
                    <a:pt x="1895" y="259"/>
                    <a:pt x="1895" y="261"/>
                    <a:pt x="1895" y="264"/>
                  </a:cubicBezTo>
                  <a:lnTo>
                    <a:pt x="1895" y="264"/>
                  </a:lnTo>
                  <a:lnTo>
                    <a:pt x="1895" y="264"/>
                  </a:lnTo>
                  <a:cubicBezTo>
                    <a:pt x="1895" y="266"/>
                    <a:pt x="1896" y="267"/>
                    <a:pt x="1896" y="269"/>
                  </a:cubicBezTo>
                  <a:lnTo>
                    <a:pt x="1896" y="269"/>
                  </a:lnTo>
                  <a:cubicBezTo>
                    <a:pt x="1896" y="271"/>
                    <a:pt x="1897" y="274"/>
                    <a:pt x="1898" y="277"/>
                  </a:cubicBezTo>
                  <a:lnTo>
                    <a:pt x="1903" y="304"/>
                  </a:lnTo>
                  <a:lnTo>
                    <a:pt x="1903" y="304"/>
                  </a:lnTo>
                  <a:cubicBezTo>
                    <a:pt x="1903" y="307"/>
                    <a:pt x="1903" y="308"/>
                    <a:pt x="1903" y="311"/>
                  </a:cubicBezTo>
                  <a:lnTo>
                    <a:pt x="1903" y="311"/>
                  </a:lnTo>
                  <a:cubicBezTo>
                    <a:pt x="1902" y="315"/>
                    <a:pt x="1900" y="318"/>
                    <a:pt x="1896" y="321"/>
                  </a:cubicBezTo>
                  <a:lnTo>
                    <a:pt x="1896" y="321"/>
                  </a:lnTo>
                  <a:cubicBezTo>
                    <a:pt x="1894" y="323"/>
                    <a:pt x="1892" y="324"/>
                    <a:pt x="1891" y="326"/>
                  </a:cubicBezTo>
                  <a:lnTo>
                    <a:pt x="1891" y="326"/>
                  </a:lnTo>
                  <a:cubicBezTo>
                    <a:pt x="1890" y="327"/>
                    <a:pt x="1889" y="328"/>
                    <a:pt x="1888" y="328"/>
                  </a:cubicBezTo>
                  <a:lnTo>
                    <a:pt x="1888" y="328"/>
                  </a:lnTo>
                  <a:cubicBezTo>
                    <a:pt x="1880" y="337"/>
                    <a:pt x="1864" y="357"/>
                    <a:pt x="1862" y="372"/>
                  </a:cubicBezTo>
                  <a:lnTo>
                    <a:pt x="1862" y="372"/>
                  </a:lnTo>
                  <a:cubicBezTo>
                    <a:pt x="1862" y="374"/>
                    <a:pt x="1862" y="375"/>
                    <a:pt x="1862" y="377"/>
                  </a:cubicBezTo>
                  <a:lnTo>
                    <a:pt x="1862" y="377"/>
                  </a:lnTo>
                  <a:cubicBezTo>
                    <a:pt x="1862" y="379"/>
                    <a:pt x="1863" y="381"/>
                    <a:pt x="1864" y="383"/>
                  </a:cubicBezTo>
                  <a:lnTo>
                    <a:pt x="1864" y="383"/>
                  </a:lnTo>
                  <a:cubicBezTo>
                    <a:pt x="1865" y="384"/>
                    <a:pt x="1865" y="384"/>
                    <a:pt x="1865" y="385"/>
                  </a:cubicBezTo>
                  <a:lnTo>
                    <a:pt x="1865" y="385"/>
                  </a:lnTo>
                  <a:lnTo>
                    <a:pt x="1865" y="385"/>
                  </a:lnTo>
                  <a:cubicBezTo>
                    <a:pt x="1866" y="386"/>
                    <a:pt x="1866" y="387"/>
                    <a:pt x="1868" y="387"/>
                  </a:cubicBezTo>
                  <a:lnTo>
                    <a:pt x="1868" y="387"/>
                  </a:lnTo>
                  <a:cubicBezTo>
                    <a:pt x="1873" y="392"/>
                    <a:pt x="1881" y="394"/>
                    <a:pt x="1888" y="394"/>
                  </a:cubicBezTo>
                  <a:lnTo>
                    <a:pt x="1888" y="394"/>
                  </a:lnTo>
                  <a:cubicBezTo>
                    <a:pt x="1894" y="394"/>
                    <a:pt x="1900" y="394"/>
                    <a:pt x="1905" y="395"/>
                  </a:cubicBezTo>
                  <a:lnTo>
                    <a:pt x="1905" y="395"/>
                  </a:lnTo>
                  <a:lnTo>
                    <a:pt x="1905" y="395"/>
                  </a:lnTo>
                  <a:cubicBezTo>
                    <a:pt x="1918" y="423"/>
                    <a:pt x="1957" y="447"/>
                    <a:pt x="1983" y="450"/>
                  </a:cubicBezTo>
                  <a:lnTo>
                    <a:pt x="1983" y="450"/>
                  </a:lnTo>
                  <a:cubicBezTo>
                    <a:pt x="2021" y="457"/>
                    <a:pt x="2052" y="442"/>
                    <a:pt x="2092" y="458"/>
                  </a:cubicBezTo>
                  <a:lnTo>
                    <a:pt x="2092" y="458"/>
                  </a:lnTo>
                  <a:cubicBezTo>
                    <a:pt x="2122" y="469"/>
                    <a:pt x="2166" y="479"/>
                    <a:pt x="2191" y="498"/>
                  </a:cubicBezTo>
                  <a:lnTo>
                    <a:pt x="2191" y="498"/>
                  </a:lnTo>
                  <a:cubicBezTo>
                    <a:pt x="2238" y="533"/>
                    <a:pt x="2193" y="558"/>
                    <a:pt x="2183" y="593"/>
                  </a:cubicBezTo>
                  <a:lnTo>
                    <a:pt x="2183" y="593"/>
                  </a:lnTo>
                  <a:cubicBezTo>
                    <a:pt x="2137" y="586"/>
                    <a:pt x="2162" y="654"/>
                    <a:pt x="2184" y="665"/>
                  </a:cubicBezTo>
                  <a:lnTo>
                    <a:pt x="2184" y="665"/>
                  </a:lnTo>
                  <a:cubicBezTo>
                    <a:pt x="2209" y="678"/>
                    <a:pt x="2256" y="653"/>
                    <a:pt x="2247" y="707"/>
                  </a:cubicBezTo>
                  <a:lnTo>
                    <a:pt x="2247" y="707"/>
                  </a:lnTo>
                  <a:cubicBezTo>
                    <a:pt x="2237" y="762"/>
                    <a:pt x="2211" y="680"/>
                    <a:pt x="2183" y="712"/>
                  </a:cubicBezTo>
                  <a:lnTo>
                    <a:pt x="2183" y="712"/>
                  </a:lnTo>
                  <a:cubicBezTo>
                    <a:pt x="2152" y="747"/>
                    <a:pt x="2205" y="768"/>
                    <a:pt x="2223" y="787"/>
                  </a:cubicBezTo>
                  <a:lnTo>
                    <a:pt x="2223" y="787"/>
                  </a:lnTo>
                  <a:cubicBezTo>
                    <a:pt x="2244" y="808"/>
                    <a:pt x="2277" y="841"/>
                    <a:pt x="2273" y="872"/>
                  </a:cubicBezTo>
                  <a:lnTo>
                    <a:pt x="2273" y="872"/>
                  </a:lnTo>
                  <a:cubicBezTo>
                    <a:pt x="2295" y="871"/>
                    <a:pt x="2306" y="888"/>
                    <a:pt x="2321" y="890"/>
                  </a:cubicBezTo>
                  <a:lnTo>
                    <a:pt x="2321" y="890"/>
                  </a:lnTo>
                  <a:cubicBezTo>
                    <a:pt x="2333" y="891"/>
                    <a:pt x="2336" y="881"/>
                    <a:pt x="2350" y="880"/>
                  </a:cubicBezTo>
                  <a:lnTo>
                    <a:pt x="2350" y="880"/>
                  </a:lnTo>
                  <a:cubicBezTo>
                    <a:pt x="2377" y="879"/>
                    <a:pt x="2398" y="903"/>
                    <a:pt x="2405" y="928"/>
                  </a:cubicBezTo>
                  <a:lnTo>
                    <a:pt x="2405" y="928"/>
                  </a:lnTo>
                  <a:cubicBezTo>
                    <a:pt x="2408" y="940"/>
                    <a:pt x="2404" y="953"/>
                    <a:pt x="2410" y="964"/>
                  </a:cubicBezTo>
                  <a:lnTo>
                    <a:pt x="2410" y="964"/>
                  </a:lnTo>
                  <a:cubicBezTo>
                    <a:pt x="2416" y="972"/>
                    <a:pt x="2431" y="976"/>
                    <a:pt x="2439" y="984"/>
                  </a:cubicBezTo>
                  <a:lnTo>
                    <a:pt x="2439" y="984"/>
                  </a:lnTo>
                  <a:cubicBezTo>
                    <a:pt x="2453" y="1003"/>
                    <a:pt x="2451" y="1026"/>
                    <a:pt x="2451" y="1047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9" name="Freeform 50">
              <a:extLst>
                <a:ext uri="{FF2B5EF4-FFF2-40B4-BE49-F238E27FC236}">
                  <a16:creationId xmlns:a16="http://schemas.microsoft.com/office/drawing/2014/main" id="{C0A12E67-6D14-2947-89D5-330119AD0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13593" y="7926593"/>
              <a:ext cx="1863555" cy="1419990"/>
            </a:xfrm>
            <a:custGeom>
              <a:avLst/>
              <a:gdLst>
                <a:gd name="T0" fmla="*/ 2804 w 2853"/>
                <a:gd name="T1" fmla="*/ 1521 h 2175"/>
                <a:gd name="T2" fmla="*/ 2670 w 2853"/>
                <a:gd name="T3" fmla="*/ 1156 h 2175"/>
                <a:gd name="T4" fmla="*/ 2542 w 2853"/>
                <a:gd name="T5" fmla="*/ 1018 h 2175"/>
                <a:gd name="T6" fmla="*/ 2638 w 2853"/>
                <a:gd name="T7" fmla="*/ 1060 h 2175"/>
                <a:gd name="T8" fmla="*/ 2525 w 2853"/>
                <a:gd name="T9" fmla="*/ 832 h 2175"/>
                <a:gd name="T10" fmla="*/ 2364 w 2853"/>
                <a:gd name="T11" fmla="*/ 654 h 2175"/>
                <a:gd name="T12" fmla="*/ 2394 w 2853"/>
                <a:gd name="T13" fmla="*/ 570 h 2175"/>
                <a:gd name="T14" fmla="*/ 2206 w 2853"/>
                <a:gd name="T15" fmla="*/ 403 h 2175"/>
                <a:gd name="T16" fmla="*/ 2158 w 2853"/>
                <a:gd name="T17" fmla="*/ 228 h 2175"/>
                <a:gd name="T18" fmla="*/ 2061 w 2853"/>
                <a:gd name="T19" fmla="*/ 0 h 2175"/>
                <a:gd name="T20" fmla="*/ 1951 w 2853"/>
                <a:gd name="T21" fmla="*/ 35 h 2175"/>
                <a:gd name="T22" fmla="*/ 1896 w 2853"/>
                <a:gd name="T23" fmla="*/ 125 h 2175"/>
                <a:gd name="T24" fmla="*/ 1807 w 2853"/>
                <a:gd name="T25" fmla="*/ 132 h 2175"/>
                <a:gd name="T26" fmla="*/ 919 w 2853"/>
                <a:gd name="T27" fmla="*/ 198 h 2175"/>
                <a:gd name="T28" fmla="*/ 920 w 2853"/>
                <a:gd name="T29" fmla="*/ 196 h 2175"/>
                <a:gd name="T30" fmla="*/ 888 w 2853"/>
                <a:gd name="T31" fmla="*/ 98 h 2175"/>
                <a:gd name="T32" fmla="*/ 6 w 2853"/>
                <a:gd name="T33" fmla="*/ 187 h 2175"/>
                <a:gd name="T34" fmla="*/ 57 w 2853"/>
                <a:gd name="T35" fmla="*/ 288 h 2175"/>
                <a:gd name="T36" fmla="*/ 94 w 2853"/>
                <a:gd name="T37" fmla="*/ 403 h 2175"/>
                <a:gd name="T38" fmla="*/ 148 w 2853"/>
                <a:gd name="T39" fmla="*/ 433 h 2175"/>
                <a:gd name="T40" fmla="*/ 316 w 2853"/>
                <a:gd name="T41" fmla="*/ 409 h 2175"/>
                <a:gd name="T42" fmla="*/ 361 w 2853"/>
                <a:gd name="T43" fmla="*/ 328 h 2175"/>
                <a:gd name="T44" fmla="*/ 450 w 2853"/>
                <a:gd name="T45" fmla="*/ 361 h 2175"/>
                <a:gd name="T46" fmla="*/ 566 w 2853"/>
                <a:gd name="T47" fmla="*/ 357 h 2175"/>
                <a:gd name="T48" fmla="*/ 699 w 2853"/>
                <a:gd name="T49" fmla="*/ 442 h 2175"/>
                <a:gd name="T50" fmla="*/ 758 w 2853"/>
                <a:gd name="T51" fmla="*/ 453 h 2175"/>
                <a:gd name="T52" fmla="*/ 789 w 2853"/>
                <a:gd name="T53" fmla="*/ 500 h 2175"/>
                <a:gd name="T54" fmla="*/ 853 w 2853"/>
                <a:gd name="T55" fmla="*/ 594 h 2175"/>
                <a:gd name="T56" fmla="*/ 978 w 2853"/>
                <a:gd name="T57" fmla="*/ 544 h 2175"/>
                <a:gd name="T58" fmla="*/ 1038 w 2853"/>
                <a:gd name="T59" fmla="*/ 539 h 2175"/>
                <a:gd name="T60" fmla="*/ 1160 w 2853"/>
                <a:gd name="T61" fmla="*/ 475 h 2175"/>
                <a:gd name="T62" fmla="*/ 1162 w 2853"/>
                <a:gd name="T63" fmla="*/ 421 h 2175"/>
                <a:gd name="T64" fmla="*/ 1401 w 2853"/>
                <a:gd name="T65" fmla="*/ 482 h 2175"/>
                <a:gd name="T66" fmla="*/ 1515 w 2853"/>
                <a:gd name="T67" fmla="*/ 603 h 2175"/>
                <a:gd name="T68" fmla="*/ 1565 w 2853"/>
                <a:gd name="T69" fmla="*/ 660 h 2175"/>
                <a:gd name="T70" fmla="*/ 1748 w 2853"/>
                <a:gd name="T71" fmla="*/ 788 h 2175"/>
                <a:gd name="T72" fmla="*/ 1744 w 2853"/>
                <a:gd name="T73" fmla="*/ 1069 h 2175"/>
                <a:gd name="T74" fmla="*/ 1756 w 2853"/>
                <a:gd name="T75" fmla="*/ 1191 h 2175"/>
                <a:gd name="T76" fmla="*/ 1815 w 2853"/>
                <a:gd name="T77" fmla="*/ 1189 h 2175"/>
                <a:gd name="T78" fmla="*/ 1856 w 2853"/>
                <a:gd name="T79" fmla="*/ 1275 h 2175"/>
                <a:gd name="T80" fmla="*/ 1921 w 2853"/>
                <a:gd name="T81" fmla="*/ 1438 h 2175"/>
                <a:gd name="T82" fmla="*/ 2070 w 2853"/>
                <a:gd name="T83" fmla="*/ 1535 h 2175"/>
                <a:gd name="T84" fmla="*/ 2141 w 2853"/>
                <a:gd name="T85" fmla="*/ 1609 h 2175"/>
                <a:gd name="T86" fmla="*/ 2140 w 2853"/>
                <a:gd name="T87" fmla="*/ 1680 h 2175"/>
                <a:gd name="T88" fmla="*/ 2159 w 2853"/>
                <a:gd name="T89" fmla="*/ 1749 h 2175"/>
                <a:gd name="T90" fmla="*/ 2387 w 2853"/>
                <a:gd name="T91" fmla="*/ 1922 h 2175"/>
                <a:gd name="T92" fmla="*/ 2596 w 2853"/>
                <a:gd name="T93" fmla="*/ 2020 h 2175"/>
                <a:gd name="T94" fmla="*/ 2472 w 2853"/>
                <a:gd name="T95" fmla="*/ 2126 h 2175"/>
                <a:gd name="T96" fmla="*/ 2732 w 2853"/>
                <a:gd name="T97" fmla="*/ 2102 h 2175"/>
                <a:gd name="T98" fmla="*/ 2844 w 2853"/>
                <a:gd name="T99" fmla="*/ 1822 h 2175"/>
                <a:gd name="T100" fmla="*/ 2824 w 2853"/>
                <a:gd name="T101" fmla="*/ 1621 h 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53" h="2175">
                  <a:moveTo>
                    <a:pt x="2824" y="1621"/>
                  </a:moveTo>
                  <a:lnTo>
                    <a:pt x="2824" y="1621"/>
                  </a:lnTo>
                  <a:cubicBezTo>
                    <a:pt x="2822" y="1586"/>
                    <a:pt x="2811" y="1554"/>
                    <a:pt x="2804" y="1521"/>
                  </a:cubicBezTo>
                  <a:lnTo>
                    <a:pt x="2804" y="1521"/>
                  </a:lnTo>
                  <a:cubicBezTo>
                    <a:pt x="2789" y="1458"/>
                    <a:pt x="2763" y="1397"/>
                    <a:pt x="2743" y="1336"/>
                  </a:cubicBezTo>
                  <a:lnTo>
                    <a:pt x="2743" y="1336"/>
                  </a:lnTo>
                  <a:cubicBezTo>
                    <a:pt x="2724" y="1278"/>
                    <a:pt x="2706" y="1206"/>
                    <a:pt x="2670" y="1156"/>
                  </a:cubicBezTo>
                  <a:lnTo>
                    <a:pt x="2670" y="1156"/>
                  </a:lnTo>
                  <a:cubicBezTo>
                    <a:pt x="2651" y="1128"/>
                    <a:pt x="2627" y="1103"/>
                    <a:pt x="2600" y="1082"/>
                  </a:cubicBezTo>
                  <a:lnTo>
                    <a:pt x="2600" y="1082"/>
                  </a:lnTo>
                  <a:cubicBezTo>
                    <a:pt x="2577" y="1064"/>
                    <a:pt x="2541" y="1054"/>
                    <a:pt x="2542" y="1018"/>
                  </a:cubicBezTo>
                  <a:lnTo>
                    <a:pt x="2542" y="1018"/>
                  </a:lnTo>
                  <a:cubicBezTo>
                    <a:pt x="2573" y="1040"/>
                    <a:pt x="2604" y="1096"/>
                    <a:pt x="2638" y="1108"/>
                  </a:cubicBezTo>
                  <a:lnTo>
                    <a:pt x="2638" y="1108"/>
                  </a:lnTo>
                  <a:cubicBezTo>
                    <a:pt x="2677" y="1123"/>
                    <a:pt x="2645" y="1080"/>
                    <a:pt x="2638" y="1060"/>
                  </a:cubicBezTo>
                  <a:lnTo>
                    <a:pt x="2638" y="1060"/>
                  </a:lnTo>
                  <a:cubicBezTo>
                    <a:pt x="2628" y="1029"/>
                    <a:pt x="2631" y="1010"/>
                    <a:pt x="2607" y="986"/>
                  </a:cubicBezTo>
                  <a:lnTo>
                    <a:pt x="2607" y="986"/>
                  </a:lnTo>
                  <a:cubicBezTo>
                    <a:pt x="2566" y="945"/>
                    <a:pt x="2550" y="883"/>
                    <a:pt x="2525" y="832"/>
                  </a:cubicBezTo>
                  <a:lnTo>
                    <a:pt x="2525" y="832"/>
                  </a:lnTo>
                  <a:cubicBezTo>
                    <a:pt x="2504" y="790"/>
                    <a:pt x="2463" y="745"/>
                    <a:pt x="2430" y="711"/>
                  </a:cubicBezTo>
                  <a:lnTo>
                    <a:pt x="2430" y="711"/>
                  </a:lnTo>
                  <a:cubicBezTo>
                    <a:pt x="2408" y="688"/>
                    <a:pt x="2383" y="680"/>
                    <a:pt x="2364" y="654"/>
                  </a:cubicBezTo>
                  <a:lnTo>
                    <a:pt x="2364" y="654"/>
                  </a:lnTo>
                  <a:cubicBezTo>
                    <a:pt x="2344" y="628"/>
                    <a:pt x="2326" y="614"/>
                    <a:pt x="2313" y="584"/>
                  </a:cubicBezTo>
                  <a:lnTo>
                    <a:pt x="2313" y="584"/>
                  </a:lnTo>
                  <a:cubicBezTo>
                    <a:pt x="2337" y="584"/>
                    <a:pt x="2399" y="615"/>
                    <a:pt x="2394" y="570"/>
                  </a:cubicBezTo>
                  <a:lnTo>
                    <a:pt x="2394" y="570"/>
                  </a:lnTo>
                  <a:cubicBezTo>
                    <a:pt x="2390" y="540"/>
                    <a:pt x="2344" y="527"/>
                    <a:pt x="2323" y="512"/>
                  </a:cubicBezTo>
                  <a:lnTo>
                    <a:pt x="2323" y="512"/>
                  </a:lnTo>
                  <a:cubicBezTo>
                    <a:pt x="2286" y="485"/>
                    <a:pt x="2225" y="447"/>
                    <a:pt x="2206" y="403"/>
                  </a:cubicBezTo>
                  <a:lnTo>
                    <a:pt x="2206" y="403"/>
                  </a:lnTo>
                  <a:cubicBezTo>
                    <a:pt x="2194" y="379"/>
                    <a:pt x="2190" y="343"/>
                    <a:pt x="2182" y="316"/>
                  </a:cubicBezTo>
                  <a:lnTo>
                    <a:pt x="2182" y="316"/>
                  </a:lnTo>
                  <a:cubicBezTo>
                    <a:pt x="2173" y="287"/>
                    <a:pt x="2166" y="257"/>
                    <a:pt x="2158" y="228"/>
                  </a:cubicBezTo>
                  <a:lnTo>
                    <a:pt x="2158" y="228"/>
                  </a:lnTo>
                  <a:cubicBezTo>
                    <a:pt x="2141" y="175"/>
                    <a:pt x="2125" y="112"/>
                    <a:pt x="2101" y="61"/>
                  </a:cubicBezTo>
                  <a:lnTo>
                    <a:pt x="2101" y="61"/>
                  </a:lnTo>
                  <a:cubicBezTo>
                    <a:pt x="2091" y="39"/>
                    <a:pt x="2072" y="21"/>
                    <a:pt x="2061" y="0"/>
                  </a:cubicBezTo>
                  <a:lnTo>
                    <a:pt x="2061" y="0"/>
                  </a:lnTo>
                  <a:cubicBezTo>
                    <a:pt x="2047" y="14"/>
                    <a:pt x="2033" y="26"/>
                    <a:pt x="2018" y="39"/>
                  </a:cubicBezTo>
                  <a:lnTo>
                    <a:pt x="2018" y="39"/>
                  </a:lnTo>
                  <a:cubicBezTo>
                    <a:pt x="2000" y="57"/>
                    <a:pt x="1974" y="43"/>
                    <a:pt x="1951" y="35"/>
                  </a:cubicBezTo>
                  <a:lnTo>
                    <a:pt x="1951" y="35"/>
                  </a:lnTo>
                  <a:cubicBezTo>
                    <a:pt x="1926" y="24"/>
                    <a:pt x="1907" y="32"/>
                    <a:pt x="1896" y="57"/>
                  </a:cubicBezTo>
                  <a:lnTo>
                    <a:pt x="1896" y="57"/>
                  </a:lnTo>
                  <a:cubicBezTo>
                    <a:pt x="1888" y="84"/>
                    <a:pt x="1896" y="102"/>
                    <a:pt x="1896" y="125"/>
                  </a:cubicBezTo>
                  <a:lnTo>
                    <a:pt x="1896" y="125"/>
                  </a:lnTo>
                  <a:cubicBezTo>
                    <a:pt x="1892" y="150"/>
                    <a:pt x="1885" y="176"/>
                    <a:pt x="1855" y="169"/>
                  </a:cubicBezTo>
                  <a:lnTo>
                    <a:pt x="1855" y="169"/>
                  </a:lnTo>
                  <a:cubicBezTo>
                    <a:pt x="1829" y="166"/>
                    <a:pt x="1829" y="136"/>
                    <a:pt x="1807" y="132"/>
                  </a:cubicBezTo>
                  <a:lnTo>
                    <a:pt x="1807" y="132"/>
                  </a:lnTo>
                  <a:cubicBezTo>
                    <a:pt x="1796" y="128"/>
                    <a:pt x="1781" y="132"/>
                    <a:pt x="1770" y="132"/>
                  </a:cubicBezTo>
                  <a:lnTo>
                    <a:pt x="938" y="198"/>
                  </a:lnTo>
                  <a:lnTo>
                    <a:pt x="938" y="198"/>
                  </a:lnTo>
                  <a:cubicBezTo>
                    <a:pt x="931" y="199"/>
                    <a:pt x="925" y="199"/>
                    <a:pt x="919" y="198"/>
                  </a:cubicBezTo>
                  <a:lnTo>
                    <a:pt x="919" y="198"/>
                  </a:lnTo>
                  <a:cubicBezTo>
                    <a:pt x="921" y="196"/>
                    <a:pt x="924" y="195"/>
                    <a:pt x="927" y="193"/>
                  </a:cubicBezTo>
                  <a:lnTo>
                    <a:pt x="927" y="193"/>
                  </a:lnTo>
                  <a:cubicBezTo>
                    <a:pt x="925" y="194"/>
                    <a:pt x="922" y="195"/>
                    <a:pt x="920" y="196"/>
                  </a:cubicBezTo>
                  <a:lnTo>
                    <a:pt x="920" y="196"/>
                  </a:lnTo>
                  <a:cubicBezTo>
                    <a:pt x="928" y="192"/>
                    <a:pt x="936" y="189"/>
                    <a:pt x="945" y="188"/>
                  </a:cubicBezTo>
                  <a:lnTo>
                    <a:pt x="945" y="188"/>
                  </a:lnTo>
                  <a:cubicBezTo>
                    <a:pt x="918" y="187"/>
                    <a:pt x="896" y="133"/>
                    <a:pt x="888" y="98"/>
                  </a:cubicBezTo>
                  <a:lnTo>
                    <a:pt x="888" y="98"/>
                  </a:lnTo>
                  <a:cubicBezTo>
                    <a:pt x="652" y="124"/>
                    <a:pt x="417" y="150"/>
                    <a:pt x="180" y="176"/>
                  </a:cubicBezTo>
                  <a:lnTo>
                    <a:pt x="180" y="176"/>
                  </a:lnTo>
                  <a:cubicBezTo>
                    <a:pt x="139" y="181"/>
                    <a:pt x="43" y="210"/>
                    <a:pt x="6" y="187"/>
                  </a:cubicBezTo>
                  <a:lnTo>
                    <a:pt x="6" y="187"/>
                  </a:lnTo>
                  <a:cubicBezTo>
                    <a:pt x="0" y="215"/>
                    <a:pt x="14" y="235"/>
                    <a:pt x="31" y="256"/>
                  </a:cubicBezTo>
                  <a:lnTo>
                    <a:pt x="31" y="256"/>
                  </a:lnTo>
                  <a:cubicBezTo>
                    <a:pt x="40" y="266"/>
                    <a:pt x="53" y="273"/>
                    <a:pt x="57" y="288"/>
                  </a:cubicBezTo>
                  <a:lnTo>
                    <a:pt x="57" y="288"/>
                  </a:lnTo>
                  <a:cubicBezTo>
                    <a:pt x="62" y="302"/>
                    <a:pt x="53" y="321"/>
                    <a:pt x="58" y="337"/>
                  </a:cubicBezTo>
                  <a:lnTo>
                    <a:pt x="58" y="337"/>
                  </a:lnTo>
                  <a:cubicBezTo>
                    <a:pt x="67" y="364"/>
                    <a:pt x="89" y="371"/>
                    <a:pt x="94" y="403"/>
                  </a:cubicBezTo>
                  <a:lnTo>
                    <a:pt x="94" y="403"/>
                  </a:lnTo>
                  <a:cubicBezTo>
                    <a:pt x="97" y="419"/>
                    <a:pt x="98" y="440"/>
                    <a:pt x="97" y="460"/>
                  </a:cubicBezTo>
                  <a:lnTo>
                    <a:pt x="97" y="460"/>
                  </a:lnTo>
                  <a:cubicBezTo>
                    <a:pt x="115" y="462"/>
                    <a:pt x="133" y="443"/>
                    <a:pt x="148" y="433"/>
                  </a:cubicBezTo>
                  <a:lnTo>
                    <a:pt x="148" y="433"/>
                  </a:lnTo>
                  <a:cubicBezTo>
                    <a:pt x="174" y="415"/>
                    <a:pt x="191" y="409"/>
                    <a:pt x="224" y="417"/>
                  </a:cubicBezTo>
                  <a:lnTo>
                    <a:pt x="224" y="417"/>
                  </a:lnTo>
                  <a:cubicBezTo>
                    <a:pt x="196" y="465"/>
                    <a:pt x="310" y="432"/>
                    <a:pt x="316" y="409"/>
                  </a:cubicBezTo>
                  <a:lnTo>
                    <a:pt x="316" y="409"/>
                  </a:lnTo>
                  <a:cubicBezTo>
                    <a:pt x="306" y="412"/>
                    <a:pt x="292" y="414"/>
                    <a:pt x="280" y="412"/>
                  </a:cubicBezTo>
                  <a:lnTo>
                    <a:pt x="280" y="412"/>
                  </a:lnTo>
                  <a:cubicBezTo>
                    <a:pt x="290" y="386"/>
                    <a:pt x="334" y="338"/>
                    <a:pt x="361" y="328"/>
                  </a:cubicBezTo>
                  <a:lnTo>
                    <a:pt x="361" y="328"/>
                  </a:lnTo>
                  <a:cubicBezTo>
                    <a:pt x="397" y="316"/>
                    <a:pt x="446" y="332"/>
                    <a:pt x="480" y="346"/>
                  </a:cubicBezTo>
                  <a:lnTo>
                    <a:pt x="480" y="346"/>
                  </a:lnTo>
                  <a:cubicBezTo>
                    <a:pt x="469" y="343"/>
                    <a:pt x="450" y="346"/>
                    <a:pt x="450" y="361"/>
                  </a:cubicBezTo>
                  <a:lnTo>
                    <a:pt x="450" y="361"/>
                  </a:lnTo>
                  <a:cubicBezTo>
                    <a:pt x="451" y="379"/>
                    <a:pt x="472" y="368"/>
                    <a:pt x="483" y="366"/>
                  </a:cubicBezTo>
                  <a:lnTo>
                    <a:pt x="483" y="366"/>
                  </a:lnTo>
                  <a:cubicBezTo>
                    <a:pt x="511" y="362"/>
                    <a:pt x="539" y="357"/>
                    <a:pt x="566" y="357"/>
                  </a:cubicBezTo>
                  <a:lnTo>
                    <a:pt x="566" y="357"/>
                  </a:lnTo>
                  <a:cubicBezTo>
                    <a:pt x="598" y="356"/>
                    <a:pt x="612" y="368"/>
                    <a:pt x="636" y="385"/>
                  </a:cubicBezTo>
                  <a:lnTo>
                    <a:pt x="636" y="385"/>
                  </a:lnTo>
                  <a:cubicBezTo>
                    <a:pt x="653" y="397"/>
                    <a:pt x="684" y="440"/>
                    <a:pt x="699" y="442"/>
                  </a:cubicBezTo>
                  <a:lnTo>
                    <a:pt x="699" y="442"/>
                  </a:lnTo>
                  <a:cubicBezTo>
                    <a:pt x="704" y="413"/>
                    <a:pt x="681" y="390"/>
                    <a:pt x="692" y="362"/>
                  </a:cubicBezTo>
                  <a:lnTo>
                    <a:pt x="692" y="362"/>
                  </a:lnTo>
                  <a:cubicBezTo>
                    <a:pt x="707" y="390"/>
                    <a:pt x="763" y="417"/>
                    <a:pt x="758" y="453"/>
                  </a:cubicBezTo>
                  <a:lnTo>
                    <a:pt x="758" y="453"/>
                  </a:lnTo>
                  <a:cubicBezTo>
                    <a:pt x="751" y="453"/>
                    <a:pt x="748" y="457"/>
                    <a:pt x="741" y="458"/>
                  </a:cubicBezTo>
                  <a:lnTo>
                    <a:pt x="741" y="458"/>
                  </a:lnTo>
                  <a:cubicBezTo>
                    <a:pt x="746" y="470"/>
                    <a:pt x="777" y="494"/>
                    <a:pt x="789" y="500"/>
                  </a:cubicBezTo>
                  <a:lnTo>
                    <a:pt x="789" y="500"/>
                  </a:lnTo>
                  <a:cubicBezTo>
                    <a:pt x="805" y="509"/>
                    <a:pt x="838" y="507"/>
                    <a:pt x="848" y="526"/>
                  </a:cubicBezTo>
                  <a:lnTo>
                    <a:pt x="848" y="526"/>
                  </a:lnTo>
                  <a:cubicBezTo>
                    <a:pt x="858" y="543"/>
                    <a:pt x="844" y="574"/>
                    <a:pt x="853" y="594"/>
                  </a:cubicBezTo>
                  <a:lnTo>
                    <a:pt x="853" y="594"/>
                  </a:lnTo>
                  <a:cubicBezTo>
                    <a:pt x="866" y="594"/>
                    <a:pt x="874" y="583"/>
                    <a:pt x="883" y="573"/>
                  </a:cubicBezTo>
                  <a:lnTo>
                    <a:pt x="883" y="573"/>
                  </a:lnTo>
                  <a:cubicBezTo>
                    <a:pt x="911" y="588"/>
                    <a:pt x="942" y="520"/>
                    <a:pt x="978" y="544"/>
                  </a:cubicBezTo>
                  <a:lnTo>
                    <a:pt x="978" y="544"/>
                  </a:lnTo>
                  <a:cubicBezTo>
                    <a:pt x="999" y="559"/>
                    <a:pt x="977" y="585"/>
                    <a:pt x="1009" y="583"/>
                  </a:cubicBezTo>
                  <a:lnTo>
                    <a:pt x="1009" y="583"/>
                  </a:lnTo>
                  <a:cubicBezTo>
                    <a:pt x="1031" y="582"/>
                    <a:pt x="1039" y="559"/>
                    <a:pt x="1038" y="539"/>
                  </a:cubicBezTo>
                  <a:lnTo>
                    <a:pt x="1038" y="539"/>
                  </a:lnTo>
                  <a:cubicBezTo>
                    <a:pt x="1080" y="559"/>
                    <a:pt x="1079" y="547"/>
                    <a:pt x="1091" y="511"/>
                  </a:cubicBezTo>
                  <a:lnTo>
                    <a:pt x="1091" y="511"/>
                  </a:lnTo>
                  <a:cubicBezTo>
                    <a:pt x="1104" y="475"/>
                    <a:pt x="1126" y="478"/>
                    <a:pt x="1160" y="475"/>
                  </a:cubicBezTo>
                  <a:lnTo>
                    <a:pt x="1160" y="475"/>
                  </a:lnTo>
                  <a:cubicBezTo>
                    <a:pt x="1160" y="458"/>
                    <a:pt x="1142" y="462"/>
                    <a:pt x="1141" y="447"/>
                  </a:cubicBezTo>
                  <a:lnTo>
                    <a:pt x="1141" y="447"/>
                  </a:lnTo>
                  <a:cubicBezTo>
                    <a:pt x="1141" y="439"/>
                    <a:pt x="1157" y="426"/>
                    <a:pt x="1162" y="421"/>
                  </a:cubicBezTo>
                  <a:lnTo>
                    <a:pt x="1162" y="421"/>
                  </a:lnTo>
                  <a:cubicBezTo>
                    <a:pt x="1177" y="405"/>
                    <a:pt x="1207" y="402"/>
                    <a:pt x="1217" y="387"/>
                  </a:cubicBezTo>
                  <a:lnTo>
                    <a:pt x="1217" y="387"/>
                  </a:lnTo>
                  <a:cubicBezTo>
                    <a:pt x="1281" y="411"/>
                    <a:pt x="1340" y="452"/>
                    <a:pt x="1401" y="482"/>
                  </a:cubicBezTo>
                  <a:lnTo>
                    <a:pt x="1401" y="482"/>
                  </a:lnTo>
                  <a:cubicBezTo>
                    <a:pt x="1431" y="496"/>
                    <a:pt x="1457" y="515"/>
                    <a:pt x="1477" y="542"/>
                  </a:cubicBezTo>
                  <a:lnTo>
                    <a:pt x="1477" y="542"/>
                  </a:lnTo>
                  <a:cubicBezTo>
                    <a:pt x="1493" y="562"/>
                    <a:pt x="1493" y="587"/>
                    <a:pt x="1515" y="603"/>
                  </a:cubicBezTo>
                  <a:lnTo>
                    <a:pt x="1515" y="603"/>
                  </a:lnTo>
                  <a:cubicBezTo>
                    <a:pt x="1525" y="610"/>
                    <a:pt x="1537" y="608"/>
                    <a:pt x="1546" y="619"/>
                  </a:cubicBezTo>
                  <a:lnTo>
                    <a:pt x="1546" y="619"/>
                  </a:lnTo>
                  <a:cubicBezTo>
                    <a:pt x="1557" y="630"/>
                    <a:pt x="1555" y="649"/>
                    <a:pt x="1565" y="660"/>
                  </a:cubicBezTo>
                  <a:lnTo>
                    <a:pt x="1565" y="660"/>
                  </a:lnTo>
                  <a:cubicBezTo>
                    <a:pt x="1590" y="685"/>
                    <a:pt x="1625" y="665"/>
                    <a:pt x="1655" y="677"/>
                  </a:cubicBezTo>
                  <a:lnTo>
                    <a:pt x="1655" y="677"/>
                  </a:lnTo>
                  <a:cubicBezTo>
                    <a:pt x="1695" y="693"/>
                    <a:pt x="1721" y="756"/>
                    <a:pt x="1748" y="788"/>
                  </a:cubicBezTo>
                  <a:lnTo>
                    <a:pt x="1748" y="788"/>
                  </a:lnTo>
                  <a:cubicBezTo>
                    <a:pt x="1783" y="827"/>
                    <a:pt x="1779" y="869"/>
                    <a:pt x="1774" y="918"/>
                  </a:cubicBezTo>
                  <a:lnTo>
                    <a:pt x="1774" y="918"/>
                  </a:lnTo>
                  <a:cubicBezTo>
                    <a:pt x="1769" y="970"/>
                    <a:pt x="1720" y="1012"/>
                    <a:pt x="1744" y="1069"/>
                  </a:cubicBezTo>
                  <a:lnTo>
                    <a:pt x="1744" y="1069"/>
                  </a:lnTo>
                  <a:cubicBezTo>
                    <a:pt x="1754" y="1093"/>
                    <a:pt x="1759" y="1097"/>
                    <a:pt x="1753" y="1128"/>
                  </a:cubicBezTo>
                  <a:lnTo>
                    <a:pt x="1753" y="1128"/>
                  </a:lnTo>
                  <a:cubicBezTo>
                    <a:pt x="1749" y="1153"/>
                    <a:pt x="1744" y="1168"/>
                    <a:pt x="1756" y="1191"/>
                  </a:cubicBezTo>
                  <a:lnTo>
                    <a:pt x="1756" y="1191"/>
                  </a:lnTo>
                  <a:cubicBezTo>
                    <a:pt x="1761" y="1199"/>
                    <a:pt x="1782" y="1230"/>
                    <a:pt x="1792" y="1233"/>
                  </a:cubicBezTo>
                  <a:lnTo>
                    <a:pt x="1792" y="1233"/>
                  </a:lnTo>
                  <a:cubicBezTo>
                    <a:pt x="1822" y="1242"/>
                    <a:pt x="1813" y="1210"/>
                    <a:pt x="1815" y="1189"/>
                  </a:cubicBezTo>
                  <a:lnTo>
                    <a:pt x="1815" y="1189"/>
                  </a:lnTo>
                  <a:cubicBezTo>
                    <a:pt x="1845" y="1196"/>
                    <a:pt x="1836" y="1148"/>
                    <a:pt x="1873" y="1156"/>
                  </a:cubicBezTo>
                  <a:lnTo>
                    <a:pt x="1873" y="1156"/>
                  </a:lnTo>
                  <a:cubicBezTo>
                    <a:pt x="1878" y="1193"/>
                    <a:pt x="1873" y="1242"/>
                    <a:pt x="1856" y="1275"/>
                  </a:cubicBezTo>
                  <a:lnTo>
                    <a:pt x="1856" y="1275"/>
                  </a:lnTo>
                  <a:cubicBezTo>
                    <a:pt x="1836" y="1314"/>
                    <a:pt x="1833" y="1330"/>
                    <a:pt x="1871" y="1361"/>
                  </a:cubicBezTo>
                  <a:lnTo>
                    <a:pt x="1871" y="1361"/>
                  </a:lnTo>
                  <a:cubicBezTo>
                    <a:pt x="1902" y="1385"/>
                    <a:pt x="1900" y="1407"/>
                    <a:pt x="1921" y="1438"/>
                  </a:cubicBezTo>
                  <a:lnTo>
                    <a:pt x="1921" y="1438"/>
                  </a:lnTo>
                  <a:cubicBezTo>
                    <a:pt x="1952" y="1486"/>
                    <a:pt x="1970" y="1601"/>
                    <a:pt x="2051" y="1575"/>
                  </a:cubicBezTo>
                  <a:lnTo>
                    <a:pt x="2051" y="1575"/>
                  </a:lnTo>
                  <a:cubicBezTo>
                    <a:pt x="2033" y="1538"/>
                    <a:pt x="2049" y="1472"/>
                    <a:pt x="2070" y="1535"/>
                  </a:cubicBezTo>
                  <a:lnTo>
                    <a:pt x="2070" y="1535"/>
                  </a:lnTo>
                  <a:cubicBezTo>
                    <a:pt x="2079" y="1561"/>
                    <a:pt x="2072" y="1647"/>
                    <a:pt x="2115" y="1645"/>
                  </a:cubicBezTo>
                  <a:lnTo>
                    <a:pt x="2115" y="1645"/>
                  </a:lnTo>
                  <a:cubicBezTo>
                    <a:pt x="2116" y="1635"/>
                    <a:pt x="2123" y="1602"/>
                    <a:pt x="2141" y="1609"/>
                  </a:cubicBezTo>
                  <a:lnTo>
                    <a:pt x="2141" y="1609"/>
                  </a:lnTo>
                  <a:cubicBezTo>
                    <a:pt x="2157" y="1615"/>
                    <a:pt x="2146" y="1645"/>
                    <a:pt x="2144" y="1657"/>
                  </a:cubicBezTo>
                  <a:lnTo>
                    <a:pt x="2144" y="1657"/>
                  </a:lnTo>
                  <a:cubicBezTo>
                    <a:pt x="2143" y="1663"/>
                    <a:pt x="2139" y="1675"/>
                    <a:pt x="2140" y="1680"/>
                  </a:cubicBezTo>
                  <a:lnTo>
                    <a:pt x="2140" y="1680"/>
                  </a:lnTo>
                  <a:cubicBezTo>
                    <a:pt x="2142" y="1690"/>
                    <a:pt x="2152" y="1692"/>
                    <a:pt x="2154" y="1699"/>
                  </a:cubicBezTo>
                  <a:lnTo>
                    <a:pt x="2154" y="1699"/>
                  </a:lnTo>
                  <a:cubicBezTo>
                    <a:pt x="2158" y="1715"/>
                    <a:pt x="2153" y="1733"/>
                    <a:pt x="2159" y="1749"/>
                  </a:cubicBezTo>
                  <a:lnTo>
                    <a:pt x="2159" y="1749"/>
                  </a:lnTo>
                  <a:cubicBezTo>
                    <a:pt x="2176" y="1803"/>
                    <a:pt x="2223" y="1838"/>
                    <a:pt x="2256" y="1881"/>
                  </a:cubicBezTo>
                  <a:lnTo>
                    <a:pt x="2256" y="1881"/>
                  </a:lnTo>
                  <a:cubicBezTo>
                    <a:pt x="2291" y="1927"/>
                    <a:pt x="2330" y="1923"/>
                    <a:pt x="2387" y="1922"/>
                  </a:cubicBezTo>
                  <a:lnTo>
                    <a:pt x="2387" y="1922"/>
                  </a:lnTo>
                  <a:cubicBezTo>
                    <a:pt x="2442" y="1921"/>
                    <a:pt x="2462" y="1932"/>
                    <a:pt x="2494" y="1977"/>
                  </a:cubicBezTo>
                  <a:lnTo>
                    <a:pt x="2494" y="1977"/>
                  </a:lnTo>
                  <a:cubicBezTo>
                    <a:pt x="2529" y="2028"/>
                    <a:pt x="2537" y="2044"/>
                    <a:pt x="2596" y="2020"/>
                  </a:cubicBezTo>
                  <a:lnTo>
                    <a:pt x="2596" y="2020"/>
                  </a:lnTo>
                  <a:cubicBezTo>
                    <a:pt x="2673" y="1990"/>
                    <a:pt x="2657" y="2062"/>
                    <a:pt x="2601" y="2081"/>
                  </a:cubicBezTo>
                  <a:lnTo>
                    <a:pt x="2601" y="2081"/>
                  </a:lnTo>
                  <a:cubicBezTo>
                    <a:pt x="2575" y="2090"/>
                    <a:pt x="2471" y="2079"/>
                    <a:pt x="2472" y="2126"/>
                  </a:cubicBezTo>
                  <a:lnTo>
                    <a:pt x="2472" y="2126"/>
                  </a:lnTo>
                  <a:cubicBezTo>
                    <a:pt x="2473" y="2174"/>
                    <a:pt x="2566" y="2153"/>
                    <a:pt x="2590" y="2143"/>
                  </a:cubicBezTo>
                  <a:lnTo>
                    <a:pt x="2590" y="2143"/>
                  </a:lnTo>
                  <a:cubicBezTo>
                    <a:pt x="2637" y="2125"/>
                    <a:pt x="2686" y="2119"/>
                    <a:pt x="2732" y="2102"/>
                  </a:cubicBezTo>
                  <a:lnTo>
                    <a:pt x="2732" y="2102"/>
                  </a:lnTo>
                  <a:cubicBezTo>
                    <a:pt x="2829" y="2068"/>
                    <a:pt x="2782" y="1872"/>
                    <a:pt x="2811" y="1791"/>
                  </a:cubicBezTo>
                  <a:lnTo>
                    <a:pt x="2811" y="1791"/>
                  </a:lnTo>
                  <a:cubicBezTo>
                    <a:pt x="2826" y="1807"/>
                    <a:pt x="2832" y="1872"/>
                    <a:pt x="2844" y="1822"/>
                  </a:cubicBezTo>
                  <a:lnTo>
                    <a:pt x="2844" y="1822"/>
                  </a:lnTo>
                  <a:cubicBezTo>
                    <a:pt x="2852" y="1790"/>
                    <a:pt x="2838" y="1746"/>
                    <a:pt x="2832" y="1715"/>
                  </a:cubicBezTo>
                  <a:lnTo>
                    <a:pt x="2832" y="1715"/>
                  </a:lnTo>
                  <a:cubicBezTo>
                    <a:pt x="2825" y="1683"/>
                    <a:pt x="2826" y="1652"/>
                    <a:pt x="2824" y="1621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0" name="Freeform 51">
              <a:extLst>
                <a:ext uri="{FF2B5EF4-FFF2-40B4-BE49-F238E27FC236}">
                  <a16:creationId xmlns:a16="http://schemas.microsoft.com/office/drawing/2014/main" id="{EFBC8C0B-F439-BD4E-ADA5-A7D13F6EA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0823" y="4006502"/>
              <a:ext cx="1048430" cy="1140600"/>
            </a:xfrm>
            <a:custGeom>
              <a:avLst/>
              <a:gdLst>
                <a:gd name="T0" fmla="*/ 1536 w 1604"/>
                <a:gd name="T1" fmla="*/ 665 h 1748"/>
                <a:gd name="T2" fmla="*/ 1479 w 1604"/>
                <a:gd name="T3" fmla="*/ 753 h 1748"/>
                <a:gd name="T4" fmla="*/ 1370 w 1604"/>
                <a:gd name="T5" fmla="*/ 886 h 1748"/>
                <a:gd name="T6" fmla="*/ 1369 w 1604"/>
                <a:gd name="T7" fmla="*/ 855 h 1748"/>
                <a:gd name="T8" fmla="*/ 1459 w 1604"/>
                <a:gd name="T9" fmla="*/ 617 h 1748"/>
                <a:gd name="T10" fmla="*/ 1464 w 1604"/>
                <a:gd name="T11" fmla="*/ 604 h 1748"/>
                <a:gd name="T12" fmla="*/ 1401 w 1604"/>
                <a:gd name="T13" fmla="*/ 557 h 1748"/>
                <a:gd name="T14" fmla="*/ 1360 w 1604"/>
                <a:gd name="T15" fmla="*/ 562 h 1748"/>
                <a:gd name="T16" fmla="*/ 1371 w 1604"/>
                <a:gd name="T17" fmla="*/ 475 h 1748"/>
                <a:gd name="T18" fmla="*/ 1382 w 1604"/>
                <a:gd name="T19" fmla="*/ 438 h 1748"/>
                <a:gd name="T20" fmla="*/ 1315 w 1604"/>
                <a:gd name="T21" fmla="*/ 406 h 1748"/>
                <a:gd name="T22" fmla="*/ 1274 w 1604"/>
                <a:gd name="T23" fmla="*/ 397 h 1748"/>
                <a:gd name="T24" fmla="*/ 1222 w 1604"/>
                <a:gd name="T25" fmla="*/ 354 h 1748"/>
                <a:gd name="T26" fmla="*/ 1182 w 1604"/>
                <a:gd name="T27" fmla="*/ 341 h 1748"/>
                <a:gd name="T28" fmla="*/ 1102 w 1604"/>
                <a:gd name="T29" fmla="*/ 334 h 1748"/>
                <a:gd name="T30" fmla="*/ 984 w 1604"/>
                <a:gd name="T31" fmla="*/ 291 h 1748"/>
                <a:gd name="T32" fmla="*/ 927 w 1604"/>
                <a:gd name="T33" fmla="*/ 282 h 1748"/>
                <a:gd name="T34" fmla="*/ 871 w 1604"/>
                <a:gd name="T35" fmla="*/ 273 h 1748"/>
                <a:gd name="T36" fmla="*/ 773 w 1604"/>
                <a:gd name="T37" fmla="*/ 254 h 1748"/>
                <a:gd name="T38" fmla="*/ 700 w 1604"/>
                <a:gd name="T39" fmla="*/ 181 h 1748"/>
                <a:gd name="T40" fmla="*/ 650 w 1604"/>
                <a:gd name="T41" fmla="*/ 124 h 1748"/>
                <a:gd name="T42" fmla="*/ 645 w 1604"/>
                <a:gd name="T43" fmla="*/ 122 h 1748"/>
                <a:gd name="T44" fmla="*/ 531 w 1604"/>
                <a:gd name="T45" fmla="*/ 116 h 1748"/>
                <a:gd name="T46" fmla="*/ 491 w 1604"/>
                <a:gd name="T47" fmla="*/ 137 h 1748"/>
                <a:gd name="T48" fmla="*/ 493 w 1604"/>
                <a:gd name="T49" fmla="*/ 109 h 1748"/>
                <a:gd name="T50" fmla="*/ 496 w 1604"/>
                <a:gd name="T51" fmla="*/ 56 h 1748"/>
                <a:gd name="T52" fmla="*/ 391 w 1604"/>
                <a:gd name="T53" fmla="*/ 33 h 1748"/>
                <a:gd name="T54" fmla="*/ 293 w 1604"/>
                <a:gd name="T55" fmla="*/ 89 h 1748"/>
                <a:gd name="T56" fmla="*/ 187 w 1604"/>
                <a:gd name="T57" fmla="*/ 91 h 1748"/>
                <a:gd name="T58" fmla="*/ 133 w 1604"/>
                <a:gd name="T59" fmla="*/ 197 h 1748"/>
                <a:gd name="T60" fmla="*/ 138 w 1604"/>
                <a:gd name="T61" fmla="*/ 314 h 1748"/>
                <a:gd name="T62" fmla="*/ 9 w 1604"/>
                <a:gd name="T63" fmla="*/ 528 h 1748"/>
                <a:gd name="T64" fmla="*/ 10 w 1604"/>
                <a:gd name="T65" fmla="*/ 582 h 1748"/>
                <a:gd name="T66" fmla="*/ 45 w 1604"/>
                <a:gd name="T67" fmla="*/ 664 h 1748"/>
                <a:gd name="T68" fmla="*/ 28 w 1604"/>
                <a:gd name="T69" fmla="*/ 718 h 1748"/>
                <a:gd name="T70" fmla="*/ 18 w 1604"/>
                <a:gd name="T71" fmla="*/ 896 h 1748"/>
                <a:gd name="T72" fmla="*/ 66 w 1604"/>
                <a:gd name="T73" fmla="*/ 928 h 1748"/>
                <a:gd name="T74" fmla="*/ 167 w 1604"/>
                <a:gd name="T75" fmla="*/ 970 h 1748"/>
                <a:gd name="T76" fmla="*/ 219 w 1604"/>
                <a:gd name="T77" fmla="*/ 983 h 1748"/>
                <a:gd name="T78" fmla="*/ 300 w 1604"/>
                <a:gd name="T79" fmla="*/ 1036 h 1748"/>
                <a:gd name="T80" fmla="*/ 332 w 1604"/>
                <a:gd name="T81" fmla="*/ 1083 h 1748"/>
                <a:gd name="T82" fmla="*/ 405 w 1604"/>
                <a:gd name="T83" fmla="*/ 1164 h 1748"/>
                <a:gd name="T84" fmla="*/ 490 w 1604"/>
                <a:gd name="T85" fmla="*/ 1229 h 1748"/>
                <a:gd name="T86" fmla="*/ 513 w 1604"/>
                <a:gd name="T87" fmla="*/ 1304 h 1748"/>
                <a:gd name="T88" fmla="*/ 494 w 1604"/>
                <a:gd name="T89" fmla="*/ 1329 h 1748"/>
                <a:gd name="T90" fmla="*/ 494 w 1604"/>
                <a:gd name="T91" fmla="*/ 1375 h 1748"/>
                <a:gd name="T92" fmla="*/ 514 w 1604"/>
                <a:gd name="T93" fmla="*/ 1448 h 1748"/>
                <a:gd name="T94" fmla="*/ 506 w 1604"/>
                <a:gd name="T95" fmla="*/ 1543 h 1748"/>
                <a:gd name="T96" fmla="*/ 545 w 1604"/>
                <a:gd name="T97" fmla="*/ 1645 h 1748"/>
                <a:gd name="T98" fmla="*/ 623 w 1604"/>
                <a:gd name="T99" fmla="*/ 1707 h 1748"/>
                <a:gd name="T100" fmla="*/ 1478 w 1604"/>
                <a:gd name="T101" fmla="*/ 1671 h 1748"/>
                <a:gd name="T102" fmla="*/ 1476 w 1604"/>
                <a:gd name="T103" fmla="*/ 1578 h 1748"/>
                <a:gd name="T104" fmla="*/ 1452 w 1604"/>
                <a:gd name="T105" fmla="*/ 1265 h 1748"/>
                <a:gd name="T106" fmla="*/ 1466 w 1604"/>
                <a:gd name="T107" fmla="*/ 1169 h 1748"/>
                <a:gd name="T108" fmla="*/ 1515 w 1604"/>
                <a:gd name="T109" fmla="*/ 846 h 1748"/>
                <a:gd name="T110" fmla="*/ 1565 w 1604"/>
                <a:gd name="T111" fmla="*/ 759 h 1748"/>
                <a:gd name="T112" fmla="*/ 1580 w 1604"/>
                <a:gd name="T113" fmla="*/ 581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4" h="1748">
                  <a:moveTo>
                    <a:pt x="1580" y="581"/>
                  </a:moveTo>
                  <a:lnTo>
                    <a:pt x="1580" y="581"/>
                  </a:lnTo>
                  <a:cubicBezTo>
                    <a:pt x="1561" y="587"/>
                    <a:pt x="1544" y="648"/>
                    <a:pt x="1536" y="665"/>
                  </a:cubicBezTo>
                  <a:lnTo>
                    <a:pt x="1536" y="665"/>
                  </a:lnTo>
                  <a:cubicBezTo>
                    <a:pt x="1520" y="697"/>
                    <a:pt x="1501" y="725"/>
                    <a:pt x="1479" y="753"/>
                  </a:cubicBezTo>
                  <a:lnTo>
                    <a:pt x="1479" y="753"/>
                  </a:lnTo>
                  <a:cubicBezTo>
                    <a:pt x="1439" y="806"/>
                    <a:pt x="1406" y="865"/>
                    <a:pt x="1366" y="919"/>
                  </a:cubicBezTo>
                  <a:lnTo>
                    <a:pt x="1366" y="919"/>
                  </a:lnTo>
                  <a:cubicBezTo>
                    <a:pt x="1365" y="907"/>
                    <a:pt x="1368" y="897"/>
                    <a:pt x="1370" y="886"/>
                  </a:cubicBezTo>
                  <a:lnTo>
                    <a:pt x="1370" y="886"/>
                  </a:lnTo>
                  <a:cubicBezTo>
                    <a:pt x="1372" y="875"/>
                    <a:pt x="1368" y="866"/>
                    <a:pt x="1369" y="855"/>
                  </a:cubicBezTo>
                  <a:lnTo>
                    <a:pt x="1369" y="855"/>
                  </a:lnTo>
                  <a:cubicBezTo>
                    <a:pt x="1370" y="813"/>
                    <a:pt x="1395" y="783"/>
                    <a:pt x="1414" y="749"/>
                  </a:cubicBezTo>
                  <a:lnTo>
                    <a:pt x="1414" y="749"/>
                  </a:lnTo>
                  <a:cubicBezTo>
                    <a:pt x="1439" y="707"/>
                    <a:pt x="1440" y="659"/>
                    <a:pt x="1459" y="617"/>
                  </a:cubicBezTo>
                  <a:lnTo>
                    <a:pt x="1459" y="617"/>
                  </a:lnTo>
                  <a:cubicBezTo>
                    <a:pt x="1461" y="612"/>
                    <a:pt x="1462" y="608"/>
                    <a:pt x="1464" y="604"/>
                  </a:cubicBezTo>
                  <a:lnTo>
                    <a:pt x="1464" y="604"/>
                  </a:lnTo>
                  <a:cubicBezTo>
                    <a:pt x="1452" y="600"/>
                    <a:pt x="1440" y="595"/>
                    <a:pt x="1432" y="589"/>
                  </a:cubicBezTo>
                  <a:lnTo>
                    <a:pt x="1432" y="589"/>
                  </a:lnTo>
                  <a:cubicBezTo>
                    <a:pt x="1421" y="580"/>
                    <a:pt x="1414" y="563"/>
                    <a:pt x="1401" y="557"/>
                  </a:cubicBezTo>
                  <a:lnTo>
                    <a:pt x="1401" y="557"/>
                  </a:lnTo>
                  <a:cubicBezTo>
                    <a:pt x="1387" y="551"/>
                    <a:pt x="1369" y="568"/>
                    <a:pt x="1360" y="562"/>
                  </a:cubicBezTo>
                  <a:lnTo>
                    <a:pt x="1360" y="562"/>
                  </a:lnTo>
                  <a:cubicBezTo>
                    <a:pt x="1353" y="557"/>
                    <a:pt x="1362" y="530"/>
                    <a:pt x="1364" y="523"/>
                  </a:cubicBezTo>
                  <a:lnTo>
                    <a:pt x="1364" y="523"/>
                  </a:lnTo>
                  <a:cubicBezTo>
                    <a:pt x="1368" y="507"/>
                    <a:pt x="1368" y="491"/>
                    <a:pt x="1371" y="475"/>
                  </a:cubicBezTo>
                  <a:lnTo>
                    <a:pt x="1371" y="475"/>
                  </a:lnTo>
                  <a:cubicBezTo>
                    <a:pt x="1373" y="465"/>
                    <a:pt x="1383" y="448"/>
                    <a:pt x="1382" y="438"/>
                  </a:cubicBezTo>
                  <a:lnTo>
                    <a:pt x="1382" y="438"/>
                  </a:lnTo>
                  <a:cubicBezTo>
                    <a:pt x="1380" y="418"/>
                    <a:pt x="1367" y="426"/>
                    <a:pt x="1353" y="421"/>
                  </a:cubicBezTo>
                  <a:lnTo>
                    <a:pt x="1353" y="421"/>
                  </a:lnTo>
                  <a:cubicBezTo>
                    <a:pt x="1339" y="417"/>
                    <a:pt x="1330" y="408"/>
                    <a:pt x="1315" y="406"/>
                  </a:cubicBezTo>
                  <a:lnTo>
                    <a:pt x="1315" y="406"/>
                  </a:lnTo>
                  <a:cubicBezTo>
                    <a:pt x="1299" y="404"/>
                    <a:pt x="1282" y="411"/>
                    <a:pt x="1274" y="397"/>
                  </a:cubicBezTo>
                  <a:lnTo>
                    <a:pt x="1274" y="397"/>
                  </a:lnTo>
                  <a:cubicBezTo>
                    <a:pt x="1267" y="385"/>
                    <a:pt x="1278" y="368"/>
                    <a:pt x="1267" y="357"/>
                  </a:cubicBezTo>
                  <a:lnTo>
                    <a:pt x="1267" y="357"/>
                  </a:lnTo>
                  <a:cubicBezTo>
                    <a:pt x="1256" y="346"/>
                    <a:pt x="1236" y="356"/>
                    <a:pt x="1222" y="354"/>
                  </a:cubicBezTo>
                  <a:lnTo>
                    <a:pt x="1222" y="354"/>
                  </a:lnTo>
                  <a:cubicBezTo>
                    <a:pt x="1207" y="353"/>
                    <a:pt x="1196" y="341"/>
                    <a:pt x="1182" y="341"/>
                  </a:cubicBezTo>
                  <a:lnTo>
                    <a:pt x="1182" y="341"/>
                  </a:lnTo>
                  <a:cubicBezTo>
                    <a:pt x="1166" y="342"/>
                    <a:pt x="1155" y="351"/>
                    <a:pt x="1139" y="351"/>
                  </a:cubicBezTo>
                  <a:lnTo>
                    <a:pt x="1139" y="351"/>
                  </a:lnTo>
                  <a:cubicBezTo>
                    <a:pt x="1122" y="350"/>
                    <a:pt x="1115" y="344"/>
                    <a:pt x="1102" y="334"/>
                  </a:cubicBezTo>
                  <a:lnTo>
                    <a:pt x="1102" y="334"/>
                  </a:lnTo>
                  <a:cubicBezTo>
                    <a:pt x="1070" y="308"/>
                    <a:pt x="1023" y="298"/>
                    <a:pt x="984" y="291"/>
                  </a:cubicBezTo>
                  <a:lnTo>
                    <a:pt x="984" y="291"/>
                  </a:lnTo>
                  <a:cubicBezTo>
                    <a:pt x="973" y="289"/>
                    <a:pt x="962" y="285"/>
                    <a:pt x="951" y="284"/>
                  </a:cubicBezTo>
                  <a:lnTo>
                    <a:pt x="951" y="284"/>
                  </a:lnTo>
                  <a:cubicBezTo>
                    <a:pt x="942" y="284"/>
                    <a:pt x="934" y="284"/>
                    <a:pt x="927" y="282"/>
                  </a:cubicBezTo>
                  <a:lnTo>
                    <a:pt x="927" y="282"/>
                  </a:lnTo>
                  <a:cubicBezTo>
                    <a:pt x="909" y="278"/>
                    <a:pt x="890" y="274"/>
                    <a:pt x="871" y="273"/>
                  </a:cubicBezTo>
                  <a:lnTo>
                    <a:pt x="871" y="273"/>
                  </a:lnTo>
                  <a:cubicBezTo>
                    <a:pt x="853" y="271"/>
                    <a:pt x="838" y="261"/>
                    <a:pt x="819" y="260"/>
                  </a:cubicBezTo>
                  <a:lnTo>
                    <a:pt x="819" y="260"/>
                  </a:lnTo>
                  <a:cubicBezTo>
                    <a:pt x="802" y="258"/>
                    <a:pt x="788" y="256"/>
                    <a:pt x="773" y="254"/>
                  </a:cubicBezTo>
                  <a:lnTo>
                    <a:pt x="773" y="254"/>
                  </a:lnTo>
                  <a:cubicBezTo>
                    <a:pt x="736" y="248"/>
                    <a:pt x="714" y="213"/>
                    <a:pt x="700" y="181"/>
                  </a:cubicBezTo>
                  <a:lnTo>
                    <a:pt x="700" y="181"/>
                  </a:lnTo>
                  <a:cubicBezTo>
                    <a:pt x="695" y="168"/>
                    <a:pt x="686" y="154"/>
                    <a:pt x="676" y="143"/>
                  </a:cubicBezTo>
                  <a:lnTo>
                    <a:pt x="676" y="143"/>
                  </a:lnTo>
                  <a:cubicBezTo>
                    <a:pt x="669" y="135"/>
                    <a:pt x="658" y="130"/>
                    <a:pt x="650" y="124"/>
                  </a:cubicBezTo>
                  <a:lnTo>
                    <a:pt x="650" y="124"/>
                  </a:lnTo>
                  <a:cubicBezTo>
                    <a:pt x="648" y="123"/>
                    <a:pt x="647" y="122"/>
                    <a:pt x="645" y="122"/>
                  </a:cubicBezTo>
                  <a:lnTo>
                    <a:pt x="645" y="122"/>
                  </a:lnTo>
                  <a:cubicBezTo>
                    <a:pt x="618" y="132"/>
                    <a:pt x="611" y="107"/>
                    <a:pt x="589" y="93"/>
                  </a:cubicBezTo>
                  <a:lnTo>
                    <a:pt x="589" y="93"/>
                  </a:lnTo>
                  <a:cubicBezTo>
                    <a:pt x="556" y="73"/>
                    <a:pt x="559" y="119"/>
                    <a:pt x="531" y="116"/>
                  </a:cubicBezTo>
                  <a:lnTo>
                    <a:pt x="531" y="116"/>
                  </a:lnTo>
                  <a:cubicBezTo>
                    <a:pt x="521" y="135"/>
                    <a:pt x="516" y="147"/>
                    <a:pt x="491" y="137"/>
                  </a:cubicBezTo>
                  <a:lnTo>
                    <a:pt x="491" y="137"/>
                  </a:lnTo>
                  <a:cubicBezTo>
                    <a:pt x="485" y="135"/>
                    <a:pt x="472" y="130"/>
                    <a:pt x="472" y="122"/>
                  </a:cubicBezTo>
                  <a:lnTo>
                    <a:pt x="472" y="122"/>
                  </a:lnTo>
                  <a:cubicBezTo>
                    <a:pt x="471" y="106"/>
                    <a:pt x="484" y="114"/>
                    <a:pt x="493" y="109"/>
                  </a:cubicBezTo>
                  <a:lnTo>
                    <a:pt x="493" y="109"/>
                  </a:lnTo>
                  <a:cubicBezTo>
                    <a:pt x="515" y="94"/>
                    <a:pt x="496" y="75"/>
                    <a:pt x="496" y="56"/>
                  </a:cubicBezTo>
                  <a:lnTo>
                    <a:pt x="496" y="56"/>
                  </a:lnTo>
                  <a:cubicBezTo>
                    <a:pt x="496" y="34"/>
                    <a:pt x="515" y="23"/>
                    <a:pt x="510" y="0"/>
                  </a:cubicBezTo>
                  <a:lnTo>
                    <a:pt x="510" y="0"/>
                  </a:lnTo>
                  <a:cubicBezTo>
                    <a:pt x="469" y="5"/>
                    <a:pt x="428" y="10"/>
                    <a:pt x="391" y="33"/>
                  </a:cubicBezTo>
                  <a:lnTo>
                    <a:pt x="391" y="33"/>
                  </a:lnTo>
                  <a:cubicBezTo>
                    <a:pt x="358" y="54"/>
                    <a:pt x="331" y="78"/>
                    <a:pt x="293" y="89"/>
                  </a:cubicBezTo>
                  <a:lnTo>
                    <a:pt x="293" y="89"/>
                  </a:lnTo>
                  <a:cubicBezTo>
                    <a:pt x="268" y="96"/>
                    <a:pt x="210" y="103"/>
                    <a:pt x="187" y="91"/>
                  </a:cubicBezTo>
                  <a:lnTo>
                    <a:pt x="187" y="91"/>
                  </a:lnTo>
                  <a:lnTo>
                    <a:pt x="187" y="91"/>
                  </a:lnTo>
                  <a:cubicBezTo>
                    <a:pt x="183" y="92"/>
                    <a:pt x="178" y="92"/>
                    <a:pt x="174" y="92"/>
                  </a:cubicBezTo>
                  <a:lnTo>
                    <a:pt x="174" y="92"/>
                  </a:lnTo>
                  <a:cubicBezTo>
                    <a:pt x="111" y="92"/>
                    <a:pt x="131" y="158"/>
                    <a:pt x="133" y="197"/>
                  </a:cubicBezTo>
                  <a:lnTo>
                    <a:pt x="133" y="197"/>
                  </a:lnTo>
                  <a:cubicBezTo>
                    <a:pt x="135" y="236"/>
                    <a:pt x="136" y="275"/>
                    <a:pt x="138" y="314"/>
                  </a:cubicBezTo>
                  <a:lnTo>
                    <a:pt x="138" y="314"/>
                  </a:lnTo>
                  <a:cubicBezTo>
                    <a:pt x="139" y="355"/>
                    <a:pt x="146" y="369"/>
                    <a:pt x="112" y="393"/>
                  </a:cubicBezTo>
                  <a:lnTo>
                    <a:pt x="112" y="393"/>
                  </a:lnTo>
                  <a:cubicBezTo>
                    <a:pt x="66" y="425"/>
                    <a:pt x="15" y="469"/>
                    <a:pt x="9" y="528"/>
                  </a:cubicBezTo>
                  <a:lnTo>
                    <a:pt x="9" y="528"/>
                  </a:lnTo>
                  <a:cubicBezTo>
                    <a:pt x="7" y="544"/>
                    <a:pt x="0" y="568"/>
                    <a:pt x="10" y="582"/>
                  </a:cubicBezTo>
                  <a:lnTo>
                    <a:pt x="10" y="582"/>
                  </a:lnTo>
                  <a:cubicBezTo>
                    <a:pt x="19" y="596"/>
                    <a:pt x="42" y="601"/>
                    <a:pt x="51" y="614"/>
                  </a:cubicBezTo>
                  <a:lnTo>
                    <a:pt x="51" y="614"/>
                  </a:lnTo>
                  <a:cubicBezTo>
                    <a:pt x="66" y="635"/>
                    <a:pt x="57" y="646"/>
                    <a:pt x="45" y="664"/>
                  </a:cubicBezTo>
                  <a:lnTo>
                    <a:pt x="45" y="664"/>
                  </a:lnTo>
                  <a:cubicBezTo>
                    <a:pt x="33" y="683"/>
                    <a:pt x="31" y="694"/>
                    <a:pt x="28" y="718"/>
                  </a:cubicBezTo>
                  <a:lnTo>
                    <a:pt x="28" y="718"/>
                  </a:lnTo>
                  <a:cubicBezTo>
                    <a:pt x="23" y="759"/>
                    <a:pt x="22" y="800"/>
                    <a:pt x="16" y="840"/>
                  </a:cubicBezTo>
                  <a:lnTo>
                    <a:pt x="16" y="840"/>
                  </a:lnTo>
                  <a:cubicBezTo>
                    <a:pt x="14" y="854"/>
                    <a:pt x="10" y="883"/>
                    <a:pt x="18" y="896"/>
                  </a:cubicBezTo>
                  <a:lnTo>
                    <a:pt x="18" y="896"/>
                  </a:lnTo>
                  <a:cubicBezTo>
                    <a:pt x="27" y="909"/>
                    <a:pt x="53" y="917"/>
                    <a:pt x="66" y="928"/>
                  </a:cubicBezTo>
                  <a:lnTo>
                    <a:pt x="66" y="928"/>
                  </a:lnTo>
                  <a:cubicBezTo>
                    <a:pt x="83" y="943"/>
                    <a:pt x="89" y="954"/>
                    <a:pt x="112" y="958"/>
                  </a:cubicBezTo>
                  <a:lnTo>
                    <a:pt x="112" y="958"/>
                  </a:lnTo>
                  <a:cubicBezTo>
                    <a:pt x="131" y="963"/>
                    <a:pt x="148" y="965"/>
                    <a:pt x="167" y="970"/>
                  </a:cubicBezTo>
                  <a:lnTo>
                    <a:pt x="167" y="970"/>
                  </a:lnTo>
                  <a:cubicBezTo>
                    <a:pt x="185" y="976"/>
                    <a:pt x="200" y="983"/>
                    <a:pt x="219" y="983"/>
                  </a:cubicBezTo>
                  <a:lnTo>
                    <a:pt x="219" y="983"/>
                  </a:lnTo>
                  <a:cubicBezTo>
                    <a:pt x="239" y="984"/>
                    <a:pt x="254" y="975"/>
                    <a:pt x="270" y="991"/>
                  </a:cubicBezTo>
                  <a:lnTo>
                    <a:pt x="270" y="991"/>
                  </a:lnTo>
                  <a:cubicBezTo>
                    <a:pt x="280" y="1001"/>
                    <a:pt x="290" y="1024"/>
                    <a:pt x="300" y="1036"/>
                  </a:cubicBezTo>
                  <a:lnTo>
                    <a:pt x="300" y="1036"/>
                  </a:lnTo>
                  <a:cubicBezTo>
                    <a:pt x="311" y="1051"/>
                    <a:pt x="322" y="1067"/>
                    <a:pt x="332" y="1083"/>
                  </a:cubicBezTo>
                  <a:lnTo>
                    <a:pt x="332" y="1083"/>
                  </a:lnTo>
                  <a:cubicBezTo>
                    <a:pt x="344" y="1103"/>
                    <a:pt x="355" y="1109"/>
                    <a:pt x="375" y="1122"/>
                  </a:cubicBezTo>
                  <a:lnTo>
                    <a:pt x="375" y="1122"/>
                  </a:lnTo>
                  <a:cubicBezTo>
                    <a:pt x="396" y="1135"/>
                    <a:pt x="393" y="1144"/>
                    <a:pt x="405" y="1164"/>
                  </a:cubicBezTo>
                  <a:lnTo>
                    <a:pt x="405" y="1164"/>
                  </a:lnTo>
                  <a:cubicBezTo>
                    <a:pt x="425" y="1197"/>
                    <a:pt x="469" y="1200"/>
                    <a:pt x="490" y="1229"/>
                  </a:cubicBezTo>
                  <a:lnTo>
                    <a:pt x="490" y="1229"/>
                  </a:lnTo>
                  <a:cubicBezTo>
                    <a:pt x="503" y="1246"/>
                    <a:pt x="503" y="1264"/>
                    <a:pt x="506" y="1283"/>
                  </a:cubicBezTo>
                  <a:lnTo>
                    <a:pt x="506" y="1283"/>
                  </a:lnTo>
                  <a:cubicBezTo>
                    <a:pt x="509" y="1295"/>
                    <a:pt x="516" y="1293"/>
                    <a:pt x="513" y="1304"/>
                  </a:cubicBezTo>
                  <a:lnTo>
                    <a:pt x="513" y="1304"/>
                  </a:lnTo>
                  <a:cubicBezTo>
                    <a:pt x="510" y="1314"/>
                    <a:pt x="498" y="1320"/>
                    <a:pt x="494" y="1329"/>
                  </a:cubicBezTo>
                  <a:lnTo>
                    <a:pt x="494" y="1329"/>
                  </a:lnTo>
                  <a:cubicBezTo>
                    <a:pt x="489" y="1341"/>
                    <a:pt x="492" y="1354"/>
                    <a:pt x="493" y="1367"/>
                  </a:cubicBezTo>
                  <a:lnTo>
                    <a:pt x="493" y="1367"/>
                  </a:lnTo>
                  <a:cubicBezTo>
                    <a:pt x="494" y="1369"/>
                    <a:pt x="494" y="1372"/>
                    <a:pt x="494" y="1375"/>
                  </a:cubicBezTo>
                  <a:lnTo>
                    <a:pt x="494" y="1375"/>
                  </a:lnTo>
                  <a:cubicBezTo>
                    <a:pt x="496" y="1401"/>
                    <a:pt x="501" y="1425"/>
                    <a:pt x="514" y="1448"/>
                  </a:cubicBezTo>
                  <a:lnTo>
                    <a:pt x="514" y="1448"/>
                  </a:lnTo>
                  <a:cubicBezTo>
                    <a:pt x="523" y="1465"/>
                    <a:pt x="532" y="1484"/>
                    <a:pt x="530" y="1503"/>
                  </a:cubicBezTo>
                  <a:lnTo>
                    <a:pt x="530" y="1503"/>
                  </a:lnTo>
                  <a:cubicBezTo>
                    <a:pt x="529" y="1525"/>
                    <a:pt x="515" y="1526"/>
                    <a:pt x="506" y="1543"/>
                  </a:cubicBezTo>
                  <a:lnTo>
                    <a:pt x="506" y="1543"/>
                  </a:lnTo>
                  <a:cubicBezTo>
                    <a:pt x="486" y="1584"/>
                    <a:pt x="533" y="1613"/>
                    <a:pt x="545" y="1645"/>
                  </a:cubicBezTo>
                  <a:lnTo>
                    <a:pt x="545" y="1645"/>
                  </a:lnTo>
                  <a:cubicBezTo>
                    <a:pt x="552" y="1663"/>
                    <a:pt x="549" y="1683"/>
                    <a:pt x="566" y="1696"/>
                  </a:cubicBezTo>
                  <a:lnTo>
                    <a:pt x="566" y="1696"/>
                  </a:lnTo>
                  <a:cubicBezTo>
                    <a:pt x="582" y="1707"/>
                    <a:pt x="604" y="1702"/>
                    <a:pt x="623" y="1707"/>
                  </a:cubicBezTo>
                  <a:lnTo>
                    <a:pt x="623" y="1707"/>
                  </a:lnTo>
                  <a:cubicBezTo>
                    <a:pt x="647" y="1712"/>
                    <a:pt x="656" y="1728"/>
                    <a:pt x="664" y="1747"/>
                  </a:cubicBezTo>
                  <a:lnTo>
                    <a:pt x="1478" y="1671"/>
                  </a:lnTo>
                  <a:lnTo>
                    <a:pt x="1478" y="1671"/>
                  </a:lnTo>
                  <a:cubicBezTo>
                    <a:pt x="1478" y="1640"/>
                    <a:pt x="1479" y="1610"/>
                    <a:pt x="1476" y="1578"/>
                  </a:cubicBezTo>
                  <a:lnTo>
                    <a:pt x="1476" y="1578"/>
                  </a:lnTo>
                  <a:cubicBezTo>
                    <a:pt x="1469" y="1503"/>
                    <a:pt x="1420" y="1441"/>
                    <a:pt x="1425" y="1363"/>
                  </a:cubicBezTo>
                  <a:lnTo>
                    <a:pt x="1425" y="1363"/>
                  </a:lnTo>
                  <a:cubicBezTo>
                    <a:pt x="1427" y="1328"/>
                    <a:pt x="1441" y="1297"/>
                    <a:pt x="1452" y="1265"/>
                  </a:cubicBezTo>
                  <a:lnTo>
                    <a:pt x="1452" y="1265"/>
                  </a:lnTo>
                  <a:cubicBezTo>
                    <a:pt x="1462" y="1234"/>
                    <a:pt x="1465" y="1202"/>
                    <a:pt x="1466" y="1169"/>
                  </a:cubicBezTo>
                  <a:lnTo>
                    <a:pt x="1466" y="1169"/>
                  </a:lnTo>
                  <a:cubicBezTo>
                    <a:pt x="1469" y="1097"/>
                    <a:pt x="1494" y="1031"/>
                    <a:pt x="1501" y="959"/>
                  </a:cubicBezTo>
                  <a:lnTo>
                    <a:pt x="1501" y="959"/>
                  </a:lnTo>
                  <a:cubicBezTo>
                    <a:pt x="1505" y="921"/>
                    <a:pt x="1504" y="883"/>
                    <a:pt x="1515" y="846"/>
                  </a:cubicBezTo>
                  <a:lnTo>
                    <a:pt x="1515" y="846"/>
                  </a:lnTo>
                  <a:cubicBezTo>
                    <a:pt x="1525" y="813"/>
                    <a:pt x="1547" y="788"/>
                    <a:pt x="1565" y="759"/>
                  </a:cubicBezTo>
                  <a:lnTo>
                    <a:pt x="1565" y="759"/>
                  </a:lnTo>
                  <a:cubicBezTo>
                    <a:pt x="1588" y="723"/>
                    <a:pt x="1599" y="683"/>
                    <a:pt x="1600" y="642"/>
                  </a:cubicBezTo>
                  <a:lnTo>
                    <a:pt x="1600" y="642"/>
                  </a:lnTo>
                  <a:cubicBezTo>
                    <a:pt x="1601" y="630"/>
                    <a:pt x="1603" y="573"/>
                    <a:pt x="1580" y="581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1" name="Freeform 52">
              <a:extLst>
                <a:ext uri="{FF2B5EF4-FFF2-40B4-BE49-F238E27FC236}">
                  <a16:creationId xmlns:a16="http://schemas.microsoft.com/office/drawing/2014/main" id="{6C1B5AEE-120D-B24F-AF8D-7871136A9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4683" y="4599845"/>
              <a:ext cx="1638891" cy="2730527"/>
            </a:xfrm>
            <a:custGeom>
              <a:avLst/>
              <a:gdLst>
                <a:gd name="T0" fmla="*/ 2490 w 2508"/>
                <a:gd name="T1" fmla="*/ 3601 h 4180"/>
                <a:gd name="T2" fmla="*/ 2447 w 2508"/>
                <a:gd name="T3" fmla="*/ 3543 h 4180"/>
                <a:gd name="T4" fmla="*/ 2430 w 2508"/>
                <a:gd name="T5" fmla="*/ 3468 h 4180"/>
                <a:gd name="T6" fmla="*/ 2421 w 2508"/>
                <a:gd name="T7" fmla="*/ 3419 h 4180"/>
                <a:gd name="T8" fmla="*/ 1117 w 2508"/>
                <a:gd name="T9" fmla="*/ 1369 h 4180"/>
                <a:gd name="T10" fmla="*/ 200 w 2508"/>
                <a:gd name="T11" fmla="*/ 103 h 4180"/>
                <a:gd name="T12" fmla="*/ 184 w 2508"/>
                <a:gd name="T13" fmla="*/ 205 h 4180"/>
                <a:gd name="T14" fmla="*/ 130 w 2508"/>
                <a:gd name="T15" fmla="*/ 393 h 4180"/>
                <a:gd name="T16" fmla="*/ 118 w 2508"/>
                <a:gd name="T17" fmla="*/ 453 h 4180"/>
                <a:gd name="T18" fmla="*/ 36 w 2508"/>
                <a:gd name="T19" fmla="*/ 666 h 4180"/>
                <a:gd name="T20" fmla="*/ 95 w 2508"/>
                <a:gd name="T21" fmla="*/ 870 h 4180"/>
                <a:gd name="T22" fmla="*/ 77 w 2508"/>
                <a:gd name="T23" fmla="*/ 1167 h 4180"/>
                <a:gd name="T24" fmla="*/ 63 w 2508"/>
                <a:gd name="T25" fmla="*/ 1259 h 4180"/>
                <a:gd name="T26" fmla="*/ 170 w 2508"/>
                <a:gd name="T27" fmla="*/ 1506 h 4180"/>
                <a:gd name="T28" fmla="*/ 142 w 2508"/>
                <a:gd name="T29" fmla="*/ 1612 h 4180"/>
                <a:gd name="T30" fmla="*/ 235 w 2508"/>
                <a:gd name="T31" fmla="*/ 1668 h 4180"/>
                <a:gd name="T32" fmla="*/ 267 w 2508"/>
                <a:gd name="T33" fmla="*/ 1711 h 4180"/>
                <a:gd name="T34" fmla="*/ 224 w 2508"/>
                <a:gd name="T35" fmla="*/ 1816 h 4180"/>
                <a:gd name="T36" fmla="*/ 255 w 2508"/>
                <a:gd name="T37" fmla="*/ 2005 h 4180"/>
                <a:gd name="T38" fmla="*/ 362 w 2508"/>
                <a:gd name="T39" fmla="*/ 2149 h 4180"/>
                <a:gd name="T40" fmla="*/ 311 w 2508"/>
                <a:gd name="T41" fmla="*/ 2163 h 4180"/>
                <a:gd name="T42" fmla="*/ 356 w 2508"/>
                <a:gd name="T43" fmla="*/ 2442 h 4180"/>
                <a:gd name="T44" fmla="*/ 387 w 2508"/>
                <a:gd name="T45" fmla="*/ 2563 h 4180"/>
                <a:gd name="T46" fmla="*/ 463 w 2508"/>
                <a:gd name="T47" fmla="*/ 2687 h 4180"/>
                <a:gd name="T48" fmla="*/ 522 w 2508"/>
                <a:gd name="T49" fmla="*/ 2807 h 4180"/>
                <a:gd name="T50" fmla="*/ 494 w 2508"/>
                <a:gd name="T51" fmla="*/ 2859 h 4180"/>
                <a:gd name="T52" fmla="*/ 527 w 2508"/>
                <a:gd name="T53" fmla="*/ 2845 h 4180"/>
                <a:gd name="T54" fmla="*/ 544 w 2508"/>
                <a:gd name="T55" fmla="*/ 2978 h 4180"/>
                <a:gd name="T56" fmla="*/ 526 w 2508"/>
                <a:gd name="T57" fmla="*/ 3051 h 4180"/>
                <a:gd name="T58" fmla="*/ 615 w 2508"/>
                <a:gd name="T59" fmla="*/ 3166 h 4180"/>
                <a:gd name="T60" fmla="*/ 763 w 2508"/>
                <a:gd name="T61" fmla="*/ 3221 h 4180"/>
                <a:gd name="T62" fmla="*/ 935 w 2508"/>
                <a:gd name="T63" fmla="*/ 3333 h 4180"/>
                <a:gd name="T64" fmla="*/ 1027 w 2508"/>
                <a:gd name="T65" fmla="*/ 3422 h 4180"/>
                <a:gd name="T66" fmla="*/ 1181 w 2508"/>
                <a:gd name="T67" fmla="*/ 3573 h 4180"/>
                <a:gd name="T68" fmla="*/ 1286 w 2508"/>
                <a:gd name="T69" fmla="*/ 3645 h 4180"/>
                <a:gd name="T70" fmla="*/ 1416 w 2508"/>
                <a:gd name="T71" fmla="*/ 4024 h 4180"/>
                <a:gd name="T72" fmla="*/ 1473 w 2508"/>
                <a:gd name="T73" fmla="*/ 4030 h 4180"/>
                <a:gd name="T74" fmla="*/ 1454 w 2508"/>
                <a:gd name="T75" fmla="*/ 4106 h 4180"/>
                <a:gd name="T76" fmla="*/ 1548 w 2508"/>
                <a:gd name="T77" fmla="*/ 4116 h 4180"/>
                <a:gd name="T78" fmla="*/ 2164 w 2508"/>
                <a:gd name="T79" fmla="*/ 4173 h 4180"/>
                <a:gd name="T80" fmla="*/ 2251 w 2508"/>
                <a:gd name="T81" fmla="*/ 4171 h 4180"/>
                <a:gd name="T82" fmla="*/ 2313 w 2508"/>
                <a:gd name="T83" fmla="*/ 4102 h 4180"/>
                <a:gd name="T84" fmla="*/ 2293 w 2508"/>
                <a:gd name="T85" fmla="*/ 4093 h 4180"/>
                <a:gd name="T86" fmla="*/ 2265 w 2508"/>
                <a:gd name="T87" fmla="*/ 4076 h 4180"/>
                <a:gd name="T88" fmla="*/ 2245 w 2508"/>
                <a:gd name="T89" fmla="*/ 3998 h 4180"/>
                <a:gd name="T90" fmla="*/ 2308 w 2508"/>
                <a:gd name="T91" fmla="*/ 3951 h 4180"/>
                <a:gd name="T92" fmla="*/ 2361 w 2508"/>
                <a:gd name="T93" fmla="*/ 3870 h 4180"/>
                <a:gd name="T94" fmla="*/ 2364 w 2508"/>
                <a:gd name="T95" fmla="*/ 3806 h 4180"/>
                <a:gd name="T96" fmla="*/ 2364 w 2508"/>
                <a:gd name="T97" fmla="*/ 3771 h 4180"/>
                <a:gd name="T98" fmla="*/ 2393 w 2508"/>
                <a:gd name="T99" fmla="*/ 3710 h 4180"/>
                <a:gd name="T100" fmla="*/ 2481 w 2508"/>
                <a:gd name="T101" fmla="*/ 3677 h 4180"/>
                <a:gd name="T102" fmla="*/ 2503 w 2508"/>
                <a:gd name="T103" fmla="*/ 3647 h 4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08" h="4180">
                  <a:moveTo>
                    <a:pt x="2492" y="3608"/>
                  </a:moveTo>
                  <a:lnTo>
                    <a:pt x="2492" y="3608"/>
                  </a:lnTo>
                  <a:cubicBezTo>
                    <a:pt x="2492" y="3607"/>
                    <a:pt x="2492" y="3607"/>
                    <a:pt x="2492" y="3607"/>
                  </a:cubicBezTo>
                  <a:lnTo>
                    <a:pt x="2492" y="3607"/>
                  </a:lnTo>
                  <a:cubicBezTo>
                    <a:pt x="2491" y="3605"/>
                    <a:pt x="2490" y="3603"/>
                    <a:pt x="2490" y="3601"/>
                  </a:cubicBezTo>
                  <a:lnTo>
                    <a:pt x="2490" y="3601"/>
                  </a:lnTo>
                  <a:cubicBezTo>
                    <a:pt x="2484" y="3591"/>
                    <a:pt x="2477" y="3583"/>
                    <a:pt x="2471" y="3574"/>
                  </a:cubicBezTo>
                  <a:lnTo>
                    <a:pt x="2471" y="3574"/>
                  </a:lnTo>
                  <a:cubicBezTo>
                    <a:pt x="2466" y="3565"/>
                    <a:pt x="2458" y="3545"/>
                    <a:pt x="2447" y="3543"/>
                  </a:cubicBezTo>
                  <a:lnTo>
                    <a:pt x="2447" y="3543"/>
                  </a:lnTo>
                  <a:cubicBezTo>
                    <a:pt x="2433" y="3537"/>
                    <a:pt x="2423" y="3528"/>
                    <a:pt x="2419" y="3512"/>
                  </a:cubicBezTo>
                  <a:lnTo>
                    <a:pt x="2419" y="3512"/>
                  </a:lnTo>
                  <a:cubicBezTo>
                    <a:pt x="2416" y="3500"/>
                    <a:pt x="2419" y="3500"/>
                    <a:pt x="2425" y="3491"/>
                  </a:cubicBezTo>
                  <a:lnTo>
                    <a:pt x="2425" y="3491"/>
                  </a:lnTo>
                  <a:cubicBezTo>
                    <a:pt x="2430" y="3483"/>
                    <a:pt x="2428" y="3475"/>
                    <a:pt x="2430" y="3468"/>
                  </a:cubicBezTo>
                  <a:lnTo>
                    <a:pt x="2430" y="3468"/>
                  </a:lnTo>
                  <a:cubicBezTo>
                    <a:pt x="2433" y="3460"/>
                    <a:pt x="2433" y="3453"/>
                    <a:pt x="2430" y="3447"/>
                  </a:cubicBezTo>
                  <a:lnTo>
                    <a:pt x="2430" y="3447"/>
                  </a:lnTo>
                  <a:cubicBezTo>
                    <a:pt x="2427" y="3438"/>
                    <a:pt x="2419" y="3428"/>
                    <a:pt x="2421" y="3419"/>
                  </a:cubicBezTo>
                  <a:lnTo>
                    <a:pt x="2421" y="3419"/>
                  </a:lnTo>
                  <a:cubicBezTo>
                    <a:pt x="2425" y="3400"/>
                    <a:pt x="2426" y="3395"/>
                    <a:pt x="2423" y="3377"/>
                  </a:cubicBezTo>
                  <a:lnTo>
                    <a:pt x="2423" y="3377"/>
                  </a:lnTo>
                  <a:cubicBezTo>
                    <a:pt x="2421" y="3365"/>
                    <a:pt x="2424" y="3354"/>
                    <a:pt x="2426" y="3342"/>
                  </a:cubicBezTo>
                  <a:lnTo>
                    <a:pt x="1083" y="1471"/>
                  </a:lnTo>
                  <a:lnTo>
                    <a:pt x="1117" y="1369"/>
                  </a:lnTo>
                  <a:lnTo>
                    <a:pt x="1376" y="325"/>
                  </a:lnTo>
                  <a:lnTo>
                    <a:pt x="1376" y="325"/>
                  </a:lnTo>
                  <a:cubicBezTo>
                    <a:pt x="798" y="185"/>
                    <a:pt x="377" y="55"/>
                    <a:pt x="204" y="0"/>
                  </a:cubicBezTo>
                  <a:lnTo>
                    <a:pt x="204" y="0"/>
                  </a:lnTo>
                  <a:cubicBezTo>
                    <a:pt x="206" y="34"/>
                    <a:pt x="197" y="69"/>
                    <a:pt x="200" y="103"/>
                  </a:cubicBezTo>
                  <a:lnTo>
                    <a:pt x="200" y="103"/>
                  </a:lnTo>
                  <a:cubicBezTo>
                    <a:pt x="201" y="122"/>
                    <a:pt x="206" y="144"/>
                    <a:pt x="202" y="164"/>
                  </a:cubicBezTo>
                  <a:lnTo>
                    <a:pt x="202" y="164"/>
                  </a:lnTo>
                  <a:cubicBezTo>
                    <a:pt x="200" y="179"/>
                    <a:pt x="190" y="191"/>
                    <a:pt x="184" y="205"/>
                  </a:cubicBezTo>
                  <a:lnTo>
                    <a:pt x="184" y="205"/>
                  </a:lnTo>
                  <a:cubicBezTo>
                    <a:pt x="173" y="236"/>
                    <a:pt x="179" y="270"/>
                    <a:pt x="163" y="301"/>
                  </a:cubicBezTo>
                  <a:lnTo>
                    <a:pt x="163" y="301"/>
                  </a:lnTo>
                  <a:cubicBezTo>
                    <a:pt x="155" y="318"/>
                    <a:pt x="145" y="332"/>
                    <a:pt x="143" y="351"/>
                  </a:cubicBezTo>
                  <a:lnTo>
                    <a:pt x="143" y="351"/>
                  </a:lnTo>
                  <a:cubicBezTo>
                    <a:pt x="140" y="368"/>
                    <a:pt x="144" y="380"/>
                    <a:pt x="130" y="393"/>
                  </a:cubicBezTo>
                  <a:lnTo>
                    <a:pt x="130" y="393"/>
                  </a:lnTo>
                  <a:cubicBezTo>
                    <a:pt x="120" y="403"/>
                    <a:pt x="102" y="401"/>
                    <a:pt x="103" y="417"/>
                  </a:cubicBezTo>
                  <a:lnTo>
                    <a:pt x="103" y="417"/>
                  </a:lnTo>
                  <a:cubicBezTo>
                    <a:pt x="103" y="431"/>
                    <a:pt x="125" y="437"/>
                    <a:pt x="118" y="453"/>
                  </a:cubicBezTo>
                  <a:lnTo>
                    <a:pt x="118" y="453"/>
                  </a:lnTo>
                  <a:cubicBezTo>
                    <a:pt x="108" y="476"/>
                    <a:pt x="56" y="466"/>
                    <a:pt x="38" y="488"/>
                  </a:cubicBezTo>
                  <a:lnTo>
                    <a:pt x="38" y="488"/>
                  </a:lnTo>
                  <a:cubicBezTo>
                    <a:pt x="23" y="507"/>
                    <a:pt x="5" y="553"/>
                    <a:pt x="3" y="577"/>
                  </a:cubicBezTo>
                  <a:lnTo>
                    <a:pt x="3" y="577"/>
                  </a:lnTo>
                  <a:cubicBezTo>
                    <a:pt x="0" y="607"/>
                    <a:pt x="25" y="639"/>
                    <a:pt x="36" y="666"/>
                  </a:cubicBezTo>
                  <a:lnTo>
                    <a:pt x="36" y="666"/>
                  </a:lnTo>
                  <a:cubicBezTo>
                    <a:pt x="50" y="701"/>
                    <a:pt x="50" y="741"/>
                    <a:pt x="68" y="774"/>
                  </a:cubicBezTo>
                  <a:lnTo>
                    <a:pt x="68" y="774"/>
                  </a:lnTo>
                  <a:cubicBezTo>
                    <a:pt x="88" y="809"/>
                    <a:pt x="98" y="829"/>
                    <a:pt x="95" y="870"/>
                  </a:cubicBezTo>
                  <a:lnTo>
                    <a:pt x="95" y="870"/>
                  </a:lnTo>
                  <a:cubicBezTo>
                    <a:pt x="92" y="907"/>
                    <a:pt x="92" y="942"/>
                    <a:pt x="83" y="979"/>
                  </a:cubicBezTo>
                  <a:lnTo>
                    <a:pt x="83" y="979"/>
                  </a:lnTo>
                  <a:cubicBezTo>
                    <a:pt x="75" y="1009"/>
                    <a:pt x="49" y="1040"/>
                    <a:pt x="56" y="1072"/>
                  </a:cubicBezTo>
                  <a:lnTo>
                    <a:pt x="56" y="1072"/>
                  </a:lnTo>
                  <a:cubicBezTo>
                    <a:pt x="63" y="1103"/>
                    <a:pt x="78" y="1135"/>
                    <a:pt x="77" y="1167"/>
                  </a:cubicBezTo>
                  <a:lnTo>
                    <a:pt x="77" y="1167"/>
                  </a:lnTo>
                  <a:cubicBezTo>
                    <a:pt x="77" y="1189"/>
                    <a:pt x="59" y="1199"/>
                    <a:pt x="53" y="1218"/>
                  </a:cubicBezTo>
                  <a:lnTo>
                    <a:pt x="53" y="1218"/>
                  </a:lnTo>
                  <a:cubicBezTo>
                    <a:pt x="49" y="1234"/>
                    <a:pt x="56" y="1245"/>
                    <a:pt x="63" y="1259"/>
                  </a:cubicBezTo>
                  <a:lnTo>
                    <a:pt x="63" y="1259"/>
                  </a:lnTo>
                  <a:cubicBezTo>
                    <a:pt x="83" y="1299"/>
                    <a:pt x="103" y="1340"/>
                    <a:pt x="119" y="1382"/>
                  </a:cubicBezTo>
                  <a:lnTo>
                    <a:pt x="119" y="1382"/>
                  </a:lnTo>
                  <a:cubicBezTo>
                    <a:pt x="126" y="1402"/>
                    <a:pt x="140" y="1422"/>
                    <a:pt x="152" y="1440"/>
                  </a:cubicBezTo>
                  <a:lnTo>
                    <a:pt x="152" y="1440"/>
                  </a:lnTo>
                  <a:cubicBezTo>
                    <a:pt x="167" y="1465"/>
                    <a:pt x="169" y="1478"/>
                    <a:pt x="170" y="1506"/>
                  </a:cubicBezTo>
                  <a:lnTo>
                    <a:pt x="170" y="1506"/>
                  </a:lnTo>
                  <a:cubicBezTo>
                    <a:pt x="170" y="1533"/>
                    <a:pt x="168" y="1547"/>
                    <a:pt x="151" y="1568"/>
                  </a:cubicBezTo>
                  <a:lnTo>
                    <a:pt x="151" y="1568"/>
                  </a:lnTo>
                  <a:cubicBezTo>
                    <a:pt x="139" y="1584"/>
                    <a:pt x="114" y="1596"/>
                    <a:pt x="142" y="1612"/>
                  </a:cubicBezTo>
                  <a:lnTo>
                    <a:pt x="142" y="1612"/>
                  </a:lnTo>
                  <a:cubicBezTo>
                    <a:pt x="163" y="1624"/>
                    <a:pt x="176" y="1623"/>
                    <a:pt x="191" y="1644"/>
                  </a:cubicBezTo>
                  <a:lnTo>
                    <a:pt x="191" y="1644"/>
                  </a:lnTo>
                  <a:cubicBezTo>
                    <a:pt x="195" y="1651"/>
                    <a:pt x="201" y="1665"/>
                    <a:pt x="210" y="1668"/>
                  </a:cubicBezTo>
                  <a:lnTo>
                    <a:pt x="210" y="1668"/>
                  </a:lnTo>
                  <a:cubicBezTo>
                    <a:pt x="221" y="1671"/>
                    <a:pt x="227" y="1657"/>
                    <a:pt x="235" y="1668"/>
                  </a:cubicBezTo>
                  <a:lnTo>
                    <a:pt x="235" y="1668"/>
                  </a:lnTo>
                  <a:cubicBezTo>
                    <a:pt x="242" y="1675"/>
                    <a:pt x="234" y="1690"/>
                    <a:pt x="241" y="1699"/>
                  </a:cubicBezTo>
                  <a:lnTo>
                    <a:pt x="241" y="1699"/>
                  </a:lnTo>
                  <a:cubicBezTo>
                    <a:pt x="248" y="1707"/>
                    <a:pt x="261" y="1704"/>
                    <a:pt x="267" y="1711"/>
                  </a:cubicBezTo>
                  <a:lnTo>
                    <a:pt x="267" y="1711"/>
                  </a:lnTo>
                  <a:cubicBezTo>
                    <a:pt x="278" y="1726"/>
                    <a:pt x="255" y="1752"/>
                    <a:pt x="254" y="1767"/>
                  </a:cubicBezTo>
                  <a:lnTo>
                    <a:pt x="254" y="1767"/>
                  </a:lnTo>
                  <a:cubicBezTo>
                    <a:pt x="252" y="1779"/>
                    <a:pt x="256" y="1790"/>
                    <a:pt x="247" y="1800"/>
                  </a:cubicBezTo>
                  <a:lnTo>
                    <a:pt x="247" y="1800"/>
                  </a:lnTo>
                  <a:cubicBezTo>
                    <a:pt x="240" y="1807"/>
                    <a:pt x="229" y="1804"/>
                    <a:pt x="224" y="1816"/>
                  </a:cubicBezTo>
                  <a:lnTo>
                    <a:pt x="224" y="1816"/>
                  </a:lnTo>
                  <a:cubicBezTo>
                    <a:pt x="217" y="1836"/>
                    <a:pt x="245" y="1850"/>
                    <a:pt x="246" y="1870"/>
                  </a:cubicBezTo>
                  <a:lnTo>
                    <a:pt x="246" y="1870"/>
                  </a:lnTo>
                  <a:cubicBezTo>
                    <a:pt x="247" y="1923"/>
                    <a:pt x="219" y="1957"/>
                    <a:pt x="255" y="2005"/>
                  </a:cubicBezTo>
                  <a:lnTo>
                    <a:pt x="255" y="2005"/>
                  </a:lnTo>
                  <a:cubicBezTo>
                    <a:pt x="267" y="2021"/>
                    <a:pt x="274" y="2041"/>
                    <a:pt x="290" y="2054"/>
                  </a:cubicBezTo>
                  <a:lnTo>
                    <a:pt x="290" y="2054"/>
                  </a:lnTo>
                  <a:cubicBezTo>
                    <a:pt x="308" y="2069"/>
                    <a:pt x="328" y="2076"/>
                    <a:pt x="343" y="2094"/>
                  </a:cubicBezTo>
                  <a:lnTo>
                    <a:pt x="343" y="2094"/>
                  </a:lnTo>
                  <a:cubicBezTo>
                    <a:pt x="359" y="2113"/>
                    <a:pt x="365" y="2124"/>
                    <a:pt x="362" y="2149"/>
                  </a:cubicBezTo>
                  <a:lnTo>
                    <a:pt x="362" y="2149"/>
                  </a:lnTo>
                  <a:cubicBezTo>
                    <a:pt x="361" y="2163"/>
                    <a:pt x="359" y="2201"/>
                    <a:pt x="336" y="2192"/>
                  </a:cubicBezTo>
                  <a:lnTo>
                    <a:pt x="336" y="2192"/>
                  </a:lnTo>
                  <a:cubicBezTo>
                    <a:pt x="333" y="2180"/>
                    <a:pt x="329" y="2158"/>
                    <a:pt x="311" y="2163"/>
                  </a:cubicBezTo>
                  <a:lnTo>
                    <a:pt x="311" y="2163"/>
                  </a:lnTo>
                  <a:cubicBezTo>
                    <a:pt x="311" y="2188"/>
                    <a:pt x="307" y="2219"/>
                    <a:pt x="301" y="2241"/>
                  </a:cubicBezTo>
                  <a:lnTo>
                    <a:pt x="301" y="2241"/>
                  </a:lnTo>
                  <a:cubicBezTo>
                    <a:pt x="293" y="2266"/>
                    <a:pt x="280" y="2282"/>
                    <a:pt x="287" y="2310"/>
                  </a:cubicBezTo>
                  <a:lnTo>
                    <a:pt x="287" y="2310"/>
                  </a:lnTo>
                  <a:cubicBezTo>
                    <a:pt x="299" y="2362"/>
                    <a:pt x="334" y="2395"/>
                    <a:pt x="356" y="2442"/>
                  </a:cubicBezTo>
                  <a:lnTo>
                    <a:pt x="356" y="2442"/>
                  </a:lnTo>
                  <a:cubicBezTo>
                    <a:pt x="365" y="2462"/>
                    <a:pt x="379" y="2481"/>
                    <a:pt x="378" y="2503"/>
                  </a:cubicBezTo>
                  <a:lnTo>
                    <a:pt x="378" y="2503"/>
                  </a:lnTo>
                  <a:cubicBezTo>
                    <a:pt x="376" y="2529"/>
                    <a:pt x="360" y="2545"/>
                    <a:pt x="387" y="2563"/>
                  </a:cubicBezTo>
                  <a:lnTo>
                    <a:pt x="387" y="2563"/>
                  </a:lnTo>
                  <a:cubicBezTo>
                    <a:pt x="412" y="2580"/>
                    <a:pt x="408" y="2583"/>
                    <a:pt x="417" y="2612"/>
                  </a:cubicBezTo>
                  <a:lnTo>
                    <a:pt x="417" y="2612"/>
                  </a:lnTo>
                  <a:cubicBezTo>
                    <a:pt x="424" y="2633"/>
                    <a:pt x="444" y="2635"/>
                    <a:pt x="451" y="2657"/>
                  </a:cubicBezTo>
                  <a:lnTo>
                    <a:pt x="451" y="2657"/>
                  </a:lnTo>
                  <a:cubicBezTo>
                    <a:pt x="454" y="2668"/>
                    <a:pt x="453" y="2678"/>
                    <a:pt x="463" y="2687"/>
                  </a:cubicBezTo>
                  <a:lnTo>
                    <a:pt x="463" y="2687"/>
                  </a:lnTo>
                  <a:cubicBezTo>
                    <a:pt x="471" y="2693"/>
                    <a:pt x="482" y="2693"/>
                    <a:pt x="489" y="2700"/>
                  </a:cubicBezTo>
                  <a:lnTo>
                    <a:pt x="489" y="2700"/>
                  </a:lnTo>
                  <a:cubicBezTo>
                    <a:pt x="509" y="2717"/>
                    <a:pt x="534" y="2781"/>
                    <a:pt x="522" y="2807"/>
                  </a:cubicBezTo>
                  <a:lnTo>
                    <a:pt x="522" y="2807"/>
                  </a:lnTo>
                  <a:cubicBezTo>
                    <a:pt x="519" y="2811"/>
                    <a:pt x="513" y="2811"/>
                    <a:pt x="511" y="2815"/>
                  </a:cubicBezTo>
                  <a:lnTo>
                    <a:pt x="511" y="2815"/>
                  </a:lnTo>
                  <a:cubicBezTo>
                    <a:pt x="508" y="2819"/>
                    <a:pt x="508" y="2825"/>
                    <a:pt x="507" y="2829"/>
                  </a:cubicBezTo>
                  <a:lnTo>
                    <a:pt x="507" y="2829"/>
                  </a:lnTo>
                  <a:cubicBezTo>
                    <a:pt x="503" y="2839"/>
                    <a:pt x="497" y="2848"/>
                    <a:pt x="494" y="2859"/>
                  </a:cubicBezTo>
                  <a:lnTo>
                    <a:pt x="494" y="2859"/>
                  </a:lnTo>
                  <a:cubicBezTo>
                    <a:pt x="504" y="2852"/>
                    <a:pt x="512" y="2830"/>
                    <a:pt x="526" y="2833"/>
                  </a:cubicBezTo>
                  <a:lnTo>
                    <a:pt x="526" y="2833"/>
                  </a:lnTo>
                  <a:cubicBezTo>
                    <a:pt x="526" y="2837"/>
                    <a:pt x="527" y="2841"/>
                    <a:pt x="527" y="2845"/>
                  </a:cubicBezTo>
                  <a:lnTo>
                    <a:pt x="527" y="2845"/>
                  </a:lnTo>
                  <a:cubicBezTo>
                    <a:pt x="539" y="2845"/>
                    <a:pt x="551" y="2849"/>
                    <a:pt x="558" y="2860"/>
                  </a:cubicBezTo>
                  <a:lnTo>
                    <a:pt x="558" y="2860"/>
                  </a:lnTo>
                  <a:cubicBezTo>
                    <a:pt x="576" y="2887"/>
                    <a:pt x="547" y="2911"/>
                    <a:pt x="545" y="2938"/>
                  </a:cubicBezTo>
                  <a:lnTo>
                    <a:pt x="545" y="2938"/>
                  </a:lnTo>
                  <a:cubicBezTo>
                    <a:pt x="544" y="2951"/>
                    <a:pt x="547" y="2964"/>
                    <a:pt x="544" y="2978"/>
                  </a:cubicBezTo>
                  <a:lnTo>
                    <a:pt x="544" y="2978"/>
                  </a:lnTo>
                  <a:cubicBezTo>
                    <a:pt x="541" y="2990"/>
                    <a:pt x="534" y="3000"/>
                    <a:pt x="532" y="3012"/>
                  </a:cubicBezTo>
                  <a:lnTo>
                    <a:pt x="532" y="3012"/>
                  </a:lnTo>
                  <a:cubicBezTo>
                    <a:pt x="530" y="3025"/>
                    <a:pt x="533" y="3040"/>
                    <a:pt x="526" y="3051"/>
                  </a:cubicBezTo>
                  <a:lnTo>
                    <a:pt x="526" y="3051"/>
                  </a:lnTo>
                  <a:cubicBezTo>
                    <a:pt x="519" y="3062"/>
                    <a:pt x="503" y="3066"/>
                    <a:pt x="497" y="3077"/>
                  </a:cubicBezTo>
                  <a:lnTo>
                    <a:pt x="497" y="3077"/>
                  </a:lnTo>
                  <a:cubicBezTo>
                    <a:pt x="484" y="3100"/>
                    <a:pt x="526" y="3119"/>
                    <a:pt x="541" y="3130"/>
                  </a:cubicBezTo>
                  <a:lnTo>
                    <a:pt x="541" y="3130"/>
                  </a:lnTo>
                  <a:cubicBezTo>
                    <a:pt x="564" y="3148"/>
                    <a:pt x="585" y="3161"/>
                    <a:pt x="615" y="3166"/>
                  </a:cubicBezTo>
                  <a:lnTo>
                    <a:pt x="615" y="3166"/>
                  </a:lnTo>
                  <a:cubicBezTo>
                    <a:pt x="641" y="3171"/>
                    <a:pt x="674" y="3168"/>
                    <a:pt x="698" y="3181"/>
                  </a:cubicBezTo>
                  <a:lnTo>
                    <a:pt x="698" y="3181"/>
                  </a:lnTo>
                  <a:cubicBezTo>
                    <a:pt x="723" y="3195"/>
                    <a:pt x="732" y="3220"/>
                    <a:pt x="763" y="3221"/>
                  </a:cubicBezTo>
                  <a:lnTo>
                    <a:pt x="763" y="3221"/>
                  </a:lnTo>
                  <a:cubicBezTo>
                    <a:pt x="793" y="3223"/>
                    <a:pt x="817" y="3234"/>
                    <a:pt x="846" y="3242"/>
                  </a:cubicBezTo>
                  <a:lnTo>
                    <a:pt x="846" y="3242"/>
                  </a:lnTo>
                  <a:cubicBezTo>
                    <a:pt x="881" y="3252"/>
                    <a:pt x="885" y="3274"/>
                    <a:pt x="906" y="3302"/>
                  </a:cubicBezTo>
                  <a:lnTo>
                    <a:pt x="906" y="3302"/>
                  </a:lnTo>
                  <a:cubicBezTo>
                    <a:pt x="915" y="3313"/>
                    <a:pt x="927" y="3321"/>
                    <a:pt x="935" y="3333"/>
                  </a:cubicBezTo>
                  <a:lnTo>
                    <a:pt x="935" y="3333"/>
                  </a:lnTo>
                  <a:cubicBezTo>
                    <a:pt x="946" y="3346"/>
                    <a:pt x="949" y="3364"/>
                    <a:pt x="958" y="3379"/>
                  </a:cubicBezTo>
                  <a:lnTo>
                    <a:pt x="958" y="3379"/>
                  </a:lnTo>
                  <a:cubicBezTo>
                    <a:pt x="971" y="3400"/>
                    <a:pt x="1005" y="3411"/>
                    <a:pt x="1027" y="3422"/>
                  </a:cubicBezTo>
                  <a:lnTo>
                    <a:pt x="1027" y="3422"/>
                  </a:lnTo>
                  <a:cubicBezTo>
                    <a:pt x="1053" y="3437"/>
                    <a:pt x="1080" y="3421"/>
                    <a:pt x="1105" y="3442"/>
                  </a:cubicBezTo>
                  <a:lnTo>
                    <a:pt x="1105" y="3442"/>
                  </a:lnTo>
                  <a:cubicBezTo>
                    <a:pt x="1126" y="3460"/>
                    <a:pt x="1152" y="3480"/>
                    <a:pt x="1149" y="3508"/>
                  </a:cubicBezTo>
                  <a:lnTo>
                    <a:pt x="1149" y="3508"/>
                  </a:lnTo>
                  <a:cubicBezTo>
                    <a:pt x="1146" y="3535"/>
                    <a:pt x="1144" y="3572"/>
                    <a:pt x="1181" y="3573"/>
                  </a:cubicBezTo>
                  <a:lnTo>
                    <a:pt x="1181" y="3573"/>
                  </a:lnTo>
                  <a:cubicBezTo>
                    <a:pt x="1207" y="3573"/>
                    <a:pt x="1227" y="3544"/>
                    <a:pt x="1246" y="3576"/>
                  </a:cubicBezTo>
                  <a:lnTo>
                    <a:pt x="1246" y="3576"/>
                  </a:lnTo>
                  <a:cubicBezTo>
                    <a:pt x="1261" y="3601"/>
                    <a:pt x="1264" y="3624"/>
                    <a:pt x="1286" y="3645"/>
                  </a:cubicBezTo>
                  <a:lnTo>
                    <a:pt x="1286" y="3645"/>
                  </a:lnTo>
                  <a:cubicBezTo>
                    <a:pt x="1308" y="3666"/>
                    <a:pt x="1338" y="3677"/>
                    <a:pt x="1354" y="3703"/>
                  </a:cubicBezTo>
                  <a:lnTo>
                    <a:pt x="1354" y="3703"/>
                  </a:lnTo>
                  <a:cubicBezTo>
                    <a:pt x="1374" y="3735"/>
                    <a:pt x="1395" y="3774"/>
                    <a:pt x="1406" y="3810"/>
                  </a:cubicBezTo>
                  <a:lnTo>
                    <a:pt x="1406" y="3810"/>
                  </a:lnTo>
                  <a:cubicBezTo>
                    <a:pt x="1427" y="3881"/>
                    <a:pt x="1423" y="3951"/>
                    <a:pt x="1416" y="4024"/>
                  </a:cubicBezTo>
                  <a:lnTo>
                    <a:pt x="1416" y="4024"/>
                  </a:lnTo>
                  <a:cubicBezTo>
                    <a:pt x="1432" y="4017"/>
                    <a:pt x="1433" y="4002"/>
                    <a:pt x="1452" y="4001"/>
                  </a:cubicBezTo>
                  <a:lnTo>
                    <a:pt x="1452" y="4001"/>
                  </a:lnTo>
                  <a:cubicBezTo>
                    <a:pt x="1469" y="4000"/>
                    <a:pt x="1488" y="4013"/>
                    <a:pt x="1473" y="4030"/>
                  </a:cubicBezTo>
                  <a:lnTo>
                    <a:pt x="1473" y="4030"/>
                  </a:lnTo>
                  <a:cubicBezTo>
                    <a:pt x="1461" y="4044"/>
                    <a:pt x="1439" y="4035"/>
                    <a:pt x="1432" y="4056"/>
                  </a:cubicBezTo>
                  <a:lnTo>
                    <a:pt x="1432" y="4056"/>
                  </a:lnTo>
                  <a:cubicBezTo>
                    <a:pt x="1429" y="4065"/>
                    <a:pt x="1433" y="4084"/>
                    <a:pt x="1435" y="4094"/>
                  </a:cubicBezTo>
                  <a:lnTo>
                    <a:pt x="1435" y="4094"/>
                  </a:lnTo>
                  <a:cubicBezTo>
                    <a:pt x="1439" y="4111"/>
                    <a:pt x="1441" y="4106"/>
                    <a:pt x="1454" y="4106"/>
                  </a:cubicBezTo>
                  <a:lnTo>
                    <a:pt x="1454" y="4106"/>
                  </a:lnTo>
                  <a:cubicBezTo>
                    <a:pt x="1464" y="4105"/>
                    <a:pt x="1468" y="4107"/>
                    <a:pt x="1477" y="4109"/>
                  </a:cubicBezTo>
                  <a:lnTo>
                    <a:pt x="1477" y="4109"/>
                  </a:lnTo>
                  <a:cubicBezTo>
                    <a:pt x="1499" y="4114"/>
                    <a:pt x="1525" y="4114"/>
                    <a:pt x="1548" y="4116"/>
                  </a:cubicBezTo>
                  <a:lnTo>
                    <a:pt x="1548" y="4116"/>
                  </a:lnTo>
                  <a:cubicBezTo>
                    <a:pt x="1616" y="4122"/>
                    <a:pt x="1683" y="4129"/>
                    <a:pt x="1751" y="4134"/>
                  </a:cubicBezTo>
                  <a:lnTo>
                    <a:pt x="1751" y="4134"/>
                  </a:lnTo>
                  <a:cubicBezTo>
                    <a:pt x="1827" y="4139"/>
                    <a:pt x="1903" y="4148"/>
                    <a:pt x="1979" y="4155"/>
                  </a:cubicBezTo>
                  <a:lnTo>
                    <a:pt x="1979" y="4155"/>
                  </a:lnTo>
                  <a:cubicBezTo>
                    <a:pt x="2040" y="4161"/>
                    <a:pt x="2103" y="4166"/>
                    <a:pt x="2164" y="4173"/>
                  </a:cubicBezTo>
                  <a:lnTo>
                    <a:pt x="2164" y="4173"/>
                  </a:lnTo>
                  <a:cubicBezTo>
                    <a:pt x="2188" y="4175"/>
                    <a:pt x="2211" y="4177"/>
                    <a:pt x="2235" y="4179"/>
                  </a:cubicBezTo>
                  <a:lnTo>
                    <a:pt x="2235" y="4179"/>
                  </a:lnTo>
                  <a:cubicBezTo>
                    <a:pt x="2239" y="4175"/>
                    <a:pt x="2245" y="4171"/>
                    <a:pt x="2251" y="4171"/>
                  </a:cubicBezTo>
                  <a:lnTo>
                    <a:pt x="2251" y="4171"/>
                  </a:lnTo>
                  <a:cubicBezTo>
                    <a:pt x="2264" y="4169"/>
                    <a:pt x="2286" y="4175"/>
                    <a:pt x="2295" y="4162"/>
                  </a:cubicBezTo>
                  <a:lnTo>
                    <a:pt x="2295" y="4162"/>
                  </a:lnTo>
                  <a:cubicBezTo>
                    <a:pt x="2300" y="4151"/>
                    <a:pt x="2300" y="4132"/>
                    <a:pt x="2300" y="4121"/>
                  </a:cubicBezTo>
                  <a:lnTo>
                    <a:pt x="2300" y="4121"/>
                  </a:lnTo>
                  <a:cubicBezTo>
                    <a:pt x="2300" y="4113"/>
                    <a:pt x="2308" y="4108"/>
                    <a:pt x="2313" y="4102"/>
                  </a:cubicBezTo>
                  <a:lnTo>
                    <a:pt x="2313" y="4102"/>
                  </a:lnTo>
                  <a:cubicBezTo>
                    <a:pt x="2312" y="4104"/>
                    <a:pt x="2302" y="4100"/>
                    <a:pt x="2299" y="4098"/>
                  </a:cubicBezTo>
                  <a:lnTo>
                    <a:pt x="2299" y="4096"/>
                  </a:lnTo>
                  <a:lnTo>
                    <a:pt x="2299" y="4096"/>
                  </a:lnTo>
                  <a:cubicBezTo>
                    <a:pt x="2297" y="4096"/>
                    <a:pt x="2295" y="4095"/>
                    <a:pt x="2293" y="4093"/>
                  </a:cubicBezTo>
                  <a:lnTo>
                    <a:pt x="2293" y="4093"/>
                  </a:lnTo>
                  <a:cubicBezTo>
                    <a:pt x="2289" y="4089"/>
                    <a:pt x="2286" y="4087"/>
                    <a:pt x="2282" y="4084"/>
                  </a:cubicBezTo>
                  <a:lnTo>
                    <a:pt x="2282" y="4084"/>
                  </a:lnTo>
                  <a:cubicBezTo>
                    <a:pt x="2276" y="4080"/>
                    <a:pt x="2269" y="4080"/>
                    <a:pt x="2265" y="4076"/>
                  </a:cubicBezTo>
                  <a:lnTo>
                    <a:pt x="2265" y="4076"/>
                  </a:lnTo>
                  <a:cubicBezTo>
                    <a:pt x="2254" y="4066"/>
                    <a:pt x="2252" y="4046"/>
                    <a:pt x="2248" y="4035"/>
                  </a:cubicBezTo>
                  <a:lnTo>
                    <a:pt x="2248" y="4035"/>
                  </a:lnTo>
                  <a:cubicBezTo>
                    <a:pt x="2246" y="4028"/>
                    <a:pt x="2246" y="4022"/>
                    <a:pt x="2245" y="4017"/>
                  </a:cubicBezTo>
                  <a:lnTo>
                    <a:pt x="2245" y="4017"/>
                  </a:lnTo>
                  <a:cubicBezTo>
                    <a:pt x="2241" y="4007"/>
                    <a:pt x="2241" y="4007"/>
                    <a:pt x="2245" y="3998"/>
                  </a:cubicBezTo>
                  <a:lnTo>
                    <a:pt x="2245" y="3998"/>
                  </a:lnTo>
                  <a:cubicBezTo>
                    <a:pt x="2252" y="3989"/>
                    <a:pt x="2262" y="3970"/>
                    <a:pt x="2275" y="3970"/>
                  </a:cubicBezTo>
                  <a:lnTo>
                    <a:pt x="2275" y="3970"/>
                  </a:lnTo>
                  <a:cubicBezTo>
                    <a:pt x="2287" y="3970"/>
                    <a:pt x="2300" y="3964"/>
                    <a:pt x="2308" y="3951"/>
                  </a:cubicBezTo>
                  <a:lnTo>
                    <a:pt x="2308" y="3951"/>
                  </a:lnTo>
                  <a:cubicBezTo>
                    <a:pt x="2312" y="3940"/>
                    <a:pt x="2306" y="3926"/>
                    <a:pt x="2313" y="3916"/>
                  </a:cubicBezTo>
                  <a:lnTo>
                    <a:pt x="2313" y="3916"/>
                  </a:lnTo>
                  <a:cubicBezTo>
                    <a:pt x="2323" y="3907"/>
                    <a:pt x="2342" y="3911"/>
                    <a:pt x="2349" y="3900"/>
                  </a:cubicBezTo>
                  <a:lnTo>
                    <a:pt x="2349" y="3900"/>
                  </a:lnTo>
                  <a:cubicBezTo>
                    <a:pt x="2356" y="3890"/>
                    <a:pt x="2364" y="3883"/>
                    <a:pt x="2361" y="3870"/>
                  </a:cubicBezTo>
                  <a:lnTo>
                    <a:pt x="2361" y="3870"/>
                  </a:lnTo>
                  <a:cubicBezTo>
                    <a:pt x="2360" y="3853"/>
                    <a:pt x="2350" y="3842"/>
                    <a:pt x="2356" y="3827"/>
                  </a:cubicBezTo>
                  <a:lnTo>
                    <a:pt x="2356" y="3827"/>
                  </a:lnTo>
                  <a:cubicBezTo>
                    <a:pt x="2358" y="3820"/>
                    <a:pt x="2364" y="3814"/>
                    <a:pt x="2364" y="3806"/>
                  </a:cubicBezTo>
                  <a:lnTo>
                    <a:pt x="2364" y="3806"/>
                  </a:lnTo>
                  <a:cubicBezTo>
                    <a:pt x="2364" y="3803"/>
                    <a:pt x="2361" y="3798"/>
                    <a:pt x="2360" y="3793"/>
                  </a:cubicBezTo>
                  <a:lnTo>
                    <a:pt x="2360" y="3793"/>
                  </a:lnTo>
                  <a:cubicBezTo>
                    <a:pt x="2356" y="3790"/>
                    <a:pt x="2349" y="3788"/>
                    <a:pt x="2349" y="3780"/>
                  </a:cubicBezTo>
                  <a:lnTo>
                    <a:pt x="2349" y="3780"/>
                  </a:lnTo>
                  <a:cubicBezTo>
                    <a:pt x="2349" y="3773"/>
                    <a:pt x="2356" y="3775"/>
                    <a:pt x="2364" y="3771"/>
                  </a:cubicBezTo>
                  <a:lnTo>
                    <a:pt x="2364" y="3771"/>
                  </a:lnTo>
                  <a:cubicBezTo>
                    <a:pt x="2367" y="3769"/>
                    <a:pt x="2373" y="3764"/>
                    <a:pt x="2377" y="3760"/>
                  </a:cubicBezTo>
                  <a:lnTo>
                    <a:pt x="2377" y="3760"/>
                  </a:lnTo>
                  <a:cubicBezTo>
                    <a:pt x="2390" y="3745"/>
                    <a:pt x="2375" y="3723"/>
                    <a:pt x="2393" y="3710"/>
                  </a:cubicBezTo>
                  <a:lnTo>
                    <a:pt x="2393" y="3710"/>
                  </a:lnTo>
                  <a:cubicBezTo>
                    <a:pt x="2408" y="3699"/>
                    <a:pt x="2427" y="3695"/>
                    <a:pt x="2444" y="3691"/>
                  </a:cubicBezTo>
                  <a:lnTo>
                    <a:pt x="2444" y="3691"/>
                  </a:lnTo>
                  <a:cubicBezTo>
                    <a:pt x="2455" y="3689"/>
                    <a:pt x="2458" y="3684"/>
                    <a:pt x="2468" y="3680"/>
                  </a:cubicBezTo>
                  <a:lnTo>
                    <a:pt x="2468" y="3680"/>
                  </a:lnTo>
                  <a:cubicBezTo>
                    <a:pt x="2473" y="3678"/>
                    <a:pt x="2475" y="3677"/>
                    <a:pt x="2481" y="3677"/>
                  </a:cubicBezTo>
                  <a:lnTo>
                    <a:pt x="2486" y="3677"/>
                  </a:lnTo>
                  <a:lnTo>
                    <a:pt x="2486" y="3677"/>
                  </a:lnTo>
                  <a:cubicBezTo>
                    <a:pt x="2492" y="3675"/>
                    <a:pt x="2488" y="3673"/>
                    <a:pt x="2490" y="3669"/>
                  </a:cubicBezTo>
                  <a:lnTo>
                    <a:pt x="2490" y="3669"/>
                  </a:lnTo>
                  <a:cubicBezTo>
                    <a:pt x="2496" y="3660"/>
                    <a:pt x="2503" y="3660"/>
                    <a:pt x="2503" y="3647"/>
                  </a:cubicBezTo>
                  <a:lnTo>
                    <a:pt x="2503" y="3647"/>
                  </a:lnTo>
                  <a:cubicBezTo>
                    <a:pt x="2503" y="3639"/>
                    <a:pt x="2507" y="3623"/>
                    <a:pt x="2503" y="3617"/>
                  </a:cubicBezTo>
                  <a:lnTo>
                    <a:pt x="2503" y="3617"/>
                  </a:lnTo>
                  <a:cubicBezTo>
                    <a:pt x="2499" y="3614"/>
                    <a:pt x="2496" y="3611"/>
                    <a:pt x="2492" y="3608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2" name="Freeform 53">
              <a:extLst>
                <a:ext uri="{FF2B5EF4-FFF2-40B4-BE49-F238E27FC236}">
                  <a16:creationId xmlns:a16="http://schemas.microsoft.com/office/drawing/2014/main" id="{80C73D30-73B2-F540-89CC-B005BAE49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8688" y="4239807"/>
              <a:ext cx="1431511" cy="904415"/>
            </a:xfrm>
            <a:custGeom>
              <a:avLst/>
              <a:gdLst>
                <a:gd name="T0" fmla="*/ 2181 w 2190"/>
                <a:gd name="T1" fmla="*/ 347 h 1385"/>
                <a:gd name="T2" fmla="*/ 2104 w 2190"/>
                <a:gd name="T3" fmla="*/ 256 h 1385"/>
                <a:gd name="T4" fmla="*/ 2089 w 2190"/>
                <a:gd name="T5" fmla="*/ 182 h 1385"/>
                <a:gd name="T6" fmla="*/ 2120 w 2190"/>
                <a:gd name="T7" fmla="*/ 81 h 1385"/>
                <a:gd name="T8" fmla="*/ 56 w 2190"/>
                <a:gd name="T9" fmla="*/ 371 h 1385"/>
                <a:gd name="T10" fmla="*/ 0 w 2190"/>
                <a:gd name="T11" fmla="*/ 1158 h 1385"/>
                <a:gd name="T12" fmla="*/ 1596 w 2190"/>
                <a:gd name="T13" fmla="*/ 1234 h 1385"/>
                <a:gd name="T14" fmla="*/ 1608 w 2190"/>
                <a:gd name="T15" fmla="*/ 1236 h 1385"/>
                <a:gd name="T16" fmla="*/ 1640 w 2190"/>
                <a:gd name="T17" fmla="*/ 1247 h 1385"/>
                <a:gd name="T18" fmla="*/ 1668 w 2190"/>
                <a:gd name="T19" fmla="*/ 1260 h 1385"/>
                <a:gd name="T20" fmla="*/ 1690 w 2190"/>
                <a:gd name="T21" fmla="*/ 1282 h 1385"/>
                <a:gd name="T22" fmla="*/ 1718 w 2190"/>
                <a:gd name="T23" fmla="*/ 1292 h 1385"/>
                <a:gd name="T24" fmla="*/ 1748 w 2190"/>
                <a:gd name="T25" fmla="*/ 1297 h 1385"/>
                <a:gd name="T26" fmla="*/ 1806 w 2190"/>
                <a:gd name="T27" fmla="*/ 1295 h 1385"/>
                <a:gd name="T28" fmla="*/ 1865 w 2190"/>
                <a:gd name="T29" fmla="*/ 1293 h 1385"/>
                <a:gd name="T30" fmla="*/ 1891 w 2190"/>
                <a:gd name="T31" fmla="*/ 1295 h 1385"/>
                <a:gd name="T32" fmla="*/ 1918 w 2190"/>
                <a:gd name="T33" fmla="*/ 1304 h 1385"/>
                <a:gd name="T34" fmla="*/ 1977 w 2190"/>
                <a:gd name="T35" fmla="*/ 1319 h 1385"/>
                <a:gd name="T36" fmla="*/ 2006 w 2190"/>
                <a:gd name="T37" fmla="*/ 1319 h 1385"/>
                <a:gd name="T38" fmla="*/ 2034 w 2190"/>
                <a:gd name="T39" fmla="*/ 1336 h 1385"/>
                <a:gd name="T40" fmla="*/ 2065 w 2190"/>
                <a:gd name="T41" fmla="*/ 1364 h 1385"/>
                <a:gd name="T42" fmla="*/ 2099 w 2190"/>
                <a:gd name="T43" fmla="*/ 1377 h 1385"/>
                <a:gd name="T44" fmla="*/ 2132 w 2190"/>
                <a:gd name="T45" fmla="*/ 1384 h 1385"/>
                <a:gd name="T46" fmla="*/ 2134 w 2190"/>
                <a:gd name="T47" fmla="*/ 1384 h 1385"/>
                <a:gd name="T48" fmla="*/ 2132 w 2190"/>
                <a:gd name="T49" fmla="*/ 1375 h 1385"/>
                <a:gd name="T50" fmla="*/ 2124 w 2190"/>
                <a:gd name="T51" fmla="*/ 1319 h 1385"/>
                <a:gd name="T52" fmla="*/ 2130 w 2190"/>
                <a:gd name="T53" fmla="*/ 1263 h 1385"/>
                <a:gd name="T54" fmla="*/ 2121 w 2190"/>
                <a:gd name="T55" fmla="*/ 1234 h 1385"/>
                <a:gd name="T56" fmla="*/ 2123 w 2190"/>
                <a:gd name="T57" fmla="*/ 1208 h 1385"/>
                <a:gd name="T58" fmla="*/ 2130 w 2190"/>
                <a:gd name="T59" fmla="*/ 1178 h 1385"/>
                <a:gd name="T60" fmla="*/ 2138 w 2190"/>
                <a:gd name="T61" fmla="*/ 1152 h 1385"/>
                <a:gd name="T62" fmla="*/ 2121 w 2190"/>
                <a:gd name="T63" fmla="*/ 1128 h 1385"/>
                <a:gd name="T64" fmla="*/ 2116 w 2190"/>
                <a:gd name="T65" fmla="*/ 1100 h 1385"/>
                <a:gd name="T66" fmla="*/ 2124 w 2190"/>
                <a:gd name="T67" fmla="*/ 1074 h 1385"/>
                <a:gd name="T68" fmla="*/ 2122 w 2190"/>
                <a:gd name="T69" fmla="*/ 1052 h 1385"/>
                <a:gd name="T70" fmla="*/ 2189 w 2190"/>
                <a:gd name="T71" fmla="*/ 1052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90" h="1385">
                  <a:moveTo>
                    <a:pt x="2181" y="347"/>
                  </a:moveTo>
                  <a:lnTo>
                    <a:pt x="2181" y="347"/>
                  </a:lnTo>
                  <a:cubicBezTo>
                    <a:pt x="2152" y="325"/>
                    <a:pt x="2124" y="286"/>
                    <a:pt x="2104" y="256"/>
                  </a:cubicBezTo>
                  <a:lnTo>
                    <a:pt x="2104" y="256"/>
                  </a:lnTo>
                  <a:cubicBezTo>
                    <a:pt x="2089" y="233"/>
                    <a:pt x="2088" y="209"/>
                    <a:pt x="2089" y="182"/>
                  </a:cubicBezTo>
                  <a:lnTo>
                    <a:pt x="2089" y="182"/>
                  </a:lnTo>
                  <a:cubicBezTo>
                    <a:pt x="2091" y="145"/>
                    <a:pt x="2112" y="114"/>
                    <a:pt x="2120" y="81"/>
                  </a:cubicBezTo>
                  <a:lnTo>
                    <a:pt x="2120" y="81"/>
                  </a:lnTo>
                  <a:cubicBezTo>
                    <a:pt x="1638" y="95"/>
                    <a:pt x="351" y="17"/>
                    <a:pt x="82" y="0"/>
                  </a:cubicBezTo>
                  <a:lnTo>
                    <a:pt x="56" y="371"/>
                  </a:lnTo>
                  <a:lnTo>
                    <a:pt x="0" y="1158"/>
                  </a:lnTo>
                  <a:lnTo>
                    <a:pt x="0" y="1158"/>
                  </a:lnTo>
                  <a:cubicBezTo>
                    <a:pt x="200" y="1173"/>
                    <a:pt x="1296" y="1251"/>
                    <a:pt x="1596" y="1234"/>
                  </a:cubicBezTo>
                  <a:lnTo>
                    <a:pt x="1596" y="1234"/>
                  </a:lnTo>
                  <a:cubicBezTo>
                    <a:pt x="1601" y="1233"/>
                    <a:pt x="1605" y="1235"/>
                    <a:pt x="1608" y="1236"/>
                  </a:cubicBezTo>
                  <a:lnTo>
                    <a:pt x="1608" y="1236"/>
                  </a:lnTo>
                  <a:cubicBezTo>
                    <a:pt x="1619" y="1239"/>
                    <a:pt x="1629" y="1245"/>
                    <a:pt x="1640" y="1247"/>
                  </a:cubicBezTo>
                  <a:lnTo>
                    <a:pt x="1640" y="1247"/>
                  </a:lnTo>
                  <a:cubicBezTo>
                    <a:pt x="1649" y="1249"/>
                    <a:pt x="1659" y="1255"/>
                    <a:pt x="1668" y="1260"/>
                  </a:cubicBezTo>
                  <a:lnTo>
                    <a:pt x="1668" y="1260"/>
                  </a:lnTo>
                  <a:cubicBezTo>
                    <a:pt x="1677" y="1266"/>
                    <a:pt x="1681" y="1277"/>
                    <a:pt x="1690" y="1282"/>
                  </a:cubicBezTo>
                  <a:lnTo>
                    <a:pt x="1690" y="1282"/>
                  </a:lnTo>
                  <a:cubicBezTo>
                    <a:pt x="1697" y="1288"/>
                    <a:pt x="1709" y="1290"/>
                    <a:pt x="1718" y="1292"/>
                  </a:cubicBezTo>
                  <a:lnTo>
                    <a:pt x="1718" y="1292"/>
                  </a:lnTo>
                  <a:cubicBezTo>
                    <a:pt x="1727" y="1293"/>
                    <a:pt x="1737" y="1295"/>
                    <a:pt x="1748" y="1297"/>
                  </a:cubicBezTo>
                  <a:lnTo>
                    <a:pt x="1748" y="1297"/>
                  </a:lnTo>
                  <a:cubicBezTo>
                    <a:pt x="1766" y="1299"/>
                    <a:pt x="1787" y="1295"/>
                    <a:pt x="1806" y="1295"/>
                  </a:cubicBezTo>
                  <a:lnTo>
                    <a:pt x="1806" y="1295"/>
                  </a:lnTo>
                  <a:cubicBezTo>
                    <a:pt x="1824" y="1295"/>
                    <a:pt x="1844" y="1293"/>
                    <a:pt x="1865" y="1293"/>
                  </a:cubicBezTo>
                  <a:lnTo>
                    <a:pt x="1865" y="1293"/>
                  </a:lnTo>
                  <a:cubicBezTo>
                    <a:pt x="1872" y="1293"/>
                    <a:pt x="1881" y="1295"/>
                    <a:pt x="1891" y="1295"/>
                  </a:cubicBezTo>
                  <a:lnTo>
                    <a:pt x="1891" y="1295"/>
                  </a:lnTo>
                  <a:cubicBezTo>
                    <a:pt x="1902" y="1295"/>
                    <a:pt x="1908" y="1299"/>
                    <a:pt x="1918" y="1304"/>
                  </a:cubicBezTo>
                  <a:lnTo>
                    <a:pt x="1918" y="1304"/>
                  </a:lnTo>
                  <a:cubicBezTo>
                    <a:pt x="1937" y="1314"/>
                    <a:pt x="1958" y="1318"/>
                    <a:pt x="1977" y="1319"/>
                  </a:cubicBezTo>
                  <a:lnTo>
                    <a:pt x="1977" y="1319"/>
                  </a:lnTo>
                  <a:cubicBezTo>
                    <a:pt x="1988" y="1322"/>
                    <a:pt x="1996" y="1319"/>
                    <a:pt x="2006" y="1319"/>
                  </a:cubicBezTo>
                  <a:lnTo>
                    <a:pt x="2006" y="1319"/>
                  </a:lnTo>
                  <a:cubicBezTo>
                    <a:pt x="2021" y="1322"/>
                    <a:pt x="2025" y="1325"/>
                    <a:pt x="2034" y="1336"/>
                  </a:cubicBezTo>
                  <a:lnTo>
                    <a:pt x="2034" y="1336"/>
                  </a:lnTo>
                  <a:cubicBezTo>
                    <a:pt x="2043" y="1348"/>
                    <a:pt x="2051" y="1359"/>
                    <a:pt x="2065" y="1364"/>
                  </a:cubicBezTo>
                  <a:lnTo>
                    <a:pt x="2065" y="1364"/>
                  </a:lnTo>
                  <a:cubicBezTo>
                    <a:pt x="2076" y="1370"/>
                    <a:pt x="2088" y="1373"/>
                    <a:pt x="2099" y="1377"/>
                  </a:cubicBezTo>
                  <a:lnTo>
                    <a:pt x="2099" y="1377"/>
                  </a:lnTo>
                  <a:cubicBezTo>
                    <a:pt x="2110" y="1381"/>
                    <a:pt x="2121" y="1381"/>
                    <a:pt x="2132" y="1384"/>
                  </a:cubicBezTo>
                  <a:lnTo>
                    <a:pt x="2132" y="1384"/>
                  </a:lnTo>
                  <a:cubicBezTo>
                    <a:pt x="2133" y="1384"/>
                    <a:pt x="2133" y="1384"/>
                    <a:pt x="2134" y="1384"/>
                  </a:cubicBezTo>
                  <a:lnTo>
                    <a:pt x="2134" y="1384"/>
                  </a:lnTo>
                  <a:cubicBezTo>
                    <a:pt x="2133" y="1382"/>
                    <a:pt x="2133" y="1379"/>
                    <a:pt x="2132" y="1375"/>
                  </a:cubicBezTo>
                  <a:lnTo>
                    <a:pt x="2132" y="1375"/>
                  </a:lnTo>
                  <a:cubicBezTo>
                    <a:pt x="2127" y="1354"/>
                    <a:pt x="2121" y="1340"/>
                    <a:pt x="2124" y="1319"/>
                  </a:cubicBezTo>
                  <a:lnTo>
                    <a:pt x="2124" y="1319"/>
                  </a:lnTo>
                  <a:cubicBezTo>
                    <a:pt x="2127" y="1310"/>
                    <a:pt x="2130" y="1301"/>
                    <a:pt x="2130" y="1292"/>
                  </a:cubicBezTo>
                  <a:lnTo>
                    <a:pt x="2130" y="1263"/>
                  </a:lnTo>
                  <a:lnTo>
                    <a:pt x="2130" y="1263"/>
                  </a:lnTo>
                  <a:cubicBezTo>
                    <a:pt x="2130" y="1252"/>
                    <a:pt x="2124" y="1245"/>
                    <a:pt x="2121" y="1234"/>
                  </a:cubicBezTo>
                  <a:lnTo>
                    <a:pt x="2121" y="1234"/>
                  </a:lnTo>
                  <a:cubicBezTo>
                    <a:pt x="2119" y="1227"/>
                    <a:pt x="2121" y="1215"/>
                    <a:pt x="2123" y="1208"/>
                  </a:cubicBezTo>
                  <a:lnTo>
                    <a:pt x="2123" y="1208"/>
                  </a:lnTo>
                  <a:cubicBezTo>
                    <a:pt x="2124" y="1197"/>
                    <a:pt x="2124" y="1188"/>
                    <a:pt x="2130" y="1178"/>
                  </a:cubicBezTo>
                  <a:lnTo>
                    <a:pt x="2130" y="1178"/>
                  </a:lnTo>
                  <a:cubicBezTo>
                    <a:pt x="2136" y="1169"/>
                    <a:pt x="2140" y="1164"/>
                    <a:pt x="2138" y="1152"/>
                  </a:cubicBezTo>
                  <a:lnTo>
                    <a:pt x="2138" y="1152"/>
                  </a:lnTo>
                  <a:cubicBezTo>
                    <a:pt x="2136" y="1141"/>
                    <a:pt x="2127" y="1136"/>
                    <a:pt x="2121" y="1128"/>
                  </a:cubicBezTo>
                  <a:lnTo>
                    <a:pt x="2121" y="1128"/>
                  </a:lnTo>
                  <a:cubicBezTo>
                    <a:pt x="2116" y="1121"/>
                    <a:pt x="2114" y="1110"/>
                    <a:pt x="2116" y="1100"/>
                  </a:cubicBezTo>
                  <a:lnTo>
                    <a:pt x="2116" y="1100"/>
                  </a:lnTo>
                  <a:cubicBezTo>
                    <a:pt x="2117" y="1089"/>
                    <a:pt x="2127" y="1086"/>
                    <a:pt x="2124" y="1074"/>
                  </a:cubicBezTo>
                  <a:lnTo>
                    <a:pt x="2124" y="1074"/>
                  </a:lnTo>
                  <a:cubicBezTo>
                    <a:pt x="2124" y="1066"/>
                    <a:pt x="2122" y="1060"/>
                    <a:pt x="2122" y="1052"/>
                  </a:cubicBezTo>
                  <a:lnTo>
                    <a:pt x="2122" y="1052"/>
                  </a:lnTo>
                  <a:cubicBezTo>
                    <a:pt x="2128" y="1052"/>
                    <a:pt x="2152" y="1052"/>
                    <a:pt x="2189" y="1052"/>
                  </a:cubicBezTo>
                  <a:lnTo>
                    <a:pt x="2181" y="347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3" name="Freeform 54">
              <a:extLst>
                <a:ext uri="{FF2B5EF4-FFF2-40B4-BE49-F238E27FC236}">
                  <a16:creationId xmlns:a16="http://schemas.microsoft.com/office/drawing/2014/main" id="{F692D876-5E8C-6E4E-9934-42DDF8E53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21784" y="5029010"/>
              <a:ext cx="841048" cy="1010987"/>
            </a:xfrm>
            <a:custGeom>
              <a:avLst/>
              <a:gdLst>
                <a:gd name="T0" fmla="*/ 1163 w 1287"/>
                <a:gd name="T1" fmla="*/ 14 h 1547"/>
                <a:gd name="T2" fmla="*/ 1114 w 1287"/>
                <a:gd name="T3" fmla="*/ 64 h 1547"/>
                <a:gd name="T4" fmla="*/ 1057 w 1287"/>
                <a:gd name="T5" fmla="*/ 108 h 1547"/>
                <a:gd name="T6" fmla="*/ 1017 w 1287"/>
                <a:gd name="T7" fmla="*/ 157 h 1547"/>
                <a:gd name="T8" fmla="*/ 954 w 1287"/>
                <a:gd name="T9" fmla="*/ 197 h 1547"/>
                <a:gd name="T10" fmla="*/ 915 w 1287"/>
                <a:gd name="T11" fmla="*/ 274 h 1547"/>
                <a:gd name="T12" fmla="*/ 845 w 1287"/>
                <a:gd name="T13" fmla="*/ 294 h 1547"/>
                <a:gd name="T14" fmla="*/ 772 w 1287"/>
                <a:gd name="T15" fmla="*/ 295 h 1547"/>
                <a:gd name="T16" fmla="*/ 723 w 1287"/>
                <a:gd name="T17" fmla="*/ 343 h 1547"/>
                <a:gd name="T18" fmla="*/ 656 w 1287"/>
                <a:gd name="T19" fmla="*/ 339 h 1547"/>
                <a:gd name="T20" fmla="*/ 594 w 1287"/>
                <a:gd name="T21" fmla="*/ 340 h 1547"/>
                <a:gd name="T22" fmla="*/ 524 w 1287"/>
                <a:gd name="T23" fmla="*/ 351 h 1547"/>
                <a:gd name="T24" fmla="*/ 579 w 1287"/>
                <a:gd name="T25" fmla="*/ 310 h 1547"/>
                <a:gd name="T26" fmla="*/ 488 w 1287"/>
                <a:gd name="T27" fmla="*/ 289 h 1547"/>
                <a:gd name="T28" fmla="*/ 424 w 1287"/>
                <a:gd name="T29" fmla="*/ 278 h 1547"/>
                <a:gd name="T30" fmla="*/ 372 w 1287"/>
                <a:gd name="T31" fmla="*/ 263 h 1547"/>
                <a:gd name="T32" fmla="*/ 157 w 1287"/>
                <a:gd name="T33" fmla="*/ 1404 h 1547"/>
                <a:gd name="T34" fmla="*/ 195 w 1287"/>
                <a:gd name="T35" fmla="*/ 1392 h 1547"/>
                <a:gd name="T36" fmla="*/ 229 w 1287"/>
                <a:gd name="T37" fmla="*/ 1406 h 1547"/>
                <a:gd name="T38" fmla="*/ 277 w 1287"/>
                <a:gd name="T39" fmla="*/ 1408 h 1547"/>
                <a:gd name="T40" fmla="*/ 351 w 1287"/>
                <a:gd name="T41" fmla="*/ 1448 h 1547"/>
                <a:gd name="T42" fmla="*/ 433 w 1287"/>
                <a:gd name="T43" fmla="*/ 1483 h 1547"/>
                <a:gd name="T44" fmla="*/ 519 w 1287"/>
                <a:gd name="T45" fmla="*/ 1482 h 1547"/>
                <a:gd name="T46" fmla="*/ 678 w 1287"/>
                <a:gd name="T47" fmla="*/ 1483 h 1547"/>
                <a:gd name="T48" fmla="*/ 766 w 1287"/>
                <a:gd name="T49" fmla="*/ 1540 h 1547"/>
                <a:gd name="T50" fmla="*/ 768 w 1287"/>
                <a:gd name="T51" fmla="*/ 1545 h 1547"/>
                <a:gd name="T52" fmla="*/ 838 w 1287"/>
                <a:gd name="T53" fmla="*/ 1537 h 1547"/>
                <a:gd name="T54" fmla="*/ 860 w 1287"/>
                <a:gd name="T55" fmla="*/ 1493 h 1547"/>
                <a:gd name="T56" fmla="*/ 886 w 1287"/>
                <a:gd name="T57" fmla="*/ 1482 h 1547"/>
                <a:gd name="T58" fmla="*/ 897 w 1287"/>
                <a:gd name="T59" fmla="*/ 1463 h 1547"/>
                <a:gd name="T60" fmla="*/ 875 w 1287"/>
                <a:gd name="T61" fmla="*/ 1415 h 1547"/>
                <a:gd name="T62" fmla="*/ 882 w 1287"/>
                <a:gd name="T63" fmla="*/ 1366 h 1547"/>
                <a:gd name="T64" fmla="*/ 904 w 1287"/>
                <a:gd name="T65" fmla="*/ 1292 h 1547"/>
                <a:gd name="T66" fmla="*/ 946 w 1287"/>
                <a:gd name="T67" fmla="*/ 1303 h 1547"/>
                <a:gd name="T68" fmla="*/ 982 w 1287"/>
                <a:gd name="T69" fmla="*/ 1300 h 1547"/>
                <a:gd name="T70" fmla="*/ 990 w 1287"/>
                <a:gd name="T71" fmla="*/ 1270 h 1547"/>
                <a:gd name="T72" fmla="*/ 994 w 1287"/>
                <a:gd name="T73" fmla="*/ 1214 h 1547"/>
                <a:gd name="T74" fmla="*/ 1038 w 1287"/>
                <a:gd name="T75" fmla="*/ 1177 h 1547"/>
                <a:gd name="T76" fmla="*/ 1102 w 1287"/>
                <a:gd name="T77" fmla="*/ 1140 h 1547"/>
                <a:gd name="T78" fmla="*/ 1128 w 1287"/>
                <a:gd name="T79" fmla="*/ 1114 h 1547"/>
                <a:gd name="T80" fmla="*/ 1150 w 1287"/>
                <a:gd name="T81" fmla="*/ 1080 h 1547"/>
                <a:gd name="T82" fmla="*/ 1164 w 1287"/>
                <a:gd name="T83" fmla="*/ 1043 h 1547"/>
                <a:gd name="T84" fmla="*/ 1172 w 1287"/>
                <a:gd name="T85" fmla="*/ 1028 h 1547"/>
                <a:gd name="T86" fmla="*/ 1206 w 1287"/>
                <a:gd name="T87" fmla="*/ 995 h 1547"/>
                <a:gd name="T88" fmla="*/ 1235 w 1287"/>
                <a:gd name="T89" fmla="*/ 976 h 1547"/>
                <a:gd name="T90" fmla="*/ 1239 w 1287"/>
                <a:gd name="T91" fmla="*/ 943 h 1547"/>
                <a:gd name="T92" fmla="*/ 1228 w 1287"/>
                <a:gd name="T93" fmla="*/ 879 h 1547"/>
                <a:gd name="T94" fmla="*/ 1235 w 1287"/>
                <a:gd name="T95" fmla="*/ 809 h 1547"/>
                <a:gd name="T96" fmla="*/ 1257 w 1287"/>
                <a:gd name="T97" fmla="*/ 746 h 1547"/>
                <a:gd name="T98" fmla="*/ 1249 w 1287"/>
                <a:gd name="T99" fmla="*/ 659 h 1547"/>
                <a:gd name="T100" fmla="*/ 1239 w 1287"/>
                <a:gd name="T101" fmla="*/ 638 h 1547"/>
                <a:gd name="T102" fmla="*/ 1246 w 1287"/>
                <a:gd name="T103" fmla="*/ 598 h 1547"/>
                <a:gd name="T104" fmla="*/ 1276 w 1287"/>
                <a:gd name="T105" fmla="*/ 571 h 1547"/>
                <a:gd name="T106" fmla="*/ 1286 w 1287"/>
                <a:gd name="T107" fmla="*/ 571 h 1547"/>
                <a:gd name="T108" fmla="*/ 1190 w 1287"/>
                <a:gd name="T109" fmla="*/ 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7" h="1547">
                  <a:moveTo>
                    <a:pt x="1163" y="14"/>
                  </a:moveTo>
                  <a:lnTo>
                    <a:pt x="1163" y="14"/>
                  </a:lnTo>
                  <a:cubicBezTo>
                    <a:pt x="1144" y="28"/>
                    <a:pt x="1131" y="48"/>
                    <a:pt x="1114" y="64"/>
                  </a:cubicBezTo>
                  <a:lnTo>
                    <a:pt x="1114" y="64"/>
                  </a:lnTo>
                  <a:cubicBezTo>
                    <a:pt x="1096" y="81"/>
                    <a:pt x="1074" y="91"/>
                    <a:pt x="1057" y="108"/>
                  </a:cubicBezTo>
                  <a:lnTo>
                    <a:pt x="1057" y="108"/>
                  </a:lnTo>
                  <a:cubicBezTo>
                    <a:pt x="1041" y="123"/>
                    <a:pt x="1035" y="146"/>
                    <a:pt x="1017" y="157"/>
                  </a:cubicBezTo>
                  <a:lnTo>
                    <a:pt x="1017" y="157"/>
                  </a:lnTo>
                  <a:cubicBezTo>
                    <a:pt x="995" y="171"/>
                    <a:pt x="969" y="172"/>
                    <a:pt x="954" y="197"/>
                  </a:cubicBezTo>
                  <a:lnTo>
                    <a:pt x="954" y="197"/>
                  </a:lnTo>
                  <a:cubicBezTo>
                    <a:pt x="939" y="222"/>
                    <a:pt x="938" y="252"/>
                    <a:pt x="915" y="274"/>
                  </a:cubicBezTo>
                  <a:lnTo>
                    <a:pt x="915" y="274"/>
                  </a:lnTo>
                  <a:cubicBezTo>
                    <a:pt x="894" y="293"/>
                    <a:pt x="871" y="297"/>
                    <a:pt x="845" y="294"/>
                  </a:cubicBezTo>
                  <a:lnTo>
                    <a:pt x="845" y="294"/>
                  </a:lnTo>
                  <a:cubicBezTo>
                    <a:pt x="822" y="292"/>
                    <a:pt x="794" y="286"/>
                    <a:pt x="772" y="295"/>
                  </a:cubicBezTo>
                  <a:lnTo>
                    <a:pt x="772" y="295"/>
                  </a:lnTo>
                  <a:cubicBezTo>
                    <a:pt x="750" y="305"/>
                    <a:pt x="745" y="333"/>
                    <a:pt x="723" y="343"/>
                  </a:cubicBezTo>
                  <a:lnTo>
                    <a:pt x="723" y="343"/>
                  </a:lnTo>
                  <a:cubicBezTo>
                    <a:pt x="704" y="353"/>
                    <a:pt x="678" y="338"/>
                    <a:pt x="656" y="339"/>
                  </a:cubicBezTo>
                  <a:lnTo>
                    <a:pt x="656" y="339"/>
                  </a:lnTo>
                  <a:cubicBezTo>
                    <a:pt x="635" y="339"/>
                    <a:pt x="615" y="340"/>
                    <a:pt x="594" y="340"/>
                  </a:cubicBezTo>
                  <a:lnTo>
                    <a:pt x="594" y="340"/>
                  </a:lnTo>
                  <a:cubicBezTo>
                    <a:pt x="581" y="340"/>
                    <a:pt x="531" y="360"/>
                    <a:pt x="524" y="351"/>
                  </a:cubicBezTo>
                  <a:lnTo>
                    <a:pt x="524" y="351"/>
                  </a:lnTo>
                  <a:cubicBezTo>
                    <a:pt x="512" y="336"/>
                    <a:pt x="571" y="313"/>
                    <a:pt x="579" y="310"/>
                  </a:cubicBezTo>
                  <a:lnTo>
                    <a:pt x="579" y="310"/>
                  </a:lnTo>
                  <a:cubicBezTo>
                    <a:pt x="554" y="311"/>
                    <a:pt x="497" y="320"/>
                    <a:pt x="488" y="289"/>
                  </a:cubicBezTo>
                  <a:lnTo>
                    <a:pt x="488" y="289"/>
                  </a:lnTo>
                  <a:cubicBezTo>
                    <a:pt x="460" y="299"/>
                    <a:pt x="449" y="285"/>
                    <a:pt x="424" y="278"/>
                  </a:cubicBezTo>
                  <a:lnTo>
                    <a:pt x="424" y="278"/>
                  </a:lnTo>
                  <a:cubicBezTo>
                    <a:pt x="408" y="273"/>
                    <a:pt x="383" y="278"/>
                    <a:pt x="372" y="263"/>
                  </a:cubicBezTo>
                  <a:lnTo>
                    <a:pt x="372" y="263"/>
                  </a:lnTo>
                  <a:cubicBezTo>
                    <a:pt x="278" y="281"/>
                    <a:pt x="39" y="309"/>
                    <a:pt x="0" y="314"/>
                  </a:cubicBezTo>
                  <a:lnTo>
                    <a:pt x="157" y="1404"/>
                  </a:lnTo>
                  <a:lnTo>
                    <a:pt x="157" y="1404"/>
                  </a:lnTo>
                  <a:cubicBezTo>
                    <a:pt x="171" y="1397"/>
                    <a:pt x="186" y="1392"/>
                    <a:pt x="195" y="1392"/>
                  </a:cubicBezTo>
                  <a:lnTo>
                    <a:pt x="195" y="1392"/>
                  </a:lnTo>
                  <a:cubicBezTo>
                    <a:pt x="213" y="1392"/>
                    <a:pt x="214" y="1403"/>
                    <a:pt x="229" y="1406"/>
                  </a:cubicBezTo>
                  <a:lnTo>
                    <a:pt x="229" y="1406"/>
                  </a:lnTo>
                  <a:cubicBezTo>
                    <a:pt x="244" y="1410"/>
                    <a:pt x="262" y="1403"/>
                    <a:pt x="277" y="1408"/>
                  </a:cubicBezTo>
                  <a:lnTo>
                    <a:pt x="277" y="1408"/>
                  </a:lnTo>
                  <a:cubicBezTo>
                    <a:pt x="301" y="1414"/>
                    <a:pt x="326" y="1436"/>
                    <a:pt x="351" y="1448"/>
                  </a:cubicBezTo>
                  <a:lnTo>
                    <a:pt x="351" y="1448"/>
                  </a:lnTo>
                  <a:cubicBezTo>
                    <a:pt x="377" y="1462"/>
                    <a:pt x="405" y="1476"/>
                    <a:pt x="433" y="1483"/>
                  </a:cubicBezTo>
                  <a:lnTo>
                    <a:pt x="433" y="1483"/>
                  </a:lnTo>
                  <a:cubicBezTo>
                    <a:pt x="464" y="1491"/>
                    <a:pt x="486" y="1482"/>
                    <a:pt x="519" y="1482"/>
                  </a:cubicBezTo>
                  <a:lnTo>
                    <a:pt x="519" y="1482"/>
                  </a:lnTo>
                  <a:cubicBezTo>
                    <a:pt x="577" y="1481"/>
                    <a:pt x="621" y="1463"/>
                    <a:pt x="678" y="1483"/>
                  </a:cubicBezTo>
                  <a:lnTo>
                    <a:pt x="678" y="1483"/>
                  </a:lnTo>
                  <a:cubicBezTo>
                    <a:pt x="723" y="1499"/>
                    <a:pt x="750" y="1510"/>
                    <a:pt x="766" y="1540"/>
                  </a:cubicBezTo>
                  <a:lnTo>
                    <a:pt x="766" y="1540"/>
                  </a:lnTo>
                  <a:cubicBezTo>
                    <a:pt x="767" y="1542"/>
                    <a:pt x="767" y="1544"/>
                    <a:pt x="768" y="1545"/>
                  </a:cubicBezTo>
                  <a:lnTo>
                    <a:pt x="768" y="1545"/>
                  </a:lnTo>
                  <a:cubicBezTo>
                    <a:pt x="786" y="1540"/>
                    <a:pt x="826" y="1546"/>
                    <a:pt x="838" y="1537"/>
                  </a:cubicBezTo>
                  <a:lnTo>
                    <a:pt x="838" y="1537"/>
                  </a:lnTo>
                  <a:cubicBezTo>
                    <a:pt x="853" y="1526"/>
                    <a:pt x="845" y="1504"/>
                    <a:pt x="860" y="1493"/>
                  </a:cubicBezTo>
                  <a:lnTo>
                    <a:pt x="860" y="1493"/>
                  </a:lnTo>
                  <a:cubicBezTo>
                    <a:pt x="871" y="1489"/>
                    <a:pt x="875" y="1493"/>
                    <a:pt x="886" y="1482"/>
                  </a:cubicBezTo>
                  <a:lnTo>
                    <a:pt x="886" y="1482"/>
                  </a:lnTo>
                  <a:cubicBezTo>
                    <a:pt x="889" y="1478"/>
                    <a:pt x="897" y="1471"/>
                    <a:pt x="897" y="1463"/>
                  </a:cubicBezTo>
                  <a:lnTo>
                    <a:pt x="897" y="1463"/>
                  </a:lnTo>
                  <a:cubicBezTo>
                    <a:pt x="901" y="1444"/>
                    <a:pt x="878" y="1430"/>
                    <a:pt x="875" y="1415"/>
                  </a:cubicBezTo>
                  <a:lnTo>
                    <a:pt x="875" y="1415"/>
                  </a:lnTo>
                  <a:cubicBezTo>
                    <a:pt x="867" y="1392"/>
                    <a:pt x="875" y="1385"/>
                    <a:pt x="882" y="1366"/>
                  </a:cubicBezTo>
                  <a:lnTo>
                    <a:pt x="882" y="1366"/>
                  </a:lnTo>
                  <a:cubicBezTo>
                    <a:pt x="893" y="1344"/>
                    <a:pt x="886" y="1307"/>
                    <a:pt x="904" y="1292"/>
                  </a:cubicBezTo>
                  <a:lnTo>
                    <a:pt x="904" y="1292"/>
                  </a:lnTo>
                  <a:cubicBezTo>
                    <a:pt x="923" y="1274"/>
                    <a:pt x="931" y="1296"/>
                    <a:pt x="946" y="1303"/>
                  </a:cubicBezTo>
                  <a:lnTo>
                    <a:pt x="946" y="1303"/>
                  </a:lnTo>
                  <a:cubicBezTo>
                    <a:pt x="957" y="1307"/>
                    <a:pt x="976" y="1303"/>
                    <a:pt x="982" y="1300"/>
                  </a:cubicBezTo>
                  <a:lnTo>
                    <a:pt x="982" y="1300"/>
                  </a:lnTo>
                  <a:cubicBezTo>
                    <a:pt x="994" y="1288"/>
                    <a:pt x="990" y="1281"/>
                    <a:pt x="990" y="1270"/>
                  </a:cubicBezTo>
                  <a:lnTo>
                    <a:pt x="990" y="1270"/>
                  </a:lnTo>
                  <a:cubicBezTo>
                    <a:pt x="990" y="1251"/>
                    <a:pt x="986" y="1229"/>
                    <a:pt x="994" y="1214"/>
                  </a:cubicBezTo>
                  <a:lnTo>
                    <a:pt x="994" y="1214"/>
                  </a:lnTo>
                  <a:cubicBezTo>
                    <a:pt x="1001" y="1203"/>
                    <a:pt x="1024" y="1184"/>
                    <a:pt x="1038" y="1177"/>
                  </a:cubicBezTo>
                  <a:lnTo>
                    <a:pt x="1038" y="1177"/>
                  </a:lnTo>
                  <a:cubicBezTo>
                    <a:pt x="1053" y="1159"/>
                    <a:pt x="1083" y="1155"/>
                    <a:pt x="1102" y="1140"/>
                  </a:cubicBezTo>
                  <a:lnTo>
                    <a:pt x="1102" y="1140"/>
                  </a:lnTo>
                  <a:cubicBezTo>
                    <a:pt x="1113" y="1133"/>
                    <a:pt x="1120" y="1121"/>
                    <a:pt x="1128" y="1114"/>
                  </a:cubicBezTo>
                  <a:lnTo>
                    <a:pt x="1128" y="1114"/>
                  </a:lnTo>
                  <a:cubicBezTo>
                    <a:pt x="1131" y="1103"/>
                    <a:pt x="1146" y="1091"/>
                    <a:pt x="1150" y="1080"/>
                  </a:cubicBezTo>
                  <a:lnTo>
                    <a:pt x="1150" y="1080"/>
                  </a:lnTo>
                  <a:cubicBezTo>
                    <a:pt x="1153" y="1069"/>
                    <a:pt x="1153" y="1050"/>
                    <a:pt x="1164" y="1043"/>
                  </a:cubicBezTo>
                  <a:lnTo>
                    <a:pt x="1164" y="1043"/>
                  </a:lnTo>
                  <a:cubicBezTo>
                    <a:pt x="1164" y="1036"/>
                    <a:pt x="1168" y="1036"/>
                    <a:pt x="1172" y="1028"/>
                  </a:cubicBezTo>
                  <a:lnTo>
                    <a:pt x="1172" y="1028"/>
                  </a:lnTo>
                  <a:cubicBezTo>
                    <a:pt x="1179" y="1014"/>
                    <a:pt x="1190" y="1002"/>
                    <a:pt x="1206" y="995"/>
                  </a:cubicBezTo>
                  <a:lnTo>
                    <a:pt x="1206" y="995"/>
                  </a:lnTo>
                  <a:cubicBezTo>
                    <a:pt x="1213" y="991"/>
                    <a:pt x="1228" y="984"/>
                    <a:pt x="1235" y="976"/>
                  </a:cubicBezTo>
                  <a:lnTo>
                    <a:pt x="1235" y="976"/>
                  </a:lnTo>
                  <a:cubicBezTo>
                    <a:pt x="1239" y="969"/>
                    <a:pt x="1239" y="951"/>
                    <a:pt x="1239" y="943"/>
                  </a:cubicBezTo>
                  <a:lnTo>
                    <a:pt x="1239" y="943"/>
                  </a:lnTo>
                  <a:cubicBezTo>
                    <a:pt x="1239" y="921"/>
                    <a:pt x="1228" y="902"/>
                    <a:pt x="1228" y="879"/>
                  </a:cubicBezTo>
                  <a:lnTo>
                    <a:pt x="1228" y="879"/>
                  </a:lnTo>
                  <a:cubicBezTo>
                    <a:pt x="1228" y="854"/>
                    <a:pt x="1228" y="831"/>
                    <a:pt x="1235" y="809"/>
                  </a:cubicBezTo>
                  <a:lnTo>
                    <a:pt x="1235" y="809"/>
                  </a:lnTo>
                  <a:cubicBezTo>
                    <a:pt x="1243" y="787"/>
                    <a:pt x="1254" y="764"/>
                    <a:pt x="1257" y="746"/>
                  </a:cubicBezTo>
                  <a:lnTo>
                    <a:pt x="1257" y="746"/>
                  </a:lnTo>
                  <a:cubicBezTo>
                    <a:pt x="1266" y="713"/>
                    <a:pt x="1261" y="686"/>
                    <a:pt x="1249" y="659"/>
                  </a:cubicBezTo>
                  <a:lnTo>
                    <a:pt x="1249" y="659"/>
                  </a:lnTo>
                  <a:cubicBezTo>
                    <a:pt x="1246" y="652"/>
                    <a:pt x="1243" y="645"/>
                    <a:pt x="1239" y="638"/>
                  </a:cubicBezTo>
                  <a:lnTo>
                    <a:pt x="1239" y="638"/>
                  </a:lnTo>
                  <a:cubicBezTo>
                    <a:pt x="1246" y="627"/>
                    <a:pt x="1243" y="609"/>
                    <a:pt x="1246" y="598"/>
                  </a:cubicBezTo>
                  <a:lnTo>
                    <a:pt x="1246" y="598"/>
                  </a:lnTo>
                  <a:cubicBezTo>
                    <a:pt x="1254" y="586"/>
                    <a:pt x="1273" y="582"/>
                    <a:pt x="1276" y="571"/>
                  </a:cubicBezTo>
                  <a:lnTo>
                    <a:pt x="1276" y="571"/>
                  </a:lnTo>
                  <a:cubicBezTo>
                    <a:pt x="1280" y="572"/>
                    <a:pt x="1283" y="572"/>
                    <a:pt x="1286" y="571"/>
                  </a:cubicBezTo>
                  <a:lnTo>
                    <a:pt x="1190" y="0"/>
                  </a:lnTo>
                  <a:lnTo>
                    <a:pt x="1190" y="0"/>
                  </a:lnTo>
                  <a:cubicBezTo>
                    <a:pt x="1180" y="3"/>
                    <a:pt x="1171" y="7"/>
                    <a:pt x="1163" y="14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4" name="Freeform 55">
              <a:extLst>
                <a:ext uri="{FF2B5EF4-FFF2-40B4-BE49-F238E27FC236}">
                  <a16:creationId xmlns:a16="http://schemas.microsoft.com/office/drawing/2014/main" id="{3B0E0641-07AC-A347-A3CF-52CED27DC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1173" y="5648275"/>
              <a:ext cx="1307657" cy="1175163"/>
            </a:xfrm>
            <a:custGeom>
              <a:avLst/>
              <a:gdLst>
                <a:gd name="T0" fmla="*/ 1961 w 2003"/>
                <a:gd name="T1" fmla="*/ 1382 h 1798"/>
                <a:gd name="T2" fmla="*/ 1921 w 2003"/>
                <a:gd name="T3" fmla="*/ 1357 h 1798"/>
                <a:gd name="T4" fmla="*/ 1874 w 2003"/>
                <a:gd name="T5" fmla="*/ 1199 h 1798"/>
                <a:gd name="T6" fmla="*/ 1857 w 2003"/>
                <a:gd name="T7" fmla="*/ 1144 h 1798"/>
                <a:gd name="T8" fmla="*/ 1801 w 2003"/>
                <a:gd name="T9" fmla="*/ 1048 h 1798"/>
                <a:gd name="T10" fmla="*/ 1742 w 2003"/>
                <a:gd name="T11" fmla="*/ 1045 h 1798"/>
                <a:gd name="T12" fmla="*/ 1599 w 2003"/>
                <a:gd name="T13" fmla="*/ 884 h 1798"/>
                <a:gd name="T14" fmla="*/ 1611 w 2003"/>
                <a:gd name="T15" fmla="*/ 859 h 1798"/>
                <a:gd name="T16" fmla="*/ 1632 w 2003"/>
                <a:gd name="T17" fmla="*/ 780 h 1798"/>
                <a:gd name="T18" fmla="*/ 1630 w 2003"/>
                <a:gd name="T19" fmla="*/ 664 h 1798"/>
                <a:gd name="T20" fmla="*/ 1504 w 2003"/>
                <a:gd name="T21" fmla="*/ 654 h 1798"/>
                <a:gd name="T22" fmla="*/ 1475 w 2003"/>
                <a:gd name="T23" fmla="*/ 604 h 1798"/>
                <a:gd name="T24" fmla="*/ 1396 w 2003"/>
                <a:gd name="T25" fmla="*/ 477 h 1798"/>
                <a:gd name="T26" fmla="*/ 1361 w 2003"/>
                <a:gd name="T27" fmla="*/ 434 h 1798"/>
                <a:gd name="T28" fmla="*/ 1234 w 2003"/>
                <a:gd name="T29" fmla="*/ 273 h 1798"/>
                <a:gd name="T30" fmla="*/ 1211 w 2003"/>
                <a:gd name="T31" fmla="*/ 168 h 1798"/>
                <a:gd name="T32" fmla="*/ 1205 w 2003"/>
                <a:gd name="T33" fmla="*/ 59 h 1798"/>
                <a:gd name="T34" fmla="*/ 1206 w 2003"/>
                <a:gd name="T35" fmla="*/ 53 h 1798"/>
                <a:gd name="T36" fmla="*/ 1179 w 2003"/>
                <a:gd name="T37" fmla="*/ 37 h 1798"/>
                <a:gd name="T38" fmla="*/ 1168 w 2003"/>
                <a:gd name="T39" fmla="*/ 25 h 1798"/>
                <a:gd name="T40" fmla="*/ 1144 w 2003"/>
                <a:gd name="T41" fmla="*/ 0 h 1798"/>
                <a:gd name="T42" fmla="*/ 25 w 2003"/>
                <a:gd name="T43" fmla="*/ 140 h 1798"/>
                <a:gd name="T44" fmla="*/ 95 w 2003"/>
                <a:gd name="T45" fmla="*/ 211 h 1798"/>
                <a:gd name="T46" fmla="*/ 123 w 2003"/>
                <a:gd name="T47" fmla="*/ 281 h 1798"/>
                <a:gd name="T48" fmla="*/ 138 w 2003"/>
                <a:gd name="T49" fmla="*/ 306 h 1798"/>
                <a:gd name="T50" fmla="*/ 202 w 2003"/>
                <a:gd name="T51" fmla="*/ 415 h 1798"/>
                <a:gd name="T52" fmla="*/ 199 w 2003"/>
                <a:gd name="T53" fmla="*/ 457 h 1798"/>
                <a:gd name="T54" fmla="*/ 239 w 2003"/>
                <a:gd name="T55" fmla="*/ 532 h 1798"/>
                <a:gd name="T56" fmla="*/ 276 w 2003"/>
                <a:gd name="T57" fmla="*/ 570 h 1798"/>
                <a:gd name="T58" fmla="*/ 360 w 2003"/>
                <a:gd name="T59" fmla="*/ 1668 h 1798"/>
                <a:gd name="T60" fmla="*/ 1729 w 2003"/>
                <a:gd name="T61" fmla="*/ 1597 h 1798"/>
                <a:gd name="T62" fmla="*/ 1726 w 2003"/>
                <a:gd name="T63" fmla="*/ 1593 h 1798"/>
                <a:gd name="T64" fmla="*/ 1729 w 2003"/>
                <a:gd name="T65" fmla="*/ 1597 h 1798"/>
                <a:gd name="T66" fmla="*/ 1729 w 2003"/>
                <a:gd name="T67" fmla="*/ 1597 h 1798"/>
                <a:gd name="T68" fmla="*/ 1743 w 2003"/>
                <a:gd name="T69" fmla="*/ 1665 h 1798"/>
                <a:gd name="T70" fmla="*/ 1731 w 2003"/>
                <a:gd name="T71" fmla="*/ 1692 h 1798"/>
                <a:gd name="T72" fmla="*/ 1885 w 2003"/>
                <a:gd name="T73" fmla="*/ 1781 h 1798"/>
                <a:gd name="T74" fmla="*/ 1886 w 2003"/>
                <a:gd name="T75" fmla="*/ 1763 h 1798"/>
                <a:gd name="T76" fmla="*/ 1910 w 2003"/>
                <a:gd name="T77" fmla="*/ 1604 h 1798"/>
                <a:gd name="T78" fmla="*/ 1914 w 2003"/>
                <a:gd name="T79" fmla="*/ 1595 h 1798"/>
                <a:gd name="T80" fmla="*/ 1917 w 2003"/>
                <a:gd name="T81" fmla="*/ 1585 h 1798"/>
                <a:gd name="T82" fmla="*/ 1920 w 2003"/>
                <a:gd name="T83" fmla="*/ 1571 h 1798"/>
                <a:gd name="T84" fmla="*/ 1921 w 2003"/>
                <a:gd name="T85" fmla="*/ 1567 h 1798"/>
                <a:gd name="T86" fmla="*/ 1924 w 2003"/>
                <a:gd name="T87" fmla="*/ 1560 h 1798"/>
                <a:gd name="T88" fmla="*/ 1925 w 2003"/>
                <a:gd name="T89" fmla="*/ 1557 h 1798"/>
                <a:gd name="T90" fmla="*/ 1980 w 2003"/>
                <a:gd name="T91" fmla="*/ 1543 h 1798"/>
                <a:gd name="T92" fmla="*/ 1991 w 2003"/>
                <a:gd name="T93" fmla="*/ 1456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3" h="1798">
                  <a:moveTo>
                    <a:pt x="1981" y="1396"/>
                  </a:moveTo>
                  <a:lnTo>
                    <a:pt x="1981" y="1396"/>
                  </a:lnTo>
                  <a:cubicBezTo>
                    <a:pt x="1977" y="1389"/>
                    <a:pt x="1970" y="1384"/>
                    <a:pt x="1961" y="1382"/>
                  </a:cubicBezTo>
                  <a:lnTo>
                    <a:pt x="1961" y="1382"/>
                  </a:lnTo>
                  <a:cubicBezTo>
                    <a:pt x="1935" y="1374"/>
                    <a:pt x="1934" y="1381"/>
                    <a:pt x="1921" y="1357"/>
                  </a:cubicBezTo>
                  <a:lnTo>
                    <a:pt x="1921" y="1357"/>
                  </a:lnTo>
                  <a:cubicBezTo>
                    <a:pt x="1910" y="1336"/>
                    <a:pt x="1897" y="1332"/>
                    <a:pt x="1884" y="1315"/>
                  </a:cubicBezTo>
                  <a:lnTo>
                    <a:pt x="1884" y="1315"/>
                  </a:lnTo>
                  <a:cubicBezTo>
                    <a:pt x="1863" y="1290"/>
                    <a:pt x="1877" y="1231"/>
                    <a:pt x="1874" y="1199"/>
                  </a:cubicBezTo>
                  <a:lnTo>
                    <a:pt x="1874" y="1199"/>
                  </a:lnTo>
                  <a:cubicBezTo>
                    <a:pt x="1871" y="1177"/>
                    <a:pt x="1870" y="1161"/>
                    <a:pt x="1857" y="1144"/>
                  </a:cubicBezTo>
                  <a:lnTo>
                    <a:pt x="1857" y="1144"/>
                  </a:lnTo>
                  <a:cubicBezTo>
                    <a:pt x="1844" y="1127"/>
                    <a:pt x="1827" y="1119"/>
                    <a:pt x="1819" y="1099"/>
                  </a:cubicBezTo>
                  <a:lnTo>
                    <a:pt x="1819" y="1099"/>
                  </a:lnTo>
                  <a:cubicBezTo>
                    <a:pt x="1812" y="1084"/>
                    <a:pt x="1816" y="1058"/>
                    <a:pt x="1801" y="1048"/>
                  </a:cubicBezTo>
                  <a:lnTo>
                    <a:pt x="1801" y="1048"/>
                  </a:lnTo>
                  <a:cubicBezTo>
                    <a:pt x="1786" y="1038"/>
                    <a:pt x="1761" y="1053"/>
                    <a:pt x="1742" y="1045"/>
                  </a:cubicBezTo>
                  <a:lnTo>
                    <a:pt x="1742" y="1045"/>
                  </a:lnTo>
                  <a:cubicBezTo>
                    <a:pt x="1713" y="1034"/>
                    <a:pt x="1681" y="988"/>
                    <a:pt x="1659" y="963"/>
                  </a:cubicBezTo>
                  <a:lnTo>
                    <a:pt x="1659" y="963"/>
                  </a:lnTo>
                  <a:cubicBezTo>
                    <a:pt x="1636" y="937"/>
                    <a:pt x="1591" y="928"/>
                    <a:pt x="1599" y="884"/>
                  </a:cubicBezTo>
                  <a:lnTo>
                    <a:pt x="1599" y="884"/>
                  </a:lnTo>
                  <a:cubicBezTo>
                    <a:pt x="1601" y="872"/>
                    <a:pt x="1607" y="868"/>
                    <a:pt x="1611" y="859"/>
                  </a:cubicBezTo>
                  <a:lnTo>
                    <a:pt x="1611" y="859"/>
                  </a:lnTo>
                  <a:cubicBezTo>
                    <a:pt x="1615" y="850"/>
                    <a:pt x="1614" y="843"/>
                    <a:pt x="1616" y="832"/>
                  </a:cubicBezTo>
                  <a:lnTo>
                    <a:pt x="1616" y="832"/>
                  </a:lnTo>
                  <a:cubicBezTo>
                    <a:pt x="1619" y="813"/>
                    <a:pt x="1623" y="797"/>
                    <a:pt x="1632" y="780"/>
                  </a:cubicBezTo>
                  <a:lnTo>
                    <a:pt x="1632" y="780"/>
                  </a:lnTo>
                  <a:cubicBezTo>
                    <a:pt x="1649" y="746"/>
                    <a:pt x="1650" y="700"/>
                    <a:pt x="1630" y="664"/>
                  </a:cubicBezTo>
                  <a:lnTo>
                    <a:pt x="1630" y="664"/>
                  </a:lnTo>
                  <a:cubicBezTo>
                    <a:pt x="1610" y="626"/>
                    <a:pt x="1572" y="625"/>
                    <a:pt x="1545" y="654"/>
                  </a:cubicBezTo>
                  <a:lnTo>
                    <a:pt x="1545" y="654"/>
                  </a:lnTo>
                  <a:cubicBezTo>
                    <a:pt x="1527" y="673"/>
                    <a:pt x="1525" y="672"/>
                    <a:pt x="1504" y="654"/>
                  </a:cubicBezTo>
                  <a:lnTo>
                    <a:pt x="1504" y="654"/>
                  </a:lnTo>
                  <a:cubicBezTo>
                    <a:pt x="1488" y="640"/>
                    <a:pt x="1479" y="623"/>
                    <a:pt x="1475" y="604"/>
                  </a:cubicBezTo>
                  <a:lnTo>
                    <a:pt x="1475" y="604"/>
                  </a:lnTo>
                  <a:cubicBezTo>
                    <a:pt x="1468" y="572"/>
                    <a:pt x="1466" y="527"/>
                    <a:pt x="1442" y="502"/>
                  </a:cubicBezTo>
                  <a:lnTo>
                    <a:pt x="1442" y="502"/>
                  </a:lnTo>
                  <a:cubicBezTo>
                    <a:pt x="1430" y="490"/>
                    <a:pt x="1410" y="488"/>
                    <a:pt x="1396" y="477"/>
                  </a:cubicBezTo>
                  <a:lnTo>
                    <a:pt x="1396" y="477"/>
                  </a:lnTo>
                  <a:cubicBezTo>
                    <a:pt x="1379" y="465"/>
                    <a:pt x="1372" y="450"/>
                    <a:pt x="1361" y="434"/>
                  </a:cubicBezTo>
                  <a:lnTo>
                    <a:pt x="1361" y="434"/>
                  </a:lnTo>
                  <a:cubicBezTo>
                    <a:pt x="1339" y="402"/>
                    <a:pt x="1306" y="398"/>
                    <a:pt x="1281" y="367"/>
                  </a:cubicBezTo>
                  <a:lnTo>
                    <a:pt x="1281" y="367"/>
                  </a:lnTo>
                  <a:cubicBezTo>
                    <a:pt x="1256" y="336"/>
                    <a:pt x="1241" y="311"/>
                    <a:pt x="1234" y="273"/>
                  </a:cubicBezTo>
                  <a:lnTo>
                    <a:pt x="1234" y="273"/>
                  </a:lnTo>
                  <a:cubicBezTo>
                    <a:pt x="1229" y="239"/>
                    <a:pt x="1208" y="203"/>
                    <a:pt x="1211" y="168"/>
                  </a:cubicBezTo>
                  <a:lnTo>
                    <a:pt x="1211" y="168"/>
                  </a:lnTo>
                  <a:cubicBezTo>
                    <a:pt x="1212" y="149"/>
                    <a:pt x="1220" y="135"/>
                    <a:pt x="1218" y="114"/>
                  </a:cubicBezTo>
                  <a:lnTo>
                    <a:pt x="1218" y="114"/>
                  </a:lnTo>
                  <a:cubicBezTo>
                    <a:pt x="1216" y="95"/>
                    <a:pt x="1204" y="76"/>
                    <a:pt x="1205" y="59"/>
                  </a:cubicBezTo>
                  <a:lnTo>
                    <a:pt x="1205" y="59"/>
                  </a:lnTo>
                  <a:cubicBezTo>
                    <a:pt x="1205" y="57"/>
                    <a:pt x="1205" y="54"/>
                    <a:pt x="1206" y="53"/>
                  </a:cubicBezTo>
                  <a:lnTo>
                    <a:pt x="1206" y="53"/>
                  </a:lnTo>
                  <a:cubicBezTo>
                    <a:pt x="1204" y="51"/>
                    <a:pt x="1202" y="50"/>
                    <a:pt x="1200" y="49"/>
                  </a:cubicBezTo>
                  <a:lnTo>
                    <a:pt x="1200" y="49"/>
                  </a:lnTo>
                  <a:cubicBezTo>
                    <a:pt x="1192" y="45"/>
                    <a:pt x="1187" y="40"/>
                    <a:pt x="1179" y="37"/>
                  </a:cubicBezTo>
                  <a:lnTo>
                    <a:pt x="1179" y="37"/>
                  </a:lnTo>
                  <a:cubicBezTo>
                    <a:pt x="1174" y="33"/>
                    <a:pt x="1171" y="30"/>
                    <a:pt x="1168" y="25"/>
                  </a:cubicBezTo>
                  <a:lnTo>
                    <a:pt x="1168" y="25"/>
                  </a:lnTo>
                  <a:cubicBezTo>
                    <a:pt x="1163" y="21"/>
                    <a:pt x="1157" y="16"/>
                    <a:pt x="1152" y="11"/>
                  </a:cubicBezTo>
                  <a:lnTo>
                    <a:pt x="1152" y="11"/>
                  </a:lnTo>
                  <a:cubicBezTo>
                    <a:pt x="1149" y="7"/>
                    <a:pt x="1144" y="3"/>
                    <a:pt x="1144" y="0"/>
                  </a:cubicBezTo>
                  <a:lnTo>
                    <a:pt x="0" y="37"/>
                  </a:lnTo>
                  <a:lnTo>
                    <a:pt x="0" y="37"/>
                  </a:lnTo>
                  <a:cubicBezTo>
                    <a:pt x="8" y="71"/>
                    <a:pt x="12" y="109"/>
                    <a:pt x="25" y="140"/>
                  </a:cubicBezTo>
                  <a:lnTo>
                    <a:pt x="25" y="140"/>
                  </a:lnTo>
                  <a:cubicBezTo>
                    <a:pt x="37" y="172"/>
                    <a:pt x="76" y="184"/>
                    <a:pt x="95" y="211"/>
                  </a:cubicBezTo>
                  <a:lnTo>
                    <a:pt x="95" y="211"/>
                  </a:lnTo>
                  <a:cubicBezTo>
                    <a:pt x="107" y="228"/>
                    <a:pt x="112" y="241"/>
                    <a:pt x="117" y="261"/>
                  </a:cubicBezTo>
                  <a:lnTo>
                    <a:pt x="117" y="261"/>
                  </a:lnTo>
                  <a:cubicBezTo>
                    <a:pt x="118" y="268"/>
                    <a:pt x="120" y="275"/>
                    <a:pt x="123" y="281"/>
                  </a:cubicBezTo>
                  <a:lnTo>
                    <a:pt x="123" y="281"/>
                  </a:lnTo>
                  <a:cubicBezTo>
                    <a:pt x="126" y="290"/>
                    <a:pt x="130" y="299"/>
                    <a:pt x="138" y="306"/>
                  </a:cubicBezTo>
                  <a:lnTo>
                    <a:pt x="138" y="306"/>
                  </a:lnTo>
                  <a:cubicBezTo>
                    <a:pt x="163" y="330"/>
                    <a:pt x="196" y="300"/>
                    <a:pt x="215" y="330"/>
                  </a:cubicBezTo>
                  <a:lnTo>
                    <a:pt x="215" y="330"/>
                  </a:lnTo>
                  <a:cubicBezTo>
                    <a:pt x="234" y="359"/>
                    <a:pt x="213" y="389"/>
                    <a:pt x="202" y="415"/>
                  </a:cubicBezTo>
                  <a:lnTo>
                    <a:pt x="202" y="415"/>
                  </a:lnTo>
                  <a:cubicBezTo>
                    <a:pt x="195" y="430"/>
                    <a:pt x="199" y="442"/>
                    <a:pt x="199" y="457"/>
                  </a:cubicBezTo>
                  <a:lnTo>
                    <a:pt x="199" y="457"/>
                  </a:lnTo>
                  <a:cubicBezTo>
                    <a:pt x="200" y="472"/>
                    <a:pt x="195" y="488"/>
                    <a:pt x="202" y="501"/>
                  </a:cubicBezTo>
                  <a:lnTo>
                    <a:pt x="202" y="501"/>
                  </a:lnTo>
                  <a:cubicBezTo>
                    <a:pt x="209" y="515"/>
                    <a:pt x="227" y="522"/>
                    <a:pt x="239" y="532"/>
                  </a:cubicBezTo>
                  <a:lnTo>
                    <a:pt x="239" y="532"/>
                  </a:lnTo>
                  <a:cubicBezTo>
                    <a:pt x="252" y="544"/>
                    <a:pt x="263" y="558"/>
                    <a:pt x="276" y="570"/>
                  </a:cubicBezTo>
                  <a:lnTo>
                    <a:pt x="276" y="570"/>
                  </a:lnTo>
                  <a:cubicBezTo>
                    <a:pt x="293" y="586"/>
                    <a:pt x="326" y="605"/>
                    <a:pt x="323" y="633"/>
                  </a:cubicBezTo>
                  <a:lnTo>
                    <a:pt x="353" y="1460"/>
                  </a:lnTo>
                  <a:lnTo>
                    <a:pt x="360" y="1668"/>
                  </a:lnTo>
                  <a:lnTo>
                    <a:pt x="360" y="1668"/>
                  </a:lnTo>
                  <a:cubicBezTo>
                    <a:pt x="602" y="1667"/>
                    <a:pt x="1688" y="1599"/>
                    <a:pt x="1729" y="1597"/>
                  </a:cubicBezTo>
                  <a:lnTo>
                    <a:pt x="1729" y="1597"/>
                  </a:lnTo>
                  <a:lnTo>
                    <a:pt x="1729" y="1597"/>
                  </a:lnTo>
                  <a:cubicBezTo>
                    <a:pt x="1728" y="1595"/>
                    <a:pt x="1727" y="1594"/>
                    <a:pt x="1726" y="1593"/>
                  </a:cubicBezTo>
                  <a:lnTo>
                    <a:pt x="1726" y="1593"/>
                  </a:lnTo>
                  <a:cubicBezTo>
                    <a:pt x="1728" y="1593"/>
                    <a:pt x="1728" y="1594"/>
                    <a:pt x="1728" y="1594"/>
                  </a:cubicBezTo>
                  <a:lnTo>
                    <a:pt x="1729" y="1594"/>
                  </a:lnTo>
                  <a:lnTo>
                    <a:pt x="1729" y="1597"/>
                  </a:lnTo>
                  <a:lnTo>
                    <a:pt x="1729" y="1597"/>
                  </a:lnTo>
                  <a:lnTo>
                    <a:pt x="1729" y="1597"/>
                  </a:lnTo>
                  <a:lnTo>
                    <a:pt x="1729" y="1597"/>
                  </a:lnTo>
                  <a:cubicBezTo>
                    <a:pt x="1739" y="1609"/>
                    <a:pt x="1745" y="1622"/>
                    <a:pt x="1748" y="1639"/>
                  </a:cubicBezTo>
                  <a:lnTo>
                    <a:pt x="1748" y="1639"/>
                  </a:lnTo>
                  <a:cubicBezTo>
                    <a:pt x="1748" y="1649"/>
                    <a:pt x="1748" y="1657"/>
                    <a:pt x="1743" y="1665"/>
                  </a:cubicBezTo>
                  <a:lnTo>
                    <a:pt x="1743" y="1665"/>
                  </a:lnTo>
                  <a:cubicBezTo>
                    <a:pt x="1741" y="1675"/>
                    <a:pt x="1735" y="1684"/>
                    <a:pt x="1731" y="1692"/>
                  </a:cubicBezTo>
                  <a:lnTo>
                    <a:pt x="1731" y="1692"/>
                  </a:lnTo>
                  <a:cubicBezTo>
                    <a:pt x="1722" y="1715"/>
                    <a:pt x="1676" y="1797"/>
                    <a:pt x="1729" y="1793"/>
                  </a:cubicBezTo>
                  <a:lnTo>
                    <a:pt x="1729" y="1793"/>
                  </a:lnTo>
                  <a:cubicBezTo>
                    <a:pt x="1780" y="1789"/>
                    <a:pt x="1834" y="1790"/>
                    <a:pt x="1885" y="1781"/>
                  </a:cubicBezTo>
                  <a:lnTo>
                    <a:pt x="1885" y="1781"/>
                  </a:lnTo>
                  <a:cubicBezTo>
                    <a:pt x="1885" y="1775"/>
                    <a:pt x="1886" y="1769"/>
                    <a:pt x="1886" y="1763"/>
                  </a:cubicBezTo>
                  <a:lnTo>
                    <a:pt x="1886" y="1763"/>
                  </a:lnTo>
                  <a:cubicBezTo>
                    <a:pt x="1886" y="1722"/>
                    <a:pt x="1882" y="1689"/>
                    <a:pt x="1888" y="1649"/>
                  </a:cubicBezTo>
                  <a:lnTo>
                    <a:pt x="1888" y="1649"/>
                  </a:lnTo>
                  <a:cubicBezTo>
                    <a:pt x="1891" y="1628"/>
                    <a:pt x="1901" y="1621"/>
                    <a:pt x="1910" y="1604"/>
                  </a:cubicBezTo>
                  <a:lnTo>
                    <a:pt x="1910" y="1604"/>
                  </a:lnTo>
                  <a:cubicBezTo>
                    <a:pt x="1912" y="1601"/>
                    <a:pt x="1913" y="1598"/>
                    <a:pt x="1914" y="1595"/>
                  </a:cubicBezTo>
                  <a:lnTo>
                    <a:pt x="1914" y="1595"/>
                  </a:lnTo>
                  <a:cubicBezTo>
                    <a:pt x="1914" y="1594"/>
                    <a:pt x="1915" y="1593"/>
                    <a:pt x="1915" y="1591"/>
                  </a:cubicBezTo>
                  <a:lnTo>
                    <a:pt x="1915" y="1591"/>
                  </a:lnTo>
                  <a:cubicBezTo>
                    <a:pt x="1915" y="1589"/>
                    <a:pt x="1916" y="1587"/>
                    <a:pt x="1917" y="1585"/>
                  </a:cubicBezTo>
                  <a:lnTo>
                    <a:pt x="1917" y="1585"/>
                  </a:lnTo>
                  <a:cubicBezTo>
                    <a:pt x="1918" y="1580"/>
                    <a:pt x="1919" y="1575"/>
                    <a:pt x="1920" y="1571"/>
                  </a:cubicBezTo>
                  <a:lnTo>
                    <a:pt x="1920" y="1571"/>
                  </a:lnTo>
                  <a:cubicBezTo>
                    <a:pt x="1920" y="1570"/>
                    <a:pt x="1921" y="1568"/>
                    <a:pt x="1921" y="1567"/>
                  </a:cubicBezTo>
                  <a:lnTo>
                    <a:pt x="1921" y="1567"/>
                  </a:lnTo>
                  <a:lnTo>
                    <a:pt x="1921" y="1567"/>
                  </a:lnTo>
                  <a:cubicBezTo>
                    <a:pt x="1921" y="1565"/>
                    <a:pt x="1922" y="1564"/>
                    <a:pt x="1922" y="1563"/>
                  </a:cubicBezTo>
                  <a:lnTo>
                    <a:pt x="1922" y="1563"/>
                  </a:lnTo>
                  <a:cubicBezTo>
                    <a:pt x="1922" y="1562"/>
                    <a:pt x="1923" y="1561"/>
                    <a:pt x="1924" y="1560"/>
                  </a:cubicBezTo>
                  <a:lnTo>
                    <a:pt x="1924" y="1560"/>
                  </a:lnTo>
                  <a:cubicBezTo>
                    <a:pt x="1924" y="1558"/>
                    <a:pt x="1925" y="1558"/>
                    <a:pt x="1925" y="1557"/>
                  </a:cubicBezTo>
                  <a:lnTo>
                    <a:pt x="1925" y="1557"/>
                  </a:lnTo>
                  <a:cubicBezTo>
                    <a:pt x="1926" y="1555"/>
                    <a:pt x="1927" y="1554"/>
                    <a:pt x="1928" y="1553"/>
                  </a:cubicBezTo>
                  <a:lnTo>
                    <a:pt x="1928" y="1553"/>
                  </a:lnTo>
                  <a:cubicBezTo>
                    <a:pt x="1945" y="1530"/>
                    <a:pt x="1959" y="1551"/>
                    <a:pt x="1980" y="1543"/>
                  </a:cubicBezTo>
                  <a:lnTo>
                    <a:pt x="1980" y="1543"/>
                  </a:lnTo>
                  <a:cubicBezTo>
                    <a:pt x="2002" y="1534"/>
                    <a:pt x="1992" y="1475"/>
                    <a:pt x="1991" y="1456"/>
                  </a:cubicBezTo>
                  <a:lnTo>
                    <a:pt x="1991" y="1456"/>
                  </a:lnTo>
                  <a:cubicBezTo>
                    <a:pt x="1990" y="1437"/>
                    <a:pt x="1991" y="1412"/>
                    <a:pt x="1981" y="1396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5" name="Freeform 56">
              <a:extLst>
                <a:ext uri="{FF2B5EF4-FFF2-40B4-BE49-F238E27FC236}">
                  <a16:creationId xmlns:a16="http://schemas.microsoft.com/office/drawing/2014/main" id="{F98CEA0D-713D-244E-81F6-F2EABE72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41326" y="5429372"/>
              <a:ext cx="233304" cy="299551"/>
            </a:xfrm>
            <a:custGeom>
              <a:avLst/>
              <a:gdLst>
                <a:gd name="T0" fmla="*/ 311 w 357"/>
                <a:gd name="T1" fmla="*/ 342 h 458"/>
                <a:gd name="T2" fmla="*/ 311 w 357"/>
                <a:gd name="T3" fmla="*/ 342 h 458"/>
                <a:gd name="T4" fmla="*/ 243 w 357"/>
                <a:gd name="T5" fmla="*/ 278 h 458"/>
                <a:gd name="T6" fmla="*/ 243 w 357"/>
                <a:gd name="T7" fmla="*/ 278 h 458"/>
                <a:gd name="T8" fmla="*/ 211 w 357"/>
                <a:gd name="T9" fmla="*/ 191 h 458"/>
                <a:gd name="T10" fmla="*/ 211 w 357"/>
                <a:gd name="T11" fmla="*/ 191 h 458"/>
                <a:gd name="T12" fmla="*/ 171 w 357"/>
                <a:gd name="T13" fmla="*/ 128 h 458"/>
                <a:gd name="T14" fmla="*/ 171 w 357"/>
                <a:gd name="T15" fmla="*/ 128 h 458"/>
                <a:gd name="T16" fmla="*/ 194 w 357"/>
                <a:gd name="T17" fmla="*/ 131 h 458"/>
                <a:gd name="T18" fmla="*/ 194 w 357"/>
                <a:gd name="T19" fmla="*/ 131 h 458"/>
                <a:gd name="T20" fmla="*/ 193 w 357"/>
                <a:gd name="T21" fmla="*/ 130 h 458"/>
                <a:gd name="T22" fmla="*/ 193 w 357"/>
                <a:gd name="T23" fmla="*/ 130 h 458"/>
                <a:gd name="T24" fmla="*/ 178 w 357"/>
                <a:gd name="T25" fmla="*/ 100 h 458"/>
                <a:gd name="T26" fmla="*/ 178 w 357"/>
                <a:gd name="T27" fmla="*/ 80 h 458"/>
                <a:gd name="T28" fmla="*/ 178 w 357"/>
                <a:gd name="T29" fmla="*/ 80 h 458"/>
                <a:gd name="T30" fmla="*/ 161 w 357"/>
                <a:gd name="T31" fmla="*/ 39 h 458"/>
                <a:gd name="T32" fmla="*/ 161 w 357"/>
                <a:gd name="T33" fmla="*/ 39 h 458"/>
                <a:gd name="T34" fmla="*/ 172 w 357"/>
                <a:gd name="T35" fmla="*/ 15 h 458"/>
                <a:gd name="T36" fmla="*/ 172 w 357"/>
                <a:gd name="T37" fmla="*/ 15 h 458"/>
                <a:gd name="T38" fmla="*/ 162 w 357"/>
                <a:gd name="T39" fmla="*/ 11 h 458"/>
                <a:gd name="T40" fmla="*/ 162 w 357"/>
                <a:gd name="T41" fmla="*/ 11 h 458"/>
                <a:gd name="T42" fmla="*/ 122 w 357"/>
                <a:gd name="T43" fmla="*/ 4 h 458"/>
                <a:gd name="T44" fmla="*/ 122 w 357"/>
                <a:gd name="T45" fmla="*/ 4 h 458"/>
                <a:gd name="T46" fmla="*/ 87 w 357"/>
                <a:gd name="T47" fmla="*/ 7 h 458"/>
                <a:gd name="T48" fmla="*/ 87 w 357"/>
                <a:gd name="T49" fmla="*/ 7 h 458"/>
                <a:gd name="T50" fmla="*/ 49 w 357"/>
                <a:gd name="T51" fmla="*/ 28 h 458"/>
                <a:gd name="T52" fmla="*/ 49 w 357"/>
                <a:gd name="T53" fmla="*/ 28 h 458"/>
                <a:gd name="T54" fmla="*/ 31 w 357"/>
                <a:gd name="T55" fmla="*/ 39 h 458"/>
                <a:gd name="T56" fmla="*/ 31 w 357"/>
                <a:gd name="T57" fmla="*/ 39 h 458"/>
                <a:gd name="T58" fmla="*/ 28 w 357"/>
                <a:gd name="T59" fmla="*/ 56 h 458"/>
                <a:gd name="T60" fmla="*/ 28 w 357"/>
                <a:gd name="T61" fmla="*/ 56 h 458"/>
                <a:gd name="T62" fmla="*/ 11 w 357"/>
                <a:gd name="T63" fmla="*/ 68 h 458"/>
                <a:gd name="T64" fmla="*/ 11 w 357"/>
                <a:gd name="T65" fmla="*/ 68 h 458"/>
                <a:gd name="T66" fmla="*/ 0 w 357"/>
                <a:gd name="T67" fmla="*/ 85 h 458"/>
                <a:gd name="T68" fmla="*/ 76 w 357"/>
                <a:gd name="T69" fmla="*/ 70 h 458"/>
                <a:gd name="T70" fmla="*/ 162 w 357"/>
                <a:gd name="T71" fmla="*/ 457 h 458"/>
                <a:gd name="T72" fmla="*/ 356 w 357"/>
                <a:gd name="T73" fmla="*/ 399 h 458"/>
                <a:gd name="T74" fmla="*/ 356 w 357"/>
                <a:gd name="T75" fmla="*/ 399 h 458"/>
                <a:gd name="T76" fmla="*/ 356 w 357"/>
                <a:gd name="T77" fmla="*/ 396 h 458"/>
                <a:gd name="T78" fmla="*/ 356 w 357"/>
                <a:gd name="T79" fmla="*/ 396 h 458"/>
                <a:gd name="T80" fmla="*/ 311 w 357"/>
                <a:gd name="T81" fmla="*/ 342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7" h="458">
                  <a:moveTo>
                    <a:pt x="311" y="342"/>
                  </a:moveTo>
                  <a:lnTo>
                    <a:pt x="311" y="342"/>
                  </a:lnTo>
                  <a:cubicBezTo>
                    <a:pt x="286" y="324"/>
                    <a:pt x="258" y="305"/>
                    <a:pt x="243" y="278"/>
                  </a:cubicBezTo>
                  <a:lnTo>
                    <a:pt x="243" y="278"/>
                  </a:lnTo>
                  <a:cubicBezTo>
                    <a:pt x="228" y="250"/>
                    <a:pt x="232" y="215"/>
                    <a:pt x="211" y="191"/>
                  </a:cubicBezTo>
                  <a:lnTo>
                    <a:pt x="211" y="191"/>
                  </a:lnTo>
                  <a:cubicBezTo>
                    <a:pt x="201" y="179"/>
                    <a:pt x="153" y="149"/>
                    <a:pt x="171" y="128"/>
                  </a:cubicBezTo>
                  <a:lnTo>
                    <a:pt x="171" y="128"/>
                  </a:lnTo>
                  <a:cubicBezTo>
                    <a:pt x="177" y="120"/>
                    <a:pt x="185" y="124"/>
                    <a:pt x="194" y="131"/>
                  </a:cubicBezTo>
                  <a:lnTo>
                    <a:pt x="194" y="131"/>
                  </a:lnTo>
                  <a:cubicBezTo>
                    <a:pt x="194" y="131"/>
                    <a:pt x="194" y="130"/>
                    <a:pt x="193" y="130"/>
                  </a:cubicBezTo>
                  <a:lnTo>
                    <a:pt x="193" y="130"/>
                  </a:lnTo>
                  <a:cubicBezTo>
                    <a:pt x="188" y="117"/>
                    <a:pt x="178" y="113"/>
                    <a:pt x="178" y="100"/>
                  </a:cubicBezTo>
                  <a:lnTo>
                    <a:pt x="178" y="80"/>
                  </a:lnTo>
                  <a:lnTo>
                    <a:pt x="178" y="80"/>
                  </a:lnTo>
                  <a:cubicBezTo>
                    <a:pt x="178" y="66"/>
                    <a:pt x="160" y="56"/>
                    <a:pt x="161" y="39"/>
                  </a:cubicBezTo>
                  <a:lnTo>
                    <a:pt x="161" y="39"/>
                  </a:lnTo>
                  <a:cubicBezTo>
                    <a:pt x="161" y="29"/>
                    <a:pt x="165" y="22"/>
                    <a:pt x="172" y="15"/>
                  </a:cubicBezTo>
                  <a:lnTo>
                    <a:pt x="172" y="15"/>
                  </a:lnTo>
                  <a:cubicBezTo>
                    <a:pt x="168" y="13"/>
                    <a:pt x="165" y="12"/>
                    <a:pt x="162" y="11"/>
                  </a:cubicBezTo>
                  <a:lnTo>
                    <a:pt x="162" y="11"/>
                  </a:lnTo>
                  <a:cubicBezTo>
                    <a:pt x="151" y="6"/>
                    <a:pt x="136" y="6"/>
                    <a:pt x="122" y="4"/>
                  </a:cubicBezTo>
                  <a:lnTo>
                    <a:pt x="122" y="4"/>
                  </a:lnTo>
                  <a:cubicBezTo>
                    <a:pt x="111" y="2"/>
                    <a:pt x="99" y="0"/>
                    <a:pt x="87" y="7"/>
                  </a:cubicBezTo>
                  <a:lnTo>
                    <a:pt x="87" y="7"/>
                  </a:lnTo>
                  <a:cubicBezTo>
                    <a:pt x="76" y="15"/>
                    <a:pt x="63" y="20"/>
                    <a:pt x="49" y="28"/>
                  </a:cubicBezTo>
                  <a:lnTo>
                    <a:pt x="49" y="28"/>
                  </a:lnTo>
                  <a:cubicBezTo>
                    <a:pt x="41" y="30"/>
                    <a:pt x="34" y="32"/>
                    <a:pt x="31" y="39"/>
                  </a:cubicBezTo>
                  <a:lnTo>
                    <a:pt x="31" y="39"/>
                  </a:lnTo>
                  <a:cubicBezTo>
                    <a:pt x="30" y="45"/>
                    <a:pt x="30" y="50"/>
                    <a:pt x="28" y="56"/>
                  </a:cubicBezTo>
                  <a:lnTo>
                    <a:pt x="28" y="56"/>
                  </a:lnTo>
                  <a:cubicBezTo>
                    <a:pt x="25" y="61"/>
                    <a:pt x="17" y="65"/>
                    <a:pt x="11" y="68"/>
                  </a:cubicBezTo>
                  <a:lnTo>
                    <a:pt x="11" y="68"/>
                  </a:lnTo>
                  <a:cubicBezTo>
                    <a:pt x="7" y="73"/>
                    <a:pt x="3" y="78"/>
                    <a:pt x="0" y="85"/>
                  </a:cubicBezTo>
                  <a:lnTo>
                    <a:pt x="76" y="70"/>
                  </a:lnTo>
                  <a:lnTo>
                    <a:pt x="162" y="457"/>
                  </a:lnTo>
                  <a:lnTo>
                    <a:pt x="356" y="399"/>
                  </a:lnTo>
                  <a:lnTo>
                    <a:pt x="356" y="399"/>
                  </a:lnTo>
                  <a:cubicBezTo>
                    <a:pt x="356" y="398"/>
                    <a:pt x="356" y="397"/>
                    <a:pt x="356" y="396"/>
                  </a:cubicBezTo>
                  <a:lnTo>
                    <a:pt x="356" y="396"/>
                  </a:lnTo>
                  <a:cubicBezTo>
                    <a:pt x="346" y="369"/>
                    <a:pt x="333" y="358"/>
                    <a:pt x="311" y="342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6" name="Freeform 57">
              <a:extLst>
                <a:ext uri="{FF2B5EF4-FFF2-40B4-BE49-F238E27FC236}">
                  <a16:creationId xmlns:a16="http://schemas.microsoft.com/office/drawing/2014/main" id="{2EB9F870-AD40-B84E-80FE-FA51EC4F3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393" y="4697775"/>
              <a:ext cx="175699" cy="218903"/>
            </a:xfrm>
            <a:custGeom>
              <a:avLst/>
              <a:gdLst>
                <a:gd name="T0" fmla="*/ 138 w 267"/>
                <a:gd name="T1" fmla="*/ 1 h 333"/>
                <a:gd name="T2" fmla="*/ 138 w 267"/>
                <a:gd name="T3" fmla="*/ 1 h 333"/>
                <a:gd name="T4" fmla="*/ 0 w 267"/>
                <a:gd name="T5" fmla="*/ 25 h 333"/>
                <a:gd name="T6" fmla="*/ 78 w 267"/>
                <a:gd name="T7" fmla="*/ 327 h 333"/>
                <a:gd name="T8" fmla="*/ 78 w 267"/>
                <a:gd name="T9" fmla="*/ 327 h 333"/>
                <a:gd name="T10" fmla="*/ 95 w 267"/>
                <a:gd name="T11" fmla="*/ 320 h 333"/>
                <a:gd name="T12" fmla="*/ 95 w 267"/>
                <a:gd name="T13" fmla="*/ 320 h 333"/>
                <a:gd name="T14" fmla="*/ 81 w 267"/>
                <a:gd name="T15" fmla="*/ 300 h 333"/>
                <a:gd name="T16" fmla="*/ 81 w 267"/>
                <a:gd name="T17" fmla="*/ 300 h 333"/>
                <a:gd name="T18" fmla="*/ 80 w 267"/>
                <a:gd name="T19" fmla="*/ 280 h 333"/>
                <a:gd name="T20" fmla="*/ 80 w 267"/>
                <a:gd name="T21" fmla="*/ 280 h 333"/>
                <a:gd name="T22" fmla="*/ 108 w 267"/>
                <a:gd name="T23" fmla="*/ 265 h 333"/>
                <a:gd name="T24" fmla="*/ 108 w 267"/>
                <a:gd name="T25" fmla="*/ 265 h 333"/>
                <a:gd name="T26" fmla="*/ 130 w 267"/>
                <a:gd name="T27" fmla="*/ 251 h 333"/>
                <a:gd name="T28" fmla="*/ 130 w 267"/>
                <a:gd name="T29" fmla="*/ 251 h 333"/>
                <a:gd name="T30" fmla="*/ 162 w 267"/>
                <a:gd name="T31" fmla="*/ 247 h 333"/>
                <a:gd name="T32" fmla="*/ 162 w 267"/>
                <a:gd name="T33" fmla="*/ 247 h 333"/>
                <a:gd name="T34" fmla="*/ 156 w 267"/>
                <a:gd name="T35" fmla="*/ 187 h 333"/>
                <a:gd name="T36" fmla="*/ 156 w 267"/>
                <a:gd name="T37" fmla="*/ 187 h 333"/>
                <a:gd name="T38" fmla="*/ 206 w 267"/>
                <a:gd name="T39" fmla="*/ 156 h 333"/>
                <a:gd name="T40" fmla="*/ 206 w 267"/>
                <a:gd name="T41" fmla="*/ 156 h 333"/>
                <a:gd name="T42" fmla="*/ 244 w 267"/>
                <a:gd name="T43" fmla="*/ 199 h 333"/>
                <a:gd name="T44" fmla="*/ 244 w 267"/>
                <a:gd name="T45" fmla="*/ 199 h 333"/>
                <a:gd name="T46" fmla="*/ 266 w 267"/>
                <a:gd name="T47" fmla="*/ 167 h 333"/>
                <a:gd name="T48" fmla="*/ 266 w 267"/>
                <a:gd name="T49" fmla="*/ 167 h 333"/>
                <a:gd name="T50" fmla="*/ 138 w 267"/>
                <a:gd name="T51" fmla="*/ 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7" h="333">
                  <a:moveTo>
                    <a:pt x="138" y="1"/>
                  </a:moveTo>
                  <a:lnTo>
                    <a:pt x="138" y="1"/>
                  </a:lnTo>
                  <a:cubicBezTo>
                    <a:pt x="125" y="0"/>
                    <a:pt x="72" y="10"/>
                    <a:pt x="0" y="25"/>
                  </a:cubicBezTo>
                  <a:lnTo>
                    <a:pt x="78" y="327"/>
                  </a:lnTo>
                  <a:lnTo>
                    <a:pt x="78" y="327"/>
                  </a:lnTo>
                  <a:cubicBezTo>
                    <a:pt x="85" y="331"/>
                    <a:pt x="92" y="332"/>
                    <a:pt x="95" y="320"/>
                  </a:cubicBezTo>
                  <a:lnTo>
                    <a:pt x="95" y="320"/>
                  </a:lnTo>
                  <a:cubicBezTo>
                    <a:pt x="97" y="310"/>
                    <a:pt x="84" y="308"/>
                    <a:pt x="81" y="300"/>
                  </a:cubicBezTo>
                  <a:lnTo>
                    <a:pt x="81" y="300"/>
                  </a:lnTo>
                  <a:cubicBezTo>
                    <a:pt x="78" y="295"/>
                    <a:pt x="80" y="287"/>
                    <a:pt x="80" y="280"/>
                  </a:cubicBezTo>
                  <a:lnTo>
                    <a:pt x="80" y="280"/>
                  </a:lnTo>
                  <a:cubicBezTo>
                    <a:pt x="90" y="276"/>
                    <a:pt x="99" y="271"/>
                    <a:pt x="108" y="265"/>
                  </a:cubicBezTo>
                  <a:lnTo>
                    <a:pt x="108" y="265"/>
                  </a:lnTo>
                  <a:cubicBezTo>
                    <a:pt x="115" y="260"/>
                    <a:pt x="121" y="254"/>
                    <a:pt x="130" y="251"/>
                  </a:cubicBezTo>
                  <a:lnTo>
                    <a:pt x="130" y="251"/>
                  </a:lnTo>
                  <a:cubicBezTo>
                    <a:pt x="140" y="248"/>
                    <a:pt x="153" y="251"/>
                    <a:pt x="162" y="247"/>
                  </a:cubicBezTo>
                  <a:lnTo>
                    <a:pt x="162" y="247"/>
                  </a:lnTo>
                  <a:cubicBezTo>
                    <a:pt x="185" y="238"/>
                    <a:pt x="156" y="206"/>
                    <a:pt x="156" y="187"/>
                  </a:cubicBezTo>
                  <a:lnTo>
                    <a:pt x="156" y="187"/>
                  </a:lnTo>
                  <a:cubicBezTo>
                    <a:pt x="157" y="164"/>
                    <a:pt x="185" y="137"/>
                    <a:pt x="206" y="156"/>
                  </a:cubicBezTo>
                  <a:lnTo>
                    <a:pt x="206" y="156"/>
                  </a:lnTo>
                  <a:cubicBezTo>
                    <a:pt x="219" y="167"/>
                    <a:pt x="219" y="203"/>
                    <a:pt x="244" y="199"/>
                  </a:cubicBezTo>
                  <a:lnTo>
                    <a:pt x="244" y="199"/>
                  </a:lnTo>
                  <a:cubicBezTo>
                    <a:pt x="259" y="198"/>
                    <a:pt x="263" y="183"/>
                    <a:pt x="266" y="167"/>
                  </a:cubicBezTo>
                  <a:lnTo>
                    <a:pt x="266" y="167"/>
                  </a:lnTo>
                  <a:cubicBezTo>
                    <a:pt x="167" y="93"/>
                    <a:pt x="138" y="1"/>
                    <a:pt x="138" y="1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7" name="Freeform 58">
              <a:extLst>
                <a:ext uri="{FF2B5EF4-FFF2-40B4-BE49-F238E27FC236}">
                  <a16:creationId xmlns:a16="http://schemas.microsoft.com/office/drawing/2014/main" id="{E921BE82-0201-F248-AB1D-0B6E2EA08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0440" y="4038185"/>
              <a:ext cx="1506399" cy="1152121"/>
            </a:xfrm>
            <a:custGeom>
              <a:avLst/>
              <a:gdLst>
                <a:gd name="T0" fmla="*/ 2151 w 2308"/>
                <a:gd name="T1" fmla="*/ 1503 h 1764"/>
                <a:gd name="T2" fmla="*/ 2144 w 2308"/>
                <a:gd name="T3" fmla="*/ 1473 h 1764"/>
                <a:gd name="T4" fmla="*/ 2152 w 2308"/>
                <a:gd name="T5" fmla="*/ 1433 h 1764"/>
                <a:gd name="T6" fmla="*/ 2073 w 2308"/>
                <a:gd name="T7" fmla="*/ 1488 h 1764"/>
                <a:gd name="T8" fmla="*/ 1990 w 2308"/>
                <a:gd name="T9" fmla="*/ 1513 h 1764"/>
                <a:gd name="T10" fmla="*/ 1878 w 2308"/>
                <a:gd name="T11" fmla="*/ 1559 h 1764"/>
                <a:gd name="T12" fmla="*/ 1832 w 2308"/>
                <a:gd name="T13" fmla="*/ 1556 h 1764"/>
                <a:gd name="T14" fmla="*/ 1750 w 2308"/>
                <a:gd name="T15" fmla="*/ 1150 h 1764"/>
                <a:gd name="T16" fmla="*/ 1754 w 2308"/>
                <a:gd name="T17" fmla="*/ 1106 h 1764"/>
                <a:gd name="T18" fmla="*/ 1758 w 2308"/>
                <a:gd name="T19" fmla="*/ 896 h 1764"/>
                <a:gd name="T20" fmla="*/ 1758 w 2308"/>
                <a:gd name="T21" fmla="*/ 895 h 1764"/>
                <a:gd name="T22" fmla="*/ 1750 w 2308"/>
                <a:gd name="T23" fmla="*/ 838 h 1764"/>
                <a:gd name="T24" fmla="*/ 1731 w 2308"/>
                <a:gd name="T25" fmla="*/ 720 h 1764"/>
                <a:gd name="T26" fmla="*/ 1720 w 2308"/>
                <a:gd name="T27" fmla="*/ 675 h 1764"/>
                <a:gd name="T28" fmla="*/ 1687 w 2308"/>
                <a:gd name="T29" fmla="*/ 606 h 1764"/>
                <a:gd name="T30" fmla="*/ 1648 w 2308"/>
                <a:gd name="T31" fmla="*/ 489 h 1764"/>
                <a:gd name="T32" fmla="*/ 1647 w 2308"/>
                <a:gd name="T33" fmla="*/ 424 h 1764"/>
                <a:gd name="T34" fmla="*/ 1640 w 2308"/>
                <a:gd name="T35" fmla="*/ 281 h 1764"/>
                <a:gd name="T36" fmla="*/ 1652 w 2308"/>
                <a:gd name="T37" fmla="*/ 242 h 1764"/>
                <a:gd name="T38" fmla="*/ 1647 w 2308"/>
                <a:gd name="T39" fmla="*/ 203 h 1764"/>
                <a:gd name="T40" fmla="*/ 1628 w 2308"/>
                <a:gd name="T41" fmla="*/ 145 h 1764"/>
                <a:gd name="T42" fmla="*/ 1609 w 2308"/>
                <a:gd name="T43" fmla="*/ 49 h 1764"/>
                <a:gd name="T44" fmla="*/ 1438 w 2308"/>
                <a:gd name="T45" fmla="*/ 37 h 1764"/>
                <a:gd name="T46" fmla="*/ 1169 w 2308"/>
                <a:gd name="T47" fmla="*/ 97 h 1764"/>
                <a:gd name="T48" fmla="*/ 1119 w 2308"/>
                <a:gd name="T49" fmla="*/ 149 h 1764"/>
                <a:gd name="T50" fmla="*/ 965 w 2308"/>
                <a:gd name="T51" fmla="*/ 312 h 1764"/>
                <a:gd name="T52" fmla="*/ 930 w 2308"/>
                <a:gd name="T53" fmla="*/ 394 h 1764"/>
                <a:gd name="T54" fmla="*/ 834 w 2308"/>
                <a:gd name="T55" fmla="*/ 515 h 1764"/>
                <a:gd name="T56" fmla="*/ 832 w 2308"/>
                <a:gd name="T57" fmla="*/ 562 h 1764"/>
                <a:gd name="T58" fmla="*/ 883 w 2308"/>
                <a:gd name="T59" fmla="*/ 558 h 1764"/>
                <a:gd name="T60" fmla="*/ 842 w 2308"/>
                <a:gd name="T61" fmla="*/ 737 h 1764"/>
                <a:gd name="T62" fmla="*/ 697 w 2308"/>
                <a:gd name="T63" fmla="*/ 861 h 1764"/>
                <a:gd name="T64" fmla="*/ 602 w 2308"/>
                <a:gd name="T65" fmla="*/ 881 h 1764"/>
                <a:gd name="T66" fmla="*/ 399 w 2308"/>
                <a:gd name="T67" fmla="*/ 894 h 1764"/>
                <a:gd name="T68" fmla="*/ 303 w 2308"/>
                <a:gd name="T69" fmla="*/ 901 h 1764"/>
                <a:gd name="T70" fmla="*/ 123 w 2308"/>
                <a:gd name="T71" fmla="*/ 982 h 1764"/>
                <a:gd name="T72" fmla="*/ 191 w 2308"/>
                <a:gd name="T73" fmla="*/ 1055 h 1764"/>
                <a:gd name="T74" fmla="*/ 154 w 2308"/>
                <a:gd name="T75" fmla="*/ 1238 h 1764"/>
                <a:gd name="T76" fmla="*/ 55 w 2308"/>
                <a:gd name="T77" fmla="*/ 1342 h 1764"/>
                <a:gd name="T78" fmla="*/ 0 w 2308"/>
                <a:gd name="T79" fmla="*/ 1399 h 1764"/>
                <a:gd name="T80" fmla="*/ 1232 w 2308"/>
                <a:gd name="T81" fmla="*/ 1290 h 1764"/>
                <a:gd name="T82" fmla="*/ 1269 w 2308"/>
                <a:gd name="T83" fmla="*/ 1297 h 1764"/>
                <a:gd name="T84" fmla="*/ 1321 w 2308"/>
                <a:gd name="T85" fmla="*/ 1323 h 1764"/>
                <a:gd name="T86" fmla="*/ 1355 w 2308"/>
                <a:gd name="T87" fmla="*/ 1399 h 1764"/>
                <a:gd name="T88" fmla="*/ 1383 w 2308"/>
                <a:gd name="T89" fmla="*/ 1431 h 1764"/>
                <a:gd name="T90" fmla="*/ 1423 w 2308"/>
                <a:gd name="T91" fmla="*/ 1438 h 1764"/>
                <a:gd name="T92" fmla="*/ 1496 w 2308"/>
                <a:gd name="T93" fmla="*/ 1483 h 1764"/>
                <a:gd name="T94" fmla="*/ 1505 w 2308"/>
                <a:gd name="T95" fmla="*/ 1509 h 1764"/>
                <a:gd name="T96" fmla="*/ 1570 w 2308"/>
                <a:gd name="T97" fmla="*/ 1524 h 1764"/>
                <a:gd name="T98" fmla="*/ 1620 w 2308"/>
                <a:gd name="T99" fmla="*/ 1540 h 1764"/>
                <a:gd name="T100" fmla="*/ 1742 w 2308"/>
                <a:gd name="T101" fmla="*/ 1600 h 1764"/>
                <a:gd name="T102" fmla="*/ 1749 w 2308"/>
                <a:gd name="T103" fmla="*/ 1695 h 1764"/>
                <a:gd name="T104" fmla="*/ 1758 w 2308"/>
                <a:gd name="T105" fmla="*/ 1756 h 1764"/>
                <a:gd name="T106" fmla="*/ 1796 w 2308"/>
                <a:gd name="T107" fmla="*/ 1712 h 1764"/>
                <a:gd name="T108" fmla="*/ 1822 w 2308"/>
                <a:gd name="T109" fmla="*/ 1704 h 1764"/>
                <a:gd name="T110" fmla="*/ 1882 w 2308"/>
                <a:gd name="T111" fmla="*/ 1676 h 1764"/>
                <a:gd name="T112" fmla="*/ 1966 w 2308"/>
                <a:gd name="T113" fmla="*/ 1632 h 1764"/>
                <a:gd name="T114" fmla="*/ 2111 w 2308"/>
                <a:gd name="T115" fmla="*/ 1571 h 1764"/>
                <a:gd name="T116" fmla="*/ 2208 w 2308"/>
                <a:gd name="T117" fmla="*/ 1521 h 1764"/>
                <a:gd name="T118" fmla="*/ 2307 w 2308"/>
                <a:gd name="T119" fmla="*/ 1402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08" h="1764">
                  <a:moveTo>
                    <a:pt x="2198" y="1468"/>
                  </a:moveTo>
                  <a:lnTo>
                    <a:pt x="2198" y="1468"/>
                  </a:lnTo>
                  <a:cubicBezTo>
                    <a:pt x="2174" y="1473"/>
                    <a:pt x="2166" y="1485"/>
                    <a:pt x="2151" y="1503"/>
                  </a:cubicBezTo>
                  <a:lnTo>
                    <a:pt x="2151" y="1503"/>
                  </a:lnTo>
                  <a:cubicBezTo>
                    <a:pt x="2138" y="1519"/>
                    <a:pt x="2119" y="1536"/>
                    <a:pt x="2098" y="1533"/>
                  </a:cubicBezTo>
                  <a:lnTo>
                    <a:pt x="2098" y="1533"/>
                  </a:lnTo>
                  <a:cubicBezTo>
                    <a:pt x="2097" y="1510"/>
                    <a:pt x="2130" y="1488"/>
                    <a:pt x="2144" y="1473"/>
                  </a:cubicBezTo>
                  <a:lnTo>
                    <a:pt x="2144" y="1473"/>
                  </a:lnTo>
                  <a:cubicBezTo>
                    <a:pt x="2160" y="1457"/>
                    <a:pt x="2196" y="1431"/>
                    <a:pt x="2190" y="1405"/>
                  </a:cubicBezTo>
                  <a:lnTo>
                    <a:pt x="2190" y="1405"/>
                  </a:lnTo>
                  <a:cubicBezTo>
                    <a:pt x="2175" y="1398"/>
                    <a:pt x="2160" y="1424"/>
                    <a:pt x="2152" y="1433"/>
                  </a:cubicBezTo>
                  <a:lnTo>
                    <a:pt x="2152" y="1433"/>
                  </a:lnTo>
                  <a:cubicBezTo>
                    <a:pt x="2139" y="1447"/>
                    <a:pt x="2124" y="1454"/>
                    <a:pt x="2109" y="1464"/>
                  </a:cubicBezTo>
                  <a:lnTo>
                    <a:pt x="2109" y="1464"/>
                  </a:lnTo>
                  <a:cubicBezTo>
                    <a:pt x="2097" y="1472"/>
                    <a:pt x="2087" y="1483"/>
                    <a:pt x="2073" y="1488"/>
                  </a:cubicBezTo>
                  <a:lnTo>
                    <a:pt x="2073" y="1488"/>
                  </a:lnTo>
                  <a:cubicBezTo>
                    <a:pt x="2061" y="1493"/>
                    <a:pt x="2046" y="1494"/>
                    <a:pt x="2033" y="1498"/>
                  </a:cubicBezTo>
                  <a:lnTo>
                    <a:pt x="2033" y="1498"/>
                  </a:lnTo>
                  <a:cubicBezTo>
                    <a:pt x="2016" y="1503"/>
                    <a:pt x="2005" y="1501"/>
                    <a:pt x="1990" y="1513"/>
                  </a:cubicBezTo>
                  <a:lnTo>
                    <a:pt x="1990" y="1513"/>
                  </a:lnTo>
                  <a:cubicBezTo>
                    <a:pt x="1978" y="1523"/>
                    <a:pt x="1968" y="1534"/>
                    <a:pt x="1956" y="1544"/>
                  </a:cubicBezTo>
                  <a:lnTo>
                    <a:pt x="1956" y="1544"/>
                  </a:lnTo>
                  <a:cubicBezTo>
                    <a:pt x="1930" y="1565"/>
                    <a:pt x="1904" y="1545"/>
                    <a:pt x="1878" y="1559"/>
                  </a:cubicBezTo>
                  <a:lnTo>
                    <a:pt x="1878" y="1559"/>
                  </a:lnTo>
                  <a:cubicBezTo>
                    <a:pt x="1849" y="1574"/>
                    <a:pt x="1854" y="1620"/>
                    <a:pt x="1812" y="1605"/>
                  </a:cubicBezTo>
                  <a:lnTo>
                    <a:pt x="1812" y="1605"/>
                  </a:lnTo>
                  <a:cubicBezTo>
                    <a:pt x="1813" y="1588"/>
                    <a:pt x="1827" y="1573"/>
                    <a:pt x="1832" y="1556"/>
                  </a:cubicBezTo>
                  <a:lnTo>
                    <a:pt x="1832" y="1556"/>
                  </a:lnTo>
                  <a:cubicBezTo>
                    <a:pt x="1834" y="1549"/>
                    <a:pt x="1837" y="1544"/>
                    <a:pt x="1840" y="1541"/>
                  </a:cubicBezTo>
                  <a:lnTo>
                    <a:pt x="1749" y="1154"/>
                  </a:lnTo>
                  <a:lnTo>
                    <a:pt x="1749" y="1154"/>
                  </a:lnTo>
                  <a:cubicBezTo>
                    <a:pt x="1749" y="1155"/>
                    <a:pt x="1750" y="1153"/>
                    <a:pt x="1750" y="1150"/>
                  </a:cubicBezTo>
                  <a:lnTo>
                    <a:pt x="1750" y="1150"/>
                  </a:lnTo>
                  <a:cubicBezTo>
                    <a:pt x="1751" y="1146"/>
                    <a:pt x="1752" y="1138"/>
                    <a:pt x="1753" y="1134"/>
                  </a:cubicBezTo>
                  <a:lnTo>
                    <a:pt x="1753" y="1134"/>
                  </a:lnTo>
                  <a:cubicBezTo>
                    <a:pt x="1753" y="1125"/>
                    <a:pt x="1753" y="1115"/>
                    <a:pt x="1754" y="1106"/>
                  </a:cubicBezTo>
                  <a:lnTo>
                    <a:pt x="1754" y="1106"/>
                  </a:lnTo>
                  <a:cubicBezTo>
                    <a:pt x="1755" y="1086"/>
                    <a:pt x="1761" y="1067"/>
                    <a:pt x="1761" y="1046"/>
                  </a:cubicBezTo>
                  <a:lnTo>
                    <a:pt x="1761" y="1046"/>
                  </a:lnTo>
                  <a:cubicBezTo>
                    <a:pt x="1761" y="995"/>
                    <a:pt x="1766" y="947"/>
                    <a:pt x="1758" y="896"/>
                  </a:cubicBezTo>
                  <a:lnTo>
                    <a:pt x="1758" y="896"/>
                  </a:lnTo>
                  <a:lnTo>
                    <a:pt x="1758" y="895"/>
                  </a:lnTo>
                  <a:lnTo>
                    <a:pt x="1758" y="895"/>
                  </a:lnTo>
                  <a:lnTo>
                    <a:pt x="1758" y="895"/>
                  </a:lnTo>
                  <a:cubicBezTo>
                    <a:pt x="1756" y="885"/>
                    <a:pt x="1752" y="877"/>
                    <a:pt x="1752" y="866"/>
                  </a:cubicBezTo>
                  <a:lnTo>
                    <a:pt x="1752" y="866"/>
                  </a:lnTo>
                  <a:cubicBezTo>
                    <a:pt x="1752" y="857"/>
                    <a:pt x="1752" y="848"/>
                    <a:pt x="1750" y="838"/>
                  </a:cubicBezTo>
                  <a:lnTo>
                    <a:pt x="1750" y="838"/>
                  </a:lnTo>
                  <a:cubicBezTo>
                    <a:pt x="1749" y="818"/>
                    <a:pt x="1752" y="797"/>
                    <a:pt x="1749" y="777"/>
                  </a:cubicBezTo>
                  <a:lnTo>
                    <a:pt x="1749" y="777"/>
                  </a:lnTo>
                  <a:cubicBezTo>
                    <a:pt x="1744" y="759"/>
                    <a:pt x="1739" y="738"/>
                    <a:pt x="1731" y="720"/>
                  </a:cubicBezTo>
                  <a:lnTo>
                    <a:pt x="1731" y="720"/>
                  </a:lnTo>
                  <a:cubicBezTo>
                    <a:pt x="1728" y="710"/>
                    <a:pt x="1725" y="701"/>
                    <a:pt x="1722" y="690"/>
                  </a:cubicBezTo>
                  <a:lnTo>
                    <a:pt x="1722" y="690"/>
                  </a:lnTo>
                  <a:cubicBezTo>
                    <a:pt x="1720" y="686"/>
                    <a:pt x="1722" y="680"/>
                    <a:pt x="1720" y="675"/>
                  </a:cubicBezTo>
                  <a:lnTo>
                    <a:pt x="1720" y="675"/>
                  </a:lnTo>
                  <a:cubicBezTo>
                    <a:pt x="1719" y="669"/>
                    <a:pt x="1715" y="666"/>
                    <a:pt x="1711" y="660"/>
                  </a:cubicBezTo>
                  <a:lnTo>
                    <a:pt x="1711" y="660"/>
                  </a:lnTo>
                  <a:cubicBezTo>
                    <a:pt x="1704" y="642"/>
                    <a:pt x="1693" y="625"/>
                    <a:pt x="1687" y="606"/>
                  </a:cubicBezTo>
                  <a:lnTo>
                    <a:pt x="1687" y="606"/>
                  </a:lnTo>
                  <a:cubicBezTo>
                    <a:pt x="1680" y="586"/>
                    <a:pt x="1665" y="570"/>
                    <a:pt x="1653" y="552"/>
                  </a:cubicBezTo>
                  <a:lnTo>
                    <a:pt x="1653" y="552"/>
                  </a:lnTo>
                  <a:cubicBezTo>
                    <a:pt x="1648" y="543"/>
                    <a:pt x="1648" y="530"/>
                    <a:pt x="1648" y="519"/>
                  </a:cubicBezTo>
                  <a:lnTo>
                    <a:pt x="1648" y="489"/>
                  </a:lnTo>
                  <a:lnTo>
                    <a:pt x="1648" y="489"/>
                  </a:lnTo>
                  <a:cubicBezTo>
                    <a:pt x="1648" y="478"/>
                    <a:pt x="1647" y="467"/>
                    <a:pt x="1648" y="456"/>
                  </a:cubicBezTo>
                  <a:lnTo>
                    <a:pt x="1648" y="456"/>
                  </a:lnTo>
                  <a:cubicBezTo>
                    <a:pt x="1648" y="444"/>
                    <a:pt x="1650" y="433"/>
                    <a:pt x="1647" y="424"/>
                  </a:cubicBezTo>
                  <a:lnTo>
                    <a:pt x="1647" y="424"/>
                  </a:lnTo>
                  <a:cubicBezTo>
                    <a:pt x="1637" y="387"/>
                    <a:pt x="1622" y="348"/>
                    <a:pt x="1635" y="308"/>
                  </a:cubicBezTo>
                  <a:lnTo>
                    <a:pt x="1635" y="308"/>
                  </a:lnTo>
                  <a:cubicBezTo>
                    <a:pt x="1637" y="300"/>
                    <a:pt x="1640" y="292"/>
                    <a:pt x="1640" y="281"/>
                  </a:cubicBezTo>
                  <a:lnTo>
                    <a:pt x="1640" y="281"/>
                  </a:lnTo>
                  <a:cubicBezTo>
                    <a:pt x="1640" y="273"/>
                    <a:pt x="1640" y="262"/>
                    <a:pt x="1645" y="257"/>
                  </a:cubicBezTo>
                  <a:lnTo>
                    <a:pt x="1645" y="257"/>
                  </a:lnTo>
                  <a:cubicBezTo>
                    <a:pt x="1647" y="251"/>
                    <a:pt x="1650" y="247"/>
                    <a:pt x="1652" y="242"/>
                  </a:cubicBezTo>
                  <a:lnTo>
                    <a:pt x="1652" y="242"/>
                  </a:lnTo>
                  <a:cubicBezTo>
                    <a:pt x="1652" y="238"/>
                    <a:pt x="1653" y="233"/>
                    <a:pt x="1653" y="227"/>
                  </a:cubicBezTo>
                  <a:lnTo>
                    <a:pt x="1653" y="227"/>
                  </a:lnTo>
                  <a:cubicBezTo>
                    <a:pt x="1653" y="218"/>
                    <a:pt x="1650" y="211"/>
                    <a:pt x="1647" y="203"/>
                  </a:cubicBezTo>
                  <a:lnTo>
                    <a:pt x="1647" y="203"/>
                  </a:lnTo>
                  <a:cubicBezTo>
                    <a:pt x="1640" y="192"/>
                    <a:pt x="1633" y="182"/>
                    <a:pt x="1629" y="171"/>
                  </a:cubicBezTo>
                  <a:lnTo>
                    <a:pt x="1629" y="171"/>
                  </a:lnTo>
                  <a:cubicBezTo>
                    <a:pt x="1626" y="164"/>
                    <a:pt x="1628" y="153"/>
                    <a:pt x="1628" y="145"/>
                  </a:cubicBezTo>
                  <a:lnTo>
                    <a:pt x="1628" y="145"/>
                  </a:lnTo>
                  <a:cubicBezTo>
                    <a:pt x="1628" y="129"/>
                    <a:pt x="1622" y="118"/>
                    <a:pt x="1617" y="105"/>
                  </a:cubicBezTo>
                  <a:lnTo>
                    <a:pt x="1617" y="105"/>
                  </a:lnTo>
                  <a:cubicBezTo>
                    <a:pt x="1609" y="86"/>
                    <a:pt x="1611" y="67"/>
                    <a:pt x="1609" y="49"/>
                  </a:cubicBezTo>
                  <a:lnTo>
                    <a:pt x="1609" y="49"/>
                  </a:lnTo>
                  <a:cubicBezTo>
                    <a:pt x="1608" y="33"/>
                    <a:pt x="1606" y="16"/>
                    <a:pt x="1602" y="0"/>
                  </a:cubicBezTo>
                  <a:lnTo>
                    <a:pt x="1602" y="0"/>
                  </a:lnTo>
                  <a:cubicBezTo>
                    <a:pt x="1548" y="13"/>
                    <a:pt x="1493" y="25"/>
                    <a:pt x="1438" y="37"/>
                  </a:cubicBezTo>
                  <a:lnTo>
                    <a:pt x="1438" y="37"/>
                  </a:lnTo>
                  <a:cubicBezTo>
                    <a:pt x="1375" y="51"/>
                    <a:pt x="1311" y="66"/>
                    <a:pt x="1247" y="80"/>
                  </a:cubicBezTo>
                  <a:lnTo>
                    <a:pt x="1247" y="80"/>
                  </a:lnTo>
                  <a:cubicBezTo>
                    <a:pt x="1221" y="85"/>
                    <a:pt x="1195" y="91"/>
                    <a:pt x="1169" y="97"/>
                  </a:cubicBezTo>
                  <a:lnTo>
                    <a:pt x="1169" y="97"/>
                  </a:lnTo>
                  <a:cubicBezTo>
                    <a:pt x="1161" y="105"/>
                    <a:pt x="1151" y="110"/>
                    <a:pt x="1143" y="118"/>
                  </a:cubicBezTo>
                  <a:lnTo>
                    <a:pt x="1143" y="118"/>
                  </a:lnTo>
                  <a:cubicBezTo>
                    <a:pt x="1134" y="128"/>
                    <a:pt x="1128" y="139"/>
                    <a:pt x="1119" y="149"/>
                  </a:cubicBezTo>
                  <a:lnTo>
                    <a:pt x="1119" y="149"/>
                  </a:lnTo>
                  <a:cubicBezTo>
                    <a:pt x="1085" y="183"/>
                    <a:pt x="1047" y="213"/>
                    <a:pt x="1016" y="250"/>
                  </a:cubicBezTo>
                  <a:lnTo>
                    <a:pt x="1016" y="250"/>
                  </a:lnTo>
                  <a:cubicBezTo>
                    <a:pt x="999" y="270"/>
                    <a:pt x="983" y="292"/>
                    <a:pt x="965" y="312"/>
                  </a:cubicBezTo>
                  <a:lnTo>
                    <a:pt x="965" y="312"/>
                  </a:lnTo>
                  <a:cubicBezTo>
                    <a:pt x="951" y="329"/>
                    <a:pt x="935" y="343"/>
                    <a:pt x="929" y="364"/>
                  </a:cubicBezTo>
                  <a:lnTo>
                    <a:pt x="929" y="364"/>
                  </a:lnTo>
                  <a:cubicBezTo>
                    <a:pt x="927" y="372"/>
                    <a:pt x="928" y="387"/>
                    <a:pt x="930" y="394"/>
                  </a:cubicBezTo>
                  <a:lnTo>
                    <a:pt x="930" y="394"/>
                  </a:lnTo>
                  <a:cubicBezTo>
                    <a:pt x="932" y="427"/>
                    <a:pt x="913" y="449"/>
                    <a:pt x="887" y="468"/>
                  </a:cubicBezTo>
                  <a:lnTo>
                    <a:pt x="887" y="468"/>
                  </a:lnTo>
                  <a:cubicBezTo>
                    <a:pt x="866" y="482"/>
                    <a:pt x="852" y="496"/>
                    <a:pt x="834" y="515"/>
                  </a:cubicBezTo>
                  <a:lnTo>
                    <a:pt x="834" y="515"/>
                  </a:lnTo>
                  <a:cubicBezTo>
                    <a:pt x="822" y="528"/>
                    <a:pt x="770" y="550"/>
                    <a:pt x="776" y="572"/>
                  </a:cubicBezTo>
                  <a:lnTo>
                    <a:pt x="776" y="572"/>
                  </a:lnTo>
                  <a:cubicBezTo>
                    <a:pt x="781" y="593"/>
                    <a:pt x="822" y="570"/>
                    <a:pt x="832" y="562"/>
                  </a:cubicBezTo>
                  <a:lnTo>
                    <a:pt x="832" y="562"/>
                  </a:lnTo>
                  <a:cubicBezTo>
                    <a:pt x="851" y="546"/>
                    <a:pt x="855" y="527"/>
                    <a:pt x="884" y="532"/>
                  </a:cubicBezTo>
                  <a:lnTo>
                    <a:pt x="884" y="532"/>
                  </a:lnTo>
                  <a:cubicBezTo>
                    <a:pt x="885" y="541"/>
                    <a:pt x="885" y="549"/>
                    <a:pt x="883" y="558"/>
                  </a:cubicBezTo>
                  <a:lnTo>
                    <a:pt x="883" y="558"/>
                  </a:lnTo>
                  <a:cubicBezTo>
                    <a:pt x="876" y="594"/>
                    <a:pt x="842" y="606"/>
                    <a:pt x="855" y="647"/>
                  </a:cubicBezTo>
                  <a:lnTo>
                    <a:pt x="855" y="647"/>
                  </a:lnTo>
                  <a:cubicBezTo>
                    <a:pt x="868" y="686"/>
                    <a:pt x="882" y="710"/>
                    <a:pt x="842" y="737"/>
                  </a:cubicBezTo>
                  <a:lnTo>
                    <a:pt x="842" y="737"/>
                  </a:lnTo>
                  <a:cubicBezTo>
                    <a:pt x="812" y="757"/>
                    <a:pt x="783" y="770"/>
                    <a:pt x="765" y="803"/>
                  </a:cubicBezTo>
                  <a:lnTo>
                    <a:pt x="765" y="803"/>
                  </a:lnTo>
                  <a:cubicBezTo>
                    <a:pt x="747" y="835"/>
                    <a:pt x="740" y="865"/>
                    <a:pt x="697" y="861"/>
                  </a:cubicBezTo>
                  <a:lnTo>
                    <a:pt x="697" y="861"/>
                  </a:lnTo>
                  <a:cubicBezTo>
                    <a:pt x="680" y="860"/>
                    <a:pt x="664" y="855"/>
                    <a:pt x="647" y="859"/>
                  </a:cubicBezTo>
                  <a:lnTo>
                    <a:pt x="647" y="859"/>
                  </a:lnTo>
                  <a:cubicBezTo>
                    <a:pt x="630" y="863"/>
                    <a:pt x="617" y="873"/>
                    <a:pt x="602" y="881"/>
                  </a:cubicBezTo>
                  <a:lnTo>
                    <a:pt x="602" y="881"/>
                  </a:lnTo>
                  <a:cubicBezTo>
                    <a:pt x="571" y="899"/>
                    <a:pt x="535" y="914"/>
                    <a:pt x="498" y="904"/>
                  </a:cubicBezTo>
                  <a:lnTo>
                    <a:pt x="498" y="904"/>
                  </a:lnTo>
                  <a:cubicBezTo>
                    <a:pt x="461" y="894"/>
                    <a:pt x="438" y="878"/>
                    <a:pt x="399" y="894"/>
                  </a:cubicBezTo>
                  <a:lnTo>
                    <a:pt x="399" y="894"/>
                  </a:lnTo>
                  <a:cubicBezTo>
                    <a:pt x="383" y="901"/>
                    <a:pt x="369" y="906"/>
                    <a:pt x="351" y="906"/>
                  </a:cubicBezTo>
                  <a:lnTo>
                    <a:pt x="351" y="906"/>
                  </a:lnTo>
                  <a:cubicBezTo>
                    <a:pt x="335" y="905"/>
                    <a:pt x="319" y="900"/>
                    <a:pt x="303" y="901"/>
                  </a:cubicBezTo>
                  <a:lnTo>
                    <a:pt x="303" y="901"/>
                  </a:lnTo>
                  <a:cubicBezTo>
                    <a:pt x="270" y="902"/>
                    <a:pt x="235" y="921"/>
                    <a:pt x="204" y="931"/>
                  </a:cubicBezTo>
                  <a:lnTo>
                    <a:pt x="204" y="931"/>
                  </a:lnTo>
                  <a:cubicBezTo>
                    <a:pt x="172" y="941"/>
                    <a:pt x="149" y="960"/>
                    <a:pt x="123" y="982"/>
                  </a:cubicBezTo>
                  <a:lnTo>
                    <a:pt x="123" y="982"/>
                  </a:lnTo>
                  <a:cubicBezTo>
                    <a:pt x="141" y="992"/>
                    <a:pt x="143" y="1007"/>
                    <a:pt x="155" y="1022"/>
                  </a:cubicBezTo>
                  <a:lnTo>
                    <a:pt x="155" y="1022"/>
                  </a:lnTo>
                  <a:cubicBezTo>
                    <a:pt x="165" y="1036"/>
                    <a:pt x="182" y="1040"/>
                    <a:pt x="191" y="1055"/>
                  </a:cubicBezTo>
                  <a:lnTo>
                    <a:pt x="191" y="1055"/>
                  </a:lnTo>
                  <a:cubicBezTo>
                    <a:pt x="209" y="1085"/>
                    <a:pt x="205" y="1121"/>
                    <a:pt x="199" y="1153"/>
                  </a:cubicBezTo>
                  <a:lnTo>
                    <a:pt x="199" y="1153"/>
                  </a:lnTo>
                  <a:cubicBezTo>
                    <a:pt x="193" y="1189"/>
                    <a:pt x="181" y="1211"/>
                    <a:pt x="154" y="1238"/>
                  </a:cubicBezTo>
                  <a:lnTo>
                    <a:pt x="154" y="1238"/>
                  </a:lnTo>
                  <a:cubicBezTo>
                    <a:pt x="136" y="1255"/>
                    <a:pt x="121" y="1275"/>
                    <a:pt x="105" y="1294"/>
                  </a:cubicBezTo>
                  <a:lnTo>
                    <a:pt x="105" y="1294"/>
                  </a:lnTo>
                  <a:cubicBezTo>
                    <a:pt x="89" y="1310"/>
                    <a:pt x="67" y="1322"/>
                    <a:pt x="55" y="1342"/>
                  </a:cubicBezTo>
                  <a:lnTo>
                    <a:pt x="55" y="1342"/>
                  </a:lnTo>
                  <a:cubicBezTo>
                    <a:pt x="43" y="1360"/>
                    <a:pt x="42" y="1382"/>
                    <a:pt x="20" y="1392"/>
                  </a:cubicBezTo>
                  <a:lnTo>
                    <a:pt x="20" y="1392"/>
                  </a:lnTo>
                  <a:cubicBezTo>
                    <a:pt x="13" y="1395"/>
                    <a:pt x="7" y="1398"/>
                    <a:pt x="0" y="1399"/>
                  </a:cubicBezTo>
                  <a:lnTo>
                    <a:pt x="21" y="1557"/>
                  </a:lnTo>
                  <a:lnTo>
                    <a:pt x="21" y="1557"/>
                  </a:lnTo>
                  <a:cubicBezTo>
                    <a:pt x="21" y="1557"/>
                    <a:pt x="989" y="1353"/>
                    <a:pt x="1232" y="1290"/>
                  </a:cubicBezTo>
                  <a:lnTo>
                    <a:pt x="1232" y="1290"/>
                  </a:lnTo>
                  <a:cubicBezTo>
                    <a:pt x="1236" y="1291"/>
                    <a:pt x="1239" y="1292"/>
                    <a:pt x="1241" y="1292"/>
                  </a:cubicBezTo>
                  <a:lnTo>
                    <a:pt x="1241" y="1292"/>
                  </a:lnTo>
                  <a:cubicBezTo>
                    <a:pt x="1249" y="1294"/>
                    <a:pt x="1262" y="1292"/>
                    <a:pt x="1269" y="1297"/>
                  </a:cubicBezTo>
                  <a:lnTo>
                    <a:pt x="1269" y="1297"/>
                  </a:lnTo>
                  <a:cubicBezTo>
                    <a:pt x="1278" y="1301"/>
                    <a:pt x="1286" y="1310"/>
                    <a:pt x="1295" y="1316"/>
                  </a:cubicBezTo>
                  <a:lnTo>
                    <a:pt x="1295" y="1316"/>
                  </a:lnTo>
                  <a:cubicBezTo>
                    <a:pt x="1303" y="1319"/>
                    <a:pt x="1312" y="1321"/>
                    <a:pt x="1321" y="1323"/>
                  </a:cubicBezTo>
                  <a:lnTo>
                    <a:pt x="1321" y="1323"/>
                  </a:lnTo>
                  <a:cubicBezTo>
                    <a:pt x="1336" y="1325"/>
                    <a:pt x="1349" y="1329"/>
                    <a:pt x="1349" y="1345"/>
                  </a:cubicBezTo>
                  <a:lnTo>
                    <a:pt x="1349" y="1345"/>
                  </a:lnTo>
                  <a:cubicBezTo>
                    <a:pt x="1349" y="1362"/>
                    <a:pt x="1347" y="1383"/>
                    <a:pt x="1355" y="1399"/>
                  </a:cubicBezTo>
                  <a:lnTo>
                    <a:pt x="1355" y="1399"/>
                  </a:lnTo>
                  <a:cubicBezTo>
                    <a:pt x="1359" y="1409"/>
                    <a:pt x="1366" y="1414"/>
                    <a:pt x="1373" y="1422"/>
                  </a:cubicBezTo>
                  <a:lnTo>
                    <a:pt x="1373" y="1422"/>
                  </a:lnTo>
                  <a:cubicBezTo>
                    <a:pt x="1377" y="1427"/>
                    <a:pt x="1375" y="1429"/>
                    <a:pt x="1383" y="1431"/>
                  </a:cubicBezTo>
                  <a:lnTo>
                    <a:pt x="1383" y="1431"/>
                  </a:lnTo>
                  <a:cubicBezTo>
                    <a:pt x="1386" y="1433"/>
                    <a:pt x="1392" y="1431"/>
                    <a:pt x="1396" y="1431"/>
                  </a:cubicBezTo>
                  <a:lnTo>
                    <a:pt x="1396" y="1431"/>
                  </a:lnTo>
                  <a:cubicBezTo>
                    <a:pt x="1405" y="1431"/>
                    <a:pt x="1414" y="1431"/>
                    <a:pt x="1423" y="1438"/>
                  </a:cubicBezTo>
                  <a:lnTo>
                    <a:pt x="1423" y="1438"/>
                  </a:lnTo>
                  <a:cubicBezTo>
                    <a:pt x="1433" y="1444"/>
                    <a:pt x="1434" y="1457"/>
                    <a:pt x="1446" y="1463"/>
                  </a:cubicBezTo>
                  <a:lnTo>
                    <a:pt x="1446" y="1463"/>
                  </a:lnTo>
                  <a:cubicBezTo>
                    <a:pt x="1460" y="1468"/>
                    <a:pt x="1488" y="1466"/>
                    <a:pt x="1496" y="1483"/>
                  </a:cubicBezTo>
                  <a:lnTo>
                    <a:pt x="1496" y="1483"/>
                  </a:lnTo>
                  <a:cubicBezTo>
                    <a:pt x="1499" y="1491"/>
                    <a:pt x="1499" y="1499"/>
                    <a:pt x="1503" y="1505"/>
                  </a:cubicBezTo>
                  <a:lnTo>
                    <a:pt x="1503" y="1505"/>
                  </a:lnTo>
                  <a:cubicBezTo>
                    <a:pt x="1503" y="1506"/>
                    <a:pt x="1504" y="1507"/>
                    <a:pt x="1505" y="1509"/>
                  </a:cubicBezTo>
                  <a:lnTo>
                    <a:pt x="1505" y="1509"/>
                  </a:lnTo>
                  <a:cubicBezTo>
                    <a:pt x="1511" y="1516"/>
                    <a:pt x="1513" y="1516"/>
                    <a:pt x="1522" y="1516"/>
                  </a:cubicBezTo>
                  <a:lnTo>
                    <a:pt x="1522" y="1516"/>
                  </a:lnTo>
                  <a:cubicBezTo>
                    <a:pt x="1538" y="1516"/>
                    <a:pt x="1554" y="1518"/>
                    <a:pt x="1570" y="1524"/>
                  </a:cubicBezTo>
                  <a:lnTo>
                    <a:pt x="1570" y="1524"/>
                  </a:lnTo>
                  <a:cubicBezTo>
                    <a:pt x="1578" y="1525"/>
                    <a:pt x="1587" y="1527"/>
                    <a:pt x="1594" y="1529"/>
                  </a:cubicBezTo>
                  <a:lnTo>
                    <a:pt x="1594" y="1529"/>
                  </a:lnTo>
                  <a:cubicBezTo>
                    <a:pt x="1604" y="1533"/>
                    <a:pt x="1609" y="1539"/>
                    <a:pt x="1620" y="1540"/>
                  </a:cubicBezTo>
                  <a:lnTo>
                    <a:pt x="1620" y="1540"/>
                  </a:lnTo>
                  <a:cubicBezTo>
                    <a:pt x="1639" y="1544"/>
                    <a:pt x="1656" y="1551"/>
                    <a:pt x="1672" y="1557"/>
                  </a:cubicBezTo>
                  <a:lnTo>
                    <a:pt x="1672" y="1557"/>
                  </a:lnTo>
                  <a:cubicBezTo>
                    <a:pt x="1701" y="1567"/>
                    <a:pt x="1728" y="1567"/>
                    <a:pt x="1742" y="1600"/>
                  </a:cubicBezTo>
                  <a:lnTo>
                    <a:pt x="1742" y="1600"/>
                  </a:lnTo>
                  <a:cubicBezTo>
                    <a:pt x="1752" y="1622"/>
                    <a:pt x="1761" y="1636"/>
                    <a:pt x="1754" y="1660"/>
                  </a:cubicBezTo>
                  <a:lnTo>
                    <a:pt x="1754" y="1660"/>
                  </a:lnTo>
                  <a:cubicBezTo>
                    <a:pt x="1750" y="1672"/>
                    <a:pt x="1745" y="1682"/>
                    <a:pt x="1749" y="1695"/>
                  </a:cubicBezTo>
                  <a:lnTo>
                    <a:pt x="1749" y="1695"/>
                  </a:lnTo>
                  <a:cubicBezTo>
                    <a:pt x="1751" y="1704"/>
                    <a:pt x="1761" y="1711"/>
                    <a:pt x="1764" y="1721"/>
                  </a:cubicBezTo>
                  <a:lnTo>
                    <a:pt x="1764" y="1721"/>
                  </a:lnTo>
                  <a:cubicBezTo>
                    <a:pt x="1767" y="1735"/>
                    <a:pt x="1758" y="1743"/>
                    <a:pt x="1758" y="1756"/>
                  </a:cubicBezTo>
                  <a:lnTo>
                    <a:pt x="1758" y="1756"/>
                  </a:lnTo>
                  <a:cubicBezTo>
                    <a:pt x="1761" y="1757"/>
                    <a:pt x="1764" y="1760"/>
                    <a:pt x="1769" y="1763"/>
                  </a:cubicBezTo>
                  <a:lnTo>
                    <a:pt x="1769" y="1763"/>
                  </a:lnTo>
                  <a:cubicBezTo>
                    <a:pt x="1770" y="1746"/>
                    <a:pt x="1770" y="1708"/>
                    <a:pt x="1796" y="1712"/>
                  </a:cubicBezTo>
                  <a:lnTo>
                    <a:pt x="1796" y="1712"/>
                  </a:lnTo>
                  <a:cubicBezTo>
                    <a:pt x="1799" y="1721"/>
                    <a:pt x="1798" y="1746"/>
                    <a:pt x="1812" y="1739"/>
                  </a:cubicBezTo>
                  <a:lnTo>
                    <a:pt x="1812" y="1739"/>
                  </a:lnTo>
                  <a:cubicBezTo>
                    <a:pt x="1824" y="1732"/>
                    <a:pt x="1814" y="1713"/>
                    <a:pt x="1822" y="1704"/>
                  </a:cubicBezTo>
                  <a:lnTo>
                    <a:pt x="1822" y="1704"/>
                  </a:lnTo>
                  <a:cubicBezTo>
                    <a:pt x="1827" y="1696"/>
                    <a:pt x="1842" y="1697"/>
                    <a:pt x="1850" y="1694"/>
                  </a:cubicBezTo>
                  <a:lnTo>
                    <a:pt x="1850" y="1694"/>
                  </a:lnTo>
                  <a:cubicBezTo>
                    <a:pt x="1862" y="1690"/>
                    <a:pt x="1871" y="1682"/>
                    <a:pt x="1882" y="1676"/>
                  </a:cubicBezTo>
                  <a:lnTo>
                    <a:pt x="1882" y="1676"/>
                  </a:lnTo>
                  <a:cubicBezTo>
                    <a:pt x="1892" y="1672"/>
                    <a:pt x="1905" y="1670"/>
                    <a:pt x="1914" y="1664"/>
                  </a:cubicBezTo>
                  <a:lnTo>
                    <a:pt x="1914" y="1664"/>
                  </a:lnTo>
                  <a:cubicBezTo>
                    <a:pt x="1932" y="1652"/>
                    <a:pt x="1946" y="1639"/>
                    <a:pt x="1966" y="1632"/>
                  </a:cubicBezTo>
                  <a:lnTo>
                    <a:pt x="1966" y="1632"/>
                  </a:lnTo>
                  <a:cubicBezTo>
                    <a:pt x="1986" y="1624"/>
                    <a:pt x="1996" y="1614"/>
                    <a:pt x="2012" y="1602"/>
                  </a:cubicBezTo>
                  <a:lnTo>
                    <a:pt x="2012" y="1602"/>
                  </a:lnTo>
                  <a:cubicBezTo>
                    <a:pt x="2042" y="1581"/>
                    <a:pt x="2081" y="1590"/>
                    <a:pt x="2111" y="1571"/>
                  </a:cubicBezTo>
                  <a:lnTo>
                    <a:pt x="2111" y="1571"/>
                  </a:lnTo>
                  <a:cubicBezTo>
                    <a:pt x="2126" y="1561"/>
                    <a:pt x="2139" y="1553"/>
                    <a:pt x="2157" y="1547"/>
                  </a:cubicBezTo>
                  <a:lnTo>
                    <a:pt x="2157" y="1547"/>
                  </a:lnTo>
                  <a:cubicBezTo>
                    <a:pt x="2175" y="1541"/>
                    <a:pt x="2194" y="1535"/>
                    <a:pt x="2208" y="1521"/>
                  </a:cubicBezTo>
                  <a:lnTo>
                    <a:pt x="2208" y="1521"/>
                  </a:lnTo>
                  <a:cubicBezTo>
                    <a:pt x="2226" y="1503"/>
                    <a:pt x="2234" y="1478"/>
                    <a:pt x="2252" y="1459"/>
                  </a:cubicBezTo>
                  <a:lnTo>
                    <a:pt x="2252" y="1459"/>
                  </a:lnTo>
                  <a:cubicBezTo>
                    <a:pt x="2271" y="1439"/>
                    <a:pt x="2297" y="1430"/>
                    <a:pt x="2307" y="1402"/>
                  </a:cubicBezTo>
                  <a:lnTo>
                    <a:pt x="2307" y="1402"/>
                  </a:lnTo>
                  <a:cubicBezTo>
                    <a:pt x="2283" y="1403"/>
                    <a:pt x="2265" y="1412"/>
                    <a:pt x="2248" y="1429"/>
                  </a:cubicBezTo>
                  <a:lnTo>
                    <a:pt x="2248" y="1429"/>
                  </a:lnTo>
                  <a:cubicBezTo>
                    <a:pt x="2233" y="1444"/>
                    <a:pt x="2220" y="1463"/>
                    <a:pt x="2198" y="1468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8" name="Freeform 59">
              <a:extLst>
                <a:ext uri="{FF2B5EF4-FFF2-40B4-BE49-F238E27FC236}">
                  <a16:creationId xmlns:a16="http://schemas.microsoft.com/office/drawing/2014/main" id="{635E61FD-55AB-194B-9320-5477056DF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2133" y="7002017"/>
              <a:ext cx="763281" cy="1244291"/>
            </a:xfrm>
            <a:custGeom>
              <a:avLst/>
              <a:gdLst>
                <a:gd name="T0" fmla="*/ 1149 w 1167"/>
                <a:gd name="T1" fmla="*/ 1458 h 1904"/>
                <a:gd name="T2" fmla="*/ 1133 w 1167"/>
                <a:gd name="T3" fmla="*/ 1410 h 1904"/>
                <a:gd name="T4" fmla="*/ 1137 w 1167"/>
                <a:gd name="T5" fmla="*/ 1383 h 1904"/>
                <a:gd name="T6" fmla="*/ 1126 w 1167"/>
                <a:gd name="T7" fmla="*/ 1354 h 1904"/>
                <a:gd name="T8" fmla="*/ 1119 w 1167"/>
                <a:gd name="T9" fmla="*/ 1316 h 1904"/>
                <a:gd name="T10" fmla="*/ 1101 w 1167"/>
                <a:gd name="T11" fmla="*/ 1268 h 1904"/>
                <a:gd name="T12" fmla="*/ 1112 w 1167"/>
                <a:gd name="T13" fmla="*/ 1220 h 1904"/>
                <a:gd name="T14" fmla="*/ 1122 w 1167"/>
                <a:gd name="T15" fmla="*/ 1168 h 1904"/>
                <a:gd name="T16" fmla="*/ 1119 w 1167"/>
                <a:gd name="T17" fmla="*/ 1113 h 1904"/>
                <a:gd name="T18" fmla="*/ 1112 w 1167"/>
                <a:gd name="T19" fmla="*/ 1064 h 1904"/>
                <a:gd name="T20" fmla="*/ 1122 w 1167"/>
                <a:gd name="T21" fmla="*/ 960 h 1904"/>
                <a:gd name="T22" fmla="*/ 1096 w 1167"/>
                <a:gd name="T23" fmla="*/ 942 h 1904"/>
                <a:gd name="T24" fmla="*/ 1101 w 1167"/>
                <a:gd name="T25" fmla="*/ 915 h 1904"/>
                <a:gd name="T26" fmla="*/ 1067 w 1167"/>
                <a:gd name="T27" fmla="*/ 897 h 1904"/>
                <a:gd name="T28" fmla="*/ 823 w 1167"/>
                <a:gd name="T29" fmla="*/ 0 h 1904"/>
                <a:gd name="T30" fmla="*/ 19 w 1167"/>
                <a:gd name="T31" fmla="*/ 74 h 1904"/>
                <a:gd name="T32" fmla="*/ 19 w 1167"/>
                <a:gd name="T33" fmla="*/ 76 h 1904"/>
                <a:gd name="T34" fmla="*/ 15 w 1167"/>
                <a:gd name="T35" fmla="*/ 121 h 1904"/>
                <a:gd name="T36" fmla="*/ 15 w 1167"/>
                <a:gd name="T37" fmla="*/ 180 h 1904"/>
                <a:gd name="T38" fmla="*/ 8 w 1167"/>
                <a:gd name="T39" fmla="*/ 232 h 1904"/>
                <a:gd name="T40" fmla="*/ 15 w 1167"/>
                <a:gd name="T41" fmla="*/ 544 h 1904"/>
                <a:gd name="T42" fmla="*/ 8 w 1167"/>
                <a:gd name="T43" fmla="*/ 637 h 1904"/>
                <a:gd name="T44" fmla="*/ 12 w 1167"/>
                <a:gd name="T45" fmla="*/ 845 h 1904"/>
                <a:gd name="T46" fmla="*/ 12 w 1167"/>
                <a:gd name="T47" fmla="*/ 964 h 1904"/>
                <a:gd name="T48" fmla="*/ 15 w 1167"/>
                <a:gd name="T49" fmla="*/ 1090 h 1904"/>
                <a:gd name="T50" fmla="*/ 23 w 1167"/>
                <a:gd name="T51" fmla="*/ 1320 h 1904"/>
                <a:gd name="T52" fmla="*/ 30 w 1167"/>
                <a:gd name="T53" fmla="*/ 1432 h 1904"/>
                <a:gd name="T54" fmla="*/ 30 w 1167"/>
                <a:gd name="T55" fmla="*/ 1543 h 1904"/>
                <a:gd name="T56" fmla="*/ 19 w 1167"/>
                <a:gd name="T57" fmla="*/ 1603 h 1904"/>
                <a:gd name="T58" fmla="*/ 8 w 1167"/>
                <a:gd name="T59" fmla="*/ 1643 h 1904"/>
                <a:gd name="T60" fmla="*/ 12 w 1167"/>
                <a:gd name="T61" fmla="*/ 1673 h 1904"/>
                <a:gd name="T62" fmla="*/ 8 w 1167"/>
                <a:gd name="T63" fmla="*/ 1722 h 1904"/>
                <a:gd name="T64" fmla="*/ 0 w 1167"/>
                <a:gd name="T65" fmla="*/ 1736 h 1904"/>
                <a:gd name="T66" fmla="*/ 4 w 1167"/>
                <a:gd name="T67" fmla="*/ 1792 h 1904"/>
                <a:gd name="T68" fmla="*/ 2 w 1167"/>
                <a:gd name="T69" fmla="*/ 1852 h 1904"/>
                <a:gd name="T70" fmla="*/ 4 w 1167"/>
                <a:gd name="T71" fmla="*/ 1853 h 1904"/>
                <a:gd name="T72" fmla="*/ 82 w 1167"/>
                <a:gd name="T73" fmla="*/ 1894 h 1904"/>
                <a:gd name="T74" fmla="*/ 106 w 1167"/>
                <a:gd name="T75" fmla="*/ 1847 h 1904"/>
                <a:gd name="T76" fmla="*/ 149 w 1167"/>
                <a:gd name="T77" fmla="*/ 1864 h 1904"/>
                <a:gd name="T78" fmla="*/ 184 w 1167"/>
                <a:gd name="T79" fmla="*/ 1784 h 1904"/>
                <a:gd name="T80" fmla="*/ 223 w 1167"/>
                <a:gd name="T81" fmla="*/ 1713 h 1904"/>
                <a:gd name="T82" fmla="*/ 257 w 1167"/>
                <a:gd name="T83" fmla="*/ 1784 h 1904"/>
                <a:gd name="T84" fmla="*/ 250 w 1167"/>
                <a:gd name="T85" fmla="*/ 1871 h 1904"/>
                <a:gd name="T86" fmla="*/ 324 w 1167"/>
                <a:gd name="T87" fmla="*/ 1857 h 1904"/>
                <a:gd name="T88" fmla="*/ 354 w 1167"/>
                <a:gd name="T89" fmla="*/ 1850 h 1904"/>
                <a:gd name="T90" fmla="*/ 367 w 1167"/>
                <a:gd name="T91" fmla="*/ 1873 h 1904"/>
                <a:gd name="T92" fmla="*/ 375 w 1167"/>
                <a:gd name="T93" fmla="*/ 1875 h 1904"/>
                <a:gd name="T94" fmla="*/ 372 w 1167"/>
                <a:gd name="T95" fmla="*/ 1818 h 1904"/>
                <a:gd name="T96" fmla="*/ 336 w 1167"/>
                <a:gd name="T97" fmla="*/ 1752 h 1904"/>
                <a:gd name="T98" fmla="*/ 335 w 1167"/>
                <a:gd name="T99" fmla="*/ 1703 h 1904"/>
                <a:gd name="T100" fmla="*/ 309 w 1167"/>
                <a:gd name="T101" fmla="*/ 1671 h 1904"/>
                <a:gd name="T102" fmla="*/ 284 w 1167"/>
                <a:gd name="T103" fmla="*/ 1602 h 1904"/>
                <a:gd name="T104" fmla="*/ 458 w 1167"/>
                <a:gd name="T105" fmla="*/ 1591 h 1904"/>
                <a:gd name="T106" fmla="*/ 1166 w 1167"/>
                <a:gd name="T107" fmla="*/ 1513 h 1904"/>
                <a:gd name="T108" fmla="*/ 1163 w 1167"/>
                <a:gd name="T109" fmla="*/ 1491 h 1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67" h="1904">
                  <a:moveTo>
                    <a:pt x="1149" y="1458"/>
                  </a:moveTo>
                  <a:lnTo>
                    <a:pt x="1149" y="1458"/>
                  </a:lnTo>
                  <a:cubicBezTo>
                    <a:pt x="1130" y="1439"/>
                    <a:pt x="1130" y="1432"/>
                    <a:pt x="1133" y="1410"/>
                  </a:cubicBezTo>
                  <a:lnTo>
                    <a:pt x="1133" y="1410"/>
                  </a:lnTo>
                  <a:cubicBezTo>
                    <a:pt x="1133" y="1402"/>
                    <a:pt x="1137" y="1388"/>
                    <a:pt x="1137" y="1383"/>
                  </a:cubicBezTo>
                  <a:lnTo>
                    <a:pt x="1137" y="1383"/>
                  </a:lnTo>
                  <a:cubicBezTo>
                    <a:pt x="1133" y="1372"/>
                    <a:pt x="1126" y="1365"/>
                    <a:pt x="1126" y="1354"/>
                  </a:cubicBezTo>
                  <a:lnTo>
                    <a:pt x="1126" y="1354"/>
                  </a:lnTo>
                  <a:cubicBezTo>
                    <a:pt x="1122" y="1335"/>
                    <a:pt x="1122" y="1332"/>
                    <a:pt x="1119" y="1316"/>
                  </a:cubicBezTo>
                  <a:lnTo>
                    <a:pt x="1119" y="1316"/>
                  </a:lnTo>
                  <a:cubicBezTo>
                    <a:pt x="1112" y="1302"/>
                    <a:pt x="1104" y="1283"/>
                    <a:pt x="1101" y="1268"/>
                  </a:cubicBezTo>
                  <a:lnTo>
                    <a:pt x="1101" y="1268"/>
                  </a:lnTo>
                  <a:cubicBezTo>
                    <a:pt x="1096" y="1254"/>
                    <a:pt x="1104" y="1231"/>
                    <a:pt x="1112" y="1220"/>
                  </a:cubicBezTo>
                  <a:lnTo>
                    <a:pt x="1112" y="1220"/>
                  </a:lnTo>
                  <a:cubicBezTo>
                    <a:pt x="1119" y="1198"/>
                    <a:pt x="1122" y="1190"/>
                    <a:pt x="1122" y="1168"/>
                  </a:cubicBezTo>
                  <a:lnTo>
                    <a:pt x="1122" y="1168"/>
                  </a:lnTo>
                  <a:cubicBezTo>
                    <a:pt x="1122" y="1149"/>
                    <a:pt x="1122" y="1131"/>
                    <a:pt x="1119" y="1113"/>
                  </a:cubicBezTo>
                  <a:lnTo>
                    <a:pt x="1119" y="1113"/>
                  </a:lnTo>
                  <a:cubicBezTo>
                    <a:pt x="1115" y="1094"/>
                    <a:pt x="1108" y="1083"/>
                    <a:pt x="1112" y="1064"/>
                  </a:cubicBezTo>
                  <a:lnTo>
                    <a:pt x="1112" y="1064"/>
                  </a:lnTo>
                  <a:cubicBezTo>
                    <a:pt x="1115" y="1038"/>
                    <a:pt x="1145" y="986"/>
                    <a:pt x="1122" y="960"/>
                  </a:cubicBezTo>
                  <a:lnTo>
                    <a:pt x="1122" y="960"/>
                  </a:lnTo>
                  <a:cubicBezTo>
                    <a:pt x="1112" y="953"/>
                    <a:pt x="1101" y="956"/>
                    <a:pt x="1096" y="942"/>
                  </a:cubicBezTo>
                  <a:lnTo>
                    <a:pt x="1096" y="942"/>
                  </a:lnTo>
                  <a:cubicBezTo>
                    <a:pt x="1096" y="934"/>
                    <a:pt x="1104" y="923"/>
                    <a:pt x="1101" y="915"/>
                  </a:cubicBezTo>
                  <a:lnTo>
                    <a:pt x="1101" y="915"/>
                  </a:lnTo>
                  <a:cubicBezTo>
                    <a:pt x="1096" y="893"/>
                    <a:pt x="1082" y="901"/>
                    <a:pt x="1067" y="897"/>
                  </a:cubicBezTo>
                  <a:lnTo>
                    <a:pt x="1067" y="897"/>
                  </a:lnTo>
                  <a:cubicBezTo>
                    <a:pt x="1037" y="889"/>
                    <a:pt x="1026" y="852"/>
                    <a:pt x="1034" y="826"/>
                  </a:cubicBezTo>
                  <a:lnTo>
                    <a:pt x="823" y="0"/>
                  </a:lnTo>
                  <a:lnTo>
                    <a:pt x="823" y="0"/>
                  </a:lnTo>
                  <a:cubicBezTo>
                    <a:pt x="553" y="30"/>
                    <a:pt x="267" y="54"/>
                    <a:pt x="19" y="74"/>
                  </a:cubicBezTo>
                  <a:lnTo>
                    <a:pt x="19" y="76"/>
                  </a:lnTo>
                  <a:lnTo>
                    <a:pt x="19" y="76"/>
                  </a:lnTo>
                  <a:cubicBezTo>
                    <a:pt x="19" y="91"/>
                    <a:pt x="15" y="105"/>
                    <a:pt x="15" y="121"/>
                  </a:cubicBezTo>
                  <a:lnTo>
                    <a:pt x="15" y="121"/>
                  </a:lnTo>
                  <a:cubicBezTo>
                    <a:pt x="15" y="139"/>
                    <a:pt x="19" y="161"/>
                    <a:pt x="15" y="180"/>
                  </a:cubicBezTo>
                  <a:lnTo>
                    <a:pt x="15" y="180"/>
                  </a:lnTo>
                  <a:cubicBezTo>
                    <a:pt x="12" y="198"/>
                    <a:pt x="8" y="213"/>
                    <a:pt x="8" y="232"/>
                  </a:cubicBezTo>
                  <a:lnTo>
                    <a:pt x="8" y="232"/>
                  </a:lnTo>
                  <a:cubicBezTo>
                    <a:pt x="8" y="298"/>
                    <a:pt x="15" y="365"/>
                    <a:pt x="15" y="436"/>
                  </a:cubicBezTo>
                  <a:lnTo>
                    <a:pt x="15" y="544"/>
                  </a:lnTo>
                  <a:lnTo>
                    <a:pt x="15" y="544"/>
                  </a:lnTo>
                  <a:cubicBezTo>
                    <a:pt x="15" y="573"/>
                    <a:pt x="8" y="603"/>
                    <a:pt x="8" y="637"/>
                  </a:cubicBezTo>
                  <a:lnTo>
                    <a:pt x="8" y="637"/>
                  </a:lnTo>
                  <a:cubicBezTo>
                    <a:pt x="8" y="707"/>
                    <a:pt x="4" y="778"/>
                    <a:pt x="12" y="845"/>
                  </a:cubicBezTo>
                  <a:lnTo>
                    <a:pt x="12" y="845"/>
                  </a:lnTo>
                  <a:cubicBezTo>
                    <a:pt x="15" y="886"/>
                    <a:pt x="12" y="926"/>
                    <a:pt x="12" y="964"/>
                  </a:cubicBezTo>
                  <a:lnTo>
                    <a:pt x="12" y="964"/>
                  </a:lnTo>
                  <a:cubicBezTo>
                    <a:pt x="12" y="1008"/>
                    <a:pt x="15" y="1049"/>
                    <a:pt x="15" y="1090"/>
                  </a:cubicBezTo>
                  <a:lnTo>
                    <a:pt x="15" y="1090"/>
                  </a:lnTo>
                  <a:cubicBezTo>
                    <a:pt x="15" y="1168"/>
                    <a:pt x="23" y="1242"/>
                    <a:pt x="23" y="1320"/>
                  </a:cubicBezTo>
                  <a:lnTo>
                    <a:pt x="23" y="1320"/>
                  </a:lnTo>
                  <a:cubicBezTo>
                    <a:pt x="23" y="1358"/>
                    <a:pt x="30" y="1395"/>
                    <a:pt x="30" y="1432"/>
                  </a:cubicBezTo>
                  <a:lnTo>
                    <a:pt x="30" y="1543"/>
                  </a:lnTo>
                  <a:lnTo>
                    <a:pt x="30" y="1543"/>
                  </a:lnTo>
                  <a:cubicBezTo>
                    <a:pt x="30" y="1565"/>
                    <a:pt x="34" y="1588"/>
                    <a:pt x="19" y="1603"/>
                  </a:cubicBezTo>
                  <a:lnTo>
                    <a:pt x="19" y="1603"/>
                  </a:lnTo>
                  <a:cubicBezTo>
                    <a:pt x="4" y="1621"/>
                    <a:pt x="4" y="1625"/>
                    <a:pt x="8" y="1643"/>
                  </a:cubicBezTo>
                  <a:lnTo>
                    <a:pt x="8" y="1643"/>
                  </a:lnTo>
                  <a:cubicBezTo>
                    <a:pt x="12" y="1655"/>
                    <a:pt x="12" y="1666"/>
                    <a:pt x="12" y="1673"/>
                  </a:cubicBezTo>
                  <a:lnTo>
                    <a:pt x="12" y="1673"/>
                  </a:lnTo>
                  <a:cubicBezTo>
                    <a:pt x="26" y="1685"/>
                    <a:pt x="19" y="1711"/>
                    <a:pt x="8" y="1722"/>
                  </a:cubicBezTo>
                  <a:lnTo>
                    <a:pt x="8" y="1722"/>
                  </a:lnTo>
                  <a:cubicBezTo>
                    <a:pt x="4" y="1729"/>
                    <a:pt x="0" y="1729"/>
                    <a:pt x="0" y="1736"/>
                  </a:cubicBezTo>
                  <a:lnTo>
                    <a:pt x="0" y="1736"/>
                  </a:lnTo>
                  <a:cubicBezTo>
                    <a:pt x="0" y="1755"/>
                    <a:pt x="0" y="1773"/>
                    <a:pt x="4" y="1792"/>
                  </a:cubicBezTo>
                  <a:lnTo>
                    <a:pt x="4" y="1792"/>
                  </a:lnTo>
                  <a:cubicBezTo>
                    <a:pt x="7" y="1812"/>
                    <a:pt x="3" y="1832"/>
                    <a:pt x="2" y="1852"/>
                  </a:cubicBezTo>
                  <a:lnTo>
                    <a:pt x="2" y="1852"/>
                  </a:lnTo>
                  <a:cubicBezTo>
                    <a:pt x="2" y="1853"/>
                    <a:pt x="3" y="1853"/>
                    <a:pt x="4" y="1853"/>
                  </a:cubicBezTo>
                  <a:lnTo>
                    <a:pt x="4" y="1853"/>
                  </a:lnTo>
                  <a:cubicBezTo>
                    <a:pt x="40" y="1865"/>
                    <a:pt x="32" y="1903"/>
                    <a:pt x="82" y="1894"/>
                  </a:cubicBezTo>
                  <a:lnTo>
                    <a:pt x="82" y="1894"/>
                  </a:lnTo>
                  <a:cubicBezTo>
                    <a:pt x="89" y="1881"/>
                    <a:pt x="90" y="1854"/>
                    <a:pt x="106" y="1847"/>
                  </a:cubicBezTo>
                  <a:lnTo>
                    <a:pt x="106" y="1847"/>
                  </a:lnTo>
                  <a:cubicBezTo>
                    <a:pt x="124" y="1839"/>
                    <a:pt x="135" y="1862"/>
                    <a:pt x="149" y="1864"/>
                  </a:cubicBezTo>
                  <a:lnTo>
                    <a:pt x="149" y="1864"/>
                  </a:lnTo>
                  <a:cubicBezTo>
                    <a:pt x="145" y="1836"/>
                    <a:pt x="176" y="1812"/>
                    <a:pt x="184" y="1784"/>
                  </a:cubicBezTo>
                  <a:lnTo>
                    <a:pt x="184" y="1784"/>
                  </a:lnTo>
                  <a:cubicBezTo>
                    <a:pt x="190" y="1766"/>
                    <a:pt x="189" y="1703"/>
                    <a:pt x="223" y="1713"/>
                  </a:cubicBezTo>
                  <a:lnTo>
                    <a:pt x="223" y="1713"/>
                  </a:lnTo>
                  <a:cubicBezTo>
                    <a:pt x="205" y="1760"/>
                    <a:pt x="234" y="1753"/>
                    <a:pt x="257" y="1784"/>
                  </a:cubicBezTo>
                  <a:lnTo>
                    <a:pt x="257" y="1784"/>
                  </a:lnTo>
                  <a:cubicBezTo>
                    <a:pt x="277" y="1810"/>
                    <a:pt x="254" y="1844"/>
                    <a:pt x="250" y="1871"/>
                  </a:cubicBezTo>
                  <a:lnTo>
                    <a:pt x="250" y="1871"/>
                  </a:lnTo>
                  <a:cubicBezTo>
                    <a:pt x="268" y="1875"/>
                    <a:pt x="305" y="1861"/>
                    <a:pt x="324" y="1857"/>
                  </a:cubicBezTo>
                  <a:lnTo>
                    <a:pt x="324" y="1857"/>
                  </a:lnTo>
                  <a:cubicBezTo>
                    <a:pt x="333" y="1855"/>
                    <a:pt x="343" y="1846"/>
                    <a:pt x="354" y="1850"/>
                  </a:cubicBezTo>
                  <a:lnTo>
                    <a:pt x="354" y="1850"/>
                  </a:lnTo>
                  <a:cubicBezTo>
                    <a:pt x="364" y="1854"/>
                    <a:pt x="358" y="1870"/>
                    <a:pt x="367" y="1873"/>
                  </a:cubicBezTo>
                  <a:lnTo>
                    <a:pt x="367" y="1873"/>
                  </a:lnTo>
                  <a:cubicBezTo>
                    <a:pt x="370" y="1874"/>
                    <a:pt x="372" y="1875"/>
                    <a:pt x="375" y="1875"/>
                  </a:cubicBezTo>
                  <a:lnTo>
                    <a:pt x="375" y="1875"/>
                  </a:lnTo>
                  <a:cubicBezTo>
                    <a:pt x="376" y="1855"/>
                    <a:pt x="375" y="1834"/>
                    <a:pt x="372" y="1818"/>
                  </a:cubicBezTo>
                  <a:lnTo>
                    <a:pt x="372" y="1818"/>
                  </a:lnTo>
                  <a:cubicBezTo>
                    <a:pt x="367" y="1786"/>
                    <a:pt x="345" y="1779"/>
                    <a:pt x="336" y="1752"/>
                  </a:cubicBezTo>
                  <a:lnTo>
                    <a:pt x="336" y="1752"/>
                  </a:lnTo>
                  <a:cubicBezTo>
                    <a:pt x="331" y="1736"/>
                    <a:pt x="340" y="1717"/>
                    <a:pt x="335" y="1703"/>
                  </a:cubicBezTo>
                  <a:lnTo>
                    <a:pt x="335" y="1703"/>
                  </a:lnTo>
                  <a:cubicBezTo>
                    <a:pt x="331" y="1688"/>
                    <a:pt x="318" y="1681"/>
                    <a:pt x="309" y="1671"/>
                  </a:cubicBezTo>
                  <a:lnTo>
                    <a:pt x="309" y="1671"/>
                  </a:lnTo>
                  <a:cubicBezTo>
                    <a:pt x="292" y="1650"/>
                    <a:pt x="278" y="1630"/>
                    <a:pt x="284" y="1602"/>
                  </a:cubicBezTo>
                  <a:lnTo>
                    <a:pt x="284" y="1602"/>
                  </a:lnTo>
                  <a:cubicBezTo>
                    <a:pt x="321" y="1625"/>
                    <a:pt x="417" y="1596"/>
                    <a:pt x="458" y="1591"/>
                  </a:cubicBezTo>
                  <a:lnTo>
                    <a:pt x="458" y="1591"/>
                  </a:lnTo>
                  <a:cubicBezTo>
                    <a:pt x="695" y="1565"/>
                    <a:pt x="930" y="1539"/>
                    <a:pt x="1166" y="1513"/>
                  </a:cubicBezTo>
                  <a:lnTo>
                    <a:pt x="1166" y="1513"/>
                  </a:lnTo>
                  <a:cubicBezTo>
                    <a:pt x="1165" y="1504"/>
                    <a:pt x="1163" y="1497"/>
                    <a:pt x="1163" y="1491"/>
                  </a:cubicBezTo>
                  <a:lnTo>
                    <a:pt x="1163" y="1491"/>
                  </a:lnTo>
                  <a:cubicBezTo>
                    <a:pt x="1163" y="1472"/>
                    <a:pt x="1160" y="1472"/>
                    <a:pt x="1149" y="1458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9" name="Freeform 60">
              <a:extLst>
                <a:ext uri="{FF2B5EF4-FFF2-40B4-BE49-F238E27FC236}">
                  <a16:creationId xmlns:a16="http://schemas.microsoft.com/office/drawing/2014/main" id="{777B78C6-D9C6-8946-BCA6-524AE8772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3415" y="3459246"/>
              <a:ext cx="1336460" cy="843928"/>
            </a:xfrm>
            <a:custGeom>
              <a:avLst/>
              <a:gdLst>
                <a:gd name="T0" fmla="*/ 2002 w 2045"/>
                <a:gd name="T1" fmla="*/ 1154 h 1292"/>
                <a:gd name="T2" fmla="*/ 1992 w 2045"/>
                <a:gd name="T3" fmla="*/ 1125 h 1292"/>
                <a:gd name="T4" fmla="*/ 1990 w 2045"/>
                <a:gd name="T5" fmla="*/ 1098 h 1292"/>
                <a:gd name="T6" fmla="*/ 1988 w 2045"/>
                <a:gd name="T7" fmla="*/ 1065 h 1292"/>
                <a:gd name="T8" fmla="*/ 1970 w 2045"/>
                <a:gd name="T9" fmla="*/ 1033 h 1292"/>
                <a:gd name="T10" fmla="*/ 1970 w 2045"/>
                <a:gd name="T11" fmla="*/ 974 h 1292"/>
                <a:gd name="T12" fmla="*/ 1980 w 2045"/>
                <a:gd name="T13" fmla="*/ 942 h 1292"/>
                <a:gd name="T14" fmla="*/ 1976 w 2045"/>
                <a:gd name="T15" fmla="*/ 914 h 1292"/>
                <a:gd name="T16" fmla="*/ 1978 w 2045"/>
                <a:gd name="T17" fmla="*/ 865 h 1292"/>
                <a:gd name="T18" fmla="*/ 1966 w 2045"/>
                <a:gd name="T19" fmla="*/ 790 h 1292"/>
                <a:gd name="T20" fmla="*/ 1978 w 2045"/>
                <a:gd name="T21" fmla="*/ 756 h 1292"/>
                <a:gd name="T22" fmla="*/ 1988 w 2045"/>
                <a:gd name="T23" fmla="*/ 723 h 1292"/>
                <a:gd name="T24" fmla="*/ 1978 w 2045"/>
                <a:gd name="T25" fmla="*/ 689 h 1292"/>
                <a:gd name="T26" fmla="*/ 1968 w 2045"/>
                <a:gd name="T27" fmla="*/ 672 h 1292"/>
                <a:gd name="T28" fmla="*/ 1958 w 2045"/>
                <a:gd name="T29" fmla="*/ 657 h 1292"/>
                <a:gd name="T30" fmla="*/ 1936 w 2045"/>
                <a:gd name="T31" fmla="*/ 627 h 1292"/>
                <a:gd name="T32" fmla="*/ 1933 w 2045"/>
                <a:gd name="T33" fmla="*/ 592 h 1292"/>
                <a:gd name="T34" fmla="*/ 1909 w 2045"/>
                <a:gd name="T35" fmla="*/ 558 h 1292"/>
                <a:gd name="T36" fmla="*/ 1903 w 2045"/>
                <a:gd name="T37" fmla="*/ 523 h 1292"/>
                <a:gd name="T38" fmla="*/ 1901 w 2045"/>
                <a:gd name="T39" fmla="*/ 444 h 1292"/>
                <a:gd name="T40" fmla="*/ 1903 w 2045"/>
                <a:gd name="T41" fmla="*/ 377 h 1292"/>
                <a:gd name="T42" fmla="*/ 1893 w 2045"/>
                <a:gd name="T43" fmla="*/ 352 h 1292"/>
                <a:gd name="T44" fmla="*/ 1889 w 2045"/>
                <a:gd name="T45" fmla="*/ 347 h 1292"/>
                <a:gd name="T46" fmla="*/ 1881 w 2045"/>
                <a:gd name="T47" fmla="*/ 334 h 1292"/>
                <a:gd name="T48" fmla="*/ 1881 w 2045"/>
                <a:gd name="T49" fmla="*/ 290 h 1292"/>
                <a:gd name="T50" fmla="*/ 1883 w 2045"/>
                <a:gd name="T51" fmla="*/ 250 h 1292"/>
                <a:gd name="T52" fmla="*/ 1896 w 2045"/>
                <a:gd name="T53" fmla="*/ 208 h 1292"/>
                <a:gd name="T54" fmla="*/ 1891 w 2045"/>
                <a:gd name="T55" fmla="*/ 174 h 1292"/>
                <a:gd name="T56" fmla="*/ 1879 w 2045"/>
                <a:gd name="T57" fmla="*/ 141 h 1292"/>
                <a:gd name="T58" fmla="*/ 1869 w 2045"/>
                <a:gd name="T59" fmla="*/ 99 h 1292"/>
                <a:gd name="T60" fmla="*/ 1860 w 2045"/>
                <a:gd name="T61" fmla="*/ 64 h 1292"/>
                <a:gd name="T62" fmla="*/ 84 w 2045"/>
                <a:gd name="T63" fmla="*/ 0 h 1292"/>
                <a:gd name="T64" fmla="*/ 0 w 2045"/>
                <a:gd name="T65" fmla="*/ 1196 h 1292"/>
                <a:gd name="T66" fmla="*/ 2038 w 2045"/>
                <a:gd name="T67" fmla="*/ 1277 h 1292"/>
                <a:gd name="T68" fmla="*/ 2032 w 2045"/>
                <a:gd name="T69" fmla="*/ 1214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45" h="1292">
                  <a:moveTo>
                    <a:pt x="2002" y="1154"/>
                  </a:moveTo>
                  <a:lnTo>
                    <a:pt x="2002" y="1154"/>
                  </a:lnTo>
                  <a:cubicBezTo>
                    <a:pt x="1997" y="1144"/>
                    <a:pt x="1995" y="1134"/>
                    <a:pt x="1992" y="1125"/>
                  </a:cubicBezTo>
                  <a:lnTo>
                    <a:pt x="1992" y="1125"/>
                  </a:lnTo>
                  <a:cubicBezTo>
                    <a:pt x="1988" y="1112"/>
                    <a:pt x="1988" y="1110"/>
                    <a:pt x="1990" y="1098"/>
                  </a:cubicBezTo>
                  <a:lnTo>
                    <a:pt x="1990" y="1098"/>
                  </a:lnTo>
                  <a:cubicBezTo>
                    <a:pt x="1990" y="1088"/>
                    <a:pt x="1990" y="1075"/>
                    <a:pt x="1988" y="1065"/>
                  </a:cubicBezTo>
                  <a:lnTo>
                    <a:pt x="1988" y="1065"/>
                  </a:lnTo>
                  <a:cubicBezTo>
                    <a:pt x="1985" y="1053"/>
                    <a:pt x="1976" y="1046"/>
                    <a:pt x="1970" y="1033"/>
                  </a:cubicBezTo>
                  <a:lnTo>
                    <a:pt x="1970" y="1033"/>
                  </a:lnTo>
                  <a:cubicBezTo>
                    <a:pt x="1966" y="1018"/>
                    <a:pt x="1966" y="989"/>
                    <a:pt x="1970" y="974"/>
                  </a:cubicBezTo>
                  <a:lnTo>
                    <a:pt x="1970" y="974"/>
                  </a:lnTo>
                  <a:cubicBezTo>
                    <a:pt x="1972" y="961"/>
                    <a:pt x="1980" y="954"/>
                    <a:pt x="1980" y="942"/>
                  </a:cubicBezTo>
                  <a:lnTo>
                    <a:pt x="1980" y="942"/>
                  </a:lnTo>
                  <a:cubicBezTo>
                    <a:pt x="1980" y="932"/>
                    <a:pt x="1976" y="924"/>
                    <a:pt x="1976" y="914"/>
                  </a:cubicBezTo>
                  <a:lnTo>
                    <a:pt x="1976" y="914"/>
                  </a:lnTo>
                  <a:cubicBezTo>
                    <a:pt x="1972" y="897"/>
                    <a:pt x="1980" y="882"/>
                    <a:pt x="1978" y="865"/>
                  </a:cubicBezTo>
                  <a:lnTo>
                    <a:pt x="1978" y="865"/>
                  </a:lnTo>
                  <a:cubicBezTo>
                    <a:pt x="1970" y="840"/>
                    <a:pt x="1956" y="820"/>
                    <a:pt x="1966" y="790"/>
                  </a:cubicBezTo>
                  <a:lnTo>
                    <a:pt x="1966" y="790"/>
                  </a:lnTo>
                  <a:cubicBezTo>
                    <a:pt x="1970" y="780"/>
                    <a:pt x="1972" y="768"/>
                    <a:pt x="1978" y="756"/>
                  </a:cubicBezTo>
                  <a:lnTo>
                    <a:pt x="1978" y="756"/>
                  </a:lnTo>
                  <a:cubicBezTo>
                    <a:pt x="1980" y="746"/>
                    <a:pt x="1988" y="736"/>
                    <a:pt x="1988" y="723"/>
                  </a:cubicBezTo>
                  <a:lnTo>
                    <a:pt x="1988" y="723"/>
                  </a:lnTo>
                  <a:cubicBezTo>
                    <a:pt x="1988" y="711"/>
                    <a:pt x="1982" y="699"/>
                    <a:pt x="1978" y="689"/>
                  </a:cubicBezTo>
                  <a:lnTo>
                    <a:pt x="1978" y="689"/>
                  </a:lnTo>
                  <a:cubicBezTo>
                    <a:pt x="1976" y="682"/>
                    <a:pt x="1972" y="679"/>
                    <a:pt x="1968" y="672"/>
                  </a:cubicBezTo>
                  <a:lnTo>
                    <a:pt x="1968" y="672"/>
                  </a:lnTo>
                  <a:cubicBezTo>
                    <a:pt x="1963" y="666"/>
                    <a:pt x="1963" y="662"/>
                    <a:pt x="1958" y="657"/>
                  </a:cubicBezTo>
                  <a:lnTo>
                    <a:pt x="1958" y="657"/>
                  </a:lnTo>
                  <a:cubicBezTo>
                    <a:pt x="1950" y="647"/>
                    <a:pt x="1941" y="639"/>
                    <a:pt x="1936" y="627"/>
                  </a:cubicBezTo>
                  <a:lnTo>
                    <a:pt x="1936" y="627"/>
                  </a:lnTo>
                  <a:cubicBezTo>
                    <a:pt x="1933" y="615"/>
                    <a:pt x="1938" y="602"/>
                    <a:pt x="1933" y="592"/>
                  </a:cubicBezTo>
                  <a:lnTo>
                    <a:pt x="1933" y="592"/>
                  </a:lnTo>
                  <a:cubicBezTo>
                    <a:pt x="1928" y="580"/>
                    <a:pt x="1913" y="570"/>
                    <a:pt x="1909" y="558"/>
                  </a:cubicBezTo>
                  <a:lnTo>
                    <a:pt x="1909" y="558"/>
                  </a:lnTo>
                  <a:cubicBezTo>
                    <a:pt x="1903" y="545"/>
                    <a:pt x="1906" y="533"/>
                    <a:pt x="1903" y="523"/>
                  </a:cubicBezTo>
                  <a:lnTo>
                    <a:pt x="1903" y="523"/>
                  </a:lnTo>
                  <a:cubicBezTo>
                    <a:pt x="1899" y="498"/>
                    <a:pt x="1899" y="469"/>
                    <a:pt x="1901" y="444"/>
                  </a:cubicBezTo>
                  <a:lnTo>
                    <a:pt x="1901" y="444"/>
                  </a:lnTo>
                  <a:cubicBezTo>
                    <a:pt x="1903" y="424"/>
                    <a:pt x="1906" y="397"/>
                    <a:pt x="1903" y="377"/>
                  </a:cubicBezTo>
                  <a:lnTo>
                    <a:pt x="1903" y="377"/>
                  </a:lnTo>
                  <a:cubicBezTo>
                    <a:pt x="1901" y="367"/>
                    <a:pt x="1899" y="360"/>
                    <a:pt x="1893" y="352"/>
                  </a:cubicBezTo>
                  <a:lnTo>
                    <a:pt x="1893" y="352"/>
                  </a:lnTo>
                  <a:cubicBezTo>
                    <a:pt x="1893" y="350"/>
                    <a:pt x="1891" y="350"/>
                    <a:pt x="1889" y="347"/>
                  </a:cubicBezTo>
                  <a:lnTo>
                    <a:pt x="1889" y="347"/>
                  </a:lnTo>
                  <a:cubicBezTo>
                    <a:pt x="1886" y="342"/>
                    <a:pt x="1883" y="338"/>
                    <a:pt x="1881" y="334"/>
                  </a:cubicBezTo>
                  <a:lnTo>
                    <a:pt x="1881" y="334"/>
                  </a:lnTo>
                  <a:cubicBezTo>
                    <a:pt x="1879" y="328"/>
                    <a:pt x="1874" y="295"/>
                    <a:pt x="1881" y="290"/>
                  </a:cubicBezTo>
                  <a:lnTo>
                    <a:pt x="1881" y="290"/>
                  </a:lnTo>
                  <a:cubicBezTo>
                    <a:pt x="1881" y="275"/>
                    <a:pt x="1883" y="263"/>
                    <a:pt x="1883" y="250"/>
                  </a:cubicBezTo>
                  <a:lnTo>
                    <a:pt x="1883" y="250"/>
                  </a:lnTo>
                  <a:cubicBezTo>
                    <a:pt x="1891" y="240"/>
                    <a:pt x="1891" y="220"/>
                    <a:pt x="1896" y="208"/>
                  </a:cubicBezTo>
                  <a:lnTo>
                    <a:pt x="1896" y="208"/>
                  </a:lnTo>
                  <a:cubicBezTo>
                    <a:pt x="1899" y="196"/>
                    <a:pt x="1899" y="186"/>
                    <a:pt x="1891" y="174"/>
                  </a:cubicBezTo>
                  <a:lnTo>
                    <a:pt x="1891" y="174"/>
                  </a:lnTo>
                  <a:cubicBezTo>
                    <a:pt x="1886" y="164"/>
                    <a:pt x="1883" y="151"/>
                    <a:pt x="1879" y="141"/>
                  </a:cubicBezTo>
                  <a:lnTo>
                    <a:pt x="1879" y="141"/>
                  </a:lnTo>
                  <a:cubicBezTo>
                    <a:pt x="1876" y="134"/>
                    <a:pt x="1871" y="127"/>
                    <a:pt x="1869" y="119"/>
                  </a:cubicBezTo>
                  <a:lnTo>
                    <a:pt x="1869" y="99"/>
                  </a:lnTo>
                  <a:lnTo>
                    <a:pt x="1869" y="99"/>
                  </a:lnTo>
                  <a:cubicBezTo>
                    <a:pt x="1869" y="86"/>
                    <a:pt x="1865" y="77"/>
                    <a:pt x="1860" y="64"/>
                  </a:cubicBezTo>
                  <a:lnTo>
                    <a:pt x="1860" y="64"/>
                  </a:lnTo>
                  <a:cubicBezTo>
                    <a:pt x="1241" y="64"/>
                    <a:pt x="646" y="40"/>
                    <a:pt x="84" y="0"/>
                  </a:cubicBezTo>
                  <a:lnTo>
                    <a:pt x="0" y="1196"/>
                  </a:lnTo>
                  <a:lnTo>
                    <a:pt x="0" y="1196"/>
                  </a:lnTo>
                  <a:cubicBezTo>
                    <a:pt x="269" y="1213"/>
                    <a:pt x="1556" y="1291"/>
                    <a:pt x="2038" y="1277"/>
                  </a:cubicBezTo>
                  <a:lnTo>
                    <a:pt x="2038" y="1277"/>
                  </a:lnTo>
                  <a:cubicBezTo>
                    <a:pt x="2043" y="1257"/>
                    <a:pt x="2044" y="1237"/>
                    <a:pt x="2032" y="1214"/>
                  </a:cubicBezTo>
                  <a:lnTo>
                    <a:pt x="2032" y="1214"/>
                  </a:lnTo>
                  <a:cubicBezTo>
                    <a:pt x="2022" y="1194"/>
                    <a:pt x="2012" y="1174"/>
                    <a:pt x="2002" y="1154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0" name="Freeform 61">
              <a:extLst>
                <a:ext uri="{FF2B5EF4-FFF2-40B4-BE49-F238E27FC236}">
                  <a16:creationId xmlns:a16="http://schemas.microsoft.com/office/drawing/2014/main" id="{2D78C5C1-1536-1C48-B413-4E8E3653D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5531" y="2937909"/>
              <a:ext cx="1336460" cy="970663"/>
            </a:xfrm>
            <a:custGeom>
              <a:avLst/>
              <a:gdLst>
                <a:gd name="T0" fmla="*/ 607 w 2046"/>
                <a:gd name="T1" fmla="*/ 51 h 1485"/>
                <a:gd name="T2" fmla="*/ 604 w 2046"/>
                <a:gd name="T3" fmla="*/ 77 h 1485"/>
                <a:gd name="T4" fmla="*/ 682 w 2046"/>
                <a:gd name="T5" fmla="*/ 127 h 1485"/>
                <a:gd name="T6" fmla="*/ 669 w 2046"/>
                <a:gd name="T7" fmla="*/ 151 h 1485"/>
                <a:gd name="T8" fmla="*/ 677 w 2046"/>
                <a:gd name="T9" fmla="*/ 199 h 1485"/>
                <a:gd name="T10" fmla="*/ 614 w 2046"/>
                <a:gd name="T11" fmla="*/ 187 h 1485"/>
                <a:gd name="T12" fmla="*/ 564 w 2046"/>
                <a:gd name="T13" fmla="*/ 281 h 1485"/>
                <a:gd name="T14" fmla="*/ 597 w 2046"/>
                <a:gd name="T15" fmla="*/ 257 h 1485"/>
                <a:gd name="T16" fmla="*/ 621 w 2046"/>
                <a:gd name="T17" fmla="*/ 248 h 1485"/>
                <a:gd name="T18" fmla="*/ 610 w 2046"/>
                <a:gd name="T19" fmla="*/ 274 h 1485"/>
                <a:gd name="T20" fmla="*/ 628 w 2046"/>
                <a:gd name="T21" fmla="*/ 324 h 1485"/>
                <a:gd name="T22" fmla="*/ 622 w 2046"/>
                <a:gd name="T23" fmla="*/ 360 h 1485"/>
                <a:gd name="T24" fmla="*/ 542 w 2046"/>
                <a:gd name="T25" fmla="*/ 299 h 1485"/>
                <a:gd name="T26" fmla="*/ 561 w 2046"/>
                <a:gd name="T27" fmla="*/ 324 h 1485"/>
                <a:gd name="T28" fmla="*/ 599 w 2046"/>
                <a:gd name="T29" fmla="*/ 415 h 1485"/>
                <a:gd name="T30" fmla="*/ 571 w 2046"/>
                <a:gd name="T31" fmla="*/ 392 h 1485"/>
                <a:gd name="T32" fmla="*/ 539 w 2046"/>
                <a:gd name="T33" fmla="*/ 353 h 1485"/>
                <a:gd name="T34" fmla="*/ 514 w 2046"/>
                <a:gd name="T35" fmla="*/ 335 h 1485"/>
                <a:gd name="T36" fmla="*/ 478 w 2046"/>
                <a:gd name="T37" fmla="*/ 364 h 1485"/>
                <a:gd name="T38" fmla="*/ 470 w 2046"/>
                <a:gd name="T39" fmla="*/ 337 h 1485"/>
                <a:gd name="T40" fmla="*/ 352 w 2046"/>
                <a:gd name="T41" fmla="*/ 296 h 1485"/>
                <a:gd name="T42" fmla="*/ 289 w 2046"/>
                <a:gd name="T43" fmla="*/ 275 h 1485"/>
                <a:gd name="T44" fmla="*/ 176 w 2046"/>
                <a:gd name="T45" fmla="*/ 184 h 1485"/>
                <a:gd name="T46" fmla="*/ 108 w 2046"/>
                <a:gd name="T47" fmla="*/ 110 h 1485"/>
                <a:gd name="T48" fmla="*/ 40 w 2046"/>
                <a:gd name="T49" fmla="*/ 171 h 1485"/>
                <a:gd name="T50" fmla="*/ 25 w 2046"/>
                <a:gd name="T51" fmla="*/ 221 h 1485"/>
                <a:gd name="T52" fmla="*/ 36 w 2046"/>
                <a:gd name="T53" fmla="*/ 370 h 1485"/>
                <a:gd name="T54" fmla="*/ 47 w 2046"/>
                <a:gd name="T55" fmla="*/ 513 h 1485"/>
                <a:gd name="T56" fmla="*/ 47 w 2046"/>
                <a:gd name="T57" fmla="*/ 714 h 1485"/>
                <a:gd name="T58" fmla="*/ 44 w 2046"/>
                <a:gd name="T59" fmla="*/ 774 h 1485"/>
                <a:gd name="T60" fmla="*/ 0 w 2046"/>
                <a:gd name="T61" fmla="*/ 854 h 1485"/>
                <a:gd name="T62" fmla="*/ 21 w 2046"/>
                <a:gd name="T63" fmla="*/ 912 h 1485"/>
                <a:gd name="T64" fmla="*/ 113 w 2046"/>
                <a:gd name="T65" fmla="*/ 967 h 1485"/>
                <a:gd name="T66" fmla="*/ 138 w 2046"/>
                <a:gd name="T67" fmla="*/ 986 h 1485"/>
                <a:gd name="T68" fmla="*/ 164 w 2046"/>
                <a:gd name="T69" fmla="*/ 996 h 1485"/>
                <a:gd name="T70" fmla="*/ 176 w 2046"/>
                <a:gd name="T71" fmla="*/ 1001 h 1485"/>
                <a:gd name="T72" fmla="*/ 206 w 2046"/>
                <a:gd name="T73" fmla="*/ 1021 h 1485"/>
                <a:gd name="T74" fmla="*/ 223 w 2046"/>
                <a:gd name="T75" fmla="*/ 1033 h 1485"/>
                <a:gd name="T76" fmla="*/ 287 w 2046"/>
                <a:gd name="T77" fmla="*/ 1025 h 1485"/>
                <a:gd name="T78" fmla="*/ 295 w 2046"/>
                <a:gd name="T79" fmla="*/ 1055 h 1485"/>
                <a:gd name="T80" fmla="*/ 302 w 2046"/>
                <a:gd name="T81" fmla="*/ 1110 h 1485"/>
                <a:gd name="T82" fmla="*/ 292 w 2046"/>
                <a:gd name="T83" fmla="*/ 1147 h 1485"/>
                <a:gd name="T84" fmla="*/ 302 w 2046"/>
                <a:gd name="T85" fmla="*/ 1219 h 1485"/>
                <a:gd name="T86" fmla="*/ 307 w 2046"/>
                <a:gd name="T87" fmla="*/ 1244 h 1485"/>
                <a:gd name="T88" fmla="*/ 317 w 2046"/>
                <a:gd name="T89" fmla="*/ 1276 h 1485"/>
                <a:gd name="T90" fmla="*/ 352 w 2046"/>
                <a:gd name="T91" fmla="*/ 1279 h 1485"/>
                <a:gd name="T92" fmla="*/ 448 w 2046"/>
                <a:gd name="T93" fmla="*/ 1306 h 1485"/>
                <a:gd name="T94" fmla="*/ 478 w 2046"/>
                <a:gd name="T95" fmla="*/ 1311 h 1485"/>
                <a:gd name="T96" fmla="*/ 592 w 2046"/>
                <a:gd name="T97" fmla="*/ 1323 h 1485"/>
                <a:gd name="T98" fmla="*/ 649 w 2046"/>
                <a:gd name="T99" fmla="*/ 1327 h 1485"/>
                <a:gd name="T100" fmla="*/ 746 w 2046"/>
                <a:gd name="T101" fmla="*/ 1367 h 1485"/>
                <a:gd name="T102" fmla="*/ 770 w 2046"/>
                <a:gd name="T103" fmla="*/ 1367 h 1485"/>
                <a:gd name="T104" fmla="*/ 892 w 2046"/>
                <a:gd name="T105" fmla="*/ 1382 h 1485"/>
                <a:gd name="T106" fmla="*/ 916 w 2046"/>
                <a:gd name="T107" fmla="*/ 1373 h 1485"/>
                <a:gd name="T108" fmla="*/ 963 w 2046"/>
                <a:gd name="T109" fmla="*/ 1370 h 1485"/>
                <a:gd name="T110" fmla="*/ 988 w 2046"/>
                <a:gd name="T111" fmla="*/ 1358 h 1485"/>
                <a:gd name="T112" fmla="*/ 1075 w 2046"/>
                <a:gd name="T113" fmla="*/ 1354 h 1485"/>
                <a:gd name="T114" fmla="*/ 1102 w 2046"/>
                <a:gd name="T115" fmla="*/ 1358 h 1485"/>
                <a:gd name="T116" fmla="*/ 1149 w 2046"/>
                <a:gd name="T117" fmla="*/ 1380 h 1485"/>
                <a:gd name="T118" fmla="*/ 1206 w 2046"/>
                <a:gd name="T119" fmla="*/ 1390 h 1485"/>
                <a:gd name="T120" fmla="*/ 1833 w 2046"/>
                <a:gd name="T121" fmla="*/ 1481 h 1485"/>
                <a:gd name="T122" fmla="*/ 599 w 2046"/>
                <a:gd name="T123" fmla="*/ 0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46" h="1485">
                  <a:moveTo>
                    <a:pt x="602" y="28"/>
                  </a:moveTo>
                  <a:lnTo>
                    <a:pt x="602" y="28"/>
                  </a:lnTo>
                  <a:cubicBezTo>
                    <a:pt x="609" y="37"/>
                    <a:pt x="614" y="41"/>
                    <a:pt x="607" y="51"/>
                  </a:cubicBezTo>
                  <a:lnTo>
                    <a:pt x="607" y="51"/>
                  </a:lnTo>
                  <a:cubicBezTo>
                    <a:pt x="599" y="60"/>
                    <a:pt x="595" y="67"/>
                    <a:pt x="604" y="77"/>
                  </a:cubicBezTo>
                  <a:lnTo>
                    <a:pt x="604" y="77"/>
                  </a:lnTo>
                  <a:cubicBezTo>
                    <a:pt x="619" y="96"/>
                    <a:pt x="647" y="102"/>
                    <a:pt x="668" y="108"/>
                  </a:cubicBezTo>
                  <a:lnTo>
                    <a:pt x="668" y="108"/>
                  </a:lnTo>
                  <a:cubicBezTo>
                    <a:pt x="671" y="114"/>
                    <a:pt x="681" y="122"/>
                    <a:pt x="682" y="127"/>
                  </a:cubicBezTo>
                  <a:lnTo>
                    <a:pt x="682" y="127"/>
                  </a:lnTo>
                  <a:cubicBezTo>
                    <a:pt x="682" y="135"/>
                    <a:pt x="670" y="144"/>
                    <a:pt x="669" y="151"/>
                  </a:cubicBezTo>
                  <a:lnTo>
                    <a:pt x="669" y="151"/>
                  </a:lnTo>
                  <a:cubicBezTo>
                    <a:pt x="667" y="161"/>
                    <a:pt x="674" y="161"/>
                    <a:pt x="679" y="170"/>
                  </a:cubicBezTo>
                  <a:lnTo>
                    <a:pt x="679" y="170"/>
                  </a:lnTo>
                  <a:cubicBezTo>
                    <a:pt x="682" y="178"/>
                    <a:pt x="677" y="190"/>
                    <a:pt x="677" y="199"/>
                  </a:cubicBezTo>
                  <a:lnTo>
                    <a:pt x="677" y="199"/>
                  </a:lnTo>
                  <a:cubicBezTo>
                    <a:pt x="655" y="197"/>
                    <a:pt x="638" y="183"/>
                    <a:pt x="614" y="187"/>
                  </a:cubicBezTo>
                  <a:lnTo>
                    <a:pt x="614" y="187"/>
                  </a:lnTo>
                  <a:cubicBezTo>
                    <a:pt x="593" y="191"/>
                    <a:pt x="569" y="204"/>
                    <a:pt x="559" y="223"/>
                  </a:cubicBezTo>
                  <a:lnTo>
                    <a:pt x="559" y="223"/>
                  </a:lnTo>
                  <a:cubicBezTo>
                    <a:pt x="552" y="237"/>
                    <a:pt x="549" y="269"/>
                    <a:pt x="564" y="281"/>
                  </a:cubicBezTo>
                  <a:lnTo>
                    <a:pt x="564" y="281"/>
                  </a:lnTo>
                  <a:cubicBezTo>
                    <a:pt x="583" y="295"/>
                    <a:pt x="593" y="271"/>
                    <a:pt x="597" y="257"/>
                  </a:cubicBezTo>
                  <a:lnTo>
                    <a:pt x="597" y="257"/>
                  </a:lnTo>
                  <a:cubicBezTo>
                    <a:pt x="599" y="251"/>
                    <a:pt x="602" y="236"/>
                    <a:pt x="611" y="235"/>
                  </a:cubicBezTo>
                  <a:lnTo>
                    <a:pt x="611" y="235"/>
                  </a:lnTo>
                  <a:cubicBezTo>
                    <a:pt x="619" y="233"/>
                    <a:pt x="621" y="241"/>
                    <a:pt x="621" y="248"/>
                  </a:cubicBezTo>
                  <a:lnTo>
                    <a:pt x="621" y="248"/>
                  </a:lnTo>
                  <a:cubicBezTo>
                    <a:pt x="620" y="258"/>
                    <a:pt x="616" y="267"/>
                    <a:pt x="610" y="274"/>
                  </a:cubicBezTo>
                  <a:lnTo>
                    <a:pt x="610" y="274"/>
                  </a:lnTo>
                  <a:cubicBezTo>
                    <a:pt x="605" y="279"/>
                    <a:pt x="593" y="288"/>
                    <a:pt x="591" y="295"/>
                  </a:cubicBezTo>
                  <a:lnTo>
                    <a:pt x="591" y="295"/>
                  </a:lnTo>
                  <a:cubicBezTo>
                    <a:pt x="588" y="309"/>
                    <a:pt x="620" y="313"/>
                    <a:pt x="628" y="324"/>
                  </a:cubicBezTo>
                  <a:lnTo>
                    <a:pt x="628" y="324"/>
                  </a:lnTo>
                  <a:cubicBezTo>
                    <a:pt x="638" y="335"/>
                    <a:pt x="644" y="362"/>
                    <a:pt x="622" y="360"/>
                  </a:cubicBezTo>
                  <a:lnTo>
                    <a:pt x="622" y="360"/>
                  </a:lnTo>
                  <a:cubicBezTo>
                    <a:pt x="606" y="359"/>
                    <a:pt x="597" y="339"/>
                    <a:pt x="587" y="328"/>
                  </a:cubicBezTo>
                  <a:lnTo>
                    <a:pt x="587" y="328"/>
                  </a:lnTo>
                  <a:cubicBezTo>
                    <a:pt x="574" y="315"/>
                    <a:pt x="562" y="299"/>
                    <a:pt x="542" y="299"/>
                  </a:cubicBezTo>
                  <a:lnTo>
                    <a:pt x="542" y="299"/>
                  </a:lnTo>
                  <a:cubicBezTo>
                    <a:pt x="543" y="305"/>
                    <a:pt x="556" y="317"/>
                    <a:pt x="561" y="324"/>
                  </a:cubicBezTo>
                  <a:lnTo>
                    <a:pt x="561" y="324"/>
                  </a:lnTo>
                  <a:cubicBezTo>
                    <a:pt x="567" y="333"/>
                    <a:pt x="575" y="341"/>
                    <a:pt x="582" y="350"/>
                  </a:cubicBezTo>
                  <a:lnTo>
                    <a:pt x="582" y="350"/>
                  </a:lnTo>
                  <a:cubicBezTo>
                    <a:pt x="597" y="370"/>
                    <a:pt x="607" y="389"/>
                    <a:pt x="599" y="415"/>
                  </a:cubicBezTo>
                  <a:lnTo>
                    <a:pt x="599" y="415"/>
                  </a:lnTo>
                  <a:cubicBezTo>
                    <a:pt x="591" y="415"/>
                    <a:pt x="576" y="399"/>
                    <a:pt x="571" y="392"/>
                  </a:cubicBezTo>
                  <a:lnTo>
                    <a:pt x="571" y="392"/>
                  </a:lnTo>
                  <a:cubicBezTo>
                    <a:pt x="562" y="379"/>
                    <a:pt x="562" y="363"/>
                    <a:pt x="555" y="349"/>
                  </a:cubicBezTo>
                  <a:lnTo>
                    <a:pt x="555" y="349"/>
                  </a:lnTo>
                  <a:cubicBezTo>
                    <a:pt x="549" y="360"/>
                    <a:pt x="549" y="365"/>
                    <a:pt x="539" y="353"/>
                  </a:cubicBezTo>
                  <a:lnTo>
                    <a:pt x="539" y="353"/>
                  </a:lnTo>
                  <a:cubicBezTo>
                    <a:pt x="533" y="344"/>
                    <a:pt x="527" y="334"/>
                    <a:pt x="514" y="335"/>
                  </a:cubicBezTo>
                  <a:lnTo>
                    <a:pt x="514" y="335"/>
                  </a:lnTo>
                  <a:cubicBezTo>
                    <a:pt x="486" y="339"/>
                    <a:pt x="508" y="384"/>
                    <a:pt x="487" y="387"/>
                  </a:cubicBezTo>
                  <a:lnTo>
                    <a:pt x="487" y="387"/>
                  </a:lnTo>
                  <a:cubicBezTo>
                    <a:pt x="477" y="387"/>
                    <a:pt x="477" y="370"/>
                    <a:pt x="478" y="364"/>
                  </a:cubicBezTo>
                  <a:lnTo>
                    <a:pt x="478" y="364"/>
                  </a:lnTo>
                  <a:cubicBezTo>
                    <a:pt x="478" y="353"/>
                    <a:pt x="479" y="345"/>
                    <a:pt x="470" y="337"/>
                  </a:cubicBezTo>
                  <a:lnTo>
                    <a:pt x="470" y="337"/>
                  </a:lnTo>
                  <a:cubicBezTo>
                    <a:pt x="453" y="320"/>
                    <a:pt x="431" y="320"/>
                    <a:pt x="408" y="317"/>
                  </a:cubicBezTo>
                  <a:lnTo>
                    <a:pt x="408" y="317"/>
                  </a:lnTo>
                  <a:cubicBezTo>
                    <a:pt x="388" y="315"/>
                    <a:pt x="370" y="305"/>
                    <a:pt x="352" y="296"/>
                  </a:cubicBezTo>
                  <a:lnTo>
                    <a:pt x="352" y="296"/>
                  </a:lnTo>
                  <a:cubicBezTo>
                    <a:pt x="330" y="286"/>
                    <a:pt x="310" y="281"/>
                    <a:pt x="289" y="275"/>
                  </a:cubicBezTo>
                  <a:lnTo>
                    <a:pt x="289" y="275"/>
                  </a:lnTo>
                  <a:cubicBezTo>
                    <a:pt x="266" y="268"/>
                    <a:pt x="250" y="249"/>
                    <a:pt x="232" y="234"/>
                  </a:cubicBezTo>
                  <a:lnTo>
                    <a:pt x="232" y="234"/>
                  </a:lnTo>
                  <a:cubicBezTo>
                    <a:pt x="213" y="218"/>
                    <a:pt x="194" y="201"/>
                    <a:pt x="176" y="184"/>
                  </a:cubicBezTo>
                  <a:lnTo>
                    <a:pt x="176" y="184"/>
                  </a:lnTo>
                  <a:cubicBezTo>
                    <a:pt x="150" y="163"/>
                    <a:pt x="134" y="132"/>
                    <a:pt x="108" y="110"/>
                  </a:cubicBezTo>
                  <a:lnTo>
                    <a:pt x="108" y="110"/>
                  </a:lnTo>
                  <a:cubicBezTo>
                    <a:pt x="92" y="96"/>
                    <a:pt x="54" y="86"/>
                    <a:pt x="46" y="115"/>
                  </a:cubicBezTo>
                  <a:lnTo>
                    <a:pt x="46" y="115"/>
                  </a:lnTo>
                  <a:cubicBezTo>
                    <a:pt x="41" y="133"/>
                    <a:pt x="47" y="152"/>
                    <a:pt x="40" y="171"/>
                  </a:cubicBezTo>
                  <a:lnTo>
                    <a:pt x="40" y="171"/>
                  </a:lnTo>
                  <a:cubicBezTo>
                    <a:pt x="34" y="188"/>
                    <a:pt x="29" y="203"/>
                    <a:pt x="25" y="221"/>
                  </a:cubicBezTo>
                  <a:lnTo>
                    <a:pt x="25" y="221"/>
                  </a:lnTo>
                  <a:cubicBezTo>
                    <a:pt x="20" y="247"/>
                    <a:pt x="14" y="273"/>
                    <a:pt x="17" y="299"/>
                  </a:cubicBezTo>
                  <a:lnTo>
                    <a:pt x="17" y="299"/>
                  </a:lnTo>
                  <a:cubicBezTo>
                    <a:pt x="19" y="324"/>
                    <a:pt x="30" y="347"/>
                    <a:pt x="36" y="370"/>
                  </a:cubicBezTo>
                  <a:lnTo>
                    <a:pt x="36" y="370"/>
                  </a:lnTo>
                  <a:cubicBezTo>
                    <a:pt x="47" y="414"/>
                    <a:pt x="41" y="469"/>
                    <a:pt x="47" y="513"/>
                  </a:cubicBezTo>
                  <a:lnTo>
                    <a:pt x="47" y="513"/>
                  </a:lnTo>
                  <a:cubicBezTo>
                    <a:pt x="52" y="553"/>
                    <a:pt x="54" y="593"/>
                    <a:pt x="51" y="634"/>
                  </a:cubicBezTo>
                  <a:lnTo>
                    <a:pt x="51" y="634"/>
                  </a:lnTo>
                  <a:cubicBezTo>
                    <a:pt x="50" y="660"/>
                    <a:pt x="49" y="688"/>
                    <a:pt x="47" y="714"/>
                  </a:cubicBezTo>
                  <a:lnTo>
                    <a:pt x="47" y="714"/>
                  </a:lnTo>
                  <a:cubicBezTo>
                    <a:pt x="47" y="732"/>
                    <a:pt x="51" y="757"/>
                    <a:pt x="44" y="774"/>
                  </a:cubicBezTo>
                  <a:lnTo>
                    <a:pt x="44" y="774"/>
                  </a:lnTo>
                  <a:cubicBezTo>
                    <a:pt x="38" y="788"/>
                    <a:pt x="25" y="798"/>
                    <a:pt x="19" y="812"/>
                  </a:cubicBezTo>
                  <a:lnTo>
                    <a:pt x="19" y="812"/>
                  </a:lnTo>
                  <a:cubicBezTo>
                    <a:pt x="13" y="826"/>
                    <a:pt x="10" y="844"/>
                    <a:pt x="0" y="854"/>
                  </a:cubicBezTo>
                  <a:lnTo>
                    <a:pt x="0" y="854"/>
                  </a:lnTo>
                  <a:cubicBezTo>
                    <a:pt x="6" y="879"/>
                    <a:pt x="4" y="893"/>
                    <a:pt x="21" y="912"/>
                  </a:cubicBezTo>
                  <a:lnTo>
                    <a:pt x="21" y="912"/>
                  </a:lnTo>
                  <a:cubicBezTo>
                    <a:pt x="39" y="931"/>
                    <a:pt x="48" y="927"/>
                    <a:pt x="71" y="932"/>
                  </a:cubicBezTo>
                  <a:lnTo>
                    <a:pt x="71" y="932"/>
                  </a:lnTo>
                  <a:cubicBezTo>
                    <a:pt x="95" y="937"/>
                    <a:pt x="98" y="950"/>
                    <a:pt x="113" y="967"/>
                  </a:cubicBezTo>
                  <a:lnTo>
                    <a:pt x="113" y="967"/>
                  </a:lnTo>
                  <a:cubicBezTo>
                    <a:pt x="119" y="975"/>
                    <a:pt x="128" y="980"/>
                    <a:pt x="138" y="986"/>
                  </a:cubicBezTo>
                  <a:lnTo>
                    <a:pt x="138" y="986"/>
                  </a:lnTo>
                  <a:lnTo>
                    <a:pt x="138" y="986"/>
                  </a:lnTo>
                  <a:lnTo>
                    <a:pt x="138" y="986"/>
                  </a:lnTo>
                  <a:cubicBezTo>
                    <a:pt x="148" y="987"/>
                    <a:pt x="155" y="991"/>
                    <a:pt x="164" y="996"/>
                  </a:cubicBezTo>
                  <a:lnTo>
                    <a:pt x="164" y="996"/>
                  </a:lnTo>
                  <a:cubicBezTo>
                    <a:pt x="171" y="998"/>
                    <a:pt x="171" y="998"/>
                    <a:pt x="176" y="1001"/>
                  </a:cubicBezTo>
                  <a:lnTo>
                    <a:pt x="176" y="1001"/>
                  </a:lnTo>
                  <a:cubicBezTo>
                    <a:pt x="181" y="1006"/>
                    <a:pt x="184" y="1011"/>
                    <a:pt x="191" y="1013"/>
                  </a:cubicBezTo>
                  <a:lnTo>
                    <a:pt x="191" y="1013"/>
                  </a:lnTo>
                  <a:cubicBezTo>
                    <a:pt x="196" y="1016"/>
                    <a:pt x="201" y="1018"/>
                    <a:pt x="206" y="1021"/>
                  </a:cubicBezTo>
                  <a:lnTo>
                    <a:pt x="206" y="1021"/>
                  </a:lnTo>
                  <a:cubicBezTo>
                    <a:pt x="211" y="1023"/>
                    <a:pt x="218" y="1033"/>
                    <a:pt x="223" y="1033"/>
                  </a:cubicBezTo>
                  <a:lnTo>
                    <a:pt x="223" y="1033"/>
                  </a:lnTo>
                  <a:cubicBezTo>
                    <a:pt x="237" y="1038"/>
                    <a:pt x="241" y="1011"/>
                    <a:pt x="251" y="1004"/>
                  </a:cubicBezTo>
                  <a:lnTo>
                    <a:pt x="251" y="1004"/>
                  </a:lnTo>
                  <a:cubicBezTo>
                    <a:pt x="265" y="994"/>
                    <a:pt x="280" y="1013"/>
                    <a:pt x="287" y="1025"/>
                  </a:cubicBezTo>
                  <a:lnTo>
                    <a:pt x="287" y="1025"/>
                  </a:lnTo>
                  <a:cubicBezTo>
                    <a:pt x="295" y="1033"/>
                    <a:pt x="297" y="1045"/>
                    <a:pt x="295" y="1055"/>
                  </a:cubicBezTo>
                  <a:lnTo>
                    <a:pt x="295" y="1055"/>
                  </a:lnTo>
                  <a:cubicBezTo>
                    <a:pt x="292" y="1065"/>
                    <a:pt x="285" y="1070"/>
                    <a:pt x="285" y="1080"/>
                  </a:cubicBezTo>
                  <a:lnTo>
                    <a:pt x="285" y="1080"/>
                  </a:lnTo>
                  <a:cubicBezTo>
                    <a:pt x="285" y="1092"/>
                    <a:pt x="297" y="1098"/>
                    <a:pt x="302" y="1110"/>
                  </a:cubicBezTo>
                  <a:lnTo>
                    <a:pt x="302" y="1110"/>
                  </a:lnTo>
                  <a:cubicBezTo>
                    <a:pt x="310" y="1130"/>
                    <a:pt x="305" y="1132"/>
                    <a:pt x="292" y="1147"/>
                  </a:cubicBezTo>
                  <a:lnTo>
                    <a:pt x="292" y="1147"/>
                  </a:lnTo>
                  <a:cubicBezTo>
                    <a:pt x="282" y="1157"/>
                    <a:pt x="280" y="1169"/>
                    <a:pt x="282" y="1182"/>
                  </a:cubicBezTo>
                  <a:lnTo>
                    <a:pt x="282" y="1182"/>
                  </a:lnTo>
                  <a:cubicBezTo>
                    <a:pt x="285" y="1196"/>
                    <a:pt x="297" y="1204"/>
                    <a:pt x="302" y="1219"/>
                  </a:cubicBezTo>
                  <a:lnTo>
                    <a:pt x="302" y="1219"/>
                  </a:lnTo>
                  <a:cubicBezTo>
                    <a:pt x="305" y="1226"/>
                    <a:pt x="307" y="1234"/>
                    <a:pt x="307" y="1244"/>
                  </a:cubicBezTo>
                  <a:lnTo>
                    <a:pt x="307" y="1244"/>
                  </a:lnTo>
                  <a:cubicBezTo>
                    <a:pt x="307" y="1249"/>
                    <a:pt x="305" y="1254"/>
                    <a:pt x="305" y="1261"/>
                  </a:cubicBezTo>
                  <a:lnTo>
                    <a:pt x="305" y="1261"/>
                  </a:lnTo>
                  <a:cubicBezTo>
                    <a:pt x="305" y="1271"/>
                    <a:pt x="307" y="1271"/>
                    <a:pt x="317" y="1276"/>
                  </a:cubicBezTo>
                  <a:lnTo>
                    <a:pt x="317" y="1276"/>
                  </a:lnTo>
                  <a:cubicBezTo>
                    <a:pt x="330" y="1279"/>
                    <a:pt x="339" y="1279"/>
                    <a:pt x="352" y="1279"/>
                  </a:cubicBezTo>
                  <a:lnTo>
                    <a:pt x="352" y="1279"/>
                  </a:lnTo>
                  <a:cubicBezTo>
                    <a:pt x="369" y="1279"/>
                    <a:pt x="374" y="1286"/>
                    <a:pt x="386" y="1298"/>
                  </a:cubicBezTo>
                  <a:lnTo>
                    <a:pt x="386" y="1298"/>
                  </a:lnTo>
                  <a:cubicBezTo>
                    <a:pt x="407" y="1319"/>
                    <a:pt x="426" y="1306"/>
                    <a:pt x="448" y="1306"/>
                  </a:cubicBezTo>
                  <a:lnTo>
                    <a:pt x="448" y="1306"/>
                  </a:lnTo>
                  <a:cubicBezTo>
                    <a:pt x="460" y="1305"/>
                    <a:pt x="468" y="1310"/>
                    <a:pt x="478" y="1311"/>
                  </a:cubicBezTo>
                  <a:lnTo>
                    <a:pt x="478" y="1311"/>
                  </a:lnTo>
                  <a:cubicBezTo>
                    <a:pt x="496" y="1312"/>
                    <a:pt x="516" y="1304"/>
                    <a:pt x="535" y="1309"/>
                  </a:cubicBezTo>
                  <a:lnTo>
                    <a:pt x="535" y="1309"/>
                  </a:lnTo>
                  <a:cubicBezTo>
                    <a:pt x="556" y="1313"/>
                    <a:pt x="569" y="1323"/>
                    <a:pt x="592" y="1323"/>
                  </a:cubicBezTo>
                  <a:lnTo>
                    <a:pt x="592" y="1323"/>
                  </a:lnTo>
                  <a:cubicBezTo>
                    <a:pt x="613" y="1323"/>
                    <a:pt x="630" y="1317"/>
                    <a:pt x="649" y="1327"/>
                  </a:cubicBezTo>
                  <a:lnTo>
                    <a:pt x="649" y="1327"/>
                  </a:lnTo>
                  <a:cubicBezTo>
                    <a:pt x="670" y="1340"/>
                    <a:pt x="672" y="1349"/>
                    <a:pt x="699" y="1352"/>
                  </a:cubicBezTo>
                  <a:lnTo>
                    <a:pt x="699" y="1352"/>
                  </a:lnTo>
                  <a:cubicBezTo>
                    <a:pt x="716" y="1355"/>
                    <a:pt x="727" y="1363"/>
                    <a:pt x="746" y="1367"/>
                  </a:cubicBezTo>
                  <a:lnTo>
                    <a:pt x="746" y="1367"/>
                  </a:lnTo>
                  <a:cubicBezTo>
                    <a:pt x="754" y="1370"/>
                    <a:pt x="764" y="1370"/>
                    <a:pt x="770" y="1367"/>
                  </a:cubicBezTo>
                  <a:lnTo>
                    <a:pt x="770" y="1367"/>
                  </a:lnTo>
                  <a:cubicBezTo>
                    <a:pt x="790" y="1367"/>
                    <a:pt x="811" y="1364"/>
                    <a:pt x="833" y="1367"/>
                  </a:cubicBezTo>
                  <a:lnTo>
                    <a:pt x="833" y="1367"/>
                  </a:lnTo>
                  <a:cubicBezTo>
                    <a:pt x="853" y="1371"/>
                    <a:pt x="870" y="1386"/>
                    <a:pt x="892" y="1382"/>
                  </a:cubicBezTo>
                  <a:lnTo>
                    <a:pt x="892" y="1382"/>
                  </a:lnTo>
                  <a:cubicBezTo>
                    <a:pt x="901" y="1381"/>
                    <a:pt x="906" y="1373"/>
                    <a:pt x="916" y="1373"/>
                  </a:cubicBezTo>
                  <a:lnTo>
                    <a:pt x="916" y="1373"/>
                  </a:lnTo>
                  <a:cubicBezTo>
                    <a:pt x="922" y="1373"/>
                    <a:pt x="928" y="1383"/>
                    <a:pt x="939" y="1382"/>
                  </a:cubicBezTo>
                  <a:lnTo>
                    <a:pt x="939" y="1382"/>
                  </a:lnTo>
                  <a:cubicBezTo>
                    <a:pt x="950" y="1382"/>
                    <a:pt x="954" y="1375"/>
                    <a:pt x="963" y="1370"/>
                  </a:cubicBezTo>
                  <a:lnTo>
                    <a:pt x="963" y="1370"/>
                  </a:lnTo>
                  <a:cubicBezTo>
                    <a:pt x="976" y="1362"/>
                    <a:pt x="972" y="1361"/>
                    <a:pt x="988" y="1358"/>
                  </a:cubicBezTo>
                  <a:lnTo>
                    <a:pt x="988" y="1358"/>
                  </a:lnTo>
                  <a:cubicBezTo>
                    <a:pt x="1004" y="1354"/>
                    <a:pt x="1032" y="1341"/>
                    <a:pt x="1046" y="1341"/>
                  </a:cubicBezTo>
                  <a:lnTo>
                    <a:pt x="1046" y="1341"/>
                  </a:lnTo>
                  <a:cubicBezTo>
                    <a:pt x="1060" y="1340"/>
                    <a:pt x="1063" y="1350"/>
                    <a:pt x="1075" y="1354"/>
                  </a:cubicBezTo>
                  <a:lnTo>
                    <a:pt x="1075" y="1354"/>
                  </a:lnTo>
                  <a:cubicBezTo>
                    <a:pt x="1084" y="1358"/>
                    <a:pt x="1094" y="1355"/>
                    <a:pt x="1102" y="1358"/>
                  </a:cubicBezTo>
                  <a:lnTo>
                    <a:pt x="1102" y="1358"/>
                  </a:lnTo>
                  <a:cubicBezTo>
                    <a:pt x="1108" y="1361"/>
                    <a:pt x="1112" y="1371"/>
                    <a:pt x="1117" y="1374"/>
                  </a:cubicBezTo>
                  <a:lnTo>
                    <a:pt x="1117" y="1374"/>
                  </a:lnTo>
                  <a:cubicBezTo>
                    <a:pt x="1125" y="1378"/>
                    <a:pt x="1141" y="1379"/>
                    <a:pt x="1149" y="1380"/>
                  </a:cubicBezTo>
                  <a:lnTo>
                    <a:pt x="1149" y="1380"/>
                  </a:lnTo>
                  <a:cubicBezTo>
                    <a:pt x="1167" y="1384"/>
                    <a:pt x="1188" y="1391"/>
                    <a:pt x="1206" y="1390"/>
                  </a:cubicBezTo>
                  <a:lnTo>
                    <a:pt x="1206" y="1390"/>
                  </a:lnTo>
                  <a:cubicBezTo>
                    <a:pt x="1231" y="1387"/>
                    <a:pt x="1284" y="1353"/>
                    <a:pt x="1305" y="1377"/>
                  </a:cubicBezTo>
                  <a:lnTo>
                    <a:pt x="1833" y="1484"/>
                  </a:lnTo>
                  <a:lnTo>
                    <a:pt x="1833" y="1481"/>
                  </a:lnTo>
                  <a:lnTo>
                    <a:pt x="2045" y="347"/>
                  </a:lnTo>
                  <a:lnTo>
                    <a:pt x="2045" y="347"/>
                  </a:lnTo>
                  <a:cubicBezTo>
                    <a:pt x="1135" y="163"/>
                    <a:pt x="599" y="0"/>
                    <a:pt x="599" y="0"/>
                  </a:cubicBezTo>
                  <a:lnTo>
                    <a:pt x="599" y="0"/>
                  </a:lnTo>
                  <a:cubicBezTo>
                    <a:pt x="588" y="11"/>
                    <a:pt x="593" y="17"/>
                    <a:pt x="602" y="28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1" name="Freeform 62">
              <a:extLst>
                <a:ext uri="{FF2B5EF4-FFF2-40B4-BE49-F238E27FC236}">
                  <a16:creationId xmlns:a16="http://schemas.microsoft.com/office/drawing/2014/main" id="{92E6A352-1E2E-AE48-A37C-09F211A42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1131" y="5414969"/>
              <a:ext cx="1454554" cy="1152121"/>
            </a:xfrm>
            <a:custGeom>
              <a:avLst/>
              <a:gdLst>
                <a:gd name="T0" fmla="*/ 1655 w 2227"/>
                <a:gd name="T1" fmla="*/ 159 h 1764"/>
                <a:gd name="T2" fmla="*/ 1655 w 2227"/>
                <a:gd name="T3" fmla="*/ 159 h 1764"/>
                <a:gd name="T4" fmla="*/ 199 w 2227"/>
                <a:gd name="T5" fmla="*/ 0 h 1764"/>
                <a:gd name="T6" fmla="*/ 0 w 2227"/>
                <a:gd name="T7" fmla="*/ 1584 h 1764"/>
                <a:gd name="T8" fmla="*/ 0 w 2227"/>
                <a:gd name="T9" fmla="*/ 1584 h 1764"/>
                <a:gd name="T10" fmla="*/ 1853 w 2227"/>
                <a:gd name="T11" fmla="*/ 1746 h 1764"/>
                <a:gd name="T12" fmla="*/ 1853 w 2227"/>
                <a:gd name="T13" fmla="*/ 1746 h 1764"/>
                <a:gd name="T14" fmla="*/ 2151 w 2227"/>
                <a:gd name="T15" fmla="*/ 1763 h 1764"/>
                <a:gd name="T16" fmla="*/ 2207 w 2227"/>
                <a:gd name="T17" fmla="*/ 584 h 1764"/>
                <a:gd name="T18" fmla="*/ 2226 w 2227"/>
                <a:gd name="T19" fmla="*/ 170 h 1764"/>
                <a:gd name="T20" fmla="*/ 2226 w 2227"/>
                <a:gd name="T21" fmla="*/ 170 h 1764"/>
                <a:gd name="T22" fmla="*/ 1655 w 2227"/>
                <a:gd name="T23" fmla="*/ 159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27" h="1764">
                  <a:moveTo>
                    <a:pt x="1655" y="159"/>
                  </a:moveTo>
                  <a:lnTo>
                    <a:pt x="1655" y="159"/>
                  </a:lnTo>
                  <a:cubicBezTo>
                    <a:pt x="1193" y="127"/>
                    <a:pt x="620" y="57"/>
                    <a:pt x="199" y="0"/>
                  </a:cubicBezTo>
                  <a:lnTo>
                    <a:pt x="0" y="1584"/>
                  </a:lnTo>
                  <a:lnTo>
                    <a:pt x="0" y="1584"/>
                  </a:lnTo>
                  <a:cubicBezTo>
                    <a:pt x="635" y="1660"/>
                    <a:pt x="1270" y="1712"/>
                    <a:pt x="1853" y="1746"/>
                  </a:cubicBezTo>
                  <a:lnTo>
                    <a:pt x="1853" y="1746"/>
                  </a:lnTo>
                  <a:cubicBezTo>
                    <a:pt x="1954" y="1752"/>
                    <a:pt x="2053" y="1758"/>
                    <a:pt x="2151" y="1763"/>
                  </a:cubicBezTo>
                  <a:lnTo>
                    <a:pt x="2207" y="584"/>
                  </a:lnTo>
                  <a:lnTo>
                    <a:pt x="2226" y="170"/>
                  </a:lnTo>
                  <a:lnTo>
                    <a:pt x="2226" y="170"/>
                  </a:lnTo>
                  <a:cubicBezTo>
                    <a:pt x="2084" y="180"/>
                    <a:pt x="1884" y="174"/>
                    <a:pt x="1655" y="159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F3063162-BBEB-CD4E-BF33-00CFEAD5E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85201" y="7050981"/>
              <a:ext cx="664149" cy="1275322"/>
            </a:xfrm>
            <a:custGeom>
              <a:avLst/>
              <a:gdLst>
                <a:gd name="connsiteX0" fmla="*/ 656660 w 664149"/>
                <a:gd name="connsiteY0" fmla="*/ 0 h 1275322"/>
                <a:gd name="connsiteX1" fmla="*/ 656660 w 664149"/>
                <a:gd name="connsiteY1" fmla="*/ 1306 h 1275322"/>
                <a:gd name="connsiteX2" fmla="*/ 654703 w 664149"/>
                <a:gd name="connsiteY2" fmla="*/ 30707 h 1275322"/>
                <a:gd name="connsiteX3" fmla="*/ 654703 w 664149"/>
                <a:gd name="connsiteY3" fmla="*/ 69254 h 1275322"/>
                <a:gd name="connsiteX4" fmla="*/ 649486 w 664149"/>
                <a:gd name="connsiteY4" fmla="*/ 103228 h 1275322"/>
                <a:gd name="connsiteX5" fmla="*/ 654703 w 664149"/>
                <a:gd name="connsiteY5" fmla="*/ 236509 h 1275322"/>
                <a:gd name="connsiteX6" fmla="*/ 654703 w 664149"/>
                <a:gd name="connsiteY6" fmla="*/ 307070 h 1275322"/>
                <a:gd name="connsiteX7" fmla="*/ 649486 w 664149"/>
                <a:gd name="connsiteY7" fmla="*/ 367831 h 1275322"/>
                <a:gd name="connsiteX8" fmla="*/ 652094 w 664149"/>
                <a:gd name="connsiteY8" fmla="*/ 503726 h 1275322"/>
                <a:gd name="connsiteX9" fmla="*/ 652094 w 664149"/>
                <a:gd name="connsiteY9" fmla="*/ 581473 h 1275322"/>
                <a:gd name="connsiteX10" fmla="*/ 654703 w 664149"/>
                <a:gd name="connsiteY10" fmla="*/ 663794 h 1275322"/>
                <a:gd name="connsiteX11" fmla="*/ 659269 w 664149"/>
                <a:gd name="connsiteY11" fmla="*/ 814063 h 1275322"/>
                <a:gd name="connsiteX12" fmla="*/ 663834 w 664149"/>
                <a:gd name="connsiteY12" fmla="*/ 887237 h 1275322"/>
                <a:gd name="connsiteX13" fmla="*/ 663834 w 664149"/>
                <a:gd name="connsiteY13" fmla="*/ 959758 h 1275322"/>
                <a:gd name="connsiteX14" fmla="*/ 656660 w 664149"/>
                <a:gd name="connsiteY14" fmla="*/ 998958 h 1275322"/>
                <a:gd name="connsiteX15" fmla="*/ 649486 w 664149"/>
                <a:gd name="connsiteY15" fmla="*/ 1025092 h 1275322"/>
                <a:gd name="connsiteX16" fmla="*/ 652094 w 664149"/>
                <a:gd name="connsiteY16" fmla="*/ 1044692 h 1275322"/>
                <a:gd name="connsiteX17" fmla="*/ 649486 w 664149"/>
                <a:gd name="connsiteY17" fmla="*/ 1076706 h 1275322"/>
                <a:gd name="connsiteX18" fmla="*/ 644268 w 664149"/>
                <a:gd name="connsiteY18" fmla="*/ 1085853 h 1275322"/>
                <a:gd name="connsiteX19" fmla="*/ 647529 w 664149"/>
                <a:gd name="connsiteY19" fmla="*/ 1122440 h 1275322"/>
                <a:gd name="connsiteX20" fmla="*/ 645573 w 664149"/>
                <a:gd name="connsiteY20" fmla="*/ 1161640 h 1275322"/>
                <a:gd name="connsiteX21" fmla="*/ 644268 w 664149"/>
                <a:gd name="connsiteY21" fmla="*/ 1173400 h 1275322"/>
                <a:gd name="connsiteX22" fmla="*/ 622746 w 664149"/>
                <a:gd name="connsiteY22" fmla="*/ 1200188 h 1275322"/>
                <a:gd name="connsiteX23" fmla="*/ 601223 w 664149"/>
                <a:gd name="connsiteY23" fmla="*/ 1183201 h 1275322"/>
                <a:gd name="connsiteX24" fmla="*/ 601223 w 664149"/>
                <a:gd name="connsiteY24" fmla="*/ 1180587 h 1275322"/>
                <a:gd name="connsiteX25" fmla="*/ 598614 w 664149"/>
                <a:gd name="connsiteY25" fmla="*/ 1180587 h 1275322"/>
                <a:gd name="connsiteX26" fmla="*/ 598614 w 664149"/>
                <a:gd name="connsiteY26" fmla="*/ 1182547 h 1275322"/>
                <a:gd name="connsiteX27" fmla="*/ 588831 w 664149"/>
                <a:gd name="connsiteY27" fmla="*/ 1189081 h 1275322"/>
                <a:gd name="connsiteX28" fmla="*/ 530134 w 664149"/>
                <a:gd name="connsiteY28" fmla="*/ 1202801 h 1275322"/>
                <a:gd name="connsiteX29" fmla="*/ 479262 w 664149"/>
                <a:gd name="connsiteY29" fmla="*/ 1236775 h 1275322"/>
                <a:gd name="connsiteX30" fmla="*/ 492306 w 664149"/>
                <a:gd name="connsiteY30" fmla="*/ 1268135 h 1275322"/>
                <a:gd name="connsiteX31" fmla="*/ 491654 w 664149"/>
                <a:gd name="connsiteY31" fmla="*/ 1275322 h 1275322"/>
                <a:gd name="connsiteX32" fmla="*/ 464914 w 664149"/>
                <a:gd name="connsiteY32" fmla="*/ 1255068 h 1275322"/>
                <a:gd name="connsiteX33" fmla="*/ 446652 w 664149"/>
                <a:gd name="connsiteY33" fmla="*/ 1247882 h 1275322"/>
                <a:gd name="connsiteX34" fmla="*/ 446000 w 664149"/>
                <a:gd name="connsiteY34" fmla="*/ 1228935 h 1275322"/>
                <a:gd name="connsiteX35" fmla="*/ 427739 w 664149"/>
                <a:gd name="connsiteY35" fmla="*/ 1194308 h 1275322"/>
                <a:gd name="connsiteX36" fmla="*/ 402955 w 664149"/>
                <a:gd name="connsiteY36" fmla="*/ 1176667 h 1275322"/>
                <a:gd name="connsiteX37" fmla="*/ 389259 w 664149"/>
                <a:gd name="connsiteY37" fmla="*/ 1155107 h 1275322"/>
                <a:gd name="connsiteX38" fmla="*/ 374911 w 664149"/>
                <a:gd name="connsiteY38" fmla="*/ 1132240 h 1275322"/>
                <a:gd name="connsiteX39" fmla="*/ 380780 w 664149"/>
                <a:gd name="connsiteY39" fmla="*/ 1097613 h 1275322"/>
                <a:gd name="connsiteX40" fmla="*/ 382737 w 664149"/>
                <a:gd name="connsiteY40" fmla="*/ 1045999 h 1275322"/>
                <a:gd name="connsiteX41" fmla="*/ 303821 w 664149"/>
                <a:gd name="connsiteY41" fmla="*/ 1050572 h 1275322"/>
                <a:gd name="connsiteX42" fmla="*/ 192948 w 664149"/>
                <a:gd name="connsiteY42" fmla="*/ 1057759 h 1275322"/>
                <a:gd name="connsiteX43" fmla="*/ 50116 w 664149"/>
                <a:gd name="connsiteY43" fmla="*/ 1067559 h 1275322"/>
                <a:gd name="connsiteX44" fmla="*/ 8376 w 664149"/>
                <a:gd name="connsiteY44" fmla="*/ 1070826 h 1275322"/>
                <a:gd name="connsiteX45" fmla="*/ 1854 w 664149"/>
                <a:gd name="connsiteY45" fmla="*/ 1018558 h 1275322"/>
                <a:gd name="connsiteX46" fmla="*/ 21420 w 664149"/>
                <a:gd name="connsiteY46" fmla="*/ 979358 h 1275322"/>
                <a:gd name="connsiteX47" fmla="*/ 18159 w 664149"/>
                <a:gd name="connsiteY47" fmla="*/ 955184 h 1275322"/>
                <a:gd name="connsiteX48" fmla="*/ 33159 w 664149"/>
                <a:gd name="connsiteY48" fmla="*/ 929051 h 1275322"/>
                <a:gd name="connsiteX49" fmla="*/ 24681 w 664149"/>
                <a:gd name="connsiteY49" fmla="*/ 908797 h 1275322"/>
                <a:gd name="connsiteX50" fmla="*/ 48812 w 664149"/>
                <a:gd name="connsiteY50" fmla="*/ 883317 h 1275322"/>
                <a:gd name="connsiteX51" fmla="*/ 42290 w 664149"/>
                <a:gd name="connsiteY51" fmla="*/ 870250 h 1275322"/>
                <a:gd name="connsiteX52" fmla="*/ 42290 w 664149"/>
                <a:gd name="connsiteY52" fmla="*/ 857183 h 1275322"/>
                <a:gd name="connsiteX53" fmla="*/ 66421 w 664149"/>
                <a:gd name="connsiteY53" fmla="*/ 838890 h 1275322"/>
                <a:gd name="connsiteX54" fmla="*/ 82726 w 664149"/>
                <a:gd name="connsiteY54" fmla="*/ 808836 h 1275322"/>
                <a:gd name="connsiteX55" fmla="*/ 101640 w 664149"/>
                <a:gd name="connsiteY55" fmla="*/ 787276 h 1275322"/>
                <a:gd name="connsiteX56" fmla="*/ 101640 w 664149"/>
                <a:gd name="connsiteY56" fmla="*/ 767675 h 1275322"/>
                <a:gd name="connsiteX57" fmla="*/ 114684 w 664149"/>
                <a:gd name="connsiteY57" fmla="*/ 754609 h 1275322"/>
                <a:gd name="connsiteX58" fmla="*/ 122510 w 664149"/>
                <a:gd name="connsiteY58" fmla="*/ 723248 h 1275322"/>
                <a:gd name="connsiteX59" fmla="*/ 113380 w 664149"/>
                <a:gd name="connsiteY59" fmla="*/ 708221 h 1275322"/>
                <a:gd name="connsiteX60" fmla="*/ 117945 w 664149"/>
                <a:gd name="connsiteY60" fmla="*/ 688621 h 1275322"/>
                <a:gd name="connsiteX61" fmla="*/ 127076 w 664149"/>
                <a:gd name="connsiteY61" fmla="*/ 651381 h 1275322"/>
                <a:gd name="connsiteX62" fmla="*/ 89248 w 664149"/>
                <a:gd name="connsiteY62" fmla="*/ 648114 h 1275322"/>
                <a:gd name="connsiteX63" fmla="*/ 85987 w 664149"/>
                <a:gd name="connsiteY63" fmla="*/ 596500 h 1275322"/>
                <a:gd name="connsiteX64" fmla="*/ 103597 w 664149"/>
                <a:gd name="connsiteY64" fmla="*/ 572327 h 1275322"/>
                <a:gd name="connsiteX65" fmla="*/ 82726 w 664149"/>
                <a:gd name="connsiteY65" fmla="*/ 566446 h 1275322"/>
                <a:gd name="connsiteX66" fmla="*/ 76204 w 664149"/>
                <a:gd name="connsiteY66" fmla="*/ 549460 h 1275322"/>
                <a:gd name="connsiteX67" fmla="*/ 74248 w 664149"/>
                <a:gd name="connsiteY67" fmla="*/ 541619 h 1275322"/>
                <a:gd name="connsiteX68" fmla="*/ 81422 w 664149"/>
                <a:gd name="connsiteY68" fmla="*/ 512872 h 1275322"/>
                <a:gd name="connsiteX69" fmla="*/ 58595 w 664149"/>
                <a:gd name="connsiteY69" fmla="*/ 479552 h 1275322"/>
                <a:gd name="connsiteX70" fmla="*/ 81422 w 664149"/>
                <a:gd name="connsiteY70" fmla="*/ 423365 h 1275322"/>
                <a:gd name="connsiteX71" fmla="*/ 44247 w 664149"/>
                <a:gd name="connsiteY71" fmla="*/ 446232 h 1275322"/>
                <a:gd name="connsiteX72" fmla="*/ 53377 w 664149"/>
                <a:gd name="connsiteY72" fmla="*/ 384818 h 1275322"/>
                <a:gd name="connsiteX73" fmla="*/ 70334 w 664149"/>
                <a:gd name="connsiteY73" fmla="*/ 358684 h 1275322"/>
                <a:gd name="connsiteX74" fmla="*/ 82726 w 664149"/>
                <a:gd name="connsiteY74" fmla="*/ 327977 h 1275322"/>
                <a:gd name="connsiteX75" fmla="*/ 82726 w 664149"/>
                <a:gd name="connsiteY75" fmla="*/ 288776 h 1275322"/>
                <a:gd name="connsiteX76" fmla="*/ 103597 w 664149"/>
                <a:gd name="connsiteY76" fmla="*/ 271136 h 1275322"/>
                <a:gd name="connsiteX77" fmla="*/ 117945 w 664149"/>
                <a:gd name="connsiteY77" fmla="*/ 216256 h 1275322"/>
                <a:gd name="connsiteX78" fmla="*/ 144033 w 664149"/>
                <a:gd name="connsiteY78" fmla="*/ 208416 h 1275322"/>
                <a:gd name="connsiteX79" fmla="*/ 166860 w 664149"/>
                <a:gd name="connsiteY79" fmla="*/ 148962 h 1275322"/>
                <a:gd name="connsiteX80" fmla="*/ 174686 w 664149"/>
                <a:gd name="connsiteY80" fmla="*/ 130668 h 1275322"/>
                <a:gd name="connsiteX81" fmla="*/ 187730 w 664149"/>
                <a:gd name="connsiteY81" fmla="*/ 129361 h 1275322"/>
                <a:gd name="connsiteX82" fmla="*/ 196861 w 664149"/>
                <a:gd name="connsiteY82" fmla="*/ 96694 h 1275322"/>
                <a:gd name="connsiteX83" fmla="*/ 223601 w 664149"/>
                <a:gd name="connsiteY83" fmla="*/ 31360 h 1275322"/>
                <a:gd name="connsiteX84" fmla="*/ 656660 w 664149"/>
                <a:gd name="connsiteY84" fmla="*/ 0 h 127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64149" h="1275322">
                  <a:moveTo>
                    <a:pt x="656660" y="0"/>
                  </a:moveTo>
                  <a:lnTo>
                    <a:pt x="656660" y="1306"/>
                  </a:lnTo>
                  <a:cubicBezTo>
                    <a:pt x="656660" y="11107"/>
                    <a:pt x="654703" y="20253"/>
                    <a:pt x="654703" y="30707"/>
                  </a:cubicBezTo>
                  <a:cubicBezTo>
                    <a:pt x="654703" y="42467"/>
                    <a:pt x="656660" y="56840"/>
                    <a:pt x="654703" y="69254"/>
                  </a:cubicBezTo>
                  <a:cubicBezTo>
                    <a:pt x="652094" y="81014"/>
                    <a:pt x="649486" y="90814"/>
                    <a:pt x="649486" y="103228"/>
                  </a:cubicBezTo>
                  <a:cubicBezTo>
                    <a:pt x="649486" y="146348"/>
                    <a:pt x="654703" y="190122"/>
                    <a:pt x="654703" y="236509"/>
                  </a:cubicBezTo>
                  <a:lnTo>
                    <a:pt x="654703" y="307070"/>
                  </a:lnTo>
                  <a:cubicBezTo>
                    <a:pt x="654703" y="326017"/>
                    <a:pt x="649486" y="345617"/>
                    <a:pt x="649486" y="367831"/>
                  </a:cubicBezTo>
                  <a:cubicBezTo>
                    <a:pt x="649486" y="413565"/>
                    <a:pt x="647529" y="459952"/>
                    <a:pt x="652094" y="503726"/>
                  </a:cubicBezTo>
                  <a:cubicBezTo>
                    <a:pt x="654703" y="530513"/>
                    <a:pt x="652094" y="556646"/>
                    <a:pt x="652094" y="581473"/>
                  </a:cubicBezTo>
                  <a:cubicBezTo>
                    <a:pt x="652094" y="610220"/>
                    <a:pt x="654703" y="637007"/>
                    <a:pt x="654703" y="663794"/>
                  </a:cubicBezTo>
                  <a:cubicBezTo>
                    <a:pt x="654703" y="714755"/>
                    <a:pt x="659269" y="763102"/>
                    <a:pt x="659269" y="814063"/>
                  </a:cubicBezTo>
                  <a:cubicBezTo>
                    <a:pt x="659269" y="838890"/>
                    <a:pt x="663834" y="863063"/>
                    <a:pt x="663834" y="887237"/>
                  </a:cubicBezTo>
                  <a:lnTo>
                    <a:pt x="663834" y="959758"/>
                  </a:lnTo>
                  <a:cubicBezTo>
                    <a:pt x="663834" y="974131"/>
                    <a:pt x="666443" y="989158"/>
                    <a:pt x="656660" y="998958"/>
                  </a:cubicBezTo>
                  <a:cubicBezTo>
                    <a:pt x="647529" y="1010718"/>
                    <a:pt x="647529" y="1013332"/>
                    <a:pt x="649486" y="1025092"/>
                  </a:cubicBezTo>
                  <a:cubicBezTo>
                    <a:pt x="652094" y="1032932"/>
                    <a:pt x="652094" y="1040119"/>
                    <a:pt x="652094" y="1044692"/>
                  </a:cubicBezTo>
                  <a:cubicBezTo>
                    <a:pt x="661877" y="1052532"/>
                    <a:pt x="656660" y="1069519"/>
                    <a:pt x="649486" y="1076706"/>
                  </a:cubicBezTo>
                  <a:cubicBezTo>
                    <a:pt x="647529" y="1081279"/>
                    <a:pt x="644268" y="1081279"/>
                    <a:pt x="644268" y="1085853"/>
                  </a:cubicBezTo>
                  <a:cubicBezTo>
                    <a:pt x="644268" y="1098266"/>
                    <a:pt x="644268" y="1110026"/>
                    <a:pt x="647529" y="1122440"/>
                  </a:cubicBezTo>
                  <a:cubicBezTo>
                    <a:pt x="648833" y="1135506"/>
                    <a:pt x="646225" y="1148573"/>
                    <a:pt x="645573" y="1161640"/>
                  </a:cubicBezTo>
                  <a:cubicBezTo>
                    <a:pt x="644920" y="1165560"/>
                    <a:pt x="644268" y="1169480"/>
                    <a:pt x="644268" y="1173400"/>
                  </a:cubicBezTo>
                  <a:cubicBezTo>
                    <a:pt x="644268" y="1188427"/>
                    <a:pt x="639703" y="1204761"/>
                    <a:pt x="622746" y="1200188"/>
                  </a:cubicBezTo>
                  <a:cubicBezTo>
                    <a:pt x="612963" y="1197574"/>
                    <a:pt x="608397" y="1188427"/>
                    <a:pt x="601223" y="1183201"/>
                  </a:cubicBezTo>
                  <a:lnTo>
                    <a:pt x="601223" y="1180587"/>
                  </a:lnTo>
                  <a:lnTo>
                    <a:pt x="598614" y="1180587"/>
                  </a:lnTo>
                  <a:lnTo>
                    <a:pt x="598614" y="1182547"/>
                  </a:lnTo>
                  <a:cubicBezTo>
                    <a:pt x="595353" y="1185161"/>
                    <a:pt x="592092" y="1187121"/>
                    <a:pt x="588831" y="1189081"/>
                  </a:cubicBezTo>
                  <a:cubicBezTo>
                    <a:pt x="570570" y="1198881"/>
                    <a:pt x="549699" y="1196268"/>
                    <a:pt x="530134" y="1202801"/>
                  </a:cubicBezTo>
                  <a:cubicBezTo>
                    <a:pt x="517742" y="1207374"/>
                    <a:pt x="481871" y="1222401"/>
                    <a:pt x="479262" y="1236775"/>
                  </a:cubicBezTo>
                  <a:cubicBezTo>
                    <a:pt x="477958" y="1249188"/>
                    <a:pt x="491654" y="1256375"/>
                    <a:pt x="492306" y="1268135"/>
                  </a:cubicBezTo>
                  <a:cubicBezTo>
                    <a:pt x="492306" y="1270748"/>
                    <a:pt x="492306" y="1273362"/>
                    <a:pt x="491654" y="1275322"/>
                  </a:cubicBezTo>
                  <a:cubicBezTo>
                    <a:pt x="487741" y="1268788"/>
                    <a:pt x="472088" y="1258335"/>
                    <a:pt x="464914" y="1255068"/>
                  </a:cubicBezTo>
                  <a:cubicBezTo>
                    <a:pt x="459696" y="1253108"/>
                    <a:pt x="449261" y="1253108"/>
                    <a:pt x="446652" y="1247882"/>
                  </a:cubicBezTo>
                  <a:cubicBezTo>
                    <a:pt x="444044" y="1243961"/>
                    <a:pt x="446000" y="1234161"/>
                    <a:pt x="446000" y="1228935"/>
                  </a:cubicBezTo>
                  <a:cubicBezTo>
                    <a:pt x="443391" y="1215868"/>
                    <a:pt x="437522" y="1202801"/>
                    <a:pt x="427739" y="1194308"/>
                  </a:cubicBezTo>
                  <a:cubicBezTo>
                    <a:pt x="420564" y="1187121"/>
                    <a:pt x="410781" y="1183201"/>
                    <a:pt x="402955" y="1176667"/>
                  </a:cubicBezTo>
                  <a:cubicBezTo>
                    <a:pt x="392520" y="1169480"/>
                    <a:pt x="393824" y="1165560"/>
                    <a:pt x="389259" y="1155107"/>
                  </a:cubicBezTo>
                  <a:cubicBezTo>
                    <a:pt x="385998" y="1145960"/>
                    <a:pt x="378172" y="1140733"/>
                    <a:pt x="374911" y="1132240"/>
                  </a:cubicBezTo>
                  <a:cubicBezTo>
                    <a:pt x="370997" y="1121786"/>
                    <a:pt x="376215" y="1106759"/>
                    <a:pt x="380780" y="1097613"/>
                  </a:cubicBezTo>
                  <a:cubicBezTo>
                    <a:pt x="389259" y="1080626"/>
                    <a:pt x="407520" y="1051226"/>
                    <a:pt x="382737" y="1045999"/>
                  </a:cubicBezTo>
                  <a:cubicBezTo>
                    <a:pt x="360562" y="1040772"/>
                    <a:pt x="326648" y="1049919"/>
                    <a:pt x="303821" y="1050572"/>
                  </a:cubicBezTo>
                  <a:cubicBezTo>
                    <a:pt x="266646" y="1053186"/>
                    <a:pt x="229471" y="1055799"/>
                    <a:pt x="192948" y="1057759"/>
                  </a:cubicBezTo>
                  <a:cubicBezTo>
                    <a:pt x="145337" y="1061679"/>
                    <a:pt x="97727" y="1064292"/>
                    <a:pt x="50116" y="1067559"/>
                  </a:cubicBezTo>
                  <a:cubicBezTo>
                    <a:pt x="40333" y="1071479"/>
                    <a:pt x="20115" y="1070172"/>
                    <a:pt x="8376" y="1070826"/>
                  </a:cubicBezTo>
                  <a:cubicBezTo>
                    <a:pt x="7724" y="1052532"/>
                    <a:pt x="5767" y="1036199"/>
                    <a:pt x="1854" y="1018558"/>
                  </a:cubicBezTo>
                  <a:cubicBezTo>
                    <a:pt x="-4016" y="995038"/>
                    <a:pt x="4463" y="996345"/>
                    <a:pt x="21420" y="979358"/>
                  </a:cubicBezTo>
                  <a:cubicBezTo>
                    <a:pt x="34464" y="966944"/>
                    <a:pt x="23376" y="966291"/>
                    <a:pt x="18159" y="955184"/>
                  </a:cubicBezTo>
                  <a:cubicBezTo>
                    <a:pt x="8376" y="934931"/>
                    <a:pt x="23376" y="940811"/>
                    <a:pt x="33159" y="929051"/>
                  </a:cubicBezTo>
                  <a:cubicBezTo>
                    <a:pt x="42290" y="915984"/>
                    <a:pt x="25985" y="919904"/>
                    <a:pt x="24681" y="908797"/>
                  </a:cubicBezTo>
                  <a:cubicBezTo>
                    <a:pt x="22724" y="895077"/>
                    <a:pt x="41638" y="890504"/>
                    <a:pt x="48812" y="883317"/>
                  </a:cubicBezTo>
                  <a:cubicBezTo>
                    <a:pt x="55986" y="876130"/>
                    <a:pt x="58595" y="866983"/>
                    <a:pt x="42290" y="870250"/>
                  </a:cubicBezTo>
                  <a:cubicBezTo>
                    <a:pt x="41638" y="866330"/>
                    <a:pt x="41638" y="860450"/>
                    <a:pt x="42290" y="857183"/>
                  </a:cubicBezTo>
                  <a:cubicBezTo>
                    <a:pt x="44247" y="841503"/>
                    <a:pt x="57943" y="846730"/>
                    <a:pt x="66421" y="838890"/>
                  </a:cubicBezTo>
                  <a:cubicBezTo>
                    <a:pt x="75552" y="830396"/>
                    <a:pt x="69030" y="817329"/>
                    <a:pt x="82726" y="808836"/>
                  </a:cubicBezTo>
                  <a:cubicBezTo>
                    <a:pt x="95118" y="800343"/>
                    <a:pt x="100988" y="804263"/>
                    <a:pt x="101640" y="787276"/>
                  </a:cubicBezTo>
                  <a:cubicBezTo>
                    <a:pt x="101640" y="780089"/>
                    <a:pt x="97075" y="776822"/>
                    <a:pt x="101640" y="767675"/>
                  </a:cubicBezTo>
                  <a:cubicBezTo>
                    <a:pt x="104249" y="762449"/>
                    <a:pt x="110771" y="759835"/>
                    <a:pt x="114684" y="754609"/>
                  </a:cubicBezTo>
                  <a:cubicBezTo>
                    <a:pt x="122510" y="744155"/>
                    <a:pt x="127076" y="734355"/>
                    <a:pt x="122510" y="723248"/>
                  </a:cubicBezTo>
                  <a:cubicBezTo>
                    <a:pt x="120554" y="716715"/>
                    <a:pt x="114684" y="718022"/>
                    <a:pt x="113380" y="708221"/>
                  </a:cubicBezTo>
                  <a:cubicBezTo>
                    <a:pt x="112075" y="701688"/>
                    <a:pt x="115336" y="694501"/>
                    <a:pt x="117945" y="688621"/>
                  </a:cubicBezTo>
                  <a:cubicBezTo>
                    <a:pt x="120554" y="682088"/>
                    <a:pt x="136206" y="658568"/>
                    <a:pt x="127076" y="651381"/>
                  </a:cubicBezTo>
                  <a:cubicBezTo>
                    <a:pt x="115988" y="642887"/>
                    <a:pt x="99683" y="663794"/>
                    <a:pt x="89248" y="648114"/>
                  </a:cubicBezTo>
                  <a:cubicBezTo>
                    <a:pt x="84683" y="640274"/>
                    <a:pt x="82726" y="604994"/>
                    <a:pt x="85987" y="596500"/>
                  </a:cubicBezTo>
                  <a:cubicBezTo>
                    <a:pt x="87944" y="589967"/>
                    <a:pt x="104249" y="580167"/>
                    <a:pt x="103597" y="572327"/>
                  </a:cubicBezTo>
                  <a:cubicBezTo>
                    <a:pt x="102292" y="557953"/>
                    <a:pt x="88596" y="570366"/>
                    <a:pt x="82726" y="566446"/>
                  </a:cubicBezTo>
                  <a:cubicBezTo>
                    <a:pt x="80117" y="564486"/>
                    <a:pt x="77509" y="555993"/>
                    <a:pt x="76204" y="549460"/>
                  </a:cubicBezTo>
                  <a:cubicBezTo>
                    <a:pt x="75552" y="546193"/>
                    <a:pt x="74900" y="542926"/>
                    <a:pt x="74248" y="541619"/>
                  </a:cubicBezTo>
                  <a:cubicBezTo>
                    <a:pt x="72943" y="529859"/>
                    <a:pt x="76204" y="522019"/>
                    <a:pt x="81422" y="512872"/>
                  </a:cubicBezTo>
                  <a:cubicBezTo>
                    <a:pt x="96422" y="481512"/>
                    <a:pt x="78161" y="494579"/>
                    <a:pt x="58595" y="479552"/>
                  </a:cubicBezTo>
                  <a:cubicBezTo>
                    <a:pt x="57943" y="461912"/>
                    <a:pt x="93161" y="445578"/>
                    <a:pt x="81422" y="423365"/>
                  </a:cubicBezTo>
                  <a:cubicBezTo>
                    <a:pt x="70334" y="403765"/>
                    <a:pt x="54682" y="437085"/>
                    <a:pt x="44247" y="446232"/>
                  </a:cubicBezTo>
                  <a:cubicBezTo>
                    <a:pt x="25333" y="429898"/>
                    <a:pt x="49464" y="402458"/>
                    <a:pt x="53377" y="384818"/>
                  </a:cubicBezTo>
                  <a:cubicBezTo>
                    <a:pt x="57291" y="367831"/>
                    <a:pt x="59247" y="370444"/>
                    <a:pt x="70334" y="358684"/>
                  </a:cubicBezTo>
                  <a:cubicBezTo>
                    <a:pt x="78161" y="350191"/>
                    <a:pt x="81422" y="339084"/>
                    <a:pt x="82726" y="327977"/>
                  </a:cubicBezTo>
                  <a:cubicBezTo>
                    <a:pt x="84031" y="315563"/>
                    <a:pt x="80117" y="301190"/>
                    <a:pt x="82726" y="288776"/>
                  </a:cubicBezTo>
                  <a:cubicBezTo>
                    <a:pt x="86639" y="271790"/>
                    <a:pt x="93161" y="279630"/>
                    <a:pt x="103597" y="271136"/>
                  </a:cubicBezTo>
                  <a:cubicBezTo>
                    <a:pt x="119249" y="258723"/>
                    <a:pt x="97727" y="216256"/>
                    <a:pt x="117945" y="216256"/>
                  </a:cubicBezTo>
                  <a:cubicBezTo>
                    <a:pt x="120554" y="207109"/>
                    <a:pt x="141424" y="194042"/>
                    <a:pt x="144033" y="208416"/>
                  </a:cubicBezTo>
                  <a:cubicBezTo>
                    <a:pt x="162947" y="209069"/>
                    <a:pt x="163599" y="161375"/>
                    <a:pt x="166860" y="148962"/>
                  </a:cubicBezTo>
                  <a:cubicBezTo>
                    <a:pt x="168164" y="144388"/>
                    <a:pt x="170773" y="133281"/>
                    <a:pt x="174686" y="130668"/>
                  </a:cubicBezTo>
                  <a:cubicBezTo>
                    <a:pt x="179904" y="126095"/>
                    <a:pt x="186426" y="130015"/>
                    <a:pt x="187730" y="129361"/>
                  </a:cubicBezTo>
                  <a:cubicBezTo>
                    <a:pt x="198165" y="122175"/>
                    <a:pt x="194904" y="108454"/>
                    <a:pt x="196861" y="96694"/>
                  </a:cubicBezTo>
                  <a:cubicBezTo>
                    <a:pt x="201426" y="74481"/>
                    <a:pt x="209253" y="49654"/>
                    <a:pt x="223601" y="31360"/>
                  </a:cubicBezTo>
                  <a:cubicBezTo>
                    <a:pt x="268602" y="28747"/>
                    <a:pt x="440783" y="17640"/>
                    <a:pt x="656660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43" name="Freeform 65">
              <a:extLst>
                <a:ext uri="{FF2B5EF4-FFF2-40B4-BE49-F238E27FC236}">
                  <a16:creationId xmlns:a16="http://schemas.microsoft.com/office/drawing/2014/main" id="{66C59D57-F038-F749-99D5-8FF989BB0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3313" y="6296342"/>
              <a:ext cx="1330700" cy="1569766"/>
            </a:xfrm>
            <a:custGeom>
              <a:avLst/>
              <a:gdLst>
                <a:gd name="T0" fmla="*/ 479 w 2036"/>
                <a:gd name="T1" fmla="*/ 290 h 2404"/>
                <a:gd name="T2" fmla="*/ 468 w 2036"/>
                <a:gd name="T3" fmla="*/ 330 h 2404"/>
                <a:gd name="T4" fmla="*/ 429 w 2036"/>
                <a:gd name="T5" fmla="*/ 341 h 2404"/>
                <a:gd name="T6" fmla="*/ 365 w 2036"/>
                <a:gd name="T7" fmla="*/ 321 h 2404"/>
                <a:gd name="T8" fmla="*/ 318 w 2036"/>
                <a:gd name="T9" fmla="*/ 306 h 2404"/>
                <a:gd name="T10" fmla="*/ 287 w 2036"/>
                <a:gd name="T11" fmla="*/ 410 h 2404"/>
                <a:gd name="T12" fmla="*/ 264 w 2036"/>
                <a:gd name="T13" fmla="*/ 443 h 2404"/>
                <a:gd name="T14" fmla="*/ 250 w 2036"/>
                <a:gd name="T15" fmla="*/ 572 h 2404"/>
                <a:gd name="T16" fmla="*/ 245 w 2036"/>
                <a:gd name="T17" fmla="*/ 629 h 2404"/>
                <a:gd name="T18" fmla="*/ 238 w 2036"/>
                <a:gd name="T19" fmla="*/ 676 h 2404"/>
                <a:gd name="T20" fmla="*/ 232 w 2036"/>
                <a:gd name="T21" fmla="*/ 702 h 2404"/>
                <a:gd name="T22" fmla="*/ 239 w 2036"/>
                <a:gd name="T23" fmla="*/ 743 h 2404"/>
                <a:gd name="T24" fmla="*/ 236 w 2036"/>
                <a:gd name="T25" fmla="*/ 778 h 2404"/>
                <a:gd name="T26" fmla="*/ 243 w 2036"/>
                <a:gd name="T27" fmla="*/ 848 h 2404"/>
                <a:gd name="T28" fmla="*/ 243 w 2036"/>
                <a:gd name="T29" fmla="*/ 869 h 2404"/>
                <a:gd name="T30" fmla="*/ 232 w 2036"/>
                <a:gd name="T31" fmla="*/ 913 h 2404"/>
                <a:gd name="T32" fmla="*/ 260 w 2036"/>
                <a:gd name="T33" fmla="*/ 944 h 2404"/>
                <a:gd name="T34" fmla="*/ 303 w 2036"/>
                <a:gd name="T35" fmla="*/ 1002 h 2404"/>
                <a:gd name="T36" fmla="*/ 304 w 2036"/>
                <a:gd name="T37" fmla="*/ 1004 h 2404"/>
                <a:gd name="T38" fmla="*/ 309 w 2036"/>
                <a:gd name="T39" fmla="*/ 1010 h 2404"/>
                <a:gd name="T40" fmla="*/ 305 w 2036"/>
                <a:gd name="T41" fmla="*/ 1009 h 2404"/>
                <a:gd name="T42" fmla="*/ 316 w 2036"/>
                <a:gd name="T43" fmla="*/ 1018 h 2404"/>
                <a:gd name="T44" fmla="*/ 303 w 2036"/>
                <a:gd name="T45" fmla="*/ 1070 h 2404"/>
                <a:gd name="T46" fmla="*/ 294 w 2036"/>
                <a:gd name="T47" fmla="*/ 1078 h 2404"/>
                <a:gd name="T48" fmla="*/ 281 w 2036"/>
                <a:gd name="T49" fmla="*/ 1081 h 2404"/>
                <a:gd name="T50" fmla="*/ 206 w 2036"/>
                <a:gd name="T51" fmla="*/ 1111 h 2404"/>
                <a:gd name="T52" fmla="*/ 190 w 2036"/>
                <a:gd name="T53" fmla="*/ 1161 h 2404"/>
                <a:gd name="T54" fmla="*/ 162 w 2036"/>
                <a:gd name="T55" fmla="*/ 1181 h 2404"/>
                <a:gd name="T56" fmla="*/ 173 w 2036"/>
                <a:gd name="T57" fmla="*/ 1194 h 2404"/>
                <a:gd name="T58" fmla="*/ 169 w 2036"/>
                <a:gd name="T59" fmla="*/ 1228 h 2404"/>
                <a:gd name="T60" fmla="*/ 174 w 2036"/>
                <a:gd name="T61" fmla="*/ 1271 h 2404"/>
                <a:gd name="T62" fmla="*/ 126 w 2036"/>
                <a:gd name="T63" fmla="*/ 1317 h 2404"/>
                <a:gd name="T64" fmla="*/ 121 w 2036"/>
                <a:gd name="T65" fmla="*/ 1352 h 2404"/>
                <a:gd name="T66" fmla="*/ 58 w 2036"/>
                <a:gd name="T67" fmla="*/ 1399 h 2404"/>
                <a:gd name="T68" fmla="*/ 58 w 2036"/>
                <a:gd name="T69" fmla="*/ 1418 h 2404"/>
                <a:gd name="T70" fmla="*/ 78 w 2036"/>
                <a:gd name="T71" fmla="*/ 1477 h 2404"/>
                <a:gd name="T72" fmla="*/ 95 w 2036"/>
                <a:gd name="T73" fmla="*/ 1485 h 2404"/>
                <a:gd name="T74" fmla="*/ 112 w 2036"/>
                <a:gd name="T75" fmla="*/ 1497 h 2404"/>
                <a:gd name="T76" fmla="*/ 126 w 2036"/>
                <a:gd name="T77" fmla="*/ 1503 h 2404"/>
                <a:gd name="T78" fmla="*/ 113 w 2036"/>
                <a:gd name="T79" fmla="*/ 1522 h 2404"/>
                <a:gd name="T80" fmla="*/ 64 w 2036"/>
                <a:gd name="T81" fmla="*/ 1572 h 2404"/>
                <a:gd name="T82" fmla="*/ 48 w 2036"/>
                <a:gd name="T83" fmla="*/ 1580 h 2404"/>
                <a:gd name="T84" fmla="*/ 0 w 2036"/>
                <a:gd name="T85" fmla="*/ 1686 h 2404"/>
                <a:gd name="T86" fmla="*/ 1763 w 2036"/>
                <a:gd name="T87" fmla="*/ 2403 h 2404"/>
                <a:gd name="T88" fmla="*/ 533 w 2036"/>
                <a:gd name="T89" fmla="*/ 0 h 2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36" h="2404">
                  <a:moveTo>
                    <a:pt x="479" y="317"/>
                  </a:moveTo>
                  <a:lnTo>
                    <a:pt x="479" y="290"/>
                  </a:lnTo>
                  <a:lnTo>
                    <a:pt x="479" y="290"/>
                  </a:lnTo>
                  <a:cubicBezTo>
                    <a:pt x="479" y="296"/>
                    <a:pt x="478" y="303"/>
                    <a:pt x="476" y="309"/>
                  </a:cubicBezTo>
                  <a:lnTo>
                    <a:pt x="476" y="309"/>
                  </a:lnTo>
                  <a:cubicBezTo>
                    <a:pt x="477" y="317"/>
                    <a:pt x="478" y="324"/>
                    <a:pt x="468" y="330"/>
                  </a:cubicBezTo>
                  <a:lnTo>
                    <a:pt x="468" y="330"/>
                  </a:lnTo>
                  <a:cubicBezTo>
                    <a:pt x="456" y="337"/>
                    <a:pt x="442" y="329"/>
                    <a:pt x="429" y="341"/>
                  </a:cubicBezTo>
                  <a:lnTo>
                    <a:pt x="429" y="341"/>
                  </a:lnTo>
                  <a:cubicBezTo>
                    <a:pt x="416" y="354"/>
                    <a:pt x="418" y="366"/>
                    <a:pt x="401" y="346"/>
                  </a:cubicBezTo>
                  <a:lnTo>
                    <a:pt x="401" y="346"/>
                  </a:lnTo>
                  <a:cubicBezTo>
                    <a:pt x="388" y="330"/>
                    <a:pt x="388" y="321"/>
                    <a:pt x="365" y="321"/>
                  </a:cubicBezTo>
                  <a:lnTo>
                    <a:pt x="365" y="321"/>
                  </a:lnTo>
                  <a:cubicBezTo>
                    <a:pt x="342" y="320"/>
                    <a:pt x="337" y="317"/>
                    <a:pt x="318" y="306"/>
                  </a:cubicBezTo>
                  <a:lnTo>
                    <a:pt x="318" y="306"/>
                  </a:lnTo>
                  <a:cubicBezTo>
                    <a:pt x="305" y="299"/>
                    <a:pt x="288" y="296"/>
                    <a:pt x="280" y="311"/>
                  </a:cubicBezTo>
                  <a:lnTo>
                    <a:pt x="280" y="311"/>
                  </a:lnTo>
                  <a:cubicBezTo>
                    <a:pt x="267" y="341"/>
                    <a:pt x="298" y="377"/>
                    <a:pt x="287" y="410"/>
                  </a:cubicBezTo>
                  <a:lnTo>
                    <a:pt x="287" y="410"/>
                  </a:lnTo>
                  <a:cubicBezTo>
                    <a:pt x="283" y="422"/>
                    <a:pt x="271" y="431"/>
                    <a:pt x="264" y="443"/>
                  </a:cubicBezTo>
                  <a:lnTo>
                    <a:pt x="264" y="443"/>
                  </a:lnTo>
                  <a:cubicBezTo>
                    <a:pt x="255" y="461"/>
                    <a:pt x="264" y="473"/>
                    <a:pt x="262" y="492"/>
                  </a:cubicBezTo>
                  <a:lnTo>
                    <a:pt x="262" y="492"/>
                  </a:lnTo>
                  <a:cubicBezTo>
                    <a:pt x="260" y="507"/>
                    <a:pt x="219" y="560"/>
                    <a:pt x="250" y="572"/>
                  </a:cubicBezTo>
                  <a:lnTo>
                    <a:pt x="250" y="572"/>
                  </a:lnTo>
                  <a:cubicBezTo>
                    <a:pt x="255" y="593"/>
                    <a:pt x="256" y="609"/>
                    <a:pt x="245" y="629"/>
                  </a:cubicBezTo>
                  <a:lnTo>
                    <a:pt x="245" y="629"/>
                  </a:lnTo>
                  <a:cubicBezTo>
                    <a:pt x="240" y="636"/>
                    <a:pt x="233" y="640"/>
                    <a:pt x="232" y="649"/>
                  </a:cubicBezTo>
                  <a:lnTo>
                    <a:pt x="232" y="649"/>
                  </a:lnTo>
                  <a:cubicBezTo>
                    <a:pt x="231" y="659"/>
                    <a:pt x="239" y="665"/>
                    <a:pt x="238" y="676"/>
                  </a:cubicBezTo>
                  <a:lnTo>
                    <a:pt x="238" y="676"/>
                  </a:lnTo>
                  <a:cubicBezTo>
                    <a:pt x="237" y="684"/>
                    <a:pt x="232" y="691"/>
                    <a:pt x="232" y="702"/>
                  </a:cubicBezTo>
                  <a:lnTo>
                    <a:pt x="232" y="702"/>
                  </a:lnTo>
                  <a:cubicBezTo>
                    <a:pt x="233" y="712"/>
                    <a:pt x="236" y="717"/>
                    <a:pt x="239" y="727"/>
                  </a:cubicBezTo>
                  <a:lnTo>
                    <a:pt x="239" y="727"/>
                  </a:lnTo>
                  <a:cubicBezTo>
                    <a:pt x="240" y="733"/>
                    <a:pt x="239" y="738"/>
                    <a:pt x="239" y="743"/>
                  </a:cubicBezTo>
                  <a:lnTo>
                    <a:pt x="239" y="743"/>
                  </a:lnTo>
                  <a:cubicBezTo>
                    <a:pt x="237" y="755"/>
                    <a:pt x="234" y="766"/>
                    <a:pt x="236" y="778"/>
                  </a:cubicBezTo>
                  <a:lnTo>
                    <a:pt x="236" y="778"/>
                  </a:lnTo>
                  <a:cubicBezTo>
                    <a:pt x="239" y="796"/>
                    <a:pt x="238" y="801"/>
                    <a:pt x="234" y="820"/>
                  </a:cubicBezTo>
                  <a:lnTo>
                    <a:pt x="234" y="820"/>
                  </a:lnTo>
                  <a:cubicBezTo>
                    <a:pt x="232" y="829"/>
                    <a:pt x="240" y="839"/>
                    <a:pt x="243" y="848"/>
                  </a:cubicBezTo>
                  <a:lnTo>
                    <a:pt x="243" y="848"/>
                  </a:lnTo>
                  <a:cubicBezTo>
                    <a:pt x="246" y="854"/>
                    <a:pt x="246" y="861"/>
                    <a:pt x="243" y="869"/>
                  </a:cubicBezTo>
                  <a:lnTo>
                    <a:pt x="243" y="869"/>
                  </a:lnTo>
                  <a:cubicBezTo>
                    <a:pt x="241" y="876"/>
                    <a:pt x="243" y="884"/>
                    <a:pt x="238" y="892"/>
                  </a:cubicBezTo>
                  <a:lnTo>
                    <a:pt x="238" y="892"/>
                  </a:lnTo>
                  <a:cubicBezTo>
                    <a:pt x="232" y="901"/>
                    <a:pt x="229" y="901"/>
                    <a:pt x="232" y="913"/>
                  </a:cubicBezTo>
                  <a:lnTo>
                    <a:pt x="232" y="913"/>
                  </a:lnTo>
                  <a:cubicBezTo>
                    <a:pt x="236" y="929"/>
                    <a:pt x="246" y="938"/>
                    <a:pt x="260" y="944"/>
                  </a:cubicBezTo>
                  <a:lnTo>
                    <a:pt x="260" y="944"/>
                  </a:lnTo>
                  <a:cubicBezTo>
                    <a:pt x="271" y="946"/>
                    <a:pt x="279" y="966"/>
                    <a:pt x="284" y="975"/>
                  </a:cubicBezTo>
                  <a:lnTo>
                    <a:pt x="284" y="975"/>
                  </a:lnTo>
                  <a:cubicBezTo>
                    <a:pt x="290" y="984"/>
                    <a:pt x="297" y="992"/>
                    <a:pt x="303" y="1002"/>
                  </a:cubicBezTo>
                  <a:lnTo>
                    <a:pt x="303" y="1001"/>
                  </a:lnTo>
                  <a:lnTo>
                    <a:pt x="303" y="1001"/>
                  </a:lnTo>
                  <a:cubicBezTo>
                    <a:pt x="304" y="1002"/>
                    <a:pt x="304" y="1003"/>
                    <a:pt x="304" y="1004"/>
                  </a:cubicBezTo>
                  <a:lnTo>
                    <a:pt x="304" y="1004"/>
                  </a:lnTo>
                  <a:cubicBezTo>
                    <a:pt x="305" y="1006"/>
                    <a:pt x="307" y="1008"/>
                    <a:pt x="309" y="1010"/>
                  </a:cubicBezTo>
                  <a:lnTo>
                    <a:pt x="309" y="1010"/>
                  </a:lnTo>
                  <a:cubicBezTo>
                    <a:pt x="307" y="1010"/>
                    <a:pt x="305" y="1009"/>
                    <a:pt x="305" y="1008"/>
                  </a:cubicBezTo>
                  <a:lnTo>
                    <a:pt x="305" y="1008"/>
                  </a:lnTo>
                  <a:cubicBezTo>
                    <a:pt x="305" y="1008"/>
                    <a:pt x="305" y="1008"/>
                    <a:pt x="305" y="1009"/>
                  </a:cubicBezTo>
                  <a:lnTo>
                    <a:pt x="305" y="1009"/>
                  </a:lnTo>
                  <a:cubicBezTo>
                    <a:pt x="309" y="1012"/>
                    <a:pt x="312" y="1015"/>
                    <a:pt x="316" y="1018"/>
                  </a:cubicBezTo>
                  <a:lnTo>
                    <a:pt x="316" y="1018"/>
                  </a:lnTo>
                  <a:cubicBezTo>
                    <a:pt x="320" y="1024"/>
                    <a:pt x="316" y="1040"/>
                    <a:pt x="316" y="1048"/>
                  </a:cubicBezTo>
                  <a:lnTo>
                    <a:pt x="316" y="1048"/>
                  </a:lnTo>
                  <a:cubicBezTo>
                    <a:pt x="316" y="1061"/>
                    <a:pt x="309" y="1061"/>
                    <a:pt x="303" y="1070"/>
                  </a:cubicBezTo>
                  <a:lnTo>
                    <a:pt x="303" y="1070"/>
                  </a:lnTo>
                  <a:cubicBezTo>
                    <a:pt x="301" y="1074"/>
                    <a:pt x="305" y="1076"/>
                    <a:pt x="299" y="1078"/>
                  </a:cubicBezTo>
                  <a:lnTo>
                    <a:pt x="294" y="1078"/>
                  </a:lnTo>
                  <a:lnTo>
                    <a:pt x="294" y="1078"/>
                  </a:lnTo>
                  <a:cubicBezTo>
                    <a:pt x="288" y="1078"/>
                    <a:pt x="286" y="1079"/>
                    <a:pt x="281" y="1081"/>
                  </a:cubicBezTo>
                  <a:lnTo>
                    <a:pt x="281" y="1081"/>
                  </a:lnTo>
                  <a:cubicBezTo>
                    <a:pt x="271" y="1085"/>
                    <a:pt x="268" y="1090"/>
                    <a:pt x="257" y="1092"/>
                  </a:cubicBezTo>
                  <a:lnTo>
                    <a:pt x="257" y="1092"/>
                  </a:lnTo>
                  <a:cubicBezTo>
                    <a:pt x="240" y="1096"/>
                    <a:pt x="221" y="1100"/>
                    <a:pt x="206" y="1111"/>
                  </a:cubicBezTo>
                  <a:lnTo>
                    <a:pt x="206" y="1111"/>
                  </a:lnTo>
                  <a:cubicBezTo>
                    <a:pt x="188" y="1124"/>
                    <a:pt x="203" y="1146"/>
                    <a:pt x="190" y="1161"/>
                  </a:cubicBezTo>
                  <a:lnTo>
                    <a:pt x="190" y="1161"/>
                  </a:lnTo>
                  <a:cubicBezTo>
                    <a:pt x="186" y="1165"/>
                    <a:pt x="180" y="1170"/>
                    <a:pt x="177" y="1172"/>
                  </a:cubicBezTo>
                  <a:lnTo>
                    <a:pt x="177" y="1172"/>
                  </a:lnTo>
                  <a:cubicBezTo>
                    <a:pt x="169" y="1176"/>
                    <a:pt x="162" y="1174"/>
                    <a:pt x="162" y="1181"/>
                  </a:cubicBezTo>
                  <a:lnTo>
                    <a:pt x="162" y="1181"/>
                  </a:lnTo>
                  <a:cubicBezTo>
                    <a:pt x="162" y="1189"/>
                    <a:pt x="169" y="1191"/>
                    <a:pt x="173" y="1194"/>
                  </a:cubicBezTo>
                  <a:lnTo>
                    <a:pt x="173" y="1194"/>
                  </a:lnTo>
                  <a:cubicBezTo>
                    <a:pt x="174" y="1199"/>
                    <a:pt x="177" y="1204"/>
                    <a:pt x="177" y="1207"/>
                  </a:cubicBezTo>
                  <a:lnTo>
                    <a:pt x="177" y="1207"/>
                  </a:lnTo>
                  <a:cubicBezTo>
                    <a:pt x="177" y="1215"/>
                    <a:pt x="171" y="1221"/>
                    <a:pt x="169" y="1228"/>
                  </a:cubicBezTo>
                  <a:lnTo>
                    <a:pt x="169" y="1228"/>
                  </a:lnTo>
                  <a:cubicBezTo>
                    <a:pt x="163" y="1243"/>
                    <a:pt x="173" y="1254"/>
                    <a:pt x="174" y="1271"/>
                  </a:cubicBezTo>
                  <a:lnTo>
                    <a:pt x="174" y="1271"/>
                  </a:lnTo>
                  <a:cubicBezTo>
                    <a:pt x="177" y="1284"/>
                    <a:pt x="169" y="1291"/>
                    <a:pt x="162" y="1301"/>
                  </a:cubicBezTo>
                  <a:lnTo>
                    <a:pt x="162" y="1301"/>
                  </a:lnTo>
                  <a:cubicBezTo>
                    <a:pt x="155" y="1312"/>
                    <a:pt x="136" y="1308"/>
                    <a:pt x="126" y="1317"/>
                  </a:cubicBezTo>
                  <a:lnTo>
                    <a:pt x="126" y="1317"/>
                  </a:lnTo>
                  <a:cubicBezTo>
                    <a:pt x="119" y="1327"/>
                    <a:pt x="125" y="1341"/>
                    <a:pt x="121" y="1352"/>
                  </a:cubicBezTo>
                  <a:lnTo>
                    <a:pt x="121" y="1352"/>
                  </a:lnTo>
                  <a:cubicBezTo>
                    <a:pt x="113" y="1365"/>
                    <a:pt x="100" y="1371"/>
                    <a:pt x="88" y="1371"/>
                  </a:cubicBezTo>
                  <a:lnTo>
                    <a:pt x="88" y="1371"/>
                  </a:lnTo>
                  <a:cubicBezTo>
                    <a:pt x="75" y="1371"/>
                    <a:pt x="65" y="1390"/>
                    <a:pt x="58" y="1399"/>
                  </a:cubicBezTo>
                  <a:lnTo>
                    <a:pt x="58" y="1399"/>
                  </a:lnTo>
                  <a:cubicBezTo>
                    <a:pt x="54" y="1408"/>
                    <a:pt x="54" y="1408"/>
                    <a:pt x="58" y="1418"/>
                  </a:cubicBezTo>
                  <a:lnTo>
                    <a:pt x="58" y="1418"/>
                  </a:lnTo>
                  <a:cubicBezTo>
                    <a:pt x="59" y="1423"/>
                    <a:pt x="59" y="1429"/>
                    <a:pt x="61" y="1436"/>
                  </a:cubicBezTo>
                  <a:lnTo>
                    <a:pt x="61" y="1436"/>
                  </a:lnTo>
                  <a:cubicBezTo>
                    <a:pt x="65" y="1447"/>
                    <a:pt x="67" y="1467"/>
                    <a:pt x="78" y="1477"/>
                  </a:cubicBezTo>
                  <a:lnTo>
                    <a:pt x="78" y="1477"/>
                  </a:lnTo>
                  <a:cubicBezTo>
                    <a:pt x="82" y="1481"/>
                    <a:pt x="89" y="1481"/>
                    <a:pt x="95" y="1485"/>
                  </a:cubicBezTo>
                  <a:lnTo>
                    <a:pt x="95" y="1485"/>
                  </a:lnTo>
                  <a:cubicBezTo>
                    <a:pt x="99" y="1488"/>
                    <a:pt x="102" y="1490"/>
                    <a:pt x="106" y="1494"/>
                  </a:cubicBezTo>
                  <a:lnTo>
                    <a:pt x="106" y="1494"/>
                  </a:lnTo>
                  <a:cubicBezTo>
                    <a:pt x="108" y="1496"/>
                    <a:pt x="110" y="1497"/>
                    <a:pt x="112" y="1497"/>
                  </a:cubicBezTo>
                  <a:lnTo>
                    <a:pt x="112" y="1499"/>
                  </a:lnTo>
                  <a:lnTo>
                    <a:pt x="112" y="1499"/>
                  </a:lnTo>
                  <a:cubicBezTo>
                    <a:pt x="115" y="1501"/>
                    <a:pt x="125" y="1505"/>
                    <a:pt x="126" y="1503"/>
                  </a:cubicBezTo>
                  <a:lnTo>
                    <a:pt x="126" y="1503"/>
                  </a:lnTo>
                  <a:cubicBezTo>
                    <a:pt x="121" y="1509"/>
                    <a:pt x="113" y="1514"/>
                    <a:pt x="113" y="1522"/>
                  </a:cubicBezTo>
                  <a:lnTo>
                    <a:pt x="113" y="1522"/>
                  </a:lnTo>
                  <a:cubicBezTo>
                    <a:pt x="113" y="1533"/>
                    <a:pt x="113" y="1552"/>
                    <a:pt x="108" y="1563"/>
                  </a:cubicBezTo>
                  <a:lnTo>
                    <a:pt x="108" y="1563"/>
                  </a:lnTo>
                  <a:cubicBezTo>
                    <a:pt x="99" y="1576"/>
                    <a:pt x="77" y="1570"/>
                    <a:pt x="64" y="1572"/>
                  </a:cubicBezTo>
                  <a:lnTo>
                    <a:pt x="64" y="1572"/>
                  </a:lnTo>
                  <a:cubicBezTo>
                    <a:pt x="58" y="1572"/>
                    <a:pt x="52" y="1576"/>
                    <a:pt x="48" y="1580"/>
                  </a:cubicBezTo>
                  <a:lnTo>
                    <a:pt x="48" y="1580"/>
                  </a:lnTo>
                  <a:cubicBezTo>
                    <a:pt x="50" y="1581"/>
                    <a:pt x="52" y="1581"/>
                    <a:pt x="54" y="1581"/>
                  </a:cubicBezTo>
                  <a:lnTo>
                    <a:pt x="0" y="1684"/>
                  </a:lnTo>
                  <a:lnTo>
                    <a:pt x="0" y="1686"/>
                  </a:lnTo>
                  <a:lnTo>
                    <a:pt x="1138" y="2326"/>
                  </a:lnTo>
                  <a:lnTo>
                    <a:pt x="1138" y="2327"/>
                  </a:lnTo>
                  <a:lnTo>
                    <a:pt x="1763" y="2403"/>
                  </a:lnTo>
                  <a:lnTo>
                    <a:pt x="2035" y="235"/>
                  </a:lnTo>
                  <a:lnTo>
                    <a:pt x="2035" y="235"/>
                  </a:lnTo>
                  <a:cubicBezTo>
                    <a:pt x="1527" y="173"/>
                    <a:pt x="1015" y="96"/>
                    <a:pt x="533" y="0"/>
                  </a:cubicBezTo>
                  <a:lnTo>
                    <a:pt x="479" y="317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4" name="Freeform 66">
              <a:extLst>
                <a:ext uri="{FF2B5EF4-FFF2-40B4-BE49-F238E27FC236}">
                  <a16:creationId xmlns:a16="http://schemas.microsoft.com/office/drawing/2014/main" id="{FFA13520-6751-7042-AAEA-D87482B76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81736" y="5475458"/>
              <a:ext cx="936099" cy="639427"/>
            </a:xfrm>
            <a:custGeom>
              <a:avLst/>
              <a:gdLst>
                <a:gd name="T0" fmla="*/ 1387 w 1435"/>
                <a:gd name="T1" fmla="*/ 523 h 978"/>
                <a:gd name="T2" fmla="*/ 1364 w 1435"/>
                <a:gd name="T3" fmla="*/ 551 h 978"/>
                <a:gd name="T4" fmla="*/ 1328 w 1435"/>
                <a:gd name="T5" fmla="*/ 554 h 978"/>
                <a:gd name="T6" fmla="*/ 1342 w 1435"/>
                <a:gd name="T7" fmla="*/ 628 h 978"/>
                <a:gd name="T8" fmla="*/ 1342 w 1435"/>
                <a:gd name="T9" fmla="*/ 656 h 978"/>
                <a:gd name="T10" fmla="*/ 1294 w 1435"/>
                <a:gd name="T11" fmla="*/ 836 h 978"/>
                <a:gd name="T12" fmla="*/ 1266 w 1435"/>
                <a:gd name="T13" fmla="*/ 928 h 978"/>
                <a:gd name="T14" fmla="*/ 1191 w 1435"/>
                <a:gd name="T15" fmla="*/ 853 h 978"/>
                <a:gd name="T16" fmla="*/ 1207 w 1435"/>
                <a:gd name="T17" fmla="*/ 798 h 978"/>
                <a:gd name="T18" fmla="*/ 1213 w 1435"/>
                <a:gd name="T19" fmla="*/ 731 h 978"/>
                <a:gd name="T20" fmla="*/ 1247 w 1435"/>
                <a:gd name="T21" fmla="*/ 713 h 978"/>
                <a:gd name="T22" fmla="*/ 1239 w 1435"/>
                <a:gd name="T23" fmla="*/ 679 h 978"/>
                <a:gd name="T24" fmla="*/ 1207 w 1435"/>
                <a:gd name="T25" fmla="*/ 669 h 978"/>
                <a:gd name="T26" fmla="*/ 1180 w 1435"/>
                <a:gd name="T27" fmla="*/ 619 h 978"/>
                <a:gd name="T28" fmla="*/ 1180 w 1435"/>
                <a:gd name="T29" fmla="*/ 558 h 978"/>
                <a:gd name="T30" fmla="*/ 1086 w 1435"/>
                <a:gd name="T31" fmla="*/ 548 h 978"/>
                <a:gd name="T32" fmla="*/ 1012 w 1435"/>
                <a:gd name="T33" fmla="*/ 455 h 978"/>
                <a:gd name="T34" fmla="*/ 921 w 1435"/>
                <a:gd name="T35" fmla="*/ 408 h 978"/>
                <a:gd name="T36" fmla="*/ 920 w 1435"/>
                <a:gd name="T37" fmla="*/ 565 h 978"/>
                <a:gd name="T38" fmla="*/ 764 w 1435"/>
                <a:gd name="T39" fmla="*/ 572 h 978"/>
                <a:gd name="T40" fmla="*/ 730 w 1435"/>
                <a:gd name="T41" fmla="*/ 594 h 978"/>
                <a:gd name="T42" fmla="*/ 724 w 1435"/>
                <a:gd name="T43" fmla="*/ 584 h 978"/>
                <a:gd name="T44" fmla="*/ 753 w 1435"/>
                <a:gd name="T45" fmla="*/ 533 h 978"/>
                <a:gd name="T46" fmla="*/ 765 w 1435"/>
                <a:gd name="T47" fmla="*/ 511 h 978"/>
                <a:gd name="T48" fmla="*/ 757 w 1435"/>
                <a:gd name="T49" fmla="*/ 471 h 978"/>
                <a:gd name="T50" fmla="*/ 757 w 1435"/>
                <a:gd name="T51" fmla="*/ 460 h 978"/>
                <a:gd name="T52" fmla="*/ 765 w 1435"/>
                <a:gd name="T53" fmla="*/ 435 h 978"/>
                <a:gd name="T54" fmla="*/ 757 w 1435"/>
                <a:gd name="T55" fmla="*/ 420 h 978"/>
                <a:gd name="T56" fmla="*/ 744 w 1435"/>
                <a:gd name="T57" fmla="*/ 408 h 978"/>
                <a:gd name="T58" fmla="*/ 656 w 1435"/>
                <a:gd name="T59" fmla="*/ 355 h 978"/>
                <a:gd name="T60" fmla="*/ 638 w 1435"/>
                <a:gd name="T61" fmla="*/ 354 h 978"/>
                <a:gd name="T62" fmla="*/ 635 w 1435"/>
                <a:gd name="T63" fmla="*/ 352 h 978"/>
                <a:gd name="T64" fmla="*/ 623 w 1435"/>
                <a:gd name="T65" fmla="*/ 340 h 978"/>
                <a:gd name="T66" fmla="*/ 616 w 1435"/>
                <a:gd name="T67" fmla="*/ 328 h 978"/>
                <a:gd name="T68" fmla="*/ 613 w 1435"/>
                <a:gd name="T69" fmla="*/ 310 h 978"/>
                <a:gd name="T70" fmla="*/ 608 w 1435"/>
                <a:gd name="T71" fmla="*/ 296 h 978"/>
                <a:gd name="T72" fmla="*/ 602 w 1435"/>
                <a:gd name="T73" fmla="*/ 286 h 978"/>
                <a:gd name="T74" fmla="*/ 592 w 1435"/>
                <a:gd name="T75" fmla="*/ 279 h 978"/>
                <a:gd name="T76" fmla="*/ 555 w 1435"/>
                <a:gd name="T77" fmla="*/ 279 h 978"/>
                <a:gd name="T78" fmla="*/ 546 w 1435"/>
                <a:gd name="T79" fmla="*/ 280 h 978"/>
                <a:gd name="T80" fmla="*/ 542 w 1435"/>
                <a:gd name="T81" fmla="*/ 278 h 978"/>
                <a:gd name="T82" fmla="*/ 532 w 1435"/>
                <a:gd name="T83" fmla="*/ 260 h 978"/>
                <a:gd name="T84" fmla="*/ 513 w 1435"/>
                <a:gd name="T85" fmla="*/ 243 h 978"/>
                <a:gd name="T86" fmla="*/ 471 w 1435"/>
                <a:gd name="T87" fmla="*/ 232 h 978"/>
                <a:gd name="T88" fmla="*/ 468 w 1435"/>
                <a:gd name="T89" fmla="*/ 230 h 978"/>
                <a:gd name="T90" fmla="*/ 375 w 1435"/>
                <a:gd name="T91" fmla="*/ 211 h 978"/>
                <a:gd name="T92" fmla="*/ 350 w 1435"/>
                <a:gd name="T93" fmla="*/ 219 h 978"/>
                <a:gd name="T94" fmla="*/ 327 w 1435"/>
                <a:gd name="T95" fmla="*/ 217 h 978"/>
                <a:gd name="T96" fmla="*/ 299 w 1435"/>
                <a:gd name="T97" fmla="*/ 213 h 978"/>
                <a:gd name="T98" fmla="*/ 286 w 1435"/>
                <a:gd name="T99" fmla="*/ 212 h 978"/>
                <a:gd name="T100" fmla="*/ 138 w 1435"/>
                <a:gd name="T101" fmla="*/ 303 h 978"/>
                <a:gd name="T102" fmla="*/ 37 w 1435"/>
                <a:gd name="T103" fmla="*/ 404 h 978"/>
                <a:gd name="T104" fmla="*/ 9 w 1435"/>
                <a:gd name="T105" fmla="*/ 292 h 978"/>
                <a:gd name="T106" fmla="*/ 1086 w 1435"/>
                <a:gd name="T107" fmla="*/ 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35" h="978">
                  <a:moveTo>
                    <a:pt x="1412" y="476"/>
                  </a:moveTo>
                  <a:lnTo>
                    <a:pt x="1412" y="476"/>
                  </a:lnTo>
                  <a:cubicBezTo>
                    <a:pt x="1406" y="488"/>
                    <a:pt x="1403" y="491"/>
                    <a:pt x="1403" y="504"/>
                  </a:cubicBezTo>
                  <a:lnTo>
                    <a:pt x="1403" y="504"/>
                  </a:lnTo>
                  <a:cubicBezTo>
                    <a:pt x="1403" y="514"/>
                    <a:pt x="1403" y="525"/>
                    <a:pt x="1387" y="523"/>
                  </a:cubicBezTo>
                  <a:lnTo>
                    <a:pt x="1387" y="523"/>
                  </a:lnTo>
                  <a:cubicBezTo>
                    <a:pt x="1386" y="519"/>
                    <a:pt x="1384" y="518"/>
                    <a:pt x="1383" y="515"/>
                  </a:cubicBezTo>
                  <a:lnTo>
                    <a:pt x="1383" y="515"/>
                  </a:lnTo>
                  <a:cubicBezTo>
                    <a:pt x="1375" y="518"/>
                    <a:pt x="1374" y="526"/>
                    <a:pt x="1372" y="534"/>
                  </a:cubicBezTo>
                  <a:lnTo>
                    <a:pt x="1372" y="534"/>
                  </a:lnTo>
                  <a:cubicBezTo>
                    <a:pt x="1369" y="542"/>
                    <a:pt x="1370" y="543"/>
                    <a:pt x="1364" y="551"/>
                  </a:cubicBezTo>
                  <a:lnTo>
                    <a:pt x="1364" y="551"/>
                  </a:lnTo>
                  <a:cubicBezTo>
                    <a:pt x="1359" y="556"/>
                    <a:pt x="1354" y="562"/>
                    <a:pt x="1349" y="569"/>
                  </a:cubicBezTo>
                  <a:lnTo>
                    <a:pt x="1349" y="569"/>
                  </a:lnTo>
                  <a:cubicBezTo>
                    <a:pt x="1345" y="576"/>
                    <a:pt x="1344" y="582"/>
                    <a:pt x="1336" y="582"/>
                  </a:cubicBezTo>
                  <a:lnTo>
                    <a:pt x="1336" y="582"/>
                  </a:lnTo>
                  <a:cubicBezTo>
                    <a:pt x="1331" y="572"/>
                    <a:pt x="1338" y="559"/>
                    <a:pt x="1328" y="554"/>
                  </a:cubicBezTo>
                  <a:lnTo>
                    <a:pt x="1328" y="554"/>
                  </a:lnTo>
                  <a:cubicBezTo>
                    <a:pt x="1312" y="546"/>
                    <a:pt x="1305" y="567"/>
                    <a:pt x="1304" y="578"/>
                  </a:cubicBezTo>
                  <a:lnTo>
                    <a:pt x="1304" y="578"/>
                  </a:lnTo>
                  <a:cubicBezTo>
                    <a:pt x="1303" y="592"/>
                    <a:pt x="1309" y="597"/>
                    <a:pt x="1320" y="606"/>
                  </a:cubicBezTo>
                  <a:lnTo>
                    <a:pt x="1320" y="606"/>
                  </a:lnTo>
                  <a:cubicBezTo>
                    <a:pt x="1328" y="612"/>
                    <a:pt x="1334" y="624"/>
                    <a:pt x="1342" y="628"/>
                  </a:cubicBezTo>
                  <a:lnTo>
                    <a:pt x="1342" y="628"/>
                  </a:lnTo>
                  <a:cubicBezTo>
                    <a:pt x="1351" y="618"/>
                    <a:pt x="1347" y="601"/>
                    <a:pt x="1356" y="592"/>
                  </a:cubicBezTo>
                  <a:lnTo>
                    <a:pt x="1356" y="592"/>
                  </a:lnTo>
                  <a:cubicBezTo>
                    <a:pt x="1368" y="581"/>
                    <a:pt x="1376" y="594"/>
                    <a:pt x="1378" y="605"/>
                  </a:cubicBezTo>
                  <a:lnTo>
                    <a:pt x="1378" y="605"/>
                  </a:lnTo>
                  <a:cubicBezTo>
                    <a:pt x="1383" y="631"/>
                    <a:pt x="1356" y="639"/>
                    <a:pt x="1342" y="656"/>
                  </a:cubicBezTo>
                  <a:lnTo>
                    <a:pt x="1342" y="656"/>
                  </a:lnTo>
                  <a:cubicBezTo>
                    <a:pt x="1320" y="684"/>
                    <a:pt x="1340" y="700"/>
                    <a:pt x="1331" y="729"/>
                  </a:cubicBezTo>
                  <a:lnTo>
                    <a:pt x="1331" y="729"/>
                  </a:lnTo>
                  <a:cubicBezTo>
                    <a:pt x="1325" y="749"/>
                    <a:pt x="1303" y="770"/>
                    <a:pt x="1285" y="776"/>
                  </a:cubicBezTo>
                  <a:lnTo>
                    <a:pt x="1285" y="776"/>
                  </a:lnTo>
                  <a:cubicBezTo>
                    <a:pt x="1246" y="789"/>
                    <a:pt x="1299" y="814"/>
                    <a:pt x="1294" y="836"/>
                  </a:cubicBezTo>
                  <a:lnTo>
                    <a:pt x="1294" y="836"/>
                  </a:lnTo>
                  <a:cubicBezTo>
                    <a:pt x="1272" y="824"/>
                    <a:pt x="1254" y="837"/>
                    <a:pt x="1260" y="861"/>
                  </a:cubicBezTo>
                  <a:lnTo>
                    <a:pt x="1260" y="861"/>
                  </a:lnTo>
                  <a:cubicBezTo>
                    <a:pt x="1263" y="872"/>
                    <a:pt x="1271" y="882"/>
                    <a:pt x="1273" y="894"/>
                  </a:cubicBezTo>
                  <a:lnTo>
                    <a:pt x="1273" y="894"/>
                  </a:lnTo>
                  <a:cubicBezTo>
                    <a:pt x="1275" y="906"/>
                    <a:pt x="1270" y="917"/>
                    <a:pt x="1266" y="928"/>
                  </a:cubicBezTo>
                  <a:lnTo>
                    <a:pt x="1266" y="928"/>
                  </a:lnTo>
                  <a:cubicBezTo>
                    <a:pt x="1260" y="944"/>
                    <a:pt x="1253" y="977"/>
                    <a:pt x="1229" y="972"/>
                  </a:cubicBezTo>
                  <a:lnTo>
                    <a:pt x="1229" y="972"/>
                  </a:lnTo>
                  <a:cubicBezTo>
                    <a:pt x="1201" y="966"/>
                    <a:pt x="1216" y="932"/>
                    <a:pt x="1215" y="914"/>
                  </a:cubicBezTo>
                  <a:lnTo>
                    <a:pt x="1215" y="914"/>
                  </a:lnTo>
                  <a:cubicBezTo>
                    <a:pt x="1215" y="893"/>
                    <a:pt x="1198" y="873"/>
                    <a:pt x="1191" y="853"/>
                  </a:cubicBezTo>
                  <a:lnTo>
                    <a:pt x="1191" y="853"/>
                  </a:lnTo>
                  <a:cubicBezTo>
                    <a:pt x="1205" y="861"/>
                    <a:pt x="1210" y="850"/>
                    <a:pt x="1204" y="840"/>
                  </a:cubicBezTo>
                  <a:lnTo>
                    <a:pt x="1204" y="840"/>
                  </a:lnTo>
                  <a:cubicBezTo>
                    <a:pt x="1200" y="830"/>
                    <a:pt x="1188" y="830"/>
                    <a:pt x="1196" y="818"/>
                  </a:cubicBezTo>
                  <a:lnTo>
                    <a:pt x="1196" y="818"/>
                  </a:lnTo>
                  <a:cubicBezTo>
                    <a:pt x="1205" y="807"/>
                    <a:pt x="1212" y="816"/>
                    <a:pt x="1207" y="798"/>
                  </a:cubicBezTo>
                  <a:lnTo>
                    <a:pt x="1207" y="798"/>
                  </a:lnTo>
                  <a:cubicBezTo>
                    <a:pt x="1205" y="789"/>
                    <a:pt x="1195" y="780"/>
                    <a:pt x="1195" y="770"/>
                  </a:cubicBezTo>
                  <a:lnTo>
                    <a:pt x="1195" y="770"/>
                  </a:lnTo>
                  <a:cubicBezTo>
                    <a:pt x="1197" y="755"/>
                    <a:pt x="1212" y="767"/>
                    <a:pt x="1212" y="751"/>
                  </a:cubicBezTo>
                  <a:lnTo>
                    <a:pt x="1212" y="751"/>
                  </a:lnTo>
                  <a:cubicBezTo>
                    <a:pt x="1211" y="738"/>
                    <a:pt x="1193" y="739"/>
                    <a:pt x="1213" y="731"/>
                  </a:cubicBezTo>
                  <a:lnTo>
                    <a:pt x="1213" y="731"/>
                  </a:lnTo>
                  <a:cubicBezTo>
                    <a:pt x="1217" y="729"/>
                    <a:pt x="1221" y="734"/>
                    <a:pt x="1226" y="730"/>
                  </a:cubicBezTo>
                  <a:lnTo>
                    <a:pt x="1226" y="730"/>
                  </a:lnTo>
                  <a:cubicBezTo>
                    <a:pt x="1230" y="727"/>
                    <a:pt x="1228" y="719"/>
                    <a:pt x="1231" y="716"/>
                  </a:cubicBezTo>
                  <a:lnTo>
                    <a:pt x="1231" y="716"/>
                  </a:lnTo>
                  <a:cubicBezTo>
                    <a:pt x="1235" y="713"/>
                    <a:pt x="1242" y="717"/>
                    <a:pt x="1247" y="713"/>
                  </a:cubicBezTo>
                  <a:lnTo>
                    <a:pt x="1247" y="713"/>
                  </a:lnTo>
                  <a:cubicBezTo>
                    <a:pt x="1252" y="710"/>
                    <a:pt x="1251" y="704"/>
                    <a:pt x="1254" y="700"/>
                  </a:cubicBezTo>
                  <a:lnTo>
                    <a:pt x="1254" y="700"/>
                  </a:lnTo>
                  <a:cubicBezTo>
                    <a:pt x="1261" y="695"/>
                    <a:pt x="1285" y="692"/>
                    <a:pt x="1278" y="678"/>
                  </a:cubicBezTo>
                  <a:lnTo>
                    <a:pt x="1278" y="678"/>
                  </a:lnTo>
                  <a:cubicBezTo>
                    <a:pt x="1272" y="665"/>
                    <a:pt x="1249" y="679"/>
                    <a:pt x="1239" y="679"/>
                  </a:cubicBezTo>
                  <a:lnTo>
                    <a:pt x="1239" y="679"/>
                  </a:lnTo>
                  <a:cubicBezTo>
                    <a:pt x="1237" y="671"/>
                    <a:pt x="1241" y="665"/>
                    <a:pt x="1242" y="659"/>
                  </a:cubicBezTo>
                  <a:lnTo>
                    <a:pt x="1242" y="659"/>
                  </a:lnTo>
                  <a:cubicBezTo>
                    <a:pt x="1234" y="657"/>
                    <a:pt x="1222" y="661"/>
                    <a:pt x="1220" y="669"/>
                  </a:cubicBezTo>
                  <a:lnTo>
                    <a:pt x="1220" y="669"/>
                  </a:lnTo>
                  <a:cubicBezTo>
                    <a:pt x="1217" y="670"/>
                    <a:pt x="1210" y="670"/>
                    <a:pt x="1207" y="669"/>
                  </a:cubicBezTo>
                  <a:lnTo>
                    <a:pt x="1207" y="669"/>
                  </a:lnTo>
                  <a:cubicBezTo>
                    <a:pt x="1208" y="662"/>
                    <a:pt x="1203" y="659"/>
                    <a:pt x="1202" y="653"/>
                  </a:cubicBezTo>
                  <a:lnTo>
                    <a:pt x="1202" y="653"/>
                  </a:lnTo>
                  <a:cubicBezTo>
                    <a:pt x="1201" y="647"/>
                    <a:pt x="1204" y="640"/>
                    <a:pt x="1204" y="635"/>
                  </a:cubicBezTo>
                  <a:lnTo>
                    <a:pt x="1204" y="635"/>
                  </a:lnTo>
                  <a:cubicBezTo>
                    <a:pt x="1201" y="623"/>
                    <a:pt x="1191" y="618"/>
                    <a:pt x="1180" y="619"/>
                  </a:cubicBezTo>
                  <a:lnTo>
                    <a:pt x="1180" y="619"/>
                  </a:lnTo>
                  <a:cubicBezTo>
                    <a:pt x="1177" y="606"/>
                    <a:pt x="1187" y="595"/>
                    <a:pt x="1184" y="582"/>
                  </a:cubicBezTo>
                  <a:lnTo>
                    <a:pt x="1184" y="582"/>
                  </a:lnTo>
                  <a:cubicBezTo>
                    <a:pt x="1177" y="581"/>
                    <a:pt x="1171" y="584"/>
                    <a:pt x="1164" y="584"/>
                  </a:cubicBezTo>
                  <a:lnTo>
                    <a:pt x="1164" y="584"/>
                  </a:lnTo>
                  <a:cubicBezTo>
                    <a:pt x="1160" y="567"/>
                    <a:pt x="1176" y="569"/>
                    <a:pt x="1180" y="558"/>
                  </a:cubicBezTo>
                  <a:lnTo>
                    <a:pt x="1180" y="558"/>
                  </a:lnTo>
                  <a:cubicBezTo>
                    <a:pt x="1182" y="549"/>
                    <a:pt x="1172" y="531"/>
                    <a:pt x="1171" y="522"/>
                  </a:cubicBezTo>
                  <a:lnTo>
                    <a:pt x="1171" y="522"/>
                  </a:lnTo>
                  <a:cubicBezTo>
                    <a:pt x="1170" y="508"/>
                    <a:pt x="1171" y="506"/>
                    <a:pt x="1154" y="501"/>
                  </a:cubicBezTo>
                  <a:lnTo>
                    <a:pt x="1154" y="501"/>
                  </a:lnTo>
                  <a:cubicBezTo>
                    <a:pt x="1092" y="480"/>
                    <a:pt x="1147" y="569"/>
                    <a:pt x="1086" y="548"/>
                  </a:cubicBezTo>
                  <a:lnTo>
                    <a:pt x="1086" y="548"/>
                  </a:lnTo>
                  <a:cubicBezTo>
                    <a:pt x="1066" y="541"/>
                    <a:pt x="1063" y="527"/>
                    <a:pt x="1057" y="511"/>
                  </a:cubicBezTo>
                  <a:lnTo>
                    <a:pt x="1057" y="511"/>
                  </a:lnTo>
                  <a:cubicBezTo>
                    <a:pt x="1051" y="497"/>
                    <a:pt x="1052" y="487"/>
                    <a:pt x="1041" y="475"/>
                  </a:cubicBezTo>
                  <a:lnTo>
                    <a:pt x="1041" y="475"/>
                  </a:lnTo>
                  <a:cubicBezTo>
                    <a:pt x="1033" y="467"/>
                    <a:pt x="1019" y="466"/>
                    <a:pt x="1012" y="455"/>
                  </a:cubicBezTo>
                  <a:lnTo>
                    <a:pt x="1012" y="455"/>
                  </a:lnTo>
                  <a:cubicBezTo>
                    <a:pt x="1003" y="443"/>
                    <a:pt x="1007" y="424"/>
                    <a:pt x="1005" y="409"/>
                  </a:cubicBezTo>
                  <a:lnTo>
                    <a:pt x="1005" y="409"/>
                  </a:lnTo>
                  <a:cubicBezTo>
                    <a:pt x="1000" y="385"/>
                    <a:pt x="990" y="342"/>
                    <a:pt x="962" y="334"/>
                  </a:cubicBezTo>
                  <a:lnTo>
                    <a:pt x="962" y="334"/>
                  </a:lnTo>
                  <a:cubicBezTo>
                    <a:pt x="916" y="322"/>
                    <a:pt x="905" y="379"/>
                    <a:pt x="921" y="408"/>
                  </a:cubicBezTo>
                  <a:lnTo>
                    <a:pt x="921" y="408"/>
                  </a:lnTo>
                  <a:cubicBezTo>
                    <a:pt x="949" y="459"/>
                    <a:pt x="973" y="513"/>
                    <a:pt x="1001" y="565"/>
                  </a:cubicBezTo>
                  <a:lnTo>
                    <a:pt x="1001" y="565"/>
                  </a:lnTo>
                  <a:cubicBezTo>
                    <a:pt x="1015" y="591"/>
                    <a:pt x="1031" y="619"/>
                    <a:pt x="986" y="624"/>
                  </a:cubicBezTo>
                  <a:lnTo>
                    <a:pt x="986" y="624"/>
                  </a:lnTo>
                  <a:cubicBezTo>
                    <a:pt x="940" y="627"/>
                    <a:pt x="953" y="576"/>
                    <a:pt x="920" y="565"/>
                  </a:cubicBezTo>
                  <a:lnTo>
                    <a:pt x="920" y="565"/>
                  </a:lnTo>
                  <a:cubicBezTo>
                    <a:pt x="900" y="558"/>
                    <a:pt x="893" y="579"/>
                    <a:pt x="877" y="583"/>
                  </a:cubicBezTo>
                  <a:lnTo>
                    <a:pt x="877" y="583"/>
                  </a:lnTo>
                  <a:cubicBezTo>
                    <a:pt x="858" y="588"/>
                    <a:pt x="863" y="579"/>
                    <a:pt x="846" y="575"/>
                  </a:cubicBezTo>
                  <a:lnTo>
                    <a:pt x="846" y="575"/>
                  </a:lnTo>
                  <a:cubicBezTo>
                    <a:pt x="818" y="567"/>
                    <a:pt x="791" y="588"/>
                    <a:pt x="764" y="572"/>
                  </a:cubicBezTo>
                  <a:lnTo>
                    <a:pt x="764" y="572"/>
                  </a:lnTo>
                  <a:cubicBezTo>
                    <a:pt x="761" y="582"/>
                    <a:pt x="763" y="592"/>
                    <a:pt x="767" y="602"/>
                  </a:cubicBezTo>
                  <a:lnTo>
                    <a:pt x="767" y="602"/>
                  </a:lnTo>
                  <a:cubicBezTo>
                    <a:pt x="762" y="601"/>
                    <a:pt x="756" y="601"/>
                    <a:pt x="750" y="601"/>
                  </a:cubicBezTo>
                  <a:lnTo>
                    <a:pt x="750" y="601"/>
                  </a:lnTo>
                  <a:cubicBezTo>
                    <a:pt x="743" y="601"/>
                    <a:pt x="735" y="599"/>
                    <a:pt x="730" y="594"/>
                  </a:cubicBezTo>
                  <a:lnTo>
                    <a:pt x="730" y="594"/>
                  </a:lnTo>
                  <a:cubicBezTo>
                    <a:pt x="728" y="594"/>
                    <a:pt x="728" y="593"/>
                    <a:pt x="727" y="592"/>
                  </a:cubicBezTo>
                  <a:lnTo>
                    <a:pt x="727" y="592"/>
                  </a:lnTo>
                  <a:lnTo>
                    <a:pt x="727" y="592"/>
                  </a:lnTo>
                  <a:cubicBezTo>
                    <a:pt x="727" y="591"/>
                    <a:pt x="727" y="591"/>
                    <a:pt x="726" y="590"/>
                  </a:cubicBezTo>
                  <a:lnTo>
                    <a:pt x="726" y="590"/>
                  </a:lnTo>
                  <a:cubicBezTo>
                    <a:pt x="725" y="588"/>
                    <a:pt x="724" y="586"/>
                    <a:pt x="724" y="584"/>
                  </a:cubicBezTo>
                  <a:lnTo>
                    <a:pt x="724" y="584"/>
                  </a:lnTo>
                  <a:cubicBezTo>
                    <a:pt x="724" y="582"/>
                    <a:pt x="724" y="581"/>
                    <a:pt x="724" y="579"/>
                  </a:cubicBezTo>
                  <a:lnTo>
                    <a:pt x="724" y="579"/>
                  </a:lnTo>
                  <a:cubicBezTo>
                    <a:pt x="726" y="564"/>
                    <a:pt x="742" y="544"/>
                    <a:pt x="750" y="535"/>
                  </a:cubicBezTo>
                  <a:lnTo>
                    <a:pt x="750" y="535"/>
                  </a:lnTo>
                  <a:cubicBezTo>
                    <a:pt x="751" y="535"/>
                    <a:pt x="752" y="534"/>
                    <a:pt x="753" y="533"/>
                  </a:cubicBezTo>
                  <a:lnTo>
                    <a:pt x="753" y="533"/>
                  </a:lnTo>
                  <a:cubicBezTo>
                    <a:pt x="754" y="531"/>
                    <a:pt x="756" y="530"/>
                    <a:pt x="758" y="528"/>
                  </a:cubicBezTo>
                  <a:lnTo>
                    <a:pt x="758" y="528"/>
                  </a:lnTo>
                  <a:cubicBezTo>
                    <a:pt x="762" y="525"/>
                    <a:pt x="764" y="522"/>
                    <a:pt x="765" y="518"/>
                  </a:cubicBezTo>
                  <a:lnTo>
                    <a:pt x="765" y="518"/>
                  </a:lnTo>
                  <a:cubicBezTo>
                    <a:pt x="765" y="515"/>
                    <a:pt x="765" y="514"/>
                    <a:pt x="765" y="511"/>
                  </a:cubicBezTo>
                  <a:lnTo>
                    <a:pt x="760" y="484"/>
                  </a:lnTo>
                  <a:lnTo>
                    <a:pt x="760" y="484"/>
                  </a:lnTo>
                  <a:cubicBezTo>
                    <a:pt x="759" y="481"/>
                    <a:pt x="758" y="478"/>
                    <a:pt x="758" y="476"/>
                  </a:cubicBezTo>
                  <a:lnTo>
                    <a:pt x="758" y="476"/>
                  </a:lnTo>
                  <a:cubicBezTo>
                    <a:pt x="758" y="474"/>
                    <a:pt x="757" y="473"/>
                    <a:pt x="757" y="471"/>
                  </a:cubicBezTo>
                  <a:lnTo>
                    <a:pt x="757" y="471"/>
                  </a:lnTo>
                  <a:lnTo>
                    <a:pt x="757" y="471"/>
                  </a:lnTo>
                  <a:cubicBezTo>
                    <a:pt x="757" y="468"/>
                    <a:pt x="757" y="466"/>
                    <a:pt x="757" y="464"/>
                  </a:cubicBezTo>
                  <a:lnTo>
                    <a:pt x="757" y="464"/>
                  </a:lnTo>
                  <a:cubicBezTo>
                    <a:pt x="757" y="463"/>
                    <a:pt x="757" y="463"/>
                    <a:pt x="757" y="462"/>
                  </a:cubicBezTo>
                  <a:lnTo>
                    <a:pt x="757" y="462"/>
                  </a:lnTo>
                  <a:cubicBezTo>
                    <a:pt x="757" y="461"/>
                    <a:pt x="757" y="461"/>
                    <a:pt x="757" y="460"/>
                  </a:cubicBezTo>
                  <a:lnTo>
                    <a:pt x="757" y="460"/>
                  </a:lnTo>
                  <a:cubicBezTo>
                    <a:pt x="757" y="459"/>
                    <a:pt x="757" y="458"/>
                    <a:pt x="757" y="458"/>
                  </a:cubicBezTo>
                  <a:lnTo>
                    <a:pt x="757" y="458"/>
                  </a:lnTo>
                  <a:cubicBezTo>
                    <a:pt x="757" y="455"/>
                    <a:pt x="758" y="454"/>
                    <a:pt x="760" y="452"/>
                  </a:cubicBezTo>
                  <a:lnTo>
                    <a:pt x="760" y="452"/>
                  </a:lnTo>
                  <a:cubicBezTo>
                    <a:pt x="764" y="445"/>
                    <a:pt x="767" y="441"/>
                    <a:pt x="765" y="435"/>
                  </a:cubicBezTo>
                  <a:lnTo>
                    <a:pt x="765" y="435"/>
                  </a:lnTo>
                  <a:cubicBezTo>
                    <a:pt x="765" y="433"/>
                    <a:pt x="764" y="431"/>
                    <a:pt x="763" y="428"/>
                  </a:cubicBezTo>
                  <a:lnTo>
                    <a:pt x="763" y="428"/>
                  </a:lnTo>
                  <a:cubicBezTo>
                    <a:pt x="762" y="425"/>
                    <a:pt x="760" y="423"/>
                    <a:pt x="757" y="420"/>
                  </a:cubicBezTo>
                  <a:lnTo>
                    <a:pt x="757" y="420"/>
                  </a:lnTo>
                  <a:lnTo>
                    <a:pt x="757" y="420"/>
                  </a:lnTo>
                  <a:cubicBezTo>
                    <a:pt x="757" y="419"/>
                    <a:pt x="755" y="418"/>
                    <a:pt x="754" y="417"/>
                  </a:cubicBezTo>
                  <a:lnTo>
                    <a:pt x="754" y="417"/>
                  </a:lnTo>
                  <a:cubicBezTo>
                    <a:pt x="754" y="417"/>
                    <a:pt x="754" y="416"/>
                    <a:pt x="753" y="415"/>
                  </a:cubicBezTo>
                  <a:lnTo>
                    <a:pt x="753" y="415"/>
                  </a:lnTo>
                  <a:cubicBezTo>
                    <a:pt x="750" y="413"/>
                    <a:pt x="747" y="410"/>
                    <a:pt x="744" y="408"/>
                  </a:cubicBezTo>
                  <a:lnTo>
                    <a:pt x="744" y="408"/>
                  </a:lnTo>
                  <a:cubicBezTo>
                    <a:pt x="742" y="406"/>
                    <a:pt x="739" y="404"/>
                    <a:pt x="737" y="404"/>
                  </a:cubicBezTo>
                  <a:lnTo>
                    <a:pt x="737" y="404"/>
                  </a:lnTo>
                  <a:cubicBezTo>
                    <a:pt x="728" y="400"/>
                    <a:pt x="718" y="398"/>
                    <a:pt x="709" y="393"/>
                  </a:cubicBezTo>
                  <a:lnTo>
                    <a:pt x="709" y="393"/>
                  </a:lnTo>
                  <a:cubicBezTo>
                    <a:pt x="694" y="382"/>
                    <a:pt x="676" y="357"/>
                    <a:pt x="656" y="355"/>
                  </a:cubicBezTo>
                  <a:lnTo>
                    <a:pt x="656" y="355"/>
                  </a:lnTo>
                  <a:cubicBezTo>
                    <a:pt x="652" y="355"/>
                    <a:pt x="646" y="357"/>
                    <a:pt x="641" y="355"/>
                  </a:cubicBezTo>
                  <a:lnTo>
                    <a:pt x="641" y="355"/>
                  </a:lnTo>
                  <a:cubicBezTo>
                    <a:pt x="641" y="355"/>
                    <a:pt x="640" y="355"/>
                    <a:pt x="639" y="354"/>
                  </a:cubicBezTo>
                  <a:lnTo>
                    <a:pt x="639" y="354"/>
                  </a:lnTo>
                  <a:cubicBezTo>
                    <a:pt x="639" y="354"/>
                    <a:pt x="639" y="354"/>
                    <a:pt x="638" y="354"/>
                  </a:cubicBezTo>
                  <a:lnTo>
                    <a:pt x="638" y="354"/>
                  </a:lnTo>
                  <a:cubicBezTo>
                    <a:pt x="637" y="353"/>
                    <a:pt x="637" y="353"/>
                    <a:pt x="637" y="353"/>
                  </a:cubicBezTo>
                  <a:lnTo>
                    <a:pt x="637" y="353"/>
                  </a:lnTo>
                  <a:lnTo>
                    <a:pt x="636" y="352"/>
                  </a:lnTo>
                  <a:lnTo>
                    <a:pt x="636" y="352"/>
                  </a:lnTo>
                  <a:cubicBezTo>
                    <a:pt x="636" y="352"/>
                    <a:pt x="636" y="352"/>
                    <a:pt x="635" y="352"/>
                  </a:cubicBezTo>
                  <a:lnTo>
                    <a:pt x="635" y="352"/>
                  </a:lnTo>
                  <a:cubicBezTo>
                    <a:pt x="633" y="350"/>
                    <a:pt x="632" y="348"/>
                    <a:pt x="630" y="347"/>
                  </a:cubicBezTo>
                  <a:lnTo>
                    <a:pt x="630" y="347"/>
                  </a:lnTo>
                  <a:cubicBezTo>
                    <a:pt x="629" y="346"/>
                    <a:pt x="628" y="345"/>
                    <a:pt x="627" y="344"/>
                  </a:cubicBezTo>
                  <a:lnTo>
                    <a:pt x="627" y="344"/>
                  </a:lnTo>
                  <a:cubicBezTo>
                    <a:pt x="626" y="343"/>
                    <a:pt x="624" y="342"/>
                    <a:pt x="623" y="340"/>
                  </a:cubicBezTo>
                  <a:lnTo>
                    <a:pt x="623" y="340"/>
                  </a:lnTo>
                  <a:lnTo>
                    <a:pt x="623" y="340"/>
                  </a:lnTo>
                  <a:cubicBezTo>
                    <a:pt x="622" y="339"/>
                    <a:pt x="622" y="339"/>
                    <a:pt x="621" y="337"/>
                  </a:cubicBezTo>
                  <a:lnTo>
                    <a:pt x="621" y="337"/>
                  </a:lnTo>
                  <a:lnTo>
                    <a:pt x="621" y="337"/>
                  </a:lnTo>
                  <a:cubicBezTo>
                    <a:pt x="619" y="334"/>
                    <a:pt x="617" y="332"/>
                    <a:pt x="616" y="328"/>
                  </a:cubicBezTo>
                  <a:lnTo>
                    <a:pt x="616" y="328"/>
                  </a:lnTo>
                  <a:cubicBezTo>
                    <a:pt x="615" y="325"/>
                    <a:pt x="615" y="323"/>
                    <a:pt x="615" y="320"/>
                  </a:cubicBezTo>
                  <a:lnTo>
                    <a:pt x="615" y="320"/>
                  </a:lnTo>
                  <a:cubicBezTo>
                    <a:pt x="615" y="319"/>
                    <a:pt x="614" y="318"/>
                    <a:pt x="614" y="317"/>
                  </a:cubicBezTo>
                  <a:lnTo>
                    <a:pt x="614" y="317"/>
                  </a:lnTo>
                  <a:cubicBezTo>
                    <a:pt x="614" y="314"/>
                    <a:pt x="613" y="313"/>
                    <a:pt x="613" y="310"/>
                  </a:cubicBezTo>
                  <a:lnTo>
                    <a:pt x="613" y="310"/>
                  </a:lnTo>
                  <a:lnTo>
                    <a:pt x="613" y="310"/>
                  </a:lnTo>
                  <a:cubicBezTo>
                    <a:pt x="612" y="308"/>
                    <a:pt x="612" y="305"/>
                    <a:pt x="611" y="302"/>
                  </a:cubicBezTo>
                  <a:lnTo>
                    <a:pt x="611" y="302"/>
                  </a:lnTo>
                  <a:cubicBezTo>
                    <a:pt x="611" y="302"/>
                    <a:pt x="611" y="301"/>
                    <a:pt x="610" y="300"/>
                  </a:cubicBezTo>
                  <a:lnTo>
                    <a:pt x="610" y="300"/>
                  </a:lnTo>
                  <a:cubicBezTo>
                    <a:pt x="609" y="299"/>
                    <a:pt x="609" y="297"/>
                    <a:pt x="608" y="296"/>
                  </a:cubicBezTo>
                  <a:lnTo>
                    <a:pt x="608" y="296"/>
                  </a:lnTo>
                  <a:lnTo>
                    <a:pt x="608" y="296"/>
                  </a:lnTo>
                  <a:cubicBezTo>
                    <a:pt x="608" y="294"/>
                    <a:pt x="607" y="293"/>
                    <a:pt x="606" y="292"/>
                  </a:cubicBezTo>
                  <a:lnTo>
                    <a:pt x="606" y="292"/>
                  </a:lnTo>
                  <a:lnTo>
                    <a:pt x="606" y="292"/>
                  </a:lnTo>
                  <a:cubicBezTo>
                    <a:pt x="605" y="290"/>
                    <a:pt x="603" y="288"/>
                    <a:pt x="602" y="286"/>
                  </a:cubicBezTo>
                  <a:lnTo>
                    <a:pt x="602" y="286"/>
                  </a:lnTo>
                  <a:cubicBezTo>
                    <a:pt x="601" y="285"/>
                    <a:pt x="600" y="284"/>
                    <a:pt x="599" y="284"/>
                  </a:cubicBezTo>
                  <a:lnTo>
                    <a:pt x="599" y="284"/>
                  </a:lnTo>
                  <a:lnTo>
                    <a:pt x="599" y="284"/>
                  </a:lnTo>
                  <a:lnTo>
                    <a:pt x="599" y="284"/>
                  </a:lnTo>
                  <a:cubicBezTo>
                    <a:pt x="598" y="282"/>
                    <a:pt x="595" y="281"/>
                    <a:pt x="592" y="279"/>
                  </a:cubicBezTo>
                  <a:lnTo>
                    <a:pt x="592" y="279"/>
                  </a:lnTo>
                  <a:lnTo>
                    <a:pt x="592" y="279"/>
                  </a:lnTo>
                  <a:lnTo>
                    <a:pt x="592" y="279"/>
                  </a:lnTo>
                  <a:cubicBezTo>
                    <a:pt x="591" y="279"/>
                    <a:pt x="589" y="278"/>
                    <a:pt x="586" y="278"/>
                  </a:cubicBezTo>
                  <a:lnTo>
                    <a:pt x="586" y="278"/>
                  </a:lnTo>
                  <a:cubicBezTo>
                    <a:pt x="576" y="273"/>
                    <a:pt x="566" y="278"/>
                    <a:pt x="555" y="279"/>
                  </a:cubicBezTo>
                  <a:lnTo>
                    <a:pt x="555" y="279"/>
                  </a:lnTo>
                  <a:cubicBezTo>
                    <a:pt x="554" y="279"/>
                    <a:pt x="553" y="279"/>
                    <a:pt x="553" y="280"/>
                  </a:cubicBezTo>
                  <a:lnTo>
                    <a:pt x="553" y="280"/>
                  </a:lnTo>
                  <a:cubicBezTo>
                    <a:pt x="552" y="280"/>
                    <a:pt x="551" y="280"/>
                    <a:pt x="550" y="280"/>
                  </a:cubicBezTo>
                  <a:lnTo>
                    <a:pt x="550" y="280"/>
                  </a:lnTo>
                  <a:cubicBezTo>
                    <a:pt x="548" y="281"/>
                    <a:pt x="547" y="281"/>
                    <a:pt x="546" y="280"/>
                  </a:cubicBezTo>
                  <a:lnTo>
                    <a:pt x="546" y="280"/>
                  </a:lnTo>
                  <a:lnTo>
                    <a:pt x="546" y="280"/>
                  </a:lnTo>
                  <a:cubicBezTo>
                    <a:pt x="545" y="280"/>
                    <a:pt x="544" y="280"/>
                    <a:pt x="543" y="279"/>
                  </a:cubicBezTo>
                  <a:lnTo>
                    <a:pt x="543" y="279"/>
                  </a:lnTo>
                  <a:lnTo>
                    <a:pt x="543" y="279"/>
                  </a:lnTo>
                  <a:cubicBezTo>
                    <a:pt x="543" y="279"/>
                    <a:pt x="542" y="279"/>
                    <a:pt x="542" y="278"/>
                  </a:cubicBezTo>
                  <a:lnTo>
                    <a:pt x="542" y="278"/>
                  </a:lnTo>
                  <a:cubicBezTo>
                    <a:pt x="540" y="276"/>
                    <a:pt x="540" y="272"/>
                    <a:pt x="536" y="266"/>
                  </a:cubicBezTo>
                  <a:lnTo>
                    <a:pt x="536" y="266"/>
                  </a:lnTo>
                  <a:cubicBezTo>
                    <a:pt x="536" y="265"/>
                    <a:pt x="536" y="265"/>
                    <a:pt x="535" y="264"/>
                  </a:cubicBezTo>
                  <a:lnTo>
                    <a:pt x="535" y="264"/>
                  </a:lnTo>
                  <a:cubicBezTo>
                    <a:pt x="534" y="263"/>
                    <a:pt x="533" y="261"/>
                    <a:pt x="532" y="260"/>
                  </a:cubicBezTo>
                  <a:lnTo>
                    <a:pt x="532" y="260"/>
                  </a:lnTo>
                  <a:cubicBezTo>
                    <a:pt x="531" y="258"/>
                    <a:pt x="528" y="255"/>
                    <a:pt x="526" y="253"/>
                  </a:cubicBezTo>
                  <a:lnTo>
                    <a:pt x="526" y="253"/>
                  </a:lnTo>
                  <a:cubicBezTo>
                    <a:pt x="526" y="253"/>
                    <a:pt x="525" y="252"/>
                    <a:pt x="524" y="251"/>
                  </a:cubicBezTo>
                  <a:lnTo>
                    <a:pt x="524" y="251"/>
                  </a:lnTo>
                  <a:cubicBezTo>
                    <a:pt x="521" y="248"/>
                    <a:pt x="517" y="245"/>
                    <a:pt x="513" y="243"/>
                  </a:cubicBezTo>
                  <a:lnTo>
                    <a:pt x="513" y="243"/>
                  </a:lnTo>
                  <a:cubicBezTo>
                    <a:pt x="510" y="242"/>
                    <a:pt x="506" y="241"/>
                    <a:pt x="503" y="240"/>
                  </a:cubicBezTo>
                  <a:lnTo>
                    <a:pt x="503" y="240"/>
                  </a:lnTo>
                  <a:lnTo>
                    <a:pt x="502" y="240"/>
                  </a:lnTo>
                  <a:lnTo>
                    <a:pt x="502" y="240"/>
                  </a:lnTo>
                  <a:cubicBezTo>
                    <a:pt x="495" y="239"/>
                    <a:pt x="480" y="236"/>
                    <a:pt x="471" y="232"/>
                  </a:cubicBezTo>
                  <a:lnTo>
                    <a:pt x="471" y="232"/>
                  </a:lnTo>
                  <a:cubicBezTo>
                    <a:pt x="471" y="231"/>
                    <a:pt x="470" y="231"/>
                    <a:pt x="470" y="231"/>
                  </a:cubicBezTo>
                  <a:lnTo>
                    <a:pt x="470" y="231"/>
                  </a:lnTo>
                  <a:cubicBezTo>
                    <a:pt x="470" y="231"/>
                    <a:pt x="469" y="231"/>
                    <a:pt x="469" y="230"/>
                  </a:cubicBezTo>
                  <a:lnTo>
                    <a:pt x="469" y="230"/>
                  </a:lnTo>
                  <a:cubicBezTo>
                    <a:pt x="468" y="230"/>
                    <a:pt x="468" y="230"/>
                    <a:pt x="468" y="230"/>
                  </a:cubicBezTo>
                  <a:lnTo>
                    <a:pt x="468" y="230"/>
                  </a:lnTo>
                  <a:cubicBezTo>
                    <a:pt x="460" y="224"/>
                    <a:pt x="452" y="217"/>
                    <a:pt x="442" y="212"/>
                  </a:cubicBezTo>
                  <a:lnTo>
                    <a:pt x="442" y="212"/>
                  </a:lnTo>
                  <a:cubicBezTo>
                    <a:pt x="431" y="208"/>
                    <a:pt x="422" y="207"/>
                    <a:pt x="410" y="207"/>
                  </a:cubicBezTo>
                  <a:lnTo>
                    <a:pt x="410" y="207"/>
                  </a:lnTo>
                  <a:cubicBezTo>
                    <a:pt x="398" y="207"/>
                    <a:pt x="386" y="208"/>
                    <a:pt x="375" y="211"/>
                  </a:cubicBezTo>
                  <a:lnTo>
                    <a:pt x="375" y="211"/>
                  </a:lnTo>
                  <a:cubicBezTo>
                    <a:pt x="370" y="212"/>
                    <a:pt x="365" y="215"/>
                    <a:pt x="361" y="218"/>
                  </a:cubicBezTo>
                  <a:lnTo>
                    <a:pt x="361" y="218"/>
                  </a:lnTo>
                  <a:cubicBezTo>
                    <a:pt x="360" y="218"/>
                    <a:pt x="359" y="218"/>
                    <a:pt x="357" y="218"/>
                  </a:cubicBezTo>
                  <a:lnTo>
                    <a:pt x="357" y="218"/>
                  </a:lnTo>
                  <a:cubicBezTo>
                    <a:pt x="354" y="219"/>
                    <a:pt x="353" y="219"/>
                    <a:pt x="350" y="219"/>
                  </a:cubicBezTo>
                  <a:lnTo>
                    <a:pt x="350" y="219"/>
                  </a:lnTo>
                  <a:cubicBezTo>
                    <a:pt x="349" y="219"/>
                    <a:pt x="346" y="219"/>
                    <a:pt x="344" y="219"/>
                  </a:cubicBezTo>
                  <a:lnTo>
                    <a:pt x="344" y="219"/>
                  </a:lnTo>
                  <a:cubicBezTo>
                    <a:pt x="340" y="219"/>
                    <a:pt x="336" y="218"/>
                    <a:pt x="332" y="218"/>
                  </a:cubicBezTo>
                  <a:lnTo>
                    <a:pt x="332" y="218"/>
                  </a:lnTo>
                  <a:cubicBezTo>
                    <a:pt x="330" y="218"/>
                    <a:pt x="329" y="218"/>
                    <a:pt x="327" y="217"/>
                  </a:cubicBezTo>
                  <a:lnTo>
                    <a:pt x="327" y="217"/>
                  </a:lnTo>
                  <a:cubicBezTo>
                    <a:pt x="324" y="217"/>
                    <a:pt x="321" y="217"/>
                    <a:pt x="318" y="217"/>
                  </a:cubicBezTo>
                  <a:lnTo>
                    <a:pt x="318" y="217"/>
                  </a:lnTo>
                  <a:cubicBezTo>
                    <a:pt x="313" y="215"/>
                    <a:pt x="308" y="215"/>
                    <a:pt x="302" y="214"/>
                  </a:cubicBezTo>
                  <a:lnTo>
                    <a:pt x="302" y="214"/>
                  </a:lnTo>
                  <a:cubicBezTo>
                    <a:pt x="301" y="214"/>
                    <a:pt x="300" y="214"/>
                    <a:pt x="299" y="213"/>
                  </a:cubicBezTo>
                  <a:lnTo>
                    <a:pt x="299" y="213"/>
                  </a:lnTo>
                  <a:cubicBezTo>
                    <a:pt x="298" y="213"/>
                    <a:pt x="296" y="213"/>
                    <a:pt x="294" y="213"/>
                  </a:cubicBezTo>
                  <a:lnTo>
                    <a:pt x="294" y="213"/>
                  </a:lnTo>
                  <a:cubicBezTo>
                    <a:pt x="292" y="213"/>
                    <a:pt x="291" y="213"/>
                    <a:pt x="289" y="213"/>
                  </a:cubicBezTo>
                  <a:lnTo>
                    <a:pt x="289" y="213"/>
                  </a:lnTo>
                  <a:cubicBezTo>
                    <a:pt x="288" y="212"/>
                    <a:pt x="287" y="212"/>
                    <a:pt x="286" y="212"/>
                  </a:cubicBezTo>
                  <a:lnTo>
                    <a:pt x="286" y="212"/>
                  </a:lnTo>
                  <a:cubicBezTo>
                    <a:pt x="251" y="211"/>
                    <a:pt x="224" y="221"/>
                    <a:pt x="197" y="239"/>
                  </a:cubicBezTo>
                  <a:lnTo>
                    <a:pt x="197" y="239"/>
                  </a:lnTo>
                  <a:cubicBezTo>
                    <a:pt x="184" y="248"/>
                    <a:pt x="170" y="253"/>
                    <a:pt x="159" y="265"/>
                  </a:cubicBezTo>
                  <a:lnTo>
                    <a:pt x="159" y="265"/>
                  </a:lnTo>
                  <a:cubicBezTo>
                    <a:pt x="147" y="277"/>
                    <a:pt x="147" y="289"/>
                    <a:pt x="138" y="303"/>
                  </a:cubicBezTo>
                  <a:lnTo>
                    <a:pt x="138" y="303"/>
                  </a:lnTo>
                  <a:cubicBezTo>
                    <a:pt x="122" y="331"/>
                    <a:pt x="91" y="302"/>
                    <a:pt x="73" y="332"/>
                  </a:cubicBezTo>
                  <a:lnTo>
                    <a:pt x="73" y="332"/>
                  </a:lnTo>
                  <a:cubicBezTo>
                    <a:pt x="65" y="344"/>
                    <a:pt x="68" y="360"/>
                    <a:pt x="63" y="374"/>
                  </a:cubicBezTo>
                  <a:lnTo>
                    <a:pt x="63" y="374"/>
                  </a:lnTo>
                  <a:cubicBezTo>
                    <a:pt x="56" y="389"/>
                    <a:pt x="47" y="393"/>
                    <a:pt x="37" y="404"/>
                  </a:cubicBezTo>
                  <a:lnTo>
                    <a:pt x="37" y="404"/>
                  </a:lnTo>
                  <a:cubicBezTo>
                    <a:pt x="37" y="409"/>
                    <a:pt x="27" y="411"/>
                    <a:pt x="24" y="413"/>
                  </a:cubicBezTo>
                  <a:lnTo>
                    <a:pt x="24" y="413"/>
                  </a:lnTo>
                  <a:cubicBezTo>
                    <a:pt x="24" y="396"/>
                    <a:pt x="18" y="377"/>
                    <a:pt x="16" y="361"/>
                  </a:cubicBezTo>
                  <a:lnTo>
                    <a:pt x="16" y="361"/>
                  </a:lnTo>
                  <a:cubicBezTo>
                    <a:pt x="13" y="339"/>
                    <a:pt x="11" y="316"/>
                    <a:pt x="9" y="292"/>
                  </a:cubicBezTo>
                  <a:lnTo>
                    <a:pt x="9" y="292"/>
                  </a:lnTo>
                  <a:cubicBezTo>
                    <a:pt x="7" y="270"/>
                    <a:pt x="5" y="248"/>
                    <a:pt x="3" y="227"/>
                  </a:cubicBezTo>
                  <a:lnTo>
                    <a:pt x="3" y="227"/>
                  </a:lnTo>
                  <a:cubicBezTo>
                    <a:pt x="2" y="217"/>
                    <a:pt x="1" y="207"/>
                    <a:pt x="0" y="197"/>
                  </a:cubicBezTo>
                  <a:lnTo>
                    <a:pt x="1010" y="15"/>
                  </a:lnTo>
                  <a:lnTo>
                    <a:pt x="1086" y="0"/>
                  </a:lnTo>
                  <a:lnTo>
                    <a:pt x="1172" y="387"/>
                  </a:lnTo>
                  <a:lnTo>
                    <a:pt x="1366" y="329"/>
                  </a:lnTo>
                  <a:lnTo>
                    <a:pt x="1366" y="329"/>
                  </a:lnTo>
                  <a:cubicBezTo>
                    <a:pt x="1382" y="371"/>
                    <a:pt x="1434" y="429"/>
                    <a:pt x="1412" y="476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5" name="Freeform 82">
              <a:extLst>
                <a:ext uri="{FF2B5EF4-FFF2-40B4-BE49-F238E27FC236}">
                  <a16:creationId xmlns:a16="http://schemas.microsoft.com/office/drawing/2014/main" id="{4C46B8F1-00DE-F344-BDB5-FE524892B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76251" y="3882649"/>
              <a:ext cx="357157" cy="711436"/>
            </a:xfrm>
            <a:custGeom>
              <a:avLst/>
              <a:gdLst>
                <a:gd name="T0" fmla="*/ 451 w 547"/>
                <a:gd name="T1" fmla="*/ 704 h 1088"/>
                <a:gd name="T2" fmla="*/ 434 w 547"/>
                <a:gd name="T3" fmla="*/ 657 h 1088"/>
                <a:gd name="T4" fmla="*/ 399 w 547"/>
                <a:gd name="T5" fmla="*/ 637 h 1088"/>
                <a:gd name="T6" fmla="*/ 386 w 547"/>
                <a:gd name="T7" fmla="*/ 618 h 1088"/>
                <a:gd name="T8" fmla="*/ 384 w 547"/>
                <a:gd name="T9" fmla="*/ 595 h 1088"/>
                <a:gd name="T10" fmla="*/ 376 w 547"/>
                <a:gd name="T11" fmla="*/ 575 h 1088"/>
                <a:gd name="T12" fmla="*/ 214 w 547"/>
                <a:gd name="T13" fmla="*/ 0 h 1088"/>
                <a:gd name="T14" fmla="*/ 187 w 547"/>
                <a:gd name="T15" fmla="*/ 15 h 1088"/>
                <a:gd name="T16" fmla="*/ 169 w 547"/>
                <a:gd name="T17" fmla="*/ 13 h 1088"/>
                <a:gd name="T18" fmla="*/ 156 w 547"/>
                <a:gd name="T19" fmla="*/ 30 h 1088"/>
                <a:gd name="T20" fmla="*/ 126 w 547"/>
                <a:gd name="T21" fmla="*/ 44 h 1088"/>
                <a:gd name="T22" fmla="*/ 118 w 547"/>
                <a:gd name="T23" fmla="*/ 112 h 1088"/>
                <a:gd name="T24" fmla="*/ 80 w 547"/>
                <a:gd name="T25" fmla="*/ 148 h 1088"/>
                <a:gd name="T26" fmla="*/ 80 w 547"/>
                <a:gd name="T27" fmla="*/ 162 h 1088"/>
                <a:gd name="T28" fmla="*/ 99 w 547"/>
                <a:gd name="T29" fmla="*/ 196 h 1088"/>
                <a:gd name="T30" fmla="*/ 99 w 547"/>
                <a:gd name="T31" fmla="*/ 217 h 1088"/>
                <a:gd name="T32" fmla="*/ 89 w 547"/>
                <a:gd name="T33" fmla="*/ 235 h 1088"/>
                <a:gd name="T34" fmla="*/ 89 w 547"/>
                <a:gd name="T35" fmla="*/ 272 h 1088"/>
                <a:gd name="T36" fmla="*/ 95 w 547"/>
                <a:gd name="T37" fmla="*/ 291 h 1088"/>
                <a:gd name="T38" fmla="*/ 95 w 547"/>
                <a:gd name="T39" fmla="*/ 311 h 1088"/>
                <a:gd name="T40" fmla="*/ 42 w 547"/>
                <a:gd name="T41" fmla="*/ 424 h 1088"/>
                <a:gd name="T42" fmla="*/ 9 w 547"/>
                <a:gd name="T43" fmla="*/ 450 h 1088"/>
                <a:gd name="T44" fmla="*/ 13 w 547"/>
                <a:gd name="T45" fmla="*/ 503 h 1088"/>
                <a:gd name="T46" fmla="*/ 26 w 547"/>
                <a:gd name="T47" fmla="*/ 543 h 1088"/>
                <a:gd name="T48" fmla="*/ 12 w 547"/>
                <a:gd name="T49" fmla="*/ 626 h 1088"/>
                <a:gd name="T50" fmla="*/ 22 w 547"/>
                <a:gd name="T51" fmla="*/ 667 h 1088"/>
                <a:gd name="T52" fmla="*/ 17 w 547"/>
                <a:gd name="T53" fmla="*/ 718 h 1088"/>
                <a:gd name="T54" fmla="*/ 9 w 547"/>
                <a:gd name="T55" fmla="*/ 759 h 1088"/>
                <a:gd name="T56" fmla="*/ 28 w 547"/>
                <a:gd name="T57" fmla="*/ 794 h 1088"/>
                <a:gd name="T58" fmla="*/ 17 w 547"/>
                <a:gd name="T59" fmla="*/ 835 h 1088"/>
                <a:gd name="T60" fmla="*/ 32 w 547"/>
                <a:gd name="T61" fmla="*/ 883 h 1088"/>
                <a:gd name="T62" fmla="*/ 21 w 547"/>
                <a:gd name="T63" fmla="*/ 972 h 1088"/>
                <a:gd name="T64" fmla="*/ 54 w 547"/>
                <a:gd name="T65" fmla="*/ 1056 h 1088"/>
                <a:gd name="T66" fmla="*/ 54 w 547"/>
                <a:gd name="T67" fmla="*/ 1087 h 1088"/>
                <a:gd name="T68" fmla="*/ 361 w 547"/>
                <a:gd name="T69" fmla="*/ 1011 h 1088"/>
                <a:gd name="T70" fmla="*/ 396 w 547"/>
                <a:gd name="T71" fmla="*/ 991 h 1088"/>
                <a:gd name="T72" fmla="*/ 446 w 547"/>
                <a:gd name="T73" fmla="*/ 941 h 1088"/>
                <a:gd name="T74" fmla="*/ 490 w 547"/>
                <a:gd name="T75" fmla="*/ 892 h 1088"/>
                <a:gd name="T76" fmla="*/ 536 w 547"/>
                <a:gd name="T77" fmla="*/ 858 h 1088"/>
                <a:gd name="T78" fmla="*/ 542 w 547"/>
                <a:gd name="T79" fmla="*/ 831 h 1088"/>
                <a:gd name="T80" fmla="*/ 545 w 547"/>
                <a:gd name="T81" fmla="*/ 769 h 1088"/>
                <a:gd name="T82" fmla="*/ 545 w 547"/>
                <a:gd name="T83" fmla="*/ 766 h 1088"/>
                <a:gd name="T84" fmla="*/ 545 w 547"/>
                <a:gd name="T85" fmla="*/ 766 h 1088"/>
                <a:gd name="T86" fmla="*/ 485 w 547"/>
                <a:gd name="T87" fmla="*/ 744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7" h="1088">
                  <a:moveTo>
                    <a:pt x="451" y="704"/>
                  </a:moveTo>
                  <a:lnTo>
                    <a:pt x="451" y="704"/>
                  </a:lnTo>
                  <a:cubicBezTo>
                    <a:pt x="446" y="692"/>
                    <a:pt x="446" y="667"/>
                    <a:pt x="434" y="657"/>
                  </a:cubicBezTo>
                  <a:lnTo>
                    <a:pt x="434" y="657"/>
                  </a:lnTo>
                  <a:cubicBezTo>
                    <a:pt x="424" y="650"/>
                    <a:pt x="409" y="647"/>
                    <a:pt x="399" y="637"/>
                  </a:cubicBezTo>
                  <a:lnTo>
                    <a:pt x="399" y="637"/>
                  </a:lnTo>
                  <a:cubicBezTo>
                    <a:pt x="394" y="630"/>
                    <a:pt x="389" y="622"/>
                    <a:pt x="386" y="618"/>
                  </a:cubicBezTo>
                  <a:lnTo>
                    <a:pt x="386" y="618"/>
                  </a:lnTo>
                  <a:cubicBezTo>
                    <a:pt x="384" y="610"/>
                    <a:pt x="384" y="603"/>
                    <a:pt x="384" y="595"/>
                  </a:cubicBezTo>
                  <a:lnTo>
                    <a:pt x="384" y="595"/>
                  </a:lnTo>
                  <a:cubicBezTo>
                    <a:pt x="384" y="588"/>
                    <a:pt x="379" y="583"/>
                    <a:pt x="376" y="575"/>
                  </a:cubicBezTo>
                  <a:lnTo>
                    <a:pt x="376" y="575"/>
                  </a:lnTo>
                  <a:cubicBezTo>
                    <a:pt x="374" y="569"/>
                    <a:pt x="371" y="561"/>
                    <a:pt x="368" y="553"/>
                  </a:cubicBezTo>
                  <a:lnTo>
                    <a:pt x="214" y="0"/>
                  </a:lnTo>
                  <a:lnTo>
                    <a:pt x="214" y="0"/>
                  </a:lnTo>
                  <a:cubicBezTo>
                    <a:pt x="206" y="6"/>
                    <a:pt x="199" y="16"/>
                    <a:pt x="187" y="15"/>
                  </a:cubicBezTo>
                  <a:lnTo>
                    <a:pt x="187" y="15"/>
                  </a:lnTo>
                  <a:cubicBezTo>
                    <a:pt x="179" y="14"/>
                    <a:pt x="177" y="8"/>
                    <a:pt x="169" y="13"/>
                  </a:cubicBezTo>
                  <a:lnTo>
                    <a:pt x="169" y="13"/>
                  </a:lnTo>
                  <a:cubicBezTo>
                    <a:pt x="163" y="16"/>
                    <a:pt x="162" y="27"/>
                    <a:pt x="156" y="30"/>
                  </a:cubicBezTo>
                  <a:lnTo>
                    <a:pt x="156" y="30"/>
                  </a:lnTo>
                  <a:cubicBezTo>
                    <a:pt x="141" y="38"/>
                    <a:pt x="133" y="25"/>
                    <a:pt x="126" y="44"/>
                  </a:cubicBezTo>
                  <a:lnTo>
                    <a:pt x="126" y="44"/>
                  </a:lnTo>
                  <a:cubicBezTo>
                    <a:pt x="119" y="66"/>
                    <a:pt x="126" y="91"/>
                    <a:pt x="118" y="112"/>
                  </a:cubicBezTo>
                  <a:lnTo>
                    <a:pt x="118" y="112"/>
                  </a:lnTo>
                  <a:cubicBezTo>
                    <a:pt x="110" y="128"/>
                    <a:pt x="95" y="140"/>
                    <a:pt x="80" y="148"/>
                  </a:cubicBezTo>
                  <a:lnTo>
                    <a:pt x="80" y="148"/>
                  </a:lnTo>
                  <a:cubicBezTo>
                    <a:pt x="79" y="152"/>
                    <a:pt x="79" y="158"/>
                    <a:pt x="80" y="162"/>
                  </a:cubicBezTo>
                  <a:lnTo>
                    <a:pt x="80" y="162"/>
                  </a:lnTo>
                  <a:cubicBezTo>
                    <a:pt x="83" y="175"/>
                    <a:pt x="95" y="183"/>
                    <a:pt x="99" y="196"/>
                  </a:cubicBezTo>
                  <a:lnTo>
                    <a:pt x="99" y="196"/>
                  </a:lnTo>
                  <a:cubicBezTo>
                    <a:pt x="100" y="203"/>
                    <a:pt x="102" y="209"/>
                    <a:pt x="99" y="217"/>
                  </a:cubicBezTo>
                  <a:lnTo>
                    <a:pt x="99" y="217"/>
                  </a:lnTo>
                  <a:cubicBezTo>
                    <a:pt x="95" y="223"/>
                    <a:pt x="91" y="227"/>
                    <a:pt x="89" y="235"/>
                  </a:cubicBezTo>
                  <a:lnTo>
                    <a:pt x="89" y="235"/>
                  </a:lnTo>
                  <a:cubicBezTo>
                    <a:pt x="85" y="248"/>
                    <a:pt x="83" y="259"/>
                    <a:pt x="89" y="272"/>
                  </a:cubicBezTo>
                  <a:lnTo>
                    <a:pt x="89" y="272"/>
                  </a:lnTo>
                  <a:cubicBezTo>
                    <a:pt x="91" y="279"/>
                    <a:pt x="95" y="285"/>
                    <a:pt x="95" y="291"/>
                  </a:cubicBezTo>
                  <a:lnTo>
                    <a:pt x="95" y="311"/>
                  </a:lnTo>
                  <a:lnTo>
                    <a:pt x="95" y="311"/>
                  </a:lnTo>
                  <a:cubicBezTo>
                    <a:pt x="95" y="353"/>
                    <a:pt x="68" y="392"/>
                    <a:pt x="42" y="424"/>
                  </a:cubicBezTo>
                  <a:lnTo>
                    <a:pt x="42" y="424"/>
                  </a:lnTo>
                  <a:cubicBezTo>
                    <a:pt x="33" y="435"/>
                    <a:pt x="18" y="437"/>
                    <a:pt x="9" y="450"/>
                  </a:cubicBezTo>
                  <a:lnTo>
                    <a:pt x="9" y="450"/>
                  </a:lnTo>
                  <a:cubicBezTo>
                    <a:pt x="0" y="466"/>
                    <a:pt x="9" y="485"/>
                    <a:pt x="13" y="503"/>
                  </a:cubicBezTo>
                  <a:lnTo>
                    <a:pt x="13" y="503"/>
                  </a:lnTo>
                  <a:cubicBezTo>
                    <a:pt x="17" y="516"/>
                    <a:pt x="23" y="529"/>
                    <a:pt x="26" y="543"/>
                  </a:cubicBezTo>
                  <a:lnTo>
                    <a:pt x="26" y="543"/>
                  </a:lnTo>
                  <a:cubicBezTo>
                    <a:pt x="32" y="571"/>
                    <a:pt x="18" y="601"/>
                    <a:pt x="12" y="626"/>
                  </a:cubicBezTo>
                  <a:lnTo>
                    <a:pt x="12" y="626"/>
                  </a:lnTo>
                  <a:cubicBezTo>
                    <a:pt x="9" y="644"/>
                    <a:pt x="19" y="652"/>
                    <a:pt x="22" y="667"/>
                  </a:cubicBezTo>
                  <a:lnTo>
                    <a:pt x="22" y="667"/>
                  </a:lnTo>
                  <a:cubicBezTo>
                    <a:pt x="25" y="683"/>
                    <a:pt x="19" y="704"/>
                    <a:pt x="17" y="718"/>
                  </a:cubicBezTo>
                  <a:lnTo>
                    <a:pt x="17" y="718"/>
                  </a:lnTo>
                  <a:cubicBezTo>
                    <a:pt x="14" y="732"/>
                    <a:pt x="5" y="745"/>
                    <a:pt x="9" y="759"/>
                  </a:cubicBezTo>
                  <a:lnTo>
                    <a:pt x="9" y="759"/>
                  </a:lnTo>
                  <a:cubicBezTo>
                    <a:pt x="13" y="771"/>
                    <a:pt x="28" y="776"/>
                    <a:pt x="28" y="794"/>
                  </a:cubicBezTo>
                  <a:lnTo>
                    <a:pt x="28" y="794"/>
                  </a:lnTo>
                  <a:cubicBezTo>
                    <a:pt x="28" y="808"/>
                    <a:pt x="17" y="820"/>
                    <a:pt x="17" y="835"/>
                  </a:cubicBezTo>
                  <a:lnTo>
                    <a:pt x="17" y="835"/>
                  </a:lnTo>
                  <a:cubicBezTo>
                    <a:pt x="18" y="852"/>
                    <a:pt x="29" y="866"/>
                    <a:pt x="32" y="883"/>
                  </a:cubicBezTo>
                  <a:lnTo>
                    <a:pt x="32" y="883"/>
                  </a:lnTo>
                  <a:cubicBezTo>
                    <a:pt x="37" y="916"/>
                    <a:pt x="13" y="940"/>
                    <a:pt x="21" y="972"/>
                  </a:cubicBezTo>
                  <a:lnTo>
                    <a:pt x="21" y="972"/>
                  </a:lnTo>
                  <a:cubicBezTo>
                    <a:pt x="27" y="1001"/>
                    <a:pt x="50" y="1028"/>
                    <a:pt x="54" y="1056"/>
                  </a:cubicBezTo>
                  <a:lnTo>
                    <a:pt x="54" y="1056"/>
                  </a:lnTo>
                  <a:cubicBezTo>
                    <a:pt x="55" y="1066"/>
                    <a:pt x="55" y="1076"/>
                    <a:pt x="54" y="1087"/>
                  </a:cubicBezTo>
                  <a:lnTo>
                    <a:pt x="54" y="1087"/>
                  </a:lnTo>
                  <a:cubicBezTo>
                    <a:pt x="176" y="1060"/>
                    <a:pt x="310" y="1029"/>
                    <a:pt x="361" y="1011"/>
                  </a:cubicBezTo>
                  <a:lnTo>
                    <a:pt x="361" y="1011"/>
                  </a:lnTo>
                  <a:cubicBezTo>
                    <a:pt x="374" y="1012"/>
                    <a:pt x="388" y="1000"/>
                    <a:pt x="396" y="991"/>
                  </a:cubicBezTo>
                  <a:lnTo>
                    <a:pt x="396" y="991"/>
                  </a:lnTo>
                  <a:cubicBezTo>
                    <a:pt x="411" y="974"/>
                    <a:pt x="429" y="957"/>
                    <a:pt x="446" y="941"/>
                  </a:cubicBezTo>
                  <a:lnTo>
                    <a:pt x="446" y="941"/>
                  </a:lnTo>
                  <a:cubicBezTo>
                    <a:pt x="461" y="926"/>
                    <a:pt x="472" y="907"/>
                    <a:pt x="490" y="892"/>
                  </a:cubicBezTo>
                  <a:lnTo>
                    <a:pt x="490" y="892"/>
                  </a:lnTo>
                  <a:cubicBezTo>
                    <a:pt x="502" y="886"/>
                    <a:pt x="521" y="870"/>
                    <a:pt x="536" y="858"/>
                  </a:cubicBezTo>
                  <a:lnTo>
                    <a:pt x="536" y="858"/>
                  </a:lnTo>
                  <a:lnTo>
                    <a:pt x="536" y="858"/>
                  </a:lnTo>
                  <a:cubicBezTo>
                    <a:pt x="538" y="850"/>
                    <a:pt x="540" y="841"/>
                    <a:pt x="542" y="831"/>
                  </a:cubicBezTo>
                  <a:lnTo>
                    <a:pt x="542" y="831"/>
                  </a:lnTo>
                  <a:cubicBezTo>
                    <a:pt x="546" y="810"/>
                    <a:pt x="543" y="790"/>
                    <a:pt x="545" y="769"/>
                  </a:cubicBezTo>
                  <a:lnTo>
                    <a:pt x="545" y="769"/>
                  </a:lnTo>
                  <a:cubicBezTo>
                    <a:pt x="545" y="768"/>
                    <a:pt x="545" y="767"/>
                    <a:pt x="545" y="766"/>
                  </a:cubicBezTo>
                  <a:lnTo>
                    <a:pt x="545" y="766"/>
                  </a:lnTo>
                  <a:lnTo>
                    <a:pt x="545" y="766"/>
                  </a:lnTo>
                  <a:cubicBezTo>
                    <a:pt x="528" y="753"/>
                    <a:pt x="499" y="756"/>
                    <a:pt x="485" y="744"/>
                  </a:cubicBezTo>
                  <a:lnTo>
                    <a:pt x="485" y="744"/>
                  </a:lnTo>
                  <a:cubicBezTo>
                    <a:pt x="471" y="732"/>
                    <a:pt x="453" y="724"/>
                    <a:pt x="451" y="704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6" name="Freeform 83">
              <a:extLst>
                <a:ext uri="{FF2B5EF4-FFF2-40B4-BE49-F238E27FC236}">
                  <a16:creationId xmlns:a16="http://schemas.microsoft.com/office/drawing/2014/main" id="{E1B52832-012D-D043-85E4-315B7EBD5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63920" y="4712176"/>
              <a:ext cx="380200" cy="331236"/>
            </a:xfrm>
            <a:custGeom>
              <a:avLst/>
              <a:gdLst>
                <a:gd name="T0" fmla="*/ 1 w 580"/>
                <a:gd name="T1" fmla="*/ 115 h 507"/>
                <a:gd name="T2" fmla="*/ 1 w 580"/>
                <a:gd name="T3" fmla="*/ 115 h 507"/>
                <a:gd name="T4" fmla="*/ 0 w 580"/>
                <a:gd name="T5" fmla="*/ 119 h 507"/>
                <a:gd name="T6" fmla="*/ 91 w 580"/>
                <a:gd name="T7" fmla="*/ 506 h 507"/>
                <a:gd name="T8" fmla="*/ 91 w 580"/>
                <a:gd name="T9" fmla="*/ 506 h 507"/>
                <a:gd name="T10" fmla="*/ 116 w 580"/>
                <a:gd name="T11" fmla="*/ 494 h 507"/>
                <a:gd name="T12" fmla="*/ 116 w 580"/>
                <a:gd name="T13" fmla="*/ 494 h 507"/>
                <a:gd name="T14" fmla="*/ 152 w 580"/>
                <a:gd name="T15" fmla="*/ 476 h 507"/>
                <a:gd name="T16" fmla="*/ 152 w 580"/>
                <a:gd name="T17" fmla="*/ 476 h 507"/>
                <a:gd name="T18" fmla="*/ 171 w 580"/>
                <a:gd name="T19" fmla="*/ 439 h 507"/>
                <a:gd name="T20" fmla="*/ 171 w 580"/>
                <a:gd name="T21" fmla="*/ 439 h 507"/>
                <a:gd name="T22" fmla="*/ 211 w 580"/>
                <a:gd name="T23" fmla="*/ 421 h 507"/>
                <a:gd name="T24" fmla="*/ 211 w 580"/>
                <a:gd name="T25" fmla="*/ 421 h 507"/>
                <a:gd name="T26" fmla="*/ 242 w 580"/>
                <a:gd name="T27" fmla="*/ 395 h 507"/>
                <a:gd name="T28" fmla="*/ 242 w 580"/>
                <a:gd name="T29" fmla="*/ 395 h 507"/>
                <a:gd name="T30" fmla="*/ 323 w 580"/>
                <a:gd name="T31" fmla="*/ 360 h 507"/>
                <a:gd name="T32" fmla="*/ 323 w 580"/>
                <a:gd name="T33" fmla="*/ 360 h 507"/>
                <a:gd name="T34" fmla="*/ 399 w 580"/>
                <a:gd name="T35" fmla="*/ 341 h 507"/>
                <a:gd name="T36" fmla="*/ 399 w 580"/>
                <a:gd name="T37" fmla="*/ 341 h 507"/>
                <a:gd name="T38" fmla="*/ 427 w 580"/>
                <a:gd name="T39" fmla="*/ 337 h 507"/>
                <a:gd name="T40" fmla="*/ 427 w 580"/>
                <a:gd name="T41" fmla="*/ 337 h 507"/>
                <a:gd name="T42" fmla="*/ 445 w 580"/>
                <a:gd name="T43" fmla="*/ 317 h 507"/>
                <a:gd name="T44" fmla="*/ 445 w 580"/>
                <a:gd name="T45" fmla="*/ 317 h 507"/>
                <a:gd name="T46" fmla="*/ 466 w 580"/>
                <a:gd name="T47" fmla="*/ 307 h 507"/>
                <a:gd name="T48" fmla="*/ 466 w 580"/>
                <a:gd name="T49" fmla="*/ 307 h 507"/>
                <a:gd name="T50" fmla="*/ 480 w 580"/>
                <a:gd name="T51" fmla="*/ 295 h 507"/>
                <a:gd name="T52" fmla="*/ 480 w 580"/>
                <a:gd name="T53" fmla="*/ 295 h 507"/>
                <a:gd name="T54" fmla="*/ 562 w 580"/>
                <a:gd name="T55" fmla="*/ 285 h 507"/>
                <a:gd name="T56" fmla="*/ 562 w 580"/>
                <a:gd name="T57" fmla="*/ 285 h 507"/>
                <a:gd name="T58" fmla="*/ 579 w 580"/>
                <a:gd name="T59" fmla="*/ 302 h 507"/>
                <a:gd name="T60" fmla="*/ 501 w 580"/>
                <a:gd name="T61" fmla="*/ 0 h 507"/>
                <a:gd name="T62" fmla="*/ 501 w 580"/>
                <a:gd name="T63" fmla="*/ 0 h 507"/>
                <a:gd name="T64" fmla="*/ 1 w 580"/>
                <a:gd name="T65" fmla="*/ 115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0" h="507">
                  <a:moveTo>
                    <a:pt x="1" y="115"/>
                  </a:moveTo>
                  <a:lnTo>
                    <a:pt x="1" y="115"/>
                  </a:lnTo>
                  <a:cubicBezTo>
                    <a:pt x="1" y="118"/>
                    <a:pt x="0" y="120"/>
                    <a:pt x="0" y="119"/>
                  </a:cubicBezTo>
                  <a:lnTo>
                    <a:pt x="91" y="506"/>
                  </a:lnTo>
                  <a:lnTo>
                    <a:pt x="91" y="506"/>
                  </a:lnTo>
                  <a:cubicBezTo>
                    <a:pt x="96" y="499"/>
                    <a:pt x="103" y="496"/>
                    <a:pt x="116" y="494"/>
                  </a:cubicBezTo>
                  <a:lnTo>
                    <a:pt x="116" y="494"/>
                  </a:lnTo>
                  <a:cubicBezTo>
                    <a:pt x="128" y="490"/>
                    <a:pt x="143" y="485"/>
                    <a:pt x="152" y="476"/>
                  </a:cubicBezTo>
                  <a:lnTo>
                    <a:pt x="152" y="476"/>
                  </a:lnTo>
                  <a:cubicBezTo>
                    <a:pt x="163" y="466"/>
                    <a:pt x="161" y="448"/>
                    <a:pt x="171" y="439"/>
                  </a:cubicBezTo>
                  <a:lnTo>
                    <a:pt x="171" y="439"/>
                  </a:lnTo>
                  <a:cubicBezTo>
                    <a:pt x="182" y="430"/>
                    <a:pt x="199" y="431"/>
                    <a:pt x="211" y="421"/>
                  </a:cubicBezTo>
                  <a:lnTo>
                    <a:pt x="211" y="421"/>
                  </a:lnTo>
                  <a:cubicBezTo>
                    <a:pt x="223" y="409"/>
                    <a:pt x="225" y="399"/>
                    <a:pt x="242" y="395"/>
                  </a:cubicBezTo>
                  <a:lnTo>
                    <a:pt x="242" y="395"/>
                  </a:lnTo>
                  <a:cubicBezTo>
                    <a:pt x="272" y="390"/>
                    <a:pt x="294" y="368"/>
                    <a:pt x="323" y="360"/>
                  </a:cubicBezTo>
                  <a:lnTo>
                    <a:pt x="323" y="360"/>
                  </a:lnTo>
                  <a:cubicBezTo>
                    <a:pt x="347" y="354"/>
                    <a:pt x="375" y="344"/>
                    <a:pt x="399" y="341"/>
                  </a:cubicBezTo>
                  <a:lnTo>
                    <a:pt x="399" y="341"/>
                  </a:lnTo>
                  <a:cubicBezTo>
                    <a:pt x="409" y="340"/>
                    <a:pt x="418" y="343"/>
                    <a:pt x="427" y="337"/>
                  </a:cubicBezTo>
                  <a:lnTo>
                    <a:pt x="427" y="337"/>
                  </a:lnTo>
                  <a:cubicBezTo>
                    <a:pt x="435" y="333"/>
                    <a:pt x="439" y="324"/>
                    <a:pt x="445" y="317"/>
                  </a:cubicBezTo>
                  <a:lnTo>
                    <a:pt x="445" y="317"/>
                  </a:lnTo>
                  <a:cubicBezTo>
                    <a:pt x="452" y="311"/>
                    <a:pt x="458" y="311"/>
                    <a:pt x="466" y="307"/>
                  </a:cubicBezTo>
                  <a:lnTo>
                    <a:pt x="466" y="307"/>
                  </a:lnTo>
                  <a:cubicBezTo>
                    <a:pt x="474" y="303"/>
                    <a:pt x="474" y="300"/>
                    <a:pt x="480" y="295"/>
                  </a:cubicBezTo>
                  <a:lnTo>
                    <a:pt x="480" y="295"/>
                  </a:lnTo>
                  <a:cubicBezTo>
                    <a:pt x="499" y="278"/>
                    <a:pt x="540" y="267"/>
                    <a:pt x="562" y="285"/>
                  </a:cubicBezTo>
                  <a:lnTo>
                    <a:pt x="562" y="285"/>
                  </a:lnTo>
                  <a:cubicBezTo>
                    <a:pt x="565" y="287"/>
                    <a:pt x="572" y="296"/>
                    <a:pt x="579" y="302"/>
                  </a:cubicBezTo>
                  <a:lnTo>
                    <a:pt x="501" y="0"/>
                  </a:lnTo>
                  <a:lnTo>
                    <a:pt x="501" y="0"/>
                  </a:lnTo>
                  <a:cubicBezTo>
                    <a:pt x="330" y="37"/>
                    <a:pt x="56" y="102"/>
                    <a:pt x="1" y="115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7" name="Freeform 85">
              <a:extLst>
                <a:ext uri="{FF2B5EF4-FFF2-40B4-BE49-F238E27FC236}">
                  <a16:creationId xmlns:a16="http://schemas.microsoft.com/office/drawing/2014/main" id="{C24B1C70-4698-3046-9D38-E4867FAA1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32857" y="6296343"/>
              <a:ext cx="1682097" cy="766160"/>
            </a:xfrm>
            <a:custGeom>
              <a:avLst/>
              <a:gdLst>
                <a:gd name="T0" fmla="*/ 2448 w 2576"/>
                <a:gd name="T1" fmla="*/ 467 h 1175"/>
                <a:gd name="T2" fmla="*/ 2428 w 2576"/>
                <a:gd name="T3" fmla="*/ 474 h 1175"/>
                <a:gd name="T4" fmla="*/ 2388 w 2576"/>
                <a:gd name="T5" fmla="*/ 528 h 1175"/>
                <a:gd name="T6" fmla="*/ 2461 w 2576"/>
                <a:gd name="T7" fmla="*/ 566 h 1175"/>
                <a:gd name="T8" fmla="*/ 2372 w 2576"/>
                <a:gd name="T9" fmla="*/ 789 h 1175"/>
                <a:gd name="T10" fmla="*/ 2267 w 2576"/>
                <a:gd name="T11" fmla="*/ 801 h 1175"/>
                <a:gd name="T12" fmla="*/ 2059 w 2576"/>
                <a:gd name="T13" fmla="*/ 1049 h 1175"/>
                <a:gd name="T14" fmla="*/ 2009 w 2576"/>
                <a:gd name="T15" fmla="*/ 1043 h 1175"/>
                <a:gd name="T16" fmla="*/ 1860 w 2576"/>
                <a:gd name="T17" fmla="*/ 1174 h 1175"/>
                <a:gd name="T18" fmla="*/ 1099 w 2576"/>
                <a:gd name="T19" fmla="*/ 948 h 1175"/>
                <a:gd name="T20" fmla="*/ 988 w 2576"/>
                <a:gd name="T21" fmla="*/ 833 h 1175"/>
                <a:gd name="T22" fmla="*/ 605 w 2576"/>
                <a:gd name="T23" fmla="*/ 874 h 1175"/>
                <a:gd name="T24" fmla="*/ 508 w 2576"/>
                <a:gd name="T25" fmla="*/ 910 h 1175"/>
                <a:gd name="T26" fmla="*/ 412 w 2576"/>
                <a:gd name="T27" fmla="*/ 948 h 1175"/>
                <a:gd name="T28" fmla="*/ 2 w 2576"/>
                <a:gd name="T29" fmla="*/ 1031 h 1175"/>
                <a:gd name="T30" fmla="*/ 2 w 2576"/>
                <a:gd name="T31" fmla="*/ 980 h 1175"/>
                <a:gd name="T32" fmla="*/ 9 w 2576"/>
                <a:gd name="T33" fmla="*/ 969 h 1175"/>
                <a:gd name="T34" fmla="*/ 15 w 2576"/>
                <a:gd name="T35" fmla="*/ 927 h 1175"/>
                <a:gd name="T36" fmla="*/ 61 w 2576"/>
                <a:gd name="T37" fmla="*/ 882 h 1175"/>
                <a:gd name="T38" fmla="*/ 66 w 2576"/>
                <a:gd name="T39" fmla="*/ 877 h 1175"/>
                <a:gd name="T40" fmla="*/ 111 w 2576"/>
                <a:gd name="T41" fmla="*/ 804 h 1175"/>
                <a:gd name="T42" fmla="*/ 161 w 2576"/>
                <a:gd name="T43" fmla="*/ 767 h 1175"/>
                <a:gd name="T44" fmla="*/ 192 w 2576"/>
                <a:gd name="T45" fmla="*/ 763 h 1175"/>
                <a:gd name="T46" fmla="*/ 251 w 2576"/>
                <a:gd name="T47" fmla="*/ 748 h 1175"/>
                <a:gd name="T48" fmla="*/ 259 w 2576"/>
                <a:gd name="T49" fmla="*/ 742 h 1175"/>
                <a:gd name="T50" fmla="*/ 266 w 2576"/>
                <a:gd name="T51" fmla="*/ 738 h 1175"/>
                <a:gd name="T52" fmla="*/ 275 w 2576"/>
                <a:gd name="T53" fmla="*/ 723 h 1175"/>
                <a:gd name="T54" fmla="*/ 309 w 2576"/>
                <a:gd name="T55" fmla="*/ 694 h 1175"/>
                <a:gd name="T56" fmla="*/ 322 w 2576"/>
                <a:gd name="T57" fmla="*/ 688 h 1175"/>
                <a:gd name="T58" fmla="*/ 371 w 2576"/>
                <a:gd name="T59" fmla="*/ 667 h 1175"/>
                <a:gd name="T60" fmla="*/ 386 w 2576"/>
                <a:gd name="T61" fmla="*/ 644 h 1175"/>
                <a:gd name="T62" fmla="*/ 403 w 2576"/>
                <a:gd name="T63" fmla="*/ 589 h 1175"/>
                <a:gd name="T64" fmla="*/ 419 w 2576"/>
                <a:gd name="T65" fmla="*/ 558 h 1175"/>
                <a:gd name="T66" fmla="*/ 447 w 2576"/>
                <a:gd name="T67" fmla="*/ 536 h 1175"/>
                <a:gd name="T68" fmla="*/ 460 w 2576"/>
                <a:gd name="T69" fmla="*/ 550 h 1175"/>
                <a:gd name="T70" fmla="*/ 460 w 2576"/>
                <a:gd name="T71" fmla="*/ 555 h 1175"/>
                <a:gd name="T72" fmla="*/ 458 w 2576"/>
                <a:gd name="T73" fmla="*/ 567 h 1175"/>
                <a:gd name="T74" fmla="*/ 457 w 2576"/>
                <a:gd name="T75" fmla="*/ 573 h 1175"/>
                <a:gd name="T76" fmla="*/ 456 w 2576"/>
                <a:gd name="T77" fmla="*/ 588 h 1175"/>
                <a:gd name="T78" fmla="*/ 459 w 2576"/>
                <a:gd name="T79" fmla="*/ 598 h 1175"/>
                <a:gd name="T80" fmla="*/ 485 w 2576"/>
                <a:gd name="T81" fmla="*/ 603 h 1175"/>
                <a:gd name="T82" fmla="*/ 492 w 2576"/>
                <a:gd name="T83" fmla="*/ 599 h 1175"/>
                <a:gd name="T84" fmla="*/ 520 w 2576"/>
                <a:gd name="T85" fmla="*/ 583 h 1175"/>
                <a:gd name="T86" fmla="*/ 568 w 2576"/>
                <a:gd name="T87" fmla="*/ 530 h 1175"/>
                <a:gd name="T88" fmla="*/ 594 w 2576"/>
                <a:gd name="T89" fmla="*/ 305 h 1175"/>
                <a:gd name="T90" fmla="*/ 771 w 2576"/>
                <a:gd name="T91" fmla="*/ 280 h 1175"/>
                <a:gd name="T92" fmla="*/ 969 w 2576"/>
                <a:gd name="T93" fmla="*/ 248 h 1175"/>
                <a:gd name="T94" fmla="*/ 1378 w 2576"/>
                <a:gd name="T95" fmla="*/ 184 h 1175"/>
                <a:gd name="T96" fmla="*/ 1846 w 2576"/>
                <a:gd name="T97" fmla="*/ 107 h 1175"/>
                <a:gd name="T98" fmla="*/ 2457 w 2576"/>
                <a:gd name="T99" fmla="*/ 0 h 1175"/>
                <a:gd name="T100" fmla="*/ 2459 w 2576"/>
                <a:gd name="T101" fmla="*/ 0 h 1175"/>
                <a:gd name="T102" fmla="*/ 2465 w 2576"/>
                <a:gd name="T103" fmla="*/ 15 h 1175"/>
                <a:gd name="T104" fmla="*/ 2526 w 2576"/>
                <a:gd name="T105" fmla="*/ 93 h 1175"/>
                <a:gd name="T106" fmla="*/ 2465 w 2576"/>
                <a:gd name="T107" fmla="*/ 125 h 1175"/>
                <a:gd name="T108" fmla="*/ 2361 w 2576"/>
                <a:gd name="T109" fmla="*/ 152 h 1175"/>
                <a:gd name="T110" fmla="*/ 2310 w 2576"/>
                <a:gd name="T111" fmla="*/ 207 h 1175"/>
                <a:gd name="T112" fmla="*/ 2225 w 2576"/>
                <a:gd name="T113" fmla="*/ 185 h 1175"/>
                <a:gd name="T114" fmla="*/ 2201 w 2576"/>
                <a:gd name="T115" fmla="*/ 254 h 1175"/>
                <a:gd name="T116" fmla="*/ 2428 w 2576"/>
                <a:gd name="T117" fmla="*/ 213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76" h="1175">
                  <a:moveTo>
                    <a:pt x="2573" y="294"/>
                  </a:moveTo>
                  <a:lnTo>
                    <a:pt x="2573" y="294"/>
                  </a:lnTo>
                  <a:cubicBezTo>
                    <a:pt x="2573" y="332"/>
                    <a:pt x="2570" y="339"/>
                    <a:pt x="2543" y="361"/>
                  </a:cubicBezTo>
                  <a:lnTo>
                    <a:pt x="2543" y="361"/>
                  </a:lnTo>
                  <a:cubicBezTo>
                    <a:pt x="2509" y="389"/>
                    <a:pt x="2508" y="471"/>
                    <a:pt x="2448" y="467"/>
                  </a:cubicBezTo>
                  <a:lnTo>
                    <a:pt x="2448" y="467"/>
                  </a:lnTo>
                  <a:cubicBezTo>
                    <a:pt x="2449" y="460"/>
                    <a:pt x="2450" y="431"/>
                    <a:pt x="2435" y="438"/>
                  </a:cubicBezTo>
                  <a:lnTo>
                    <a:pt x="2435" y="438"/>
                  </a:lnTo>
                  <a:cubicBezTo>
                    <a:pt x="2425" y="443"/>
                    <a:pt x="2429" y="466"/>
                    <a:pt x="2428" y="474"/>
                  </a:cubicBezTo>
                  <a:lnTo>
                    <a:pt x="2428" y="474"/>
                  </a:lnTo>
                  <a:cubicBezTo>
                    <a:pt x="2405" y="476"/>
                    <a:pt x="2416" y="437"/>
                    <a:pt x="2390" y="438"/>
                  </a:cubicBezTo>
                  <a:lnTo>
                    <a:pt x="2390" y="438"/>
                  </a:lnTo>
                  <a:cubicBezTo>
                    <a:pt x="2367" y="438"/>
                    <a:pt x="2378" y="464"/>
                    <a:pt x="2362" y="475"/>
                  </a:cubicBezTo>
                  <a:lnTo>
                    <a:pt x="2362" y="475"/>
                  </a:lnTo>
                  <a:cubicBezTo>
                    <a:pt x="2374" y="488"/>
                    <a:pt x="2393" y="509"/>
                    <a:pt x="2388" y="528"/>
                  </a:cubicBezTo>
                  <a:lnTo>
                    <a:pt x="2388" y="528"/>
                  </a:lnTo>
                  <a:cubicBezTo>
                    <a:pt x="2384" y="544"/>
                    <a:pt x="2341" y="563"/>
                    <a:pt x="2371" y="582"/>
                  </a:cubicBezTo>
                  <a:lnTo>
                    <a:pt x="2371" y="582"/>
                  </a:lnTo>
                  <a:cubicBezTo>
                    <a:pt x="2388" y="593"/>
                    <a:pt x="2440" y="567"/>
                    <a:pt x="2461" y="566"/>
                  </a:cubicBezTo>
                  <a:lnTo>
                    <a:pt x="2461" y="566"/>
                  </a:lnTo>
                  <a:cubicBezTo>
                    <a:pt x="2500" y="565"/>
                    <a:pt x="2531" y="574"/>
                    <a:pt x="2529" y="620"/>
                  </a:cubicBezTo>
                  <a:lnTo>
                    <a:pt x="2529" y="620"/>
                  </a:lnTo>
                  <a:cubicBezTo>
                    <a:pt x="2527" y="662"/>
                    <a:pt x="2488" y="706"/>
                    <a:pt x="2467" y="740"/>
                  </a:cubicBezTo>
                  <a:lnTo>
                    <a:pt x="2467" y="740"/>
                  </a:lnTo>
                  <a:cubicBezTo>
                    <a:pt x="2442" y="779"/>
                    <a:pt x="2416" y="782"/>
                    <a:pt x="2372" y="789"/>
                  </a:cubicBezTo>
                  <a:lnTo>
                    <a:pt x="2372" y="789"/>
                  </a:lnTo>
                  <a:cubicBezTo>
                    <a:pt x="2343" y="793"/>
                    <a:pt x="2299" y="810"/>
                    <a:pt x="2270" y="801"/>
                  </a:cubicBezTo>
                  <a:lnTo>
                    <a:pt x="2270" y="801"/>
                  </a:lnTo>
                  <a:cubicBezTo>
                    <a:pt x="2269" y="801"/>
                    <a:pt x="2269" y="801"/>
                    <a:pt x="2267" y="801"/>
                  </a:cubicBezTo>
                  <a:lnTo>
                    <a:pt x="2267" y="801"/>
                  </a:lnTo>
                  <a:cubicBezTo>
                    <a:pt x="2250" y="812"/>
                    <a:pt x="2226" y="820"/>
                    <a:pt x="2213" y="830"/>
                  </a:cubicBezTo>
                  <a:lnTo>
                    <a:pt x="2213" y="830"/>
                  </a:lnTo>
                  <a:cubicBezTo>
                    <a:pt x="2191" y="846"/>
                    <a:pt x="2167" y="860"/>
                    <a:pt x="2148" y="880"/>
                  </a:cubicBezTo>
                  <a:lnTo>
                    <a:pt x="2148" y="880"/>
                  </a:lnTo>
                  <a:cubicBezTo>
                    <a:pt x="2104" y="927"/>
                    <a:pt x="2087" y="991"/>
                    <a:pt x="2059" y="1049"/>
                  </a:cubicBezTo>
                  <a:lnTo>
                    <a:pt x="2059" y="1049"/>
                  </a:lnTo>
                  <a:cubicBezTo>
                    <a:pt x="2045" y="1077"/>
                    <a:pt x="2024" y="1105"/>
                    <a:pt x="2007" y="1131"/>
                  </a:cubicBezTo>
                  <a:lnTo>
                    <a:pt x="2007" y="1131"/>
                  </a:lnTo>
                  <a:cubicBezTo>
                    <a:pt x="2004" y="1101"/>
                    <a:pt x="2012" y="1072"/>
                    <a:pt x="2009" y="1043"/>
                  </a:cubicBezTo>
                  <a:lnTo>
                    <a:pt x="2009" y="1043"/>
                  </a:lnTo>
                  <a:cubicBezTo>
                    <a:pt x="1985" y="1047"/>
                    <a:pt x="1991" y="1069"/>
                    <a:pt x="1983" y="1085"/>
                  </a:cubicBezTo>
                  <a:lnTo>
                    <a:pt x="1983" y="1085"/>
                  </a:lnTo>
                  <a:cubicBezTo>
                    <a:pt x="1974" y="1104"/>
                    <a:pt x="1964" y="1112"/>
                    <a:pt x="1944" y="1121"/>
                  </a:cubicBezTo>
                  <a:lnTo>
                    <a:pt x="1944" y="1121"/>
                  </a:lnTo>
                  <a:cubicBezTo>
                    <a:pt x="1908" y="1139"/>
                    <a:pt x="1889" y="1145"/>
                    <a:pt x="1860" y="1174"/>
                  </a:cubicBezTo>
                  <a:lnTo>
                    <a:pt x="1860" y="1174"/>
                  </a:lnTo>
                  <a:lnTo>
                    <a:pt x="1860" y="1174"/>
                  </a:lnTo>
                  <a:lnTo>
                    <a:pt x="1441" y="885"/>
                  </a:lnTo>
                  <a:lnTo>
                    <a:pt x="1441" y="892"/>
                  </a:lnTo>
                  <a:lnTo>
                    <a:pt x="1099" y="948"/>
                  </a:lnTo>
                  <a:lnTo>
                    <a:pt x="1040" y="871"/>
                  </a:lnTo>
                  <a:lnTo>
                    <a:pt x="1040" y="871"/>
                  </a:lnTo>
                  <a:cubicBezTo>
                    <a:pt x="1029" y="871"/>
                    <a:pt x="1018" y="874"/>
                    <a:pt x="1007" y="874"/>
                  </a:cubicBezTo>
                  <a:lnTo>
                    <a:pt x="1007" y="874"/>
                  </a:lnTo>
                  <a:cubicBezTo>
                    <a:pt x="991" y="871"/>
                    <a:pt x="995" y="849"/>
                    <a:pt x="988" y="833"/>
                  </a:cubicBezTo>
                  <a:lnTo>
                    <a:pt x="705" y="852"/>
                  </a:lnTo>
                  <a:lnTo>
                    <a:pt x="705" y="852"/>
                  </a:lnTo>
                  <a:cubicBezTo>
                    <a:pt x="690" y="863"/>
                    <a:pt x="679" y="871"/>
                    <a:pt x="657" y="871"/>
                  </a:cubicBezTo>
                  <a:lnTo>
                    <a:pt x="657" y="871"/>
                  </a:lnTo>
                  <a:cubicBezTo>
                    <a:pt x="642" y="871"/>
                    <a:pt x="620" y="871"/>
                    <a:pt x="605" y="874"/>
                  </a:cubicBezTo>
                  <a:lnTo>
                    <a:pt x="605" y="874"/>
                  </a:lnTo>
                  <a:cubicBezTo>
                    <a:pt x="586" y="878"/>
                    <a:pt x="575" y="896"/>
                    <a:pt x="561" y="903"/>
                  </a:cubicBezTo>
                  <a:lnTo>
                    <a:pt x="561" y="903"/>
                  </a:lnTo>
                  <a:cubicBezTo>
                    <a:pt x="542" y="915"/>
                    <a:pt x="527" y="903"/>
                    <a:pt x="508" y="910"/>
                  </a:cubicBezTo>
                  <a:lnTo>
                    <a:pt x="508" y="910"/>
                  </a:lnTo>
                  <a:cubicBezTo>
                    <a:pt x="502" y="915"/>
                    <a:pt x="494" y="921"/>
                    <a:pt x="486" y="921"/>
                  </a:cubicBezTo>
                  <a:lnTo>
                    <a:pt x="486" y="921"/>
                  </a:lnTo>
                  <a:cubicBezTo>
                    <a:pt x="479" y="926"/>
                    <a:pt x="472" y="926"/>
                    <a:pt x="460" y="926"/>
                  </a:cubicBezTo>
                  <a:lnTo>
                    <a:pt x="460" y="926"/>
                  </a:lnTo>
                  <a:cubicBezTo>
                    <a:pt x="445" y="929"/>
                    <a:pt x="423" y="937"/>
                    <a:pt x="412" y="948"/>
                  </a:cubicBezTo>
                  <a:lnTo>
                    <a:pt x="412" y="948"/>
                  </a:lnTo>
                  <a:cubicBezTo>
                    <a:pt x="406" y="953"/>
                    <a:pt x="400" y="958"/>
                    <a:pt x="394" y="964"/>
                  </a:cubicBezTo>
                  <a:lnTo>
                    <a:pt x="394" y="964"/>
                  </a:lnTo>
                  <a:cubicBezTo>
                    <a:pt x="292" y="988"/>
                    <a:pt x="156" y="1010"/>
                    <a:pt x="2" y="1031"/>
                  </a:cubicBezTo>
                  <a:lnTo>
                    <a:pt x="2" y="1031"/>
                  </a:lnTo>
                  <a:cubicBezTo>
                    <a:pt x="1" y="1025"/>
                    <a:pt x="1" y="1018"/>
                    <a:pt x="1" y="1011"/>
                  </a:cubicBezTo>
                  <a:lnTo>
                    <a:pt x="1" y="1011"/>
                  </a:lnTo>
                  <a:cubicBezTo>
                    <a:pt x="1" y="1005"/>
                    <a:pt x="0" y="996"/>
                    <a:pt x="0" y="987"/>
                  </a:cubicBezTo>
                  <a:lnTo>
                    <a:pt x="0" y="987"/>
                  </a:lnTo>
                  <a:cubicBezTo>
                    <a:pt x="1" y="984"/>
                    <a:pt x="1" y="982"/>
                    <a:pt x="2" y="980"/>
                  </a:cubicBezTo>
                  <a:lnTo>
                    <a:pt x="2" y="980"/>
                  </a:lnTo>
                  <a:lnTo>
                    <a:pt x="2" y="980"/>
                  </a:lnTo>
                  <a:cubicBezTo>
                    <a:pt x="3" y="977"/>
                    <a:pt x="4" y="976"/>
                    <a:pt x="5" y="974"/>
                  </a:cubicBezTo>
                  <a:lnTo>
                    <a:pt x="5" y="974"/>
                  </a:lnTo>
                  <a:cubicBezTo>
                    <a:pt x="6" y="972"/>
                    <a:pt x="7" y="970"/>
                    <a:pt x="9" y="969"/>
                  </a:cubicBezTo>
                  <a:lnTo>
                    <a:pt x="9" y="969"/>
                  </a:lnTo>
                  <a:cubicBezTo>
                    <a:pt x="13" y="963"/>
                    <a:pt x="18" y="960"/>
                    <a:pt x="18" y="950"/>
                  </a:cubicBezTo>
                  <a:lnTo>
                    <a:pt x="18" y="950"/>
                  </a:lnTo>
                  <a:cubicBezTo>
                    <a:pt x="18" y="940"/>
                    <a:pt x="15" y="934"/>
                    <a:pt x="15" y="927"/>
                  </a:cubicBezTo>
                  <a:lnTo>
                    <a:pt x="15" y="927"/>
                  </a:lnTo>
                  <a:cubicBezTo>
                    <a:pt x="15" y="926"/>
                    <a:pt x="15" y="925"/>
                    <a:pt x="16" y="923"/>
                  </a:cubicBezTo>
                  <a:lnTo>
                    <a:pt x="16" y="923"/>
                  </a:lnTo>
                  <a:cubicBezTo>
                    <a:pt x="16" y="923"/>
                    <a:pt x="16" y="922"/>
                    <a:pt x="16" y="921"/>
                  </a:cubicBezTo>
                  <a:lnTo>
                    <a:pt x="16" y="921"/>
                  </a:lnTo>
                  <a:cubicBezTo>
                    <a:pt x="24" y="898"/>
                    <a:pt x="46" y="896"/>
                    <a:pt x="61" y="882"/>
                  </a:cubicBezTo>
                  <a:lnTo>
                    <a:pt x="61" y="882"/>
                  </a:lnTo>
                  <a:cubicBezTo>
                    <a:pt x="61" y="881"/>
                    <a:pt x="63" y="880"/>
                    <a:pt x="64" y="879"/>
                  </a:cubicBezTo>
                  <a:lnTo>
                    <a:pt x="64" y="879"/>
                  </a:lnTo>
                  <a:lnTo>
                    <a:pt x="66" y="877"/>
                  </a:lnTo>
                  <a:lnTo>
                    <a:pt x="66" y="877"/>
                  </a:lnTo>
                  <a:cubicBezTo>
                    <a:pt x="77" y="864"/>
                    <a:pt x="84" y="847"/>
                    <a:pt x="93" y="833"/>
                  </a:cubicBezTo>
                  <a:lnTo>
                    <a:pt x="93" y="833"/>
                  </a:lnTo>
                  <a:cubicBezTo>
                    <a:pt x="94" y="831"/>
                    <a:pt x="96" y="829"/>
                    <a:pt x="97" y="826"/>
                  </a:cubicBezTo>
                  <a:lnTo>
                    <a:pt x="97" y="826"/>
                  </a:lnTo>
                  <a:cubicBezTo>
                    <a:pt x="101" y="818"/>
                    <a:pt x="106" y="811"/>
                    <a:pt x="111" y="804"/>
                  </a:cubicBezTo>
                  <a:lnTo>
                    <a:pt x="111" y="804"/>
                  </a:lnTo>
                  <a:cubicBezTo>
                    <a:pt x="118" y="795"/>
                    <a:pt x="126" y="786"/>
                    <a:pt x="135" y="780"/>
                  </a:cubicBezTo>
                  <a:lnTo>
                    <a:pt x="135" y="780"/>
                  </a:lnTo>
                  <a:cubicBezTo>
                    <a:pt x="144" y="774"/>
                    <a:pt x="150" y="769"/>
                    <a:pt x="161" y="767"/>
                  </a:cubicBezTo>
                  <a:lnTo>
                    <a:pt x="161" y="767"/>
                  </a:lnTo>
                  <a:cubicBezTo>
                    <a:pt x="168" y="767"/>
                    <a:pt x="174" y="766"/>
                    <a:pt x="181" y="765"/>
                  </a:cubicBezTo>
                  <a:lnTo>
                    <a:pt x="181" y="765"/>
                  </a:lnTo>
                  <a:cubicBezTo>
                    <a:pt x="184" y="765"/>
                    <a:pt x="186" y="764"/>
                    <a:pt x="189" y="763"/>
                  </a:cubicBezTo>
                  <a:lnTo>
                    <a:pt x="189" y="763"/>
                  </a:lnTo>
                  <a:cubicBezTo>
                    <a:pt x="190" y="763"/>
                    <a:pt x="191" y="763"/>
                    <a:pt x="192" y="763"/>
                  </a:cubicBezTo>
                  <a:lnTo>
                    <a:pt x="193" y="763"/>
                  </a:lnTo>
                  <a:lnTo>
                    <a:pt x="193" y="763"/>
                  </a:lnTo>
                  <a:cubicBezTo>
                    <a:pt x="202" y="759"/>
                    <a:pt x="210" y="758"/>
                    <a:pt x="221" y="758"/>
                  </a:cubicBezTo>
                  <a:lnTo>
                    <a:pt x="221" y="758"/>
                  </a:lnTo>
                  <a:cubicBezTo>
                    <a:pt x="232" y="758"/>
                    <a:pt x="241" y="756"/>
                    <a:pt x="251" y="748"/>
                  </a:cubicBezTo>
                  <a:lnTo>
                    <a:pt x="251" y="748"/>
                  </a:lnTo>
                  <a:cubicBezTo>
                    <a:pt x="252" y="747"/>
                    <a:pt x="253" y="746"/>
                    <a:pt x="255" y="745"/>
                  </a:cubicBezTo>
                  <a:lnTo>
                    <a:pt x="255" y="745"/>
                  </a:lnTo>
                  <a:cubicBezTo>
                    <a:pt x="257" y="744"/>
                    <a:pt x="258" y="743"/>
                    <a:pt x="259" y="742"/>
                  </a:cubicBezTo>
                  <a:lnTo>
                    <a:pt x="259" y="742"/>
                  </a:lnTo>
                  <a:cubicBezTo>
                    <a:pt x="261" y="742"/>
                    <a:pt x="262" y="741"/>
                    <a:pt x="263" y="740"/>
                  </a:cubicBezTo>
                  <a:lnTo>
                    <a:pt x="263" y="740"/>
                  </a:lnTo>
                  <a:lnTo>
                    <a:pt x="265" y="739"/>
                  </a:lnTo>
                  <a:lnTo>
                    <a:pt x="265" y="739"/>
                  </a:lnTo>
                  <a:lnTo>
                    <a:pt x="266" y="738"/>
                  </a:lnTo>
                  <a:lnTo>
                    <a:pt x="266" y="738"/>
                  </a:lnTo>
                  <a:cubicBezTo>
                    <a:pt x="269" y="735"/>
                    <a:pt x="269" y="731"/>
                    <a:pt x="273" y="726"/>
                  </a:cubicBezTo>
                  <a:lnTo>
                    <a:pt x="273" y="726"/>
                  </a:lnTo>
                  <a:cubicBezTo>
                    <a:pt x="273" y="725"/>
                    <a:pt x="274" y="724"/>
                    <a:pt x="275" y="723"/>
                  </a:cubicBezTo>
                  <a:lnTo>
                    <a:pt x="275" y="723"/>
                  </a:lnTo>
                  <a:cubicBezTo>
                    <a:pt x="281" y="716"/>
                    <a:pt x="289" y="706"/>
                    <a:pt x="297" y="702"/>
                  </a:cubicBezTo>
                  <a:lnTo>
                    <a:pt x="297" y="702"/>
                  </a:lnTo>
                  <a:cubicBezTo>
                    <a:pt x="299" y="700"/>
                    <a:pt x="301" y="699"/>
                    <a:pt x="303" y="698"/>
                  </a:cubicBezTo>
                  <a:lnTo>
                    <a:pt x="303" y="698"/>
                  </a:lnTo>
                  <a:cubicBezTo>
                    <a:pt x="305" y="696"/>
                    <a:pt x="307" y="695"/>
                    <a:pt x="309" y="694"/>
                  </a:cubicBezTo>
                  <a:lnTo>
                    <a:pt x="309" y="694"/>
                  </a:lnTo>
                  <a:cubicBezTo>
                    <a:pt x="311" y="693"/>
                    <a:pt x="313" y="692"/>
                    <a:pt x="315" y="691"/>
                  </a:cubicBezTo>
                  <a:lnTo>
                    <a:pt x="316" y="691"/>
                  </a:lnTo>
                  <a:lnTo>
                    <a:pt x="316" y="691"/>
                  </a:lnTo>
                  <a:cubicBezTo>
                    <a:pt x="318" y="690"/>
                    <a:pt x="320" y="689"/>
                    <a:pt x="322" y="688"/>
                  </a:cubicBezTo>
                  <a:lnTo>
                    <a:pt x="322" y="688"/>
                  </a:lnTo>
                  <a:cubicBezTo>
                    <a:pt x="332" y="685"/>
                    <a:pt x="342" y="682"/>
                    <a:pt x="351" y="679"/>
                  </a:cubicBezTo>
                  <a:lnTo>
                    <a:pt x="351" y="679"/>
                  </a:lnTo>
                  <a:cubicBezTo>
                    <a:pt x="358" y="677"/>
                    <a:pt x="365" y="673"/>
                    <a:pt x="371" y="667"/>
                  </a:cubicBezTo>
                  <a:lnTo>
                    <a:pt x="371" y="667"/>
                  </a:lnTo>
                  <a:cubicBezTo>
                    <a:pt x="374" y="664"/>
                    <a:pt x="376" y="661"/>
                    <a:pt x="379" y="658"/>
                  </a:cubicBezTo>
                  <a:lnTo>
                    <a:pt x="379" y="658"/>
                  </a:lnTo>
                  <a:cubicBezTo>
                    <a:pt x="380" y="655"/>
                    <a:pt x="382" y="653"/>
                    <a:pt x="383" y="651"/>
                  </a:cubicBezTo>
                  <a:lnTo>
                    <a:pt x="383" y="651"/>
                  </a:lnTo>
                  <a:cubicBezTo>
                    <a:pt x="384" y="648"/>
                    <a:pt x="386" y="646"/>
                    <a:pt x="386" y="644"/>
                  </a:cubicBezTo>
                  <a:lnTo>
                    <a:pt x="386" y="644"/>
                  </a:lnTo>
                  <a:cubicBezTo>
                    <a:pt x="388" y="640"/>
                    <a:pt x="389" y="637"/>
                    <a:pt x="390" y="633"/>
                  </a:cubicBezTo>
                  <a:lnTo>
                    <a:pt x="390" y="633"/>
                  </a:lnTo>
                  <a:cubicBezTo>
                    <a:pt x="392" y="619"/>
                    <a:pt x="397" y="604"/>
                    <a:pt x="403" y="589"/>
                  </a:cubicBezTo>
                  <a:lnTo>
                    <a:pt x="403" y="589"/>
                  </a:lnTo>
                  <a:cubicBezTo>
                    <a:pt x="404" y="585"/>
                    <a:pt x="406" y="580"/>
                    <a:pt x="408" y="575"/>
                  </a:cubicBezTo>
                  <a:lnTo>
                    <a:pt x="408" y="575"/>
                  </a:lnTo>
                  <a:cubicBezTo>
                    <a:pt x="410" y="571"/>
                    <a:pt x="413" y="565"/>
                    <a:pt x="417" y="561"/>
                  </a:cubicBezTo>
                  <a:lnTo>
                    <a:pt x="417" y="561"/>
                  </a:lnTo>
                  <a:cubicBezTo>
                    <a:pt x="418" y="560"/>
                    <a:pt x="419" y="559"/>
                    <a:pt x="419" y="558"/>
                  </a:cubicBezTo>
                  <a:lnTo>
                    <a:pt x="419" y="558"/>
                  </a:lnTo>
                  <a:cubicBezTo>
                    <a:pt x="421" y="556"/>
                    <a:pt x="423" y="554"/>
                    <a:pt x="424" y="553"/>
                  </a:cubicBezTo>
                  <a:lnTo>
                    <a:pt x="424" y="553"/>
                  </a:lnTo>
                  <a:cubicBezTo>
                    <a:pt x="431" y="545"/>
                    <a:pt x="439" y="539"/>
                    <a:pt x="447" y="536"/>
                  </a:cubicBezTo>
                  <a:lnTo>
                    <a:pt x="447" y="536"/>
                  </a:lnTo>
                  <a:cubicBezTo>
                    <a:pt x="451" y="535"/>
                    <a:pt x="454" y="535"/>
                    <a:pt x="455" y="537"/>
                  </a:cubicBezTo>
                  <a:lnTo>
                    <a:pt x="455" y="537"/>
                  </a:lnTo>
                  <a:cubicBezTo>
                    <a:pt x="456" y="537"/>
                    <a:pt x="457" y="537"/>
                    <a:pt x="457" y="538"/>
                  </a:cubicBezTo>
                  <a:lnTo>
                    <a:pt x="457" y="538"/>
                  </a:lnTo>
                  <a:cubicBezTo>
                    <a:pt x="460" y="540"/>
                    <a:pt x="460" y="545"/>
                    <a:pt x="460" y="550"/>
                  </a:cubicBezTo>
                  <a:lnTo>
                    <a:pt x="460" y="550"/>
                  </a:lnTo>
                  <a:cubicBezTo>
                    <a:pt x="460" y="551"/>
                    <a:pt x="460" y="553"/>
                    <a:pt x="460" y="554"/>
                  </a:cubicBezTo>
                  <a:lnTo>
                    <a:pt x="460" y="554"/>
                  </a:lnTo>
                  <a:lnTo>
                    <a:pt x="460" y="555"/>
                  </a:lnTo>
                  <a:lnTo>
                    <a:pt x="460" y="555"/>
                  </a:lnTo>
                  <a:cubicBezTo>
                    <a:pt x="460" y="558"/>
                    <a:pt x="459" y="560"/>
                    <a:pt x="459" y="561"/>
                  </a:cubicBezTo>
                  <a:lnTo>
                    <a:pt x="459" y="561"/>
                  </a:lnTo>
                  <a:cubicBezTo>
                    <a:pt x="459" y="562"/>
                    <a:pt x="459" y="563"/>
                    <a:pt x="459" y="564"/>
                  </a:cubicBezTo>
                  <a:lnTo>
                    <a:pt x="459" y="564"/>
                  </a:lnTo>
                  <a:cubicBezTo>
                    <a:pt x="458" y="565"/>
                    <a:pt x="458" y="566"/>
                    <a:pt x="458" y="567"/>
                  </a:cubicBezTo>
                  <a:lnTo>
                    <a:pt x="458" y="567"/>
                  </a:lnTo>
                  <a:cubicBezTo>
                    <a:pt x="458" y="568"/>
                    <a:pt x="457" y="568"/>
                    <a:pt x="457" y="569"/>
                  </a:cubicBezTo>
                  <a:lnTo>
                    <a:pt x="457" y="569"/>
                  </a:lnTo>
                  <a:cubicBezTo>
                    <a:pt x="457" y="570"/>
                    <a:pt x="457" y="572"/>
                    <a:pt x="457" y="573"/>
                  </a:cubicBezTo>
                  <a:lnTo>
                    <a:pt x="457" y="573"/>
                  </a:lnTo>
                  <a:cubicBezTo>
                    <a:pt x="457" y="574"/>
                    <a:pt x="457" y="575"/>
                    <a:pt x="457" y="575"/>
                  </a:cubicBezTo>
                  <a:lnTo>
                    <a:pt x="457" y="575"/>
                  </a:lnTo>
                  <a:cubicBezTo>
                    <a:pt x="457" y="577"/>
                    <a:pt x="457" y="578"/>
                    <a:pt x="456" y="580"/>
                  </a:cubicBezTo>
                  <a:lnTo>
                    <a:pt x="456" y="580"/>
                  </a:lnTo>
                  <a:cubicBezTo>
                    <a:pt x="456" y="583"/>
                    <a:pt x="456" y="585"/>
                    <a:pt x="456" y="588"/>
                  </a:cubicBezTo>
                  <a:lnTo>
                    <a:pt x="456" y="588"/>
                  </a:lnTo>
                  <a:cubicBezTo>
                    <a:pt x="456" y="589"/>
                    <a:pt x="456" y="591"/>
                    <a:pt x="457" y="592"/>
                  </a:cubicBezTo>
                  <a:lnTo>
                    <a:pt x="457" y="592"/>
                  </a:lnTo>
                  <a:cubicBezTo>
                    <a:pt x="457" y="594"/>
                    <a:pt x="457" y="597"/>
                    <a:pt x="459" y="598"/>
                  </a:cubicBezTo>
                  <a:lnTo>
                    <a:pt x="459" y="598"/>
                  </a:lnTo>
                  <a:cubicBezTo>
                    <a:pt x="459" y="599"/>
                    <a:pt x="460" y="601"/>
                    <a:pt x="460" y="601"/>
                  </a:cubicBezTo>
                  <a:lnTo>
                    <a:pt x="460" y="601"/>
                  </a:lnTo>
                  <a:cubicBezTo>
                    <a:pt x="465" y="606"/>
                    <a:pt x="473" y="606"/>
                    <a:pt x="480" y="604"/>
                  </a:cubicBezTo>
                  <a:lnTo>
                    <a:pt x="480" y="604"/>
                  </a:lnTo>
                  <a:cubicBezTo>
                    <a:pt x="482" y="604"/>
                    <a:pt x="483" y="604"/>
                    <a:pt x="485" y="603"/>
                  </a:cubicBezTo>
                  <a:lnTo>
                    <a:pt x="485" y="603"/>
                  </a:lnTo>
                  <a:lnTo>
                    <a:pt x="487" y="602"/>
                  </a:lnTo>
                  <a:lnTo>
                    <a:pt x="487" y="602"/>
                  </a:lnTo>
                  <a:cubicBezTo>
                    <a:pt x="489" y="601"/>
                    <a:pt x="490" y="600"/>
                    <a:pt x="492" y="599"/>
                  </a:cubicBezTo>
                  <a:lnTo>
                    <a:pt x="492" y="599"/>
                  </a:lnTo>
                  <a:cubicBezTo>
                    <a:pt x="494" y="598"/>
                    <a:pt x="497" y="598"/>
                    <a:pt x="499" y="597"/>
                  </a:cubicBezTo>
                  <a:lnTo>
                    <a:pt x="499" y="597"/>
                  </a:lnTo>
                  <a:cubicBezTo>
                    <a:pt x="502" y="595"/>
                    <a:pt x="503" y="594"/>
                    <a:pt x="505" y="593"/>
                  </a:cubicBezTo>
                  <a:lnTo>
                    <a:pt x="505" y="593"/>
                  </a:lnTo>
                  <a:cubicBezTo>
                    <a:pt x="510" y="589"/>
                    <a:pt x="515" y="587"/>
                    <a:pt x="520" y="583"/>
                  </a:cubicBezTo>
                  <a:lnTo>
                    <a:pt x="520" y="583"/>
                  </a:lnTo>
                  <a:cubicBezTo>
                    <a:pt x="529" y="575"/>
                    <a:pt x="533" y="566"/>
                    <a:pt x="540" y="557"/>
                  </a:cubicBezTo>
                  <a:lnTo>
                    <a:pt x="540" y="557"/>
                  </a:lnTo>
                  <a:cubicBezTo>
                    <a:pt x="551" y="544"/>
                    <a:pt x="553" y="538"/>
                    <a:pt x="568" y="530"/>
                  </a:cubicBezTo>
                  <a:lnTo>
                    <a:pt x="568" y="530"/>
                  </a:lnTo>
                  <a:cubicBezTo>
                    <a:pt x="578" y="525"/>
                    <a:pt x="598" y="518"/>
                    <a:pt x="604" y="510"/>
                  </a:cubicBezTo>
                  <a:lnTo>
                    <a:pt x="604" y="510"/>
                  </a:lnTo>
                  <a:cubicBezTo>
                    <a:pt x="613" y="498"/>
                    <a:pt x="605" y="489"/>
                    <a:pt x="620" y="481"/>
                  </a:cubicBezTo>
                  <a:lnTo>
                    <a:pt x="594" y="305"/>
                  </a:lnTo>
                  <a:lnTo>
                    <a:pt x="594" y="305"/>
                  </a:lnTo>
                  <a:cubicBezTo>
                    <a:pt x="598" y="304"/>
                    <a:pt x="603" y="303"/>
                    <a:pt x="608" y="302"/>
                  </a:cubicBezTo>
                  <a:lnTo>
                    <a:pt x="608" y="302"/>
                  </a:lnTo>
                  <a:cubicBezTo>
                    <a:pt x="608" y="302"/>
                    <a:pt x="608" y="302"/>
                    <a:pt x="609" y="302"/>
                  </a:cubicBezTo>
                  <a:lnTo>
                    <a:pt x="609" y="302"/>
                  </a:lnTo>
                  <a:cubicBezTo>
                    <a:pt x="703" y="289"/>
                    <a:pt x="769" y="280"/>
                    <a:pt x="771" y="280"/>
                  </a:cubicBezTo>
                  <a:lnTo>
                    <a:pt x="771" y="280"/>
                  </a:lnTo>
                  <a:cubicBezTo>
                    <a:pt x="774" y="279"/>
                    <a:pt x="847" y="268"/>
                    <a:pt x="946" y="252"/>
                  </a:cubicBezTo>
                  <a:lnTo>
                    <a:pt x="946" y="252"/>
                  </a:lnTo>
                  <a:cubicBezTo>
                    <a:pt x="954" y="251"/>
                    <a:pt x="961" y="250"/>
                    <a:pt x="969" y="248"/>
                  </a:cubicBezTo>
                  <a:lnTo>
                    <a:pt x="969" y="248"/>
                  </a:lnTo>
                  <a:cubicBezTo>
                    <a:pt x="1104" y="228"/>
                    <a:pt x="1236" y="207"/>
                    <a:pt x="1362" y="187"/>
                  </a:cubicBezTo>
                  <a:lnTo>
                    <a:pt x="1362" y="187"/>
                  </a:lnTo>
                  <a:cubicBezTo>
                    <a:pt x="1367" y="185"/>
                    <a:pt x="1372" y="185"/>
                    <a:pt x="1376" y="184"/>
                  </a:cubicBezTo>
                  <a:lnTo>
                    <a:pt x="1376" y="184"/>
                  </a:lnTo>
                  <a:cubicBezTo>
                    <a:pt x="1376" y="184"/>
                    <a:pt x="1377" y="184"/>
                    <a:pt x="1378" y="184"/>
                  </a:cubicBezTo>
                  <a:lnTo>
                    <a:pt x="1378" y="184"/>
                  </a:lnTo>
                  <a:cubicBezTo>
                    <a:pt x="1543" y="157"/>
                    <a:pt x="1699" y="131"/>
                    <a:pt x="1840" y="108"/>
                  </a:cubicBezTo>
                  <a:lnTo>
                    <a:pt x="1840" y="108"/>
                  </a:lnTo>
                  <a:cubicBezTo>
                    <a:pt x="1842" y="107"/>
                    <a:pt x="1845" y="107"/>
                    <a:pt x="1846" y="107"/>
                  </a:cubicBezTo>
                  <a:lnTo>
                    <a:pt x="1846" y="107"/>
                  </a:lnTo>
                  <a:cubicBezTo>
                    <a:pt x="2024" y="76"/>
                    <a:pt x="2392" y="11"/>
                    <a:pt x="2451" y="1"/>
                  </a:cubicBezTo>
                  <a:lnTo>
                    <a:pt x="2451" y="1"/>
                  </a:lnTo>
                  <a:cubicBezTo>
                    <a:pt x="2452" y="1"/>
                    <a:pt x="2452" y="1"/>
                    <a:pt x="2452" y="1"/>
                  </a:cubicBezTo>
                  <a:lnTo>
                    <a:pt x="2452" y="1"/>
                  </a:lnTo>
                  <a:cubicBezTo>
                    <a:pt x="2454" y="0"/>
                    <a:pt x="2455" y="0"/>
                    <a:pt x="2457" y="0"/>
                  </a:cubicBezTo>
                  <a:lnTo>
                    <a:pt x="2457" y="0"/>
                  </a:lnTo>
                  <a:cubicBezTo>
                    <a:pt x="2458" y="0"/>
                    <a:pt x="2458" y="0"/>
                    <a:pt x="2459" y="0"/>
                  </a:cubicBezTo>
                  <a:lnTo>
                    <a:pt x="2459" y="0"/>
                  </a:lnTo>
                  <a:lnTo>
                    <a:pt x="2459" y="0"/>
                  </a:lnTo>
                  <a:lnTo>
                    <a:pt x="2459" y="0"/>
                  </a:lnTo>
                  <a:lnTo>
                    <a:pt x="2459" y="0"/>
                  </a:lnTo>
                  <a:cubicBezTo>
                    <a:pt x="2459" y="5"/>
                    <a:pt x="2459" y="9"/>
                    <a:pt x="2459" y="14"/>
                  </a:cubicBezTo>
                  <a:lnTo>
                    <a:pt x="2459" y="14"/>
                  </a:lnTo>
                  <a:cubicBezTo>
                    <a:pt x="2461" y="14"/>
                    <a:pt x="2464" y="15"/>
                    <a:pt x="2465" y="15"/>
                  </a:cubicBezTo>
                  <a:lnTo>
                    <a:pt x="2465" y="15"/>
                  </a:lnTo>
                  <a:cubicBezTo>
                    <a:pt x="2462" y="45"/>
                    <a:pt x="2463" y="71"/>
                    <a:pt x="2495" y="84"/>
                  </a:cubicBezTo>
                  <a:lnTo>
                    <a:pt x="2495" y="84"/>
                  </a:lnTo>
                  <a:cubicBezTo>
                    <a:pt x="2500" y="70"/>
                    <a:pt x="2499" y="54"/>
                    <a:pt x="2500" y="38"/>
                  </a:cubicBezTo>
                  <a:lnTo>
                    <a:pt x="2500" y="38"/>
                  </a:lnTo>
                  <a:cubicBezTo>
                    <a:pt x="2525" y="35"/>
                    <a:pt x="2520" y="77"/>
                    <a:pt x="2526" y="93"/>
                  </a:cubicBezTo>
                  <a:lnTo>
                    <a:pt x="2526" y="93"/>
                  </a:lnTo>
                  <a:cubicBezTo>
                    <a:pt x="2530" y="107"/>
                    <a:pt x="2542" y="118"/>
                    <a:pt x="2548" y="132"/>
                  </a:cubicBezTo>
                  <a:lnTo>
                    <a:pt x="2548" y="132"/>
                  </a:lnTo>
                  <a:cubicBezTo>
                    <a:pt x="2525" y="137"/>
                    <a:pt x="2472" y="95"/>
                    <a:pt x="2465" y="125"/>
                  </a:cubicBezTo>
                  <a:lnTo>
                    <a:pt x="2465" y="125"/>
                  </a:lnTo>
                  <a:cubicBezTo>
                    <a:pt x="2463" y="136"/>
                    <a:pt x="2430" y="99"/>
                    <a:pt x="2428" y="99"/>
                  </a:cubicBezTo>
                  <a:lnTo>
                    <a:pt x="2428" y="99"/>
                  </a:lnTo>
                  <a:cubicBezTo>
                    <a:pt x="2403" y="99"/>
                    <a:pt x="2407" y="152"/>
                    <a:pt x="2406" y="166"/>
                  </a:cubicBezTo>
                  <a:lnTo>
                    <a:pt x="2406" y="166"/>
                  </a:lnTo>
                  <a:cubicBezTo>
                    <a:pt x="2382" y="179"/>
                    <a:pt x="2377" y="163"/>
                    <a:pt x="2361" y="152"/>
                  </a:cubicBezTo>
                  <a:lnTo>
                    <a:pt x="2361" y="152"/>
                  </a:lnTo>
                  <a:cubicBezTo>
                    <a:pt x="2343" y="139"/>
                    <a:pt x="2331" y="137"/>
                    <a:pt x="2312" y="130"/>
                  </a:cubicBezTo>
                  <a:lnTo>
                    <a:pt x="2312" y="130"/>
                  </a:lnTo>
                  <a:cubicBezTo>
                    <a:pt x="2291" y="162"/>
                    <a:pt x="2390" y="194"/>
                    <a:pt x="2310" y="207"/>
                  </a:cubicBezTo>
                  <a:lnTo>
                    <a:pt x="2310" y="207"/>
                  </a:lnTo>
                  <a:cubicBezTo>
                    <a:pt x="2290" y="210"/>
                    <a:pt x="2267" y="214"/>
                    <a:pt x="2255" y="200"/>
                  </a:cubicBezTo>
                  <a:lnTo>
                    <a:pt x="2255" y="200"/>
                  </a:lnTo>
                  <a:cubicBezTo>
                    <a:pt x="2239" y="183"/>
                    <a:pt x="2253" y="158"/>
                    <a:pt x="2222" y="152"/>
                  </a:cubicBezTo>
                  <a:lnTo>
                    <a:pt x="2222" y="152"/>
                  </a:lnTo>
                  <a:cubicBezTo>
                    <a:pt x="2214" y="163"/>
                    <a:pt x="2218" y="176"/>
                    <a:pt x="2225" y="185"/>
                  </a:cubicBezTo>
                  <a:lnTo>
                    <a:pt x="2225" y="185"/>
                  </a:lnTo>
                  <a:cubicBezTo>
                    <a:pt x="2221" y="185"/>
                    <a:pt x="2217" y="185"/>
                    <a:pt x="2214" y="186"/>
                  </a:cubicBezTo>
                  <a:lnTo>
                    <a:pt x="2214" y="186"/>
                  </a:lnTo>
                  <a:cubicBezTo>
                    <a:pt x="2217" y="206"/>
                    <a:pt x="2193" y="240"/>
                    <a:pt x="2201" y="254"/>
                  </a:cubicBezTo>
                  <a:lnTo>
                    <a:pt x="2201" y="254"/>
                  </a:lnTo>
                  <a:cubicBezTo>
                    <a:pt x="2218" y="286"/>
                    <a:pt x="2254" y="242"/>
                    <a:pt x="2270" y="235"/>
                  </a:cubicBezTo>
                  <a:lnTo>
                    <a:pt x="2270" y="235"/>
                  </a:lnTo>
                  <a:cubicBezTo>
                    <a:pt x="2296" y="225"/>
                    <a:pt x="2324" y="238"/>
                    <a:pt x="2351" y="232"/>
                  </a:cubicBezTo>
                  <a:lnTo>
                    <a:pt x="2351" y="232"/>
                  </a:lnTo>
                  <a:cubicBezTo>
                    <a:pt x="2376" y="227"/>
                    <a:pt x="2405" y="222"/>
                    <a:pt x="2428" y="213"/>
                  </a:cubicBezTo>
                  <a:lnTo>
                    <a:pt x="2428" y="213"/>
                  </a:lnTo>
                  <a:cubicBezTo>
                    <a:pt x="2464" y="199"/>
                    <a:pt x="2537" y="180"/>
                    <a:pt x="2561" y="220"/>
                  </a:cubicBezTo>
                  <a:lnTo>
                    <a:pt x="2561" y="220"/>
                  </a:lnTo>
                  <a:cubicBezTo>
                    <a:pt x="2575" y="241"/>
                    <a:pt x="2573" y="270"/>
                    <a:pt x="2573" y="294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EAB1DD79-1D95-224C-A7BD-D87A11D6A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1348" y="3810295"/>
              <a:ext cx="1513859" cy="1439845"/>
            </a:xfrm>
            <a:custGeom>
              <a:avLst/>
              <a:gdLst>
                <a:gd name="connsiteX0" fmla="*/ 1001182 w 1513859"/>
                <a:gd name="connsiteY0" fmla="*/ 389043 h 1439845"/>
                <a:gd name="connsiteX1" fmla="*/ 1024855 w 1513859"/>
                <a:gd name="connsiteY1" fmla="*/ 407340 h 1439845"/>
                <a:gd name="connsiteX2" fmla="*/ 1065345 w 1513859"/>
                <a:gd name="connsiteY2" fmla="*/ 424984 h 1439845"/>
                <a:gd name="connsiteX3" fmla="*/ 1120202 w 1513859"/>
                <a:gd name="connsiteY3" fmla="*/ 434133 h 1439845"/>
                <a:gd name="connsiteX4" fmla="*/ 1180284 w 1513859"/>
                <a:gd name="connsiteY4" fmla="*/ 445896 h 1439845"/>
                <a:gd name="connsiteX5" fmla="*/ 1241672 w 1513859"/>
                <a:gd name="connsiteY5" fmla="*/ 485758 h 1439845"/>
                <a:gd name="connsiteX6" fmla="*/ 1281509 w 1513859"/>
                <a:gd name="connsiteY6" fmla="*/ 541304 h 1439845"/>
                <a:gd name="connsiteX7" fmla="*/ 1243631 w 1513859"/>
                <a:gd name="connsiteY7" fmla="*/ 535423 h 1439845"/>
                <a:gd name="connsiteX8" fmla="*/ 1280203 w 1513859"/>
                <a:gd name="connsiteY8" fmla="*/ 587702 h 1439845"/>
                <a:gd name="connsiteX9" fmla="*/ 1288040 w 1513859"/>
                <a:gd name="connsiteY9" fmla="*/ 651743 h 1439845"/>
                <a:gd name="connsiteX10" fmla="*/ 1297183 w 1513859"/>
                <a:gd name="connsiteY10" fmla="*/ 730161 h 1439845"/>
                <a:gd name="connsiteX11" fmla="*/ 1267142 w 1513859"/>
                <a:gd name="connsiteY11" fmla="*/ 773945 h 1439845"/>
                <a:gd name="connsiteX12" fmla="*/ 1236448 w 1513859"/>
                <a:gd name="connsiteY12" fmla="*/ 827530 h 1439845"/>
                <a:gd name="connsiteX13" fmla="*/ 1224692 w 1513859"/>
                <a:gd name="connsiteY13" fmla="*/ 879809 h 1439845"/>
                <a:gd name="connsiteX14" fmla="*/ 1273672 w 1513859"/>
                <a:gd name="connsiteY14" fmla="*/ 911176 h 1439845"/>
                <a:gd name="connsiteX15" fmla="*/ 1301101 w 1513859"/>
                <a:gd name="connsiteY15" fmla="*/ 852363 h 1439845"/>
                <a:gd name="connsiteX16" fmla="*/ 1307632 w 1513859"/>
                <a:gd name="connsiteY16" fmla="*/ 841907 h 1439845"/>
                <a:gd name="connsiteX17" fmla="*/ 1318081 w 1513859"/>
                <a:gd name="connsiteY17" fmla="*/ 837333 h 1439845"/>
                <a:gd name="connsiteX18" fmla="*/ 1325264 w 1513859"/>
                <a:gd name="connsiteY18" fmla="*/ 811193 h 1439845"/>
                <a:gd name="connsiteX19" fmla="*/ 1368366 w 1513859"/>
                <a:gd name="connsiteY19" fmla="*/ 805965 h 1439845"/>
                <a:gd name="connsiteX20" fmla="*/ 1407550 w 1513859"/>
                <a:gd name="connsiteY20" fmla="*/ 789628 h 1439845"/>
                <a:gd name="connsiteX21" fmla="*/ 1438244 w 1513859"/>
                <a:gd name="connsiteY21" fmla="*/ 814461 h 1439845"/>
                <a:gd name="connsiteX22" fmla="*/ 1449346 w 1513859"/>
                <a:gd name="connsiteY22" fmla="*/ 862165 h 1439845"/>
                <a:gd name="connsiteX23" fmla="*/ 1475469 w 1513859"/>
                <a:gd name="connsiteY23" fmla="*/ 900067 h 1439845"/>
                <a:gd name="connsiteX24" fmla="*/ 1481346 w 1513859"/>
                <a:gd name="connsiteY24" fmla="*/ 947771 h 1439845"/>
                <a:gd name="connsiteX25" fmla="*/ 1498979 w 1513859"/>
                <a:gd name="connsiteY25" fmla="*/ 987634 h 1439845"/>
                <a:gd name="connsiteX26" fmla="*/ 1508122 w 1513859"/>
                <a:gd name="connsiteY26" fmla="*/ 1031417 h 1439845"/>
                <a:gd name="connsiteX27" fmla="*/ 1509428 w 1513859"/>
                <a:gd name="connsiteY27" fmla="*/ 1074547 h 1439845"/>
                <a:gd name="connsiteX28" fmla="*/ 1493755 w 1513859"/>
                <a:gd name="connsiteY28" fmla="*/ 1090884 h 1439845"/>
                <a:gd name="connsiteX29" fmla="*/ 1486571 w 1513859"/>
                <a:gd name="connsiteY29" fmla="*/ 1113103 h 1439845"/>
                <a:gd name="connsiteX30" fmla="*/ 1480040 w 1513859"/>
                <a:gd name="connsiteY30" fmla="*/ 1137935 h 1439845"/>
                <a:gd name="connsiteX31" fmla="*/ 1455877 w 1513859"/>
                <a:gd name="connsiteY31" fmla="*/ 1187600 h 1439845"/>
                <a:gd name="connsiteX32" fmla="*/ 1405591 w 1513859"/>
                <a:gd name="connsiteY32" fmla="*/ 1241839 h 1439845"/>
                <a:gd name="connsiteX33" fmla="*/ 1392530 w 1513859"/>
                <a:gd name="connsiteY33" fmla="*/ 1270592 h 1439845"/>
                <a:gd name="connsiteX34" fmla="*/ 1397101 w 1513859"/>
                <a:gd name="connsiteY34" fmla="*/ 1312415 h 1439845"/>
                <a:gd name="connsiteX35" fmla="*/ 1361183 w 1513859"/>
                <a:gd name="connsiteY35" fmla="*/ 1383645 h 1439845"/>
                <a:gd name="connsiteX36" fmla="*/ 1363142 w 1513859"/>
                <a:gd name="connsiteY36" fmla="*/ 1390180 h 1439845"/>
                <a:gd name="connsiteX37" fmla="*/ 1120202 w 1513859"/>
                <a:gd name="connsiteY37" fmla="*/ 1423508 h 1439845"/>
                <a:gd name="connsiteX38" fmla="*/ 1117590 w 1513859"/>
                <a:gd name="connsiteY38" fmla="*/ 1424161 h 1439845"/>
                <a:gd name="connsiteX39" fmla="*/ 1117590 w 1513859"/>
                <a:gd name="connsiteY39" fmla="*/ 1403903 h 1439845"/>
                <a:gd name="connsiteX40" fmla="*/ 764936 w 1513859"/>
                <a:gd name="connsiteY40" fmla="*/ 1439845 h 1439845"/>
                <a:gd name="connsiteX41" fmla="*/ 795630 w 1513859"/>
                <a:gd name="connsiteY41" fmla="*/ 1371229 h 1439845"/>
                <a:gd name="connsiteX42" fmla="*/ 821099 w 1513859"/>
                <a:gd name="connsiteY42" fmla="*/ 1274513 h 1439845"/>
                <a:gd name="connsiteX43" fmla="*/ 831548 w 1513859"/>
                <a:gd name="connsiteY43" fmla="*/ 1173877 h 1439845"/>
                <a:gd name="connsiteX44" fmla="*/ 820446 w 1513859"/>
                <a:gd name="connsiteY44" fmla="*/ 1135321 h 1439845"/>
                <a:gd name="connsiteX45" fmla="*/ 807385 w 1513859"/>
                <a:gd name="connsiteY45" fmla="*/ 1097419 h 1439845"/>
                <a:gd name="connsiteX46" fmla="*/ 785181 w 1513859"/>
                <a:gd name="connsiteY46" fmla="*/ 1051675 h 1439845"/>
                <a:gd name="connsiteX47" fmla="*/ 765589 w 1513859"/>
                <a:gd name="connsiteY47" fmla="*/ 1011813 h 1439845"/>
                <a:gd name="connsiteX48" fmla="*/ 755793 w 1513859"/>
                <a:gd name="connsiteY48" fmla="*/ 945811 h 1439845"/>
                <a:gd name="connsiteX49" fmla="*/ 764283 w 1513859"/>
                <a:gd name="connsiteY49" fmla="*/ 913137 h 1439845"/>
                <a:gd name="connsiteX50" fmla="*/ 751875 w 1513859"/>
                <a:gd name="connsiteY50" fmla="*/ 876542 h 1439845"/>
                <a:gd name="connsiteX51" fmla="*/ 775385 w 1513859"/>
                <a:gd name="connsiteY51" fmla="*/ 811847 h 1439845"/>
                <a:gd name="connsiteX52" fmla="*/ 781262 w 1513859"/>
                <a:gd name="connsiteY52" fmla="*/ 727547 h 1439845"/>
                <a:gd name="connsiteX53" fmla="*/ 804773 w 1513859"/>
                <a:gd name="connsiteY53" fmla="*/ 658278 h 1439845"/>
                <a:gd name="connsiteX54" fmla="*/ 819140 w 1513859"/>
                <a:gd name="connsiteY54" fmla="*/ 627564 h 1439845"/>
                <a:gd name="connsiteX55" fmla="*/ 843303 w 1513859"/>
                <a:gd name="connsiteY55" fmla="*/ 612534 h 1439845"/>
                <a:gd name="connsiteX56" fmla="*/ 851793 w 1513859"/>
                <a:gd name="connsiteY56" fmla="*/ 574632 h 1439845"/>
                <a:gd name="connsiteX57" fmla="*/ 871385 w 1513859"/>
                <a:gd name="connsiteY57" fmla="*/ 545879 h 1439845"/>
                <a:gd name="connsiteX58" fmla="*/ 883793 w 1513859"/>
                <a:gd name="connsiteY58" fmla="*/ 610574 h 1439845"/>
                <a:gd name="connsiteX59" fmla="*/ 870732 w 1513859"/>
                <a:gd name="connsiteY59" fmla="*/ 644555 h 1439845"/>
                <a:gd name="connsiteX60" fmla="*/ 872038 w 1513859"/>
                <a:gd name="connsiteY60" fmla="*/ 675922 h 1439845"/>
                <a:gd name="connsiteX61" fmla="*/ 887059 w 1513859"/>
                <a:gd name="connsiteY61" fmla="*/ 634753 h 1439845"/>
                <a:gd name="connsiteX62" fmla="*/ 905344 w 1513859"/>
                <a:gd name="connsiteY62" fmla="*/ 646515 h 1439845"/>
                <a:gd name="connsiteX63" fmla="*/ 915794 w 1513859"/>
                <a:gd name="connsiteY63" fmla="*/ 669387 h 1439845"/>
                <a:gd name="connsiteX64" fmla="*/ 919712 w 1513859"/>
                <a:gd name="connsiteY64" fmla="*/ 622336 h 1439845"/>
                <a:gd name="connsiteX65" fmla="*/ 920365 w 1513859"/>
                <a:gd name="connsiteY65" fmla="*/ 564830 h 1439845"/>
                <a:gd name="connsiteX66" fmla="*/ 927549 w 1513859"/>
                <a:gd name="connsiteY66" fmla="*/ 512551 h 1439845"/>
                <a:gd name="connsiteX67" fmla="*/ 984365 w 1513859"/>
                <a:gd name="connsiteY67" fmla="*/ 495560 h 1439845"/>
                <a:gd name="connsiteX68" fmla="*/ 954324 w 1513859"/>
                <a:gd name="connsiteY68" fmla="*/ 449817 h 1439845"/>
                <a:gd name="connsiteX69" fmla="*/ 974569 w 1513859"/>
                <a:gd name="connsiteY69" fmla="*/ 400152 h 1439845"/>
                <a:gd name="connsiteX70" fmla="*/ 1001182 w 1513859"/>
                <a:gd name="connsiteY70" fmla="*/ 389043 h 1439845"/>
                <a:gd name="connsiteX71" fmla="*/ 432958 w 1513859"/>
                <a:gd name="connsiteY71" fmla="*/ 26 h 1439845"/>
                <a:gd name="connsiteX72" fmla="*/ 449793 w 1513859"/>
                <a:gd name="connsiteY72" fmla="*/ 13242 h 1439845"/>
                <a:gd name="connsiteX73" fmla="*/ 415143 w 1513859"/>
                <a:gd name="connsiteY73" fmla="*/ 39346 h 1439845"/>
                <a:gd name="connsiteX74" fmla="*/ 388339 w 1513859"/>
                <a:gd name="connsiteY74" fmla="*/ 78503 h 1439845"/>
                <a:gd name="connsiteX75" fmla="*/ 365457 w 1513859"/>
                <a:gd name="connsiteY75" fmla="*/ 105913 h 1439845"/>
                <a:gd name="connsiteX76" fmla="*/ 332768 w 1513859"/>
                <a:gd name="connsiteY76" fmla="*/ 133323 h 1439845"/>
                <a:gd name="connsiteX77" fmla="*/ 323616 w 1513859"/>
                <a:gd name="connsiteY77" fmla="*/ 180964 h 1439845"/>
                <a:gd name="connsiteX78" fmla="*/ 343882 w 1513859"/>
                <a:gd name="connsiteY78" fmla="*/ 186185 h 1439845"/>
                <a:gd name="connsiteX79" fmla="*/ 355650 w 1513859"/>
                <a:gd name="connsiteY79" fmla="*/ 166607 h 1439845"/>
                <a:gd name="connsiteX80" fmla="*/ 379840 w 1513859"/>
                <a:gd name="connsiteY80" fmla="*/ 145070 h 1439845"/>
                <a:gd name="connsiteX81" fmla="*/ 389646 w 1513859"/>
                <a:gd name="connsiteY81" fmla="*/ 184227 h 1439845"/>
                <a:gd name="connsiteX82" fmla="*/ 421027 w 1513859"/>
                <a:gd name="connsiteY82" fmla="*/ 173133 h 1439845"/>
                <a:gd name="connsiteX83" fmla="*/ 430834 w 1513859"/>
                <a:gd name="connsiteY83" fmla="*/ 188796 h 1439845"/>
                <a:gd name="connsiteX84" fmla="*/ 426257 w 1513859"/>
                <a:gd name="connsiteY84" fmla="*/ 201848 h 1439845"/>
                <a:gd name="connsiteX85" fmla="*/ 426257 w 1513859"/>
                <a:gd name="connsiteY85" fmla="*/ 205111 h 1439845"/>
                <a:gd name="connsiteX86" fmla="*/ 450447 w 1513859"/>
                <a:gd name="connsiteY86" fmla="*/ 199238 h 1439845"/>
                <a:gd name="connsiteX87" fmla="*/ 462215 w 1513859"/>
                <a:gd name="connsiteY87" fmla="*/ 190101 h 1439845"/>
                <a:gd name="connsiteX88" fmla="*/ 471367 w 1513859"/>
                <a:gd name="connsiteY88" fmla="*/ 199238 h 1439845"/>
                <a:gd name="connsiteX89" fmla="*/ 496864 w 1513859"/>
                <a:gd name="connsiteY89" fmla="*/ 202501 h 1439845"/>
                <a:gd name="connsiteX90" fmla="*/ 523669 w 1513859"/>
                <a:gd name="connsiteY90" fmla="*/ 217511 h 1439845"/>
                <a:gd name="connsiteX91" fmla="*/ 549820 w 1513859"/>
                <a:gd name="connsiteY91" fmla="*/ 230563 h 1439845"/>
                <a:gd name="connsiteX92" fmla="*/ 598199 w 1513859"/>
                <a:gd name="connsiteY92" fmla="*/ 251447 h 1439845"/>
                <a:gd name="connsiteX93" fmla="*/ 613889 w 1513859"/>
                <a:gd name="connsiteY93" fmla="*/ 276899 h 1439845"/>
                <a:gd name="connsiteX94" fmla="*/ 628272 w 1513859"/>
                <a:gd name="connsiteY94" fmla="*/ 258626 h 1439845"/>
                <a:gd name="connsiteX95" fmla="*/ 653769 w 1513859"/>
                <a:gd name="connsiteY95" fmla="*/ 249489 h 1439845"/>
                <a:gd name="connsiteX96" fmla="*/ 678612 w 1513859"/>
                <a:gd name="connsiteY96" fmla="*/ 234479 h 1439845"/>
                <a:gd name="connsiteX97" fmla="*/ 704109 w 1513859"/>
                <a:gd name="connsiteY97" fmla="*/ 218816 h 1439845"/>
                <a:gd name="connsiteX98" fmla="*/ 725684 w 1513859"/>
                <a:gd name="connsiteY98" fmla="*/ 204458 h 1439845"/>
                <a:gd name="connsiteX99" fmla="*/ 770794 w 1513859"/>
                <a:gd name="connsiteY99" fmla="*/ 169217 h 1439845"/>
                <a:gd name="connsiteX100" fmla="*/ 827671 w 1513859"/>
                <a:gd name="connsiteY100" fmla="*/ 171175 h 1439845"/>
                <a:gd name="connsiteX101" fmla="*/ 879973 w 1513859"/>
                <a:gd name="connsiteY101" fmla="*/ 152902 h 1439845"/>
                <a:gd name="connsiteX102" fmla="*/ 923122 w 1513859"/>
                <a:gd name="connsiteY102" fmla="*/ 170522 h 1439845"/>
                <a:gd name="connsiteX103" fmla="*/ 923122 w 1513859"/>
                <a:gd name="connsiteY103" fmla="*/ 204458 h 1439845"/>
                <a:gd name="connsiteX104" fmla="*/ 947965 w 1513859"/>
                <a:gd name="connsiteY104" fmla="*/ 218816 h 1439845"/>
                <a:gd name="connsiteX105" fmla="*/ 947311 w 1513859"/>
                <a:gd name="connsiteY105" fmla="*/ 220774 h 1439845"/>
                <a:gd name="connsiteX106" fmla="*/ 1059106 w 1513859"/>
                <a:gd name="connsiteY106" fmla="*/ 238395 h 1439845"/>
                <a:gd name="connsiteX107" fmla="*/ 1066297 w 1513859"/>
                <a:gd name="connsiteY107" fmla="*/ 265805 h 1439845"/>
                <a:gd name="connsiteX108" fmla="*/ 1088525 w 1513859"/>
                <a:gd name="connsiteY108" fmla="*/ 284078 h 1439845"/>
                <a:gd name="connsiteX109" fmla="*/ 1086564 w 1513859"/>
                <a:gd name="connsiteY109" fmla="*/ 319319 h 1439845"/>
                <a:gd name="connsiteX110" fmla="*/ 1055183 w 1513859"/>
                <a:gd name="connsiteY110" fmla="*/ 322582 h 1439845"/>
                <a:gd name="connsiteX111" fmla="*/ 1034262 w 1513859"/>
                <a:gd name="connsiteY111" fmla="*/ 327803 h 1439845"/>
                <a:gd name="connsiteX112" fmla="*/ 1013342 w 1513859"/>
                <a:gd name="connsiteY112" fmla="*/ 373486 h 1439845"/>
                <a:gd name="connsiteX113" fmla="*/ 991114 w 1513859"/>
                <a:gd name="connsiteY113" fmla="*/ 352603 h 1439845"/>
                <a:gd name="connsiteX114" fmla="*/ 961694 w 1513859"/>
                <a:gd name="connsiteY114" fmla="*/ 341508 h 1439845"/>
                <a:gd name="connsiteX115" fmla="*/ 929006 w 1513859"/>
                <a:gd name="connsiteY115" fmla="*/ 334982 h 1439845"/>
                <a:gd name="connsiteX116" fmla="*/ 900240 w 1513859"/>
                <a:gd name="connsiteY116" fmla="*/ 329108 h 1439845"/>
                <a:gd name="connsiteX117" fmla="*/ 864936 w 1513859"/>
                <a:gd name="connsiteY117" fmla="*/ 328456 h 1439845"/>
                <a:gd name="connsiteX118" fmla="*/ 844016 w 1513859"/>
                <a:gd name="connsiteY118" fmla="*/ 348034 h 1439845"/>
                <a:gd name="connsiteX119" fmla="*/ 821788 w 1513859"/>
                <a:gd name="connsiteY119" fmla="*/ 365655 h 1439845"/>
                <a:gd name="connsiteX120" fmla="*/ 791060 w 1513859"/>
                <a:gd name="connsiteY120" fmla="*/ 375444 h 1439845"/>
                <a:gd name="connsiteX121" fmla="*/ 733529 w 1513859"/>
                <a:gd name="connsiteY121" fmla="*/ 397633 h 1439845"/>
                <a:gd name="connsiteX122" fmla="*/ 715877 w 1513859"/>
                <a:gd name="connsiteY122" fmla="*/ 425043 h 1439845"/>
                <a:gd name="connsiteX123" fmla="*/ 696918 w 1513859"/>
                <a:gd name="connsiteY123" fmla="*/ 446580 h 1439845"/>
                <a:gd name="connsiteX124" fmla="*/ 675343 w 1513859"/>
                <a:gd name="connsiteY124" fmla="*/ 459632 h 1439845"/>
                <a:gd name="connsiteX125" fmla="*/ 675997 w 1513859"/>
                <a:gd name="connsiteY125" fmla="*/ 427654 h 1439845"/>
                <a:gd name="connsiteX126" fmla="*/ 687111 w 1513859"/>
                <a:gd name="connsiteY126" fmla="*/ 397633 h 1439845"/>
                <a:gd name="connsiteX127" fmla="*/ 665537 w 1513859"/>
                <a:gd name="connsiteY127" fmla="*/ 400896 h 1439845"/>
                <a:gd name="connsiteX128" fmla="*/ 641347 w 1513859"/>
                <a:gd name="connsiteY128" fmla="*/ 443969 h 1439845"/>
                <a:gd name="connsiteX129" fmla="*/ 609313 w 1513859"/>
                <a:gd name="connsiteY129" fmla="*/ 434833 h 1439845"/>
                <a:gd name="connsiteX130" fmla="*/ 587084 w 1513859"/>
                <a:gd name="connsiteY130" fmla="*/ 469421 h 1439845"/>
                <a:gd name="connsiteX131" fmla="*/ 566818 w 1513859"/>
                <a:gd name="connsiteY131" fmla="*/ 490958 h 1439845"/>
                <a:gd name="connsiteX132" fmla="*/ 563549 w 1513859"/>
                <a:gd name="connsiteY132" fmla="*/ 515757 h 1439845"/>
                <a:gd name="connsiteX133" fmla="*/ 535437 w 1513859"/>
                <a:gd name="connsiteY133" fmla="*/ 590156 h 1439845"/>
                <a:gd name="connsiteX134" fmla="*/ 514516 w 1513859"/>
                <a:gd name="connsiteY134" fmla="*/ 580366 h 1439845"/>
                <a:gd name="connsiteX135" fmla="*/ 494249 w 1513859"/>
                <a:gd name="connsiteY135" fmla="*/ 559483 h 1439845"/>
                <a:gd name="connsiteX136" fmla="*/ 467445 w 1513859"/>
                <a:gd name="connsiteY136" fmla="*/ 562746 h 1439845"/>
                <a:gd name="connsiteX137" fmla="*/ 470060 w 1513859"/>
                <a:gd name="connsiteY137" fmla="*/ 537294 h 1439845"/>
                <a:gd name="connsiteX138" fmla="*/ 474636 w 1513859"/>
                <a:gd name="connsiteY138" fmla="*/ 505968 h 1439845"/>
                <a:gd name="connsiteX139" fmla="*/ 481828 w 1513859"/>
                <a:gd name="connsiteY139" fmla="*/ 481821 h 1439845"/>
                <a:gd name="connsiteX140" fmla="*/ 462868 w 1513859"/>
                <a:gd name="connsiteY140" fmla="*/ 470727 h 1439845"/>
                <a:gd name="connsiteX141" fmla="*/ 438025 w 1513859"/>
                <a:gd name="connsiteY141" fmla="*/ 460937 h 1439845"/>
                <a:gd name="connsiteX142" fmla="*/ 411221 w 1513859"/>
                <a:gd name="connsiteY142" fmla="*/ 455064 h 1439845"/>
                <a:gd name="connsiteX143" fmla="*/ 406644 w 1513859"/>
                <a:gd name="connsiteY143" fmla="*/ 428959 h 1439845"/>
                <a:gd name="connsiteX144" fmla="*/ 377225 w 1513859"/>
                <a:gd name="connsiteY144" fmla="*/ 427001 h 1439845"/>
                <a:gd name="connsiteX145" fmla="*/ 351074 w 1513859"/>
                <a:gd name="connsiteY145" fmla="*/ 418517 h 1439845"/>
                <a:gd name="connsiteX146" fmla="*/ 322962 w 1513859"/>
                <a:gd name="connsiteY146" fmla="*/ 425043 h 1439845"/>
                <a:gd name="connsiteX147" fmla="*/ 298772 w 1513859"/>
                <a:gd name="connsiteY147" fmla="*/ 413949 h 1439845"/>
                <a:gd name="connsiteX148" fmla="*/ 221628 w 1513859"/>
                <a:gd name="connsiteY148" fmla="*/ 385886 h 1439845"/>
                <a:gd name="connsiteX149" fmla="*/ 200053 w 1513859"/>
                <a:gd name="connsiteY149" fmla="*/ 381318 h 1439845"/>
                <a:gd name="connsiteX150" fmla="*/ 184363 w 1513859"/>
                <a:gd name="connsiteY150" fmla="*/ 380013 h 1439845"/>
                <a:gd name="connsiteX151" fmla="*/ 147752 w 1513859"/>
                <a:gd name="connsiteY151" fmla="*/ 374139 h 1439845"/>
                <a:gd name="connsiteX152" fmla="*/ 113756 w 1513859"/>
                <a:gd name="connsiteY152" fmla="*/ 365655 h 1439845"/>
                <a:gd name="connsiteX153" fmla="*/ 83682 w 1513859"/>
                <a:gd name="connsiteY153" fmla="*/ 361739 h 1439845"/>
                <a:gd name="connsiteX154" fmla="*/ 35957 w 1513859"/>
                <a:gd name="connsiteY154" fmla="*/ 314098 h 1439845"/>
                <a:gd name="connsiteX155" fmla="*/ 20267 w 1513859"/>
                <a:gd name="connsiteY155" fmla="*/ 289299 h 1439845"/>
                <a:gd name="connsiteX156" fmla="*/ 3269 w 1513859"/>
                <a:gd name="connsiteY156" fmla="*/ 276899 h 1439845"/>
                <a:gd name="connsiteX157" fmla="*/ 0 w 1513859"/>
                <a:gd name="connsiteY157" fmla="*/ 275594 h 1439845"/>
                <a:gd name="connsiteX158" fmla="*/ 1308 w 1513859"/>
                <a:gd name="connsiteY158" fmla="*/ 274941 h 1439845"/>
                <a:gd name="connsiteX159" fmla="*/ 53609 w 1513859"/>
                <a:gd name="connsiteY159" fmla="*/ 247531 h 1439845"/>
                <a:gd name="connsiteX160" fmla="*/ 120947 w 1513859"/>
                <a:gd name="connsiteY160" fmla="*/ 206416 h 1439845"/>
                <a:gd name="connsiteX161" fmla="*/ 194823 w 1513859"/>
                <a:gd name="connsiteY161" fmla="*/ 182269 h 1439845"/>
                <a:gd name="connsiteX162" fmla="*/ 257585 w 1513859"/>
                <a:gd name="connsiteY162" fmla="*/ 130060 h 1439845"/>
                <a:gd name="connsiteX163" fmla="*/ 332768 w 1513859"/>
                <a:gd name="connsiteY163" fmla="*/ 56314 h 1439845"/>
                <a:gd name="connsiteX164" fmla="*/ 397492 w 1513859"/>
                <a:gd name="connsiteY164" fmla="*/ 5410 h 1439845"/>
                <a:gd name="connsiteX165" fmla="*/ 432958 w 1513859"/>
                <a:gd name="connsiteY165" fmla="*/ 26 h 143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1513859" h="1439845">
                  <a:moveTo>
                    <a:pt x="1001182" y="389043"/>
                  </a:moveTo>
                  <a:cubicBezTo>
                    <a:pt x="1009508" y="390840"/>
                    <a:pt x="1017345" y="397538"/>
                    <a:pt x="1024855" y="407340"/>
                  </a:cubicBezTo>
                  <a:cubicBezTo>
                    <a:pt x="1038569" y="425638"/>
                    <a:pt x="1043141" y="432172"/>
                    <a:pt x="1065345" y="424984"/>
                  </a:cubicBezTo>
                  <a:cubicBezTo>
                    <a:pt x="1086896" y="417796"/>
                    <a:pt x="1101264" y="424984"/>
                    <a:pt x="1120202" y="434133"/>
                  </a:cubicBezTo>
                  <a:cubicBezTo>
                    <a:pt x="1139794" y="443282"/>
                    <a:pt x="1160039" y="440668"/>
                    <a:pt x="1180284" y="445896"/>
                  </a:cubicBezTo>
                  <a:cubicBezTo>
                    <a:pt x="1205101" y="451124"/>
                    <a:pt x="1223386" y="468768"/>
                    <a:pt x="1241672" y="485758"/>
                  </a:cubicBezTo>
                  <a:cubicBezTo>
                    <a:pt x="1248856" y="492946"/>
                    <a:pt x="1290652" y="528235"/>
                    <a:pt x="1281509" y="541304"/>
                  </a:cubicBezTo>
                  <a:cubicBezTo>
                    <a:pt x="1273672" y="551760"/>
                    <a:pt x="1247550" y="529542"/>
                    <a:pt x="1243631" y="535423"/>
                  </a:cubicBezTo>
                  <a:cubicBezTo>
                    <a:pt x="1241672" y="538690"/>
                    <a:pt x="1276938" y="581820"/>
                    <a:pt x="1280203" y="587702"/>
                  </a:cubicBezTo>
                  <a:cubicBezTo>
                    <a:pt x="1288693" y="607960"/>
                    <a:pt x="1284774" y="630832"/>
                    <a:pt x="1288040" y="651743"/>
                  </a:cubicBezTo>
                  <a:cubicBezTo>
                    <a:pt x="1291958" y="675269"/>
                    <a:pt x="1306325" y="706636"/>
                    <a:pt x="1297183" y="730161"/>
                  </a:cubicBezTo>
                  <a:cubicBezTo>
                    <a:pt x="1290652" y="746498"/>
                    <a:pt x="1273672" y="756954"/>
                    <a:pt x="1267142" y="773945"/>
                  </a:cubicBezTo>
                  <a:cubicBezTo>
                    <a:pt x="1258652" y="794203"/>
                    <a:pt x="1253427" y="811193"/>
                    <a:pt x="1236448" y="827530"/>
                  </a:cubicBezTo>
                  <a:cubicBezTo>
                    <a:pt x="1220121" y="844521"/>
                    <a:pt x="1211631" y="857591"/>
                    <a:pt x="1224692" y="879809"/>
                  </a:cubicBezTo>
                  <a:cubicBezTo>
                    <a:pt x="1233835" y="894186"/>
                    <a:pt x="1253427" y="922285"/>
                    <a:pt x="1273672" y="911176"/>
                  </a:cubicBezTo>
                  <a:cubicBezTo>
                    <a:pt x="1288693" y="903988"/>
                    <a:pt x="1295876" y="868046"/>
                    <a:pt x="1301101" y="852363"/>
                  </a:cubicBezTo>
                  <a:cubicBezTo>
                    <a:pt x="1302407" y="849095"/>
                    <a:pt x="1304366" y="844521"/>
                    <a:pt x="1307632" y="841907"/>
                  </a:cubicBezTo>
                  <a:cubicBezTo>
                    <a:pt x="1310897" y="837986"/>
                    <a:pt x="1315468" y="838639"/>
                    <a:pt x="1318081" y="837333"/>
                  </a:cubicBezTo>
                  <a:cubicBezTo>
                    <a:pt x="1326570" y="830798"/>
                    <a:pt x="1319387" y="820342"/>
                    <a:pt x="1325264" y="811193"/>
                  </a:cubicBezTo>
                  <a:cubicBezTo>
                    <a:pt x="1339632" y="811847"/>
                    <a:pt x="1355305" y="814461"/>
                    <a:pt x="1368366" y="805965"/>
                  </a:cubicBezTo>
                  <a:cubicBezTo>
                    <a:pt x="1381428" y="796817"/>
                    <a:pt x="1389264" y="783093"/>
                    <a:pt x="1407550" y="789628"/>
                  </a:cubicBezTo>
                  <a:cubicBezTo>
                    <a:pt x="1418652" y="793549"/>
                    <a:pt x="1431714" y="804005"/>
                    <a:pt x="1438244" y="814461"/>
                  </a:cubicBezTo>
                  <a:cubicBezTo>
                    <a:pt x="1446734" y="829491"/>
                    <a:pt x="1443469" y="846481"/>
                    <a:pt x="1449346" y="862165"/>
                  </a:cubicBezTo>
                  <a:cubicBezTo>
                    <a:pt x="1453918" y="877195"/>
                    <a:pt x="1468285" y="886997"/>
                    <a:pt x="1475469" y="900067"/>
                  </a:cubicBezTo>
                  <a:cubicBezTo>
                    <a:pt x="1483959" y="916404"/>
                    <a:pt x="1481346" y="930781"/>
                    <a:pt x="1481346" y="947771"/>
                  </a:cubicBezTo>
                  <a:cubicBezTo>
                    <a:pt x="1480693" y="965415"/>
                    <a:pt x="1490489" y="973257"/>
                    <a:pt x="1498979" y="987634"/>
                  </a:cubicBezTo>
                  <a:cubicBezTo>
                    <a:pt x="1506816" y="1001357"/>
                    <a:pt x="1502244" y="1017041"/>
                    <a:pt x="1508122" y="1031417"/>
                  </a:cubicBezTo>
                  <a:cubicBezTo>
                    <a:pt x="1513347" y="1043833"/>
                    <a:pt x="1517265" y="1062131"/>
                    <a:pt x="1509428" y="1074547"/>
                  </a:cubicBezTo>
                  <a:cubicBezTo>
                    <a:pt x="1506163" y="1081082"/>
                    <a:pt x="1498979" y="1085003"/>
                    <a:pt x="1493755" y="1090884"/>
                  </a:cubicBezTo>
                  <a:cubicBezTo>
                    <a:pt x="1487877" y="1098073"/>
                    <a:pt x="1487877" y="1104607"/>
                    <a:pt x="1486571" y="1113103"/>
                  </a:cubicBezTo>
                  <a:cubicBezTo>
                    <a:pt x="1485265" y="1122252"/>
                    <a:pt x="1482653" y="1129440"/>
                    <a:pt x="1480040" y="1137935"/>
                  </a:cubicBezTo>
                  <a:cubicBezTo>
                    <a:pt x="1474163" y="1154926"/>
                    <a:pt x="1469591" y="1173877"/>
                    <a:pt x="1455877" y="1187600"/>
                  </a:cubicBezTo>
                  <a:cubicBezTo>
                    <a:pt x="1439550" y="1205244"/>
                    <a:pt x="1419958" y="1221581"/>
                    <a:pt x="1405591" y="1241839"/>
                  </a:cubicBezTo>
                  <a:cubicBezTo>
                    <a:pt x="1399714" y="1250988"/>
                    <a:pt x="1393183" y="1259483"/>
                    <a:pt x="1392530" y="1270592"/>
                  </a:cubicBezTo>
                  <a:cubicBezTo>
                    <a:pt x="1390571" y="1284316"/>
                    <a:pt x="1399060" y="1298692"/>
                    <a:pt x="1397101" y="1312415"/>
                  </a:cubicBezTo>
                  <a:cubicBezTo>
                    <a:pt x="1394489" y="1338555"/>
                    <a:pt x="1355305" y="1355545"/>
                    <a:pt x="1361183" y="1383645"/>
                  </a:cubicBezTo>
                  <a:cubicBezTo>
                    <a:pt x="1361183" y="1386913"/>
                    <a:pt x="1361836" y="1388220"/>
                    <a:pt x="1363142" y="1390180"/>
                  </a:cubicBezTo>
                  <a:cubicBezTo>
                    <a:pt x="1301754" y="1401943"/>
                    <a:pt x="1145672" y="1420240"/>
                    <a:pt x="1120202" y="1423508"/>
                  </a:cubicBezTo>
                  <a:cubicBezTo>
                    <a:pt x="1118243" y="1424161"/>
                    <a:pt x="1117590" y="1424161"/>
                    <a:pt x="1117590" y="1424161"/>
                  </a:cubicBezTo>
                  <a:lnTo>
                    <a:pt x="1117590" y="1403903"/>
                  </a:lnTo>
                  <a:cubicBezTo>
                    <a:pt x="1065345" y="1413052"/>
                    <a:pt x="858324" y="1431349"/>
                    <a:pt x="764936" y="1439845"/>
                  </a:cubicBezTo>
                  <a:cubicBezTo>
                    <a:pt x="781262" y="1420894"/>
                    <a:pt x="793018" y="1394101"/>
                    <a:pt x="795630" y="1371229"/>
                  </a:cubicBezTo>
                  <a:cubicBezTo>
                    <a:pt x="800201" y="1337248"/>
                    <a:pt x="813263" y="1307187"/>
                    <a:pt x="821099" y="1274513"/>
                  </a:cubicBezTo>
                  <a:cubicBezTo>
                    <a:pt x="829589" y="1241839"/>
                    <a:pt x="823058" y="1206551"/>
                    <a:pt x="831548" y="1173877"/>
                  </a:cubicBezTo>
                  <a:cubicBezTo>
                    <a:pt x="836773" y="1155579"/>
                    <a:pt x="828283" y="1150351"/>
                    <a:pt x="820446" y="1135321"/>
                  </a:cubicBezTo>
                  <a:cubicBezTo>
                    <a:pt x="814569" y="1124212"/>
                    <a:pt x="809997" y="1109182"/>
                    <a:pt x="807385" y="1097419"/>
                  </a:cubicBezTo>
                  <a:cubicBezTo>
                    <a:pt x="803467" y="1077161"/>
                    <a:pt x="802160" y="1064091"/>
                    <a:pt x="785181" y="1051675"/>
                  </a:cubicBezTo>
                  <a:cubicBezTo>
                    <a:pt x="770160" y="1041220"/>
                    <a:pt x="767548" y="1030110"/>
                    <a:pt x="765589" y="1011813"/>
                  </a:cubicBezTo>
                  <a:cubicBezTo>
                    <a:pt x="747956" y="990901"/>
                    <a:pt x="745997" y="971297"/>
                    <a:pt x="755793" y="945811"/>
                  </a:cubicBezTo>
                  <a:cubicBezTo>
                    <a:pt x="760364" y="935355"/>
                    <a:pt x="766242" y="924899"/>
                    <a:pt x="764283" y="913137"/>
                  </a:cubicBezTo>
                  <a:cubicBezTo>
                    <a:pt x="762977" y="900067"/>
                    <a:pt x="754487" y="888958"/>
                    <a:pt x="751875" y="876542"/>
                  </a:cubicBezTo>
                  <a:cubicBezTo>
                    <a:pt x="747303" y="853016"/>
                    <a:pt x="770160" y="834065"/>
                    <a:pt x="775385" y="811847"/>
                  </a:cubicBezTo>
                  <a:cubicBezTo>
                    <a:pt x="781915" y="783093"/>
                    <a:pt x="782569" y="756954"/>
                    <a:pt x="781262" y="727547"/>
                  </a:cubicBezTo>
                  <a:cubicBezTo>
                    <a:pt x="779303" y="698794"/>
                    <a:pt x="798895" y="685071"/>
                    <a:pt x="804773" y="658278"/>
                  </a:cubicBezTo>
                  <a:cubicBezTo>
                    <a:pt x="807385" y="646515"/>
                    <a:pt x="808038" y="634099"/>
                    <a:pt x="819140" y="627564"/>
                  </a:cubicBezTo>
                  <a:cubicBezTo>
                    <a:pt x="828283" y="622336"/>
                    <a:pt x="838079" y="622990"/>
                    <a:pt x="843303" y="612534"/>
                  </a:cubicBezTo>
                  <a:cubicBezTo>
                    <a:pt x="849834" y="601425"/>
                    <a:pt x="847875" y="586395"/>
                    <a:pt x="851793" y="574632"/>
                  </a:cubicBezTo>
                  <a:cubicBezTo>
                    <a:pt x="854406" y="566137"/>
                    <a:pt x="861589" y="547839"/>
                    <a:pt x="871385" y="545879"/>
                  </a:cubicBezTo>
                  <a:cubicBezTo>
                    <a:pt x="889018" y="542611"/>
                    <a:pt x="887059" y="599464"/>
                    <a:pt x="883793" y="610574"/>
                  </a:cubicBezTo>
                  <a:cubicBezTo>
                    <a:pt x="879875" y="622336"/>
                    <a:pt x="873344" y="632139"/>
                    <a:pt x="870732" y="644555"/>
                  </a:cubicBezTo>
                  <a:cubicBezTo>
                    <a:pt x="869426" y="648476"/>
                    <a:pt x="864855" y="677882"/>
                    <a:pt x="872038" y="675922"/>
                  </a:cubicBezTo>
                  <a:cubicBezTo>
                    <a:pt x="881181" y="672655"/>
                    <a:pt x="881181" y="641941"/>
                    <a:pt x="887059" y="634753"/>
                  </a:cubicBezTo>
                  <a:cubicBezTo>
                    <a:pt x="896202" y="624297"/>
                    <a:pt x="900773" y="638020"/>
                    <a:pt x="905344" y="646515"/>
                  </a:cubicBezTo>
                  <a:cubicBezTo>
                    <a:pt x="909263" y="653704"/>
                    <a:pt x="912528" y="661545"/>
                    <a:pt x="915794" y="669387"/>
                  </a:cubicBezTo>
                  <a:cubicBezTo>
                    <a:pt x="922324" y="653704"/>
                    <a:pt x="919059" y="638020"/>
                    <a:pt x="919712" y="622336"/>
                  </a:cubicBezTo>
                  <a:cubicBezTo>
                    <a:pt x="920365" y="602732"/>
                    <a:pt x="923630" y="584434"/>
                    <a:pt x="920365" y="564830"/>
                  </a:cubicBezTo>
                  <a:cubicBezTo>
                    <a:pt x="918406" y="546532"/>
                    <a:pt x="909916" y="524967"/>
                    <a:pt x="927549" y="512551"/>
                  </a:cubicBezTo>
                  <a:cubicBezTo>
                    <a:pt x="939957" y="505363"/>
                    <a:pt x="979141" y="508630"/>
                    <a:pt x="984365" y="495560"/>
                  </a:cubicBezTo>
                  <a:cubicBezTo>
                    <a:pt x="989590" y="482491"/>
                    <a:pt x="959549" y="460926"/>
                    <a:pt x="954324" y="449817"/>
                  </a:cubicBezTo>
                  <a:cubicBezTo>
                    <a:pt x="946487" y="432826"/>
                    <a:pt x="962814" y="412568"/>
                    <a:pt x="974569" y="400152"/>
                  </a:cubicBezTo>
                  <a:cubicBezTo>
                    <a:pt x="984038" y="390350"/>
                    <a:pt x="992855" y="387246"/>
                    <a:pt x="1001182" y="389043"/>
                  </a:cubicBezTo>
                  <a:close/>
                  <a:moveTo>
                    <a:pt x="432958" y="26"/>
                  </a:moveTo>
                  <a:cubicBezTo>
                    <a:pt x="447014" y="-300"/>
                    <a:pt x="457965" y="2473"/>
                    <a:pt x="449793" y="13242"/>
                  </a:cubicBezTo>
                  <a:cubicBezTo>
                    <a:pt x="441948" y="23683"/>
                    <a:pt x="425604" y="30210"/>
                    <a:pt x="415143" y="39346"/>
                  </a:cubicBezTo>
                  <a:cubicBezTo>
                    <a:pt x="403375" y="50441"/>
                    <a:pt x="395530" y="64146"/>
                    <a:pt x="388339" y="78503"/>
                  </a:cubicBezTo>
                  <a:cubicBezTo>
                    <a:pt x="382455" y="89598"/>
                    <a:pt x="376571" y="98734"/>
                    <a:pt x="365457" y="105913"/>
                  </a:cubicBezTo>
                  <a:cubicBezTo>
                    <a:pt x="353035" y="114397"/>
                    <a:pt x="340614" y="120923"/>
                    <a:pt x="332768" y="133323"/>
                  </a:cubicBezTo>
                  <a:cubicBezTo>
                    <a:pt x="323616" y="146376"/>
                    <a:pt x="319039" y="165301"/>
                    <a:pt x="323616" y="180964"/>
                  </a:cubicBezTo>
                  <a:cubicBezTo>
                    <a:pt x="326884" y="193364"/>
                    <a:pt x="334076" y="195974"/>
                    <a:pt x="343882" y="186185"/>
                  </a:cubicBezTo>
                  <a:cubicBezTo>
                    <a:pt x="348459" y="180312"/>
                    <a:pt x="352381" y="173133"/>
                    <a:pt x="355650" y="166607"/>
                  </a:cubicBezTo>
                  <a:cubicBezTo>
                    <a:pt x="363496" y="162691"/>
                    <a:pt x="368726" y="143112"/>
                    <a:pt x="379840" y="145070"/>
                  </a:cubicBezTo>
                  <a:cubicBezTo>
                    <a:pt x="393569" y="147681"/>
                    <a:pt x="388992" y="175743"/>
                    <a:pt x="389646" y="184227"/>
                  </a:cubicBezTo>
                  <a:cubicBezTo>
                    <a:pt x="402068" y="192711"/>
                    <a:pt x="407952" y="161386"/>
                    <a:pt x="421027" y="173133"/>
                  </a:cubicBezTo>
                  <a:cubicBezTo>
                    <a:pt x="423642" y="175091"/>
                    <a:pt x="429526" y="186185"/>
                    <a:pt x="430834" y="188796"/>
                  </a:cubicBezTo>
                  <a:cubicBezTo>
                    <a:pt x="434756" y="195322"/>
                    <a:pt x="435410" y="199238"/>
                    <a:pt x="426257" y="201848"/>
                  </a:cubicBezTo>
                  <a:cubicBezTo>
                    <a:pt x="426257" y="202501"/>
                    <a:pt x="426257" y="203806"/>
                    <a:pt x="426257" y="205111"/>
                  </a:cubicBezTo>
                  <a:cubicBezTo>
                    <a:pt x="431487" y="207722"/>
                    <a:pt x="452408" y="205111"/>
                    <a:pt x="450447" y="199238"/>
                  </a:cubicBezTo>
                  <a:cubicBezTo>
                    <a:pt x="455023" y="198585"/>
                    <a:pt x="456331" y="190754"/>
                    <a:pt x="462215" y="190101"/>
                  </a:cubicBezTo>
                  <a:cubicBezTo>
                    <a:pt x="471367" y="189448"/>
                    <a:pt x="467445" y="193364"/>
                    <a:pt x="471367" y="199238"/>
                  </a:cubicBezTo>
                  <a:cubicBezTo>
                    <a:pt x="479213" y="214248"/>
                    <a:pt x="485750" y="201195"/>
                    <a:pt x="496864" y="202501"/>
                  </a:cubicBezTo>
                  <a:cubicBezTo>
                    <a:pt x="505363" y="204458"/>
                    <a:pt x="517131" y="212943"/>
                    <a:pt x="523669" y="217511"/>
                  </a:cubicBezTo>
                  <a:cubicBezTo>
                    <a:pt x="531514" y="222732"/>
                    <a:pt x="540013" y="233174"/>
                    <a:pt x="549820" y="230563"/>
                  </a:cubicBezTo>
                  <a:cubicBezTo>
                    <a:pt x="555704" y="252100"/>
                    <a:pt x="585777" y="237742"/>
                    <a:pt x="598199" y="251447"/>
                  </a:cubicBezTo>
                  <a:cubicBezTo>
                    <a:pt x="604082" y="257321"/>
                    <a:pt x="604082" y="275594"/>
                    <a:pt x="613889" y="276899"/>
                  </a:cubicBezTo>
                  <a:cubicBezTo>
                    <a:pt x="623696" y="278204"/>
                    <a:pt x="626964" y="265805"/>
                    <a:pt x="628272" y="258626"/>
                  </a:cubicBezTo>
                  <a:cubicBezTo>
                    <a:pt x="634810" y="248836"/>
                    <a:pt x="643309" y="251447"/>
                    <a:pt x="653769" y="249489"/>
                  </a:cubicBezTo>
                  <a:cubicBezTo>
                    <a:pt x="665537" y="246226"/>
                    <a:pt x="671421" y="243616"/>
                    <a:pt x="678612" y="234479"/>
                  </a:cubicBezTo>
                  <a:cubicBezTo>
                    <a:pt x="686457" y="225342"/>
                    <a:pt x="694303" y="224037"/>
                    <a:pt x="704109" y="218816"/>
                  </a:cubicBezTo>
                  <a:cubicBezTo>
                    <a:pt x="711954" y="214900"/>
                    <a:pt x="717838" y="206416"/>
                    <a:pt x="725684" y="204458"/>
                  </a:cubicBezTo>
                  <a:cubicBezTo>
                    <a:pt x="742028" y="193364"/>
                    <a:pt x="750527" y="172480"/>
                    <a:pt x="770794" y="169217"/>
                  </a:cubicBezTo>
                  <a:cubicBezTo>
                    <a:pt x="789099" y="166607"/>
                    <a:pt x="808712" y="171828"/>
                    <a:pt x="827671" y="171175"/>
                  </a:cubicBezTo>
                  <a:cubicBezTo>
                    <a:pt x="848592" y="170522"/>
                    <a:pt x="860360" y="156817"/>
                    <a:pt x="879973" y="152902"/>
                  </a:cubicBezTo>
                  <a:cubicBezTo>
                    <a:pt x="896317" y="149639"/>
                    <a:pt x="922468" y="148986"/>
                    <a:pt x="923122" y="170522"/>
                  </a:cubicBezTo>
                  <a:cubicBezTo>
                    <a:pt x="923122" y="182269"/>
                    <a:pt x="917238" y="193364"/>
                    <a:pt x="923122" y="204458"/>
                  </a:cubicBezTo>
                  <a:cubicBezTo>
                    <a:pt x="928352" y="212943"/>
                    <a:pt x="938158" y="216858"/>
                    <a:pt x="947965" y="218816"/>
                  </a:cubicBezTo>
                  <a:cubicBezTo>
                    <a:pt x="947311" y="219469"/>
                    <a:pt x="947311" y="220121"/>
                    <a:pt x="947311" y="220774"/>
                  </a:cubicBezTo>
                  <a:cubicBezTo>
                    <a:pt x="975423" y="218816"/>
                    <a:pt x="1045376" y="204458"/>
                    <a:pt x="1059106" y="238395"/>
                  </a:cubicBezTo>
                  <a:cubicBezTo>
                    <a:pt x="1062374" y="247531"/>
                    <a:pt x="1061721" y="257321"/>
                    <a:pt x="1066297" y="265805"/>
                  </a:cubicBezTo>
                  <a:cubicBezTo>
                    <a:pt x="1070874" y="275594"/>
                    <a:pt x="1080026" y="278857"/>
                    <a:pt x="1088525" y="284078"/>
                  </a:cubicBezTo>
                  <a:cubicBezTo>
                    <a:pt x="1104870" y="294520"/>
                    <a:pt x="1114022" y="319972"/>
                    <a:pt x="1086564" y="319319"/>
                  </a:cubicBezTo>
                  <a:cubicBezTo>
                    <a:pt x="1074142" y="318667"/>
                    <a:pt x="1066951" y="316056"/>
                    <a:pt x="1055183" y="322582"/>
                  </a:cubicBezTo>
                  <a:cubicBezTo>
                    <a:pt x="1047992" y="327151"/>
                    <a:pt x="1042108" y="333677"/>
                    <a:pt x="1034262" y="327803"/>
                  </a:cubicBezTo>
                  <a:cubicBezTo>
                    <a:pt x="1007458" y="329108"/>
                    <a:pt x="1046030" y="379360"/>
                    <a:pt x="1013342" y="373486"/>
                  </a:cubicBezTo>
                  <a:cubicBezTo>
                    <a:pt x="1001574" y="371529"/>
                    <a:pt x="999613" y="358476"/>
                    <a:pt x="991114" y="352603"/>
                  </a:cubicBezTo>
                  <a:cubicBezTo>
                    <a:pt x="983922" y="346729"/>
                    <a:pt x="970847" y="343466"/>
                    <a:pt x="961694" y="341508"/>
                  </a:cubicBezTo>
                  <a:cubicBezTo>
                    <a:pt x="950580" y="338898"/>
                    <a:pt x="939466" y="339550"/>
                    <a:pt x="929006" y="334982"/>
                  </a:cubicBezTo>
                  <a:cubicBezTo>
                    <a:pt x="917892" y="329761"/>
                    <a:pt x="912008" y="329108"/>
                    <a:pt x="900240" y="329108"/>
                  </a:cubicBezTo>
                  <a:cubicBezTo>
                    <a:pt x="889126" y="329108"/>
                    <a:pt x="875397" y="324540"/>
                    <a:pt x="864936" y="328456"/>
                  </a:cubicBezTo>
                  <a:cubicBezTo>
                    <a:pt x="856437" y="331719"/>
                    <a:pt x="851861" y="342161"/>
                    <a:pt x="844016" y="348034"/>
                  </a:cubicBezTo>
                  <a:cubicBezTo>
                    <a:pt x="835517" y="353908"/>
                    <a:pt x="829633" y="359129"/>
                    <a:pt x="821788" y="365655"/>
                  </a:cubicBezTo>
                  <a:cubicBezTo>
                    <a:pt x="813942" y="374139"/>
                    <a:pt x="802174" y="374139"/>
                    <a:pt x="791060" y="375444"/>
                  </a:cubicBezTo>
                  <a:cubicBezTo>
                    <a:pt x="768832" y="377402"/>
                    <a:pt x="749219" y="380013"/>
                    <a:pt x="733529" y="397633"/>
                  </a:cubicBezTo>
                  <a:cubicBezTo>
                    <a:pt x="725684" y="406117"/>
                    <a:pt x="722415" y="415254"/>
                    <a:pt x="715877" y="425043"/>
                  </a:cubicBezTo>
                  <a:cubicBezTo>
                    <a:pt x="710647" y="432875"/>
                    <a:pt x="702802" y="438748"/>
                    <a:pt x="696918" y="446580"/>
                  </a:cubicBezTo>
                  <a:cubicBezTo>
                    <a:pt x="692341" y="451801"/>
                    <a:pt x="683188" y="466158"/>
                    <a:pt x="675343" y="459632"/>
                  </a:cubicBezTo>
                  <a:cubicBezTo>
                    <a:pt x="668152" y="454411"/>
                    <a:pt x="673382" y="434180"/>
                    <a:pt x="675997" y="427654"/>
                  </a:cubicBezTo>
                  <a:cubicBezTo>
                    <a:pt x="678612" y="419170"/>
                    <a:pt x="691688" y="406770"/>
                    <a:pt x="687111" y="397633"/>
                  </a:cubicBezTo>
                  <a:cubicBezTo>
                    <a:pt x="681881" y="387844"/>
                    <a:pt x="668806" y="393065"/>
                    <a:pt x="665537" y="400896"/>
                  </a:cubicBezTo>
                  <a:cubicBezTo>
                    <a:pt x="658345" y="415907"/>
                    <a:pt x="660960" y="440054"/>
                    <a:pt x="641347" y="443969"/>
                  </a:cubicBezTo>
                  <a:cubicBezTo>
                    <a:pt x="625003" y="447232"/>
                    <a:pt x="610620" y="456369"/>
                    <a:pt x="609313" y="434833"/>
                  </a:cubicBezTo>
                  <a:cubicBezTo>
                    <a:pt x="587738" y="428959"/>
                    <a:pt x="592315" y="459632"/>
                    <a:pt x="587084" y="469421"/>
                  </a:cubicBezTo>
                  <a:cubicBezTo>
                    <a:pt x="583162" y="478558"/>
                    <a:pt x="572702" y="482474"/>
                    <a:pt x="566818" y="490958"/>
                  </a:cubicBezTo>
                  <a:cubicBezTo>
                    <a:pt x="563549" y="498137"/>
                    <a:pt x="563549" y="507926"/>
                    <a:pt x="563549" y="515757"/>
                  </a:cubicBezTo>
                  <a:cubicBezTo>
                    <a:pt x="561588" y="541209"/>
                    <a:pt x="546551" y="566661"/>
                    <a:pt x="535437" y="590156"/>
                  </a:cubicBezTo>
                  <a:cubicBezTo>
                    <a:pt x="527592" y="587545"/>
                    <a:pt x="519746" y="584282"/>
                    <a:pt x="514516" y="580366"/>
                  </a:cubicBezTo>
                  <a:cubicBezTo>
                    <a:pt x="507325" y="574493"/>
                    <a:pt x="502748" y="563398"/>
                    <a:pt x="494249" y="559483"/>
                  </a:cubicBezTo>
                  <a:cubicBezTo>
                    <a:pt x="485097" y="555567"/>
                    <a:pt x="473329" y="566661"/>
                    <a:pt x="467445" y="562746"/>
                  </a:cubicBezTo>
                  <a:cubicBezTo>
                    <a:pt x="462868" y="559483"/>
                    <a:pt x="468752" y="541862"/>
                    <a:pt x="470060" y="537294"/>
                  </a:cubicBezTo>
                  <a:cubicBezTo>
                    <a:pt x="472675" y="526852"/>
                    <a:pt x="472675" y="516410"/>
                    <a:pt x="474636" y="505968"/>
                  </a:cubicBezTo>
                  <a:cubicBezTo>
                    <a:pt x="475944" y="499442"/>
                    <a:pt x="482481" y="488347"/>
                    <a:pt x="481828" y="481821"/>
                  </a:cubicBezTo>
                  <a:cubicBezTo>
                    <a:pt x="480520" y="468769"/>
                    <a:pt x="472021" y="473990"/>
                    <a:pt x="462868" y="470727"/>
                  </a:cubicBezTo>
                  <a:cubicBezTo>
                    <a:pt x="453716" y="468116"/>
                    <a:pt x="447832" y="462243"/>
                    <a:pt x="438025" y="460937"/>
                  </a:cubicBezTo>
                  <a:cubicBezTo>
                    <a:pt x="427565" y="459632"/>
                    <a:pt x="416451" y="464200"/>
                    <a:pt x="411221" y="455064"/>
                  </a:cubicBezTo>
                  <a:cubicBezTo>
                    <a:pt x="406644" y="447232"/>
                    <a:pt x="413836" y="436138"/>
                    <a:pt x="406644" y="428959"/>
                  </a:cubicBezTo>
                  <a:cubicBezTo>
                    <a:pt x="399453" y="421780"/>
                    <a:pt x="386377" y="428306"/>
                    <a:pt x="377225" y="427001"/>
                  </a:cubicBezTo>
                  <a:cubicBezTo>
                    <a:pt x="367418" y="426349"/>
                    <a:pt x="360227" y="418517"/>
                    <a:pt x="351074" y="418517"/>
                  </a:cubicBezTo>
                  <a:cubicBezTo>
                    <a:pt x="340614" y="419170"/>
                    <a:pt x="333422" y="425043"/>
                    <a:pt x="322962" y="425043"/>
                  </a:cubicBezTo>
                  <a:cubicBezTo>
                    <a:pt x="311848" y="424391"/>
                    <a:pt x="307271" y="420475"/>
                    <a:pt x="298772" y="413949"/>
                  </a:cubicBezTo>
                  <a:cubicBezTo>
                    <a:pt x="277852" y="396981"/>
                    <a:pt x="247125" y="390455"/>
                    <a:pt x="221628" y="385886"/>
                  </a:cubicBezTo>
                  <a:cubicBezTo>
                    <a:pt x="214436" y="384581"/>
                    <a:pt x="207245" y="381970"/>
                    <a:pt x="200053" y="381318"/>
                  </a:cubicBezTo>
                  <a:cubicBezTo>
                    <a:pt x="194169" y="381318"/>
                    <a:pt x="188939" y="381318"/>
                    <a:pt x="184363" y="380013"/>
                  </a:cubicBezTo>
                  <a:cubicBezTo>
                    <a:pt x="172595" y="377402"/>
                    <a:pt x="160173" y="374792"/>
                    <a:pt x="147752" y="374139"/>
                  </a:cubicBezTo>
                  <a:cubicBezTo>
                    <a:pt x="135984" y="372834"/>
                    <a:pt x="126177" y="366308"/>
                    <a:pt x="113756" y="365655"/>
                  </a:cubicBezTo>
                  <a:cubicBezTo>
                    <a:pt x="102642" y="364350"/>
                    <a:pt x="93489" y="363045"/>
                    <a:pt x="83682" y="361739"/>
                  </a:cubicBezTo>
                  <a:cubicBezTo>
                    <a:pt x="59493" y="357824"/>
                    <a:pt x="45110" y="334982"/>
                    <a:pt x="35957" y="314098"/>
                  </a:cubicBezTo>
                  <a:cubicBezTo>
                    <a:pt x="32688" y="305614"/>
                    <a:pt x="26805" y="296478"/>
                    <a:pt x="20267" y="289299"/>
                  </a:cubicBezTo>
                  <a:cubicBezTo>
                    <a:pt x="15690" y="284078"/>
                    <a:pt x="8499" y="280815"/>
                    <a:pt x="3269" y="276899"/>
                  </a:cubicBezTo>
                  <a:cubicBezTo>
                    <a:pt x="1961" y="276246"/>
                    <a:pt x="1308" y="275594"/>
                    <a:pt x="0" y="275594"/>
                  </a:cubicBezTo>
                  <a:cubicBezTo>
                    <a:pt x="654" y="274941"/>
                    <a:pt x="654" y="274941"/>
                    <a:pt x="1308" y="274941"/>
                  </a:cubicBezTo>
                  <a:cubicBezTo>
                    <a:pt x="18959" y="267110"/>
                    <a:pt x="37919" y="258626"/>
                    <a:pt x="53609" y="247531"/>
                  </a:cubicBezTo>
                  <a:cubicBezTo>
                    <a:pt x="76491" y="230563"/>
                    <a:pt x="90874" y="209679"/>
                    <a:pt x="120947" y="206416"/>
                  </a:cubicBezTo>
                  <a:cubicBezTo>
                    <a:pt x="151021" y="203806"/>
                    <a:pt x="171941" y="205764"/>
                    <a:pt x="194823" y="182269"/>
                  </a:cubicBezTo>
                  <a:cubicBezTo>
                    <a:pt x="214436" y="162038"/>
                    <a:pt x="235357" y="148333"/>
                    <a:pt x="257585" y="130060"/>
                  </a:cubicBezTo>
                  <a:cubicBezTo>
                    <a:pt x="285043" y="107871"/>
                    <a:pt x="306618" y="79809"/>
                    <a:pt x="332768" y="56314"/>
                  </a:cubicBezTo>
                  <a:cubicBezTo>
                    <a:pt x="352381" y="38041"/>
                    <a:pt x="371994" y="15852"/>
                    <a:pt x="397492" y="5410"/>
                  </a:cubicBezTo>
                  <a:cubicBezTo>
                    <a:pt x="401741" y="3779"/>
                    <a:pt x="418902" y="352"/>
                    <a:pt x="432958" y="26"/>
                  </a:cubicBezTo>
                  <a:close/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49" name="Freeform 88">
              <a:extLst>
                <a:ext uri="{FF2B5EF4-FFF2-40B4-BE49-F238E27FC236}">
                  <a16:creationId xmlns:a16="http://schemas.microsoft.com/office/drawing/2014/main" id="{5A9152F6-8337-AA4E-AB79-C7FC04215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9894" y="3583097"/>
              <a:ext cx="1601448" cy="1350863"/>
            </a:xfrm>
            <a:custGeom>
              <a:avLst/>
              <a:gdLst>
                <a:gd name="T0" fmla="*/ 2408 w 2454"/>
                <a:gd name="T1" fmla="*/ 606 h 2070"/>
                <a:gd name="T2" fmla="*/ 2406 w 2454"/>
                <a:gd name="T3" fmla="*/ 579 h 2070"/>
                <a:gd name="T4" fmla="*/ 1831 w 2454"/>
                <a:gd name="T5" fmla="*/ 391 h 2070"/>
                <a:gd name="T6" fmla="*/ 1732 w 2454"/>
                <a:gd name="T7" fmla="*/ 404 h 2070"/>
                <a:gd name="T8" fmla="*/ 1643 w 2454"/>
                <a:gd name="T9" fmla="*/ 388 h 2070"/>
                <a:gd name="T10" fmla="*/ 1628 w 2454"/>
                <a:gd name="T11" fmla="*/ 372 h 2070"/>
                <a:gd name="T12" fmla="*/ 1572 w 2454"/>
                <a:gd name="T13" fmla="*/ 355 h 2070"/>
                <a:gd name="T14" fmla="*/ 1514 w 2454"/>
                <a:gd name="T15" fmla="*/ 372 h 2070"/>
                <a:gd name="T16" fmla="*/ 1465 w 2454"/>
                <a:gd name="T17" fmla="*/ 396 h 2070"/>
                <a:gd name="T18" fmla="*/ 1442 w 2454"/>
                <a:gd name="T19" fmla="*/ 387 h 2070"/>
                <a:gd name="T20" fmla="*/ 1359 w 2454"/>
                <a:gd name="T21" fmla="*/ 381 h 2070"/>
                <a:gd name="T22" fmla="*/ 1296 w 2454"/>
                <a:gd name="T23" fmla="*/ 381 h 2070"/>
                <a:gd name="T24" fmla="*/ 1225 w 2454"/>
                <a:gd name="T25" fmla="*/ 366 h 2070"/>
                <a:gd name="T26" fmla="*/ 1175 w 2454"/>
                <a:gd name="T27" fmla="*/ 341 h 2070"/>
                <a:gd name="T28" fmla="*/ 1061 w 2454"/>
                <a:gd name="T29" fmla="*/ 323 h 2070"/>
                <a:gd name="T30" fmla="*/ 1004 w 2454"/>
                <a:gd name="T31" fmla="*/ 325 h 2070"/>
                <a:gd name="T32" fmla="*/ 912 w 2454"/>
                <a:gd name="T33" fmla="*/ 312 h 2070"/>
                <a:gd name="T34" fmla="*/ 878 w 2454"/>
                <a:gd name="T35" fmla="*/ 293 h 2070"/>
                <a:gd name="T36" fmla="*/ 831 w 2454"/>
                <a:gd name="T37" fmla="*/ 275 h 2070"/>
                <a:gd name="T38" fmla="*/ 833 w 2454"/>
                <a:gd name="T39" fmla="*/ 258 h 2070"/>
                <a:gd name="T40" fmla="*/ 808 w 2454"/>
                <a:gd name="T41" fmla="*/ 196 h 2070"/>
                <a:gd name="T42" fmla="*/ 818 w 2454"/>
                <a:gd name="T43" fmla="*/ 161 h 2070"/>
                <a:gd name="T44" fmla="*/ 811 w 2454"/>
                <a:gd name="T45" fmla="*/ 94 h 2070"/>
                <a:gd name="T46" fmla="*/ 821 w 2454"/>
                <a:gd name="T47" fmla="*/ 69 h 2070"/>
                <a:gd name="T48" fmla="*/ 777 w 2454"/>
                <a:gd name="T49" fmla="*/ 18 h 2070"/>
                <a:gd name="T50" fmla="*/ 749 w 2454"/>
                <a:gd name="T51" fmla="*/ 47 h 2070"/>
                <a:gd name="T52" fmla="*/ 717 w 2454"/>
                <a:gd name="T53" fmla="*/ 27 h 2070"/>
                <a:gd name="T54" fmla="*/ 702 w 2454"/>
                <a:gd name="T55" fmla="*/ 15 h 2070"/>
                <a:gd name="T56" fmla="*/ 664 w 2454"/>
                <a:gd name="T57" fmla="*/ 0 h 2070"/>
                <a:gd name="T58" fmla="*/ 681 w 2454"/>
                <a:gd name="T59" fmla="*/ 18 h 2070"/>
                <a:gd name="T60" fmla="*/ 564 w 2454"/>
                <a:gd name="T61" fmla="*/ 3 h 2070"/>
                <a:gd name="T62" fmla="*/ 533 w 2454"/>
                <a:gd name="T63" fmla="*/ 43 h 2070"/>
                <a:gd name="T64" fmla="*/ 477 w 2454"/>
                <a:gd name="T65" fmla="*/ 222 h 2070"/>
                <a:gd name="T66" fmla="*/ 436 w 2454"/>
                <a:gd name="T67" fmla="*/ 333 h 2070"/>
                <a:gd name="T68" fmla="*/ 345 w 2454"/>
                <a:gd name="T69" fmla="*/ 566 h 2070"/>
                <a:gd name="T70" fmla="*/ 311 w 2454"/>
                <a:gd name="T71" fmla="*/ 681 h 2070"/>
                <a:gd name="T72" fmla="*/ 215 w 2454"/>
                <a:gd name="T73" fmla="*/ 902 h 2070"/>
                <a:gd name="T74" fmla="*/ 164 w 2454"/>
                <a:gd name="T75" fmla="*/ 985 h 2070"/>
                <a:gd name="T76" fmla="*/ 72 w 2454"/>
                <a:gd name="T77" fmla="*/ 1151 h 2070"/>
                <a:gd name="T78" fmla="*/ 17 w 2454"/>
                <a:gd name="T79" fmla="*/ 1228 h 2070"/>
                <a:gd name="T80" fmla="*/ 5 w 2454"/>
                <a:gd name="T81" fmla="*/ 1454 h 2070"/>
                <a:gd name="T82" fmla="*/ 24 w 2454"/>
                <a:gd name="T83" fmla="*/ 1547 h 2070"/>
                <a:gd name="T84" fmla="*/ 1197 w 2454"/>
                <a:gd name="T85" fmla="*/ 1883 h 2070"/>
                <a:gd name="T86" fmla="*/ 2202 w 2454"/>
                <a:gd name="T87" fmla="*/ 1292 h 2070"/>
                <a:gd name="T88" fmla="*/ 2207 w 2454"/>
                <a:gd name="T89" fmla="*/ 1275 h 2070"/>
                <a:gd name="T90" fmla="*/ 2210 w 2454"/>
                <a:gd name="T91" fmla="*/ 1215 h 2070"/>
                <a:gd name="T92" fmla="*/ 2212 w 2454"/>
                <a:gd name="T93" fmla="*/ 1195 h 2070"/>
                <a:gd name="T94" fmla="*/ 2217 w 2454"/>
                <a:gd name="T95" fmla="*/ 1131 h 2070"/>
                <a:gd name="T96" fmla="*/ 2225 w 2454"/>
                <a:gd name="T97" fmla="*/ 1071 h 2070"/>
                <a:gd name="T98" fmla="*/ 2235 w 2454"/>
                <a:gd name="T99" fmla="*/ 1014 h 2070"/>
                <a:gd name="T100" fmla="*/ 2249 w 2454"/>
                <a:gd name="T101" fmla="*/ 995 h 2070"/>
                <a:gd name="T102" fmla="*/ 2287 w 2454"/>
                <a:gd name="T103" fmla="*/ 970 h 2070"/>
                <a:gd name="T104" fmla="*/ 2294 w 2454"/>
                <a:gd name="T105" fmla="*/ 955 h 2070"/>
                <a:gd name="T106" fmla="*/ 2346 w 2454"/>
                <a:gd name="T107" fmla="*/ 863 h 2070"/>
                <a:gd name="T108" fmla="*/ 2369 w 2454"/>
                <a:gd name="T109" fmla="*/ 809 h 2070"/>
                <a:gd name="T110" fmla="*/ 2393 w 2454"/>
                <a:gd name="T111" fmla="*/ 764 h 2070"/>
                <a:gd name="T112" fmla="*/ 2443 w 2454"/>
                <a:gd name="T113" fmla="*/ 722 h 2070"/>
                <a:gd name="T114" fmla="*/ 2445 w 2454"/>
                <a:gd name="T115" fmla="*/ 712 h 2070"/>
                <a:gd name="T116" fmla="*/ 2448 w 2454"/>
                <a:gd name="T117" fmla="*/ 656 h 2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54" h="2070">
                  <a:moveTo>
                    <a:pt x="2438" y="626"/>
                  </a:moveTo>
                  <a:lnTo>
                    <a:pt x="2438" y="626"/>
                  </a:lnTo>
                  <a:cubicBezTo>
                    <a:pt x="2428" y="619"/>
                    <a:pt x="2416" y="616"/>
                    <a:pt x="2408" y="606"/>
                  </a:cubicBezTo>
                  <a:lnTo>
                    <a:pt x="2408" y="606"/>
                  </a:lnTo>
                  <a:cubicBezTo>
                    <a:pt x="2403" y="596"/>
                    <a:pt x="2408" y="586"/>
                    <a:pt x="2406" y="579"/>
                  </a:cubicBezTo>
                  <a:lnTo>
                    <a:pt x="2406" y="579"/>
                  </a:lnTo>
                  <a:cubicBezTo>
                    <a:pt x="2402" y="557"/>
                    <a:pt x="2383" y="512"/>
                    <a:pt x="2359" y="496"/>
                  </a:cubicBezTo>
                  <a:lnTo>
                    <a:pt x="2359" y="498"/>
                  </a:lnTo>
                  <a:lnTo>
                    <a:pt x="1831" y="391"/>
                  </a:lnTo>
                  <a:lnTo>
                    <a:pt x="1831" y="391"/>
                  </a:lnTo>
                  <a:cubicBezTo>
                    <a:pt x="1810" y="367"/>
                    <a:pt x="1757" y="401"/>
                    <a:pt x="1732" y="404"/>
                  </a:cubicBezTo>
                  <a:lnTo>
                    <a:pt x="1732" y="404"/>
                  </a:lnTo>
                  <a:cubicBezTo>
                    <a:pt x="1714" y="405"/>
                    <a:pt x="1693" y="398"/>
                    <a:pt x="1675" y="394"/>
                  </a:cubicBezTo>
                  <a:lnTo>
                    <a:pt x="1675" y="394"/>
                  </a:lnTo>
                  <a:cubicBezTo>
                    <a:pt x="1667" y="393"/>
                    <a:pt x="1651" y="392"/>
                    <a:pt x="1643" y="388"/>
                  </a:cubicBezTo>
                  <a:lnTo>
                    <a:pt x="1643" y="388"/>
                  </a:lnTo>
                  <a:cubicBezTo>
                    <a:pt x="1638" y="385"/>
                    <a:pt x="1634" y="375"/>
                    <a:pt x="1628" y="372"/>
                  </a:cubicBezTo>
                  <a:lnTo>
                    <a:pt x="1628" y="372"/>
                  </a:lnTo>
                  <a:cubicBezTo>
                    <a:pt x="1620" y="369"/>
                    <a:pt x="1610" y="372"/>
                    <a:pt x="1601" y="368"/>
                  </a:cubicBezTo>
                  <a:lnTo>
                    <a:pt x="1601" y="368"/>
                  </a:lnTo>
                  <a:cubicBezTo>
                    <a:pt x="1589" y="364"/>
                    <a:pt x="1586" y="354"/>
                    <a:pt x="1572" y="355"/>
                  </a:cubicBezTo>
                  <a:lnTo>
                    <a:pt x="1572" y="355"/>
                  </a:lnTo>
                  <a:cubicBezTo>
                    <a:pt x="1558" y="355"/>
                    <a:pt x="1530" y="368"/>
                    <a:pt x="1514" y="372"/>
                  </a:cubicBezTo>
                  <a:lnTo>
                    <a:pt x="1514" y="372"/>
                  </a:lnTo>
                  <a:cubicBezTo>
                    <a:pt x="1498" y="375"/>
                    <a:pt x="1502" y="376"/>
                    <a:pt x="1489" y="384"/>
                  </a:cubicBezTo>
                  <a:lnTo>
                    <a:pt x="1489" y="384"/>
                  </a:lnTo>
                  <a:cubicBezTo>
                    <a:pt x="1480" y="389"/>
                    <a:pt x="1476" y="396"/>
                    <a:pt x="1465" y="396"/>
                  </a:cubicBezTo>
                  <a:lnTo>
                    <a:pt x="1465" y="396"/>
                  </a:lnTo>
                  <a:cubicBezTo>
                    <a:pt x="1454" y="397"/>
                    <a:pt x="1448" y="387"/>
                    <a:pt x="1442" y="387"/>
                  </a:cubicBezTo>
                  <a:lnTo>
                    <a:pt x="1442" y="387"/>
                  </a:lnTo>
                  <a:cubicBezTo>
                    <a:pt x="1432" y="387"/>
                    <a:pt x="1427" y="395"/>
                    <a:pt x="1418" y="396"/>
                  </a:cubicBezTo>
                  <a:lnTo>
                    <a:pt x="1418" y="396"/>
                  </a:lnTo>
                  <a:cubicBezTo>
                    <a:pt x="1396" y="400"/>
                    <a:pt x="1379" y="385"/>
                    <a:pt x="1359" y="381"/>
                  </a:cubicBezTo>
                  <a:lnTo>
                    <a:pt x="1359" y="381"/>
                  </a:lnTo>
                  <a:cubicBezTo>
                    <a:pt x="1337" y="378"/>
                    <a:pt x="1316" y="381"/>
                    <a:pt x="1296" y="381"/>
                  </a:cubicBezTo>
                  <a:lnTo>
                    <a:pt x="1296" y="381"/>
                  </a:lnTo>
                  <a:cubicBezTo>
                    <a:pt x="1290" y="384"/>
                    <a:pt x="1280" y="384"/>
                    <a:pt x="1272" y="381"/>
                  </a:cubicBezTo>
                  <a:lnTo>
                    <a:pt x="1272" y="381"/>
                  </a:lnTo>
                  <a:cubicBezTo>
                    <a:pt x="1253" y="377"/>
                    <a:pt x="1242" y="369"/>
                    <a:pt x="1225" y="366"/>
                  </a:cubicBezTo>
                  <a:lnTo>
                    <a:pt x="1225" y="366"/>
                  </a:lnTo>
                  <a:cubicBezTo>
                    <a:pt x="1198" y="363"/>
                    <a:pt x="1196" y="354"/>
                    <a:pt x="1175" y="341"/>
                  </a:cubicBezTo>
                  <a:lnTo>
                    <a:pt x="1175" y="341"/>
                  </a:lnTo>
                  <a:cubicBezTo>
                    <a:pt x="1156" y="331"/>
                    <a:pt x="1139" y="337"/>
                    <a:pt x="1118" y="337"/>
                  </a:cubicBezTo>
                  <a:lnTo>
                    <a:pt x="1118" y="337"/>
                  </a:lnTo>
                  <a:cubicBezTo>
                    <a:pt x="1095" y="337"/>
                    <a:pt x="1082" y="327"/>
                    <a:pt x="1061" y="323"/>
                  </a:cubicBezTo>
                  <a:lnTo>
                    <a:pt x="1061" y="323"/>
                  </a:lnTo>
                  <a:cubicBezTo>
                    <a:pt x="1042" y="318"/>
                    <a:pt x="1022" y="326"/>
                    <a:pt x="1004" y="325"/>
                  </a:cubicBezTo>
                  <a:lnTo>
                    <a:pt x="1004" y="325"/>
                  </a:lnTo>
                  <a:cubicBezTo>
                    <a:pt x="994" y="324"/>
                    <a:pt x="986" y="319"/>
                    <a:pt x="974" y="320"/>
                  </a:cubicBezTo>
                  <a:lnTo>
                    <a:pt x="974" y="320"/>
                  </a:lnTo>
                  <a:cubicBezTo>
                    <a:pt x="952" y="320"/>
                    <a:pt x="933" y="333"/>
                    <a:pt x="912" y="312"/>
                  </a:cubicBezTo>
                  <a:lnTo>
                    <a:pt x="912" y="312"/>
                  </a:lnTo>
                  <a:cubicBezTo>
                    <a:pt x="900" y="300"/>
                    <a:pt x="895" y="293"/>
                    <a:pt x="878" y="293"/>
                  </a:cubicBezTo>
                  <a:lnTo>
                    <a:pt x="878" y="293"/>
                  </a:lnTo>
                  <a:cubicBezTo>
                    <a:pt x="865" y="293"/>
                    <a:pt x="856" y="293"/>
                    <a:pt x="843" y="290"/>
                  </a:cubicBezTo>
                  <a:lnTo>
                    <a:pt x="843" y="290"/>
                  </a:lnTo>
                  <a:cubicBezTo>
                    <a:pt x="833" y="285"/>
                    <a:pt x="831" y="285"/>
                    <a:pt x="831" y="275"/>
                  </a:cubicBezTo>
                  <a:lnTo>
                    <a:pt x="831" y="275"/>
                  </a:lnTo>
                  <a:cubicBezTo>
                    <a:pt x="831" y="268"/>
                    <a:pt x="833" y="263"/>
                    <a:pt x="833" y="258"/>
                  </a:cubicBezTo>
                  <a:lnTo>
                    <a:pt x="833" y="258"/>
                  </a:lnTo>
                  <a:cubicBezTo>
                    <a:pt x="833" y="248"/>
                    <a:pt x="831" y="240"/>
                    <a:pt x="828" y="233"/>
                  </a:cubicBezTo>
                  <a:lnTo>
                    <a:pt x="828" y="233"/>
                  </a:lnTo>
                  <a:cubicBezTo>
                    <a:pt x="823" y="218"/>
                    <a:pt x="811" y="210"/>
                    <a:pt x="808" y="196"/>
                  </a:cubicBezTo>
                  <a:lnTo>
                    <a:pt x="808" y="196"/>
                  </a:lnTo>
                  <a:cubicBezTo>
                    <a:pt x="806" y="183"/>
                    <a:pt x="808" y="171"/>
                    <a:pt x="818" y="161"/>
                  </a:cubicBezTo>
                  <a:lnTo>
                    <a:pt x="818" y="161"/>
                  </a:lnTo>
                  <a:cubicBezTo>
                    <a:pt x="831" y="146"/>
                    <a:pt x="836" y="144"/>
                    <a:pt x="828" y="124"/>
                  </a:cubicBezTo>
                  <a:lnTo>
                    <a:pt x="828" y="124"/>
                  </a:lnTo>
                  <a:cubicBezTo>
                    <a:pt x="823" y="112"/>
                    <a:pt x="811" y="106"/>
                    <a:pt x="811" y="94"/>
                  </a:cubicBezTo>
                  <a:lnTo>
                    <a:pt x="811" y="94"/>
                  </a:lnTo>
                  <a:cubicBezTo>
                    <a:pt x="811" y="84"/>
                    <a:pt x="818" y="79"/>
                    <a:pt x="821" y="69"/>
                  </a:cubicBezTo>
                  <a:lnTo>
                    <a:pt x="821" y="69"/>
                  </a:lnTo>
                  <a:cubicBezTo>
                    <a:pt x="823" y="59"/>
                    <a:pt x="821" y="47"/>
                    <a:pt x="813" y="39"/>
                  </a:cubicBezTo>
                  <a:lnTo>
                    <a:pt x="813" y="39"/>
                  </a:lnTo>
                  <a:cubicBezTo>
                    <a:pt x="806" y="27"/>
                    <a:pt x="791" y="8"/>
                    <a:pt x="777" y="18"/>
                  </a:cubicBezTo>
                  <a:lnTo>
                    <a:pt x="777" y="18"/>
                  </a:lnTo>
                  <a:cubicBezTo>
                    <a:pt x="767" y="25"/>
                    <a:pt x="763" y="52"/>
                    <a:pt x="749" y="47"/>
                  </a:cubicBezTo>
                  <a:lnTo>
                    <a:pt x="749" y="47"/>
                  </a:lnTo>
                  <a:cubicBezTo>
                    <a:pt x="744" y="47"/>
                    <a:pt x="737" y="37"/>
                    <a:pt x="732" y="35"/>
                  </a:cubicBezTo>
                  <a:lnTo>
                    <a:pt x="732" y="35"/>
                  </a:lnTo>
                  <a:cubicBezTo>
                    <a:pt x="727" y="32"/>
                    <a:pt x="722" y="30"/>
                    <a:pt x="717" y="27"/>
                  </a:cubicBezTo>
                  <a:lnTo>
                    <a:pt x="717" y="27"/>
                  </a:lnTo>
                  <a:cubicBezTo>
                    <a:pt x="710" y="25"/>
                    <a:pt x="707" y="20"/>
                    <a:pt x="702" y="15"/>
                  </a:cubicBezTo>
                  <a:lnTo>
                    <a:pt x="702" y="15"/>
                  </a:lnTo>
                  <a:cubicBezTo>
                    <a:pt x="697" y="12"/>
                    <a:pt x="697" y="12"/>
                    <a:pt x="690" y="10"/>
                  </a:cubicBezTo>
                  <a:lnTo>
                    <a:pt x="690" y="10"/>
                  </a:lnTo>
                  <a:cubicBezTo>
                    <a:pt x="681" y="5"/>
                    <a:pt x="674" y="1"/>
                    <a:pt x="664" y="0"/>
                  </a:cubicBezTo>
                  <a:lnTo>
                    <a:pt x="664" y="0"/>
                  </a:lnTo>
                  <a:cubicBezTo>
                    <a:pt x="671" y="5"/>
                    <a:pt x="678" y="11"/>
                    <a:pt x="681" y="18"/>
                  </a:cubicBezTo>
                  <a:lnTo>
                    <a:pt x="681" y="18"/>
                  </a:lnTo>
                  <a:cubicBezTo>
                    <a:pt x="660" y="21"/>
                    <a:pt x="638" y="18"/>
                    <a:pt x="617" y="18"/>
                  </a:cubicBezTo>
                  <a:lnTo>
                    <a:pt x="617" y="18"/>
                  </a:lnTo>
                  <a:cubicBezTo>
                    <a:pt x="596" y="18"/>
                    <a:pt x="582" y="5"/>
                    <a:pt x="564" y="3"/>
                  </a:cubicBezTo>
                  <a:lnTo>
                    <a:pt x="564" y="3"/>
                  </a:lnTo>
                  <a:cubicBezTo>
                    <a:pt x="540" y="1"/>
                    <a:pt x="540" y="25"/>
                    <a:pt x="533" y="43"/>
                  </a:cubicBezTo>
                  <a:lnTo>
                    <a:pt x="533" y="43"/>
                  </a:lnTo>
                  <a:cubicBezTo>
                    <a:pt x="526" y="60"/>
                    <a:pt x="511" y="70"/>
                    <a:pt x="503" y="86"/>
                  </a:cubicBezTo>
                  <a:lnTo>
                    <a:pt x="503" y="86"/>
                  </a:lnTo>
                  <a:cubicBezTo>
                    <a:pt x="484" y="124"/>
                    <a:pt x="483" y="180"/>
                    <a:pt x="477" y="222"/>
                  </a:cubicBezTo>
                  <a:lnTo>
                    <a:pt x="477" y="222"/>
                  </a:lnTo>
                  <a:cubicBezTo>
                    <a:pt x="471" y="265"/>
                    <a:pt x="451" y="294"/>
                    <a:pt x="436" y="333"/>
                  </a:cubicBezTo>
                  <a:lnTo>
                    <a:pt x="436" y="333"/>
                  </a:lnTo>
                  <a:cubicBezTo>
                    <a:pt x="420" y="375"/>
                    <a:pt x="413" y="422"/>
                    <a:pt x="393" y="462"/>
                  </a:cubicBezTo>
                  <a:lnTo>
                    <a:pt x="393" y="462"/>
                  </a:lnTo>
                  <a:cubicBezTo>
                    <a:pt x="376" y="497"/>
                    <a:pt x="356" y="528"/>
                    <a:pt x="345" y="566"/>
                  </a:cubicBezTo>
                  <a:lnTo>
                    <a:pt x="345" y="566"/>
                  </a:lnTo>
                  <a:cubicBezTo>
                    <a:pt x="335" y="605"/>
                    <a:pt x="334" y="648"/>
                    <a:pt x="311" y="681"/>
                  </a:cubicBezTo>
                  <a:lnTo>
                    <a:pt x="311" y="681"/>
                  </a:lnTo>
                  <a:cubicBezTo>
                    <a:pt x="285" y="720"/>
                    <a:pt x="276" y="752"/>
                    <a:pt x="264" y="798"/>
                  </a:cubicBezTo>
                  <a:lnTo>
                    <a:pt x="264" y="798"/>
                  </a:lnTo>
                  <a:cubicBezTo>
                    <a:pt x="254" y="836"/>
                    <a:pt x="233" y="867"/>
                    <a:pt x="215" y="902"/>
                  </a:cubicBezTo>
                  <a:lnTo>
                    <a:pt x="215" y="902"/>
                  </a:lnTo>
                  <a:cubicBezTo>
                    <a:pt x="200" y="931"/>
                    <a:pt x="177" y="956"/>
                    <a:pt x="164" y="985"/>
                  </a:cubicBezTo>
                  <a:lnTo>
                    <a:pt x="164" y="985"/>
                  </a:lnTo>
                  <a:cubicBezTo>
                    <a:pt x="152" y="1015"/>
                    <a:pt x="140" y="1046"/>
                    <a:pt x="121" y="1071"/>
                  </a:cubicBezTo>
                  <a:lnTo>
                    <a:pt x="121" y="1071"/>
                  </a:lnTo>
                  <a:cubicBezTo>
                    <a:pt x="103" y="1096"/>
                    <a:pt x="87" y="1125"/>
                    <a:pt x="72" y="1151"/>
                  </a:cubicBezTo>
                  <a:lnTo>
                    <a:pt x="72" y="1151"/>
                  </a:lnTo>
                  <a:cubicBezTo>
                    <a:pt x="56" y="1177"/>
                    <a:pt x="27" y="1199"/>
                    <a:pt x="17" y="1228"/>
                  </a:cubicBezTo>
                  <a:lnTo>
                    <a:pt x="17" y="1228"/>
                  </a:lnTo>
                  <a:cubicBezTo>
                    <a:pt x="6" y="1260"/>
                    <a:pt x="16" y="1302"/>
                    <a:pt x="14" y="1336"/>
                  </a:cubicBezTo>
                  <a:lnTo>
                    <a:pt x="14" y="1336"/>
                  </a:lnTo>
                  <a:cubicBezTo>
                    <a:pt x="12" y="1375"/>
                    <a:pt x="0" y="1415"/>
                    <a:pt x="5" y="1454"/>
                  </a:cubicBezTo>
                  <a:lnTo>
                    <a:pt x="5" y="1454"/>
                  </a:lnTo>
                  <a:cubicBezTo>
                    <a:pt x="9" y="1485"/>
                    <a:pt x="20" y="1515"/>
                    <a:pt x="24" y="1547"/>
                  </a:cubicBezTo>
                  <a:lnTo>
                    <a:pt x="24" y="1547"/>
                  </a:lnTo>
                  <a:cubicBezTo>
                    <a:pt x="25" y="1550"/>
                    <a:pt x="25" y="1554"/>
                    <a:pt x="25" y="1558"/>
                  </a:cubicBezTo>
                  <a:lnTo>
                    <a:pt x="25" y="1558"/>
                  </a:lnTo>
                  <a:cubicBezTo>
                    <a:pt x="198" y="1613"/>
                    <a:pt x="619" y="1743"/>
                    <a:pt x="1197" y="1883"/>
                  </a:cubicBezTo>
                  <a:lnTo>
                    <a:pt x="1197" y="1883"/>
                  </a:lnTo>
                  <a:cubicBezTo>
                    <a:pt x="1452" y="1945"/>
                    <a:pt x="1738" y="2009"/>
                    <a:pt x="2046" y="2069"/>
                  </a:cubicBezTo>
                  <a:lnTo>
                    <a:pt x="2202" y="1292"/>
                  </a:lnTo>
                  <a:lnTo>
                    <a:pt x="2202" y="1292"/>
                  </a:lnTo>
                  <a:cubicBezTo>
                    <a:pt x="2202" y="1287"/>
                    <a:pt x="2205" y="1282"/>
                    <a:pt x="2207" y="1275"/>
                  </a:cubicBezTo>
                  <a:lnTo>
                    <a:pt x="2207" y="1275"/>
                  </a:lnTo>
                  <a:cubicBezTo>
                    <a:pt x="2215" y="1262"/>
                    <a:pt x="2210" y="1257"/>
                    <a:pt x="2207" y="1245"/>
                  </a:cubicBezTo>
                  <a:lnTo>
                    <a:pt x="2207" y="1245"/>
                  </a:lnTo>
                  <a:cubicBezTo>
                    <a:pt x="2207" y="1235"/>
                    <a:pt x="2210" y="1225"/>
                    <a:pt x="2210" y="1215"/>
                  </a:cubicBezTo>
                  <a:lnTo>
                    <a:pt x="2210" y="1215"/>
                  </a:lnTo>
                  <a:cubicBezTo>
                    <a:pt x="2210" y="1208"/>
                    <a:pt x="2212" y="1201"/>
                    <a:pt x="2212" y="1195"/>
                  </a:cubicBezTo>
                  <a:lnTo>
                    <a:pt x="2212" y="1195"/>
                  </a:lnTo>
                  <a:cubicBezTo>
                    <a:pt x="2217" y="1183"/>
                    <a:pt x="2222" y="1173"/>
                    <a:pt x="2222" y="1161"/>
                  </a:cubicBezTo>
                  <a:lnTo>
                    <a:pt x="2222" y="1161"/>
                  </a:lnTo>
                  <a:cubicBezTo>
                    <a:pt x="2222" y="1151"/>
                    <a:pt x="2220" y="1138"/>
                    <a:pt x="2217" y="1131"/>
                  </a:cubicBezTo>
                  <a:lnTo>
                    <a:pt x="2217" y="1131"/>
                  </a:lnTo>
                  <a:cubicBezTo>
                    <a:pt x="2207" y="1109"/>
                    <a:pt x="2207" y="1091"/>
                    <a:pt x="2225" y="1071"/>
                  </a:cubicBezTo>
                  <a:lnTo>
                    <a:pt x="2225" y="1071"/>
                  </a:lnTo>
                  <a:cubicBezTo>
                    <a:pt x="2220" y="1064"/>
                    <a:pt x="2222" y="1044"/>
                    <a:pt x="2222" y="1034"/>
                  </a:cubicBezTo>
                  <a:lnTo>
                    <a:pt x="2222" y="1034"/>
                  </a:lnTo>
                  <a:cubicBezTo>
                    <a:pt x="2225" y="1024"/>
                    <a:pt x="2229" y="1022"/>
                    <a:pt x="2235" y="1014"/>
                  </a:cubicBezTo>
                  <a:lnTo>
                    <a:pt x="2235" y="1014"/>
                  </a:lnTo>
                  <a:cubicBezTo>
                    <a:pt x="2242" y="1010"/>
                    <a:pt x="2245" y="1002"/>
                    <a:pt x="2249" y="995"/>
                  </a:cubicBezTo>
                  <a:lnTo>
                    <a:pt x="2249" y="995"/>
                  </a:lnTo>
                  <a:cubicBezTo>
                    <a:pt x="2255" y="990"/>
                    <a:pt x="2262" y="985"/>
                    <a:pt x="2269" y="980"/>
                  </a:cubicBezTo>
                  <a:lnTo>
                    <a:pt x="2269" y="980"/>
                  </a:lnTo>
                  <a:cubicBezTo>
                    <a:pt x="2274" y="975"/>
                    <a:pt x="2282" y="975"/>
                    <a:pt x="2287" y="970"/>
                  </a:cubicBezTo>
                  <a:lnTo>
                    <a:pt x="2287" y="970"/>
                  </a:lnTo>
                  <a:cubicBezTo>
                    <a:pt x="2294" y="965"/>
                    <a:pt x="2294" y="963"/>
                    <a:pt x="2294" y="955"/>
                  </a:cubicBezTo>
                  <a:lnTo>
                    <a:pt x="2294" y="955"/>
                  </a:lnTo>
                  <a:cubicBezTo>
                    <a:pt x="2294" y="935"/>
                    <a:pt x="2292" y="918"/>
                    <a:pt x="2307" y="903"/>
                  </a:cubicBezTo>
                  <a:lnTo>
                    <a:pt x="2307" y="903"/>
                  </a:lnTo>
                  <a:cubicBezTo>
                    <a:pt x="2319" y="888"/>
                    <a:pt x="2334" y="873"/>
                    <a:pt x="2346" y="863"/>
                  </a:cubicBezTo>
                  <a:lnTo>
                    <a:pt x="2346" y="861"/>
                  </a:lnTo>
                  <a:lnTo>
                    <a:pt x="2346" y="861"/>
                  </a:lnTo>
                  <a:cubicBezTo>
                    <a:pt x="2366" y="851"/>
                    <a:pt x="2366" y="829"/>
                    <a:pt x="2369" y="809"/>
                  </a:cubicBezTo>
                  <a:lnTo>
                    <a:pt x="2369" y="809"/>
                  </a:lnTo>
                  <a:cubicBezTo>
                    <a:pt x="2371" y="792"/>
                    <a:pt x="2383" y="780"/>
                    <a:pt x="2393" y="764"/>
                  </a:cubicBezTo>
                  <a:lnTo>
                    <a:pt x="2393" y="764"/>
                  </a:lnTo>
                  <a:cubicBezTo>
                    <a:pt x="2400" y="755"/>
                    <a:pt x="2403" y="745"/>
                    <a:pt x="2416" y="740"/>
                  </a:cubicBezTo>
                  <a:lnTo>
                    <a:pt x="2416" y="740"/>
                  </a:lnTo>
                  <a:cubicBezTo>
                    <a:pt x="2428" y="735"/>
                    <a:pt x="2438" y="732"/>
                    <a:pt x="2443" y="722"/>
                  </a:cubicBezTo>
                  <a:lnTo>
                    <a:pt x="2443" y="722"/>
                  </a:lnTo>
                  <a:cubicBezTo>
                    <a:pt x="2445" y="717"/>
                    <a:pt x="2445" y="715"/>
                    <a:pt x="2445" y="712"/>
                  </a:cubicBezTo>
                  <a:lnTo>
                    <a:pt x="2445" y="712"/>
                  </a:lnTo>
                  <a:cubicBezTo>
                    <a:pt x="2448" y="702"/>
                    <a:pt x="2453" y="692"/>
                    <a:pt x="2453" y="682"/>
                  </a:cubicBezTo>
                  <a:lnTo>
                    <a:pt x="2453" y="682"/>
                  </a:lnTo>
                  <a:cubicBezTo>
                    <a:pt x="2453" y="676"/>
                    <a:pt x="2450" y="666"/>
                    <a:pt x="2448" y="656"/>
                  </a:cubicBezTo>
                  <a:lnTo>
                    <a:pt x="2448" y="656"/>
                  </a:lnTo>
                  <a:cubicBezTo>
                    <a:pt x="2448" y="643"/>
                    <a:pt x="2448" y="633"/>
                    <a:pt x="2438" y="626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0" name="Freeform 89">
              <a:extLst>
                <a:ext uri="{FF2B5EF4-FFF2-40B4-BE49-F238E27FC236}">
                  <a16:creationId xmlns:a16="http://schemas.microsoft.com/office/drawing/2014/main" id="{5EAC9D96-97C7-8340-B26A-98C2E8A40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1245" y="4997326"/>
              <a:ext cx="1670575" cy="861210"/>
            </a:xfrm>
            <a:custGeom>
              <a:avLst/>
              <a:gdLst>
                <a:gd name="T0" fmla="*/ 2529 w 2558"/>
                <a:gd name="T1" fmla="*/ 1209 h 1317"/>
                <a:gd name="T2" fmla="*/ 2459 w 2558"/>
                <a:gd name="T3" fmla="*/ 1138 h 1317"/>
                <a:gd name="T4" fmla="*/ 2434 w 2558"/>
                <a:gd name="T5" fmla="*/ 1035 h 1317"/>
                <a:gd name="T6" fmla="*/ 2433 w 2558"/>
                <a:gd name="T7" fmla="*/ 1031 h 1317"/>
                <a:gd name="T8" fmla="*/ 2395 w 2558"/>
                <a:gd name="T9" fmla="*/ 968 h 1317"/>
                <a:gd name="T10" fmla="*/ 2378 w 2558"/>
                <a:gd name="T11" fmla="*/ 895 h 1317"/>
                <a:gd name="T12" fmla="*/ 2367 w 2558"/>
                <a:gd name="T13" fmla="*/ 858 h 1317"/>
                <a:gd name="T14" fmla="*/ 2359 w 2558"/>
                <a:gd name="T15" fmla="*/ 774 h 1317"/>
                <a:gd name="T16" fmla="*/ 2333 w 2558"/>
                <a:gd name="T17" fmla="*/ 738 h 1317"/>
                <a:gd name="T18" fmla="*/ 2335 w 2558"/>
                <a:gd name="T19" fmla="*/ 691 h 1317"/>
                <a:gd name="T20" fmla="*/ 2290 w 2558"/>
                <a:gd name="T21" fmla="*/ 628 h 1317"/>
                <a:gd name="T22" fmla="*/ 2294 w 2558"/>
                <a:gd name="T23" fmla="*/ 559 h 1317"/>
                <a:gd name="T24" fmla="*/ 2264 w 2558"/>
                <a:gd name="T25" fmla="*/ 505 h 1317"/>
                <a:gd name="T26" fmla="*/ 2264 w 2558"/>
                <a:gd name="T27" fmla="*/ 466 h 1317"/>
                <a:gd name="T28" fmla="*/ 2248 w 2558"/>
                <a:gd name="T29" fmla="*/ 444 h 1317"/>
                <a:gd name="T30" fmla="*/ 2248 w 2558"/>
                <a:gd name="T31" fmla="*/ 388 h 1317"/>
                <a:gd name="T32" fmla="*/ 2218 w 2558"/>
                <a:gd name="T33" fmla="*/ 336 h 1317"/>
                <a:gd name="T34" fmla="*/ 2211 w 2558"/>
                <a:gd name="T35" fmla="*/ 284 h 1317"/>
                <a:gd name="T36" fmla="*/ 2196 w 2558"/>
                <a:gd name="T37" fmla="*/ 245 h 1317"/>
                <a:gd name="T38" fmla="*/ 2190 w 2558"/>
                <a:gd name="T39" fmla="*/ 226 h 1317"/>
                <a:gd name="T40" fmla="*/ 2188 w 2558"/>
                <a:gd name="T41" fmla="*/ 226 h 1317"/>
                <a:gd name="T42" fmla="*/ 2155 w 2558"/>
                <a:gd name="T43" fmla="*/ 219 h 1317"/>
                <a:gd name="T44" fmla="*/ 2121 w 2558"/>
                <a:gd name="T45" fmla="*/ 206 h 1317"/>
                <a:gd name="T46" fmla="*/ 2090 w 2558"/>
                <a:gd name="T47" fmla="*/ 178 h 1317"/>
                <a:gd name="T48" fmla="*/ 2062 w 2558"/>
                <a:gd name="T49" fmla="*/ 161 h 1317"/>
                <a:gd name="T50" fmla="*/ 2033 w 2558"/>
                <a:gd name="T51" fmla="*/ 161 h 1317"/>
                <a:gd name="T52" fmla="*/ 1974 w 2558"/>
                <a:gd name="T53" fmla="*/ 146 h 1317"/>
                <a:gd name="T54" fmla="*/ 1947 w 2558"/>
                <a:gd name="T55" fmla="*/ 137 h 1317"/>
                <a:gd name="T56" fmla="*/ 1921 w 2558"/>
                <a:gd name="T57" fmla="*/ 135 h 1317"/>
                <a:gd name="T58" fmla="*/ 1862 w 2558"/>
                <a:gd name="T59" fmla="*/ 137 h 1317"/>
                <a:gd name="T60" fmla="*/ 1804 w 2558"/>
                <a:gd name="T61" fmla="*/ 139 h 1317"/>
                <a:gd name="T62" fmla="*/ 1774 w 2558"/>
                <a:gd name="T63" fmla="*/ 134 h 1317"/>
                <a:gd name="T64" fmla="*/ 1746 w 2558"/>
                <a:gd name="T65" fmla="*/ 124 h 1317"/>
                <a:gd name="T66" fmla="*/ 1724 w 2558"/>
                <a:gd name="T67" fmla="*/ 102 h 1317"/>
                <a:gd name="T68" fmla="*/ 1696 w 2558"/>
                <a:gd name="T69" fmla="*/ 89 h 1317"/>
                <a:gd name="T70" fmla="*/ 1664 w 2558"/>
                <a:gd name="T71" fmla="*/ 78 h 1317"/>
                <a:gd name="T72" fmla="*/ 1652 w 2558"/>
                <a:gd name="T73" fmla="*/ 76 h 1317"/>
                <a:gd name="T74" fmla="*/ 56 w 2558"/>
                <a:gd name="T75" fmla="*/ 0 h 1317"/>
                <a:gd name="T76" fmla="*/ 0 w 2558"/>
                <a:gd name="T77" fmla="*/ 800 h 1317"/>
                <a:gd name="T78" fmla="*/ 552 w 2558"/>
                <a:gd name="T79" fmla="*/ 1225 h 1317"/>
                <a:gd name="T80" fmla="*/ 2557 w 2558"/>
                <a:gd name="T81" fmla="*/ 1279 h 1317"/>
                <a:gd name="T82" fmla="*/ 2551 w 2558"/>
                <a:gd name="T83" fmla="*/ 1259 h 1317"/>
                <a:gd name="T84" fmla="*/ 2529 w 2558"/>
                <a:gd name="T85" fmla="*/ 1209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58" h="1317">
                  <a:moveTo>
                    <a:pt x="2529" y="1209"/>
                  </a:moveTo>
                  <a:lnTo>
                    <a:pt x="2529" y="1209"/>
                  </a:lnTo>
                  <a:cubicBezTo>
                    <a:pt x="2510" y="1182"/>
                    <a:pt x="2471" y="1170"/>
                    <a:pt x="2459" y="1138"/>
                  </a:cubicBezTo>
                  <a:lnTo>
                    <a:pt x="2459" y="1138"/>
                  </a:lnTo>
                  <a:cubicBezTo>
                    <a:pt x="2446" y="1107"/>
                    <a:pt x="2442" y="1069"/>
                    <a:pt x="2434" y="1035"/>
                  </a:cubicBezTo>
                  <a:lnTo>
                    <a:pt x="2434" y="1035"/>
                  </a:lnTo>
                  <a:cubicBezTo>
                    <a:pt x="2434" y="1033"/>
                    <a:pt x="2433" y="1032"/>
                    <a:pt x="2433" y="1031"/>
                  </a:cubicBezTo>
                  <a:lnTo>
                    <a:pt x="2433" y="1031"/>
                  </a:lnTo>
                  <a:cubicBezTo>
                    <a:pt x="2427" y="1003"/>
                    <a:pt x="2418" y="985"/>
                    <a:pt x="2395" y="968"/>
                  </a:cubicBezTo>
                  <a:lnTo>
                    <a:pt x="2395" y="968"/>
                  </a:lnTo>
                  <a:cubicBezTo>
                    <a:pt x="2364" y="941"/>
                    <a:pt x="2381" y="931"/>
                    <a:pt x="2378" y="895"/>
                  </a:cubicBezTo>
                  <a:lnTo>
                    <a:pt x="2378" y="895"/>
                  </a:lnTo>
                  <a:cubicBezTo>
                    <a:pt x="2376" y="881"/>
                    <a:pt x="2370" y="871"/>
                    <a:pt x="2367" y="858"/>
                  </a:cubicBezTo>
                  <a:lnTo>
                    <a:pt x="2367" y="858"/>
                  </a:lnTo>
                  <a:cubicBezTo>
                    <a:pt x="2358" y="830"/>
                    <a:pt x="2376" y="801"/>
                    <a:pt x="2359" y="774"/>
                  </a:cubicBezTo>
                  <a:lnTo>
                    <a:pt x="2359" y="774"/>
                  </a:lnTo>
                  <a:cubicBezTo>
                    <a:pt x="2351" y="762"/>
                    <a:pt x="2336" y="753"/>
                    <a:pt x="2333" y="738"/>
                  </a:cubicBezTo>
                  <a:lnTo>
                    <a:pt x="2333" y="738"/>
                  </a:lnTo>
                  <a:cubicBezTo>
                    <a:pt x="2330" y="723"/>
                    <a:pt x="2336" y="706"/>
                    <a:pt x="2335" y="691"/>
                  </a:cubicBezTo>
                  <a:lnTo>
                    <a:pt x="2335" y="691"/>
                  </a:lnTo>
                  <a:cubicBezTo>
                    <a:pt x="2334" y="655"/>
                    <a:pt x="2316" y="649"/>
                    <a:pt x="2290" y="628"/>
                  </a:cubicBezTo>
                  <a:lnTo>
                    <a:pt x="2290" y="628"/>
                  </a:lnTo>
                  <a:cubicBezTo>
                    <a:pt x="2300" y="609"/>
                    <a:pt x="2296" y="580"/>
                    <a:pt x="2294" y="559"/>
                  </a:cubicBezTo>
                  <a:lnTo>
                    <a:pt x="2294" y="559"/>
                  </a:lnTo>
                  <a:cubicBezTo>
                    <a:pt x="2293" y="530"/>
                    <a:pt x="2286" y="521"/>
                    <a:pt x="2264" y="505"/>
                  </a:cubicBezTo>
                  <a:lnTo>
                    <a:pt x="2264" y="505"/>
                  </a:lnTo>
                  <a:cubicBezTo>
                    <a:pt x="2261" y="491"/>
                    <a:pt x="2266" y="479"/>
                    <a:pt x="2264" y="466"/>
                  </a:cubicBezTo>
                  <a:lnTo>
                    <a:pt x="2264" y="466"/>
                  </a:lnTo>
                  <a:cubicBezTo>
                    <a:pt x="2262" y="450"/>
                    <a:pt x="2257" y="454"/>
                    <a:pt x="2248" y="444"/>
                  </a:cubicBezTo>
                  <a:lnTo>
                    <a:pt x="2248" y="444"/>
                  </a:lnTo>
                  <a:cubicBezTo>
                    <a:pt x="2229" y="424"/>
                    <a:pt x="2252" y="411"/>
                    <a:pt x="2248" y="388"/>
                  </a:cubicBezTo>
                  <a:lnTo>
                    <a:pt x="2248" y="388"/>
                  </a:lnTo>
                  <a:cubicBezTo>
                    <a:pt x="2245" y="366"/>
                    <a:pt x="2223" y="356"/>
                    <a:pt x="2218" y="336"/>
                  </a:cubicBezTo>
                  <a:lnTo>
                    <a:pt x="2218" y="336"/>
                  </a:lnTo>
                  <a:cubicBezTo>
                    <a:pt x="2213" y="319"/>
                    <a:pt x="2213" y="302"/>
                    <a:pt x="2211" y="284"/>
                  </a:cubicBezTo>
                  <a:lnTo>
                    <a:pt x="2211" y="284"/>
                  </a:lnTo>
                  <a:cubicBezTo>
                    <a:pt x="2209" y="266"/>
                    <a:pt x="2203" y="261"/>
                    <a:pt x="2196" y="245"/>
                  </a:cubicBezTo>
                  <a:lnTo>
                    <a:pt x="2196" y="245"/>
                  </a:lnTo>
                  <a:cubicBezTo>
                    <a:pt x="2192" y="239"/>
                    <a:pt x="2190" y="233"/>
                    <a:pt x="2190" y="226"/>
                  </a:cubicBezTo>
                  <a:lnTo>
                    <a:pt x="2190" y="226"/>
                  </a:lnTo>
                  <a:lnTo>
                    <a:pt x="2190" y="226"/>
                  </a:lnTo>
                  <a:cubicBezTo>
                    <a:pt x="2189" y="226"/>
                    <a:pt x="2189" y="226"/>
                    <a:pt x="2188" y="226"/>
                  </a:cubicBezTo>
                  <a:lnTo>
                    <a:pt x="2188" y="226"/>
                  </a:lnTo>
                  <a:cubicBezTo>
                    <a:pt x="2177" y="223"/>
                    <a:pt x="2166" y="223"/>
                    <a:pt x="2155" y="219"/>
                  </a:cubicBezTo>
                  <a:lnTo>
                    <a:pt x="2155" y="219"/>
                  </a:lnTo>
                  <a:cubicBezTo>
                    <a:pt x="2144" y="215"/>
                    <a:pt x="2132" y="212"/>
                    <a:pt x="2121" y="206"/>
                  </a:cubicBezTo>
                  <a:lnTo>
                    <a:pt x="2121" y="206"/>
                  </a:lnTo>
                  <a:cubicBezTo>
                    <a:pt x="2107" y="201"/>
                    <a:pt x="2099" y="190"/>
                    <a:pt x="2090" y="178"/>
                  </a:cubicBezTo>
                  <a:lnTo>
                    <a:pt x="2090" y="178"/>
                  </a:lnTo>
                  <a:cubicBezTo>
                    <a:pt x="2081" y="167"/>
                    <a:pt x="2077" y="164"/>
                    <a:pt x="2062" y="161"/>
                  </a:cubicBezTo>
                  <a:lnTo>
                    <a:pt x="2062" y="161"/>
                  </a:lnTo>
                  <a:cubicBezTo>
                    <a:pt x="2052" y="161"/>
                    <a:pt x="2044" y="164"/>
                    <a:pt x="2033" y="161"/>
                  </a:cubicBezTo>
                  <a:lnTo>
                    <a:pt x="2033" y="161"/>
                  </a:lnTo>
                  <a:cubicBezTo>
                    <a:pt x="2014" y="160"/>
                    <a:pt x="1993" y="156"/>
                    <a:pt x="1974" y="146"/>
                  </a:cubicBezTo>
                  <a:lnTo>
                    <a:pt x="1974" y="146"/>
                  </a:lnTo>
                  <a:cubicBezTo>
                    <a:pt x="1964" y="141"/>
                    <a:pt x="1958" y="137"/>
                    <a:pt x="1947" y="137"/>
                  </a:cubicBezTo>
                  <a:lnTo>
                    <a:pt x="1947" y="137"/>
                  </a:lnTo>
                  <a:cubicBezTo>
                    <a:pt x="1937" y="137"/>
                    <a:pt x="1928" y="135"/>
                    <a:pt x="1921" y="135"/>
                  </a:cubicBezTo>
                  <a:lnTo>
                    <a:pt x="1921" y="135"/>
                  </a:lnTo>
                  <a:cubicBezTo>
                    <a:pt x="1900" y="135"/>
                    <a:pt x="1880" y="137"/>
                    <a:pt x="1862" y="137"/>
                  </a:cubicBezTo>
                  <a:lnTo>
                    <a:pt x="1862" y="137"/>
                  </a:lnTo>
                  <a:cubicBezTo>
                    <a:pt x="1843" y="137"/>
                    <a:pt x="1822" y="141"/>
                    <a:pt x="1804" y="139"/>
                  </a:cubicBezTo>
                  <a:lnTo>
                    <a:pt x="1804" y="139"/>
                  </a:lnTo>
                  <a:cubicBezTo>
                    <a:pt x="1792" y="137"/>
                    <a:pt x="1783" y="135"/>
                    <a:pt x="1774" y="134"/>
                  </a:cubicBezTo>
                  <a:lnTo>
                    <a:pt x="1774" y="134"/>
                  </a:lnTo>
                  <a:cubicBezTo>
                    <a:pt x="1765" y="132"/>
                    <a:pt x="1753" y="130"/>
                    <a:pt x="1746" y="124"/>
                  </a:cubicBezTo>
                  <a:lnTo>
                    <a:pt x="1746" y="124"/>
                  </a:lnTo>
                  <a:cubicBezTo>
                    <a:pt x="1737" y="119"/>
                    <a:pt x="1733" y="108"/>
                    <a:pt x="1724" y="102"/>
                  </a:cubicBezTo>
                  <a:lnTo>
                    <a:pt x="1724" y="102"/>
                  </a:lnTo>
                  <a:cubicBezTo>
                    <a:pt x="1715" y="97"/>
                    <a:pt x="1705" y="91"/>
                    <a:pt x="1696" y="89"/>
                  </a:cubicBezTo>
                  <a:lnTo>
                    <a:pt x="1696" y="89"/>
                  </a:lnTo>
                  <a:cubicBezTo>
                    <a:pt x="1685" y="87"/>
                    <a:pt x="1675" y="81"/>
                    <a:pt x="1664" y="78"/>
                  </a:cubicBezTo>
                  <a:lnTo>
                    <a:pt x="1664" y="78"/>
                  </a:lnTo>
                  <a:cubicBezTo>
                    <a:pt x="1661" y="77"/>
                    <a:pt x="1657" y="75"/>
                    <a:pt x="1652" y="76"/>
                  </a:cubicBezTo>
                  <a:lnTo>
                    <a:pt x="1652" y="76"/>
                  </a:lnTo>
                  <a:cubicBezTo>
                    <a:pt x="1352" y="93"/>
                    <a:pt x="256" y="15"/>
                    <a:pt x="56" y="0"/>
                  </a:cubicBezTo>
                  <a:lnTo>
                    <a:pt x="0" y="800"/>
                  </a:lnTo>
                  <a:lnTo>
                    <a:pt x="0" y="800"/>
                  </a:lnTo>
                  <a:cubicBezTo>
                    <a:pt x="229" y="815"/>
                    <a:pt x="429" y="821"/>
                    <a:pt x="571" y="811"/>
                  </a:cubicBezTo>
                  <a:lnTo>
                    <a:pt x="552" y="1225"/>
                  </a:lnTo>
                  <a:lnTo>
                    <a:pt x="552" y="1225"/>
                  </a:lnTo>
                  <a:cubicBezTo>
                    <a:pt x="846" y="1244"/>
                    <a:pt x="2004" y="1316"/>
                    <a:pt x="2557" y="1279"/>
                  </a:cubicBezTo>
                  <a:lnTo>
                    <a:pt x="2557" y="1279"/>
                  </a:lnTo>
                  <a:cubicBezTo>
                    <a:pt x="2554" y="1273"/>
                    <a:pt x="2552" y="1266"/>
                    <a:pt x="2551" y="1259"/>
                  </a:cubicBezTo>
                  <a:lnTo>
                    <a:pt x="2551" y="1259"/>
                  </a:lnTo>
                  <a:cubicBezTo>
                    <a:pt x="2546" y="1239"/>
                    <a:pt x="2541" y="1226"/>
                    <a:pt x="2529" y="1209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1" name="Freeform 90">
              <a:extLst>
                <a:ext uri="{FF2B5EF4-FFF2-40B4-BE49-F238E27FC236}">
                  <a16:creationId xmlns:a16="http://schemas.microsoft.com/office/drawing/2014/main" id="{DA1C3768-6E4B-F34F-8C2B-E428E5B54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5097" y="6555569"/>
              <a:ext cx="1731063" cy="901536"/>
            </a:xfrm>
            <a:custGeom>
              <a:avLst/>
              <a:gdLst>
                <a:gd name="T0" fmla="*/ 2601 w 2650"/>
                <a:gd name="T1" fmla="*/ 71 h 1380"/>
                <a:gd name="T2" fmla="*/ 310 w 2650"/>
                <a:gd name="T3" fmla="*/ 17 h 1380"/>
                <a:gd name="T4" fmla="*/ 0 w 2650"/>
                <a:gd name="T5" fmla="*/ 209 h 1380"/>
                <a:gd name="T6" fmla="*/ 914 w 2650"/>
                <a:gd name="T7" fmla="*/ 243 h 1380"/>
                <a:gd name="T8" fmla="*/ 891 w 2650"/>
                <a:gd name="T9" fmla="*/ 978 h 1380"/>
                <a:gd name="T10" fmla="*/ 894 w 2650"/>
                <a:gd name="T11" fmla="*/ 986 h 1380"/>
                <a:gd name="T12" fmla="*/ 902 w 2650"/>
                <a:gd name="T13" fmla="*/ 987 h 1380"/>
                <a:gd name="T14" fmla="*/ 947 w 2650"/>
                <a:gd name="T15" fmla="*/ 1017 h 1380"/>
                <a:gd name="T16" fmla="*/ 966 w 2650"/>
                <a:gd name="T17" fmla="*/ 1036 h 1380"/>
                <a:gd name="T18" fmla="*/ 984 w 2650"/>
                <a:gd name="T19" fmla="*/ 1062 h 1380"/>
                <a:gd name="T20" fmla="*/ 1015 w 2650"/>
                <a:gd name="T21" fmla="*/ 1060 h 1380"/>
                <a:gd name="T22" fmla="*/ 1069 w 2650"/>
                <a:gd name="T23" fmla="*/ 1080 h 1380"/>
                <a:gd name="T24" fmla="*/ 1142 w 2650"/>
                <a:gd name="T25" fmla="*/ 1083 h 1380"/>
                <a:gd name="T26" fmla="*/ 1183 w 2650"/>
                <a:gd name="T27" fmla="*/ 1149 h 1380"/>
                <a:gd name="T28" fmla="*/ 1208 w 2650"/>
                <a:gd name="T29" fmla="*/ 1166 h 1380"/>
                <a:gd name="T30" fmla="*/ 1245 w 2650"/>
                <a:gd name="T31" fmla="*/ 1173 h 1380"/>
                <a:gd name="T32" fmla="*/ 1275 w 2650"/>
                <a:gd name="T33" fmla="*/ 1177 h 1380"/>
                <a:gd name="T34" fmla="*/ 1335 w 2650"/>
                <a:gd name="T35" fmla="*/ 1183 h 1380"/>
                <a:gd name="T36" fmla="*/ 1358 w 2650"/>
                <a:gd name="T37" fmla="*/ 1180 h 1380"/>
                <a:gd name="T38" fmla="*/ 1375 w 2650"/>
                <a:gd name="T39" fmla="*/ 1196 h 1380"/>
                <a:gd name="T40" fmla="*/ 1417 w 2650"/>
                <a:gd name="T41" fmla="*/ 1214 h 1380"/>
                <a:gd name="T42" fmla="*/ 1449 w 2650"/>
                <a:gd name="T43" fmla="*/ 1216 h 1380"/>
                <a:gd name="T44" fmla="*/ 1475 w 2650"/>
                <a:gd name="T45" fmla="*/ 1221 h 1380"/>
                <a:gd name="T46" fmla="*/ 1502 w 2650"/>
                <a:gd name="T47" fmla="*/ 1214 h 1380"/>
                <a:gd name="T48" fmla="*/ 1527 w 2650"/>
                <a:gd name="T49" fmla="*/ 1247 h 1380"/>
                <a:gd name="T50" fmla="*/ 1568 w 2650"/>
                <a:gd name="T51" fmla="*/ 1303 h 1380"/>
                <a:gd name="T52" fmla="*/ 1625 w 2650"/>
                <a:gd name="T53" fmla="*/ 1271 h 1380"/>
                <a:gd name="T54" fmla="*/ 1670 w 2650"/>
                <a:gd name="T55" fmla="*/ 1283 h 1380"/>
                <a:gd name="T56" fmla="*/ 1691 w 2650"/>
                <a:gd name="T57" fmla="*/ 1307 h 1380"/>
                <a:gd name="T58" fmla="*/ 1747 w 2650"/>
                <a:gd name="T59" fmla="*/ 1317 h 1380"/>
                <a:gd name="T60" fmla="*/ 1800 w 2650"/>
                <a:gd name="T61" fmla="*/ 1286 h 1380"/>
                <a:gd name="T62" fmla="*/ 1827 w 2650"/>
                <a:gd name="T63" fmla="*/ 1292 h 1380"/>
                <a:gd name="T64" fmla="*/ 1862 w 2650"/>
                <a:gd name="T65" fmla="*/ 1291 h 1380"/>
                <a:gd name="T66" fmla="*/ 1893 w 2650"/>
                <a:gd name="T67" fmla="*/ 1306 h 1380"/>
                <a:gd name="T68" fmla="*/ 1928 w 2650"/>
                <a:gd name="T69" fmla="*/ 1294 h 1380"/>
                <a:gd name="T70" fmla="*/ 1990 w 2650"/>
                <a:gd name="T71" fmla="*/ 1300 h 1380"/>
                <a:gd name="T72" fmla="*/ 2053 w 2650"/>
                <a:gd name="T73" fmla="*/ 1310 h 1380"/>
                <a:gd name="T74" fmla="*/ 2125 w 2650"/>
                <a:gd name="T75" fmla="*/ 1306 h 1380"/>
                <a:gd name="T76" fmla="*/ 2196 w 2650"/>
                <a:gd name="T77" fmla="*/ 1299 h 1380"/>
                <a:gd name="T78" fmla="*/ 2306 w 2650"/>
                <a:gd name="T79" fmla="*/ 1280 h 1380"/>
                <a:gd name="T80" fmla="*/ 2362 w 2650"/>
                <a:gd name="T81" fmla="*/ 1296 h 1380"/>
                <a:gd name="T82" fmla="*/ 2395 w 2650"/>
                <a:gd name="T83" fmla="*/ 1277 h 1380"/>
                <a:gd name="T84" fmla="*/ 2427 w 2650"/>
                <a:gd name="T85" fmla="*/ 1276 h 1380"/>
                <a:gd name="T86" fmla="*/ 2479 w 2650"/>
                <a:gd name="T87" fmla="*/ 1296 h 1380"/>
                <a:gd name="T88" fmla="*/ 2506 w 2650"/>
                <a:gd name="T89" fmla="*/ 1312 h 1380"/>
                <a:gd name="T90" fmla="*/ 2534 w 2650"/>
                <a:gd name="T91" fmla="*/ 1310 h 1380"/>
                <a:gd name="T92" fmla="*/ 2581 w 2650"/>
                <a:gd name="T93" fmla="*/ 1340 h 1380"/>
                <a:gd name="T94" fmla="*/ 2613 w 2650"/>
                <a:gd name="T95" fmla="*/ 1345 h 1380"/>
                <a:gd name="T96" fmla="*/ 2638 w 2650"/>
                <a:gd name="T97" fmla="*/ 1368 h 1380"/>
                <a:gd name="T98" fmla="*/ 2608 w 2650"/>
                <a:gd name="T99" fmla="*/ 279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50" h="1380">
                  <a:moveTo>
                    <a:pt x="2601" y="71"/>
                  </a:moveTo>
                  <a:lnTo>
                    <a:pt x="2601" y="71"/>
                  </a:lnTo>
                  <a:cubicBezTo>
                    <a:pt x="2467" y="73"/>
                    <a:pt x="1529" y="81"/>
                    <a:pt x="310" y="17"/>
                  </a:cubicBezTo>
                  <a:lnTo>
                    <a:pt x="310" y="17"/>
                  </a:lnTo>
                  <a:cubicBezTo>
                    <a:pt x="212" y="12"/>
                    <a:pt x="113" y="6"/>
                    <a:pt x="12" y="0"/>
                  </a:cubicBezTo>
                  <a:lnTo>
                    <a:pt x="0" y="209"/>
                  </a:lnTo>
                  <a:lnTo>
                    <a:pt x="0" y="209"/>
                  </a:lnTo>
                  <a:cubicBezTo>
                    <a:pt x="177" y="216"/>
                    <a:pt x="867" y="242"/>
                    <a:pt x="914" y="243"/>
                  </a:cubicBezTo>
                  <a:lnTo>
                    <a:pt x="891" y="978"/>
                  </a:lnTo>
                  <a:lnTo>
                    <a:pt x="891" y="978"/>
                  </a:lnTo>
                  <a:cubicBezTo>
                    <a:pt x="893" y="980"/>
                    <a:pt x="891" y="984"/>
                    <a:pt x="894" y="986"/>
                  </a:cubicBezTo>
                  <a:lnTo>
                    <a:pt x="894" y="986"/>
                  </a:lnTo>
                  <a:cubicBezTo>
                    <a:pt x="896" y="987"/>
                    <a:pt x="899" y="987"/>
                    <a:pt x="902" y="987"/>
                  </a:cubicBezTo>
                  <a:lnTo>
                    <a:pt x="902" y="987"/>
                  </a:lnTo>
                  <a:cubicBezTo>
                    <a:pt x="920" y="987"/>
                    <a:pt x="939" y="999"/>
                    <a:pt x="947" y="1017"/>
                  </a:cubicBezTo>
                  <a:lnTo>
                    <a:pt x="947" y="1017"/>
                  </a:lnTo>
                  <a:cubicBezTo>
                    <a:pt x="952" y="1030"/>
                    <a:pt x="958" y="1028"/>
                    <a:pt x="966" y="1036"/>
                  </a:cubicBezTo>
                  <a:lnTo>
                    <a:pt x="966" y="1036"/>
                  </a:lnTo>
                  <a:cubicBezTo>
                    <a:pt x="975" y="1045"/>
                    <a:pt x="970" y="1055"/>
                    <a:pt x="984" y="1062"/>
                  </a:cubicBezTo>
                  <a:lnTo>
                    <a:pt x="984" y="1062"/>
                  </a:lnTo>
                  <a:cubicBezTo>
                    <a:pt x="996" y="1068"/>
                    <a:pt x="1002" y="1062"/>
                    <a:pt x="1015" y="1060"/>
                  </a:cubicBezTo>
                  <a:lnTo>
                    <a:pt x="1015" y="1060"/>
                  </a:lnTo>
                  <a:cubicBezTo>
                    <a:pt x="1038" y="1056"/>
                    <a:pt x="1047" y="1078"/>
                    <a:pt x="1069" y="1080"/>
                  </a:cubicBezTo>
                  <a:lnTo>
                    <a:pt x="1069" y="1080"/>
                  </a:lnTo>
                  <a:cubicBezTo>
                    <a:pt x="1095" y="1082"/>
                    <a:pt x="1117" y="1066"/>
                    <a:pt x="1142" y="1083"/>
                  </a:cubicBezTo>
                  <a:lnTo>
                    <a:pt x="1142" y="1083"/>
                  </a:lnTo>
                  <a:cubicBezTo>
                    <a:pt x="1164" y="1097"/>
                    <a:pt x="1172" y="1128"/>
                    <a:pt x="1183" y="1149"/>
                  </a:cubicBezTo>
                  <a:lnTo>
                    <a:pt x="1183" y="1149"/>
                  </a:lnTo>
                  <a:cubicBezTo>
                    <a:pt x="1189" y="1161"/>
                    <a:pt x="1196" y="1165"/>
                    <a:pt x="1208" y="1166"/>
                  </a:cubicBezTo>
                  <a:lnTo>
                    <a:pt x="1208" y="1166"/>
                  </a:lnTo>
                  <a:cubicBezTo>
                    <a:pt x="1221" y="1168"/>
                    <a:pt x="1232" y="1170"/>
                    <a:pt x="1245" y="1173"/>
                  </a:cubicBezTo>
                  <a:lnTo>
                    <a:pt x="1245" y="1173"/>
                  </a:lnTo>
                  <a:cubicBezTo>
                    <a:pt x="1256" y="1175"/>
                    <a:pt x="1265" y="1173"/>
                    <a:pt x="1275" y="1177"/>
                  </a:cubicBezTo>
                  <a:lnTo>
                    <a:pt x="1275" y="1177"/>
                  </a:lnTo>
                  <a:cubicBezTo>
                    <a:pt x="1296" y="1183"/>
                    <a:pt x="1318" y="1171"/>
                    <a:pt x="1335" y="1183"/>
                  </a:cubicBezTo>
                  <a:lnTo>
                    <a:pt x="1335" y="1183"/>
                  </a:lnTo>
                  <a:cubicBezTo>
                    <a:pt x="1344" y="1183"/>
                    <a:pt x="1349" y="1178"/>
                    <a:pt x="1358" y="1180"/>
                  </a:cubicBezTo>
                  <a:lnTo>
                    <a:pt x="1358" y="1180"/>
                  </a:lnTo>
                  <a:cubicBezTo>
                    <a:pt x="1366" y="1183"/>
                    <a:pt x="1370" y="1191"/>
                    <a:pt x="1375" y="1196"/>
                  </a:cubicBezTo>
                  <a:lnTo>
                    <a:pt x="1375" y="1196"/>
                  </a:lnTo>
                  <a:cubicBezTo>
                    <a:pt x="1384" y="1206"/>
                    <a:pt x="1404" y="1219"/>
                    <a:pt x="1417" y="1214"/>
                  </a:cubicBezTo>
                  <a:lnTo>
                    <a:pt x="1417" y="1214"/>
                  </a:lnTo>
                  <a:cubicBezTo>
                    <a:pt x="1427" y="1218"/>
                    <a:pt x="1438" y="1211"/>
                    <a:pt x="1449" y="1216"/>
                  </a:cubicBezTo>
                  <a:lnTo>
                    <a:pt x="1449" y="1216"/>
                  </a:lnTo>
                  <a:cubicBezTo>
                    <a:pt x="1461" y="1221"/>
                    <a:pt x="1465" y="1226"/>
                    <a:pt x="1475" y="1221"/>
                  </a:cubicBezTo>
                  <a:lnTo>
                    <a:pt x="1475" y="1221"/>
                  </a:lnTo>
                  <a:cubicBezTo>
                    <a:pt x="1485" y="1217"/>
                    <a:pt x="1490" y="1209"/>
                    <a:pt x="1502" y="1214"/>
                  </a:cubicBezTo>
                  <a:lnTo>
                    <a:pt x="1502" y="1214"/>
                  </a:lnTo>
                  <a:cubicBezTo>
                    <a:pt x="1513" y="1220"/>
                    <a:pt x="1519" y="1238"/>
                    <a:pt x="1527" y="1247"/>
                  </a:cubicBezTo>
                  <a:lnTo>
                    <a:pt x="1527" y="1247"/>
                  </a:lnTo>
                  <a:cubicBezTo>
                    <a:pt x="1539" y="1262"/>
                    <a:pt x="1549" y="1297"/>
                    <a:pt x="1568" y="1303"/>
                  </a:cubicBezTo>
                  <a:lnTo>
                    <a:pt x="1568" y="1303"/>
                  </a:lnTo>
                  <a:cubicBezTo>
                    <a:pt x="1588" y="1310"/>
                    <a:pt x="1611" y="1282"/>
                    <a:pt x="1625" y="1271"/>
                  </a:cubicBezTo>
                  <a:lnTo>
                    <a:pt x="1625" y="1271"/>
                  </a:lnTo>
                  <a:cubicBezTo>
                    <a:pt x="1648" y="1249"/>
                    <a:pt x="1653" y="1266"/>
                    <a:pt x="1670" y="1283"/>
                  </a:cubicBezTo>
                  <a:lnTo>
                    <a:pt x="1670" y="1283"/>
                  </a:lnTo>
                  <a:cubicBezTo>
                    <a:pt x="1678" y="1292"/>
                    <a:pt x="1684" y="1297"/>
                    <a:pt x="1691" y="1307"/>
                  </a:cubicBezTo>
                  <a:lnTo>
                    <a:pt x="1691" y="1307"/>
                  </a:lnTo>
                  <a:cubicBezTo>
                    <a:pt x="1702" y="1322"/>
                    <a:pt x="1730" y="1321"/>
                    <a:pt x="1747" y="1317"/>
                  </a:cubicBezTo>
                  <a:lnTo>
                    <a:pt x="1747" y="1317"/>
                  </a:lnTo>
                  <a:cubicBezTo>
                    <a:pt x="1768" y="1312"/>
                    <a:pt x="1778" y="1290"/>
                    <a:pt x="1800" y="1286"/>
                  </a:cubicBezTo>
                  <a:lnTo>
                    <a:pt x="1800" y="1286"/>
                  </a:lnTo>
                  <a:cubicBezTo>
                    <a:pt x="1809" y="1284"/>
                    <a:pt x="1817" y="1290"/>
                    <a:pt x="1827" y="1292"/>
                  </a:cubicBezTo>
                  <a:lnTo>
                    <a:pt x="1827" y="1292"/>
                  </a:lnTo>
                  <a:cubicBezTo>
                    <a:pt x="1839" y="1295"/>
                    <a:pt x="1849" y="1293"/>
                    <a:pt x="1862" y="1291"/>
                  </a:cubicBezTo>
                  <a:lnTo>
                    <a:pt x="1862" y="1291"/>
                  </a:lnTo>
                  <a:cubicBezTo>
                    <a:pt x="1879" y="1290"/>
                    <a:pt x="1877" y="1306"/>
                    <a:pt x="1893" y="1306"/>
                  </a:cubicBezTo>
                  <a:lnTo>
                    <a:pt x="1893" y="1306"/>
                  </a:lnTo>
                  <a:cubicBezTo>
                    <a:pt x="1905" y="1306"/>
                    <a:pt x="1916" y="1297"/>
                    <a:pt x="1928" y="1294"/>
                  </a:cubicBezTo>
                  <a:lnTo>
                    <a:pt x="1928" y="1294"/>
                  </a:lnTo>
                  <a:cubicBezTo>
                    <a:pt x="1949" y="1289"/>
                    <a:pt x="1972" y="1287"/>
                    <a:pt x="1990" y="1300"/>
                  </a:cubicBezTo>
                  <a:lnTo>
                    <a:pt x="1990" y="1300"/>
                  </a:lnTo>
                  <a:cubicBezTo>
                    <a:pt x="2013" y="1315"/>
                    <a:pt x="2027" y="1314"/>
                    <a:pt x="2053" y="1310"/>
                  </a:cubicBezTo>
                  <a:lnTo>
                    <a:pt x="2053" y="1310"/>
                  </a:lnTo>
                  <a:cubicBezTo>
                    <a:pt x="2078" y="1307"/>
                    <a:pt x="2100" y="1304"/>
                    <a:pt x="2125" y="1306"/>
                  </a:cubicBezTo>
                  <a:lnTo>
                    <a:pt x="2125" y="1306"/>
                  </a:lnTo>
                  <a:cubicBezTo>
                    <a:pt x="2149" y="1307"/>
                    <a:pt x="2174" y="1302"/>
                    <a:pt x="2196" y="1299"/>
                  </a:cubicBezTo>
                  <a:lnTo>
                    <a:pt x="2196" y="1299"/>
                  </a:lnTo>
                  <a:cubicBezTo>
                    <a:pt x="2232" y="1292"/>
                    <a:pt x="2270" y="1282"/>
                    <a:pt x="2306" y="1280"/>
                  </a:cubicBezTo>
                  <a:lnTo>
                    <a:pt x="2306" y="1280"/>
                  </a:lnTo>
                  <a:cubicBezTo>
                    <a:pt x="2329" y="1277"/>
                    <a:pt x="2340" y="1301"/>
                    <a:pt x="2362" y="1296"/>
                  </a:cubicBezTo>
                  <a:lnTo>
                    <a:pt x="2362" y="1296"/>
                  </a:lnTo>
                  <a:cubicBezTo>
                    <a:pt x="2376" y="1292"/>
                    <a:pt x="2381" y="1281"/>
                    <a:pt x="2395" y="1277"/>
                  </a:cubicBezTo>
                  <a:lnTo>
                    <a:pt x="2395" y="1277"/>
                  </a:lnTo>
                  <a:cubicBezTo>
                    <a:pt x="2405" y="1274"/>
                    <a:pt x="2417" y="1274"/>
                    <a:pt x="2427" y="1276"/>
                  </a:cubicBezTo>
                  <a:lnTo>
                    <a:pt x="2427" y="1276"/>
                  </a:lnTo>
                  <a:cubicBezTo>
                    <a:pt x="2443" y="1279"/>
                    <a:pt x="2466" y="1288"/>
                    <a:pt x="2479" y="1296"/>
                  </a:cubicBezTo>
                  <a:lnTo>
                    <a:pt x="2479" y="1296"/>
                  </a:lnTo>
                  <a:cubicBezTo>
                    <a:pt x="2487" y="1301"/>
                    <a:pt x="2496" y="1311"/>
                    <a:pt x="2506" y="1312"/>
                  </a:cubicBezTo>
                  <a:lnTo>
                    <a:pt x="2506" y="1312"/>
                  </a:lnTo>
                  <a:cubicBezTo>
                    <a:pt x="2514" y="1314"/>
                    <a:pt x="2523" y="1308"/>
                    <a:pt x="2534" y="1310"/>
                  </a:cubicBezTo>
                  <a:lnTo>
                    <a:pt x="2534" y="1310"/>
                  </a:lnTo>
                  <a:cubicBezTo>
                    <a:pt x="2554" y="1315"/>
                    <a:pt x="2559" y="1340"/>
                    <a:pt x="2581" y="1340"/>
                  </a:cubicBezTo>
                  <a:lnTo>
                    <a:pt x="2581" y="1340"/>
                  </a:lnTo>
                  <a:cubicBezTo>
                    <a:pt x="2595" y="1340"/>
                    <a:pt x="2600" y="1337"/>
                    <a:pt x="2613" y="1345"/>
                  </a:cubicBezTo>
                  <a:lnTo>
                    <a:pt x="2613" y="1345"/>
                  </a:lnTo>
                  <a:cubicBezTo>
                    <a:pt x="2624" y="1351"/>
                    <a:pt x="2631" y="1360"/>
                    <a:pt x="2638" y="1368"/>
                  </a:cubicBezTo>
                  <a:lnTo>
                    <a:pt x="2638" y="1368"/>
                  </a:lnTo>
                  <a:cubicBezTo>
                    <a:pt x="2642" y="1372"/>
                    <a:pt x="2645" y="1375"/>
                    <a:pt x="2649" y="1379"/>
                  </a:cubicBezTo>
                  <a:lnTo>
                    <a:pt x="2608" y="279"/>
                  </a:lnTo>
                  <a:lnTo>
                    <a:pt x="2601" y="71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2" name="Freeform 91">
              <a:extLst>
                <a:ext uri="{FF2B5EF4-FFF2-40B4-BE49-F238E27FC236}">
                  <a16:creationId xmlns:a16="http://schemas.microsoft.com/office/drawing/2014/main" id="{6A91CADC-9370-254B-8C53-A1947D320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44104" y="5936305"/>
              <a:ext cx="1411348" cy="748879"/>
            </a:xfrm>
            <a:custGeom>
              <a:avLst/>
              <a:gdLst>
                <a:gd name="T0" fmla="*/ 2159 w 2162"/>
                <a:gd name="T1" fmla="*/ 534 h 1145"/>
                <a:gd name="T2" fmla="*/ 2116 w 2162"/>
                <a:gd name="T3" fmla="*/ 580 h 1145"/>
                <a:gd name="T4" fmla="*/ 2100 w 2162"/>
                <a:gd name="T5" fmla="*/ 589 h 1145"/>
                <a:gd name="T6" fmla="*/ 2078 w 2162"/>
                <a:gd name="T7" fmla="*/ 605 h 1145"/>
                <a:gd name="T8" fmla="*/ 2059 w 2162"/>
                <a:gd name="T9" fmla="*/ 625 h 1145"/>
                <a:gd name="T10" fmla="*/ 2045 w 2162"/>
                <a:gd name="T11" fmla="*/ 639 h 1145"/>
                <a:gd name="T12" fmla="*/ 1972 w 2162"/>
                <a:gd name="T13" fmla="*/ 766 h 1145"/>
                <a:gd name="T14" fmla="*/ 1963 w 2162"/>
                <a:gd name="T15" fmla="*/ 775 h 1145"/>
                <a:gd name="T16" fmla="*/ 1958 w 2162"/>
                <a:gd name="T17" fmla="*/ 779 h 1145"/>
                <a:gd name="T18" fmla="*/ 1945 w 2162"/>
                <a:gd name="T19" fmla="*/ 784 h 1145"/>
                <a:gd name="T20" fmla="*/ 1916 w 2162"/>
                <a:gd name="T21" fmla="*/ 787 h 1145"/>
                <a:gd name="T22" fmla="*/ 1904 w 2162"/>
                <a:gd name="T23" fmla="*/ 790 h 1145"/>
                <a:gd name="T24" fmla="*/ 1899 w 2162"/>
                <a:gd name="T25" fmla="*/ 792 h 1145"/>
                <a:gd name="T26" fmla="*/ 1892 w 2162"/>
                <a:gd name="T27" fmla="*/ 799 h 1145"/>
                <a:gd name="T28" fmla="*/ 1873 w 2162"/>
                <a:gd name="T29" fmla="*/ 818 h 1145"/>
                <a:gd name="T30" fmla="*/ 1866 w 2162"/>
                <a:gd name="T31" fmla="*/ 822 h 1145"/>
                <a:gd name="T32" fmla="*/ 1851 w 2162"/>
                <a:gd name="T33" fmla="*/ 831 h 1145"/>
                <a:gd name="T34" fmla="*/ 1817 w 2162"/>
                <a:gd name="T35" fmla="*/ 846 h 1145"/>
                <a:gd name="T36" fmla="*/ 1783 w 2162"/>
                <a:gd name="T37" fmla="*/ 868 h 1145"/>
                <a:gd name="T38" fmla="*/ 1752 w 2162"/>
                <a:gd name="T39" fmla="*/ 879 h 1145"/>
                <a:gd name="T40" fmla="*/ 1717 w 2162"/>
                <a:gd name="T41" fmla="*/ 894 h 1145"/>
                <a:gd name="T42" fmla="*/ 1697 w 2162"/>
                <a:gd name="T43" fmla="*/ 909 h 1145"/>
                <a:gd name="T44" fmla="*/ 1686 w 2162"/>
                <a:gd name="T45" fmla="*/ 920 h 1145"/>
                <a:gd name="T46" fmla="*/ 1683 w 2162"/>
                <a:gd name="T47" fmla="*/ 922 h 1145"/>
                <a:gd name="T48" fmla="*/ 1674 w 2162"/>
                <a:gd name="T49" fmla="*/ 934 h 1145"/>
                <a:gd name="T50" fmla="*/ 1551 w 2162"/>
                <a:gd name="T51" fmla="*/ 950 h 1145"/>
                <a:gd name="T52" fmla="*/ 1446 w 2162"/>
                <a:gd name="T53" fmla="*/ 962 h 1145"/>
                <a:gd name="T54" fmla="*/ 1167 w 2162"/>
                <a:gd name="T55" fmla="*/ 992 h 1145"/>
                <a:gd name="T56" fmla="*/ 1074 w 2162"/>
                <a:gd name="T57" fmla="*/ 1001 h 1145"/>
                <a:gd name="T58" fmla="*/ 861 w 2162"/>
                <a:gd name="T59" fmla="*/ 1019 h 1145"/>
                <a:gd name="T60" fmla="*/ 776 w 2162"/>
                <a:gd name="T61" fmla="*/ 1024 h 1145"/>
                <a:gd name="T62" fmla="*/ 611 w 2162"/>
                <a:gd name="T63" fmla="*/ 1032 h 1145"/>
                <a:gd name="T64" fmla="*/ 459 w 2162"/>
                <a:gd name="T65" fmla="*/ 1131 h 1145"/>
                <a:gd name="T66" fmla="*/ 4 w 2162"/>
                <a:gd name="T67" fmla="*/ 1126 h 1145"/>
                <a:gd name="T68" fmla="*/ 7 w 2162"/>
                <a:gd name="T69" fmla="*/ 1119 h 1145"/>
                <a:gd name="T70" fmla="*/ 63 w 2162"/>
                <a:gd name="T71" fmla="*/ 1102 h 1145"/>
                <a:gd name="T72" fmla="*/ 98 w 2162"/>
                <a:gd name="T73" fmla="*/ 918 h 1145"/>
                <a:gd name="T74" fmla="*/ 302 w 2162"/>
                <a:gd name="T75" fmla="*/ 821 h 1145"/>
                <a:gd name="T76" fmla="*/ 380 w 2162"/>
                <a:gd name="T77" fmla="*/ 729 h 1145"/>
                <a:gd name="T78" fmla="*/ 403 w 2162"/>
                <a:gd name="T79" fmla="*/ 610 h 1145"/>
                <a:gd name="T80" fmla="*/ 633 w 2162"/>
                <a:gd name="T81" fmla="*/ 538 h 1145"/>
                <a:gd name="T82" fmla="*/ 763 w 2162"/>
                <a:gd name="T83" fmla="*/ 532 h 1145"/>
                <a:gd name="T84" fmla="*/ 867 w 2162"/>
                <a:gd name="T85" fmla="*/ 402 h 1145"/>
                <a:gd name="T86" fmla="*/ 1001 w 2162"/>
                <a:gd name="T87" fmla="*/ 443 h 1145"/>
                <a:gd name="T88" fmla="*/ 1111 w 2162"/>
                <a:gd name="T89" fmla="*/ 308 h 1145"/>
                <a:gd name="T90" fmla="*/ 1205 w 2162"/>
                <a:gd name="T91" fmla="*/ 156 h 1145"/>
                <a:gd name="T92" fmla="*/ 1319 w 2162"/>
                <a:gd name="T93" fmla="*/ 38 h 1145"/>
                <a:gd name="T94" fmla="*/ 1421 w 2162"/>
                <a:gd name="T95" fmla="*/ 14 h 1145"/>
                <a:gd name="T96" fmla="*/ 1625 w 2162"/>
                <a:gd name="T97" fmla="*/ 91 h 1145"/>
                <a:gd name="T98" fmla="*/ 1960 w 2162"/>
                <a:gd name="T99" fmla="*/ 153 h 1145"/>
                <a:gd name="T100" fmla="*/ 1965 w 2162"/>
                <a:gd name="T101" fmla="*/ 166 h 1145"/>
                <a:gd name="T102" fmla="*/ 2041 w 2162"/>
                <a:gd name="T103" fmla="*/ 346 h 1145"/>
                <a:gd name="T104" fmla="*/ 2090 w 2162"/>
                <a:gd name="T105" fmla="*/ 419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62" h="1145">
                  <a:moveTo>
                    <a:pt x="2161" y="532"/>
                  </a:moveTo>
                  <a:lnTo>
                    <a:pt x="2161" y="532"/>
                  </a:lnTo>
                  <a:lnTo>
                    <a:pt x="2161" y="532"/>
                  </a:lnTo>
                  <a:cubicBezTo>
                    <a:pt x="2161" y="532"/>
                    <a:pt x="2160" y="533"/>
                    <a:pt x="2160" y="534"/>
                  </a:cubicBezTo>
                  <a:lnTo>
                    <a:pt x="2160" y="534"/>
                  </a:lnTo>
                  <a:cubicBezTo>
                    <a:pt x="2160" y="534"/>
                    <a:pt x="2160" y="534"/>
                    <a:pt x="2159" y="534"/>
                  </a:cubicBezTo>
                  <a:lnTo>
                    <a:pt x="2159" y="534"/>
                  </a:lnTo>
                  <a:cubicBezTo>
                    <a:pt x="2159" y="534"/>
                    <a:pt x="2159" y="534"/>
                    <a:pt x="2158" y="535"/>
                  </a:cubicBezTo>
                  <a:lnTo>
                    <a:pt x="2158" y="535"/>
                  </a:lnTo>
                  <a:lnTo>
                    <a:pt x="2158" y="535"/>
                  </a:lnTo>
                  <a:lnTo>
                    <a:pt x="2158" y="535"/>
                  </a:lnTo>
                  <a:cubicBezTo>
                    <a:pt x="2143" y="547"/>
                    <a:pt x="2131" y="569"/>
                    <a:pt x="2116" y="580"/>
                  </a:cubicBezTo>
                  <a:lnTo>
                    <a:pt x="2116" y="580"/>
                  </a:lnTo>
                  <a:cubicBezTo>
                    <a:pt x="2115" y="581"/>
                    <a:pt x="2113" y="582"/>
                    <a:pt x="2111" y="584"/>
                  </a:cubicBezTo>
                  <a:lnTo>
                    <a:pt x="2111" y="584"/>
                  </a:lnTo>
                  <a:cubicBezTo>
                    <a:pt x="2111" y="584"/>
                    <a:pt x="2110" y="584"/>
                    <a:pt x="2109" y="585"/>
                  </a:cubicBezTo>
                  <a:lnTo>
                    <a:pt x="2109" y="585"/>
                  </a:lnTo>
                  <a:cubicBezTo>
                    <a:pt x="2106" y="586"/>
                    <a:pt x="2103" y="588"/>
                    <a:pt x="2100" y="589"/>
                  </a:cubicBezTo>
                  <a:lnTo>
                    <a:pt x="2100" y="589"/>
                  </a:lnTo>
                  <a:cubicBezTo>
                    <a:pt x="2095" y="592"/>
                    <a:pt x="2090" y="594"/>
                    <a:pt x="2085" y="598"/>
                  </a:cubicBezTo>
                  <a:lnTo>
                    <a:pt x="2085" y="598"/>
                  </a:lnTo>
                  <a:cubicBezTo>
                    <a:pt x="2083" y="599"/>
                    <a:pt x="2081" y="601"/>
                    <a:pt x="2079" y="604"/>
                  </a:cubicBezTo>
                  <a:lnTo>
                    <a:pt x="2079" y="604"/>
                  </a:lnTo>
                  <a:lnTo>
                    <a:pt x="2078" y="605"/>
                  </a:lnTo>
                  <a:lnTo>
                    <a:pt x="2078" y="605"/>
                  </a:lnTo>
                  <a:cubicBezTo>
                    <a:pt x="2077" y="605"/>
                    <a:pt x="2077" y="606"/>
                    <a:pt x="2077" y="606"/>
                  </a:cubicBezTo>
                  <a:lnTo>
                    <a:pt x="2077" y="606"/>
                  </a:lnTo>
                  <a:cubicBezTo>
                    <a:pt x="2075" y="608"/>
                    <a:pt x="2072" y="611"/>
                    <a:pt x="2069" y="614"/>
                  </a:cubicBezTo>
                  <a:lnTo>
                    <a:pt x="2069" y="614"/>
                  </a:lnTo>
                  <a:cubicBezTo>
                    <a:pt x="2066" y="618"/>
                    <a:pt x="2063" y="622"/>
                    <a:pt x="2059" y="625"/>
                  </a:cubicBezTo>
                  <a:lnTo>
                    <a:pt x="2059" y="625"/>
                  </a:lnTo>
                  <a:cubicBezTo>
                    <a:pt x="2058" y="626"/>
                    <a:pt x="2056" y="628"/>
                    <a:pt x="2056" y="629"/>
                  </a:cubicBezTo>
                  <a:lnTo>
                    <a:pt x="2056" y="629"/>
                  </a:lnTo>
                  <a:cubicBezTo>
                    <a:pt x="2053" y="631"/>
                    <a:pt x="2050" y="634"/>
                    <a:pt x="2048" y="636"/>
                  </a:cubicBezTo>
                  <a:lnTo>
                    <a:pt x="2048" y="636"/>
                  </a:lnTo>
                  <a:cubicBezTo>
                    <a:pt x="2047" y="637"/>
                    <a:pt x="2046" y="638"/>
                    <a:pt x="2045" y="639"/>
                  </a:cubicBezTo>
                  <a:lnTo>
                    <a:pt x="2045" y="639"/>
                  </a:lnTo>
                  <a:cubicBezTo>
                    <a:pt x="2038" y="646"/>
                    <a:pt x="2032" y="652"/>
                    <a:pt x="2027" y="659"/>
                  </a:cubicBezTo>
                  <a:lnTo>
                    <a:pt x="2027" y="659"/>
                  </a:lnTo>
                  <a:cubicBezTo>
                    <a:pt x="2006" y="686"/>
                    <a:pt x="2000" y="726"/>
                    <a:pt x="1981" y="754"/>
                  </a:cubicBezTo>
                  <a:lnTo>
                    <a:pt x="1981" y="754"/>
                  </a:lnTo>
                  <a:cubicBezTo>
                    <a:pt x="1978" y="759"/>
                    <a:pt x="1975" y="763"/>
                    <a:pt x="1972" y="766"/>
                  </a:cubicBezTo>
                  <a:lnTo>
                    <a:pt x="1972" y="766"/>
                  </a:lnTo>
                  <a:cubicBezTo>
                    <a:pt x="1971" y="767"/>
                    <a:pt x="1970" y="769"/>
                    <a:pt x="1969" y="770"/>
                  </a:cubicBezTo>
                  <a:lnTo>
                    <a:pt x="1969" y="770"/>
                  </a:lnTo>
                  <a:lnTo>
                    <a:pt x="1969" y="770"/>
                  </a:lnTo>
                  <a:lnTo>
                    <a:pt x="1969" y="770"/>
                  </a:lnTo>
                  <a:cubicBezTo>
                    <a:pt x="1967" y="772"/>
                    <a:pt x="1965" y="773"/>
                    <a:pt x="1963" y="775"/>
                  </a:cubicBezTo>
                  <a:lnTo>
                    <a:pt x="1963" y="775"/>
                  </a:lnTo>
                  <a:lnTo>
                    <a:pt x="1962" y="776"/>
                  </a:lnTo>
                  <a:lnTo>
                    <a:pt x="1962" y="776"/>
                  </a:lnTo>
                  <a:cubicBezTo>
                    <a:pt x="1961" y="776"/>
                    <a:pt x="1961" y="777"/>
                    <a:pt x="1959" y="777"/>
                  </a:cubicBezTo>
                  <a:lnTo>
                    <a:pt x="1959" y="777"/>
                  </a:lnTo>
                  <a:cubicBezTo>
                    <a:pt x="1959" y="778"/>
                    <a:pt x="1958" y="779"/>
                    <a:pt x="1958" y="779"/>
                  </a:cubicBezTo>
                  <a:lnTo>
                    <a:pt x="1958" y="779"/>
                  </a:lnTo>
                  <a:cubicBezTo>
                    <a:pt x="1955" y="780"/>
                    <a:pt x="1953" y="781"/>
                    <a:pt x="1951" y="782"/>
                  </a:cubicBezTo>
                  <a:lnTo>
                    <a:pt x="1951" y="782"/>
                  </a:lnTo>
                  <a:cubicBezTo>
                    <a:pt x="1950" y="782"/>
                    <a:pt x="1949" y="783"/>
                    <a:pt x="1949" y="783"/>
                  </a:cubicBezTo>
                  <a:lnTo>
                    <a:pt x="1949" y="783"/>
                  </a:lnTo>
                  <a:cubicBezTo>
                    <a:pt x="1948" y="783"/>
                    <a:pt x="1947" y="783"/>
                    <a:pt x="1945" y="784"/>
                  </a:cubicBezTo>
                  <a:lnTo>
                    <a:pt x="1945" y="784"/>
                  </a:lnTo>
                  <a:cubicBezTo>
                    <a:pt x="1942" y="784"/>
                    <a:pt x="1939" y="785"/>
                    <a:pt x="1936" y="785"/>
                  </a:cubicBezTo>
                  <a:lnTo>
                    <a:pt x="1936" y="785"/>
                  </a:lnTo>
                  <a:cubicBezTo>
                    <a:pt x="1931" y="786"/>
                    <a:pt x="1925" y="786"/>
                    <a:pt x="1918" y="787"/>
                  </a:cubicBezTo>
                  <a:lnTo>
                    <a:pt x="1918" y="787"/>
                  </a:lnTo>
                  <a:cubicBezTo>
                    <a:pt x="1917" y="787"/>
                    <a:pt x="1917" y="787"/>
                    <a:pt x="1916" y="787"/>
                  </a:cubicBezTo>
                  <a:lnTo>
                    <a:pt x="1916" y="787"/>
                  </a:lnTo>
                  <a:cubicBezTo>
                    <a:pt x="1915" y="787"/>
                    <a:pt x="1914" y="787"/>
                    <a:pt x="1914" y="787"/>
                  </a:cubicBezTo>
                  <a:lnTo>
                    <a:pt x="1914" y="787"/>
                  </a:lnTo>
                  <a:cubicBezTo>
                    <a:pt x="1912" y="788"/>
                    <a:pt x="1911" y="788"/>
                    <a:pt x="1909" y="789"/>
                  </a:cubicBezTo>
                  <a:lnTo>
                    <a:pt x="1909" y="789"/>
                  </a:lnTo>
                  <a:cubicBezTo>
                    <a:pt x="1908" y="789"/>
                    <a:pt x="1906" y="789"/>
                    <a:pt x="1904" y="790"/>
                  </a:cubicBezTo>
                  <a:lnTo>
                    <a:pt x="1904" y="790"/>
                  </a:lnTo>
                  <a:lnTo>
                    <a:pt x="1904" y="790"/>
                  </a:lnTo>
                  <a:cubicBezTo>
                    <a:pt x="1903" y="790"/>
                    <a:pt x="1902" y="791"/>
                    <a:pt x="1900" y="791"/>
                  </a:cubicBezTo>
                  <a:lnTo>
                    <a:pt x="1900" y="791"/>
                  </a:lnTo>
                  <a:lnTo>
                    <a:pt x="1899" y="792"/>
                  </a:lnTo>
                  <a:lnTo>
                    <a:pt x="1899" y="792"/>
                  </a:lnTo>
                  <a:cubicBezTo>
                    <a:pt x="1899" y="793"/>
                    <a:pt x="1898" y="793"/>
                    <a:pt x="1898" y="793"/>
                  </a:cubicBezTo>
                  <a:lnTo>
                    <a:pt x="1898" y="793"/>
                  </a:lnTo>
                  <a:cubicBezTo>
                    <a:pt x="1896" y="794"/>
                    <a:pt x="1895" y="795"/>
                    <a:pt x="1894" y="796"/>
                  </a:cubicBezTo>
                  <a:lnTo>
                    <a:pt x="1894" y="796"/>
                  </a:lnTo>
                  <a:cubicBezTo>
                    <a:pt x="1893" y="797"/>
                    <a:pt x="1893" y="798"/>
                    <a:pt x="1892" y="799"/>
                  </a:cubicBezTo>
                  <a:lnTo>
                    <a:pt x="1892" y="799"/>
                  </a:lnTo>
                  <a:cubicBezTo>
                    <a:pt x="1888" y="802"/>
                    <a:pt x="1884" y="808"/>
                    <a:pt x="1878" y="814"/>
                  </a:cubicBezTo>
                  <a:lnTo>
                    <a:pt x="1878" y="814"/>
                  </a:lnTo>
                  <a:cubicBezTo>
                    <a:pt x="1877" y="814"/>
                    <a:pt x="1877" y="815"/>
                    <a:pt x="1876" y="816"/>
                  </a:cubicBezTo>
                  <a:lnTo>
                    <a:pt x="1876" y="816"/>
                  </a:lnTo>
                  <a:cubicBezTo>
                    <a:pt x="1875" y="817"/>
                    <a:pt x="1874" y="817"/>
                    <a:pt x="1873" y="818"/>
                  </a:cubicBezTo>
                  <a:lnTo>
                    <a:pt x="1873" y="818"/>
                  </a:lnTo>
                  <a:cubicBezTo>
                    <a:pt x="1873" y="819"/>
                    <a:pt x="1872" y="819"/>
                    <a:pt x="1871" y="820"/>
                  </a:cubicBezTo>
                  <a:lnTo>
                    <a:pt x="1871" y="820"/>
                  </a:lnTo>
                  <a:cubicBezTo>
                    <a:pt x="1870" y="820"/>
                    <a:pt x="1870" y="821"/>
                    <a:pt x="1868" y="821"/>
                  </a:cubicBezTo>
                  <a:lnTo>
                    <a:pt x="1868" y="821"/>
                  </a:lnTo>
                  <a:cubicBezTo>
                    <a:pt x="1868" y="822"/>
                    <a:pt x="1867" y="822"/>
                    <a:pt x="1866" y="822"/>
                  </a:cubicBezTo>
                  <a:lnTo>
                    <a:pt x="1866" y="822"/>
                  </a:lnTo>
                  <a:cubicBezTo>
                    <a:pt x="1866" y="823"/>
                    <a:pt x="1865" y="824"/>
                    <a:pt x="1864" y="824"/>
                  </a:cubicBezTo>
                  <a:lnTo>
                    <a:pt x="1864" y="824"/>
                  </a:lnTo>
                  <a:cubicBezTo>
                    <a:pt x="1861" y="826"/>
                    <a:pt x="1857" y="828"/>
                    <a:pt x="1853" y="830"/>
                  </a:cubicBezTo>
                  <a:lnTo>
                    <a:pt x="1853" y="830"/>
                  </a:lnTo>
                  <a:cubicBezTo>
                    <a:pt x="1853" y="830"/>
                    <a:pt x="1851" y="830"/>
                    <a:pt x="1851" y="831"/>
                  </a:cubicBezTo>
                  <a:lnTo>
                    <a:pt x="1851" y="831"/>
                  </a:lnTo>
                  <a:cubicBezTo>
                    <a:pt x="1850" y="831"/>
                    <a:pt x="1849" y="831"/>
                    <a:pt x="1848" y="832"/>
                  </a:cubicBezTo>
                  <a:lnTo>
                    <a:pt x="1848" y="832"/>
                  </a:lnTo>
                  <a:cubicBezTo>
                    <a:pt x="1843" y="834"/>
                    <a:pt x="1838" y="835"/>
                    <a:pt x="1834" y="838"/>
                  </a:cubicBezTo>
                  <a:lnTo>
                    <a:pt x="1834" y="838"/>
                  </a:lnTo>
                  <a:cubicBezTo>
                    <a:pt x="1828" y="840"/>
                    <a:pt x="1823" y="842"/>
                    <a:pt x="1817" y="846"/>
                  </a:cubicBezTo>
                  <a:lnTo>
                    <a:pt x="1817" y="846"/>
                  </a:lnTo>
                  <a:cubicBezTo>
                    <a:pt x="1814" y="848"/>
                    <a:pt x="1812" y="850"/>
                    <a:pt x="1809" y="851"/>
                  </a:cubicBezTo>
                  <a:lnTo>
                    <a:pt x="1809" y="851"/>
                  </a:lnTo>
                  <a:cubicBezTo>
                    <a:pt x="1800" y="859"/>
                    <a:pt x="1793" y="863"/>
                    <a:pt x="1786" y="867"/>
                  </a:cubicBezTo>
                  <a:lnTo>
                    <a:pt x="1786" y="867"/>
                  </a:lnTo>
                  <a:cubicBezTo>
                    <a:pt x="1784" y="867"/>
                    <a:pt x="1783" y="868"/>
                    <a:pt x="1783" y="868"/>
                  </a:cubicBezTo>
                  <a:lnTo>
                    <a:pt x="1783" y="868"/>
                  </a:lnTo>
                  <a:cubicBezTo>
                    <a:pt x="1779" y="870"/>
                    <a:pt x="1776" y="871"/>
                    <a:pt x="1773" y="872"/>
                  </a:cubicBezTo>
                  <a:lnTo>
                    <a:pt x="1773" y="872"/>
                  </a:lnTo>
                  <a:cubicBezTo>
                    <a:pt x="1772" y="873"/>
                    <a:pt x="1770" y="873"/>
                    <a:pt x="1769" y="874"/>
                  </a:cubicBezTo>
                  <a:lnTo>
                    <a:pt x="1769" y="874"/>
                  </a:lnTo>
                  <a:cubicBezTo>
                    <a:pt x="1764" y="875"/>
                    <a:pt x="1759" y="877"/>
                    <a:pt x="1752" y="879"/>
                  </a:cubicBezTo>
                  <a:lnTo>
                    <a:pt x="1752" y="879"/>
                  </a:lnTo>
                  <a:cubicBezTo>
                    <a:pt x="1750" y="880"/>
                    <a:pt x="1748" y="881"/>
                    <a:pt x="1746" y="881"/>
                  </a:cubicBezTo>
                  <a:lnTo>
                    <a:pt x="1746" y="881"/>
                  </a:lnTo>
                  <a:cubicBezTo>
                    <a:pt x="1740" y="884"/>
                    <a:pt x="1734" y="886"/>
                    <a:pt x="1728" y="888"/>
                  </a:cubicBezTo>
                  <a:lnTo>
                    <a:pt x="1728" y="888"/>
                  </a:lnTo>
                  <a:cubicBezTo>
                    <a:pt x="1725" y="890"/>
                    <a:pt x="1721" y="892"/>
                    <a:pt x="1717" y="894"/>
                  </a:cubicBezTo>
                  <a:lnTo>
                    <a:pt x="1717" y="894"/>
                  </a:lnTo>
                  <a:cubicBezTo>
                    <a:pt x="1713" y="897"/>
                    <a:pt x="1709" y="900"/>
                    <a:pt x="1705" y="902"/>
                  </a:cubicBezTo>
                  <a:lnTo>
                    <a:pt x="1705" y="902"/>
                  </a:lnTo>
                  <a:cubicBezTo>
                    <a:pt x="1703" y="903"/>
                    <a:pt x="1703" y="904"/>
                    <a:pt x="1702" y="905"/>
                  </a:cubicBezTo>
                  <a:lnTo>
                    <a:pt x="1702" y="905"/>
                  </a:lnTo>
                  <a:cubicBezTo>
                    <a:pt x="1700" y="906"/>
                    <a:pt x="1699" y="907"/>
                    <a:pt x="1697" y="909"/>
                  </a:cubicBezTo>
                  <a:lnTo>
                    <a:pt x="1697" y="909"/>
                  </a:lnTo>
                  <a:cubicBezTo>
                    <a:pt x="1695" y="910"/>
                    <a:pt x="1694" y="911"/>
                    <a:pt x="1693" y="912"/>
                  </a:cubicBezTo>
                  <a:lnTo>
                    <a:pt x="1693" y="912"/>
                  </a:lnTo>
                  <a:cubicBezTo>
                    <a:pt x="1692" y="913"/>
                    <a:pt x="1691" y="914"/>
                    <a:pt x="1690" y="915"/>
                  </a:cubicBezTo>
                  <a:lnTo>
                    <a:pt x="1690" y="915"/>
                  </a:lnTo>
                  <a:cubicBezTo>
                    <a:pt x="1689" y="917"/>
                    <a:pt x="1687" y="918"/>
                    <a:pt x="1686" y="920"/>
                  </a:cubicBezTo>
                  <a:lnTo>
                    <a:pt x="1686" y="920"/>
                  </a:lnTo>
                  <a:cubicBezTo>
                    <a:pt x="1685" y="920"/>
                    <a:pt x="1685" y="921"/>
                    <a:pt x="1685" y="921"/>
                  </a:cubicBezTo>
                  <a:lnTo>
                    <a:pt x="1685" y="921"/>
                  </a:lnTo>
                  <a:cubicBezTo>
                    <a:pt x="1684" y="921"/>
                    <a:pt x="1683" y="922"/>
                    <a:pt x="1683" y="922"/>
                  </a:cubicBezTo>
                  <a:lnTo>
                    <a:pt x="1683" y="922"/>
                  </a:lnTo>
                  <a:lnTo>
                    <a:pt x="1683" y="922"/>
                  </a:lnTo>
                  <a:lnTo>
                    <a:pt x="1683" y="922"/>
                  </a:lnTo>
                  <a:cubicBezTo>
                    <a:pt x="1682" y="924"/>
                    <a:pt x="1680" y="926"/>
                    <a:pt x="1678" y="928"/>
                  </a:cubicBezTo>
                  <a:lnTo>
                    <a:pt x="1678" y="928"/>
                  </a:lnTo>
                  <a:cubicBezTo>
                    <a:pt x="1677" y="930"/>
                    <a:pt x="1677" y="930"/>
                    <a:pt x="1676" y="931"/>
                  </a:cubicBezTo>
                  <a:lnTo>
                    <a:pt x="1676" y="931"/>
                  </a:lnTo>
                  <a:cubicBezTo>
                    <a:pt x="1676" y="932"/>
                    <a:pt x="1675" y="933"/>
                    <a:pt x="1674" y="934"/>
                  </a:cubicBezTo>
                  <a:lnTo>
                    <a:pt x="1674" y="934"/>
                  </a:lnTo>
                  <a:lnTo>
                    <a:pt x="1674" y="934"/>
                  </a:lnTo>
                  <a:lnTo>
                    <a:pt x="1674" y="934"/>
                  </a:lnTo>
                  <a:cubicBezTo>
                    <a:pt x="1650" y="937"/>
                    <a:pt x="1626" y="940"/>
                    <a:pt x="1603" y="943"/>
                  </a:cubicBezTo>
                  <a:lnTo>
                    <a:pt x="1603" y="943"/>
                  </a:lnTo>
                  <a:cubicBezTo>
                    <a:pt x="1586" y="945"/>
                    <a:pt x="1568" y="947"/>
                    <a:pt x="1551" y="950"/>
                  </a:cubicBezTo>
                  <a:lnTo>
                    <a:pt x="1551" y="950"/>
                  </a:lnTo>
                  <a:cubicBezTo>
                    <a:pt x="1546" y="950"/>
                    <a:pt x="1541" y="951"/>
                    <a:pt x="1535" y="951"/>
                  </a:cubicBezTo>
                  <a:lnTo>
                    <a:pt x="1510" y="954"/>
                  </a:lnTo>
                  <a:lnTo>
                    <a:pt x="1510" y="954"/>
                  </a:lnTo>
                  <a:cubicBezTo>
                    <a:pt x="1496" y="956"/>
                    <a:pt x="1483" y="958"/>
                    <a:pt x="1469" y="960"/>
                  </a:cubicBezTo>
                  <a:lnTo>
                    <a:pt x="1469" y="960"/>
                  </a:lnTo>
                  <a:cubicBezTo>
                    <a:pt x="1461" y="960"/>
                    <a:pt x="1453" y="961"/>
                    <a:pt x="1446" y="962"/>
                  </a:cubicBezTo>
                  <a:lnTo>
                    <a:pt x="1446" y="962"/>
                  </a:lnTo>
                  <a:cubicBezTo>
                    <a:pt x="1364" y="971"/>
                    <a:pt x="1284" y="980"/>
                    <a:pt x="1207" y="988"/>
                  </a:cubicBezTo>
                  <a:lnTo>
                    <a:pt x="1207" y="988"/>
                  </a:lnTo>
                  <a:cubicBezTo>
                    <a:pt x="1194" y="989"/>
                    <a:pt x="1182" y="991"/>
                    <a:pt x="1170" y="992"/>
                  </a:cubicBezTo>
                  <a:lnTo>
                    <a:pt x="1170" y="992"/>
                  </a:lnTo>
                  <a:cubicBezTo>
                    <a:pt x="1169" y="992"/>
                    <a:pt x="1168" y="992"/>
                    <a:pt x="1167" y="992"/>
                  </a:cubicBezTo>
                  <a:lnTo>
                    <a:pt x="1167" y="992"/>
                  </a:lnTo>
                  <a:cubicBezTo>
                    <a:pt x="1148" y="994"/>
                    <a:pt x="1130" y="996"/>
                    <a:pt x="1112" y="998"/>
                  </a:cubicBezTo>
                  <a:lnTo>
                    <a:pt x="1112" y="998"/>
                  </a:lnTo>
                  <a:cubicBezTo>
                    <a:pt x="1109" y="998"/>
                    <a:pt x="1108" y="998"/>
                    <a:pt x="1106" y="998"/>
                  </a:cubicBezTo>
                  <a:lnTo>
                    <a:pt x="1106" y="998"/>
                  </a:lnTo>
                  <a:cubicBezTo>
                    <a:pt x="1096" y="999"/>
                    <a:pt x="1084" y="1000"/>
                    <a:pt x="1074" y="1001"/>
                  </a:cubicBezTo>
                  <a:lnTo>
                    <a:pt x="1074" y="1001"/>
                  </a:lnTo>
                  <a:cubicBezTo>
                    <a:pt x="1046" y="1003"/>
                    <a:pt x="1017" y="1006"/>
                    <a:pt x="990" y="1009"/>
                  </a:cubicBezTo>
                  <a:lnTo>
                    <a:pt x="990" y="1009"/>
                  </a:lnTo>
                  <a:cubicBezTo>
                    <a:pt x="979" y="1009"/>
                    <a:pt x="969" y="1011"/>
                    <a:pt x="959" y="1011"/>
                  </a:cubicBezTo>
                  <a:lnTo>
                    <a:pt x="959" y="1011"/>
                  </a:lnTo>
                  <a:cubicBezTo>
                    <a:pt x="926" y="1014"/>
                    <a:pt x="893" y="1016"/>
                    <a:pt x="861" y="1019"/>
                  </a:cubicBezTo>
                  <a:lnTo>
                    <a:pt x="861" y="1019"/>
                  </a:lnTo>
                  <a:cubicBezTo>
                    <a:pt x="851" y="1019"/>
                    <a:pt x="841" y="1020"/>
                    <a:pt x="830" y="1021"/>
                  </a:cubicBezTo>
                  <a:lnTo>
                    <a:pt x="830" y="1021"/>
                  </a:lnTo>
                  <a:cubicBezTo>
                    <a:pt x="823" y="1021"/>
                    <a:pt x="816" y="1022"/>
                    <a:pt x="808" y="1022"/>
                  </a:cubicBezTo>
                  <a:lnTo>
                    <a:pt x="808" y="1022"/>
                  </a:lnTo>
                  <a:cubicBezTo>
                    <a:pt x="798" y="1023"/>
                    <a:pt x="787" y="1023"/>
                    <a:pt x="776" y="1024"/>
                  </a:cubicBezTo>
                  <a:lnTo>
                    <a:pt x="776" y="1024"/>
                  </a:lnTo>
                  <a:cubicBezTo>
                    <a:pt x="741" y="1026"/>
                    <a:pt x="707" y="1028"/>
                    <a:pt x="674" y="1030"/>
                  </a:cubicBezTo>
                  <a:lnTo>
                    <a:pt x="674" y="1030"/>
                  </a:lnTo>
                  <a:cubicBezTo>
                    <a:pt x="664" y="1031"/>
                    <a:pt x="654" y="1031"/>
                    <a:pt x="644" y="1031"/>
                  </a:cubicBezTo>
                  <a:lnTo>
                    <a:pt x="644" y="1031"/>
                  </a:lnTo>
                  <a:cubicBezTo>
                    <a:pt x="633" y="1032"/>
                    <a:pt x="622" y="1032"/>
                    <a:pt x="611" y="1032"/>
                  </a:cubicBezTo>
                  <a:lnTo>
                    <a:pt x="611" y="1032"/>
                  </a:lnTo>
                  <a:cubicBezTo>
                    <a:pt x="600" y="1033"/>
                    <a:pt x="590" y="1033"/>
                    <a:pt x="580" y="1033"/>
                  </a:cubicBezTo>
                  <a:lnTo>
                    <a:pt x="580" y="1033"/>
                  </a:lnTo>
                  <a:cubicBezTo>
                    <a:pt x="539" y="1034"/>
                    <a:pt x="501" y="1035"/>
                    <a:pt x="464" y="1035"/>
                  </a:cubicBezTo>
                  <a:lnTo>
                    <a:pt x="464" y="1035"/>
                  </a:lnTo>
                  <a:lnTo>
                    <a:pt x="459" y="1131"/>
                  </a:lnTo>
                  <a:lnTo>
                    <a:pt x="459" y="1131"/>
                  </a:lnTo>
                  <a:cubicBezTo>
                    <a:pt x="459" y="1131"/>
                    <a:pt x="107" y="1143"/>
                    <a:pt x="0" y="1144"/>
                  </a:cubicBezTo>
                  <a:lnTo>
                    <a:pt x="0" y="1144"/>
                  </a:lnTo>
                  <a:cubicBezTo>
                    <a:pt x="1" y="1139"/>
                    <a:pt x="2" y="1134"/>
                    <a:pt x="3" y="1130"/>
                  </a:cubicBezTo>
                  <a:lnTo>
                    <a:pt x="3" y="1130"/>
                  </a:lnTo>
                  <a:cubicBezTo>
                    <a:pt x="3" y="1129"/>
                    <a:pt x="4" y="1127"/>
                    <a:pt x="4" y="1126"/>
                  </a:cubicBezTo>
                  <a:lnTo>
                    <a:pt x="4" y="1126"/>
                  </a:lnTo>
                  <a:lnTo>
                    <a:pt x="4" y="1126"/>
                  </a:lnTo>
                  <a:cubicBezTo>
                    <a:pt x="4" y="1124"/>
                    <a:pt x="5" y="1123"/>
                    <a:pt x="5" y="1122"/>
                  </a:cubicBezTo>
                  <a:lnTo>
                    <a:pt x="5" y="1122"/>
                  </a:lnTo>
                  <a:cubicBezTo>
                    <a:pt x="6" y="1121"/>
                    <a:pt x="6" y="1120"/>
                    <a:pt x="7" y="1119"/>
                  </a:cubicBezTo>
                  <a:lnTo>
                    <a:pt x="7" y="1119"/>
                  </a:lnTo>
                  <a:cubicBezTo>
                    <a:pt x="7" y="1117"/>
                    <a:pt x="8" y="1117"/>
                    <a:pt x="8" y="1116"/>
                  </a:cubicBezTo>
                  <a:lnTo>
                    <a:pt x="8" y="1116"/>
                  </a:lnTo>
                  <a:cubicBezTo>
                    <a:pt x="9" y="1114"/>
                    <a:pt x="10" y="1113"/>
                    <a:pt x="11" y="1112"/>
                  </a:cubicBezTo>
                  <a:lnTo>
                    <a:pt x="11" y="1112"/>
                  </a:lnTo>
                  <a:cubicBezTo>
                    <a:pt x="28" y="1089"/>
                    <a:pt x="42" y="1110"/>
                    <a:pt x="63" y="1102"/>
                  </a:cubicBezTo>
                  <a:lnTo>
                    <a:pt x="63" y="1102"/>
                  </a:lnTo>
                  <a:cubicBezTo>
                    <a:pt x="85" y="1093"/>
                    <a:pt x="75" y="1034"/>
                    <a:pt x="74" y="1015"/>
                  </a:cubicBezTo>
                  <a:lnTo>
                    <a:pt x="74" y="1015"/>
                  </a:lnTo>
                  <a:cubicBezTo>
                    <a:pt x="73" y="996"/>
                    <a:pt x="74" y="971"/>
                    <a:pt x="64" y="955"/>
                  </a:cubicBezTo>
                  <a:lnTo>
                    <a:pt x="64" y="955"/>
                  </a:lnTo>
                  <a:cubicBezTo>
                    <a:pt x="79" y="945"/>
                    <a:pt x="91" y="932"/>
                    <a:pt x="98" y="918"/>
                  </a:cubicBezTo>
                  <a:lnTo>
                    <a:pt x="98" y="918"/>
                  </a:lnTo>
                  <a:cubicBezTo>
                    <a:pt x="116" y="892"/>
                    <a:pt x="128" y="866"/>
                    <a:pt x="161" y="862"/>
                  </a:cubicBezTo>
                  <a:lnTo>
                    <a:pt x="161" y="862"/>
                  </a:lnTo>
                  <a:cubicBezTo>
                    <a:pt x="190" y="859"/>
                    <a:pt x="217" y="870"/>
                    <a:pt x="246" y="874"/>
                  </a:cubicBezTo>
                  <a:lnTo>
                    <a:pt x="246" y="874"/>
                  </a:lnTo>
                  <a:cubicBezTo>
                    <a:pt x="284" y="881"/>
                    <a:pt x="291" y="855"/>
                    <a:pt x="302" y="821"/>
                  </a:cubicBezTo>
                  <a:lnTo>
                    <a:pt x="302" y="821"/>
                  </a:lnTo>
                  <a:cubicBezTo>
                    <a:pt x="302" y="814"/>
                    <a:pt x="310" y="803"/>
                    <a:pt x="306" y="796"/>
                  </a:cubicBezTo>
                  <a:lnTo>
                    <a:pt x="306" y="796"/>
                  </a:lnTo>
                  <a:cubicBezTo>
                    <a:pt x="302" y="784"/>
                    <a:pt x="287" y="777"/>
                    <a:pt x="287" y="766"/>
                  </a:cubicBezTo>
                  <a:lnTo>
                    <a:pt x="287" y="766"/>
                  </a:lnTo>
                  <a:cubicBezTo>
                    <a:pt x="287" y="729"/>
                    <a:pt x="377" y="777"/>
                    <a:pt x="380" y="729"/>
                  </a:cubicBezTo>
                  <a:lnTo>
                    <a:pt x="380" y="729"/>
                  </a:lnTo>
                  <a:cubicBezTo>
                    <a:pt x="377" y="710"/>
                    <a:pt x="361" y="695"/>
                    <a:pt x="361" y="677"/>
                  </a:cubicBezTo>
                  <a:lnTo>
                    <a:pt x="361" y="677"/>
                  </a:lnTo>
                  <a:cubicBezTo>
                    <a:pt x="361" y="655"/>
                    <a:pt x="384" y="656"/>
                    <a:pt x="395" y="641"/>
                  </a:cubicBezTo>
                  <a:lnTo>
                    <a:pt x="395" y="641"/>
                  </a:lnTo>
                  <a:cubicBezTo>
                    <a:pt x="403" y="629"/>
                    <a:pt x="403" y="620"/>
                    <a:pt x="403" y="610"/>
                  </a:cubicBezTo>
                  <a:lnTo>
                    <a:pt x="403" y="610"/>
                  </a:lnTo>
                  <a:cubicBezTo>
                    <a:pt x="402" y="604"/>
                    <a:pt x="402" y="597"/>
                    <a:pt x="404" y="589"/>
                  </a:cubicBezTo>
                  <a:lnTo>
                    <a:pt x="404" y="589"/>
                  </a:lnTo>
                  <a:cubicBezTo>
                    <a:pt x="415" y="536"/>
                    <a:pt x="454" y="541"/>
                    <a:pt x="499" y="532"/>
                  </a:cubicBezTo>
                  <a:lnTo>
                    <a:pt x="499" y="532"/>
                  </a:lnTo>
                  <a:cubicBezTo>
                    <a:pt x="548" y="522"/>
                    <a:pt x="580" y="525"/>
                    <a:pt x="633" y="538"/>
                  </a:cubicBezTo>
                  <a:lnTo>
                    <a:pt x="633" y="538"/>
                  </a:lnTo>
                  <a:cubicBezTo>
                    <a:pt x="646" y="541"/>
                    <a:pt x="655" y="549"/>
                    <a:pt x="670" y="547"/>
                  </a:cubicBezTo>
                  <a:lnTo>
                    <a:pt x="670" y="547"/>
                  </a:lnTo>
                  <a:cubicBezTo>
                    <a:pt x="690" y="544"/>
                    <a:pt x="685" y="534"/>
                    <a:pt x="699" y="528"/>
                  </a:cubicBezTo>
                  <a:lnTo>
                    <a:pt x="699" y="528"/>
                  </a:lnTo>
                  <a:cubicBezTo>
                    <a:pt x="727" y="517"/>
                    <a:pt x="736" y="528"/>
                    <a:pt x="763" y="532"/>
                  </a:cubicBezTo>
                  <a:lnTo>
                    <a:pt x="763" y="532"/>
                  </a:lnTo>
                  <a:cubicBezTo>
                    <a:pt x="813" y="539"/>
                    <a:pt x="852" y="494"/>
                    <a:pt x="848" y="443"/>
                  </a:cubicBezTo>
                  <a:lnTo>
                    <a:pt x="848" y="443"/>
                  </a:lnTo>
                  <a:cubicBezTo>
                    <a:pt x="844" y="443"/>
                    <a:pt x="838" y="442"/>
                    <a:pt x="834" y="442"/>
                  </a:cubicBezTo>
                  <a:lnTo>
                    <a:pt x="834" y="442"/>
                  </a:lnTo>
                  <a:cubicBezTo>
                    <a:pt x="832" y="425"/>
                    <a:pt x="849" y="404"/>
                    <a:pt x="867" y="402"/>
                  </a:cubicBezTo>
                  <a:lnTo>
                    <a:pt x="867" y="402"/>
                  </a:lnTo>
                  <a:cubicBezTo>
                    <a:pt x="890" y="398"/>
                    <a:pt x="892" y="411"/>
                    <a:pt x="908" y="423"/>
                  </a:cubicBezTo>
                  <a:lnTo>
                    <a:pt x="908" y="423"/>
                  </a:lnTo>
                  <a:cubicBezTo>
                    <a:pt x="921" y="432"/>
                    <a:pt x="945" y="457"/>
                    <a:pt x="959" y="458"/>
                  </a:cubicBezTo>
                  <a:lnTo>
                    <a:pt x="959" y="458"/>
                  </a:lnTo>
                  <a:cubicBezTo>
                    <a:pt x="975" y="459"/>
                    <a:pt x="983" y="444"/>
                    <a:pt x="1001" y="443"/>
                  </a:cubicBezTo>
                  <a:lnTo>
                    <a:pt x="1001" y="443"/>
                  </a:lnTo>
                  <a:cubicBezTo>
                    <a:pt x="1025" y="441"/>
                    <a:pt x="1025" y="469"/>
                    <a:pt x="1045" y="435"/>
                  </a:cubicBezTo>
                  <a:lnTo>
                    <a:pt x="1045" y="435"/>
                  </a:lnTo>
                  <a:cubicBezTo>
                    <a:pt x="1053" y="421"/>
                    <a:pt x="1048" y="396"/>
                    <a:pt x="1049" y="379"/>
                  </a:cubicBezTo>
                  <a:lnTo>
                    <a:pt x="1049" y="379"/>
                  </a:lnTo>
                  <a:cubicBezTo>
                    <a:pt x="1051" y="330"/>
                    <a:pt x="1069" y="325"/>
                    <a:pt x="1111" y="308"/>
                  </a:cubicBezTo>
                  <a:lnTo>
                    <a:pt x="1111" y="308"/>
                  </a:lnTo>
                  <a:cubicBezTo>
                    <a:pt x="1118" y="279"/>
                    <a:pt x="1128" y="251"/>
                    <a:pt x="1131" y="220"/>
                  </a:cubicBezTo>
                  <a:lnTo>
                    <a:pt x="1131" y="220"/>
                  </a:lnTo>
                  <a:cubicBezTo>
                    <a:pt x="1134" y="184"/>
                    <a:pt x="1131" y="171"/>
                    <a:pt x="1164" y="160"/>
                  </a:cubicBezTo>
                  <a:lnTo>
                    <a:pt x="1164" y="160"/>
                  </a:lnTo>
                  <a:cubicBezTo>
                    <a:pt x="1177" y="156"/>
                    <a:pt x="1192" y="162"/>
                    <a:pt x="1205" y="156"/>
                  </a:cubicBezTo>
                  <a:lnTo>
                    <a:pt x="1205" y="156"/>
                  </a:lnTo>
                  <a:cubicBezTo>
                    <a:pt x="1217" y="152"/>
                    <a:pt x="1221" y="139"/>
                    <a:pt x="1234" y="134"/>
                  </a:cubicBezTo>
                  <a:lnTo>
                    <a:pt x="1234" y="134"/>
                  </a:lnTo>
                  <a:cubicBezTo>
                    <a:pt x="1262" y="124"/>
                    <a:pt x="1293" y="138"/>
                    <a:pt x="1318" y="113"/>
                  </a:cubicBezTo>
                  <a:lnTo>
                    <a:pt x="1318" y="113"/>
                  </a:lnTo>
                  <a:cubicBezTo>
                    <a:pt x="1348" y="80"/>
                    <a:pt x="1308" y="69"/>
                    <a:pt x="1319" y="38"/>
                  </a:cubicBezTo>
                  <a:lnTo>
                    <a:pt x="1319" y="38"/>
                  </a:lnTo>
                  <a:cubicBezTo>
                    <a:pt x="1322" y="29"/>
                    <a:pt x="1335" y="19"/>
                    <a:pt x="1349" y="12"/>
                  </a:cubicBezTo>
                  <a:lnTo>
                    <a:pt x="1349" y="12"/>
                  </a:lnTo>
                  <a:cubicBezTo>
                    <a:pt x="1363" y="5"/>
                    <a:pt x="1378" y="0"/>
                    <a:pt x="1387" y="0"/>
                  </a:cubicBezTo>
                  <a:lnTo>
                    <a:pt x="1387" y="0"/>
                  </a:lnTo>
                  <a:cubicBezTo>
                    <a:pt x="1405" y="0"/>
                    <a:pt x="1406" y="11"/>
                    <a:pt x="1421" y="14"/>
                  </a:cubicBezTo>
                  <a:lnTo>
                    <a:pt x="1421" y="14"/>
                  </a:lnTo>
                  <a:cubicBezTo>
                    <a:pt x="1436" y="18"/>
                    <a:pt x="1454" y="11"/>
                    <a:pt x="1469" y="16"/>
                  </a:cubicBezTo>
                  <a:lnTo>
                    <a:pt x="1469" y="16"/>
                  </a:lnTo>
                  <a:cubicBezTo>
                    <a:pt x="1493" y="22"/>
                    <a:pt x="1518" y="44"/>
                    <a:pt x="1543" y="56"/>
                  </a:cubicBezTo>
                  <a:lnTo>
                    <a:pt x="1543" y="56"/>
                  </a:lnTo>
                  <a:cubicBezTo>
                    <a:pt x="1569" y="70"/>
                    <a:pt x="1597" y="84"/>
                    <a:pt x="1625" y="91"/>
                  </a:cubicBezTo>
                  <a:lnTo>
                    <a:pt x="1625" y="91"/>
                  </a:lnTo>
                  <a:cubicBezTo>
                    <a:pt x="1656" y="99"/>
                    <a:pt x="1678" y="90"/>
                    <a:pt x="1711" y="90"/>
                  </a:cubicBezTo>
                  <a:lnTo>
                    <a:pt x="1711" y="90"/>
                  </a:lnTo>
                  <a:cubicBezTo>
                    <a:pt x="1769" y="89"/>
                    <a:pt x="1813" y="71"/>
                    <a:pt x="1870" y="91"/>
                  </a:cubicBezTo>
                  <a:lnTo>
                    <a:pt x="1870" y="91"/>
                  </a:lnTo>
                  <a:cubicBezTo>
                    <a:pt x="1918" y="108"/>
                    <a:pt x="1944" y="120"/>
                    <a:pt x="1960" y="153"/>
                  </a:cubicBezTo>
                  <a:lnTo>
                    <a:pt x="1960" y="153"/>
                  </a:lnTo>
                  <a:cubicBezTo>
                    <a:pt x="1961" y="155"/>
                    <a:pt x="1962" y="156"/>
                    <a:pt x="1962" y="158"/>
                  </a:cubicBezTo>
                  <a:lnTo>
                    <a:pt x="1962" y="158"/>
                  </a:lnTo>
                  <a:cubicBezTo>
                    <a:pt x="1963" y="160"/>
                    <a:pt x="1964" y="162"/>
                    <a:pt x="1965" y="164"/>
                  </a:cubicBezTo>
                  <a:lnTo>
                    <a:pt x="1965" y="164"/>
                  </a:lnTo>
                  <a:cubicBezTo>
                    <a:pt x="1965" y="165"/>
                    <a:pt x="1965" y="165"/>
                    <a:pt x="1965" y="166"/>
                  </a:cubicBezTo>
                  <a:lnTo>
                    <a:pt x="1965" y="166"/>
                  </a:lnTo>
                  <a:cubicBezTo>
                    <a:pt x="1969" y="176"/>
                    <a:pt x="1972" y="188"/>
                    <a:pt x="1974" y="201"/>
                  </a:cubicBezTo>
                  <a:lnTo>
                    <a:pt x="1974" y="201"/>
                  </a:lnTo>
                  <a:cubicBezTo>
                    <a:pt x="1981" y="245"/>
                    <a:pt x="2009" y="287"/>
                    <a:pt x="2032" y="329"/>
                  </a:cubicBezTo>
                  <a:lnTo>
                    <a:pt x="2032" y="329"/>
                  </a:lnTo>
                  <a:cubicBezTo>
                    <a:pt x="2035" y="334"/>
                    <a:pt x="2038" y="340"/>
                    <a:pt x="2041" y="346"/>
                  </a:cubicBezTo>
                  <a:lnTo>
                    <a:pt x="2041" y="346"/>
                  </a:lnTo>
                  <a:cubicBezTo>
                    <a:pt x="2047" y="358"/>
                    <a:pt x="2053" y="368"/>
                    <a:pt x="2059" y="378"/>
                  </a:cubicBezTo>
                  <a:lnTo>
                    <a:pt x="2059" y="378"/>
                  </a:lnTo>
                  <a:cubicBezTo>
                    <a:pt x="2062" y="383"/>
                    <a:pt x="2066" y="388"/>
                    <a:pt x="2069" y="393"/>
                  </a:cubicBezTo>
                  <a:lnTo>
                    <a:pt x="2069" y="393"/>
                  </a:lnTo>
                  <a:cubicBezTo>
                    <a:pt x="2076" y="402"/>
                    <a:pt x="2083" y="410"/>
                    <a:pt x="2090" y="419"/>
                  </a:cubicBezTo>
                  <a:lnTo>
                    <a:pt x="2090" y="419"/>
                  </a:lnTo>
                  <a:cubicBezTo>
                    <a:pt x="2101" y="433"/>
                    <a:pt x="2113" y="446"/>
                    <a:pt x="2125" y="462"/>
                  </a:cubicBezTo>
                  <a:lnTo>
                    <a:pt x="2125" y="462"/>
                  </a:lnTo>
                  <a:cubicBezTo>
                    <a:pt x="2145" y="486"/>
                    <a:pt x="2156" y="509"/>
                    <a:pt x="2161" y="532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BFDD40EF-19EE-1B4B-B89C-DE94FD9DDA90}"/>
              </a:ext>
            </a:extLst>
          </p:cNvPr>
          <p:cNvSpPr/>
          <p:nvPr/>
        </p:nvSpPr>
        <p:spPr>
          <a:xfrm>
            <a:off x="5020423" y="2910018"/>
            <a:ext cx="1498600" cy="1498600"/>
          </a:xfrm>
          <a:prstGeom prst="ellipse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F18ED74-C23A-324E-8C44-FBA0BF214F7D}"/>
              </a:ext>
            </a:extLst>
          </p:cNvPr>
          <p:cNvCxnSpPr/>
          <p:nvPr/>
        </p:nvCxnSpPr>
        <p:spPr>
          <a:xfrm>
            <a:off x="5769723" y="3693627"/>
            <a:ext cx="0" cy="4663440"/>
          </a:xfrm>
          <a:prstGeom prst="line">
            <a:avLst/>
          </a:prstGeom>
          <a:ln w="38100">
            <a:solidFill>
              <a:schemeClr val="tx2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F5395990-0041-1349-968F-508D60D9F80F}"/>
              </a:ext>
            </a:extLst>
          </p:cNvPr>
          <p:cNvSpPr txBox="1"/>
          <p:nvPr/>
        </p:nvSpPr>
        <p:spPr>
          <a:xfrm>
            <a:off x="4983289" y="8470905"/>
            <a:ext cx="15728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8E5E0977-0F24-854C-900C-316627811EAC}"/>
              </a:ext>
            </a:extLst>
          </p:cNvPr>
          <p:cNvSpPr txBox="1">
            <a:spLocks/>
          </p:cNvSpPr>
          <p:nvPr/>
        </p:nvSpPr>
        <p:spPr>
          <a:xfrm>
            <a:off x="4347607" y="9055680"/>
            <a:ext cx="2844232" cy="16210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6DB97E0-A343-3F4E-907D-EA367ED0C67C}"/>
              </a:ext>
            </a:extLst>
          </p:cNvPr>
          <p:cNvSpPr/>
          <p:nvPr/>
        </p:nvSpPr>
        <p:spPr>
          <a:xfrm>
            <a:off x="8337383" y="6496659"/>
            <a:ext cx="1498600" cy="1498600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9675FF7-B970-AA47-86E2-9A96A2E6802C}"/>
              </a:ext>
            </a:extLst>
          </p:cNvPr>
          <p:cNvCxnSpPr/>
          <p:nvPr/>
        </p:nvCxnSpPr>
        <p:spPr>
          <a:xfrm>
            <a:off x="9086683" y="7280268"/>
            <a:ext cx="0" cy="2377440"/>
          </a:xfrm>
          <a:prstGeom prst="line">
            <a:avLst/>
          </a:prstGeom>
          <a:ln w="38100">
            <a:solidFill>
              <a:schemeClr val="tx2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F102EA8-F737-1E4E-93B5-E78BF5FACE43}"/>
              </a:ext>
            </a:extLst>
          </p:cNvPr>
          <p:cNvSpPr txBox="1"/>
          <p:nvPr/>
        </p:nvSpPr>
        <p:spPr>
          <a:xfrm>
            <a:off x="8256967" y="9829833"/>
            <a:ext cx="165943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66" name="Subtitle 2">
            <a:extLst>
              <a:ext uri="{FF2B5EF4-FFF2-40B4-BE49-F238E27FC236}">
                <a16:creationId xmlns:a16="http://schemas.microsoft.com/office/drawing/2014/main" id="{801844B0-6CF0-5B4A-A549-8D77050DF623}"/>
              </a:ext>
            </a:extLst>
          </p:cNvPr>
          <p:cNvSpPr txBox="1">
            <a:spLocks/>
          </p:cNvSpPr>
          <p:nvPr/>
        </p:nvSpPr>
        <p:spPr>
          <a:xfrm>
            <a:off x="7664567" y="10414608"/>
            <a:ext cx="2844232" cy="16210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0195D97-F345-164A-B00E-029C3BDA8027}"/>
              </a:ext>
            </a:extLst>
          </p:cNvPr>
          <p:cNvSpPr/>
          <p:nvPr/>
        </p:nvSpPr>
        <p:spPr>
          <a:xfrm>
            <a:off x="11654343" y="5436558"/>
            <a:ext cx="1498600" cy="1498600"/>
          </a:xfrm>
          <a:prstGeom prst="ellipse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DD0181D-9C49-B340-8444-466FB646132B}"/>
              </a:ext>
            </a:extLst>
          </p:cNvPr>
          <p:cNvCxnSpPr/>
          <p:nvPr/>
        </p:nvCxnSpPr>
        <p:spPr>
          <a:xfrm>
            <a:off x="12403643" y="6220167"/>
            <a:ext cx="0" cy="4297680"/>
          </a:xfrm>
          <a:prstGeom prst="line">
            <a:avLst/>
          </a:prstGeom>
          <a:ln w="38100">
            <a:solidFill>
              <a:schemeClr val="tx2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5DC06EC6-0F84-4A4C-8E02-22E35AC587B0}"/>
              </a:ext>
            </a:extLst>
          </p:cNvPr>
          <p:cNvSpPr txBox="1"/>
          <p:nvPr/>
        </p:nvSpPr>
        <p:spPr>
          <a:xfrm>
            <a:off x="11569119" y="10641882"/>
            <a:ext cx="166904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9A368DBE-66DE-0C41-A9F6-2B358C530EEF}"/>
              </a:ext>
            </a:extLst>
          </p:cNvPr>
          <p:cNvSpPr txBox="1">
            <a:spLocks/>
          </p:cNvSpPr>
          <p:nvPr/>
        </p:nvSpPr>
        <p:spPr>
          <a:xfrm>
            <a:off x="10981527" y="11226657"/>
            <a:ext cx="2844232" cy="16210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5D76CFC-D631-F044-A1B2-B7A525CCE38E}"/>
              </a:ext>
            </a:extLst>
          </p:cNvPr>
          <p:cNvSpPr/>
          <p:nvPr/>
        </p:nvSpPr>
        <p:spPr>
          <a:xfrm>
            <a:off x="14971303" y="7749622"/>
            <a:ext cx="1498600" cy="1498600"/>
          </a:xfrm>
          <a:prstGeom prst="ellipse">
            <a:avLst/>
          </a:prstGeom>
          <a:solidFill>
            <a:schemeClr val="accent4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B7E97EF-E31E-4A42-B5B7-4701A384095C}"/>
              </a:ext>
            </a:extLst>
          </p:cNvPr>
          <p:cNvCxnSpPr/>
          <p:nvPr/>
        </p:nvCxnSpPr>
        <p:spPr>
          <a:xfrm>
            <a:off x="15720603" y="8533231"/>
            <a:ext cx="0" cy="2011680"/>
          </a:xfrm>
          <a:prstGeom prst="line">
            <a:avLst/>
          </a:prstGeom>
          <a:ln w="38100">
            <a:solidFill>
              <a:schemeClr val="tx2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D8CCB3AE-7020-2E49-9D1E-1921DFD996A1}"/>
              </a:ext>
            </a:extLst>
          </p:cNvPr>
          <p:cNvSpPr txBox="1"/>
          <p:nvPr/>
        </p:nvSpPr>
        <p:spPr>
          <a:xfrm>
            <a:off x="14873255" y="10719492"/>
            <a:ext cx="169469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04</a:t>
            </a:r>
          </a:p>
        </p:txBody>
      </p:sp>
      <p:sp>
        <p:nvSpPr>
          <p:cNvPr id="76" name="Subtitle 2">
            <a:extLst>
              <a:ext uri="{FF2B5EF4-FFF2-40B4-BE49-F238E27FC236}">
                <a16:creationId xmlns:a16="http://schemas.microsoft.com/office/drawing/2014/main" id="{9D6794F3-A546-6842-8936-21B9C69C57DB}"/>
              </a:ext>
            </a:extLst>
          </p:cNvPr>
          <p:cNvSpPr txBox="1">
            <a:spLocks/>
          </p:cNvSpPr>
          <p:nvPr/>
        </p:nvSpPr>
        <p:spPr>
          <a:xfrm>
            <a:off x="14298487" y="11304267"/>
            <a:ext cx="2844232" cy="16210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79B123A-2987-1140-A12D-0B659791DDE8}"/>
              </a:ext>
            </a:extLst>
          </p:cNvPr>
          <p:cNvSpPr/>
          <p:nvPr/>
        </p:nvSpPr>
        <p:spPr>
          <a:xfrm>
            <a:off x="18288265" y="3345339"/>
            <a:ext cx="1498600" cy="1498600"/>
          </a:xfrm>
          <a:prstGeom prst="ellipse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D66FEC1-3B05-5449-A981-9DE717561C85}"/>
              </a:ext>
            </a:extLst>
          </p:cNvPr>
          <p:cNvCxnSpPr/>
          <p:nvPr/>
        </p:nvCxnSpPr>
        <p:spPr>
          <a:xfrm>
            <a:off x="19037565" y="4128948"/>
            <a:ext cx="0" cy="1936100"/>
          </a:xfrm>
          <a:prstGeom prst="line">
            <a:avLst/>
          </a:prstGeom>
          <a:ln w="38100">
            <a:solidFill>
              <a:schemeClr val="tx2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E579F437-B304-4041-A6D9-6855135AE1EF}"/>
              </a:ext>
            </a:extLst>
          </p:cNvPr>
          <p:cNvSpPr txBox="1"/>
          <p:nvPr/>
        </p:nvSpPr>
        <p:spPr>
          <a:xfrm>
            <a:off x="18193423" y="6315209"/>
            <a:ext cx="1688283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05</a:t>
            </a:r>
          </a:p>
        </p:txBody>
      </p:sp>
      <p:sp>
        <p:nvSpPr>
          <p:cNvPr id="81" name="Subtitle 2">
            <a:extLst>
              <a:ext uri="{FF2B5EF4-FFF2-40B4-BE49-F238E27FC236}">
                <a16:creationId xmlns:a16="http://schemas.microsoft.com/office/drawing/2014/main" id="{3D5AE75B-40A2-A844-A977-FE04245740DE}"/>
              </a:ext>
            </a:extLst>
          </p:cNvPr>
          <p:cNvSpPr txBox="1">
            <a:spLocks/>
          </p:cNvSpPr>
          <p:nvPr/>
        </p:nvSpPr>
        <p:spPr>
          <a:xfrm>
            <a:off x="17615449" y="6899984"/>
            <a:ext cx="2844232" cy="16210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</p:spTree>
    <p:extLst>
      <p:ext uri="{BB962C8B-B14F-4D97-AF65-F5344CB8AC3E}">
        <p14:creationId xmlns:p14="http://schemas.microsoft.com/office/powerpoint/2010/main" val="2627557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76473C-DCF7-5A4D-B0D3-9E5AFDF1AF94}"/>
              </a:ext>
            </a:extLst>
          </p:cNvPr>
          <p:cNvSpPr txBox="1"/>
          <p:nvPr/>
        </p:nvSpPr>
        <p:spPr>
          <a:xfrm>
            <a:off x="1520825" y="482419"/>
            <a:ext cx="8039380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United States Map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0AEE79-AB17-1B48-96AF-15BEC40B952C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718E694-9D20-6F4D-867C-6E3CB20D7DD7}"/>
              </a:ext>
            </a:extLst>
          </p:cNvPr>
          <p:cNvGrpSpPr/>
          <p:nvPr/>
        </p:nvGrpSpPr>
        <p:grpSpPr>
          <a:xfrm>
            <a:off x="1535149" y="3915508"/>
            <a:ext cx="12637223" cy="7783255"/>
            <a:chOff x="7712838" y="2721889"/>
            <a:chExt cx="10760810" cy="6627574"/>
          </a:xfrm>
          <a:solidFill>
            <a:schemeClr val="bg2">
              <a:lumMod val="85000"/>
            </a:schemeClr>
          </a:solidFill>
        </p:grpSpPr>
        <p:sp>
          <p:nvSpPr>
            <p:cNvPr id="5" name="Freeform 1">
              <a:extLst>
                <a:ext uri="{FF2B5EF4-FFF2-40B4-BE49-F238E27FC236}">
                  <a16:creationId xmlns:a16="http://schemas.microsoft.com/office/drawing/2014/main" id="{00DF5A87-2C9D-A242-9703-623C755C6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4142" y="5049172"/>
              <a:ext cx="650948" cy="1149240"/>
            </a:xfrm>
            <a:custGeom>
              <a:avLst/>
              <a:gdLst>
                <a:gd name="T0" fmla="*/ 962 w 996"/>
                <a:gd name="T1" fmla="*/ 1250 h 1760"/>
                <a:gd name="T2" fmla="*/ 877 w 996"/>
                <a:gd name="T3" fmla="*/ 1272 h 1760"/>
                <a:gd name="T4" fmla="*/ 847 w 996"/>
                <a:gd name="T5" fmla="*/ 1295 h 1760"/>
                <a:gd name="T6" fmla="*/ 805 w 996"/>
                <a:gd name="T7" fmla="*/ 1298 h 1760"/>
                <a:gd name="T8" fmla="*/ 771 w 996"/>
                <a:gd name="T9" fmla="*/ 1359 h 1760"/>
                <a:gd name="T10" fmla="*/ 751 w 996"/>
                <a:gd name="T11" fmla="*/ 1450 h 1760"/>
                <a:gd name="T12" fmla="*/ 687 w 996"/>
                <a:gd name="T13" fmla="*/ 1523 h 1760"/>
                <a:gd name="T14" fmla="*/ 683 w 996"/>
                <a:gd name="T15" fmla="*/ 1580 h 1760"/>
                <a:gd name="T16" fmla="*/ 638 w 996"/>
                <a:gd name="T17" fmla="*/ 1587 h 1760"/>
                <a:gd name="T18" fmla="*/ 594 w 996"/>
                <a:gd name="T19" fmla="*/ 1604 h 1760"/>
                <a:gd name="T20" fmla="*/ 543 w 996"/>
                <a:gd name="T21" fmla="*/ 1567 h 1760"/>
                <a:gd name="T22" fmla="*/ 501 w 996"/>
                <a:gd name="T23" fmla="*/ 1546 h 1760"/>
                <a:gd name="T24" fmla="*/ 467 w 996"/>
                <a:gd name="T25" fmla="*/ 1587 h 1760"/>
                <a:gd name="T26" fmla="*/ 481 w 996"/>
                <a:gd name="T27" fmla="*/ 1588 h 1760"/>
                <a:gd name="T28" fmla="*/ 394 w 996"/>
                <a:gd name="T29" fmla="*/ 1679 h 1760"/>
                <a:gd name="T30" fmla="*/ 329 w 996"/>
                <a:gd name="T31" fmla="*/ 1675 h 1760"/>
                <a:gd name="T32" fmla="*/ 299 w 996"/>
                <a:gd name="T33" fmla="*/ 1694 h 1760"/>
                <a:gd name="T34" fmla="*/ 261 w 996"/>
                <a:gd name="T35" fmla="*/ 1685 h 1760"/>
                <a:gd name="T36" fmla="*/ 124 w 996"/>
                <a:gd name="T37" fmla="*/ 1679 h 1760"/>
                <a:gd name="T38" fmla="*/ 27 w 996"/>
                <a:gd name="T39" fmla="*/ 1737 h 1760"/>
                <a:gd name="T40" fmla="*/ 25 w 996"/>
                <a:gd name="T41" fmla="*/ 1759 h 1760"/>
                <a:gd name="T42" fmla="*/ 15 w 996"/>
                <a:gd name="T43" fmla="*/ 1671 h 1760"/>
                <a:gd name="T44" fmla="*/ 32 w 996"/>
                <a:gd name="T45" fmla="*/ 1611 h 1760"/>
                <a:gd name="T46" fmla="*/ 18 w 996"/>
                <a:gd name="T47" fmla="*/ 1562 h 1760"/>
                <a:gd name="T48" fmla="*/ 53 w 996"/>
                <a:gd name="T49" fmla="*/ 1508 h 1760"/>
                <a:gd name="T50" fmla="*/ 72 w 996"/>
                <a:gd name="T51" fmla="*/ 1452 h 1760"/>
                <a:gd name="T52" fmla="*/ 106 w 996"/>
                <a:gd name="T53" fmla="*/ 1337 h 1760"/>
                <a:gd name="T54" fmla="*/ 121 w 996"/>
                <a:gd name="T55" fmla="*/ 1309 h 1760"/>
                <a:gd name="T56" fmla="*/ 124 w 996"/>
                <a:gd name="T57" fmla="*/ 1272 h 1760"/>
                <a:gd name="T58" fmla="*/ 79 w 996"/>
                <a:gd name="T59" fmla="*/ 1215 h 1760"/>
                <a:gd name="T60" fmla="*/ 93 w 996"/>
                <a:gd name="T61" fmla="*/ 1142 h 1760"/>
                <a:gd name="T62" fmla="*/ 81 w 996"/>
                <a:gd name="T63" fmla="*/ 898 h 1760"/>
                <a:gd name="T64" fmla="*/ 0 w 996"/>
                <a:gd name="T65" fmla="*/ 39 h 1760"/>
                <a:gd name="T66" fmla="*/ 35 w 996"/>
                <a:gd name="T67" fmla="*/ 107 h 1760"/>
                <a:gd name="T68" fmla="*/ 217 w 996"/>
                <a:gd name="T69" fmla="*/ 104 h 1760"/>
                <a:gd name="T70" fmla="*/ 258 w 996"/>
                <a:gd name="T71" fmla="*/ 74 h 1760"/>
                <a:gd name="T72" fmla="*/ 277 w 996"/>
                <a:gd name="T73" fmla="*/ 56 h 1760"/>
                <a:gd name="T74" fmla="*/ 830 w 996"/>
                <a:gd name="T75" fmla="*/ 31 h 1760"/>
                <a:gd name="T76" fmla="*/ 834 w 996"/>
                <a:gd name="T77" fmla="*/ 31 h 1760"/>
                <a:gd name="T78" fmla="*/ 995 w 996"/>
                <a:gd name="T79" fmla="*/ 1147 h 1760"/>
                <a:gd name="T80" fmla="*/ 964 w 996"/>
                <a:gd name="T81" fmla="*/ 1173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96" h="1760">
                  <a:moveTo>
                    <a:pt x="962" y="1250"/>
                  </a:moveTo>
                  <a:lnTo>
                    <a:pt x="962" y="1250"/>
                  </a:lnTo>
                  <a:cubicBezTo>
                    <a:pt x="938" y="1277"/>
                    <a:pt x="906" y="1261"/>
                    <a:pt x="877" y="1272"/>
                  </a:cubicBezTo>
                  <a:lnTo>
                    <a:pt x="877" y="1272"/>
                  </a:lnTo>
                  <a:cubicBezTo>
                    <a:pt x="864" y="1277"/>
                    <a:pt x="859" y="1290"/>
                    <a:pt x="847" y="1295"/>
                  </a:cubicBezTo>
                  <a:lnTo>
                    <a:pt x="847" y="1295"/>
                  </a:lnTo>
                  <a:cubicBezTo>
                    <a:pt x="834" y="1300"/>
                    <a:pt x="818" y="1294"/>
                    <a:pt x="805" y="1298"/>
                  </a:cubicBezTo>
                  <a:lnTo>
                    <a:pt x="805" y="1298"/>
                  </a:lnTo>
                  <a:cubicBezTo>
                    <a:pt x="771" y="1309"/>
                    <a:pt x="774" y="1323"/>
                    <a:pt x="771" y="1359"/>
                  </a:cubicBezTo>
                  <a:lnTo>
                    <a:pt x="771" y="1359"/>
                  </a:lnTo>
                  <a:cubicBezTo>
                    <a:pt x="768" y="1392"/>
                    <a:pt x="758" y="1420"/>
                    <a:pt x="751" y="1450"/>
                  </a:cubicBezTo>
                  <a:lnTo>
                    <a:pt x="751" y="1450"/>
                  </a:lnTo>
                  <a:cubicBezTo>
                    <a:pt x="708" y="1467"/>
                    <a:pt x="690" y="1472"/>
                    <a:pt x="687" y="1523"/>
                  </a:cubicBezTo>
                  <a:lnTo>
                    <a:pt x="687" y="1523"/>
                  </a:lnTo>
                  <a:cubicBezTo>
                    <a:pt x="686" y="1540"/>
                    <a:pt x="691" y="1566"/>
                    <a:pt x="683" y="1580"/>
                  </a:cubicBezTo>
                  <a:lnTo>
                    <a:pt x="683" y="1580"/>
                  </a:lnTo>
                  <a:cubicBezTo>
                    <a:pt x="662" y="1614"/>
                    <a:pt x="662" y="1586"/>
                    <a:pt x="638" y="1587"/>
                  </a:cubicBezTo>
                  <a:lnTo>
                    <a:pt x="638" y="1587"/>
                  </a:lnTo>
                  <a:cubicBezTo>
                    <a:pt x="619" y="1589"/>
                    <a:pt x="611" y="1605"/>
                    <a:pt x="594" y="1604"/>
                  </a:cubicBezTo>
                  <a:lnTo>
                    <a:pt x="594" y="1604"/>
                  </a:lnTo>
                  <a:cubicBezTo>
                    <a:pt x="580" y="1602"/>
                    <a:pt x="555" y="1577"/>
                    <a:pt x="543" y="1567"/>
                  </a:cubicBezTo>
                  <a:lnTo>
                    <a:pt x="543" y="1567"/>
                  </a:lnTo>
                  <a:cubicBezTo>
                    <a:pt x="527" y="1556"/>
                    <a:pt x="525" y="1541"/>
                    <a:pt x="501" y="1546"/>
                  </a:cubicBezTo>
                  <a:lnTo>
                    <a:pt x="501" y="1546"/>
                  </a:lnTo>
                  <a:cubicBezTo>
                    <a:pt x="482" y="1549"/>
                    <a:pt x="465" y="1570"/>
                    <a:pt x="467" y="1587"/>
                  </a:cubicBezTo>
                  <a:lnTo>
                    <a:pt x="467" y="1587"/>
                  </a:lnTo>
                  <a:cubicBezTo>
                    <a:pt x="471" y="1587"/>
                    <a:pt x="477" y="1588"/>
                    <a:pt x="481" y="1588"/>
                  </a:cubicBezTo>
                  <a:lnTo>
                    <a:pt x="481" y="1588"/>
                  </a:lnTo>
                  <a:cubicBezTo>
                    <a:pt x="485" y="1640"/>
                    <a:pt x="445" y="1687"/>
                    <a:pt x="394" y="1679"/>
                  </a:cubicBezTo>
                  <a:lnTo>
                    <a:pt x="394" y="1679"/>
                  </a:lnTo>
                  <a:cubicBezTo>
                    <a:pt x="367" y="1675"/>
                    <a:pt x="357" y="1664"/>
                    <a:pt x="329" y="1675"/>
                  </a:cubicBezTo>
                  <a:lnTo>
                    <a:pt x="329" y="1675"/>
                  </a:lnTo>
                  <a:cubicBezTo>
                    <a:pt x="315" y="1681"/>
                    <a:pt x="319" y="1691"/>
                    <a:pt x="299" y="1694"/>
                  </a:cubicBezTo>
                  <a:lnTo>
                    <a:pt x="299" y="1694"/>
                  </a:lnTo>
                  <a:cubicBezTo>
                    <a:pt x="284" y="1697"/>
                    <a:pt x="275" y="1689"/>
                    <a:pt x="261" y="1685"/>
                  </a:cubicBezTo>
                  <a:lnTo>
                    <a:pt x="261" y="1685"/>
                  </a:lnTo>
                  <a:cubicBezTo>
                    <a:pt x="208" y="1672"/>
                    <a:pt x="174" y="1670"/>
                    <a:pt x="124" y="1679"/>
                  </a:cubicBezTo>
                  <a:lnTo>
                    <a:pt x="124" y="1679"/>
                  </a:lnTo>
                  <a:cubicBezTo>
                    <a:pt x="78" y="1688"/>
                    <a:pt x="38" y="1683"/>
                    <a:pt x="27" y="1737"/>
                  </a:cubicBezTo>
                  <a:lnTo>
                    <a:pt x="27" y="1737"/>
                  </a:lnTo>
                  <a:cubicBezTo>
                    <a:pt x="25" y="1746"/>
                    <a:pt x="25" y="1752"/>
                    <a:pt x="25" y="1759"/>
                  </a:cubicBezTo>
                  <a:lnTo>
                    <a:pt x="25" y="1759"/>
                  </a:lnTo>
                  <a:cubicBezTo>
                    <a:pt x="12" y="1732"/>
                    <a:pt x="7" y="1706"/>
                    <a:pt x="15" y="1671"/>
                  </a:cubicBezTo>
                  <a:lnTo>
                    <a:pt x="15" y="1671"/>
                  </a:lnTo>
                  <a:cubicBezTo>
                    <a:pt x="20" y="1649"/>
                    <a:pt x="35" y="1631"/>
                    <a:pt x="32" y="1611"/>
                  </a:cubicBezTo>
                  <a:lnTo>
                    <a:pt x="32" y="1611"/>
                  </a:lnTo>
                  <a:cubicBezTo>
                    <a:pt x="28" y="1588"/>
                    <a:pt x="11" y="1590"/>
                    <a:pt x="18" y="1562"/>
                  </a:cubicBezTo>
                  <a:lnTo>
                    <a:pt x="18" y="1562"/>
                  </a:lnTo>
                  <a:cubicBezTo>
                    <a:pt x="23" y="1544"/>
                    <a:pt x="45" y="1526"/>
                    <a:pt x="53" y="1508"/>
                  </a:cubicBezTo>
                  <a:lnTo>
                    <a:pt x="53" y="1508"/>
                  </a:lnTo>
                  <a:cubicBezTo>
                    <a:pt x="61" y="1489"/>
                    <a:pt x="63" y="1471"/>
                    <a:pt x="72" y="1452"/>
                  </a:cubicBezTo>
                  <a:lnTo>
                    <a:pt x="72" y="1452"/>
                  </a:lnTo>
                  <a:cubicBezTo>
                    <a:pt x="94" y="1406"/>
                    <a:pt x="103" y="1390"/>
                    <a:pt x="106" y="1337"/>
                  </a:cubicBezTo>
                  <a:lnTo>
                    <a:pt x="106" y="1337"/>
                  </a:lnTo>
                  <a:cubicBezTo>
                    <a:pt x="129" y="1335"/>
                    <a:pt x="118" y="1323"/>
                    <a:pt x="121" y="1309"/>
                  </a:cubicBezTo>
                  <a:lnTo>
                    <a:pt x="121" y="1309"/>
                  </a:lnTo>
                  <a:cubicBezTo>
                    <a:pt x="121" y="1308"/>
                    <a:pt x="124" y="1272"/>
                    <a:pt x="124" y="1272"/>
                  </a:cubicBezTo>
                  <a:lnTo>
                    <a:pt x="124" y="1272"/>
                  </a:lnTo>
                  <a:cubicBezTo>
                    <a:pt x="115" y="1247"/>
                    <a:pt x="88" y="1241"/>
                    <a:pt x="79" y="1215"/>
                  </a:cubicBezTo>
                  <a:lnTo>
                    <a:pt x="79" y="1215"/>
                  </a:lnTo>
                  <a:cubicBezTo>
                    <a:pt x="66" y="1178"/>
                    <a:pt x="85" y="1174"/>
                    <a:pt x="93" y="1142"/>
                  </a:cubicBezTo>
                  <a:lnTo>
                    <a:pt x="93" y="1142"/>
                  </a:lnTo>
                  <a:cubicBezTo>
                    <a:pt x="111" y="1071"/>
                    <a:pt x="88" y="971"/>
                    <a:pt x="81" y="898"/>
                  </a:cubicBezTo>
                  <a:lnTo>
                    <a:pt x="81" y="898"/>
                  </a:lnTo>
                  <a:cubicBezTo>
                    <a:pt x="58" y="650"/>
                    <a:pt x="24" y="302"/>
                    <a:pt x="0" y="39"/>
                  </a:cubicBezTo>
                  <a:lnTo>
                    <a:pt x="0" y="39"/>
                  </a:lnTo>
                  <a:cubicBezTo>
                    <a:pt x="10" y="62"/>
                    <a:pt x="19" y="87"/>
                    <a:pt x="35" y="107"/>
                  </a:cubicBezTo>
                  <a:lnTo>
                    <a:pt x="35" y="107"/>
                  </a:lnTo>
                  <a:cubicBezTo>
                    <a:pt x="83" y="164"/>
                    <a:pt x="164" y="138"/>
                    <a:pt x="217" y="104"/>
                  </a:cubicBezTo>
                  <a:lnTo>
                    <a:pt x="217" y="104"/>
                  </a:lnTo>
                  <a:cubicBezTo>
                    <a:pt x="231" y="94"/>
                    <a:pt x="245" y="84"/>
                    <a:pt x="258" y="74"/>
                  </a:cubicBezTo>
                  <a:lnTo>
                    <a:pt x="258" y="74"/>
                  </a:lnTo>
                  <a:cubicBezTo>
                    <a:pt x="265" y="69"/>
                    <a:pt x="271" y="62"/>
                    <a:pt x="277" y="56"/>
                  </a:cubicBezTo>
                  <a:lnTo>
                    <a:pt x="277" y="56"/>
                  </a:lnTo>
                  <a:cubicBezTo>
                    <a:pt x="423" y="43"/>
                    <a:pt x="747" y="14"/>
                    <a:pt x="829" y="0"/>
                  </a:cubicBezTo>
                  <a:lnTo>
                    <a:pt x="830" y="31"/>
                  </a:lnTo>
                  <a:lnTo>
                    <a:pt x="830" y="31"/>
                  </a:lnTo>
                  <a:cubicBezTo>
                    <a:pt x="830" y="31"/>
                    <a:pt x="827" y="31"/>
                    <a:pt x="834" y="31"/>
                  </a:cubicBezTo>
                  <a:lnTo>
                    <a:pt x="995" y="1147"/>
                  </a:lnTo>
                  <a:lnTo>
                    <a:pt x="995" y="1147"/>
                  </a:lnTo>
                  <a:cubicBezTo>
                    <a:pt x="980" y="1154"/>
                    <a:pt x="967" y="1163"/>
                    <a:pt x="964" y="1173"/>
                  </a:cubicBezTo>
                  <a:lnTo>
                    <a:pt x="964" y="1173"/>
                  </a:lnTo>
                  <a:cubicBezTo>
                    <a:pt x="953" y="1204"/>
                    <a:pt x="993" y="1216"/>
                    <a:pt x="962" y="125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342FC50B-6A58-CD4E-9C72-83BC877CA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5775" y="6716866"/>
              <a:ext cx="1013866" cy="786323"/>
            </a:xfrm>
            <a:custGeom>
              <a:avLst/>
              <a:gdLst>
                <a:gd name="T0" fmla="*/ 1551 w 1552"/>
                <a:gd name="T1" fmla="*/ 348 h 1203"/>
                <a:gd name="T2" fmla="*/ 1482 w 1552"/>
                <a:gd name="T3" fmla="*/ 435 h 1203"/>
                <a:gd name="T4" fmla="*/ 1436 w 1552"/>
                <a:gd name="T5" fmla="*/ 542 h 1203"/>
                <a:gd name="T6" fmla="*/ 1362 w 1552"/>
                <a:gd name="T7" fmla="*/ 662 h 1203"/>
                <a:gd name="T8" fmla="*/ 1347 w 1552"/>
                <a:gd name="T9" fmla="*/ 629 h 1203"/>
                <a:gd name="T10" fmla="*/ 1346 w 1552"/>
                <a:gd name="T11" fmla="*/ 742 h 1203"/>
                <a:gd name="T12" fmla="*/ 1264 w 1552"/>
                <a:gd name="T13" fmla="*/ 782 h 1203"/>
                <a:gd name="T14" fmla="*/ 1206 w 1552"/>
                <a:gd name="T15" fmla="*/ 871 h 1203"/>
                <a:gd name="T16" fmla="*/ 1160 w 1552"/>
                <a:gd name="T17" fmla="*/ 845 h 1203"/>
                <a:gd name="T18" fmla="*/ 1147 w 1552"/>
                <a:gd name="T19" fmla="*/ 886 h 1203"/>
                <a:gd name="T20" fmla="*/ 1069 w 1552"/>
                <a:gd name="T21" fmla="*/ 947 h 1203"/>
                <a:gd name="T22" fmla="*/ 1065 w 1552"/>
                <a:gd name="T23" fmla="*/ 922 h 1203"/>
                <a:gd name="T24" fmla="*/ 1041 w 1552"/>
                <a:gd name="T25" fmla="*/ 982 h 1203"/>
                <a:gd name="T26" fmla="*/ 985 w 1552"/>
                <a:gd name="T27" fmla="*/ 1004 h 1203"/>
                <a:gd name="T28" fmla="*/ 1002 w 1552"/>
                <a:gd name="T29" fmla="*/ 1064 h 1203"/>
                <a:gd name="T30" fmla="*/ 946 w 1552"/>
                <a:gd name="T31" fmla="*/ 1039 h 1203"/>
                <a:gd name="T32" fmla="*/ 965 w 1552"/>
                <a:gd name="T33" fmla="*/ 1118 h 1203"/>
                <a:gd name="T34" fmla="*/ 951 w 1552"/>
                <a:gd name="T35" fmla="*/ 1161 h 1203"/>
                <a:gd name="T36" fmla="*/ 927 w 1552"/>
                <a:gd name="T37" fmla="*/ 1202 h 1203"/>
                <a:gd name="T38" fmla="*/ 890 w 1552"/>
                <a:gd name="T39" fmla="*/ 1170 h 1203"/>
                <a:gd name="T40" fmla="*/ 871 w 1552"/>
                <a:gd name="T41" fmla="*/ 1155 h 1203"/>
                <a:gd name="T42" fmla="*/ 818 w 1552"/>
                <a:gd name="T43" fmla="*/ 1121 h 1203"/>
                <a:gd name="T44" fmla="*/ 799 w 1552"/>
                <a:gd name="T45" fmla="*/ 1079 h 1203"/>
                <a:gd name="T46" fmla="*/ 791 w 1552"/>
                <a:gd name="T47" fmla="*/ 1052 h 1203"/>
                <a:gd name="T48" fmla="*/ 764 w 1552"/>
                <a:gd name="T49" fmla="*/ 1033 h 1203"/>
                <a:gd name="T50" fmla="*/ 749 w 1552"/>
                <a:gd name="T51" fmla="*/ 1007 h 1203"/>
                <a:gd name="T52" fmla="*/ 726 w 1552"/>
                <a:gd name="T53" fmla="*/ 987 h 1203"/>
                <a:gd name="T54" fmla="*/ 708 w 1552"/>
                <a:gd name="T55" fmla="*/ 942 h 1203"/>
                <a:gd name="T56" fmla="*/ 696 w 1552"/>
                <a:gd name="T57" fmla="*/ 919 h 1203"/>
                <a:gd name="T58" fmla="*/ 689 w 1552"/>
                <a:gd name="T59" fmla="*/ 889 h 1203"/>
                <a:gd name="T60" fmla="*/ 662 w 1552"/>
                <a:gd name="T61" fmla="*/ 840 h 1203"/>
                <a:gd name="T62" fmla="*/ 609 w 1552"/>
                <a:gd name="T63" fmla="*/ 805 h 1203"/>
                <a:gd name="T64" fmla="*/ 563 w 1552"/>
                <a:gd name="T65" fmla="*/ 775 h 1203"/>
                <a:gd name="T66" fmla="*/ 450 w 1552"/>
                <a:gd name="T67" fmla="*/ 679 h 1203"/>
                <a:gd name="T68" fmla="*/ 377 w 1552"/>
                <a:gd name="T69" fmla="*/ 626 h 1203"/>
                <a:gd name="T70" fmla="*/ 319 w 1552"/>
                <a:gd name="T71" fmla="*/ 573 h 1203"/>
                <a:gd name="T72" fmla="*/ 256 w 1552"/>
                <a:gd name="T73" fmla="*/ 505 h 1203"/>
                <a:gd name="T74" fmla="*/ 194 w 1552"/>
                <a:gd name="T75" fmla="*/ 421 h 1203"/>
                <a:gd name="T76" fmla="*/ 156 w 1552"/>
                <a:gd name="T77" fmla="*/ 371 h 1203"/>
                <a:gd name="T78" fmla="*/ 130 w 1552"/>
                <a:gd name="T79" fmla="*/ 364 h 1203"/>
                <a:gd name="T80" fmla="*/ 107 w 1552"/>
                <a:gd name="T81" fmla="*/ 337 h 1203"/>
                <a:gd name="T82" fmla="*/ 53 w 1552"/>
                <a:gd name="T83" fmla="*/ 334 h 1203"/>
                <a:gd name="T84" fmla="*/ 8 w 1552"/>
                <a:gd name="T85" fmla="*/ 265 h 1203"/>
                <a:gd name="T86" fmla="*/ 15 w 1552"/>
                <a:gd name="T87" fmla="*/ 216 h 1203"/>
                <a:gd name="T88" fmla="*/ 23 w 1552"/>
                <a:gd name="T89" fmla="*/ 182 h 1203"/>
                <a:gd name="T90" fmla="*/ 51 w 1552"/>
                <a:gd name="T91" fmla="*/ 134 h 1203"/>
                <a:gd name="T92" fmla="*/ 68 w 1552"/>
                <a:gd name="T93" fmla="*/ 116 h 1203"/>
                <a:gd name="T94" fmla="*/ 118 w 1552"/>
                <a:gd name="T95" fmla="*/ 94 h 1203"/>
                <a:gd name="T96" fmla="*/ 145 w 1552"/>
                <a:gd name="T97" fmla="*/ 90 h 1203"/>
                <a:gd name="T98" fmla="*/ 168 w 1552"/>
                <a:gd name="T99" fmla="*/ 79 h 1203"/>
                <a:gd name="T100" fmla="*/ 221 w 1552"/>
                <a:gd name="T101" fmla="*/ 71 h 1203"/>
                <a:gd name="T102" fmla="*/ 266 w 1552"/>
                <a:gd name="T103" fmla="*/ 41 h 1203"/>
                <a:gd name="T104" fmla="*/ 320 w 1552"/>
                <a:gd name="T105" fmla="*/ 37 h 1203"/>
                <a:gd name="T106" fmla="*/ 658 w 1552"/>
                <a:gd name="T107" fmla="*/ 0 h 1203"/>
                <a:gd name="T108" fmla="*/ 677 w 1552"/>
                <a:gd name="T109" fmla="*/ 41 h 1203"/>
                <a:gd name="T110" fmla="*/ 712 w 1552"/>
                <a:gd name="T111" fmla="*/ 37 h 1203"/>
                <a:gd name="T112" fmla="*/ 1122 w 1552"/>
                <a:gd name="T113" fmla="*/ 60 h 1203"/>
                <a:gd name="T114" fmla="*/ 1551 w 1552"/>
                <a:gd name="T115" fmla="*/ 348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2" h="1203">
                  <a:moveTo>
                    <a:pt x="1551" y="348"/>
                  </a:moveTo>
                  <a:lnTo>
                    <a:pt x="1551" y="348"/>
                  </a:lnTo>
                  <a:cubicBezTo>
                    <a:pt x="1524" y="376"/>
                    <a:pt x="1499" y="399"/>
                    <a:pt x="1482" y="435"/>
                  </a:cubicBezTo>
                  <a:lnTo>
                    <a:pt x="1482" y="435"/>
                  </a:lnTo>
                  <a:cubicBezTo>
                    <a:pt x="1466" y="471"/>
                    <a:pt x="1453" y="506"/>
                    <a:pt x="1436" y="542"/>
                  </a:cubicBezTo>
                  <a:lnTo>
                    <a:pt x="1436" y="542"/>
                  </a:lnTo>
                  <a:cubicBezTo>
                    <a:pt x="1418" y="580"/>
                    <a:pt x="1407" y="644"/>
                    <a:pt x="1362" y="662"/>
                  </a:cubicBezTo>
                  <a:lnTo>
                    <a:pt x="1362" y="662"/>
                  </a:lnTo>
                  <a:cubicBezTo>
                    <a:pt x="1358" y="651"/>
                    <a:pt x="1353" y="639"/>
                    <a:pt x="1347" y="629"/>
                  </a:cubicBezTo>
                  <a:lnTo>
                    <a:pt x="1347" y="629"/>
                  </a:lnTo>
                  <a:cubicBezTo>
                    <a:pt x="1304" y="649"/>
                    <a:pt x="1341" y="712"/>
                    <a:pt x="1346" y="742"/>
                  </a:cubicBezTo>
                  <a:lnTo>
                    <a:pt x="1346" y="742"/>
                  </a:lnTo>
                  <a:cubicBezTo>
                    <a:pt x="1303" y="744"/>
                    <a:pt x="1278" y="730"/>
                    <a:pt x="1264" y="782"/>
                  </a:cubicBezTo>
                  <a:lnTo>
                    <a:pt x="1264" y="782"/>
                  </a:lnTo>
                  <a:cubicBezTo>
                    <a:pt x="1255" y="817"/>
                    <a:pt x="1248" y="854"/>
                    <a:pt x="1206" y="871"/>
                  </a:cubicBezTo>
                  <a:lnTo>
                    <a:pt x="1206" y="871"/>
                  </a:lnTo>
                  <a:cubicBezTo>
                    <a:pt x="1196" y="856"/>
                    <a:pt x="1181" y="839"/>
                    <a:pt x="1160" y="845"/>
                  </a:cubicBezTo>
                  <a:lnTo>
                    <a:pt x="1160" y="845"/>
                  </a:lnTo>
                  <a:cubicBezTo>
                    <a:pt x="1130" y="852"/>
                    <a:pt x="1147" y="866"/>
                    <a:pt x="1147" y="886"/>
                  </a:cubicBezTo>
                  <a:lnTo>
                    <a:pt x="1147" y="886"/>
                  </a:lnTo>
                  <a:cubicBezTo>
                    <a:pt x="1148" y="918"/>
                    <a:pt x="1107" y="947"/>
                    <a:pt x="1069" y="947"/>
                  </a:cubicBezTo>
                  <a:lnTo>
                    <a:pt x="1069" y="947"/>
                  </a:lnTo>
                  <a:cubicBezTo>
                    <a:pt x="1068" y="939"/>
                    <a:pt x="1065" y="931"/>
                    <a:pt x="1065" y="922"/>
                  </a:cubicBezTo>
                  <a:lnTo>
                    <a:pt x="1065" y="922"/>
                  </a:lnTo>
                  <a:cubicBezTo>
                    <a:pt x="1059" y="941"/>
                    <a:pt x="1056" y="969"/>
                    <a:pt x="1041" y="982"/>
                  </a:cubicBezTo>
                  <a:lnTo>
                    <a:pt x="1041" y="982"/>
                  </a:lnTo>
                  <a:cubicBezTo>
                    <a:pt x="1024" y="996"/>
                    <a:pt x="995" y="981"/>
                    <a:pt x="985" y="1004"/>
                  </a:cubicBezTo>
                  <a:lnTo>
                    <a:pt x="985" y="1004"/>
                  </a:lnTo>
                  <a:cubicBezTo>
                    <a:pt x="975" y="1030"/>
                    <a:pt x="1017" y="1040"/>
                    <a:pt x="1002" y="1064"/>
                  </a:cubicBezTo>
                  <a:lnTo>
                    <a:pt x="1002" y="1064"/>
                  </a:lnTo>
                  <a:cubicBezTo>
                    <a:pt x="985" y="1089"/>
                    <a:pt x="950" y="1060"/>
                    <a:pt x="946" y="1039"/>
                  </a:cubicBezTo>
                  <a:lnTo>
                    <a:pt x="946" y="1039"/>
                  </a:lnTo>
                  <a:cubicBezTo>
                    <a:pt x="917" y="1060"/>
                    <a:pt x="973" y="1092"/>
                    <a:pt x="965" y="1118"/>
                  </a:cubicBezTo>
                  <a:lnTo>
                    <a:pt x="965" y="1118"/>
                  </a:lnTo>
                  <a:cubicBezTo>
                    <a:pt x="947" y="1124"/>
                    <a:pt x="955" y="1146"/>
                    <a:pt x="951" y="1161"/>
                  </a:cubicBezTo>
                  <a:lnTo>
                    <a:pt x="951" y="1161"/>
                  </a:lnTo>
                  <a:cubicBezTo>
                    <a:pt x="946" y="1176"/>
                    <a:pt x="937" y="1191"/>
                    <a:pt x="927" y="1202"/>
                  </a:cubicBezTo>
                  <a:lnTo>
                    <a:pt x="927" y="1202"/>
                  </a:lnTo>
                  <a:cubicBezTo>
                    <a:pt x="915" y="1191"/>
                    <a:pt x="904" y="1180"/>
                    <a:pt x="890" y="1170"/>
                  </a:cubicBezTo>
                  <a:lnTo>
                    <a:pt x="890" y="1170"/>
                  </a:lnTo>
                  <a:cubicBezTo>
                    <a:pt x="883" y="1167"/>
                    <a:pt x="875" y="1163"/>
                    <a:pt x="871" y="1155"/>
                  </a:cubicBezTo>
                  <a:lnTo>
                    <a:pt x="871" y="1155"/>
                  </a:lnTo>
                  <a:cubicBezTo>
                    <a:pt x="852" y="1136"/>
                    <a:pt x="841" y="1128"/>
                    <a:pt x="818" y="1121"/>
                  </a:cubicBezTo>
                  <a:lnTo>
                    <a:pt x="818" y="1121"/>
                  </a:lnTo>
                  <a:cubicBezTo>
                    <a:pt x="795" y="1113"/>
                    <a:pt x="803" y="1098"/>
                    <a:pt x="799" y="1079"/>
                  </a:cubicBezTo>
                  <a:lnTo>
                    <a:pt x="799" y="1079"/>
                  </a:lnTo>
                  <a:cubicBezTo>
                    <a:pt x="799" y="1072"/>
                    <a:pt x="795" y="1060"/>
                    <a:pt x="791" y="1052"/>
                  </a:cubicBezTo>
                  <a:lnTo>
                    <a:pt x="791" y="1052"/>
                  </a:lnTo>
                  <a:cubicBezTo>
                    <a:pt x="784" y="1045"/>
                    <a:pt x="772" y="1041"/>
                    <a:pt x="764" y="1033"/>
                  </a:cubicBezTo>
                  <a:lnTo>
                    <a:pt x="764" y="1033"/>
                  </a:lnTo>
                  <a:cubicBezTo>
                    <a:pt x="761" y="1022"/>
                    <a:pt x="757" y="1014"/>
                    <a:pt x="749" y="1007"/>
                  </a:cubicBezTo>
                  <a:lnTo>
                    <a:pt x="749" y="1007"/>
                  </a:lnTo>
                  <a:cubicBezTo>
                    <a:pt x="746" y="995"/>
                    <a:pt x="734" y="995"/>
                    <a:pt x="726" y="987"/>
                  </a:cubicBezTo>
                  <a:lnTo>
                    <a:pt x="726" y="987"/>
                  </a:lnTo>
                  <a:cubicBezTo>
                    <a:pt x="715" y="976"/>
                    <a:pt x="715" y="957"/>
                    <a:pt x="708" y="942"/>
                  </a:cubicBezTo>
                  <a:lnTo>
                    <a:pt x="708" y="942"/>
                  </a:lnTo>
                  <a:cubicBezTo>
                    <a:pt x="704" y="934"/>
                    <a:pt x="696" y="927"/>
                    <a:pt x="696" y="919"/>
                  </a:cubicBezTo>
                  <a:lnTo>
                    <a:pt x="696" y="919"/>
                  </a:lnTo>
                  <a:cubicBezTo>
                    <a:pt x="692" y="908"/>
                    <a:pt x="692" y="896"/>
                    <a:pt x="689" y="889"/>
                  </a:cubicBezTo>
                  <a:lnTo>
                    <a:pt x="689" y="889"/>
                  </a:lnTo>
                  <a:cubicBezTo>
                    <a:pt x="681" y="873"/>
                    <a:pt x="673" y="847"/>
                    <a:pt x="662" y="840"/>
                  </a:cubicBezTo>
                  <a:lnTo>
                    <a:pt x="662" y="840"/>
                  </a:lnTo>
                  <a:cubicBezTo>
                    <a:pt x="643" y="828"/>
                    <a:pt x="624" y="820"/>
                    <a:pt x="609" y="805"/>
                  </a:cubicBezTo>
                  <a:lnTo>
                    <a:pt x="609" y="805"/>
                  </a:lnTo>
                  <a:cubicBezTo>
                    <a:pt x="593" y="793"/>
                    <a:pt x="582" y="782"/>
                    <a:pt x="563" y="775"/>
                  </a:cubicBezTo>
                  <a:lnTo>
                    <a:pt x="563" y="775"/>
                  </a:lnTo>
                  <a:cubicBezTo>
                    <a:pt x="507" y="752"/>
                    <a:pt x="494" y="711"/>
                    <a:pt x="450" y="679"/>
                  </a:cubicBezTo>
                  <a:lnTo>
                    <a:pt x="450" y="679"/>
                  </a:lnTo>
                  <a:cubicBezTo>
                    <a:pt x="425" y="660"/>
                    <a:pt x="403" y="641"/>
                    <a:pt x="377" y="626"/>
                  </a:cubicBezTo>
                  <a:lnTo>
                    <a:pt x="377" y="626"/>
                  </a:lnTo>
                  <a:cubicBezTo>
                    <a:pt x="356" y="611"/>
                    <a:pt x="342" y="587"/>
                    <a:pt x="319" y="573"/>
                  </a:cubicBezTo>
                  <a:lnTo>
                    <a:pt x="319" y="573"/>
                  </a:lnTo>
                  <a:cubicBezTo>
                    <a:pt x="275" y="545"/>
                    <a:pt x="272" y="556"/>
                    <a:pt x="256" y="505"/>
                  </a:cubicBezTo>
                  <a:lnTo>
                    <a:pt x="256" y="505"/>
                  </a:lnTo>
                  <a:cubicBezTo>
                    <a:pt x="245" y="466"/>
                    <a:pt x="212" y="456"/>
                    <a:pt x="194" y="421"/>
                  </a:cubicBezTo>
                  <a:lnTo>
                    <a:pt x="194" y="421"/>
                  </a:lnTo>
                  <a:cubicBezTo>
                    <a:pt x="186" y="406"/>
                    <a:pt x="171" y="379"/>
                    <a:pt x="156" y="371"/>
                  </a:cubicBezTo>
                  <a:lnTo>
                    <a:pt x="156" y="371"/>
                  </a:lnTo>
                  <a:cubicBezTo>
                    <a:pt x="145" y="368"/>
                    <a:pt x="141" y="375"/>
                    <a:pt x="130" y="364"/>
                  </a:cubicBezTo>
                  <a:lnTo>
                    <a:pt x="130" y="364"/>
                  </a:lnTo>
                  <a:cubicBezTo>
                    <a:pt x="122" y="353"/>
                    <a:pt x="118" y="345"/>
                    <a:pt x="107" y="337"/>
                  </a:cubicBezTo>
                  <a:lnTo>
                    <a:pt x="107" y="337"/>
                  </a:lnTo>
                  <a:cubicBezTo>
                    <a:pt x="88" y="330"/>
                    <a:pt x="73" y="337"/>
                    <a:pt x="53" y="334"/>
                  </a:cubicBezTo>
                  <a:lnTo>
                    <a:pt x="53" y="334"/>
                  </a:lnTo>
                  <a:cubicBezTo>
                    <a:pt x="23" y="326"/>
                    <a:pt x="15" y="288"/>
                    <a:pt x="8" y="265"/>
                  </a:cubicBezTo>
                  <a:lnTo>
                    <a:pt x="8" y="265"/>
                  </a:lnTo>
                  <a:cubicBezTo>
                    <a:pt x="0" y="246"/>
                    <a:pt x="4" y="234"/>
                    <a:pt x="15" y="216"/>
                  </a:cubicBezTo>
                  <a:lnTo>
                    <a:pt x="15" y="216"/>
                  </a:lnTo>
                  <a:cubicBezTo>
                    <a:pt x="19" y="204"/>
                    <a:pt x="19" y="196"/>
                    <a:pt x="23" y="182"/>
                  </a:cubicBezTo>
                  <a:lnTo>
                    <a:pt x="23" y="182"/>
                  </a:lnTo>
                  <a:cubicBezTo>
                    <a:pt x="28" y="166"/>
                    <a:pt x="39" y="148"/>
                    <a:pt x="51" y="134"/>
                  </a:cubicBezTo>
                  <a:lnTo>
                    <a:pt x="51" y="134"/>
                  </a:lnTo>
                  <a:cubicBezTo>
                    <a:pt x="57" y="128"/>
                    <a:pt x="63" y="122"/>
                    <a:pt x="68" y="116"/>
                  </a:cubicBezTo>
                  <a:lnTo>
                    <a:pt x="68" y="116"/>
                  </a:lnTo>
                  <a:cubicBezTo>
                    <a:pt x="80" y="105"/>
                    <a:pt x="103" y="98"/>
                    <a:pt x="118" y="94"/>
                  </a:cubicBezTo>
                  <a:lnTo>
                    <a:pt x="118" y="94"/>
                  </a:lnTo>
                  <a:cubicBezTo>
                    <a:pt x="130" y="94"/>
                    <a:pt x="137" y="94"/>
                    <a:pt x="145" y="90"/>
                  </a:cubicBezTo>
                  <a:lnTo>
                    <a:pt x="145" y="90"/>
                  </a:lnTo>
                  <a:cubicBezTo>
                    <a:pt x="153" y="90"/>
                    <a:pt x="160" y="82"/>
                    <a:pt x="168" y="79"/>
                  </a:cubicBezTo>
                  <a:lnTo>
                    <a:pt x="168" y="79"/>
                  </a:lnTo>
                  <a:cubicBezTo>
                    <a:pt x="186" y="71"/>
                    <a:pt x="202" y="82"/>
                    <a:pt x="221" y="71"/>
                  </a:cubicBezTo>
                  <a:lnTo>
                    <a:pt x="221" y="71"/>
                  </a:lnTo>
                  <a:cubicBezTo>
                    <a:pt x="236" y="63"/>
                    <a:pt x="247" y="44"/>
                    <a:pt x="266" y="41"/>
                  </a:cubicBezTo>
                  <a:lnTo>
                    <a:pt x="266" y="41"/>
                  </a:lnTo>
                  <a:cubicBezTo>
                    <a:pt x="282" y="37"/>
                    <a:pt x="305" y="37"/>
                    <a:pt x="320" y="37"/>
                  </a:cubicBezTo>
                  <a:lnTo>
                    <a:pt x="320" y="37"/>
                  </a:lnTo>
                  <a:cubicBezTo>
                    <a:pt x="342" y="37"/>
                    <a:pt x="354" y="30"/>
                    <a:pt x="369" y="18"/>
                  </a:cubicBezTo>
                  <a:lnTo>
                    <a:pt x="658" y="0"/>
                  </a:lnTo>
                  <a:lnTo>
                    <a:pt x="658" y="0"/>
                  </a:lnTo>
                  <a:cubicBezTo>
                    <a:pt x="666" y="15"/>
                    <a:pt x="662" y="37"/>
                    <a:pt x="677" y="41"/>
                  </a:cubicBezTo>
                  <a:lnTo>
                    <a:pt x="677" y="41"/>
                  </a:lnTo>
                  <a:cubicBezTo>
                    <a:pt x="689" y="41"/>
                    <a:pt x="700" y="37"/>
                    <a:pt x="712" y="37"/>
                  </a:cubicBezTo>
                  <a:lnTo>
                    <a:pt x="772" y="116"/>
                  </a:lnTo>
                  <a:lnTo>
                    <a:pt x="1122" y="60"/>
                  </a:lnTo>
                  <a:lnTo>
                    <a:pt x="1122" y="52"/>
                  </a:lnTo>
                  <a:lnTo>
                    <a:pt x="1551" y="348"/>
                  </a:ln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AC4F0A4A-36E0-DB4F-A3D5-ECBF786DF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7619" y="7491669"/>
              <a:ext cx="1091636" cy="1016746"/>
            </a:xfrm>
            <a:custGeom>
              <a:avLst/>
              <a:gdLst>
                <a:gd name="T0" fmla="*/ 1547 w 1673"/>
                <a:gd name="T1" fmla="*/ 1374 h 1555"/>
                <a:gd name="T2" fmla="*/ 1619 w 1673"/>
                <a:gd name="T3" fmla="*/ 1471 h 1555"/>
                <a:gd name="T4" fmla="*/ 1475 w 1673"/>
                <a:gd name="T5" fmla="*/ 1421 h 1555"/>
                <a:gd name="T6" fmla="*/ 1420 w 1673"/>
                <a:gd name="T7" fmla="*/ 1434 h 1555"/>
                <a:gd name="T8" fmla="*/ 1373 w 1673"/>
                <a:gd name="T9" fmla="*/ 1489 h 1555"/>
                <a:gd name="T10" fmla="*/ 1322 w 1673"/>
                <a:gd name="T11" fmla="*/ 1487 h 1555"/>
                <a:gd name="T12" fmla="*/ 1196 w 1673"/>
                <a:gd name="T13" fmla="*/ 1494 h 1555"/>
                <a:gd name="T14" fmla="*/ 1065 w 1673"/>
                <a:gd name="T15" fmla="*/ 1502 h 1555"/>
                <a:gd name="T16" fmla="*/ 1000 w 1673"/>
                <a:gd name="T17" fmla="*/ 1415 h 1555"/>
                <a:gd name="T18" fmla="*/ 869 w 1673"/>
                <a:gd name="T19" fmla="*/ 1346 h 1555"/>
                <a:gd name="T20" fmla="*/ 727 w 1673"/>
                <a:gd name="T21" fmla="*/ 1334 h 1555"/>
                <a:gd name="T22" fmla="*/ 631 w 1673"/>
                <a:gd name="T23" fmla="*/ 1343 h 1555"/>
                <a:gd name="T24" fmla="*/ 457 w 1673"/>
                <a:gd name="T25" fmla="*/ 1338 h 1555"/>
                <a:gd name="T26" fmla="*/ 362 w 1673"/>
                <a:gd name="T27" fmla="*/ 1293 h 1555"/>
                <a:gd name="T28" fmla="*/ 108 w 1673"/>
                <a:gd name="T29" fmla="*/ 1332 h 1555"/>
                <a:gd name="T30" fmla="*/ 125 w 1673"/>
                <a:gd name="T31" fmla="*/ 1313 h 1555"/>
                <a:gd name="T32" fmla="*/ 143 w 1673"/>
                <a:gd name="T33" fmla="*/ 1257 h 1555"/>
                <a:gd name="T34" fmla="*/ 156 w 1673"/>
                <a:gd name="T35" fmla="*/ 1220 h 1555"/>
                <a:gd name="T36" fmla="*/ 141 w 1673"/>
                <a:gd name="T37" fmla="*/ 1140 h 1555"/>
                <a:gd name="T38" fmla="*/ 151 w 1673"/>
                <a:gd name="T39" fmla="*/ 1064 h 1555"/>
                <a:gd name="T40" fmla="*/ 149 w 1673"/>
                <a:gd name="T41" fmla="*/ 979 h 1555"/>
                <a:gd name="T42" fmla="*/ 169 w 1673"/>
                <a:gd name="T43" fmla="*/ 935 h 1555"/>
                <a:gd name="T44" fmla="*/ 186 w 1673"/>
                <a:gd name="T45" fmla="*/ 876 h 1555"/>
                <a:gd name="T46" fmla="*/ 170 w 1673"/>
                <a:gd name="T47" fmla="*/ 814 h 1555"/>
                <a:gd name="T48" fmla="*/ 164 w 1673"/>
                <a:gd name="T49" fmla="*/ 772 h 1555"/>
                <a:gd name="T50" fmla="*/ 152 w 1673"/>
                <a:gd name="T51" fmla="*/ 668 h 1555"/>
                <a:gd name="T52" fmla="*/ 115 w 1673"/>
                <a:gd name="T53" fmla="*/ 614 h 1555"/>
                <a:gd name="T54" fmla="*/ 89 w 1673"/>
                <a:gd name="T55" fmla="*/ 564 h 1555"/>
                <a:gd name="T56" fmla="*/ 60 w 1673"/>
                <a:gd name="T57" fmla="*/ 493 h 1555"/>
                <a:gd name="T58" fmla="*/ 12 w 1673"/>
                <a:gd name="T59" fmla="*/ 403 h 1555"/>
                <a:gd name="T60" fmla="*/ 965 w 1673"/>
                <a:gd name="T61" fmla="*/ 26 h 1555"/>
                <a:gd name="T62" fmla="*/ 970 w 1673"/>
                <a:gd name="T63" fmla="*/ 74 h 1555"/>
                <a:gd name="T64" fmla="*/ 1034 w 1673"/>
                <a:gd name="T65" fmla="*/ 159 h 1555"/>
                <a:gd name="T66" fmla="*/ 1013 w 1673"/>
                <a:gd name="T67" fmla="*/ 249 h 1555"/>
                <a:gd name="T68" fmla="*/ 1016 w 1673"/>
                <a:gd name="T69" fmla="*/ 322 h 1555"/>
                <a:gd name="T70" fmla="*/ 995 w 1673"/>
                <a:gd name="T71" fmla="*/ 373 h 1555"/>
                <a:gd name="T72" fmla="*/ 939 w 1673"/>
                <a:gd name="T73" fmla="*/ 453 h 1555"/>
                <a:gd name="T74" fmla="*/ 902 w 1673"/>
                <a:gd name="T75" fmla="*/ 502 h 1555"/>
                <a:gd name="T76" fmla="*/ 873 w 1673"/>
                <a:gd name="T77" fmla="*/ 563 h 1555"/>
                <a:gd name="T78" fmla="*/ 863 w 1673"/>
                <a:gd name="T79" fmla="*/ 636 h 1555"/>
                <a:gd name="T80" fmla="*/ 838 w 1673"/>
                <a:gd name="T81" fmla="*/ 736 h 1555"/>
                <a:gd name="T82" fmla="*/ 915 w 1673"/>
                <a:gd name="T83" fmla="*/ 812 h 1555"/>
                <a:gd name="T84" fmla="*/ 1313 w 1673"/>
                <a:gd name="T85" fmla="*/ 786 h 1555"/>
                <a:gd name="T86" fmla="*/ 1434 w 1673"/>
                <a:gd name="T87" fmla="*/ 859 h 1555"/>
                <a:gd name="T88" fmla="*/ 1446 w 1673"/>
                <a:gd name="T89" fmla="*/ 948 h 1555"/>
                <a:gd name="T90" fmla="*/ 1507 w 1673"/>
                <a:gd name="T91" fmla="*/ 1010 h 1555"/>
                <a:gd name="T92" fmla="*/ 1536 w 1673"/>
                <a:gd name="T93" fmla="*/ 1095 h 1555"/>
                <a:gd name="T94" fmla="*/ 1607 w 1673"/>
                <a:gd name="T95" fmla="*/ 1138 h 1555"/>
                <a:gd name="T96" fmla="*/ 1654 w 1673"/>
                <a:gd name="T97" fmla="*/ 1204 h 1555"/>
                <a:gd name="T98" fmla="*/ 1572 w 1673"/>
                <a:gd name="T99" fmla="*/ 1324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73" h="1555">
                  <a:moveTo>
                    <a:pt x="1572" y="1324"/>
                  </a:moveTo>
                  <a:lnTo>
                    <a:pt x="1572" y="1324"/>
                  </a:lnTo>
                  <a:cubicBezTo>
                    <a:pt x="1560" y="1343"/>
                    <a:pt x="1540" y="1350"/>
                    <a:pt x="1547" y="1374"/>
                  </a:cubicBezTo>
                  <a:lnTo>
                    <a:pt x="1547" y="1374"/>
                  </a:lnTo>
                  <a:cubicBezTo>
                    <a:pt x="1572" y="1389"/>
                    <a:pt x="1590" y="1410"/>
                    <a:pt x="1612" y="1428"/>
                  </a:cubicBezTo>
                  <a:lnTo>
                    <a:pt x="1612" y="1428"/>
                  </a:lnTo>
                  <a:cubicBezTo>
                    <a:pt x="1626" y="1440"/>
                    <a:pt x="1666" y="1478"/>
                    <a:pt x="1619" y="1471"/>
                  </a:cubicBezTo>
                  <a:lnTo>
                    <a:pt x="1619" y="1471"/>
                  </a:lnTo>
                  <a:cubicBezTo>
                    <a:pt x="1592" y="1466"/>
                    <a:pt x="1578" y="1423"/>
                    <a:pt x="1557" y="1409"/>
                  </a:cubicBezTo>
                  <a:lnTo>
                    <a:pt x="1557" y="1409"/>
                  </a:lnTo>
                  <a:cubicBezTo>
                    <a:pt x="1528" y="1391"/>
                    <a:pt x="1509" y="1418"/>
                    <a:pt x="1475" y="1421"/>
                  </a:cubicBezTo>
                  <a:lnTo>
                    <a:pt x="1475" y="1421"/>
                  </a:lnTo>
                  <a:cubicBezTo>
                    <a:pt x="1472" y="1403"/>
                    <a:pt x="1491" y="1350"/>
                    <a:pt x="1454" y="1355"/>
                  </a:cubicBezTo>
                  <a:lnTo>
                    <a:pt x="1454" y="1355"/>
                  </a:lnTo>
                  <a:cubicBezTo>
                    <a:pt x="1430" y="1358"/>
                    <a:pt x="1424" y="1415"/>
                    <a:pt x="1420" y="1434"/>
                  </a:cubicBezTo>
                  <a:lnTo>
                    <a:pt x="1420" y="1434"/>
                  </a:lnTo>
                  <a:cubicBezTo>
                    <a:pt x="1418" y="1445"/>
                    <a:pt x="1417" y="1464"/>
                    <a:pt x="1410" y="1474"/>
                  </a:cubicBezTo>
                  <a:lnTo>
                    <a:pt x="1410" y="1474"/>
                  </a:lnTo>
                  <a:cubicBezTo>
                    <a:pt x="1397" y="1491"/>
                    <a:pt x="1388" y="1480"/>
                    <a:pt x="1373" y="1489"/>
                  </a:cubicBezTo>
                  <a:lnTo>
                    <a:pt x="1373" y="1489"/>
                  </a:lnTo>
                  <a:cubicBezTo>
                    <a:pt x="1358" y="1498"/>
                    <a:pt x="1342" y="1554"/>
                    <a:pt x="1321" y="1518"/>
                  </a:cubicBezTo>
                  <a:lnTo>
                    <a:pt x="1321" y="1518"/>
                  </a:lnTo>
                  <a:cubicBezTo>
                    <a:pt x="1315" y="1508"/>
                    <a:pt x="1333" y="1495"/>
                    <a:pt x="1322" y="1487"/>
                  </a:cubicBezTo>
                  <a:lnTo>
                    <a:pt x="1322" y="1487"/>
                  </a:lnTo>
                  <a:cubicBezTo>
                    <a:pt x="1315" y="1483"/>
                    <a:pt x="1281" y="1497"/>
                    <a:pt x="1272" y="1497"/>
                  </a:cubicBezTo>
                  <a:lnTo>
                    <a:pt x="1272" y="1497"/>
                  </a:lnTo>
                  <a:cubicBezTo>
                    <a:pt x="1251" y="1499"/>
                    <a:pt x="1214" y="1482"/>
                    <a:pt x="1196" y="1494"/>
                  </a:cubicBezTo>
                  <a:lnTo>
                    <a:pt x="1196" y="1494"/>
                  </a:lnTo>
                  <a:cubicBezTo>
                    <a:pt x="1165" y="1514"/>
                    <a:pt x="1189" y="1549"/>
                    <a:pt x="1138" y="1526"/>
                  </a:cubicBezTo>
                  <a:lnTo>
                    <a:pt x="1138" y="1526"/>
                  </a:lnTo>
                  <a:cubicBezTo>
                    <a:pt x="1112" y="1515"/>
                    <a:pt x="1095" y="1505"/>
                    <a:pt x="1065" y="1502"/>
                  </a:cubicBezTo>
                  <a:lnTo>
                    <a:pt x="1065" y="1502"/>
                  </a:lnTo>
                  <a:cubicBezTo>
                    <a:pt x="1034" y="1497"/>
                    <a:pt x="1007" y="1497"/>
                    <a:pt x="977" y="1481"/>
                  </a:cubicBezTo>
                  <a:lnTo>
                    <a:pt x="977" y="1481"/>
                  </a:lnTo>
                  <a:cubicBezTo>
                    <a:pt x="931" y="1454"/>
                    <a:pt x="972" y="1442"/>
                    <a:pt x="1000" y="1415"/>
                  </a:cubicBezTo>
                  <a:lnTo>
                    <a:pt x="1000" y="1415"/>
                  </a:lnTo>
                  <a:cubicBezTo>
                    <a:pt x="968" y="1384"/>
                    <a:pt x="915" y="1378"/>
                    <a:pt x="867" y="1375"/>
                  </a:cubicBezTo>
                  <a:lnTo>
                    <a:pt x="867" y="1375"/>
                  </a:lnTo>
                  <a:cubicBezTo>
                    <a:pt x="866" y="1364"/>
                    <a:pt x="865" y="1354"/>
                    <a:pt x="869" y="1346"/>
                  </a:cubicBezTo>
                  <a:lnTo>
                    <a:pt x="869" y="1346"/>
                  </a:lnTo>
                  <a:cubicBezTo>
                    <a:pt x="834" y="1330"/>
                    <a:pt x="802" y="1363"/>
                    <a:pt x="767" y="1352"/>
                  </a:cubicBezTo>
                  <a:lnTo>
                    <a:pt x="767" y="1352"/>
                  </a:lnTo>
                  <a:cubicBezTo>
                    <a:pt x="750" y="1346"/>
                    <a:pt x="749" y="1331"/>
                    <a:pt x="727" y="1334"/>
                  </a:cubicBezTo>
                  <a:lnTo>
                    <a:pt x="727" y="1334"/>
                  </a:lnTo>
                  <a:cubicBezTo>
                    <a:pt x="713" y="1335"/>
                    <a:pt x="701" y="1350"/>
                    <a:pt x="687" y="1354"/>
                  </a:cubicBezTo>
                  <a:lnTo>
                    <a:pt x="687" y="1354"/>
                  </a:lnTo>
                  <a:cubicBezTo>
                    <a:pt x="661" y="1363"/>
                    <a:pt x="656" y="1353"/>
                    <a:pt x="631" y="1343"/>
                  </a:cubicBezTo>
                  <a:lnTo>
                    <a:pt x="631" y="1343"/>
                  </a:lnTo>
                  <a:cubicBezTo>
                    <a:pt x="607" y="1334"/>
                    <a:pt x="595" y="1340"/>
                    <a:pt x="569" y="1343"/>
                  </a:cubicBezTo>
                  <a:lnTo>
                    <a:pt x="569" y="1343"/>
                  </a:lnTo>
                  <a:cubicBezTo>
                    <a:pt x="534" y="1347"/>
                    <a:pt x="491" y="1344"/>
                    <a:pt x="457" y="1338"/>
                  </a:cubicBezTo>
                  <a:lnTo>
                    <a:pt x="457" y="1338"/>
                  </a:lnTo>
                  <a:cubicBezTo>
                    <a:pt x="440" y="1335"/>
                    <a:pt x="419" y="1331"/>
                    <a:pt x="403" y="1325"/>
                  </a:cubicBezTo>
                  <a:lnTo>
                    <a:pt x="403" y="1325"/>
                  </a:lnTo>
                  <a:cubicBezTo>
                    <a:pt x="386" y="1318"/>
                    <a:pt x="376" y="1300"/>
                    <a:pt x="362" y="1293"/>
                  </a:cubicBezTo>
                  <a:lnTo>
                    <a:pt x="362" y="1293"/>
                  </a:lnTo>
                  <a:cubicBezTo>
                    <a:pt x="336" y="1282"/>
                    <a:pt x="276" y="1306"/>
                    <a:pt x="247" y="1311"/>
                  </a:cubicBezTo>
                  <a:lnTo>
                    <a:pt x="247" y="1311"/>
                  </a:lnTo>
                  <a:cubicBezTo>
                    <a:pt x="199" y="1320"/>
                    <a:pt x="154" y="1323"/>
                    <a:pt x="108" y="1332"/>
                  </a:cubicBezTo>
                  <a:lnTo>
                    <a:pt x="108" y="1332"/>
                  </a:lnTo>
                  <a:cubicBezTo>
                    <a:pt x="109" y="1331"/>
                    <a:pt x="110" y="1329"/>
                    <a:pt x="111" y="1328"/>
                  </a:cubicBezTo>
                  <a:lnTo>
                    <a:pt x="111" y="1328"/>
                  </a:lnTo>
                  <a:cubicBezTo>
                    <a:pt x="116" y="1323"/>
                    <a:pt x="121" y="1317"/>
                    <a:pt x="125" y="1313"/>
                  </a:cubicBezTo>
                  <a:lnTo>
                    <a:pt x="125" y="1313"/>
                  </a:lnTo>
                  <a:cubicBezTo>
                    <a:pt x="126" y="1310"/>
                    <a:pt x="128" y="1306"/>
                    <a:pt x="130" y="1304"/>
                  </a:cubicBezTo>
                  <a:lnTo>
                    <a:pt x="137" y="1296"/>
                  </a:lnTo>
                  <a:lnTo>
                    <a:pt x="137" y="1296"/>
                  </a:lnTo>
                  <a:cubicBezTo>
                    <a:pt x="145" y="1285"/>
                    <a:pt x="143" y="1268"/>
                    <a:pt x="143" y="1257"/>
                  </a:cubicBezTo>
                  <a:lnTo>
                    <a:pt x="143" y="1257"/>
                  </a:lnTo>
                  <a:cubicBezTo>
                    <a:pt x="143" y="1250"/>
                    <a:pt x="142" y="1244"/>
                    <a:pt x="143" y="1239"/>
                  </a:cubicBezTo>
                  <a:lnTo>
                    <a:pt x="143" y="1239"/>
                  </a:lnTo>
                  <a:cubicBezTo>
                    <a:pt x="145" y="1232"/>
                    <a:pt x="152" y="1226"/>
                    <a:pt x="156" y="1220"/>
                  </a:cubicBezTo>
                  <a:lnTo>
                    <a:pt x="156" y="1220"/>
                  </a:lnTo>
                  <a:cubicBezTo>
                    <a:pt x="164" y="1209"/>
                    <a:pt x="165" y="1192"/>
                    <a:pt x="164" y="1179"/>
                  </a:cubicBezTo>
                  <a:lnTo>
                    <a:pt x="164" y="1179"/>
                  </a:lnTo>
                  <a:cubicBezTo>
                    <a:pt x="163" y="1164"/>
                    <a:pt x="149" y="1153"/>
                    <a:pt x="141" y="1140"/>
                  </a:cubicBezTo>
                  <a:lnTo>
                    <a:pt x="141" y="1140"/>
                  </a:lnTo>
                  <a:cubicBezTo>
                    <a:pt x="135" y="1128"/>
                    <a:pt x="126" y="1116"/>
                    <a:pt x="127" y="1101"/>
                  </a:cubicBezTo>
                  <a:lnTo>
                    <a:pt x="127" y="1101"/>
                  </a:lnTo>
                  <a:cubicBezTo>
                    <a:pt x="128" y="1087"/>
                    <a:pt x="146" y="1078"/>
                    <a:pt x="151" y="1064"/>
                  </a:cubicBezTo>
                  <a:lnTo>
                    <a:pt x="151" y="1064"/>
                  </a:lnTo>
                  <a:cubicBezTo>
                    <a:pt x="155" y="1050"/>
                    <a:pt x="147" y="1036"/>
                    <a:pt x="145" y="1023"/>
                  </a:cubicBezTo>
                  <a:lnTo>
                    <a:pt x="145" y="1023"/>
                  </a:lnTo>
                  <a:cubicBezTo>
                    <a:pt x="141" y="1010"/>
                    <a:pt x="142" y="992"/>
                    <a:pt x="149" y="979"/>
                  </a:cubicBezTo>
                  <a:lnTo>
                    <a:pt x="149" y="979"/>
                  </a:lnTo>
                  <a:cubicBezTo>
                    <a:pt x="151" y="971"/>
                    <a:pt x="154" y="964"/>
                    <a:pt x="157" y="956"/>
                  </a:cubicBezTo>
                  <a:lnTo>
                    <a:pt x="157" y="956"/>
                  </a:lnTo>
                  <a:cubicBezTo>
                    <a:pt x="161" y="950"/>
                    <a:pt x="166" y="942"/>
                    <a:pt x="169" y="935"/>
                  </a:cubicBezTo>
                  <a:lnTo>
                    <a:pt x="169" y="935"/>
                  </a:lnTo>
                  <a:cubicBezTo>
                    <a:pt x="174" y="921"/>
                    <a:pt x="170" y="907"/>
                    <a:pt x="173" y="893"/>
                  </a:cubicBezTo>
                  <a:lnTo>
                    <a:pt x="173" y="893"/>
                  </a:lnTo>
                  <a:cubicBezTo>
                    <a:pt x="174" y="885"/>
                    <a:pt x="181" y="883"/>
                    <a:pt x="186" y="876"/>
                  </a:cubicBezTo>
                  <a:lnTo>
                    <a:pt x="186" y="876"/>
                  </a:lnTo>
                  <a:cubicBezTo>
                    <a:pt x="189" y="870"/>
                    <a:pt x="188" y="863"/>
                    <a:pt x="187" y="855"/>
                  </a:cubicBezTo>
                  <a:lnTo>
                    <a:pt x="187" y="855"/>
                  </a:lnTo>
                  <a:cubicBezTo>
                    <a:pt x="184" y="840"/>
                    <a:pt x="176" y="827"/>
                    <a:pt x="170" y="814"/>
                  </a:cubicBezTo>
                  <a:lnTo>
                    <a:pt x="170" y="814"/>
                  </a:lnTo>
                  <a:cubicBezTo>
                    <a:pt x="167" y="808"/>
                    <a:pt x="164" y="800"/>
                    <a:pt x="163" y="794"/>
                  </a:cubicBezTo>
                  <a:lnTo>
                    <a:pt x="163" y="794"/>
                  </a:lnTo>
                  <a:cubicBezTo>
                    <a:pt x="161" y="786"/>
                    <a:pt x="163" y="780"/>
                    <a:pt x="164" y="772"/>
                  </a:cubicBezTo>
                  <a:lnTo>
                    <a:pt x="164" y="772"/>
                  </a:lnTo>
                  <a:cubicBezTo>
                    <a:pt x="166" y="750"/>
                    <a:pt x="175" y="729"/>
                    <a:pt x="170" y="708"/>
                  </a:cubicBezTo>
                  <a:lnTo>
                    <a:pt x="170" y="708"/>
                  </a:lnTo>
                  <a:cubicBezTo>
                    <a:pt x="167" y="694"/>
                    <a:pt x="160" y="680"/>
                    <a:pt x="152" y="668"/>
                  </a:cubicBezTo>
                  <a:lnTo>
                    <a:pt x="152" y="668"/>
                  </a:lnTo>
                  <a:cubicBezTo>
                    <a:pt x="145" y="656"/>
                    <a:pt x="133" y="646"/>
                    <a:pt x="126" y="634"/>
                  </a:cubicBezTo>
                  <a:lnTo>
                    <a:pt x="126" y="634"/>
                  </a:lnTo>
                  <a:cubicBezTo>
                    <a:pt x="122" y="628"/>
                    <a:pt x="118" y="620"/>
                    <a:pt x="115" y="614"/>
                  </a:cubicBezTo>
                  <a:lnTo>
                    <a:pt x="115" y="614"/>
                  </a:lnTo>
                  <a:cubicBezTo>
                    <a:pt x="110" y="609"/>
                    <a:pt x="106" y="604"/>
                    <a:pt x="101" y="597"/>
                  </a:cubicBezTo>
                  <a:lnTo>
                    <a:pt x="101" y="597"/>
                  </a:lnTo>
                  <a:cubicBezTo>
                    <a:pt x="95" y="587"/>
                    <a:pt x="93" y="576"/>
                    <a:pt x="89" y="564"/>
                  </a:cubicBezTo>
                  <a:lnTo>
                    <a:pt x="89" y="564"/>
                  </a:lnTo>
                  <a:cubicBezTo>
                    <a:pt x="86" y="554"/>
                    <a:pt x="89" y="540"/>
                    <a:pt x="83" y="533"/>
                  </a:cubicBezTo>
                  <a:lnTo>
                    <a:pt x="83" y="533"/>
                  </a:lnTo>
                  <a:cubicBezTo>
                    <a:pt x="70" y="518"/>
                    <a:pt x="62" y="515"/>
                    <a:pt x="60" y="493"/>
                  </a:cubicBezTo>
                  <a:lnTo>
                    <a:pt x="60" y="493"/>
                  </a:lnTo>
                  <a:cubicBezTo>
                    <a:pt x="58" y="475"/>
                    <a:pt x="55" y="477"/>
                    <a:pt x="42" y="465"/>
                  </a:cubicBezTo>
                  <a:lnTo>
                    <a:pt x="42" y="465"/>
                  </a:lnTo>
                  <a:cubicBezTo>
                    <a:pt x="28" y="451"/>
                    <a:pt x="10" y="424"/>
                    <a:pt x="12" y="403"/>
                  </a:cubicBezTo>
                  <a:lnTo>
                    <a:pt x="0" y="39"/>
                  </a:lnTo>
                  <a:lnTo>
                    <a:pt x="955" y="0"/>
                  </a:lnTo>
                  <a:lnTo>
                    <a:pt x="955" y="0"/>
                  </a:lnTo>
                  <a:cubicBezTo>
                    <a:pt x="958" y="10"/>
                    <a:pt x="962" y="23"/>
                    <a:pt x="965" y="26"/>
                  </a:cubicBezTo>
                  <a:lnTo>
                    <a:pt x="965" y="26"/>
                  </a:lnTo>
                  <a:cubicBezTo>
                    <a:pt x="974" y="33"/>
                    <a:pt x="996" y="13"/>
                    <a:pt x="998" y="36"/>
                  </a:cubicBezTo>
                  <a:lnTo>
                    <a:pt x="998" y="36"/>
                  </a:lnTo>
                  <a:cubicBezTo>
                    <a:pt x="1000" y="49"/>
                    <a:pt x="973" y="64"/>
                    <a:pt x="970" y="74"/>
                  </a:cubicBezTo>
                  <a:lnTo>
                    <a:pt x="970" y="74"/>
                  </a:lnTo>
                  <a:cubicBezTo>
                    <a:pt x="966" y="87"/>
                    <a:pt x="969" y="143"/>
                    <a:pt x="976" y="154"/>
                  </a:cubicBezTo>
                  <a:lnTo>
                    <a:pt x="976" y="154"/>
                  </a:lnTo>
                  <a:cubicBezTo>
                    <a:pt x="992" y="179"/>
                    <a:pt x="1017" y="147"/>
                    <a:pt x="1034" y="159"/>
                  </a:cubicBezTo>
                  <a:lnTo>
                    <a:pt x="1034" y="159"/>
                  </a:lnTo>
                  <a:cubicBezTo>
                    <a:pt x="1048" y="170"/>
                    <a:pt x="1025" y="208"/>
                    <a:pt x="1021" y="218"/>
                  </a:cubicBezTo>
                  <a:lnTo>
                    <a:pt x="1021" y="218"/>
                  </a:lnTo>
                  <a:cubicBezTo>
                    <a:pt x="1017" y="228"/>
                    <a:pt x="1012" y="238"/>
                    <a:pt x="1013" y="249"/>
                  </a:cubicBezTo>
                  <a:lnTo>
                    <a:pt x="1013" y="249"/>
                  </a:lnTo>
                  <a:cubicBezTo>
                    <a:pt x="1016" y="263"/>
                    <a:pt x="1024" y="262"/>
                    <a:pt x="1028" y="272"/>
                  </a:cubicBezTo>
                  <a:lnTo>
                    <a:pt x="1028" y="272"/>
                  </a:lnTo>
                  <a:cubicBezTo>
                    <a:pt x="1035" y="290"/>
                    <a:pt x="1028" y="305"/>
                    <a:pt x="1016" y="322"/>
                  </a:cubicBezTo>
                  <a:lnTo>
                    <a:pt x="1016" y="322"/>
                  </a:lnTo>
                  <a:cubicBezTo>
                    <a:pt x="1010" y="329"/>
                    <a:pt x="999" y="333"/>
                    <a:pt x="995" y="342"/>
                  </a:cubicBezTo>
                  <a:lnTo>
                    <a:pt x="995" y="342"/>
                  </a:lnTo>
                  <a:cubicBezTo>
                    <a:pt x="988" y="356"/>
                    <a:pt x="995" y="361"/>
                    <a:pt x="995" y="373"/>
                  </a:cubicBezTo>
                  <a:lnTo>
                    <a:pt x="995" y="373"/>
                  </a:lnTo>
                  <a:cubicBezTo>
                    <a:pt x="994" y="399"/>
                    <a:pt x="985" y="393"/>
                    <a:pt x="965" y="406"/>
                  </a:cubicBezTo>
                  <a:lnTo>
                    <a:pt x="965" y="406"/>
                  </a:lnTo>
                  <a:cubicBezTo>
                    <a:pt x="944" y="419"/>
                    <a:pt x="954" y="440"/>
                    <a:pt x="939" y="453"/>
                  </a:cubicBezTo>
                  <a:lnTo>
                    <a:pt x="939" y="453"/>
                  </a:lnTo>
                  <a:cubicBezTo>
                    <a:pt x="926" y="465"/>
                    <a:pt x="905" y="458"/>
                    <a:pt x="901" y="482"/>
                  </a:cubicBezTo>
                  <a:lnTo>
                    <a:pt x="901" y="482"/>
                  </a:lnTo>
                  <a:cubicBezTo>
                    <a:pt x="901" y="488"/>
                    <a:pt x="901" y="496"/>
                    <a:pt x="902" y="502"/>
                  </a:cubicBezTo>
                  <a:lnTo>
                    <a:pt x="902" y="502"/>
                  </a:lnTo>
                  <a:cubicBezTo>
                    <a:pt x="927" y="498"/>
                    <a:pt x="924" y="512"/>
                    <a:pt x="911" y="523"/>
                  </a:cubicBezTo>
                  <a:lnTo>
                    <a:pt x="911" y="523"/>
                  </a:lnTo>
                  <a:cubicBezTo>
                    <a:pt x="900" y="534"/>
                    <a:pt x="870" y="542"/>
                    <a:pt x="873" y="563"/>
                  </a:cubicBezTo>
                  <a:lnTo>
                    <a:pt x="873" y="563"/>
                  </a:lnTo>
                  <a:cubicBezTo>
                    <a:pt x="876" y="581"/>
                    <a:pt x="902" y="574"/>
                    <a:pt x="887" y="594"/>
                  </a:cubicBezTo>
                  <a:lnTo>
                    <a:pt x="887" y="594"/>
                  </a:lnTo>
                  <a:cubicBezTo>
                    <a:pt x="872" y="614"/>
                    <a:pt x="848" y="604"/>
                    <a:pt x="863" y="636"/>
                  </a:cubicBezTo>
                  <a:lnTo>
                    <a:pt x="863" y="636"/>
                  </a:lnTo>
                  <a:cubicBezTo>
                    <a:pt x="872" y="653"/>
                    <a:pt x="890" y="654"/>
                    <a:pt x="869" y="674"/>
                  </a:cubicBezTo>
                  <a:lnTo>
                    <a:pt x="869" y="674"/>
                  </a:lnTo>
                  <a:cubicBezTo>
                    <a:pt x="842" y="700"/>
                    <a:pt x="829" y="697"/>
                    <a:pt x="838" y="736"/>
                  </a:cubicBezTo>
                  <a:lnTo>
                    <a:pt x="838" y="736"/>
                  </a:lnTo>
                  <a:cubicBezTo>
                    <a:pt x="845" y="763"/>
                    <a:pt x="847" y="788"/>
                    <a:pt x="849" y="816"/>
                  </a:cubicBezTo>
                  <a:lnTo>
                    <a:pt x="849" y="816"/>
                  </a:lnTo>
                  <a:cubicBezTo>
                    <a:pt x="867" y="816"/>
                    <a:pt x="899" y="818"/>
                    <a:pt x="915" y="812"/>
                  </a:cubicBezTo>
                  <a:lnTo>
                    <a:pt x="915" y="812"/>
                  </a:lnTo>
                  <a:cubicBezTo>
                    <a:pt x="989" y="807"/>
                    <a:pt x="1064" y="802"/>
                    <a:pt x="1138" y="797"/>
                  </a:cubicBezTo>
                  <a:lnTo>
                    <a:pt x="1138" y="797"/>
                  </a:lnTo>
                  <a:cubicBezTo>
                    <a:pt x="1196" y="793"/>
                    <a:pt x="1254" y="789"/>
                    <a:pt x="1313" y="786"/>
                  </a:cubicBezTo>
                  <a:lnTo>
                    <a:pt x="1313" y="786"/>
                  </a:lnTo>
                  <a:cubicBezTo>
                    <a:pt x="1348" y="784"/>
                    <a:pt x="1401" y="769"/>
                    <a:pt x="1436" y="777"/>
                  </a:cubicBezTo>
                  <a:lnTo>
                    <a:pt x="1436" y="777"/>
                  </a:lnTo>
                  <a:cubicBezTo>
                    <a:pt x="1475" y="786"/>
                    <a:pt x="1446" y="832"/>
                    <a:pt x="1434" y="859"/>
                  </a:cubicBezTo>
                  <a:lnTo>
                    <a:pt x="1434" y="859"/>
                  </a:lnTo>
                  <a:cubicBezTo>
                    <a:pt x="1426" y="873"/>
                    <a:pt x="1418" y="896"/>
                    <a:pt x="1424" y="913"/>
                  </a:cubicBezTo>
                  <a:lnTo>
                    <a:pt x="1424" y="913"/>
                  </a:lnTo>
                  <a:cubicBezTo>
                    <a:pt x="1428" y="926"/>
                    <a:pt x="1441" y="935"/>
                    <a:pt x="1446" y="948"/>
                  </a:cubicBezTo>
                  <a:lnTo>
                    <a:pt x="1446" y="948"/>
                  </a:lnTo>
                  <a:cubicBezTo>
                    <a:pt x="1454" y="965"/>
                    <a:pt x="1451" y="971"/>
                    <a:pt x="1468" y="983"/>
                  </a:cubicBezTo>
                  <a:lnTo>
                    <a:pt x="1468" y="983"/>
                  </a:lnTo>
                  <a:cubicBezTo>
                    <a:pt x="1480" y="993"/>
                    <a:pt x="1495" y="1000"/>
                    <a:pt x="1507" y="1010"/>
                  </a:cubicBezTo>
                  <a:lnTo>
                    <a:pt x="1507" y="1010"/>
                  </a:lnTo>
                  <a:cubicBezTo>
                    <a:pt x="1523" y="1024"/>
                    <a:pt x="1532" y="1044"/>
                    <a:pt x="1535" y="1065"/>
                  </a:cubicBezTo>
                  <a:lnTo>
                    <a:pt x="1535" y="1065"/>
                  </a:lnTo>
                  <a:cubicBezTo>
                    <a:pt x="1536" y="1072"/>
                    <a:pt x="1533" y="1088"/>
                    <a:pt x="1536" y="1095"/>
                  </a:cubicBezTo>
                  <a:lnTo>
                    <a:pt x="1536" y="1095"/>
                  </a:lnTo>
                  <a:cubicBezTo>
                    <a:pt x="1541" y="1102"/>
                    <a:pt x="1557" y="1103"/>
                    <a:pt x="1565" y="1106"/>
                  </a:cubicBezTo>
                  <a:lnTo>
                    <a:pt x="1565" y="1106"/>
                  </a:lnTo>
                  <a:cubicBezTo>
                    <a:pt x="1576" y="1111"/>
                    <a:pt x="1600" y="1127"/>
                    <a:pt x="1607" y="1138"/>
                  </a:cubicBezTo>
                  <a:lnTo>
                    <a:pt x="1607" y="1138"/>
                  </a:lnTo>
                  <a:cubicBezTo>
                    <a:pt x="1605" y="1152"/>
                    <a:pt x="1595" y="1164"/>
                    <a:pt x="1585" y="1174"/>
                  </a:cubicBezTo>
                  <a:lnTo>
                    <a:pt x="1585" y="1174"/>
                  </a:lnTo>
                  <a:cubicBezTo>
                    <a:pt x="1601" y="1194"/>
                    <a:pt x="1642" y="1187"/>
                    <a:pt x="1654" y="1204"/>
                  </a:cubicBezTo>
                  <a:lnTo>
                    <a:pt x="1654" y="1204"/>
                  </a:lnTo>
                  <a:cubicBezTo>
                    <a:pt x="1672" y="1230"/>
                    <a:pt x="1629" y="1252"/>
                    <a:pt x="1612" y="1264"/>
                  </a:cubicBezTo>
                  <a:lnTo>
                    <a:pt x="1612" y="1264"/>
                  </a:lnTo>
                  <a:cubicBezTo>
                    <a:pt x="1589" y="1283"/>
                    <a:pt x="1586" y="1301"/>
                    <a:pt x="1572" y="1324"/>
                  </a:cubicBezTo>
                </a:path>
              </a:pathLst>
            </a:custGeom>
            <a:solidFill>
              <a:schemeClr val="accent4"/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C5371065-5C32-0C46-885E-C9BB45DE5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4485" y="2992636"/>
              <a:ext cx="2096860" cy="1310537"/>
            </a:xfrm>
            <a:custGeom>
              <a:avLst/>
              <a:gdLst>
                <a:gd name="T0" fmla="*/ 3208 w 3209"/>
                <a:gd name="T1" fmla="*/ 402 h 2007"/>
                <a:gd name="T2" fmla="*/ 3121 w 3209"/>
                <a:gd name="T3" fmla="*/ 1626 h 2007"/>
                <a:gd name="T4" fmla="*/ 3094 w 3209"/>
                <a:gd name="T5" fmla="*/ 2006 h 2007"/>
                <a:gd name="T6" fmla="*/ 1129 w 3209"/>
                <a:gd name="T7" fmla="*/ 1805 h 2007"/>
                <a:gd name="T8" fmla="*/ 1107 w 3209"/>
                <a:gd name="T9" fmla="*/ 1949 h 2007"/>
                <a:gd name="T10" fmla="*/ 1107 w 3209"/>
                <a:gd name="T11" fmla="*/ 1949 h 2007"/>
                <a:gd name="T12" fmla="*/ 1008 w 3209"/>
                <a:gd name="T13" fmla="*/ 1932 h 2007"/>
                <a:gd name="T14" fmla="*/ 1008 w 3209"/>
                <a:gd name="T15" fmla="*/ 1932 h 2007"/>
                <a:gd name="T16" fmla="*/ 913 w 3209"/>
                <a:gd name="T17" fmla="*/ 1942 h 2007"/>
                <a:gd name="T18" fmla="*/ 913 w 3209"/>
                <a:gd name="T19" fmla="*/ 1942 h 2007"/>
                <a:gd name="T20" fmla="*/ 735 w 3209"/>
                <a:gd name="T21" fmla="*/ 1945 h 2007"/>
                <a:gd name="T22" fmla="*/ 735 w 3209"/>
                <a:gd name="T23" fmla="*/ 1945 h 2007"/>
                <a:gd name="T24" fmla="*/ 586 w 3209"/>
                <a:gd name="T25" fmla="*/ 1905 h 2007"/>
                <a:gd name="T26" fmla="*/ 586 w 3209"/>
                <a:gd name="T27" fmla="*/ 1905 h 2007"/>
                <a:gd name="T28" fmla="*/ 531 w 3209"/>
                <a:gd name="T29" fmla="*/ 1832 h 2007"/>
                <a:gd name="T30" fmla="*/ 531 w 3209"/>
                <a:gd name="T31" fmla="*/ 1832 h 2007"/>
                <a:gd name="T32" fmla="*/ 469 w 3209"/>
                <a:gd name="T33" fmla="*/ 1785 h 2007"/>
                <a:gd name="T34" fmla="*/ 469 w 3209"/>
                <a:gd name="T35" fmla="*/ 1785 h 2007"/>
                <a:gd name="T36" fmla="*/ 450 w 3209"/>
                <a:gd name="T37" fmla="*/ 1681 h 2007"/>
                <a:gd name="T38" fmla="*/ 450 w 3209"/>
                <a:gd name="T39" fmla="*/ 1681 h 2007"/>
                <a:gd name="T40" fmla="*/ 436 w 3209"/>
                <a:gd name="T41" fmla="*/ 1572 h 2007"/>
                <a:gd name="T42" fmla="*/ 436 w 3209"/>
                <a:gd name="T43" fmla="*/ 1572 h 2007"/>
                <a:gd name="T44" fmla="*/ 423 w 3209"/>
                <a:gd name="T45" fmla="*/ 1493 h 2007"/>
                <a:gd name="T46" fmla="*/ 423 w 3209"/>
                <a:gd name="T47" fmla="*/ 1493 h 2007"/>
                <a:gd name="T48" fmla="*/ 331 w 3209"/>
                <a:gd name="T49" fmla="*/ 1428 h 2007"/>
                <a:gd name="T50" fmla="*/ 331 w 3209"/>
                <a:gd name="T51" fmla="*/ 1428 h 2007"/>
                <a:gd name="T52" fmla="*/ 268 w 3209"/>
                <a:gd name="T53" fmla="*/ 1440 h 2007"/>
                <a:gd name="T54" fmla="*/ 268 w 3209"/>
                <a:gd name="T55" fmla="*/ 1440 h 2007"/>
                <a:gd name="T56" fmla="*/ 206 w 3209"/>
                <a:gd name="T57" fmla="*/ 1384 h 2007"/>
                <a:gd name="T58" fmla="*/ 206 w 3209"/>
                <a:gd name="T59" fmla="*/ 1384 h 2007"/>
                <a:gd name="T60" fmla="*/ 213 w 3209"/>
                <a:gd name="T61" fmla="*/ 1237 h 2007"/>
                <a:gd name="T62" fmla="*/ 213 w 3209"/>
                <a:gd name="T63" fmla="*/ 1237 h 2007"/>
                <a:gd name="T64" fmla="*/ 271 w 3209"/>
                <a:gd name="T65" fmla="*/ 1188 h 2007"/>
                <a:gd name="T66" fmla="*/ 271 w 3209"/>
                <a:gd name="T67" fmla="*/ 1188 h 2007"/>
                <a:gd name="T68" fmla="*/ 275 w 3209"/>
                <a:gd name="T69" fmla="*/ 1102 h 2007"/>
                <a:gd name="T70" fmla="*/ 275 w 3209"/>
                <a:gd name="T71" fmla="*/ 1102 h 2007"/>
                <a:gd name="T72" fmla="*/ 294 w 3209"/>
                <a:gd name="T73" fmla="*/ 1025 h 2007"/>
                <a:gd name="T74" fmla="*/ 294 w 3209"/>
                <a:gd name="T75" fmla="*/ 1025 h 2007"/>
                <a:gd name="T76" fmla="*/ 153 w 3209"/>
                <a:gd name="T77" fmla="*/ 950 h 2007"/>
                <a:gd name="T78" fmla="*/ 153 w 3209"/>
                <a:gd name="T79" fmla="*/ 950 h 2007"/>
                <a:gd name="T80" fmla="*/ 63 w 3209"/>
                <a:gd name="T81" fmla="*/ 820 h 2007"/>
                <a:gd name="T82" fmla="*/ 63 w 3209"/>
                <a:gd name="T83" fmla="*/ 820 h 2007"/>
                <a:gd name="T84" fmla="*/ 16 w 3209"/>
                <a:gd name="T85" fmla="*/ 661 h 2007"/>
                <a:gd name="T86" fmla="*/ 16 w 3209"/>
                <a:gd name="T87" fmla="*/ 661 h 2007"/>
                <a:gd name="T88" fmla="*/ 52 w 3209"/>
                <a:gd name="T89" fmla="*/ 597 h 2007"/>
                <a:gd name="T90" fmla="*/ 52 w 3209"/>
                <a:gd name="T91" fmla="*/ 597 h 2007"/>
                <a:gd name="T92" fmla="*/ 47 w 3209"/>
                <a:gd name="T93" fmla="*/ 531 h 2007"/>
                <a:gd name="T94" fmla="*/ 47 w 3209"/>
                <a:gd name="T95" fmla="*/ 531 h 2007"/>
                <a:gd name="T96" fmla="*/ 43 w 3209"/>
                <a:gd name="T97" fmla="*/ 486 h 2007"/>
                <a:gd name="T98" fmla="*/ 43 w 3209"/>
                <a:gd name="T99" fmla="*/ 486 h 2007"/>
                <a:gd name="T100" fmla="*/ 17 w 3209"/>
                <a:gd name="T101" fmla="*/ 462 h 2007"/>
                <a:gd name="T102" fmla="*/ 17 w 3209"/>
                <a:gd name="T103" fmla="*/ 462 h 2007"/>
                <a:gd name="T104" fmla="*/ 35 w 3209"/>
                <a:gd name="T105" fmla="*/ 318 h 2007"/>
                <a:gd name="T106" fmla="*/ 35 w 3209"/>
                <a:gd name="T107" fmla="*/ 318 h 2007"/>
                <a:gd name="T108" fmla="*/ 61 w 3209"/>
                <a:gd name="T109" fmla="*/ 182 h 2007"/>
                <a:gd name="T110" fmla="*/ 61 w 3209"/>
                <a:gd name="T111" fmla="*/ 182 h 2007"/>
                <a:gd name="T112" fmla="*/ 96 w 3209"/>
                <a:gd name="T113" fmla="*/ 0 h 2007"/>
                <a:gd name="T114" fmla="*/ 96 w 3209"/>
                <a:gd name="T115" fmla="*/ 0 h 2007"/>
                <a:gd name="T116" fmla="*/ 3208 w 3209"/>
                <a:gd name="T117" fmla="*/ 402 h 2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09" h="2007">
                  <a:moveTo>
                    <a:pt x="3208" y="402"/>
                  </a:moveTo>
                  <a:lnTo>
                    <a:pt x="3121" y="1626"/>
                  </a:lnTo>
                  <a:lnTo>
                    <a:pt x="3094" y="2006"/>
                  </a:lnTo>
                  <a:lnTo>
                    <a:pt x="1129" y="1805"/>
                  </a:lnTo>
                  <a:lnTo>
                    <a:pt x="1107" y="1949"/>
                  </a:lnTo>
                  <a:lnTo>
                    <a:pt x="1107" y="1949"/>
                  </a:lnTo>
                  <a:cubicBezTo>
                    <a:pt x="1089" y="1946"/>
                    <a:pt x="1026" y="1933"/>
                    <a:pt x="1008" y="1932"/>
                  </a:cubicBezTo>
                  <a:lnTo>
                    <a:pt x="1008" y="1932"/>
                  </a:lnTo>
                  <a:cubicBezTo>
                    <a:pt x="968" y="1927"/>
                    <a:pt x="947" y="1930"/>
                    <a:pt x="913" y="1942"/>
                  </a:cubicBezTo>
                  <a:lnTo>
                    <a:pt x="913" y="1942"/>
                  </a:lnTo>
                  <a:cubicBezTo>
                    <a:pt x="853" y="1964"/>
                    <a:pt x="796" y="1939"/>
                    <a:pt x="735" y="1945"/>
                  </a:cubicBezTo>
                  <a:lnTo>
                    <a:pt x="735" y="1945"/>
                  </a:lnTo>
                  <a:cubicBezTo>
                    <a:pt x="669" y="1952"/>
                    <a:pt x="640" y="1949"/>
                    <a:pt x="586" y="1905"/>
                  </a:cubicBezTo>
                  <a:lnTo>
                    <a:pt x="586" y="1905"/>
                  </a:lnTo>
                  <a:cubicBezTo>
                    <a:pt x="560" y="1885"/>
                    <a:pt x="550" y="1857"/>
                    <a:pt x="531" y="1832"/>
                  </a:cubicBezTo>
                  <a:lnTo>
                    <a:pt x="531" y="1832"/>
                  </a:lnTo>
                  <a:cubicBezTo>
                    <a:pt x="511" y="1805"/>
                    <a:pt x="495" y="1801"/>
                    <a:pt x="469" y="1785"/>
                  </a:cubicBezTo>
                  <a:lnTo>
                    <a:pt x="469" y="1785"/>
                  </a:lnTo>
                  <a:cubicBezTo>
                    <a:pt x="426" y="1760"/>
                    <a:pt x="445" y="1721"/>
                    <a:pt x="450" y="1681"/>
                  </a:cubicBezTo>
                  <a:lnTo>
                    <a:pt x="450" y="1681"/>
                  </a:lnTo>
                  <a:cubicBezTo>
                    <a:pt x="456" y="1641"/>
                    <a:pt x="450" y="1610"/>
                    <a:pt x="436" y="1572"/>
                  </a:cubicBezTo>
                  <a:lnTo>
                    <a:pt x="436" y="1572"/>
                  </a:lnTo>
                  <a:cubicBezTo>
                    <a:pt x="425" y="1544"/>
                    <a:pt x="426" y="1525"/>
                    <a:pt x="423" y="1493"/>
                  </a:cubicBezTo>
                  <a:lnTo>
                    <a:pt x="423" y="1493"/>
                  </a:lnTo>
                  <a:cubicBezTo>
                    <a:pt x="420" y="1429"/>
                    <a:pt x="392" y="1377"/>
                    <a:pt x="331" y="1428"/>
                  </a:cubicBezTo>
                  <a:lnTo>
                    <a:pt x="331" y="1428"/>
                  </a:lnTo>
                  <a:cubicBezTo>
                    <a:pt x="303" y="1451"/>
                    <a:pt x="301" y="1460"/>
                    <a:pt x="268" y="1440"/>
                  </a:cubicBezTo>
                  <a:lnTo>
                    <a:pt x="268" y="1440"/>
                  </a:lnTo>
                  <a:cubicBezTo>
                    <a:pt x="245" y="1426"/>
                    <a:pt x="225" y="1404"/>
                    <a:pt x="206" y="1384"/>
                  </a:cubicBezTo>
                  <a:lnTo>
                    <a:pt x="206" y="1384"/>
                  </a:lnTo>
                  <a:cubicBezTo>
                    <a:pt x="164" y="1341"/>
                    <a:pt x="164" y="1277"/>
                    <a:pt x="213" y="1237"/>
                  </a:cubicBezTo>
                  <a:lnTo>
                    <a:pt x="213" y="1237"/>
                  </a:lnTo>
                  <a:cubicBezTo>
                    <a:pt x="234" y="1221"/>
                    <a:pt x="257" y="1213"/>
                    <a:pt x="271" y="1188"/>
                  </a:cubicBezTo>
                  <a:lnTo>
                    <a:pt x="271" y="1188"/>
                  </a:lnTo>
                  <a:cubicBezTo>
                    <a:pt x="285" y="1159"/>
                    <a:pt x="273" y="1133"/>
                    <a:pt x="275" y="1102"/>
                  </a:cubicBezTo>
                  <a:lnTo>
                    <a:pt x="275" y="1102"/>
                  </a:lnTo>
                  <a:cubicBezTo>
                    <a:pt x="277" y="1075"/>
                    <a:pt x="297" y="1053"/>
                    <a:pt x="294" y="1025"/>
                  </a:cubicBezTo>
                  <a:lnTo>
                    <a:pt x="294" y="1025"/>
                  </a:lnTo>
                  <a:cubicBezTo>
                    <a:pt x="289" y="972"/>
                    <a:pt x="189" y="980"/>
                    <a:pt x="153" y="950"/>
                  </a:cubicBezTo>
                  <a:lnTo>
                    <a:pt x="153" y="950"/>
                  </a:lnTo>
                  <a:cubicBezTo>
                    <a:pt x="110" y="916"/>
                    <a:pt x="84" y="869"/>
                    <a:pt x="63" y="820"/>
                  </a:cubicBezTo>
                  <a:lnTo>
                    <a:pt x="63" y="820"/>
                  </a:lnTo>
                  <a:cubicBezTo>
                    <a:pt x="40" y="766"/>
                    <a:pt x="13" y="722"/>
                    <a:pt x="16" y="661"/>
                  </a:cubicBezTo>
                  <a:lnTo>
                    <a:pt x="16" y="661"/>
                  </a:lnTo>
                  <a:cubicBezTo>
                    <a:pt x="19" y="625"/>
                    <a:pt x="34" y="624"/>
                    <a:pt x="52" y="597"/>
                  </a:cubicBezTo>
                  <a:lnTo>
                    <a:pt x="52" y="597"/>
                  </a:lnTo>
                  <a:cubicBezTo>
                    <a:pt x="73" y="563"/>
                    <a:pt x="57" y="563"/>
                    <a:pt x="47" y="531"/>
                  </a:cubicBezTo>
                  <a:lnTo>
                    <a:pt x="47" y="531"/>
                  </a:lnTo>
                  <a:cubicBezTo>
                    <a:pt x="43" y="518"/>
                    <a:pt x="49" y="498"/>
                    <a:pt x="43" y="486"/>
                  </a:cubicBezTo>
                  <a:lnTo>
                    <a:pt x="43" y="486"/>
                  </a:lnTo>
                  <a:cubicBezTo>
                    <a:pt x="38" y="473"/>
                    <a:pt x="20" y="468"/>
                    <a:pt x="17" y="462"/>
                  </a:cubicBezTo>
                  <a:lnTo>
                    <a:pt x="17" y="462"/>
                  </a:lnTo>
                  <a:cubicBezTo>
                    <a:pt x="0" y="427"/>
                    <a:pt x="27" y="356"/>
                    <a:pt x="35" y="318"/>
                  </a:cubicBezTo>
                  <a:lnTo>
                    <a:pt x="35" y="318"/>
                  </a:lnTo>
                  <a:cubicBezTo>
                    <a:pt x="44" y="272"/>
                    <a:pt x="52" y="227"/>
                    <a:pt x="61" y="182"/>
                  </a:cubicBezTo>
                  <a:lnTo>
                    <a:pt x="61" y="182"/>
                  </a:lnTo>
                  <a:cubicBezTo>
                    <a:pt x="73" y="121"/>
                    <a:pt x="84" y="61"/>
                    <a:pt x="96" y="0"/>
                  </a:cubicBezTo>
                  <a:lnTo>
                    <a:pt x="96" y="0"/>
                  </a:lnTo>
                  <a:cubicBezTo>
                    <a:pt x="921" y="156"/>
                    <a:pt x="1988" y="316"/>
                    <a:pt x="3208" y="402"/>
                  </a:cubicBezTo>
                </a:path>
              </a:pathLst>
            </a:custGeom>
            <a:solidFill>
              <a:schemeClr val="bg1"/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7498495-A9DD-BD4D-B83B-2AB3609BA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61213" y="5242151"/>
              <a:ext cx="812245" cy="967782"/>
            </a:xfrm>
            <a:custGeom>
              <a:avLst/>
              <a:gdLst>
                <a:gd name="T0" fmla="*/ 1220 w 1243"/>
                <a:gd name="T1" fmla="*/ 417 h 1482"/>
                <a:gd name="T2" fmla="*/ 1218 w 1243"/>
                <a:gd name="T3" fmla="*/ 460 h 1482"/>
                <a:gd name="T4" fmla="*/ 1204 w 1243"/>
                <a:gd name="T5" fmla="*/ 502 h 1482"/>
                <a:gd name="T6" fmla="*/ 1197 w 1243"/>
                <a:gd name="T7" fmla="*/ 524 h 1482"/>
                <a:gd name="T8" fmla="*/ 1167 w 1243"/>
                <a:gd name="T9" fmla="*/ 566 h 1482"/>
                <a:gd name="T10" fmla="*/ 1153 w 1243"/>
                <a:gd name="T11" fmla="*/ 620 h 1482"/>
                <a:gd name="T12" fmla="*/ 1144 w 1243"/>
                <a:gd name="T13" fmla="*/ 642 h 1482"/>
                <a:gd name="T14" fmla="*/ 1123 w 1243"/>
                <a:gd name="T15" fmla="*/ 649 h 1482"/>
                <a:gd name="T16" fmla="*/ 1112 w 1243"/>
                <a:gd name="T17" fmla="*/ 655 h 1482"/>
                <a:gd name="T18" fmla="*/ 1102 w 1243"/>
                <a:gd name="T19" fmla="*/ 672 h 1482"/>
                <a:gd name="T20" fmla="*/ 1091 w 1243"/>
                <a:gd name="T21" fmla="*/ 698 h 1482"/>
                <a:gd name="T22" fmla="*/ 1057 w 1243"/>
                <a:gd name="T23" fmla="*/ 769 h 1482"/>
                <a:gd name="T24" fmla="*/ 1020 w 1243"/>
                <a:gd name="T25" fmla="*/ 820 h 1482"/>
                <a:gd name="T26" fmla="*/ 1009 w 1243"/>
                <a:gd name="T27" fmla="*/ 830 h 1482"/>
                <a:gd name="T28" fmla="*/ 1002 w 1243"/>
                <a:gd name="T29" fmla="*/ 832 h 1482"/>
                <a:gd name="T30" fmla="*/ 963 w 1243"/>
                <a:gd name="T31" fmla="*/ 820 h 1482"/>
                <a:gd name="T32" fmla="*/ 931 w 1243"/>
                <a:gd name="T33" fmla="*/ 827 h 1482"/>
                <a:gd name="T34" fmla="*/ 923 w 1243"/>
                <a:gd name="T35" fmla="*/ 830 h 1482"/>
                <a:gd name="T36" fmla="*/ 909 w 1243"/>
                <a:gd name="T37" fmla="*/ 842 h 1482"/>
                <a:gd name="T38" fmla="*/ 873 w 1243"/>
                <a:gd name="T39" fmla="*/ 946 h 1482"/>
                <a:gd name="T40" fmla="*/ 855 w 1243"/>
                <a:gd name="T41" fmla="*/ 979 h 1482"/>
                <a:gd name="T42" fmla="*/ 853 w 1243"/>
                <a:gd name="T43" fmla="*/ 1015 h 1482"/>
                <a:gd name="T44" fmla="*/ 842 w 1243"/>
                <a:gd name="T45" fmla="*/ 1040 h 1482"/>
                <a:gd name="T46" fmla="*/ 832 w 1243"/>
                <a:gd name="T47" fmla="*/ 1048 h 1482"/>
                <a:gd name="T48" fmla="*/ 815 w 1243"/>
                <a:gd name="T49" fmla="*/ 1054 h 1482"/>
                <a:gd name="T50" fmla="*/ 796 w 1243"/>
                <a:gd name="T51" fmla="*/ 1071 h 1482"/>
                <a:gd name="T52" fmla="*/ 788 w 1243"/>
                <a:gd name="T53" fmla="*/ 1094 h 1482"/>
                <a:gd name="T54" fmla="*/ 758 w 1243"/>
                <a:gd name="T55" fmla="*/ 1188 h 1482"/>
                <a:gd name="T56" fmla="*/ 718 w 1243"/>
                <a:gd name="T57" fmla="*/ 1270 h 1482"/>
                <a:gd name="T58" fmla="*/ 708 w 1243"/>
                <a:gd name="T59" fmla="*/ 1283 h 1482"/>
                <a:gd name="T60" fmla="*/ 667 w 1243"/>
                <a:gd name="T61" fmla="*/ 1320 h 1482"/>
                <a:gd name="T62" fmla="*/ 656 w 1243"/>
                <a:gd name="T63" fmla="*/ 1333 h 1482"/>
                <a:gd name="T64" fmla="*/ 633 w 1243"/>
                <a:gd name="T65" fmla="*/ 1351 h 1482"/>
                <a:gd name="T66" fmla="*/ 611 w 1243"/>
                <a:gd name="T67" fmla="*/ 1358 h 1482"/>
                <a:gd name="T68" fmla="*/ 564 w 1243"/>
                <a:gd name="T69" fmla="*/ 1387 h 1482"/>
                <a:gd name="T70" fmla="*/ 548 w 1243"/>
                <a:gd name="T71" fmla="*/ 1401 h 1482"/>
                <a:gd name="T72" fmla="*/ 514 w 1243"/>
                <a:gd name="T73" fmla="*/ 1420 h 1482"/>
                <a:gd name="T74" fmla="*/ 362 w 1243"/>
                <a:gd name="T75" fmla="*/ 1464 h 1482"/>
                <a:gd name="T76" fmla="*/ 341 w 1243"/>
                <a:gd name="T77" fmla="*/ 1472 h 1482"/>
                <a:gd name="T78" fmla="*/ 283 w 1243"/>
                <a:gd name="T79" fmla="*/ 1449 h 1482"/>
                <a:gd name="T80" fmla="*/ 252 w 1243"/>
                <a:gd name="T81" fmla="*/ 1400 h 1482"/>
                <a:gd name="T82" fmla="*/ 245 w 1243"/>
                <a:gd name="T83" fmla="*/ 1389 h 1482"/>
                <a:gd name="T84" fmla="*/ 83 w 1243"/>
                <a:gd name="T85" fmla="*/ 1195 h 1482"/>
                <a:gd name="T86" fmla="*/ 9 w 1243"/>
                <a:gd name="T87" fmla="*/ 1024 h 1482"/>
                <a:gd name="T88" fmla="*/ 4 w 1243"/>
                <a:gd name="T89" fmla="*/ 1007 h 1482"/>
                <a:gd name="T90" fmla="*/ 94 w 1243"/>
                <a:gd name="T91" fmla="*/ 944 h 1482"/>
                <a:gd name="T92" fmla="*/ 117 w 1243"/>
                <a:gd name="T93" fmla="*/ 815 h 1482"/>
                <a:gd name="T94" fmla="*/ 227 w 1243"/>
                <a:gd name="T95" fmla="*/ 715 h 1482"/>
                <a:gd name="T96" fmla="*/ 368 w 1243"/>
                <a:gd name="T97" fmla="*/ 556 h 1482"/>
                <a:gd name="T98" fmla="*/ 448 w 1243"/>
                <a:gd name="T99" fmla="*/ 434 h 1482"/>
                <a:gd name="T100" fmla="*/ 478 w 1243"/>
                <a:gd name="T101" fmla="*/ 244 h 1482"/>
                <a:gd name="T102" fmla="*/ 489 w 1243"/>
                <a:gd name="T103" fmla="*/ 27 h 1482"/>
                <a:gd name="T104" fmla="*/ 876 w 1243"/>
                <a:gd name="T105" fmla="*/ 351 h 1482"/>
                <a:gd name="T106" fmla="*/ 910 w 1243"/>
                <a:gd name="T107" fmla="*/ 531 h 1482"/>
                <a:gd name="T108" fmla="*/ 1035 w 1243"/>
                <a:gd name="T109" fmla="*/ 388 h 1482"/>
                <a:gd name="T110" fmla="*/ 1173 w 1243"/>
                <a:gd name="T111" fmla="*/ 336 h 1482"/>
                <a:gd name="T112" fmla="*/ 1207 w 1243"/>
                <a:gd name="T113" fmla="*/ 340 h 1482"/>
                <a:gd name="T114" fmla="*/ 1230 w 1243"/>
                <a:gd name="T115" fmla="*/ 342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43" h="1482">
                  <a:moveTo>
                    <a:pt x="1242" y="341"/>
                  </a:moveTo>
                  <a:lnTo>
                    <a:pt x="1242" y="341"/>
                  </a:lnTo>
                  <a:cubicBezTo>
                    <a:pt x="1222" y="356"/>
                    <a:pt x="1220" y="387"/>
                    <a:pt x="1220" y="413"/>
                  </a:cubicBezTo>
                  <a:lnTo>
                    <a:pt x="1220" y="413"/>
                  </a:lnTo>
                  <a:cubicBezTo>
                    <a:pt x="1220" y="414"/>
                    <a:pt x="1220" y="414"/>
                    <a:pt x="1220" y="415"/>
                  </a:cubicBezTo>
                  <a:lnTo>
                    <a:pt x="1220" y="415"/>
                  </a:lnTo>
                  <a:cubicBezTo>
                    <a:pt x="1220" y="415"/>
                    <a:pt x="1220" y="416"/>
                    <a:pt x="1220" y="417"/>
                  </a:cubicBezTo>
                  <a:lnTo>
                    <a:pt x="1220" y="417"/>
                  </a:lnTo>
                  <a:cubicBezTo>
                    <a:pt x="1220" y="417"/>
                    <a:pt x="1220" y="418"/>
                    <a:pt x="1220" y="419"/>
                  </a:cubicBezTo>
                  <a:lnTo>
                    <a:pt x="1220" y="419"/>
                  </a:lnTo>
                  <a:cubicBezTo>
                    <a:pt x="1220" y="426"/>
                    <a:pt x="1220" y="432"/>
                    <a:pt x="1219" y="439"/>
                  </a:cubicBezTo>
                  <a:lnTo>
                    <a:pt x="1219" y="439"/>
                  </a:lnTo>
                  <a:cubicBezTo>
                    <a:pt x="1219" y="443"/>
                    <a:pt x="1219" y="446"/>
                    <a:pt x="1219" y="450"/>
                  </a:cubicBezTo>
                  <a:lnTo>
                    <a:pt x="1219" y="450"/>
                  </a:lnTo>
                  <a:cubicBezTo>
                    <a:pt x="1219" y="453"/>
                    <a:pt x="1218" y="456"/>
                    <a:pt x="1218" y="460"/>
                  </a:cubicBezTo>
                  <a:lnTo>
                    <a:pt x="1218" y="460"/>
                  </a:lnTo>
                  <a:cubicBezTo>
                    <a:pt x="1217" y="468"/>
                    <a:pt x="1215" y="477"/>
                    <a:pt x="1211" y="485"/>
                  </a:cubicBezTo>
                  <a:lnTo>
                    <a:pt x="1211" y="485"/>
                  </a:lnTo>
                  <a:lnTo>
                    <a:pt x="1211" y="485"/>
                  </a:lnTo>
                  <a:cubicBezTo>
                    <a:pt x="1210" y="489"/>
                    <a:pt x="1209" y="492"/>
                    <a:pt x="1207" y="495"/>
                  </a:cubicBezTo>
                  <a:lnTo>
                    <a:pt x="1207" y="495"/>
                  </a:lnTo>
                  <a:lnTo>
                    <a:pt x="1207" y="495"/>
                  </a:lnTo>
                  <a:lnTo>
                    <a:pt x="1207" y="495"/>
                  </a:lnTo>
                  <a:cubicBezTo>
                    <a:pt x="1206" y="497"/>
                    <a:pt x="1205" y="500"/>
                    <a:pt x="1204" y="502"/>
                  </a:cubicBezTo>
                  <a:lnTo>
                    <a:pt x="1204" y="502"/>
                  </a:lnTo>
                  <a:cubicBezTo>
                    <a:pt x="1203" y="504"/>
                    <a:pt x="1203" y="505"/>
                    <a:pt x="1202" y="507"/>
                  </a:cubicBezTo>
                  <a:lnTo>
                    <a:pt x="1202" y="507"/>
                  </a:lnTo>
                  <a:cubicBezTo>
                    <a:pt x="1202" y="508"/>
                    <a:pt x="1202" y="509"/>
                    <a:pt x="1201" y="509"/>
                  </a:cubicBezTo>
                  <a:lnTo>
                    <a:pt x="1201" y="509"/>
                  </a:lnTo>
                  <a:cubicBezTo>
                    <a:pt x="1200" y="513"/>
                    <a:pt x="1199" y="517"/>
                    <a:pt x="1198" y="521"/>
                  </a:cubicBezTo>
                  <a:lnTo>
                    <a:pt x="1198" y="521"/>
                  </a:lnTo>
                  <a:cubicBezTo>
                    <a:pt x="1198" y="522"/>
                    <a:pt x="1197" y="523"/>
                    <a:pt x="1197" y="524"/>
                  </a:cubicBezTo>
                  <a:lnTo>
                    <a:pt x="1197" y="524"/>
                  </a:lnTo>
                  <a:cubicBezTo>
                    <a:pt x="1197" y="525"/>
                    <a:pt x="1196" y="526"/>
                    <a:pt x="1196" y="527"/>
                  </a:cubicBezTo>
                  <a:lnTo>
                    <a:pt x="1196" y="527"/>
                  </a:lnTo>
                  <a:cubicBezTo>
                    <a:pt x="1195" y="528"/>
                    <a:pt x="1195" y="529"/>
                    <a:pt x="1194" y="530"/>
                  </a:cubicBezTo>
                  <a:lnTo>
                    <a:pt x="1194" y="530"/>
                  </a:lnTo>
                  <a:cubicBezTo>
                    <a:pt x="1193" y="532"/>
                    <a:pt x="1192" y="533"/>
                    <a:pt x="1190" y="535"/>
                  </a:cubicBezTo>
                  <a:lnTo>
                    <a:pt x="1190" y="535"/>
                  </a:lnTo>
                  <a:cubicBezTo>
                    <a:pt x="1182" y="546"/>
                    <a:pt x="1173" y="555"/>
                    <a:pt x="1167" y="566"/>
                  </a:cubicBezTo>
                  <a:lnTo>
                    <a:pt x="1167" y="566"/>
                  </a:lnTo>
                  <a:cubicBezTo>
                    <a:pt x="1161" y="578"/>
                    <a:pt x="1157" y="588"/>
                    <a:pt x="1154" y="601"/>
                  </a:cubicBezTo>
                  <a:lnTo>
                    <a:pt x="1154" y="601"/>
                  </a:lnTo>
                  <a:lnTo>
                    <a:pt x="1154" y="601"/>
                  </a:lnTo>
                  <a:lnTo>
                    <a:pt x="1154" y="601"/>
                  </a:lnTo>
                  <a:cubicBezTo>
                    <a:pt x="1154" y="606"/>
                    <a:pt x="1154" y="610"/>
                    <a:pt x="1154" y="615"/>
                  </a:cubicBezTo>
                  <a:lnTo>
                    <a:pt x="1154" y="615"/>
                  </a:lnTo>
                  <a:cubicBezTo>
                    <a:pt x="1154" y="617"/>
                    <a:pt x="1153" y="618"/>
                    <a:pt x="1153" y="620"/>
                  </a:cubicBezTo>
                  <a:lnTo>
                    <a:pt x="1153" y="620"/>
                  </a:lnTo>
                  <a:cubicBezTo>
                    <a:pt x="1153" y="621"/>
                    <a:pt x="1152" y="622"/>
                    <a:pt x="1152" y="623"/>
                  </a:cubicBezTo>
                  <a:lnTo>
                    <a:pt x="1152" y="623"/>
                  </a:lnTo>
                  <a:cubicBezTo>
                    <a:pt x="1152" y="624"/>
                    <a:pt x="1152" y="626"/>
                    <a:pt x="1151" y="628"/>
                  </a:cubicBezTo>
                  <a:lnTo>
                    <a:pt x="1151" y="628"/>
                  </a:lnTo>
                  <a:cubicBezTo>
                    <a:pt x="1151" y="631"/>
                    <a:pt x="1149" y="633"/>
                    <a:pt x="1148" y="636"/>
                  </a:cubicBezTo>
                  <a:lnTo>
                    <a:pt x="1148" y="636"/>
                  </a:lnTo>
                  <a:cubicBezTo>
                    <a:pt x="1147" y="638"/>
                    <a:pt x="1145" y="640"/>
                    <a:pt x="1144" y="642"/>
                  </a:cubicBezTo>
                  <a:lnTo>
                    <a:pt x="1144" y="642"/>
                  </a:lnTo>
                  <a:cubicBezTo>
                    <a:pt x="1141" y="644"/>
                    <a:pt x="1138" y="645"/>
                    <a:pt x="1135" y="646"/>
                  </a:cubicBezTo>
                  <a:lnTo>
                    <a:pt x="1135" y="646"/>
                  </a:lnTo>
                  <a:cubicBezTo>
                    <a:pt x="1134" y="646"/>
                    <a:pt x="1132" y="647"/>
                    <a:pt x="1130" y="647"/>
                  </a:cubicBezTo>
                  <a:lnTo>
                    <a:pt x="1130" y="647"/>
                  </a:lnTo>
                  <a:cubicBezTo>
                    <a:pt x="1129" y="647"/>
                    <a:pt x="1128" y="647"/>
                    <a:pt x="1127" y="648"/>
                  </a:cubicBezTo>
                  <a:lnTo>
                    <a:pt x="1127" y="648"/>
                  </a:lnTo>
                  <a:cubicBezTo>
                    <a:pt x="1126" y="648"/>
                    <a:pt x="1124" y="648"/>
                    <a:pt x="1123" y="649"/>
                  </a:cubicBezTo>
                  <a:lnTo>
                    <a:pt x="1123" y="649"/>
                  </a:lnTo>
                  <a:cubicBezTo>
                    <a:pt x="1121" y="649"/>
                    <a:pt x="1120" y="649"/>
                    <a:pt x="1119" y="650"/>
                  </a:cubicBezTo>
                  <a:lnTo>
                    <a:pt x="1119" y="651"/>
                  </a:lnTo>
                  <a:lnTo>
                    <a:pt x="1119" y="651"/>
                  </a:lnTo>
                  <a:cubicBezTo>
                    <a:pt x="1118" y="651"/>
                    <a:pt x="1118" y="651"/>
                    <a:pt x="1117" y="651"/>
                  </a:cubicBezTo>
                  <a:lnTo>
                    <a:pt x="1117" y="651"/>
                  </a:lnTo>
                  <a:cubicBezTo>
                    <a:pt x="1116" y="653"/>
                    <a:pt x="1114" y="654"/>
                    <a:pt x="1112" y="655"/>
                  </a:cubicBezTo>
                  <a:lnTo>
                    <a:pt x="1112" y="655"/>
                  </a:lnTo>
                  <a:cubicBezTo>
                    <a:pt x="1112" y="656"/>
                    <a:pt x="1111" y="657"/>
                    <a:pt x="1111" y="657"/>
                  </a:cubicBezTo>
                  <a:lnTo>
                    <a:pt x="1111" y="657"/>
                  </a:lnTo>
                  <a:cubicBezTo>
                    <a:pt x="1109" y="659"/>
                    <a:pt x="1108" y="662"/>
                    <a:pt x="1106" y="664"/>
                  </a:cubicBezTo>
                  <a:lnTo>
                    <a:pt x="1106" y="664"/>
                  </a:lnTo>
                  <a:cubicBezTo>
                    <a:pt x="1105" y="667"/>
                    <a:pt x="1103" y="669"/>
                    <a:pt x="1102" y="672"/>
                  </a:cubicBezTo>
                  <a:lnTo>
                    <a:pt x="1102" y="672"/>
                  </a:lnTo>
                  <a:lnTo>
                    <a:pt x="1102" y="672"/>
                  </a:lnTo>
                  <a:lnTo>
                    <a:pt x="1102" y="672"/>
                  </a:lnTo>
                  <a:cubicBezTo>
                    <a:pt x="1101" y="675"/>
                    <a:pt x="1099" y="678"/>
                    <a:pt x="1098" y="681"/>
                  </a:cubicBezTo>
                  <a:lnTo>
                    <a:pt x="1098" y="681"/>
                  </a:lnTo>
                  <a:cubicBezTo>
                    <a:pt x="1097" y="683"/>
                    <a:pt x="1096" y="686"/>
                    <a:pt x="1095" y="689"/>
                  </a:cubicBezTo>
                  <a:lnTo>
                    <a:pt x="1095" y="689"/>
                  </a:lnTo>
                  <a:cubicBezTo>
                    <a:pt x="1094" y="692"/>
                    <a:pt x="1092" y="695"/>
                    <a:pt x="1092" y="698"/>
                  </a:cubicBezTo>
                  <a:lnTo>
                    <a:pt x="1092" y="698"/>
                  </a:lnTo>
                  <a:lnTo>
                    <a:pt x="1091" y="698"/>
                  </a:lnTo>
                  <a:lnTo>
                    <a:pt x="1091" y="698"/>
                  </a:lnTo>
                  <a:cubicBezTo>
                    <a:pt x="1091" y="701"/>
                    <a:pt x="1089" y="704"/>
                    <a:pt x="1088" y="707"/>
                  </a:cubicBezTo>
                  <a:lnTo>
                    <a:pt x="1088" y="707"/>
                  </a:lnTo>
                  <a:cubicBezTo>
                    <a:pt x="1087" y="712"/>
                    <a:pt x="1085" y="718"/>
                    <a:pt x="1082" y="723"/>
                  </a:cubicBezTo>
                  <a:lnTo>
                    <a:pt x="1082" y="723"/>
                  </a:lnTo>
                  <a:cubicBezTo>
                    <a:pt x="1077" y="736"/>
                    <a:pt x="1070" y="748"/>
                    <a:pt x="1063" y="760"/>
                  </a:cubicBezTo>
                  <a:lnTo>
                    <a:pt x="1063" y="760"/>
                  </a:lnTo>
                  <a:cubicBezTo>
                    <a:pt x="1061" y="763"/>
                    <a:pt x="1059" y="766"/>
                    <a:pt x="1057" y="769"/>
                  </a:cubicBezTo>
                  <a:lnTo>
                    <a:pt x="1057" y="769"/>
                  </a:lnTo>
                  <a:cubicBezTo>
                    <a:pt x="1056" y="770"/>
                    <a:pt x="1055" y="771"/>
                    <a:pt x="1054" y="772"/>
                  </a:cubicBezTo>
                  <a:lnTo>
                    <a:pt x="1054" y="772"/>
                  </a:lnTo>
                  <a:cubicBezTo>
                    <a:pt x="1050" y="779"/>
                    <a:pt x="1046" y="785"/>
                    <a:pt x="1041" y="790"/>
                  </a:cubicBezTo>
                  <a:lnTo>
                    <a:pt x="1041" y="790"/>
                  </a:lnTo>
                  <a:cubicBezTo>
                    <a:pt x="1039" y="793"/>
                    <a:pt x="1037" y="797"/>
                    <a:pt x="1034" y="799"/>
                  </a:cubicBezTo>
                  <a:lnTo>
                    <a:pt x="1034" y="799"/>
                  </a:lnTo>
                  <a:cubicBezTo>
                    <a:pt x="1031" y="807"/>
                    <a:pt x="1026" y="815"/>
                    <a:pt x="1020" y="820"/>
                  </a:cubicBezTo>
                  <a:lnTo>
                    <a:pt x="1020" y="820"/>
                  </a:lnTo>
                  <a:cubicBezTo>
                    <a:pt x="1019" y="820"/>
                    <a:pt x="1018" y="822"/>
                    <a:pt x="1017" y="822"/>
                  </a:cubicBezTo>
                  <a:lnTo>
                    <a:pt x="1017" y="822"/>
                  </a:lnTo>
                  <a:lnTo>
                    <a:pt x="1017" y="822"/>
                  </a:lnTo>
                  <a:cubicBezTo>
                    <a:pt x="1016" y="823"/>
                    <a:pt x="1016" y="824"/>
                    <a:pt x="1014" y="825"/>
                  </a:cubicBezTo>
                  <a:lnTo>
                    <a:pt x="1014" y="825"/>
                  </a:lnTo>
                  <a:cubicBezTo>
                    <a:pt x="1013" y="827"/>
                    <a:pt x="1011" y="828"/>
                    <a:pt x="1010" y="829"/>
                  </a:cubicBezTo>
                  <a:lnTo>
                    <a:pt x="1010" y="829"/>
                  </a:lnTo>
                  <a:cubicBezTo>
                    <a:pt x="1010" y="829"/>
                    <a:pt x="1009" y="829"/>
                    <a:pt x="1009" y="830"/>
                  </a:cubicBezTo>
                  <a:lnTo>
                    <a:pt x="1009" y="830"/>
                  </a:lnTo>
                  <a:cubicBezTo>
                    <a:pt x="1008" y="830"/>
                    <a:pt x="1007" y="830"/>
                    <a:pt x="1006" y="831"/>
                  </a:cubicBezTo>
                  <a:lnTo>
                    <a:pt x="1006" y="831"/>
                  </a:lnTo>
                  <a:lnTo>
                    <a:pt x="1006" y="832"/>
                  </a:lnTo>
                  <a:lnTo>
                    <a:pt x="1006" y="832"/>
                  </a:lnTo>
                  <a:lnTo>
                    <a:pt x="1005" y="832"/>
                  </a:lnTo>
                  <a:lnTo>
                    <a:pt x="1005" y="832"/>
                  </a:lnTo>
                  <a:cubicBezTo>
                    <a:pt x="1004" y="832"/>
                    <a:pt x="1003" y="832"/>
                    <a:pt x="1002" y="832"/>
                  </a:cubicBezTo>
                  <a:lnTo>
                    <a:pt x="1002" y="832"/>
                  </a:lnTo>
                  <a:cubicBezTo>
                    <a:pt x="1000" y="832"/>
                    <a:pt x="998" y="832"/>
                    <a:pt x="997" y="832"/>
                  </a:cubicBezTo>
                  <a:lnTo>
                    <a:pt x="994" y="832"/>
                  </a:lnTo>
                  <a:lnTo>
                    <a:pt x="994" y="829"/>
                  </a:lnTo>
                  <a:lnTo>
                    <a:pt x="994" y="829"/>
                  </a:lnTo>
                  <a:cubicBezTo>
                    <a:pt x="986" y="832"/>
                    <a:pt x="978" y="822"/>
                    <a:pt x="972" y="819"/>
                  </a:cubicBezTo>
                  <a:lnTo>
                    <a:pt x="972" y="819"/>
                  </a:lnTo>
                  <a:cubicBezTo>
                    <a:pt x="968" y="819"/>
                    <a:pt x="966" y="819"/>
                    <a:pt x="963" y="820"/>
                  </a:cubicBezTo>
                  <a:lnTo>
                    <a:pt x="963" y="820"/>
                  </a:lnTo>
                  <a:cubicBezTo>
                    <a:pt x="962" y="820"/>
                    <a:pt x="960" y="820"/>
                    <a:pt x="959" y="820"/>
                  </a:cubicBezTo>
                  <a:lnTo>
                    <a:pt x="959" y="820"/>
                  </a:lnTo>
                  <a:cubicBezTo>
                    <a:pt x="957" y="820"/>
                    <a:pt x="955" y="821"/>
                    <a:pt x="952" y="822"/>
                  </a:cubicBezTo>
                  <a:lnTo>
                    <a:pt x="952" y="822"/>
                  </a:lnTo>
                  <a:cubicBezTo>
                    <a:pt x="947" y="822"/>
                    <a:pt x="943" y="823"/>
                    <a:pt x="938" y="825"/>
                  </a:cubicBezTo>
                  <a:lnTo>
                    <a:pt x="938" y="825"/>
                  </a:lnTo>
                  <a:cubicBezTo>
                    <a:pt x="936" y="825"/>
                    <a:pt x="933" y="826"/>
                    <a:pt x="931" y="827"/>
                  </a:cubicBezTo>
                  <a:lnTo>
                    <a:pt x="931" y="827"/>
                  </a:lnTo>
                  <a:lnTo>
                    <a:pt x="931" y="827"/>
                  </a:lnTo>
                  <a:cubicBezTo>
                    <a:pt x="930" y="827"/>
                    <a:pt x="929" y="828"/>
                    <a:pt x="928" y="828"/>
                  </a:cubicBezTo>
                  <a:lnTo>
                    <a:pt x="928" y="828"/>
                  </a:lnTo>
                  <a:cubicBezTo>
                    <a:pt x="927" y="828"/>
                    <a:pt x="926" y="829"/>
                    <a:pt x="925" y="830"/>
                  </a:cubicBezTo>
                  <a:lnTo>
                    <a:pt x="925" y="830"/>
                  </a:lnTo>
                  <a:cubicBezTo>
                    <a:pt x="924" y="830"/>
                    <a:pt x="923" y="830"/>
                    <a:pt x="923" y="830"/>
                  </a:cubicBezTo>
                  <a:lnTo>
                    <a:pt x="923" y="830"/>
                  </a:lnTo>
                  <a:cubicBezTo>
                    <a:pt x="922" y="831"/>
                    <a:pt x="921" y="832"/>
                    <a:pt x="920" y="832"/>
                  </a:cubicBezTo>
                  <a:lnTo>
                    <a:pt x="920" y="832"/>
                  </a:lnTo>
                  <a:cubicBezTo>
                    <a:pt x="919" y="833"/>
                    <a:pt x="916" y="835"/>
                    <a:pt x="915" y="836"/>
                  </a:cubicBezTo>
                  <a:lnTo>
                    <a:pt x="915" y="836"/>
                  </a:lnTo>
                  <a:cubicBezTo>
                    <a:pt x="914" y="838"/>
                    <a:pt x="913" y="838"/>
                    <a:pt x="912" y="839"/>
                  </a:cubicBezTo>
                  <a:lnTo>
                    <a:pt x="912" y="839"/>
                  </a:lnTo>
                  <a:cubicBezTo>
                    <a:pt x="911" y="840"/>
                    <a:pt x="910" y="840"/>
                    <a:pt x="909" y="842"/>
                  </a:cubicBezTo>
                  <a:lnTo>
                    <a:pt x="909" y="842"/>
                  </a:lnTo>
                  <a:cubicBezTo>
                    <a:pt x="900" y="852"/>
                    <a:pt x="894" y="864"/>
                    <a:pt x="889" y="877"/>
                  </a:cubicBezTo>
                  <a:lnTo>
                    <a:pt x="889" y="877"/>
                  </a:lnTo>
                  <a:cubicBezTo>
                    <a:pt x="888" y="881"/>
                    <a:pt x="887" y="886"/>
                    <a:pt x="886" y="890"/>
                  </a:cubicBezTo>
                  <a:lnTo>
                    <a:pt x="886" y="890"/>
                  </a:lnTo>
                  <a:cubicBezTo>
                    <a:pt x="882" y="903"/>
                    <a:pt x="880" y="918"/>
                    <a:pt x="877" y="931"/>
                  </a:cubicBezTo>
                  <a:lnTo>
                    <a:pt x="877" y="931"/>
                  </a:lnTo>
                  <a:cubicBezTo>
                    <a:pt x="876" y="936"/>
                    <a:pt x="875" y="941"/>
                    <a:pt x="873" y="946"/>
                  </a:cubicBezTo>
                  <a:lnTo>
                    <a:pt x="873" y="946"/>
                  </a:lnTo>
                  <a:cubicBezTo>
                    <a:pt x="873" y="947"/>
                    <a:pt x="873" y="948"/>
                    <a:pt x="873" y="949"/>
                  </a:cubicBezTo>
                  <a:lnTo>
                    <a:pt x="873" y="949"/>
                  </a:lnTo>
                  <a:cubicBezTo>
                    <a:pt x="872" y="950"/>
                    <a:pt x="872" y="951"/>
                    <a:pt x="872" y="953"/>
                  </a:cubicBezTo>
                  <a:lnTo>
                    <a:pt x="872" y="953"/>
                  </a:lnTo>
                  <a:cubicBezTo>
                    <a:pt x="871" y="954"/>
                    <a:pt x="871" y="955"/>
                    <a:pt x="870" y="956"/>
                  </a:cubicBezTo>
                  <a:lnTo>
                    <a:pt x="870" y="956"/>
                  </a:lnTo>
                  <a:cubicBezTo>
                    <a:pt x="867" y="964"/>
                    <a:pt x="860" y="969"/>
                    <a:pt x="855" y="979"/>
                  </a:cubicBezTo>
                  <a:lnTo>
                    <a:pt x="855" y="979"/>
                  </a:lnTo>
                  <a:lnTo>
                    <a:pt x="855" y="979"/>
                  </a:lnTo>
                  <a:cubicBezTo>
                    <a:pt x="855" y="980"/>
                    <a:pt x="854" y="980"/>
                    <a:pt x="854" y="981"/>
                  </a:cubicBezTo>
                  <a:lnTo>
                    <a:pt x="854" y="981"/>
                  </a:lnTo>
                  <a:cubicBezTo>
                    <a:pt x="854" y="981"/>
                    <a:pt x="854" y="982"/>
                    <a:pt x="854" y="983"/>
                  </a:cubicBezTo>
                  <a:lnTo>
                    <a:pt x="854" y="983"/>
                  </a:lnTo>
                  <a:cubicBezTo>
                    <a:pt x="854" y="984"/>
                    <a:pt x="854" y="984"/>
                    <a:pt x="854" y="985"/>
                  </a:cubicBezTo>
                  <a:lnTo>
                    <a:pt x="854" y="985"/>
                  </a:lnTo>
                  <a:cubicBezTo>
                    <a:pt x="852" y="995"/>
                    <a:pt x="854" y="1005"/>
                    <a:pt x="853" y="1015"/>
                  </a:cubicBezTo>
                  <a:lnTo>
                    <a:pt x="853" y="1015"/>
                  </a:lnTo>
                  <a:cubicBezTo>
                    <a:pt x="853" y="1017"/>
                    <a:pt x="852" y="1019"/>
                    <a:pt x="852" y="1021"/>
                  </a:cubicBezTo>
                  <a:lnTo>
                    <a:pt x="852" y="1021"/>
                  </a:lnTo>
                  <a:cubicBezTo>
                    <a:pt x="852" y="1023"/>
                    <a:pt x="851" y="1025"/>
                    <a:pt x="849" y="1027"/>
                  </a:cubicBezTo>
                  <a:lnTo>
                    <a:pt x="849" y="1027"/>
                  </a:lnTo>
                  <a:cubicBezTo>
                    <a:pt x="848" y="1030"/>
                    <a:pt x="847" y="1031"/>
                    <a:pt x="846" y="1033"/>
                  </a:cubicBezTo>
                  <a:lnTo>
                    <a:pt x="846" y="1033"/>
                  </a:lnTo>
                  <a:cubicBezTo>
                    <a:pt x="844" y="1035"/>
                    <a:pt x="843" y="1037"/>
                    <a:pt x="842" y="1040"/>
                  </a:cubicBezTo>
                  <a:lnTo>
                    <a:pt x="842" y="1040"/>
                  </a:lnTo>
                  <a:cubicBezTo>
                    <a:pt x="840" y="1042"/>
                    <a:pt x="838" y="1044"/>
                    <a:pt x="836" y="1045"/>
                  </a:cubicBezTo>
                  <a:lnTo>
                    <a:pt x="836" y="1045"/>
                  </a:lnTo>
                  <a:cubicBezTo>
                    <a:pt x="835" y="1046"/>
                    <a:pt x="834" y="1047"/>
                    <a:pt x="833" y="1047"/>
                  </a:cubicBezTo>
                  <a:lnTo>
                    <a:pt x="833" y="1047"/>
                  </a:lnTo>
                  <a:cubicBezTo>
                    <a:pt x="833" y="1047"/>
                    <a:pt x="832" y="1047"/>
                    <a:pt x="832" y="1048"/>
                  </a:cubicBezTo>
                  <a:lnTo>
                    <a:pt x="832" y="1048"/>
                  </a:lnTo>
                  <a:lnTo>
                    <a:pt x="832" y="1048"/>
                  </a:lnTo>
                  <a:lnTo>
                    <a:pt x="832" y="1048"/>
                  </a:lnTo>
                  <a:cubicBezTo>
                    <a:pt x="831" y="1048"/>
                    <a:pt x="829" y="1049"/>
                    <a:pt x="828" y="1049"/>
                  </a:cubicBezTo>
                  <a:lnTo>
                    <a:pt x="828" y="1049"/>
                  </a:lnTo>
                  <a:lnTo>
                    <a:pt x="828" y="1050"/>
                  </a:lnTo>
                  <a:lnTo>
                    <a:pt x="828" y="1050"/>
                  </a:lnTo>
                  <a:cubicBezTo>
                    <a:pt x="824" y="1051"/>
                    <a:pt x="820" y="1052"/>
                    <a:pt x="816" y="1053"/>
                  </a:cubicBezTo>
                  <a:lnTo>
                    <a:pt x="816" y="1053"/>
                  </a:lnTo>
                  <a:lnTo>
                    <a:pt x="815" y="1054"/>
                  </a:lnTo>
                  <a:lnTo>
                    <a:pt x="815" y="1054"/>
                  </a:lnTo>
                  <a:cubicBezTo>
                    <a:pt x="813" y="1054"/>
                    <a:pt x="811" y="1055"/>
                    <a:pt x="809" y="1056"/>
                  </a:cubicBezTo>
                  <a:lnTo>
                    <a:pt x="809" y="1056"/>
                  </a:lnTo>
                  <a:lnTo>
                    <a:pt x="808" y="1057"/>
                  </a:lnTo>
                  <a:lnTo>
                    <a:pt x="808" y="1057"/>
                  </a:lnTo>
                  <a:cubicBezTo>
                    <a:pt x="808" y="1057"/>
                    <a:pt x="807" y="1057"/>
                    <a:pt x="806" y="1058"/>
                  </a:cubicBezTo>
                  <a:lnTo>
                    <a:pt x="806" y="1058"/>
                  </a:lnTo>
                  <a:cubicBezTo>
                    <a:pt x="801" y="1062"/>
                    <a:pt x="798" y="1066"/>
                    <a:pt x="796" y="1071"/>
                  </a:cubicBezTo>
                  <a:lnTo>
                    <a:pt x="796" y="1071"/>
                  </a:lnTo>
                  <a:cubicBezTo>
                    <a:pt x="795" y="1073"/>
                    <a:pt x="795" y="1075"/>
                    <a:pt x="794" y="1077"/>
                  </a:cubicBezTo>
                  <a:lnTo>
                    <a:pt x="794" y="1077"/>
                  </a:lnTo>
                  <a:cubicBezTo>
                    <a:pt x="794" y="1079"/>
                    <a:pt x="794" y="1081"/>
                    <a:pt x="794" y="1083"/>
                  </a:cubicBezTo>
                  <a:lnTo>
                    <a:pt x="794" y="1083"/>
                  </a:lnTo>
                  <a:lnTo>
                    <a:pt x="791" y="1083"/>
                  </a:lnTo>
                  <a:lnTo>
                    <a:pt x="791" y="1083"/>
                  </a:lnTo>
                  <a:cubicBezTo>
                    <a:pt x="790" y="1087"/>
                    <a:pt x="789" y="1090"/>
                    <a:pt x="788" y="1094"/>
                  </a:cubicBezTo>
                  <a:lnTo>
                    <a:pt x="788" y="1094"/>
                  </a:lnTo>
                  <a:cubicBezTo>
                    <a:pt x="782" y="1116"/>
                    <a:pt x="776" y="1139"/>
                    <a:pt x="769" y="1161"/>
                  </a:cubicBezTo>
                  <a:lnTo>
                    <a:pt x="769" y="1161"/>
                  </a:lnTo>
                  <a:cubicBezTo>
                    <a:pt x="767" y="1165"/>
                    <a:pt x="765" y="1170"/>
                    <a:pt x="764" y="1175"/>
                  </a:cubicBezTo>
                  <a:lnTo>
                    <a:pt x="764" y="1175"/>
                  </a:lnTo>
                  <a:lnTo>
                    <a:pt x="764" y="1175"/>
                  </a:lnTo>
                  <a:cubicBezTo>
                    <a:pt x="762" y="1179"/>
                    <a:pt x="761" y="1183"/>
                    <a:pt x="758" y="1188"/>
                  </a:cubicBezTo>
                  <a:lnTo>
                    <a:pt x="758" y="1188"/>
                  </a:lnTo>
                  <a:cubicBezTo>
                    <a:pt x="758" y="1190"/>
                    <a:pt x="756" y="1192"/>
                    <a:pt x="756" y="1195"/>
                  </a:cubicBezTo>
                  <a:lnTo>
                    <a:pt x="756" y="1195"/>
                  </a:lnTo>
                  <a:cubicBezTo>
                    <a:pt x="745" y="1215"/>
                    <a:pt x="738" y="1235"/>
                    <a:pt x="728" y="1253"/>
                  </a:cubicBezTo>
                  <a:lnTo>
                    <a:pt x="728" y="1253"/>
                  </a:lnTo>
                  <a:cubicBezTo>
                    <a:pt x="725" y="1257"/>
                    <a:pt x="723" y="1262"/>
                    <a:pt x="720" y="1267"/>
                  </a:cubicBezTo>
                  <a:lnTo>
                    <a:pt x="720" y="1267"/>
                  </a:lnTo>
                  <a:cubicBezTo>
                    <a:pt x="720" y="1267"/>
                    <a:pt x="719" y="1269"/>
                    <a:pt x="718" y="1270"/>
                  </a:cubicBezTo>
                  <a:lnTo>
                    <a:pt x="718" y="1270"/>
                  </a:lnTo>
                  <a:cubicBezTo>
                    <a:pt x="717" y="1272"/>
                    <a:pt x="716" y="1273"/>
                    <a:pt x="715" y="1275"/>
                  </a:cubicBezTo>
                  <a:lnTo>
                    <a:pt x="715" y="1275"/>
                  </a:lnTo>
                  <a:cubicBezTo>
                    <a:pt x="715" y="1276"/>
                    <a:pt x="714" y="1276"/>
                    <a:pt x="714" y="1277"/>
                  </a:cubicBezTo>
                  <a:lnTo>
                    <a:pt x="714" y="1277"/>
                  </a:lnTo>
                  <a:cubicBezTo>
                    <a:pt x="713" y="1279"/>
                    <a:pt x="711" y="1280"/>
                    <a:pt x="710" y="1282"/>
                  </a:cubicBezTo>
                  <a:lnTo>
                    <a:pt x="710" y="1282"/>
                  </a:lnTo>
                  <a:cubicBezTo>
                    <a:pt x="710" y="1282"/>
                    <a:pt x="709" y="1283"/>
                    <a:pt x="708" y="1283"/>
                  </a:cubicBezTo>
                  <a:lnTo>
                    <a:pt x="708" y="1283"/>
                  </a:lnTo>
                  <a:cubicBezTo>
                    <a:pt x="707" y="1285"/>
                    <a:pt x="707" y="1286"/>
                    <a:pt x="705" y="1287"/>
                  </a:cubicBezTo>
                  <a:lnTo>
                    <a:pt x="705" y="1287"/>
                  </a:lnTo>
                  <a:cubicBezTo>
                    <a:pt x="705" y="1287"/>
                    <a:pt x="704" y="1287"/>
                    <a:pt x="703" y="1288"/>
                  </a:cubicBezTo>
                  <a:lnTo>
                    <a:pt x="703" y="1288"/>
                  </a:lnTo>
                  <a:cubicBezTo>
                    <a:pt x="700" y="1290"/>
                    <a:pt x="695" y="1292"/>
                    <a:pt x="690" y="1291"/>
                  </a:cubicBezTo>
                  <a:lnTo>
                    <a:pt x="690" y="1291"/>
                  </a:lnTo>
                  <a:cubicBezTo>
                    <a:pt x="685" y="1300"/>
                    <a:pt x="675" y="1311"/>
                    <a:pt x="667" y="1320"/>
                  </a:cubicBezTo>
                  <a:lnTo>
                    <a:pt x="667" y="1320"/>
                  </a:lnTo>
                  <a:cubicBezTo>
                    <a:pt x="667" y="1322"/>
                    <a:pt x="665" y="1323"/>
                    <a:pt x="664" y="1324"/>
                  </a:cubicBezTo>
                  <a:lnTo>
                    <a:pt x="664" y="1324"/>
                  </a:lnTo>
                  <a:cubicBezTo>
                    <a:pt x="664" y="1325"/>
                    <a:pt x="663" y="1326"/>
                    <a:pt x="663" y="1326"/>
                  </a:cubicBezTo>
                  <a:lnTo>
                    <a:pt x="663" y="1326"/>
                  </a:lnTo>
                  <a:cubicBezTo>
                    <a:pt x="661" y="1328"/>
                    <a:pt x="660" y="1329"/>
                    <a:pt x="659" y="1331"/>
                  </a:cubicBezTo>
                  <a:lnTo>
                    <a:pt x="659" y="1331"/>
                  </a:lnTo>
                  <a:cubicBezTo>
                    <a:pt x="657" y="1332"/>
                    <a:pt x="657" y="1333"/>
                    <a:pt x="656" y="1333"/>
                  </a:cubicBezTo>
                  <a:lnTo>
                    <a:pt x="656" y="1333"/>
                  </a:lnTo>
                  <a:cubicBezTo>
                    <a:pt x="654" y="1336"/>
                    <a:pt x="651" y="1338"/>
                    <a:pt x="649" y="1340"/>
                  </a:cubicBezTo>
                  <a:lnTo>
                    <a:pt x="649" y="1340"/>
                  </a:lnTo>
                  <a:cubicBezTo>
                    <a:pt x="646" y="1342"/>
                    <a:pt x="643" y="1344"/>
                    <a:pt x="641" y="1346"/>
                  </a:cubicBezTo>
                  <a:lnTo>
                    <a:pt x="641" y="1346"/>
                  </a:lnTo>
                  <a:lnTo>
                    <a:pt x="641" y="1346"/>
                  </a:lnTo>
                  <a:lnTo>
                    <a:pt x="641" y="1346"/>
                  </a:lnTo>
                  <a:cubicBezTo>
                    <a:pt x="638" y="1348"/>
                    <a:pt x="635" y="1349"/>
                    <a:pt x="633" y="1351"/>
                  </a:cubicBezTo>
                  <a:lnTo>
                    <a:pt x="633" y="1351"/>
                  </a:lnTo>
                  <a:cubicBezTo>
                    <a:pt x="630" y="1352"/>
                    <a:pt x="627" y="1353"/>
                    <a:pt x="624" y="1354"/>
                  </a:cubicBezTo>
                  <a:lnTo>
                    <a:pt x="624" y="1354"/>
                  </a:lnTo>
                  <a:lnTo>
                    <a:pt x="624" y="1354"/>
                  </a:lnTo>
                  <a:cubicBezTo>
                    <a:pt x="622" y="1355"/>
                    <a:pt x="620" y="1356"/>
                    <a:pt x="619" y="1356"/>
                  </a:cubicBezTo>
                  <a:lnTo>
                    <a:pt x="619" y="1356"/>
                  </a:lnTo>
                  <a:cubicBezTo>
                    <a:pt x="617" y="1357"/>
                    <a:pt x="615" y="1357"/>
                    <a:pt x="613" y="1358"/>
                  </a:cubicBezTo>
                  <a:lnTo>
                    <a:pt x="613" y="1358"/>
                  </a:lnTo>
                  <a:lnTo>
                    <a:pt x="611" y="1358"/>
                  </a:lnTo>
                  <a:lnTo>
                    <a:pt x="611" y="1358"/>
                  </a:lnTo>
                  <a:cubicBezTo>
                    <a:pt x="610" y="1359"/>
                    <a:pt x="609" y="1359"/>
                    <a:pt x="609" y="1360"/>
                  </a:cubicBezTo>
                  <a:lnTo>
                    <a:pt x="609" y="1360"/>
                  </a:lnTo>
                  <a:cubicBezTo>
                    <a:pt x="604" y="1361"/>
                    <a:pt x="599" y="1363"/>
                    <a:pt x="595" y="1365"/>
                  </a:cubicBezTo>
                  <a:lnTo>
                    <a:pt x="595" y="1365"/>
                  </a:lnTo>
                  <a:cubicBezTo>
                    <a:pt x="592" y="1366"/>
                    <a:pt x="589" y="1368"/>
                    <a:pt x="586" y="1370"/>
                  </a:cubicBezTo>
                  <a:lnTo>
                    <a:pt x="586" y="1370"/>
                  </a:lnTo>
                  <a:cubicBezTo>
                    <a:pt x="578" y="1376"/>
                    <a:pt x="571" y="1381"/>
                    <a:pt x="564" y="1387"/>
                  </a:cubicBezTo>
                  <a:lnTo>
                    <a:pt x="564" y="1387"/>
                  </a:lnTo>
                  <a:cubicBezTo>
                    <a:pt x="562" y="1389"/>
                    <a:pt x="559" y="1391"/>
                    <a:pt x="557" y="1394"/>
                  </a:cubicBezTo>
                  <a:lnTo>
                    <a:pt x="557" y="1394"/>
                  </a:lnTo>
                  <a:lnTo>
                    <a:pt x="557" y="1394"/>
                  </a:lnTo>
                  <a:lnTo>
                    <a:pt x="557" y="1394"/>
                  </a:lnTo>
                  <a:cubicBezTo>
                    <a:pt x="555" y="1395"/>
                    <a:pt x="554" y="1396"/>
                    <a:pt x="553" y="1398"/>
                  </a:cubicBezTo>
                  <a:lnTo>
                    <a:pt x="553" y="1398"/>
                  </a:lnTo>
                  <a:cubicBezTo>
                    <a:pt x="551" y="1399"/>
                    <a:pt x="550" y="1400"/>
                    <a:pt x="548" y="1401"/>
                  </a:cubicBezTo>
                  <a:lnTo>
                    <a:pt x="548" y="1401"/>
                  </a:lnTo>
                  <a:lnTo>
                    <a:pt x="548" y="1401"/>
                  </a:lnTo>
                  <a:lnTo>
                    <a:pt x="548" y="1401"/>
                  </a:lnTo>
                  <a:cubicBezTo>
                    <a:pt x="545" y="1403"/>
                    <a:pt x="542" y="1406"/>
                    <a:pt x="539" y="1407"/>
                  </a:cubicBezTo>
                  <a:lnTo>
                    <a:pt x="539" y="1407"/>
                  </a:lnTo>
                  <a:lnTo>
                    <a:pt x="539" y="1407"/>
                  </a:lnTo>
                  <a:lnTo>
                    <a:pt x="539" y="1407"/>
                  </a:lnTo>
                  <a:cubicBezTo>
                    <a:pt x="530" y="1412"/>
                    <a:pt x="523" y="1416"/>
                    <a:pt x="514" y="1420"/>
                  </a:cubicBezTo>
                  <a:lnTo>
                    <a:pt x="514" y="1420"/>
                  </a:lnTo>
                  <a:cubicBezTo>
                    <a:pt x="499" y="1428"/>
                    <a:pt x="487" y="1441"/>
                    <a:pt x="472" y="1448"/>
                  </a:cubicBezTo>
                  <a:lnTo>
                    <a:pt x="472" y="1448"/>
                  </a:lnTo>
                  <a:cubicBezTo>
                    <a:pt x="462" y="1453"/>
                    <a:pt x="451" y="1451"/>
                    <a:pt x="439" y="1451"/>
                  </a:cubicBezTo>
                  <a:lnTo>
                    <a:pt x="439" y="1451"/>
                  </a:lnTo>
                  <a:cubicBezTo>
                    <a:pt x="426" y="1451"/>
                    <a:pt x="413" y="1456"/>
                    <a:pt x="401" y="1458"/>
                  </a:cubicBezTo>
                  <a:lnTo>
                    <a:pt x="401" y="1458"/>
                  </a:lnTo>
                  <a:cubicBezTo>
                    <a:pt x="388" y="1461"/>
                    <a:pt x="375" y="1461"/>
                    <a:pt x="362" y="1464"/>
                  </a:cubicBezTo>
                  <a:lnTo>
                    <a:pt x="362" y="1464"/>
                  </a:lnTo>
                  <a:cubicBezTo>
                    <a:pt x="357" y="1465"/>
                    <a:pt x="352" y="1467"/>
                    <a:pt x="347" y="1469"/>
                  </a:cubicBezTo>
                  <a:lnTo>
                    <a:pt x="347" y="1469"/>
                  </a:lnTo>
                  <a:lnTo>
                    <a:pt x="347" y="1469"/>
                  </a:lnTo>
                  <a:lnTo>
                    <a:pt x="347" y="1469"/>
                  </a:lnTo>
                  <a:cubicBezTo>
                    <a:pt x="345" y="1470"/>
                    <a:pt x="343" y="1471"/>
                    <a:pt x="341" y="1472"/>
                  </a:cubicBezTo>
                  <a:lnTo>
                    <a:pt x="341" y="1472"/>
                  </a:lnTo>
                  <a:lnTo>
                    <a:pt x="341" y="1472"/>
                  </a:lnTo>
                  <a:lnTo>
                    <a:pt x="341" y="1472"/>
                  </a:lnTo>
                  <a:cubicBezTo>
                    <a:pt x="337" y="1475"/>
                    <a:pt x="332" y="1477"/>
                    <a:pt x="327" y="1479"/>
                  </a:cubicBezTo>
                  <a:lnTo>
                    <a:pt x="327" y="1479"/>
                  </a:lnTo>
                  <a:cubicBezTo>
                    <a:pt x="317" y="1481"/>
                    <a:pt x="299" y="1481"/>
                    <a:pt x="292" y="1474"/>
                  </a:cubicBezTo>
                  <a:lnTo>
                    <a:pt x="292" y="1474"/>
                  </a:lnTo>
                  <a:cubicBezTo>
                    <a:pt x="287" y="1468"/>
                    <a:pt x="284" y="1461"/>
                    <a:pt x="284" y="1456"/>
                  </a:cubicBezTo>
                  <a:lnTo>
                    <a:pt x="284" y="1456"/>
                  </a:lnTo>
                  <a:cubicBezTo>
                    <a:pt x="283" y="1452"/>
                    <a:pt x="283" y="1451"/>
                    <a:pt x="283" y="1449"/>
                  </a:cubicBezTo>
                  <a:lnTo>
                    <a:pt x="283" y="1449"/>
                  </a:lnTo>
                  <a:cubicBezTo>
                    <a:pt x="283" y="1448"/>
                    <a:pt x="284" y="1447"/>
                    <a:pt x="283" y="1446"/>
                  </a:cubicBezTo>
                  <a:lnTo>
                    <a:pt x="283" y="1446"/>
                  </a:lnTo>
                  <a:cubicBezTo>
                    <a:pt x="283" y="1445"/>
                    <a:pt x="282" y="1444"/>
                    <a:pt x="279" y="1441"/>
                  </a:cubicBezTo>
                  <a:lnTo>
                    <a:pt x="279" y="1441"/>
                  </a:lnTo>
                  <a:cubicBezTo>
                    <a:pt x="267" y="1432"/>
                    <a:pt x="260" y="1414"/>
                    <a:pt x="252" y="1400"/>
                  </a:cubicBezTo>
                  <a:lnTo>
                    <a:pt x="252" y="1400"/>
                  </a:lnTo>
                  <a:lnTo>
                    <a:pt x="252" y="1400"/>
                  </a:lnTo>
                  <a:lnTo>
                    <a:pt x="252" y="1400"/>
                  </a:lnTo>
                  <a:cubicBezTo>
                    <a:pt x="251" y="1399"/>
                    <a:pt x="250" y="1397"/>
                    <a:pt x="250" y="1396"/>
                  </a:cubicBezTo>
                  <a:lnTo>
                    <a:pt x="250" y="1396"/>
                  </a:lnTo>
                  <a:cubicBezTo>
                    <a:pt x="248" y="1395"/>
                    <a:pt x="248" y="1394"/>
                    <a:pt x="247" y="1393"/>
                  </a:cubicBezTo>
                  <a:lnTo>
                    <a:pt x="247" y="1393"/>
                  </a:lnTo>
                  <a:lnTo>
                    <a:pt x="247" y="1393"/>
                  </a:lnTo>
                  <a:cubicBezTo>
                    <a:pt x="246" y="1391"/>
                    <a:pt x="245" y="1390"/>
                    <a:pt x="245" y="1389"/>
                  </a:cubicBezTo>
                  <a:lnTo>
                    <a:pt x="245" y="1389"/>
                  </a:lnTo>
                  <a:cubicBezTo>
                    <a:pt x="239" y="1384"/>
                    <a:pt x="234" y="1380"/>
                    <a:pt x="226" y="1380"/>
                  </a:cubicBezTo>
                  <a:lnTo>
                    <a:pt x="226" y="1380"/>
                  </a:lnTo>
                  <a:cubicBezTo>
                    <a:pt x="218" y="1379"/>
                    <a:pt x="212" y="1381"/>
                    <a:pt x="206" y="1386"/>
                  </a:cubicBezTo>
                  <a:lnTo>
                    <a:pt x="206" y="1386"/>
                  </a:lnTo>
                  <a:lnTo>
                    <a:pt x="206" y="1386"/>
                  </a:lnTo>
                  <a:cubicBezTo>
                    <a:pt x="201" y="1361"/>
                    <a:pt x="189" y="1338"/>
                    <a:pt x="169" y="1313"/>
                  </a:cubicBezTo>
                  <a:lnTo>
                    <a:pt x="169" y="1313"/>
                  </a:lnTo>
                  <a:cubicBezTo>
                    <a:pt x="135" y="1270"/>
                    <a:pt x="107" y="1243"/>
                    <a:pt x="83" y="1195"/>
                  </a:cubicBezTo>
                  <a:lnTo>
                    <a:pt x="83" y="1195"/>
                  </a:lnTo>
                  <a:cubicBezTo>
                    <a:pt x="59" y="1147"/>
                    <a:pt x="23" y="1098"/>
                    <a:pt x="14" y="1047"/>
                  </a:cubicBezTo>
                  <a:lnTo>
                    <a:pt x="14" y="1047"/>
                  </a:lnTo>
                  <a:cubicBezTo>
                    <a:pt x="13" y="1041"/>
                    <a:pt x="13" y="1037"/>
                    <a:pt x="11" y="1033"/>
                  </a:cubicBezTo>
                  <a:lnTo>
                    <a:pt x="11" y="1033"/>
                  </a:lnTo>
                  <a:cubicBezTo>
                    <a:pt x="11" y="1031"/>
                    <a:pt x="11" y="1029"/>
                    <a:pt x="10" y="1027"/>
                  </a:cubicBezTo>
                  <a:lnTo>
                    <a:pt x="10" y="1027"/>
                  </a:lnTo>
                  <a:cubicBezTo>
                    <a:pt x="9" y="1025"/>
                    <a:pt x="9" y="1025"/>
                    <a:pt x="9" y="1024"/>
                  </a:cubicBezTo>
                  <a:lnTo>
                    <a:pt x="9" y="1024"/>
                  </a:lnTo>
                  <a:cubicBezTo>
                    <a:pt x="9" y="1023"/>
                    <a:pt x="8" y="1021"/>
                    <a:pt x="8" y="1020"/>
                  </a:cubicBezTo>
                  <a:lnTo>
                    <a:pt x="8" y="1020"/>
                  </a:lnTo>
                  <a:cubicBezTo>
                    <a:pt x="8" y="1017"/>
                    <a:pt x="6" y="1015"/>
                    <a:pt x="6" y="1013"/>
                  </a:cubicBezTo>
                  <a:lnTo>
                    <a:pt x="6" y="1013"/>
                  </a:lnTo>
                  <a:cubicBezTo>
                    <a:pt x="5" y="1011"/>
                    <a:pt x="5" y="1010"/>
                    <a:pt x="4" y="1008"/>
                  </a:cubicBezTo>
                  <a:lnTo>
                    <a:pt x="4" y="1008"/>
                  </a:lnTo>
                  <a:lnTo>
                    <a:pt x="4" y="1007"/>
                  </a:lnTo>
                  <a:lnTo>
                    <a:pt x="4" y="1007"/>
                  </a:lnTo>
                  <a:cubicBezTo>
                    <a:pt x="4" y="1005"/>
                    <a:pt x="3" y="1004"/>
                    <a:pt x="3" y="1002"/>
                  </a:cubicBezTo>
                  <a:lnTo>
                    <a:pt x="3" y="1002"/>
                  </a:lnTo>
                  <a:cubicBezTo>
                    <a:pt x="1" y="1001"/>
                    <a:pt x="1" y="999"/>
                    <a:pt x="0" y="997"/>
                  </a:cubicBezTo>
                  <a:lnTo>
                    <a:pt x="0" y="997"/>
                  </a:lnTo>
                  <a:cubicBezTo>
                    <a:pt x="18" y="993"/>
                    <a:pt x="59" y="999"/>
                    <a:pt x="71" y="989"/>
                  </a:cubicBezTo>
                  <a:lnTo>
                    <a:pt x="71" y="989"/>
                  </a:lnTo>
                  <a:cubicBezTo>
                    <a:pt x="86" y="978"/>
                    <a:pt x="79" y="955"/>
                    <a:pt x="94" y="944"/>
                  </a:cubicBezTo>
                  <a:lnTo>
                    <a:pt x="94" y="944"/>
                  </a:lnTo>
                  <a:cubicBezTo>
                    <a:pt x="105" y="940"/>
                    <a:pt x="109" y="944"/>
                    <a:pt x="120" y="932"/>
                  </a:cubicBezTo>
                  <a:lnTo>
                    <a:pt x="120" y="932"/>
                  </a:lnTo>
                  <a:cubicBezTo>
                    <a:pt x="125" y="929"/>
                    <a:pt x="132" y="921"/>
                    <a:pt x="132" y="913"/>
                  </a:cubicBezTo>
                  <a:lnTo>
                    <a:pt x="132" y="913"/>
                  </a:lnTo>
                  <a:cubicBezTo>
                    <a:pt x="136" y="894"/>
                    <a:pt x="113" y="879"/>
                    <a:pt x="109" y="864"/>
                  </a:cubicBezTo>
                  <a:lnTo>
                    <a:pt x="109" y="864"/>
                  </a:lnTo>
                  <a:cubicBezTo>
                    <a:pt x="102" y="841"/>
                    <a:pt x="109" y="833"/>
                    <a:pt x="117" y="815"/>
                  </a:cubicBezTo>
                  <a:lnTo>
                    <a:pt x="117" y="815"/>
                  </a:lnTo>
                  <a:cubicBezTo>
                    <a:pt x="128" y="792"/>
                    <a:pt x="120" y="754"/>
                    <a:pt x="140" y="738"/>
                  </a:cubicBezTo>
                  <a:lnTo>
                    <a:pt x="140" y="738"/>
                  </a:lnTo>
                  <a:cubicBezTo>
                    <a:pt x="159" y="719"/>
                    <a:pt x="166" y="742"/>
                    <a:pt x="182" y="749"/>
                  </a:cubicBezTo>
                  <a:lnTo>
                    <a:pt x="182" y="749"/>
                  </a:lnTo>
                  <a:cubicBezTo>
                    <a:pt x="193" y="754"/>
                    <a:pt x="212" y="749"/>
                    <a:pt x="220" y="746"/>
                  </a:cubicBezTo>
                  <a:lnTo>
                    <a:pt x="220" y="746"/>
                  </a:lnTo>
                  <a:cubicBezTo>
                    <a:pt x="231" y="735"/>
                    <a:pt x="227" y="727"/>
                    <a:pt x="227" y="715"/>
                  </a:cubicBezTo>
                  <a:lnTo>
                    <a:pt x="227" y="715"/>
                  </a:lnTo>
                  <a:cubicBezTo>
                    <a:pt x="227" y="697"/>
                    <a:pt x="223" y="674"/>
                    <a:pt x="231" y="658"/>
                  </a:cubicBezTo>
                  <a:lnTo>
                    <a:pt x="231" y="658"/>
                  </a:lnTo>
                  <a:cubicBezTo>
                    <a:pt x="238" y="647"/>
                    <a:pt x="261" y="628"/>
                    <a:pt x="277" y="620"/>
                  </a:cubicBezTo>
                  <a:lnTo>
                    <a:pt x="277" y="620"/>
                  </a:lnTo>
                  <a:cubicBezTo>
                    <a:pt x="292" y="601"/>
                    <a:pt x="322" y="597"/>
                    <a:pt x="341" y="582"/>
                  </a:cubicBezTo>
                  <a:lnTo>
                    <a:pt x="341" y="582"/>
                  </a:lnTo>
                  <a:cubicBezTo>
                    <a:pt x="352" y="575"/>
                    <a:pt x="360" y="563"/>
                    <a:pt x="368" y="556"/>
                  </a:cubicBezTo>
                  <a:lnTo>
                    <a:pt x="368" y="556"/>
                  </a:lnTo>
                  <a:cubicBezTo>
                    <a:pt x="371" y="545"/>
                    <a:pt x="387" y="533"/>
                    <a:pt x="391" y="522"/>
                  </a:cubicBezTo>
                  <a:lnTo>
                    <a:pt x="391" y="522"/>
                  </a:lnTo>
                  <a:cubicBezTo>
                    <a:pt x="394" y="510"/>
                    <a:pt x="394" y="491"/>
                    <a:pt x="406" y="483"/>
                  </a:cubicBezTo>
                  <a:lnTo>
                    <a:pt x="406" y="483"/>
                  </a:lnTo>
                  <a:cubicBezTo>
                    <a:pt x="406" y="476"/>
                    <a:pt x="409" y="476"/>
                    <a:pt x="413" y="468"/>
                  </a:cubicBezTo>
                  <a:lnTo>
                    <a:pt x="413" y="468"/>
                  </a:lnTo>
                  <a:cubicBezTo>
                    <a:pt x="421" y="453"/>
                    <a:pt x="432" y="442"/>
                    <a:pt x="448" y="434"/>
                  </a:cubicBezTo>
                  <a:lnTo>
                    <a:pt x="448" y="434"/>
                  </a:lnTo>
                  <a:cubicBezTo>
                    <a:pt x="455" y="431"/>
                    <a:pt x="470" y="422"/>
                    <a:pt x="478" y="415"/>
                  </a:cubicBezTo>
                  <a:lnTo>
                    <a:pt x="478" y="415"/>
                  </a:lnTo>
                  <a:cubicBezTo>
                    <a:pt x="482" y="408"/>
                    <a:pt x="482" y="388"/>
                    <a:pt x="482" y="381"/>
                  </a:cubicBezTo>
                  <a:lnTo>
                    <a:pt x="482" y="381"/>
                  </a:lnTo>
                  <a:cubicBezTo>
                    <a:pt x="482" y="358"/>
                    <a:pt x="470" y="339"/>
                    <a:pt x="470" y="316"/>
                  </a:cubicBezTo>
                  <a:lnTo>
                    <a:pt x="470" y="316"/>
                  </a:lnTo>
                  <a:cubicBezTo>
                    <a:pt x="470" y="290"/>
                    <a:pt x="470" y="267"/>
                    <a:pt x="478" y="244"/>
                  </a:cubicBezTo>
                  <a:lnTo>
                    <a:pt x="478" y="244"/>
                  </a:lnTo>
                  <a:cubicBezTo>
                    <a:pt x="486" y="221"/>
                    <a:pt x="497" y="198"/>
                    <a:pt x="501" y="179"/>
                  </a:cubicBezTo>
                  <a:lnTo>
                    <a:pt x="501" y="179"/>
                  </a:lnTo>
                  <a:cubicBezTo>
                    <a:pt x="510" y="146"/>
                    <a:pt x="505" y="118"/>
                    <a:pt x="492" y="90"/>
                  </a:cubicBezTo>
                  <a:lnTo>
                    <a:pt x="492" y="90"/>
                  </a:lnTo>
                  <a:cubicBezTo>
                    <a:pt x="489" y="83"/>
                    <a:pt x="486" y="76"/>
                    <a:pt x="482" y="69"/>
                  </a:cubicBezTo>
                  <a:lnTo>
                    <a:pt x="482" y="69"/>
                  </a:lnTo>
                  <a:cubicBezTo>
                    <a:pt x="489" y="58"/>
                    <a:pt x="486" y="39"/>
                    <a:pt x="489" y="27"/>
                  </a:cubicBezTo>
                  <a:lnTo>
                    <a:pt x="489" y="27"/>
                  </a:lnTo>
                  <a:cubicBezTo>
                    <a:pt x="497" y="16"/>
                    <a:pt x="516" y="12"/>
                    <a:pt x="520" y="0"/>
                  </a:cubicBezTo>
                  <a:lnTo>
                    <a:pt x="520" y="0"/>
                  </a:lnTo>
                  <a:cubicBezTo>
                    <a:pt x="523" y="1"/>
                    <a:pt x="527" y="1"/>
                    <a:pt x="530" y="0"/>
                  </a:cubicBezTo>
                  <a:lnTo>
                    <a:pt x="592" y="369"/>
                  </a:lnTo>
                  <a:lnTo>
                    <a:pt x="872" y="319"/>
                  </a:lnTo>
                  <a:lnTo>
                    <a:pt x="872" y="319"/>
                  </a:lnTo>
                  <a:cubicBezTo>
                    <a:pt x="873" y="330"/>
                    <a:pt x="874" y="340"/>
                    <a:pt x="876" y="351"/>
                  </a:cubicBezTo>
                  <a:lnTo>
                    <a:pt x="876" y="351"/>
                  </a:lnTo>
                  <a:cubicBezTo>
                    <a:pt x="877" y="371"/>
                    <a:pt x="879" y="394"/>
                    <a:pt x="881" y="417"/>
                  </a:cubicBezTo>
                  <a:lnTo>
                    <a:pt x="881" y="417"/>
                  </a:lnTo>
                  <a:cubicBezTo>
                    <a:pt x="883" y="442"/>
                    <a:pt x="885" y="465"/>
                    <a:pt x="889" y="487"/>
                  </a:cubicBezTo>
                  <a:lnTo>
                    <a:pt x="889" y="487"/>
                  </a:lnTo>
                  <a:cubicBezTo>
                    <a:pt x="890" y="505"/>
                    <a:pt x="896" y="523"/>
                    <a:pt x="896" y="540"/>
                  </a:cubicBezTo>
                  <a:lnTo>
                    <a:pt x="896" y="540"/>
                  </a:lnTo>
                  <a:cubicBezTo>
                    <a:pt x="900" y="538"/>
                    <a:pt x="910" y="537"/>
                    <a:pt x="910" y="531"/>
                  </a:cubicBezTo>
                  <a:lnTo>
                    <a:pt x="910" y="531"/>
                  </a:lnTo>
                  <a:cubicBezTo>
                    <a:pt x="920" y="520"/>
                    <a:pt x="929" y="516"/>
                    <a:pt x="936" y="500"/>
                  </a:cubicBezTo>
                  <a:lnTo>
                    <a:pt x="936" y="500"/>
                  </a:lnTo>
                  <a:cubicBezTo>
                    <a:pt x="942" y="487"/>
                    <a:pt x="938" y="470"/>
                    <a:pt x="946" y="457"/>
                  </a:cubicBezTo>
                  <a:lnTo>
                    <a:pt x="946" y="457"/>
                  </a:lnTo>
                  <a:cubicBezTo>
                    <a:pt x="965" y="426"/>
                    <a:pt x="997" y="456"/>
                    <a:pt x="1014" y="428"/>
                  </a:cubicBezTo>
                  <a:lnTo>
                    <a:pt x="1014" y="428"/>
                  </a:lnTo>
                  <a:cubicBezTo>
                    <a:pt x="1022" y="414"/>
                    <a:pt x="1023" y="401"/>
                    <a:pt x="1035" y="388"/>
                  </a:cubicBezTo>
                  <a:lnTo>
                    <a:pt x="1035" y="388"/>
                  </a:lnTo>
                  <a:cubicBezTo>
                    <a:pt x="1046" y="376"/>
                    <a:pt x="1060" y="371"/>
                    <a:pt x="1074" y="362"/>
                  </a:cubicBezTo>
                  <a:lnTo>
                    <a:pt x="1074" y="362"/>
                  </a:lnTo>
                  <a:cubicBezTo>
                    <a:pt x="1101" y="344"/>
                    <a:pt x="1129" y="334"/>
                    <a:pt x="1165" y="335"/>
                  </a:cubicBezTo>
                  <a:lnTo>
                    <a:pt x="1165" y="335"/>
                  </a:lnTo>
                  <a:cubicBezTo>
                    <a:pt x="1165" y="335"/>
                    <a:pt x="1167" y="335"/>
                    <a:pt x="1168" y="335"/>
                  </a:cubicBezTo>
                  <a:lnTo>
                    <a:pt x="1168" y="335"/>
                  </a:lnTo>
                  <a:cubicBezTo>
                    <a:pt x="1170" y="335"/>
                    <a:pt x="1171" y="335"/>
                    <a:pt x="1173" y="336"/>
                  </a:cubicBezTo>
                  <a:lnTo>
                    <a:pt x="1173" y="336"/>
                  </a:lnTo>
                  <a:cubicBezTo>
                    <a:pt x="1175" y="336"/>
                    <a:pt x="1177" y="336"/>
                    <a:pt x="1178" y="336"/>
                  </a:cubicBezTo>
                  <a:lnTo>
                    <a:pt x="1178" y="336"/>
                  </a:lnTo>
                  <a:cubicBezTo>
                    <a:pt x="1179" y="336"/>
                    <a:pt x="1180" y="336"/>
                    <a:pt x="1182" y="337"/>
                  </a:cubicBezTo>
                  <a:lnTo>
                    <a:pt x="1182" y="337"/>
                  </a:lnTo>
                  <a:cubicBezTo>
                    <a:pt x="1187" y="338"/>
                    <a:pt x="1192" y="338"/>
                    <a:pt x="1198" y="339"/>
                  </a:cubicBezTo>
                  <a:lnTo>
                    <a:pt x="1198" y="339"/>
                  </a:lnTo>
                  <a:cubicBezTo>
                    <a:pt x="1200" y="340"/>
                    <a:pt x="1204" y="340"/>
                    <a:pt x="1207" y="340"/>
                  </a:cubicBezTo>
                  <a:lnTo>
                    <a:pt x="1207" y="340"/>
                  </a:lnTo>
                  <a:cubicBezTo>
                    <a:pt x="1209" y="340"/>
                    <a:pt x="1210" y="341"/>
                    <a:pt x="1212" y="341"/>
                  </a:cubicBezTo>
                  <a:lnTo>
                    <a:pt x="1212" y="341"/>
                  </a:lnTo>
                  <a:cubicBezTo>
                    <a:pt x="1214" y="341"/>
                    <a:pt x="1217" y="341"/>
                    <a:pt x="1219" y="341"/>
                  </a:cubicBezTo>
                  <a:lnTo>
                    <a:pt x="1219" y="341"/>
                  </a:lnTo>
                  <a:cubicBezTo>
                    <a:pt x="1221" y="341"/>
                    <a:pt x="1223" y="342"/>
                    <a:pt x="1225" y="342"/>
                  </a:cubicBezTo>
                  <a:lnTo>
                    <a:pt x="1225" y="342"/>
                  </a:lnTo>
                  <a:cubicBezTo>
                    <a:pt x="1227" y="342"/>
                    <a:pt x="1229" y="342"/>
                    <a:pt x="1230" y="342"/>
                  </a:cubicBezTo>
                  <a:lnTo>
                    <a:pt x="1230" y="342"/>
                  </a:lnTo>
                  <a:cubicBezTo>
                    <a:pt x="1233" y="342"/>
                    <a:pt x="1235" y="341"/>
                    <a:pt x="1238" y="341"/>
                  </a:cubicBezTo>
                  <a:lnTo>
                    <a:pt x="1238" y="341"/>
                  </a:lnTo>
                  <a:cubicBezTo>
                    <a:pt x="1239" y="341"/>
                    <a:pt x="1240" y="341"/>
                    <a:pt x="1242" y="341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1CAA66C-70F6-3F43-B174-37F802A58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14953" y="4853312"/>
              <a:ext cx="244827" cy="639427"/>
            </a:xfrm>
            <a:custGeom>
              <a:avLst/>
              <a:gdLst>
                <a:gd name="T0" fmla="*/ 358 w 376"/>
                <a:gd name="T1" fmla="*/ 501 h 980"/>
                <a:gd name="T2" fmla="*/ 366 w 376"/>
                <a:gd name="T3" fmla="*/ 590 h 980"/>
                <a:gd name="T4" fmla="*/ 339 w 376"/>
                <a:gd name="T5" fmla="*/ 665 h 980"/>
                <a:gd name="T6" fmla="*/ 322 w 376"/>
                <a:gd name="T7" fmla="*/ 760 h 980"/>
                <a:gd name="T8" fmla="*/ 292 w 376"/>
                <a:gd name="T9" fmla="*/ 838 h 980"/>
                <a:gd name="T10" fmla="*/ 262 w 376"/>
                <a:gd name="T11" fmla="*/ 907 h 980"/>
                <a:gd name="T12" fmla="*/ 225 w 376"/>
                <a:gd name="T13" fmla="*/ 953 h 980"/>
                <a:gd name="T14" fmla="*/ 187 w 376"/>
                <a:gd name="T15" fmla="*/ 837 h 980"/>
                <a:gd name="T16" fmla="*/ 155 w 376"/>
                <a:gd name="T17" fmla="*/ 861 h 980"/>
                <a:gd name="T18" fmla="*/ 132 w 376"/>
                <a:gd name="T19" fmla="*/ 840 h 980"/>
                <a:gd name="T20" fmla="*/ 67 w 376"/>
                <a:gd name="T21" fmla="*/ 812 h 980"/>
                <a:gd name="T22" fmla="*/ 34 w 376"/>
                <a:gd name="T23" fmla="*/ 777 h 980"/>
                <a:gd name="T24" fmla="*/ 34 w 376"/>
                <a:gd name="T25" fmla="*/ 776 h 980"/>
                <a:gd name="T26" fmla="*/ 19 w 376"/>
                <a:gd name="T27" fmla="*/ 725 h 980"/>
                <a:gd name="T28" fmla="*/ 0 w 376"/>
                <a:gd name="T29" fmla="*/ 683 h 980"/>
                <a:gd name="T30" fmla="*/ 11 w 376"/>
                <a:gd name="T31" fmla="*/ 658 h 980"/>
                <a:gd name="T32" fmla="*/ 26 w 376"/>
                <a:gd name="T33" fmla="*/ 645 h 980"/>
                <a:gd name="T34" fmla="*/ 55 w 376"/>
                <a:gd name="T35" fmla="*/ 618 h 980"/>
                <a:gd name="T36" fmla="*/ 78 w 376"/>
                <a:gd name="T37" fmla="*/ 592 h 980"/>
                <a:gd name="T38" fmla="*/ 108 w 376"/>
                <a:gd name="T39" fmla="*/ 563 h 980"/>
                <a:gd name="T40" fmla="*/ 110 w 376"/>
                <a:gd name="T41" fmla="*/ 543 h 980"/>
                <a:gd name="T42" fmla="*/ 122 w 376"/>
                <a:gd name="T43" fmla="*/ 525 h 980"/>
                <a:gd name="T44" fmla="*/ 117 w 376"/>
                <a:gd name="T45" fmla="*/ 484 h 980"/>
                <a:gd name="T46" fmla="*/ 99 w 376"/>
                <a:gd name="T47" fmla="*/ 404 h 980"/>
                <a:gd name="T48" fmla="*/ 50 w 376"/>
                <a:gd name="T49" fmla="*/ 346 h 980"/>
                <a:gd name="T50" fmla="*/ 20 w 376"/>
                <a:gd name="T51" fmla="*/ 322 h 980"/>
                <a:gd name="T52" fmla="*/ 11 w 376"/>
                <a:gd name="T53" fmla="*/ 280 h 980"/>
                <a:gd name="T54" fmla="*/ 6 w 376"/>
                <a:gd name="T55" fmla="*/ 185 h 980"/>
                <a:gd name="T56" fmla="*/ 15 w 376"/>
                <a:gd name="T57" fmla="*/ 147 h 980"/>
                <a:gd name="T58" fmla="*/ 34 w 376"/>
                <a:gd name="T59" fmla="*/ 107 h 980"/>
                <a:gd name="T60" fmla="*/ 53 w 376"/>
                <a:gd name="T61" fmla="*/ 84 h 980"/>
                <a:gd name="T62" fmla="*/ 60 w 376"/>
                <a:gd name="T63" fmla="*/ 46 h 980"/>
                <a:gd name="T64" fmla="*/ 89 w 376"/>
                <a:gd name="T65" fmla="*/ 0 h 980"/>
                <a:gd name="T66" fmla="*/ 91 w 376"/>
                <a:gd name="T67" fmla="*/ 4 h 980"/>
                <a:gd name="T68" fmla="*/ 108 w 376"/>
                <a:gd name="T69" fmla="*/ 12 h 980"/>
                <a:gd name="T70" fmla="*/ 158 w 376"/>
                <a:gd name="T71" fmla="*/ 19 h 980"/>
                <a:gd name="T72" fmla="*/ 182 w 376"/>
                <a:gd name="T73" fmla="*/ 25 h 980"/>
                <a:gd name="T74" fmla="*/ 209 w 376"/>
                <a:gd name="T75" fmla="*/ 37 h 980"/>
                <a:gd name="T76" fmla="*/ 262 w 376"/>
                <a:gd name="T77" fmla="*/ 54 h 980"/>
                <a:gd name="T78" fmla="*/ 334 w 376"/>
                <a:gd name="T79" fmla="*/ 97 h 980"/>
                <a:gd name="T80" fmla="*/ 346 w 376"/>
                <a:gd name="T81" fmla="*/ 159 h 980"/>
                <a:gd name="T82" fmla="*/ 341 w 376"/>
                <a:gd name="T83" fmla="*/ 194 h 980"/>
                <a:gd name="T84" fmla="*/ 356 w 376"/>
                <a:gd name="T85" fmla="*/ 221 h 980"/>
                <a:gd name="T86" fmla="*/ 350 w 376"/>
                <a:gd name="T87" fmla="*/ 257 h 980"/>
                <a:gd name="T88" fmla="*/ 308 w 376"/>
                <a:gd name="T89" fmla="*/ 279 h 980"/>
                <a:gd name="T90" fmla="*/ 333 w 376"/>
                <a:gd name="T91" fmla="*/ 337 h 980"/>
                <a:gd name="T92" fmla="*/ 361 w 376"/>
                <a:gd name="T93" fmla="*/ 411 h 980"/>
                <a:gd name="T94" fmla="*/ 358 w 376"/>
                <a:gd name="T95" fmla="*/ 501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980">
                  <a:moveTo>
                    <a:pt x="358" y="501"/>
                  </a:moveTo>
                  <a:lnTo>
                    <a:pt x="358" y="501"/>
                  </a:lnTo>
                  <a:cubicBezTo>
                    <a:pt x="364" y="530"/>
                    <a:pt x="366" y="561"/>
                    <a:pt x="366" y="590"/>
                  </a:cubicBezTo>
                  <a:lnTo>
                    <a:pt x="366" y="590"/>
                  </a:lnTo>
                  <a:cubicBezTo>
                    <a:pt x="366" y="622"/>
                    <a:pt x="354" y="639"/>
                    <a:pt x="339" y="665"/>
                  </a:cubicBezTo>
                  <a:lnTo>
                    <a:pt x="339" y="665"/>
                  </a:lnTo>
                  <a:cubicBezTo>
                    <a:pt x="322" y="695"/>
                    <a:pt x="323" y="727"/>
                    <a:pt x="322" y="760"/>
                  </a:cubicBezTo>
                  <a:lnTo>
                    <a:pt x="322" y="760"/>
                  </a:lnTo>
                  <a:cubicBezTo>
                    <a:pt x="320" y="790"/>
                    <a:pt x="310" y="814"/>
                    <a:pt x="292" y="838"/>
                  </a:cubicBezTo>
                  <a:lnTo>
                    <a:pt x="292" y="838"/>
                  </a:lnTo>
                  <a:cubicBezTo>
                    <a:pt x="276" y="861"/>
                    <a:pt x="268" y="879"/>
                    <a:pt x="262" y="907"/>
                  </a:cubicBezTo>
                  <a:lnTo>
                    <a:pt x="262" y="907"/>
                  </a:lnTo>
                  <a:cubicBezTo>
                    <a:pt x="259" y="920"/>
                    <a:pt x="246" y="979"/>
                    <a:pt x="225" y="953"/>
                  </a:cubicBezTo>
                  <a:lnTo>
                    <a:pt x="225" y="953"/>
                  </a:lnTo>
                  <a:cubicBezTo>
                    <a:pt x="208" y="933"/>
                    <a:pt x="243" y="793"/>
                    <a:pt x="187" y="837"/>
                  </a:cubicBezTo>
                  <a:lnTo>
                    <a:pt x="187" y="837"/>
                  </a:lnTo>
                  <a:cubicBezTo>
                    <a:pt x="179" y="843"/>
                    <a:pt x="168" y="860"/>
                    <a:pt x="155" y="861"/>
                  </a:cubicBezTo>
                  <a:lnTo>
                    <a:pt x="155" y="861"/>
                  </a:lnTo>
                  <a:cubicBezTo>
                    <a:pt x="144" y="861"/>
                    <a:pt x="139" y="848"/>
                    <a:pt x="132" y="840"/>
                  </a:cubicBezTo>
                  <a:lnTo>
                    <a:pt x="132" y="840"/>
                  </a:lnTo>
                  <a:cubicBezTo>
                    <a:pt x="112" y="817"/>
                    <a:pt x="89" y="827"/>
                    <a:pt x="67" y="812"/>
                  </a:cubicBezTo>
                  <a:lnTo>
                    <a:pt x="67" y="812"/>
                  </a:lnTo>
                  <a:cubicBezTo>
                    <a:pt x="60" y="808"/>
                    <a:pt x="47" y="788"/>
                    <a:pt x="34" y="777"/>
                  </a:cubicBezTo>
                  <a:lnTo>
                    <a:pt x="34" y="777"/>
                  </a:lnTo>
                  <a:cubicBezTo>
                    <a:pt x="34" y="777"/>
                    <a:pt x="34" y="777"/>
                    <a:pt x="34" y="776"/>
                  </a:cubicBezTo>
                  <a:lnTo>
                    <a:pt x="34" y="776"/>
                  </a:lnTo>
                  <a:cubicBezTo>
                    <a:pt x="28" y="763"/>
                    <a:pt x="19" y="759"/>
                    <a:pt x="19" y="746"/>
                  </a:cubicBezTo>
                  <a:lnTo>
                    <a:pt x="19" y="725"/>
                  </a:lnTo>
                  <a:lnTo>
                    <a:pt x="19" y="725"/>
                  </a:lnTo>
                  <a:cubicBezTo>
                    <a:pt x="19" y="710"/>
                    <a:pt x="0" y="700"/>
                    <a:pt x="0" y="683"/>
                  </a:cubicBezTo>
                  <a:lnTo>
                    <a:pt x="0" y="683"/>
                  </a:lnTo>
                  <a:cubicBezTo>
                    <a:pt x="0" y="672"/>
                    <a:pt x="5" y="665"/>
                    <a:pt x="11" y="658"/>
                  </a:cubicBezTo>
                  <a:lnTo>
                    <a:pt x="11" y="658"/>
                  </a:lnTo>
                  <a:cubicBezTo>
                    <a:pt x="16" y="654"/>
                    <a:pt x="21" y="649"/>
                    <a:pt x="26" y="645"/>
                  </a:cubicBezTo>
                  <a:lnTo>
                    <a:pt x="26" y="645"/>
                  </a:lnTo>
                  <a:cubicBezTo>
                    <a:pt x="36" y="636"/>
                    <a:pt x="47" y="628"/>
                    <a:pt x="55" y="618"/>
                  </a:cubicBezTo>
                  <a:lnTo>
                    <a:pt x="55" y="618"/>
                  </a:lnTo>
                  <a:cubicBezTo>
                    <a:pt x="63" y="608"/>
                    <a:pt x="68" y="600"/>
                    <a:pt x="78" y="592"/>
                  </a:cubicBezTo>
                  <a:lnTo>
                    <a:pt x="78" y="592"/>
                  </a:lnTo>
                  <a:cubicBezTo>
                    <a:pt x="87" y="582"/>
                    <a:pt x="102" y="575"/>
                    <a:pt x="108" y="563"/>
                  </a:cubicBezTo>
                  <a:lnTo>
                    <a:pt x="108" y="563"/>
                  </a:lnTo>
                  <a:cubicBezTo>
                    <a:pt x="110" y="557"/>
                    <a:pt x="107" y="549"/>
                    <a:pt x="110" y="543"/>
                  </a:cubicBezTo>
                  <a:lnTo>
                    <a:pt x="110" y="543"/>
                  </a:lnTo>
                  <a:cubicBezTo>
                    <a:pt x="113" y="535"/>
                    <a:pt x="120" y="533"/>
                    <a:pt x="122" y="525"/>
                  </a:cubicBezTo>
                  <a:lnTo>
                    <a:pt x="122" y="525"/>
                  </a:lnTo>
                  <a:cubicBezTo>
                    <a:pt x="130" y="509"/>
                    <a:pt x="124" y="498"/>
                    <a:pt x="117" y="484"/>
                  </a:cubicBezTo>
                  <a:lnTo>
                    <a:pt x="117" y="484"/>
                  </a:lnTo>
                  <a:cubicBezTo>
                    <a:pt x="106" y="461"/>
                    <a:pt x="113" y="428"/>
                    <a:pt x="99" y="404"/>
                  </a:cubicBezTo>
                  <a:lnTo>
                    <a:pt x="99" y="404"/>
                  </a:lnTo>
                  <a:cubicBezTo>
                    <a:pt x="64" y="402"/>
                    <a:pt x="68" y="366"/>
                    <a:pt x="50" y="346"/>
                  </a:cubicBezTo>
                  <a:lnTo>
                    <a:pt x="50" y="346"/>
                  </a:lnTo>
                  <a:cubicBezTo>
                    <a:pt x="41" y="336"/>
                    <a:pt x="28" y="334"/>
                    <a:pt x="20" y="322"/>
                  </a:cubicBezTo>
                  <a:lnTo>
                    <a:pt x="20" y="322"/>
                  </a:lnTo>
                  <a:cubicBezTo>
                    <a:pt x="13" y="310"/>
                    <a:pt x="10" y="293"/>
                    <a:pt x="11" y="280"/>
                  </a:cubicBezTo>
                  <a:lnTo>
                    <a:pt x="11" y="280"/>
                  </a:lnTo>
                  <a:cubicBezTo>
                    <a:pt x="15" y="246"/>
                    <a:pt x="12" y="219"/>
                    <a:pt x="6" y="185"/>
                  </a:cubicBezTo>
                  <a:lnTo>
                    <a:pt x="6" y="185"/>
                  </a:lnTo>
                  <a:cubicBezTo>
                    <a:pt x="1" y="164"/>
                    <a:pt x="1" y="162"/>
                    <a:pt x="15" y="147"/>
                  </a:cubicBezTo>
                  <a:lnTo>
                    <a:pt x="15" y="147"/>
                  </a:lnTo>
                  <a:cubicBezTo>
                    <a:pt x="26" y="133"/>
                    <a:pt x="29" y="121"/>
                    <a:pt x="34" y="107"/>
                  </a:cubicBezTo>
                  <a:lnTo>
                    <a:pt x="34" y="107"/>
                  </a:lnTo>
                  <a:cubicBezTo>
                    <a:pt x="39" y="94"/>
                    <a:pt x="47" y="93"/>
                    <a:pt x="53" y="84"/>
                  </a:cubicBezTo>
                  <a:lnTo>
                    <a:pt x="53" y="84"/>
                  </a:lnTo>
                  <a:cubicBezTo>
                    <a:pt x="61" y="72"/>
                    <a:pt x="57" y="60"/>
                    <a:pt x="60" y="46"/>
                  </a:cubicBezTo>
                  <a:lnTo>
                    <a:pt x="60" y="46"/>
                  </a:lnTo>
                  <a:cubicBezTo>
                    <a:pt x="64" y="28"/>
                    <a:pt x="78" y="15"/>
                    <a:pt x="89" y="0"/>
                  </a:cubicBezTo>
                  <a:lnTo>
                    <a:pt x="89" y="0"/>
                  </a:lnTo>
                  <a:cubicBezTo>
                    <a:pt x="89" y="1"/>
                    <a:pt x="90" y="3"/>
                    <a:pt x="91" y="4"/>
                  </a:cubicBezTo>
                  <a:lnTo>
                    <a:pt x="91" y="4"/>
                  </a:lnTo>
                  <a:cubicBezTo>
                    <a:pt x="97" y="12"/>
                    <a:pt x="99" y="12"/>
                    <a:pt x="108" y="12"/>
                  </a:cubicBezTo>
                  <a:lnTo>
                    <a:pt x="108" y="12"/>
                  </a:lnTo>
                  <a:cubicBezTo>
                    <a:pt x="125" y="12"/>
                    <a:pt x="141" y="14"/>
                    <a:pt x="158" y="19"/>
                  </a:cubicBezTo>
                  <a:lnTo>
                    <a:pt x="158" y="19"/>
                  </a:lnTo>
                  <a:cubicBezTo>
                    <a:pt x="165" y="21"/>
                    <a:pt x="175" y="23"/>
                    <a:pt x="182" y="25"/>
                  </a:cubicBezTo>
                  <a:lnTo>
                    <a:pt x="182" y="25"/>
                  </a:lnTo>
                  <a:cubicBezTo>
                    <a:pt x="192" y="29"/>
                    <a:pt x="198" y="34"/>
                    <a:pt x="209" y="37"/>
                  </a:cubicBezTo>
                  <a:lnTo>
                    <a:pt x="209" y="37"/>
                  </a:lnTo>
                  <a:cubicBezTo>
                    <a:pt x="228" y="40"/>
                    <a:pt x="245" y="48"/>
                    <a:pt x="262" y="54"/>
                  </a:cubicBezTo>
                  <a:lnTo>
                    <a:pt x="262" y="54"/>
                  </a:lnTo>
                  <a:cubicBezTo>
                    <a:pt x="292" y="64"/>
                    <a:pt x="319" y="64"/>
                    <a:pt x="334" y="97"/>
                  </a:cubicBezTo>
                  <a:lnTo>
                    <a:pt x="334" y="97"/>
                  </a:lnTo>
                  <a:cubicBezTo>
                    <a:pt x="344" y="120"/>
                    <a:pt x="354" y="135"/>
                    <a:pt x="346" y="159"/>
                  </a:cubicBezTo>
                  <a:lnTo>
                    <a:pt x="346" y="159"/>
                  </a:lnTo>
                  <a:cubicBezTo>
                    <a:pt x="342" y="171"/>
                    <a:pt x="336" y="181"/>
                    <a:pt x="341" y="194"/>
                  </a:cubicBezTo>
                  <a:lnTo>
                    <a:pt x="341" y="194"/>
                  </a:lnTo>
                  <a:cubicBezTo>
                    <a:pt x="343" y="204"/>
                    <a:pt x="353" y="211"/>
                    <a:pt x="356" y="221"/>
                  </a:cubicBezTo>
                  <a:lnTo>
                    <a:pt x="356" y="221"/>
                  </a:lnTo>
                  <a:cubicBezTo>
                    <a:pt x="359" y="235"/>
                    <a:pt x="350" y="244"/>
                    <a:pt x="350" y="257"/>
                  </a:cubicBezTo>
                  <a:lnTo>
                    <a:pt x="350" y="257"/>
                  </a:lnTo>
                  <a:cubicBezTo>
                    <a:pt x="331" y="247"/>
                    <a:pt x="319" y="254"/>
                    <a:pt x="308" y="279"/>
                  </a:cubicBezTo>
                  <a:lnTo>
                    <a:pt x="308" y="279"/>
                  </a:lnTo>
                  <a:cubicBezTo>
                    <a:pt x="293" y="311"/>
                    <a:pt x="305" y="320"/>
                    <a:pt x="333" y="337"/>
                  </a:cubicBezTo>
                  <a:lnTo>
                    <a:pt x="333" y="337"/>
                  </a:lnTo>
                  <a:cubicBezTo>
                    <a:pt x="366" y="355"/>
                    <a:pt x="375" y="375"/>
                    <a:pt x="361" y="411"/>
                  </a:cubicBezTo>
                  <a:lnTo>
                    <a:pt x="361" y="411"/>
                  </a:lnTo>
                  <a:cubicBezTo>
                    <a:pt x="347" y="444"/>
                    <a:pt x="350" y="467"/>
                    <a:pt x="358" y="501"/>
                  </a:cubicBezTo>
                </a:path>
              </a:pathLst>
            </a:custGeom>
            <a:solidFill>
              <a:schemeClr val="accent4"/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4426F55E-F282-2544-BC4F-2FE56C35B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8808" y="3784718"/>
              <a:ext cx="282270" cy="659590"/>
            </a:xfrm>
            <a:custGeom>
              <a:avLst/>
              <a:gdLst>
                <a:gd name="T0" fmla="*/ 419 w 434"/>
                <a:gd name="T1" fmla="*/ 89 h 1010"/>
                <a:gd name="T2" fmla="*/ 419 w 434"/>
                <a:gd name="T3" fmla="*/ 127 h 1010"/>
                <a:gd name="T4" fmla="*/ 425 w 434"/>
                <a:gd name="T5" fmla="*/ 167 h 1010"/>
                <a:gd name="T6" fmla="*/ 371 w 434"/>
                <a:gd name="T7" fmla="*/ 283 h 1010"/>
                <a:gd name="T8" fmla="*/ 337 w 434"/>
                <a:gd name="T9" fmla="*/ 309 h 1010"/>
                <a:gd name="T10" fmla="*/ 341 w 434"/>
                <a:gd name="T11" fmla="*/ 363 h 1010"/>
                <a:gd name="T12" fmla="*/ 354 w 434"/>
                <a:gd name="T13" fmla="*/ 405 h 1010"/>
                <a:gd name="T14" fmla="*/ 341 w 434"/>
                <a:gd name="T15" fmla="*/ 490 h 1010"/>
                <a:gd name="T16" fmla="*/ 351 w 434"/>
                <a:gd name="T17" fmla="*/ 532 h 1010"/>
                <a:gd name="T18" fmla="*/ 345 w 434"/>
                <a:gd name="T19" fmla="*/ 584 h 1010"/>
                <a:gd name="T20" fmla="*/ 337 w 434"/>
                <a:gd name="T21" fmla="*/ 626 h 1010"/>
                <a:gd name="T22" fmla="*/ 356 w 434"/>
                <a:gd name="T23" fmla="*/ 662 h 1010"/>
                <a:gd name="T24" fmla="*/ 346 w 434"/>
                <a:gd name="T25" fmla="*/ 703 h 1010"/>
                <a:gd name="T26" fmla="*/ 360 w 434"/>
                <a:gd name="T27" fmla="*/ 753 h 1010"/>
                <a:gd name="T28" fmla="*/ 348 w 434"/>
                <a:gd name="T29" fmla="*/ 844 h 1010"/>
                <a:gd name="T30" fmla="*/ 383 w 434"/>
                <a:gd name="T31" fmla="*/ 930 h 1010"/>
                <a:gd name="T32" fmla="*/ 383 w 434"/>
                <a:gd name="T33" fmla="*/ 961 h 1010"/>
                <a:gd name="T34" fmla="*/ 159 w 434"/>
                <a:gd name="T35" fmla="*/ 1009 h 1010"/>
                <a:gd name="T36" fmla="*/ 153 w 434"/>
                <a:gd name="T37" fmla="*/ 979 h 1010"/>
                <a:gd name="T38" fmla="*/ 151 w 434"/>
                <a:gd name="T39" fmla="*/ 951 h 1010"/>
                <a:gd name="T40" fmla="*/ 149 w 434"/>
                <a:gd name="T41" fmla="*/ 888 h 1010"/>
                <a:gd name="T42" fmla="*/ 132 w 434"/>
                <a:gd name="T43" fmla="*/ 829 h 1010"/>
                <a:gd name="T44" fmla="*/ 122 w 434"/>
                <a:gd name="T45" fmla="*/ 799 h 1010"/>
                <a:gd name="T46" fmla="*/ 121 w 434"/>
                <a:gd name="T47" fmla="*/ 783 h 1010"/>
                <a:gd name="T48" fmla="*/ 111 w 434"/>
                <a:gd name="T49" fmla="*/ 768 h 1010"/>
                <a:gd name="T50" fmla="*/ 87 w 434"/>
                <a:gd name="T51" fmla="*/ 713 h 1010"/>
                <a:gd name="T52" fmla="*/ 52 w 434"/>
                <a:gd name="T53" fmla="*/ 658 h 1010"/>
                <a:gd name="T54" fmla="*/ 47 w 434"/>
                <a:gd name="T55" fmla="*/ 624 h 1010"/>
                <a:gd name="T56" fmla="*/ 47 w 434"/>
                <a:gd name="T57" fmla="*/ 593 h 1010"/>
                <a:gd name="T58" fmla="*/ 47 w 434"/>
                <a:gd name="T59" fmla="*/ 559 h 1010"/>
                <a:gd name="T60" fmla="*/ 44 w 434"/>
                <a:gd name="T61" fmla="*/ 527 h 1010"/>
                <a:gd name="T62" fmla="*/ 33 w 434"/>
                <a:gd name="T63" fmla="*/ 409 h 1010"/>
                <a:gd name="T64" fmla="*/ 39 w 434"/>
                <a:gd name="T65" fmla="*/ 380 h 1010"/>
                <a:gd name="T66" fmla="*/ 42 w 434"/>
                <a:gd name="T67" fmla="*/ 355 h 1010"/>
                <a:gd name="T68" fmla="*/ 50 w 434"/>
                <a:gd name="T69" fmla="*/ 340 h 1010"/>
                <a:gd name="T70" fmla="*/ 52 w 434"/>
                <a:gd name="T71" fmla="*/ 325 h 1010"/>
                <a:gd name="T72" fmla="*/ 44 w 434"/>
                <a:gd name="T73" fmla="*/ 300 h 1010"/>
                <a:gd name="T74" fmla="*/ 27 w 434"/>
                <a:gd name="T75" fmla="*/ 268 h 1010"/>
                <a:gd name="T76" fmla="*/ 25 w 434"/>
                <a:gd name="T77" fmla="*/ 241 h 1010"/>
                <a:gd name="T78" fmla="*/ 14 w 434"/>
                <a:gd name="T79" fmla="*/ 200 h 1010"/>
                <a:gd name="T80" fmla="*/ 7 w 434"/>
                <a:gd name="T81" fmla="*/ 143 h 1010"/>
                <a:gd name="T82" fmla="*/ 0 w 434"/>
                <a:gd name="T83" fmla="*/ 93 h 1010"/>
                <a:gd name="T84" fmla="*/ 71 w 434"/>
                <a:gd name="T85" fmla="*/ 77 h 1010"/>
                <a:gd name="T86" fmla="*/ 292 w 434"/>
                <a:gd name="T87" fmla="*/ 28 h 1010"/>
                <a:gd name="T88" fmla="*/ 408 w 434"/>
                <a:gd name="T89" fmla="*/ 1 h 1010"/>
                <a:gd name="T90" fmla="*/ 410 w 434"/>
                <a:gd name="T91" fmla="*/ 0 h 1010"/>
                <a:gd name="T92" fmla="*/ 410 w 434"/>
                <a:gd name="T93" fmla="*/ 15 h 1010"/>
                <a:gd name="T94" fmla="*/ 428 w 434"/>
                <a:gd name="T95" fmla="*/ 49 h 1010"/>
                <a:gd name="T96" fmla="*/ 428 w 434"/>
                <a:gd name="T97" fmla="*/ 7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34" h="1010">
                  <a:moveTo>
                    <a:pt x="419" y="89"/>
                  </a:moveTo>
                  <a:lnTo>
                    <a:pt x="419" y="89"/>
                  </a:lnTo>
                  <a:cubicBezTo>
                    <a:pt x="415" y="103"/>
                    <a:pt x="414" y="114"/>
                    <a:pt x="419" y="127"/>
                  </a:cubicBezTo>
                  <a:lnTo>
                    <a:pt x="419" y="127"/>
                  </a:lnTo>
                  <a:cubicBezTo>
                    <a:pt x="421" y="135"/>
                    <a:pt x="425" y="140"/>
                    <a:pt x="425" y="146"/>
                  </a:cubicBezTo>
                  <a:lnTo>
                    <a:pt x="425" y="167"/>
                  </a:lnTo>
                  <a:lnTo>
                    <a:pt x="425" y="167"/>
                  </a:lnTo>
                  <a:cubicBezTo>
                    <a:pt x="425" y="211"/>
                    <a:pt x="397" y="250"/>
                    <a:pt x="371" y="283"/>
                  </a:cubicBezTo>
                  <a:lnTo>
                    <a:pt x="371" y="283"/>
                  </a:lnTo>
                  <a:cubicBezTo>
                    <a:pt x="362" y="295"/>
                    <a:pt x="346" y="296"/>
                    <a:pt x="337" y="309"/>
                  </a:cubicBezTo>
                  <a:lnTo>
                    <a:pt x="337" y="309"/>
                  </a:lnTo>
                  <a:cubicBezTo>
                    <a:pt x="328" y="326"/>
                    <a:pt x="337" y="346"/>
                    <a:pt x="341" y="363"/>
                  </a:cubicBezTo>
                  <a:lnTo>
                    <a:pt x="341" y="363"/>
                  </a:lnTo>
                  <a:cubicBezTo>
                    <a:pt x="344" y="377"/>
                    <a:pt x="352" y="390"/>
                    <a:pt x="354" y="405"/>
                  </a:cubicBezTo>
                  <a:lnTo>
                    <a:pt x="354" y="405"/>
                  </a:lnTo>
                  <a:cubicBezTo>
                    <a:pt x="361" y="433"/>
                    <a:pt x="346" y="464"/>
                    <a:pt x="341" y="490"/>
                  </a:cubicBezTo>
                  <a:lnTo>
                    <a:pt x="341" y="490"/>
                  </a:lnTo>
                  <a:cubicBezTo>
                    <a:pt x="337" y="507"/>
                    <a:pt x="348" y="517"/>
                    <a:pt x="351" y="532"/>
                  </a:cubicBezTo>
                  <a:lnTo>
                    <a:pt x="351" y="532"/>
                  </a:lnTo>
                  <a:cubicBezTo>
                    <a:pt x="353" y="548"/>
                    <a:pt x="348" y="569"/>
                    <a:pt x="345" y="584"/>
                  </a:cubicBezTo>
                  <a:lnTo>
                    <a:pt x="345" y="584"/>
                  </a:lnTo>
                  <a:cubicBezTo>
                    <a:pt x="342" y="598"/>
                    <a:pt x="333" y="612"/>
                    <a:pt x="337" y="626"/>
                  </a:cubicBezTo>
                  <a:lnTo>
                    <a:pt x="337" y="626"/>
                  </a:lnTo>
                  <a:cubicBezTo>
                    <a:pt x="342" y="639"/>
                    <a:pt x="357" y="643"/>
                    <a:pt x="356" y="662"/>
                  </a:cubicBezTo>
                  <a:lnTo>
                    <a:pt x="356" y="662"/>
                  </a:lnTo>
                  <a:cubicBezTo>
                    <a:pt x="356" y="676"/>
                    <a:pt x="345" y="688"/>
                    <a:pt x="346" y="703"/>
                  </a:cubicBezTo>
                  <a:lnTo>
                    <a:pt x="346" y="703"/>
                  </a:lnTo>
                  <a:cubicBezTo>
                    <a:pt x="346" y="721"/>
                    <a:pt x="357" y="735"/>
                    <a:pt x="360" y="753"/>
                  </a:cubicBezTo>
                  <a:lnTo>
                    <a:pt x="360" y="753"/>
                  </a:lnTo>
                  <a:cubicBezTo>
                    <a:pt x="365" y="787"/>
                    <a:pt x="342" y="811"/>
                    <a:pt x="348" y="844"/>
                  </a:cubicBezTo>
                  <a:lnTo>
                    <a:pt x="348" y="844"/>
                  </a:lnTo>
                  <a:cubicBezTo>
                    <a:pt x="356" y="874"/>
                    <a:pt x="379" y="900"/>
                    <a:pt x="383" y="930"/>
                  </a:cubicBezTo>
                  <a:lnTo>
                    <a:pt x="383" y="930"/>
                  </a:lnTo>
                  <a:cubicBezTo>
                    <a:pt x="384" y="940"/>
                    <a:pt x="384" y="951"/>
                    <a:pt x="383" y="961"/>
                  </a:cubicBezTo>
                  <a:lnTo>
                    <a:pt x="383" y="961"/>
                  </a:lnTo>
                  <a:cubicBezTo>
                    <a:pt x="286" y="983"/>
                    <a:pt x="195" y="1001"/>
                    <a:pt x="159" y="1009"/>
                  </a:cubicBezTo>
                  <a:lnTo>
                    <a:pt x="159" y="1009"/>
                  </a:lnTo>
                  <a:cubicBezTo>
                    <a:pt x="156" y="998"/>
                    <a:pt x="153" y="990"/>
                    <a:pt x="153" y="979"/>
                  </a:cubicBezTo>
                  <a:lnTo>
                    <a:pt x="153" y="979"/>
                  </a:lnTo>
                  <a:cubicBezTo>
                    <a:pt x="153" y="970"/>
                    <a:pt x="153" y="960"/>
                    <a:pt x="151" y="951"/>
                  </a:cubicBezTo>
                  <a:lnTo>
                    <a:pt x="151" y="951"/>
                  </a:lnTo>
                  <a:cubicBezTo>
                    <a:pt x="149" y="930"/>
                    <a:pt x="153" y="909"/>
                    <a:pt x="149" y="888"/>
                  </a:cubicBezTo>
                  <a:lnTo>
                    <a:pt x="149" y="888"/>
                  </a:lnTo>
                  <a:cubicBezTo>
                    <a:pt x="145" y="869"/>
                    <a:pt x="140" y="848"/>
                    <a:pt x="132" y="829"/>
                  </a:cubicBezTo>
                  <a:lnTo>
                    <a:pt x="132" y="829"/>
                  </a:lnTo>
                  <a:cubicBezTo>
                    <a:pt x="128" y="819"/>
                    <a:pt x="124" y="810"/>
                    <a:pt x="122" y="799"/>
                  </a:cubicBezTo>
                  <a:lnTo>
                    <a:pt x="122" y="799"/>
                  </a:lnTo>
                  <a:cubicBezTo>
                    <a:pt x="121" y="794"/>
                    <a:pt x="122" y="789"/>
                    <a:pt x="121" y="783"/>
                  </a:cubicBezTo>
                  <a:lnTo>
                    <a:pt x="121" y="783"/>
                  </a:lnTo>
                  <a:cubicBezTo>
                    <a:pt x="119" y="778"/>
                    <a:pt x="115" y="774"/>
                    <a:pt x="111" y="768"/>
                  </a:cubicBezTo>
                  <a:lnTo>
                    <a:pt x="111" y="768"/>
                  </a:lnTo>
                  <a:cubicBezTo>
                    <a:pt x="104" y="749"/>
                    <a:pt x="92" y="732"/>
                    <a:pt x="87" y="713"/>
                  </a:cubicBezTo>
                  <a:lnTo>
                    <a:pt x="87" y="713"/>
                  </a:lnTo>
                  <a:cubicBezTo>
                    <a:pt x="79" y="692"/>
                    <a:pt x="64" y="677"/>
                    <a:pt x="52" y="658"/>
                  </a:cubicBezTo>
                  <a:lnTo>
                    <a:pt x="52" y="658"/>
                  </a:lnTo>
                  <a:cubicBezTo>
                    <a:pt x="47" y="648"/>
                    <a:pt x="47" y="635"/>
                    <a:pt x="47" y="624"/>
                  </a:cubicBezTo>
                  <a:lnTo>
                    <a:pt x="47" y="593"/>
                  </a:lnTo>
                  <a:lnTo>
                    <a:pt x="47" y="593"/>
                  </a:lnTo>
                  <a:cubicBezTo>
                    <a:pt x="47" y="582"/>
                    <a:pt x="44" y="570"/>
                    <a:pt x="47" y="559"/>
                  </a:cubicBezTo>
                  <a:lnTo>
                    <a:pt x="47" y="559"/>
                  </a:lnTo>
                  <a:cubicBezTo>
                    <a:pt x="47" y="547"/>
                    <a:pt x="49" y="536"/>
                    <a:pt x="44" y="527"/>
                  </a:cubicBezTo>
                  <a:lnTo>
                    <a:pt x="44" y="527"/>
                  </a:lnTo>
                  <a:cubicBezTo>
                    <a:pt x="35" y="488"/>
                    <a:pt x="20" y="448"/>
                    <a:pt x="33" y="409"/>
                  </a:cubicBezTo>
                  <a:lnTo>
                    <a:pt x="33" y="409"/>
                  </a:lnTo>
                  <a:cubicBezTo>
                    <a:pt x="35" y="399"/>
                    <a:pt x="39" y="392"/>
                    <a:pt x="39" y="380"/>
                  </a:cubicBezTo>
                  <a:lnTo>
                    <a:pt x="39" y="380"/>
                  </a:lnTo>
                  <a:cubicBezTo>
                    <a:pt x="39" y="372"/>
                    <a:pt x="39" y="361"/>
                    <a:pt x="42" y="355"/>
                  </a:cubicBezTo>
                  <a:lnTo>
                    <a:pt x="42" y="355"/>
                  </a:lnTo>
                  <a:cubicBezTo>
                    <a:pt x="44" y="350"/>
                    <a:pt x="49" y="346"/>
                    <a:pt x="50" y="340"/>
                  </a:cubicBezTo>
                  <a:lnTo>
                    <a:pt x="50" y="340"/>
                  </a:lnTo>
                  <a:cubicBezTo>
                    <a:pt x="50" y="336"/>
                    <a:pt x="52" y="331"/>
                    <a:pt x="52" y="325"/>
                  </a:cubicBezTo>
                  <a:lnTo>
                    <a:pt x="52" y="325"/>
                  </a:lnTo>
                  <a:cubicBezTo>
                    <a:pt x="52" y="315"/>
                    <a:pt x="49" y="308"/>
                    <a:pt x="44" y="300"/>
                  </a:cubicBezTo>
                  <a:lnTo>
                    <a:pt x="44" y="300"/>
                  </a:lnTo>
                  <a:cubicBezTo>
                    <a:pt x="39" y="289"/>
                    <a:pt x="31" y="279"/>
                    <a:pt x="27" y="268"/>
                  </a:cubicBezTo>
                  <a:lnTo>
                    <a:pt x="27" y="268"/>
                  </a:lnTo>
                  <a:cubicBezTo>
                    <a:pt x="24" y="260"/>
                    <a:pt x="25" y="249"/>
                    <a:pt x="25" y="241"/>
                  </a:cubicBezTo>
                  <a:lnTo>
                    <a:pt x="25" y="241"/>
                  </a:lnTo>
                  <a:cubicBezTo>
                    <a:pt x="25" y="224"/>
                    <a:pt x="20" y="213"/>
                    <a:pt x="14" y="200"/>
                  </a:cubicBezTo>
                  <a:lnTo>
                    <a:pt x="14" y="200"/>
                  </a:lnTo>
                  <a:cubicBezTo>
                    <a:pt x="7" y="180"/>
                    <a:pt x="9" y="161"/>
                    <a:pt x="7" y="143"/>
                  </a:cubicBezTo>
                  <a:lnTo>
                    <a:pt x="7" y="143"/>
                  </a:lnTo>
                  <a:cubicBezTo>
                    <a:pt x="5" y="126"/>
                    <a:pt x="3" y="109"/>
                    <a:pt x="0" y="93"/>
                  </a:cubicBezTo>
                  <a:lnTo>
                    <a:pt x="0" y="93"/>
                  </a:lnTo>
                  <a:cubicBezTo>
                    <a:pt x="24" y="87"/>
                    <a:pt x="47" y="82"/>
                    <a:pt x="71" y="77"/>
                  </a:cubicBezTo>
                  <a:lnTo>
                    <a:pt x="71" y="77"/>
                  </a:lnTo>
                  <a:cubicBezTo>
                    <a:pt x="145" y="60"/>
                    <a:pt x="219" y="45"/>
                    <a:pt x="292" y="28"/>
                  </a:cubicBezTo>
                  <a:lnTo>
                    <a:pt x="292" y="28"/>
                  </a:lnTo>
                  <a:cubicBezTo>
                    <a:pt x="330" y="19"/>
                    <a:pt x="371" y="18"/>
                    <a:pt x="408" y="1"/>
                  </a:cubicBezTo>
                  <a:lnTo>
                    <a:pt x="408" y="1"/>
                  </a:lnTo>
                  <a:cubicBezTo>
                    <a:pt x="408" y="0"/>
                    <a:pt x="409" y="0"/>
                    <a:pt x="410" y="0"/>
                  </a:cubicBezTo>
                  <a:lnTo>
                    <a:pt x="410" y="0"/>
                  </a:lnTo>
                  <a:cubicBezTo>
                    <a:pt x="409" y="5"/>
                    <a:pt x="409" y="10"/>
                    <a:pt x="410" y="15"/>
                  </a:cubicBezTo>
                  <a:lnTo>
                    <a:pt x="410" y="15"/>
                  </a:lnTo>
                  <a:cubicBezTo>
                    <a:pt x="414" y="28"/>
                    <a:pt x="425" y="36"/>
                    <a:pt x="428" y="49"/>
                  </a:cubicBezTo>
                  <a:lnTo>
                    <a:pt x="428" y="49"/>
                  </a:lnTo>
                  <a:cubicBezTo>
                    <a:pt x="431" y="57"/>
                    <a:pt x="433" y="63"/>
                    <a:pt x="428" y="70"/>
                  </a:cubicBezTo>
                  <a:lnTo>
                    <a:pt x="428" y="70"/>
                  </a:lnTo>
                  <a:cubicBezTo>
                    <a:pt x="425" y="78"/>
                    <a:pt x="421" y="82"/>
                    <a:pt x="419" y="89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38B84258-AF74-5746-9C8E-BAF587ADB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5425" y="4931079"/>
              <a:ext cx="815126" cy="1500638"/>
            </a:xfrm>
            <a:custGeom>
              <a:avLst/>
              <a:gdLst>
                <a:gd name="T0" fmla="*/ 1223 w 1247"/>
                <a:gd name="T1" fmla="*/ 1520 h 2296"/>
                <a:gd name="T2" fmla="*/ 1189 w 1247"/>
                <a:gd name="T3" fmla="*/ 1635 h 2296"/>
                <a:gd name="T4" fmla="*/ 1135 w 1247"/>
                <a:gd name="T5" fmla="*/ 1745 h 2296"/>
                <a:gd name="T6" fmla="*/ 1149 w 1247"/>
                <a:gd name="T7" fmla="*/ 1794 h 2296"/>
                <a:gd name="T8" fmla="*/ 1142 w 1247"/>
                <a:gd name="T9" fmla="*/ 1942 h 2296"/>
                <a:gd name="T10" fmla="*/ 1134 w 1247"/>
                <a:gd name="T11" fmla="*/ 1974 h 2296"/>
                <a:gd name="T12" fmla="*/ 1120 w 1247"/>
                <a:gd name="T13" fmla="*/ 2064 h 2296"/>
                <a:gd name="T14" fmla="*/ 1024 w 1247"/>
                <a:gd name="T15" fmla="*/ 2102 h 2296"/>
                <a:gd name="T16" fmla="*/ 1040 w 1247"/>
                <a:gd name="T17" fmla="*/ 2158 h 2296"/>
                <a:gd name="T18" fmla="*/ 983 w 1247"/>
                <a:gd name="T19" fmla="*/ 2212 h 2296"/>
                <a:gd name="T20" fmla="*/ 831 w 1247"/>
                <a:gd name="T21" fmla="*/ 2257 h 2296"/>
                <a:gd name="T22" fmla="*/ 796 w 1247"/>
                <a:gd name="T23" fmla="*/ 2295 h 2296"/>
                <a:gd name="T24" fmla="*/ 734 w 1247"/>
                <a:gd name="T25" fmla="*/ 2255 h 2296"/>
                <a:gd name="T26" fmla="*/ 696 w 1247"/>
                <a:gd name="T27" fmla="*/ 2212 h 2296"/>
                <a:gd name="T28" fmla="*/ 668 w 1247"/>
                <a:gd name="T29" fmla="*/ 2036 h 2296"/>
                <a:gd name="T30" fmla="*/ 629 w 1247"/>
                <a:gd name="T31" fmla="*/ 1991 h 2296"/>
                <a:gd name="T32" fmla="*/ 552 w 1247"/>
                <a:gd name="T33" fmla="*/ 1936 h 2296"/>
                <a:gd name="T34" fmla="*/ 466 w 1247"/>
                <a:gd name="T35" fmla="*/ 1851 h 2296"/>
                <a:gd name="T36" fmla="*/ 417 w 1247"/>
                <a:gd name="T37" fmla="*/ 1745 h 2296"/>
                <a:gd name="T38" fmla="*/ 422 w 1247"/>
                <a:gd name="T39" fmla="*/ 1718 h 2296"/>
                <a:gd name="T40" fmla="*/ 437 w 1247"/>
                <a:gd name="T41" fmla="*/ 1545 h 2296"/>
                <a:gd name="T42" fmla="*/ 349 w 1247"/>
                <a:gd name="T43" fmla="*/ 1535 h 2296"/>
                <a:gd name="T44" fmla="*/ 277 w 1247"/>
                <a:gd name="T45" fmla="*/ 1484 h 2296"/>
                <a:gd name="T46" fmla="*/ 244 w 1247"/>
                <a:gd name="T47" fmla="*/ 1380 h 2296"/>
                <a:gd name="T48" fmla="*/ 161 w 1247"/>
                <a:gd name="T49" fmla="*/ 1310 h 2296"/>
                <a:gd name="T50" fmla="*/ 79 w 1247"/>
                <a:gd name="T51" fmla="*/ 1241 h 2296"/>
                <a:gd name="T52" fmla="*/ 7 w 1247"/>
                <a:gd name="T53" fmla="*/ 1039 h 2296"/>
                <a:gd name="T54" fmla="*/ 15 w 1247"/>
                <a:gd name="T55" fmla="*/ 982 h 2296"/>
                <a:gd name="T56" fmla="*/ 2 w 1247"/>
                <a:gd name="T57" fmla="*/ 919 h 2296"/>
                <a:gd name="T58" fmla="*/ 69 w 1247"/>
                <a:gd name="T59" fmla="*/ 842 h 2296"/>
                <a:gd name="T60" fmla="*/ 105 w 1247"/>
                <a:gd name="T61" fmla="*/ 644 h 2296"/>
                <a:gd name="T62" fmla="*/ 217 w 1247"/>
                <a:gd name="T63" fmla="*/ 526 h 2296"/>
                <a:gd name="T64" fmla="*/ 331 w 1247"/>
                <a:gd name="T65" fmla="*/ 419 h 2296"/>
                <a:gd name="T66" fmla="*/ 351 w 1247"/>
                <a:gd name="T67" fmla="*/ 371 h 2296"/>
                <a:gd name="T68" fmla="*/ 344 w 1247"/>
                <a:gd name="T69" fmla="*/ 244 h 2296"/>
                <a:gd name="T70" fmla="*/ 303 w 1247"/>
                <a:gd name="T71" fmla="*/ 204 h 2296"/>
                <a:gd name="T72" fmla="*/ 236 w 1247"/>
                <a:gd name="T73" fmla="*/ 118 h 2296"/>
                <a:gd name="T74" fmla="*/ 1045 w 1247"/>
                <a:gd name="T75" fmla="*/ 0 h 2296"/>
                <a:gd name="T76" fmla="*/ 1068 w 1247"/>
                <a:gd name="T77" fmla="*/ 123 h 2296"/>
                <a:gd name="T78" fmla="*/ 1117 w 1247"/>
                <a:gd name="T79" fmla="*/ 222 h 2296"/>
                <a:gd name="T80" fmla="*/ 1198 w 1247"/>
                <a:gd name="T81" fmla="*/ 1081 h 2296"/>
                <a:gd name="T82" fmla="*/ 1196 w 1247"/>
                <a:gd name="T83" fmla="*/ 1398 h 2296"/>
                <a:gd name="T84" fmla="*/ 1241 w 1247"/>
                <a:gd name="T85" fmla="*/ 1455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47" h="2296">
                  <a:moveTo>
                    <a:pt x="1238" y="1492"/>
                  </a:moveTo>
                  <a:lnTo>
                    <a:pt x="1238" y="1492"/>
                  </a:lnTo>
                  <a:cubicBezTo>
                    <a:pt x="1235" y="1506"/>
                    <a:pt x="1246" y="1518"/>
                    <a:pt x="1223" y="1520"/>
                  </a:cubicBezTo>
                  <a:lnTo>
                    <a:pt x="1223" y="1520"/>
                  </a:lnTo>
                  <a:cubicBezTo>
                    <a:pt x="1220" y="1573"/>
                    <a:pt x="1211" y="1589"/>
                    <a:pt x="1189" y="1635"/>
                  </a:cubicBezTo>
                  <a:lnTo>
                    <a:pt x="1189" y="1635"/>
                  </a:lnTo>
                  <a:cubicBezTo>
                    <a:pt x="1180" y="1654"/>
                    <a:pt x="1178" y="1672"/>
                    <a:pt x="1170" y="1691"/>
                  </a:cubicBezTo>
                  <a:lnTo>
                    <a:pt x="1170" y="1691"/>
                  </a:lnTo>
                  <a:cubicBezTo>
                    <a:pt x="1162" y="1709"/>
                    <a:pt x="1140" y="1727"/>
                    <a:pt x="1135" y="1745"/>
                  </a:cubicBezTo>
                  <a:lnTo>
                    <a:pt x="1135" y="1745"/>
                  </a:lnTo>
                  <a:cubicBezTo>
                    <a:pt x="1128" y="1773"/>
                    <a:pt x="1145" y="1771"/>
                    <a:pt x="1149" y="1794"/>
                  </a:cubicBezTo>
                  <a:lnTo>
                    <a:pt x="1149" y="1794"/>
                  </a:lnTo>
                  <a:cubicBezTo>
                    <a:pt x="1152" y="1814"/>
                    <a:pt x="1137" y="1832"/>
                    <a:pt x="1132" y="1854"/>
                  </a:cubicBezTo>
                  <a:lnTo>
                    <a:pt x="1132" y="1854"/>
                  </a:lnTo>
                  <a:cubicBezTo>
                    <a:pt x="1124" y="1889"/>
                    <a:pt x="1129" y="1915"/>
                    <a:pt x="1142" y="1942"/>
                  </a:cubicBezTo>
                  <a:lnTo>
                    <a:pt x="1142" y="1942"/>
                  </a:lnTo>
                  <a:cubicBezTo>
                    <a:pt x="1143" y="1952"/>
                    <a:pt x="1143" y="1961"/>
                    <a:pt x="1134" y="1974"/>
                  </a:cubicBezTo>
                  <a:lnTo>
                    <a:pt x="1134" y="1974"/>
                  </a:lnTo>
                  <a:cubicBezTo>
                    <a:pt x="1124" y="1989"/>
                    <a:pt x="1100" y="1987"/>
                    <a:pt x="1100" y="2011"/>
                  </a:cubicBezTo>
                  <a:lnTo>
                    <a:pt x="1100" y="2011"/>
                  </a:lnTo>
                  <a:cubicBezTo>
                    <a:pt x="1100" y="2029"/>
                    <a:pt x="1115" y="2045"/>
                    <a:pt x="1120" y="2064"/>
                  </a:cubicBezTo>
                  <a:lnTo>
                    <a:pt x="1120" y="2064"/>
                  </a:lnTo>
                  <a:cubicBezTo>
                    <a:pt x="1115" y="2113"/>
                    <a:pt x="1024" y="2064"/>
                    <a:pt x="1024" y="2102"/>
                  </a:cubicBezTo>
                  <a:lnTo>
                    <a:pt x="1024" y="2102"/>
                  </a:lnTo>
                  <a:cubicBezTo>
                    <a:pt x="1024" y="2113"/>
                    <a:pt x="1040" y="2120"/>
                    <a:pt x="1043" y="2132"/>
                  </a:cubicBezTo>
                  <a:lnTo>
                    <a:pt x="1043" y="2132"/>
                  </a:lnTo>
                  <a:cubicBezTo>
                    <a:pt x="1047" y="2140"/>
                    <a:pt x="1040" y="2151"/>
                    <a:pt x="1040" y="2158"/>
                  </a:cubicBezTo>
                  <a:lnTo>
                    <a:pt x="1040" y="2158"/>
                  </a:lnTo>
                  <a:cubicBezTo>
                    <a:pt x="1028" y="2193"/>
                    <a:pt x="1020" y="2220"/>
                    <a:pt x="983" y="2212"/>
                  </a:cubicBezTo>
                  <a:lnTo>
                    <a:pt x="983" y="2212"/>
                  </a:lnTo>
                  <a:cubicBezTo>
                    <a:pt x="952" y="2208"/>
                    <a:pt x="926" y="2197"/>
                    <a:pt x="895" y="2200"/>
                  </a:cubicBezTo>
                  <a:lnTo>
                    <a:pt x="895" y="2200"/>
                  </a:lnTo>
                  <a:cubicBezTo>
                    <a:pt x="861" y="2204"/>
                    <a:pt x="849" y="2231"/>
                    <a:pt x="831" y="2257"/>
                  </a:cubicBezTo>
                  <a:lnTo>
                    <a:pt x="831" y="2257"/>
                  </a:lnTo>
                  <a:cubicBezTo>
                    <a:pt x="823" y="2272"/>
                    <a:pt x="811" y="2286"/>
                    <a:pt x="796" y="2295"/>
                  </a:cubicBezTo>
                  <a:lnTo>
                    <a:pt x="796" y="2295"/>
                  </a:lnTo>
                  <a:cubicBezTo>
                    <a:pt x="791" y="2288"/>
                    <a:pt x="785" y="2283"/>
                    <a:pt x="775" y="2280"/>
                  </a:cubicBezTo>
                  <a:lnTo>
                    <a:pt x="775" y="2280"/>
                  </a:lnTo>
                  <a:cubicBezTo>
                    <a:pt x="749" y="2273"/>
                    <a:pt x="747" y="2279"/>
                    <a:pt x="734" y="2255"/>
                  </a:cubicBezTo>
                  <a:lnTo>
                    <a:pt x="734" y="2255"/>
                  </a:lnTo>
                  <a:cubicBezTo>
                    <a:pt x="723" y="2234"/>
                    <a:pt x="710" y="2229"/>
                    <a:pt x="696" y="2212"/>
                  </a:cubicBezTo>
                  <a:lnTo>
                    <a:pt x="696" y="2212"/>
                  </a:lnTo>
                  <a:cubicBezTo>
                    <a:pt x="676" y="2186"/>
                    <a:pt x="689" y="2126"/>
                    <a:pt x="686" y="2093"/>
                  </a:cubicBezTo>
                  <a:lnTo>
                    <a:pt x="686" y="2093"/>
                  </a:lnTo>
                  <a:cubicBezTo>
                    <a:pt x="684" y="2071"/>
                    <a:pt x="682" y="2055"/>
                    <a:pt x="668" y="2036"/>
                  </a:cubicBezTo>
                  <a:lnTo>
                    <a:pt x="668" y="2036"/>
                  </a:lnTo>
                  <a:cubicBezTo>
                    <a:pt x="656" y="2019"/>
                    <a:pt x="638" y="2012"/>
                    <a:pt x="629" y="1991"/>
                  </a:cubicBezTo>
                  <a:lnTo>
                    <a:pt x="629" y="1991"/>
                  </a:lnTo>
                  <a:cubicBezTo>
                    <a:pt x="623" y="1976"/>
                    <a:pt x="626" y="1948"/>
                    <a:pt x="612" y="1938"/>
                  </a:cubicBezTo>
                  <a:lnTo>
                    <a:pt x="612" y="1938"/>
                  </a:lnTo>
                  <a:cubicBezTo>
                    <a:pt x="596" y="1928"/>
                    <a:pt x="571" y="1944"/>
                    <a:pt x="552" y="1936"/>
                  </a:cubicBezTo>
                  <a:lnTo>
                    <a:pt x="552" y="1936"/>
                  </a:lnTo>
                  <a:cubicBezTo>
                    <a:pt x="521" y="1924"/>
                    <a:pt x="489" y="1877"/>
                    <a:pt x="466" y="1851"/>
                  </a:cubicBezTo>
                  <a:lnTo>
                    <a:pt x="466" y="1851"/>
                  </a:lnTo>
                  <a:cubicBezTo>
                    <a:pt x="442" y="1825"/>
                    <a:pt x="397" y="1817"/>
                    <a:pt x="404" y="1770"/>
                  </a:cubicBezTo>
                  <a:lnTo>
                    <a:pt x="404" y="1770"/>
                  </a:lnTo>
                  <a:cubicBezTo>
                    <a:pt x="407" y="1759"/>
                    <a:pt x="413" y="1755"/>
                    <a:pt x="417" y="1745"/>
                  </a:cubicBezTo>
                  <a:lnTo>
                    <a:pt x="417" y="1745"/>
                  </a:lnTo>
                  <a:cubicBezTo>
                    <a:pt x="421" y="1736"/>
                    <a:pt x="421" y="1729"/>
                    <a:pt x="422" y="1718"/>
                  </a:cubicBezTo>
                  <a:lnTo>
                    <a:pt x="422" y="1718"/>
                  </a:lnTo>
                  <a:cubicBezTo>
                    <a:pt x="425" y="1698"/>
                    <a:pt x="430" y="1681"/>
                    <a:pt x="438" y="1664"/>
                  </a:cubicBezTo>
                  <a:lnTo>
                    <a:pt x="438" y="1664"/>
                  </a:lnTo>
                  <a:cubicBezTo>
                    <a:pt x="456" y="1629"/>
                    <a:pt x="457" y="1583"/>
                    <a:pt x="437" y="1545"/>
                  </a:cubicBezTo>
                  <a:lnTo>
                    <a:pt x="437" y="1545"/>
                  </a:lnTo>
                  <a:cubicBezTo>
                    <a:pt x="416" y="1507"/>
                    <a:pt x="377" y="1506"/>
                    <a:pt x="349" y="1535"/>
                  </a:cubicBezTo>
                  <a:lnTo>
                    <a:pt x="349" y="1535"/>
                  </a:lnTo>
                  <a:cubicBezTo>
                    <a:pt x="331" y="1555"/>
                    <a:pt x="329" y="1554"/>
                    <a:pt x="307" y="1535"/>
                  </a:cubicBezTo>
                  <a:lnTo>
                    <a:pt x="307" y="1535"/>
                  </a:lnTo>
                  <a:cubicBezTo>
                    <a:pt x="292" y="1521"/>
                    <a:pt x="282" y="1504"/>
                    <a:pt x="277" y="1484"/>
                  </a:cubicBezTo>
                  <a:lnTo>
                    <a:pt x="277" y="1484"/>
                  </a:lnTo>
                  <a:cubicBezTo>
                    <a:pt x="271" y="1451"/>
                    <a:pt x="269" y="1406"/>
                    <a:pt x="244" y="1380"/>
                  </a:cubicBezTo>
                  <a:lnTo>
                    <a:pt x="244" y="1380"/>
                  </a:lnTo>
                  <a:cubicBezTo>
                    <a:pt x="232" y="1367"/>
                    <a:pt x="212" y="1366"/>
                    <a:pt x="197" y="1355"/>
                  </a:cubicBezTo>
                  <a:lnTo>
                    <a:pt x="197" y="1355"/>
                  </a:lnTo>
                  <a:cubicBezTo>
                    <a:pt x="180" y="1342"/>
                    <a:pt x="172" y="1326"/>
                    <a:pt x="161" y="1310"/>
                  </a:cubicBezTo>
                  <a:lnTo>
                    <a:pt x="161" y="1310"/>
                  </a:lnTo>
                  <a:cubicBezTo>
                    <a:pt x="139" y="1278"/>
                    <a:pt x="105" y="1274"/>
                    <a:pt x="79" y="1241"/>
                  </a:cubicBezTo>
                  <a:lnTo>
                    <a:pt x="79" y="1241"/>
                  </a:lnTo>
                  <a:cubicBezTo>
                    <a:pt x="54" y="1211"/>
                    <a:pt x="38" y="1185"/>
                    <a:pt x="31" y="1145"/>
                  </a:cubicBezTo>
                  <a:lnTo>
                    <a:pt x="31" y="1145"/>
                  </a:lnTo>
                  <a:cubicBezTo>
                    <a:pt x="26" y="1111"/>
                    <a:pt x="4" y="1074"/>
                    <a:pt x="7" y="1039"/>
                  </a:cubicBezTo>
                  <a:lnTo>
                    <a:pt x="7" y="1039"/>
                  </a:lnTo>
                  <a:cubicBezTo>
                    <a:pt x="8" y="1019"/>
                    <a:pt x="17" y="1004"/>
                    <a:pt x="15" y="982"/>
                  </a:cubicBezTo>
                  <a:lnTo>
                    <a:pt x="15" y="982"/>
                  </a:lnTo>
                  <a:cubicBezTo>
                    <a:pt x="12" y="963"/>
                    <a:pt x="0" y="944"/>
                    <a:pt x="1" y="926"/>
                  </a:cubicBezTo>
                  <a:lnTo>
                    <a:pt x="1" y="926"/>
                  </a:lnTo>
                  <a:cubicBezTo>
                    <a:pt x="1" y="924"/>
                    <a:pt x="2" y="922"/>
                    <a:pt x="2" y="919"/>
                  </a:cubicBezTo>
                  <a:lnTo>
                    <a:pt x="2" y="919"/>
                  </a:lnTo>
                  <a:cubicBezTo>
                    <a:pt x="10" y="892"/>
                    <a:pt x="50" y="858"/>
                    <a:pt x="69" y="842"/>
                  </a:cubicBezTo>
                  <a:lnTo>
                    <a:pt x="69" y="842"/>
                  </a:lnTo>
                  <a:cubicBezTo>
                    <a:pt x="107" y="811"/>
                    <a:pt x="128" y="807"/>
                    <a:pt x="126" y="751"/>
                  </a:cubicBezTo>
                  <a:lnTo>
                    <a:pt x="126" y="751"/>
                  </a:lnTo>
                  <a:cubicBezTo>
                    <a:pt x="124" y="708"/>
                    <a:pt x="151" y="676"/>
                    <a:pt x="105" y="644"/>
                  </a:cubicBezTo>
                  <a:lnTo>
                    <a:pt x="105" y="644"/>
                  </a:lnTo>
                  <a:cubicBezTo>
                    <a:pt x="116" y="576"/>
                    <a:pt x="153" y="544"/>
                    <a:pt x="217" y="526"/>
                  </a:cubicBezTo>
                  <a:lnTo>
                    <a:pt x="217" y="526"/>
                  </a:lnTo>
                  <a:cubicBezTo>
                    <a:pt x="245" y="517"/>
                    <a:pt x="258" y="494"/>
                    <a:pt x="286" y="483"/>
                  </a:cubicBezTo>
                  <a:lnTo>
                    <a:pt x="286" y="483"/>
                  </a:lnTo>
                  <a:cubicBezTo>
                    <a:pt x="319" y="470"/>
                    <a:pt x="318" y="451"/>
                    <a:pt x="331" y="419"/>
                  </a:cubicBezTo>
                  <a:lnTo>
                    <a:pt x="331" y="419"/>
                  </a:lnTo>
                  <a:cubicBezTo>
                    <a:pt x="338" y="401"/>
                    <a:pt x="350" y="390"/>
                    <a:pt x="351" y="371"/>
                  </a:cubicBezTo>
                  <a:lnTo>
                    <a:pt x="351" y="371"/>
                  </a:lnTo>
                  <a:cubicBezTo>
                    <a:pt x="353" y="351"/>
                    <a:pt x="345" y="328"/>
                    <a:pt x="344" y="308"/>
                  </a:cubicBezTo>
                  <a:lnTo>
                    <a:pt x="344" y="308"/>
                  </a:lnTo>
                  <a:cubicBezTo>
                    <a:pt x="343" y="290"/>
                    <a:pt x="350" y="261"/>
                    <a:pt x="344" y="244"/>
                  </a:cubicBezTo>
                  <a:lnTo>
                    <a:pt x="344" y="244"/>
                  </a:lnTo>
                  <a:cubicBezTo>
                    <a:pt x="337" y="226"/>
                    <a:pt x="314" y="220"/>
                    <a:pt x="303" y="204"/>
                  </a:cubicBezTo>
                  <a:lnTo>
                    <a:pt x="303" y="204"/>
                  </a:lnTo>
                  <a:cubicBezTo>
                    <a:pt x="290" y="188"/>
                    <a:pt x="289" y="170"/>
                    <a:pt x="280" y="153"/>
                  </a:cubicBezTo>
                  <a:lnTo>
                    <a:pt x="280" y="153"/>
                  </a:lnTo>
                  <a:cubicBezTo>
                    <a:pt x="269" y="136"/>
                    <a:pt x="251" y="131"/>
                    <a:pt x="236" y="118"/>
                  </a:cubicBezTo>
                  <a:lnTo>
                    <a:pt x="236" y="118"/>
                  </a:lnTo>
                  <a:cubicBezTo>
                    <a:pt x="223" y="107"/>
                    <a:pt x="218" y="92"/>
                    <a:pt x="211" y="77"/>
                  </a:cubicBezTo>
                  <a:lnTo>
                    <a:pt x="1045" y="0"/>
                  </a:lnTo>
                  <a:lnTo>
                    <a:pt x="1045" y="0"/>
                  </a:lnTo>
                  <a:cubicBezTo>
                    <a:pt x="1046" y="41"/>
                    <a:pt x="1049" y="82"/>
                    <a:pt x="1068" y="123"/>
                  </a:cubicBezTo>
                  <a:lnTo>
                    <a:pt x="1068" y="123"/>
                  </a:lnTo>
                  <a:cubicBezTo>
                    <a:pt x="1081" y="150"/>
                    <a:pt x="1097" y="177"/>
                    <a:pt x="1110" y="206"/>
                  </a:cubicBezTo>
                  <a:lnTo>
                    <a:pt x="1110" y="206"/>
                  </a:lnTo>
                  <a:cubicBezTo>
                    <a:pt x="1112" y="210"/>
                    <a:pt x="1114" y="216"/>
                    <a:pt x="1117" y="222"/>
                  </a:cubicBezTo>
                  <a:lnTo>
                    <a:pt x="1117" y="222"/>
                  </a:lnTo>
                  <a:cubicBezTo>
                    <a:pt x="1141" y="485"/>
                    <a:pt x="1175" y="833"/>
                    <a:pt x="1198" y="1081"/>
                  </a:cubicBezTo>
                  <a:lnTo>
                    <a:pt x="1198" y="1081"/>
                  </a:lnTo>
                  <a:cubicBezTo>
                    <a:pt x="1205" y="1154"/>
                    <a:pt x="1228" y="1254"/>
                    <a:pt x="1210" y="1325"/>
                  </a:cubicBezTo>
                  <a:lnTo>
                    <a:pt x="1210" y="1325"/>
                  </a:lnTo>
                  <a:cubicBezTo>
                    <a:pt x="1202" y="1357"/>
                    <a:pt x="1183" y="1361"/>
                    <a:pt x="1196" y="1398"/>
                  </a:cubicBezTo>
                  <a:lnTo>
                    <a:pt x="1196" y="1398"/>
                  </a:lnTo>
                  <a:cubicBezTo>
                    <a:pt x="1205" y="1424"/>
                    <a:pt x="1232" y="1430"/>
                    <a:pt x="1241" y="1455"/>
                  </a:cubicBezTo>
                  <a:lnTo>
                    <a:pt x="1241" y="1455"/>
                  </a:lnTo>
                  <a:cubicBezTo>
                    <a:pt x="1241" y="1455"/>
                    <a:pt x="1238" y="1491"/>
                    <a:pt x="1238" y="1492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2680A8C5-A7EB-1945-A7C3-29A29358F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78030" y="3289307"/>
              <a:ext cx="1313418" cy="1468954"/>
            </a:xfrm>
            <a:custGeom>
              <a:avLst/>
              <a:gdLst>
                <a:gd name="T0" fmla="*/ 1750 w 2013"/>
                <a:gd name="T1" fmla="*/ 522 h 2251"/>
                <a:gd name="T2" fmla="*/ 1586 w 2013"/>
                <a:gd name="T3" fmla="*/ 687 h 2251"/>
                <a:gd name="T4" fmla="*/ 1401 w 2013"/>
                <a:gd name="T5" fmla="*/ 895 h 2251"/>
                <a:gd name="T6" fmla="*/ 1346 w 2013"/>
                <a:gd name="T7" fmla="*/ 1004 h 2251"/>
                <a:gd name="T8" fmla="*/ 1324 w 2013"/>
                <a:gd name="T9" fmla="*/ 1205 h 2251"/>
                <a:gd name="T10" fmla="*/ 1220 w 2013"/>
                <a:gd name="T11" fmla="*/ 1399 h 2251"/>
                <a:gd name="T12" fmla="*/ 1256 w 2013"/>
                <a:gd name="T13" fmla="*/ 1482 h 2251"/>
                <a:gd name="T14" fmla="*/ 1226 w 2013"/>
                <a:gd name="T15" fmla="*/ 1662 h 2251"/>
                <a:gd name="T16" fmla="*/ 1277 w 2013"/>
                <a:gd name="T17" fmla="*/ 1753 h 2251"/>
                <a:gd name="T18" fmla="*/ 1380 w 2013"/>
                <a:gd name="T19" fmla="*/ 1795 h 2251"/>
                <a:gd name="T20" fmla="*/ 1486 w 2013"/>
                <a:gd name="T21" fmla="*/ 1817 h 2251"/>
                <a:gd name="T22" fmla="*/ 1550 w 2013"/>
                <a:gd name="T23" fmla="*/ 1911 h 2251"/>
                <a:gd name="T24" fmla="*/ 1624 w 2013"/>
                <a:gd name="T25" fmla="*/ 1994 h 2251"/>
                <a:gd name="T26" fmla="*/ 1728 w 2013"/>
                <a:gd name="T27" fmla="*/ 2116 h 2251"/>
                <a:gd name="T28" fmla="*/ 1716 w 2013"/>
                <a:gd name="T29" fmla="*/ 2163 h 2251"/>
                <a:gd name="T30" fmla="*/ 1715 w 2013"/>
                <a:gd name="T31" fmla="*/ 2209 h 2251"/>
                <a:gd name="T32" fmla="*/ 166 w 2013"/>
                <a:gd name="T33" fmla="*/ 1434 h 2251"/>
                <a:gd name="T34" fmla="*/ 182 w 2013"/>
                <a:gd name="T35" fmla="*/ 1255 h 2251"/>
                <a:gd name="T36" fmla="*/ 145 w 2013"/>
                <a:gd name="T37" fmla="*/ 1129 h 2251"/>
                <a:gd name="T38" fmla="*/ 133 w 2013"/>
                <a:gd name="T39" fmla="*/ 1071 h 2251"/>
                <a:gd name="T40" fmla="*/ 112 w 2013"/>
                <a:gd name="T41" fmla="*/ 1005 h 2251"/>
                <a:gd name="T42" fmla="*/ 122 w 2013"/>
                <a:gd name="T43" fmla="*/ 911 h 2251"/>
                <a:gd name="T44" fmla="*/ 120 w 2013"/>
                <a:gd name="T45" fmla="*/ 833 h 2251"/>
                <a:gd name="T46" fmla="*/ 120 w 2013"/>
                <a:gd name="T47" fmla="*/ 721 h 2251"/>
                <a:gd name="T48" fmla="*/ 120 w 2013"/>
                <a:gd name="T49" fmla="*/ 652 h 2251"/>
                <a:gd name="T50" fmla="*/ 99 w 2013"/>
                <a:gd name="T51" fmla="*/ 619 h 2251"/>
                <a:gd name="T52" fmla="*/ 74 w 2013"/>
                <a:gd name="T53" fmla="*/ 554 h 2251"/>
                <a:gd name="T54" fmla="*/ 44 w 2013"/>
                <a:gd name="T55" fmla="*/ 483 h 2251"/>
                <a:gd name="T56" fmla="*/ 44 w 2013"/>
                <a:gd name="T57" fmla="*/ 334 h 2251"/>
                <a:gd name="T58" fmla="*/ 29 w 2013"/>
                <a:gd name="T59" fmla="*/ 303 h 2251"/>
                <a:gd name="T60" fmla="*/ 21 w 2013"/>
                <a:gd name="T61" fmla="*/ 244 h 2251"/>
                <a:gd name="T62" fmla="*/ 37 w 2013"/>
                <a:gd name="T63" fmla="*/ 161 h 2251"/>
                <a:gd name="T64" fmla="*/ 18 w 2013"/>
                <a:gd name="T65" fmla="*/ 92 h 2251"/>
                <a:gd name="T66" fmla="*/ 8 w 2013"/>
                <a:gd name="T67" fmla="*/ 49 h 2251"/>
                <a:gd name="T68" fmla="*/ 295 w 2013"/>
                <a:gd name="T69" fmla="*/ 10 h 2251"/>
                <a:gd name="T70" fmla="*/ 477 w 2013"/>
                <a:gd name="T71" fmla="*/ 11 h 2251"/>
                <a:gd name="T72" fmla="*/ 540 w 2013"/>
                <a:gd name="T73" fmla="*/ 69 h 2251"/>
                <a:gd name="T74" fmla="*/ 654 w 2013"/>
                <a:gd name="T75" fmla="*/ 31 h 2251"/>
                <a:gd name="T76" fmla="*/ 756 w 2013"/>
                <a:gd name="T77" fmla="*/ 96 h 2251"/>
                <a:gd name="T78" fmla="*/ 884 w 2013"/>
                <a:gd name="T79" fmla="*/ 143 h 2251"/>
                <a:gd name="T80" fmla="*/ 958 w 2013"/>
                <a:gd name="T81" fmla="*/ 167 h 2251"/>
                <a:gd name="T82" fmla="*/ 1103 w 2013"/>
                <a:gd name="T83" fmla="*/ 163 h 2251"/>
                <a:gd name="T84" fmla="*/ 1198 w 2013"/>
                <a:gd name="T85" fmla="*/ 201 h 2251"/>
                <a:gd name="T86" fmla="*/ 1271 w 2013"/>
                <a:gd name="T87" fmla="*/ 269 h 2251"/>
                <a:gd name="T88" fmla="*/ 1409 w 2013"/>
                <a:gd name="T89" fmla="*/ 309 h 2251"/>
                <a:gd name="T90" fmla="*/ 1505 w 2013"/>
                <a:gd name="T91" fmla="*/ 347 h 2251"/>
                <a:gd name="T92" fmla="*/ 1573 w 2013"/>
                <a:gd name="T93" fmla="*/ 312 h 2251"/>
                <a:gd name="T94" fmla="*/ 1672 w 2013"/>
                <a:gd name="T95" fmla="*/ 288 h 2251"/>
                <a:gd name="T96" fmla="*/ 1742 w 2013"/>
                <a:gd name="T97" fmla="*/ 276 h 2251"/>
                <a:gd name="T98" fmla="*/ 1836 w 2013"/>
                <a:gd name="T99" fmla="*/ 296 h 2251"/>
                <a:gd name="T100" fmla="*/ 1954 w 2013"/>
                <a:gd name="T101" fmla="*/ 332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13" h="2251">
                  <a:moveTo>
                    <a:pt x="1982" y="385"/>
                  </a:moveTo>
                  <a:lnTo>
                    <a:pt x="1982" y="385"/>
                  </a:lnTo>
                  <a:cubicBezTo>
                    <a:pt x="1910" y="441"/>
                    <a:pt x="1816" y="452"/>
                    <a:pt x="1750" y="522"/>
                  </a:cubicBezTo>
                  <a:lnTo>
                    <a:pt x="1750" y="522"/>
                  </a:lnTo>
                  <a:cubicBezTo>
                    <a:pt x="1723" y="551"/>
                    <a:pt x="1700" y="584"/>
                    <a:pt x="1672" y="613"/>
                  </a:cubicBezTo>
                  <a:lnTo>
                    <a:pt x="1672" y="613"/>
                  </a:lnTo>
                  <a:cubicBezTo>
                    <a:pt x="1645" y="640"/>
                    <a:pt x="1615" y="662"/>
                    <a:pt x="1586" y="687"/>
                  </a:cubicBezTo>
                  <a:lnTo>
                    <a:pt x="1586" y="687"/>
                  </a:lnTo>
                  <a:cubicBezTo>
                    <a:pt x="1526" y="738"/>
                    <a:pt x="1470" y="796"/>
                    <a:pt x="1412" y="849"/>
                  </a:cubicBezTo>
                  <a:lnTo>
                    <a:pt x="1412" y="849"/>
                  </a:lnTo>
                  <a:cubicBezTo>
                    <a:pt x="1385" y="874"/>
                    <a:pt x="1386" y="888"/>
                    <a:pt x="1401" y="895"/>
                  </a:cubicBezTo>
                  <a:lnTo>
                    <a:pt x="1401" y="895"/>
                  </a:lnTo>
                  <a:cubicBezTo>
                    <a:pt x="1397" y="896"/>
                    <a:pt x="1392" y="896"/>
                    <a:pt x="1387" y="896"/>
                  </a:cubicBezTo>
                  <a:lnTo>
                    <a:pt x="1387" y="896"/>
                  </a:lnTo>
                  <a:cubicBezTo>
                    <a:pt x="1323" y="896"/>
                    <a:pt x="1343" y="964"/>
                    <a:pt x="1346" y="1004"/>
                  </a:cubicBezTo>
                  <a:lnTo>
                    <a:pt x="1346" y="1004"/>
                  </a:lnTo>
                  <a:cubicBezTo>
                    <a:pt x="1348" y="1044"/>
                    <a:pt x="1349" y="1084"/>
                    <a:pt x="1351" y="1124"/>
                  </a:cubicBezTo>
                  <a:lnTo>
                    <a:pt x="1351" y="1124"/>
                  </a:lnTo>
                  <a:cubicBezTo>
                    <a:pt x="1352" y="1166"/>
                    <a:pt x="1359" y="1180"/>
                    <a:pt x="1324" y="1205"/>
                  </a:cubicBezTo>
                  <a:lnTo>
                    <a:pt x="1324" y="1205"/>
                  </a:lnTo>
                  <a:cubicBezTo>
                    <a:pt x="1277" y="1237"/>
                    <a:pt x="1225" y="1283"/>
                    <a:pt x="1218" y="1343"/>
                  </a:cubicBezTo>
                  <a:lnTo>
                    <a:pt x="1218" y="1343"/>
                  </a:lnTo>
                  <a:cubicBezTo>
                    <a:pt x="1217" y="1359"/>
                    <a:pt x="1210" y="1384"/>
                    <a:pt x="1220" y="1399"/>
                  </a:cubicBezTo>
                  <a:lnTo>
                    <a:pt x="1220" y="1399"/>
                  </a:lnTo>
                  <a:cubicBezTo>
                    <a:pt x="1229" y="1412"/>
                    <a:pt x="1252" y="1417"/>
                    <a:pt x="1262" y="1431"/>
                  </a:cubicBezTo>
                  <a:lnTo>
                    <a:pt x="1262" y="1431"/>
                  </a:lnTo>
                  <a:cubicBezTo>
                    <a:pt x="1276" y="1452"/>
                    <a:pt x="1268" y="1464"/>
                    <a:pt x="1256" y="1482"/>
                  </a:cubicBezTo>
                  <a:lnTo>
                    <a:pt x="1256" y="1482"/>
                  </a:lnTo>
                  <a:cubicBezTo>
                    <a:pt x="1243" y="1502"/>
                    <a:pt x="1241" y="1513"/>
                    <a:pt x="1238" y="1538"/>
                  </a:cubicBezTo>
                  <a:lnTo>
                    <a:pt x="1238" y="1538"/>
                  </a:lnTo>
                  <a:cubicBezTo>
                    <a:pt x="1234" y="1579"/>
                    <a:pt x="1232" y="1621"/>
                    <a:pt x="1226" y="1662"/>
                  </a:cubicBezTo>
                  <a:lnTo>
                    <a:pt x="1226" y="1662"/>
                  </a:lnTo>
                  <a:cubicBezTo>
                    <a:pt x="1223" y="1677"/>
                    <a:pt x="1220" y="1705"/>
                    <a:pt x="1228" y="1720"/>
                  </a:cubicBezTo>
                  <a:lnTo>
                    <a:pt x="1228" y="1720"/>
                  </a:lnTo>
                  <a:cubicBezTo>
                    <a:pt x="1237" y="1733"/>
                    <a:pt x="1264" y="1741"/>
                    <a:pt x="1277" y="1753"/>
                  </a:cubicBezTo>
                  <a:lnTo>
                    <a:pt x="1277" y="1753"/>
                  </a:lnTo>
                  <a:cubicBezTo>
                    <a:pt x="1295" y="1768"/>
                    <a:pt x="1301" y="1779"/>
                    <a:pt x="1324" y="1784"/>
                  </a:cubicBezTo>
                  <a:lnTo>
                    <a:pt x="1324" y="1784"/>
                  </a:lnTo>
                  <a:cubicBezTo>
                    <a:pt x="1344" y="1788"/>
                    <a:pt x="1361" y="1790"/>
                    <a:pt x="1380" y="1795"/>
                  </a:cubicBezTo>
                  <a:lnTo>
                    <a:pt x="1380" y="1795"/>
                  </a:lnTo>
                  <a:cubicBezTo>
                    <a:pt x="1399" y="1801"/>
                    <a:pt x="1414" y="1808"/>
                    <a:pt x="1433" y="1809"/>
                  </a:cubicBezTo>
                  <a:lnTo>
                    <a:pt x="1433" y="1809"/>
                  </a:lnTo>
                  <a:cubicBezTo>
                    <a:pt x="1454" y="1810"/>
                    <a:pt x="1470" y="1800"/>
                    <a:pt x="1486" y="1817"/>
                  </a:cubicBezTo>
                  <a:lnTo>
                    <a:pt x="1486" y="1817"/>
                  </a:lnTo>
                  <a:cubicBezTo>
                    <a:pt x="1496" y="1828"/>
                    <a:pt x="1507" y="1850"/>
                    <a:pt x="1517" y="1863"/>
                  </a:cubicBezTo>
                  <a:lnTo>
                    <a:pt x="1517" y="1863"/>
                  </a:lnTo>
                  <a:cubicBezTo>
                    <a:pt x="1528" y="1878"/>
                    <a:pt x="1540" y="1895"/>
                    <a:pt x="1550" y="1911"/>
                  </a:cubicBezTo>
                  <a:lnTo>
                    <a:pt x="1550" y="1911"/>
                  </a:lnTo>
                  <a:cubicBezTo>
                    <a:pt x="1562" y="1932"/>
                    <a:pt x="1573" y="1938"/>
                    <a:pt x="1593" y="1951"/>
                  </a:cubicBezTo>
                  <a:lnTo>
                    <a:pt x="1593" y="1951"/>
                  </a:lnTo>
                  <a:cubicBezTo>
                    <a:pt x="1615" y="1965"/>
                    <a:pt x="1611" y="1973"/>
                    <a:pt x="1624" y="1994"/>
                  </a:cubicBezTo>
                  <a:lnTo>
                    <a:pt x="1624" y="1994"/>
                  </a:lnTo>
                  <a:cubicBezTo>
                    <a:pt x="1645" y="2027"/>
                    <a:pt x="1689" y="2031"/>
                    <a:pt x="1712" y="2060"/>
                  </a:cubicBezTo>
                  <a:lnTo>
                    <a:pt x="1712" y="2060"/>
                  </a:lnTo>
                  <a:cubicBezTo>
                    <a:pt x="1725" y="2077"/>
                    <a:pt x="1724" y="2096"/>
                    <a:pt x="1728" y="2116"/>
                  </a:cubicBezTo>
                  <a:lnTo>
                    <a:pt x="1728" y="2116"/>
                  </a:lnTo>
                  <a:cubicBezTo>
                    <a:pt x="1730" y="2128"/>
                    <a:pt x="1737" y="2126"/>
                    <a:pt x="1735" y="2138"/>
                  </a:cubicBezTo>
                  <a:lnTo>
                    <a:pt x="1735" y="2138"/>
                  </a:lnTo>
                  <a:cubicBezTo>
                    <a:pt x="1732" y="2148"/>
                    <a:pt x="1719" y="2153"/>
                    <a:pt x="1716" y="2163"/>
                  </a:cubicBezTo>
                  <a:lnTo>
                    <a:pt x="1716" y="2163"/>
                  </a:lnTo>
                  <a:cubicBezTo>
                    <a:pt x="1710" y="2175"/>
                    <a:pt x="1714" y="2189"/>
                    <a:pt x="1714" y="2202"/>
                  </a:cubicBezTo>
                  <a:lnTo>
                    <a:pt x="1714" y="2202"/>
                  </a:lnTo>
                  <a:cubicBezTo>
                    <a:pt x="1715" y="2205"/>
                    <a:pt x="1715" y="2207"/>
                    <a:pt x="1715" y="2209"/>
                  </a:cubicBezTo>
                  <a:lnTo>
                    <a:pt x="1715" y="2209"/>
                  </a:lnTo>
                  <a:cubicBezTo>
                    <a:pt x="1484" y="2249"/>
                    <a:pt x="521" y="2250"/>
                    <a:pt x="251" y="2249"/>
                  </a:cubicBezTo>
                  <a:lnTo>
                    <a:pt x="245" y="1528"/>
                  </a:lnTo>
                  <a:lnTo>
                    <a:pt x="245" y="1528"/>
                  </a:lnTo>
                  <a:cubicBezTo>
                    <a:pt x="215" y="1505"/>
                    <a:pt x="186" y="1465"/>
                    <a:pt x="166" y="1434"/>
                  </a:cubicBezTo>
                  <a:lnTo>
                    <a:pt x="166" y="1434"/>
                  </a:lnTo>
                  <a:cubicBezTo>
                    <a:pt x="150" y="1409"/>
                    <a:pt x="149" y="1386"/>
                    <a:pt x="150" y="1358"/>
                  </a:cubicBezTo>
                  <a:lnTo>
                    <a:pt x="150" y="1358"/>
                  </a:lnTo>
                  <a:cubicBezTo>
                    <a:pt x="152" y="1320"/>
                    <a:pt x="174" y="1288"/>
                    <a:pt x="182" y="1255"/>
                  </a:cubicBezTo>
                  <a:lnTo>
                    <a:pt x="182" y="1255"/>
                  </a:lnTo>
                  <a:cubicBezTo>
                    <a:pt x="187" y="1235"/>
                    <a:pt x="188" y="1213"/>
                    <a:pt x="176" y="1190"/>
                  </a:cubicBezTo>
                  <a:lnTo>
                    <a:pt x="176" y="1190"/>
                  </a:lnTo>
                  <a:cubicBezTo>
                    <a:pt x="166" y="1170"/>
                    <a:pt x="155" y="1150"/>
                    <a:pt x="145" y="1129"/>
                  </a:cubicBezTo>
                  <a:lnTo>
                    <a:pt x="145" y="1129"/>
                  </a:lnTo>
                  <a:cubicBezTo>
                    <a:pt x="140" y="1119"/>
                    <a:pt x="138" y="1109"/>
                    <a:pt x="135" y="1099"/>
                  </a:cubicBezTo>
                  <a:lnTo>
                    <a:pt x="135" y="1099"/>
                  </a:lnTo>
                  <a:cubicBezTo>
                    <a:pt x="130" y="1086"/>
                    <a:pt x="130" y="1084"/>
                    <a:pt x="133" y="1071"/>
                  </a:cubicBezTo>
                  <a:lnTo>
                    <a:pt x="133" y="1071"/>
                  </a:lnTo>
                  <a:cubicBezTo>
                    <a:pt x="133" y="1061"/>
                    <a:pt x="133" y="1048"/>
                    <a:pt x="130" y="1038"/>
                  </a:cubicBezTo>
                  <a:lnTo>
                    <a:pt x="130" y="1038"/>
                  </a:lnTo>
                  <a:cubicBezTo>
                    <a:pt x="128" y="1025"/>
                    <a:pt x="118" y="1018"/>
                    <a:pt x="112" y="1005"/>
                  </a:cubicBezTo>
                  <a:lnTo>
                    <a:pt x="112" y="1005"/>
                  </a:lnTo>
                  <a:cubicBezTo>
                    <a:pt x="107" y="990"/>
                    <a:pt x="107" y="960"/>
                    <a:pt x="112" y="944"/>
                  </a:cubicBezTo>
                  <a:lnTo>
                    <a:pt x="112" y="944"/>
                  </a:lnTo>
                  <a:cubicBezTo>
                    <a:pt x="115" y="931"/>
                    <a:pt x="122" y="924"/>
                    <a:pt x="122" y="911"/>
                  </a:cubicBezTo>
                  <a:lnTo>
                    <a:pt x="122" y="911"/>
                  </a:lnTo>
                  <a:cubicBezTo>
                    <a:pt x="122" y="901"/>
                    <a:pt x="118" y="894"/>
                    <a:pt x="118" y="883"/>
                  </a:cubicBezTo>
                  <a:lnTo>
                    <a:pt x="118" y="883"/>
                  </a:lnTo>
                  <a:cubicBezTo>
                    <a:pt x="115" y="866"/>
                    <a:pt x="122" y="850"/>
                    <a:pt x="120" y="833"/>
                  </a:cubicBezTo>
                  <a:lnTo>
                    <a:pt x="120" y="833"/>
                  </a:lnTo>
                  <a:cubicBezTo>
                    <a:pt x="112" y="808"/>
                    <a:pt x="97" y="787"/>
                    <a:pt x="107" y="756"/>
                  </a:cubicBezTo>
                  <a:lnTo>
                    <a:pt x="107" y="756"/>
                  </a:lnTo>
                  <a:cubicBezTo>
                    <a:pt x="112" y="746"/>
                    <a:pt x="115" y="734"/>
                    <a:pt x="120" y="721"/>
                  </a:cubicBezTo>
                  <a:lnTo>
                    <a:pt x="120" y="721"/>
                  </a:lnTo>
                  <a:cubicBezTo>
                    <a:pt x="122" y="711"/>
                    <a:pt x="130" y="701"/>
                    <a:pt x="130" y="688"/>
                  </a:cubicBezTo>
                  <a:lnTo>
                    <a:pt x="130" y="688"/>
                  </a:lnTo>
                  <a:cubicBezTo>
                    <a:pt x="130" y="675"/>
                    <a:pt x="125" y="663"/>
                    <a:pt x="120" y="652"/>
                  </a:cubicBezTo>
                  <a:lnTo>
                    <a:pt x="120" y="652"/>
                  </a:lnTo>
                  <a:cubicBezTo>
                    <a:pt x="118" y="645"/>
                    <a:pt x="115" y="642"/>
                    <a:pt x="110" y="635"/>
                  </a:cubicBezTo>
                  <a:lnTo>
                    <a:pt x="110" y="635"/>
                  </a:lnTo>
                  <a:cubicBezTo>
                    <a:pt x="105" y="630"/>
                    <a:pt x="105" y="625"/>
                    <a:pt x="99" y="619"/>
                  </a:cubicBezTo>
                  <a:lnTo>
                    <a:pt x="99" y="619"/>
                  </a:lnTo>
                  <a:cubicBezTo>
                    <a:pt x="92" y="609"/>
                    <a:pt x="82" y="602"/>
                    <a:pt x="77" y="589"/>
                  </a:cubicBezTo>
                  <a:lnTo>
                    <a:pt x="77" y="589"/>
                  </a:lnTo>
                  <a:cubicBezTo>
                    <a:pt x="74" y="577"/>
                    <a:pt x="79" y="564"/>
                    <a:pt x="74" y="554"/>
                  </a:cubicBezTo>
                  <a:lnTo>
                    <a:pt x="74" y="554"/>
                  </a:lnTo>
                  <a:cubicBezTo>
                    <a:pt x="69" y="541"/>
                    <a:pt x="54" y="531"/>
                    <a:pt x="49" y="518"/>
                  </a:cubicBezTo>
                  <a:lnTo>
                    <a:pt x="49" y="518"/>
                  </a:lnTo>
                  <a:cubicBezTo>
                    <a:pt x="44" y="506"/>
                    <a:pt x="47" y="493"/>
                    <a:pt x="44" y="483"/>
                  </a:cubicBezTo>
                  <a:lnTo>
                    <a:pt x="44" y="483"/>
                  </a:lnTo>
                  <a:cubicBezTo>
                    <a:pt x="39" y="457"/>
                    <a:pt x="39" y="427"/>
                    <a:pt x="41" y="402"/>
                  </a:cubicBezTo>
                  <a:lnTo>
                    <a:pt x="41" y="402"/>
                  </a:lnTo>
                  <a:cubicBezTo>
                    <a:pt x="44" y="382"/>
                    <a:pt x="47" y="354"/>
                    <a:pt x="44" y="334"/>
                  </a:cubicBezTo>
                  <a:lnTo>
                    <a:pt x="44" y="334"/>
                  </a:lnTo>
                  <a:cubicBezTo>
                    <a:pt x="41" y="323"/>
                    <a:pt x="39" y="315"/>
                    <a:pt x="34" y="308"/>
                  </a:cubicBezTo>
                  <a:lnTo>
                    <a:pt x="34" y="308"/>
                  </a:lnTo>
                  <a:cubicBezTo>
                    <a:pt x="34" y="305"/>
                    <a:pt x="31" y="305"/>
                    <a:pt x="29" y="303"/>
                  </a:cubicBezTo>
                  <a:lnTo>
                    <a:pt x="29" y="303"/>
                  </a:lnTo>
                  <a:cubicBezTo>
                    <a:pt x="26" y="298"/>
                    <a:pt x="24" y="292"/>
                    <a:pt x="21" y="290"/>
                  </a:cubicBezTo>
                  <a:lnTo>
                    <a:pt x="21" y="290"/>
                  </a:lnTo>
                  <a:cubicBezTo>
                    <a:pt x="18" y="282"/>
                    <a:pt x="14" y="250"/>
                    <a:pt x="21" y="244"/>
                  </a:cubicBezTo>
                  <a:lnTo>
                    <a:pt x="21" y="244"/>
                  </a:lnTo>
                  <a:cubicBezTo>
                    <a:pt x="21" y="229"/>
                    <a:pt x="24" y="216"/>
                    <a:pt x="24" y="204"/>
                  </a:cubicBezTo>
                  <a:lnTo>
                    <a:pt x="24" y="204"/>
                  </a:lnTo>
                  <a:cubicBezTo>
                    <a:pt x="31" y="194"/>
                    <a:pt x="31" y="174"/>
                    <a:pt x="37" y="161"/>
                  </a:cubicBezTo>
                  <a:lnTo>
                    <a:pt x="37" y="161"/>
                  </a:lnTo>
                  <a:cubicBezTo>
                    <a:pt x="39" y="148"/>
                    <a:pt x="39" y="138"/>
                    <a:pt x="31" y="125"/>
                  </a:cubicBezTo>
                  <a:lnTo>
                    <a:pt x="31" y="125"/>
                  </a:lnTo>
                  <a:cubicBezTo>
                    <a:pt x="26" y="115"/>
                    <a:pt x="24" y="103"/>
                    <a:pt x="18" y="92"/>
                  </a:cubicBezTo>
                  <a:lnTo>
                    <a:pt x="18" y="92"/>
                  </a:lnTo>
                  <a:cubicBezTo>
                    <a:pt x="16" y="84"/>
                    <a:pt x="11" y="77"/>
                    <a:pt x="8" y="69"/>
                  </a:cubicBezTo>
                  <a:lnTo>
                    <a:pt x="8" y="49"/>
                  </a:lnTo>
                  <a:lnTo>
                    <a:pt x="8" y="49"/>
                  </a:lnTo>
                  <a:cubicBezTo>
                    <a:pt x="8" y="35"/>
                    <a:pt x="4" y="26"/>
                    <a:pt x="0" y="13"/>
                  </a:cubicBezTo>
                  <a:lnTo>
                    <a:pt x="0" y="13"/>
                  </a:lnTo>
                  <a:cubicBezTo>
                    <a:pt x="98" y="13"/>
                    <a:pt x="196" y="12"/>
                    <a:pt x="295" y="10"/>
                  </a:cubicBezTo>
                  <a:lnTo>
                    <a:pt x="295" y="10"/>
                  </a:lnTo>
                  <a:cubicBezTo>
                    <a:pt x="331" y="10"/>
                    <a:pt x="367" y="10"/>
                    <a:pt x="404" y="10"/>
                  </a:cubicBezTo>
                  <a:lnTo>
                    <a:pt x="404" y="10"/>
                  </a:lnTo>
                  <a:cubicBezTo>
                    <a:pt x="428" y="10"/>
                    <a:pt x="452" y="12"/>
                    <a:pt x="477" y="11"/>
                  </a:cubicBezTo>
                  <a:lnTo>
                    <a:pt x="477" y="11"/>
                  </a:lnTo>
                  <a:cubicBezTo>
                    <a:pt x="500" y="10"/>
                    <a:pt x="510" y="7"/>
                    <a:pt x="513" y="33"/>
                  </a:cubicBezTo>
                  <a:lnTo>
                    <a:pt x="513" y="33"/>
                  </a:lnTo>
                  <a:cubicBezTo>
                    <a:pt x="515" y="50"/>
                    <a:pt x="512" y="84"/>
                    <a:pt x="540" y="69"/>
                  </a:cubicBezTo>
                  <a:lnTo>
                    <a:pt x="540" y="69"/>
                  </a:lnTo>
                  <a:cubicBezTo>
                    <a:pt x="559" y="57"/>
                    <a:pt x="561" y="30"/>
                    <a:pt x="586" y="19"/>
                  </a:cubicBezTo>
                  <a:lnTo>
                    <a:pt x="586" y="19"/>
                  </a:lnTo>
                  <a:cubicBezTo>
                    <a:pt x="612" y="9"/>
                    <a:pt x="641" y="0"/>
                    <a:pt x="654" y="31"/>
                  </a:cubicBezTo>
                  <a:lnTo>
                    <a:pt x="654" y="31"/>
                  </a:lnTo>
                  <a:cubicBezTo>
                    <a:pt x="665" y="54"/>
                    <a:pt x="659" y="78"/>
                    <a:pt x="686" y="85"/>
                  </a:cubicBezTo>
                  <a:lnTo>
                    <a:pt x="686" y="85"/>
                  </a:lnTo>
                  <a:cubicBezTo>
                    <a:pt x="707" y="90"/>
                    <a:pt x="737" y="76"/>
                    <a:pt x="756" y="96"/>
                  </a:cubicBezTo>
                  <a:lnTo>
                    <a:pt x="756" y="96"/>
                  </a:lnTo>
                  <a:cubicBezTo>
                    <a:pt x="778" y="119"/>
                    <a:pt x="794" y="98"/>
                    <a:pt x="819" y="102"/>
                  </a:cubicBezTo>
                  <a:lnTo>
                    <a:pt x="819" y="102"/>
                  </a:lnTo>
                  <a:cubicBezTo>
                    <a:pt x="845" y="104"/>
                    <a:pt x="862" y="131"/>
                    <a:pt x="884" y="143"/>
                  </a:cubicBezTo>
                  <a:lnTo>
                    <a:pt x="884" y="143"/>
                  </a:lnTo>
                  <a:cubicBezTo>
                    <a:pt x="904" y="153"/>
                    <a:pt x="919" y="165"/>
                    <a:pt x="924" y="188"/>
                  </a:cubicBezTo>
                  <a:lnTo>
                    <a:pt x="924" y="188"/>
                  </a:lnTo>
                  <a:cubicBezTo>
                    <a:pt x="939" y="191"/>
                    <a:pt x="947" y="174"/>
                    <a:pt x="958" y="167"/>
                  </a:cubicBezTo>
                  <a:lnTo>
                    <a:pt x="958" y="167"/>
                  </a:lnTo>
                  <a:cubicBezTo>
                    <a:pt x="980" y="155"/>
                    <a:pt x="1007" y="143"/>
                    <a:pt x="1031" y="141"/>
                  </a:cubicBezTo>
                  <a:lnTo>
                    <a:pt x="1031" y="141"/>
                  </a:lnTo>
                  <a:cubicBezTo>
                    <a:pt x="1060" y="138"/>
                    <a:pt x="1078" y="155"/>
                    <a:pt x="1103" y="163"/>
                  </a:cubicBezTo>
                  <a:lnTo>
                    <a:pt x="1103" y="163"/>
                  </a:lnTo>
                  <a:cubicBezTo>
                    <a:pt x="1122" y="169"/>
                    <a:pt x="1141" y="161"/>
                    <a:pt x="1158" y="173"/>
                  </a:cubicBezTo>
                  <a:lnTo>
                    <a:pt x="1158" y="173"/>
                  </a:lnTo>
                  <a:cubicBezTo>
                    <a:pt x="1174" y="183"/>
                    <a:pt x="1178" y="196"/>
                    <a:pt x="1198" y="201"/>
                  </a:cubicBezTo>
                  <a:lnTo>
                    <a:pt x="1198" y="201"/>
                  </a:lnTo>
                  <a:cubicBezTo>
                    <a:pt x="1217" y="207"/>
                    <a:pt x="1229" y="204"/>
                    <a:pt x="1244" y="220"/>
                  </a:cubicBezTo>
                  <a:lnTo>
                    <a:pt x="1244" y="220"/>
                  </a:lnTo>
                  <a:cubicBezTo>
                    <a:pt x="1257" y="234"/>
                    <a:pt x="1259" y="255"/>
                    <a:pt x="1271" y="269"/>
                  </a:cubicBezTo>
                  <a:lnTo>
                    <a:pt x="1271" y="269"/>
                  </a:lnTo>
                  <a:cubicBezTo>
                    <a:pt x="1287" y="287"/>
                    <a:pt x="1293" y="273"/>
                    <a:pt x="1311" y="267"/>
                  </a:cubicBezTo>
                  <a:lnTo>
                    <a:pt x="1311" y="267"/>
                  </a:lnTo>
                  <a:cubicBezTo>
                    <a:pt x="1341" y="257"/>
                    <a:pt x="1383" y="294"/>
                    <a:pt x="1409" y="309"/>
                  </a:cubicBezTo>
                  <a:lnTo>
                    <a:pt x="1409" y="309"/>
                  </a:lnTo>
                  <a:cubicBezTo>
                    <a:pt x="1423" y="317"/>
                    <a:pt x="1437" y="330"/>
                    <a:pt x="1453" y="336"/>
                  </a:cubicBezTo>
                  <a:lnTo>
                    <a:pt x="1453" y="336"/>
                  </a:lnTo>
                  <a:cubicBezTo>
                    <a:pt x="1470" y="343"/>
                    <a:pt x="1488" y="341"/>
                    <a:pt x="1505" y="347"/>
                  </a:cubicBezTo>
                  <a:lnTo>
                    <a:pt x="1505" y="347"/>
                  </a:lnTo>
                  <a:cubicBezTo>
                    <a:pt x="1527" y="356"/>
                    <a:pt x="1528" y="365"/>
                    <a:pt x="1548" y="347"/>
                  </a:cubicBezTo>
                  <a:lnTo>
                    <a:pt x="1548" y="347"/>
                  </a:lnTo>
                  <a:cubicBezTo>
                    <a:pt x="1560" y="336"/>
                    <a:pt x="1563" y="322"/>
                    <a:pt x="1573" y="312"/>
                  </a:cubicBezTo>
                  <a:lnTo>
                    <a:pt x="1573" y="312"/>
                  </a:lnTo>
                  <a:cubicBezTo>
                    <a:pt x="1588" y="295"/>
                    <a:pt x="1605" y="307"/>
                    <a:pt x="1624" y="303"/>
                  </a:cubicBezTo>
                  <a:lnTo>
                    <a:pt x="1624" y="303"/>
                  </a:lnTo>
                  <a:cubicBezTo>
                    <a:pt x="1644" y="298"/>
                    <a:pt x="1649" y="284"/>
                    <a:pt x="1672" y="288"/>
                  </a:cubicBezTo>
                  <a:lnTo>
                    <a:pt x="1672" y="288"/>
                  </a:lnTo>
                  <a:cubicBezTo>
                    <a:pt x="1697" y="292"/>
                    <a:pt x="1699" y="300"/>
                    <a:pt x="1720" y="286"/>
                  </a:cubicBezTo>
                  <a:lnTo>
                    <a:pt x="1720" y="286"/>
                  </a:lnTo>
                  <a:cubicBezTo>
                    <a:pt x="1731" y="279"/>
                    <a:pt x="1729" y="274"/>
                    <a:pt x="1742" y="276"/>
                  </a:cubicBezTo>
                  <a:lnTo>
                    <a:pt x="1742" y="276"/>
                  </a:lnTo>
                  <a:cubicBezTo>
                    <a:pt x="1752" y="278"/>
                    <a:pt x="1759" y="291"/>
                    <a:pt x="1771" y="293"/>
                  </a:cubicBezTo>
                  <a:lnTo>
                    <a:pt x="1771" y="293"/>
                  </a:lnTo>
                  <a:cubicBezTo>
                    <a:pt x="1801" y="297"/>
                    <a:pt x="1807" y="276"/>
                    <a:pt x="1836" y="296"/>
                  </a:cubicBezTo>
                  <a:lnTo>
                    <a:pt x="1836" y="296"/>
                  </a:lnTo>
                  <a:cubicBezTo>
                    <a:pt x="1862" y="315"/>
                    <a:pt x="1868" y="305"/>
                    <a:pt x="1898" y="307"/>
                  </a:cubicBezTo>
                  <a:lnTo>
                    <a:pt x="1898" y="307"/>
                  </a:lnTo>
                  <a:cubicBezTo>
                    <a:pt x="1919" y="308"/>
                    <a:pt x="1935" y="324"/>
                    <a:pt x="1954" y="332"/>
                  </a:cubicBezTo>
                  <a:lnTo>
                    <a:pt x="1954" y="332"/>
                  </a:lnTo>
                  <a:cubicBezTo>
                    <a:pt x="1974" y="341"/>
                    <a:pt x="2012" y="362"/>
                    <a:pt x="1982" y="385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7CA63CD-248A-0340-B317-B3DF4066D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0308" y="4859072"/>
              <a:ext cx="1137720" cy="1460312"/>
            </a:xfrm>
            <a:custGeom>
              <a:avLst/>
              <a:gdLst>
                <a:gd name="T0" fmla="*/ 1742 w 1743"/>
                <a:gd name="T1" fmla="*/ 613 h 2235"/>
                <a:gd name="T2" fmla="*/ 1538 w 1743"/>
                <a:gd name="T3" fmla="*/ 2234 h 2235"/>
                <a:gd name="T4" fmla="*/ 1538 w 1743"/>
                <a:gd name="T5" fmla="*/ 2234 h 2235"/>
                <a:gd name="T6" fmla="*/ 0 w 1743"/>
                <a:gd name="T7" fmla="*/ 1993 h 2235"/>
                <a:gd name="T8" fmla="*/ 337 w 1743"/>
                <a:gd name="T9" fmla="*/ 0 h 2235"/>
                <a:gd name="T10" fmla="*/ 337 w 1743"/>
                <a:gd name="T11" fmla="*/ 0 h 2235"/>
                <a:gd name="T12" fmla="*/ 1210 w 1743"/>
                <a:gd name="T13" fmla="*/ 106 h 2235"/>
                <a:gd name="T14" fmla="*/ 1147 w 1743"/>
                <a:gd name="T15" fmla="*/ 528 h 2235"/>
                <a:gd name="T16" fmla="*/ 1147 w 1743"/>
                <a:gd name="T17" fmla="*/ 528 h 2235"/>
                <a:gd name="T18" fmla="*/ 1742 w 1743"/>
                <a:gd name="T19" fmla="*/ 613 h 2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3" h="2235">
                  <a:moveTo>
                    <a:pt x="1742" y="613"/>
                  </a:moveTo>
                  <a:lnTo>
                    <a:pt x="1538" y="2234"/>
                  </a:lnTo>
                  <a:lnTo>
                    <a:pt x="1538" y="2234"/>
                  </a:lnTo>
                  <a:cubicBezTo>
                    <a:pt x="1018" y="2171"/>
                    <a:pt x="493" y="2092"/>
                    <a:pt x="0" y="1993"/>
                  </a:cubicBezTo>
                  <a:lnTo>
                    <a:pt x="337" y="0"/>
                  </a:lnTo>
                  <a:lnTo>
                    <a:pt x="337" y="0"/>
                  </a:lnTo>
                  <a:cubicBezTo>
                    <a:pt x="618" y="42"/>
                    <a:pt x="911" y="79"/>
                    <a:pt x="1210" y="106"/>
                  </a:cubicBezTo>
                  <a:lnTo>
                    <a:pt x="1147" y="528"/>
                  </a:lnTo>
                  <a:lnTo>
                    <a:pt x="1147" y="528"/>
                  </a:lnTo>
                  <a:cubicBezTo>
                    <a:pt x="1147" y="528"/>
                    <a:pt x="1393" y="566"/>
                    <a:pt x="1742" y="613"/>
                  </a:cubicBezTo>
                </a:path>
              </a:pathLst>
            </a:custGeom>
            <a:solidFill>
              <a:schemeClr val="bg1"/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D0997A05-A17A-A141-8A8B-19017DCE6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2420" y="6362590"/>
              <a:ext cx="1667694" cy="599103"/>
            </a:xfrm>
            <a:custGeom>
              <a:avLst/>
              <a:gdLst>
                <a:gd name="T0" fmla="*/ 2552 w 2553"/>
                <a:gd name="T1" fmla="*/ 180 h 919"/>
                <a:gd name="T2" fmla="*/ 2535 w 2553"/>
                <a:gd name="T3" fmla="*/ 210 h 919"/>
                <a:gd name="T4" fmla="*/ 2499 w 2553"/>
                <a:gd name="T5" fmla="*/ 230 h 919"/>
                <a:gd name="T6" fmla="*/ 2469 w 2553"/>
                <a:gd name="T7" fmla="*/ 257 h 919"/>
                <a:gd name="T8" fmla="*/ 2449 w 2553"/>
                <a:gd name="T9" fmla="*/ 284 h 919"/>
                <a:gd name="T10" fmla="*/ 2420 w 2553"/>
                <a:gd name="T11" fmla="*/ 301 h 919"/>
                <a:gd name="T12" fmla="*/ 2388 w 2553"/>
                <a:gd name="T13" fmla="*/ 303 h 919"/>
                <a:gd name="T14" fmla="*/ 2384 w 2553"/>
                <a:gd name="T15" fmla="*/ 277 h 919"/>
                <a:gd name="T16" fmla="*/ 2375 w 2553"/>
                <a:gd name="T17" fmla="*/ 237 h 919"/>
                <a:gd name="T18" fmla="*/ 2335 w 2553"/>
                <a:gd name="T19" fmla="*/ 277 h 919"/>
                <a:gd name="T20" fmla="*/ 2315 w 2553"/>
                <a:gd name="T21" fmla="*/ 335 h 919"/>
                <a:gd name="T22" fmla="*/ 2276 w 2553"/>
                <a:gd name="T23" fmla="*/ 383 h 919"/>
                <a:gd name="T24" fmla="*/ 2221 w 2553"/>
                <a:gd name="T25" fmla="*/ 406 h 919"/>
                <a:gd name="T26" fmla="*/ 2196 w 2553"/>
                <a:gd name="T27" fmla="*/ 431 h 919"/>
                <a:gd name="T28" fmla="*/ 2188 w 2553"/>
                <a:gd name="T29" fmla="*/ 444 h 919"/>
                <a:gd name="T30" fmla="*/ 2173 w 2553"/>
                <a:gd name="T31" fmla="*/ 453 h 919"/>
                <a:gd name="T32" fmla="*/ 2143 w 2553"/>
                <a:gd name="T33" fmla="*/ 463 h 919"/>
                <a:gd name="T34" fmla="*/ 2114 w 2553"/>
                <a:gd name="T35" fmla="*/ 469 h 919"/>
                <a:gd name="T36" fmla="*/ 2082 w 2553"/>
                <a:gd name="T37" fmla="*/ 472 h 919"/>
                <a:gd name="T38" fmla="*/ 2055 w 2553"/>
                <a:gd name="T39" fmla="*/ 486 h 919"/>
                <a:gd name="T40" fmla="*/ 2011 w 2553"/>
                <a:gd name="T41" fmla="*/ 541 h 919"/>
                <a:gd name="T42" fmla="*/ 1979 w 2553"/>
                <a:gd name="T43" fmla="*/ 589 h 919"/>
                <a:gd name="T44" fmla="*/ 1933 w 2553"/>
                <a:gd name="T45" fmla="*/ 631 h 919"/>
                <a:gd name="T46" fmla="*/ 1936 w 2553"/>
                <a:gd name="T47" fmla="*/ 660 h 919"/>
                <a:gd name="T48" fmla="*/ 1922 w 2553"/>
                <a:gd name="T49" fmla="*/ 684 h 919"/>
                <a:gd name="T50" fmla="*/ 1919 w 2553"/>
                <a:gd name="T51" fmla="*/ 723 h 919"/>
                <a:gd name="T52" fmla="*/ 1919 w 2553"/>
                <a:gd name="T53" fmla="*/ 744 h 919"/>
                <a:gd name="T54" fmla="*/ 1503 w 2553"/>
                <a:gd name="T55" fmla="*/ 794 h 919"/>
                <a:gd name="T56" fmla="*/ 681 w 2553"/>
                <a:gd name="T57" fmla="*/ 869 h 919"/>
                <a:gd name="T58" fmla="*/ 0 w 2553"/>
                <a:gd name="T59" fmla="*/ 918 h 919"/>
                <a:gd name="T60" fmla="*/ 4 w 2553"/>
                <a:gd name="T61" fmla="*/ 913 h 919"/>
                <a:gd name="T62" fmla="*/ 53 w 2553"/>
                <a:gd name="T63" fmla="*/ 879 h 919"/>
                <a:gd name="T64" fmla="*/ 63 w 2553"/>
                <a:gd name="T65" fmla="*/ 828 h 919"/>
                <a:gd name="T66" fmla="*/ 58 w 2553"/>
                <a:gd name="T67" fmla="*/ 769 h 919"/>
                <a:gd name="T68" fmla="*/ 83 w 2553"/>
                <a:gd name="T69" fmla="*/ 725 h 919"/>
                <a:gd name="T70" fmla="*/ 94 w 2553"/>
                <a:gd name="T71" fmla="*/ 662 h 919"/>
                <a:gd name="T72" fmla="*/ 119 w 2553"/>
                <a:gd name="T73" fmla="*/ 614 h 919"/>
                <a:gd name="T74" fmla="*/ 178 w 2553"/>
                <a:gd name="T75" fmla="*/ 498 h 919"/>
                <a:gd name="T76" fmla="*/ 179 w 2553"/>
                <a:gd name="T77" fmla="*/ 479 h 919"/>
                <a:gd name="T78" fmla="*/ 182 w 2553"/>
                <a:gd name="T79" fmla="*/ 362 h 919"/>
                <a:gd name="T80" fmla="*/ 204 w 2553"/>
                <a:gd name="T81" fmla="*/ 316 h 919"/>
                <a:gd name="T82" fmla="*/ 208 w 2553"/>
                <a:gd name="T83" fmla="*/ 307 h 919"/>
                <a:gd name="T84" fmla="*/ 209 w 2553"/>
                <a:gd name="T85" fmla="*/ 303 h 919"/>
                <a:gd name="T86" fmla="*/ 211 w 2553"/>
                <a:gd name="T87" fmla="*/ 296 h 919"/>
                <a:gd name="T88" fmla="*/ 687 w 2553"/>
                <a:gd name="T89" fmla="*/ 185 h 919"/>
                <a:gd name="T90" fmla="*/ 1925 w 2553"/>
                <a:gd name="T91" fmla="*/ 82 h 919"/>
                <a:gd name="T92" fmla="*/ 2439 w 2553"/>
                <a:gd name="T93" fmla="*/ 12 h 919"/>
                <a:gd name="T94" fmla="*/ 2460 w 2553"/>
                <a:gd name="T95" fmla="*/ 9 h 919"/>
                <a:gd name="T96" fmla="*/ 2525 w 2553"/>
                <a:gd name="T97" fmla="*/ 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53" h="919">
                  <a:moveTo>
                    <a:pt x="2552" y="180"/>
                  </a:moveTo>
                  <a:lnTo>
                    <a:pt x="2552" y="180"/>
                  </a:lnTo>
                  <a:cubicBezTo>
                    <a:pt x="2536" y="189"/>
                    <a:pt x="2544" y="198"/>
                    <a:pt x="2535" y="210"/>
                  </a:cubicBezTo>
                  <a:lnTo>
                    <a:pt x="2535" y="210"/>
                  </a:lnTo>
                  <a:cubicBezTo>
                    <a:pt x="2529" y="218"/>
                    <a:pt x="2508" y="225"/>
                    <a:pt x="2499" y="230"/>
                  </a:cubicBezTo>
                  <a:lnTo>
                    <a:pt x="2499" y="230"/>
                  </a:lnTo>
                  <a:cubicBezTo>
                    <a:pt x="2484" y="239"/>
                    <a:pt x="2481" y="244"/>
                    <a:pt x="2469" y="257"/>
                  </a:cubicBezTo>
                  <a:lnTo>
                    <a:pt x="2469" y="257"/>
                  </a:lnTo>
                  <a:cubicBezTo>
                    <a:pt x="2463" y="267"/>
                    <a:pt x="2458" y="277"/>
                    <a:pt x="2449" y="284"/>
                  </a:cubicBezTo>
                  <a:lnTo>
                    <a:pt x="2449" y="284"/>
                  </a:lnTo>
                  <a:cubicBezTo>
                    <a:pt x="2439" y="292"/>
                    <a:pt x="2430" y="297"/>
                    <a:pt x="2420" y="301"/>
                  </a:cubicBezTo>
                  <a:lnTo>
                    <a:pt x="2420" y="301"/>
                  </a:lnTo>
                  <a:cubicBezTo>
                    <a:pt x="2411" y="307"/>
                    <a:pt x="2395" y="311"/>
                    <a:pt x="2388" y="303"/>
                  </a:cubicBezTo>
                  <a:lnTo>
                    <a:pt x="2388" y="303"/>
                  </a:lnTo>
                  <a:cubicBezTo>
                    <a:pt x="2383" y="297"/>
                    <a:pt x="2384" y="284"/>
                    <a:pt x="2384" y="277"/>
                  </a:cubicBezTo>
                  <a:lnTo>
                    <a:pt x="2384" y="277"/>
                  </a:lnTo>
                  <a:cubicBezTo>
                    <a:pt x="2384" y="267"/>
                    <a:pt x="2398" y="231"/>
                    <a:pt x="2375" y="237"/>
                  </a:cubicBezTo>
                  <a:lnTo>
                    <a:pt x="2375" y="237"/>
                  </a:lnTo>
                  <a:cubicBezTo>
                    <a:pt x="2358" y="242"/>
                    <a:pt x="2343" y="261"/>
                    <a:pt x="2335" y="277"/>
                  </a:cubicBezTo>
                  <a:lnTo>
                    <a:pt x="2335" y="277"/>
                  </a:lnTo>
                  <a:cubicBezTo>
                    <a:pt x="2327" y="296"/>
                    <a:pt x="2320" y="317"/>
                    <a:pt x="2315" y="335"/>
                  </a:cubicBezTo>
                  <a:lnTo>
                    <a:pt x="2315" y="335"/>
                  </a:lnTo>
                  <a:cubicBezTo>
                    <a:pt x="2312" y="354"/>
                    <a:pt x="2297" y="377"/>
                    <a:pt x="2276" y="383"/>
                  </a:cubicBezTo>
                  <a:lnTo>
                    <a:pt x="2276" y="383"/>
                  </a:lnTo>
                  <a:cubicBezTo>
                    <a:pt x="2257" y="389"/>
                    <a:pt x="2236" y="394"/>
                    <a:pt x="2221" y="406"/>
                  </a:cubicBezTo>
                  <a:lnTo>
                    <a:pt x="2221" y="406"/>
                  </a:lnTo>
                  <a:cubicBezTo>
                    <a:pt x="2211" y="412"/>
                    <a:pt x="2202" y="423"/>
                    <a:pt x="2196" y="431"/>
                  </a:cubicBezTo>
                  <a:lnTo>
                    <a:pt x="2196" y="431"/>
                  </a:lnTo>
                  <a:cubicBezTo>
                    <a:pt x="2192" y="436"/>
                    <a:pt x="2192" y="440"/>
                    <a:pt x="2188" y="444"/>
                  </a:cubicBezTo>
                  <a:lnTo>
                    <a:pt x="2188" y="444"/>
                  </a:lnTo>
                  <a:cubicBezTo>
                    <a:pt x="2183" y="448"/>
                    <a:pt x="2177" y="449"/>
                    <a:pt x="2173" y="453"/>
                  </a:cubicBezTo>
                  <a:lnTo>
                    <a:pt x="2173" y="453"/>
                  </a:lnTo>
                  <a:cubicBezTo>
                    <a:pt x="2163" y="461"/>
                    <a:pt x="2154" y="463"/>
                    <a:pt x="2143" y="463"/>
                  </a:cubicBezTo>
                  <a:lnTo>
                    <a:pt x="2143" y="463"/>
                  </a:lnTo>
                  <a:cubicBezTo>
                    <a:pt x="2131" y="463"/>
                    <a:pt x="2123" y="464"/>
                    <a:pt x="2114" y="469"/>
                  </a:cubicBezTo>
                  <a:lnTo>
                    <a:pt x="2114" y="469"/>
                  </a:lnTo>
                  <a:cubicBezTo>
                    <a:pt x="2103" y="471"/>
                    <a:pt x="2093" y="472"/>
                    <a:pt x="2082" y="472"/>
                  </a:cubicBezTo>
                  <a:lnTo>
                    <a:pt x="2082" y="472"/>
                  </a:lnTo>
                  <a:cubicBezTo>
                    <a:pt x="2071" y="474"/>
                    <a:pt x="2065" y="480"/>
                    <a:pt x="2055" y="486"/>
                  </a:cubicBezTo>
                  <a:lnTo>
                    <a:pt x="2055" y="486"/>
                  </a:lnTo>
                  <a:cubicBezTo>
                    <a:pt x="2036" y="499"/>
                    <a:pt x="2023" y="520"/>
                    <a:pt x="2011" y="541"/>
                  </a:cubicBezTo>
                  <a:lnTo>
                    <a:pt x="2011" y="541"/>
                  </a:lnTo>
                  <a:cubicBezTo>
                    <a:pt x="2002" y="556"/>
                    <a:pt x="1994" y="576"/>
                    <a:pt x="1979" y="589"/>
                  </a:cubicBezTo>
                  <a:lnTo>
                    <a:pt x="1979" y="589"/>
                  </a:lnTo>
                  <a:cubicBezTo>
                    <a:pt x="1964" y="604"/>
                    <a:pt x="1941" y="606"/>
                    <a:pt x="1933" y="631"/>
                  </a:cubicBezTo>
                  <a:lnTo>
                    <a:pt x="1933" y="631"/>
                  </a:lnTo>
                  <a:cubicBezTo>
                    <a:pt x="1930" y="640"/>
                    <a:pt x="1936" y="648"/>
                    <a:pt x="1936" y="660"/>
                  </a:cubicBezTo>
                  <a:lnTo>
                    <a:pt x="1936" y="660"/>
                  </a:lnTo>
                  <a:cubicBezTo>
                    <a:pt x="1936" y="673"/>
                    <a:pt x="1928" y="675"/>
                    <a:pt x="1922" y="684"/>
                  </a:cubicBezTo>
                  <a:lnTo>
                    <a:pt x="1922" y="684"/>
                  </a:lnTo>
                  <a:cubicBezTo>
                    <a:pt x="1914" y="694"/>
                    <a:pt x="1919" y="713"/>
                    <a:pt x="1919" y="723"/>
                  </a:cubicBezTo>
                  <a:lnTo>
                    <a:pt x="1919" y="723"/>
                  </a:lnTo>
                  <a:cubicBezTo>
                    <a:pt x="1919" y="730"/>
                    <a:pt x="1919" y="737"/>
                    <a:pt x="1919" y="744"/>
                  </a:cubicBezTo>
                  <a:lnTo>
                    <a:pt x="1919" y="744"/>
                  </a:lnTo>
                  <a:cubicBezTo>
                    <a:pt x="1790" y="762"/>
                    <a:pt x="1649" y="778"/>
                    <a:pt x="1503" y="794"/>
                  </a:cubicBezTo>
                  <a:lnTo>
                    <a:pt x="1503" y="794"/>
                  </a:lnTo>
                  <a:cubicBezTo>
                    <a:pt x="1227" y="823"/>
                    <a:pt x="934" y="849"/>
                    <a:pt x="681" y="869"/>
                  </a:cubicBezTo>
                  <a:lnTo>
                    <a:pt x="681" y="869"/>
                  </a:lnTo>
                  <a:cubicBezTo>
                    <a:pt x="342" y="896"/>
                    <a:pt x="71" y="914"/>
                    <a:pt x="0" y="918"/>
                  </a:cubicBezTo>
                  <a:lnTo>
                    <a:pt x="0" y="918"/>
                  </a:lnTo>
                  <a:cubicBezTo>
                    <a:pt x="2" y="916"/>
                    <a:pt x="3" y="915"/>
                    <a:pt x="4" y="913"/>
                  </a:cubicBezTo>
                  <a:lnTo>
                    <a:pt x="4" y="913"/>
                  </a:lnTo>
                  <a:cubicBezTo>
                    <a:pt x="18" y="896"/>
                    <a:pt x="39" y="894"/>
                    <a:pt x="53" y="879"/>
                  </a:cubicBezTo>
                  <a:lnTo>
                    <a:pt x="53" y="879"/>
                  </a:lnTo>
                  <a:cubicBezTo>
                    <a:pt x="70" y="863"/>
                    <a:pt x="65" y="849"/>
                    <a:pt x="63" y="828"/>
                  </a:cubicBezTo>
                  <a:lnTo>
                    <a:pt x="63" y="828"/>
                  </a:lnTo>
                  <a:cubicBezTo>
                    <a:pt x="61" y="808"/>
                    <a:pt x="57" y="789"/>
                    <a:pt x="58" y="769"/>
                  </a:cubicBezTo>
                  <a:lnTo>
                    <a:pt x="58" y="769"/>
                  </a:lnTo>
                  <a:cubicBezTo>
                    <a:pt x="58" y="744"/>
                    <a:pt x="68" y="743"/>
                    <a:pt x="83" y="725"/>
                  </a:cubicBezTo>
                  <a:lnTo>
                    <a:pt x="83" y="725"/>
                  </a:lnTo>
                  <a:cubicBezTo>
                    <a:pt x="100" y="706"/>
                    <a:pt x="91" y="684"/>
                    <a:pt x="94" y="662"/>
                  </a:cubicBezTo>
                  <a:lnTo>
                    <a:pt x="94" y="662"/>
                  </a:lnTo>
                  <a:cubicBezTo>
                    <a:pt x="98" y="641"/>
                    <a:pt x="107" y="630"/>
                    <a:pt x="119" y="614"/>
                  </a:cubicBezTo>
                  <a:lnTo>
                    <a:pt x="119" y="614"/>
                  </a:lnTo>
                  <a:cubicBezTo>
                    <a:pt x="145" y="581"/>
                    <a:pt x="172" y="541"/>
                    <a:pt x="178" y="498"/>
                  </a:cubicBezTo>
                  <a:lnTo>
                    <a:pt x="178" y="498"/>
                  </a:lnTo>
                  <a:cubicBezTo>
                    <a:pt x="179" y="492"/>
                    <a:pt x="179" y="485"/>
                    <a:pt x="179" y="479"/>
                  </a:cubicBezTo>
                  <a:lnTo>
                    <a:pt x="179" y="479"/>
                  </a:lnTo>
                  <a:cubicBezTo>
                    <a:pt x="179" y="437"/>
                    <a:pt x="176" y="403"/>
                    <a:pt x="182" y="362"/>
                  </a:cubicBezTo>
                  <a:lnTo>
                    <a:pt x="182" y="362"/>
                  </a:lnTo>
                  <a:cubicBezTo>
                    <a:pt x="186" y="341"/>
                    <a:pt x="195" y="334"/>
                    <a:pt x="204" y="316"/>
                  </a:cubicBezTo>
                  <a:lnTo>
                    <a:pt x="204" y="316"/>
                  </a:lnTo>
                  <a:cubicBezTo>
                    <a:pt x="206" y="313"/>
                    <a:pt x="207" y="310"/>
                    <a:pt x="208" y="307"/>
                  </a:cubicBezTo>
                  <a:lnTo>
                    <a:pt x="208" y="307"/>
                  </a:lnTo>
                  <a:cubicBezTo>
                    <a:pt x="209" y="305"/>
                    <a:pt x="209" y="304"/>
                    <a:pt x="209" y="303"/>
                  </a:cubicBezTo>
                  <a:lnTo>
                    <a:pt x="209" y="303"/>
                  </a:lnTo>
                  <a:cubicBezTo>
                    <a:pt x="210" y="301"/>
                    <a:pt x="211" y="298"/>
                    <a:pt x="211" y="296"/>
                  </a:cubicBezTo>
                  <a:lnTo>
                    <a:pt x="211" y="296"/>
                  </a:lnTo>
                  <a:cubicBezTo>
                    <a:pt x="321" y="296"/>
                    <a:pt x="682" y="284"/>
                    <a:pt x="682" y="284"/>
                  </a:cubicBezTo>
                  <a:lnTo>
                    <a:pt x="687" y="185"/>
                  </a:lnTo>
                  <a:lnTo>
                    <a:pt x="687" y="185"/>
                  </a:lnTo>
                  <a:cubicBezTo>
                    <a:pt x="988" y="186"/>
                    <a:pt x="1438" y="143"/>
                    <a:pt x="1925" y="82"/>
                  </a:cubicBezTo>
                  <a:lnTo>
                    <a:pt x="1925" y="82"/>
                  </a:lnTo>
                  <a:cubicBezTo>
                    <a:pt x="2093" y="60"/>
                    <a:pt x="2266" y="37"/>
                    <a:pt x="2439" y="12"/>
                  </a:cubicBezTo>
                  <a:lnTo>
                    <a:pt x="2439" y="12"/>
                  </a:lnTo>
                  <a:cubicBezTo>
                    <a:pt x="2446" y="12"/>
                    <a:pt x="2453" y="11"/>
                    <a:pt x="2460" y="9"/>
                  </a:cubicBezTo>
                  <a:lnTo>
                    <a:pt x="2460" y="9"/>
                  </a:lnTo>
                  <a:cubicBezTo>
                    <a:pt x="2482" y="6"/>
                    <a:pt x="2504" y="4"/>
                    <a:pt x="2525" y="0"/>
                  </a:cubicBezTo>
                  <a:lnTo>
                    <a:pt x="2552" y="180"/>
                  </a:ln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ECED5C2D-C828-A94E-810B-E4A67E95E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4074" y="6316505"/>
              <a:ext cx="1422869" cy="1471834"/>
            </a:xfrm>
            <a:custGeom>
              <a:avLst/>
              <a:gdLst>
                <a:gd name="T0" fmla="*/ 2176 w 2177"/>
                <a:gd name="T1" fmla="*/ 166 h 2253"/>
                <a:gd name="T2" fmla="*/ 2164 w 2177"/>
                <a:gd name="T3" fmla="*/ 380 h 2253"/>
                <a:gd name="T4" fmla="*/ 2063 w 2177"/>
                <a:gd name="T5" fmla="*/ 2143 h 2253"/>
                <a:gd name="T6" fmla="*/ 831 w 2177"/>
                <a:gd name="T7" fmla="*/ 2070 h 2253"/>
                <a:gd name="T8" fmla="*/ 832 w 2177"/>
                <a:gd name="T9" fmla="*/ 2072 h 2253"/>
                <a:gd name="T10" fmla="*/ 832 w 2177"/>
                <a:gd name="T11" fmla="*/ 2072 h 2253"/>
                <a:gd name="T12" fmla="*/ 836 w 2177"/>
                <a:gd name="T13" fmla="*/ 2081 h 2253"/>
                <a:gd name="T14" fmla="*/ 836 w 2177"/>
                <a:gd name="T15" fmla="*/ 2081 h 2253"/>
                <a:gd name="T16" fmla="*/ 836 w 2177"/>
                <a:gd name="T17" fmla="*/ 2083 h 2253"/>
                <a:gd name="T18" fmla="*/ 836 w 2177"/>
                <a:gd name="T19" fmla="*/ 2083 h 2253"/>
                <a:gd name="T20" fmla="*/ 838 w 2177"/>
                <a:gd name="T21" fmla="*/ 2086 h 2253"/>
                <a:gd name="T22" fmla="*/ 838 w 2177"/>
                <a:gd name="T23" fmla="*/ 2086 h 2253"/>
                <a:gd name="T24" fmla="*/ 842 w 2177"/>
                <a:gd name="T25" fmla="*/ 2091 h 2253"/>
                <a:gd name="T26" fmla="*/ 842 w 2177"/>
                <a:gd name="T27" fmla="*/ 2091 h 2253"/>
                <a:gd name="T28" fmla="*/ 848 w 2177"/>
                <a:gd name="T29" fmla="*/ 2094 h 2253"/>
                <a:gd name="T30" fmla="*/ 848 w 2177"/>
                <a:gd name="T31" fmla="*/ 2094 h 2253"/>
                <a:gd name="T32" fmla="*/ 853 w 2177"/>
                <a:gd name="T33" fmla="*/ 2099 h 2253"/>
                <a:gd name="T34" fmla="*/ 853 w 2177"/>
                <a:gd name="T35" fmla="*/ 2099 h 2253"/>
                <a:gd name="T36" fmla="*/ 862 w 2177"/>
                <a:gd name="T37" fmla="*/ 2109 h 2253"/>
                <a:gd name="T38" fmla="*/ 862 w 2177"/>
                <a:gd name="T39" fmla="*/ 2109 h 2253"/>
                <a:gd name="T40" fmla="*/ 861 w 2177"/>
                <a:gd name="T41" fmla="*/ 2113 h 2253"/>
                <a:gd name="T42" fmla="*/ 277 w 2177"/>
                <a:gd name="T43" fmla="*/ 2052 h 2253"/>
                <a:gd name="T44" fmla="*/ 277 w 2177"/>
                <a:gd name="T45" fmla="*/ 2053 h 2253"/>
                <a:gd name="T46" fmla="*/ 266 w 2177"/>
                <a:gd name="T47" fmla="*/ 2251 h 2253"/>
                <a:gd name="T48" fmla="*/ 266 w 2177"/>
                <a:gd name="T49" fmla="*/ 2252 h 2253"/>
                <a:gd name="T50" fmla="*/ 0 w 2177"/>
                <a:gd name="T51" fmla="*/ 2220 h 2253"/>
                <a:gd name="T52" fmla="*/ 279 w 2177"/>
                <a:gd name="T53" fmla="*/ 0 h 2253"/>
                <a:gd name="T54" fmla="*/ 279 w 2177"/>
                <a:gd name="T55" fmla="*/ 0 h 2253"/>
                <a:gd name="T56" fmla="*/ 2176 w 2177"/>
                <a:gd name="T57" fmla="*/ 166 h 2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7" h="2253">
                  <a:moveTo>
                    <a:pt x="2176" y="166"/>
                  </a:moveTo>
                  <a:lnTo>
                    <a:pt x="2164" y="380"/>
                  </a:lnTo>
                  <a:lnTo>
                    <a:pt x="2063" y="2143"/>
                  </a:lnTo>
                  <a:lnTo>
                    <a:pt x="831" y="2070"/>
                  </a:lnTo>
                  <a:lnTo>
                    <a:pt x="832" y="2072"/>
                  </a:lnTo>
                  <a:lnTo>
                    <a:pt x="832" y="2072"/>
                  </a:lnTo>
                  <a:cubicBezTo>
                    <a:pt x="832" y="2075"/>
                    <a:pt x="835" y="2077"/>
                    <a:pt x="836" y="2081"/>
                  </a:cubicBezTo>
                  <a:lnTo>
                    <a:pt x="836" y="2081"/>
                  </a:lnTo>
                  <a:cubicBezTo>
                    <a:pt x="836" y="2081"/>
                    <a:pt x="836" y="2082"/>
                    <a:pt x="836" y="2083"/>
                  </a:cubicBezTo>
                  <a:lnTo>
                    <a:pt x="836" y="2083"/>
                  </a:lnTo>
                  <a:cubicBezTo>
                    <a:pt x="836" y="2084"/>
                    <a:pt x="838" y="2085"/>
                    <a:pt x="838" y="2086"/>
                  </a:cubicBezTo>
                  <a:lnTo>
                    <a:pt x="838" y="2086"/>
                  </a:lnTo>
                  <a:cubicBezTo>
                    <a:pt x="839" y="2088"/>
                    <a:pt x="840" y="2090"/>
                    <a:pt x="842" y="2091"/>
                  </a:cubicBezTo>
                  <a:lnTo>
                    <a:pt x="842" y="2091"/>
                  </a:lnTo>
                  <a:cubicBezTo>
                    <a:pt x="844" y="2092"/>
                    <a:pt x="846" y="2093"/>
                    <a:pt x="848" y="2094"/>
                  </a:cubicBezTo>
                  <a:lnTo>
                    <a:pt x="848" y="2094"/>
                  </a:lnTo>
                  <a:cubicBezTo>
                    <a:pt x="849" y="2096"/>
                    <a:pt x="852" y="2097"/>
                    <a:pt x="853" y="2099"/>
                  </a:cubicBezTo>
                  <a:lnTo>
                    <a:pt x="853" y="2099"/>
                  </a:lnTo>
                  <a:cubicBezTo>
                    <a:pt x="857" y="2101"/>
                    <a:pt x="863" y="2104"/>
                    <a:pt x="862" y="2109"/>
                  </a:cubicBezTo>
                  <a:lnTo>
                    <a:pt x="862" y="2109"/>
                  </a:lnTo>
                  <a:cubicBezTo>
                    <a:pt x="862" y="2112"/>
                    <a:pt x="861" y="2112"/>
                    <a:pt x="861" y="2113"/>
                  </a:cubicBezTo>
                  <a:lnTo>
                    <a:pt x="277" y="2052"/>
                  </a:lnTo>
                  <a:lnTo>
                    <a:pt x="277" y="2053"/>
                  </a:lnTo>
                  <a:lnTo>
                    <a:pt x="266" y="2251"/>
                  </a:lnTo>
                  <a:lnTo>
                    <a:pt x="266" y="2252"/>
                  </a:lnTo>
                  <a:lnTo>
                    <a:pt x="0" y="2220"/>
                  </a:lnTo>
                  <a:lnTo>
                    <a:pt x="279" y="0"/>
                  </a:lnTo>
                  <a:lnTo>
                    <a:pt x="279" y="0"/>
                  </a:lnTo>
                  <a:cubicBezTo>
                    <a:pt x="929" y="78"/>
                    <a:pt x="1579" y="130"/>
                    <a:pt x="2176" y="166"/>
                  </a:cubicBezTo>
                </a:path>
              </a:pathLst>
            </a:custGeom>
            <a:solidFill>
              <a:schemeClr val="bg1"/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10291563-7DB1-F44D-A5C6-C708455A2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6738" y="4259970"/>
              <a:ext cx="633667" cy="371558"/>
            </a:xfrm>
            <a:custGeom>
              <a:avLst/>
              <a:gdLst>
                <a:gd name="T0" fmla="*/ 962 w 968"/>
                <a:gd name="T1" fmla="*/ 473 h 570"/>
                <a:gd name="T2" fmla="*/ 962 w 968"/>
                <a:gd name="T3" fmla="*/ 473 h 570"/>
                <a:gd name="T4" fmla="*/ 921 w 968"/>
                <a:gd name="T5" fmla="*/ 526 h 570"/>
                <a:gd name="T6" fmla="*/ 921 w 968"/>
                <a:gd name="T7" fmla="*/ 526 h 570"/>
                <a:gd name="T8" fmla="*/ 868 w 968"/>
                <a:gd name="T9" fmla="*/ 490 h 570"/>
                <a:gd name="T10" fmla="*/ 868 w 968"/>
                <a:gd name="T11" fmla="*/ 490 h 570"/>
                <a:gd name="T12" fmla="*/ 830 w 968"/>
                <a:gd name="T13" fmla="*/ 482 h 570"/>
                <a:gd name="T14" fmla="*/ 830 w 968"/>
                <a:gd name="T15" fmla="*/ 482 h 570"/>
                <a:gd name="T16" fmla="*/ 788 w 968"/>
                <a:gd name="T17" fmla="*/ 538 h 570"/>
                <a:gd name="T18" fmla="*/ 788 w 968"/>
                <a:gd name="T19" fmla="*/ 538 h 570"/>
                <a:gd name="T20" fmla="*/ 784 w 968"/>
                <a:gd name="T21" fmla="*/ 569 h 570"/>
                <a:gd name="T22" fmla="*/ 784 w 968"/>
                <a:gd name="T23" fmla="*/ 569 h 570"/>
                <a:gd name="T24" fmla="*/ 652 w 968"/>
                <a:gd name="T25" fmla="*/ 399 h 570"/>
                <a:gd name="T26" fmla="*/ 652 w 968"/>
                <a:gd name="T27" fmla="*/ 399 h 570"/>
                <a:gd name="T28" fmla="*/ 512 w 968"/>
                <a:gd name="T29" fmla="*/ 424 h 570"/>
                <a:gd name="T30" fmla="*/ 512 w 968"/>
                <a:gd name="T31" fmla="*/ 424 h 570"/>
                <a:gd name="T32" fmla="*/ 0 w 968"/>
                <a:gd name="T33" fmla="*/ 542 h 570"/>
                <a:gd name="T34" fmla="*/ 0 w 968"/>
                <a:gd name="T35" fmla="*/ 542 h 570"/>
                <a:gd name="T36" fmla="*/ 2 w 968"/>
                <a:gd name="T37" fmla="*/ 525 h 570"/>
                <a:gd name="T38" fmla="*/ 2 w 968"/>
                <a:gd name="T39" fmla="*/ 525 h 570"/>
                <a:gd name="T40" fmla="*/ 4 w 968"/>
                <a:gd name="T41" fmla="*/ 497 h 570"/>
                <a:gd name="T42" fmla="*/ 4 w 968"/>
                <a:gd name="T43" fmla="*/ 497 h 570"/>
                <a:gd name="T44" fmla="*/ 11 w 968"/>
                <a:gd name="T45" fmla="*/ 435 h 570"/>
                <a:gd name="T46" fmla="*/ 11 w 968"/>
                <a:gd name="T47" fmla="*/ 435 h 570"/>
                <a:gd name="T48" fmla="*/ 8 w 968"/>
                <a:gd name="T49" fmla="*/ 282 h 570"/>
                <a:gd name="T50" fmla="*/ 8 w 968"/>
                <a:gd name="T51" fmla="*/ 282 h 570"/>
                <a:gd name="T52" fmla="*/ 8 w 968"/>
                <a:gd name="T53" fmla="*/ 281 h 570"/>
                <a:gd name="T54" fmla="*/ 8 w 968"/>
                <a:gd name="T55" fmla="*/ 281 h 570"/>
                <a:gd name="T56" fmla="*/ 8 w 968"/>
                <a:gd name="T57" fmla="*/ 281 h 570"/>
                <a:gd name="T58" fmla="*/ 232 w 968"/>
                <a:gd name="T59" fmla="*/ 233 h 570"/>
                <a:gd name="T60" fmla="*/ 232 w 968"/>
                <a:gd name="T61" fmla="*/ 233 h 570"/>
                <a:gd name="T62" fmla="*/ 547 w 968"/>
                <a:gd name="T63" fmla="*/ 156 h 570"/>
                <a:gd name="T64" fmla="*/ 547 w 968"/>
                <a:gd name="T65" fmla="*/ 156 h 570"/>
                <a:gd name="T66" fmla="*/ 581 w 968"/>
                <a:gd name="T67" fmla="*/ 135 h 570"/>
                <a:gd name="T68" fmla="*/ 581 w 968"/>
                <a:gd name="T69" fmla="*/ 135 h 570"/>
                <a:gd name="T70" fmla="*/ 633 w 968"/>
                <a:gd name="T71" fmla="*/ 84 h 570"/>
                <a:gd name="T72" fmla="*/ 633 w 968"/>
                <a:gd name="T73" fmla="*/ 84 h 570"/>
                <a:gd name="T74" fmla="*/ 679 w 968"/>
                <a:gd name="T75" fmla="*/ 34 h 570"/>
                <a:gd name="T76" fmla="*/ 679 w 968"/>
                <a:gd name="T77" fmla="*/ 34 h 570"/>
                <a:gd name="T78" fmla="*/ 725 w 968"/>
                <a:gd name="T79" fmla="*/ 0 h 570"/>
                <a:gd name="T80" fmla="*/ 725 w 968"/>
                <a:gd name="T81" fmla="*/ 0 h 570"/>
                <a:gd name="T82" fmla="*/ 720 w 968"/>
                <a:gd name="T83" fmla="*/ 44 h 570"/>
                <a:gd name="T84" fmla="*/ 720 w 968"/>
                <a:gd name="T85" fmla="*/ 44 h 570"/>
                <a:gd name="T86" fmla="*/ 755 w 968"/>
                <a:gd name="T87" fmla="*/ 102 h 570"/>
                <a:gd name="T88" fmla="*/ 755 w 968"/>
                <a:gd name="T89" fmla="*/ 102 h 570"/>
                <a:gd name="T90" fmla="*/ 774 w 968"/>
                <a:gd name="T91" fmla="*/ 133 h 570"/>
                <a:gd name="T92" fmla="*/ 774 w 968"/>
                <a:gd name="T93" fmla="*/ 133 h 570"/>
                <a:gd name="T94" fmla="*/ 726 w 968"/>
                <a:gd name="T95" fmla="*/ 186 h 570"/>
                <a:gd name="T96" fmla="*/ 726 w 968"/>
                <a:gd name="T97" fmla="*/ 186 h 570"/>
                <a:gd name="T98" fmla="*/ 721 w 968"/>
                <a:gd name="T99" fmla="*/ 253 h 570"/>
                <a:gd name="T100" fmla="*/ 721 w 968"/>
                <a:gd name="T101" fmla="*/ 253 h 570"/>
                <a:gd name="T102" fmla="*/ 793 w 968"/>
                <a:gd name="T103" fmla="*/ 277 h 570"/>
                <a:gd name="T104" fmla="*/ 793 w 968"/>
                <a:gd name="T105" fmla="*/ 277 h 570"/>
                <a:gd name="T106" fmla="*/ 828 w 968"/>
                <a:gd name="T107" fmla="*/ 343 h 570"/>
                <a:gd name="T108" fmla="*/ 828 w 968"/>
                <a:gd name="T109" fmla="*/ 343 h 570"/>
                <a:gd name="T110" fmla="*/ 882 w 968"/>
                <a:gd name="T111" fmla="*/ 379 h 570"/>
                <a:gd name="T112" fmla="*/ 882 w 968"/>
                <a:gd name="T113" fmla="*/ 379 h 570"/>
                <a:gd name="T114" fmla="*/ 923 w 968"/>
                <a:gd name="T115" fmla="*/ 431 h 570"/>
                <a:gd name="T116" fmla="*/ 923 w 968"/>
                <a:gd name="T117" fmla="*/ 431 h 570"/>
                <a:gd name="T118" fmla="*/ 962 w 968"/>
                <a:gd name="T119" fmla="*/ 473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8" h="570">
                  <a:moveTo>
                    <a:pt x="962" y="473"/>
                  </a:moveTo>
                  <a:lnTo>
                    <a:pt x="962" y="473"/>
                  </a:lnTo>
                  <a:cubicBezTo>
                    <a:pt x="958" y="494"/>
                    <a:pt x="939" y="517"/>
                    <a:pt x="921" y="526"/>
                  </a:cubicBezTo>
                  <a:lnTo>
                    <a:pt x="921" y="526"/>
                  </a:lnTo>
                  <a:cubicBezTo>
                    <a:pt x="892" y="540"/>
                    <a:pt x="878" y="513"/>
                    <a:pt x="868" y="490"/>
                  </a:cubicBezTo>
                  <a:lnTo>
                    <a:pt x="868" y="490"/>
                  </a:lnTo>
                  <a:cubicBezTo>
                    <a:pt x="855" y="461"/>
                    <a:pt x="851" y="454"/>
                    <a:pt x="830" y="482"/>
                  </a:cubicBezTo>
                  <a:lnTo>
                    <a:pt x="830" y="482"/>
                  </a:lnTo>
                  <a:cubicBezTo>
                    <a:pt x="817" y="499"/>
                    <a:pt x="794" y="517"/>
                    <a:pt x="788" y="538"/>
                  </a:cubicBezTo>
                  <a:lnTo>
                    <a:pt x="788" y="538"/>
                  </a:lnTo>
                  <a:cubicBezTo>
                    <a:pt x="785" y="546"/>
                    <a:pt x="785" y="558"/>
                    <a:pt x="784" y="569"/>
                  </a:cubicBezTo>
                  <a:lnTo>
                    <a:pt x="784" y="569"/>
                  </a:lnTo>
                  <a:cubicBezTo>
                    <a:pt x="682" y="494"/>
                    <a:pt x="652" y="399"/>
                    <a:pt x="652" y="399"/>
                  </a:cubicBezTo>
                  <a:lnTo>
                    <a:pt x="652" y="399"/>
                  </a:lnTo>
                  <a:cubicBezTo>
                    <a:pt x="640" y="398"/>
                    <a:pt x="585" y="408"/>
                    <a:pt x="512" y="424"/>
                  </a:cubicBezTo>
                  <a:lnTo>
                    <a:pt x="512" y="424"/>
                  </a:lnTo>
                  <a:cubicBezTo>
                    <a:pt x="337" y="461"/>
                    <a:pt x="56" y="528"/>
                    <a:pt x="0" y="542"/>
                  </a:cubicBezTo>
                  <a:lnTo>
                    <a:pt x="0" y="542"/>
                  </a:lnTo>
                  <a:cubicBezTo>
                    <a:pt x="1" y="537"/>
                    <a:pt x="2" y="529"/>
                    <a:pt x="2" y="525"/>
                  </a:cubicBezTo>
                  <a:lnTo>
                    <a:pt x="2" y="525"/>
                  </a:lnTo>
                  <a:cubicBezTo>
                    <a:pt x="3" y="516"/>
                    <a:pt x="3" y="506"/>
                    <a:pt x="4" y="497"/>
                  </a:cubicBezTo>
                  <a:lnTo>
                    <a:pt x="4" y="497"/>
                  </a:lnTo>
                  <a:cubicBezTo>
                    <a:pt x="5" y="475"/>
                    <a:pt x="11" y="457"/>
                    <a:pt x="11" y="435"/>
                  </a:cubicBezTo>
                  <a:lnTo>
                    <a:pt x="11" y="435"/>
                  </a:lnTo>
                  <a:cubicBezTo>
                    <a:pt x="11" y="383"/>
                    <a:pt x="16" y="334"/>
                    <a:pt x="8" y="282"/>
                  </a:cubicBezTo>
                  <a:lnTo>
                    <a:pt x="8" y="282"/>
                  </a:lnTo>
                  <a:lnTo>
                    <a:pt x="8" y="281"/>
                  </a:lnTo>
                  <a:lnTo>
                    <a:pt x="8" y="281"/>
                  </a:lnTo>
                  <a:lnTo>
                    <a:pt x="8" y="281"/>
                  </a:lnTo>
                  <a:cubicBezTo>
                    <a:pt x="44" y="273"/>
                    <a:pt x="134" y="255"/>
                    <a:pt x="232" y="233"/>
                  </a:cubicBezTo>
                  <a:lnTo>
                    <a:pt x="232" y="233"/>
                  </a:lnTo>
                  <a:cubicBezTo>
                    <a:pt x="357" y="206"/>
                    <a:pt x="494" y="175"/>
                    <a:pt x="547" y="156"/>
                  </a:cubicBezTo>
                  <a:lnTo>
                    <a:pt x="547" y="156"/>
                  </a:lnTo>
                  <a:cubicBezTo>
                    <a:pt x="560" y="157"/>
                    <a:pt x="575" y="144"/>
                    <a:pt x="581" y="135"/>
                  </a:cubicBezTo>
                  <a:lnTo>
                    <a:pt x="581" y="135"/>
                  </a:lnTo>
                  <a:cubicBezTo>
                    <a:pt x="597" y="118"/>
                    <a:pt x="616" y="101"/>
                    <a:pt x="633" y="84"/>
                  </a:cubicBezTo>
                  <a:lnTo>
                    <a:pt x="633" y="84"/>
                  </a:lnTo>
                  <a:cubicBezTo>
                    <a:pt x="649" y="68"/>
                    <a:pt x="660" y="50"/>
                    <a:pt x="679" y="34"/>
                  </a:cubicBezTo>
                  <a:lnTo>
                    <a:pt x="679" y="34"/>
                  </a:lnTo>
                  <a:cubicBezTo>
                    <a:pt x="690" y="27"/>
                    <a:pt x="710" y="11"/>
                    <a:pt x="725" y="0"/>
                  </a:cubicBezTo>
                  <a:lnTo>
                    <a:pt x="725" y="0"/>
                  </a:lnTo>
                  <a:cubicBezTo>
                    <a:pt x="721" y="14"/>
                    <a:pt x="719" y="28"/>
                    <a:pt x="720" y="44"/>
                  </a:cubicBezTo>
                  <a:lnTo>
                    <a:pt x="720" y="44"/>
                  </a:lnTo>
                  <a:cubicBezTo>
                    <a:pt x="722" y="70"/>
                    <a:pt x="729" y="91"/>
                    <a:pt x="755" y="102"/>
                  </a:cubicBezTo>
                  <a:lnTo>
                    <a:pt x="755" y="102"/>
                  </a:lnTo>
                  <a:cubicBezTo>
                    <a:pt x="774" y="110"/>
                    <a:pt x="801" y="114"/>
                    <a:pt x="774" y="133"/>
                  </a:cubicBezTo>
                  <a:lnTo>
                    <a:pt x="774" y="133"/>
                  </a:lnTo>
                  <a:cubicBezTo>
                    <a:pt x="750" y="151"/>
                    <a:pt x="733" y="155"/>
                    <a:pt x="726" y="186"/>
                  </a:cubicBezTo>
                  <a:lnTo>
                    <a:pt x="726" y="186"/>
                  </a:lnTo>
                  <a:cubicBezTo>
                    <a:pt x="722" y="203"/>
                    <a:pt x="706" y="238"/>
                    <a:pt x="721" y="253"/>
                  </a:cubicBezTo>
                  <a:lnTo>
                    <a:pt x="721" y="253"/>
                  </a:lnTo>
                  <a:cubicBezTo>
                    <a:pt x="738" y="271"/>
                    <a:pt x="773" y="262"/>
                    <a:pt x="793" y="277"/>
                  </a:cubicBezTo>
                  <a:lnTo>
                    <a:pt x="793" y="277"/>
                  </a:lnTo>
                  <a:cubicBezTo>
                    <a:pt x="814" y="293"/>
                    <a:pt x="815" y="323"/>
                    <a:pt x="828" y="343"/>
                  </a:cubicBezTo>
                  <a:lnTo>
                    <a:pt x="828" y="343"/>
                  </a:lnTo>
                  <a:cubicBezTo>
                    <a:pt x="841" y="363"/>
                    <a:pt x="865" y="364"/>
                    <a:pt x="882" y="379"/>
                  </a:cubicBezTo>
                  <a:lnTo>
                    <a:pt x="882" y="379"/>
                  </a:lnTo>
                  <a:cubicBezTo>
                    <a:pt x="899" y="396"/>
                    <a:pt x="901" y="420"/>
                    <a:pt x="923" y="431"/>
                  </a:cubicBezTo>
                  <a:lnTo>
                    <a:pt x="923" y="431"/>
                  </a:lnTo>
                  <a:cubicBezTo>
                    <a:pt x="945" y="440"/>
                    <a:pt x="967" y="444"/>
                    <a:pt x="962" y="473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0EB5EEBA-1DEC-384E-8C68-C0823132D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3481" y="4709297"/>
              <a:ext cx="1155002" cy="774800"/>
            </a:xfrm>
            <a:custGeom>
              <a:avLst/>
              <a:gdLst>
                <a:gd name="T0" fmla="*/ 1760 w 1769"/>
                <a:gd name="T1" fmla="*/ 745 h 1187"/>
                <a:gd name="T2" fmla="*/ 1748 w 1769"/>
                <a:gd name="T3" fmla="*/ 763 h 1187"/>
                <a:gd name="T4" fmla="*/ 1746 w 1769"/>
                <a:gd name="T5" fmla="*/ 783 h 1187"/>
                <a:gd name="T6" fmla="*/ 1716 w 1769"/>
                <a:gd name="T7" fmla="*/ 812 h 1187"/>
                <a:gd name="T8" fmla="*/ 1693 w 1769"/>
                <a:gd name="T9" fmla="*/ 838 h 1187"/>
                <a:gd name="T10" fmla="*/ 1664 w 1769"/>
                <a:gd name="T11" fmla="*/ 865 h 1187"/>
                <a:gd name="T12" fmla="*/ 1649 w 1769"/>
                <a:gd name="T13" fmla="*/ 878 h 1187"/>
                <a:gd name="T14" fmla="*/ 1639 w 1769"/>
                <a:gd name="T15" fmla="*/ 875 h 1187"/>
                <a:gd name="T16" fmla="*/ 1599 w 1769"/>
                <a:gd name="T17" fmla="*/ 867 h 1187"/>
                <a:gd name="T18" fmla="*/ 1564 w 1769"/>
                <a:gd name="T19" fmla="*/ 870 h 1187"/>
                <a:gd name="T20" fmla="*/ 1524 w 1769"/>
                <a:gd name="T21" fmla="*/ 892 h 1187"/>
                <a:gd name="T22" fmla="*/ 1506 w 1769"/>
                <a:gd name="T23" fmla="*/ 903 h 1187"/>
                <a:gd name="T24" fmla="*/ 1503 w 1769"/>
                <a:gd name="T25" fmla="*/ 920 h 1187"/>
                <a:gd name="T26" fmla="*/ 1486 w 1769"/>
                <a:gd name="T27" fmla="*/ 933 h 1187"/>
                <a:gd name="T28" fmla="*/ 440 w 1769"/>
                <a:gd name="T29" fmla="*/ 1136 h 1187"/>
                <a:gd name="T30" fmla="*/ 98 w 1769"/>
                <a:gd name="T31" fmla="*/ 817 h 1187"/>
                <a:gd name="T32" fmla="*/ 0 w 1769"/>
                <a:gd name="T33" fmla="*/ 232 h 1187"/>
                <a:gd name="T34" fmla="*/ 51 w 1769"/>
                <a:gd name="T35" fmla="*/ 220 h 1187"/>
                <a:gd name="T36" fmla="*/ 100 w 1769"/>
                <a:gd name="T37" fmla="*/ 170 h 1187"/>
                <a:gd name="T38" fmla="*/ 148 w 1769"/>
                <a:gd name="T39" fmla="*/ 128 h 1187"/>
                <a:gd name="T40" fmla="*/ 209 w 1769"/>
                <a:gd name="T41" fmla="*/ 274 h 1187"/>
                <a:gd name="T42" fmla="*/ 1450 w 1769"/>
                <a:gd name="T43" fmla="*/ 0 h 1187"/>
                <a:gd name="T44" fmla="*/ 1459 w 1769"/>
                <a:gd name="T45" fmla="*/ 2 h 1187"/>
                <a:gd name="T46" fmla="*/ 1487 w 1769"/>
                <a:gd name="T47" fmla="*/ 7 h 1187"/>
                <a:gd name="T48" fmla="*/ 1514 w 1769"/>
                <a:gd name="T49" fmla="*/ 26 h 1187"/>
                <a:gd name="T50" fmla="*/ 1541 w 1769"/>
                <a:gd name="T51" fmla="*/ 34 h 1187"/>
                <a:gd name="T52" fmla="*/ 1569 w 1769"/>
                <a:gd name="T53" fmla="*/ 57 h 1187"/>
                <a:gd name="T54" fmla="*/ 1575 w 1769"/>
                <a:gd name="T55" fmla="*/ 112 h 1187"/>
                <a:gd name="T56" fmla="*/ 1594 w 1769"/>
                <a:gd name="T57" fmla="*/ 135 h 1187"/>
                <a:gd name="T58" fmla="*/ 1604 w 1769"/>
                <a:gd name="T59" fmla="*/ 145 h 1187"/>
                <a:gd name="T60" fmla="*/ 1617 w 1769"/>
                <a:gd name="T61" fmla="*/ 145 h 1187"/>
                <a:gd name="T62" fmla="*/ 1646 w 1769"/>
                <a:gd name="T63" fmla="*/ 152 h 1187"/>
                <a:gd name="T64" fmla="*/ 1668 w 1769"/>
                <a:gd name="T65" fmla="*/ 177 h 1187"/>
                <a:gd name="T66" fmla="*/ 1719 w 1769"/>
                <a:gd name="T67" fmla="*/ 197 h 1187"/>
                <a:gd name="T68" fmla="*/ 1727 w 1769"/>
                <a:gd name="T69" fmla="*/ 220 h 1187"/>
                <a:gd name="T70" fmla="*/ 1698 w 1769"/>
                <a:gd name="T71" fmla="*/ 266 h 1187"/>
                <a:gd name="T72" fmla="*/ 1691 w 1769"/>
                <a:gd name="T73" fmla="*/ 304 h 1187"/>
                <a:gd name="T74" fmla="*/ 1672 w 1769"/>
                <a:gd name="T75" fmla="*/ 327 h 1187"/>
                <a:gd name="T76" fmla="*/ 1653 w 1769"/>
                <a:gd name="T77" fmla="*/ 367 h 1187"/>
                <a:gd name="T78" fmla="*/ 1644 w 1769"/>
                <a:gd name="T79" fmla="*/ 405 h 1187"/>
                <a:gd name="T80" fmla="*/ 1649 w 1769"/>
                <a:gd name="T81" fmla="*/ 500 h 1187"/>
                <a:gd name="T82" fmla="*/ 1658 w 1769"/>
                <a:gd name="T83" fmla="*/ 542 h 1187"/>
                <a:gd name="T84" fmla="*/ 1688 w 1769"/>
                <a:gd name="T85" fmla="*/ 566 h 1187"/>
                <a:gd name="T86" fmla="*/ 1737 w 1769"/>
                <a:gd name="T87" fmla="*/ 624 h 1187"/>
                <a:gd name="T88" fmla="*/ 1755 w 1769"/>
                <a:gd name="T89" fmla="*/ 704 h 1187"/>
                <a:gd name="T90" fmla="*/ 1760 w 1769"/>
                <a:gd name="T91" fmla="*/ 745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69" h="1187">
                  <a:moveTo>
                    <a:pt x="1760" y="745"/>
                  </a:moveTo>
                  <a:lnTo>
                    <a:pt x="1760" y="745"/>
                  </a:lnTo>
                  <a:cubicBezTo>
                    <a:pt x="1758" y="753"/>
                    <a:pt x="1751" y="755"/>
                    <a:pt x="1748" y="763"/>
                  </a:cubicBezTo>
                  <a:lnTo>
                    <a:pt x="1748" y="763"/>
                  </a:lnTo>
                  <a:cubicBezTo>
                    <a:pt x="1745" y="769"/>
                    <a:pt x="1748" y="777"/>
                    <a:pt x="1746" y="783"/>
                  </a:cubicBezTo>
                  <a:lnTo>
                    <a:pt x="1746" y="783"/>
                  </a:lnTo>
                  <a:cubicBezTo>
                    <a:pt x="1740" y="795"/>
                    <a:pt x="1725" y="802"/>
                    <a:pt x="1716" y="812"/>
                  </a:cubicBezTo>
                  <a:lnTo>
                    <a:pt x="1716" y="812"/>
                  </a:lnTo>
                  <a:cubicBezTo>
                    <a:pt x="1706" y="820"/>
                    <a:pt x="1701" y="827"/>
                    <a:pt x="1693" y="838"/>
                  </a:cubicBezTo>
                  <a:lnTo>
                    <a:pt x="1693" y="838"/>
                  </a:lnTo>
                  <a:cubicBezTo>
                    <a:pt x="1685" y="848"/>
                    <a:pt x="1674" y="856"/>
                    <a:pt x="1664" y="865"/>
                  </a:cubicBezTo>
                  <a:lnTo>
                    <a:pt x="1664" y="865"/>
                  </a:lnTo>
                  <a:cubicBezTo>
                    <a:pt x="1659" y="869"/>
                    <a:pt x="1654" y="874"/>
                    <a:pt x="1649" y="878"/>
                  </a:cubicBezTo>
                  <a:lnTo>
                    <a:pt x="1649" y="878"/>
                  </a:lnTo>
                  <a:cubicBezTo>
                    <a:pt x="1647" y="877"/>
                    <a:pt x="1643" y="875"/>
                    <a:pt x="1639" y="875"/>
                  </a:cubicBezTo>
                  <a:lnTo>
                    <a:pt x="1639" y="875"/>
                  </a:lnTo>
                  <a:cubicBezTo>
                    <a:pt x="1628" y="869"/>
                    <a:pt x="1613" y="869"/>
                    <a:pt x="1599" y="867"/>
                  </a:cubicBezTo>
                  <a:lnTo>
                    <a:pt x="1599" y="867"/>
                  </a:lnTo>
                  <a:cubicBezTo>
                    <a:pt x="1588" y="865"/>
                    <a:pt x="1575" y="863"/>
                    <a:pt x="1564" y="870"/>
                  </a:cubicBezTo>
                  <a:lnTo>
                    <a:pt x="1564" y="870"/>
                  </a:lnTo>
                  <a:cubicBezTo>
                    <a:pt x="1552" y="878"/>
                    <a:pt x="1539" y="884"/>
                    <a:pt x="1524" y="892"/>
                  </a:cubicBezTo>
                  <a:lnTo>
                    <a:pt x="1524" y="892"/>
                  </a:lnTo>
                  <a:cubicBezTo>
                    <a:pt x="1516" y="893"/>
                    <a:pt x="1508" y="895"/>
                    <a:pt x="1506" y="903"/>
                  </a:cubicBezTo>
                  <a:lnTo>
                    <a:pt x="1506" y="903"/>
                  </a:lnTo>
                  <a:cubicBezTo>
                    <a:pt x="1505" y="909"/>
                    <a:pt x="1505" y="915"/>
                    <a:pt x="1503" y="920"/>
                  </a:cubicBezTo>
                  <a:lnTo>
                    <a:pt x="1503" y="920"/>
                  </a:lnTo>
                  <a:cubicBezTo>
                    <a:pt x="1499" y="926"/>
                    <a:pt x="1492" y="930"/>
                    <a:pt x="1486" y="933"/>
                  </a:cubicBezTo>
                  <a:lnTo>
                    <a:pt x="1486" y="933"/>
                  </a:lnTo>
                  <a:cubicBezTo>
                    <a:pt x="1481" y="938"/>
                    <a:pt x="1477" y="943"/>
                    <a:pt x="1475" y="949"/>
                  </a:cubicBezTo>
                  <a:lnTo>
                    <a:pt x="440" y="1136"/>
                  </a:lnTo>
                  <a:lnTo>
                    <a:pt x="160" y="1186"/>
                  </a:lnTo>
                  <a:lnTo>
                    <a:pt x="98" y="817"/>
                  </a:lnTo>
                  <a:lnTo>
                    <a:pt x="0" y="232"/>
                  </a:lnTo>
                  <a:lnTo>
                    <a:pt x="0" y="232"/>
                  </a:lnTo>
                  <a:cubicBezTo>
                    <a:pt x="16" y="227"/>
                    <a:pt x="34" y="226"/>
                    <a:pt x="51" y="220"/>
                  </a:cubicBezTo>
                  <a:lnTo>
                    <a:pt x="51" y="220"/>
                  </a:lnTo>
                  <a:cubicBezTo>
                    <a:pt x="78" y="213"/>
                    <a:pt x="85" y="191"/>
                    <a:pt x="100" y="170"/>
                  </a:cubicBezTo>
                  <a:lnTo>
                    <a:pt x="100" y="170"/>
                  </a:lnTo>
                  <a:cubicBezTo>
                    <a:pt x="112" y="153"/>
                    <a:pt x="131" y="140"/>
                    <a:pt x="148" y="128"/>
                  </a:cubicBezTo>
                  <a:lnTo>
                    <a:pt x="148" y="128"/>
                  </a:lnTo>
                  <a:cubicBezTo>
                    <a:pt x="161" y="119"/>
                    <a:pt x="174" y="116"/>
                    <a:pt x="188" y="112"/>
                  </a:cubicBezTo>
                  <a:lnTo>
                    <a:pt x="209" y="274"/>
                  </a:lnTo>
                  <a:lnTo>
                    <a:pt x="209" y="274"/>
                  </a:lnTo>
                  <a:cubicBezTo>
                    <a:pt x="209" y="274"/>
                    <a:pt x="1201" y="65"/>
                    <a:pt x="1450" y="0"/>
                  </a:cubicBezTo>
                  <a:lnTo>
                    <a:pt x="1450" y="0"/>
                  </a:lnTo>
                  <a:cubicBezTo>
                    <a:pt x="1453" y="1"/>
                    <a:pt x="1456" y="2"/>
                    <a:pt x="1459" y="2"/>
                  </a:cubicBezTo>
                  <a:lnTo>
                    <a:pt x="1459" y="2"/>
                  </a:lnTo>
                  <a:cubicBezTo>
                    <a:pt x="1466" y="4"/>
                    <a:pt x="1480" y="2"/>
                    <a:pt x="1487" y="7"/>
                  </a:cubicBezTo>
                  <a:lnTo>
                    <a:pt x="1487" y="7"/>
                  </a:lnTo>
                  <a:cubicBezTo>
                    <a:pt x="1497" y="11"/>
                    <a:pt x="1505" y="21"/>
                    <a:pt x="1514" y="26"/>
                  </a:cubicBezTo>
                  <a:lnTo>
                    <a:pt x="1514" y="26"/>
                  </a:lnTo>
                  <a:cubicBezTo>
                    <a:pt x="1522" y="30"/>
                    <a:pt x="1531" y="32"/>
                    <a:pt x="1541" y="34"/>
                  </a:cubicBezTo>
                  <a:lnTo>
                    <a:pt x="1541" y="34"/>
                  </a:lnTo>
                  <a:cubicBezTo>
                    <a:pt x="1556" y="36"/>
                    <a:pt x="1569" y="39"/>
                    <a:pt x="1569" y="57"/>
                  </a:cubicBezTo>
                  <a:lnTo>
                    <a:pt x="1569" y="57"/>
                  </a:lnTo>
                  <a:cubicBezTo>
                    <a:pt x="1569" y="74"/>
                    <a:pt x="1567" y="95"/>
                    <a:pt x="1575" y="112"/>
                  </a:cubicBezTo>
                  <a:lnTo>
                    <a:pt x="1575" y="112"/>
                  </a:lnTo>
                  <a:cubicBezTo>
                    <a:pt x="1579" y="122"/>
                    <a:pt x="1586" y="127"/>
                    <a:pt x="1594" y="135"/>
                  </a:cubicBezTo>
                  <a:lnTo>
                    <a:pt x="1594" y="135"/>
                  </a:lnTo>
                  <a:cubicBezTo>
                    <a:pt x="1598" y="140"/>
                    <a:pt x="1596" y="142"/>
                    <a:pt x="1604" y="145"/>
                  </a:cubicBezTo>
                  <a:lnTo>
                    <a:pt x="1604" y="145"/>
                  </a:lnTo>
                  <a:cubicBezTo>
                    <a:pt x="1607" y="146"/>
                    <a:pt x="1613" y="145"/>
                    <a:pt x="1617" y="145"/>
                  </a:cubicBezTo>
                  <a:lnTo>
                    <a:pt x="1617" y="145"/>
                  </a:lnTo>
                  <a:cubicBezTo>
                    <a:pt x="1626" y="145"/>
                    <a:pt x="1636" y="145"/>
                    <a:pt x="1646" y="152"/>
                  </a:cubicBezTo>
                  <a:lnTo>
                    <a:pt x="1646" y="152"/>
                  </a:lnTo>
                  <a:cubicBezTo>
                    <a:pt x="1655" y="157"/>
                    <a:pt x="1657" y="171"/>
                    <a:pt x="1668" y="177"/>
                  </a:cubicBezTo>
                  <a:lnTo>
                    <a:pt x="1668" y="177"/>
                  </a:lnTo>
                  <a:cubicBezTo>
                    <a:pt x="1684" y="182"/>
                    <a:pt x="1712" y="180"/>
                    <a:pt x="1719" y="197"/>
                  </a:cubicBezTo>
                  <a:lnTo>
                    <a:pt x="1719" y="197"/>
                  </a:lnTo>
                  <a:cubicBezTo>
                    <a:pt x="1723" y="206"/>
                    <a:pt x="1723" y="213"/>
                    <a:pt x="1727" y="220"/>
                  </a:cubicBezTo>
                  <a:lnTo>
                    <a:pt x="1727" y="220"/>
                  </a:lnTo>
                  <a:cubicBezTo>
                    <a:pt x="1716" y="235"/>
                    <a:pt x="1702" y="248"/>
                    <a:pt x="1698" y="266"/>
                  </a:cubicBezTo>
                  <a:lnTo>
                    <a:pt x="1698" y="266"/>
                  </a:lnTo>
                  <a:cubicBezTo>
                    <a:pt x="1695" y="280"/>
                    <a:pt x="1699" y="292"/>
                    <a:pt x="1691" y="304"/>
                  </a:cubicBezTo>
                  <a:lnTo>
                    <a:pt x="1691" y="304"/>
                  </a:lnTo>
                  <a:cubicBezTo>
                    <a:pt x="1685" y="313"/>
                    <a:pt x="1677" y="314"/>
                    <a:pt x="1672" y="327"/>
                  </a:cubicBezTo>
                  <a:lnTo>
                    <a:pt x="1672" y="327"/>
                  </a:lnTo>
                  <a:cubicBezTo>
                    <a:pt x="1667" y="341"/>
                    <a:pt x="1664" y="353"/>
                    <a:pt x="1653" y="367"/>
                  </a:cubicBezTo>
                  <a:lnTo>
                    <a:pt x="1653" y="367"/>
                  </a:lnTo>
                  <a:cubicBezTo>
                    <a:pt x="1639" y="382"/>
                    <a:pt x="1639" y="384"/>
                    <a:pt x="1644" y="405"/>
                  </a:cubicBezTo>
                  <a:lnTo>
                    <a:pt x="1644" y="405"/>
                  </a:lnTo>
                  <a:cubicBezTo>
                    <a:pt x="1650" y="439"/>
                    <a:pt x="1653" y="466"/>
                    <a:pt x="1649" y="500"/>
                  </a:cubicBezTo>
                  <a:lnTo>
                    <a:pt x="1649" y="500"/>
                  </a:lnTo>
                  <a:cubicBezTo>
                    <a:pt x="1648" y="513"/>
                    <a:pt x="1651" y="530"/>
                    <a:pt x="1658" y="542"/>
                  </a:cubicBezTo>
                  <a:lnTo>
                    <a:pt x="1658" y="542"/>
                  </a:lnTo>
                  <a:cubicBezTo>
                    <a:pt x="1666" y="554"/>
                    <a:pt x="1679" y="556"/>
                    <a:pt x="1688" y="566"/>
                  </a:cubicBezTo>
                  <a:lnTo>
                    <a:pt x="1688" y="566"/>
                  </a:lnTo>
                  <a:cubicBezTo>
                    <a:pt x="1706" y="586"/>
                    <a:pt x="1702" y="622"/>
                    <a:pt x="1737" y="624"/>
                  </a:cubicBezTo>
                  <a:lnTo>
                    <a:pt x="1737" y="624"/>
                  </a:lnTo>
                  <a:cubicBezTo>
                    <a:pt x="1751" y="648"/>
                    <a:pt x="1744" y="681"/>
                    <a:pt x="1755" y="704"/>
                  </a:cubicBezTo>
                  <a:lnTo>
                    <a:pt x="1755" y="704"/>
                  </a:lnTo>
                  <a:cubicBezTo>
                    <a:pt x="1762" y="718"/>
                    <a:pt x="1768" y="729"/>
                    <a:pt x="1760" y="745"/>
                  </a:cubicBezTo>
                </a:path>
              </a:pathLst>
            </a:custGeom>
            <a:solidFill>
              <a:schemeClr val="accent4"/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9685AFD6-DA2F-D545-9DF2-42249522D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94603" y="6803276"/>
              <a:ext cx="1106036" cy="1157882"/>
            </a:xfrm>
            <a:custGeom>
              <a:avLst/>
              <a:gdLst>
                <a:gd name="T0" fmla="*/ 1691 w 1695"/>
                <a:gd name="T1" fmla="*/ 1071 h 1772"/>
                <a:gd name="T2" fmla="*/ 1671 w 1695"/>
                <a:gd name="T3" fmla="*/ 1082 h 1772"/>
                <a:gd name="T4" fmla="*/ 1625 w 1695"/>
                <a:gd name="T5" fmla="*/ 1121 h 1772"/>
                <a:gd name="T6" fmla="*/ 1581 w 1695"/>
                <a:gd name="T7" fmla="*/ 1133 h 1772"/>
                <a:gd name="T8" fmla="*/ 1567 w 1695"/>
                <a:gd name="T9" fmla="*/ 1241 h 1772"/>
                <a:gd name="T10" fmla="*/ 1577 w 1695"/>
                <a:gd name="T11" fmla="*/ 1277 h 1772"/>
                <a:gd name="T12" fmla="*/ 1560 w 1695"/>
                <a:gd name="T13" fmla="*/ 1373 h 1772"/>
                <a:gd name="T14" fmla="*/ 1521 w 1695"/>
                <a:gd name="T15" fmla="*/ 1427 h 1772"/>
                <a:gd name="T16" fmla="*/ 1554 w 1695"/>
                <a:gd name="T17" fmla="*/ 1457 h 1772"/>
                <a:gd name="T18" fmla="*/ 1546 w 1695"/>
                <a:gd name="T19" fmla="*/ 1552 h 1772"/>
                <a:gd name="T20" fmla="*/ 1509 w 1695"/>
                <a:gd name="T21" fmla="*/ 1607 h 1772"/>
                <a:gd name="T22" fmla="*/ 1440 w 1695"/>
                <a:gd name="T23" fmla="*/ 1603 h 1772"/>
                <a:gd name="T24" fmla="*/ 1383 w 1695"/>
                <a:gd name="T25" fmla="*/ 1694 h 1772"/>
                <a:gd name="T26" fmla="*/ 1341 w 1695"/>
                <a:gd name="T27" fmla="*/ 1740 h 1772"/>
                <a:gd name="T28" fmla="*/ 1254 w 1695"/>
                <a:gd name="T29" fmla="*/ 1701 h 1772"/>
                <a:gd name="T30" fmla="*/ 383 w 1695"/>
                <a:gd name="T31" fmla="*/ 1770 h 1772"/>
                <a:gd name="T32" fmla="*/ 391 w 1695"/>
                <a:gd name="T33" fmla="*/ 1764 h 1772"/>
                <a:gd name="T34" fmla="*/ 414 w 1695"/>
                <a:gd name="T35" fmla="*/ 1759 h 1772"/>
                <a:gd name="T36" fmla="*/ 414 w 1695"/>
                <a:gd name="T37" fmla="*/ 1759 h 1772"/>
                <a:gd name="T38" fmla="*/ 409 w 1695"/>
                <a:gd name="T39" fmla="*/ 1759 h 1772"/>
                <a:gd name="T40" fmla="*/ 352 w 1695"/>
                <a:gd name="T41" fmla="*/ 1668 h 1772"/>
                <a:gd name="T42" fmla="*/ 333 w 1695"/>
                <a:gd name="T43" fmla="*/ 1610 h 1772"/>
                <a:gd name="T44" fmla="*/ 318 w 1695"/>
                <a:gd name="T45" fmla="*/ 1561 h 1772"/>
                <a:gd name="T46" fmla="*/ 311 w 1695"/>
                <a:gd name="T47" fmla="*/ 1504 h 1772"/>
                <a:gd name="T48" fmla="*/ 303 w 1695"/>
                <a:gd name="T49" fmla="*/ 1466 h 1772"/>
                <a:gd name="T50" fmla="*/ 296 w 1695"/>
                <a:gd name="T51" fmla="*/ 1367 h 1772"/>
                <a:gd name="T52" fmla="*/ 307 w 1695"/>
                <a:gd name="T53" fmla="*/ 1314 h 1772"/>
                <a:gd name="T54" fmla="*/ 296 w 1695"/>
                <a:gd name="T55" fmla="*/ 1208 h 1772"/>
                <a:gd name="T56" fmla="*/ 307 w 1695"/>
                <a:gd name="T57" fmla="*/ 1101 h 1772"/>
                <a:gd name="T58" fmla="*/ 284 w 1695"/>
                <a:gd name="T59" fmla="*/ 1055 h 1772"/>
                <a:gd name="T60" fmla="*/ 250 w 1695"/>
                <a:gd name="T61" fmla="*/ 1036 h 1772"/>
                <a:gd name="T62" fmla="*/ 0 w 1695"/>
                <a:gd name="T63" fmla="*/ 119 h 1772"/>
                <a:gd name="T64" fmla="*/ 818 w 1695"/>
                <a:gd name="T65" fmla="*/ 0 h 1772"/>
                <a:gd name="T66" fmla="*/ 790 w 1695"/>
                <a:gd name="T67" fmla="*/ 48 h 1772"/>
                <a:gd name="T68" fmla="*/ 775 w 1695"/>
                <a:gd name="T69" fmla="*/ 131 h 1772"/>
                <a:gd name="T70" fmla="*/ 820 w 1695"/>
                <a:gd name="T71" fmla="*/ 200 h 1772"/>
                <a:gd name="T72" fmla="*/ 897 w 1695"/>
                <a:gd name="T73" fmla="*/ 230 h 1772"/>
                <a:gd name="T74" fmla="*/ 923 w 1695"/>
                <a:gd name="T75" fmla="*/ 237 h 1772"/>
                <a:gd name="T76" fmla="*/ 1023 w 1695"/>
                <a:gd name="T77" fmla="*/ 371 h 1772"/>
                <a:gd name="T78" fmla="*/ 1086 w 1695"/>
                <a:gd name="T79" fmla="*/ 439 h 1772"/>
                <a:gd name="T80" fmla="*/ 1217 w 1695"/>
                <a:gd name="T81" fmla="*/ 545 h 1772"/>
                <a:gd name="T82" fmla="*/ 1330 w 1695"/>
                <a:gd name="T83" fmla="*/ 641 h 1772"/>
                <a:gd name="T84" fmla="*/ 1429 w 1695"/>
                <a:gd name="T85" fmla="*/ 706 h 1772"/>
                <a:gd name="T86" fmla="*/ 1456 w 1695"/>
                <a:gd name="T87" fmla="*/ 755 h 1772"/>
                <a:gd name="T88" fmla="*/ 1475 w 1695"/>
                <a:gd name="T89" fmla="*/ 808 h 1772"/>
                <a:gd name="T90" fmla="*/ 1493 w 1695"/>
                <a:gd name="T91" fmla="*/ 853 h 1772"/>
                <a:gd name="T92" fmla="*/ 1531 w 1695"/>
                <a:gd name="T93" fmla="*/ 899 h 1772"/>
                <a:gd name="T94" fmla="*/ 1558 w 1695"/>
                <a:gd name="T95" fmla="*/ 918 h 1772"/>
                <a:gd name="T96" fmla="*/ 1585 w 1695"/>
                <a:gd name="T97" fmla="*/ 987 h 1772"/>
                <a:gd name="T98" fmla="*/ 1638 w 1695"/>
                <a:gd name="T99" fmla="*/ 1021 h 1772"/>
                <a:gd name="T100" fmla="*/ 1694 w 1695"/>
                <a:gd name="T101" fmla="*/ 1068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95" h="1772">
                  <a:moveTo>
                    <a:pt x="1694" y="1068"/>
                  </a:moveTo>
                  <a:lnTo>
                    <a:pt x="1694" y="1068"/>
                  </a:lnTo>
                  <a:cubicBezTo>
                    <a:pt x="1693" y="1070"/>
                    <a:pt x="1692" y="1070"/>
                    <a:pt x="1691" y="1071"/>
                  </a:cubicBezTo>
                  <a:lnTo>
                    <a:pt x="1691" y="1071"/>
                  </a:lnTo>
                  <a:cubicBezTo>
                    <a:pt x="1685" y="1077"/>
                    <a:pt x="1677" y="1076"/>
                    <a:pt x="1671" y="1082"/>
                  </a:cubicBezTo>
                  <a:lnTo>
                    <a:pt x="1671" y="1082"/>
                  </a:lnTo>
                  <a:cubicBezTo>
                    <a:pt x="1666" y="1088"/>
                    <a:pt x="1668" y="1098"/>
                    <a:pt x="1664" y="1102"/>
                  </a:cubicBezTo>
                  <a:lnTo>
                    <a:pt x="1664" y="1102"/>
                  </a:lnTo>
                  <a:cubicBezTo>
                    <a:pt x="1651" y="1120"/>
                    <a:pt x="1647" y="1120"/>
                    <a:pt x="1625" y="1121"/>
                  </a:cubicBezTo>
                  <a:lnTo>
                    <a:pt x="1625" y="1121"/>
                  </a:lnTo>
                  <a:cubicBezTo>
                    <a:pt x="1608" y="1123"/>
                    <a:pt x="1594" y="1111"/>
                    <a:pt x="1581" y="1133"/>
                  </a:cubicBezTo>
                  <a:lnTo>
                    <a:pt x="1581" y="1133"/>
                  </a:lnTo>
                  <a:cubicBezTo>
                    <a:pt x="1569" y="1157"/>
                    <a:pt x="1587" y="1152"/>
                    <a:pt x="1595" y="1166"/>
                  </a:cubicBezTo>
                  <a:lnTo>
                    <a:pt x="1595" y="1166"/>
                  </a:lnTo>
                  <a:cubicBezTo>
                    <a:pt x="1605" y="1187"/>
                    <a:pt x="1590" y="1227"/>
                    <a:pt x="1567" y="1241"/>
                  </a:cubicBezTo>
                  <a:lnTo>
                    <a:pt x="1567" y="1241"/>
                  </a:lnTo>
                  <a:cubicBezTo>
                    <a:pt x="1567" y="1253"/>
                    <a:pt x="1577" y="1263"/>
                    <a:pt x="1577" y="1277"/>
                  </a:cubicBezTo>
                  <a:lnTo>
                    <a:pt x="1577" y="1277"/>
                  </a:lnTo>
                  <a:cubicBezTo>
                    <a:pt x="1559" y="1282"/>
                    <a:pt x="1533" y="1298"/>
                    <a:pt x="1536" y="1319"/>
                  </a:cubicBezTo>
                  <a:lnTo>
                    <a:pt x="1536" y="1319"/>
                  </a:lnTo>
                  <a:cubicBezTo>
                    <a:pt x="1539" y="1340"/>
                    <a:pt x="1563" y="1343"/>
                    <a:pt x="1560" y="1373"/>
                  </a:cubicBezTo>
                  <a:lnTo>
                    <a:pt x="1560" y="1373"/>
                  </a:lnTo>
                  <a:cubicBezTo>
                    <a:pt x="1558" y="1403"/>
                    <a:pt x="1539" y="1408"/>
                    <a:pt x="1521" y="1427"/>
                  </a:cubicBezTo>
                  <a:lnTo>
                    <a:pt x="1521" y="1427"/>
                  </a:lnTo>
                  <a:cubicBezTo>
                    <a:pt x="1508" y="1439"/>
                    <a:pt x="1496" y="1437"/>
                    <a:pt x="1517" y="1452"/>
                  </a:cubicBezTo>
                  <a:lnTo>
                    <a:pt x="1517" y="1452"/>
                  </a:lnTo>
                  <a:cubicBezTo>
                    <a:pt x="1524" y="1457"/>
                    <a:pt x="1545" y="1457"/>
                    <a:pt x="1554" y="1457"/>
                  </a:cubicBezTo>
                  <a:lnTo>
                    <a:pt x="1554" y="1457"/>
                  </a:lnTo>
                  <a:cubicBezTo>
                    <a:pt x="1544" y="1489"/>
                    <a:pt x="1534" y="1519"/>
                    <a:pt x="1546" y="1552"/>
                  </a:cubicBezTo>
                  <a:lnTo>
                    <a:pt x="1546" y="1552"/>
                  </a:lnTo>
                  <a:cubicBezTo>
                    <a:pt x="1547" y="1557"/>
                    <a:pt x="1550" y="1562"/>
                    <a:pt x="1552" y="1567"/>
                  </a:cubicBezTo>
                  <a:lnTo>
                    <a:pt x="1552" y="1567"/>
                  </a:lnTo>
                  <a:cubicBezTo>
                    <a:pt x="1538" y="1580"/>
                    <a:pt x="1523" y="1594"/>
                    <a:pt x="1509" y="1607"/>
                  </a:cubicBezTo>
                  <a:lnTo>
                    <a:pt x="1509" y="1607"/>
                  </a:lnTo>
                  <a:cubicBezTo>
                    <a:pt x="1490" y="1626"/>
                    <a:pt x="1463" y="1610"/>
                    <a:pt x="1440" y="1603"/>
                  </a:cubicBezTo>
                  <a:lnTo>
                    <a:pt x="1440" y="1603"/>
                  </a:lnTo>
                  <a:cubicBezTo>
                    <a:pt x="1413" y="1592"/>
                    <a:pt x="1395" y="1599"/>
                    <a:pt x="1383" y="1626"/>
                  </a:cubicBezTo>
                  <a:lnTo>
                    <a:pt x="1383" y="1626"/>
                  </a:lnTo>
                  <a:cubicBezTo>
                    <a:pt x="1376" y="1652"/>
                    <a:pt x="1383" y="1671"/>
                    <a:pt x="1383" y="1694"/>
                  </a:cubicBezTo>
                  <a:lnTo>
                    <a:pt x="1383" y="1694"/>
                  </a:lnTo>
                  <a:cubicBezTo>
                    <a:pt x="1379" y="1721"/>
                    <a:pt x="1372" y="1747"/>
                    <a:pt x="1341" y="1740"/>
                  </a:cubicBezTo>
                  <a:lnTo>
                    <a:pt x="1341" y="1740"/>
                  </a:lnTo>
                  <a:cubicBezTo>
                    <a:pt x="1315" y="1736"/>
                    <a:pt x="1315" y="1706"/>
                    <a:pt x="1292" y="1701"/>
                  </a:cubicBezTo>
                  <a:lnTo>
                    <a:pt x="1292" y="1701"/>
                  </a:lnTo>
                  <a:cubicBezTo>
                    <a:pt x="1281" y="1698"/>
                    <a:pt x="1265" y="1701"/>
                    <a:pt x="1254" y="1701"/>
                  </a:cubicBezTo>
                  <a:lnTo>
                    <a:pt x="402" y="1770"/>
                  </a:lnTo>
                  <a:lnTo>
                    <a:pt x="402" y="1770"/>
                  </a:lnTo>
                  <a:cubicBezTo>
                    <a:pt x="396" y="1771"/>
                    <a:pt x="389" y="1770"/>
                    <a:pt x="383" y="1770"/>
                  </a:cubicBezTo>
                  <a:lnTo>
                    <a:pt x="383" y="1770"/>
                  </a:lnTo>
                  <a:cubicBezTo>
                    <a:pt x="386" y="1767"/>
                    <a:pt x="388" y="1766"/>
                    <a:pt x="391" y="1764"/>
                  </a:cubicBezTo>
                  <a:lnTo>
                    <a:pt x="391" y="1764"/>
                  </a:lnTo>
                  <a:cubicBezTo>
                    <a:pt x="401" y="1761"/>
                    <a:pt x="410" y="1760"/>
                    <a:pt x="420" y="1759"/>
                  </a:cubicBezTo>
                  <a:lnTo>
                    <a:pt x="420" y="1759"/>
                  </a:lnTo>
                  <a:cubicBezTo>
                    <a:pt x="418" y="1759"/>
                    <a:pt x="416" y="1759"/>
                    <a:pt x="414" y="1759"/>
                  </a:cubicBezTo>
                  <a:lnTo>
                    <a:pt x="414" y="1759"/>
                  </a:lnTo>
                  <a:lnTo>
                    <a:pt x="414" y="1759"/>
                  </a:lnTo>
                  <a:lnTo>
                    <a:pt x="414" y="1759"/>
                  </a:lnTo>
                  <a:cubicBezTo>
                    <a:pt x="413" y="1759"/>
                    <a:pt x="413" y="1759"/>
                    <a:pt x="413" y="1759"/>
                  </a:cubicBezTo>
                  <a:lnTo>
                    <a:pt x="413" y="1759"/>
                  </a:lnTo>
                  <a:cubicBezTo>
                    <a:pt x="411" y="1759"/>
                    <a:pt x="410" y="1759"/>
                    <a:pt x="409" y="1759"/>
                  </a:cubicBezTo>
                  <a:lnTo>
                    <a:pt x="409" y="1759"/>
                  </a:lnTo>
                  <a:cubicBezTo>
                    <a:pt x="382" y="1758"/>
                    <a:pt x="360" y="1703"/>
                    <a:pt x="352" y="1668"/>
                  </a:cubicBezTo>
                  <a:lnTo>
                    <a:pt x="352" y="1668"/>
                  </a:lnTo>
                  <a:cubicBezTo>
                    <a:pt x="350" y="1658"/>
                    <a:pt x="349" y="1650"/>
                    <a:pt x="349" y="1645"/>
                  </a:cubicBezTo>
                  <a:lnTo>
                    <a:pt x="349" y="1645"/>
                  </a:lnTo>
                  <a:cubicBezTo>
                    <a:pt x="349" y="1626"/>
                    <a:pt x="345" y="1626"/>
                    <a:pt x="333" y="1610"/>
                  </a:cubicBezTo>
                  <a:lnTo>
                    <a:pt x="333" y="1610"/>
                  </a:lnTo>
                  <a:cubicBezTo>
                    <a:pt x="315" y="1592"/>
                    <a:pt x="315" y="1584"/>
                    <a:pt x="318" y="1561"/>
                  </a:cubicBezTo>
                  <a:lnTo>
                    <a:pt x="318" y="1561"/>
                  </a:lnTo>
                  <a:cubicBezTo>
                    <a:pt x="318" y="1554"/>
                    <a:pt x="322" y="1538"/>
                    <a:pt x="322" y="1534"/>
                  </a:cubicBezTo>
                  <a:lnTo>
                    <a:pt x="322" y="1534"/>
                  </a:lnTo>
                  <a:cubicBezTo>
                    <a:pt x="318" y="1523"/>
                    <a:pt x="311" y="1515"/>
                    <a:pt x="311" y="1504"/>
                  </a:cubicBezTo>
                  <a:lnTo>
                    <a:pt x="311" y="1504"/>
                  </a:lnTo>
                  <a:cubicBezTo>
                    <a:pt x="307" y="1485"/>
                    <a:pt x="307" y="1481"/>
                    <a:pt x="303" y="1466"/>
                  </a:cubicBezTo>
                  <a:lnTo>
                    <a:pt x="303" y="1466"/>
                  </a:lnTo>
                  <a:cubicBezTo>
                    <a:pt x="296" y="1451"/>
                    <a:pt x="288" y="1432"/>
                    <a:pt x="284" y="1417"/>
                  </a:cubicBezTo>
                  <a:lnTo>
                    <a:pt x="284" y="1417"/>
                  </a:lnTo>
                  <a:cubicBezTo>
                    <a:pt x="281" y="1401"/>
                    <a:pt x="288" y="1378"/>
                    <a:pt x="296" y="1367"/>
                  </a:cubicBezTo>
                  <a:lnTo>
                    <a:pt x="296" y="1367"/>
                  </a:lnTo>
                  <a:cubicBezTo>
                    <a:pt x="303" y="1344"/>
                    <a:pt x="307" y="1337"/>
                    <a:pt x="307" y="1314"/>
                  </a:cubicBezTo>
                  <a:lnTo>
                    <a:pt x="307" y="1314"/>
                  </a:lnTo>
                  <a:cubicBezTo>
                    <a:pt x="307" y="1295"/>
                    <a:pt x="307" y="1276"/>
                    <a:pt x="303" y="1257"/>
                  </a:cubicBezTo>
                  <a:lnTo>
                    <a:pt x="303" y="1257"/>
                  </a:lnTo>
                  <a:cubicBezTo>
                    <a:pt x="299" y="1237"/>
                    <a:pt x="292" y="1226"/>
                    <a:pt x="296" y="1208"/>
                  </a:cubicBezTo>
                  <a:lnTo>
                    <a:pt x="296" y="1208"/>
                  </a:lnTo>
                  <a:cubicBezTo>
                    <a:pt x="299" y="1181"/>
                    <a:pt x="330" y="1128"/>
                    <a:pt x="307" y="1101"/>
                  </a:cubicBezTo>
                  <a:lnTo>
                    <a:pt x="307" y="1101"/>
                  </a:lnTo>
                  <a:cubicBezTo>
                    <a:pt x="296" y="1093"/>
                    <a:pt x="284" y="1097"/>
                    <a:pt x="281" y="1082"/>
                  </a:cubicBezTo>
                  <a:lnTo>
                    <a:pt x="281" y="1082"/>
                  </a:lnTo>
                  <a:cubicBezTo>
                    <a:pt x="281" y="1074"/>
                    <a:pt x="288" y="1063"/>
                    <a:pt x="284" y="1055"/>
                  </a:cubicBezTo>
                  <a:lnTo>
                    <a:pt x="284" y="1055"/>
                  </a:lnTo>
                  <a:cubicBezTo>
                    <a:pt x="281" y="1033"/>
                    <a:pt x="265" y="1040"/>
                    <a:pt x="250" y="1036"/>
                  </a:cubicBezTo>
                  <a:lnTo>
                    <a:pt x="250" y="1036"/>
                  </a:lnTo>
                  <a:cubicBezTo>
                    <a:pt x="219" y="1029"/>
                    <a:pt x="208" y="991"/>
                    <a:pt x="216" y="964"/>
                  </a:cubicBezTo>
                  <a:lnTo>
                    <a:pt x="0" y="119"/>
                  </a:lnTo>
                  <a:lnTo>
                    <a:pt x="0" y="119"/>
                  </a:lnTo>
                  <a:cubicBezTo>
                    <a:pt x="146" y="103"/>
                    <a:pt x="287" y="87"/>
                    <a:pt x="416" y="69"/>
                  </a:cubicBezTo>
                  <a:lnTo>
                    <a:pt x="416" y="69"/>
                  </a:lnTo>
                  <a:cubicBezTo>
                    <a:pt x="574" y="47"/>
                    <a:pt x="713" y="24"/>
                    <a:pt x="818" y="0"/>
                  </a:cubicBezTo>
                  <a:lnTo>
                    <a:pt x="818" y="0"/>
                  </a:lnTo>
                  <a:cubicBezTo>
                    <a:pt x="806" y="14"/>
                    <a:pt x="795" y="32"/>
                    <a:pt x="790" y="48"/>
                  </a:cubicBezTo>
                  <a:lnTo>
                    <a:pt x="790" y="48"/>
                  </a:lnTo>
                  <a:cubicBezTo>
                    <a:pt x="786" y="62"/>
                    <a:pt x="786" y="70"/>
                    <a:pt x="782" y="82"/>
                  </a:cubicBezTo>
                  <a:lnTo>
                    <a:pt x="782" y="82"/>
                  </a:lnTo>
                  <a:cubicBezTo>
                    <a:pt x="771" y="100"/>
                    <a:pt x="767" y="112"/>
                    <a:pt x="775" y="131"/>
                  </a:cubicBezTo>
                  <a:lnTo>
                    <a:pt x="775" y="131"/>
                  </a:lnTo>
                  <a:cubicBezTo>
                    <a:pt x="782" y="154"/>
                    <a:pt x="790" y="192"/>
                    <a:pt x="820" y="200"/>
                  </a:cubicBezTo>
                  <a:lnTo>
                    <a:pt x="820" y="200"/>
                  </a:lnTo>
                  <a:cubicBezTo>
                    <a:pt x="840" y="203"/>
                    <a:pt x="855" y="196"/>
                    <a:pt x="874" y="203"/>
                  </a:cubicBezTo>
                  <a:lnTo>
                    <a:pt x="874" y="203"/>
                  </a:lnTo>
                  <a:cubicBezTo>
                    <a:pt x="885" y="211"/>
                    <a:pt x="889" y="219"/>
                    <a:pt x="897" y="230"/>
                  </a:cubicBezTo>
                  <a:lnTo>
                    <a:pt x="897" y="230"/>
                  </a:lnTo>
                  <a:cubicBezTo>
                    <a:pt x="908" y="241"/>
                    <a:pt x="912" y="234"/>
                    <a:pt x="923" y="237"/>
                  </a:cubicBezTo>
                  <a:lnTo>
                    <a:pt x="923" y="237"/>
                  </a:lnTo>
                  <a:cubicBezTo>
                    <a:pt x="938" y="245"/>
                    <a:pt x="953" y="272"/>
                    <a:pt x="961" y="287"/>
                  </a:cubicBezTo>
                  <a:lnTo>
                    <a:pt x="961" y="287"/>
                  </a:lnTo>
                  <a:cubicBezTo>
                    <a:pt x="979" y="322"/>
                    <a:pt x="1012" y="332"/>
                    <a:pt x="1023" y="371"/>
                  </a:cubicBezTo>
                  <a:lnTo>
                    <a:pt x="1023" y="371"/>
                  </a:lnTo>
                  <a:cubicBezTo>
                    <a:pt x="1039" y="422"/>
                    <a:pt x="1042" y="411"/>
                    <a:pt x="1086" y="439"/>
                  </a:cubicBezTo>
                  <a:lnTo>
                    <a:pt x="1086" y="439"/>
                  </a:lnTo>
                  <a:cubicBezTo>
                    <a:pt x="1109" y="453"/>
                    <a:pt x="1123" y="477"/>
                    <a:pt x="1144" y="492"/>
                  </a:cubicBezTo>
                  <a:lnTo>
                    <a:pt x="1144" y="492"/>
                  </a:lnTo>
                  <a:cubicBezTo>
                    <a:pt x="1170" y="507"/>
                    <a:pt x="1192" y="526"/>
                    <a:pt x="1217" y="545"/>
                  </a:cubicBezTo>
                  <a:lnTo>
                    <a:pt x="1217" y="545"/>
                  </a:lnTo>
                  <a:cubicBezTo>
                    <a:pt x="1261" y="577"/>
                    <a:pt x="1274" y="618"/>
                    <a:pt x="1330" y="641"/>
                  </a:cubicBezTo>
                  <a:lnTo>
                    <a:pt x="1330" y="641"/>
                  </a:lnTo>
                  <a:cubicBezTo>
                    <a:pt x="1349" y="648"/>
                    <a:pt x="1360" y="659"/>
                    <a:pt x="1376" y="671"/>
                  </a:cubicBezTo>
                  <a:lnTo>
                    <a:pt x="1376" y="671"/>
                  </a:lnTo>
                  <a:cubicBezTo>
                    <a:pt x="1391" y="686"/>
                    <a:pt x="1410" y="694"/>
                    <a:pt x="1429" y="706"/>
                  </a:cubicBezTo>
                  <a:lnTo>
                    <a:pt x="1429" y="706"/>
                  </a:lnTo>
                  <a:cubicBezTo>
                    <a:pt x="1440" y="713"/>
                    <a:pt x="1448" y="739"/>
                    <a:pt x="1456" y="755"/>
                  </a:cubicBezTo>
                  <a:lnTo>
                    <a:pt x="1456" y="755"/>
                  </a:lnTo>
                  <a:cubicBezTo>
                    <a:pt x="1459" y="762"/>
                    <a:pt x="1459" y="774"/>
                    <a:pt x="1463" y="785"/>
                  </a:cubicBezTo>
                  <a:lnTo>
                    <a:pt x="1463" y="785"/>
                  </a:lnTo>
                  <a:cubicBezTo>
                    <a:pt x="1463" y="793"/>
                    <a:pt x="1471" y="800"/>
                    <a:pt x="1475" y="808"/>
                  </a:cubicBezTo>
                  <a:lnTo>
                    <a:pt x="1475" y="808"/>
                  </a:lnTo>
                  <a:cubicBezTo>
                    <a:pt x="1482" y="823"/>
                    <a:pt x="1482" y="842"/>
                    <a:pt x="1493" y="853"/>
                  </a:cubicBezTo>
                  <a:lnTo>
                    <a:pt x="1493" y="853"/>
                  </a:lnTo>
                  <a:cubicBezTo>
                    <a:pt x="1501" y="861"/>
                    <a:pt x="1513" y="861"/>
                    <a:pt x="1516" y="873"/>
                  </a:cubicBezTo>
                  <a:lnTo>
                    <a:pt x="1516" y="873"/>
                  </a:lnTo>
                  <a:cubicBezTo>
                    <a:pt x="1524" y="880"/>
                    <a:pt x="1528" y="888"/>
                    <a:pt x="1531" y="899"/>
                  </a:cubicBezTo>
                  <a:lnTo>
                    <a:pt x="1531" y="899"/>
                  </a:lnTo>
                  <a:cubicBezTo>
                    <a:pt x="1539" y="907"/>
                    <a:pt x="1551" y="911"/>
                    <a:pt x="1558" y="918"/>
                  </a:cubicBezTo>
                  <a:lnTo>
                    <a:pt x="1558" y="918"/>
                  </a:lnTo>
                  <a:cubicBezTo>
                    <a:pt x="1562" y="926"/>
                    <a:pt x="1566" y="938"/>
                    <a:pt x="1566" y="945"/>
                  </a:cubicBezTo>
                  <a:lnTo>
                    <a:pt x="1566" y="945"/>
                  </a:lnTo>
                  <a:cubicBezTo>
                    <a:pt x="1570" y="964"/>
                    <a:pt x="1562" y="979"/>
                    <a:pt x="1585" y="987"/>
                  </a:cubicBezTo>
                  <a:lnTo>
                    <a:pt x="1585" y="987"/>
                  </a:lnTo>
                  <a:cubicBezTo>
                    <a:pt x="1608" y="994"/>
                    <a:pt x="1619" y="1002"/>
                    <a:pt x="1638" y="1021"/>
                  </a:cubicBezTo>
                  <a:lnTo>
                    <a:pt x="1638" y="1021"/>
                  </a:lnTo>
                  <a:cubicBezTo>
                    <a:pt x="1642" y="1029"/>
                    <a:pt x="1650" y="1033"/>
                    <a:pt x="1657" y="1036"/>
                  </a:cubicBezTo>
                  <a:lnTo>
                    <a:pt x="1657" y="1036"/>
                  </a:lnTo>
                  <a:cubicBezTo>
                    <a:pt x="1671" y="1046"/>
                    <a:pt x="1682" y="1057"/>
                    <a:pt x="1694" y="1068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3AAB7580-5A6A-1147-96C0-DECB24D63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3243" y="4732340"/>
              <a:ext cx="1212606" cy="800724"/>
            </a:xfrm>
            <a:custGeom>
              <a:avLst/>
              <a:gdLst>
                <a:gd name="T0" fmla="*/ 1854 w 1857"/>
                <a:gd name="T1" fmla="*/ 675 h 1224"/>
                <a:gd name="T2" fmla="*/ 1834 w 1857"/>
                <a:gd name="T3" fmla="*/ 723 h 1224"/>
                <a:gd name="T4" fmla="*/ 1789 w 1857"/>
                <a:gd name="T5" fmla="*/ 787 h 1224"/>
                <a:gd name="T6" fmla="*/ 1720 w 1857"/>
                <a:gd name="T7" fmla="*/ 830 h 1224"/>
                <a:gd name="T8" fmla="*/ 1608 w 1857"/>
                <a:gd name="T9" fmla="*/ 948 h 1224"/>
                <a:gd name="T10" fmla="*/ 1629 w 1857"/>
                <a:gd name="T11" fmla="*/ 1055 h 1224"/>
                <a:gd name="T12" fmla="*/ 1572 w 1857"/>
                <a:gd name="T13" fmla="*/ 1146 h 1224"/>
                <a:gd name="T14" fmla="*/ 1505 w 1857"/>
                <a:gd name="T15" fmla="*/ 1223 h 1224"/>
                <a:gd name="T16" fmla="*/ 1499 w 1857"/>
                <a:gd name="T17" fmla="*/ 1220 h 1224"/>
                <a:gd name="T18" fmla="*/ 1478 w 1857"/>
                <a:gd name="T19" fmla="*/ 1207 h 1224"/>
                <a:gd name="T20" fmla="*/ 1466 w 1857"/>
                <a:gd name="T21" fmla="*/ 1196 h 1224"/>
                <a:gd name="T22" fmla="*/ 1450 w 1857"/>
                <a:gd name="T23" fmla="*/ 1181 h 1224"/>
                <a:gd name="T24" fmla="*/ 271 w 1857"/>
                <a:gd name="T25" fmla="*/ 1208 h 1224"/>
                <a:gd name="T26" fmla="*/ 270 w 1857"/>
                <a:gd name="T27" fmla="*/ 1204 h 1224"/>
                <a:gd name="T28" fmla="*/ 232 w 1857"/>
                <a:gd name="T29" fmla="*/ 1139 h 1224"/>
                <a:gd name="T30" fmla="*/ 214 w 1857"/>
                <a:gd name="T31" fmla="*/ 1065 h 1224"/>
                <a:gd name="T32" fmla="*/ 202 w 1857"/>
                <a:gd name="T33" fmla="*/ 1026 h 1224"/>
                <a:gd name="T34" fmla="*/ 194 w 1857"/>
                <a:gd name="T35" fmla="*/ 941 h 1224"/>
                <a:gd name="T36" fmla="*/ 168 w 1857"/>
                <a:gd name="T37" fmla="*/ 903 h 1224"/>
                <a:gd name="T38" fmla="*/ 169 w 1857"/>
                <a:gd name="T39" fmla="*/ 856 h 1224"/>
                <a:gd name="T40" fmla="*/ 124 w 1857"/>
                <a:gd name="T41" fmla="*/ 791 h 1224"/>
                <a:gd name="T42" fmla="*/ 128 w 1857"/>
                <a:gd name="T43" fmla="*/ 720 h 1224"/>
                <a:gd name="T44" fmla="*/ 98 w 1857"/>
                <a:gd name="T45" fmla="*/ 665 h 1224"/>
                <a:gd name="T46" fmla="*/ 97 w 1857"/>
                <a:gd name="T47" fmla="*/ 625 h 1224"/>
                <a:gd name="T48" fmla="*/ 80 w 1857"/>
                <a:gd name="T49" fmla="*/ 602 h 1224"/>
                <a:gd name="T50" fmla="*/ 80 w 1857"/>
                <a:gd name="T51" fmla="*/ 546 h 1224"/>
                <a:gd name="T52" fmla="*/ 50 w 1857"/>
                <a:gd name="T53" fmla="*/ 493 h 1224"/>
                <a:gd name="T54" fmla="*/ 43 w 1857"/>
                <a:gd name="T55" fmla="*/ 439 h 1224"/>
                <a:gd name="T56" fmla="*/ 27 w 1857"/>
                <a:gd name="T57" fmla="*/ 399 h 1224"/>
                <a:gd name="T58" fmla="*/ 21 w 1857"/>
                <a:gd name="T59" fmla="*/ 380 h 1224"/>
                <a:gd name="T60" fmla="*/ 21 w 1857"/>
                <a:gd name="T61" fmla="*/ 380 h 1224"/>
                <a:gd name="T62" fmla="*/ 19 w 1857"/>
                <a:gd name="T63" fmla="*/ 371 h 1224"/>
                <a:gd name="T64" fmla="*/ 11 w 1857"/>
                <a:gd name="T65" fmla="*/ 313 h 1224"/>
                <a:gd name="T66" fmla="*/ 17 w 1857"/>
                <a:gd name="T67" fmla="*/ 256 h 1224"/>
                <a:gd name="T68" fmla="*/ 8 w 1857"/>
                <a:gd name="T69" fmla="*/ 226 h 1224"/>
                <a:gd name="T70" fmla="*/ 10 w 1857"/>
                <a:gd name="T71" fmla="*/ 200 h 1224"/>
                <a:gd name="T72" fmla="*/ 17 w 1857"/>
                <a:gd name="T73" fmla="*/ 169 h 1224"/>
                <a:gd name="T74" fmla="*/ 25 w 1857"/>
                <a:gd name="T75" fmla="*/ 143 h 1224"/>
                <a:gd name="T76" fmla="*/ 8 w 1857"/>
                <a:gd name="T77" fmla="*/ 118 h 1224"/>
                <a:gd name="T78" fmla="*/ 2 w 1857"/>
                <a:gd name="T79" fmla="*/ 89 h 1224"/>
                <a:gd name="T80" fmla="*/ 11 w 1857"/>
                <a:gd name="T81" fmla="*/ 63 h 1224"/>
                <a:gd name="T82" fmla="*/ 8 w 1857"/>
                <a:gd name="T83" fmla="*/ 40 h 1224"/>
                <a:gd name="T84" fmla="*/ 76 w 1857"/>
                <a:gd name="T85" fmla="*/ 40 h 1224"/>
                <a:gd name="T86" fmla="*/ 1540 w 1857"/>
                <a:gd name="T87" fmla="*/ 0 h 1224"/>
                <a:gd name="T88" fmla="*/ 1561 w 1857"/>
                <a:gd name="T89" fmla="*/ 76 h 1224"/>
                <a:gd name="T90" fmla="*/ 1578 w 1857"/>
                <a:gd name="T91" fmla="*/ 133 h 1224"/>
                <a:gd name="T92" fmla="*/ 1553 w 1857"/>
                <a:gd name="T93" fmla="*/ 174 h 1224"/>
                <a:gd name="T94" fmla="*/ 1592 w 1857"/>
                <a:gd name="T95" fmla="*/ 278 h 1224"/>
                <a:gd name="T96" fmla="*/ 1614 w 1857"/>
                <a:gd name="T97" fmla="*/ 329 h 1224"/>
                <a:gd name="T98" fmla="*/ 1672 w 1857"/>
                <a:gd name="T99" fmla="*/ 340 h 1224"/>
                <a:gd name="T100" fmla="*/ 1714 w 1857"/>
                <a:gd name="T101" fmla="*/ 381 h 1224"/>
                <a:gd name="T102" fmla="*/ 1739 w 1857"/>
                <a:gd name="T103" fmla="*/ 422 h 1224"/>
                <a:gd name="T104" fmla="*/ 1783 w 1857"/>
                <a:gd name="T105" fmla="*/ 457 h 1224"/>
                <a:gd name="T106" fmla="*/ 1806 w 1857"/>
                <a:gd name="T107" fmla="*/ 508 h 1224"/>
                <a:gd name="T108" fmla="*/ 1847 w 1857"/>
                <a:gd name="T109" fmla="*/ 548 h 1224"/>
                <a:gd name="T110" fmla="*/ 1847 w 1857"/>
                <a:gd name="T111" fmla="*/ 612 h 1224"/>
                <a:gd name="T112" fmla="*/ 1854 w 1857"/>
                <a:gd name="T113" fmla="*/ 675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57" h="1224">
                  <a:moveTo>
                    <a:pt x="1854" y="675"/>
                  </a:moveTo>
                  <a:lnTo>
                    <a:pt x="1854" y="675"/>
                  </a:lnTo>
                  <a:cubicBezTo>
                    <a:pt x="1853" y="694"/>
                    <a:pt x="1841" y="705"/>
                    <a:pt x="1834" y="723"/>
                  </a:cubicBezTo>
                  <a:lnTo>
                    <a:pt x="1834" y="723"/>
                  </a:lnTo>
                  <a:cubicBezTo>
                    <a:pt x="1821" y="755"/>
                    <a:pt x="1822" y="774"/>
                    <a:pt x="1789" y="787"/>
                  </a:cubicBezTo>
                  <a:lnTo>
                    <a:pt x="1789" y="787"/>
                  </a:lnTo>
                  <a:cubicBezTo>
                    <a:pt x="1761" y="798"/>
                    <a:pt x="1748" y="821"/>
                    <a:pt x="1720" y="830"/>
                  </a:cubicBezTo>
                  <a:lnTo>
                    <a:pt x="1720" y="830"/>
                  </a:lnTo>
                  <a:cubicBezTo>
                    <a:pt x="1656" y="848"/>
                    <a:pt x="1619" y="880"/>
                    <a:pt x="1608" y="948"/>
                  </a:cubicBezTo>
                  <a:lnTo>
                    <a:pt x="1608" y="948"/>
                  </a:lnTo>
                  <a:cubicBezTo>
                    <a:pt x="1654" y="980"/>
                    <a:pt x="1627" y="1012"/>
                    <a:pt x="1629" y="1055"/>
                  </a:cubicBezTo>
                  <a:lnTo>
                    <a:pt x="1629" y="1055"/>
                  </a:lnTo>
                  <a:cubicBezTo>
                    <a:pt x="1631" y="1111"/>
                    <a:pt x="1610" y="1115"/>
                    <a:pt x="1572" y="1146"/>
                  </a:cubicBezTo>
                  <a:lnTo>
                    <a:pt x="1572" y="1146"/>
                  </a:lnTo>
                  <a:cubicBezTo>
                    <a:pt x="1553" y="1162"/>
                    <a:pt x="1513" y="1196"/>
                    <a:pt x="1505" y="1223"/>
                  </a:cubicBezTo>
                  <a:lnTo>
                    <a:pt x="1505" y="1223"/>
                  </a:lnTo>
                  <a:cubicBezTo>
                    <a:pt x="1504" y="1223"/>
                    <a:pt x="1501" y="1222"/>
                    <a:pt x="1499" y="1220"/>
                  </a:cubicBezTo>
                  <a:lnTo>
                    <a:pt x="1499" y="1220"/>
                  </a:lnTo>
                  <a:cubicBezTo>
                    <a:pt x="1491" y="1216"/>
                    <a:pt x="1486" y="1211"/>
                    <a:pt x="1478" y="1207"/>
                  </a:cubicBezTo>
                  <a:lnTo>
                    <a:pt x="1478" y="1207"/>
                  </a:lnTo>
                  <a:cubicBezTo>
                    <a:pt x="1473" y="1204"/>
                    <a:pt x="1470" y="1201"/>
                    <a:pt x="1466" y="1196"/>
                  </a:cubicBezTo>
                  <a:lnTo>
                    <a:pt x="1466" y="1196"/>
                  </a:lnTo>
                  <a:cubicBezTo>
                    <a:pt x="1461" y="1191"/>
                    <a:pt x="1455" y="1186"/>
                    <a:pt x="1450" y="1181"/>
                  </a:cubicBezTo>
                  <a:lnTo>
                    <a:pt x="1450" y="1181"/>
                  </a:lnTo>
                  <a:cubicBezTo>
                    <a:pt x="1448" y="1177"/>
                    <a:pt x="1442" y="1173"/>
                    <a:pt x="1442" y="1169"/>
                  </a:cubicBezTo>
                  <a:lnTo>
                    <a:pt x="271" y="1208"/>
                  </a:lnTo>
                  <a:lnTo>
                    <a:pt x="271" y="1208"/>
                  </a:lnTo>
                  <a:cubicBezTo>
                    <a:pt x="271" y="1206"/>
                    <a:pt x="270" y="1205"/>
                    <a:pt x="270" y="1204"/>
                  </a:cubicBezTo>
                  <a:lnTo>
                    <a:pt x="270" y="1204"/>
                  </a:lnTo>
                  <a:cubicBezTo>
                    <a:pt x="264" y="1175"/>
                    <a:pt x="254" y="1157"/>
                    <a:pt x="232" y="1139"/>
                  </a:cubicBezTo>
                  <a:lnTo>
                    <a:pt x="232" y="1139"/>
                  </a:lnTo>
                  <a:cubicBezTo>
                    <a:pt x="199" y="1112"/>
                    <a:pt x="217" y="1101"/>
                    <a:pt x="214" y="1065"/>
                  </a:cubicBezTo>
                  <a:lnTo>
                    <a:pt x="214" y="1065"/>
                  </a:lnTo>
                  <a:cubicBezTo>
                    <a:pt x="212" y="1051"/>
                    <a:pt x="206" y="1040"/>
                    <a:pt x="202" y="1026"/>
                  </a:cubicBezTo>
                  <a:lnTo>
                    <a:pt x="202" y="1026"/>
                  </a:lnTo>
                  <a:cubicBezTo>
                    <a:pt x="193" y="998"/>
                    <a:pt x="212" y="969"/>
                    <a:pt x="194" y="941"/>
                  </a:cubicBezTo>
                  <a:lnTo>
                    <a:pt x="194" y="941"/>
                  </a:lnTo>
                  <a:cubicBezTo>
                    <a:pt x="185" y="929"/>
                    <a:pt x="171" y="919"/>
                    <a:pt x="168" y="903"/>
                  </a:cubicBezTo>
                  <a:lnTo>
                    <a:pt x="168" y="903"/>
                  </a:lnTo>
                  <a:cubicBezTo>
                    <a:pt x="165" y="889"/>
                    <a:pt x="170" y="871"/>
                    <a:pt x="169" y="856"/>
                  </a:cubicBezTo>
                  <a:lnTo>
                    <a:pt x="169" y="856"/>
                  </a:lnTo>
                  <a:cubicBezTo>
                    <a:pt x="168" y="819"/>
                    <a:pt x="150" y="813"/>
                    <a:pt x="124" y="791"/>
                  </a:cubicBezTo>
                  <a:lnTo>
                    <a:pt x="124" y="791"/>
                  </a:lnTo>
                  <a:cubicBezTo>
                    <a:pt x="134" y="771"/>
                    <a:pt x="129" y="742"/>
                    <a:pt x="128" y="720"/>
                  </a:cubicBezTo>
                  <a:lnTo>
                    <a:pt x="128" y="720"/>
                  </a:lnTo>
                  <a:cubicBezTo>
                    <a:pt x="126" y="691"/>
                    <a:pt x="119" y="682"/>
                    <a:pt x="98" y="665"/>
                  </a:cubicBezTo>
                  <a:lnTo>
                    <a:pt x="98" y="665"/>
                  </a:lnTo>
                  <a:cubicBezTo>
                    <a:pt x="94" y="651"/>
                    <a:pt x="99" y="639"/>
                    <a:pt x="97" y="625"/>
                  </a:cubicBezTo>
                  <a:lnTo>
                    <a:pt x="97" y="625"/>
                  </a:lnTo>
                  <a:cubicBezTo>
                    <a:pt x="95" y="609"/>
                    <a:pt x="90" y="613"/>
                    <a:pt x="80" y="602"/>
                  </a:cubicBezTo>
                  <a:lnTo>
                    <a:pt x="80" y="602"/>
                  </a:lnTo>
                  <a:cubicBezTo>
                    <a:pt x="61" y="582"/>
                    <a:pt x="85" y="569"/>
                    <a:pt x="80" y="546"/>
                  </a:cubicBezTo>
                  <a:lnTo>
                    <a:pt x="80" y="546"/>
                  </a:lnTo>
                  <a:cubicBezTo>
                    <a:pt x="76" y="523"/>
                    <a:pt x="55" y="513"/>
                    <a:pt x="50" y="493"/>
                  </a:cubicBezTo>
                  <a:lnTo>
                    <a:pt x="50" y="493"/>
                  </a:lnTo>
                  <a:cubicBezTo>
                    <a:pt x="45" y="475"/>
                    <a:pt x="44" y="457"/>
                    <a:pt x="43" y="439"/>
                  </a:cubicBezTo>
                  <a:lnTo>
                    <a:pt x="43" y="439"/>
                  </a:lnTo>
                  <a:cubicBezTo>
                    <a:pt x="40" y="421"/>
                    <a:pt x="35" y="416"/>
                    <a:pt x="27" y="399"/>
                  </a:cubicBezTo>
                  <a:lnTo>
                    <a:pt x="27" y="399"/>
                  </a:lnTo>
                  <a:cubicBezTo>
                    <a:pt x="23" y="393"/>
                    <a:pt x="22" y="387"/>
                    <a:pt x="21" y="380"/>
                  </a:cubicBezTo>
                  <a:lnTo>
                    <a:pt x="21" y="380"/>
                  </a:lnTo>
                  <a:lnTo>
                    <a:pt x="21" y="380"/>
                  </a:lnTo>
                  <a:cubicBezTo>
                    <a:pt x="20" y="377"/>
                    <a:pt x="20" y="374"/>
                    <a:pt x="19" y="371"/>
                  </a:cubicBezTo>
                  <a:lnTo>
                    <a:pt x="19" y="371"/>
                  </a:lnTo>
                  <a:cubicBezTo>
                    <a:pt x="14" y="350"/>
                    <a:pt x="8" y="335"/>
                    <a:pt x="11" y="313"/>
                  </a:cubicBezTo>
                  <a:lnTo>
                    <a:pt x="11" y="313"/>
                  </a:lnTo>
                  <a:cubicBezTo>
                    <a:pt x="14" y="304"/>
                    <a:pt x="17" y="295"/>
                    <a:pt x="17" y="285"/>
                  </a:cubicBezTo>
                  <a:lnTo>
                    <a:pt x="17" y="256"/>
                  </a:lnTo>
                  <a:lnTo>
                    <a:pt x="17" y="256"/>
                  </a:lnTo>
                  <a:cubicBezTo>
                    <a:pt x="17" y="245"/>
                    <a:pt x="11" y="238"/>
                    <a:pt x="8" y="226"/>
                  </a:cubicBezTo>
                  <a:lnTo>
                    <a:pt x="8" y="226"/>
                  </a:lnTo>
                  <a:cubicBezTo>
                    <a:pt x="6" y="218"/>
                    <a:pt x="8" y="207"/>
                    <a:pt x="10" y="200"/>
                  </a:cubicBezTo>
                  <a:lnTo>
                    <a:pt x="10" y="200"/>
                  </a:lnTo>
                  <a:cubicBezTo>
                    <a:pt x="11" y="188"/>
                    <a:pt x="11" y="178"/>
                    <a:pt x="17" y="169"/>
                  </a:cubicBezTo>
                  <a:lnTo>
                    <a:pt x="17" y="169"/>
                  </a:lnTo>
                  <a:cubicBezTo>
                    <a:pt x="23" y="160"/>
                    <a:pt x="27" y="154"/>
                    <a:pt x="25" y="143"/>
                  </a:cubicBezTo>
                  <a:lnTo>
                    <a:pt x="25" y="143"/>
                  </a:lnTo>
                  <a:cubicBezTo>
                    <a:pt x="23" y="131"/>
                    <a:pt x="14" y="125"/>
                    <a:pt x="8" y="118"/>
                  </a:cubicBezTo>
                  <a:lnTo>
                    <a:pt x="8" y="118"/>
                  </a:lnTo>
                  <a:cubicBezTo>
                    <a:pt x="2" y="110"/>
                    <a:pt x="0" y="99"/>
                    <a:pt x="2" y="89"/>
                  </a:cubicBezTo>
                  <a:lnTo>
                    <a:pt x="2" y="89"/>
                  </a:lnTo>
                  <a:cubicBezTo>
                    <a:pt x="4" y="78"/>
                    <a:pt x="14" y="74"/>
                    <a:pt x="11" y="63"/>
                  </a:cubicBezTo>
                  <a:lnTo>
                    <a:pt x="11" y="63"/>
                  </a:lnTo>
                  <a:cubicBezTo>
                    <a:pt x="11" y="54"/>
                    <a:pt x="9" y="48"/>
                    <a:pt x="8" y="40"/>
                  </a:cubicBezTo>
                  <a:lnTo>
                    <a:pt x="8" y="40"/>
                  </a:lnTo>
                  <a:cubicBezTo>
                    <a:pt x="15" y="40"/>
                    <a:pt x="39" y="40"/>
                    <a:pt x="76" y="40"/>
                  </a:cubicBezTo>
                  <a:lnTo>
                    <a:pt x="76" y="40"/>
                  </a:lnTo>
                  <a:cubicBezTo>
                    <a:pt x="346" y="41"/>
                    <a:pt x="1309" y="40"/>
                    <a:pt x="1540" y="0"/>
                  </a:cubicBezTo>
                  <a:lnTo>
                    <a:pt x="1540" y="0"/>
                  </a:lnTo>
                  <a:cubicBezTo>
                    <a:pt x="1543" y="27"/>
                    <a:pt x="1547" y="53"/>
                    <a:pt x="1561" y="76"/>
                  </a:cubicBezTo>
                  <a:lnTo>
                    <a:pt x="1561" y="76"/>
                  </a:lnTo>
                  <a:cubicBezTo>
                    <a:pt x="1570" y="93"/>
                    <a:pt x="1579" y="113"/>
                    <a:pt x="1578" y="133"/>
                  </a:cubicBezTo>
                  <a:lnTo>
                    <a:pt x="1578" y="133"/>
                  </a:lnTo>
                  <a:cubicBezTo>
                    <a:pt x="1577" y="155"/>
                    <a:pt x="1562" y="155"/>
                    <a:pt x="1553" y="174"/>
                  </a:cubicBezTo>
                  <a:lnTo>
                    <a:pt x="1553" y="174"/>
                  </a:lnTo>
                  <a:cubicBezTo>
                    <a:pt x="1533" y="215"/>
                    <a:pt x="1580" y="244"/>
                    <a:pt x="1592" y="278"/>
                  </a:cubicBezTo>
                  <a:lnTo>
                    <a:pt x="1592" y="278"/>
                  </a:lnTo>
                  <a:cubicBezTo>
                    <a:pt x="1599" y="295"/>
                    <a:pt x="1596" y="316"/>
                    <a:pt x="1614" y="329"/>
                  </a:cubicBezTo>
                  <a:lnTo>
                    <a:pt x="1614" y="329"/>
                  </a:lnTo>
                  <a:cubicBezTo>
                    <a:pt x="1630" y="341"/>
                    <a:pt x="1653" y="336"/>
                    <a:pt x="1672" y="340"/>
                  </a:cubicBezTo>
                  <a:lnTo>
                    <a:pt x="1672" y="340"/>
                  </a:lnTo>
                  <a:cubicBezTo>
                    <a:pt x="1697" y="346"/>
                    <a:pt x="1706" y="363"/>
                    <a:pt x="1714" y="381"/>
                  </a:cubicBezTo>
                  <a:lnTo>
                    <a:pt x="1714" y="381"/>
                  </a:lnTo>
                  <a:cubicBezTo>
                    <a:pt x="1721" y="396"/>
                    <a:pt x="1726" y="411"/>
                    <a:pt x="1739" y="422"/>
                  </a:cubicBezTo>
                  <a:lnTo>
                    <a:pt x="1739" y="422"/>
                  </a:lnTo>
                  <a:cubicBezTo>
                    <a:pt x="1754" y="435"/>
                    <a:pt x="1772" y="440"/>
                    <a:pt x="1783" y="457"/>
                  </a:cubicBezTo>
                  <a:lnTo>
                    <a:pt x="1783" y="457"/>
                  </a:lnTo>
                  <a:cubicBezTo>
                    <a:pt x="1792" y="474"/>
                    <a:pt x="1793" y="492"/>
                    <a:pt x="1806" y="508"/>
                  </a:cubicBezTo>
                  <a:lnTo>
                    <a:pt x="1806" y="508"/>
                  </a:lnTo>
                  <a:cubicBezTo>
                    <a:pt x="1817" y="524"/>
                    <a:pt x="1840" y="530"/>
                    <a:pt x="1847" y="548"/>
                  </a:cubicBezTo>
                  <a:lnTo>
                    <a:pt x="1847" y="548"/>
                  </a:lnTo>
                  <a:cubicBezTo>
                    <a:pt x="1853" y="564"/>
                    <a:pt x="1846" y="594"/>
                    <a:pt x="1847" y="612"/>
                  </a:cubicBezTo>
                  <a:lnTo>
                    <a:pt x="1847" y="612"/>
                  </a:lnTo>
                  <a:cubicBezTo>
                    <a:pt x="1848" y="632"/>
                    <a:pt x="1856" y="655"/>
                    <a:pt x="1854" y="675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9A5CB63C-8AED-CF4B-BC18-30800DD72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5792" y="4640170"/>
              <a:ext cx="1313418" cy="2019091"/>
            </a:xfrm>
            <a:custGeom>
              <a:avLst/>
              <a:gdLst>
                <a:gd name="T0" fmla="*/ 1616 w 2013"/>
                <a:gd name="T1" fmla="*/ 2636 h 3090"/>
                <a:gd name="T2" fmla="*/ 1616 w 2013"/>
                <a:gd name="T3" fmla="*/ 2636 h 3090"/>
                <a:gd name="T4" fmla="*/ 1617 w 2013"/>
                <a:gd name="T5" fmla="*/ 2631 h 3090"/>
                <a:gd name="T6" fmla="*/ 1617 w 2013"/>
                <a:gd name="T7" fmla="*/ 2631 h 3090"/>
                <a:gd name="T8" fmla="*/ 1616 w 2013"/>
                <a:gd name="T9" fmla="*/ 2636 h 3090"/>
                <a:gd name="T10" fmla="*/ 1168 w 2013"/>
                <a:gd name="T11" fmla="*/ 190 h 3090"/>
                <a:gd name="T12" fmla="*/ 1168 w 2013"/>
                <a:gd name="T13" fmla="*/ 190 h 3090"/>
                <a:gd name="T14" fmla="*/ 299 w 2013"/>
                <a:gd name="T15" fmla="*/ 0 h 3090"/>
                <a:gd name="T16" fmla="*/ 35 w 2013"/>
                <a:gd name="T17" fmla="*/ 1068 h 3090"/>
                <a:gd name="T18" fmla="*/ 0 w 2013"/>
                <a:gd name="T19" fmla="*/ 1173 h 3090"/>
                <a:gd name="T20" fmla="*/ 1374 w 2013"/>
                <a:gd name="T21" fmla="*/ 3089 h 3090"/>
                <a:gd name="T22" fmla="*/ 1374 w 2013"/>
                <a:gd name="T23" fmla="*/ 3089 h 3090"/>
                <a:gd name="T24" fmla="*/ 1374 w 2013"/>
                <a:gd name="T25" fmla="*/ 3072 h 3090"/>
                <a:gd name="T26" fmla="*/ 1374 w 2013"/>
                <a:gd name="T27" fmla="*/ 3072 h 3090"/>
                <a:gd name="T28" fmla="*/ 1367 w 2013"/>
                <a:gd name="T29" fmla="*/ 3046 h 3090"/>
                <a:gd name="T30" fmla="*/ 1367 w 2013"/>
                <a:gd name="T31" fmla="*/ 3046 h 3090"/>
                <a:gd name="T32" fmla="*/ 1373 w 2013"/>
                <a:gd name="T33" fmla="*/ 3019 h 3090"/>
                <a:gd name="T34" fmla="*/ 1373 w 2013"/>
                <a:gd name="T35" fmla="*/ 3019 h 3090"/>
                <a:gd name="T36" fmla="*/ 1367 w 2013"/>
                <a:gd name="T37" fmla="*/ 2992 h 3090"/>
                <a:gd name="T38" fmla="*/ 1367 w 2013"/>
                <a:gd name="T39" fmla="*/ 2992 h 3090"/>
                <a:gd name="T40" fmla="*/ 1380 w 2013"/>
                <a:gd name="T41" fmla="*/ 2971 h 3090"/>
                <a:gd name="T42" fmla="*/ 1380 w 2013"/>
                <a:gd name="T43" fmla="*/ 2971 h 3090"/>
                <a:gd name="T44" fmla="*/ 1386 w 2013"/>
                <a:gd name="T45" fmla="*/ 2913 h 3090"/>
                <a:gd name="T46" fmla="*/ 1386 w 2013"/>
                <a:gd name="T47" fmla="*/ 2913 h 3090"/>
                <a:gd name="T48" fmla="*/ 1398 w 2013"/>
                <a:gd name="T49" fmla="*/ 2831 h 3090"/>
                <a:gd name="T50" fmla="*/ 1398 w 2013"/>
                <a:gd name="T51" fmla="*/ 2831 h 3090"/>
                <a:gd name="T52" fmla="*/ 1400 w 2013"/>
                <a:gd name="T53" fmla="*/ 2781 h 3090"/>
                <a:gd name="T54" fmla="*/ 1400 w 2013"/>
                <a:gd name="T55" fmla="*/ 2781 h 3090"/>
                <a:gd name="T56" fmla="*/ 1423 w 2013"/>
                <a:gd name="T57" fmla="*/ 2747 h 3090"/>
                <a:gd name="T58" fmla="*/ 1423 w 2013"/>
                <a:gd name="T59" fmla="*/ 2747 h 3090"/>
                <a:gd name="T60" fmla="*/ 1416 w 2013"/>
                <a:gd name="T61" fmla="*/ 2646 h 3090"/>
                <a:gd name="T62" fmla="*/ 1416 w 2013"/>
                <a:gd name="T63" fmla="*/ 2646 h 3090"/>
                <a:gd name="T64" fmla="*/ 1455 w 2013"/>
                <a:gd name="T65" fmla="*/ 2640 h 3090"/>
                <a:gd name="T66" fmla="*/ 1455 w 2013"/>
                <a:gd name="T67" fmla="*/ 2640 h 3090"/>
                <a:gd name="T68" fmla="*/ 1504 w 2013"/>
                <a:gd name="T69" fmla="*/ 2656 h 3090"/>
                <a:gd name="T70" fmla="*/ 1504 w 2013"/>
                <a:gd name="T71" fmla="*/ 2656 h 3090"/>
                <a:gd name="T72" fmla="*/ 1540 w 2013"/>
                <a:gd name="T73" fmla="*/ 2681 h 3090"/>
                <a:gd name="T74" fmla="*/ 1540 w 2013"/>
                <a:gd name="T75" fmla="*/ 2681 h 3090"/>
                <a:gd name="T76" fmla="*/ 1569 w 2013"/>
                <a:gd name="T77" fmla="*/ 2677 h 3090"/>
                <a:gd name="T78" fmla="*/ 1569 w 2013"/>
                <a:gd name="T79" fmla="*/ 2677 h 3090"/>
                <a:gd name="T80" fmla="*/ 1609 w 2013"/>
                <a:gd name="T81" fmla="*/ 2666 h 3090"/>
                <a:gd name="T82" fmla="*/ 1609 w 2013"/>
                <a:gd name="T83" fmla="*/ 2666 h 3090"/>
                <a:gd name="T84" fmla="*/ 1617 w 2013"/>
                <a:gd name="T85" fmla="*/ 2643 h 3090"/>
                <a:gd name="T86" fmla="*/ 1617 w 2013"/>
                <a:gd name="T87" fmla="*/ 2643 h 3090"/>
                <a:gd name="T88" fmla="*/ 1616 w 2013"/>
                <a:gd name="T89" fmla="*/ 2646 h 3090"/>
                <a:gd name="T90" fmla="*/ 1616 w 2013"/>
                <a:gd name="T91" fmla="*/ 2646 h 3090"/>
                <a:gd name="T92" fmla="*/ 1616 w 2013"/>
                <a:gd name="T93" fmla="*/ 2637 h 3090"/>
                <a:gd name="T94" fmla="*/ 1616 w 2013"/>
                <a:gd name="T95" fmla="*/ 2637 h 3090"/>
                <a:gd name="T96" fmla="*/ 1617 w 2013"/>
                <a:gd name="T97" fmla="*/ 2643 h 3090"/>
                <a:gd name="T98" fmla="*/ 1617 w 2013"/>
                <a:gd name="T99" fmla="*/ 2643 h 3090"/>
                <a:gd name="T100" fmla="*/ 1620 w 2013"/>
                <a:gd name="T101" fmla="*/ 2624 h 3090"/>
                <a:gd name="T102" fmla="*/ 1620 w 2013"/>
                <a:gd name="T103" fmla="*/ 2652 h 3090"/>
                <a:gd name="T104" fmla="*/ 1675 w 2013"/>
                <a:gd name="T105" fmla="*/ 2327 h 3090"/>
                <a:gd name="T106" fmla="*/ 2012 w 2013"/>
                <a:gd name="T107" fmla="*/ 334 h 3090"/>
                <a:gd name="T108" fmla="*/ 2012 w 2013"/>
                <a:gd name="T109" fmla="*/ 334 h 3090"/>
                <a:gd name="T110" fmla="*/ 1168 w 2013"/>
                <a:gd name="T111" fmla="*/ 19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13" h="3090">
                  <a:moveTo>
                    <a:pt x="1616" y="2636"/>
                  </a:moveTo>
                  <a:lnTo>
                    <a:pt x="1616" y="2636"/>
                  </a:lnTo>
                  <a:cubicBezTo>
                    <a:pt x="1616" y="2634"/>
                    <a:pt x="1616" y="2633"/>
                    <a:pt x="1617" y="2631"/>
                  </a:cubicBezTo>
                  <a:lnTo>
                    <a:pt x="1617" y="2631"/>
                  </a:lnTo>
                  <a:cubicBezTo>
                    <a:pt x="1616" y="2633"/>
                    <a:pt x="1616" y="2634"/>
                    <a:pt x="1616" y="2636"/>
                  </a:cubicBezTo>
                  <a:close/>
                  <a:moveTo>
                    <a:pt x="1168" y="190"/>
                  </a:moveTo>
                  <a:lnTo>
                    <a:pt x="1168" y="190"/>
                  </a:lnTo>
                  <a:cubicBezTo>
                    <a:pt x="853" y="128"/>
                    <a:pt x="561" y="63"/>
                    <a:pt x="299" y="0"/>
                  </a:cubicBezTo>
                  <a:lnTo>
                    <a:pt x="35" y="1068"/>
                  </a:lnTo>
                  <a:lnTo>
                    <a:pt x="0" y="1173"/>
                  </a:lnTo>
                  <a:lnTo>
                    <a:pt x="1374" y="3089"/>
                  </a:lnTo>
                  <a:lnTo>
                    <a:pt x="1374" y="3089"/>
                  </a:lnTo>
                  <a:cubicBezTo>
                    <a:pt x="1375" y="3083"/>
                    <a:pt x="1375" y="3077"/>
                    <a:pt x="1374" y="3072"/>
                  </a:cubicBezTo>
                  <a:lnTo>
                    <a:pt x="1374" y="3072"/>
                  </a:lnTo>
                  <a:cubicBezTo>
                    <a:pt x="1371" y="3061"/>
                    <a:pt x="1368" y="3057"/>
                    <a:pt x="1367" y="3046"/>
                  </a:cubicBezTo>
                  <a:lnTo>
                    <a:pt x="1367" y="3046"/>
                  </a:lnTo>
                  <a:cubicBezTo>
                    <a:pt x="1367" y="3035"/>
                    <a:pt x="1372" y="3027"/>
                    <a:pt x="1373" y="3019"/>
                  </a:cubicBezTo>
                  <a:lnTo>
                    <a:pt x="1373" y="3019"/>
                  </a:lnTo>
                  <a:cubicBezTo>
                    <a:pt x="1374" y="3008"/>
                    <a:pt x="1366" y="3002"/>
                    <a:pt x="1367" y="2992"/>
                  </a:cubicBezTo>
                  <a:lnTo>
                    <a:pt x="1367" y="2992"/>
                  </a:lnTo>
                  <a:cubicBezTo>
                    <a:pt x="1368" y="2983"/>
                    <a:pt x="1375" y="2979"/>
                    <a:pt x="1380" y="2971"/>
                  </a:cubicBezTo>
                  <a:lnTo>
                    <a:pt x="1380" y="2971"/>
                  </a:lnTo>
                  <a:cubicBezTo>
                    <a:pt x="1392" y="2951"/>
                    <a:pt x="1391" y="2935"/>
                    <a:pt x="1386" y="2913"/>
                  </a:cubicBezTo>
                  <a:lnTo>
                    <a:pt x="1386" y="2913"/>
                  </a:lnTo>
                  <a:cubicBezTo>
                    <a:pt x="1354" y="2901"/>
                    <a:pt x="1396" y="2846"/>
                    <a:pt x="1398" y="2831"/>
                  </a:cubicBezTo>
                  <a:lnTo>
                    <a:pt x="1398" y="2831"/>
                  </a:lnTo>
                  <a:cubicBezTo>
                    <a:pt x="1400" y="2811"/>
                    <a:pt x="1391" y="2799"/>
                    <a:pt x="1400" y="2781"/>
                  </a:cubicBezTo>
                  <a:lnTo>
                    <a:pt x="1400" y="2781"/>
                  </a:lnTo>
                  <a:cubicBezTo>
                    <a:pt x="1406" y="2770"/>
                    <a:pt x="1419" y="2760"/>
                    <a:pt x="1423" y="2747"/>
                  </a:cubicBezTo>
                  <a:lnTo>
                    <a:pt x="1423" y="2747"/>
                  </a:lnTo>
                  <a:cubicBezTo>
                    <a:pt x="1435" y="2714"/>
                    <a:pt x="1403" y="2676"/>
                    <a:pt x="1416" y="2646"/>
                  </a:cubicBezTo>
                  <a:lnTo>
                    <a:pt x="1416" y="2646"/>
                  </a:lnTo>
                  <a:cubicBezTo>
                    <a:pt x="1424" y="2630"/>
                    <a:pt x="1442" y="2634"/>
                    <a:pt x="1455" y="2640"/>
                  </a:cubicBezTo>
                  <a:lnTo>
                    <a:pt x="1455" y="2640"/>
                  </a:lnTo>
                  <a:cubicBezTo>
                    <a:pt x="1475" y="2652"/>
                    <a:pt x="1479" y="2655"/>
                    <a:pt x="1504" y="2656"/>
                  </a:cubicBezTo>
                  <a:lnTo>
                    <a:pt x="1504" y="2656"/>
                  </a:lnTo>
                  <a:cubicBezTo>
                    <a:pt x="1527" y="2657"/>
                    <a:pt x="1526" y="2666"/>
                    <a:pt x="1540" y="2681"/>
                  </a:cubicBezTo>
                  <a:lnTo>
                    <a:pt x="1540" y="2681"/>
                  </a:lnTo>
                  <a:cubicBezTo>
                    <a:pt x="1557" y="2702"/>
                    <a:pt x="1556" y="2690"/>
                    <a:pt x="1569" y="2677"/>
                  </a:cubicBezTo>
                  <a:lnTo>
                    <a:pt x="1569" y="2677"/>
                  </a:lnTo>
                  <a:cubicBezTo>
                    <a:pt x="1582" y="2664"/>
                    <a:pt x="1596" y="2673"/>
                    <a:pt x="1609" y="2666"/>
                  </a:cubicBezTo>
                  <a:lnTo>
                    <a:pt x="1609" y="2666"/>
                  </a:lnTo>
                  <a:cubicBezTo>
                    <a:pt x="1618" y="2660"/>
                    <a:pt x="1618" y="2652"/>
                    <a:pt x="1617" y="2643"/>
                  </a:cubicBezTo>
                  <a:lnTo>
                    <a:pt x="1617" y="2643"/>
                  </a:lnTo>
                  <a:cubicBezTo>
                    <a:pt x="1617" y="2644"/>
                    <a:pt x="1617" y="2645"/>
                    <a:pt x="1616" y="2646"/>
                  </a:cubicBezTo>
                  <a:lnTo>
                    <a:pt x="1616" y="2646"/>
                  </a:lnTo>
                  <a:cubicBezTo>
                    <a:pt x="1616" y="2643"/>
                    <a:pt x="1616" y="2640"/>
                    <a:pt x="1616" y="2637"/>
                  </a:cubicBezTo>
                  <a:lnTo>
                    <a:pt x="1616" y="2637"/>
                  </a:lnTo>
                  <a:cubicBezTo>
                    <a:pt x="1616" y="2639"/>
                    <a:pt x="1617" y="2642"/>
                    <a:pt x="1617" y="2643"/>
                  </a:cubicBezTo>
                  <a:lnTo>
                    <a:pt x="1617" y="2643"/>
                  </a:lnTo>
                  <a:cubicBezTo>
                    <a:pt x="1618" y="2637"/>
                    <a:pt x="1620" y="2630"/>
                    <a:pt x="1620" y="2624"/>
                  </a:cubicBezTo>
                  <a:lnTo>
                    <a:pt x="1620" y="2652"/>
                  </a:lnTo>
                  <a:lnTo>
                    <a:pt x="1675" y="2327"/>
                  </a:lnTo>
                  <a:lnTo>
                    <a:pt x="2012" y="334"/>
                  </a:lnTo>
                  <a:lnTo>
                    <a:pt x="2012" y="334"/>
                  </a:lnTo>
                  <a:cubicBezTo>
                    <a:pt x="1717" y="291"/>
                    <a:pt x="1435" y="242"/>
                    <a:pt x="1168" y="19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1F177886-7F74-8B4F-862E-F886E38D3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9186" y="4170680"/>
              <a:ext cx="1437272" cy="1192445"/>
            </a:xfrm>
            <a:custGeom>
              <a:avLst/>
              <a:gdLst>
                <a:gd name="T0" fmla="*/ 212 w 2200"/>
                <a:gd name="T1" fmla="*/ 144 h 1826"/>
                <a:gd name="T2" fmla="*/ 212 w 2200"/>
                <a:gd name="T3" fmla="*/ 144 h 1826"/>
                <a:gd name="T4" fmla="*/ 63 w 2200"/>
                <a:gd name="T5" fmla="*/ 1156 h 1826"/>
                <a:gd name="T6" fmla="*/ 0 w 2200"/>
                <a:gd name="T7" fmla="*/ 1578 h 1826"/>
                <a:gd name="T8" fmla="*/ 0 w 2200"/>
                <a:gd name="T9" fmla="*/ 1578 h 1826"/>
                <a:gd name="T10" fmla="*/ 595 w 2200"/>
                <a:gd name="T11" fmla="*/ 1663 h 1826"/>
                <a:gd name="T12" fmla="*/ 595 w 2200"/>
                <a:gd name="T13" fmla="*/ 1663 h 1826"/>
                <a:gd name="T14" fmla="*/ 2085 w 2200"/>
                <a:gd name="T15" fmla="*/ 1825 h 1826"/>
                <a:gd name="T16" fmla="*/ 2143 w 2200"/>
                <a:gd name="T17" fmla="*/ 1007 h 1826"/>
                <a:gd name="T18" fmla="*/ 2199 w 2200"/>
                <a:gd name="T19" fmla="*/ 201 h 1826"/>
                <a:gd name="T20" fmla="*/ 234 w 2200"/>
                <a:gd name="T21" fmla="*/ 0 h 1826"/>
                <a:gd name="T22" fmla="*/ 212 w 2200"/>
                <a:gd name="T23" fmla="*/ 144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00" h="1826">
                  <a:moveTo>
                    <a:pt x="212" y="144"/>
                  </a:moveTo>
                  <a:lnTo>
                    <a:pt x="212" y="144"/>
                  </a:lnTo>
                  <a:lnTo>
                    <a:pt x="63" y="1156"/>
                  </a:lnTo>
                  <a:lnTo>
                    <a:pt x="0" y="1578"/>
                  </a:lnTo>
                  <a:lnTo>
                    <a:pt x="0" y="1578"/>
                  </a:lnTo>
                  <a:cubicBezTo>
                    <a:pt x="0" y="1578"/>
                    <a:pt x="246" y="1616"/>
                    <a:pt x="595" y="1663"/>
                  </a:cubicBezTo>
                  <a:lnTo>
                    <a:pt x="595" y="1663"/>
                  </a:lnTo>
                  <a:cubicBezTo>
                    <a:pt x="1025" y="1721"/>
                    <a:pt x="1612" y="1792"/>
                    <a:pt x="2085" y="1825"/>
                  </a:cubicBezTo>
                  <a:lnTo>
                    <a:pt x="2143" y="1007"/>
                  </a:lnTo>
                  <a:lnTo>
                    <a:pt x="2199" y="201"/>
                  </a:lnTo>
                  <a:lnTo>
                    <a:pt x="234" y="0"/>
                  </a:lnTo>
                  <a:lnTo>
                    <a:pt x="212" y="144"/>
                  </a:lnTo>
                </a:path>
              </a:pathLst>
            </a:custGeom>
            <a:solidFill>
              <a:schemeClr val="bg1"/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B1436968-5C38-F04F-946B-49D00F391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10886" y="6564211"/>
              <a:ext cx="1019627" cy="953379"/>
            </a:xfrm>
            <a:custGeom>
              <a:avLst/>
              <a:gdLst>
                <a:gd name="T0" fmla="*/ 1403 w 1561"/>
                <a:gd name="T1" fmla="*/ 97 h 1461"/>
                <a:gd name="T2" fmla="*/ 1416 w 1561"/>
                <a:gd name="T3" fmla="*/ 70 h 1461"/>
                <a:gd name="T4" fmla="*/ 1419 w 1561"/>
                <a:gd name="T5" fmla="*/ 43 h 1461"/>
                <a:gd name="T6" fmla="*/ 1400 w 1561"/>
                <a:gd name="T7" fmla="*/ 0 h 1461"/>
                <a:gd name="T8" fmla="*/ 0 w 1561"/>
                <a:gd name="T9" fmla="*/ 72 h 1461"/>
                <a:gd name="T10" fmla="*/ 41 w 1561"/>
                <a:gd name="T11" fmla="*/ 1198 h 1461"/>
                <a:gd name="T12" fmla="*/ 47 w 1561"/>
                <a:gd name="T13" fmla="*/ 1205 h 1461"/>
                <a:gd name="T14" fmla="*/ 68 w 1561"/>
                <a:gd name="T15" fmla="*/ 1229 h 1461"/>
                <a:gd name="T16" fmla="*/ 103 w 1561"/>
                <a:gd name="T17" fmla="*/ 1217 h 1461"/>
                <a:gd name="T18" fmla="*/ 130 w 1561"/>
                <a:gd name="T19" fmla="*/ 1209 h 1461"/>
                <a:gd name="T20" fmla="*/ 196 w 1561"/>
                <a:gd name="T21" fmla="*/ 1460 h 1461"/>
                <a:gd name="T22" fmla="*/ 1151 w 1561"/>
                <a:gd name="T23" fmla="*/ 1421 h 1461"/>
                <a:gd name="T24" fmla="*/ 1148 w 1561"/>
                <a:gd name="T25" fmla="*/ 1408 h 1461"/>
                <a:gd name="T26" fmla="*/ 1159 w 1561"/>
                <a:gd name="T27" fmla="*/ 1363 h 1461"/>
                <a:gd name="T28" fmla="*/ 1123 w 1561"/>
                <a:gd name="T29" fmla="*/ 1312 h 1461"/>
                <a:gd name="T30" fmla="*/ 1159 w 1561"/>
                <a:gd name="T31" fmla="*/ 1224 h 1461"/>
                <a:gd name="T32" fmla="*/ 1100 w 1561"/>
                <a:gd name="T33" fmla="*/ 1259 h 1461"/>
                <a:gd name="T34" fmla="*/ 1115 w 1561"/>
                <a:gd name="T35" fmla="*/ 1163 h 1461"/>
                <a:gd name="T36" fmla="*/ 1142 w 1561"/>
                <a:gd name="T37" fmla="*/ 1122 h 1461"/>
                <a:gd name="T38" fmla="*/ 1161 w 1561"/>
                <a:gd name="T39" fmla="*/ 1074 h 1461"/>
                <a:gd name="T40" fmla="*/ 1161 w 1561"/>
                <a:gd name="T41" fmla="*/ 1013 h 1461"/>
                <a:gd name="T42" fmla="*/ 1194 w 1561"/>
                <a:gd name="T43" fmla="*/ 984 h 1461"/>
                <a:gd name="T44" fmla="*/ 1216 w 1561"/>
                <a:gd name="T45" fmla="*/ 899 h 1461"/>
                <a:gd name="T46" fmla="*/ 1258 w 1561"/>
                <a:gd name="T47" fmla="*/ 886 h 1461"/>
                <a:gd name="T48" fmla="*/ 1293 w 1561"/>
                <a:gd name="T49" fmla="*/ 793 h 1461"/>
                <a:gd name="T50" fmla="*/ 1305 w 1561"/>
                <a:gd name="T51" fmla="*/ 764 h 1461"/>
                <a:gd name="T52" fmla="*/ 1325 w 1561"/>
                <a:gd name="T53" fmla="*/ 762 h 1461"/>
                <a:gd name="T54" fmla="*/ 1341 w 1561"/>
                <a:gd name="T55" fmla="*/ 711 h 1461"/>
                <a:gd name="T56" fmla="*/ 1382 w 1561"/>
                <a:gd name="T57" fmla="*/ 609 h 1461"/>
                <a:gd name="T58" fmla="*/ 1386 w 1561"/>
                <a:gd name="T59" fmla="*/ 604 h 1461"/>
                <a:gd name="T60" fmla="*/ 1435 w 1561"/>
                <a:gd name="T61" fmla="*/ 570 h 1461"/>
                <a:gd name="T62" fmla="*/ 1445 w 1561"/>
                <a:gd name="T63" fmla="*/ 519 h 1461"/>
                <a:gd name="T64" fmla="*/ 1440 w 1561"/>
                <a:gd name="T65" fmla="*/ 461 h 1461"/>
                <a:gd name="T66" fmla="*/ 1465 w 1561"/>
                <a:gd name="T67" fmla="*/ 416 h 1461"/>
                <a:gd name="T68" fmla="*/ 1476 w 1561"/>
                <a:gd name="T69" fmla="*/ 353 h 1461"/>
                <a:gd name="T70" fmla="*/ 1501 w 1561"/>
                <a:gd name="T71" fmla="*/ 305 h 1461"/>
                <a:gd name="T72" fmla="*/ 1560 w 1561"/>
                <a:gd name="T73" fmla="*/ 189 h 1461"/>
                <a:gd name="T74" fmla="*/ 1400 w 1561"/>
                <a:gd name="T75" fmla="*/ 201 h 1461"/>
                <a:gd name="T76" fmla="*/ 1403 w 1561"/>
                <a:gd name="T77" fmla="*/ 97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1" h="1461">
                  <a:moveTo>
                    <a:pt x="1403" y="97"/>
                  </a:moveTo>
                  <a:lnTo>
                    <a:pt x="1403" y="97"/>
                  </a:lnTo>
                  <a:cubicBezTo>
                    <a:pt x="1407" y="89"/>
                    <a:pt x="1413" y="80"/>
                    <a:pt x="1416" y="70"/>
                  </a:cubicBezTo>
                  <a:lnTo>
                    <a:pt x="1416" y="70"/>
                  </a:lnTo>
                  <a:cubicBezTo>
                    <a:pt x="1419" y="60"/>
                    <a:pt x="1419" y="53"/>
                    <a:pt x="1419" y="43"/>
                  </a:cubicBezTo>
                  <a:lnTo>
                    <a:pt x="1419" y="43"/>
                  </a:lnTo>
                  <a:cubicBezTo>
                    <a:pt x="1417" y="26"/>
                    <a:pt x="1410" y="12"/>
                    <a:pt x="1401" y="0"/>
                  </a:cubicBezTo>
                  <a:lnTo>
                    <a:pt x="1400" y="0"/>
                  </a:lnTo>
                  <a:lnTo>
                    <a:pt x="1400" y="0"/>
                  </a:lnTo>
                  <a:cubicBezTo>
                    <a:pt x="1359" y="2"/>
                    <a:pt x="247" y="71"/>
                    <a:pt x="0" y="72"/>
                  </a:cubicBezTo>
                  <a:lnTo>
                    <a:pt x="41" y="1198"/>
                  </a:lnTo>
                  <a:lnTo>
                    <a:pt x="41" y="1198"/>
                  </a:lnTo>
                  <a:cubicBezTo>
                    <a:pt x="43" y="1201"/>
                    <a:pt x="45" y="1203"/>
                    <a:pt x="47" y="1205"/>
                  </a:cubicBezTo>
                  <a:lnTo>
                    <a:pt x="47" y="1205"/>
                  </a:lnTo>
                  <a:cubicBezTo>
                    <a:pt x="54" y="1214"/>
                    <a:pt x="57" y="1225"/>
                    <a:pt x="68" y="1229"/>
                  </a:cubicBezTo>
                  <a:lnTo>
                    <a:pt x="68" y="1229"/>
                  </a:lnTo>
                  <a:cubicBezTo>
                    <a:pt x="80" y="1233"/>
                    <a:pt x="91" y="1219"/>
                    <a:pt x="103" y="1217"/>
                  </a:cubicBezTo>
                  <a:lnTo>
                    <a:pt x="103" y="1217"/>
                  </a:lnTo>
                  <a:cubicBezTo>
                    <a:pt x="113" y="1215"/>
                    <a:pt x="120" y="1215"/>
                    <a:pt x="130" y="1209"/>
                  </a:cubicBezTo>
                  <a:lnTo>
                    <a:pt x="130" y="1209"/>
                  </a:lnTo>
                  <a:cubicBezTo>
                    <a:pt x="148" y="1198"/>
                    <a:pt x="168" y="1183"/>
                    <a:pt x="187" y="1191"/>
                  </a:cubicBezTo>
                  <a:lnTo>
                    <a:pt x="196" y="1460"/>
                  </a:lnTo>
                  <a:lnTo>
                    <a:pt x="1151" y="1421"/>
                  </a:lnTo>
                  <a:lnTo>
                    <a:pt x="1151" y="1421"/>
                  </a:lnTo>
                  <a:lnTo>
                    <a:pt x="1151" y="1421"/>
                  </a:lnTo>
                  <a:cubicBezTo>
                    <a:pt x="1150" y="1416"/>
                    <a:pt x="1149" y="1411"/>
                    <a:pt x="1148" y="1408"/>
                  </a:cubicBezTo>
                  <a:lnTo>
                    <a:pt x="1148" y="1408"/>
                  </a:lnTo>
                  <a:cubicBezTo>
                    <a:pt x="1146" y="1390"/>
                    <a:pt x="1151" y="1379"/>
                    <a:pt x="1159" y="1363"/>
                  </a:cubicBezTo>
                  <a:lnTo>
                    <a:pt x="1159" y="1363"/>
                  </a:lnTo>
                  <a:cubicBezTo>
                    <a:pt x="1183" y="1315"/>
                    <a:pt x="1154" y="1335"/>
                    <a:pt x="1123" y="1312"/>
                  </a:cubicBezTo>
                  <a:lnTo>
                    <a:pt x="1123" y="1312"/>
                  </a:lnTo>
                  <a:cubicBezTo>
                    <a:pt x="1123" y="1283"/>
                    <a:pt x="1177" y="1258"/>
                    <a:pt x="1159" y="1224"/>
                  </a:cubicBezTo>
                  <a:lnTo>
                    <a:pt x="1159" y="1224"/>
                  </a:lnTo>
                  <a:cubicBezTo>
                    <a:pt x="1142" y="1193"/>
                    <a:pt x="1117" y="1245"/>
                    <a:pt x="1100" y="1259"/>
                  </a:cubicBezTo>
                  <a:lnTo>
                    <a:pt x="1100" y="1259"/>
                  </a:lnTo>
                  <a:cubicBezTo>
                    <a:pt x="1072" y="1234"/>
                    <a:pt x="1109" y="1191"/>
                    <a:pt x="1115" y="1163"/>
                  </a:cubicBezTo>
                  <a:lnTo>
                    <a:pt x="1115" y="1163"/>
                  </a:lnTo>
                  <a:cubicBezTo>
                    <a:pt x="1121" y="1136"/>
                    <a:pt x="1125" y="1140"/>
                    <a:pt x="1142" y="1122"/>
                  </a:cubicBezTo>
                  <a:lnTo>
                    <a:pt x="1142" y="1122"/>
                  </a:lnTo>
                  <a:cubicBezTo>
                    <a:pt x="1154" y="1109"/>
                    <a:pt x="1159" y="1091"/>
                    <a:pt x="1161" y="1074"/>
                  </a:cubicBezTo>
                  <a:lnTo>
                    <a:pt x="1161" y="1074"/>
                  </a:lnTo>
                  <a:cubicBezTo>
                    <a:pt x="1163" y="1054"/>
                    <a:pt x="1157" y="1032"/>
                    <a:pt x="1161" y="1013"/>
                  </a:cubicBezTo>
                  <a:lnTo>
                    <a:pt x="1161" y="1013"/>
                  </a:lnTo>
                  <a:cubicBezTo>
                    <a:pt x="1167" y="986"/>
                    <a:pt x="1178" y="997"/>
                    <a:pt x="1194" y="984"/>
                  </a:cubicBezTo>
                  <a:lnTo>
                    <a:pt x="1194" y="984"/>
                  </a:lnTo>
                  <a:cubicBezTo>
                    <a:pt x="1218" y="965"/>
                    <a:pt x="1185" y="899"/>
                    <a:pt x="1216" y="899"/>
                  </a:cubicBezTo>
                  <a:lnTo>
                    <a:pt x="1216" y="899"/>
                  </a:lnTo>
                  <a:cubicBezTo>
                    <a:pt x="1220" y="885"/>
                    <a:pt x="1253" y="864"/>
                    <a:pt x="1258" y="886"/>
                  </a:cubicBezTo>
                  <a:lnTo>
                    <a:pt x="1258" y="886"/>
                  </a:lnTo>
                  <a:cubicBezTo>
                    <a:pt x="1288" y="888"/>
                    <a:pt x="1288" y="812"/>
                    <a:pt x="1293" y="793"/>
                  </a:cubicBezTo>
                  <a:lnTo>
                    <a:pt x="1293" y="793"/>
                  </a:lnTo>
                  <a:cubicBezTo>
                    <a:pt x="1295" y="787"/>
                    <a:pt x="1300" y="769"/>
                    <a:pt x="1305" y="764"/>
                  </a:cubicBezTo>
                  <a:lnTo>
                    <a:pt x="1305" y="764"/>
                  </a:lnTo>
                  <a:cubicBezTo>
                    <a:pt x="1314" y="757"/>
                    <a:pt x="1324" y="763"/>
                    <a:pt x="1325" y="762"/>
                  </a:cubicBezTo>
                  <a:lnTo>
                    <a:pt x="1325" y="762"/>
                  </a:lnTo>
                  <a:cubicBezTo>
                    <a:pt x="1342" y="751"/>
                    <a:pt x="1338" y="730"/>
                    <a:pt x="1341" y="711"/>
                  </a:cubicBezTo>
                  <a:lnTo>
                    <a:pt x="1341" y="711"/>
                  </a:lnTo>
                  <a:cubicBezTo>
                    <a:pt x="1347" y="677"/>
                    <a:pt x="1359" y="638"/>
                    <a:pt x="1382" y="609"/>
                  </a:cubicBezTo>
                  <a:lnTo>
                    <a:pt x="1382" y="609"/>
                  </a:lnTo>
                  <a:cubicBezTo>
                    <a:pt x="1384" y="607"/>
                    <a:pt x="1385" y="606"/>
                    <a:pt x="1386" y="604"/>
                  </a:cubicBezTo>
                  <a:lnTo>
                    <a:pt x="1386" y="604"/>
                  </a:lnTo>
                  <a:cubicBezTo>
                    <a:pt x="1400" y="587"/>
                    <a:pt x="1421" y="585"/>
                    <a:pt x="1435" y="570"/>
                  </a:cubicBezTo>
                  <a:lnTo>
                    <a:pt x="1435" y="570"/>
                  </a:lnTo>
                  <a:cubicBezTo>
                    <a:pt x="1452" y="554"/>
                    <a:pt x="1447" y="540"/>
                    <a:pt x="1445" y="519"/>
                  </a:cubicBezTo>
                  <a:lnTo>
                    <a:pt x="1445" y="519"/>
                  </a:lnTo>
                  <a:cubicBezTo>
                    <a:pt x="1443" y="499"/>
                    <a:pt x="1439" y="480"/>
                    <a:pt x="1440" y="461"/>
                  </a:cubicBezTo>
                  <a:lnTo>
                    <a:pt x="1440" y="461"/>
                  </a:lnTo>
                  <a:cubicBezTo>
                    <a:pt x="1440" y="435"/>
                    <a:pt x="1450" y="434"/>
                    <a:pt x="1465" y="416"/>
                  </a:cubicBezTo>
                  <a:lnTo>
                    <a:pt x="1465" y="416"/>
                  </a:lnTo>
                  <a:cubicBezTo>
                    <a:pt x="1482" y="397"/>
                    <a:pt x="1473" y="375"/>
                    <a:pt x="1476" y="353"/>
                  </a:cubicBezTo>
                  <a:lnTo>
                    <a:pt x="1476" y="353"/>
                  </a:lnTo>
                  <a:cubicBezTo>
                    <a:pt x="1480" y="332"/>
                    <a:pt x="1489" y="322"/>
                    <a:pt x="1501" y="305"/>
                  </a:cubicBezTo>
                  <a:lnTo>
                    <a:pt x="1501" y="305"/>
                  </a:lnTo>
                  <a:cubicBezTo>
                    <a:pt x="1527" y="272"/>
                    <a:pt x="1554" y="232"/>
                    <a:pt x="1560" y="189"/>
                  </a:cubicBezTo>
                  <a:lnTo>
                    <a:pt x="1560" y="189"/>
                  </a:lnTo>
                  <a:cubicBezTo>
                    <a:pt x="1508" y="197"/>
                    <a:pt x="1453" y="197"/>
                    <a:pt x="1400" y="201"/>
                  </a:cubicBezTo>
                  <a:lnTo>
                    <a:pt x="1400" y="201"/>
                  </a:lnTo>
                  <a:cubicBezTo>
                    <a:pt x="1347" y="205"/>
                    <a:pt x="1393" y="121"/>
                    <a:pt x="1403" y="97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8374F0F1-9945-8746-BEF0-8C31E62FF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2803" y="5648276"/>
              <a:ext cx="1532321" cy="832406"/>
            </a:xfrm>
            <a:custGeom>
              <a:avLst/>
              <a:gdLst>
                <a:gd name="T0" fmla="*/ 2266 w 2346"/>
                <a:gd name="T1" fmla="*/ 351 h 1274"/>
                <a:gd name="T2" fmla="*/ 2266 w 2346"/>
                <a:gd name="T3" fmla="*/ 351 h 1274"/>
                <a:gd name="T4" fmla="*/ 2228 w 2346"/>
                <a:gd name="T5" fmla="*/ 313 h 1274"/>
                <a:gd name="T6" fmla="*/ 2228 w 2346"/>
                <a:gd name="T7" fmla="*/ 313 h 1274"/>
                <a:gd name="T8" fmla="*/ 2191 w 2346"/>
                <a:gd name="T9" fmla="*/ 280 h 1274"/>
                <a:gd name="T10" fmla="*/ 2191 w 2346"/>
                <a:gd name="T11" fmla="*/ 280 h 1274"/>
                <a:gd name="T12" fmla="*/ 2188 w 2346"/>
                <a:gd name="T13" fmla="*/ 236 h 1274"/>
                <a:gd name="T14" fmla="*/ 2188 w 2346"/>
                <a:gd name="T15" fmla="*/ 236 h 1274"/>
                <a:gd name="T16" fmla="*/ 2190 w 2346"/>
                <a:gd name="T17" fmla="*/ 193 h 1274"/>
                <a:gd name="T18" fmla="*/ 2190 w 2346"/>
                <a:gd name="T19" fmla="*/ 193 h 1274"/>
                <a:gd name="T20" fmla="*/ 2204 w 2346"/>
                <a:gd name="T21" fmla="*/ 106 h 1274"/>
                <a:gd name="T22" fmla="*/ 2204 w 2346"/>
                <a:gd name="T23" fmla="*/ 106 h 1274"/>
                <a:gd name="T24" fmla="*/ 2126 w 2346"/>
                <a:gd name="T25" fmla="*/ 81 h 1274"/>
                <a:gd name="T26" fmla="*/ 2126 w 2346"/>
                <a:gd name="T27" fmla="*/ 81 h 1274"/>
                <a:gd name="T28" fmla="*/ 2110 w 2346"/>
                <a:gd name="T29" fmla="*/ 56 h 1274"/>
                <a:gd name="T30" fmla="*/ 2110 w 2346"/>
                <a:gd name="T31" fmla="*/ 56 h 1274"/>
                <a:gd name="T32" fmla="*/ 57 w 2346"/>
                <a:gd name="T33" fmla="*/ 0 h 1274"/>
                <a:gd name="T34" fmla="*/ 0 w 2346"/>
                <a:gd name="T35" fmla="*/ 1207 h 1274"/>
                <a:gd name="T36" fmla="*/ 0 w 2346"/>
                <a:gd name="T37" fmla="*/ 1207 h 1274"/>
                <a:gd name="T38" fmla="*/ 2345 w 2346"/>
                <a:gd name="T39" fmla="*/ 1263 h 1274"/>
                <a:gd name="T40" fmla="*/ 2314 w 2346"/>
                <a:gd name="T41" fmla="*/ 416 h 1274"/>
                <a:gd name="T42" fmla="*/ 2314 w 2346"/>
                <a:gd name="T43" fmla="*/ 416 h 1274"/>
                <a:gd name="T44" fmla="*/ 2266 w 2346"/>
                <a:gd name="T45" fmla="*/ 351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46" h="1274">
                  <a:moveTo>
                    <a:pt x="2266" y="351"/>
                  </a:moveTo>
                  <a:lnTo>
                    <a:pt x="2266" y="351"/>
                  </a:lnTo>
                  <a:cubicBezTo>
                    <a:pt x="2253" y="339"/>
                    <a:pt x="2241" y="325"/>
                    <a:pt x="2228" y="313"/>
                  </a:cubicBezTo>
                  <a:lnTo>
                    <a:pt x="2228" y="313"/>
                  </a:lnTo>
                  <a:cubicBezTo>
                    <a:pt x="2216" y="302"/>
                    <a:pt x="2198" y="296"/>
                    <a:pt x="2191" y="280"/>
                  </a:cubicBezTo>
                  <a:lnTo>
                    <a:pt x="2191" y="280"/>
                  </a:lnTo>
                  <a:cubicBezTo>
                    <a:pt x="2183" y="267"/>
                    <a:pt x="2189" y="251"/>
                    <a:pt x="2188" y="236"/>
                  </a:cubicBezTo>
                  <a:lnTo>
                    <a:pt x="2188" y="236"/>
                  </a:lnTo>
                  <a:cubicBezTo>
                    <a:pt x="2187" y="221"/>
                    <a:pt x="2183" y="208"/>
                    <a:pt x="2190" y="193"/>
                  </a:cubicBezTo>
                  <a:lnTo>
                    <a:pt x="2190" y="193"/>
                  </a:lnTo>
                  <a:cubicBezTo>
                    <a:pt x="2202" y="166"/>
                    <a:pt x="2224" y="136"/>
                    <a:pt x="2204" y="106"/>
                  </a:cubicBezTo>
                  <a:lnTo>
                    <a:pt x="2204" y="106"/>
                  </a:lnTo>
                  <a:cubicBezTo>
                    <a:pt x="2185" y="76"/>
                    <a:pt x="2151" y="106"/>
                    <a:pt x="2126" y="81"/>
                  </a:cubicBezTo>
                  <a:lnTo>
                    <a:pt x="2126" y="81"/>
                  </a:lnTo>
                  <a:cubicBezTo>
                    <a:pt x="2118" y="75"/>
                    <a:pt x="2113" y="66"/>
                    <a:pt x="2110" y="56"/>
                  </a:cubicBezTo>
                  <a:lnTo>
                    <a:pt x="2110" y="56"/>
                  </a:lnTo>
                  <a:cubicBezTo>
                    <a:pt x="1544" y="93"/>
                    <a:pt x="359" y="20"/>
                    <a:pt x="57" y="0"/>
                  </a:cubicBezTo>
                  <a:lnTo>
                    <a:pt x="0" y="1207"/>
                  </a:lnTo>
                  <a:lnTo>
                    <a:pt x="0" y="1207"/>
                  </a:lnTo>
                  <a:cubicBezTo>
                    <a:pt x="1248" y="1273"/>
                    <a:pt x="2208" y="1264"/>
                    <a:pt x="2345" y="1263"/>
                  </a:cubicBezTo>
                  <a:lnTo>
                    <a:pt x="2314" y="416"/>
                  </a:lnTo>
                  <a:lnTo>
                    <a:pt x="2314" y="416"/>
                  </a:lnTo>
                  <a:cubicBezTo>
                    <a:pt x="2318" y="387"/>
                    <a:pt x="2284" y="368"/>
                    <a:pt x="2266" y="351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AB90F723-90ED-B748-A22F-391F9346B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5571" y="6564211"/>
              <a:ext cx="2865902" cy="2785252"/>
            </a:xfrm>
            <a:custGeom>
              <a:avLst/>
              <a:gdLst>
                <a:gd name="T0" fmla="*/ 4351 w 4389"/>
                <a:gd name="T1" fmla="*/ 2088 h 4264"/>
                <a:gd name="T2" fmla="*/ 4288 w 4389"/>
                <a:gd name="T3" fmla="*/ 1984 h 4264"/>
                <a:gd name="T4" fmla="*/ 4190 w 4389"/>
                <a:gd name="T5" fmla="*/ 1190 h 4264"/>
                <a:gd name="T6" fmla="*/ 4050 w 4389"/>
                <a:gd name="T7" fmla="*/ 1204 h 4264"/>
                <a:gd name="T8" fmla="*/ 3926 w 4389"/>
                <a:gd name="T9" fmla="*/ 1127 h 4264"/>
                <a:gd name="T10" fmla="*/ 3783 w 4389"/>
                <a:gd name="T11" fmla="*/ 1093 h 4264"/>
                <a:gd name="T12" fmla="*/ 3434 w 4389"/>
                <a:gd name="T13" fmla="*/ 1127 h 4264"/>
                <a:gd name="T14" fmla="*/ 3238 w 4389"/>
                <a:gd name="T15" fmla="*/ 1108 h 4264"/>
                <a:gd name="T16" fmla="*/ 3042 w 4389"/>
                <a:gd name="T17" fmla="*/ 1100 h 4264"/>
                <a:gd name="T18" fmla="*/ 2870 w 4389"/>
                <a:gd name="T19" fmla="*/ 1029 h 4264"/>
                <a:gd name="T20" fmla="*/ 2722 w 4389"/>
                <a:gd name="T21" fmla="*/ 995 h 4264"/>
                <a:gd name="T22" fmla="*/ 2569 w 4389"/>
                <a:gd name="T23" fmla="*/ 980 h 4264"/>
                <a:gd name="T24" fmla="*/ 2340 w 4389"/>
                <a:gd name="T25" fmla="*/ 873 h 4264"/>
                <a:gd name="T26" fmla="*/ 2248 w 4389"/>
                <a:gd name="T27" fmla="*/ 796 h 4264"/>
                <a:gd name="T28" fmla="*/ 5 w 4389"/>
                <a:gd name="T29" fmla="*/ 1701 h 4264"/>
                <a:gd name="T30" fmla="*/ 17 w 4389"/>
                <a:gd name="T31" fmla="*/ 1714 h 4264"/>
                <a:gd name="T32" fmla="*/ 59 w 4389"/>
                <a:gd name="T33" fmla="*/ 1758 h 4264"/>
                <a:gd name="T34" fmla="*/ 233 w 4389"/>
                <a:gd name="T35" fmla="*/ 1969 h 4264"/>
                <a:gd name="T36" fmla="*/ 361 w 4389"/>
                <a:gd name="T37" fmla="*/ 2144 h 4264"/>
                <a:gd name="T38" fmla="*/ 531 w 4389"/>
                <a:gd name="T39" fmla="*/ 2279 h 4264"/>
                <a:gd name="T40" fmla="*/ 623 w 4389"/>
                <a:gd name="T41" fmla="*/ 2611 h 4264"/>
                <a:gd name="T42" fmla="*/ 933 w 4389"/>
                <a:gd name="T43" fmla="*/ 2889 h 4264"/>
                <a:gd name="T44" fmla="*/ 1212 w 4389"/>
                <a:gd name="T45" fmla="*/ 2817 h 4264"/>
                <a:gd name="T46" fmla="*/ 1445 w 4389"/>
                <a:gd name="T47" fmla="*/ 2649 h 4264"/>
                <a:gd name="T48" fmla="*/ 1566 w 4389"/>
                <a:gd name="T49" fmla="*/ 2665 h 4264"/>
                <a:gd name="T50" fmla="*/ 1705 w 4389"/>
                <a:gd name="T51" fmla="*/ 2695 h 4264"/>
                <a:gd name="T52" fmla="*/ 1862 w 4389"/>
                <a:gd name="T53" fmla="*/ 2840 h 4264"/>
                <a:gd name="T54" fmla="*/ 1964 w 4389"/>
                <a:gd name="T55" fmla="*/ 2980 h 4264"/>
                <a:gd name="T56" fmla="*/ 2032 w 4389"/>
                <a:gd name="T57" fmla="*/ 3120 h 4264"/>
                <a:gd name="T58" fmla="*/ 2121 w 4389"/>
                <a:gd name="T59" fmla="*/ 3305 h 4264"/>
                <a:gd name="T60" fmla="*/ 2204 w 4389"/>
                <a:gd name="T61" fmla="*/ 3413 h 4264"/>
                <a:gd name="T62" fmla="*/ 2339 w 4389"/>
                <a:gd name="T63" fmla="*/ 3595 h 4264"/>
                <a:gd name="T64" fmla="*/ 2371 w 4389"/>
                <a:gd name="T65" fmla="*/ 3739 h 4264"/>
                <a:gd name="T66" fmla="*/ 2440 w 4389"/>
                <a:gd name="T67" fmla="*/ 3896 h 4264"/>
                <a:gd name="T68" fmla="*/ 2478 w 4389"/>
                <a:gd name="T69" fmla="*/ 4027 h 4264"/>
                <a:gd name="T70" fmla="*/ 2638 w 4389"/>
                <a:gd name="T71" fmla="*/ 4128 h 4264"/>
                <a:gd name="T72" fmla="*/ 2746 w 4389"/>
                <a:gd name="T73" fmla="*/ 4114 h 4264"/>
                <a:gd name="T74" fmla="*/ 2864 w 4389"/>
                <a:gd name="T75" fmla="*/ 4189 h 4264"/>
                <a:gd name="T76" fmla="*/ 3040 w 4389"/>
                <a:gd name="T77" fmla="*/ 4234 h 4264"/>
                <a:gd name="T78" fmla="*/ 3141 w 4389"/>
                <a:gd name="T79" fmla="*/ 4230 h 4264"/>
                <a:gd name="T80" fmla="*/ 3070 w 4389"/>
                <a:gd name="T81" fmla="*/ 4044 h 4264"/>
                <a:gd name="T82" fmla="*/ 3129 w 4389"/>
                <a:gd name="T83" fmla="*/ 3956 h 4264"/>
                <a:gd name="T84" fmla="*/ 3054 w 4389"/>
                <a:gd name="T85" fmla="*/ 3717 h 4264"/>
                <a:gd name="T86" fmla="*/ 3059 w 4389"/>
                <a:gd name="T87" fmla="*/ 3467 h 4264"/>
                <a:gd name="T88" fmla="*/ 3199 w 4389"/>
                <a:gd name="T89" fmla="*/ 3353 h 4264"/>
                <a:gd name="T90" fmla="*/ 3168 w 4389"/>
                <a:gd name="T91" fmla="*/ 3404 h 4264"/>
                <a:gd name="T92" fmla="*/ 3174 w 4389"/>
                <a:gd name="T93" fmla="*/ 3434 h 4264"/>
                <a:gd name="T94" fmla="*/ 3335 w 4389"/>
                <a:gd name="T95" fmla="*/ 3287 h 4264"/>
                <a:gd name="T96" fmla="*/ 3475 w 4389"/>
                <a:gd name="T97" fmla="*/ 3131 h 4264"/>
                <a:gd name="T98" fmla="*/ 3564 w 4389"/>
                <a:gd name="T99" fmla="*/ 3207 h 4264"/>
                <a:gd name="T100" fmla="*/ 3832 w 4389"/>
                <a:gd name="T101" fmla="*/ 3024 h 4264"/>
                <a:gd name="T102" fmla="*/ 3931 w 4389"/>
                <a:gd name="T103" fmla="*/ 2871 h 4264"/>
                <a:gd name="T104" fmla="*/ 3890 w 4389"/>
                <a:gd name="T105" fmla="*/ 2709 h 4264"/>
                <a:gd name="T106" fmla="*/ 4107 w 4389"/>
                <a:gd name="T107" fmla="*/ 2818 h 4264"/>
                <a:gd name="T108" fmla="*/ 4324 w 4389"/>
                <a:gd name="T109" fmla="*/ 2733 h 4264"/>
                <a:gd name="T110" fmla="*/ 4355 w 4389"/>
                <a:gd name="T111" fmla="*/ 2640 h 4264"/>
                <a:gd name="T112" fmla="*/ 4344 w 4389"/>
                <a:gd name="T113" fmla="*/ 2443 h 4264"/>
                <a:gd name="T114" fmla="*/ 4372 w 4389"/>
                <a:gd name="T115" fmla="*/ 2313 h 4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89" h="4264">
                  <a:moveTo>
                    <a:pt x="4369" y="2234"/>
                  </a:moveTo>
                  <a:lnTo>
                    <a:pt x="4369" y="2234"/>
                  </a:lnTo>
                  <a:cubicBezTo>
                    <a:pt x="4366" y="2228"/>
                    <a:pt x="4363" y="2220"/>
                    <a:pt x="4362" y="2214"/>
                  </a:cubicBezTo>
                  <a:lnTo>
                    <a:pt x="4362" y="2214"/>
                  </a:lnTo>
                  <a:cubicBezTo>
                    <a:pt x="4360" y="2206"/>
                    <a:pt x="4362" y="2200"/>
                    <a:pt x="4363" y="2192"/>
                  </a:cubicBezTo>
                  <a:lnTo>
                    <a:pt x="4363" y="2192"/>
                  </a:lnTo>
                  <a:cubicBezTo>
                    <a:pt x="4365" y="2170"/>
                    <a:pt x="4374" y="2149"/>
                    <a:pt x="4369" y="2128"/>
                  </a:cubicBezTo>
                  <a:lnTo>
                    <a:pt x="4369" y="2128"/>
                  </a:lnTo>
                  <a:cubicBezTo>
                    <a:pt x="4366" y="2114"/>
                    <a:pt x="4359" y="2100"/>
                    <a:pt x="4351" y="2088"/>
                  </a:cubicBezTo>
                  <a:lnTo>
                    <a:pt x="4351" y="2088"/>
                  </a:lnTo>
                  <a:cubicBezTo>
                    <a:pt x="4344" y="2076"/>
                    <a:pt x="4332" y="2066"/>
                    <a:pt x="4325" y="2054"/>
                  </a:cubicBezTo>
                  <a:lnTo>
                    <a:pt x="4325" y="2054"/>
                  </a:lnTo>
                  <a:cubicBezTo>
                    <a:pt x="4321" y="2048"/>
                    <a:pt x="4317" y="2040"/>
                    <a:pt x="4314" y="2034"/>
                  </a:cubicBezTo>
                  <a:lnTo>
                    <a:pt x="4314" y="2034"/>
                  </a:lnTo>
                  <a:cubicBezTo>
                    <a:pt x="4309" y="2029"/>
                    <a:pt x="4305" y="2024"/>
                    <a:pt x="4300" y="2017"/>
                  </a:cubicBezTo>
                  <a:lnTo>
                    <a:pt x="4300" y="2017"/>
                  </a:lnTo>
                  <a:cubicBezTo>
                    <a:pt x="4294" y="2007"/>
                    <a:pt x="4292" y="1996"/>
                    <a:pt x="4288" y="1984"/>
                  </a:cubicBezTo>
                  <a:lnTo>
                    <a:pt x="4288" y="1984"/>
                  </a:lnTo>
                  <a:cubicBezTo>
                    <a:pt x="4285" y="1974"/>
                    <a:pt x="4288" y="1960"/>
                    <a:pt x="4282" y="1953"/>
                  </a:cubicBezTo>
                  <a:lnTo>
                    <a:pt x="4282" y="1953"/>
                  </a:lnTo>
                  <a:cubicBezTo>
                    <a:pt x="4269" y="1938"/>
                    <a:pt x="4261" y="1935"/>
                    <a:pt x="4259" y="1913"/>
                  </a:cubicBezTo>
                  <a:lnTo>
                    <a:pt x="4259" y="1913"/>
                  </a:lnTo>
                  <a:cubicBezTo>
                    <a:pt x="4257" y="1895"/>
                    <a:pt x="4254" y="1897"/>
                    <a:pt x="4241" y="1885"/>
                  </a:cubicBezTo>
                  <a:lnTo>
                    <a:pt x="4241" y="1885"/>
                  </a:lnTo>
                  <a:cubicBezTo>
                    <a:pt x="4227" y="1871"/>
                    <a:pt x="4209" y="1844"/>
                    <a:pt x="4211" y="1823"/>
                  </a:cubicBezTo>
                  <a:lnTo>
                    <a:pt x="4199" y="1459"/>
                  </a:lnTo>
                  <a:lnTo>
                    <a:pt x="4190" y="1190"/>
                  </a:lnTo>
                  <a:lnTo>
                    <a:pt x="4190" y="1190"/>
                  </a:lnTo>
                  <a:cubicBezTo>
                    <a:pt x="4171" y="1182"/>
                    <a:pt x="4151" y="1197"/>
                    <a:pt x="4133" y="1208"/>
                  </a:cubicBezTo>
                  <a:lnTo>
                    <a:pt x="4133" y="1208"/>
                  </a:lnTo>
                  <a:cubicBezTo>
                    <a:pt x="4123" y="1214"/>
                    <a:pt x="4116" y="1214"/>
                    <a:pt x="4106" y="1216"/>
                  </a:cubicBezTo>
                  <a:lnTo>
                    <a:pt x="4106" y="1216"/>
                  </a:lnTo>
                  <a:cubicBezTo>
                    <a:pt x="4094" y="1218"/>
                    <a:pt x="4083" y="1232"/>
                    <a:pt x="4071" y="1228"/>
                  </a:cubicBezTo>
                  <a:lnTo>
                    <a:pt x="4071" y="1228"/>
                  </a:lnTo>
                  <a:cubicBezTo>
                    <a:pt x="4060" y="1224"/>
                    <a:pt x="4057" y="1213"/>
                    <a:pt x="4050" y="1204"/>
                  </a:cubicBezTo>
                  <a:lnTo>
                    <a:pt x="4050" y="1204"/>
                  </a:lnTo>
                  <a:cubicBezTo>
                    <a:pt x="4048" y="1202"/>
                    <a:pt x="4046" y="1200"/>
                    <a:pt x="4044" y="1197"/>
                  </a:cubicBezTo>
                  <a:lnTo>
                    <a:pt x="4044" y="1197"/>
                  </a:lnTo>
                  <a:cubicBezTo>
                    <a:pt x="4041" y="1194"/>
                    <a:pt x="4037" y="1190"/>
                    <a:pt x="4033" y="1187"/>
                  </a:cubicBezTo>
                  <a:lnTo>
                    <a:pt x="4033" y="1187"/>
                  </a:lnTo>
                  <a:cubicBezTo>
                    <a:pt x="4026" y="1178"/>
                    <a:pt x="4019" y="1169"/>
                    <a:pt x="4007" y="1163"/>
                  </a:cubicBezTo>
                  <a:lnTo>
                    <a:pt x="4007" y="1163"/>
                  </a:lnTo>
                  <a:cubicBezTo>
                    <a:pt x="3994" y="1155"/>
                    <a:pt x="3989" y="1158"/>
                    <a:pt x="3975" y="1157"/>
                  </a:cubicBezTo>
                  <a:lnTo>
                    <a:pt x="3975" y="1157"/>
                  </a:lnTo>
                  <a:cubicBezTo>
                    <a:pt x="3952" y="1157"/>
                    <a:pt x="3946" y="1132"/>
                    <a:pt x="3926" y="1127"/>
                  </a:cubicBezTo>
                  <a:lnTo>
                    <a:pt x="3926" y="1127"/>
                  </a:lnTo>
                  <a:cubicBezTo>
                    <a:pt x="3916" y="1124"/>
                    <a:pt x="3906" y="1132"/>
                    <a:pt x="3898" y="1130"/>
                  </a:cubicBezTo>
                  <a:lnTo>
                    <a:pt x="3898" y="1130"/>
                  </a:lnTo>
                  <a:cubicBezTo>
                    <a:pt x="3888" y="1128"/>
                    <a:pt x="3879" y="1117"/>
                    <a:pt x="3871" y="1113"/>
                  </a:cubicBezTo>
                  <a:lnTo>
                    <a:pt x="3871" y="1113"/>
                  </a:lnTo>
                  <a:cubicBezTo>
                    <a:pt x="3857" y="1104"/>
                    <a:pt x="3834" y="1094"/>
                    <a:pt x="3818" y="1092"/>
                  </a:cubicBezTo>
                  <a:lnTo>
                    <a:pt x="3818" y="1092"/>
                  </a:lnTo>
                  <a:cubicBezTo>
                    <a:pt x="3807" y="1090"/>
                    <a:pt x="3794" y="1090"/>
                    <a:pt x="3783" y="1093"/>
                  </a:cubicBezTo>
                  <a:lnTo>
                    <a:pt x="3783" y="1093"/>
                  </a:lnTo>
                  <a:cubicBezTo>
                    <a:pt x="3770" y="1098"/>
                    <a:pt x="3764" y="1109"/>
                    <a:pt x="3750" y="1113"/>
                  </a:cubicBezTo>
                  <a:lnTo>
                    <a:pt x="3750" y="1113"/>
                  </a:lnTo>
                  <a:cubicBezTo>
                    <a:pt x="3728" y="1117"/>
                    <a:pt x="3717" y="1093"/>
                    <a:pt x="3693" y="1096"/>
                  </a:cubicBezTo>
                  <a:lnTo>
                    <a:pt x="3693" y="1096"/>
                  </a:lnTo>
                  <a:cubicBezTo>
                    <a:pt x="3656" y="1099"/>
                    <a:pt x="3618" y="1109"/>
                    <a:pt x="3580" y="1115"/>
                  </a:cubicBezTo>
                  <a:lnTo>
                    <a:pt x="3580" y="1115"/>
                  </a:lnTo>
                  <a:cubicBezTo>
                    <a:pt x="3558" y="1119"/>
                    <a:pt x="3532" y="1123"/>
                    <a:pt x="3508" y="1123"/>
                  </a:cubicBezTo>
                  <a:lnTo>
                    <a:pt x="3508" y="1123"/>
                  </a:lnTo>
                  <a:cubicBezTo>
                    <a:pt x="3482" y="1122"/>
                    <a:pt x="3460" y="1124"/>
                    <a:pt x="3434" y="1127"/>
                  </a:cubicBezTo>
                  <a:lnTo>
                    <a:pt x="3434" y="1127"/>
                  </a:lnTo>
                  <a:cubicBezTo>
                    <a:pt x="3407" y="1131"/>
                    <a:pt x="3393" y="1132"/>
                    <a:pt x="3370" y="1116"/>
                  </a:cubicBezTo>
                  <a:lnTo>
                    <a:pt x="3370" y="1116"/>
                  </a:lnTo>
                  <a:cubicBezTo>
                    <a:pt x="3351" y="1103"/>
                    <a:pt x="3328" y="1106"/>
                    <a:pt x="3306" y="1111"/>
                  </a:cubicBezTo>
                  <a:lnTo>
                    <a:pt x="3306" y="1111"/>
                  </a:lnTo>
                  <a:cubicBezTo>
                    <a:pt x="3294" y="1114"/>
                    <a:pt x="3282" y="1123"/>
                    <a:pt x="3270" y="1123"/>
                  </a:cubicBezTo>
                  <a:lnTo>
                    <a:pt x="3270" y="1123"/>
                  </a:lnTo>
                  <a:cubicBezTo>
                    <a:pt x="3254" y="1122"/>
                    <a:pt x="3256" y="1107"/>
                    <a:pt x="3238" y="1108"/>
                  </a:cubicBezTo>
                  <a:lnTo>
                    <a:pt x="3238" y="1108"/>
                  </a:lnTo>
                  <a:cubicBezTo>
                    <a:pt x="3226" y="1110"/>
                    <a:pt x="3216" y="1112"/>
                    <a:pt x="3203" y="1109"/>
                  </a:cubicBezTo>
                  <a:lnTo>
                    <a:pt x="3203" y="1109"/>
                  </a:lnTo>
                  <a:cubicBezTo>
                    <a:pt x="3192" y="1106"/>
                    <a:pt x="3185" y="1100"/>
                    <a:pt x="3175" y="1102"/>
                  </a:cubicBezTo>
                  <a:lnTo>
                    <a:pt x="3175" y="1102"/>
                  </a:lnTo>
                  <a:cubicBezTo>
                    <a:pt x="3153" y="1106"/>
                    <a:pt x="3142" y="1129"/>
                    <a:pt x="3121" y="1134"/>
                  </a:cubicBezTo>
                  <a:lnTo>
                    <a:pt x="3121" y="1134"/>
                  </a:lnTo>
                  <a:cubicBezTo>
                    <a:pt x="3103" y="1138"/>
                    <a:pt x="3075" y="1140"/>
                    <a:pt x="3063" y="1124"/>
                  </a:cubicBezTo>
                  <a:lnTo>
                    <a:pt x="3063" y="1124"/>
                  </a:lnTo>
                  <a:cubicBezTo>
                    <a:pt x="3057" y="1114"/>
                    <a:pt x="3050" y="1109"/>
                    <a:pt x="3042" y="1100"/>
                  </a:cubicBezTo>
                  <a:lnTo>
                    <a:pt x="3042" y="1100"/>
                  </a:lnTo>
                  <a:cubicBezTo>
                    <a:pt x="3025" y="1082"/>
                    <a:pt x="3020" y="1064"/>
                    <a:pt x="2995" y="1087"/>
                  </a:cubicBezTo>
                  <a:lnTo>
                    <a:pt x="2995" y="1087"/>
                  </a:lnTo>
                  <a:cubicBezTo>
                    <a:pt x="2982" y="1099"/>
                    <a:pt x="2959" y="1127"/>
                    <a:pt x="2938" y="1120"/>
                  </a:cubicBezTo>
                  <a:lnTo>
                    <a:pt x="2938" y="1120"/>
                  </a:lnTo>
                  <a:cubicBezTo>
                    <a:pt x="2919" y="1113"/>
                    <a:pt x="2909" y="1077"/>
                    <a:pt x="2896" y="1063"/>
                  </a:cubicBezTo>
                  <a:lnTo>
                    <a:pt x="2896" y="1063"/>
                  </a:lnTo>
                  <a:cubicBezTo>
                    <a:pt x="2888" y="1053"/>
                    <a:pt x="2882" y="1034"/>
                    <a:pt x="2870" y="1029"/>
                  </a:cubicBezTo>
                  <a:lnTo>
                    <a:pt x="2870" y="1029"/>
                  </a:lnTo>
                  <a:cubicBezTo>
                    <a:pt x="2858" y="1024"/>
                    <a:pt x="2853" y="1032"/>
                    <a:pt x="2843" y="1036"/>
                  </a:cubicBezTo>
                  <a:lnTo>
                    <a:pt x="2843" y="1036"/>
                  </a:lnTo>
                  <a:cubicBezTo>
                    <a:pt x="2832" y="1041"/>
                    <a:pt x="2828" y="1036"/>
                    <a:pt x="2816" y="1031"/>
                  </a:cubicBezTo>
                  <a:lnTo>
                    <a:pt x="2816" y="1031"/>
                  </a:lnTo>
                  <a:cubicBezTo>
                    <a:pt x="2805" y="1026"/>
                    <a:pt x="2794" y="1033"/>
                    <a:pt x="2784" y="1028"/>
                  </a:cubicBezTo>
                  <a:lnTo>
                    <a:pt x="2784" y="1028"/>
                  </a:lnTo>
                  <a:cubicBezTo>
                    <a:pt x="2770" y="1034"/>
                    <a:pt x="2749" y="1020"/>
                    <a:pt x="2740" y="1011"/>
                  </a:cubicBezTo>
                  <a:lnTo>
                    <a:pt x="2740" y="1011"/>
                  </a:lnTo>
                  <a:cubicBezTo>
                    <a:pt x="2734" y="1005"/>
                    <a:pt x="2731" y="998"/>
                    <a:pt x="2722" y="995"/>
                  </a:cubicBezTo>
                  <a:lnTo>
                    <a:pt x="2722" y="995"/>
                  </a:lnTo>
                  <a:cubicBezTo>
                    <a:pt x="2714" y="992"/>
                    <a:pt x="2708" y="998"/>
                    <a:pt x="2700" y="997"/>
                  </a:cubicBezTo>
                  <a:lnTo>
                    <a:pt x="2700" y="997"/>
                  </a:lnTo>
                  <a:cubicBezTo>
                    <a:pt x="2682" y="985"/>
                    <a:pt x="2659" y="996"/>
                    <a:pt x="2638" y="991"/>
                  </a:cubicBezTo>
                  <a:lnTo>
                    <a:pt x="2638" y="991"/>
                  </a:lnTo>
                  <a:cubicBezTo>
                    <a:pt x="2628" y="987"/>
                    <a:pt x="2618" y="989"/>
                    <a:pt x="2607" y="986"/>
                  </a:cubicBezTo>
                  <a:lnTo>
                    <a:pt x="2607" y="986"/>
                  </a:lnTo>
                  <a:cubicBezTo>
                    <a:pt x="2594" y="984"/>
                    <a:pt x="2582" y="981"/>
                    <a:pt x="2569" y="980"/>
                  </a:cubicBezTo>
                  <a:lnTo>
                    <a:pt x="2569" y="980"/>
                  </a:lnTo>
                  <a:cubicBezTo>
                    <a:pt x="2557" y="979"/>
                    <a:pt x="2549" y="975"/>
                    <a:pt x="2543" y="962"/>
                  </a:cubicBezTo>
                  <a:lnTo>
                    <a:pt x="2543" y="962"/>
                  </a:lnTo>
                  <a:cubicBezTo>
                    <a:pt x="2532" y="940"/>
                    <a:pt x="2524" y="909"/>
                    <a:pt x="2502" y="894"/>
                  </a:cubicBezTo>
                  <a:lnTo>
                    <a:pt x="2502" y="894"/>
                  </a:lnTo>
                  <a:cubicBezTo>
                    <a:pt x="2476" y="877"/>
                    <a:pt x="2454" y="894"/>
                    <a:pt x="2427" y="891"/>
                  </a:cubicBezTo>
                  <a:lnTo>
                    <a:pt x="2427" y="891"/>
                  </a:lnTo>
                  <a:cubicBezTo>
                    <a:pt x="2405" y="890"/>
                    <a:pt x="2395" y="868"/>
                    <a:pt x="2371" y="871"/>
                  </a:cubicBezTo>
                  <a:lnTo>
                    <a:pt x="2371" y="871"/>
                  </a:lnTo>
                  <a:cubicBezTo>
                    <a:pt x="2358" y="873"/>
                    <a:pt x="2352" y="879"/>
                    <a:pt x="2340" y="873"/>
                  </a:cubicBezTo>
                  <a:lnTo>
                    <a:pt x="2340" y="873"/>
                  </a:lnTo>
                  <a:cubicBezTo>
                    <a:pt x="2326" y="867"/>
                    <a:pt x="2330" y="857"/>
                    <a:pt x="2322" y="847"/>
                  </a:cubicBezTo>
                  <a:lnTo>
                    <a:pt x="2322" y="847"/>
                  </a:lnTo>
                  <a:cubicBezTo>
                    <a:pt x="2313" y="838"/>
                    <a:pt x="2307" y="840"/>
                    <a:pt x="2301" y="827"/>
                  </a:cubicBezTo>
                  <a:lnTo>
                    <a:pt x="2301" y="827"/>
                  </a:lnTo>
                  <a:cubicBezTo>
                    <a:pt x="2294" y="810"/>
                    <a:pt x="2275" y="797"/>
                    <a:pt x="2255" y="797"/>
                  </a:cubicBezTo>
                  <a:lnTo>
                    <a:pt x="2255" y="797"/>
                  </a:lnTo>
                  <a:cubicBezTo>
                    <a:pt x="2253" y="797"/>
                    <a:pt x="2250" y="797"/>
                    <a:pt x="2248" y="796"/>
                  </a:cubicBezTo>
                  <a:lnTo>
                    <a:pt x="2248" y="796"/>
                  </a:lnTo>
                  <a:cubicBezTo>
                    <a:pt x="2244" y="793"/>
                    <a:pt x="2247" y="789"/>
                    <a:pt x="2245" y="787"/>
                  </a:cubicBezTo>
                  <a:lnTo>
                    <a:pt x="2269" y="35"/>
                  </a:lnTo>
                  <a:lnTo>
                    <a:pt x="2269" y="35"/>
                  </a:lnTo>
                  <a:cubicBezTo>
                    <a:pt x="2220" y="34"/>
                    <a:pt x="1514" y="7"/>
                    <a:pt x="1333" y="0"/>
                  </a:cubicBezTo>
                  <a:lnTo>
                    <a:pt x="1232" y="1763"/>
                  </a:lnTo>
                  <a:lnTo>
                    <a:pt x="0" y="1690"/>
                  </a:lnTo>
                  <a:lnTo>
                    <a:pt x="1" y="1692"/>
                  </a:lnTo>
                  <a:lnTo>
                    <a:pt x="1" y="1692"/>
                  </a:lnTo>
                  <a:cubicBezTo>
                    <a:pt x="1" y="1695"/>
                    <a:pt x="4" y="1697"/>
                    <a:pt x="5" y="1701"/>
                  </a:cubicBezTo>
                  <a:lnTo>
                    <a:pt x="5" y="1701"/>
                  </a:lnTo>
                  <a:cubicBezTo>
                    <a:pt x="5" y="1701"/>
                    <a:pt x="5" y="1702"/>
                    <a:pt x="5" y="1703"/>
                  </a:cubicBezTo>
                  <a:lnTo>
                    <a:pt x="5" y="1703"/>
                  </a:lnTo>
                  <a:cubicBezTo>
                    <a:pt x="5" y="1704"/>
                    <a:pt x="7" y="1705"/>
                    <a:pt x="7" y="1706"/>
                  </a:cubicBezTo>
                  <a:lnTo>
                    <a:pt x="7" y="1706"/>
                  </a:lnTo>
                  <a:cubicBezTo>
                    <a:pt x="8" y="1708"/>
                    <a:pt x="9" y="1710"/>
                    <a:pt x="11" y="1711"/>
                  </a:cubicBezTo>
                  <a:lnTo>
                    <a:pt x="11" y="1711"/>
                  </a:lnTo>
                  <a:cubicBezTo>
                    <a:pt x="13" y="1712"/>
                    <a:pt x="15" y="1713"/>
                    <a:pt x="17" y="1714"/>
                  </a:cubicBezTo>
                  <a:lnTo>
                    <a:pt x="17" y="1714"/>
                  </a:lnTo>
                  <a:cubicBezTo>
                    <a:pt x="18" y="1716"/>
                    <a:pt x="21" y="1717"/>
                    <a:pt x="22" y="1719"/>
                  </a:cubicBezTo>
                  <a:lnTo>
                    <a:pt x="22" y="1719"/>
                  </a:lnTo>
                  <a:cubicBezTo>
                    <a:pt x="26" y="1721"/>
                    <a:pt x="32" y="1724"/>
                    <a:pt x="31" y="1729"/>
                  </a:cubicBezTo>
                  <a:lnTo>
                    <a:pt x="31" y="1729"/>
                  </a:lnTo>
                  <a:cubicBezTo>
                    <a:pt x="31" y="1732"/>
                    <a:pt x="30" y="1732"/>
                    <a:pt x="30" y="1733"/>
                  </a:cubicBezTo>
                  <a:lnTo>
                    <a:pt x="49" y="1735"/>
                  </a:lnTo>
                  <a:lnTo>
                    <a:pt x="49" y="1735"/>
                  </a:lnTo>
                  <a:cubicBezTo>
                    <a:pt x="53" y="1743"/>
                    <a:pt x="55" y="1751"/>
                    <a:pt x="59" y="1758"/>
                  </a:cubicBezTo>
                  <a:lnTo>
                    <a:pt x="59" y="1758"/>
                  </a:lnTo>
                  <a:cubicBezTo>
                    <a:pt x="68" y="1773"/>
                    <a:pt x="78" y="1782"/>
                    <a:pt x="92" y="1791"/>
                  </a:cubicBezTo>
                  <a:lnTo>
                    <a:pt x="92" y="1791"/>
                  </a:lnTo>
                  <a:cubicBezTo>
                    <a:pt x="110" y="1802"/>
                    <a:pt x="104" y="1814"/>
                    <a:pt x="112" y="1831"/>
                  </a:cubicBezTo>
                  <a:lnTo>
                    <a:pt x="112" y="1831"/>
                  </a:lnTo>
                  <a:cubicBezTo>
                    <a:pt x="125" y="1859"/>
                    <a:pt x="163" y="1867"/>
                    <a:pt x="166" y="1900"/>
                  </a:cubicBezTo>
                  <a:lnTo>
                    <a:pt x="166" y="1900"/>
                  </a:lnTo>
                  <a:cubicBezTo>
                    <a:pt x="167" y="1918"/>
                    <a:pt x="172" y="1925"/>
                    <a:pt x="188" y="1933"/>
                  </a:cubicBezTo>
                  <a:lnTo>
                    <a:pt x="188" y="1933"/>
                  </a:lnTo>
                  <a:cubicBezTo>
                    <a:pt x="206" y="1941"/>
                    <a:pt x="219" y="1955"/>
                    <a:pt x="233" y="1969"/>
                  </a:cubicBezTo>
                  <a:lnTo>
                    <a:pt x="233" y="1969"/>
                  </a:lnTo>
                  <a:cubicBezTo>
                    <a:pt x="254" y="1990"/>
                    <a:pt x="268" y="2015"/>
                    <a:pt x="283" y="2040"/>
                  </a:cubicBezTo>
                  <a:lnTo>
                    <a:pt x="283" y="2040"/>
                  </a:lnTo>
                  <a:cubicBezTo>
                    <a:pt x="291" y="2052"/>
                    <a:pt x="302" y="2058"/>
                    <a:pt x="315" y="2065"/>
                  </a:cubicBezTo>
                  <a:lnTo>
                    <a:pt x="315" y="2065"/>
                  </a:lnTo>
                  <a:cubicBezTo>
                    <a:pt x="331" y="2074"/>
                    <a:pt x="339" y="2086"/>
                    <a:pt x="343" y="2104"/>
                  </a:cubicBezTo>
                  <a:lnTo>
                    <a:pt x="343" y="2104"/>
                  </a:lnTo>
                  <a:cubicBezTo>
                    <a:pt x="346" y="2120"/>
                    <a:pt x="347" y="2134"/>
                    <a:pt x="361" y="2144"/>
                  </a:cubicBezTo>
                  <a:lnTo>
                    <a:pt x="361" y="2144"/>
                  </a:lnTo>
                  <a:cubicBezTo>
                    <a:pt x="372" y="2152"/>
                    <a:pt x="392" y="2160"/>
                    <a:pt x="400" y="2172"/>
                  </a:cubicBezTo>
                  <a:lnTo>
                    <a:pt x="400" y="2172"/>
                  </a:lnTo>
                  <a:cubicBezTo>
                    <a:pt x="408" y="2185"/>
                    <a:pt x="412" y="2200"/>
                    <a:pt x="421" y="2213"/>
                  </a:cubicBezTo>
                  <a:lnTo>
                    <a:pt x="421" y="2213"/>
                  </a:lnTo>
                  <a:cubicBezTo>
                    <a:pt x="432" y="2229"/>
                    <a:pt x="446" y="2224"/>
                    <a:pt x="461" y="2221"/>
                  </a:cubicBezTo>
                  <a:lnTo>
                    <a:pt x="461" y="2221"/>
                  </a:lnTo>
                  <a:cubicBezTo>
                    <a:pt x="486" y="2216"/>
                    <a:pt x="485" y="2241"/>
                    <a:pt x="498" y="2253"/>
                  </a:cubicBezTo>
                  <a:lnTo>
                    <a:pt x="498" y="2253"/>
                  </a:lnTo>
                  <a:cubicBezTo>
                    <a:pt x="508" y="2263"/>
                    <a:pt x="524" y="2266"/>
                    <a:pt x="531" y="2279"/>
                  </a:cubicBezTo>
                  <a:lnTo>
                    <a:pt x="531" y="2279"/>
                  </a:lnTo>
                  <a:cubicBezTo>
                    <a:pt x="538" y="2293"/>
                    <a:pt x="532" y="2317"/>
                    <a:pt x="531" y="2333"/>
                  </a:cubicBezTo>
                  <a:lnTo>
                    <a:pt x="531" y="2333"/>
                  </a:lnTo>
                  <a:cubicBezTo>
                    <a:pt x="531" y="2351"/>
                    <a:pt x="528" y="2371"/>
                    <a:pt x="534" y="2388"/>
                  </a:cubicBezTo>
                  <a:lnTo>
                    <a:pt x="534" y="2388"/>
                  </a:lnTo>
                  <a:cubicBezTo>
                    <a:pt x="546" y="2424"/>
                    <a:pt x="573" y="2452"/>
                    <a:pt x="584" y="2488"/>
                  </a:cubicBezTo>
                  <a:lnTo>
                    <a:pt x="584" y="2488"/>
                  </a:lnTo>
                  <a:cubicBezTo>
                    <a:pt x="598" y="2528"/>
                    <a:pt x="602" y="2573"/>
                    <a:pt x="623" y="2611"/>
                  </a:cubicBezTo>
                  <a:lnTo>
                    <a:pt x="623" y="2611"/>
                  </a:lnTo>
                  <a:cubicBezTo>
                    <a:pt x="640" y="2643"/>
                    <a:pt x="663" y="2673"/>
                    <a:pt x="683" y="2704"/>
                  </a:cubicBezTo>
                  <a:lnTo>
                    <a:pt x="683" y="2704"/>
                  </a:lnTo>
                  <a:cubicBezTo>
                    <a:pt x="705" y="2738"/>
                    <a:pt x="735" y="2764"/>
                    <a:pt x="765" y="2791"/>
                  </a:cubicBezTo>
                  <a:lnTo>
                    <a:pt x="765" y="2791"/>
                  </a:lnTo>
                  <a:cubicBezTo>
                    <a:pt x="781" y="2806"/>
                    <a:pt x="798" y="2821"/>
                    <a:pt x="817" y="2832"/>
                  </a:cubicBezTo>
                  <a:lnTo>
                    <a:pt x="817" y="2832"/>
                  </a:lnTo>
                  <a:cubicBezTo>
                    <a:pt x="835" y="2843"/>
                    <a:pt x="856" y="2848"/>
                    <a:pt x="876" y="2855"/>
                  </a:cubicBezTo>
                  <a:lnTo>
                    <a:pt x="876" y="2855"/>
                  </a:lnTo>
                  <a:cubicBezTo>
                    <a:pt x="896" y="2864"/>
                    <a:pt x="916" y="2874"/>
                    <a:pt x="933" y="2889"/>
                  </a:cubicBezTo>
                  <a:lnTo>
                    <a:pt x="933" y="2889"/>
                  </a:lnTo>
                  <a:cubicBezTo>
                    <a:pt x="947" y="2902"/>
                    <a:pt x="959" y="2918"/>
                    <a:pt x="975" y="2932"/>
                  </a:cubicBezTo>
                  <a:lnTo>
                    <a:pt x="975" y="2932"/>
                  </a:lnTo>
                  <a:cubicBezTo>
                    <a:pt x="1006" y="2960"/>
                    <a:pt x="1062" y="2975"/>
                    <a:pt x="1104" y="2962"/>
                  </a:cubicBezTo>
                  <a:lnTo>
                    <a:pt x="1104" y="2962"/>
                  </a:lnTo>
                  <a:cubicBezTo>
                    <a:pt x="1144" y="2949"/>
                    <a:pt x="1146" y="2895"/>
                    <a:pt x="1169" y="2865"/>
                  </a:cubicBezTo>
                  <a:lnTo>
                    <a:pt x="1169" y="2865"/>
                  </a:lnTo>
                  <a:cubicBezTo>
                    <a:pt x="1182" y="2847"/>
                    <a:pt x="1199" y="2834"/>
                    <a:pt x="1212" y="2817"/>
                  </a:cubicBezTo>
                  <a:lnTo>
                    <a:pt x="1212" y="2817"/>
                  </a:lnTo>
                  <a:cubicBezTo>
                    <a:pt x="1226" y="2801"/>
                    <a:pt x="1233" y="2782"/>
                    <a:pt x="1241" y="2763"/>
                  </a:cubicBezTo>
                  <a:lnTo>
                    <a:pt x="1241" y="2763"/>
                  </a:lnTo>
                  <a:cubicBezTo>
                    <a:pt x="1254" y="2722"/>
                    <a:pt x="1273" y="2693"/>
                    <a:pt x="1309" y="2669"/>
                  </a:cubicBezTo>
                  <a:lnTo>
                    <a:pt x="1309" y="2669"/>
                  </a:lnTo>
                  <a:cubicBezTo>
                    <a:pt x="1342" y="2647"/>
                    <a:pt x="1374" y="2637"/>
                    <a:pt x="1412" y="2633"/>
                  </a:cubicBezTo>
                  <a:lnTo>
                    <a:pt x="1412" y="2633"/>
                  </a:lnTo>
                  <a:cubicBezTo>
                    <a:pt x="1415" y="2630"/>
                    <a:pt x="1420" y="2627"/>
                    <a:pt x="1423" y="2628"/>
                  </a:cubicBezTo>
                  <a:lnTo>
                    <a:pt x="1423" y="2628"/>
                  </a:lnTo>
                  <a:cubicBezTo>
                    <a:pt x="1433" y="2630"/>
                    <a:pt x="1435" y="2646"/>
                    <a:pt x="1445" y="2649"/>
                  </a:cubicBezTo>
                  <a:lnTo>
                    <a:pt x="1445" y="2649"/>
                  </a:lnTo>
                  <a:cubicBezTo>
                    <a:pt x="1457" y="2653"/>
                    <a:pt x="1468" y="2645"/>
                    <a:pt x="1480" y="2646"/>
                  </a:cubicBezTo>
                  <a:lnTo>
                    <a:pt x="1480" y="2646"/>
                  </a:lnTo>
                  <a:cubicBezTo>
                    <a:pt x="1492" y="2646"/>
                    <a:pt x="1501" y="2652"/>
                    <a:pt x="1514" y="2650"/>
                  </a:cubicBezTo>
                  <a:lnTo>
                    <a:pt x="1514" y="2650"/>
                  </a:lnTo>
                  <a:cubicBezTo>
                    <a:pt x="1524" y="2648"/>
                    <a:pt x="1533" y="2642"/>
                    <a:pt x="1543" y="2647"/>
                  </a:cubicBezTo>
                  <a:lnTo>
                    <a:pt x="1543" y="2647"/>
                  </a:lnTo>
                  <a:cubicBezTo>
                    <a:pt x="1552" y="2652"/>
                    <a:pt x="1556" y="2662"/>
                    <a:pt x="1566" y="2665"/>
                  </a:cubicBezTo>
                  <a:lnTo>
                    <a:pt x="1566" y="2665"/>
                  </a:lnTo>
                  <a:cubicBezTo>
                    <a:pt x="1576" y="2669"/>
                    <a:pt x="1585" y="2666"/>
                    <a:pt x="1596" y="2663"/>
                  </a:cubicBezTo>
                  <a:lnTo>
                    <a:pt x="1596" y="2663"/>
                  </a:lnTo>
                  <a:cubicBezTo>
                    <a:pt x="1607" y="2660"/>
                    <a:pt x="1620" y="2652"/>
                    <a:pt x="1632" y="2656"/>
                  </a:cubicBezTo>
                  <a:lnTo>
                    <a:pt x="1632" y="2656"/>
                  </a:lnTo>
                  <a:cubicBezTo>
                    <a:pt x="1642" y="2659"/>
                    <a:pt x="1646" y="2669"/>
                    <a:pt x="1656" y="2672"/>
                  </a:cubicBezTo>
                  <a:lnTo>
                    <a:pt x="1656" y="2672"/>
                  </a:lnTo>
                  <a:cubicBezTo>
                    <a:pt x="1665" y="2674"/>
                    <a:pt x="1676" y="2672"/>
                    <a:pt x="1685" y="2675"/>
                  </a:cubicBezTo>
                  <a:lnTo>
                    <a:pt x="1685" y="2675"/>
                  </a:lnTo>
                  <a:cubicBezTo>
                    <a:pt x="1694" y="2680"/>
                    <a:pt x="1700" y="2689"/>
                    <a:pt x="1705" y="2695"/>
                  </a:cubicBezTo>
                  <a:lnTo>
                    <a:pt x="1705" y="2695"/>
                  </a:lnTo>
                  <a:cubicBezTo>
                    <a:pt x="1717" y="2715"/>
                    <a:pt x="1716" y="2743"/>
                    <a:pt x="1745" y="2747"/>
                  </a:cubicBezTo>
                  <a:lnTo>
                    <a:pt x="1745" y="2747"/>
                  </a:lnTo>
                  <a:cubicBezTo>
                    <a:pt x="1770" y="2749"/>
                    <a:pt x="1786" y="2754"/>
                    <a:pt x="1801" y="2776"/>
                  </a:cubicBezTo>
                  <a:lnTo>
                    <a:pt x="1801" y="2776"/>
                  </a:lnTo>
                  <a:cubicBezTo>
                    <a:pt x="1813" y="2793"/>
                    <a:pt x="1823" y="2811"/>
                    <a:pt x="1840" y="2823"/>
                  </a:cubicBezTo>
                  <a:lnTo>
                    <a:pt x="1840" y="2823"/>
                  </a:lnTo>
                  <a:cubicBezTo>
                    <a:pt x="1848" y="2828"/>
                    <a:pt x="1857" y="2831"/>
                    <a:pt x="1862" y="2840"/>
                  </a:cubicBezTo>
                  <a:lnTo>
                    <a:pt x="1862" y="2840"/>
                  </a:lnTo>
                  <a:cubicBezTo>
                    <a:pt x="1867" y="2848"/>
                    <a:pt x="1866" y="2859"/>
                    <a:pt x="1870" y="2868"/>
                  </a:cubicBezTo>
                  <a:lnTo>
                    <a:pt x="1870" y="2868"/>
                  </a:lnTo>
                  <a:cubicBezTo>
                    <a:pt x="1876" y="2880"/>
                    <a:pt x="1885" y="2890"/>
                    <a:pt x="1897" y="2896"/>
                  </a:cubicBezTo>
                  <a:lnTo>
                    <a:pt x="1897" y="2896"/>
                  </a:lnTo>
                  <a:cubicBezTo>
                    <a:pt x="1908" y="2902"/>
                    <a:pt x="1921" y="2902"/>
                    <a:pt x="1930" y="2911"/>
                  </a:cubicBezTo>
                  <a:lnTo>
                    <a:pt x="1930" y="2911"/>
                  </a:lnTo>
                  <a:cubicBezTo>
                    <a:pt x="1941" y="2921"/>
                    <a:pt x="1938" y="2936"/>
                    <a:pt x="1939" y="2949"/>
                  </a:cubicBezTo>
                  <a:lnTo>
                    <a:pt x="1939" y="2949"/>
                  </a:lnTo>
                  <a:cubicBezTo>
                    <a:pt x="1941" y="2965"/>
                    <a:pt x="1961" y="2962"/>
                    <a:pt x="1964" y="2980"/>
                  </a:cubicBezTo>
                  <a:lnTo>
                    <a:pt x="1964" y="2980"/>
                  </a:lnTo>
                  <a:cubicBezTo>
                    <a:pt x="1966" y="2990"/>
                    <a:pt x="1967" y="2991"/>
                    <a:pt x="1972" y="2999"/>
                  </a:cubicBezTo>
                  <a:lnTo>
                    <a:pt x="1972" y="2999"/>
                  </a:lnTo>
                  <a:cubicBezTo>
                    <a:pt x="1977" y="3005"/>
                    <a:pt x="1979" y="3012"/>
                    <a:pt x="1979" y="3019"/>
                  </a:cubicBezTo>
                  <a:lnTo>
                    <a:pt x="1979" y="3019"/>
                  </a:lnTo>
                  <a:cubicBezTo>
                    <a:pt x="1981" y="3036"/>
                    <a:pt x="1983" y="3049"/>
                    <a:pt x="1989" y="3065"/>
                  </a:cubicBezTo>
                  <a:lnTo>
                    <a:pt x="1989" y="3065"/>
                  </a:lnTo>
                  <a:cubicBezTo>
                    <a:pt x="1998" y="3087"/>
                    <a:pt x="2019" y="3101"/>
                    <a:pt x="2032" y="3120"/>
                  </a:cubicBezTo>
                  <a:lnTo>
                    <a:pt x="2032" y="3120"/>
                  </a:lnTo>
                  <a:cubicBezTo>
                    <a:pt x="2041" y="3134"/>
                    <a:pt x="2044" y="3149"/>
                    <a:pt x="2047" y="3166"/>
                  </a:cubicBezTo>
                  <a:lnTo>
                    <a:pt x="2047" y="3166"/>
                  </a:lnTo>
                  <a:cubicBezTo>
                    <a:pt x="2051" y="3183"/>
                    <a:pt x="2059" y="3198"/>
                    <a:pt x="2065" y="3215"/>
                  </a:cubicBezTo>
                  <a:lnTo>
                    <a:pt x="2065" y="3215"/>
                  </a:lnTo>
                  <a:cubicBezTo>
                    <a:pt x="2071" y="3234"/>
                    <a:pt x="2083" y="3242"/>
                    <a:pt x="2094" y="3258"/>
                  </a:cubicBezTo>
                  <a:lnTo>
                    <a:pt x="2094" y="3258"/>
                  </a:lnTo>
                  <a:cubicBezTo>
                    <a:pt x="2098" y="3265"/>
                    <a:pt x="2098" y="3273"/>
                    <a:pt x="2100" y="3280"/>
                  </a:cubicBezTo>
                  <a:lnTo>
                    <a:pt x="2100" y="3280"/>
                  </a:lnTo>
                  <a:cubicBezTo>
                    <a:pt x="2103" y="3291"/>
                    <a:pt x="2113" y="3297"/>
                    <a:pt x="2121" y="3305"/>
                  </a:cubicBezTo>
                  <a:lnTo>
                    <a:pt x="2121" y="3305"/>
                  </a:lnTo>
                  <a:cubicBezTo>
                    <a:pt x="2133" y="3319"/>
                    <a:pt x="2153" y="3325"/>
                    <a:pt x="2164" y="3342"/>
                  </a:cubicBezTo>
                  <a:lnTo>
                    <a:pt x="2164" y="3342"/>
                  </a:lnTo>
                  <a:cubicBezTo>
                    <a:pt x="2174" y="3356"/>
                    <a:pt x="2164" y="3368"/>
                    <a:pt x="2180" y="3380"/>
                  </a:cubicBezTo>
                  <a:lnTo>
                    <a:pt x="2180" y="3380"/>
                  </a:lnTo>
                  <a:cubicBezTo>
                    <a:pt x="2186" y="3384"/>
                    <a:pt x="2192" y="3386"/>
                    <a:pt x="2197" y="3392"/>
                  </a:cubicBezTo>
                  <a:lnTo>
                    <a:pt x="2197" y="3392"/>
                  </a:lnTo>
                  <a:cubicBezTo>
                    <a:pt x="2201" y="3398"/>
                    <a:pt x="2202" y="3406"/>
                    <a:pt x="2204" y="3413"/>
                  </a:cubicBezTo>
                  <a:lnTo>
                    <a:pt x="2204" y="3413"/>
                  </a:lnTo>
                  <a:cubicBezTo>
                    <a:pt x="2210" y="3427"/>
                    <a:pt x="2224" y="3436"/>
                    <a:pt x="2231" y="3449"/>
                  </a:cubicBezTo>
                  <a:lnTo>
                    <a:pt x="2231" y="3449"/>
                  </a:lnTo>
                  <a:cubicBezTo>
                    <a:pt x="2238" y="3462"/>
                    <a:pt x="2243" y="3478"/>
                    <a:pt x="2247" y="3492"/>
                  </a:cubicBezTo>
                  <a:lnTo>
                    <a:pt x="2247" y="3492"/>
                  </a:lnTo>
                  <a:cubicBezTo>
                    <a:pt x="2253" y="3511"/>
                    <a:pt x="2260" y="3514"/>
                    <a:pt x="2275" y="3525"/>
                  </a:cubicBezTo>
                  <a:lnTo>
                    <a:pt x="2275" y="3525"/>
                  </a:lnTo>
                  <a:cubicBezTo>
                    <a:pt x="2291" y="3534"/>
                    <a:pt x="2303" y="3540"/>
                    <a:pt x="2314" y="3554"/>
                  </a:cubicBezTo>
                  <a:lnTo>
                    <a:pt x="2314" y="3554"/>
                  </a:lnTo>
                  <a:cubicBezTo>
                    <a:pt x="2324" y="3566"/>
                    <a:pt x="2331" y="3581"/>
                    <a:pt x="2339" y="3595"/>
                  </a:cubicBezTo>
                  <a:lnTo>
                    <a:pt x="2339" y="3595"/>
                  </a:lnTo>
                  <a:cubicBezTo>
                    <a:pt x="2346" y="3608"/>
                    <a:pt x="2358" y="3620"/>
                    <a:pt x="2362" y="3635"/>
                  </a:cubicBezTo>
                  <a:lnTo>
                    <a:pt x="2362" y="3635"/>
                  </a:lnTo>
                  <a:cubicBezTo>
                    <a:pt x="2366" y="3650"/>
                    <a:pt x="2365" y="3666"/>
                    <a:pt x="2366" y="3682"/>
                  </a:cubicBezTo>
                  <a:lnTo>
                    <a:pt x="2366" y="3682"/>
                  </a:lnTo>
                  <a:cubicBezTo>
                    <a:pt x="2367" y="3694"/>
                    <a:pt x="2365" y="3706"/>
                    <a:pt x="2366" y="3717"/>
                  </a:cubicBezTo>
                  <a:lnTo>
                    <a:pt x="2366" y="3717"/>
                  </a:lnTo>
                  <a:cubicBezTo>
                    <a:pt x="2368" y="3725"/>
                    <a:pt x="2372" y="3731"/>
                    <a:pt x="2371" y="3739"/>
                  </a:cubicBezTo>
                  <a:lnTo>
                    <a:pt x="2371" y="3739"/>
                  </a:lnTo>
                  <a:cubicBezTo>
                    <a:pt x="2371" y="3760"/>
                    <a:pt x="2353" y="3766"/>
                    <a:pt x="2373" y="3784"/>
                  </a:cubicBezTo>
                  <a:lnTo>
                    <a:pt x="2373" y="3784"/>
                  </a:lnTo>
                  <a:cubicBezTo>
                    <a:pt x="2383" y="3793"/>
                    <a:pt x="2376" y="3804"/>
                    <a:pt x="2384" y="3815"/>
                  </a:cubicBezTo>
                  <a:lnTo>
                    <a:pt x="2384" y="3815"/>
                  </a:lnTo>
                  <a:cubicBezTo>
                    <a:pt x="2391" y="3825"/>
                    <a:pt x="2403" y="3830"/>
                    <a:pt x="2409" y="3839"/>
                  </a:cubicBezTo>
                  <a:lnTo>
                    <a:pt x="2409" y="3839"/>
                  </a:lnTo>
                  <a:cubicBezTo>
                    <a:pt x="2416" y="3849"/>
                    <a:pt x="2415" y="3861"/>
                    <a:pt x="2416" y="3873"/>
                  </a:cubicBezTo>
                  <a:lnTo>
                    <a:pt x="2416" y="3873"/>
                  </a:lnTo>
                  <a:cubicBezTo>
                    <a:pt x="2419" y="3886"/>
                    <a:pt x="2429" y="3888"/>
                    <a:pt x="2440" y="3896"/>
                  </a:cubicBezTo>
                  <a:lnTo>
                    <a:pt x="2440" y="3896"/>
                  </a:lnTo>
                  <a:cubicBezTo>
                    <a:pt x="2464" y="3912"/>
                    <a:pt x="2469" y="3938"/>
                    <a:pt x="2467" y="3966"/>
                  </a:cubicBezTo>
                  <a:lnTo>
                    <a:pt x="2467" y="3966"/>
                  </a:lnTo>
                  <a:cubicBezTo>
                    <a:pt x="2467" y="3977"/>
                    <a:pt x="2462" y="3986"/>
                    <a:pt x="2461" y="3997"/>
                  </a:cubicBezTo>
                  <a:lnTo>
                    <a:pt x="2461" y="3997"/>
                  </a:lnTo>
                  <a:cubicBezTo>
                    <a:pt x="2459" y="4009"/>
                    <a:pt x="2466" y="4021"/>
                    <a:pt x="2473" y="4031"/>
                  </a:cubicBezTo>
                  <a:lnTo>
                    <a:pt x="2473" y="4031"/>
                  </a:lnTo>
                  <a:cubicBezTo>
                    <a:pt x="2474" y="4029"/>
                    <a:pt x="2477" y="4028"/>
                    <a:pt x="2478" y="4027"/>
                  </a:cubicBezTo>
                  <a:lnTo>
                    <a:pt x="2478" y="4027"/>
                  </a:lnTo>
                  <a:cubicBezTo>
                    <a:pt x="2487" y="4030"/>
                    <a:pt x="2497" y="4032"/>
                    <a:pt x="2505" y="4037"/>
                  </a:cubicBezTo>
                  <a:lnTo>
                    <a:pt x="2505" y="4037"/>
                  </a:lnTo>
                  <a:cubicBezTo>
                    <a:pt x="2514" y="4043"/>
                    <a:pt x="2520" y="4051"/>
                    <a:pt x="2529" y="4057"/>
                  </a:cubicBezTo>
                  <a:lnTo>
                    <a:pt x="2529" y="4057"/>
                  </a:lnTo>
                  <a:cubicBezTo>
                    <a:pt x="2537" y="4063"/>
                    <a:pt x="2547" y="4067"/>
                    <a:pt x="2556" y="4073"/>
                  </a:cubicBezTo>
                  <a:lnTo>
                    <a:pt x="2556" y="4073"/>
                  </a:lnTo>
                  <a:cubicBezTo>
                    <a:pt x="2564" y="4078"/>
                    <a:pt x="2569" y="4084"/>
                    <a:pt x="2576" y="4089"/>
                  </a:cubicBezTo>
                  <a:lnTo>
                    <a:pt x="2576" y="4089"/>
                  </a:lnTo>
                  <a:cubicBezTo>
                    <a:pt x="2596" y="4102"/>
                    <a:pt x="2624" y="4109"/>
                    <a:pt x="2638" y="4128"/>
                  </a:cubicBezTo>
                  <a:lnTo>
                    <a:pt x="2638" y="4128"/>
                  </a:lnTo>
                  <a:cubicBezTo>
                    <a:pt x="2646" y="4136"/>
                    <a:pt x="2649" y="4141"/>
                    <a:pt x="2661" y="4138"/>
                  </a:cubicBezTo>
                  <a:lnTo>
                    <a:pt x="2661" y="4138"/>
                  </a:lnTo>
                  <a:cubicBezTo>
                    <a:pt x="2669" y="4135"/>
                    <a:pt x="2678" y="4130"/>
                    <a:pt x="2686" y="4127"/>
                  </a:cubicBezTo>
                  <a:lnTo>
                    <a:pt x="2686" y="4127"/>
                  </a:lnTo>
                  <a:cubicBezTo>
                    <a:pt x="2696" y="4122"/>
                    <a:pt x="2700" y="4117"/>
                    <a:pt x="2711" y="4115"/>
                  </a:cubicBezTo>
                  <a:lnTo>
                    <a:pt x="2711" y="4115"/>
                  </a:lnTo>
                  <a:cubicBezTo>
                    <a:pt x="2724" y="4113"/>
                    <a:pt x="2734" y="4112"/>
                    <a:pt x="2746" y="4114"/>
                  </a:cubicBezTo>
                  <a:lnTo>
                    <a:pt x="2746" y="4114"/>
                  </a:lnTo>
                  <a:cubicBezTo>
                    <a:pt x="2755" y="4116"/>
                    <a:pt x="2763" y="4118"/>
                    <a:pt x="2769" y="4125"/>
                  </a:cubicBezTo>
                  <a:lnTo>
                    <a:pt x="2769" y="4125"/>
                  </a:lnTo>
                  <a:cubicBezTo>
                    <a:pt x="2775" y="4132"/>
                    <a:pt x="2778" y="4137"/>
                    <a:pt x="2787" y="4141"/>
                  </a:cubicBezTo>
                  <a:lnTo>
                    <a:pt x="2787" y="4141"/>
                  </a:lnTo>
                  <a:cubicBezTo>
                    <a:pt x="2795" y="4145"/>
                    <a:pt x="2799" y="4145"/>
                    <a:pt x="2804" y="4154"/>
                  </a:cubicBezTo>
                  <a:lnTo>
                    <a:pt x="2804" y="4154"/>
                  </a:lnTo>
                  <a:cubicBezTo>
                    <a:pt x="2808" y="4162"/>
                    <a:pt x="2809" y="4170"/>
                    <a:pt x="2817" y="4176"/>
                  </a:cubicBezTo>
                  <a:lnTo>
                    <a:pt x="2817" y="4176"/>
                  </a:lnTo>
                  <a:cubicBezTo>
                    <a:pt x="2827" y="4184"/>
                    <a:pt x="2851" y="4187"/>
                    <a:pt x="2864" y="4189"/>
                  </a:cubicBezTo>
                  <a:lnTo>
                    <a:pt x="2864" y="4189"/>
                  </a:lnTo>
                  <a:cubicBezTo>
                    <a:pt x="2872" y="4190"/>
                    <a:pt x="2881" y="4187"/>
                    <a:pt x="2889" y="4189"/>
                  </a:cubicBezTo>
                  <a:lnTo>
                    <a:pt x="2889" y="4189"/>
                  </a:lnTo>
                  <a:cubicBezTo>
                    <a:pt x="2896" y="4190"/>
                    <a:pt x="2901" y="4197"/>
                    <a:pt x="2908" y="4199"/>
                  </a:cubicBezTo>
                  <a:lnTo>
                    <a:pt x="2908" y="4199"/>
                  </a:lnTo>
                  <a:cubicBezTo>
                    <a:pt x="2935" y="4211"/>
                    <a:pt x="2966" y="4186"/>
                    <a:pt x="2989" y="4212"/>
                  </a:cubicBezTo>
                  <a:lnTo>
                    <a:pt x="2989" y="4212"/>
                  </a:lnTo>
                  <a:cubicBezTo>
                    <a:pt x="3003" y="4229"/>
                    <a:pt x="3019" y="4229"/>
                    <a:pt x="3040" y="4234"/>
                  </a:cubicBezTo>
                  <a:lnTo>
                    <a:pt x="3040" y="4234"/>
                  </a:lnTo>
                  <a:cubicBezTo>
                    <a:pt x="3049" y="4236"/>
                    <a:pt x="3055" y="4239"/>
                    <a:pt x="3061" y="4245"/>
                  </a:cubicBezTo>
                  <a:lnTo>
                    <a:pt x="3061" y="4245"/>
                  </a:lnTo>
                  <a:cubicBezTo>
                    <a:pt x="3067" y="4250"/>
                    <a:pt x="3074" y="4259"/>
                    <a:pt x="3082" y="4261"/>
                  </a:cubicBezTo>
                  <a:lnTo>
                    <a:pt x="3082" y="4261"/>
                  </a:lnTo>
                  <a:cubicBezTo>
                    <a:pt x="3090" y="4263"/>
                    <a:pt x="3095" y="4257"/>
                    <a:pt x="3102" y="4256"/>
                  </a:cubicBezTo>
                  <a:lnTo>
                    <a:pt x="3102" y="4256"/>
                  </a:lnTo>
                  <a:cubicBezTo>
                    <a:pt x="3108" y="4255"/>
                    <a:pt x="3116" y="4261"/>
                    <a:pt x="3122" y="4259"/>
                  </a:cubicBezTo>
                  <a:lnTo>
                    <a:pt x="3122" y="4259"/>
                  </a:lnTo>
                  <a:cubicBezTo>
                    <a:pt x="3129" y="4256"/>
                    <a:pt x="3140" y="4237"/>
                    <a:pt x="3141" y="4230"/>
                  </a:cubicBezTo>
                  <a:lnTo>
                    <a:pt x="3141" y="4230"/>
                  </a:lnTo>
                  <a:cubicBezTo>
                    <a:pt x="3142" y="4219"/>
                    <a:pt x="3135" y="4207"/>
                    <a:pt x="3132" y="4199"/>
                  </a:cubicBezTo>
                  <a:lnTo>
                    <a:pt x="3132" y="4199"/>
                  </a:lnTo>
                  <a:cubicBezTo>
                    <a:pt x="3124" y="4180"/>
                    <a:pt x="3115" y="4159"/>
                    <a:pt x="3105" y="4143"/>
                  </a:cubicBezTo>
                  <a:lnTo>
                    <a:pt x="3105" y="4143"/>
                  </a:lnTo>
                  <a:cubicBezTo>
                    <a:pt x="3094" y="4126"/>
                    <a:pt x="3080" y="4118"/>
                    <a:pt x="3068" y="4102"/>
                  </a:cubicBezTo>
                  <a:lnTo>
                    <a:pt x="3068" y="4102"/>
                  </a:lnTo>
                  <a:cubicBezTo>
                    <a:pt x="3051" y="4078"/>
                    <a:pt x="3063" y="4069"/>
                    <a:pt x="3070" y="4044"/>
                  </a:cubicBezTo>
                  <a:lnTo>
                    <a:pt x="3070" y="4044"/>
                  </a:lnTo>
                  <a:cubicBezTo>
                    <a:pt x="3083" y="3997"/>
                    <a:pt x="3083" y="3953"/>
                    <a:pt x="3065" y="3905"/>
                  </a:cubicBezTo>
                  <a:lnTo>
                    <a:pt x="3065" y="3905"/>
                  </a:lnTo>
                  <a:cubicBezTo>
                    <a:pt x="3059" y="3887"/>
                    <a:pt x="3010" y="3789"/>
                    <a:pt x="3064" y="3804"/>
                  </a:cubicBezTo>
                  <a:lnTo>
                    <a:pt x="3064" y="3804"/>
                  </a:lnTo>
                  <a:cubicBezTo>
                    <a:pt x="3082" y="3877"/>
                    <a:pt x="3074" y="3954"/>
                    <a:pt x="3097" y="4026"/>
                  </a:cubicBezTo>
                  <a:lnTo>
                    <a:pt x="3097" y="4026"/>
                  </a:lnTo>
                  <a:cubicBezTo>
                    <a:pt x="3104" y="4046"/>
                    <a:pt x="3153" y="4177"/>
                    <a:pt x="3176" y="4159"/>
                  </a:cubicBezTo>
                  <a:lnTo>
                    <a:pt x="3176" y="4159"/>
                  </a:lnTo>
                  <a:cubicBezTo>
                    <a:pt x="3209" y="4133"/>
                    <a:pt x="3136" y="3988"/>
                    <a:pt x="3129" y="3956"/>
                  </a:cubicBezTo>
                  <a:lnTo>
                    <a:pt x="3129" y="3956"/>
                  </a:lnTo>
                  <a:cubicBezTo>
                    <a:pt x="3094" y="3803"/>
                    <a:pt x="3157" y="3671"/>
                    <a:pt x="3201" y="3530"/>
                  </a:cubicBezTo>
                  <a:lnTo>
                    <a:pt x="3201" y="3530"/>
                  </a:lnTo>
                  <a:cubicBezTo>
                    <a:pt x="3146" y="3526"/>
                    <a:pt x="3149" y="3555"/>
                    <a:pt x="3132" y="3597"/>
                  </a:cubicBezTo>
                  <a:lnTo>
                    <a:pt x="3132" y="3597"/>
                  </a:lnTo>
                  <a:cubicBezTo>
                    <a:pt x="3121" y="3625"/>
                    <a:pt x="3118" y="3659"/>
                    <a:pt x="3100" y="3683"/>
                  </a:cubicBezTo>
                  <a:lnTo>
                    <a:pt x="3100" y="3683"/>
                  </a:lnTo>
                  <a:cubicBezTo>
                    <a:pt x="3093" y="3693"/>
                    <a:pt x="3071" y="3739"/>
                    <a:pt x="3054" y="3717"/>
                  </a:cubicBezTo>
                  <a:lnTo>
                    <a:pt x="3054" y="3717"/>
                  </a:lnTo>
                  <a:cubicBezTo>
                    <a:pt x="3049" y="3710"/>
                    <a:pt x="3055" y="3699"/>
                    <a:pt x="3059" y="3691"/>
                  </a:cubicBezTo>
                  <a:lnTo>
                    <a:pt x="3059" y="3691"/>
                  </a:lnTo>
                  <a:cubicBezTo>
                    <a:pt x="3064" y="3677"/>
                    <a:pt x="3068" y="3663"/>
                    <a:pt x="3072" y="3648"/>
                  </a:cubicBezTo>
                  <a:lnTo>
                    <a:pt x="3072" y="3648"/>
                  </a:lnTo>
                  <a:cubicBezTo>
                    <a:pt x="3082" y="3609"/>
                    <a:pt x="3115" y="3575"/>
                    <a:pt x="3103" y="3534"/>
                  </a:cubicBezTo>
                  <a:lnTo>
                    <a:pt x="3103" y="3534"/>
                  </a:lnTo>
                  <a:cubicBezTo>
                    <a:pt x="3098" y="3520"/>
                    <a:pt x="3091" y="3504"/>
                    <a:pt x="3078" y="3495"/>
                  </a:cubicBezTo>
                  <a:lnTo>
                    <a:pt x="3078" y="3495"/>
                  </a:lnTo>
                  <a:cubicBezTo>
                    <a:pt x="3064" y="3487"/>
                    <a:pt x="3055" y="3485"/>
                    <a:pt x="3059" y="3467"/>
                  </a:cubicBezTo>
                  <a:lnTo>
                    <a:pt x="3059" y="3467"/>
                  </a:lnTo>
                  <a:cubicBezTo>
                    <a:pt x="3065" y="3432"/>
                    <a:pt x="3092" y="3416"/>
                    <a:pt x="3110" y="3388"/>
                  </a:cubicBezTo>
                  <a:lnTo>
                    <a:pt x="3110" y="3388"/>
                  </a:lnTo>
                  <a:cubicBezTo>
                    <a:pt x="3119" y="3374"/>
                    <a:pt x="3125" y="3358"/>
                    <a:pt x="3140" y="3349"/>
                  </a:cubicBezTo>
                  <a:lnTo>
                    <a:pt x="3140" y="3349"/>
                  </a:lnTo>
                  <a:cubicBezTo>
                    <a:pt x="3156" y="3339"/>
                    <a:pt x="3169" y="3344"/>
                    <a:pt x="3164" y="3364"/>
                  </a:cubicBezTo>
                  <a:lnTo>
                    <a:pt x="3164" y="3364"/>
                  </a:lnTo>
                  <a:cubicBezTo>
                    <a:pt x="3178" y="3367"/>
                    <a:pt x="3189" y="3363"/>
                    <a:pt x="3199" y="3353"/>
                  </a:cubicBezTo>
                  <a:lnTo>
                    <a:pt x="3199" y="3353"/>
                  </a:lnTo>
                  <a:cubicBezTo>
                    <a:pt x="3205" y="3347"/>
                    <a:pt x="3209" y="3339"/>
                    <a:pt x="3215" y="3333"/>
                  </a:cubicBezTo>
                  <a:lnTo>
                    <a:pt x="3215" y="3333"/>
                  </a:lnTo>
                  <a:cubicBezTo>
                    <a:pt x="3221" y="3327"/>
                    <a:pt x="3230" y="3323"/>
                    <a:pt x="3235" y="3317"/>
                  </a:cubicBezTo>
                  <a:lnTo>
                    <a:pt x="3235" y="3317"/>
                  </a:lnTo>
                  <a:cubicBezTo>
                    <a:pt x="3220" y="3335"/>
                    <a:pt x="3242" y="3343"/>
                    <a:pt x="3236" y="3362"/>
                  </a:cubicBezTo>
                  <a:lnTo>
                    <a:pt x="3236" y="3362"/>
                  </a:lnTo>
                  <a:cubicBezTo>
                    <a:pt x="3231" y="3379"/>
                    <a:pt x="3213" y="3397"/>
                    <a:pt x="3197" y="3404"/>
                  </a:cubicBezTo>
                  <a:lnTo>
                    <a:pt x="3197" y="3404"/>
                  </a:lnTo>
                  <a:cubicBezTo>
                    <a:pt x="3186" y="3409"/>
                    <a:pt x="3178" y="3407"/>
                    <a:pt x="3168" y="3404"/>
                  </a:cubicBezTo>
                  <a:lnTo>
                    <a:pt x="3168" y="3404"/>
                  </a:lnTo>
                  <a:cubicBezTo>
                    <a:pt x="3155" y="3402"/>
                    <a:pt x="3147" y="3405"/>
                    <a:pt x="3136" y="3409"/>
                  </a:cubicBezTo>
                  <a:lnTo>
                    <a:pt x="3136" y="3409"/>
                  </a:lnTo>
                  <a:cubicBezTo>
                    <a:pt x="3135" y="3421"/>
                    <a:pt x="3137" y="3434"/>
                    <a:pt x="3137" y="3447"/>
                  </a:cubicBezTo>
                  <a:lnTo>
                    <a:pt x="3137" y="3447"/>
                  </a:lnTo>
                  <a:cubicBezTo>
                    <a:pt x="3136" y="3458"/>
                    <a:pt x="3144" y="3475"/>
                    <a:pt x="3154" y="3460"/>
                  </a:cubicBezTo>
                  <a:lnTo>
                    <a:pt x="3154" y="3460"/>
                  </a:lnTo>
                  <a:cubicBezTo>
                    <a:pt x="3160" y="3450"/>
                    <a:pt x="3161" y="3439"/>
                    <a:pt x="3174" y="3434"/>
                  </a:cubicBezTo>
                  <a:lnTo>
                    <a:pt x="3174" y="3434"/>
                  </a:lnTo>
                  <a:cubicBezTo>
                    <a:pt x="3205" y="3423"/>
                    <a:pt x="3168" y="3494"/>
                    <a:pt x="3172" y="3494"/>
                  </a:cubicBezTo>
                  <a:lnTo>
                    <a:pt x="3172" y="3494"/>
                  </a:lnTo>
                  <a:cubicBezTo>
                    <a:pt x="3221" y="3504"/>
                    <a:pt x="3255" y="3434"/>
                    <a:pt x="3293" y="3412"/>
                  </a:cubicBezTo>
                  <a:lnTo>
                    <a:pt x="3293" y="3412"/>
                  </a:lnTo>
                  <a:cubicBezTo>
                    <a:pt x="3322" y="3396"/>
                    <a:pt x="3416" y="3349"/>
                    <a:pt x="3406" y="3309"/>
                  </a:cubicBezTo>
                  <a:lnTo>
                    <a:pt x="3406" y="3309"/>
                  </a:lnTo>
                  <a:cubicBezTo>
                    <a:pt x="3390" y="3304"/>
                    <a:pt x="3381" y="3311"/>
                    <a:pt x="3378" y="3323"/>
                  </a:cubicBezTo>
                  <a:lnTo>
                    <a:pt x="3378" y="3323"/>
                  </a:lnTo>
                  <a:cubicBezTo>
                    <a:pt x="3368" y="3314"/>
                    <a:pt x="3334" y="3308"/>
                    <a:pt x="3335" y="3287"/>
                  </a:cubicBezTo>
                  <a:lnTo>
                    <a:pt x="3335" y="3287"/>
                  </a:lnTo>
                  <a:cubicBezTo>
                    <a:pt x="3335" y="3260"/>
                    <a:pt x="3374" y="3251"/>
                    <a:pt x="3388" y="3236"/>
                  </a:cubicBezTo>
                  <a:lnTo>
                    <a:pt x="3388" y="3236"/>
                  </a:lnTo>
                  <a:cubicBezTo>
                    <a:pt x="3414" y="3208"/>
                    <a:pt x="3377" y="3219"/>
                    <a:pt x="3377" y="3185"/>
                  </a:cubicBezTo>
                  <a:lnTo>
                    <a:pt x="3377" y="3185"/>
                  </a:lnTo>
                  <a:cubicBezTo>
                    <a:pt x="3376" y="3158"/>
                    <a:pt x="3405" y="3137"/>
                    <a:pt x="3415" y="3171"/>
                  </a:cubicBezTo>
                  <a:lnTo>
                    <a:pt x="3415" y="3171"/>
                  </a:lnTo>
                  <a:cubicBezTo>
                    <a:pt x="3448" y="3173"/>
                    <a:pt x="3444" y="3124"/>
                    <a:pt x="3475" y="3131"/>
                  </a:cubicBezTo>
                  <a:lnTo>
                    <a:pt x="3475" y="3131"/>
                  </a:lnTo>
                  <a:cubicBezTo>
                    <a:pt x="3477" y="3162"/>
                    <a:pt x="3468" y="3192"/>
                    <a:pt x="3508" y="3174"/>
                  </a:cubicBezTo>
                  <a:lnTo>
                    <a:pt x="3508" y="3174"/>
                  </a:lnTo>
                  <a:cubicBezTo>
                    <a:pt x="3531" y="3163"/>
                    <a:pt x="3566" y="3120"/>
                    <a:pt x="3593" y="3138"/>
                  </a:cubicBezTo>
                  <a:lnTo>
                    <a:pt x="3593" y="3138"/>
                  </a:lnTo>
                  <a:cubicBezTo>
                    <a:pt x="3582" y="3155"/>
                    <a:pt x="3571" y="3172"/>
                    <a:pt x="3554" y="3183"/>
                  </a:cubicBezTo>
                  <a:lnTo>
                    <a:pt x="3554" y="3183"/>
                  </a:lnTo>
                  <a:cubicBezTo>
                    <a:pt x="3537" y="3195"/>
                    <a:pt x="3498" y="3197"/>
                    <a:pt x="3486" y="3216"/>
                  </a:cubicBezTo>
                  <a:lnTo>
                    <a:pt x="3486" y="3216"/>
                  </a:lnTo>
                  <a:cubicBezTo>
                    <a:pt x="3459" y="3261"/>
                    <a:pt x="3550" y="3211"/>
                    <a:pt x="3564" y="3207"/>
                  </a:cubicBezTo>
                  <a:lnTo>
                    <a:pt x="3564" y="3207"/>
                  </a:lnTo>
                  <a:cubicBezTo>
                    <a:pt x="3584" y="3202"/>
                    <a:pt x="3609" y="3211"/>
                    <a:pt x="3628" y="3200"/>
                  </a:cubicBezTo>
                  <a:lnTo>
                    <a:pt x="3628" y="3200"/>
                  </a:lnTo>
                  <a:cubicBezTo>
                    <a:pt x="3643" y="3191"/>
                    <a:pt x="3650" y="3172"/>
                    <a:pt x="3662" y="3160"/>
                  </a:cubicBezTo>
                  <a:lnTo>
                    <a:pt x="3662" y="3160"/>
                  </a:lnTo>
                  <a:cubicBezTo>
                    <a:pt x="3684" y="3138"/>
                    <a:pt x="3720" y="3114"/>
                    <a:pt x="3747" y="3098"/>
                  </a:cubicBezTo>
                  <a:lnTo>
                    <a:pt x="3747" y="3098"/>
                  </a:lnTo>
                  <a:cubicBezTo>
                    <a:pt x="3781" y="3077"/>
                    <a:pt x="3825" y="3071"/>
                    <a:pt x="3832" y="3024"/>
                  </a:cubicBezTo>
                  <a:lnTo>
                    <a:pt x="3832" y="3024"/>
                  </a:lnTo>
                  <a:cubicBezTo>
                    <a:pt x="3825" y="3025"/>
                    <a:pt x="3814" y="3022"/>
                    <a:pt x="3807" y="3023"/>
                  </a:cubicBezTo>
                  <a:lnTo>
                    <a:pt x="3807" y="3023"/>
                  </a:lnTo>
                  <a:cubicBezTo>
                    <a:pt x="3804" y="2993"/>
                    <a:pt x="3854" y="2933"/>
                    <a:pt x="3885" y="2940"/>
                  </a:cubicBezTo>
                  <a:lnTo>
                    <a:pt x="3885" y="2940"/>
                  </a:lnTo>
                  <a:cubicBezTo>
                    <a:pt x="3881" y="2956"/>
                    <a:pt x="3854" y="2995"/>
                    <a:pt x="3887" y="2989"/>
                  </a:cubicBezTo>
                  <a:lnTo>
                    <a:pt x="3887" y="2989"/>
                  </a:lnTo>
                  <a:cubicBezTo>
                    <a:pt x="3899" y="2987"/>
                    <a:pt x="3915" y="2959"/>
                    <a:pt x="3924" y="2950"/>
                  </a:cubicBezTo>
                  <a:lnTo>
                    <a:pt x="3924" y="2950"/>
                  </a:lnTo>
                  <a:cubicBezTo>
                    <a:pt x="3950" y="2919"/>
                    <a:pt x="3961" y="2902"/>
                    <a:pt x="3931" y="2871"/>
                  </a:cubicBezTo>
                  <a:lnTo>
                    <a:pt x="3931" y="2871"/>
                  </a:lnTo>
                  <a:cubicBezTo>
                    <a:pt x="3916" y="2855"/>
                    <a:pt x="3907" y="2853"/>
                    <a:pt x="3905" y="2829"/>
                  </a:cubicBezTo>
                  <a:lnTo>
                    <a:pt x="3905" y="2829"/>
                  </a:lnTo>
                  <a:cubicBezTo>
                    <a:pt x="3902" y="2803"/>
                    <a:pt x="3915" y="2798"/>
                    <a:pt x="3894" y="2778"/>
                  </a:cubicBezTo>
                  <a:lnTo>
                    <a:pt x="3894" y="2778"/>
                  </a:lnTo>
                  <a:cubicBezTo>
                    <a:pt x="3878" y="2764"/>
                    <a:pt x="3859" y="2767"/>
                    <a:pt x="3860" y="2738"/>
                  </a:cubicBezTo>
                  <a:lnTo>
                    <a:pt x="3860" y="2738"/>
                  </a:lnTo>
                  <a:cubicBezTo>
                    <a:pt x="3860" y="2723"/>
                    <a:pt x="3871" y="2703"/>
                    <a:pt x="3890" y="2709"/>
                  </a:cubicBezTo>
                  <a:lnTo>
                    <a:pt x="3890" y="2709"/>
                  </a:lnTo>
                  <a:cubicBezTo>
                    <a:pt x="3924" y="2718"/>
                    <a:pt x="3920" y="2806"/>
                    <a:pt x="3943" y="2731"/>
                  </a:cubicBezTo>
                  <a:lnTo>
                    <a:pt x="3943" y="2731"/>
                  </a:lnTo>
                  <a:cubicBezTo>
                    <a:pt x="3988" y="2728"/>
                    <a:pt x="4001" y="2733"/>
                    <a:pt x="3987" y="2774"/>
                  </a:cubicBezTo>
                  <a:lnTo>
                    <a:pt x="3987" y="2774"/>
                  </a:lnTo>
                  <a:cubicBezTo>
                    <a:pt x="3972" y="2818"/>
                    <a:pt x="3980" y="2820"/>
                    <a:pt x="4026" y="2823"/>
                  </a:cubicBezTo>
                  <a:lnTo>
                    <a:pt x="4026" y="2823"/>
                  </a:lnTo>
                  <a:cubicBezTo>
                    <a:pt x="4031" y="2839"/>
                    <a:pt x="4024" y="2855"/>
                    <a:pt x="4013" y="2866"/>
                  </a:cubicBezTo>
                  <a:lnTo>
                    <a:pt x="4013" y="2866"/>
                  </a:lnTo>
                  <a:cubicBezTo>
                    <a:pt x="4050" y="2870"/>
                    <a:pt x="4075" y="2831"/>
                    <a:pt x="4107" y="2818"/>
                  </a:cubicBezTo>
                  <a:lnTo>
                    <a:pt x="4107" y="2818"/>
                  </a:lnTo>
                  <a:cubicBezTo>
                    <a:pt x="4150" y="2802"/>
                    <a:pt x="4194" y="2787"/>
                    <a:pt x="4237" y="2771"/>
                  </a:cubicBezTo>
                  <a:lnTo>
                    <a:pt x="4237" y="2771"/>
                  </a:lnTo>
                  <a:cubicBezTo>
                    <a:pt x="4261" y="2763"/>
                    <a:pt x="4284" y="2757"/>
                    <a:pt x="4307" y="2752"/>
                  </a:cubicBezTo>
                  <a:lnTo>
                    <a:pt x="4307" y="2752"/>
                  </a:lnTo>
                  <a:cubicBezTo>
                    <a:pt x="4308" y="2751"/>
                    <a:pt x="4309" y="2749"/>
                    <a:pt x="4310" y="2748"/>
                  </a:cubicBezTo>
                  <a:lnTo>
                    <a:pt x="4310" y="2748"/>
                  </a:lnTo>
                  <a:cubicBezTo>
                    <a:pt x="4315" y="2743"/>
                    <a:pt x="4320" y="2737"/>
                    <a:pt x="4324" y="2733"/>
                  </a:cubicBezTo>
                  <a:lnTo>
                    <a:pt x="4324" y="2733"/>
                  </a:lnTo>
                  <a:cubicBezTo>
                    <a:pt x="4325" y="2730"/>
                    <a:pt x="4327" y="2726"/>
                    <a:pt x="4329" y="2724"/>
                  </a:cubicBezTo>
                  <a:lnTo>
                    <a:pt x="4336" y="2716"/>
                  </a:lnTo>
                  <a:lnTo>
                    <a:pt x="4336" y="2716"/>
                  </a:lnTo>
                  <a:cubicBezTo>
                    <a:pt x="4344" y="2705"/>
                    <a:pt x="4342" y="2688"/>
                    <a:pt x="4342" y="2677"/>
                  </a:cubicBezTo>
                  <a:lnTo>
                    <a:pt x="4342" y="2677"/>
                  </a:lnTo>
                  <a:cubicBezTo>
                    <a:pt x="4342" y="2670"/>
                    <a:pt x="4341" y="2664"/>
                    <a:pt x="4342" y="2659"/>
                  </a:cubicBezTo>
                  <a:lnTo>
                    <a:pt x="4342" y="2659"/>
                  </a:lnTo>
                  <a:cubicBezTo>
                    <a:pt x="4344" y="2652"/>
                    <a:pt x="4351" y="2646"/>
                    <a:pt x="4355" y="2640"/>
                  </a:cubicBezTo>
                  <a:lnTo>
                    <a:pt x="4355" y="2640"/>
                  </a:lnTo>
                  <a:cubicBezTo>
                    <a:pt x="4363" y="2629"/>
                    <a:pt x="4364" y="2612"/>
                    <a:pt x="4363" y="2599"/>
                  </a:cubicBezTo>
                  <a:lnTo>
                    <a:pt x="4363" y="2599"/>
                  </a:lnTo>
                  <a:cubicBezTo>
                    <a:pt x="4362" y="2584"/>
                    <a:pt x="4348" y="2573"/>
                    <a:pt x="4340" y="2560"/>
                  </a:cubicBezTo>
                  <a:lnTo>
                    <a:pt x="4340" y="2560"/>
                  </a:lnTo>
                  <a:cubicBezTo>
                    <a:pt x="4334" y="2548"/>
                    <a:pt x="4325" y="2536"/>
                    <a:pt x="4326" y="2521"/>
                  </a:cubicBezTo>
                  <a:lnTo>
                    <a:pt x="4326" y="2521"/>
                  </a:lnTo>
                  <a:cubicBezTo>
                    <a:pt x="4327" y="2507"/>
                    <a:pt x="4345" y="2498"/>
                    <a:pt x="4350" y="2484"/>
                  </a:cubicBezTo>
                  <a:lnTo>
                    <a:pt x="4350" y="2484"/>
                  </a:lnTo>
                  <a:cubicBezTo>
                    <a:pt x="4354" y="2470"/>
                    <a:pt x="4346" y="2456"/>
                    <a:pt x="4344" y="2443"/>
                  </a:cubicBezTo>
                  <a:lnTo>
                    <a:pt x="4344" y="2443"/>
                  </a:lnTo>
                  <a:cubicBezTo>
                    <a:pt x="4340" y="2430"/>
                    <a:pt x="4341" y="2412"/>
                    <a:pt x="4348" y="2399"/>
                  </a:cubicBezTo>
                  <a:lnTo>
                    <a:pt x="4348" y="2399"/>
                  </a:lnTo>
                  <a:cubicBezTo>
                    <a:pt x="4350" y="2391"/>
                    <a:pt x="4353" y="2384"/>
                    <a:pt x="4356" y="2376"/>
                  </a:cubicBezTo>
                  <a:lnTo>
                    <a:pt x="4356" y="2376"/>
                  </a:lnTo>
                  <a:cubicBezTo>
                    <a:pt x="4360" y="2370"/>
                    <a:pt x="4365" y="2362"/>
                    <a:pt x="4368" y="2355"/>
                  </a:cubicBezTo>
                  <a:lnTo>
                    <a:pt x="4368" y="2355"/>
                  </a:lnTo>
                  <a:cubicBezTo>
                    <a:pt x="4373" y="2341"/>
                    <a:pt x="4369" y="2327"/>
                    <a:pt x="4372" y="2313"/>
                  </a:cubicBezTo>
                  <a:lnTo>
                    <a:pt x="4372" y="2313"/>
                  </a:lnTo>
                  <a:cubicBezTo>
                    <a:pt x="4373" y="2305"/>
                    <a:pt x="4380" y="2303"/>
                    <a:pt x="4385" y="2296"/>
                  </a:cubicBezTo>
                  <a:lnTo>
                    <a:pt x="4385" y="2296"/>
                  </a:lnTo>
                  <a:cubicBezTo>
                    <a:pt x="4388" y="2290"/>
                    <a:pt x="4387" y="2283"/>
                    <a:pt x="4386" y="2275"/>
                  </a:cubicBezTo>
                  <a:lnTo>
                    <a:pt x="4386" y="2275"/>
                  </a:lnTo>
                  <a:cubicBezTo>
                    <a:pt x="4383" y="2260"/>
                    <a:pt x="4375" y="2247"/>
                    <a:pt x="4369" y="2234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729E3507-73C5-0F4D-99BE-B0C82AF64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9073" y="2952313"/>
              <a:ext cx="1218367" cy="1975887"/>
            </a:xfrm>
            <a:custGeom>
              <a:avLst/>
              <a:gdLst>
                <a:gd name="T0" fmla="*/ 1672 w 1867"/>
                <a:gd name="T1" fmla="*/ 2004 h 3024"/>
                <a:gd name="T2" fmla="*/ 1494 w 1867"/>
                <a:gd name="T3" fmla="*/ 2007 h 3024"/>
                <a:gd name="T4" fmla="*/ 1345 w 1867"/>
                <a:gd name="T5" fmla="*/ 1967 h 3024"/>
                <a:gd name="T6" fmla="*/ 1290 w 1867"/>
                <a:gd name="T7" fmla="*/ 1894 h 3024"/>
                <a:gd name="T8" fmla="*/ 1228 w 1867"/>
                <a:gd name="T9" fmla="*/ 1847 h 3024"/>
                <a:gd name="T10" fmla="*/ 1209 w 1867"/>
                <a:gd name="T11" fmla="*/ 1743 h 3024"/>
                <a:gd name="T12" fmla="*/ 1195 w 1867"/>
                <a:gd name="T13" fmla="*/ 1634 h 3024"/>
                <a:gd name="T14" fmla="*/ 1182 w 1867"/>
                <a:gd name="T15" fmla="*/ 1555 h 3024"/>
                <a:gd name="T16" fmla="*/ 1090 w 1867"/>
                <a:gd name="T17" fmla="*/ 1490 h 3024"/>
                <a:gd name="T18" fmla="*/ 1027 w 1867"/>
                <a:gd name="T19" fmla="*/ 1502 h 3024"/>
                <a:gd name="T20" fmla="*/ 965 w 1867"/>
                <a:gd name="T21" fmla="*/ 1446 h 3024"/>
                <a:gd name="T22" fmla="*/ 972 w 1867"/>
                <a:gd name="T23" fmla="*/ 1299 h 3024"/>
                <a:gd name="T24" fmla="*/ 1030 w 1867"/>
                <a:gd name="T25" fmla="*/ 1250 h 3024"/>
                <a:gd name="T26" fmla="*/ 1034 w 1867"/>
                <a:gd name="T27" fmla="*/ 1164 h 3024"/>
                <a:gd name="T28" fmla="*/ 1053 w 1867"/>
                <a:gd name="T29" fmla="*/ 1087 h 3024"/>
                <a:gd name="T30" fmla="*/ 912 w 1867"/>
                <a:gd name="T31" fmla="*/ 1012 h 3024"/>
                <a:gd name="T32" fmla="*/ 822 w 1867"/>
                <a:gd name="T33" fmla="*/ 882 h 3024"/>
                <a:gd name="T34" fmla="*/ 775 w 1867"/>
                <a:gd name="T35" fmla="*/ 723 h 3024"/>
                <a:gd name="T36" fmla="*/ 811 w 1867"/>
                <a:gd name="T37" fmla="*/ 659 h 3024"/>
                <a:gd name="T38" fmla="*/ 806 w 1867"/>
                <a:gd name="T39" fmla="*/ 593 h 3024"/>
                <a:gd name="T40" fmla="*/ 802 w 1867"/>
                <a:gd name="T41" fmla="*/ 548 h 3024"/>
                <a:gd name="T42" fmla="*/ 776 w 1867"/>
                <a:gd name="T43" fmla="*/ 524 h 3024"/>
                <a:gd name="T44" fmla="*/ 794 w 1867"/>
                <a:gd name="T45" fmla="*/ 380 h 3024"/>
                <a:gd name="T46" fmla="*/ 820 w 1867"/>
                <a:gd name="T47" fmla="*/ 244 h 3024"/>
                <a:gd name="T48" fmla="*/ 855 w 1867"/>
                <a:gd name="T49" fmla="*/ 62 h 3024"/>
                <a:gd name="T50" fmla="*/ 321 w 1867"/>
                <a:gd name="T51" fmla="*/ 1162 h 3024"/>
                <a:gd name="T52" fmla="*/ 321 w 1867"/>
                <a:gd name="T53" fmla="*/ 1163 h 3024"/>
                <a:gd name="T54" fmla="*/ 369 w 1867"/>
                <a:gd name="T55" fmla="*/ 1247 h 3024"/>
                <a:gd name="T56" fmla="*/ 371 w 1867"/>
                <a:gd name="T57" fmla="*/ 1275 h 3024"/>
                <a:gd name="T58" fmla="*/ 402 w 1867"/>
                <a:gd name="T59" fmla="*/ 1295 h 3024"/>
                <a:gd name="T60" fmla="*/ 412 w 1867"/>
                <a:gd name="T61" fmla="*/ 1326 h 3024"/>
                <a:gd name="T62" fmla="*/ 417 w 1867"/>
                <a:gd name="T63" fmla="*/ 1354 h 3024"/>
                <a:gd name="T64" fmla="*/ 409 w 1867"/>
                <a:gd name="T65" fmla="*/ 1384 h 3024"/>
                <a:gd name="T66" fmla="*/ 406 w 1867"/>
                <a:gd name="T67" fmla="*/ 1395 h 3024"/>
                <a:gd name="T68" fmla="*/ 379 w 1867"/>
                <a:gd name="T69" fmla="*/ 1412 h 3024"/>
                <a:gd name="T70" fmla="*/ 356 w 1867"/>
                <a:gd name="T71" fmla="*/ 1437 h 3024"/>
                <a:gd name="T72" fmla="*/ 331 w 1867"/>
                <a:gd name="T73" fmla="*/ 1483 h 3024"/>
                <a:gd name="T74" fmla="*/ 308 w 1867"/>
                <a:gd name="T75" fmla="*/ 1539 h 3024"/>
                <a:gd name="T76" fmla="*/ 267 w 1867"/>
                <a:gd name="T77" fmla="*/ 1580 h 3024"/>
                <a:gd name="T78" fmla="*/ 254 w 1867"/>
                <a:gd name="T79" fmla="*/ 1633 h 3024"/>
                <a:gd name="T80" fmla="*/ 247 w 1867"/>
                <a:gd name="T81" fmla="*/ 1648 h 3024"/>
                <a:gd name="T82" fmla="*/ 229 w 1867"/>
                <a:gd name="T83" fmla="*/ 1658 h 3024"/>
                <a:gd name="T84" fmla="*/ 209 w 1867"/>
                <a:gd name="T85" fmla="*/ 1673 h 3024"/>
                <a:gd name="T86" fmla="*/ 194 w 1867"/>
                <a:gd name="T87" fmla="*/ 1693 h 3024"/>
                <a:gd name="T88" fmla="*/ 181 w 1867"/>
                <a:gd name="T89" fmla="*/ 1714 h 3024"/>
                <a:gd name="T90" fmla="*/ 183 w 1867"/>
                <a:gd name="T91" fmla="*/ 1752 h 3024"/>
                <a:gd name="T92" fmla="*/ 176 w 1867"/>
                <a:gd name="T93" fmla="*/ 1813 h 3024"/>
                <a:gd name="T94" fmla="*/ 181 w 1867"/>
                <a:gd name="T95" fmla="*/ 1843 h 3024"/>
                <a:gd name="T96" fmla="*/ 171 w 1867"/>
                <a:gd name="T97" fmla="*/ 1878 h 3024"/>
                <a:gd name="T98" fmla="*/ 168 w 1867"/>
                <a:gd name="T99" fmla="*/ 1899 h 3024"/>
                <a:gd name="T100" fmla="*/ 166 w 1867"/>
                <a:gd name="T101" fmla="*/ 1930 h 3024"/>
                <a:gd name="T102" fmla="*/ 166 w 1867"/>
                <a:gd name="T103" fmla="*/ 1960 h 3024"/>
                <a:gd name="T104" fmla="*/ 160 w 1867"/>
                <a:gd name="T105" fmla="*/ 1978 h 3024"/>
                <a:gd name="T106" fmla="*/ 0 w 1867"/>
                <a:gd name="T107" fmla="*/ 2773 h 3024"/>
                <a:gd name="T108" fmla="*/ 844 w 1867"/>
                <a:gd name="T109" fmla="*/ 2917 h 3024"/>
                <a:gd name="T110" fmla="*/ 1866 w 1867"/>
                <a:gd name="T111" fmla="*/ 2011 h 3024"/>
                <a:gd name="T112" fmla="*/ 1866 w 1867"/>
                <a:gd name="T113" fmla="*/ 2011 h 3024"/>
                <a:gd name="T114" fmla="*/ 1767 w 1867"/>
                <a:gd name="T115" fmla="*/ 1994 h 3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67" h="3024">
                  <a:moveTo>
                    <a:pt x="1672" y="2004"/>
                  </a:moveTo>
                  <a:lnTo>
                    <a:pt x="1672" y="2004"/>
                  </a:lnTo>
                  <a:cubicBezTo>
                    <a:pt x="1612" y="2026"/>
                    <a:pt x="1555" y="2001"/>
                    <a:pt x="1494" y="2007"/>
                  </a:cubicBezTo>
                  <a:lnTo>
                    <a:pt x="1494" y="2007"/>
                  </a:lnTo>
                  <a:cubicBezTo>
                    <a:pt x="1428" y="2014"/>
                    <a:pt x="1399" y="2011"/>
                    <a:pt x="1345" y="1967"/>
                  </a:cubicBezTo>
                  <a:lnTo>
                    <a:pt x="1345" y="1967"/>
                  </a:lnTo>
                  <a:cubicBezTo>
                    <a:pt x="1319" y="1947"/>
                    <a:pt x="1309" y="1919"/>
                    <a:pt x="1290" y="1894"/>
                  </a:cubicBezTo>
                  <a:lnTo>
                    <a:pt x="1290" y="1894"/>
                  </a:lnTo>
                  <a:cubicBezTo>
                    <a:pt x="1270" y="1867"/>
                    <a:pt x="1254" y="1863"/>
                    <a:pt x="1228" y="1847"/>
                  </a:cubicBezTo>
                  <a:lnTo>
                    <a:pt x="1228" y="1847"/>
                  </a:lnTo>
                  <a:cubicBezTo>
                    <a:pt x="1185" y="1822"/>
                    <a:pt x="1204" y="1783"/>
                    <a:pt x="1209" y="1743"/>
                  </a:cubicBezTo>
                  <a:lnTo>
                    <a:pt x="1209" y="1743"/>
                  </a:lnTo>
                  <a:cubicBezTo>
                    <a:pt x="1215" y="1703"/>
                    <a:pt x="1209" y="1672"/>
                    <a:pt x="1195" y="1634"/>
                  </a:cubicBezTo>
                  <a:lnTo>
                    <a:pt x="1195" y="1634"/>
                  </a:lnTo>
                  <a:cubicBezTo>
                    <a:pt x="1184" y="1606"/>
                    <a:pt x="1185" y="1587"/>
                    <a:pt x="1182" y="1555"/>
                  </a:cubicBezTo>
                  <a:lnTo>
                    <a:pt x="1182" y="1555"/>
                  </a:lnTo>
                  <a:cubicBezTo>
                    <a:pt x="1179" y="1491"/>
                    <a:pt x="1151" y="1439"/>
                    <a:pt x="1090" y="1490"/>
                  </a:cubicBezTo>
                  <a:lnTo>
                    <a:pt x="1090" y="1490"/>
                  </a:lnTo>
                  <a:cubicBezTo>
                    <a:pt x="1062" y="1513"/>
                    <a:pt x="1060" y="1522"/>
                    <a:pt x="1027" y="1502"/>
                  </a:cubicBezTo>
                  <a:lnTo>
                    <a:pt x="1027" y="1502"/>
                  </a:lnTo>
                  <a:cubicBezTo>
                    <a:pt x="1004" y="1488"/>
                    <a:pt x="984" y="1466"/>
                    <a:pt x="965" y="1446"/>
                  </a:cubicBezTo>
                  <a:lnTo>
                    <a:pt x="965" y="1446"/>
                  </a:lnTo>
                  <a:cubicBezTo>
                    <a:pt x="923" y="1403"/>
                    <a:pt x="923" y="1339"/>
                    <a:pt x="972" y="1299"/>
                  </a:cubicBezTo>
                  <a:lnTo>
                    <a:pt x="972" y="1299"/>
                  </a:lnTo>
                  <a:cubicBezTo>
                    <a:pt x="993" y="1283"/>
                    <a:pt x="1016" y="1275"/>
                    <a:pt x="1030" y="1250"/>
                  </a:cubicBezTo>
                  <a:lnTo>
                    <a:pt x="1030" y="1250"/>
                  </a:lnTo>
                  <a:cubicBezTo>
                    <a:pt x="1044" y="1221"/>
                    <a:pt x="1032" y="1195"/>
                    <a:pt x="1034" y="1164"/>
                  </a:cubicBezTo>
                  <a:lnTo>
                    <a:pt x="1034" y="1164"/>
                  </a:lnTo>
                  <a:cubicBezTo>
                    <a:pt x="1036" y="1137"/>
                    <a:pt x="1056" y="1115"/>
                    <a:pt x="1053" y="1087"/>
                  </a:cubicBezTo>
                  <a:lnTo>
                    <a:pt x="1053" y="1087"/>
                  </a:lnTo>
                  <a:cubicBezTo>
                    <a:pt x="1048" y="1034"/>
                    <a:pt x="948" y="1042"/>
                    <a:pt x="912" y="1012"/>
                  </a:cubicBezTo>
                  <a:lnTo>
                    <a:pt x="912" y="1012"/>
                  </a:lnTo>
                  <a:cubicBezTo>
                    <a:pt x="869" y="978"/>
                    <a:pt x="843" y="931"/>
                    <a:pt x="822" y="882"/>
                  </a:cubicBezTo>
                  <a:lnTo>
                    <a:pt x="822" y="882"/>
                  </a:lnTo>
                  <a:cubicBezTo>
                    <a:pt x="799" y="828"/>
                    <a:pt x="772" y="784"/>
                    <a:pt x="775" y="723"/>
                  </a:cubicBezTo>
                  <a:lnTo>
                    <a:pt x="775" y="723"/>
                  </a:lnTo>
                  <a:cubicBezTo>
                    <a:pt x="778" y="687"/>
                    <a:pt x="793" y="686"/>
                    <a:pt x="811" y="659"/>
                  </a:cubicBezTo>
                  <a:lnTo>
                    <a:pt x="811" y="659"/>
                  </a:lnTo>
                  <a:cubicBezTo>
                    <a:pt x="832" y="625"/>
                    <a:pt x="816" y="625"/>
                    <a:pt x="806" y="593"/>
                  </a:cubicBezTo>
                  <a:lnTo>
                    <a:pt x="806" y="593"/>
                  </a:lnTo>
                  <a:cubicBezTo>
                    <a:pt x="802" y="580"/>
                    <a:pt x="808" y="560"/>
                    <a:pt x="802" y="548"/>
                  </a:cubicBezTo>
                  <a:lnTo>
                    <a:pt x="802" y="548"/>
                  </a:lnTo>
                  <a:cubicBezTo>
                    <a:pt x="797" y="535"/>
                    <a:pt x="779" y="530"/>
                    <a:pt x="776" y="524"/>
                  </a:cubicBezTo>
                  <a:lnTo>
                    <a:pt x="776" y="524"/>
                  </a:lnTo>
                  <a:cubicBezTo>
                    <a:pt x="759" y="489"/>
                    <a:pt x="786" y="418"/>
                    <a:pt x="794" y="380"/>
                  </a:cubicBezTo>
                  <a:lnTo>
                    <a:pt x="794" y="380"/>
                  </a:lnTo>
                  <a:cubicBezTo>
                    <a:pt x="803" y="334"/>
                    <a:pt x="811" y="289"/>
                    <a:pt x="820" y="244"/>
                  </a:cubicBezTo>
                  <a:lnTo>
                    <a:pt x="820" y="244"/>
                  </a:lnTo>
                  <a:cubicBezTo>
                    <a:pt x="832" y="183"/>
                    <a:pt x="843" y="123"/>
                    <a:pt x="855" y="62"/>
                  </a:cubicBezTo>
                  <a:lnTo>
                    <a:pt x="855" y="62"/>
                  </a:lnTo>
                  <a:cubicBezTo>
                    <a:pt x="745" y="41"/>
                    <a:pt x="640" y="21"/>
                    <a:pt x="538" y="0"/>
                  </a:cubicBezTo>
                  <a:lnTo>
                    <a:pt x="321" y="1162"/>
                  </a:lnTo>
                  <a:lnTo>
                    <a:pt x="321" y="1163"/>
                  </a:lnTo>
                  <a:lnTo>
                    <a:pt x="321" y="1163"/>
                  </a:lnTo>
                  <a:cubicBezTo>
                    <a:pt x="345" y="1179"/>
                    <a:pt x="365" y="1225"/>
                    <a:pt x="369" y="1247"/>
                  </a:cubicBezTo>
                  <a:lnTo>
                    <a:pt x="369" y="1247"/>
                  </a:lnTo>
                  <a:cubicBezTo>
                    <a:pt x="371" y="1255"/>
                    <a:pt x="366" y="1265"/>
                    <a:pt x="371" y="1275"/>
                  </a:cubicBezTo>
                  <a:lnTo>
                    <a:pt x="371" y="1275"/>
                  </a:lnTo>
                  <a:cubicBezTo>
                    <a:pt x="379" y="1285"/>
                    <a:pt x="391" y="1288"/>
                    <a:pt x="402" y="1295"/>
                  </a:cubicBezTo>
                  <a:lnTo>
                    <a:pt x="402" y="1295"/>
                  </a:lnTo>
                  <a:cubicBezTo>
                    <a:pt x="412" y="1303"/>
                    <a:pt x="412" y="1314"/>
                    <a:pt x="412" y="1326"/>
                  </a:cubicBezTo>
                  <a:lnTo>
                    <a:pt x="412" y="1326"/>
                  </a:lnTo>
                  <a:cubicBezTo>
                    <a:pt x="414" y="1336"/>
                    <a:pt x="417" y="1346"/>
                    <a:pt x="417" y="1354"/>
                  </a:cubicBezTo>
                  <a:lnTo>
                    <a:pt x="417" y="1354"/>
                  </a:lnTo>
                  <a:cubicBezTo>
                    <a:pt x="417" y="1364"/>
                    <a:pt x="412" y="1374"/>
                    <a:pt x="409" y="1384"/>
                  </a:cubicBezTo>
                  <a:lnTo>
                    <a:pt x="409" y="1384"/>
                  </a:lnTo>
                  <a:cubicBezTo>
                    <a:pt x="409" y="1387"/>
                    <a:pt x="409" y="1389"/>
                    <a:pt x="406" y="1395"/>
                  </a:cubicBezTo>
                  <a:lnTo>
                    <a:pt x="406" y="1395"/>
                  </a:lnTo>
                  <a:cubicBezTo>
                    <a:pt x="402" y="1405"/>
                    <a:pt x="391" y="1407"/>
                    <a:pt x="379" y="1412"/>
                  </a:cubicBezTo>
                  <a:lnTo>
                    <a:pt x="379" y="1412"/>
                  </a:lnTo>
                  <a:cubicBezTo>
                    <a:pt x="366" y="1417"/>
                    <a:pt x="364" y="1427"/>
                    <a:pt x="356" y="1437"/>
                  </a:cubicBezTo>
                  <a:lnTo>
                    <a:pt x="356" y="1437"/>
                  </a:lnTo>
                  <a:cubicBezTo>
                    <a:pt x="346" y="1453"/>
                    <a:pt x="333" y="1466"/>
                    <a:pt x="331" y="1483"/>
                  </a:cubicBezTo>
                  <a:lnTo>
                    <a:pt x="331" y="1483"/>
                  </a:lnTo>
                  <a:cubicBezTo>
                    <a:pt x="328" y="1503"/>
                    <a:pt x="328" y="1526"/>
                    <a:pt x="308" y="1536"/>
                  </a:cubicBezTo>
                  <a:lnTo>
                    <a:pt x="308" y="1539"/>
                  </a:lnTo>
                  <a:lnTo>
                    <a:pt x="308" y="1539"/>
                  </a:lnTo>
                  <a:cubicBezTo>
                    <a:pt x="295" y="1549"/>
                    <a:pt x="280" y="1564"/>
                    <a:pt x="267" y="1580"/>
                  </a:cubicBezTo>
                  <a:lnTo>
                    <a:pt x="267" y="1580"/>
                  </a:lnTo>
                  <a:cubicBezTo>
                    <a:pt x="252" y="1595"/>
                    <a:pt x="254" y="1612"/>
                    <a:pt x="254" y="1633"/>
                  </a:cubicBezTo>
                  <a:lnTo>
                    <a:pt x="254" y="1633"/>
                  </a:lnTo>
                  <a:cubicBezTo>
                    <a:pt x="254" y="1640"/>
                    <a:pt x="254" y="1643"/>
                    <a:pt x="247" y="1648"/>
                  </a:cubicBezTo>
                  <a:lnTo>
                    <a:pt x="247" y="1648"/>
                  </a:lnTo>
                  <a:cubicBezTo>
                    <a:pt x="242" y="1653"/>
                    <a:pt x="234" y="1653"/>
                    <a:pt x="229" y="1658"/>
                  </a:cubicBezTo>
                  <a:lnTo>
                    <a:pt x="229" y="1658"/>
                  </a:lnTo>
                  <a:cubicBezTo>
                    <a:pt x="222" y="1663"/>
                    <a:pt x="214" y="1668"/>
                    <a:pt x="209" y="1673"/>
                  </a:cubicBezTo>
                  <a:lnTo>
                    <a:pt x="209" y="1673"/>
                  </a:lnTo>
                  <a:cubicBezTo>
                    <a:pt x="204" y="1681"/>
                    <a:pt x="202" y="1688"/>
                    <a:pt x="194" y="1693"/>
                  </a:cubicBezTo>
                  <a:lnTo>
                    <a:pt x="194" y="1693"/>
                  </a:lnTo>
                  <a:cubicBezTo>
                    <a:pt x="189" y="1701"/>
                    <a:pt x="183" y="1703"/>
                    <a:pt x="181" y="1714"/>
                  </a:cubicBezTo>
                  <a:lnTo>
                    <a:pt x="181" y="1714"/>
                  </a:lnTo>
                  <a:cubicBezTo>
                    <a:pt x="181" y="1724"/>
                    <a:pt x="179" y="1744"/>
                    <a:pt x="183" y="1752"/>
                  </a:cubicBezTo>
                  <a:lnTo>
                    <a:pt x="183" y="1752"/>
                  </a:lnTo>
                  <a:cubicBezTo>
                    <a:pt x="166" y="1772"/>
                    <a:pt x="166" y="1790"/>
                    <a:pt x="176" y="1813"/>
                  </a:cubicBezTo>
                  <a:lnTo>
                    <a:pt x="176" y="1813"/>
                  </a:lnTo>
                  <a:cubicBezTo>
                    <a:pt x="179" y="1820"/>
                    <a:pt x="181" y="1833"/>
                    <a:pt x="181" y="1843"/>
                  </a:cubicBezTo>
                  <a:lnTo>
                    <a:pt x="181" y="1843"/>
                  </a:lnTo>
                  <a:cubicBezTo>
                    <a:pt x="181" y="1855"/>
                    <a:pt x="176" y="1866"/>
                    <a:pt x="171" y="1878"/>
                  </a:cubicBezTo>
                  <a:lnTo>
                    <a:pt x="171" y="1878"/>
                  </a:lnTo>
                  <a:cubicBezTo>
                    <a:pt x="171" y="1884"/>
                    <a:pt x="168" y="1892"/>
                    <a:pt x="168" y="1899"/>
                  </a:cubicBezTo>
                  <a:lnTo>
                    <a:pt x="168" y="1899"/>
                  </a:lnTo>
                  <a:cubicBezTo>
                    <a:pt x="168" y="1909"/>
                    <a:pt x="166" y="1919"/>
                    <a:pt x="166" y="1930"/>
                  </a:cubicBezTo>
                  <a:lnTo>
                    <a:pt x="166" y="1930"/>
                  </a:lnTo>
                  <a:cubicBezTo>
                    <a:pt x="168" y="1942"/>
                    <a:pt x="173" y="1947"/>
                    <a:pt x="166" y="1960"/>
                  </a:cubicBezTo>
                  <a:lnTo>
                    <a:pt x="166" y="1960"/>
                  </a:lnTo>
                  <a:cubicBezTo>
                    <a:pt x="163" y="1967"/>
                    <a:pt x="160" y="1973"/>
                    <a:pt x="160" y="1978"/>
                  </a:cubicBezTo>
                  <a:lnTo>
                    <a:pt x="0" y="2773"/>
                  </a:lnTo>
                  <a:lnTo>
                    <a:pt x="0" y="2773"/>
                  </a:lnTo>
                  <a:cubicBezTo>
                    <a:pt x="267" y="2825"/>
                    <a:pt x="549" y="2874"/>
                    <a:pt x="844" y="2917"/>
                  </a:cubicBezTo>
                  <a:lnTo>
                    <a:pt x="844" y="2917"/>
                  </a:lnTo>
                  <a:cubicBezTo>
                    <a:pt x="1125" y="2959"/>
                    <a:pt x="1418" y="2996"/>
                    <a:pt x="1717" y="3023"/>
                  </a:cubicBezTo>
                  <a:lnTo>
                    <a:pt x="1866" y="2011"/>
                  </a:lnTo>
                  <a:lnTo>
                    <a:pt x="1866" y="2011"/>
                  </a:lnTo>
                  <a:lnTo>
                    <a:pt x="1866" y="2011"/>
                  </a:lnTo>
                  <a:cubicBezTo>
                    <a:pt x="1848" y="2008"/>
                    <a:pt x="1785" y="1995"/>
                    <a:pt x="1767" y="1994"/>
                  </a:cubicBezTo>
                  <a:lnTo>
                    <a:pt x="1767" y="1994"/>
                  </a:lnTo>
                  <a:cubicBezTo>
                    <a:pt x="1727" y="1989"/>
                    <a:pt x="1706" y="1992"/>
                    <a:pt x="1672" y="2004"/>
                  </a:cubicBezTo>
                </a:path>
              </a:pathLst>
            </a:custGeom>
            <a:solidFill>
              <a:schemeClr val="bg1"/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93173905-DDC7-244A-9613-4BACA3991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95966" y="3009919"/>
              <a:ext cx="777682" cy="1189564"/>
            </a:xfrm>
            <a:custGeom>
              <a:avLst/>
              <a:gdLst>
                <a:gd name="T0" fmla="*/ 1107 w 1189"/>
                <a:gd name="T1" fmla="*/ 935 h 1823"/>
                <a:gd name="T2" fmla="*/ 1082 w 1189"/>
                <a:gd name="T3" fmla="*/ 891 h 1823"/>
                <a:gd name="T4" fmla="*/ 1041 w 1189"/>
                <a:gd name="T5" fmla="*/ 834 h 1823"/>
                <a:gd name="T6" fmla="*/ 971 w 1189"/>
                <a:gd name="T7" fmla="*/ 750 h 1823"/>
                <a:gd name="T8" fmla="*/ 874 w 1189"/>
                <a:gd name="T9" fmla="*/ 706 h 1823"/>
                <a:gd name="T10" fmla="*/ 817 w 1189"/>
                <a:gd name="T11" fmla="*/ 615 h 1823"/>
                <a:gd name="T12" fmla="*/ 781 w 1189"/>
                <a:gd name="T13" fmla="*/ 599 h 1823"/>
                <a:gd name="T14" fmla="*/ 774 w 1189"/>
                <a:gd name="T15" fmla="*/ 467 h 1823"/>
                <a:gd name="T16" fmla="*/ 690 w 1189"/>
                <a:gd name="T17" fmla="*/ 200 h 1823"/>
                <a:gd name="T18" fmla="*/ 568 w 1189"/>
                <a:gd name="T19" fmla="*/ 39 h 1823"/>
                <a:gd name="T20" fmla="*/ 478 w 1189"/>
                <a:gd name="T21" fmla="*/ 38 h 1823"/>
                <a:gd name="T22" fmla="*/ 424 w 1189"/>
                <a:gd name="T23" fmla="*/ 91 h 1823"/>
                <a:gd name="T24" fmla="*/ 353 w 1189"/>
                <a:gd name="T25" fmla="*/ 106 h 1823"/>
                <a:gd name="T26" fmla="*/ 263 w 1189"/>
                <a:gd name="T27" fmla="*/ 2 h 1823"/>
                <a:gd name="T28" fmla="*/ 187 w 1189"/>
                <a:gd name="T29" fmla="*/ 161 h 1823"/>
                <a:gd name="T30" fmla="*/ 114 w 1189"/>
                <a:gd name="T31" fmla="*/ 461 h 1823"/>
                <a:gd name="T32" fmla="*/ 124 w 1189"/>
                <a:gd name="T33" fmla="*/ 569 h 1823"/>
                <a:gd name="T34" fmla="*/ 132 w 1189"/>
                <a:gd name="T35" fmla="*/ 659 h 1823"/>
                <a:gd name="T36" fmla="*/ 152 w 1189"/>
                <a:gd name="T37" fmla="*/ 746 h 1823"/>
                <a:gd name="T38" fmla="*/ 109 w 1189"/>
                <a:gd name="T39" fmla="*/ 818 h 1823"/>
                <a:gd name="T40" fmla="*/ 106 w 1189"/>
                <a:gd name="T41" fmla="*/ 959 h 1823"/>
                <a:gd name="T42" fmla="*/ 83 w 1189"/>
                <a:gd name="T43" fmla="*/ 986 h 1823"/>
                <a:gd name="T44" fmla="*/ 43 w 1189"/>
                <a:gd name="T45" fmla="*/ 1064 h 1823"/>
                <a:gd name="T46" fmla="*/ 157 w 1189"/>
                <a:gd name="T47" fmla="*/ 1604 h 1823"/>
                <a:gd name="T48" fmla="*/ 174 w 1189"/>
                <a:gd name="T49" fmla="*/ 1647 h 1823"/>
                <a:gd name="T50" fmla="*/ 189 w 1189"/>
                <a:gd name="T51" fmla="*/ 1690 h 1823"/>
                <a:gd name="T52" fmla="*/ 242 w 1189"/>
                <a:gd name="T53" fmla="*/ 1758 h 1823"/>
                <a:gd name="T54" fmla="*/ 338 w 1189"/>
                <a:gd name="T55" fmla="*/ 1822 h 1823"/>
                <a:gd name="T56" fmla="*/ 371 w 1189"/>
                <a:gd name="T57" fmla="*/ 1719 h 1823"/>
                <a:gd name="T58" fmla="*/ 442 w 1189"/>
                <a:gd name="T59" fmla="*/ 1604 h 1823"/>
                <a:gd name="T60" fmla="*/ 493 w 1189"/>
                <a:gd name="T61" fmla="*/ 1538 h 1823"/>
                <a:gd name="T62" fmla="*/ 488 w 1189"/>
                <a:gd name="T63" fmla="*/ 1468 h 1823"/>
                <a:gd name="T64" fmla="*/ 522 w 1189"/>
                <a:gd name="T65" fmla="*/ 1501 h 1823"/>
                <a:gd name="T66" fmla="*/ 547 w 1189"/>
                <a:gd name="T67" fmla="*/ 1434 h 1823"/>
                <a:gd name="T68" fmla="*/ 567 w 1189"/>
                <a:gd name="T69" fmla="*/ 1443 h 1823"/>
                <a:gd name="T70" fmla="*/ 593 w 1189"/>
                <a:gd name="T71" fmla="*/ 1448 h 1823"/>
                <a:gd name="T72" fmla="*/ 631 w 1189"/>
                <a:gd name="T73" fmla="*/ 1423 h 1823"/>
                <a:gd name="T74" fmla="*/ 632 w 1189"/>
                <a:gd name="T75" fmla="*/ 1349 h 1823"/>
                <a:gd name="T76" fmla="*/ 644 w 1189"/>
                <a:gd name="T77" fmla="*/ 1258 h 1823"/>
                <a:gd name="T78" fmla="*/ 664 w 1189"/>
                <a:gd name="T79" fmla="*/ 1255 h 1823"/>
                <a:gd name="T80" fmla="*/ 671 w 1189"/>
                <a:gd name="T81" fmla="*/ 1193 h 1823"/>
                <a:gd name="T82" fmla="*/ 712 w 1189"/>
                <a:gd name="T83" fmla="*/ 1246 h 1823"/>
                <a:gd name="T84" fmla="*/ 798 w 1189"/>
                <a:gd name="T85" fmla="*/ 1238 h 1823"/>
                <a:gd name="T86" fmla="*/ 839 w 1189"/>
                <a:gd name="T87" fmla="*/ 1217 h 1823"/>
                <a:gd name="T88" fmla="*/ 858 w 1189"/>
                <a:gd name="T89" fmla="*/ 1172 h 1823"/>
                <a:gd name="T90" fmla="*/ 897 w 1189"/>
                <a:gd name="T91" fmla="*/ 1187 h 1823"/>
                <a:gd name="T92" fmla="*/ 928 w 1189"/>
                <a:gd name="T93" fmla="*/ 1117 h 1823"/>
                <a:gd name="T94" fmla="*/ 961 w 1189"/>
                <a:gd name="T95" fmla="*/ 1094 h 1823"/>
                <a:gd name="T96" fmla="*/ 1007 w 1189"/>
                <a:gd name="T97" fmla="*/ 1112 h 1823"/>
                <a:gd name="T98" fmla="*/ 1060 w 1189"/>
                <a:gd name="T99" fmla="*/ 1031 h 1823"/>
                <a:gd name="T100" fmla="*/ 1109 w 1189"/>
                <a:gd name="T101" fmla="*/ 1048 h 1823"/>
                <a:gd name="T102" fmla="*/ 1136 w 1189"/>
                <a:gd name="T103" fmla="*/ 959 h 1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9" h="1823">
                  <a:moveTo>
                    <a:pt x="1156" y="874"/>
                  </a:moveTo>
                  <a:lnTo>
                    <a:pt x="1156" y="874"/>
                  </a:lnTo>
                  <a:cubicBezTo>
                    <a:pt x="1138" y="869"/>
                    <a:pt x="1125" y="927"/>
                    <a:pt x="1107" y="935"/>
                  </a:cubicBezTo>
                  <a:lnTo>
                    <a:pt x="1107" y="935"/>
                  </a:lnTo>
                  <a:cubicBezTo>
                    <a:pt x="1099" y="937"/>
                    <a:pt x="1076" y="934"/>
                    <a:pt x="1072" y="925"/>
                  </a:cubicBezTo>
                  <a:lnTo>
                    <a:pt x="1072" y="925"/>
                  </a:lnTo>
                  <a:cubicBezTo>
                    <a:pt x="1065" y="914"/>
                    <a:pt x="1081" y="902"/>
                    <a:pt x="1082" y="891"/>
                  </a:cubicBezTo>
                  <a:lnTo>
                    <a:pt x="1082" y="891"/>
                  </a:lnTo>
                  <a:cubicBezTo>
                    <a:pt x="1083" y="881"/>
                    <a:pt x="1078" y="856"/>
                    <a:pt x="1071" y="850"/>
                  </a:cubicBezTo>
                  <a:lnTo>
                    <a:pt x="1071" y="850"/>
                  </a:lnTo>
                  <a:cubicBezTo>
                    <a:pt x="1061" y="841"/>
                    <a:pt x="1047" y="849"/>
                    <a:pt x="1041" y="834"/>
                  </a:cubicBezTo>
                  <a:lnTo>
                    <a:pt x="1041" y="834"/>
                  </a:lnTo>
                  <a:cubicBezTo>
                    <a:pt x="1007" y="821"/>
                    <a:pt x="1053" y="771"/>
                    <a:pt x="1010" y="768"/>
                  </a:cubicBezTo>
                  <a:lnTo>
                    <a:pt x="1010" y="768"/>
                  </a:lnTo>
                  <a:cubicBezTo>
                    <a:pt x="993" y="767"/>
                    <a:pt x="981" y="766"/>
                    <a:pt x="971" y="750"/>
                  </a:cubicBezTo>
                  <a:lnTo>
                    <a:pt x="971" y="750"/>
                  </a:lnTo>
                  <a:cubicBezTo>
                    <a:pt x="963" y="740"/>
                    <a:pt x="964" y="725"/>
                    <a:pt x="952" y="717"/>
                  </a:cubicBezTo>
                  <a:lnTo>
                    <a:pt x="952" y="717"/>
                  </a:lnTo>
                  <a:cubicBezTo>
                    <a:pt x="933" y="705"/>
                    <a:pt x="897" y="713"/>
                    <a:pt x="874" y="706"/>
                  </a:cubicBezTo>
                  <a:lnTo>
                    <a:pt x="874" y="706"/>
                  </a:lnTo>
                  <a:cubicBezTo>
                    <a:pt x="841" y="696"/>
                    <a:pt x="835" y="679"/>
                    <a:pt x="829" y="647"/>
                  </a:cubicBezTo>
                  <a:lnTo>
                    <a:pt x="829" y="647"/>
                  </a:lnTo>
                  <a:cubicBezTo>
                    <a:pt x="826" y="634"/>
                    <a:pt x="827" y="623"/>
                    <a:pt x="817" y="615"/>
                  </a:cubicBezTo>
                  <a:lnTo>
                    <a:pt x="817" y="615"/>
                  </a:lnTo>
                  <a:cubicBezTo>
                    <a:pt x="814" y="613"/>
                    <a:pt x="803" y="607"/>
                    <a:pt x="800" y="606"/>
                  </a:cubicBezTo>
                  <a:lnTo>
                    <a:pt x="800" y="606"/>
                  </a:lnTo>
                  <a:cubicBezTo>
                    <a:pt x="793" y="602"/>
                    <a:pt x="790" y="598"/>
                    <a:pt x="781" y="599"/>
                  </a:cubicBezTo>
                  <a:lnTo>
                    <a:pt x="781" y="599"/>
                  </a:lnTo>
                  <a:cubicBezTo>
                    <a:pt x="787" y="573"/>
                    <a:pt x="793" y="549"/>
                    <a:pt x="785" y="524"/>
                  </a:cubicBezTo>
                  <a:lnTo>
                    <a:pt x="785" y="524"/>
                  </a:lnTo>
                  <a:cubicBezTo>
                    <a:pt x="779" y="505"/>
                    <a:pt x="781" y="485"/>
                    <a:pt x="774" y="467"/>
                  </a:cubicBezTo>
                  <a:lnTo>
                    <a:pt x="774" y="467"/>
                  </a:lnTo>
                  <a:cubicBezTo>
                    <a:pt x="759" y="422"/>
                    <a:pt x="750" y="373"/>
                    <a:pt x="730" y="332"/>
                  </a:cubicBezTo>
                  <a:lnTo>
                    <a:pt x="730" y="332"/>
                  </a:lnTo>
                  <a:cubicBezTo>
                    <a:pt x="710" y="288"/>
                    <a:pt x="701" y="247"/>
                    <a:pt x="690" y="200"/>
                  </a:cubicBezTo>
                  <a:lnTo>
                    <a:pt x="690" y="200"/>
                  </a:lnTo>
                  <a:cubicBezTo>
                    <a:pt x="679" y="154"/>
                    <a:pt x="668" y="119"/>
                    <a:pt x="634" y="84"/>
                  </a:cubicBezTo>
                  <a:lnTo>
                    <a:pt x="634" y="84"/>
                  </a:lnTo>
                  <a:cubicBezTo>
                    <a:pt x="616" y="64"/>
                    <a:pt x="591" y="53"/>
                    <a:pt x="568" y="39"/>
                  </a:cubicBezTo>
                  <a:lnTo>
                    <a:pt x="568" y="39"/>
                  </a:lnTo>
                  <a:cubicBezTo>
                    <a:pt x="551" y="30"/>
                    <a:pt x="529" y="2"/>
                    <a:pt x="507" y="12"/>
                  </a:cubicBezTo>
                  <a:lnTo>
                    <a:pt x="507" y="12"/>
                  </a:lnTo>
                  <a:cubicBezTo>
                    <a:pt x="497" y="17"/>
                    <a:pt x="487" y="31"/>
                    <a:pt x="478" y="38"/>
                  </a:cubicBezTo>
                  <a:lnTo>
                    <a:pt x="478" y="38"/>
                  </a:lnTo>
                  <a:cubicBezTo>
                    <a:pt x="466" y="46"/>
                    <a:pt x="456" y="53"/>
                    <a:pt x="449" y="66"/>
                  </a:cubicBezTo>
                  <a:lnTo>
                    <a:pt x="449" y="66"/>
                  </a:lnTo>
                  <a:cubicBezTo>
                    <a:pt x="441" y="78"/>
                    <a:pt x="438" y="88"/>
                    <a:pt x="424" y="91"/>
                  </a:cubicBezTo>
                  <a:lnTo>
                    <a:pt x="424" y="91"/>
                  </a:lnTo>
                  <a:cubicBezTo>
                    <a:pt x="411" y="95"/>
                    <a:pt x="397" y="92"/>
                    <a:pt x="384" y="96"/>
                  </a:cubicBezTo>
                  <a:lnTo>
                    <a:pt x="384" y="96"/>
                  </a:lnTo>
                  <a:cubicBezTo>
                    <a:pt x="374" y="98"/>
                    <a:pt x="364" y="106"/>
                    <a:pt x="353" y="106"/>
                  </a:cubicBezTo>
                  <a:lnTo>
                    <a:pt x="353" y="106"/>
                  </a:lnTo>
                  <a:cubicBezTo>
                    <a:pt x="330" y="105"/>
                    <a:pt x="308" y="72"/>
                    <a:pt x="299" y="54"/>
                  </a:cubicBezTo>
                  <a:lnTo>
                    <a:pt x="299" y="54"/>
                  </a:lnTo>
                  <a:cubicBezTo>
                    <a:pt x="290" y="36"/>
                    <a:pt x="286" y="4"/>
                    <a:pt x="263" y="2"/>
                  </a:cubicBezTo>
                  <a:lnTo>
                    <a:pt x="263" y="2"/>
                  </a:lnTo>
                  <a:cubicBezTo>
                    <a:pt x="234" y="0"/>
                    <a:pt x="220" y="35"/>
                    <a:pt x="214" y="56"/>
                  </a:cubicBezTo>
                  <a:lnTo>
                    <a:pt x="214" y="56"/>
                  </a:lnTo>
                  <a:cubicBezTo>
                    <a:pt x="205" y="91"/>
                    <a:pt x="193" y="125"/>
                    <a:pt x="187" y="161"/>
                  </a:cubicBezTo>
                  <a:lnTo>
                    <a:pt x="187" y="161"/>
                  </a:lnTo>
                  <a:cubicBezTo>
                    <a:pt x="180" y="197"/>
                    <a:pt x="177" y="232"/>
                    <a:pt x="167" y="267"/>
                  </a:cubicBezTo>
                  <a:lnTo>
                    <a:pt x="167" y="267"/>
                  </a:lnTo>
                  <a:cubicBezTo>
                    <a:pt x="149" y="331"/>
                    <a:pt x="126" y="395"/>
                    <a:pt x="114" y="461"/>
                  </a:cubicBezTo>
                  <a:lnTo>
                    <a:pt x="114" y="461"/>
                  </a:lnTo>
                  <a:cubicBezTo>
                    <a:pt x="111" y="479"/>
                    <a:pt x="122" y="500"/>
                    <a:pt x="126" y="518"/>
                  </a:cubicBezTo>
                  <a:lnTo>
                    <a:pt x="126" y="518"/>
                  </a:lnTo>
                  <a:cubicBezTo>
                    <a:pt x="130" y="536"/>
                    <a:pt x="123" y="551"/>
                    <a:pt x="124" y="569"/>
                  </a:cubicBezTo>
                  <a:lnTo>
                    <a:pt x="124" y="569"/>
                  </a:lnTo>
                  <a:cubicBezTo>
                    <a:pt x="126" y="584"/>
                    <a:pt x="138" y="593"/>
                    <a:pt x="139" y="611"/>
                  </a:cubicBezTo>
                  <a:lnTo>
                    <a:pt x="139" y="611"/>
                  </a:lnTo>
                  <a:cubicBezTo>
                    <a:pt x="139" y="626"/>
                    <a:pt x="130" y="644"/>
                    <a:pt x="132" y="659"/>
                  </a:cubicBezTo>
                  <a:lnTo>
                    <a:pt x="132" y="659"/>
                  </a:lnTo>
                  <a:cubicBezTo>
                    <a:pt x="134" y="672"/>
                    <a:pt x="149" y="679"/>
                    <a:pt x="153" y="690"/>
                  </a:cubicBezTo>
                  <a:lnTo>
                    <a:pt x="153" y="690"/>
                  </a:lnTo>
                  <a:cubicBezTo>
                    <a:pt x="158" y="705"/>
                    <a:pt x="153" y="730"/>
                    <a:pt x="152" y="746"/>
                  </a:cubicBezTo>
                  <a:lnTo>
                    <a:pt x="152" y="746"/>
                  </a:lnTo>
                  <a:cubicBezTo>
                    <a:pt x="150" y="763"/>
                    <a:pt x="146" y="777"/>
                    <a:pt x="132" y="788"/>
                  </a:cubicBezTo>
                  <a:lnTo>
                    <a:pt x="132" y="788"/>
                  </a:lnTo>
                  <a:cubicBezTo>
                    <a:pt x="118" y="798"/>
                    <a:pt x="110" y="797"/>
                    <a:pt x="109" y="818"/>
                  </a:cubicBezTo>
                  <a:lnTo>
                    <a:pt x="109" y="818"/>
                  </a:lnTo>
                  <a:cubicBezTo>
                    <a:pt x="109" y="828"/>
                    <a:pt x="117" y="855"/>
                    <a:pt x="97" y="851"/>
                  </a:cubicBezTo>
                  <a:lnTo>
                    <a:pt x="97" y="851"/>
                  </a:lnTo>
                  <a:cubicBezTo>
                    <a:pt x="99" y="875"/>
                    <a:pt x="134" y="945"/>
                    <a:pt x="106" y="959"/>
                  </a:cubicBezTo>
                  <a:lnTo>
                    <a:pt x="106" y="959"/>
                  </a:lnTo>
                  <a:cubicBezTo>
                    <a:pt x="100" y="963"/>
                    <a:pt x="92" y="957"/>
                    <a:pt x="86" y="963"/>
                  </a:cubicBezTo>
                  <a:lnTo>
                    <a:pt x="86" y="963"/>
                  </a:lnTo>
                  <a:cubicBezTo>
                    <a:pt x="81" y="968"/>
                    <a:pt x="83" y="979"/>
                    <a:pt x="83" y="986"/>
                  </a:cubicBezTo>
                  <a:lnTo>
                    <a:pt x="83" y="986"/>
                  </a:lnTo>
                  <a:cubicBezTo>
                    <a:pt x="83" y="1003"/>
                    <a:pt x="81" y="1020"/>
                    <a:pt x="75" y="1037"/>
                  </a:cubicBezTo>
                  <a:lnTo>
                    <a:pt x="75" y="1037"/>
                  </a:lnTo>
                  <a:cubicBezTo>
                    <a:pt x="71" y="1052"/>
                    <a:pt x="62" y="1073"/>
                    <a:pt x="43" y="1064"/>
                  </a:cubicBezTo>
                  <a:lnTo>
                    <a:pt x="43" y="1064"/>
                  </a:lnTo>
                  <a:cubicBezTo>
                    <a:pt x="30" y="1058"/>
                    <a:pt x="27" y="1035"/>
                    <a:pt x="13" y="1034"/>
                  </a:cubicBezTo>
                  <a:lnTo>
                    <a:pt x="13" y="1034"/>
                  </a:lnTo>
                  <a:cubicBezTo>
                    <a:pt x="8" y="1033"/>
                    <a:pt x="4" y="1035"/>
                    <a:pt x="0" y="1037"/>
                  </a:cubicBezTo>
                  <a:lnTo>
                    <a:pt x="157" y="1604"/>
                  </a:lnTo>
                  <a:lnTo>
                    <a:pt x="157" y="1604"/>
                  </a:lnTo>
                  <a:cubicBezTo>
                    <a:pt x="161" y="1612"/>
                    <a:pt x="163" y="1621"/>
                    <a:pt x="166" y="1627"/>
                  </a:cubicBezTo>
                  <a:lnTo>
                    <a:pt x="166" y="1627"/>
                  </a:lnTo>
                  <a:cubicBezTo>
                    <a:pt x="169" y="1635"/>
                    <a:pt x="174" y="1639"/>
                    <a:pt x="174" y="1647"/>
                  </a:cubicBezTo>
                  <a:lnTo>
                    <a:pt x="174" y="1647"/>
                  </a:lnTo>
                  <a:cubicBezTo>
                    <a:pt x="174" y="1655"/>
                    <a:pt x="174" y="1662"/>
                    <a:pt x="176" y="1670"/>
                  </a:cubicBezTo>
                  <a:lnTo>
                    <a:pt x="176" y="1670"/>
                  </a:lnTo>
                  <a:cubicBezTo>
                    <a:pt x="179" y="1675"/>
                    <a:pt x="184" y="1683"/>
                    <a:pt x="189" y="1690"/>
                  </a:cubicBezTo>
                  <a:lnTo>
                    <a:pt x="189" y="1690"/>
                  </a:lnTo>
                  <a:cubicBezTo>
                    <a:pt x="199" y="1700"/>
                    <a:pt x="214" y="1703"/>
                    <a:pt x="224" y="1710"/>
                  </a:cubicBezTo>
                  <a:lnTo>
                    <a:pt x="224" y="1710"/>
                  </a:lnTo>
                  <a:cubicBezTo>
                    <a:pt x="237" y="1720"/>
                    <a:pt x="237" y="1746"/>
                    <a:pt x="242" y="1758"/>
                  </a:cubicBezTo>
                  <a:lnTo>
                    <a:pt x="242" y="1758"/>
                  </a:lnTo>
                  <a:cubicBezTo>
                    <a:pt x="245" y="1779"/>
                    <a:pt x="263" y="1787"/>
                    <a:pt x="278" y="1799"/>
                  </a:cubicBezTo>
                  <a:lnTo>
                    <a:pt x="278" y="1799"/>
                  </a:lnTo>
                  <a:cubicBezTo>
                    <a:pt x="292" y="1811"/>
                    <a:pt x="321" y="1809"/>
                    <a:pt x="338" y="1822"/>
                  </a:cubicBezTo>
                  <a:lnTo>
                    <a:pt x="338" y="1822"/>
                  </a:lnTo>
                  <a:cubicBezTo>
                    <a:pt x="339" y="1806"/>
                    <a:pt x="343" y="1791"/>
                    <a:pt x="341" y="1775"/>
                  </a:cubicBezTo>
                  <a:lnTo>
                    <a:pt x="341" y="1775"/>
                  </a:lnTo>
                  <a:cubicBezTo>
                    <a:pt x="336" y="1742"/>
                    <a:pt x="356" y="1744"/>
                    <a:pt x="371" y="1719"/>
                  </a:cubicBezTo>
                  <a:lnTo>
                    <a:pt x="371" y="1719"/>
                  </a:lnTo>
                  <a:cubicBezTo>
                    <a:pt x="383" y="1700"/>
                    <a:pt x="386" y="1677"/>
                    <a:pt x="396" y="1657"/>
                  </a:cubicBezTo>
                  <a:lnTo>
                    <a:pt x="396" y="1657"/>
                  </a:lnTo>
                  <a:cubicBezTo>
                    <a:pt x="407" y="1636"/>
                    <a:pt x="425" y="1620"/>
                    <a:pt x="442" y="1604"/>
                  </a:cubicBezTo>
                  <a:lnTo>
                    <a:pt x="442" y="1604"/>
                  </a:lnTo>
                  <a:cubicBezTo>
                    <a:pt x="465" y="1582"/>
                    <a:pt x="445" y="1552"/>
                    <a:pt x="456" y="1524"/>
                  </a:cubicBezTo>
                  <a:lnTo>
                    <a:pt x="456" y="1524"/>
                  </a:lnTo>
                  <a:cubicBezTo>
                    <a:pt x="466" y="1530"/>
                    <a:pt x="482" y="1548"/>
                    <a:pt x="493" y="1538"/>
                  </a:cubicBezTo>
                  <a:lnTo>
                    <a:pt x="493" y="1538"/>
                  </a:lnTo>
                  <a:cubicBezTo>
                    <a:pt x="500" y="1533"/>
                    <a:pt x="499" y="1511"/>
                    <a:pt x="497" y="1503"/>
                  </a:cubicBezTo>
                  <a:lnTo>
                    <a:pt x="497" y="1503"/>
                  </a:lnTo>
                  <a:cubicBezTo>
                    <a:pt x="493" y="1491"/>
                    <a:pt x="480" y="1483"/>
                    <a:pt x="488" y="1468"/>
                  </a:cubicBezTo>
                  <a:lnTo>
                    <a:pt x="488" y="1468"/>
                  </a:lnTo>
                  <a:cubicBezTo>
                    <a:pt x="495" y="1458"/>
                    <a:pt x="507" y="1459"/>
                    <a:pt x="518" y="1463"/>
                  </a:cubicBezTo>
                  <a:lnTo>
                    <a:pt x="518" y="1463"/>
                  </a:lnTo>
                  <a:cubicBezTo>
                    <a:pt x="516" y="1473"/>
                    <a:pt x="509" y="1495"/>
                    <a:pt x="522" y="1501"/>
                  </a:cubicBezTo>
                  <a:lnTo>
                    <a:pt x="522" y="1501"/>
                  </a:lnTo>
                  <a:cubicBezTo>
                    <a:pt x="540" y="1509"/>
                    <a:pt x="539" y="1482"/>
                    <a:pt x="540" y="1472"/>
                  </a:cubicBezTo>
                  <a:lnTo>
                    <a:pt x="540" y="1472"/>
                  </a:lnTo>
                  <a:cubicBezTo>
                    <a:pt x="540" y="1457"/>
                    <a:pt x="543" y="1448"/>
                    <a:pt x="547" y="1434"/>
                  </a:cubicBezTo>
                  <a:lnTo>
                    <a:pt x="547" y="1434"/>
                  </a:lnTo>
                  <a:cubicBezTo>
                    <a:pt x="550" y="1425"/>
                    <a:pt x="549" y="1398"/>
                    <a:pt x="563" y="1400"/>
                  </a:cubicBezTo>
                  <a:lnTo>
                    <a:pt x="563" y="1400"/>
                  </a:lnTo>
                  <a:cubicBezTo>
                    <a:pt x="581" y="1402"/>
                    <a:pt x="569" y="1435"/>
                    <a:pt x="567" y="1443"/>
                  </a:cubicBezTo>
                  <a:lnTo>
                    <a:pt x="567" y="1443"/>
                  </a:lnTo>
                  <a:cubicBezTo>
                    <a:pt x="566" y="1451"/>
                    <a:pt x="562" y="1487"/>
                    <a:pt x="578" y="1487"/>
                  </a:cubicBezTo>
                  <a:lnTo>
                    <a:pt x="578" y="1487"/>
                  </a:lnTo>
                  <a:cubicBezTo>
                    <a:pt x="590" y="1487"/>
                    <a:pt x="592" y="1455"/>
                    <a:pt x="593" y="1448"/>
                  </a:cubicBezTo>
                  <a:lnTo>
                    <a:pt x="593" y="1448"/>
                  </a:lnTo>
                  <a:cubicBezTo>
                    <a:pt x="594" y="1433"/>
                    <a:pt x="590" y="1400"/>
                    <a:pt x="608" y="1394"/>
                  </a:cubicBezTo>
                  <a:lnTo>
                    <a:pt x="608" y="1394"/>
                  </a:lnTo>
                  <a:cubicBezTo>
                    <a:pt x="628" y="1387"/>
                    <a:pt x="629" y="1410"/>
                    <a:pt x="631" y="1423"/>
                  </a:cubicBezTo>
                  <a:lnTo>
                    <a:pt x="631" y="1423"/>
                  </a:lnTo>
                  <a:cubicBezTo>
                    <a:pt x="647" y="1526"/>
                    <a:pt x="722" y="1362"/>
                    <a:pt x="663" y="1356"/>
                  </a:cubicBezTo>
                  <a:lnTo>
                    <a:pt x="663" y="1356"/>
                  </a:lnTo>
                  <a:cubicBezTo>
                    <a:pt x="651" y="1355"/>
                    <a:pt x="638" y="1364"/>
                    <a:pt x="632" y="1349"/>
                  </a:cubicBezTo>
                  <a:lnTo>
                    <a:pt x="632" y="1349"/>
                  </a:lnTo>
                  <a:cubicBezTo>
                    <a:pt x="624" y="1332"/>
                    <a:pt x="642" y="1333"/>
                    <a:pt x="652" y="1328"/>
                  </a:cubicBezTo>
                  <a:lnTo>
                    <a:pt x="652" y="1328"/>
                  </a:lnTo>
                  <a:cubicBezTo>
                    <a:pt x="672" y="1313"/>
                    <a:pt x="652" y="1276"/>
                    <a:pt x="644" y="1258"/>
                  </a:cubicBezTo>
                  <a:lnTo>
                    <a:pt x="644" y="1258"/>
                  </a:lnTo>
                  <a:cubicBezTo>
                    <a:pt x="640" y="1251"/>
                    <a:pt x="631" y="1229"/>
                    <a:pt x="647" y="1225"/>
                  </a:cubicBezTo>
                  <a:lnTo>
                    <a:pt x="647" y="1225"/>
                  </a:lnTo>
                  <a:cubicBezTo>
                    <a:pt x="661" y="1221"/>
                    <a:pt x="656" y="1247"/>
                    <a:pt x="664" y="1255"/>
                  </a:cubicBezTo>
                  <a:lnTo>
                    <a:pt x="664" y="1255"/>
                  </a:lnTo>
                  <a:cubicBezTo>
                    <a:pt x="680" y="1268"/>
                    <a:pt x="685" y="1245"/>
                    <a:pt x="682" y="1232"/>
                  </a:cubicBezTo>
                  <a:lnTo>
                    <a:pt x="682" y="1232"/>
                  </a:lnTo>
                  <a:cubicBezTo>
                    <a:pt x="678" y="1218"/>
                    <a:pt x="664" y="1208"/>
                    <a:pt x="671" y="1193"/>
                  </a:cubicBezTo>
                  <a:lnTo>
                    <a:pt x="671" y="1193"/>
                  </a:lnTo>
                  <a:cubicBezTo>
                    <a:pt x="686" y="1161"/>
                    <a:pt x="717" y="1195"/>
                    <a:pt x="722" y="1213"/>
                  </a:cubicBezTo>
                  <a:lnTo>
                    <a:pt x="722" y="1213"/>
                  </a:lnTo>
                  <a:cubicBezTo>
                    <a:pt x="728" y="1231"/>
                    <a:pt x="712" y="1231"/>
                    <a:pt x="712" y="1246"/>
                  </a:cubicBezTo>
                  <a:lnTo>
                    <a:pt x="712" y="1246"/>
                  </a:lnTo>
                  <a:cubicBezTo>
                    <a:pt x="712" y="1264"/>
                    <a:pt x="732" y="1250"/>
                    <a:pt x="742" y="1248"/>
                  </a:cubicBezTo>
                  <a:lnTo>
                    <a:pt x="742" y="1248"/>
                  </a:lnTo>
                  <a:cubicBezTo>
                    <a:pt x="763" y="1245"/>
                    <a:pt x="818" y="1290"/>
                    <a:pt x="798" y="1238"/>
                  </a:cubicBezTo>
                  <a:lnTo>
                    <a:pt x="798" y="1238"/>
                  </a:lnTo>
                  <a:cubicBezTo>
                    <a:pt x="789" y="1217"/>
                    <a:pt x="782" y="1176"/>
                    <a:pt x="812" y="1168"/>
                  </a:cubicBezTo>
                  <a:lnTo>
                    <a:pt x="812" y="1168"/>
                  </a:lnTo>
                  <a:cubicBezTo>
                    <a:pt x="846" y="1159"/>
                    <a:pt x="833" y="1201"/>
                    <a:pt x="839" y="1217"/>
                  </a:cubicBezTo>
                  <a:lnTo>
                    <a:pt x="839" y="1217"/>
                  </a:lnTo>
                  <a:cubicBezTo>
                    <a:pt x="847" y="1245"/>
                    <a:pt x="882" y="1227"/>
                    <a:pt x="878" y="1201"/>
                  </a:cubicBezTo>
                  <a:lnTo>
                    <a:pt x="878" y="1201"/>
                  </a:lnTo>
                  <a:cubicBezTo>
                    <a:pt x="875" y="1188"/>
                    <a:pt x="860" y="1184"/>
                    <a:pt x="858" y="1172"/>
                  </a:cubicBezTo>
                  <a:lnTo>
                    <a:pt x="858" y="1172"/>
                  </a:lnTo>
                  <a:cubicBezTo>
                    <a:pt x="856" y="1159"/>
                    <a:pt x="864" y="1154"/>
                    <a:pt x="874" y="1161"/>
                  </a:cubicBezTo>
                  <a:lnTo>
                    <a:pt x="874" y="1161"/>
                  </a:lnTo>
                  <a:cubicBezTo>
                    <a:pt x="884" y="1167"/>
                    <a:pt x="882" y="1185"/>
                    <a:pt x="897" y="1187"/>
                  </a:cubicBezTo>
                  <a:lnTo>
                    <a:pt x="897" y="1187"/>
                  </a:lnTo>
                  <a:cubicBezTo>
                    <a:pt x="911" y="1187"/>
                    <a:pt x="913" y="1173"/>
                    <a:pt x="912" y="1162"/>
                  </a:cubicBezTo>
                  <a:lnTo>
                    <a:pt x="912" y="1162"/>
                  </a:lnTo>
                  <a:cubicBezTo>
                    <a:pt x="912" y="1152"/>
                    <a:pt x="904" y="1091"/>
                    <a:pt x="928" y="1117"/>
                  </a:cubicBezTo>
                  <a:lnTo>
                    <a:pt x="928" y="1117"/>
                  </a:lnTo>
                  <a:cubicBezTo>
                    <a:pt x="944" y="1132"/>
                    <a:pt x="929" y="1169"/>
                    <a:pt x="960" y="1169"/>
                  </a:cubicBezTo>
                  <a:lnTo>
                    <a:pt x="960" y="1169"/>
                  </a:lnTo>
                  <a:cubicBezTo>
                    <a:pt x="961" y="1146"/>
                    <a:pt x="954" y="1117"/>
                    <a:pt x="961" y="1094"/>
                  </a:cubicBezTo>
                  <a:lnTo>
                    <a:pt x="961" y="1094"/>
                  </a:lnTo>
                  <a:cubicBezTo>
                    <a:pt x="967" y="1075"/>
                    <a:pt x="977" y="1070"/>
                    <a:pt x="986" y="1090"/>
                  </a:cubicBezTo>
                  <a:lnTo>
                    <a:pt x="986" y="1090"/>
                  </a:lnTo>
                  <a:cubicBezTo>
                    <a:pt x="992" y="1103"/>
                    <a:pt x="992" y="1113"/>
                    <a:pt x="1007" y="1112"/>
                  </a:cubicBezTo>
                  <a:lnTo>
                    <a:pt x="1007" y="1112"/>
                  </a:lnTo>
                  <a:cubicBezTo>
                    <a:pt x="1016" y="1112"/>
                    <a:pt x="1031" y="1105"/>
                    <a:pt x="1037" y="1098"/>
                  </a:cubicBezTo>
                  <a:lnTo>
                    <a:pt x="1037" y="1098"/>
                  </a:lnTo>
                  <a:cubicBezTo>
                    <a:pt x="1054" y="1081"/>
                    <a:pt x="1049" y="1051"/>
                    <a:pt x="1060" y="1031"/>
                  </a:cubicBezTo>
                  <a:lnTo>
                    <a:pt x="1060" y="1031"/>
                  </a:lnTo>
                  <a:cubicBezTo>
                    <a:pt x="1069" y="1016"/>
                    <a:pt x="1077" y="1008"/>
                    <a:pt x="1086" y="1026"/>
                  </a:cubicBezTo>
                  <a:lnTo>
                    <a:pt x="1086" y="1026"/>
                  </a:lnTo>
                  <a:cubicBezTo>
                    <a:pt x="1093" y="1040"/>
                    <a:pt x="1090" y="1051"/>
                    <a:pt x="1109" y="1048"/>
                  </a:cubicBezTo>
                  <a:lnTo>
                    <a:pt x="1109" y="1048"/>
                  </a:lnTo>
                  <a:cubicBezTo>
                    <a:pt x="1116" y="1029"/>
                    <a:pt x="1106" y="1016"/>
                    <a:pt x="1109" y="999"/>
                  </a:cubicBezTo>
                  <a:lnTo>
                    <a:pt x="1109" y="999"/>
                  </a:lnTo>
                  <a:cubicBezTo>
                    <a:pt x="1111" y="982"/>
                    <a:pt x="1126" y="970"/>
                    <a:pt x="1136" y="959"/>
                  </a:cubicBezTo>
                  <a:lnTo>
                    <a:pt x="1136" y="959"/>
                  </a:lnTo>
                  <a:cubicBezTo>
                    <a:pt x="1145" y="949"/>
                    <a:pt x="1188" y="882"/>
                    <a:pt x="1156" y="874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2D0BA3FC-4B9F-F94E-9E0C-3D4E3A864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1113" y="5458176"/>
              <a:ext cx="1641772" cy="959140"/>
            </a:xfrm>
            <a:custGeom>
              <a:avLst/>
              <a:gdLst>
                <a:gd name="T0" fmla="*/ 2457 w 2512"/>
                <a:gd name="T1" fmla="*/ 1081 h 1468"/>
                <a:gd name="T2" fmla="*/ 2304 w 2512"/>
                <a:gd name="T3" fmla="*/ 1109 h 1468"/>
                <a:gd name="T4" fmla="*/ 2176 w 2512"/>
                <a:gd name="T5" fmla="*/ 1131 h 1468"/>
                <a:gd name="T6" fmla="*/ 1894 w 2512"/>
                <a:gd name="T7" fmla="*/ 1180 h 1468"/>
                <a:gd name="T8" fmla="*/ 1419 w 2512"/>
                <a:gd name="T9" fmla="*/ 1259 h 1468"/>
                <a:gd name="T10" fmla="*/ 1176 w 2512"/>
                <a:gd name="T11" fmla="*/ 1298 h 1468"/>
                <a:gd name="T12" fmla="*/ 841 w 2512"/>
                <a:gd name="T13" fmla="*/ 1350 h 1468"/>
                <a:gd name="T14" fmla="*/ 600 w 2512"/>
                <a:gd name="T15" fmla="*/ 1385 h 1468"/>
                <a:gd name="T16" fmla="*/ 6 w 2512"/>
                <a:gd name="T17" fmla="*/ 1459 h 1468"/>
                <a:gd name="T18" fmla="*/ 15 w 2512"/>
                <a:gd name="T19" fmla="*/ 1448 h 1468"/>
                <a:gd name="T20" fmla="*/ 138 w 2512"/>
                <a:gd name="T21" fmla="*/ 1382 h 1468"/>
                <a:gd name="T22" fmla="*/ 204 w 2512"/>
                <a:gd name="T23" fmla="*/ 1348 h 1468"/>
                <a:gd name="T24" fmla="*/ 229 w 2512"/>
                <a:gd name="T25" fmla="*/ 1322 h 1468"/>
                <a:gd name="T26" fmla="*/ 281 w 2512"/>
                <a:gd name="T27" fmla="*/ 1311 h 1468"/>
                <a:gd name="T28" fmla="*/ 297 w 2512"/>
                <a:gd name="T29" fmla="*/ 1303 h 1468"/>
                <a:gd name="T30" fmla="*/ 377 w 2512"/>
                <a:gd name="T31" fmla="*/ 1168 h 1468"/>
                <a:gd name="T32" fmla="*/ 402 w 2512"/>
                <a:gd name="T33" fmla="*/ 1142 h 1468"/>
                <a:gd name="T34" fmla="*/ 420 w 2512"/>
                <a:gd name="T35" fmla="*/ 1124 h 1468"/>
                <a:gd name="T36" fmla="*/ 450 w 2512"/>
                <a:gd name="T37" fmla="*/ 1106 h 1468"/>
                <a:gd name="T38" fmla="*/ 538 w 2512"/>
                <a:gd name="T39" fmla="*/ 1059 h 1468"/>
                <a:gd name="T40" fmla="*/ 576 w 2512"/>
                <a:gd name="T41" fmla="*/ 1116 h 1468"/>
                <a:gd name="T42" fmla="*/ 634 w 2512"/>
                <a:gd name="T43" fmla="*/ 1142 h 1468"/>
                <a:gd name="T44" fmla="*/ 807 w 2512"/>
                <a:gd name="T45" fmla="*/ 1090 h 1468"/>
                <a:gd name="T46" fmla="*/ 850 w 2512"/>
                <a:gd name="T47" fmla="*/ 1064 h 1468"/>
                <a:gd name="T48" fmla="*/ 906 w 2512"/>
                <a:gd name="T49" fmla="*/ 1028 h 1468"/>
                <a:gd name="T50" fmla="*/ 942 w 2512"/>
                <a:gd name="T51" fmla="*/ 1010 h 1468"/>
                <a:gd name="T52" fmla="*/ 983 w 2512"/>
                <a:gd name="T53" fmla="*/ 961 h 1468"/>
                <a:gd name="T54" fmla="*/ 1011 w 2512"/>
                <a:gd name="T55" fmla="*/ 940 h 1468"/>
                <a:gd name="T56" fmla="*/ 1062 w 2512"/>
                <a:gd name="T57" fmla="*/ 831 h 1468"/>
                <a:gd name="T58" fmla="*/ 1099 w 2512"/>
                <a:gd name="T59" fmla="*/ 728 h 1468"/>
                <a:gd name="T60" fmla="*/ 1121 w 2512"/>
                <a:gd name="T61" fmla="*/ 720 h 1468"/>
                <a:gd name="T62" fmla="*/ 1142 w 2512"/>
                <a:gd name="T63" fmla="*/ 697 h 1468"/>
                <a:gd name="T64" fmla="*/ 1147 w 2512"/>
                <a:gd name="T65" fmla="*/ 651 h 1468"/>
                <a:gd name="T66" fmla="*/ 1179 w 2512"/>
                <a:gd name="T67" fmla="*/ 560 h 1468"/>
                <a:gd name="T68" fmla="*/ 1216 w 2512"/>
                <a:gd name="T69" fmla="*/ 500 h 1468"/>
                <a:gd name="T70" fmla="*/ 1252 w 2512"/>
                <a:gd name="T71" fmla="*/ 490 h 1468"/>
                <a:gd name="T72" fmla="*/ 1299 w 2512"/>
                <a:gd name="T73" fmla="*/ 502 h 1468"/>
                <a:gd name="T74" fmla="*/ 1313 w 2512"/>
                <a:gd name="T75" fmla="*/ 490 h 1468"/>
                <a:gd name="T76" fmla="*/ 1375 w 2512"/>
                <a:gd name="T77" fmla="*/ 393 h 1468"/>
                <a:gd name="T78" fmla="*/ 1395 w 2512"/>
                <a:gd name="T79" fmla="*/ 342 h 1468"/>
                <a:gd name="T80" fmla="*/ 1416 w 2512"/>
                <a:gd name="T81" fmla="*/ 319 h 1468"/>
                <a:gd name="T82" fmla="*/ 1444 w 2512"/>
                <a:gd name="T83" fmla="*/ 298 h 1468"/>
                <a:gd name="T84" fmla="*/ 1487 w 2512"/>
                <a:gd name="T85" fmla="*/ 200 h 1468"/>
                <a:gd name="T86" fmla="*/ 1497 w 2512"/>
                <a:gd name="T87" fmla="*/ 172 h 1468"/>
                <a:gd name="T88" fmla="*/ 1512 w 2512"/>
                <a:gd name="T89" fmla="*/ 109 h 1468"/>
                <a:gd name="T90" fmla="*/ 1584 w 2512"/>
                <a:gd name="T91" fmla="*/ 0 h 1468"/>
                <a:gd name="T92" fmla="*/ 1680 w 2512"/>
                <a:gd name="T93" fmla="*/ 34 h 1468"/>
                <a:gd name="T94" fmla="*/ 1714 w 2512"/>
                <a:gd name="T95" fmla="*/ 60 h 1468"/>
                <a:gd name="T96" fmla="*/ 1733 w 2512"/>
                <a:gd name="T97" fmla="*/ 74 h 1468"/>
                <a:gd name="T98" fmla="*/ 1781 w 2512"/>
                <a:gd name="T99" fmla="*/ 81 h 1468"/>
                <a:gd name="T100" fmla="*/ 1793 w 2512"/>
                <a:gd name="T101" fmla="*/ 106 h 1468"/>
                <a:gd name="T102" fmla="*/ 1807 w 2512"/>
                <a:gd name="T103" fmla="*/ 140 h 1468"/>
                <a:gd name="T104" fmla="*/ 1819 w 2512"/>
                <a:gd name="T105" fmla="*/ 151 h 1468"/>
                <a:gd name="T106" fmla="*/ 1938 w 2512"/>
                <a:gd name="T107" fmla="*/ 215 h 1468"/>
                <a:gd name="T108" fmla="*/ 1940 w 2512"/>
                <a:gd name="T109" fmla="*/ 258 h 1468"/>
                <a:gd name="T110" fmla="*/ 1948 w 2512"/>
                <a:gd name="T111" fmla="*/ 311 h 1468"/>
                <a:gd name="T112" fmla="*/ 1909 w 2512"/>
                <a:gd name="T113" fmla="*/ 392 h 1468"/>
                <a:gd name="T114" fmla="*/ 2030 w 2512"/>
                <a:gd name="T115" fmla="*/ 461 h 1468"/>
                <a:gd name="T116" fmla="*/ 2276 w 2512"/>
                <a:gd name="T117" fmla="*/ 805 h 1468"/>
                <a:gd name="T118" fmla="*/ 2497 w 2512"/>
                <a:gd name="T119" fmla="*/ 1007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12" h="1468">
                  <a:moveTo>
                    <a:pt x="2510" y="1072"/>
                  </a:moveTo>
                  <a:lnTo>
                    <a:pt x="2510" y="1072"/>
                  </a:lnTo>
                  <a:cubicBezTo>
                    <a:pt x="2508" y="1072"/>
                    <a:pt x="2508" y="1073"/>
                    <a:pt x="2507" y="1073"/>
                  </a:cubicBezTo>
                  <a:lnTo>
                    <a:pt x="2507" y="1073"/>
                  </a:lnTo>
                  <a:cubicBezTo>
                    <a:pt x="2504" y="1073"/>
                    <a:pt x="2501" y="1074"/>
                    <a:pt x="2498" y="1074"/>
                  </a:cubicBezTo>
                  <a:lnTo>
                    <a:pt x="2498" y="1074"/>
                  </a:lnTo>
                  <a:cubicBezTo>
                    <a:pt x="2495" y="1074"/>
                    <a:pt x="2493" y="1075"/>
                    <a:pt x="2490" y="1076"/>
                  </a:cubicBezTo>
                  <a:lnTo>
                    <a:pt x="2490" y="1076"/>
                  </a:lnTo>
                  <a:cubicBezTo>
                    <a:pt x="2487" y="1076"/>
                    <a:pt x="2483" y="1077"/>
                    <a:pt x="2479" y="1077"/>
                  </a:cubicBezTo>
                  <a:lnTo>
                    <a:pt x="2479" y="1077"/>
                  </a:lnTo>
                  <a:cubicBezTo>
                    <a:pt x="2475" y="1078"/>
                    <a:pt x="2473" y="1079"/>
                    <a:pt x="2468" y="1079"/>
                  </a:cubicBezTo>
                  <a:lnTo>
                    <a:pt x="2468" y="1079"/>
                  </a:lnTo>
                  <a:cubicBezTo>
                    <a:pt x="2465" y="1080"/>
                    <a:pt x="2461" y="1081"/>
                    <a:pt x="2457" y="1081"/>
                  </a:cubicBezTo>
                  <a:lnTo>
                    <a:pt x="2457" y="1081"/>
                  </a:lnTo>
                  <a:cubicBezTo>
                    <a:pt x="2452" y="1083"/>
                    <a:pt x="2447" y="1083"/>
                    <a:pt x="2442" y="1084"/>
                  </a:cubicBezTo>
                  <a:lnTo>
                    <a:pt x="2442" y="1084"/>
                  </a:lnTo>
                  <a:cubicBezTo>
                    <a:pt x="2441" y="1084"/>
                    <a:pt x="2440" y="1085"/>
                    <a:pt x="2439" y="1085"/>
                  </a:cubicBezTo>
                  <a:lnTo>
                    <a:pt x="2439" y="1085"/>
                  </a:lnTo>
                  <a:cubicBezTo>
                    <a:pt x="2433" y="1086"/>
                    <a:pt x="2426" y="1087"/>
                    <a:pt x="2419" y="1088"/>
                  </a:cubicBezTo>
                  <a:lnTo>
                    <a:pt x="2419" y="1088"/>
                  </a:lnTo>
                  <a:cubicBezTo>
                    <a:pt x="2402" y="1091"/>
                    <a:pt x="2383" y="1095"/>
                    <a:pt x="2363" y="1098"/>
                  </a:cubicBezTo>
                  <a:lnTo>
                    <a:pt x="2363" y="1098"/>
                  </a:lnTo>
                  <a:cubicBezTo>
                    <a:pt x="2359" y="1099"/>
                    <a:pt x="2355" y="1099"/>
                    <a:pt x="2352" y="1101"/>
                  </a:cubicBezTo>
                  <a:lnTo>
                    <a:pt x="2352" y="1101"/>
                  </a:lnTo>
                  <a:cubicBezTo>
                    <a:pt x="2336" y="1103"/>
                    <a:pt x="2321" y="1106"/>
                    <a:pt x="2304" y="1109"/>
                  </a:cubicBezTo>
                  <a:lnTo>
                    <a:pt x="2304" y="1109"/>
                  </a:lnTo>
                  <a:cubicBezTo>
                    <a:pt x="2296" y="1110"/>
                    <a:pt x="2287" y="1112"/>
                    <a:pt x="2278" y="1114"/>
                  </a:cubicBezTo>
                  <a:lnTo>
                    <a:pt x="2278" y="1114"/>
                  </a:lnTo>
                  <a:cubicBezTo>
                    <a:pt x="2273" y="1114"/>
                    <a:pt x="2268" y="1116"/>
                    <a:pt x="2262" y="1116"/>
                  </a:cubicBezTo>
                  <a:lnTo>
                    <a:pt x="2262" y="1116"/>
                  </a:lnTo>
                  <a:cubicBezTo>
                    <a:pt x="2255" y="1117"/>
                    <a:pt x="2249" y="1118"/>
                    <a:pt x="2242" y="1120"/>
                  </a:cubicBezTo>
                  <a:lnTo>
                    <a:pt x="2242" y="1120"/>
                  </a:lnTo>
                  <a:cubicBezTo>
                    <a:pt x="2238" y="1121"/>
                    <a:pt x="2234" y="1121"/>
                    <a:pt x="2230" y="1122"/>
                  </a:cubicBezTo>
                  <a:lnTo>
                    <a:pt x="2230" y="1122"/>
                  </a:lnTo>
                  <a:cubicBezTo>
                    <a:pt x="2223" y="1123"/>
                    <a:pt x="2215" y="1124"/>
                    <a:pt x="2208" y="1126"/>
                  </a:cubicBezTo>
                  <a:lnTo>
                    <a:pt x="2208" y="1126"/>
                  </a:lnTo>
                  <a:cubicBezTo>
                    <a:pt x="2203" y="1127"/>
                    <a:pt x="2200" y="1127"/>
                    <a:pt x="2195" y="1128"/>
                  </a:cubicBezTo>
                  <a:lnTo>
                    <a:pt x="2195" y="1128"/>
                  </a:lnTo>
                  <a:cubicBezTo>
                    <a:pt x="2188" y="1129"/>
                    <a:pt x="2182" y="1130"/>
                    <a:pt x="2176" y="1131"/>
                  </a:cubicBezTo>
                  <a:lnTo>
                    <a:pt x="2176" y="1131"/>
                  </a:lnTo>
                  <a:cubicBezTo>
                    <a:pt x="2139" y="1138"/>
                    <a:pt x="2100" y="1145"/>
                    <a:pt x="2060" y="1152"/>
                  </a:cubicBezTo>
                  <a:lnTo>
                    <a:pt x="2060" y="1152"/>
                  </a:lnTo>
                  <a:cubicBezTo>
                    <a:pt x="2055" y="1152"/>
                    <a:pt x="2051" y="1153"/>
                    <a:pt x="2046" y="1154"/>
                  </a:cubicBezTo>
                  <a:lnTo>
                    <a:pt x="2046" y="1154"/>
                  </a:lnTo>
                  <a:cubicBezTo>
                    <a:pt x="2041" y="1155"/>
                    <a:pt x="2036" y="1156"/>
                    <a:pt x="2030" y="1157"/>
                  </a:cubicBezTo>
                  <a:lnTo>
                    <a:pt x="2030" y="1157"/>
                  </a:lnTo>
                  <a:cubicBezTo>
                    <a:pt x="2025" y="1158"/>
                    <a:pt x="2019" y="1159"/>
                    <a:pt x="2013" y="1159"/>
                  </a:cubicBezTo>
                  <a:lnTo>
                    <a:pt x="2013" y="1159"/>
                  </a:lnTo>
                  <a:cubicBezTo>
                    <a:pt x="1983" y="1165"/>
                    <a:pt x="1953" y="1170"/>
                    <a:pt x="1922" y="1175"/>
                  </a:cubicBezTo>
                  <a:lnTo>
                    <a:pt x="1922" y="1175"/>
                  </a:lnTo>
                  <a:cubicBezTo>
                    <a:pt x="1913" y="1177"/>
                    <a:pt x="1904" y="1178"/>
                    <a:pt x="1894" y="1180"/>
                  </a:cubicBezTo>
                  <a:lnTo>
                    <a:pt x="1894" y="1180"/>
                  </a:lnTo>
                  <a:cubicBezTo>
                    <a:pt x="1877" y="1183"/>
                    <a:pt x="1859" y="1186"/>
                    <a:pt x="1842" y="1189"/>
                  </a:cubicBezTo>
                  <a:lnTo>
                    <a:pt x="1842" y="1189"/>
                  </a:lnTo>
                  <a:cubicBezTo>
                    <a:pt x="1823" y="1192"/>
                    <a:pt x="1804" y="1195"/>
                    <a:pt x="1784" y="1199"/>
                  </a:cubicBezTo>
                  <a:lnTo>
                    <a:pt x="1784" y="1199"/>
                  </a:lnTo>
                  <a:cubicBezTo>
                    <a:pt x="1778" y="1200"/>
                    <a:pt x="1771" y="1200"/>
                    <a:pt x="1765" y="1202"/>
                  </a:cubicBezTo>
                  <a:lnTo>
                    <a:pt x="1765" y="1202"/>
                  </a:lnTo>
                  <a:cubicBezTo>
                    <a:pt x="1694" y="1214"/>
                    <a:pt x="1620" y="1227"/>
                    <a:pt x="1543" y="1239"/>
                  </a:cubicBezTo>
                  <a:lnTo>
                    <a:pt x="1543" y="1239"/>
                  </a:lnTo>
                  <a:cubicBezTo>
                    <a:pt x="1534" y="1240"/>
                    <a:pt x="1525" y="1242"/>
                    <a:pt x="1516" y="1243"/>
                  </a:cubicBezTo>
                  <a:lnTo>
                    <a:pt x="1516" y="1243"/>
                  </a:lnTo>
                  <a:cubicBezTo>
                    <a:pt x="1495" y="1247"/>
                    <a:pt x="1475" y="1250"/>
                    <a:pt x="1454" y="1253"/>
                  </a:cubicBezTo>
                  <a:lnTo>
                    <a:pt x="1454" y="1253"/>
                  </a:lnTo>
                  <a:cubicBezTo>
                    <a:pt x="1442" y="1255"/>
                    <a:pt x="1430" y="1257"/>
                    <a:pt x="1419" y="1259"/>
                  </a:cubicBezTo>
                  <a:lnTo>
                    <a:pt x="1419" y="1259"/>
                  </a:lnTo>
                  <a:cubicBezTo>
                    <a:pt x="1414" y="1260"/>
                    <a:pt x="1410" y="1260"/>
                    <a:pt x="1405" y="1261"/>
                  </a:cubicBezTo>
                  <a:lnTo>
                    <a:pt x="1405" y="1261"/>
                  </a:lnTo>
                  <a:cubicBezTo>
                    <a:pt x="1397" y="1262"/>
                    <a:pt x="1390" y="1264"/>
                    <a:pt x="1381" y="1265"/>
                  </a:cubicBezTo>
                  <a:lnTo>
                    <a:pt x="1381" y="1265"/>
                  </a:lnTo>
                  <a:cubicBezTo>
                    <a:pt x="1349" y="1270"/>
                    <a:pt x="1316" y="1276"/>
                    <a:pt x="1283" y="1281"/>
                  </a:cubicBezTo>
                  <a:lnTo>
                    <a:pt x="1283" y="1281"/>
                  </a:lnTo>
                  <a:cubicBezTo>
                    <a:pt x="1266" y="1283"/>
                    <a:pt x="1248" y="1286"/>
                    <a:pt x="1230" y="1289"/>
                  </a:cubicBezTo>
                  <a:lnTo>
                    <a:pt x="1230" y="1289"/>
                  </a:lnTo>
                  <a:cubicBezTo>
                    <a:pt x="1225" y="1290"/>
                    <a:pt x="1219" y="1291"/>
                    <a:pt x="1213" y="1292"/>
                  </a:cubicBezTo>
                  <a:lnTo>
                    <a:pt x="1213" y="1292"/>
                  </a:lnTo>
                  <a:cubicBezTo>
                    <a:pt x="1200" y="1294"/>
                    <a:pt x="1189" y="1296"/>
                    <a:pt x="1176" y="1298"/>
                  </a:cubicBezTo>
                  <a:lnTo>
                    <a:pt x="1176" y="1298"/>
                  </a:lnTo>
                  <a:cubicBezTo>
                    <a:pt x="1166" y="1299"/>
                    <a:pt x="1156" y="1301"/>
                    <a:pt x="1145" y="1303"/>
                  </a:cubicBezTo>
                  <a:lnTo>
                    <a:pt x="1145" y="1303"/>
                  </a:lnTo>
                  <a:cubicBezTo>
                    <a:pt x="1136" y="1304"/>
                    <a:pt x="1127" y="1306"/>
                    <a:pt x="1117" y="1307"/>
                  </a:cubicBezTo>
                  <a:lnTo>
                    <a:pt x="1117" y="1307"/>
                  </a:lnTo>
                  <a:cubicBezTo>
                    <a:pt x="1091" y="1311"/>
                    <a:pt x="1065" y="1315"/>
                    <a:pt x="1039" y="1319"/>
                  </a:cubicBezTo>
                  <a:lnTo>
                    <a:pt x="1039" y="1319"/>
                  </a:lnTo>
                  <a:cubicBezTo>
                    <a:pt x="1013" y="1323"/>
                    <a:pt x="987" y="1328"/>
                    <a:pt x="960" y="1331"/>
                  </a:cubicBezTo>
                  <a:lnTo>
                    <a:pt x="960" y="1331"/>
                  </a:lnTo>
                  <a:cubicBezTo>
                    <a:pt x="956" y="1332"/>
                    <a:pt x="953" y="1333"/>
                    <a:pt x="949" y="1333"/>
                  </a:cubicBezTo>
                  <a:lnTo>
                    <a:pt x="949" y="1333"/>
                  </a:lnTo>
                  <a:cubicBezTo>
                    <a:pt x="915" y="1339"/>
                    <a:pt x="881" y="1343"/>
                    <a:pt x="847" y="1349"/>
                  </a:cubicBezTo>
                  <a:lnTo>
                    <a:pt x="847" y="1349"/>
                  </a:lnTo>
                  <a:cubicBezTo>
                    <a:pt x="845" y="1349"/>
                    <a:pt x="843" y="1349"/>
                    <a:pt x="841" y="1350"/>
                  </a:cubicBezTo>
                  <a:lnTo>
                    <a:pt x="841" y="1350"/>
                  </a:lnTo>
                  <a:cubicBezTo>
                    <a:pt x="831" y="1351"/>
                    <a:pt x="820" y="1353"/>
                    <a:pt x="809" y="1354"/>
                  </a:cubicBezTo>
                  <a:lnTo>
                    <a:pt x="809" y="1354"/>
                  </a:lnTo>
                  <a:cubicBezTo>
                    <a:pt x="800" y="1356"/>
                    <a:pt x="791" y="1358"/>
                    <a:pt x="781" y="1359"/>
                  </a:cubicBezTo>
                  <a:lnTo>
                    <a:pt x="781" y="1359"/>
                  </a:lnTo>
                  <a:cubicBezTo>
                    <a:pt x="778" y="1359"/>
                    <a:pt x="775" y="1359"/>
                    <a:pt x="772" y="1360"/>
                  </a:cubicBezTo>
                  <a:lnTo>
                    <a:pt x="772" y="1360"/>
                  </a:lnTo>
                  <a:cubicBezTo>
                    <a:pt x="744" y="1364"/>
                    <a:pt x="715" y="1369"/>
                    <a:pt x="686" y="1373"/>
                  </a:cubicBezTo>
                  <a:lnTo>
                    <a:pt x="686" y="1373"/>
                  </a:lnTo>
                  <a:cubicBezTo>
                    <a:pt x="684" y="1373"/>
                    <a:pt x="682" y="1373"/>
                    <a:pt x="681" y="1373"/>
                  </a:cubicBezTo>
                  <a:lnTo>
                    <a:pt x="681" y="1373"/>
                  </a:lnTo>
                  <a:cubicBezTo>
                    <a:pt x="654" y="1377"/>
                    <a:pt x="627" y="1381"/>
                    <a:pt x="600" y="1385"/>
                  </a:cubicBezTo>
                  <a:lnTo>
                    <a:pt x="600" y="1385"/>
                  </a:lnTo>
                  <a:cubicBezTo>
                    <a:pt x="579" y="1389"/>
                    <a:pt x="557" y="1391"/>
                    <a:pt x="535" y="1394"/>
                  </a:cubicBezTo>
                  <a:lnTo>
                    <a:pt x="535" y="1394"/>
                  </a:lnTo>
                  <a:cubicBezTo>
                    <a:pt x="528" y="1396"/>
                    <a:pt x="521" y="1397"/>
                    <a:pt x="514" y="1397"/>
                  </a:cubicBezTo>
                  <a:lnTo>
                    <a:pt x="514" y="1397"/>
                  </a:lnTo>
                  <a:cubicBezTo>
                    <a:pt x="492" y="1401"/>
                    <a:pt x="470" y="1404"/>
                    <a:pt x="449" y="1407"/>
                  </a:cubicBezTo>
                  <a:lnTo>
                    <a:pt x="449" y="1407"/>
                  </a:lnTo>
                  <a:cubicBezTo>
                    <a:pt x="298" y="1428"/>
                    <a:pt x="147" y="1449"/>
                    <a:pt x="0" y="1467"/>
                  </a:cubicBezTo>
                  <a:lnTo>
                    <a:pt x="0" y="1467"/>
                  </a:lnTo>
                  <a:cubicBezTo>
                    <a:pt x="1" y="1465"/>
                    <a:pt x="2" y="1465"/>
                    <a:pt x="2" y="1464"/>
                  </a:cubicBezTo>
                  <a:lnTo>
                    <a:pt x="2" y="1464"/>
                  </a:lnTo>
                  <a:cubicBezTo>
                    <a:pt x="3" y="1462"/>
                    <a:pt x="4" y="1462"/>
                    <a:pt x="4" y="1461"/>
                  </a:cubicBezTo>
                  <a:lnTo>
                    <a:pt x="4" y="1461"/>
                  </a:lnTo>
                  <a:cubicBezTo>
                    <a:pt x="5" y="1460"/>
                    <a:pt x="5" y="1460"/>
                    <a:pt x="6" y="1459"/>
                  </a:cubicBezTo>
                  <a:lnTo>
                    <a:pt x="6" y="1459"/>
                  </a:lnTo>
                  <a:cubicBezTo>
                    <a:pt x="7" y="1458"/>
                    <a:pt x="8" y="1457"/>
                    <a:pt x="9" y="1455"/>
                  </a:cubicBezTo>
                  <a:lnTo>
                    <a:pt x="9" y="1455"/>
                  </a:lnTo>
                  <a:lnTo>
                    <a:pt x="9" y="1455"/>
                  </a:lnTo>
                  <a:lnTo>
                    <a:pt x="9" y="1455"/>
                  </a:lnTo>
                  <a:lnTo>
                    <a:pt x="9" y="1455"/>
                  </a:lnTo>
                  <a:lnTo>
                    <a:pt x="9" y="1455"/>
                  </a:lnTo>
                  <a:lnTo>
                    <a:pt x="9" y="1455"/>
                  </a:lnTo>
                  <a:cubicBezTo>
                    <a:pt x="10" y="1454"/>
                    <a:pt x="11" y="1452"/>
                    <a:pt x="12" y="1452"/>
                  </a:cubicBezTo>
                  <a:lnTo>
                    <a:pt x="12" y="1452"/>
                  </a:lnTo>
                  <a:lnTo>
                    <a:pt x="12" y="1451"/>
                  </a:lnTo>
                  <a:lnTo>
                    <a:pt x="12" y="1451"/>
                  </a:lnTo>
                  <a:cubicBezTo>
                    <a:pt x="14" y="1450"/>
                    <a:pt x="15" y="1449"/>
                    <a:pt x="15" y="1448"/>
                  </a:cubicBezTo>
                  <a:lnTo>
                    <a:pt x="15" y="1448"/>
                  </a:lnTo>
                  <a:cubicBezTo>
                    <a:pt x="17" y="1447"/>
                    <a:pt x="18" y="1445"/>
                    <a:pt x="19" y="1444"/>
                  </a:cubicBezTo>
                  <a:lnTo>
                    <a:pt x="19" y="1444"/>
                  </a:lnTo>
                  <a:cubicBezTo>
                    <a:pt x="21" y="1443"/>
                    <a:pt x="22" y="1442"/>
                    <a:pt x="24" y="1441"/>
                  </a:cubicBezTo>
                  <a:lnTo>
                    <a:pt x="24" y="1441"/>
                  </a:lnTo>
                  <a:cubicBezTo>
                    <a:pt x="25" y="1440"/>
                    <a:pt x="26" y="1438"/>
                    <a:pt x="29" y="1437"/>
                  </a:cubicBezTo>
                  <a:lnTo>
                    <a:pt x="29" y="1437"/>
                  </a:lnTo>
                  <a:cubicBezTo>
                    <a:pt x="31" y="1435"/>
                    <a:pt x="32" y="1434"/>
                    <a:pt x="34" y="1433"/>
                  </a:cubicBezTo>
                  <a:lnTo>
                    <a:pt x="34" y="1433"/>
                  </a:lnTo>
                  <a:cubicBezTo>
                    <a:pt x="47" y="1423"/>
                    <a:pt x="62" y="1416"/>
                    <a:pt x="81" y="1410"/>
                  </a:cubicBezTo>
                  <a:lnTo>
                    <a:pt x="81" y="1410"/>
                  </a:lnTo>
                  <a:cubicBezTo>
                    <a:pt x="106" y="1402"/>
                    <a:pt x="117" y="1399"/>
                    <a:pt x="138" y="1382"/>
                  </a:cubicBezTo>
                  <a:lnTo>
                    <a:pt x="138" y="1382"/>
                  </a:lnTo>
                  <a:cubicBezTo>
                    <a:pt x="141" y="1380"/>
                    <a:pt x="144" y="1378"/>
                    <a:pt x="146" y="1377"/>
                  </a:cubicBezTo>
                  <a:lnTo>
                    <a:pt x="146" y="1377"/>
                  </a:lnTo>
                  <a:cubicBezTo>
                    <a:pt x="157" y="1370"/>
                    <a:pt x="169" y="1366"/>
                    <a:pt x="181" y="1361"/>
                  </a:cubicBezTo>
                  <a:lnTo>
                    <a:pt x="181" y="1361"/>
                  </a:lnTo>
                  <a:cubicBezTo>
                    <a:pt x="183" y="1360"/>
                    <a:pt x="185" y="1359"/>
                    <a:pt x="186" y="1359"/>
                  </a:cubicBezTo>
                  <a:lnTo>
                    <a:pt x="186" y="1359"/>
                  </a:lnTo>
                  <a:cubicBezTo>
                    <a:pt x="188" y="1358"/>
                    <a:pt x="190" y="1357"/>
                    <a:pt x="192" y="1356"/>
                  </a:cubicBezTo>
                  <a:lnTo>
                    <a:pt x="192" y="1356"/>
                  </a:lnTo>
                  <a:cubicBezTo>
                    <a:pt x="194" y="1354"/>
                    <a:pt x="196" y="1354"/>
                    <a:pt x="197" y="1353"/>
                  </a:cubicBezTo>
                  <a:lnTo>
                    <a:pt x="197" y="1353"/>
                  </a:lnTo>
                  <a:cubicBezTo>
                    <a:pt x="198" y="1352"/>
                    <a:pt x="198" y="1351"/>
                    <a:pt x="199" y="1351"/>
                  </a:cubicBezTo>
                  <a:lnTo>
                    <a:pt x="199" y="1351"/>
                  </a:lnTo>
                  <a:cubicBezTo>
                    <a:pt x="201" y="1350"/>
                    <a:pt x="203" y="1349"/>
                    <a:pt x="204" y="1348"/>
                  </a:cubicBezTo>
                  <a:lnTo>
                    <a:pt x="204" y="1348"/>
                  </a:lnTo>
                  <a:cubicBezTo>
                    <a:pt x="205" y="1347"/>
                    <a:pt x="206" y="1346"/>
                    <a:pt x="206" y="1346"/>
                  </a:cubicBezTo>
                  <a:lnTo>
                    <a:pt x="206" y="1346"/>
                  </a:lnTo>
                  <a:cubicBezTo>
                    <a:pt x="208" y="1344"/>
                    <a:pt x="210" y="1343"/>
                    <a:pt x="211" y="1341"/>
                  </a:cubicBezTo>
                  <a:lnTo>
                    <a:pt x="211" y="1341"/>
                  </a:lnTo>
                  <a:cubicBezTo>
                    <a:pt x="216" y="1337"/>
                    <a:pt x="218" y="1333"/>
                    <a:pt x="222" y="1329"/>
                  </a:cubicBezTo>
                  <a:lnTo>
                    <a:pt x="222" y="1329"/>
                  </a:lnTo>
                  <a:lnTo>
                    <a:pt x="223" y="1328"/>
                  </a:lnTo>
                  <a:lnTo>
                    <a:pt x="223" y="1328"/>
                  </a:lnTo>
                  <a:cubicBezTo>
                    <a:pt x="224" y="1326"/>
                    <a:pt x="226" y="1325"/>
                    <a:pt x="227" y="1323"/>
                  </a:cubicBezTo>
                  <a:lnTo>
                    <a:pt x="227" y="1323"/>
                  </a:lnTo>
                  <a:cubicBezTo>
                    <a:pt x="228" y="1323"/>
                    <a:pt x="228" y="1323"/>
                    <a:pt x="229" y="1322"/>
                  </a:cubicBezTo>
                  <a:lnTo>
                    <a:pt x="229" y="1322"/>
                  </a:lnTo>
                  <a:cubicBezTo>
                    <a:pt x="230" y="1321"/>
                    <a:pt x="231" y="1321"/>
                    <a:pt x="233" y="1320"/>
                  </a:cubicBezTo>
                  <a:lnTo>
                    <a:pt x="233" y="1320"/>
                  </a:lnTo>
                  <a:cubicBezTo>
                    <a:pt x="235" y="1319"/>
                    <a:pt x="237" y="1319"/>
                    <a:pt x="239" y="1318"/>
                  </a:cubicBezTo>
                  <a:lnTo>
                    <a:pt x="239" y="1318"/>
                  </a:lnTo>
                  <a:cubicBezTo>
                    <a:pt x="240" y="1318"/>
                    <a:pt x="242" y="1318"/>
                    <a:pt x="243" y="1317"/>
                  </a:cubicBezTo>
                  <a:lnTo>
                    <a:pt x="243" y="1317"/>
                  </a:lnTo>
                  <a:cubicBezTo>
                    <a:pt x="245" y="1316"/>
                    <a:pt x="247" y="1316"/>
                    <a:pt x="250" y="1316"/>
                  </a:cubicBezTo>
                  <a:lnTo>
                    <a:pt x="250" y="1316"/>
                  </a:lnTo>
                  <a:cubicBezTo>
                    <a:pt x="261" y="1315"/>
                    <a:pt x="269" y="1315"/>
                    <a:pt x="277" y="1313"/>
                  </a:cubicBezTo>
                  <a:lnTo>
                    <a:pt x="277" y="1313"/>
                  </a:lnTo>
                  <a:cubicBezTo>
                    <a:pt x="278" y="1313"/>
                    <a:pt x="279" y="1312"/>
                    <a:pt x="279" y="1312"/>
                  </a:cubicBezTo>
                  <a:lnTo>
                    <a:pt x="279" y="1312"/>
                  </a:lnTo>
                  <a:cubicBezTo>
                    <a:pt x="280" y="1312"/>
                    <a:pt x="281" y="1311"/>
                    <a:pt x="281" y="1311"/>
                  </a:cubicBezTo>
                  <a:lnTo>
                    <a:pt x="281" y="1311"/>
                  </a:lnTo>
                  <a:lnTo>
                    <a:pt x="281" y="1311"/>
                  </a:lnTo>
                  <a:lnTo>
                    <a:pt x="281" y="1311"/>
                  </a:lnTo>
                  <a:cubicBezTo>
                    <a:pt x="283" y="1311"/>
                    <a:pt x="283" y="1311"/>
                    <a:pt x="284" y="1311"/>
                  </a:cubicBezTo>
                  <a:lnTo>
                    <a:pt x="284" y="1311"/>
                  </a:lnTo>
                  <a:cubicBezTo>
                    <a:pt x="285" y="1310"/>
                    <a:pt x="287" y="1310"/>
                    <a:pt x="288" y="1309"/>
                  </a:cubicBezTo>
                  <a:lnTo>
                    <a:pt x="288" y="1309"/>
                  </a:lnTo>
                  <a:lnTo>
                    <a:pt x="288" y="1309"/>
                  </a:lnTo>
                  <a:cubicBezTo>
                    <a:pt x="288" y="1309"/>
                    <a:pt x="289" y="1308"/>
                    <a:pt x="290" y="1308"/>
                  </a:cubicBezTo>
                  <a:lnTo>
                    <a:pt x="290" y="1308"/>
                  </a:lnTo>
                  <a:cubicBezTo>
                    <a:pt x="291" y="1308"/>
                    <a:pt x="292" y="1307"/>
                    <a:pt x="292" y="1306"/>
                  </a:cubicBezTo>
                  <a:lnTo>
                    <a:pt x="292" y="1306"/>
                  </a:lnTo>
                  <a:cubicBezTo>
                    <a:pt x="294" y="1305"/>
                    <a:pt x="296" y="1304"/>
                    <a:pt x="297" y="1303"/>
                  </a:cubicBezTo>
                  <a:lnTo>
                    <a:pt x="297" y="1303"/>
                  </a:lnTo>
                  <a:cubicBezTo>
                    <a:pt x="298" y="1302"/>
                    <a:pt x="299" y="1302"/>
                    <a:pt x="299" y="1301"/>
                  </a:cubicBezTo>
                  <a:lnTo>
                    <a:pt x="299" y="1301"/>
                  </a:lnTo>
                  <a:cubicBezTo>
                    <a:pt x="301" y="1299"/>
                    <a:pt x="303" y="1298"/>
                    <a:pt x="306" y="1295"/>
                  </a:cubicBezTo>
                  <a:lnTo>
                    <a:pt x="306" y="1295"/>
                  </a:lnTo>
                  <a:cubicBezTo>
                    <a:pt x="332" y="1265"/>
                    <a:pt x="337" y="1217"/>
                    <a:pt x="361" y="1185"/>
                  </a:cubicBezTo>
                  <a:lnTo>
                    <a:pt x="361" y="1185"/>
                  </a:lnTo>
                  <a:cubicBezTo>
                    <a:pt x="362" y="1184"/>
                    <a:pt x="364" y="1182"/>
                    <a:pt x="365" y="1180"/>
                  </a:cubicBezTo>
                  <a:lnTo>
                    <a:pt x="365" y="1180"/>
                  </a:lnTo>
                  <a:cubicBezTo>
                    <a:pt x="366" y="1179"/>
                    <a:pt x="367" y="1178"/>
                    <a:pt x="369" y="1176"/>
                  </a:cubicBezTo>
                  <a:lnTo>
                    <a:pt x="369" y="1176"/>
                  </a:lnTo>
                  <a:cubicBezTo>
                    <a:pt x="371" y="1174"/>
                    <a:pt x="374" y="1170"/>
                    <a:pt x="377" y="1168"/>
                  </a:cubicBezTo>
                  <a:lnTo>
                    <a:pt x="377" y="1168"/>
                  </a:lnTo>
                  <a:cubicBezTo>
                    <a:pt x="378" y="1167"/>
                    <a:pt x="379" y="1166"/>
                    <a:pt x="379" y="1165"/>
                  </a:cubicBezTo>
                  <a:lnTo>
                    <a:pt x="379" y="1165"/>
                  </a:lnTo>
                  <a:cubicBezTo>
                    <a:pt x="380" y="1164"/>
                    <a:pt x="382" y="1163"/>
                    <a:pt x="382" y="1162"/>
                  </a:cubicBezTo>
                  <a:lnTo>
                    <a:pt x="382" y="1162"/>
                  </a:lnTo>
                  <a:cubicBezTo>
                    <a:pt x="384" y="1161"/>
                    <a:pt x="385" y="1160"/>
                    <a:pt x="385" y="1159"/>
                  </a:cubicBezTo>
                  <a:lnTo>
                    <a:pt x="385" y="1159"/>
                  </a:lnTo>
                  <a:cubicBezTo>
                    <a:pt x="387" y="1158"/>
                    <a:pt x="388" y="1157"/>
                    <a:pt x="388" y="1156"/>
                  </a:cubicBezTo>
                  <a:lnTo>
                    <a:pt x="388" y="1156"/>
                  </a:lnTo>
                  <a:cubicBezTo>
                    <a:pt x="389" y="1155"/>
                    <a:pt x="390" y="1154"/>
                    <a:pt x="391" y="1153"/>
                  </a:cubicBezTo>
                  <a:lnTo>
                    <a:pt x="391" y="1153"/>
                  </a:lnTo>
                  <a:cubicBezTo>
                    <a:pt x="393" y="1151"/>
                    <a:pt x="395" y="1149"/>
                    <a:pt x="397" y="1148"/>
                  </a:cubicBezTo>
                  <a:lnTo>
                    <a:pt x="397" y="1148"/>
                  </a:lnTo>
                  <a:cubicBezTo>
                    <a:pt x="399" y="1146"/>
                    <a:pt x="400" y="1144"/>
                    <a:pt x="402" y="1142"/>
                  </a:cubicBezTo>
                  <a:lnTo>
                    <a:pt x="402" y="1142"/>
                  </a:lnTo>
                  <a:cubicBezTo>
                    <a:pt x="403" y="1141"/>
                    <a:pt x="404" y="1140"/>
                    <a:pt x="405" y="1139"/>
                  </a:cubicBezTo>
                  <a:lnTo>
                    <a:pt x="405" y="1139"/>
                  </a:lnTo>
                  <a:cubicBezTo>
                    <a:pt x="406" y="1138"/>
                    <a:pt x="407" y="1137"/>
                    <a:pt x="407" y="1137"/>
                  </a:cubicBezTo>
                  <a:lnTo>
                    <a:pt x="407" y="1137"/>
                  </a:lnTo>
                  <a:cubicBezTo>
                    <a:pt x="408" y="1135"/>
                    <a:pt x="409" y="1135"/>
                    <a:pt x="409" y="1134"/>
                  </a:cubicBezTo>
                  <a:lnTo>
                    <a:pt x="409" y="1134"/>
                  </a:lnTo>
                  <a:cubicBezTo>
                    <a:pt x="410" y="1133"/>
                    <a:pt x="410" y="1132"/>
                    <a:pt x="412" y="1132"/>
                  </a:cubicBezTo>
                  <a:lnTo>
                    <a:pt x="412" y="1132"/>
                  </a:lnTo>
                  <a:cubicBezTo>
                    <a:pt x="412" y="1131"/>
                    <a:pt x="413" y="1131"/>
                    <a:pt x="413" y="1130"/>
                  </a:cubicBezTo>
                  <a:lnTo>
                    <a:pt x="413" y="1130"/>
                  </a:lnTo>
                  <a:cubicBezTo>
                    <a:pt x="416" y="1128"/>
                    <a:pt x="418" y="1126"/>
                    <a:pt x="420" y="1124"/>
                  </a:cubicBezTo>
                  <a:lnTo>
                    <a:pt x="420" y="1124"/>
                  </a:lnTo>
                  <a:cubicBezTo>
                    <a:pt x="421" y="1123"/>
                    <a:pt x="422" y="1122"/>
                    <a:pt x="423" y="1121"/>
                  </a:cubicBezTo>
                  <a:lnTo>
                    <a:pt x="423" y="1121"/>
                  </a:lnTo>
                  <a:cubicBezTo>
                    <a:pt x="423" y="1121"/>
                    <a:pt x="424" y="1120"/>
                    <a:pt x="425" y="1120"/>
                  </a:cubicBezTo>
                  <a:lnTo>
                    <a:pt x="425" y="1120"/>
                  </a:lnTo>
                  <a:cubicBezTo>
                    <a:pt x="426" y="1119"/>
                    <a:pt x="427" y="1118"/>
                    <a:pt x="428" y="1118"/>
                  </a:cubicBezTo>
                  <a:lnTo>
                    <a:pt x="428" y="1118"/>
                  </a:lnTo>
                  <a:cubicBezTo>
                    <a:pt x="430" y="1117"/>
                    <a:pt x="432" y="1116"/>
                    <a:pt x="433" y="1115"/>
                  </a:cubicBezTo>
                  <a:lnTo>
                    <a:pt x="433" y="1115"/>
                  </a:lnTo>
                  <a:cubicBezTo>
                    <a:pt x="433" y="1115"/>
                    <a:pt x="433" y="1115"/>
                    <a:pt x="434" y="1114"/>
                  </a:cubicBezTo>
                  <a:lnTo>
                    <a:pt x="434" y="1114"/>
                  </a:lnTo>
                  <a:cubicBezTo>
                    <a:pt x="438" y="1113"/>
                    <a:pt x="441" y="1111"/>
                    <a:pt x="446" y="1109"/>
                  </a:cubicBezTo>
                  <a:lnTo>
                    <a:pt x="446" y="1109"/>
                  </a:lnTo>
                  <a:cubicBezTo>
                    <a:pt x="448" y="1108"/>
                    <a:pt x="449" y="1107"/>
                    <a:pt x="450" y="1106"/>
                  </a:cubicBezTo>
                  <a:lnTo>
                    <a:pt x="450" y="1106"/>
                  </a:lnTo>
                  <a:lnTo>
                    <a:pt x="451" y="1106"/>
                  </a:lnTo>
                  <a:lnTo>
                    <a:pt x="451" y="1106"/>
                  </a:lnTo>
                  <a:cubicBezTo>
                    <a:pt x="470" y="1094"/>
                    <a:pt x="482" y="1068"/>
                    <a:pt x="496" y="1057"/>
                  </a:cubicBezTo>
                  <a:lnTo>
                    <a:pt x="496" y="1057"/>
                  </a:lnTo>
                  <a:cubicBezTo>
                    <a:pt x="497" y="1057"/>
                    <a:pt x="497" y="1057"/>
                    <a:pt x="498" y="1057"/>
                  </a:cubicBezTo>
                  <a:lnTo>
                    <a:pt x="498" y="1057"/>
                  </a:lnTo>
                  <a:cubicBezTo>
                    <a:pt x="498" y="1056"/>
                    <a:pt x="499" y="1056"/>
                    <a:pt x="499" y="1056"/>
                  </a:cubicBezTo>
                  <a:lnTo>
                    <a:pt x="499" y="1056"/>
                  </a:lnTo>
                  <a:lnTo>
                    <a:pt x="499" y="1056"/>
                  </a:lnTo>
                  <a:cubicBezTo>
                    <a:pt x="505" y="1051"/>
                    <a:pt x="511" y="1049"/>
                    <a:pt x="519" y="1050"/>
                  </a:cubicBezTo>
                  <a:lnTo>
                    <a:pt x="519" y="1050"/>
                  </a:lnTo>
                  <a:cubicBezTo>
                    <a:pt x="527" y="1050"/>
                    <a:pt x="532" y="1054"/>
                    <a:pt x="538" y="1059"/>
                  </a:cubicBezTo>
                  <a:lnTo>
                    <a:pt x="538" y="1059"/>
                  </a:lnTo>
                  <a:cubicBezTo>
                    <a:pt x="538" y="1060"/>
                    <a:pt x="539" y="1061"/>
                    <a:pt x="540" y="1063"/>
                  </a:cubicBezTo>
                  <a:lnTo>
                    <a:pt x="540" y="1063"/>
                  </a:lnTo>
                  <a:lnTo>
                    <a:pt x="540" y="1063"/>
                  </a:lnTo>
                  <a:cubicBezTo>
                    <a:pt x="541" y="1064"/>
                    <a:pt x="541" y="1065"/>
                    <a:pt x="543" y="1066"/>
                  </a:cubicBezTo>
                  <a:lnTo>
                    <a:pt x="543" y="1066"/>
                  </a:lnTo>
                  <a:cubicBezTo>
                    <a:pt x="543" y="1067"/>
                    <a:pt x="544" y="1069"/>
                    <a:pt x="545" y="1070"/>
                  </a:cubicBezTo>
                  <a:lnTo>
                    <a:pt x="545" y="1070"/>
                  </a:lnTo>
                  <a:lnTo>
                    <a:pt x="545" y="1070"/>
                  </a:lnTo>
                  <a:lnTo>
                    <a:pt x="545" y="1070"/>
                  </a:lnTo>
                  <a:cubicBezTo>
                    <a:pt x="553" y="1084"/>
                    <a:pt x="560" y="1102"/>
                    <a:pt x="572" y="1111"/>
                  </a:cubicBezTo>
                  <a:lnTo>
                    <a:pt x="572" y="1111"/>
                  </a:lnTo>
                  <a:cubicBezTo>
                    <a:pt x="575" y="1114"/>
                    <a:pt x="576" y="1115"/>
                    <a:pt x="576" y="1116"/>
                  </a:cubicBezTo>
                  <a:lnTo>
                    <a:pt x="576" y="1116"/>
                  </a:lnTo>
                  <a:cubicBezTo>
                    <a:pt x="577" y="1117"/>
                    <a:pt x="576" y="1118"/>
                    <a:pt x="576" y="1119"/>
                  </a:cubicBezTo>
                  <a:lnTo>
                    <a:pt x="576" y="1119"/>
                  </a:lnTo>
                  <a:cubicBezTo>
                    <a:pt x="576" y="1121"/>
                    <a:pt x="576" y="1122"/>
                    <a:pt x="577" y="1126"/>
                  </a:cubicBezTo>
                  <a:lnTo>
                    <a:pt x="577" y="1126"/>
                  </a:lnTo>
                  <a:cubicBezTo>
                    <a:pt x="577" y="1131"/>
                    <a:pt x="580" y="1138"/>
                    <a:pt x="585" y="1144"/>
                  </a:cubicBezTo>
                  <a:lnTo>
                    <a:pt x="585" y="1144"/>
                  </a:lnTo>
                  <a:cubicBezTo>
                    <a:pt x="592" y="1151"/>
                    <a:pt x="610" y="1151"/>
                    <a:pt x="620" y="1149"/>
                  </a:cubicBezTo>
                  <a:lnTo>
                    <a:pt x="620" y="1149"/>
                  </a:lnTo>
                  <a:cubicBezTo>
                    <a:pt x="625" y="1147"/>
                    <a:pt x="630" y="1145"/>
                    <a:pt x="634" y="1142"/>
                  </a:cubicBezTo>
                  <a:lnTo>
                    <a:pt x="634" y="1142"/>
                  </a:lnTo>
                  <a:lnTo>
                    <a:pt x="634" y="1142"/>
                  </a:lnTo>
                  <a:lnTo>
                    <a:pt x="634" y="1142"/>
                  </a:lnTo>
                  <a:cubicBezTo>
                    <a:pt x="636" y="1141"/>
                    <a:pt x="638" y="1140"/>
                    <a:pt x="640" y="1139"/>
                  </a:cubicBezTo>
                  <a:lnTo>
                    <a:pt x="640" y="1139"/>
                  </a:lnTo>
                  <a:lnTo>
                    <a:pt x="640" y="1139"/>
                  </a:lnTo>
                  <a:lnTo>
                    <a:pt x="640" y="1139"/>
                  </a:lnTo>
                  <a:cubicBezTo>
                    <a:pt x="645" y="1137"/>
                    <a:pt x="650" y="1135"/>
                    <a:pt x="655" y="1134"/>
                  </a:cubicBezTo>
                  <a:lnTo>
                    <a:pt x="655" y="1134"/>
                  </a:lnTo>
                  <a:cubicBezTo>
                    <a:pt x="668" y="1131"/>
                    <a:pt x="681" y="1131"/>
                    <a:pt x="694" y="1128"/>
                  </a:cubicBezTo>
                  <a:lnTo>
                    <a:pt x="694" y="1128"/>
                  </a:lnTo>
                  <a:cubicBezTo>
                    <a:pt x="706" y="1126"/>
                    <a:pt x="719" y="1121"/>
                    <a:pt x="732" y="1121"/>
                  </a:cubicBezTo>
                  <a:lnTo>
                    <a:pt x="732" y="1121"/>
                  </a:lnTo>
                  <a:cubicBezTo>
                    <a:pt x="744" y="1121"/>
                    <a:pt x="755" y="1123"/>
                    <a:pt x="765" y="1118"/>
                  </a:cubicBezTo>
                  <a:lnTo>
                    <a:pt x="765" y="1118"/>
                  </a:lnTo>
                  <a:cubicBezTo>
                    <a:pt x="780" y="1111"/>
                    <a:pt x="792" y="1098"/>
                    <a:pt x="807" y="1090"/>
                  </a:cubicBezTo>
                  <a:lnTo>
                    <a:pt x="807" y="1090"/>
                  </a:lnTo>
                  <a:cubicBezTo>
                    <a:pt x="816" y="1086"/>
                    <a:pt x="823" y="1082"/>
                    <a:pt x="832" y="1077"/>
                  </a:cubicBezTo>
                  <a:lnTo>
                    <a:pt x="832" y="1077"/>
                  </a:lnTo>
                  <a:lnTo>
                    <a:pt x="832" y="1077"/>
                  </a:lnTo>
                  <a:lnTo>
                    <a:pt x="832" y="1077"/>
                  </a:lnTo>
                  <a:cubicBezTo>
                    <a:pt x="835" y="1076"/>
                    <a:pt x="838" y="1073"/>
                    <a:pt x="841" y="1071"/>
                  </a:cubicBezTo>
                  <a:lnTo>
                    <a:pt x="841" y="1071"/>
                  </a:lnTo>
                  <a:lnTo>
                    <a:pt x="841" y="1071"/>
                  </a:lnTo>
                  <a:lnTo>
                    <a:pt x="841" y="1071"/>
                  </a:lnTo>
                  <a:cubicBezTo>
                    <a:pt x="843" y="1070"/>
                    <a:pt x="844" y="1069"/>
                    <a:pt x="846" y="1068"/>
                  </a:cubicBezTo>
                  <a:lnTo>
                    <a:pt x="846" y="1068"/>
                  </a:lnTo>
                  <a:cubicBezTo>
                    <a:pt x="847" y="1066"/>
                    <a:pt x="848" y="1065"/>
                    <a:pt x="850" y="1064"/>
                  </a:cubicBezTo>
                  <a:lnTo>
                    <a:pt x="850" y="1064"/>
                  </a:lnTo>
                  <a:lnTo>
                    <a:pt x="850" y="1064"/>
                  </a:lnTo>
                  <a:lnTo>
                    <a:pt x="850" y="1064"/>
                  </a:lnTo>
                  <a:cubicBezTo>
                    <a:pt x="852" y="1061"/>
                    <a:pt x="855" y="1059"/>
                    <a:pt x="857" y="1057"/>
                  </a:cubicBezTo>
                  <a:lnTo>
                    <a:pt x="857" y="1057"/>
                  </a:lnTo>
                  <a:cubicBezTo>
                    <a:pt x="864" y="1051"/>
                    <a:pt x="871" y="1046"/>
                    <a:pt x="879" y="1040"/>
                  </a:cubicBezTo>
                  <a:lnTo>
                    <a:pt x="879" y="1040"/>
                  </a:lnTo>
                  <a:cubicBezTo>
                    <a:pt x="882" y="1038"/>
                    <a:pt x="885" y="1036"/>
                    <a:pt x="888" y="1035"/>
                  </a:cubicBezTo>
                  <a:lnTo>
                    <a:pt x="888" y="1035"/>
                  </a:lnTo>
                  <a:cubicBezTo>
                    <a:pt x="893" y="1033"/>
                    <a:pt x="897" y="1031"/>
                    <a:pt x="902" y="1030"/>
                  </a:cubicBezTo>
                  <a:lnTo>
                    <a:pt x="902" y="1030"/>
                  </a:lnTo>
                  <a:cubicBezTo>
                    <a:pt x="902" y="1029"/>
                    <a:pt x="903" y="1029"/>
                    <a:pt x="904" y="1028"/>
                  </a:cubicBezTo>
                  <a:lnTo>
                    <a:pt x="904" y="1028"/>
                  </a:lnTo>
                  <a:lnTo>
                    <a:pt x="906" y="1028"/>
                  </a:lnTo>
                  <a:lnTo>
                    <a:pt x="906" y="1028"/>
                  </a:lnTo>
                  <a:cubicBezTo>
                    <a:pt x="908" y="1027"/>
                    <a:pt x="910" y="1027"/>
                    <a:pt x="912" y="1026"/>
                  </a:cubicBezTo>
                  <a:lnTo>
                    <a:pt x="912" y="1026"/>
                  </a:lnTo>
                  <a:cubicBezTo>
                    <a:pt x="913" y="1026"/>
                    <a:pt x="915" y="1025"/>
                    <a:pt x="917" y="1024"/>
                  </a:cubicBezTo>
                  <a:lnTo>
                    <a:pt x="917" y="1024"/>
                  </a:lnTo>
                  <a:lnTo>
                    <a:pt x="917" y="1024"/>
                  </a:lnTo>
                  <a:cubicBezTo>
                    <a:pt x="920" y="1023"/>
                    <a:pt x="923" y="1022"/>
                    <a:pt x="926" y="1021"/>
                  </a:cubicBezTo>
                  <a:lnTo>
                    <a:pt x="926" y="1021"/>
                  </a:lnTo>
                  <a:cubicBezTo>
                    <a:pt x="928" y="1019"/>
                    <a:pt x="931" y="1018"/>
                    <a:pt x="934" y="1016"/>
                  </a:cubicBezTo>
                  <a:lnTo>
                    <a:pt x="934" y="1016"/>
                  </a:lnTo>
                  <a:lnTo>
                    <a:pt x="934" y="1016"/>
                  </a:lnTo>
                  <a:lnTo>
                    <a:pt x="934" y="1016"/>
                  </a:lnTo>
                  <a:cubicBezTo>
                    <a:pt x="936" y="1014"/>
                    <a:pt x="939" y="1012"/>
                    <a:pt x="942" y="1010"/>
                  </a:cubicBezTo>
                  <a:lnTo>
                    <a:pt x="942" y="1010"/>
                  </a:lnTo>
                  <a:cubicBezTo>
                    <a:pt x="944" y="1008"/>
                    <a:pt x="947" y="1006"/>
                    <a:pt x="949" y="1003"/>
                  </a:cubicBezTo>
                  <a:lnTo>
                    <a:pt x="949" y="1003"/>
                  </a:lnTo>
                  <a:cubicBezTo>
                    <a:pt x="950" y="1003"/>
                    <a:pt x="950" y="1002"/>
                    <a:pt x="952" y="1001"/>
                  </a:cubicBezTo>
                  <a:lnTo>
                    <a:pt x="952" y="1001"/>
                  </a:lnTo>
                  <a:cubicBezTo>
                    <a:pt x="953" y="999"/>
                    <a:pt x="954" y="998"/>
                    <a:pt x="956" y="996"/>
                  </a:cubicBezTo>
                  <a:lnTo>
                    <a:pt x="956" y="996"/>
                  </a:lnTo>
                  <a:cubicBezTo>
                    <a:pt x="956" y="996"/>
                    <a:pt x="957" y="995"/>
                    <a:pt x="957" y="994"/>
                  </a:cubicBezTo>
                  <a:lnTo>
                    <a:pt x="957" y="994"/>
                  </a:lnTo>
                  <a:cubicBezTo>
                    <a:pt x="958" y="993"/>
                    <a:pt x="960" y="992"/>
                    <a:pt x="960" y="990"/>
                  </a:cubicBezTo>
                  <a:lnTo>
                    <a:pt x="960" y="990"/>
                  </a:lnTo>
                  <a:cubicBezTo>
                    <a:pt x="968" y="981"/>
                    <a:pt x="978" y="970"/>
                    <a:pt x="983" y="961"/>
                  </a:cubicBezTo>
                  <a:lnTo>
                    <a:pt x="983" y="961"/>
                  </a:lnTo>
                  <a:cubicBezTo>
                    <a:pt x="988" y="962"/>
                    <a:pt x="993" y="960"/>
                    <a:pt x="996" y="958"/>
                  </a:cubicBezTo>
                  <a:lnTo>
                    <a:pt x="996" y="958"/>
                  </a:lnTo>
                  <a:cubicBezTo>
                    <a:pt x="997" y="957"/>
                    <a:pt x="998" y="957"/>
                    <a:pt x="998" y="957"/>
                  </a:cubicBezTo>
                  <a:lnTo>
                    <a:pt x="998" y="957"/>
                  </a:lnTo>
                  <a:cubicBezTo>
                    <a:pt x="1000" y="956"/>
                    <a:pt x="1001" y="955"/>
                    <a:pt x="1001" y="953"/>
                  </a:cubicBezTo>
                  <a:lnTo>
                    <a:pt x="1001" y="953"/>
                  </a:lnTo>
                  <a:cubicBezTo>
                    <a:pt x="1002" y="953"/>
                    <a:pt x="1003" y="952"/>
                    <a:pt x="1003" y="952"/>
                  </a:cubicBezTo>
                  <a:lnTo>
                    <a:pt x="1003" y="952"/>
                  </a:lnTo>
                  <a:cubicBezTo>
                    <a:pt x="1004" y="950"/>
                    <a:pt x="1006" y="949"/>
                    <a:pt x="1007" y="947"/>
                  </a:cubicBezTo>
                  <a:lnTo>
                    <a:pt x="1007" y="947"/>
                  </a:lnTo>
                  <a:cubicBezTo>
                    <a:pt x="1007" y="946"/>
                    <a:pt x="1008" y="946"/>
                    <a:pt x="1008" y="945"/>
                  </a:cubicBezTo>
                  <a:lnTo>
                    <a:pt x="1008" y="945"/>
                  </a:lnTo>
                  <a:cubicBezTo>
                    <a:pt x="1009" y="943"/>
                    <a:pt x="1010" y="942"/>
                    <a:pt x="1011" y="940"/>
                  </a:cubicBezTo>
                  <a:lnTo>
                    <a:pt x="1011" y="940"/>
                  </a:lnTo>
                  <a:cubicBezTo>
                    <a:pt x="1012" y="939"/>
                    <a:pt x="1013" y="937"/>
                    <a:pt x="1013" y="937"/>
                  </a:cubicBezTo>
                  <a:lnTo>
                    <a:pt x="1013" y="937"/>
                  </a:lnTo>
                  <a:cubicBezTo>
                    <a:pt x="1016" y="932"/>
                    <a:pt x="1018" y="927"/>
                    <a:pt x="1021" y="923"/>
                  </a:cubicBezTo>
                  <a:lnTo>
                    <a:pt x="1021" y="923"/>
                  </a:lnTo>
                  <a:cubicBezTo>
                    <a:pt x="1031" y="905"/>
                    <a:pt x="1038" y="885"/>
                    <a:pt x="1049" y="865"/>
                  </a:cubicBezTo>
                  <a:lnTo>
                    <a:pt x="1049" y="865"/>
                  </a:lnTo>
                  <a:cubicBezTo>
                    <a:pt x="1049" y="862"/>
                    <a:pt x="1051" y="860"/>
                    <a:pt x="1051" y="858"/>
                  </a:cubicBezTo>
                  <a:lnTo>
                    <a:pt x="1051" y="858"/>
                  </a:lnTo>
                  <a:cubicBezTo>
                    <a:pt x="1054" y="853"/>
                    <a:pt x="1055" y="849"/>
                    <a:pt x="1057" y="845"/>
                  </a:cubicBezTo>
                  <a:lnTo>
                    <a:pt x="1057" y="845"/>
                  </a:lnTo>
                  <a:lnTo>
                    <a:pt x="1057" y="845"/>
                  </a:lnTo>
                  <a:cubicBezTo>
                    <a:pt x="1058" y="840"/>
                    <a:pt x="1060" y="835"/>
                    <a:pt x="1062" y="831"/>
                  </a:cubicBezTo>
                  <a:lnTo>
                    <a:pt x="1062" y="831"/>
                  </a:lnTo>
                  <a:cubicBezTo>
                    <a:pt x="1069" y="809"/>
                    <a:pt x="1075" y="786"/>
                    <a:pt x="1081" y="764"/>
                  </a:cubicBezTo>
                  <a:lnTo>
                    <a:pt x="1081" y="764"/>
                  </a:lnTo>
                  <a:cubicBezTo>
                    <a:pt x="1082" y="760"/>
                    <a:pt x="1083" y="757"/>
                    <a:pt x="1084" y="753"/>
                  </a:cubicBezTo>
                  <a:lnTo>
                    <a:pt x="1087" y="753"/>
                  </a:lnTo>
                  <a:lnTo>
                    <a:pt x="1087" y="753"/>
                  </a:lnTo>
                  <a:lnTo>
                    <a:pt x="1087" y="753"/>
                  </a:lnTo>
                  <a:lnTo>
                    <a:pt x="1087" y="753"/>
                  </a:lnTo>
                  <a:cubicBezTo>
                    <a:pt x="1087" y="751"/>
                    <a:pt x="1087" y="749"/>
                    <a:pt x="1087" y="747"/>
                  </a:cubicBezTo>
                  <a:lnTo>
                    <a:pt x="1087" y="747"/>
                  </a:lnTo>
                  <a:cubicBezTo>
                    <a:pt x="1088" y="745"/>
                    <a:pt x="1088" y="743"/>
                    <a:pt x="1089" y="741"/>
                  </a:cubicBezTo>
                  <a:lnTo>
                    <a:pt x="1089" y="741"/>
                  </a:lnTo>
                  <a:cubicBezTo>
                    <a:pt x="1091" y="736"/>
                    <a:pt x="1094" y="732"/>
                    <a:pt x="1099" y="728"/>
                  </a:cubicBezTo>
                  <a:lnTo>
                    <a:pt x="1099" y="728"/>
                  </a:lnTo>
                  <a:cubicBezTo>
                    <a:pt x="1100" y="727"/>
                    <a:pt x="1101" y="727"/>
                    <a:pt x="1101" y="727"/>
                  </a:cubicBezTo>
                  <a:lnTo>
                    <a:pt x="1101" y="727"/>
                  </a:lnTo>
                  <a:lnTo>
                    <a:pt x="1102" y="726"/>
                  </a:lnTo>
                  <a:lnTo>
                    <a:pt x="1102" y="726"/>
                  </a:lnTo>
                  <a:cubicBezTo>
                    <a:pt x="1104" y="725"/>
                    <a:pt x="1106" y="724"/>
                    <a:pt x="1108" y="724"/>
                  </a:cubicBezTo>
                  <a:lnTo>
                    <a:pt x="1108" y="724"/>
                  </a:lnTo>
                  <a:lnTo>
                    <a:pt x="1109" y="723"/>
                  </a:lnTo>
                  <a:lnTo>
                    <a:pt x="1109" y="723"/>
                  </a:lnTo>
                  <a:cubicBezTo>
                    <a:pt x="1113" y="722"/>
                    <a:pt x="1117" y="721"/>
                    <a:pt x="1121" y="720"/>
                  </a:cubicBezTo>
                  <a:lnTo>
                    <a:pt x="1121" y="720"/>
                  </a:lnTo>
                  <a:lnTo>
                    <a:pt x="1121" y="720"/>
                  </a:lnTo>
                  <a:lnTo>
                    <a:pt x="1121" y="720"/>
                  </a:lnTo>
                  <a:cubicBezTo>
                    <a:pt x="1122" y="719"/>
                    <a:pt x="1124" y="718"/>
                    <a:pt x="1125" y="718"/>
                  </a:cubicBezTo>
                  <a:lnTo>
                    <a:pt x="1125" y="718"/>
                  </a:lnTo>
                  <a:lnTo>
                    <a:pt x="1125" y="718"/>
                  </a:lnTo>
                  <a:lnTo>
                    <a:pt x="1125" y="718"/>
                  </a:lnTo>
                  <a:cubicBezTo>
                    <a:pt x="1125" y="717"/>
                    <a:pt x="1126" y="717"/>
                    <a:pt x="1126" y="717"/>
                  </a:cubicBezTo>
                  <a:lnTo>
                    <a:pt x="1126" y="717"/>
                  </a:lnTo>
                  <a:cubicBezTo>
                    <a:pt x="1127" y="717"/>
                    <a:pt x="1128" y="716"/>
                    <a:pt x="1129" y="715"/>
                  </a:cubicBezTo>
                  <a:lnTo>
                    <a:pt x="1129" y="715"/>
                  </a:lnTo>
                  <a:cubicBezTo>
                    <a:pt x="1131" y="714"/>
                    <a:pt x="1133" y="712"/>
                    <a:pt x="1135" y="710"/>
                  </a:cubicBezTo>
                  <a:lnTo>
                    <a:pt x="1135" y="710"/>
                  </a:lnTo>
                  <a:cubicBezTo>
                    <a:pt x="1136" y="707"/>
                    <a:pt x="1138" y="705"/>
                    <a:pt x="1139" y="703"/>
                  </a:cubicBezTo>
                  <a:lnTo>
                    <a:pt x="1139" y="703"/>
                  </a:lnTo>
                  <a:cubicBezTo>
                    <a:pt x="1140" y="701"/>
                    <a:pt x="1141" y="700"/>
                    <a:pt x="1142" y="697"/>
                  </a:cubicBezTo>
                  <a:lnTo>
                    <a:pt x="1142" y="697"/>
                  </a:lnTo>
                  <a:lnTo>
                    <a:pt x="1142" y="697"/>
                  </a:lnTo>
                  <a:lnTo>
                    <a:pt x="1142" y="697"/>
                  </a:lnTo>
                  <a:cubicBezTo>
                    <a:pt x="1144" y="695"/>
                    <a:pt x="1145" y="693"/>
                    <a:pt x="1145" y="691"/>
                  </a:cubicBezTo>
                  <a:lnTo>
                    <a:pt x="1145" y="691"/>
                  </a:lnTo>
                  <a:cubicBezTo>
                    <a:pt x="1145" y="689"/>
                    <a:pt x="1146" y="687"/>
                    <a:pt x="1146" y="685"/>
                  </a:cubicBezTo>
                  <a:lnTo>
                    <a:pt x="1146" y="685"/>
                  </a:lnTo>
                  <a:cubicBezTo>
                    <a:pt x="1147" y="675"/>
                    <a:pt x="1145" y="665"/>
                    <a:pt x="1147" y="655"/>
                  </a:cubicBezTo>
                  <a:lnTo>
                    <a:pt x="1147" y="655"/>
                  </a:lnTo>
                  <a:cubicBezTo>
                    <a:pt x="1147" y="654"/>
                    <a:pt x="1147" y="654"/>
                    <a:pt x="1147" y="653"/>
                  </a:cubicBezTo>
                  <a:lnTo>
                    <a:pt x="1147" y="653"/>
                  </a:lnTo>
                  <a:cubicBezTo>
                    <a:pt x="1147" y="652"/>
                    <a:pt x="1147" y="651"/>
                    <a:pt x="1147" y="651"/>
                  </a:cubicBezTo>
                  <a:lnTo>
                    <a:pt x="1147" y="651"/>
                  </a:lnTo>
                  <a:cubicBezTo>
                    <a:pt x="1147" y="650"/>
                    <a:pt x="1148" y="650"/>
                    <a:pt x="1148" y="649"/>
                  </a:cubicBezTo>
                  <a:lnTo>
                    <a:pt x="1148" y="649"/>
                  </a:lnTo>
                  <a:cubicBezTo>
                    <a:pt x="1153" y="639"/>
                    <a:pt x="1160" y="634"/>
                    <a:pt x="1163" y="626"/>
                  </a:cubicBezTo>
                  <a:lnTo>
                    <a:pt x="1163" y="626"/>
                  </a:lnTo>
                  <a:cubicBezTo>
                    <a:pt x="1164" y="625"/>
                    <a:pt x="1164" y="624"/>
                    <a:pt x="1165" y="623"/>
                  </a:cubicBezTo>
                  <a:lnTo>
                    <a:pt x="1165" y="623"/>
                  </a:lnTo>
                  <a:cubicBezTo>
                    <a:pt x="1165" y="621"/>
                    <a:pt x="1165" y="620"/>
                    <a:pt x="1166" y="619"/>
                  </a:cubicBezTo>
                  <a:lnTo>
                    <a:pt x="1166" y="619"/>
                  </a:lnTo>
                  <a:cubicBezTo>
                    <a:pt x="1166" y="618"/>
                    <a:pt x="1166" y="617"/>
                    <a:pt x="1166" y="616"/>
                  </a:cubicBezTo>
                  <a:lnTo>
                    <a:pt x="1166" y="616"/>
                  </a:lnTo>
                  <a:cubicBezTo>
                    <a:pt x="1168" y="611"/>
                    <a:pt x="1169" y="606"/>
                    <a:pt x="1170" y="601"/>
                  </a:cubicBezTo>
                  <a:lnTo>
                    <a:pt x="1170" y="601"/>
                  </a:lnTo>
                  <a:cubicBezTo>
                    <a:pt x="1173" y="588"/>
                    <a:pt x="1175" y="573"/>
                    <a:pt x="1179" y="560"/>
                  </a:cubicBezTo>
                  <a:lnTo>
                    <a:pt x="1179" y="560"/>
                  </a:lnTo>
                  <a:cubicBezTo>
                    <a:pt x="1180" y="556"/>
                    <a:pt x="1181" y="551"/>
                    <a:pt x="1182" y="547"/>
                  </a:cubicBezTo>
                  <a:lnTo>
                    <a:pt x="1182" y="547"/>
                  </a:lnTo>
                  <a:cubicBezTo>
                    <a:pt x="1187" y="534"/>
                    <a:pt x="1193" y="522"/>
                    <a:pt x="1202" y="512"/>
                  </a:cubicBezTo>
                  <a:lnTo>
                    <a:pt x="1202" y="512"/>
                  </a:lnTo>
                  <a:cubicBezTo>
                    <a:pt x="1203" y="510"/>
                    <a:pt x="1204" y="510"/>
                    <a:pt x="1205" y="509"/>
                  </a:cubicBezTo>
                  <a:lnTo>
                    <a:pt x="1205" y="509"/>
                  </a:lnTo>
                  <a:cubicBezTo>
                    <a:pt x="1206" y="508"/>
                    <a:pt x="1207" y="508"/>
                    <a:pt x="1208" y="506"/>
                  </a:cubicBezTo>
                  <a:lnTo>
                    <a:pt x="1208" y="506"/>
                  </a:lnTo>
                  <a:cubicBezTo>
                    <a:pt x="1209" y="505"/>
                    <a:pt x="1212" y="503"/>
                    <a:pt x="1213" y="502"/>
                  </a:cubicBezTo>
                  <a:lnTo>
                    <a:pt x="1213" y="502"/>
                  </a:lnTo>
                  <a:cubicBezTo>
                    <a:pt x="1214" y="502"/>
                    <a:pt x="1215" y="501"/>
                    <a:pt x="1216" y="500"/>
                  </a:cubicBezTo>
                  <a:lnTo>
                    <a:pt x="1216" y="500"/>
                  </a:lnTo>
                  <a:cubicBezTo>
                    <a:pt x="1216" y="500"/>
                    <a:pt x="1217" y="500"/>
                    <a:pt x="1218" y="500"/>
                  </a:cubicBezTo>
                  <a:lnTo>
                    <a:pt x="1218" y="500"/>
                  </a:lnTo>
                  <a:cubicBezTo>
                    <a:pt x="1219" y="499"/>
                    <a:pt x="1220" y="499"/>
                    <a:pt x="1221" y="498"/>
                  </a:cubicBezTo>
                  <a:lnTo>
                    <a:pt x="1221" y="498"/>
                  </a:lnTo>
                  <a:cubicBezTo>
                    <a:pt x="1222" y="498"/>
                    <a:pt x="1223" y="497"/>
                    <a:pt x="1224" y="497"/>
                  </a:cubicBezTo>
                  <a:lnTo>
                    <a:pt x="1224" y="497"/>
                  </a:lnTo>
                  <a:lnTo>
                    <a:pt x="1224" y="497"/>
                  </a:lnTo>
                  <a:cubicBezTo>
                    <a:pt x="1226" y="496"/>
                    <a:pt x="1229" y="495"/>
                    <a:pt x="1231" y="495"/>
                  </a:cubicBezTo>
                  <a:lnTo>
                    <a:pt x="1231" y="495"/>
                  </a:lnTo>
                  <a:cubicBezTo>
                    <a:pt x="1236" y="493"/>
                    <a:pt x="1240" y="492"/>
                    <a:pt x="1245" y="492"/>
                  </a:cubicBezTo>
                  <a:lnTo>
                    <a:pt x="1245" y="492"/>
                  </a:lnTo>
                  <a:cubicBezTo>
                    <a:pt x="1248" y="491"/>
                    <a:pt x="1250" y="490"/>
                    <a:pt x="1252" y="490"/>
                  </a:cubicBezTo>
                  <a:lnTo>
                    <a:pt x="1252" y="490"/>
                  </a:lnTo>
                  <a:cubicBezTo>
                    <a:pt x="1253" y="490"/>
                    <a:pt x="1255" y="490"/>
                    <a:pt x="1256" y="490"/>
                  </a:cubicBezTo>
                  <a:lnTo>
                    <a:pt x="1256" y="490"/>
                  </a:lnTo>
                  <a:cubicBezTo>
                    <a:pt x="1259" y="489"/>
                    <a:pt x="1261" y="489"/>
                    <a:pt x="1265" y="489"/>
                  </a:cubicBezTo>
                  <a:lnTo>
                    <a:pt x="1265" y="489"/>
                  </a:lnTo>
                  <a:cubicBezTo>
                    <a:pt x="1271" y="492"/>
                    <a:pt x="1279" y="502"/>
                    <a:pt x="1287" y="499"/>
                  </a:cubicBezTo>
                  <a:lnTo>
                    <a:pt x="1287" y="502"/>
                  </a:lnTo>
                  <a:lnTo>
                    <a:pt x="1290" y="502"/>
                  </a:lnTo>
                  <a:lnTo>
                    <a:pt x="1290" y="502"/>
                  </a:lnTo>
                  <a:cubicBezTo>
                    <a:pt x="1291" y="502"/>
                    <a:pt x="1293" y="502"/>
                    <a:pt x="1295" y="502"/>
                  </a:cubicBezTo>
                  <a:lnTo>
                    <a:pt x="1295" y="502"/>
                  </a:lnTo>
                  <a:cubicBezTo>
                    <a:pt x="1296" y="502"/>
                    <a:pt x="1297" y="502"/>
                    <a:pt x="1298" y="502"/>
                  </a:cubicBezTo>
                  <a:lnTo>
                    <a:pt x="1298" y="502"/>
                  </a:lnTo>
                  <a:lnTo>
                    <a:pt x="1299" y="502"/>
                  </a:lnTo>
                  <a:lnTo>
                    <a:pt x="1299" y="502"/>
                  </a:lnTo>
                  <a:lnTo>
                    <a:pt x="1299" y="501"/>
                  </a:lnTo>
                  <a:lnTo>
                    <a:pt x="1299" y="501"/>
                  </a:lnTo>
                  <a:cubicBezTo>
                    <a:pt x="1300" y="501"/>
                    <a:pt x="1301" y="500"/>
                    <a:pt x="1302" y="500"/>
                  </a:cubicBezTo>
                  <a:lnTo>
                    <a:pt x="1302" y="500"/>
                  </a:lnTo>
                  <a:cubicBezTo>
                    <a:pt x="1302" y="499"/>
                    <a:pt x="1303" y="499"/>
                    <a:pt x="1303" y="499"/>
                  </a:cubicBezTo>
                  <a:lnTo>
                    <a:pt x="1303" y="499"/>
                  </a:lnTo>
                  <a:cubicBezTo>
                    <a:pt x="1304" y="498"/>
                    <a:pt x="1306" y="497"/>
                    <a:pt x="1307" y="495"/>
                  </a:cubicBezTo>
                  <a:lnTo>
                    <a:pt x="1307" y="495"/>
                  </a:lnTo>
                  <a:cubicBezTo>
                    <a:pt x="1309" y="494"/>
                    <a:pt x="1309" y="493"/>
                    <a:pt x="1310" y="492"/>
                  </a:cubicBezTo>
                  <a:lnTo>
                    <a:pt x="1310" y="492"/>
                  </a:lnTo>
                  <a:lnTo>
                    <a:pt x="1310" y="492"/>
                  </a:lnTo>
                  <a:cubicBezTo>
                    <a:pt x="1311" y="492"/>
                    <a:pt x="1312" y="490"/>
                    <a:pt x="1313" y="490"/>
                  </a:cubicBezTo>
                  <a:lnTo>
                    <a:pt x="1313" y="490"/>
                  </a:lnTo>
                  <a:cubicBezTo>
                    <a:pt x="1319" y="485"/>
                    <a:pt x="1324" y="477"/>
                    <a:pt x="1327" y="469"/>
                  </a:cubicBezTo>
                  <a:lnTo>
                    <a:pt x="1327" y="469"/>
                  </a:lnTo>
                  <a:cubicBezTo>
                    <a:pt x="1330" y="467"/>
                    <a:pt x="1332" y="463"/>
                    <a:pt x="1334" y="460"/>
                  </a:cubicBezTo>
                  <a:lnTo>
                    <a:pt x="1334" y="460"/>
                  </a:lnTo>
                  <a:cubicBezTo>
                    <a:pt x="1339" y="455"/>
                    <a:pt x="1343" y="449"/>
                    <a:pt x="1347" y="442"/>
                  </a:cubicBezTo>
                  <a:lnTo>
                    <a:pt x="1347" y="442"/>
                  </a:lnTo>
                  <a:cubicBezTo>
                    <a:pt x="1348" y="441"/>
                    <a:pt x="1349" y="440"/>
                    <a:pt x="1350" y="439"/>
                  </a:cubicBezTo>
                  <a:lnTo>
                    <a:pt x="1350" y="439"/>
                  </a:lnTo>
                  <a:cubicBezTo>
                    <a:pt x="1352" y="436"/>
                    <a:pt x="1354" y="433"/>
                    <a:pt x="1356" y="430"/>
                  </a:cubicBezTo>
                  <a:lnTo>
                    <a:pt x="1356" y="430"/>
                  </a:lnTo>
                  <a:cubicBezTo>
                    <a:pt x="1363" y="418"/>
                    <a:pt x="1370" y="406"/>
                    <a:pt x="1375" y="393"/>
                  </a:cubicBezTo>
                  <a:lnTo>
                    <a:pt x="1375" y="393"/>
                  </a:lnTo>
                  <a:cubicBezTo>
                    <a:pt x="1378" y="388"/>
                    <a:pt x="1380" y="382"/>
                    <a:pt x="1381" y="377"/>
                  </a:cubicBezTo>
                  <a:lnTo>
                    <a:pt x="1381" y="377"/>
                  </a:lnTo>
                  <a:cubicBezTo>
                    <a:pt x="1382" y="374"/>
                    <a:pt x="1384" y="371"/>
                    <a:pt x="1384" y="368"/>
                  </a:cubicBezTo>
                  <a:lnTo>
                    <a:pt x="1384" y="368"/>
                  </a:lnTo>
                  <a:lnTo>
                    <a:pt x="1385" y="368"/>
                  </a:lnTo>
                  <a:lnTo>
                    <a:pt x="1385" y="368"/>
                  </a:lnTo>
                  <a:cubicBezTo>
                    <a:pt x="1385" y="365"/>
                    <a:pt x="1387" y="362"/>
                    <a:pt x="1388" y="359"/>
                  </a:cubicBezTo>
                  <a:lnTo>
                    <a:pt x="1388" y="359"/>
                  </a:lnTo>
                  <a:cubicBezTo>
                    <a:pt x="1389" y="356"/>
                    <a:pt x="1390" y="353"/>
                    <a:pt x="1391" y="351"/>
                  </a:cubicBezTo>
                  <a:lnTo>
                    <a:pt x="1391" y="351"/>
                  </a:lnTo>
                  <a:cubicBezTo>
                    <a:pt x="1392" y="348"/>
                    <a:pt x="1394" y="345"/>
                    <a:pt x="1395" y="342"/>
                  </a:cubicBezTo>
                  <a:lnTo>
                    <a:pt x="1395" y="342"/>
                  </a:lnTo>
                  <a:lnTo>
                    <a:pt x="1395" y="342"/>
                  </a:lnTo>
                  <a:lnTo>
                    <a:pt x="1395" y="342"/>
                  </a:lnTo>
                  <a:cubicBezTo>
                    <a:pt x="1397" y="339"/>
                    <a:pt x="1398" y="337"/>
                    <a:pt x="1399" y="334"/>
                  </a:cubicBezTo>
                  <a:lnTo>
                    <a:pt x="1399" y="334"/>
                  </a:lnTo>
                  <a:cubicBezTo>
                    <a:pt x="1401" y="332"/>
                    <a:pt x="1402" y="329"/>
                    <a:pt x="1404" y="327"/>
                  </a:cubicBezTo>
                  <a:lnTo>
                    <a:pt x="1404" y="327"/>
                  </a:lnTo>
                  <a:cubicBezTo>
                    <a:pt x="1404" y="327"/>
                    <a:pt x="1405" y="326"/>
                    <a:pt x="1405" y="325"/>
                  </a:cubicBezTo>
                  <a:lnTo>
                    <a:pt x="1405" y="325"/>
                  </a:lnTo>
                  <a:cubicBezTo>
                    <a:pt x="1407" y="324"/>
                    <a:pt x="1409" y="323"/>
                    <a:pt x="1410" y="321"/>
                  </a:cubicBezTo>
                  <a:lnTo>
                    <a:pt x="1410" y="321"/>
                  </a:lnTo>
                  <a:cubicBezTo>
                    <a:pt x="1411" y="321"/>
                    <a:pt x="1411" y="321"/>
                    <a:pt x="1412" y="321"/>
                  </a:cubicBezTo>
                  <a:lnTo>
                    <a:pt x="1412" y="320"/>
                  </a:lnTo>
                  <a:lnTo>
                    <a:pt x="1412" y="320"/>
                  </a:lnTo>
                  <a:cubicBezTo>
                    <a:pt x="1413" y="319"/>
                    <a:pt x="1414" y="319"/>
                    <a:pt x="1416" y="319"/>
                  </a:cubicBezTo>
                  <a:lnTo>
                    <a:pt x="1416" y="319"/>
                  </a:lnTo>
                  <a:cubicBezTo>
                    <a:pt x="1417" y="318"/>
                    <a:pt x="1419" y="318"/>
                    <a:pt x="1420" y="318"/>
                  </a:cubicBezTo>
                  <a:lnTo>
                    <a:pt x="1420" y="318"/>
                  </a:lnTo>
                  <a:cubicBezTo>
                    <a:pt x="1421" y="317"/>
                    <a:pt x="1422" y="317"/>
                    <a:pt x="1423" y="317"/>
                  </a:cubicBezTo>
                  <a:lnTo>
                    <a:pt x="1423" y="317"/>
                  </a:lnTo>
                  <a:cubicBezTo>
                    <a:pt x="1425" y="317"/>
                    <a:pt x="1427" y="316"/>
                    <a:pt x="1428" y="316"/>
                  </a:cubicBezTo>
                  <a:lnTo>
                    <a:pt x="1428" y="316"/>
                  </a:lnTo>
                  <a:cubicBezTo>
                    <a:pt x="1431" y="315"/>
                    <a:pt x="1434" y="314"/>
                    <a:pt x="1437" y="312"/>
                  </a:cubicBezTo>
                  <a:lnTo>
                    <a:pt x="1437" y="312"/>
                  </a:lnTo>
                  <a:cubicBezTo>
                    <a:pt x="1438" y="310"/>
                    <a:pt x="1440" y="308"/>
                    <a:pt x="1441" y="306"/>
                  </a:cubicBezTo>
                  <a:lnTo>
                    <a:pt x="1441" y="306"/>
                  </a:lnTo>
                  <a:cubicBezTo>
                    <a:pt x="1442" y="303"/>
                    <a:pt x="1444" y="301"/>
                    <a:pt x="1444" y="298"/>
                  </a:cubicBezTo>
                  <a:lnTo>
                    <a:pt x="1444" y="298"/>
                  </a:lnTo>
                  <a:cubicBezTo>
                    <a:pt x="1445" y="296"/>
                    <a:pt x="1445" y="294"/>
                    <a:pt x="1445" y="293"/>
                  </a:cubicBezTo>
                  <a:lnTo>
                    <a:pt x="1445" y="293"/>
                  </a:lnTo>
                  <a:cubicBezTo>
                    <a:pt x="1445" y="292"/>
                    <a:pt x="1446" y="291"/>
                    <a:pt x="1446" y="290"/>
                  </a:cubicBezTo>
                  <a:lnTo>
                    <a:pt x="1446" y="290"/>
                  </a:lnTo>
                  <a:cubicBezTo>
                    <a:pt x="1446" y="288"/>
                    <a:pt x="1447" y="287"/>
                    <a:pt x="1447" y="285"/>
                  </a:cubicBezTo>
                  <a:lnTo>
                    <a:pt x="1447" y="285"/>
                  </a:lnTo>
                  <a:cubicBezTo>
                    <a:pt x="1447" y="280"/>
                    <a:pt x="1447" y="276"/>
                    <a:pt x="1447" y="271"/>
                  </a:cubicBezTo>
                  <a:lnTo>
                    <a:pt x="1447" y="271"/>
                  </a:lnTo>
                  <a:cubicBezTo>
                    <a:pt x="1450" y="258"/>
                    <a:pt x="1454" y="248"/>
                    <a:pt x="1460" y="236"/>
                  </a:cubicBezTo>
                  <a:lnTo>
                    <a:pt x="1460" y="236"/>
                  </a:lnTo>
                  <a:cubicBezTo>
                    <a:pt x="1466" y="225"/>
                    <a:pt x="1475" y="216"/>
                    <a:pt x="1483" y="205"/>
                  </a:cubicBezTo>
                  <a:lnTo>
                    <a:pt x="1483" y="205"/>
                  </a:lnTo>
                  <a:cubicBezTo>
                    <a:pt x="1485" y="203"/>
                    <a:pt x="1486" y="202"/>
                    <a:pt x="1487" y="200"/>
                  </a:cubicBezTo>
                  <a:lnTo>
                    <a:pt x="1487" y="200"/>
                  </a:lnTo>
                  <a:cubicBezTo>
                    <a:pt x="1488" y="199"/>
                    <a:pt x="1488" y="198"/>
                    <a:pt x="1489" y="197"/>
                  </a:cubicBezTo>
                  <a:lnTo>
                    <a:pt x="1489" y="197"/>
                  </a:lnTo>
                  <a:cubicBezTo>
                    <a:pt x="1489" y="196"/>
                    <a:pt x="1490" y="195"/>
                    <a:pt x="1490" y="194"/>
                  </a:cubicBezTo>
                  <a:lnTo>
                    <a:pt x="1490" y="194"/>
                  </a:lnTo>
                  <a:cubicBezTo>
                    <a:pt x="1490" y="193"/>
                    <a:pt x="1491" y="192"/>
                    <a:pt x="1491" y="191"/>
                  </a:cubicBezTo>
                  <a:lnTo>
                    <a:pt x="1491" y="191"/>
                  </a:lnTo>
                  <a:cubicBezTo>
                    <a:pt x="1492" y="187"/>
                    <a:pt x="1493" y="183"/>
                    <a:pt x="1494" y="179"/>
                  </a:cubicBezTo>
                  <a:lnTo>
                    <a:pt x="1494" y="179"/>
                  </a:lnTo>
                  <a:cubicBezTo>
                    <a:pt x="1495" y="179"/>
                    <a:pt x="1495" y="178"/>
                    <a:pt x="1495" y="177"/>
                  </a:cubicBezTo>
                  <a:lnTo>
                    <a:pt x="1495" y="177"/>
                  </a:lnTo>
                  <a:cubicBezTo>
                    <a:pt x="1496" y="175"/>
                    <a:pt x="1496" y="174"/>
                    <a:pt x="1497" y="172"/>
                  </a:cubicBezTo>
                  <a:lnTo>
                    <a:pt x="1497" y="172"/>
                  </a:lnTo>
                  <a:cubicBezTo>
                    <a:pt x="1498" y="170"/>
                    <a:pt x="1499" y="167"/>
                    <a:pt x="1500" y="165"/>
                  </a:cubicBezTo>
                  <a:lnTo>
                    <a:pt x="1500" y="165"/>
                  </a:lnTo>
                  <a:lnTo>
                    <a:pt x="1500" y="165"/>
                  </a:lnTo>
                  <a:lnTo>
                    <a:pt x="1500" y="165"/>
                  </a:lnTo>
                  <a:cubicBezTo>
                    <a:pt x="1502" y="162"/>
                    <a:pt x="1503" y="159"/>
                    <a:pt x="1504" y="155"/>
                  </a:cubicBezTo>
                  <a:lnTo>
                    <a:pt x="1504" y="155"/>
                  </a:lnTo>
                  <a:lnTo>
                    <a:pt x="1504" y="155"/>
                  </a:lnTo>
                  <a:cubicBezTo>
                    <a:pt x="1508" y="147"/>
                    <a:pt x="1510" y="138"/>
                    <a:pt x="1511" y="130"/>
                  </a:cubicBezTo>
                  <a:lnTo>
                    <a:pt x="1511" y="130"/>
                  </a:lnTo>
                  <a:cubicBezTo>
                    <a:pt x="1511" y="126"/>
                    <a:pt x="1512" y="123"/>
                    <a:pt x="1512" y="120"/>
                  </a:cubicBezTo>
                  <a:lnTo>
                    <a:pt x="1512" y="120"/>
                  </a:lnTo>
                  <a:cubicBezTo>
                    <a:pt x="1512" y="116"/>
                    <a:pt x="1512" y="113"/>
                    <a:pt x="1512" y="109"/>
                  </a:cubicBezTo>
                  <a:lnTo>
                    <a:pt x="1512" y="109"/>
                  </a:lnTo>
                  <a:cubicBezTo>
                    <a:pt x="1513" y="102"/>
                    <a:pt x="1513" y="96"/>
                    <a:pt x="1513" y="89"/>
                  </a:cubicBezTo>
                  <a:lnTo>
                    <a:pt x="1513" y="87"/>
                  </a:lnTo>
                  <a:lnTo>
                    <a:pt x="1513" y="87"/>
                  </a:lnTo>
                  <a:cubicBezTo>
                    <a:pt x="1513" y="86"/>
                    <a:pt x="1513" y="85"/>
                    <a:pt x="1513" y="85"/>
                  </a:cubicBezTo>
                  <a:lnTo>
                    <a:pt x="1513" y="85"/>
                  </a:lnTo>
                  <a:cubicBezTo>
                    <a:pt x="1513" y="84"/>
                    <a:pt x="1513" y="84"/>
                    <a:pt x="1513" y="83"/>
                  </a:cubicBezTo>
                  <a:lnTo>
                    <a:pt x="1513" y="83"/>
                  </a:lnTo>
                  <a:cubicBezTo>
                    <a:pt x="1513" y="57"/>
                    <a:pt x="1515" y="26"/>
                    <a:pt x="1535" y="11"/>
                  </a:cubicBezTo>
                  <a:lnTo>
                    <a:pt x="1535" y="11"/>
                  </a:lnTo>
                  <a:cubicBezTo>
                    <a:pt x="1539" y="8"/>
                    <a:pt x="1543" y="5"/>
                    <a:pt x="1549" y="4"/>
                  </a:cubicBezTo>
                  <a:lnTo>
                    <a:pt x="1549" y="4"/>
                  </a:lnTo>
                  <a:cubicBezTo>
                    <a:pt x="1560" y="0"/>
                    <a:pt x="1572" y="0"/>
                    <a:pt x="1584" y="0"/>
                  </a:cubicBezTo>
                  <a:lnTo>
                    <a:pt x="1584" y="0"/>
                  </a:lnTo>
                  <a:cubicBezTo>
                    <a:pt x="1597" y="0"/>
                    <a:pt x="1606" y="0"/>
                    <a:pt x="1617" y="5"/>
                  </a:cubicBezTo>
                  <a:lnTo>
                    <a:pt x="1617" y="5"/>
                  </a:lnTo>
                  <a:cubicBezTo>
                    <a:pt x="1628" y="10"/>
                    <a:pt x="1635" y="17"/>
                    <a:pt x="1644" y="23"/>
                  </a:cubicBezTo>
                  <a:lnTo>
                    <a:pt x="1644" y="23"/>
                  </a:lnTo>
                  <a:cubicBezTo>
                    <a:pt x="1644" y="23"/>
                    <a:pt x="1644" y="23"/>
                    <a:pt x="1645" y="24"/>
                  </a:cubicBezTo>
                  <a:lnTo>
                    <a:pt x="1645" y="24"/>
                  </a:lnTo>
                  <a:lnTo>
                    <a:pt x="1646" y="24"/>
                  </a:lnTo>
                  <a:lnTo>
                    <a:pt x="1646" y="24"/>
                  </a:lnTo>
                  <a:lnTo>
                    <a:pt x="1647" y="25"/>
                  </a:lnTo>
                  <a:lnTo>
                    <a:pt x="1647" y="25"/>
                  </a:lnTo>
                  <a:cubicBezTo>
                    <a:pt x="1656" y="29"/>
                    <a:pt x="1672" y="32"/>
                    <a:pt x="1680" y="34"/>
                  </a:cubicBezTo>
                  <a:lnTo>
                    <a:pt x="1680" y="34"/>
                  </a:lnTo>
                  <a:lnTo>
                    <a:pt x="1680" y="34"/>
                  </a:lnTo>
                  <a:lnTo>
                    <a:pt x="1680" y="34"/>
                  </a:lnTo>
                  <a:cubicBezTo>
                    <a:pt x="1683" y="34"/>
                    <a:pt x="1687" y="35"/>
                    <a:pt x="1690" y="37"/>
                  </a:cubicBezTo>
                  <a:lnTo>
                    <a:pt x="1690" y="37"/>
                  </a:lnTo>
                  <a:cubicBezTo>
                    <a:pt x="1694" y="39"/>
                    <a:pt x="1698" y="42"/>
                    <a:pt x="1702" y="45"/>
                  </a:cubicBezTo>
                  <a:lnTo>
                    <a:pt x="1702" y="45"/>
                  </a:lnTo>
                  <a:cubicBezTo>
                    <a:pt x="1703" y="46"/>
                    <a:pt x="1703" y="46"/>
                    <a:pt x="1704" y="47"/>
                  </a:cubicBezTo>
                  <a:lnTo>
                    <a:pt x="1704" y="47"/>
                  </a:lnTo>
                  <a:cubicBezTo>
                    <a:pt x="1706" y="49"/>
                    <a:pt x="1708" y="51"/>
                    <a:pt x="1710" y="54"/>
                  </a:cubicBezTo>
                  <a:lnTo>
                    <a:pt x="1710" y="54"/>
                  </a:lnTo>
                  <a:cubicBezTo>
                    <a:pt x="1711" y="55"/>
                    <a:pt x="1712" y="56"/>
                    <a:pt x="1713" y="58"/>
                  </a:cubicBezTo>
                  <a:lnTo>
                    <a:pt x="1713" y="58"/>
                  </a:lnTo>
                  <a:cubicBezTo>
                    <a:pt x="1713" y="59"/>
                    <a:pt x="1714" y="59"/>
                    <a:pt x="1714" y="60"/>
                  </a:cubicBezTo>
                  <a:lnTo>
                    <a:pt x="1714" y="60"/>
                  </a:lnTo>
                  <a:cubicBezTo>
                    <a:pt x="1717" y="66"/>
                    <a:pt x="1718" y="70"/>
                    <a:pt x="1720" y="72"/>
                  </a:cubicBezTo>
                  <a:lnTo>
                    <a:pt x="1720" y="72"/>
                  </a:lnTo>
                  <a:cubicBezTo>
                    <a:pt x="1720" y="73"/>
                    <a:pt x="1721" y="73"/>
                    <a:pt x="1722" y="74"/>
                  </a:cubicBezTo>
                  <a:lnTo>
                    <a:pt x="1722" y="74"/>
                  </a:lnTo>
                  <a:lnTo>
                    <a:pt x="1722" y="74"/>
                  </a:lnTo>
                  <a:cubicBezTo>
                    <a:pt x="1722" y="74"/>
                    <a:pt x="1723" y="74"/>
                    <a:pt x="1724" y="75"/>
                  </a:cubicBezTo>
                  <a:lnTo>
                    <a:pt x="1724" y="75"/>
                  </a:lnTo>
                  <a:lnTo>
                    <a:pt x="1724" y="75"/>
                  </a:lnTo>
                  <a:cubicBezTo>
                    <a:pt x="1725" y="75"/>
                    <a:pt x="1727" y="75"/>
                    <a:pt x="1728" y="75"/>
                  </a:cubicBezTo>
                  <a:lnTo>
                    <a:pt x="1728" y="75"/>
                  </a:lnTo>
                  <a:cubicBezTo>
                    <a:pt x="1729" y="75"/>
                    <a:pt x="1730" y="74"/>
                    <a:pt x="1731" y="74"/>
                  </a:cubicBezTo>
                  <a:lnTo>
                    <a:pt x="1731" y="74"/>
                  </a:lnTo>
                  <a:cubicBezTo>
                    <a:pt x="1732" y="74"/>
                    <a:pt x="1733" y="74"/>
                    <a:pt x="1733" y="74"/>
                  </a:cubicBezTo>
                  <a:lnTo>
                    <a:pt x="1733" y="74"/>
                  </a:lnTo>
                  <a:cubicBezTo>
                    <a:pt x="1745" y="72"/>
                    <a:pt x="1754" y="68"/>
                    <a:pt x="1765" y="72"/>
                  </a:cubicBezTo>
                  <a:lnTo>
                    <a:pt x="1765" y="72"/>
                  </a:lnTo>
                  <a:cubicBezTo>
                    <a:pt x="1768" y="72"/>
                    <a:pt x="1770" y="73"/>
                    <a:pt x="1771" y="74"/>
                  </a:cubicBezTo>
                  <a:lnTo>
                    <a:pt x="1771" y="74"/>
                  </a:lnTo>
                  <a:lnTo>
                    <a:pt x="1771" y="74"/>
                  </a:lnTo>
                  <a:lnTo>
                    <a:pt x="1771" y="74"/>
                  </a:lnTo>
                  <a:cubicBezTo>
                    <a:pt x="1774" y="75"/>
                    <a:pt x="1777" y="76"/>
                    <a:pt x="1779" y="79"/>
                  </a:cubicBezTo>
                  <a:lnTo>
                    <a:pt x="1779" y="79"/>
                  </a:lnTo>
                  <a:lnTo>
                    <a:pt x="1779" y="79"/>
                  </a:lnTo>
                  <a:lnTo>
                    <a:pt x="1779" y="79"/>
                  </a:lnTo>
                  <a:cubicBezTo>
                    <a:pt x="1780" y="79"/>
                    <a:pt x="1780" y="80"/>
                    <a:pt x="1781" y="81"/>
                  </a:cubicBezTo>
                  <a:lnTo>
                    <a:pt x="1781" y="81"/>
                  </a:lnTo>
                  <a:cubicBezTo>
                    <a:pt x="1783" y="82"/>
                    <a:pt x="1784" y="84"/>
                    <a:pt x="1785" y="86"/>
                  </a:cubicBezTo>
                  <a:lnTo>
                    <a:pt x="1785" y="86"/>
                  </a:lnTo>
                  <a:lnTo>
                    <a:pt x="1785" y="86"/>
                  </a:lnTo>
                  <a:cubicBezTo>
                    <a:pt x="1786" y="87"/>
                    <a:pt x="1787" y="89"/>
                    <a:pt x="1788" y="91"/>
                  </a:cubicBezTo>
                  <a:lnTo>
                    <a:pt x="1788" y="91"/>
                  </a:lnTo>
                  <a:lnTo>
                    <a:pt x="1788" y="91"/>
                  </a:lnTo>
                  <a:cubicBezTo>
                    <a:pt x="1788" y="92"/>
                    <a:pt x="1789" y="93"/>
                    <a:pt x="1789" y="95"/>
                  </a:cubicBezTo>
                  <a:lnTo>
                    <a:pt x="1789" y="95"/>
                  </a:lnTo>
                  <a:cubicBezTo>
                    <a:pt x="1790" y="96"/>
                    <a:pt x="1790" y="96"/>
                    <a:pt x="1791" y="97"/>
                  </a:cubicBezTo>
                  <a:lnTo>
                    <a:pt x="1791" y="97"/>
                  </a:lnTo>
                  <a:cubicBezTo>
                    <a:pt x="1791" y="100"/>
                    <a:pt x="1792" y="103"/>
                    <a:pt x="1793" y="105"/>
                  </a:cubicBezTo>
                  <a:lnTo>
                    <a:pt x="1793" y="106"/>
                  </a:lnTo>
                  <a:lnTo>
                    <a:pt x="1793" y="106"/>
                  </a:lnTo>
                  <a:cubicBezTo>
                    <a:pt x="1793" y="107"/>
                    <a:pt x="1794" y="110"/>
                    <a:pt x="1794" y="112"/>
                  </a:cubicBezTo>
                  <a:lnTo>
                    <a:pt x="1794" y="112"/>
                  </a:lnTo>
                  <a:cubicBezTo>
                    <a:pt x="1794" y="113"/>
                    <a:pt x="1794" y="115"/>
                    <a:pt x="1794" y="115"/>
                  </a:cubicBezTo>
                  <a:lnTo>
                    <a:pt x="1794" y="115"/>
                  </a:lnTo>
                  <a:cubicBezTo>
                    <a:pt x="1795" y="118"/>
                    <a:pt x="1795" y="121"/>
                    <a:pt x="1795" y="123"/>
                  </a:cubicBezTo>
                  <a:lnTo>
                    <a:pt x="1795" y="123"/>
                  </a:lnTo>
                  <a:cubicBezTo>
                    <a:pt x="1797" y="127"/>
                    <a:pt x="1798" y="130"/>
                    <a:pt x="1801" y="133"/>
                  </a:cubicBezTo>
                  <a:lnTo>
                    <a:pt x="1801" y="133"/>
                  </a:lnTo>
                  <a:lnTo>
                    <a:pt x="1801" y="133"/>
                  </a:lnTo>
                  <a:cubicBezTo>
                    <a:pt x="1801" y="134"/>
                    <a:pt x="1802" y="135"/>
                    <a:pt x="1803" y="136"/>
                  </a:cubicBezTo>
                  <a:lnTo>
                    <a:pt x="1803" y="136"/>
                  </a:lnTo>
                  <a:lnTo>
                    <a:pt x="1803" y="136"/>
                  </a:lnTo>
                  <a:cubicBezTo>
                    <a:pt x="1804" y="137"/>
                    <a:pt x="1805" y="139"/>
                    <a:pt x="1807" y="140"/>
                  </a:cubicBezTo>
                  <a:lnTo>
                    <a:pt x="1807" y="140"/>
                  </a:lnTo>
                  <a:cubicBezTo>
                    <a:pt x="1808" y="141"/>
                    <a:pt x="1809" y="142"/>
                    <a:pt x="1810" y="143"/>
                  </a:cubicBezTo>
                  <a:lnTo>
                    <a:pt x="1810" y="143"/>
                  </a:lnTo>
                  <a:cubicBezTo>
                    <a:pt x="1812" y="144"/>
                    <a:pt x="1814" y="146"/>
                    <a:pt x="1815" y="147"/>
                  </a:cubicBezTo>
                  <a:lnTo>
                    <a:pt x="1815" y="147"/>
                  </a:lnTo>
                  <a:cubicBezTo>
                    <a:pt x="1815" y="148"/>
                    <a:pt x="1816" y="148"/>
                    <a:pt x="1816" y="148"/>
                  </a:cubicBezTo>
                  <a:lnTo>
                    <a:pt x="1816" y="148"/>
                  </a:lnTo>
                  <a:cubicBezTo>
                    <a:pt x="1817" y="149"/>
                    <a:pt x="1817" y="149"/>
                    <a:pt x="1817" y="149"/>
                  </a:cubicBezTo>
                  <a:lnTo>
                    <a:pt x="1817" y="149"/>
                  </a:lnTo>
                  <a:cubicBezTo>
                    <a:pt x="1818" y="149"/>
                    <a:pt x="1818" y="150"/>
                    <a:pt x="1818" y="150"/>
                  </a:cubicBezTo>
                  <a:lnTo>
                    <a:pt x="1818" y="150"/>
                  </a:lnTo>
                  <a:cubicBezTo>
                    <a:pt x="1819" y="150"/>
                    <a:pt x="1819" y="150"/>
                    <a:pt x="1819" y="151"/>
                  </a:cubicBezTo>
                  <a:lnTo>
                    <a:pt x="1819" y="151"/>
                  </a:lnTo>
                  <a:cubicBezTo>
                    <a:pt x="1820" y="151"/>
                    <a:pt x="1821" y="152"/>
                    <a:pt x="1821" y="152"/>
                  </a:cubicBezTo>
                  <a:lnTo>
                    <a:pt x="1821" y="152"/>
                  </a:lnTo>
                  <a:cubicBezTo>
                    <a:pt x="1827" y="153"/>
                    <a:pt x="1833" y="152"/>
                    <a:pt x="1836" y="152"/>
                  </a:cubicBezTo>
                  <a:lnTo>
                    <a:pt x="1836" y="152"/>
                  </a:lnTo>
                  <a:cubicBezTo>
                    <a:pt x="1857" y="153"/>
                    <a:pt x="1876" y="178"/>
                    <a:pt x="1891" y="190"/>
                  </a:cubicBezTo>
                  <a:lnTo>
                    <a:pt x="1891" y="190"/>
                  </a:lnTo>
                  <a:cubicBezTo>
                    <a:pt x="1900" y="195"/>
                    <a:pt x="1910" y="197"/>
                    <a:pt x="1919" y="201"/>
                  </a:cubicBezTo>
                  <a:lnTo>
                    <a:pt x="1919" y="201"/>
                  </a:lnTo>
                  <a:cubicBezTo>
                    <a:pt x="1922" y="202"/>
                    <a:pt x="1924" y="203"/>
                    <a:pt x="1926" y="205"/>
                  </a:cubicBezTo>
                  <a:lnTo>
                    <a:pt x="1926" y="205"/>
                  </a:lnTo>
                  <a:cubicBezTo>
                    <a:pt x="1929" y="207"/>
                    <a:pt x="1933" y="210"/>
                    <a:pt x="1936" y="213"/>
                  </a:cubicBezTo>
                  <a:lnTo>
                    <a:pt x="1936" y="213"/>
                  </a:lnTo>
                  <a:cubicBezTo>
                    <a:pt x="1936" y="214"/>
                    <a:pt x="1937" y="215"/>
                    <a:pt x="1938" y="215"/>
                  </a:cubicBezTo>
                  <a:lnTo>
                    <a:pt x="1938" y="215"/>
                  </a:lnTo>
                  <a:cubicBezTo>
                    <a:pt x="1939" y="216"/>
                    <a:pt x="1939" y="217"/>
                    <a:pt x="1940" y="218"/>
                  </a:cubicBezTo>
                  <a:lnTo>
                    <a:pt x="1940" y="218"/>
                  </a:lnTo>
                  <a:lnTo>
                    <a:pt x="1940" y="218"/>
                  </a:lnTo>
                  <a:cubicBezTo>
                    <a:pt x="1943" y="220"/>
                    <a:pt x="1945" y="223"/>
                    <a:pt x="1946" y="226"/>
                  </a:cubicBezTo>
                  <a:lnTo>
                    <a:pt x="1946" y="226"/>
                  </a:lnTo>
                  <a:cubicBezTo>
                    <a:pt x="1948" y="228"/>
                    <a:pt x="1949" y="231"/>
                    <a:pt x="1949" y="233"/>
                  </a:cubicBezTo>
                  <a:lnTo>
                    <a:pt x="1949" y="233"/>
                  </a:lnTo>
                  <a:cubicBezTo>
                    <a:pt x="1950" y="240"/>
                    <a:pt x="1947" y="243"/>
                    <a:pt x="1942" y="250"/>
                  </a:cubicBezTo>
                  <a:lnTo>
                    <a:pt x="1942" y="250"/>
                  </a:lnTo>
                  <a:cubicBezTo>
                    <a:pt x="1941" y="252"/>
                    <a:pt x="1940" y="254"/>
                    <a:pt x="1940" y="256"/>
                  </a:cubicBezTo>
                  <a:lnTo>
                    <a:pt x="1940" y="256"/>
                  </a:lnTo>
                  <a:cubicBezTo>
                    <a:pt x="1940" y="257"/>
                    <a:pt x="1940" y="258"/>
                    <a:pt x="1940" y="258"/>
                  </a:cubicBezTo>
                  <a:lnTo>
                    <a:pt x="1940" y="258"/>
                  </a:lnTo>
                  <a:cubicBezTo>
                    <a:pt x="1939" y="259"/>
                    <a:pt x="1939" y="260"/>
                    <a:pt x="1939" y="261"/>
                  </a:cubicBezTo>
                  <a:lnTo>
                    <a:pt x="1939" y="261"/>
                  </a:lnTo>
                  <a:cubicBezTo>
                    <a:pt x="1939" y="261"/>
                    <a:pt x="1939" y="262"/>
                    <a:pt x="1939" y="263"/>
                  </a:cubicBezTo>
                  <a:lnTo>
                    <a:pt x="1939" y="263"/>
                  </a:lnTo>
                  <a:cubicBezTo>
                    <a:pt x="1939" y="265"/>
                    <a:pt x="1940" y="267"/>
                    <a:pt x="1940" y="270"/>
                  </a:cubicBezTo>
                  <a:lnTo>
                    <a:pt x="1940" y="270"/>
                  </a:lnTo>
                  <a:lnTo>
                    <a:pt x="1940" y="270"/>
                  </a:lnTo>
                  <a:cubicBezTo>
                    <a:pt x="1940" y="271"/>
                    <a:pt x="1940" y="273"/>
                    <a:pt x="1941" y="275"/>
                  </a:cubicBezTo>
                  <a:lnTo>
                    <a:pt x="1941" y="275"/>
                  </a:lnTo>
                  <a:cubicBezTo>
                    <a:pt x="1942" y="277"/>
                    <a:pt x="1942" y="280"/>
                    <a:pt x="1942" y="283"/>
                  </a:cubicBezTo>
                  <a:lnTo>
                    <a:pt x="1948" y="311"/>
                  </a:lnTo>
                  <a:lnTo>
                    <a:pt x="1948" y="311"/>
                  </a:lnTo>
                  <a:cubicBezTo>
                    <a:pt x="1949" y="314"/>
                    <a:pt x="1949" y="316"/>
                    <a:pt x="1948" y="318"/>
                  </a:cubicBezTo>
                  <a:lnTo>
                    <a:pt x="1948" y="318"/>
                  </a:lnTo>
                  <a:cubicBezTo>
                    <a:pt x="1947" y="322"/>
                    <a:pt x="1944" y="326"/>
                    <a:pt x="1941" y="328"/>
                  </a:cubicBezTo>
                  <a:lnTo>
                    <a:pt x="1941" y="328"/>
                  </a:lnTo>
                  <a:cubicBezTo>
                    <a:pt x="1939" y="330"/>
                    <a:pt x="1938" y="332"/>
                    <a:pt x="1936" y="334"/>
                  </a:cubicBezTo>
                  <a:lnTo>
                    <a:pt x="1936" y="334"/>
                  </a:lnTo>
                  <a:cubicBezTo>
                    <a:pt x="1935" y="334"/>
                    <a:pt x="1934" y="335"/>
                    <a:pt x="1933" y="336"/>
                  </a:cubicBezTo>
                  <a:lnTo>
                    <a:pt x="1933" y="336"/>
                  </a:lnTo>
                  <a:cubicBezTo>
                    <a:pt x="1925" y="344"/>
                    <a:pt x="1908" y="365"/>
                    <a:pt x="1906" y="380"/>
                  </a:cubicBezTo>
                  <a:lnTo>
                    <a:pt x="1906" y="380"/>
                  </a:lnTo>
                  <a:cubicBezTo>
                    <a:pt x="1906" y="382"/>
                    <a:pt x="1906" y="384"/>
                    <a:pt x="1906" y="385"/>
                  </a:cubicBezTo>
                  <a:lnTo>
                    <a:pt x="1906" y="385"/>
                  </a:lnTo>
                  <a:cubicBezTo>
                    <a:pt x="1907" y="388"/>
                    <a:pt x="1908" y="390"/>
                    <a:pt x="1909" y="392"/>
                  </a:cubicBezTo>
                  <a:lnTo>
                    <a:pt x="1909" y="392"/>
                  </a:lnTo>
                  <a:cubicBezTo>
                    <a:pt x="1909" y="392"/>
                    <a:pt x="1909" y="393"/>
                    <a:pt x="1910" y="394"/>
                  </a:cubicBezTo>
                  <a:lnTo>
                    <a:pt x="1910" y="394"/>
                  </a:lnTo>
                  <a:lnTo>
                    <a:pt x="1910" y="394"/>
                  </a:lnTo>
                  <a:cubicBezTo>
                    <a:pt x="1910" y="395"/>
                    <a:pt x="1911" y="395"/>
                    <a:pt x="1912" y="396"/>
                  </a:cubicBezTo>
                  <a:lnTo>
                    <a:pt x="1912" y="396"/>
                  </a:lnTo>
                  <a:cubicBezTo>
                    <a:pt x="1917" y="401"/>
                    <a:pt x="1925" y="402"/>
                    <a:pt x="1933" y="402"/>
                  </a:cubicBezTo>
                  <a:lnTo>
                    <a:pt x="1933" y="402"/>
                  </a:lnTo>
                  <a:cubicBezTo>
                    <a:pt x="1939" y="402"/>
                    <a:pt x="1945" y="402"/>
                    <a:pt x="1950" y="404"/>
                  </a:cubicBezTo>
                  <a:lnTo>
                    <a:pt x="1950" y="404"/>
                  </a:lnTo>
                  <a:lnTo>
                    <a:pt x="1950" y="404"/>
                  </a:lnTo>
                  <a:cubicBezTo>
                    <a:pt x="1964" y="433"/>
                    <a:pt x="2003" y="457"/>
                    <a:pt x="2030" y="461"/>
                  </a:cubicBezTo>
                  <a:lnTo>
                    <a:pt x="2030" y="461"/>
                  </a:lnTo>
                  <a:cubicBezTo>
                    <a:pt x="2069" y="467"/>
                    <a:pt x="2101" y="452"/>
                    <a:pt x="2141" y="468"/>
                  </a:cubicBezTo>
                  <a:lnTo>
                    <a:pt x="2141" y="468"/>
                  </a:lnTo>
                  <a:cubicBezTo>
                    <a:pt x="2172" y="480"/>
                    <a:pt x="2218" y="489"/>
                    <a:pt x="2243" y="509"/>
                  </a:cubicBezTo>
                  <a:lnTo>
                    <a:pt x="2243" y="509"/>
                  </a:lnTo>
                  <a:cubicBezTo>
                    <a:pt x="2291" y="545"/>
                    <a:pt x="2245" y="571"/>
                    <a:pt x="2235" y="607"/>
                  </a:cubicBezTo>
                  <a:lnTo>
                    <a:pt x="2235" y="607"/>
                  </a:lnTo>
                  <a:cubicBezTo>
                    <a:pt x="2188" y="600"/>
                    <a:pt x="2213" y="670"/>
                    <a:pt x="2237" y="681"/>
                  </a:cubicBezTo>
                  <a:lnTo>
                    <a:pt x="2237" y="681"/>
                  </a:lnTo>
                  <a:cubicBezTo>
                    <a:pt x="2261" y="693"/>
                    <a:pt x="2310" y="667"/>
                    <a:pt x="2300" y="724"/>
                  </a:cubicBezTo>
                  <a:lnTo>
                    <a:pt x="2300" y="724"/>
                  </a:lnTo>
                  <a:cubicBezTo>
                    <a:pt x="2290" y="780"/>
                    <a:pt x="2263" y="695"/>
                    <a:pt x="2235" y="729"/>
                  </a:cubicBezTo>
                  <a:lnTo>
                    <a:pt x="2235" y="729"/>
                  </a:lnTo>
                  <a:cubicBezTo>
                    <a:pt x="2203" y="765"/>
                    <a:pt x="2257" y="786"/>
                    <a:pt x="2276" y="805"/>
                  </a:cubicBezTo>
                  <a:lnTo>
                    <a:pt x="2276" y="805"/>
                  </a:lnTo>
                  <a:cubicBezTo>
                    <a:pt x="2296" y="827"/>
                    <a:pt x="2331" y="860"/>
                    <a:pt x="2327" y="893"/>
                  </a:cubicBezTo>
                  <a:lnTo>
                    <a:pt x="2327" y="893"/>
                  </a:lnTo>
                  <a:cubicBezTo>
                    <a:pt x="2349" y="891"/>
                    <a:pt x="2361" y="909"/>
                    <a:pt x="2376" y="911"/>
                  </a:cubicBezTo>
                  <a:lnTo>
                    <a:pt x="2376" y="911"/>
                  </a:lnTo>
                  <a:cubicBezTo>
                    <a:pt x="2389" y="912"/>
                    <a:pt x="2392" y="901"/>
                    <a:pt x="2406" y="901"/>
                  </a:cubicBezTo>
                  <a:lnTo>
                    <a:pt x="2406" y="901"/>
                  </a:lnTo>
                  <a:cubicBezTo>
                    <a:pt x="2433" y="900"/>
                    <a:pt x="2454" y="925"/>
                    <a:pt x="2462" y="949"/>
                  </a:cubicBezTo>
                  <a:lnTo>
                    <a:pt x="2462" y="949"/>
                  </a:lnTo>
                  <a:cubicBezTo>
                    <a:pt x="2465" y="962"/>
                    <a:pt x="2461" y="975"/>
                    <a:pt x="2468" y="986"/>
                  </a:cubicBezTo>
                  <a:lnTo>
                    <a:pt x="2468" y="986"/>
                  </a:lnTo>
                  <a:cubicBezTo>
                    <a:pt x="2473" y="995"/>
                    <a:pt x="2489" y="998"/>
                    <a:pt x="2497" y="1007"/>
                  </a:cubicBezTo>
                  <a:lnTo>
                    <a:pt x="2497" y="1007"/>
                  </a:lnTo>
                  <a:cubicBezTo>
                    <a:pt x="2511" y="1026"/>
                    <a:pt x="2510" y="1050"/>
                    <a:pt x="2510" y="1072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9" name="Freeform 46">
              <a:extLst>
                <a:ext uri="{FF2B5EF4-FFF2-40B4-BE49-F238E27FC236}">
                  <a16:creationId xmlns:a16="http://schemas.microsoft.com/office/drawing/2014/main" id="{08AE248C-F25A-794F-B0B2-C5BE00F27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1685" y="7825784"/>
              <a:ext cx="1906760" cy="1454552"/>
            </a:xfrm>
            <a:custGeom>
              <a:avLst/>
              <a:gdLst>
                <a:gd name="T0" fmla="*/ 2870 w 2921"/>
                <a:gd name="T1" fmla="*/ 1557 h 2227"/>
                <a:gd name="T2" fmla="*/ 2734 w 2921"/>
                <a:gd name="T3" fmla="*/ 1183 h 2227"/>
                <a:gd name="T4" fmla="*/ 2603 w 2921"/>
                <a:gd name="T5" fmla="*/ 1043 h 2227"/>
                <a:gd name="T6" fmla="*/ 2702 w 2921"/>
                <a:gd name="T7" fmla="*/ 1085 h 2227"/>
                <a:gd name="T8" fmla="*/ 2584 w 2921"/>
                <a:gd name="T9" fmla="*/ 852 h 2227"/>
                <a:gd name="T10" fmla="*/ 2420 w 2921"/>
                <a:gd name="T11" fmla="*/ 669 h 2227"/>
                <a:gd name="T12" fmla="*/ 2451 w 2921"/>
                <a:gd name="T13" fmla="*/ 583 h 2227"/>
                <a:gd name="T14" fmla="*/ 2258 w 2921"/>
                <a:gd name="T15" fmla="*/ 413 h 2227"/>
                <a:gd name="T16" fmla="*/ 2209 w 2921"/>
                <a:gd name="T17" fmla="*/ 234 h 2227"/>
                <a:gd name="T18" fmla="*/ 2110 w 2921"/>
                <a:gd name="T19" fmla="*/ 0 h 2227"/>
                <a:gd name="T20" fmla="*/ 1998 w 2921"/>
                <a:gd name="T21" fmla="*/ 36 h 2227"/>
                <a:gd name="T22" fmla="*/ 1941 w 2921"/>
                <a:gd name="T23" fmla="*/ 127 h 2227"/>
                <a:gd name="T24" fmla="*/ 1850 w 2921"/>
                <a:gd name="T25" fmla="*/ 134 h 2227"/>
                <a:gd name="T26" fmla="*/ 941 w 2921"/>
                <a:gd name="T27" fmla="*/ 203 h 2227"/>
                <a:gd name="T28" fmla="*/ 942 w 2921"/>
                <a:gd name="T29" fmla="*/ 200 h 2227"/>
                <a:gd name="T30" fmla="*/ 910 w 2921"/>
                <a:gd name="T31" fmla="*/ 101 h 2227"/>
                <a:gd name="T32" fmla="*/ 6 w 2921"/>
                <a:gd name="T33" fmla="*/ 191 h 2227"/>
                <a:gd name="T34" fmla="*/ 59 w 2921"/>
                <a:gd name="T35" fmla="*/ 294 h 2227"/>
                <a:gd name="T36" fmla="*/ 97 w 2921"/>
                <a:gd name="T37" fmla="*/ 412 h 2227"/>
                <a:gd name="T38" fmla="*/ 152 w 2921"/>
                <a:gd name="T39" fmla="*/ 443 h 2227"/>
                <a:gd name="T40" fmla="*/ 325 w 2921"/>
                <a:gd name="T41" fmla="*/ 419 h 2227"/>
                <a:gd name="T42" fmla="*/ 370 w 2921"/>
                <a:gd name="T43" fmla="*/ 336 h 2227"/>
                <a:gd name="T44" fmla="*/ 461 w 2921"/>
                <a:gd name="T45" fmla="*/ 369 h 2227"/>
                <a:gd name="T46" fmla="*/ 580 w 2921"/>
                <a:gd name="T47" fmla="*/ 365 h 2227"/>
                <a:gd name="T48" fmla="*/ 716 w 2921"/>
                <a:gd name="T49" fmla="*/ 452 h 2227"/>
                <a:gd name="T50" fmla="*/ 777 w 2921"/>
                <a:gd name="T51" fmla="*/ 464 h 2227"/>
                <a:gd name="T52" fmla="*/ 808 w 2921"/>
                <a:gd name="T53" fmla="*/ 512 h 2227"/>
                <a:gd name="T54" fmla="*/ 873 w 2921"/>
                <a:gd name="T55" fmla="*/ 608 h 2227"/>
                <a:gd name="T56" fmla="*/ 1002 w 2921"/>
                <a:gd name="T57" fmla="*/ 557 h 2227"/>
                <a:gd name="T58" fmla="*/ 1063 w 2921"/>
                <a:gd name="T59" fmla="*/ 551 h 2227"/>
                <a:gd name="T60" fmla="*/ 1187 w 2921"/>
                <a:gd name="T61" fmla="*/ 486 h 2227"/>
                <a:gd name="T62" fmla="*/ 1190 w 2921"/>
                <a:gd name="T63" fmla="*/ 430 h 2227"/>
                <a:gd name="T64" fmla="*/ 1435 w 2921"/>
                <a:gd name="T65" fmla="*/ 493 h 2227"/>
                <a:gd name="T66" fmla="*/ 1551 w 2921"/>
                <a:gd name="T67" fmla="*/ 616 h 2227"/>
                <a:gd name="T68" fmla="*/ 1603 w 2921"/>
                <a:gd name="T69" fmla="*/ 676 h 2227"/>
                <a:gd name="T70" fmla="*/ 1790 w 2921"/>
                <a:gd name="T71" fmla="*/ 806 h 2227"/>
                <a:gd name="T72" fmla="*/ 1785 w 2921"/>
                <a:gd name="T73" fmla="*/ 1094 h 2227"/>
                <a:gd name="T74" fmla="*/ 1798 w 2921"/>
                <a:gd name="T75" fmla="*/ 1219 h 2227"/>
                <a:gd name="T76" fmla="*/ 1858 w 2921"/>
                <a:gd name="T77" fmla="*/ 1218 h 2227"/>
                <a:gd name="T78" fmla="*/ 1901 w 2921"/>
                <a:gd name="T79" fmla="*/ 1305 h 2227"/>
                <a:gd name="T80" fmla="*/ 1967 w 2921"/>
                <a:gd name="T81" fmla="*/ 1472 h 2227"/>
                <a:gd name="T82" fmla="*/ 2119 w 2921"/>
                <a:gd name="T83" fmla="*/ 1571 h 2227"/>
                <a:gd name="T84" fmla="*/ 2192 w 2921"/>
                <a:gd name="T85" fmla="*/ 1647 h 2227"/>
                <a:gd name="T86" fmla="*/ 2191 w 2921"/>
                <a:gd name="T87" fmla="*/ 1720 h 2227"/>
                <a:gd name="T88" fmla="*/ 2210 w 2921"/>
                <a:gd name="T89" fmla="*/ 1790 h 2227"/>
                <a:gd name="T90" fmla="*/ 2444 w 2921"/>
                <a:gd name="T91" fmla="*/ 1967 h 2227"/>
                <a:gd name="T92" fmla="*/ 2659 w 2921"/>
                <a:gd name="T93" fmla="*/ 2068 h 2227"/>
                <a:gd name="T94" fmla="*/ 2531 w 2921"/>
                <a:gd name="T95" fmla="*/ 2176 h 2227"/>
                <a:gd name="T96" fmla="*/ 2797 w 2921"/>
                <a:gd name="T97" fmla="*/ 2152 h 2227"/>
                <a:gd name="T98" fmla="*/ 2912 w 2921"/>
                <a:gd name="T99" fmla="*/ 1865 h 2227"/>
                <a:gd name="T100" fmla="*/ 2891 w 2921"/>
                <a:gd name="T101" fmla="*/ 1659 h 2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21" h="2227">
                  <a:moveTo>
                    <a:pt x="2891" y="1659"/>
                  </a:moveTo>
                  <a:lnTo>
                    <a:pt x="2891" y="1659"/>
                  </a:lnTo>
                  <a:cubicBezTo>
                    <a:pt x="2889" y="1623"/>
                    <a:pt x="2878" y="1591"/>
                    <a:pt x="2870" y="1557"/>
                  </a:cubicBezTo>
                  <a:lnTo>
                    <a:pt x="2870" y="1557"/>
                  </a:lnTo>
                  <a:cubicBezTo>
                    <a:pt x="2855" y="1493"/>
                    <a:pt x="2829" y="1430"/>
                    <a:pt x="2809" y="1367"/>
                  </a:cubicBezTo>
                  <a:lnTo>
                    <a:pt x="2809" y="1367"/>
                  </a:lnTo>
                  <a:cubicBezTo>
                    <a:pt x="2789" y="1307"/>
                    <a:pt x="2770" y="1234"/>
                    <a:pt x="2734" y="1183"/>
                  </a:cubicBezTo>
                  <a:lnTo>
                    <a:pt x="2734" y="1183"/>
                  </a:lnTo>
                  <a:cubicBezTo>
                    <a:pt x="2714" y="1155"/>
                    <a:pt x="2689" y="1129"/>
                    <a:pt x="2662" y="1108"/>
                  </a:cubicBezTo>
                  <a:lnTo>
                    <a:pt x="2662" y="1108"/>
                  </a:lnTo>
                  <a:cubicBezTo>
                    <a:pt x="2638" y="1088"/>
                    <a:pt x="2602" y="1079"/>
                    <a:pt x="2603" y="1043"/>
                  </a:cubicBezTo>
                  <a:lnTo>
                    <a:pt x="2603" y="1043"/>
                  </a:lnTo>
                  <a:cubicBezTo>
                    <a:pt x="2635" y="1064"/>
                    <a:pt x="2666" y="1121"/>
                    <a:pt x="2701" y="1134"/>
                  </a:cubicBezTo>
                  <a:lnTo>
                    <a:pt x="2701" y="1134"/>
                  </a:lnTo>
                  <a:cubicBezTo>
                    <a:pt x="2741" y="1149"/>
                    <a:pt x="2708" y="1105"/>
                    <a:pt x="2702" y="1085"/>
                  </a:cubicBezTo>
                  <a:lnTo>
                    <a:pt x="2702" y="1085"/>
                  </a:lnTo>
                  <a:cubicBezTo>
                    <a:pt x="2692" y="1053"/>
                    <a:pt x="2694" y="1033"/>
                    <a:pt x="2670" y="1008"/>
                  </a:cubicBezTo>
                  <a:lnTo>
                    <a:pt x="2670" y="1008"/>
                  </a:lnTo>
                  <a:cubicBezTo>
                    <a:pt x="2627" y="966"/>
                    <a:pt x="2610" y="904"/>
                    <a:pt x="2584" y="852"/>
                  </a:cubicBezTo>
                  <a:lnTo>
                    <a:pt x="2584" y="852"/>
                  </a:lnTo>
                  <a:cubicBezTo>
                    <a:pt x="2563" y="808"/>
                    <a:pt x="2522" y="763"/>
                    <a:pt x="2488" y="727"/>
                  </a:cubicBezTo>
                  <a:lnTo>
                    <a:pt x="2488" y="727"/>
                  </a:lnTo>
                  <a:cubicBezTo>
                    <a:pt x="2465" y="704"/>
                    <a:pt x="2440" y="695"/>
                    <a:pt x="2420" y="669"/>
                  </a:cubicBezTo>
                  <a:lnTo>
                    <a:pt x="2420" y="669"/>
                  </a:lnTo>
                  <a:cubicBezTo>
                    <a:pt x="2400" y="642"/>
                    <a:pt x="2381" y="629"/>
                    <a:pt x="2367" y="597"/>
                  </a:cubicBezTo>
                  <a:lnTo>
                    <a:pt x="2367" y="597"/>
                  </a:lnTo>
                  <a:cubicBezTo>
                    <a:pt x="2392" y="597"/>
                    <a:pt x="2456" y="629"/>
                    <a:pt x="2451" y="583"/>
                  </a:cubicBezTo>
                  <a:lnTo>
                    <a:pt x="2451" y="583"/>
                  </a:lnTo>
                  <a:cubicBezTo>
                    <a:pt x="2447" y="553"/>
                    <a:pt x="2400" y="539"/>
                    <a:pt x="2379" y="524"/>
                  </a:cubicBezTo>
                  <a:lnTo>
                    <a:pt x="2379" y="524"/>
                  </a:lnTo>
                  <a:cubicBezTo>
                    <a:pt x="2341" y="496"/>
                    <a:pt x="2279" y="457"/>
                    <a:pt x="2258" y="413"/>
                  </a:cubicBezTo>
                  <a:lnTo>
                    <a:pt x="2258" y="413"/>
                  </a:lnTo>
                  <a:cubicBezTo>
                    <a:pt x="2246" y="387"/>
                    <a:pt x="2242" y="351"/>
                    <a:pt x="2233" y="323"/>
                  </a:cubicBezTo>
                  <a:lnTo>
                    <a:pt x="2233" y="323"/>
                  </a:lnTo>
                  <a:cubicBezTo>
                    <a:pt x="2225" y="294"/>
                    <a:pt x="2218" y="263"/>
                    <a:pt x="2209" y="234"/>
                  </a:cubicBezTo>
                  <a:lnTo>
                    <a:pt x="2209" y="234"/>
                  </a:lnTo>
                  <a:cubicBezTo>
                    <a:pt x="2192" y="179"/>
                    <a:pt x="2176" y="114"/>
                    <a:pt x="2151" y="62"/>
                  </a:cubicBezTo>
                  <a:lnTo>
                    <a:pt x="2151" y="62"/>
                  </a:lnTo>
                  <a:cubicBezTo>
                    <a:pt x="2140" y="40"/>
                    <a:pt x="2122" y="22"/>
                    <a:pt x="2110" y="0"/>
                  </a:cubicBezTo>
                  <a:lnTo>
                    <a:pt x="2110" y="0"/>
                  </a:lnTo>
                  <a:cubicBezTo>
                    <a:pt x="2096" y="13"/>
                    <a:pt x="2081" y="27"/>
                    <a:pt x="2067" y="40"/>
                  </a:cubicBezTo>
                  <a:lnTo>
                    <a:pt x="2067" y="40"/>
                  </a:lnTo>
                  <a:cubicBezTo>
                    <a:pt x="2048" y="59"/>
                    <a:pt x="2021" y="43"/>
                    <a:pt x="1998" y="36"/>
                  </a:cubicBezTo>
                  <a:lnTo>
                    <a:pt x="1998" y="36"/>
                  </a:lnTo>
                  <a:cubicBezTo>
                    <a:pt x="1971" y="25"/>
                    <a:pt x="1953" y="32"/>
                    <a:pt x="1941" y="59"/>
                  </a:cubicBezTo>
                  <a:lnTo>
                    <a:pt x="1941" y="59"/>
                  </a:lnTo>
                  <a:cubicBezTo>
                    <a:pt x="1934" y="85"/>
                    <a:pt x="1941" y="104"/>
                    <a:pt x="1941" y="127"/>
                  </a:cubicBezTo>
                  <a:lnTo>
                    <a:pt x="1941" y="127"/>
                  </a:lnTo>
                  <a:cubicBezTo>
                    <a:pt x="1937" y="154"/>
                    <a:pt x="1930" y="180"/>
                    <a:pt x="1899" y="173"/>
                  </a:cubicBezTo>
                  <a:lnTo>
                    <a:pt x="1899" y="173"/>
                  </a:lnTo>
                  <a:cubicBezTo>
                    <a:pt x="1873" y="169"/>
                    <a:pt x="1873" y="139"/>
                    <a:pt x="1850" y="134"/>
                  </a:cubicBezTo>
                  <a:lnTo>
                    <a:pt x="1850" y="134"/>
                  </a:lnTo>
                  <a:cubicBezTo>
                    <a:pt x="1839" y="131"/>
                    <a:pt x="1823" y="134"/>
                    <a:pt x="1812" y="134"/>
                  </a:cubicBezTo>
                  <a:lnTo>
                    <a:pt x="960" y="203"/>
                  </a:lnTo>
                  <a:lnTo>
                    <a:pt x="960" y="203"/>
                  </a:lnTo>
                  <a:cubicBezTo>
                    <a:pt x="954" y="204"/>
                    <a:pt x="947" y="203"/>
                    <a:pt x="941" y="203"/>
                  </a:cubicBezTo>
                  <a:lnTo>
                    <a:pt x="941" y="203"/>
                  </a:lnTo>
                  <a:cubicBezTo>
                    <a:pt x="944" y="200"/>
                    <a:pt x="946" y="199"/>
                    <a:pt x="949" y="197"/>
                  </a:cubicBezTo>
                  <a:lnTo>
                    <a:pt x="949" y="197"/>
                  </a:lnTo>
                  <a:cubicBezTo>
                    <a:pt x="947" y="198"/>
                    <a:pt x="945" y="199"/>
                    <a:pt x="942" y="200"/>
                  </a:cubicBezTo>
                  <a:lnTo>
                    <a:pt x="942" y="200"/>
                  </a:lnTo>
                  <a:cubicBezTo>
                    <a:pt x="951" y="196"/>
                    <a:pt x="958" y="193"/>
                    <a:pt x="967" y="192"/>
                  </a:cubicBezTo>
                  <a:lnTo>
                    <a:pt x="967" y="192"/>
                  </a:lnTo>
                  <a:cubicBezTo>
                    <a:pt x="940" y="191"/>
                    <a:pt x="918" y="136"/>
                    <a:pt x="910" y="101"/>
                  </a:cubicBezTo>
                  <a:lnTo>
                    <a:pt x="910" y="101"/>
                  </a:lnTo>
                  <a:cubicBezTo>
                    <a:pt x="668" y="127"/>
                    <a:pt x="427" y="153"/>
                    <a:pt x="185" y="180"/>
                  </a:cubicBezTo>
                  <a:lnTo>
                    <a:pt x="185" y="180"/>
                  </a:lnTo>
                  <a:cubicBezTo>
                    <a:pt x="143" y="184"/>
                    <a:pt x="44" y="214"/>
                    <a:pt x="6" y="191"/>
                  </a:cubicBezTo>
                  <a:lnTo>
                    <a:pt x="6" y="191"/>
                  </a:lnTo>
                  <a:cubicBezTo>
                    <a:pt x="0" y="219"/>
                    <a:pt x="15" y="240"/>
                    <a:pt x="32" y="262"/>
                  </a:cubicBezTo>
                  <a:lnTo>
                    <a:pt x="32" y="262"/>
                  </a:lnTo>
                  <a:cubicBezTo>
                    <a:pt x="41" y="272"/>
                    <a:pt x="54" y="280"/>
                    <a:pt x="59" y="294"/>
                  </a:cubicBezTo>
                  <a:lnTo>
                    <a:pt x="59" y="294"/>
                  </a:lnTo>
                  <a:cubicBezTo>
                    <a:pt x="64" y="310"/>
                    <a:pt x="54" y="329"/>
                    <a:pt x="60" y="344"/>
                  </a:cubicBezTo>
                  <a:lnTo>
                    <a:pt x="60" y="344"/>
                  </a:lnTo>
                  <a:cubicBezTo>
                    <a:pt x="70" y="373"/>
                    <a:pt x="91" y="379"/>
                    <a:pt x="97" y="412"/>
                  </a:cubicBezTo>
                  <a:lnTo>
                    <a:pt x="97" y="412"/>
                  </a:lnTo>
                  <a:cubicBezTo>
                    <a:pt x="99" y="428"/>
                    <a:pt x="100" y="450"/>
                    <a:pt x="99" y="470"/>
                  </a:cubicBezTo>
                  <a:lnTo>
                    <a:pt x="99" y="470"/>
                  </a:lnTo>
                  <a:cubicBezTo>
                    <a:pt x="118" y="473"/>
                    <a:pt x="136" y="453"/>
                    <a:pt x="152" y="443"/>
                  </a:cubicBezTo>
                  <a:lnTo>
                    <a:pt x="152" y="443"/>
                  </a:lnTo>
                  <a:cubicBezTo>
                    <a:pt x="178" y="424"/>
                    <a:pt x="196" y="418"/>
                    <a:pt x="229" y="426"/>
                  </a:cubicBezTo>
                  <a:lnTo>
                    <a:pt x="229" y="426"/>
                  </a:lnTo>
                  <a:cubicBezTo>
                    <a:pt x="201" y="476"/>
                    <a:pt x="318" y="441"/>
                    <a:pt x="325" y="419"/>
                  </a:cubicBezTo>
                  <a:lnTo>
                    <a:pt x="325" y="419"/>
                  </a:lnTo>
                  <a:cubicBezTo>
                    <a:pt x="314" y="422"/>
                    <a:pt x="299" y="424"/>
                    <a:pt x="287" y="421"/>
                  </a:cubicBezTo>
                  <a:lnTo>
                    <a:pt x="287" y="421"/>
                  </a:lnTo>
                  <a:cubicBezTo>
                    <a:pt x="298" y="395"/>
                    <a:pt x="342" y="346"/>
                    <a:pt x="370" y="336"/>
                  </a:cubicBezTo>
                  <a:lnTo>
                    <a:pt x="370" y="336"/>
                  </a:lnTo>
                  <a:cubicBezTo>
                    <a:pt x="407" y="323"/>
                    <a:pt x="457" y="340"/>
                    <a:pt x="491" y="354"/>
                  </a:cubicBezTo>
                  <a:lnTo>
                    <a:pt x="491" y="354"/>
                  </a:lnTo>
                  <a:cubicBezTo>
                    <a:pt x="480" y="351"/>
                    <a:pt x="461" y="354"/>
                    <a:pt x="461" y="369"/>
                  </a:cubicBezTo>
                  <a:lnTo>
                    <a:pt x="461" y="369"/>
                  </a:lnTo>
                  <a:cubicBezTo>
                    <a:pt x="462" y="388"/>
                    <a:pt x="484" y="376"/>
                    <a:pt x="495" y="374"/>
                  </a:cubicBezTo>
                  <a:lnTo>
                    <a:pt x="495" y="374"/>
                  </a:lnTo>
                  <a:cubicBezTo>
                    <a:pt x="523" y="370"/>
                    <a:pt x="552" y="365"/>
                    <a:pt x="580" y="365"/>
                  </a:cubicBezTo>
                  <a:lnTo>
                    <a:pt x="580" y="365"/>
                  </a:lnTo>
                  <a:cubicBezTo>
                    <a:pt x="612" y="364"/>
                    <a:pt x="627" y="376"/>
                    <a:pt x="652" y="394"/>
                  </a:cubicBezTo>
                  <a:lnTo>
                    <a:pt x="652" y="394"/>
                  </a:lnTo>
                  <a:cubicBezTo>
                    <a:pt x="669" y="406"/>
                    <a:pt x="701" y="450"/>
                    <a:pt x="716" y="452"/>
                  </a:cubicBezTo>
                  <a:lnTo>
                    <a:pt x="716" y="452"/>
                  </a:lnTo>
                  <a:cubicBezTo>
                    <a:pt x="722" y="422"/>
                    <a:pt x="698" y="399"/>
                    <a:pt x="708" y="370"/>
                  </a:cubicBezTo>
                  <a:lnTo>
                    <a:pt x="708" y="370"/>
                  </a:lnTo>
                  <a:cubicBezTo>
                    <a:pt x="724" y="399"/>
                    <a:pt x="782" y="426"/>
                    <a:pt x="777" y="464"/>
                  </a:cubicBezTo>
                  <a:lnTo>
                    <a:pt x="777" y="464"/>
                  </a:lnTo>
                  <a:cubicBezTo>
                    <a:pt x="769" y="464"/>
                    <a:pt x="766" y="468"/>
                    <a:pt x="759" y="469"/>
                  </a:cubicBezTo>
                  <a:lnTo>
                    <a:pt x="759" y="469"/>
                  </a:lnTo>
                  <a:cubicBezTo>
                    <a:pt x="764" y="482"/>
                    <a:pt x="796" y="506"/>
                    <a:pt x="808" y="512"/>
                  </a:cubicBezTo>
                  <a:lnTo>
                    <a:pt x="808" y="512"/>
                  </a:lnTo>
                  <a:cubicBezTo>
                    <a:pt x="824" y="521"/>
                    <a:pt x="858" y="519"/>
                    <a:pt x="869" y="538"/>
                  </a:cubicBezTo>
                  <a:lnTo>
                    <a:pt x="869" y="538"/>
                  </a:lnTo>
                  <a:cubicBezTo>
                    <a:pt x="878" y="556"/>
                    <a:pt x="864" y="587"/>
                    <a:pt x="873" y="608"/>
                  </a:cubicBezTo>
                  <a:lnTo>
                    <a:pt x="873" y="608"/>
                  </a:lnTo>
                  <a:cubicBezTo>
                    <a:pt x="887" y="608"/>
                    <a:pt x="895" y="597"/>
                    <a:pt x="904" y="586"/>
                  </a:cubicBezTo>
                  <a:lnTo>
                    <a:pt x="904" y="586"/>
                  </a:lnTo>
                  <a:cubicBezTo>
                    <a:pt x="934" y="601"/>
                    <a:pt x="965" y="532"/>
                    <a:pt x="1002" y="557"/>
                  </a:cubicBezTo>
                  <a:lnTo>
                    <a:pt x="1002" y="557"/>
                  </a:lnTo>
                  <a:cubicBezTo>
                    <a:pt x="1024" y="571"/>
                    <a:pt x="1001" y="599"/>
                    <a:pt x="1034" y="597"/>
                  </a:cubicBezTo>
                  <a:lnTo>
                    <a:pt x="1034" y="597"/>
                  </a:lnTo>
                  <a:cubicBezTo>
                    <a:pt x="1056" y="595"/>
                    <a:pt x="1065" y="571"/>
                    <a:pt x="1063" y="551"/>
                  </a:cubicBezTo>
                  <a:lnTo>
                    <a:pt x="1063" y="551"/>
                  </a:lnTo>
                  <a:cubicBezTo>
                    <a:pt x="1106" y="572"/>
                    <a:pt x="1105" y="560"/>
                    <a:pt x="1117" y="523"/>
                  </a:cubicBezTo>
                  <a:lnTo>
                    <a:pt x="1117" y="523"/>
                  </a:lnTo>
                  <a:cubicBezTo>
                    <a:pt x="1130" y="486"/>
                    <a:pt x="1153" y="489"/>
                    <a:pt x="1187" y="486"/>
                  </a:cubicBezTo>
                  <a:lnTo>
                    <a:pt x="1187" y="486"/>
                  </a:lnTo>
                  <a:cubicBezTo>
                    <a:pt x="1188" y="469"/>
                    <a:pt x="1169" y="473"/>
                    <a:pt x="1168" y="457"/>
                  </a:cubicBezTo>
                  <a:lnTo>
                    <a:pt x="1168" y="457"/>
                  </a:lnTo>
                  <a:cubicBezTo>
                    <a:pt x="1168" y="450"/>
                    <a:pt x="1184" y="435"/>
                    <a:pt x="1190" y="430"/>
                  </a:cubicBezTo>
                  <a:lnTo>
                    <a:pt x="1190" y="430"/>
                  </a:lnTo>
                  <a:cubicBezTo>
                    <a:pt x="1205" y="415"/>
                    <a:pt x="1236" y="412"/>
                    <a:pt x="1246" y="396"/>
                  </a:cubicBezTo>
                  <a:lnTo>
                    <a:pt x="1246" y="396"/>
                  </a:lnTo>
                  <a:cubicBezTo>
                    <a:pt x="1311" y="421"/>
                    <a:pt x="1372" y="462"/>
                    <a:pt x="1435" y="493"/>
                  </a:cubicBezTo>
                  <a:lnTo>
                    <a:pt x="1435" y="493"/>
                  </a:lnTo>
                  <a:cubicBezTo>
                    <a:pt x="1465" y="508"/>
                    <a:pt x="1492" y="527"/>
                    <a:pt x="1512" y="554"/>
                  </a:cubicBezTo>
                  <a:lnTo>
                    <a:pt x="1512" y="554"/>
                  </a:lnTo>
                  <a:cubicBezTo>
                    <a:pt x="1529" y="576"/>
                    <a:pt x="1529" y="601"/>
                    <a:pt x="1551" y="616"/>
                  </a:cubicBezTo>
                  <a:lnTo>
                    <a:pt x="1551" y="616"/>
                  </a:lnTo>
                  <a:cubicBezTo>
                    <a:pt x="1562" y="624"/>
                    <a:pt x="1573" y="622"/>
                    <a:pt x="1583" y="633"/>
                  </a:cubicBezTo>
                  <a:lnTo>
                    <a:pt x="1583" y="633"/>
                  </a:lnTo>
                  <a:cubicBezTo>
                    <a:pt x="1594" y="644"/>
                    <a:pt x="1592" y="664"/>
                    <a:pt x="1603" y="676"/>
                  </a:cubicBezTo>
                  <a:lnTo>
                    <a:pt x="1603" y="676"/>
                  </a:lnTo>
                  <a:cubicBezTo>
                    <a:pt x="1627" y="701"/>
                    <a:pt x="1664" y="681"/>
                    <a:pt x="1695" y="692"/>
                  </a:cubicBezTo>
                  <a:lnTo>
                    <a:pt x="1695" y="692"/>
                  </a:lnTo>
                  <a:cubicBezTo>
                    <a:pt x="1735" y="709"/>
                    <a:pt x="1762" y="773"/>
                    <a:pt x="1790" y="806"/>
                  </a:cubicBezTo>
                  <a:lnTo>
                    <a:pt x="1790" y="806"/>
                  </a:lnTo>
                  <a:cubicBezTo>
                    <a:pt x="1825" y="847"/>
                    <a:pt x="1822" y="889"/>
                    <a:pt x="1816" y="939"/>
                  </a:cubicBezTo>
                  <a:lnTo>
                    <a:pt x="1816" y="939"/>
                  </a:lnTo>
                  <a:cubicBezTo>
                    <a:pt x="1811" y="993"/>
                    <a:pt x="1761" y="1036"/>
                    <a:pt x="1785" y="1094"/>
                  </a:cubicBezTo>
                  <a:lnTo>
                    <a:pt x="1785" y="1094"/>
                  </a:lnTo>
                  <a:cubicBezTo>
                    <a:pt x="1795" y="1118"/>
                    <a:pt x="1801" y="1123"/>
                    <a:pt x="1795" y="1154"/>
                  </a:cubicBezTo>
                  <a:lnTo>
                    <a:pt x="1795" y="1154"/>
                  </a:lnTo>
                  <a:cubicBezTo>
                    <a:pt x="1791" y="1180"/>
                    <a:pt x="1785" y="1195"/>
                    <a:pt x="1798" y="1219"/>
                  </a:cubicBezTo>
                  <a:lnTo>
                    <a:pt x="1798" y="1219"/>
                  </a:lnTo>
                  <a:cubicBezTo>
                    <a:pt x="1803" y="1228"/>
                    <a:pt x="1825" y="1259"/>
                    <a:pt x="1835" y="1262"/>
                  </a:cubicBezTo>
                  <a:lnTo>
                    <a:pt x="1835" y="1262"/>
                  </a:lnTo>
                  <a:cubicBezTo>
                    <a:pt x="1866" y="1271"/>
                    <a:pt x="1856" y="1239"/>
                    <a:pt x="1858" y="1218"/>
                  </a:cubicBezTo>
                  <a:lnTo>
                    <a:pt x="1858" y="1218"/>
                  </a:lnTo>
                  <a:cubicBezTo>
                    <a:pt x="1889" y="1224"/>
                    <a:pt x="1880" y="1175"/>
                    <a:pt x="1918" y="1184"/>
                  </a:cubicBezTo>
                  <a:lnTo>
                    <a:pt x="1918" y="1184"/>
                  </a:lnTo>
                  <a:cubicBezTo>
                    <a:pt x="1923" y="1220"/>
                    <a:pt x="1918" y="1271"/>
                    <a:pt x="1901" y="1305"/>
                  </a:cubicBezTo>
                  <a:lnTo>
                    <a:pt x="1901" y="1305"/>
                  </a:lnTo>
                  <a:cubicBezTo>
                    <a:pt x="1880" y="1346"/>
                    <a:pt x="1877" y="1361"/>
                    <a:pt x="1916" y="1393"/>
                  </a:cubicBezTo>
                  <a:lnTo>
                    <a:pt x="1916" y="1393"/>
                  </a:lnTo>
                  <a:cubicBezTo>
                    <a:pt x="1947" y="1418"/>
                    <a:pt x="1945" y="1440"/>
                    <a:pt x="1967" y="1472"/>
                  </a:cubicBezTo>
                  <a:lnTo>
                    <a:pt x="1967" y="1472"/>
                  </a:lnTo>
                  <a:cubicBezTo>
                    <a:pt x="1999" y="1521"/>
                    <a:pt x="2017" y="1639"/>
                    <a:pt x="2100" y="1612"/>
                  </a:cubicBezTo>
                  <a:lnTo>
                    <a:pt x="2100" y="1612"/>
                  </a:lnTo>
                  <a:cubicBezTo>
                    <a:pt x="2082" y="1575"/>
                    <a:pt x="2098" y="1507"/>
                    <a:pt x="2119" y="1571"/>
                  </a:cubicBezTo>
                  <a:lnTo>
                    <a:pt x="2119" y="1571"/>
                  </a:lnTo>
                  <a:cubicBezTo>
                    <a:pt x="2129" y="1598"/>
                    <a:pt x="2122" y="1686"/>
                    <a:pt x="2165" y="1684"/>
                  </a:cubicBezTo>
                  <a:lnTo>
                    <a:pt x="2165" y="1684"/>
                  </a:lnTo>
                  <a:cubicBezTo>
                    <a:pt x="2167" y="1673"/>
                    <a:pt x="2173" y="1639"/>
                    <a:pt x="2192" y="1647"/>
                  </a:cubicBezTo>
                  <a:lnTo>
                    <a:pt x="2192" y="1647"/>
                  </a:lnTo>
                  <a:cubicBezTo>
                    <a:pt x="2209" y="1653"/>
                    <a:pt x="2198" y="1683"/>
                    <a:pt x="2196" y="1696"/>
                  </a:cubicBezTo>
                  <a:lnTo>
                    <a:pt x="2196" y="1696"/>
                  </a:lnTo>
                  <a:cubicBezTo>
                    <a:pt x="2195" y="1702"/>
                    <a:pt x="2190" y="1714"/>
                    <a:pt x="2191" y="1720"/>
                  </a:cubicBezTo>
                  <a:lnTo>
                    <a:pt x="2191" y="1720"/>
                  </a:lnTo>
                  <a:cubicBezTo>
                    <a:pt x="2193" y="1730"/>
                    <a:pt x="2203" y="1732"/>
                    <a:pt x="2205" y="1739"/>
                  </a:cubicBezTo>
                  <a:lnTo>
                    <a:pt x="2205" y="1739"/>
                  </a:lnTo>
                  <a:cubicBezTo>
                    <a:pt x="2210" y="1755"/>
                    <a:pt x="2205" y="1773"/>
                    <a:pt x="2210" y="1790"/>
                  </a:cubicBezTo>
                  <a:lnTo>
                    <a:pt x="2210" y="1790"/>
                  </a:lnTo>
                  <a:cubicBezTo>
                    <a:pt x="2228" y="1845"/>
                    <a:pt x="2276" y="1881"/>
                    <a:pt x="2310" y="1925"/>
                  </a:cubicBezTo>
                  <a:lnTo>
                    <a:pt x="2310" y="1925"/>
                  </a:lnTo>
                  <a:cubicBezTo>
                    <a:pt x="2346" y="1972"/>
                    <a:pt x="2385" y="1968"/>
                    <a:pt x="2444" y="1967"/>
                  </a:cubicBezTo>
                  <a:lnTo>
                    <a:pt x="2444" y="1967"/>
                  </a:lnTo>
                  <a:cubicBezTo>
                    <a:pt x="2501" y="1966"/>
                    <a:pt x="2521" y="1978"/>
                    <a:pt x="2553" y="2024"/>
                  </a:cubicBezTo>
                  <a:lnTo>
                    <a:pt x="2553" y="2024"/>
                  </a:lnTo>
                  <a:cubicBezTo>
                    <a:pt x="2590" y="2076"/>
                    <a:pt x="2597" y="2092"/>
                    <a:pt x="2659" y="2068"/>
                  </a:cubicBezTo>
                  <a:lnTo>
                    <a:pt x="2659" y="2068"/>
                  </a:lnTo>
                  <a:cubicBezTo>
                    <a:pt x="2737" y="2037"/>
                    <a:pt x="2720" y="2110"/>
                    <a:pt x="2663" y="2130"/>
                  </a:cubicBezTo>
                  <a:lnTo>
                    <a:pt x="2663" y="2130"/>
                  </a:lnTo>
                  <a:cubicBezTo>
                    <a:pt x="2636" y="2140"/>
                    <a:pt x="2531" y="2128"/>
                    <a:pt x="2531" y="2176"/>
                  </a:cubicBezTo>
                  <a:lnTo>
                    <a:pt x="2531" y="2176"/>
                  </a:lnTo>
                  <a:cubicBezTo>
                    <a:pt x="2532" y="2226"/>
                    <a:pt x="2627" y="2203"/>
                    <a:pt x="2652" y="2194"/>
                  </a:cubicBezTo>
                  <a:lnTo>
                    <a:pt x="2652" y="2194"/>
                  </a:lnTo>
                  <a:cubicBezTo>
                    <a:pt x="2700" y="2175"/>
                    <a:pt x="2749" y="2168"/>
                    <a:pt x="2797" y="2152"/>
                  </a:cubicBezTo>
                  <a:lnTo>
                    <a:pt x="2797" y="2152"/>
                  </a:lnTo>
                  <a:cubicBezTo>
                    <a:pt x="2897" y="2116"/>
                    <a:pt x="2849" y="1916"/>
                    <a:pt x="2878" y="1834"/>
                  </a:cubicBezTo>
                  <a:lnTo>
                    <a:pt x="2878" y="1834"/>
                  </a:lnTo>
                  <a:cubicBezTo>
                    <a:pt x="2893" y="1850"/>
                    <a:pt x="2900" y="1916"/>
                    <a:pt x="2912" y="1865"/>
                  </a:cubicBezTo>
                  <a:lnTo>
                    <a:pt x="2912" y="1865"/>
                  </a:lnTo>
                  <a:cubicBezTo>
                    <a:pt x="2920" y="1833"/>
                    <a:pt x="2906" y="1787"/>
                    <a:pt x="2899" y="1755"/>
                  </a:cubicBezTo>
                  <a:lnTo>
                    <a:pt x="2899" y="1755"/>
                  </a:lnTo>
                  <a:cubicBezTo>
                    <a:pt x="2892" y="1723"/>
                    <a:pt x="2893" y="1692"/>
                    <a:pt x="2891" y="1659"/>
                  </a:cubicBezTo>
                </a:path>
              </a:pathLst>
            </a:custGeom>
            <a:solidFill>
              <a:schemeClr val="accent4">
                <a:lumMod val="5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F0772839-DA91-3747-AEC8-E15321349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0112" y="3813522"/>
              <a:ext cx="1071472" cy="1169403"/>
            </a:xfrm>
            <a:custGeom>
              <a:avLst/>
              <a:gdLst>
                <a:gd name="T0" fmla="*/ 1572 w 1642"/>
                <a:gd name="T1" fmla="*/ 681 h 1789"/>
                <a:gd name="T2" fmla="*/ 1514 w 1642"/>
                <a:gd name="T3" fmla="*/ 771 h 1789"/>
                <a:gd name="T4" fmla="*/ 1403 w 1642"/>
                <a:gd name="T5" fmla="*/ 907 h 1789"/>
                <a:gd name="T6" fmla="*/ 1401 w 1642"/>
                <a:gd name="T7" fmla="*/ 875 h 1789"/>
                <a:gd name="T8" fmla="*/ 1493 w 1642"/>
                <a:gd name="T9" fmla="*/ 632 h 1789"/>
                <a:gd name="T10" fmla="*/ 1498 w 1642"/>
                <a:gd name="T11" fmla="*/ 619 h 1789"/>
                <a:gd name="T12" fmla="*/ 1434 w 1642"/>
                <a:gd name="T13" fmla="*/ 570 h 1789"/>
                <a:gd name="T14" fmla="*/ 1392 w 1642"/>
                <a:gd name="T15" fmla="*/ 575 h 1789"/>
                <a:gd name="T16" fmla="*/ 1403 w 1642"/>
                <a:gd name="T17" fmla="*/ 486 h 1789"/>
                <a:gd name="T18" fmla="*/ 1414 w 1642"/>
                <a:gd name="T19" fmla="*/ 448 h 1789"/>
                <a:gd name="T20" fmla="*/ 1346 w 1642"/>
                <a:gd name="T21" fmla="*/ 415 h 1789"/>
                <a:gd name="T22" fmla="*/ 1304 w 1642"/>
                <a:gd name="T23" fmla="*/ 407 h 1789"/>
                <a:gd name="T24" fmla="*/ 1251 w 1642"/>
                <a:gd name="T25" fmla="*/ 363 h 1789"/>
                <a:gd name="T26" fmla="*/ 1209 w 1642"/>
                <a:gd name="T27" fmla="*/ 350 h 1789"/>
                <a:gd name="T28" fmla="*/ 1128 w 1642"/>
                <a:gd name="T29" fmla="*/ 342 h 1789"/>
                <a:gd name="T30" fmla="*/ 1007 w 1642"/>
                <a:gd name="T31" fmla="*/ 298 h 1789"/>
                <a:gd name="T32" fmla="*/ 949 w 1642"/>
                <a:gd name="T33" fmla="*/ 289 h 1789"/>
                <a:gd name="T34" fmla="*/ 892 w 1642"/>
                <a:gd name="T35" fmla="*/ 279 h 1789"/>
                <a:gd name="T36" fmla="*/ 791 w 1642"/>
                <a:gd name="T37" fmla="*/ 260 h 1789"/>
                <a:gd name="T38" fmla="*/ 717 w 1642"/>
                <a:gd name="T39" fmla="*/ 186 h 1789"/>
                <a:gd name="T40" fmla="*/ 665 w 1642"/>
                <a:gd name="T41" fmla="*/ 127 h 1789"/>
                <a:gd name="T42" fmla="*/ 660 w 1642"/>
                <a:gd name="T43" fmla="*/ 125 h 1789"/>
                <a:gd name="T44" fmla="*/ 543 w 1642"/>
                <a:gd name="T45" fmla="*/ 119 h 1789"/>
                <a:gd name="T46" fmla="*/ 502 w 1642"/>
                <a:gd name="T47" fmla="*/ 141 h 1789"/>
                <a:gd name="T48" fmla="*/ 504 w 1642"/>
                <a:gd name="T49" fmla="*/ 112 h 1789"/>
                <a:gd name="T50" fmla="*/ 508 w 1642"/>
                <a:gd name="T51" fmla="*/ 57 h 1789"/>
                <a:gd name="T52" fmla="*/ 400 w 1642"/>
                <a:gd name="T53" fmla="*/ 34 h 1789"/>
                <a:gd name="T54" fmla="*/ 299 w 1642"/>
                <a:gd name="T55" fmla="*/ 92 h 1789"/>
                <a:gd name="T56" fmla="*/ 191 w 1642"/>
                <a:gd name="T57" fmla="*/ 93 h 1789"/>
                <a:gd name="T58" fmla="*/ 136 w 1642"/>
                <a:gd name="T59" fmla="*/ 202 h 1789"/>
                <a:gd name="T60" fmla="*/ 141 w 1642"/>
                <a:gd name="T61" fmla="*/ 322 h 1789"/>
                <a:gd name="T62" fmla="*/ 8 w 1642"/>
                <a:gd name="T63" fmla="*/ 541 h 1789"/>
                <a:gd name="T64" fmla="*/ 10 w 1642"/>
                <a:gd name="T65" fmla="*/ 597 h 1789"/>
                <a:gd name="T66" fmla="*/ 46 w 1642"/>
                <a:gd name="T67" fmla="*/ 680 h 1789"/>
                <a:gd name="T68" fmla="*/ 28 w 1642"/>
                <a:gd name="T69" fmla="*/ 736 h 1789"/>
                <a:gd name="T70" fmla="*/ 18 w 1642"/>
                <a:gd name="T71" fmla="*/ 918 h 1789"/>
                <a:gd name="T72" fmla="*/ 67 w 1642"/>
                <a:gd name="T73" fmla="*/ 951 h 1789"/>
                <a:gd name="T74" fmla="*/ 170 w 1642"/>
                <a:gd name="T75" fmla="*/ 993 h 1789"/>
                <a:gd name="T76" fmla="*/ 223 w 1642"/>
                <a:gd name="T77" fmla="*/ 1007 h 1789"/>
                <a:gd name="T78" fmla="*/ 307 w 1642"/>
                <a:gd name="T79" fmla="*/ 1061 h 1789"/>
                <a:gd name="T80" fmla="*/ 340 w 1642"/>
                <a:gd name="T81" fmla="*/ 1109 h 1789"/>
                <a:gd name="T82" fmla="*/ 414 w 1642"/>
                <a:gd name="T83" fmla="*/ 1192 h 1789"/>
                <a:gd name="T84" fmla="*/ 502 w 1642"/>
                <a:gd name="T85" fmla="*/ 1258 h 1789"/>
                <a:gd name="T86" fmla="*/ 525 w 1642"/>
                <a:gd name="T87" fmla="*/ 1336 h 1789"/>
                <a:gd name="T88" fmla="*/ 506 w 1642"/>
                <a:gd name="T89" fmla="*/ 1361 h 1789"/>
                <a:gd name="T90" fmla="*/ 505 w 1642"/>
                <a:gd name="T91" fmla="*/ 1407 h 1789"/>
                <a:gd name="T92" fmla="*/ 526 w 1642"/>
                <a:gd name="T93" fmla="*/ 1483 h 1789"/>
                <a:gd name="T94" fmla="*/ 518 w 1642"/>
                <a:gd name="T95" fmla="*/ 1581 h 1789"/>
                <a:gd name="T96" fmla="*/ 557 w 1642"/>
                <a:gd name="T97" fmla="*/ 1685 h 1789"/>
                <a:gd name="T98" fmla="*/ 637 w 1642"/>
                <a:gd name="T99" fmla="*/ 1747 h 1789"/>
                <a:gd name="T100" fmla="*/ 1513 w 1642"/>
                <a:gd name="T101" fmla="*/ 1711 h 1789"/>
                <a:gd name="T102" fmla="*/ 1511 w 1642"/>
                <a:gd name="T103" fmla="*/ 1615 h 1789"/>
                <a:gd name="T104" fmla="*/ 1486 w 1642"/>
                <a:gd name="T105" fmla="*/ 1295 h 1789"/>
                <a:gd name="T106" fmla="*/ 1501 w 1642"/>
                <a:gd name="T107" fmla="*/ 1198 h 1789"/>
                <a:gd name="T108" fmla="*/ 1551 w 1642"/>
                <a:gd name="T109" fmla="*/ 866 h 1789"/>
                <a:gd name="T110" fmla="*/ 1602 w 1642"/>
                <a:gd name="T111" fmla="*/ 777 h 1789"/>
                <a:gd name="T112" fmla="*/ 1618 w 1642"/>
                <a:gd name="T113" fmla="*/ 595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42" h="1789">
                  <a:moveTo>
                    <a:pt x="1618" y="595"/>
                  </a:moveTo>
                  <a:lnTo>
                    <a:pt x="1618" y="595"/>
                  </a:lnTo>
                  <a:cubicBezTo>
                    <a:pt x="1597" y="602"/>
                    <a:pt x="1580" y="663"/>
                    <a:pt x="1572" y="681"/>
                  </a:cubicBezTo>
                  <a:lnTo>
                    <a:pt x="1572" y="681"/>
                  </a:lnTo>
                  <a:cubicBezTo>
                    <a:pt x="1556" y="713"/>
                    <a:pt x="1537" y="743"/>
                    <a:pt x="1514" y="771"/>
                  </a:cubicBezTo>
                  <a:lnTo>
                    <a:pt x="1514" y="771"/>
                  </a:lnTo>
                  <a:cubicBezTo>
                    <a:pt x="1473" y="826"/>
                    <a:pt x="1439" y="886"/>
                    <a:pt x="1397" y="941"/>
                  </a:cubicBezTo>
                  <a:lnTo>
                    <a:pt x="1397" y="941"/>
                  </a:lnTo>
                  <a:cubicBezTo>
                    <a:pt x="1397" y="928"/>
                    <a:pt x="1401" y="919"/>
                    <a:pt x="1403" y="907"/>
                  </a:cubicBezTo>
                  <a:lnTo>
                    <a:pt x="1403" y="907"/>
                  </a:lnTo>
                  <a:cubicBezTo>
                    <a:pt x="1404" y="896"/>
                    <a:pt x="1401" y="887"/>
                    <a:pt x="1401" y="875"/>
                  </a:cubicBezTo>
                  <a:lnTo>
                    <a:pt x="1401" y="875"/>
                  </a:lnTo>
                  <a:cubicBezTo>
                    <a:pt x="1402" y="833"/>
                    <a:pt x="1427" y="802"/>
                    <a:pt x="1448" y="767"/>
                  </a:cubicBezTo>
                  <a:lnTo>
                    <a:pt x="1448" y="767"/>
                  </a:lnTo>
                  <a:cubicBezTo>
                    <a:pt x="1472" y="724"/>
                    <a:pt x="1474" y="676"/>
                    <a:pt x="1493" y="632"/>
                  </a:cubicBezTo>
                  <a:lnTo>
                    <a:pt x="1493" y="632"/>
                  </a:lnTo>
                  <a:cubicBezTo>
                    <a:pt x="1495" y="627"/>
                    <a:pt x="1497" y="623"/>
                    <a:pt x="1498" y="619"/>
                  </a:cubicBezTo>
                  <a:lnTo>
                    <a:pt x="1498" y="619"/>
                  </a:lnTo>
                  <a:cubicBezTo>
                    <a:pt x="1487" y="614"/>
                    <a:pt x="1473" y="609"/>
                    <a:pt x="1466" y="603"/>
                  </a:cubicBezTo>
                  <a:lnTo>
                    <a:pt x="1466" y="603"/>
                  </a:lnTo>
                  <a:cubicBezTo>
                    <a:pt x="1454" y="594"/>
                    <a:pt x="1447" y="576"/>
                    <a:pt x="1434" y="570"/>
                  </a:cubicBezTo>
                  <a:lnTo>
                    <a:pt x="1434" y="570"/>
                  </a:lnTo>
                  <a:cubicBezTo>
                    <a:pt x="1420" y="565"/>
                    <a:pt x="1401" y="582"/>
                    <a:pt x="1392" y="575"/>
                  </a:cubicBezTo>
                  <a:lnTo>
                    <a:pt x="1392" y="575"/>
                  </a:lnTo>
                  <a:cubicBezTo>
                    <a:pt x="1385" y="570"/>
                    <a:pt x="1394" y="543"/>
                    <a:pt x="1396" y="536"/>
                  </a:cubicBezTo>
                  <a:lnTo>
                    <a:pt x="1396" y="536"/>
                  </a:lnTo>
                  <a:cubicBezTo>
                    <a:pt x="1400" y="519"/>
                    <a:pt x="1400" y="503"/>
                    <a:pt x="1403" y="486"/>
                  </a:cubicBezTo>
                  <a:lnTo>
                    <a:pt x="1403" y="486"/>
                  </a:lnTo>
                  <a:cubicBezTo>
                    <a:pt x="1405" y="476"/>
                    <a:pt x="1416" y="459"/>
                    <a:pt x="1414" y="448"/>
                  </a:cubicBezTo>
                  <a:lnTo>
                    <a:pt x="1414" y="448"/>
                  </a:lnTo>
                  <a:cubicBezTo>
                    <a:pt x="1413" y="428"/>
                    <a:pt x="1399" y="436"/>
                    <a:pt x="1384" y="431"/>
                  </a:cubicBezTo>
                  <a:lnTo>
                    <a:pt x="1384" y="431"/>
                  </a:lnTo>
                  <a:cubicBezTo>
                    <a:pt x="1370" y="426"/>
                    <a:pt x="1361" y="418"/>
                    <a:pt x="1346" y="415"/>
                  </a:cubicBezTo>
                  <a:lnTo>
                    <a:pt x="1346" y="415"/>
                  </a:lnTo>
                  <a:cubicBezTo>
                    <a:pt x="1329" y="413"/>
                    <a:pt x="1312" y="421"/>
                    <a:pt x="1304" y="407"/>
                  </a:cubicBezTo>
                  <a:lnTo>
                    <a:pt x="1304" y="407"/>
                  </a:lnTo>
                  <a:cubicBezTo>
                    <a:pt x="1297" y="395"/>
                    <a:pt x="1308" y="377"/>
                    <a:pt x="1297" y="366"/>
                  </a:cubicBezTo>
                  <a:lnTo>
                    <a:pt x="1297" y="366"/>
                  </a:lnTo>
                  <a:cubicBezTo>
                    <a:pt x="1286" y="355"/>
                    <a:pt x="1266" y="364"/>
                    <a:pt x="1251" y="363"/>
                  </a:cubicBezTo>
                  <a:lnTo>
                    <a:pt x="1251" y="363"/>
                  </a:lnTo>
                  <a:cubicBezTo>
                    <a:pt x="1235" y="361"/>
                    <a:pt x="1225" y="349"/>
                    <a:pt x="1209" y="350"/>
                  </a:cubicBezTo>
                  <a:lnTo>
                    <a:pt x="1209" y="350"/>
                  </a:lnTo>
                  <a:cubicBezTo>
                    <a:pt x="1194" y="350"/>
                    <a:pt x="1182" y="360"/>
                    <a:pt x="1165" y="359"/>
                  </a:cubicBezTo>
                  <a:lnTo>
                    <a:pt x="1165" y="359"/>
                  </a:lnTo>
                  <a:cubicBezTo>
                    <a:pt x="1148" y="358"/>
                    <a:pt x="1141" y="352"/>
                    <a:pt x="1128" y="342"/>
                  </a:cubicBezTo>
                  <a:lnTo>
                    <a:pt x="1128" y="342"/>
                  </a:lnTo>
                  <a:cubicBezTo>
                    <a:pt x="1095" y="315"/>
                    <a:pt x="1047" y="305"/>
                    <a:pt x="1007" y="298"/>
                  </a:cubicBezTo>
                  <a:lnTo>
                    <a:pt x="1007" y="298"/>
                  </a:lnTo>
                  <a:cubicBezTo>
                    <a:pt x="996" y="296"/>
                    <a:pt x="984" y="293"/>
                    <a:pt x="973" y="290"/>
                  </a:cubicBezTo>
                  <a:lnTo>
                    <a:pt x="973" y="290"/>
                  </a:lnTo>
                  <a:cubicBezTo>
                    <a:pt x="964" y="290"/>
                    <a:pt x="956" y="290"/>
                    <a:pt x="949" y="289"/>
                  </a:cubicBezTo>
                  <a:lnTo>
                    <a:pt x="949" y="289"/>
                  </a:lnTo>
                  <a:cubicBezTo>
                    <a:pt x="929" y="285"/>
                    <a:pt x="910" y="281"/>
                    <a:pt x="892" y="279"/>
                  </a:cubicBezTo>
                  <a:lnTo>
                    <a:pt x="892" y="279"/>
                  </a:lnTo>
                  <a:cubicBezTo>
                    <a:pt x="872" y="277"/>
                    <a:pt x="857" y="268"/>
                    <a:pt x="838" y="266"/>
                  </a:cubicBezTo>
                  <a:lnTo>
                    <a:pt x="838" y="266"/>
                  </a:lnTo>
                  <a:cubicBezTo>
                    <a:pt x="821" y="264"/>
                    <a:pt x="806" y="262"/>
                    <a:pt x="791" y="260"/>
                  </a:cubicBezTo>
                  <a:lnTo>
                    <a:pt x="791" y="260"/>
                  </a:lnTo>
                  <a:cubicBezTo>
                    <a:pt x="752" y="254"/>
                    <a:pt x="730" y="218"/>
                    <a:pt x="717" y="186"/>
                  </a:cubicBezTo>
                  <a:lnTo>
                    <a:pt x="717" y="186"/>
                  </a:lnTo>
                  <a:cubicBezTo>
                    <a:pt x="711" y="173"/>
                    <a:pt x="701" y="158"/>
                    <a:pt x="692" y="146"/>
                  </a:cubicBezTo>
                  <a:lnTo>
                    <a:pt x="692" y="146"/>
                  </a:lnTo>
                  <a:cubicBezTo>
                    <a:pt x="684" y="138"/>
                    <a:pt x="673" y="133"/>
                    <a:pt x="665" y="127"/>
                  </a:cubicBezTo>
                  <a:lnTo>
                    <a:pt x="665" y="127"/>
                  </a:lnTo>
                  <a:cubicBezTo>
                    <a:pt x="664" y="126"/>
                    <a:pt x="662" y="125"/>
                    <a:pt x="660" y="125"/>
                  </a:cubicBezTo>
                  <a:lnTo>
                    <a:pt x="660" y="125"/>
                  </a:lnTo>
                  <a:cubicBezTo>
                    <a:pt x="633" y="135"/>
                    <a:pt x="626" y="109"/>
                    <a:pt x="603" y="96"/>
                  </a:cubicBezTo>
                  <a:lnTo>
                    <a:pt x="603" y="96"/>
                  </a:lnTo>
                  <a:cubicBezTo>
                    <a:pt x="569" y="75"/>
                    <a:pt x="572" y="122"/>
                    <a:pt x="543" y="119"/>
                  </a:cubicBezTo>
                  <a:lnTo>
                    <a:pt x="543" y="119"/>
                  </a:lnTo>
                  <a:cubicBezTo>
                    <a:pt x="533" y="139"/>
                    <a:pt x="528" y="151"/>
                    <a:pt x="502" y="141"/>
                  </a:cubicBezTo>
                  <a:lnTo>
                    <a:pt x="502" y="141"/>
                  </a:lnTo>
                  <a:cubicBezTo>
                    <a:pt x="496" y="138"/>
                    <a:pt x="483" y="134"/>
                    <a:pt x="482" y="125"/>
                  </a:cubicBezTo>
                  <a:lnTo>
                    <a:pt x="482" y="125"/>
                  </a:lnTo>
                  <a:cubicBezTo>
                    <a:pt x="482" y="109"/>
                    <a:pt x="495" y="118"/>
                    <a:pt x="504" y="112"/>
                  </a:cubicBezTo>
                  <a:lnTo>
                    <a:pt x="504" y="112"/>
                  </a:lnTo>
                  <a:cubicBezTo>
                    <a:pt x="527" y="97"/>
                    <a:pt x="508" y="77"/>
                    <a:pt x="508" y="57"/>
                  </a:cubicBezTo>
                  <a:lnTo>
                    <a:pt x="508" y="57"/>
                  </a:lnTo>
                  <a:cubicBezTo>
                    <a:pt x="508" y="35"/>
                    <a:pt x="526" y="24"/>
                    <a:pt x="522" y="0"/>
                  </a:cubicBezTo>
                  <a:lnTo>
                    <a:pt x="522" y="0"/>
                  </a:lnTo>
                  <a:cubicBezTo>
                    <a:pt x="479" y="6"/>
                    <a:pt x="437" y="11"/>
                    <a:pt x="400" y="34"/>
                  </a:cubicBezTo>
                  <a:lnTo>
                    <a:pt x="400" y="34"/>
                  </a:lnTo>
                  <a:cubicBezTo>
                    <a:pt x="366" y="55"/>
                    <a:pt x="338" y="80"/>
                    <a:pt x="299" y="92"/>
                  </a:cubicBezTo>
                  <a:lnTo>
                    <a:pt x="299" y="92"/>
                  </a:lnTo>
                  <a:cubicBezTo>
                    <a:pt x="274" y="99"/>
                    <a:pt x="215" y="105"/>
                    <a:pt x="191" y="93"/>
                  </a:cubicBezTo>
                  <a:lnTo>
                    <a:pt x="191" y="93"/>
                  </a:lnTo>
                  <a:lnTo>
                    <a:pt x="191" y="93"/>
                  </a:lnTo>
                  <a:cubicBezTo>
                    <a:pt x="187" y="94"/>
                    <a:pt x="182" y="94"/>
                    <a:pt x="177" y="94"/>
                  </a:cubicBezTo>
                  <a:lnTo>
                    <a:pt x="177" y="94"/>
                  </a:lnTo>
                  <a:cubicBezTo>
                    <a:pt x="113" y="94"/>
                    <a:pt x="133" y="162"/>
                    <a:pt x="136" y="202"/>
                  </a:cubicBezTo>
                  <a:lnTo>
                    <a:pt x="136" y="202"/>
                  </a:lnTo>
                  <a:cubicBezTo>
                    <a:pt x="138" y="242"/>
                    <a:pt x="139" y="282"/>
                    <a:pt x="141" y="322"/>
                  </a:cubicBezTo>
                  <a:lnTo>
                    <a:pt x="141" y="322"/>
                  </a:lnTo>
                  <a:cubicBezTo>
                    <a:pt x="142" y="364"/>
                    <a:pt x="149" y="378"/>
                    <a:pt x="114" y="403"/>
                  </a:cubicBezTo>
                  <a:lnTo>
                    <a:pt x="114" y="403"/>
                  </a:lnTo>
                  <a:cubicBezTo>
                    <a:pt x="67" y="435"/>
                    <a:pt x="15" y="481"/>
                    <a:pt x="8" y="541"/>
                  </a:cubicBezTo>
                  <a:lnTo>
                    <a:pt x="8" y="541"/>
                  </a:lnTo>
                  <a:cubicBezTo>
                    <a:pt x="7" y="557"/>
                    <a:pt x="0" y="582"/>
                    <a:pt x="10" y="597"/>
                  </a:cubicBezTo>
                  <a:lnTo>
                    <a:pt x="10" y="597"/>
                  </a:lnTo>
                  <a:cubicBezTo>
                    <a:pt x="19" y="610"/>
                    <a:pt x="42" y="615"/>
                    <a:pt x="52" y="629"/>
                  </a:cubicBezTo>
                  <a:lnTo>
                    <a:pt x="52" y="629"/>
                  </a:lnTo>
                  <a:cubicBezTo>
                    <a:pt x="66" y="650"/>
                    <a:pt x="58" y="662"/>
                    <a:pt x="46" y="680"/>
                  </a:cubicBezTo>
                  <a:lnTo>
                    <a:pt x="46" y="680"/>
                  </a:lnTo>
                  <a:cubicBezTo>
                    <a:pt x="33" y="700"/>
                    <a:pt x="31" y="711"/>
                    <a:pt x="28" y="736"/>
                  </a:cubicBezTo>
                  <a:lnTo>
                    <a:pt x="28" y="736"/>
                  </a:lnTo>
                  <a:cubicBezTo>
                    <a:pt x="24" y="777"/>
                    <a:pt x="22" y="819"/>
                    <a:pt x="16" y="860"/>
                  </a:cubicBezTo>
                  <a:lnTo>
                    <a:pt x="16" y="860"/>
                  </a:lnTo>
                  <a:cubicBezTo>
                    <a:pt x="13" y="875"/>
                    <a:pt x="10" y="903"/>
                    <a:pt x="18" y="918"/>
                  </a:cubicBezTo>
                  <a:lnTo>
                    <a:pt x="18" y="918"/>
                  </a:lnTo>
                  <a:cubicBezTo>
                    <a:pt x="27" y="931"/>
                    <a:pt x="54" y="939"/>
                    <a:pt x="67" y="951"/>
                  </a:cubicBezTo>
                  <a:lnTo>
                    <a:pt x="67" y="951"/>
                  </a:lnTo>
                  <a:cubicBezTo>
                    <a:pt x="85" y="966"/>
                    <a:pt x="91" y="977"/>
                    <a:pt x="114" y="982"/>
                  </a:cubicBezTo>
                  <a:lnTo>
                    <a:pt x="114" y="982"/>
                  </a:lnTo>
                  <a:cubicBezTo>
                    <a:pt x="134" y="986"/>
                    <a:pt x="151" y="988"/>
                    <a:pt x="170" y="993"/>
                  </a:cubicBezTo>
                  <a:lnTo>
                    <a:pt x="170" y="993"/>
                  </a:lnTo>
                  <a:cubicBezTo>
                    <a:pt x="189" y="999"/>
                    <a:pt x="204" y="1006"/>
                    <a:pt x="223" y="1007"/>
                  </a:cubicBezTo>
                  <a:lnTo>
                    <a:pt x="223" y="1007"/>
                  </a:lnTo>
                  <a:cubicBezTo>
                    <a:pt x="244" y="1008"/>
                    <a:pt x="260" y="998"/>
                    <a:pt x="276" y="1015"/>
                  </a:cubicBezTo>
                  <a:lnTo>
                    <a:pt x="276" y="1015"/>
                  </a:lnTo>
                  <a:cubicBezTo>
                    <a:pt x="286" y="1026"/>
                    <a:pt x="297" y="1048"/>
                    <a:pt x="307" y="1061"/>
                  </a:cubicBezTo>
                  <a:lnTo>
                    <a:pt x="307" y="1061"/>
                  </a:lnTo>
                  <a:cubicBezTo>
                    <a:pt x="318" y="1076"/>
                    <a:pt x="330" y="1093"/>
                    <a:pt x="340" y="1109"/>
                  </a:cubicBezTo>
                  <a:lnTo>
                    <a:pt x="340" y="1109"/>
                  </a:lnTo>
                  <a:cubicBezTo>
                    <a:pt x="352" y="1130"/>
                    <a:pt x="363" y="1136"/>
                    <a:pt x="383" y="1149"/>
                  </a:cubicBezTo>
                  <a:lnTo>
                    <a:pt x="383" y="1149"/>
                  </a:lnTo>
                  <a:cubicBezTo>
                    <a:pt x="405" y="1163"/>
                    <a:pt x="401" y="1171"/>
                    <a:pt x="414" y="1192"/>
                  </a:cubicBezTo>
                  <a:lnTo>
                    <a:pt x="414" y="1192"/>
                  </a:lnTo>
                  <a:cubicBezTo>
                    <a:pt x="435" y="1225"/>
                    <a:pt x="479" y="1229"/>
                    <a:pt x="502" y="1258"/>
                  </a:cubicBezTo>
                  <a:lnTo>
                    <a:pt x="502" y="1258"/>
                  </a:lnTo>
                  <a:cubicBezTo>
                    <a:pt x="515" y="1275"/>
                    <a:pt x="514" y="1294"/>
                    <a:pt x="518" y="1314"/>
                  </a:cubicBezTo>
                  <a:lnTo>
                    <a:pt x="518" y="1314"/>
                  </a:lnTo>
                  <a:cubicBezTo>
                    <a:pt x="520" y="1326"/>
                    <a:pt x="527" y="1324"/>
                    <a:pt x="525" y="1336"/>
                  </a:cubicBezTo>
                  <a:lnTo>
                    <a:pt x="525" y="1336"/>
                  </a:lnTo>
                  <a:cubicBezTo>
                    <a:pt x="522" y="1346"/>
                    <a:pt x="509" y="1351"/>
                    <a:pt x="506" y="1361"/>
                  </a:cubicBezTo>
                  <a:lnTo>
                    <a:pt x="506" y="1361"/>
                  </a:lnTo>
                  <a:cubicBezTo>
                    <a:pt x="500" y="1373"/>
                    <a:pt x="504" y="1387"/>
                    <a:pt x="504" y="1400"/>
                  </a:cubicBezTo>
                  <a:lnTo>
                    <a:pt x="504" y="1400"/>
                  </a:lnTo>
                  <a:cubicBezTo>
                    <a:pt x="505" y="1403"/>
                    <a:pt x="505" y="1405"/>
                    <a:pt x="505" y="1407"/>
                  </a:cubicBezTo>
                  <a:lnTo>
                    <a:pt x="505" y="1407"/>
                  </a:lnTo>
                  <a:cubicBezTo>
                    <a:pt x="508" y="1434"/>
                    <a:pt x="512" y="1460"/>
                    <a:pt x="526" y="1483"/>
                  </a:cubicBezTo>
                  <a:lnTo>
                    <a:pt x="526" y="1483"/>
                  </a:lnTo>
                  <a:cubicBezTo>
                    <a:pt x="535" y="1500"/>
                    <a:pt x="544" y="1520"/>
                    <a:pt x="543" y="1540"/>
                  </a:cubicBezTo>
                  <a:lnTo>
                    <a:pt x="543" y="1540"/>
                  </a:lnTo>
                  <a:cubicBezTo>
                    <a:pt x="542" y="1562"/>
                    <a:pt x="527" y="1563"/>
                    <a:pt x="518" y="1581"/>
                  </a:cubicBezTo>
                  <a:lnTo>
                    <a:pt x="518" y="1581"/>
                  </a:lnTo>
                  <a:cubicBezTo>
                    <a:pt x="498" y="1622"/>
                    <a:pt x="545" y="1651"/>
                    <a:pt x="557" y="1685"/>
                  </a:cubicBezTo>
                  <a:lnTo>
                    <a:pt x="557" y="1685"/>
                  </a:lnTo>
                  <a:cubicBezTo>
                    <a:pt x="564" y="1702"/>
                    <a:pt x="561" y="1723"/>
                    <a:pt x="579" y="1736"/>
                  </a:cubicBezTo>
                  <a:lnTo>
                    <a:pt x="579" y="1736"/>
                  </a:lnTo>
                  <a:cubicBezTo>
                    <a:pt x="595" y="1748"/>
                    <a:pt x="618" y="1743"/>
                    <a:pt x="637" y="1747"/>
                  </a:cubicBezTo>
                  <a:lnTo>
                    <a:pt x="637" y="1747"/>
                  </a:lnTo>
                  <a:cubicBezTo>
                    <a:pt x="662" y="1753"/>
                    <a:pt x="671" y="1770"/>
                    <a:pt x="679" y="1788"/>
                  </a:cubicBezTo>
                  <a:lnTo>
                    <a:pt x="1513" y="1711"/>
                  </a:lnTo>
                  <a:lnTo>
                    <a:pt x="1513" y="1711"/>
                  </a:lnTo>
                  <a:cubicBezTo>
                    <a:pt x="1512" y="1679"/>
                    <a:pt x="1514" y="1648"/>
                    <a:pt x="1511" y="1615"/>
                  </a:cubicBezTo>
                  <a:lnTo>
                    <a:pt x="1511" y="1615"/>
                  </a:lnTo>
                  <a:cubicBezTo>
                    <a:pt x="1504" y="1539"/>
                    <a:pt x="1452" y="1475"/>
                    <a:pt x="1458" y="1396"/>
                  </a:cubicBezTo>
                  <a:lnTo>
                    <a:pt x="1458" y="1396"/>
                  </a:lnTo>
                  <a:cubicBezTo>
                    <a:pt x="1461" y="1360"/>
                    <a:pt x="1475" y="1329"/>
                    <a:pt x="1486" y="1295"/>
                  </a:cubicBezTo>
                  <a:lnTo>
                    <a:pt x="1486" y="1295"/>
                  </a:lnTo>
                  <a:cubicBezTo>
                    <a:pt x="1497" y="1264"/>
                    <a:pt x="1499" y="1231"/>
                    <a:pt x="1501" y="1198"/>
                  </a:cubicBezTo>
                  <a:lnTo>
                    <a:pt x="1501" y="1198"/>
                  </a:lnTo>
                  <a:cubicBezTo>
                    <a:pt x="1504" y="1124"/>
                    <a:pt x="1529" y="1056"/>
                    <a:pt x="1537" y="982"/>
                  </a:cubicBezTo>
                  <a:lnTo>
                    <a:pt x="1537" y="982"/>
                  </a:lnTo>
                  <a:cubicBezTo>
                    <a:pt x="1540" y="943"/>
                    <a:pt x="1539" y="903"/>
                    <a:pt x="1551" y="866"/>
                  </a:cubicBezTo>
                  <a:lnTo>
                    <a:pt x="1551" y="866"/>
                  </a:lnTo>
                  <a:cubicBezTo>
                    <a:pt x="1561" y="832"/>
                    <a:pt x="1583" y="807"/>
                    <a:pt x="1602" y="777"/>
                  </a:cubicBezTo>
                  <a:lnTo>
                    <a:pt x="1602" y="777"/>
                  </a:lnTo>
                  <a:cubicBezTo>
                    <a:pt x="1625" y="741"/>
                    <a:pt x="1637" y="700"/>
                    <a:pt x="1638" y="657"/>
                  </a:cubicBezTo>
                  <a:lnTo>
                    <a:pt x="1638" y="657"/>
                  </a:lnTo>
                  <a:cubicBezTo>
                    <a:pt x="1639" y="645"/>
                    <a:pt x="1641" y="587"/>
                    <a:pt x="1618" y="595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1" name="Freeform 48">
              <a:extLst>
                <a:ext uri="{FF2B5EF4-FFF2-40B4-BE49-F238E27FC236}">
                  <a16:creationId xmlns:a16="http://schemas.microsoft.com/office/drawing/2014/main" id="{DCC1199F-DB15-2E48-BCCB-3D7F09F89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2838" y="4421266"/>
              <a:ext cx="1676336" cy="2796773"/>
            </a:xfrm>
            <a:custGeom>
              <a:avLst/>
              <a:gdLst>
                <a:gd name="T0" fmla="*/ 2549 w 2568"/>
                <a:gd name="T1" fmla="*/ 3686 h 4280"/>
                <a:gd name="T2" fmla="*/ 2506 w 2568"/>
                <a:gd name="T3" fmla="*/ 3627 h 4280"/>
                <a:gd name="T4" fmla="*/ 2489 w 2568"/>
                <a:gd name="T5" fmla="*/ 3549 h 4280"/>
                <a:gd name="T6" fmla="*/ 2480 w 2568"/>
                <a:gd name="T7" fmla="*/ 3500 h 4280"/>
                <a:gd name="T8" fmla="*/ 1145 w 2568"/>
                <a:gd name="T9" fmla="*/ 1401 h 4280"/>
                <a:gd name="T10" fmla="*/ 205 w 2568"/>
                <a:gd name="T11" fmla="*/ 105 h 4280"/>
                <a:gd name="T12" fmla="*/ 190 w 2568"/>
                <a:gd name="T13" fmla="*/ 210 h 4280"/>
                <a:gd name="T14" fmla="*/ 134 w 2568"/>
                <a:gd name="T15" fmla="*/ 403 h 4280"/>
                <a:gd name="T16" fmla="*/ 121 w 2568"/>
                <a:gd name="T17" fmla="*/ 464 h 4280"/>
                <a:gd name="T18" fmla="*/ 37 w 2568"/>
                <a:gd name="T19" fmla="*/ 682 h 4280"/>
                <a:gd name="T20" fmla="*/ 98 w 2568"/>
                <a:gd name="T21" fmla="*/ 890 h 4280"/>
                <a:gd name="T22" fmla="*/ 80 w 2568"/>
                <a:gd name="T23" fmla="*/ 1195 h 4280"/>
                <a:gd name="T24" fmla="*/ 65 w 2568"/>
                <a:gd name="T25" fmla="*/ 1289 h 4280"/>
                <a:gd name="T26" fmla="*/ 174 w 2568"/>
                <a:gd name="T27" fmla="*/ 1542 h 4280"/>
                <a:gd name="T28" fmla="*/ 146 w 2568"/>
                <a:gd name="T29" fmla="*/ 1650 h 4280"/>
                <a:gd name="T30" fmla="*/ 242 w 2568"/>
                <a:gd name="T31" fmla="*/ 1707 h 4280"/>
                <a:gd name="T32" fmla="*/ 274 w 2568"/>
                <a:gd name="T33" fmla="*/ 1752 h 4280"/>
                <a:gd name="T34" fmla="*/ 230 w 2568"/>
                <a:gd name="T35" fmla="*/ 1859 h 4280"/>
                <a:gd name="T36" fmla="*/ 262 w 2568"/>
                <a:gd name="T37" fmla="*/ 2053 h 4280"/>
                <a:gd name="T38" fmla="*/ 372 w 2568"/>
                <a:gd name="T39" fmla="*/ 2200 h 4280"/>
                <a:gd name="T40" fmla="*/ 319 w 2568"/>
                <a:gd name="T41" fmla="*/ 2215 h 4280"/>
                <a:gd name="T42" fmla="*/ 365 w 2568"/>
                <a:gd name="T43" fmla="*/ 2501 h 4280"/>
                <a:gd name="T44" fmla="*/ 397 w 2568"/>
                <a:gd name="T45" fmla="*/ 2624 h 4280"/>
                <a:gd name="T46" fmla="*/ 475 w 2568"/>
                <a:gd name="T47" fmla="*/ 2751 h 4280"/>
                <a:gd name="T48" fmla="*/ 534 w 2568"/>
                <a:gd name="T49" fmla="*/ 2874 h 4280"/>
                <a:gd name="T50" fmla="*/ 507 w 2568"/>
                <a:gd name="T51" fmla="*/ 2927 h 4280"/>
                <a:gd name="T52" fmla="*/ 540 w 2568"/>
                <a:gd name="T53" fmla="*/ 2912 h 4280"/>
                <a:gd name="T54" fmla="*/ 558 w 2568"/>
                <a:gd name="T55" fmla="*/ 3048 h 4280"/>
                <a:gd name="T56" fmla="*/ 539 w 2568"/>
                <a:gd name="T57" fmla="*/ 3123 h 4280"/>
                <a:gd name="T58" fmla="*/ 630 w 2568"/>
                <a:gd name="T59" fmla="*/ 3241 h 4280"/>
                <a:gd name="T60" fmla="*/ 782 w 2568"/>
                <a:gd name="T61" fmla="*/ 3298 h 4280"/>
                <a:gd name="T62" fmla="*/ 958 w 2568"/>
                <a:gd name="T63" fmla="*/ 3412 h 4280"/>
                <a:gd name="T64" fmla="*/ 1051 w 2568"/>
                <a:gd name="T65" fmla="*/ 3503 h 4280"/>
                <a:gd name="T66" fmla="*/ 1209 w 2568"/>
                <a:gd name="T67" fmla="*/ 3657 h 4280"/>
                <a:gd name="T68" fmla="*/ 1318 w 2568"/>
                <a:gd name="T69" fmla="*/ 3731 h 4280"/>
                <a:gd name="T70" fmla="*/ 1450 w 2568"/>
                <a:gd name="T71" fmla="*/ 4119 h 4280"/>
                <a:gd name="T72" fmla="*/ 1508 w 2568"/>
                <a:gd name="T73" fmla="*/ 4126 h 4280"/>
                <a:gd name="T74" fmla="*/ 1489 w 2568"/>
                <a:gd name="T75" fmla="*/ 4203 h 4280"/>
                <a:gd name="T76" fmla="*/ 1586 w 2568"/>
                <a:gd name="T77" fmla="*/ 4213 h 4280"/>
                <a:gd name="T78" fmla="*/ 2216 w 2568"/>
                <a:gd name="T79" fmla="*/ 4272 h 4280"/>
                <a:gd name="T80" fmla="*/ 2304 w 2568"/>
                <a:gd name="T81" fmla="*/ 4270 h 4280"/>
                <a:gd name="T82" fmla="*/ 2369 w 2568"/>
                <a:gd name="T83" fmla="*/ 4199 h 4280"/>
                <a:gd name="T84" fmla="*/ 2348 w 2568"/>
                <a:gd name="T85" fmla="*/ 4190 h 4280"/>
                <a:gd name="T86" fmla="*/ 2320 w 2568"/>
                <a:gd name="T87" fmla="*/ 4172 h 4280"/>
                <a:gd name="T88" fmla="*/ 2299 w 2568"/>
                <a:gd name="T89" fmla="*/ 4093 h 4280"/>
                <a:gd name="T90" fmla="*/ 2363 w 2568"/>
                <a:gd name="T91" fmla="*/ 4045 h 4280"/>
                <a:gd name="T92" fmla="*/ 2419 w 2568"/>
                <a:gd name="T93" fmla="*/ 3961 h 4280"/>
                <a:gd name="T94" fmla="*/ 2420 w 2568"/>
                <a:gd name="T95" fmla="*/ 3897 h 4280"/>
                <a:gd name="T96" fmla="*/ 2420 w 2568"/>
                <a:gd name="T97" fmla="*/ 3860 h 4280"/>
                <a:gd name="T98" fmla="*/ 2451 w 2568"/>
                <a:gd name="T99" fmla="*/ 3798 h 4280"/>
                <a:gd name="T100" fmla="*/ 2540 w 2568"/>
                <a:gd name="T101" fmla="*/ 3764 h 4280"/>
                <a:gd name="T102" fmla="*/ 2563 w 2568"/>
                <a:gd name="T103" fmla="*/ 3734 h 4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8" h="4280">
                  <a:moveTo>
                    <a:pt x="2552" y="3694"/>
                  </a:moveTo>
                  <a:lnTo>
                    <a:pt x="2552" y="3694"/>
                  </a:lnTo>
                  <a:cubicBezTo>
                    <a:pt x="2552" y="3693"/>
                    <a:pt x="2552" y="3693"/>
                    <a:pt x="2552" y="3692"/>
                  </a:cubicBezTo>
                  <a:lnTo>
                    <a:pt x="2552" y="3692"/>
                  </a:lnTo>
                  <a:cubicBezTo>
                    <a:pt x="2551" y="3690"/>
                    <a:pt x="2550" y="3688"/>
                    <a:pt x="2549" y="3686"/>
                  </a:cubicBezTo>
                  <a:lnTo>
                    <a:pt x="2549" y="3686"/>
                  </a:lnTo>
                  <a:cubicBezTo>
                    <a:pt x="2543" y="3676"/>
                    <a:pt x="2536" y="3668"/>
                    <a:pt x="2531" y="3659"/>
                  </a:cubicBezTo>
                  <a:lnTo>
                    <a:pt x="2531" y="3659"/>
                  </a:lnTo>
                  <a:cubicBezTo>
                    <a:pt x="2525" y="3650"/>
                    <a:pt x="2517" y="3628"/>
                    <a:pt x="2506" y="3627"/>
                  </a:cubicBezTo>
                  <a:lnTo>
                    <a:pt x="2506" y="3627"/>
                  </a:lnTo>
                  <a:cubicBezTo>
                    <a:pt x="2491" y="3621"/>
                    <a:pt x="2481" y="3611"/>
                    <a:pt x="2477" y="3594"/>
                  </a:cubicBezTo>
                  <a:lnTo>
                    <a:pt x="2477" y="3594"/>
                  </a:lnTo>
                  <a:cubicBezTo>
                    <a:pt x="2474" y="3583"/>
                    <a:pt x="2477" y="3583"/>
                    <a:pt x="2483" y="3574"/>
                  </a:cubicBezTo>
                  <a:lnTo>
                    <a:pt x="2483" y="3574"/>
                  </a:lnTo>
                  <a:cubicBezTo>
                    <a:pt x="2489" y="3566"/>
                    <a:pt x="2487" y="3556"/>
                    <a:pt x="2489" y="3549"/>
                  </a:cubicBezTo>
                  <a:lnTo>
                    <a:pt x="2489" y="3549"/>
                  </a:lnTo>
                  <a:cubicBezTo>
                    <a:pt x="2491" y="3542"/>
                    <a:pt x="2491" y="3534"/>
                    <a:pt x="2489" y="3529"/>
                  </a:cubicBezTo>
                  <a:lnTo>
                    <a:pt x="2489" y="3529"/>
                  </a:lnTo>
                  <a:cubicBezTo>
                    <a:pt x="2485" y="3520"/>
                    <a:pt x="2477" y="3510"/>
                    <a:pt x="2480" y="3500"/>
                  </a:cubicBezTo>
                  <a:lnTo>
                    <a:pt x="2480" y="3500"/>
                  </a:lnTo>
                  <a:cubicBezTo>
                    <a:pt x="2484" y="3480"/>
                    <a:pt x="2484" y="3475"/>
                    <a:pt x="2481" y="3457"/>
                  </a:cubicBezTo>
                  <a:lnTo>
                    <a:pt x="2481" y="3457"/>
                  </a:lnTo>
                  <a:cubicBezTo>
                    <a:pt x="2479" y="3445"/>
                    <a:pt x="2482" y="3433"/>
                    <a:pt x="2484" y="3422"/>
                  </a:cubicBezTo>
                  <a:lnTo>
                    <a:pt x="1110" y="1506"/>
                  </a:lnTo>
                  <a:lnTo>
                    <a:pt x="1145" y="1401"/>
                  </a:lnTo>
                  <a:lnTo>
                    <a:pt x="1409" y="333"/>
                  </a:lnTo>
                  <a:lnTo>
                    <a:pt x="1409" y="333"/>
                  </a:lnTo>
                  <a:cubicBezTo>
                    <a:pt x="818" y="189"/>
                    <a:pt x="387" y="57"/>
                    <a:pt x="210" y="0"/>
                  </a:cubicBezTo>
                  <a:lnTo>
                    <a:pt x="210" y="0"/>
                  </a:lnTo>
                  <a:cubicBezTo>
                    <a:pt x="212" y="34"/>
                    <a:pt x="203" y="70"/>
                    <a:pt x="205" y="105"/>
                  </a:cubicBezTo>
                  <a:lnTo>
                    <a:pt x="205" y="105"/>
                  </a:lnTo>
                  <a:cubicBezTo>
                    <a:pt x="206" y="125"/>
                    <a:pt x="211" y="147"/>
                    <a:pt x="208" y="168"/>
                  </a:cubicBezTo>
                  <a:lnTo>
                    <a:pt x="208" y="168"/>
                  </a:lnTo>
                  <a:cubicBezTo>
                    <a:pt x="205" y="183"/>
                    <a:pt x="195" y="195"/>
                    <a:pt x="190" y="210"/>
                  </a:cubicBezTo>
                  <a:lnTo>
                    <a:pt x="190" y="210"/>
                  </a:lnTo>
                  <a:cubicBezTo>
                    <a:pt x="177" y="242"/>
                    <a:pt x="184" y="277"/>
                    <a:pt x="168" y="308"/>
                  </a:cubicBezTo>
                  <a:lnTo>
                    <a:pt x="168" y="308"/>
                  </a:lnTo>
                  <a:cubicBezTo>
                    <a:pt x="159" y="326"/>
                    <a:pt x="149" y="339"/>
                    <a:pt x="147" y="359"/>
                  </a:cubicBezTo>
                  <a:lnTo>
                    <a:pt x="147" y="359"/>
                  </a:lnTo>
                  <a:cubicBezTo>
                    <a:pt x="144" y="377"/>
                    <a:pt x="148" y="389"/>
                    <a:pt x="134" y="403"/>
                  </a:cubicBezTo>
                  <a:lnTo>
                    <a:pt x="134" y="403"/>
                  </a:lnTo>
                  <a:cubicBezTo>
                    <a:pt x="124" y="412"/>
                    <a:pt x="105" y="410"/>
                    <a:pt x="106" y="427"/>
                  </a:cubicBezTo>
                  <a:lnTo>
                    <a:pt x="106" y="427"/>
                  </a:lnTo>
                  <a:cubicBezTo>
                    <a:pt x="107" y="441"/>
                    <a:pt x="128" y="447"/>
                    <a:pt x="121" y="464"/>
                  </a:cubicBezTo>
                  <a:lnTo>
                    <a:pt x="121" y="464"/>
                  </a:lnTo>
                  <a:cubicBezTo>
                    <a:pt x="110" y="487"/>
                    <a:pt x="58" y="477"/>
                    <a:pt x="40" y="499"/>
                  </a:cubicBezTo>
                  <a:lnTo>
                    <a:pt x="40" y="499"/>
                  </a:lnTo>
                  <a:cubicBezTo>
                    <a:pt x="24" y="519"/>
                    <a:pt x="6" y="566"/>
                    <a:pt x="3" y="591"/>
                  </a:cubicBezTo>
                  <a:lnTo>
                    <a:pt x="3" y="591"/>
                  </a:lnTo>
                  <a:cubicBezTo>
                    <a:pt x="0" y="621"/>
                    <a:pt x="26" y="653"/>
                    <a:pt x="37" y="682"/>
                  </a:cubicBezTo>
                  <a:lnTo>
                    <a:pt x="37" y="682"/>
                  </a:lnTo>
                  <a:cubicBezTo>
                    <a:pt x="52" y="717"/>
                    <a:pt x="52" y="759"/>
                    <a:pt x="70" y="792"/>
                  </a:cubicBezTo>
                  <a:lnTo>
                    <a:pt x="70" y="792"/>
                  </a:lnTo>
                  <a:cubicBezTo>
                    <a:pt x="90" y="828"/>
                    <a:pt x="100" y="848"/>
                    <a:pt x="98" y="890"/>
                  </a:cubicBezTo>
                  <a:lnTo>
                    <a:pt x="98" y="890"/>
                  </a:lnTo>
                  <a:cubicBezTo>
                    <a:pt x="95" y="928"/>
                    <a:pt x="95" y="965"/>
                    <a:pt x="85" y="1002"/>
                  </a:cubicBezTo>
                  <a:lnTo>
                    <a:pt x="85" y="1002"/>
                  </a:lnTo>
                  <a:cubicBezTo>
                    <a:pt x="78" y="1033"/>
                    <a:pt x="50" y="1065"/>
                    <a:pt x="57" y="1097"/>
                  </a:cubicBezTo>
                  <a:lnTo>
                    <a:pt x="57" y="1097"/>
                  </a:lnTo>
                  <a:cubicBezTo>
                    <a:pt x="65" y="1129"/>
                    <a:pt x="80" y="1161"/>
                    <a:pt x="80" y="1195"/>
                  </a:cubicBezTo>
                  <a:lnTo>
                    <a:pt x="80" y="1195"/>
                  </a:lnTo>
                  <a:cubicBezTo>
                    <a:pt x="79" y="1217"/>
                    <a:pt x="61" y="1228"/>
                    <a:pt x="55" y="1246"/>
                  </a:cubicBezTo>
                  <a:lnTo>
                    <a:pt x="55" y="1246"/>
                  </a:lnTo>
                  <a:cubicBezTo>
                    <a:pt x="50" y="1264"/>
                    <a:pt x="58" y="1274"/>
                    <a:pt x="65" y="1289"/>
                  </a:cubicBezTo>
                  <a:lnTo>
                    <a:pt x="65" y="1289"/>
                  </a:lnTo>
                  <a:cubicBezTo>
                    <a:pt x="85" y="1330"/>
                    <a:pt x="106" y="1372"/>
                    <a:pt x="122" y="1415"/>
                  </a:cubicBezTo>
                  <a:lnTo>
                    <a:pt x="122" y="1415"/>
                  </a:lnTo>
                  <a:cubicBezTo>
                    <a:pt x="130" y="1435"/>
                    <a:pt x="144" y="1456"/>
                    <a:pt x="156" y="1475"/>
                  </a:cubicBezTo>
                  <a:lnTo>
                    <a:pt x="156" y="1475"/>
                  </a:lnTo>
                  <a:cubicBezTo>
                    <a:pt x="171" y="1500"/>
                    <a:pt x="174" y="1513"/>
                    <a:pt x="174" y="1542"/>
                  </a:cubicBezTo>
                  <a:lnTo>
                    <a:pt x="174" y="1542"/>
                  </a:lnTo>
                  <a:cubicBezTo>
                    <a:pt x="174" y="1568"/>
                    <a:pt x="173" y="1584"/>
                    <a:pt x="156" y="1605"/>
                  </a:cubicBezTo>
                  <a:lnTo>
                    <a:pt x="156" y="1605"/>
                  </a:lnTo>
                  <a:cubicBezTo>
                    <a:pt x="143" y="1621"/>
                    <a:pt x="117" y="1634"/>
                    <a:pt x="146" y="1650"/>
                  </a:cubicBezTo>
                  <a:lnTo>
                    <a:pt x="146" y="1650"/>
                  </a:lnTo>
                  <a:cubicBezTo>
                    <a:pt x="167" y="1662"/>
                    <a:pt x="181" y="1661"/>
                    <a:pt x="196" y="1683"/>
                  </a:cubicBezTo>
                  <a:lnTo>
                    <a:pt x="196" y="1683"/>
                  </a:lnTo>
                  <a:cubicBezTo>
                    <a:pt x="201" y="1691"/>
                    <a:pt x="206" y="1705"/>
                    <a:pt x="216" y="1708"/>
                  </a:cubicBezTo>
                  <a:lnTo>
                    <a:pt x="216" y="1708"/>
                  </a:lnTo>
                  <a:cubicBezTo>
                    <a:pt x="227" y="1711"/>
                    <a:pt x="233" y="1697"/>
                    <a:pt x="242" y="1707"/>
                  </a:cubicBezTo>
                  <a:lnTo>
                    <a:pt x="242" y="1707"/>
                  </a:lnTo>
                  <a:cubicBezTo>
                    <a:pt x="248" y="1714"/>
                    <a:pt x="241" y="1730"/>
                    <a:pt x="248" y="1739"/>
                  </a:cubicBezTo>
                  <a:lnTo>
                    <a:pt x="248" y="1739"/>
                  </a:lnTo>
                  <a:cubicBezTo>
                    <a:pt x="255" y="1748"/>
                    <a:pt x="268" y="1743"/>
                    <a:pt x="274" y="1752"/>
                  </a:cubicBezTo>
                  <a:lnTo>
                    <a:pt x="274" y="1752"/>
                  </a:lnTo>
                  <a:cubicBezTo>
                    <a:pt x="286" y="1767"/>
                    <a:pt x="262" y="1793"/>
                    <a:pt x="261" y="1809"/>
                  </a:cubicBezTo>
                  <a:lnTo>
                    <a:pt x="261" y="1809"/>
                  </a:lnTo>
                  <a:cubicBezTo>
                    <a:pt x="259" y="1821"/>
                    <a:pt x="262" y="1832"/>
                    <a:pt x="254" y="1842"/>
                  </a:cubicBezTo>
                  <a:lnTo>
                    <a:pt x="254" y="1842"/>
                  </a:lnTo>
                  <a:cubicBezTo>
                    <a:pt x="246" y="1850"/>
                    <a:pt x="235" y="1846"/>
                    <a:pt x="230" y="1859"/>
                  </a:cubicBezTo>
                  <a:lnTo>
                    <a:pt x="230" y="1859"/>
                  </a:lnTo>
                  <a:cubicBezTo>
                    <a:pt x="223" y="1880"/>
                    <a:pt x="252" y="1894"/>
                    <a:pt x="253" y="1914"/>
                  </a:cubicBezTo>
                  <a:lnTo>
                    <a:pt x="253" y="1914"/>
                  </a:lnTo>
                  <a:cubicBezTo>
                    <a:pt x="254" y="1968"/>
                    <a:pt x="224" y="2004"/>
                    <a:pt x="262" y="2053"/>
                  </a:cubicBezTo>
                  <a:lnTo>
                    <a:pt x="262" y="2053"/>
                  </a:lnTo>
                  <a:cubicBezTo>
                    <a:pt x="274" y="2069"/>
                    <a:pt x="281" y="2089"/>
                    <a:pt x="297" y="2103"/>
                  </a:cubicBezTo>
                  <a:lnTo>
                    <a:pt x="297" y="2103"/>
                  </a:lnTo>
                  <a:cubicBezTo>
                    <a:pt x="316" y="2118"/>
                    <a:pt x="336" y="2125"/>
                    <a:pt x="352" y="2144"/>
                  </a:cubicBezTo>
                  <a:lnTo>
                    <a:pt x="352" y="2144"/>
                  </a:lnTo>
                  <a:cubicBezTo>
                    <a:pt x="369" y="2164"/>
                    <a:pt x="374" y="2174"/>
                    <a:pt x="372" y="2200"/>
                  </a:cubicBezTo>
                  <a:lnTo>
                    <a:pt x="372" y="2200"/>
                  </a:lnTo>
                  <a:cubicBezTo>
                    <a:pt x="370" y="2215"/>
                    <a:pt x="369" y="2253"/>
                    <a:pt x="345" y="2245"/>
                  </a:cubicBezTo>
                  <a:lnTo>
                    <a:pt x="345" y="2245"/>
                  </a:lnTo>
                  <a:cubicBezTo>
                    <a:pt x="342" y="2232"/>
                    <a:pt x="337" y="2209"/>
                    <a:pt x="319" y="2215"/>
                  </a:cubicBezTo>
                  <a:lnTo>
                    <a:pt x="319" y="2215"/>
                  </a:lnTo>
                  <a:cubicBezTo>
                    <a:pt x="319" y="2239"/>
                    <a:pt x="315" y="2271"/>
                    <a:pt x="308" y="2294"/>
                  </a:cubicBezTo>
                  <a:lnTo>
                    <a:pt x="308" y="2294"/>
                  </a:lnTo>
                  <a:cubicBezTo>
                    <a:pt x="301" y="2320"/>
                    <a:pt x="287" y="2336"/>
                    <a:pt x="294" y="2364"/>
                  </a:cubicBezTo>
                  <a:lnTo>
                    <a:pt x="294" y="2364"/>
                  </a:lnTo>
                  <a:cubicBezTo>
                    <a:pt x="307" y="2418"/>
                    <a:pt x="343" y="2452"/>
                    <a:pt x="365" y="2501"/>
                  </a:cubicBezTo>
                  <a:lnTo>
                    <a:pt x="365" y="2501"/>
                  </a:lnTo>
                  <a:cubicBezTo>
                    <a:pt x="374" y="2520"/>
                    <a:pt x="389" y="2539"/>
                    <a:pt x="387" y="2562"/>
                  </a:cubicBezTo>
                  <a:lnTo>
                    <a:pt x="387" y="2562"/>
                  </a:lnTo>
                  <a:cubicBezTo>
                    <a:pt x="386" y="2589"/>
                    <a:pt x="369" y="2605"/>
                    <a:pt x="397" y="2624"/>
                  </a:cubicBezTo>
                  <a:lnTo>
                    <a:pt x="397" y="2624"/>
                  </a:lnTo>
                  <a:cubicBezTo>
                    <a:pt x="422" y="2641"/>
                    <a:pt x="419" y="2644"/>
                    <a:pt x="428" y="2673"/>
                  </a:cubicBezTo>
                  <a:lnTo>
                    <a:pt x="428" y="2673"/>
                  </a:lnTo>
                  <a:cubicBezTo>
                    <a:pt x="435" y="2695"/>
                    <a:pt x="455" y="2697"/>
                    <a:pt x="462" y="2720"/>
                  </a:cubicBezTo>
                  <a:lnTo>
                    <a:pt x="462" y="2720"/>
                  </a:lnTo>
                  <a:cubicBezTo>
                    <a:pt x="466" y="2732"/>
                    <a:pt x="465" y="2742"/>
                    <a:pt x="475" y="2751"/>
                  </a:cubicBezTo>
                  <a:lnTo>
                    <a:pt x="475" y="2751"/>
                  </a:lnTo>
                  <a:cubicBezTo>
                    <a:pt x="483" y="2757"/>
                    <a:pt x="494" y="2756"/>
                    <a:pt x="501" y="2764"/>
                  </a:cubicBezTo>
                  <a:lnTo>
                    <a:pt x="501" y="2764"/>
                  </a:lnTo>
                  <a:cubicBezTo>
                    <a:pt x="521" y="2782"/>
                    <a:pt x="548" y="2847"/>
                    <a:pt x="534" y="2874"/>
                  </a:cubicBezTo>
                  <a:lnTo>
                    <a:pt x="534" y="2874"/>
                  </a:lnTo>
                  <a:cubicBezTo>
                    <a:pt x="532" y="2878"/>
                    <a:pt x="526" y="2878"/>
                    <a:pt x="524" y="2882"/>
                  </a:cubicBezTo>
                  <a:lnTo>
                    <a:pt x="524" y="2882"/>
                  </a:lnTo>
                  <a:cubicBezTo>
                    <a:pt x="521" y="2886"/>
                    <a:pt x="521" y="2891"/>
                    <a:pt x="520" y="2896"/>
                  </a:cubicBezTo>
                  <a:lnTo>
                    <a:pt x="520" y="2896"/>
                  </a:lnTo>
                  <a:cubicBezTo>
                    <a:pt x="516" y="2906"/>
                    <a:pt x="509" y="2916"/>
                    <a:pt x="507" y="2927"/>
                  </a:cubicBezTo>
                  <a:lnTo>
                    <a:pt x="507" y="2927"/>
                  </a:lnTo>
                  <a:cubicBezTo>
                    <a:pt x="517" y="2920"/>
                    <a:pt x="525" y="2897"/>
                    <a:pt x="539" y="2900"/>
                  </a:cubicBezTo>
                  <a:lnTo>
                    <a:pt x="539" y="2900"/>
                  </a:lnTo>
                  <a:cubicBezTo>
                    <a:pt x="538" y="2904"/>
                    <a:pt x="541" y="2909"/>
                    <a:pt x="540" y="2912"/>
                  </a:cubicBezTo>
                  <a:lnTo>
                    <a:pt x="540" y="2912"/>
                  </a:lnTo>
                  <a:cubicBezTo>
                    <a:pt x="552" y="2913"/>
                    <a:pt x="564" y="2917"/>
                    <a:pt x="572" y="2927"/>
                  </a:cubicBezTo>
                  <a:lnTo>
                    <a:pt x="572" y="2927"/>
                  </a:lnTo>
                  <a:cubicBezTo>
                    <a:pt x="590" y="2955"/>
                    <a:pt x="560" y="2980"/>
                    <a:pt x="558" y="3007"/>
                  </a:cubicBezTo>
                  <a:lnTo>
                    <a:pt x="558" y="3007"/>
                  </a:lnTo>
                  <a:cubicBezTo>
                    <a:pt x="558" y="3021"/>
                    <a:pt x="561" y="3035"/>
                    <a:pt x="558" y="3048"/>
                  </a:cubicBezTo>
                  <a:lnTo>
                    <a:pt x="558" y="3048"/>
                  </a:lnTo>
                  <a:cubicBezTo>
                    <a:pt x="554" y="3060"/>
                    <a:pt x="547" y="3071"/>
                    <a:pt x="545" y="3084"/>
                  </a:cubicBezTo>
                  <a:lnTo>
                    <a:pt x="545" y="3084"/>
                  </a:lnTo>
                  <a:cubicBezTo>
                    <a:pt x="543" y="3097"/>
                    <a:pt x="546" y="3111"/>
                    <a:pt x="539" y="3123"/>
                  </a:cubicBezTo>
                  <a:lnTo>
                    <a:pt x="539" y="3123"/>
                  </a:lnTo>
                  <a:cubicBezTo>
                    <a:pt x="532" y="3135"/>
                    <a:pt x="516" y="3138"/>
                    <a:pt x="510" y="3150"/>
                  </a:cubicBezTo>
                  <a:lnTo>
                    <a:pt x="510" y="3150"/>
                  </a:lnTo>
                  <a:cubicBezTo>
                    <a:pt x="497" y="3174"/>
                    <a:pt x="539" y="3192"/>
                    <a:pt x="554" y="3204"/>
                  </a:cubicBezTo>
                  <a:lnTo>
                    <a:pt x="554" y="3204"/>
                  </a:lnTo>
                  <a:cubicBezTo>
                    <a:pt x="578" y="3223"/>
                    <a:pt x="600" y="3236"/>
                    <a:pt x="630" y="3241"/>
                  </a:cubicBezTo>
                  <a:lnTo>
                    <a:pt x="630" y="3241"/>
                  </a:lnTo>
                  <a:cubicBezTo>
                    <a:pt x="657" y="3246"/>
                    <a:pt x="691" y="3243"/>
                    <a:pt x="715" y="3257"/>
                  </a:cubicBezTo>
                  <a:lnTo>
                    <a:pt x="715" y="3257"/>
                  </a:lnTo>
                  <a:cubicBezTo>
                    <a:pt x="740" y="3271"/>
                    <a:pt x="749" y="3296"/>
                    <a:pt x="782" y="3298"/>
                  </a:cubicBezTo>
                  <a:lnTo>
                    <a:pt x="782" y="3298"/>
                  </a:lnTo>
                  <a:cubicBezTo>
                    <a:pt x="813" y="3299"/>
                    <a:pt x="837" y="3310"/>
                    <a:pt x="866" y="3319"/>
                  </a:cubicBezTo>
                  <a:lnTo>
                    <a:pt x="866" y="3319"/>
                  </a:lnTo>
                  <a:cubicBezTo>
                    <a:pt x="903" y="3329"/>
                    <a:pt x="907" y="3352"/>
                    <a:pt x="928" y="3380"/>
                  </a:cubicBezTo>
                  <a:lnTo>
                    <a:pt x="928" y="3380"/>
                  </a:lnTo>
                  <a:cubicBezTo>
                    <a:pt x="937" y="3392"/>
                    <a:pt x="950" y="3400"/>
                    <a:pt x="958" y="3412"/>
                  </a:cubicBezTo>
                  <a:lnTo>
                    <a:pt x="958" y="3412"/>
                  </a:lnTo>
                  <a:cubicBezTo>
                    <a:pt x="968" y="3426"/>
                    <a:pt x="972" y="3444"/>
                    <a:pt x="981" y="3459"/>
                  </a:cubicBezTo>
                  <a:lnTo>
                    <a:pt x="981" y="3459"/>
                  </a:lnTo>
                  <a:cubicBezTo>
                    <a:pt x="994" y="3480"/>
                    <a:pt x="1029" y="3491"/>
                    <a:pt x="1051" y="3503"/>
                  </a:cubicBezTo>
                  <a:lnTo>
                    <a:pt x="1051" y="3503"/>
                  </a:lnTo>
                  <a:cubicBezTo>
                    <a:pt x="1079" y="3518"/>
                    <a:pt x="1106" y="3502"/>
                    <a:pt x="1132" y="3524"/>
                  </a:cubicBezTo>
                  <a:lnTo>
                    <a:pt x="1132" y="3524"/>
                  </a:lnTo>
                  <a:cubicBezTo>
                    <a:pt x="1153" y="3541"/>
                    <a:pt x="1180" y="3562"/>
                    <a:pt x="1177" y="3592"/>
                  </a:cubicBezTo>
                  <a:lnTo>
                    <a:pt x="1177" y="3592"/>
                  </a:lnTo>
                  <a:cubicBezTo>
                    <a:pt x="1174" y="3618"/>
                    <a:pt x="1172" y="3656"/>
                    <a:pt x="1209" y="3657"/>
                  </a:cubicBezTo>
                  <a:lnTo>
                    <a:pt x="1209" y="3657"/>
                  </a:lnTo>
                  <a:cubicBezTo>
                    <a:pt x="1237" y="3658"/>
                    <a:pt x="1257" y="3628"/>
                    <a:pt x="1276" y="3661"/>
                  </a:cubicBezTo>
                  <a:lnTo>
                    <a:pt x="1276" y="3661"/>
                  </a:lnTo>
                  <a:cubicBezTo>
                    <a:pt x="1291" y="3686"/>
                    <a:pt x="1294" y="3710"/>
                    <a:pt x="1318" y="3731"/>
                  </a:cubicBezTo>
                  <a:lnTo>
                    <a:pt x="1318" y="3731"/>
                  </a:lnTo>
                  <a:cubicBezTo>
                    <a:pt x="1341" y="3752"/>
                    <a:pt x="1371" y="3764"/>
                    <a:pt x="1387" y="3790"/>
                  </a:cubicBezTo>
                  <a:lnTo>
                    <a:pt x="1387" y="3790"/>
                  </a:lnTo>
                  <a:cubicBezTo>
                    <a:pt x="1407" y="3824"/>
                    <a:pt x="1429" y="3863"/>
                    <a:pt x="1440" y="3900"/>
                  </a:cubicBezTo>
                  <a:lnTo>
                    <a:pt x="1440" y="3900"/>
                  </a:lnTo>
                  <a:cubicBezTo>
                    <a:pt x="1462" y="3973"/>
                    <a:pt x="1457" y="4045"/>
                    <a:pt x="1450" y="4119"/>
                  </a:cubicBezTo>
                  <a:lnTo>
                    <a:pt x="1450" y="4119"/>
                  </a:lnTo>
                  <a:cubicBezTo>
                    <a:pt x="1466" y="4112"/>
                    <a:pt x="1468" y="4097"/>
                    <a:pt x="1487" y="4096"/>
                  </a:cubicBezTo>
                  <a:lnTo>
                    <a:pt x="1487" y="4096"/>
                  </a:lnTo>
                  <a:cubicBezTo>
                    <a:pt x="1504" y="4095"/>
                    <a:pt x="1524" y="4108"/>
                    <a:pt x="1508" y="4126"/>
                  </a:cubicBezTo>
                  <a:lnTo>
                    <a:pt x="1508" y="4126"/>
                  </a:lnTo>
                  <a:cubicBezTo>
                    <a:pt x="1496" y="4140"/>
                    <a:pt x="1474" y="4131"/>
                    <a:pt x="1467" y="4152"/>
                  </a:cubicBezTo>
                  <a:lnTo>
                    <a:pt x="1467" y="4152"/>
                  </a:lnTo>
                  <a:cubicBezTo>
                    <a:pt x="1464" y="4161"/>
                    <a:pt x="1468" y="4181"/>
                    <a:pt x="1470" y="4191"/>
                  </a:cubicBezTo>
                  <a:lnTo>
                    <a:pt x="1470" y="4191"/>
                  </a:lnTo>
                  <a:cubicBezTo>
                    <a:pt x="1474" y="4209"/>
                    <a:pt x="1476" y="4203"/>
                    <a:pt x="1489" y="4203"/>
                  </a:cubicBezTo>
                  <a:lnTo>
                    <a:pt x="1489" y="4203"/>
                  </a:lnTo>
                  <a:cubicBezTo>
                    <a:pt x="1499" y="4203"/>
                    <a:pt x="1503" y="4204"/>
                    <a:pt x="1513" y="4206"/>
                  </a:cubicBezTo>
                  <a:lnTo>
                    <a:pt x="1513" y="4206"/>
                  </a:lnTo>
                  <a:cubicBezTo>
                    <a:pt x="1536" y="4211"/>
                    <a:pt x="1562" y="4211"/>
                    <a:pt x="1586" y="4213"/>
                  </a:cubicBezTo>
                  <a:lnTo>
                    <a:pt x="1586" y="4213"/>
                  </a:lnTo>
                  <a:cubicBezTo>
                    <a:pt x="1654" y="4220"/>
                    <a:pt x="1724" y="4227"/>
                    <a:pt x="1793" y="4232"/>
                  </a:cubicBezTo>
                  <a:lnTo>
                    <a:pt x="1793" y="4232"/>
                  </a:lnTo>
                  <a:cubicBezTo>
                    <a:pt x="1871" y="4238"/>
                    <a:pt x="1948" y="4246"/>
                    <a:pt x="2026" y="4253"/>
                  </a:cubicBezTo>
                  <a:lnTo>
                    <a:pt x="2026" y="4253"/>
                  </a:lnTo>
                  <a:cubicBezTo>
                    <a:pt x="2089" y="4259"/>
                    <a:pt x="2153" y="4265"/>
                    <a:pt x="2216" y="4272"/>
                  </a:cubicBezTo>
                  <a:lnTo>
                    <a:pt x="2216" y="4272"/>
                  </a:lnTo>
                  <a:cubicBezTo>
                    <a:pt x="2240" y="4274"/>
                    <a:pt x="2265" y="4276"/>
                    <a:pt x="2289" y="4279"/>
                  </a:cubicBezTo>
                  <a:lnTo>
                    <a:pt x="2289" y="4279"/>
                  </a:lnTo>
                  <a:cubicBezTo>
                    <a:pt x="2293" y="4273"/>
                    <a:pt x="2299" y="4270"/>
                    <a:pt x="2304" y="4270"/>
                  </a:cubicBezTo>
                  <a:lnTo>
                    <a:pt x="2304" y="4270"/>
                  </a:lnTo>
                  <a:cubicBezTo>
                    <a:pt x="2318" y="4267"/>
                    <a:pt x="2340" y="4273"/>
                    <a:pt x="2350" y="4260"/>
                  </a:cubicBezTo>
                  <a:lnTo>
                    <a:pt x="2350" y="4260"/>
                  </a:lnTo>
                  <a:cubicBezTo>
                    <a:pt x="2356" y="4249"/>
                    <a:pt x="2356" y="4230"/>
                    <a:pt x="2356" y="4218"/>
                  </a:cubicBezTo>
                  <a:lnTo>
                    <a:pt x="2356" y="4218"/>
                  </a:lnTo>
                  <a:cubicBezTo>
                    <a:pt x="2356" y="4211"/>
                    <a:pt x="2363" y="4205"/>
                    <a:pt x="2369" y="4199"/>
                  </a:cubicBezTo>
                  <a:lnTo>
                    <a:pt x="2369" y="4199"/>
                  </a:lnTo>
                  <a:cubicBezTo>
                    <a:pt x="2367" y="4201"/>
                    <a:pt x="2357" y="4198"/>
                    <a:pt x="2354" y="4195"/>
                  </a:cubicBezTo>
                  <a:lnTo>
                    <a:pt x="2354" y="4193"/>
                  </a:lnTo>
                  <a:lnTo>
                    <a:pt x="2354" y="4193"/>
                  </a:lnTo>
                  <a:cubicBezTo>
                    <a:pt x="2352" y="4193"/>
                    <a:pt x="2350" y="4192"/>
                    <a:pt x="2348" y="4190"/>
                  </a:cubicBezTo>
                  <a:lnTo>
                    <a:pt x="2348" y="4190"/>
                  </a:lnTo>
                  <a:cubicBezTo>
                    <a:pt x="2344" y="4186"/>
                    <a:pt x="2340" y="4184"/>
                    <a:pt x="2337" y="4180"/>
                  </a:cubicBezTo>
                  <a:lnTo>
                    <a:pt x="2337" y="4180"/>
                  </a:lnTo>
                  <a:cubicBezTo>
                    <a:pt x="2331" y="4176"/>
                    <a:pt x="2323" y="4176"/>
                    <a:pt x="2320" y="4172"/>
                  </a:cubicBezTo>
                  <a:lnTo>
                    <a:pt x="2320" y="4172"/>
                  </a:lnTo>
                  <a:cubicBezTo>
                    <a:pt x="2308" y="4163"/>
                    <a:pt x="2306" y="4142"/>
                    <a:pt x="2303" y="4131"/>
                  </a:cubicBezTo>
                  <a:lnTo>
                    <a:pt x="2303" y="4131"/>
                  </a:lnTo>
                  <a:cubicBezTo>
                    <a:pt x="2300" y="4123"/>
                    <a:pt x="2300" y="4118"/>
                    <a:pt x="2299" y="4112"/>
                  </a:cubicBezTo>
                  <a:lnTo>
                    <a:pt x="2299" y="4112"/>
                  </a:lnTo>
                  <a:cubicBezTo>
                    <a:pt x="2295" y="4102"/>
                    <a:pt x="2295" y="4102"/>
                    <a:pt x="2299" y="4093"/>
                  </a:cubicBezTo>
                  <a:lnTo>
                    <a:pt x="2299" y="4093"/>
                  </a:lnTo>
                  <a:cubicBezTo>
                    <a:pt x="2306" y="4083"/>
                    <a:pt x="2316" y="4064"/>
                    <a:pt x="2329" y="4064"/>
                  </a:cubicBezTo>
                  <a:lnTo>
                    <a:pt x="2329" y="4064"/>
                  </a:lnTo>
                  <a:cubicBezTo>
                    <a:pt x="2342" y="4064"/>
                    <a:pt x="2356" y="4058"/>
                    <a:pt x="2363" y="4045"/>
                  </a:cubicBezTo>
                  <a:lnTo>
                    <a:pt x="2363" y="4045"/>
                  </a:lnTo>
                  <a:cubicBezTo>
                    <a:pt x="2367" y="4034"/>
                    <a:pt x="2361" y="4018"/>
                    <a:pt x="2369" y="4009"/>
                  </a:cubicBezTo>
                  <a:lnTo>
                    <a:pt x="2369" y="4009"/>
                  </a:lnTo>
                  <a:cubicBezTo>
                    <a:pt x="2379" y="4000"/>
                    <a:pt x="2397" y="4003"/>
                    <a:pt x="2405" y="3992"/>
                  </a:cubicBezTo>
                  <a:lnTo>
                    <a:pt x="2405" y="3992"/>
                  </a:lnTo>
                  <a:cubicBezTo>
                    <a:pt x="2412" y="3983"/>
                    <a:pt x="2420" y="3975"/>
                    <a:pt x="2419" y="3961"/>
                  </a:cubicBezTo>
                  <a:lnTo>
                    <a:pt x="2419" y="3961"/>
                  </a:lnTo>
                  <a:cubicBezTo>
                    <a:pt x="2417" y="3944"/>
                    <a:pt x="2407" y="3933"/>
                    <a:pt x="2412" y="3918"/>
                  </a:cubicBezTo>
                  <a:lnTo>
                    <a:pt x="2412" y="3918"/>
                  </a:lnTo>
                  <a:cubicBezTo>
                    <a:pt x="2415" y="3910"/>
                    <a:pt x="2420" y="3905"/>
                    <a:pt x="2420" y="3897"/>
                  </a:cubicBezTo>
                  <a:lnTo>
                    <a:pt x="2420" y="3897"/>
                  </a:lnTo>
                  <a:cubicBezTo>
                    <a:pt x="2420" y="3893"/>
                    <a:pt x="2419" y="3887"/>
                    <a:pt x="2417" y="3883"/>
                  </a:cubicBezTo>
                  <a:lnTo>
                    <a:pt x="2417" y="3883"/>
                  </a:lnTo>
                  <a:cubicBezTo>
                    <a:pt x="2412" y="3880"/>
                    <a:pt x="2405" y="3878"/>
                    <a:pt x="2405" y="3870"/>
                  </a:cubicBezTo>
                  <a:lnTo>
                    <a:pt x="2405" y="3870"/>
                  </a:lnTo>
                  <a:cubicBezTo>
                    <a:pt x="2405" y="3863"/>
                    <a:pt x="2412" y="3865"/>
                    <a:pt x="2420" y="3860"/>
                  </a:cubicBezTo>
                  <a:lnTo>
                    <a:pt x="2420" y="3860"/>
                  </a:lnTo>
                  <a:cubicBezTo>
                    <a:pt x="2424" y="3859"/>
                    <a:pt x="2430" y="3853"/>
                    <a:pt x="2434" y="3849"/>
                  </a:cubicBezTo>
                  <a:lnTo>
                    <a:pt x="2434" y="3849"/>
                  </a:lnTo>
                  <a:cubicBezTo>
                    <a:pt x="2447" y="3834"/>
                    <a:pt x="2432" y="3811"/>
                    <a:pt x="2451" y="3798"/>
                  </a:cubicBezTo>
                  <a:lnTo>
                    <a:pt x="2451" y="3798"/>
                  </a:lnTo>
                  <a:cubicBezTo>
                    <a:pt x="2466" y="3786"/>
                    <a:pt x="2485" y="3783"/>
                    <a:pt x="2502" y="3779"/>
                  </a:cubicBezTo>
                  <a:lnTo>
                    <a:pt x="2502" y="3779"/>
                  </a:lnTo>
                  <a:cubicBezTo>
                    <a:pt x="2513" y="3777"/>
                    <a:pt x="2517" y="3771"/>
                    <a:pt x="2527" y="3768"/>
                  </a:cubicBezTo>
                  <a:lnTo>
                    <a:pt x="2527" y="3768"/>
                  </a:lnTo>
                  <a:cubicBezTo>
                    <a:pt x="2532" y="3766"/>
                    <a:pt x="2535" y="3764"/>
                    <a:pt x="2540" y="3764"/>
                  </a:cubicBezTo>
                  <a:lnTo>
                    <a:pt x="2546" y="3764"/>
                  </a:lnTo>
                  <a:lnTo>
                    <a:pt x="2546" y="3764"/>
                  </a:lnTo>
                  <a:cubicBezTo>
                    <a:pt x="2552" y="3762"/>
                    <a:pt x="2548" y="3760"/>
                    <a:pt x="2549" y="3756"/>
                  </a:cubicBezTo>
                  <a:lnTo>
                    <a:pt x="2549" y="3756"/>
                  </a:lnTo>
                  <a:cubicBezTo>
                    <a:pt x="2555" y="3746"/>
                    <a:pt x="2563" y="3746"/>
                    <a:pt x="2563" y="3734"/>
                  </a:cubicBezTo>
                  <a:lnTo>
                    <a:pt x="2563" y="3734"/>
                  </a:lnTo>
                  <a:cubicBezTo>
                    <a:pt x="2563" y="3726"/>
                    <a:pt x="2567" y="3708"/>
                    <a:pt x="2563" y="3703"/>
                  </a:cubicBezTo>
                  <a:lnTo>
                    <a:pt x="2563" y="3703"/>
                  </a:lnTo>
                  <a:cubicBezTo>
                    <a:pt x="2559" y="3699"/>
                    <a:pt x="2555" y="3697"/>
                    <a:pt x="2552" y="3694"/>
                  </a:cubicBezTo>
                </a:path>
              </a:pathLst>
            </a:custGeom>
            <a:solidFill>
              <a:schemeClr val="bg1"/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2" name="Freeform 49">
              <a:extLst>
                <a:ext uri="{FF2B5EF4-FFF2-40B4-BE49-F238E27FC236}">
                  <a16:creationId xmlns:a16="http://schemas.microsoft.com/office/drawing/2014/main" id="{3F177739-7961-734D-9CA7-59DB1F57E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9012" y="4055468"/>
              <a:ext cx="1463194" cy="927457"/>
            </a:xfrm>
            <a:custGeom>
              <a:avLst/>
              <a:gdLst>
                <a:gd name="T0" fmla="*/ 2233 w 2240"/>
                <a:gd name="T1" fmla="*/ 356 h 1418"/>
                <a:gd name="T2" fmla="*/ 2154 w 2240"/>
                <a:gd name="T3" fmla="*/ 262 h 1418"/>
                <a:gd name="T4" fmla="*/ 2138 w 2240"/>
                <a:gd name="T5" fmla="*/ 186 h 1418"/>
                <a:gd name="T6" fmla="*/ 2170 w 2240"/>
                <a:gd name="T7" fmla="*/ 83 h 1418"/>
                <a:gd name="T8" fmla="*/ 56 w 2240"/>
                <a:gd name="T9" fmla="*/ 380 h 1418"/>
                <a:gd name="T10" fmla="*/ 0 w 2240"/>
                <a:gd name="T11" fmla="*/ 1186 h 1418"/>
                <a:gd name="T12" fmla="*/ 1634 w 2240"/>
                <a:gd name="T13" fmla="*/ 1263 h 1418"/>
                <a:gd name="T14" fmla="*/ 1646 w 2240"/>
                <a:gd name="T15" fmla="*/ 1265 h 1418"/>
                <a:gd name="T16" fmla="*/ 1678 w 2240"/>
                <a:gd name="T17" fmla="*/ 1277 h 1418"/>
                <a:gd name="T18" fmla="*/ 1707 w 2240"/>
                <a:gd name="T19" fmla="*/ 1290 h 1418"/>
                <a:gd name="T20" fmla="*/ 1730 w 2240"/>
                <a:gd name="T21" fmla="*/ 1313 h 1418"/>
                <a:gd name="T22" fmla="*/ 1758 w 2240"/>
                <a:gd name="T23" fmla="*/ 1322 h 1418"/>
                <a:gd name="T24" fmla="*/ 1789 w 2240"/>
                <a:gd name="T25" fmla="*/ 1328 h 1418"/>
                <a:gd name="T26" fmla="*/ 1847 w 2240"/>
                <a:gd name="T27" fmla="*/ 1326 h 1418"/>
                <a:gd name="T28" fmla="*/ 1908 w 2240"/>
                <a:gd name="T29" fmla="*/ 1324 h 1418"/>
                <a:gd name="T30" fmla="*/ 1935 w 2240"/>
                <a:gd name="T31" fmla="*/ 1326 h 1418"/>
                <a:gd name="T32" fmla="*/ 1964 w 2240"/>
                <a:gd name="T33" fmla="*/ 1335 h 1418"/>
                <a:gd name="T34" fmla="*/ 2022 w 2240"/>
                <a:gd name="T35" fmla="*/ 1350 h 1418"/>
                <a:gd name="T36" fmla="*/ 2053 w 2240"/>
                <a:gd name="T37" fmla="*/ 1350 h 1418"/>
                <a:gd name="T38" fmla="*/ 2082 w 2240"/>
                <a:gd name="T39" fmla="*/ 1368 h 1418"/>
                <a:gd name="T40" fmla="*/ 2114 w 2240"/>
                <a:gd name="T41" fmla="*/ 1396 h 1418"/>
                <a:gd name="T42" fmla="*/ 2148 w 2240"/>
                <a:gd name="T43" fmla="*/ 1410 h 1418"/>
                <a:gd name="T44" fmla="*/ 2182 w 2240"/>
                <a:gd name="T45" fmla="*/ 1417 h 1418"/>
                <a:gd name="T46" fmla="*/ 2184 w 2240"/>
                <a:gd name="T47" fmla="*/ 1417 h 1418"/>
                <a:gd name="T48" fmla="*/ 2182 w 2240"/>
                <a:gd name="T49" fmla="*/ 1408 h 1418"/>
                <a:gd name="T50" fmla="*/ 2174 w 2240"/>
                <a:gd name="T51" fmla="*/ 1350 h 1418"/>
                <a:gd name="T52" fmla="*/ 2180 w 2240"/>
                <a:gd name="T53" fmla="*/ 1293 h 1418"/>
                <a:gd name="T54" fmla="*/ 2171 w 2240"/>
                <a:gd name="T55" fmla="*/ 1263 h 1418"/>
                <a:gd name="T56" fmla="*/ 2173 w 2240"/>
                <a:gd name="T57" fmla="*/ 1237 h 1418"/>
                <a:gd name="T58" fmla="*/ 2180 w 2240"/>
                <a:gd name="T59" fmla="*/ 1206 h 1418"/>
                <a:gd name="T60" fmla="*/ 2188 w 2240"/>
                <a:gd name="T61" fmla="*/ 1180 h 1418"/>
                <a:gd name="T62" fmla="*/ 2171 w 2240"/>
                <a:gd name="T63" fmla="*/ 1155 h 1418"/>
                <a:gd name="T64" fmla="*/ 2165 w 2240"/>
                <a:gd name="T65" fmla="*/ 1126 h 1418"/>
                <a:gd name="T66" fmla="*/ 2174 w 2240"/>
                <a:gd name="T67" fmla="*/ 1100 h 1418"/>
                <a:gd name="T68" fmla="*/ 2171 w 2240"/>
                <a:gd name="T69" fmla="*/ 1077 h 1418"/>
                <a:gd name="T70" fmla="*/ 2239 w 2240"/>
                <a:gd name="T71" fmla="*/ 1077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40" h="1418">
                  <a:moveTo>
                    <a:pt x="2233" y="356"/>
                  </a:moveTo>
                  <a:lnTo>
                    <a:pt x="2233" y="356"/>
                  </a:lnTo>
                  <a:cubicBezTo>
                    <a:pt x="2203" y="333"/>
                    <a:pt x="2174" y="293"/>
                    <a:pt x="2154" y="262"/>
                  </a:cubicBezTo>
                  <a:lnTo>
                    <a:pt x="2154" y="262"/>
                  </a:lnTo>
                  <a:cubicBezTo>
                    <a:pt x="2138" y="237"/>
                    <a:pt x="2137" y="214"/>
                    <a:pt x="2138" y="186"/>
                  </a:cubicBezTo>
                  <a:lnTo>
                    <a:pt x="2138" y="186"/>
                  </a:lnTo>
                  <a:cubicBezTo>
                    <a:pt x="2140" y="148"/>
                    <a:pt x="2162" y="116"/>
                    <a:pt x="2170" y="83"/>
                  </a:cubicBezTo>
                  <a:lnTo>
                    <a:pt x="2170" y="83"/>
                  </a:lnTo>
                  <a:cubicBezTo>
                    <a:pt x="1676" y="97"/>
                    <a:pt x="359" y="17"/>
                    <a:pt x="83" y="0"/>
                  </a:cubicBezTo>
                  <a:lnTo>
                    <a:pt x="56" y="380"/>
                  </a:lnTo>
                  <a:lnTo>
                    <a:pt x="0" y="1186"/>
                  </a:lnTo>
                  <a:lnTo>
                    <a:pt x="0" y="1186"/>
                  </a:lnTo>
                  <a:cubicBezTo>
                    <a:pt x="204" y="1200"/>
                    <a:pt x="1326" y="1280"/>
                    <a:pt x="1634" y="1263"/>
                  </a:cubicBezTo>
                  <a:lnTo>
                    <a:pt x="1634" y="1263"/>
                  </a:lnTo>
                  <a:cubicBezTo>
                    <a:pt x="1638" y="1262"/>
                    <a:pt x="1643" y="1263"/>
                    <a:pt x="1646" y="1265"/>
                  </a:cubicBezTo>
                  <a:lnTo>
                    <a:pt x="1646" y="1265"/>
                  </a:lnTo>
                  <a:cubicBezTo>
                    <a:pt x="1658" y="1269"/>
                    <a:pt x="1667" y="1275"/>
                    <a:pt x="1678" y="1277"/>
                  </a:cubicBezTo>
                  <a:lnTo>
                    <a:pt x="1678" y="1277"/>
                  </a:lnTo>
                  <a:cubicBezTo>
                    <a:pt x="1688" y="1278"/>
                    <a:pt x="1698" y="1284"/>
                    <a:pt x="1707" y="1290"/>
                  </a:cubicBezTo>
                  <a:lnTo>
                    <a:pt x="1707" y="1290"/>
                  </a:lnTo>
                  <a:cubicBezTo>
                    <a:pt x="1716" y="1295"/>
                    <a:pt x="1720" y="1307"/>
                    <a:pt x="1730" y="1313"/>
                  </a:cubicBezTo>
                  <a:lnTo>
                    <a:pt x="1730" y="1313"/>
                  </a:lnTo>
                  <a:cubicBezTo>
                    <a:pt x="1738" y="1318"/>
                    <a:pt x="1749" y="1320"/>
                    <a:pt x="1758" y="1322"/>
                  </a:cubicBezTo>
                  <a:lnTo>
                    <a:pt x="1758" y="1322"/>
                  </a:lnTo>
                  <a:cubicBezTo>
                    <a:pt x="1767" y="1324"/>
                    <a:pt x="1777" y="1326"/>
                    <a:pt x="1789" y="1328"/>
                  </a:cubicBezTo>
                  <a:lnTo>
                    <a:pt x="1789" y="1328"/>
                  </a:lnTo>
                  <a:cubicBezTo>
                    <a:pt x="1807" y="1330"/>
                    <a:pt x="1829" y="1326"/>
                    <a:pt x="1847" y="1326"/>
                  </a:cubicBezTo>
                  <a:lnTo>
                    <a:pt x="1847" y="1326"/>
                  </a:lnTo>
                  <a:cubicBezTo>
                    <a:pt x="1867" y="1326"/>
                    <a:pt x="1887" y="1324"/>
                    <a:pt x="1908" y="1324"/>
                  </a:cubicBezTo>
                  <a:lnTo>
                    <a:pt x="1908" y="1324"/>
                  </a:lnTo>
                  <a:cubicBezTo>
                    <a:pt x="1916" y="1324"/>
                    <a:pt x="1925" y="1326"/>
                    <a:pt x="1935" y="1326"/>
                  </a:cubicBezTo>
                  <a:lnTo>
                    <a:pt x="1935" y="1326"/>
                  </a:lnTo>
                  <a:cubicBezTo>
                    <a:pt x="1946" y="1326"/>
                    <a:pt x="1952" y="1330"/>
                    <a:pt x="1964" y="1335"/>
                  </a:cubicBezTo>
                  <a:lnTo>
                    <a:pt x="1964" y="1335"/>
                  </a:lnTo>
                  <a:cubicBezTo>
                    <a:pt x="1982" y="1345"/>
                    <a:pt x="2004" y="1349"/>
                    <a:pt x="2022" y="1350"/>
                  </a:cubicBezTo>
                  <a:lnTo>
                    <a:pt x="2022" y="1350"/>
                  </a:lnTo>
                  <a:cubicBezTo>
                    <a:pt x="2034" y="1352"/>
                    <a:pt x="2043" y="1350"/>
                    <a:pt x="2053" y="1350"/>
                  </a:cubicBezTo>
                  <a:lnTo>
                    <a:pt x="2053" y="1350"/>
                  </a:lnTo>
                  <a:cubicBezTo>
                    <a:pt x="2068" y="1352"/>
                    <a:pt x="2072" y="1356"/>
                    <a:pt x="2082" y="1368"/>
                  </a:cubicBezTo>
                  <a:lnTo>
                    <a:pt x="2082" y="1368"/>
                  </a:lnTo>
                  <a:cubicBezTo>
                    <a:pt x="2091" y="1379"/>
                    <a:pt x="2099" y="1390"/>
                    <a:pt x="2114" y="1396"/>
                  </a:cubicBezTo>
                  <a:lnTo>
                    <a:pt x="2114" y="1396"/>
                  </a:lnTo>
                  <a:cubicBezTo>
                    <a:pt x="2125" y="1402"/>
                    <a:pt x="2137" y="1406"/>
                    <a:pt x="2148" y="1410"/>
                  </a:cubicBezTo>
                  <a:lnTo>
                    <a:pt x="2148" y="1410"/>
                  </a:lnTo>
                  <a:cubicBezTo>
                    <a:pt x="2159" y="1413"/>
                    <a:pt x="2171" y="1413"/>
                    <a:pt x="2182" y="1417"/>
                  </a:cubicBezTo>
                  <a:lnTo>
                    <a:pt x="2182" y="1417"/>
                  </a:lnTo>
                  <a:cubicBezTo>
                    <a:pt x="2183" y="1417"/>
                    <a:pt x="2183" y="1417"/>
                    <a:pt x="2184" y="1417"/>
                  </a:cubicBezTo>
                  <a:lnTo>
                    <a:pt x="2184" y="1417"/>
                  </a:lnTo>
                  <a:cubicBezTo>
                    <a:pt x="2183" y="1414"/>
                    <a:pt x="2183" y="1411"/>
                    <a:pt x="2182" y="1408"/>
                  </a:cubicBezTo>
                  <a:lnTo>
                    <a:pt x="2182" y="1408"/>
                  </a:lnTo>
                  <a:cubicBezTo>
                    <a:pt x="2177" y="1387"/>
                    <a:pt x="2171" y="1372"/>
                    <a:pt x="2174" y="1350"/>
                  </a:cubicBezTo>
                  <a:lnTo>
                    <a:pt x="2174" y="1350"/>
                  </a:lnTo>
                  <a:cubicBezTo>
                    <a:pt x="2177" y="1341"/>
                    <a:pt x="2180" y="1332"/>
                    <a:pt x="2180" y="1322"/>
                  </a:cubicBezTo>
                  <a:lnTo>
                    <a:pt x="2180" y="1293"/>
                  </a:lnTo>
                  <a:lnTo>
                    <a:pt x="2180" y="1293"/>
                  </a:lnTo>
                  <a:cubicBezTo>
                    <a:pt x="2180" y="1282"/>
                    <a:pt x="2174" y="1275"/>
                    <a:pt x="2171" y="1263"/>
                  </a:cubicBezTo>
                  <a:lnTo>
                    <a:pt x="2171" y="1263"/>
                  </a:lnTo>
                  <a:cubicBezTo>
                    <a:pt x="2169" y="1255"/>
                    <a:pt x="2171" y="1244"/>
                    <a:pt x="2173" y="1237"/>
                  </a:cubicBezTo>
                  <a:lnTo>
                    <a:pt x="2173" y="1237"/>
                  </a:lnTo>
                  <a:cubicBezTo>
                    <a:pt x="2174" y="1225"/>
                    <a:pt x="2174" y="1215"/>
                    <a:pt x="2180" y="1206"/>
                  </a:cubicBezTo>
                  <a:lnTo>
                    <a:pt x="2180" y="1206"/>
                  </a:lnTo>
                  <a:cubicBezTo>
                    <a:pt x="2186" y="1197"/>
                    <a:pt x="2190" y="1191"/>
                    <a:pt x="2188" y="1180"/>
                  </a:cubicBezTo>
                  <a:lnTo>
                    <a:pt x="2188" y="1180"/>
                  </a:lnTo>
                  <a:cubicBezTo>
                    <a:pt x="2186" y="1168"/>
                    <a:pt x="2177" y="1162"/>
                    <a:pt x="2171" y="1155"/>
                  </a:cubicBezTo>
                  <a:lnTo>
                    <a:pt x="2171" y="1155"/>
                  </a:lnTo>
                  <a:cubicBezTo>
                    <a:pt x="2165" y="1147"/>
                    <a:pt x="2163" y="1136"/>
                    <a:pt x="2165" y="1126"/>
                  </a:cubicBezTo>
                  <a:lnTo>
                    <a:pt x="2165" y="1126"/>
                  </a:lnTo>
                  <a:cubicBezTo>
                    <a:pt x="2167" y="1115"/>
                    <a:pt x="2177" y="1111"/>
                    <a:pt x="2174" y="1100"/>
                  </a:cubicBezTo>
                  <a:lnTo>
                    <a:pt x="2174" y="1100"/>
                  </a:lnTo>
                  <a:cubicBezTo>
                    <a:pt x="2174" y="1091"/>
                    <a:pt x="2172" y="1085"/>
                    <a:pt x="2171" y="1077"/>
                  </a:cubicBezTo>
                  <a:lnTo>
                    <a:pt x="2171" y="1077"/>
                  </a:lnTo>
                  <a:cubicBezTo>
                    <a:pt x="2178" y="1077"/>
                    <a:pt x="2202" y="1077"/>
                    <a:pt x="2239" y="1077"/>
                  </a:cubicBezTo>
                  <a:lnTo>
                    <a:pt x="2233" y="356"/>
                  </a:ln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3" name="Freeform 50">
              <a:extLst>
                <a:ext uri="{FF2B5EF4-FFF2-40B4-BE49-F238E27FC236}">
                  <a16:creationId xmlns:a16="http://schemas.microsoft.com/office/drawing/2014/main" id="{5C2EA3A1-CFA6-0648-AB7F-B4735635F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48519" y="4859072"/>
              <a:ext cx="861211" cy="1034028"/>
            </a:xfrm>
            <a:custGeom>
              <a:avLst/>
              <a:gdLst>
                <a:gd name="T0" fmla="*/ 1190 w 1317"/>
                <a:gd name="T1" fmla="*/ 15 h 1585"/>
                <a:gd name="T2" fmla="*/ 1140 w 1317"/>
                <a:gd name="T3" fmla="*/ 66 h 1585"/>
                <a:gd name="T4" fmla="*/ 1082 w 1317"/>
                <a:gd name="T5" fmla="*/ 110 h 1585"/>
                <a:gd name="T6" fmla="*/ 1040 w 1317"/>
                <a:gd name="T7" fmla="*/ 161 h 1585"/>
                <a:gd name="T8" fmla="*/ 977 w 1317"/>
                <a:gd name="T9" fmla="*/ 201 h 1585"/>
                <a:gd name="T10" fmla="*/ 936 w 1317"/>
                <a:gd name="T11" fmla="*/ 281 h 1585"/>
                <a:gd name="T12" fmla="*/ 865 w 1317"/>
                <a:gd name="T13" fmla="*/ 301 h 1585"/>
                <a:gd name="T14" fmla="*/ 790 w 1317"/>
                <a:gd name="T15" fmla="*/ 302 h 1585"/>
                <a:gd name="T16" fmla="*/ 740 w 1317"/>
                <a:gd name="T17" fmla="*/ 352 h 1585"/>
                <a:gd name="T18" fmla="*/ 671 w 1317"/>
                <a:gd name="T19" fmla="*/ 347 h 1585"/>
                <a:gd name="T20" fmla="*/ 607 w 1317"/>
                <a:gd name="T21" fmla="*/ 348 h 1585"/>
                <a:gd name="T22" fmla="*/ 537 w 1317"/>
                <a:gd name="T23" fmla="*/ 360 h 1585"/>
                <a:gd name="T24" fmla="*/ 592 w 1317"/>
                <a:gd name="T25" fmla="*/ 318 h 1585"/>
                <a:gd name="T26" fmla="*/ 499 w 1317"/>
                <a:gd name="T27" fmla="*/ 297 h 1585"/>
                <a:gd name="T28" fmla="*/ 434 w 1317"/>
                <a:gd name="T29" fmla="*/ 285 h 1585"/>
                <a:gd name="T30" fmla="*/ 381 w 1317"/>
                <a:gd name="T31" fmla="*/ 270 h 1585"/>
                <a:gd name="T32" fmla="*/ 161 w 1317"/>
                <a:gd name="T33" fmla="*/ 1438 h 1585"/>
                <a:gd name="T34" fmla="*/ 199 w 1317"/>
                <a:gd name="T35" fmla="*/ 1426 h 1585"/>
                <a:gd name="T36" fmla="*/ 234 w 1317"/>
                <a:gd name="T37" fmla="*/ 1440 h 1585"/>
                <a:gd name="T38" fmla="*/ 283 w 1317"/>
                <a:gd name="T39" fmla="*/ 1441 h 1585"/>
                <a:gd name="T40" fmla="*/ 359 w 1317"/>
                <a:gd name="T41" fmla="*/ 1483 h 1585"/>
                <a:gd name="T42" fmla="*/ 443 w 1317"/>
                <a:gd name="T43" fmla="*/ 1518 h 1585"/>
                <a:gd name="T44" fmla="*/ 530 w 1317"/>
                <a:gd name="T45" fmla="*/ 1517 h 1585"/>
                <a:gd name="T46" fmla="*/ 694 w 1317"/>
                <a:gd name="T47" fmla="*/ 1518 h 1585"/>
                <a:gd name="T48" fmla="*/ 784 w 1317"/>
                <a:gd name="T49" fmla="*/ 1578 h 1585"/>
                <a:gd name="T50" fmla="*/ 786 w 1317"/>
                <a:gd name="T51" fmla="*/ 1582 h 1585"/>
                <a:gd name="T52" fmla="*/ 857 w 1317"/>
                <a:gd name="T53" fmla="*/ 1574 h 1585"/>
                <a:gd name="T54" fmla="*/ 880 w 1317"/>
                <a:gd name="T55" fmla="*/ 1529 h 1585"/>
                <a:gd name="T56" fmla="*/ 906 w 1317"/>
                <a:gd name="T57" fmla="*/ 1517 h 1585"/>
                <a:gd name="T58" fmla="*/ 918 w 1317"/>
                <a:gd name="T59" fmla="*/ 1498 h 1585"/>
                <a:gd name="T60" fmla="*/ 895 w 1317"/>
                <a:gd name="T61" fmla="*/ 1449 h 1585"/>
                <a:gd name="T62" fmla="*/ 903 w 1317"/>
                <a:gd name="T63" fmla="*/ 1400 h 1585"/>
                <a:gd name="T64" fmla="*/ 926 w 1317"/>
                <a:gd name="T65" fmla="*/ 1323 h 1585"/>
                <a:gd name="T66" fmla="*/ 968 w 1317"/>
                <a:gd name="T67" fmla="*/ 1334 h 1585"/>
                <a:gd name="T68" fmla="*/ 1006 w 1317"/>
                <a:gd name="T69" fmla="*/ 1331 h 1585"/>
                <a:gd name="T70" fmla="*/ 1013 w 1317"/>
                <a:gd name="T71" fmla="*/ 1300 h 1585"/>
                <a:gd name="T72" fmla="*/ 1017 w 1317"/>
                <a:gd name="T73" fmla="*/ 1243 h 1585"/>
                <a:gd name="T74" fmla="*/ 1063 w 1317"/>
                <a:gd name="T75" fmla="*/ 1205 h 1585"/>
                <a:gd name="T76" fmla="*/ 1127 w 1317"/>
                <a:gd name="T77" fmla="*/ 1167 h 1585"/>
                <a:gd name="T78" fmla="*/ 1154 w 1317"/>
                <a:gd name="T79" fmla="*/ 1141 h 1585"/>
                <a:gd name="T80" fmla="*/ 1177 w 1317"/>
                <a:gd name="T81" fmla="*/ 1107 h 1585"/>
                <a:gd name="T82" fmla="*/ 1192 w 1317"/>
                <a:gd name="T83" fmla="*/ 1068 h 1585"/>
                <a:gd name="T84" fmla="*/ 1199 w 1317"/>
                <a:gd name="T85" fmla="*/ 1053 h 1585"/>
                <a:gd name="T86" fmla="*/ 1234 w 1317"/>
                <a:gd name="T87" fmla="*/ 1019 h 1585"/>
                <a:gd name="T88" fmla="*/ 1264 w 1317"/>
                <a:gd name="T89" fmla="*/ 1000 h 1585"/>
                <a:gd name="T90" fmla="*/ 1268 w 1317"/>
                <a:gd name="T91" fmla="*/ 966 h 1585"/>
                <a:gd name="T92" fmla="*/ 1256 w 1317"/>
                <a:gd name="T93" fmla="*/ 901 h 1585"/>
                <a:gd name="T94" fmla="*/ 1264 w 1317"/>
                <a:gd name="T95" fmla="*/ 829 h 1585"/>
                <a:gd name="T96" fmla="*/ 1287 w 1317"/>
                <a:gd name="T97" fmla="*/ 764 h 1585"/>
                <a:gd name="T98" fmla="*/ 1278 w 1317"/>
                <a:gd name="T99" fmla="*/ 675 h 1585"/>
                <a:gd name="T100" fmla="*/ 1268 w 1317"/>
                <a:gd name="T101" fmla="*/ 654 h 1585"/>
                <a:gd name="T102" fmla="*/ 1275 w 1317"/>
                <a:gd name="T103" fmla="*/ 612 h 1585"/>
                <a:gd name="T104" fmla="*/ 1306 w 1317"/>
                <a:gd name="T105" fmla="*/ 585 h 1585"/>
                <a:gd name="T106" fmla="*/ 1316 w 1317"/>
                <a:gd name="T107" fmla="*/ 585 h 1585"/>
                <a:gd name="T108" fmla="*/ 1218 w 1317"/>
                <a:gd name="T109" fmla="*/ 0 h 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7" h="1585">
                  <a:moveTo>
                    <a:pt x="1190" y="15"/>
                  </a:moveTo>
                  <a:lnTo>
                    <a:pt x="1190" y="15"/>
                  </a:lnTo>
                  <a:cubicBezTo>
                    <a:pt x="1171" y="29"/>
                    <a:pt x="1158" y="50"/>
                    <a:pt x="1140" y="66"/>
                  </a:cubicBezTo>
                  <a:lnTo>
                    <a:pt x="1140" y="66"/>
                  </a:lnTo>
                  <a:cubicBezTo>
                    <a:pt x="1122" y="83"/>
                    <a:pt x="1099" y="93"/>
                    <a:pt x="1082" y="110"/>
                  </a:cubicBezTo>
                  <a:lnTo>
                    <a:pt x="1082" y="110"/>
                  </a:lnTo>
                  <a:cubicBezTo>
                    <a:pt x="1066" y="126"/>
                    <a:pt x="1060" y="150"/>
                    <a:pt x="1040" y="161"/>
                  </a:cubicBezTo>
                  <a:lnTo>
                    <a:pt x="1040" y="161"/>
                  </a:lnTo>
                  <a:cubicBezTo>
                    <a:pt x="1018" y="176"/>
                    <a:pt x="992" y="176"/>
                    <a:pt x="977" y="201"/>
                  </a:cubicBezTo>
                  <a:lnTo>
                    <a:pt x="977" y="201"/>
                  </a:lnTo>
                  <a:cubicBezTo>
                    <a:pt x="961" y="228"/>
                    <a:pt x="961" y="259"/>
                    <a:pt x="936" y="281"/>
                  </a:cubicBezTo>
                  <a:lnTo>
                    <a:pt x="936" y="281"/>
                  </a:lnTo>
                  <a:cubicBezTo>
                    <a:pt x="915" y="301"/>
                    <a:pt x="892" y="304"/>
                    <a:pt x="865" y="301"/>
                  </a:cubicBezTo>
                  <a:lnTo>
                    <a:pt x="865" y="301"/>
                  </a:lnTo>
                  <a:cubicBezTo>
                    <a:pt x="841" y="299"/>
                    <a:pt x="812" y="292"/>
                    <a:pt x="790" y="302"/>
                  </a:cubicBezTo>
                  <a:lnTo>
                    <a:pt x="790" y="302"/>
                  </a:lnTo>
                  <a:cubicBezTo>
                    <a:pt x="768" y="312"/>
                    <a:pt x="761" y="341"/>
                    <a:pt x="740" y="352"/>
                  </a:cubicBezTo>
                  <a:lnTo>
                    <a:pt x="740" y="352"/>
                  </a:lnTo>
                  <a:cubicBezTo>
                    <a:pt x="720" y="362"/>
                    <a:pt x="693" y="347"/>
                    <a:pt x="671" y="347"/>
                  </a:cubicBezTo>
                  <a:lnTo>
                    <a:pt x="671" y="347"/>
                  </a:lnTo>
                  <a:cubicBezTo>
                    <a:pt x="650" y="347"/>
                    <a:pt x="629" y="348"/>
                    <a:pt x="607" y="348"/>
                  </a:cubicBezTo>
                  <a:lnTo>
                    <a:pt x="607" y="348"/>
                  </a:lnTo>
                  <a:cubicBezTo>
                    <a:pt x="595" y="348"/>
                    <a:pt x="544" y="369"/>
                    <a:pt x="537" y="360"/>
                  </a:cubicBezTo>
                  <a:lnTo>
                    <a:pt x="537" y="360"/>
                  </a:lnTo>
                  <a:cubicBezTo>
                    <a:pt x="524" y="343"/>
                    <a:pt x="584" y="321"/>
                    <a:pt x="592" y="318"/>
                  </a:cubicBezTo>
                  <a:lnTo>
                    <a:pt x="592" y="318"/>
                  </a:lnTo>
                  <a:cubicBezTo>
                    <a:pt x="567" y="320"/>
                    <a:pt x="509" y="328"/>
                    <a:pt x="499" y="297"/>
                  </a:cubicBezTo>
                  <a:lnTo>
                    <a:pt x="499" y="297"/>
                  </a:lnTo>
                  <a:cubicBezTo>
                    <a:pt x="471" y="306"/>
                    <a:pt x="459" y="292"/>
                    <a:pt x="434" y="285"/>
                  </a:cubicBezTo>
                  <a:lnTo>
                    <a:pt x="434" y="285"/>
                  </a:lnTo>
                  <a:cubicBezTo>
                    <a:pt x="417" y="280"/>
                    <a:pt x="391" y="285"/>
                    <a:pt x="381" y="270"/>
                  </a:cubicBezTo>
                  <a:lnTo>
                    <a:pt x="381" y="270"/>
                  </a:lnTo>
                  <a:cubicBezTo>
                    <a:pt x="285" y="288"/>
                    <a:pt x="39" y="317"/>
                    <a:pt x="0" y="322"/>
                  </a:cubicBezTo>
                  <a:lnTo>
                    <a:pt x="161" y="1438"/>
                  </a:lnTo>
                  <a:lnTo>
                    <a:pt x="161" y="1438"/>
                  </a:lnTo>
                  <a:cubicBezTo>
                    <a:pt x="175" y="1431"/>
                    <a:pt x="190" y="1426"/>
                    <a:pt x="199" y="1426"/>
                  </a:cubicBezTo>
                  <a:lnTo>
                    <a:pt x="199" y="1426"/>
                  </a:lnTo>
                  <a:cubicBezTo>
                    <a:pt x="217" y="1426"/>
                    <a:pt x="219" y="1437"/>
                    <a:pt x="234" y="1440"/>
                  </a:cubicBezTo>
                  <a:lnTo>
                    <a:pt x="234" y="1440"/>
                  </a:lnTo>
                  <a:cubicBezTo>
                    <a:pt x="250" y="1444"/>
                    <a:pt x="267" y="1437"/>
                    <a:pt x="283" y="1441"/>
                  </a:cubicBezTo>
                  <a:lnTo>
                    <a:pt x="283" y="1441"/>
                  </a:lnTo>
                  <a:cubicBezTo>
                    <a:pt x="308" y="1448"/>
                    <a:pt x="334" y="1471"/>
                    <a:pt x="359" y="1483"/>
                  </a:cubicBezTo>
                  <a:lnTo>
                    <a:pt x="359" y="1483"/>
                  </a:lnTo>
                  <a:cubicBezTo>
                    <a:pt x="386" y="1496"/>
                    <a:pt x="414" y="1511"/>
                    <a:pt x="443" y="1518"/>
                  </a:cubicBezTo>
                  <a:lnTo>
                    <a:pt x="443" y="1518"/>
                  </a:lnTo>
                  <a:cubicBezTo>
                    <a:pt x="475" y="1527"/>
                    <a:pt x="497" y="1518"/>
                    <a:pt x="530" y="1517"/>
                  </a:cubicBezTo>
                  <a:lnTo>
                    <a:pt x="530" y="1517"/>
                  </a:lnTo>
                  <a:cubicBezTo>
                    <a:pt x="590" y="1516"/>
                    <a:pt x="636" y="1498"/>
                    <a:pt x="694" y="1518"/>
                  </a:cubicBezTo>
                  <a:lnTo>
                    <a:pt x="694" y="1518"/>
                  </a:lnTo>
                  <a:cubicBezTo>
                    <a:pt x="740" y="1535"/>
                    <a:pt x="767" y="1546"/>
                    <a:pt x="784" y="1578"/>
                  </a:cubicBezTo>
                  <a:lnTo>
                    <a:pt x="784" y="1578"/>
                  </a:lnTo>
                  <a:cubicBezTo>
                    <a:pt x="784" y="1579"/>
                    <a:pt x="785" y="1580"/>
                    <a:pt x="786" y="1582"/>
                  </a:cubicBezTo>
                  <a:lnTo>
                    <a:pt x="786" y="1582"/>
                  </a:lnTo>
                  <a:cubicBezTo>
                    <a:pt x="804" y="1578"/>
                    <a:pt x="845" y="1584"/>
                    <a:pt x="857" y="1574"/>
                  </a:cubicBezTo>
                  <a:lnTo>
                    <a:pt x="857" y="1574"/>
                  </a:lnTo>
                  <a:cubicBezTo>
                    <a:pt x="872" y="1563"/>
                    <a:pt x="865" y="1540"/>
                    <a:pt x="880" y="1529"/>
                  </a:cubicBezTo>
                  <a:lnTo>
                    <a:pt x="880" y="1529"/>
                  </a:lnTo>
                  <a:cubicBezTo>
                    <a:pt x="891" y="1525"/>
                    <a:pt x="895" y="1529"/>
                    <a:pt x="906" y="1517"/>
                  </a:cubicBezTo>
                  <a:lnTo>
                    <a:pt x="906" y="1517"/>
                  </a:lnTo>
                  <a:cubicBezTo>
                    <a:pt x="911" y="1514"/>
                    <a:pt x="918" y="1506"/>
                    <a:pt x="918" y="1498"/>
                  </a:cubicBezTo>
                  <a:lnTo>
                    <a:pt x="918" y="1498"/>
                  </a:lnTo>
                  <a:cubicBezTo>
                    <a:pt x="922" y="1479"/>
                    <a:pt x="899" y="1464"/>
                    <a:pt x="895" y="1449"/>
                  </a:cubicBezTo>
                  <a:lnTo>
                    <a:pt x="895" y="1449"/>
                  </a:lnTo>
                  <a:cubicBezTo>
                    <a:pt x="888" y="1426"/>
                    <a:pt x="895" y="1418"/>
                    <a:pt x="903" y="1400"/>
                  </a:cubicBezTo>
                  <a:lnTo>
                    <a:pt x="903" y="1400"/>
                  </a:lnTo>
                  <a:cubicBezTo>
                    <a:pt x="914" y="1377"/>
                    <a:pt x="906" y="1339"/>
                    <a:pt x="926" y="1323"/>
                  </a:cubicBezTo>
                  <a:lnTo>
                    <a:pt x="926" y="1323"/>
                  </a:lnTo>
                  <a:cubicBezTo>
                    <a:pt x="945" y="1304"/>
                    <a:pt x="952" y="1327"/>
                    <a:pt x="968" y="1334"/>
                  </a:cubicBezTo>
                  <a:lnTo>
                    <a:pt x="968" y="1334"/>
                  </a:lnTo>
                  <a:cubicBezTo>
                    <a:pt x="979" y="1339"/>
                    <a:pt x="998" y="1334"/>
                    <a:pt x="1006" y="1331"/>
                  </a:cubicBezTo>
                  <a:lnTo>
                    <a:pt x="1006" y="1331"/>
                  </a:lnTo>
                  <a:cubicBezTo>
                    <a:pt x="1017" y="1320"/>
                    <a:pt x="1013" y="1312"/>
                    <a:pt x="1013" y="1300"/>
                  </a:cubicBezTo>
                  <a:lnTo>
                    <a:pt x="1013" y="1300"/>
                  </a:lnTo>
                  <a:cubicBezTo>
                    <a:pt x="1013" y="1282"/>
                    <a:pt x="1009" y="1259"/>
                    <a:pt x="1017" y="1243"/>
                  </a:cubicBezTo>
                  <a:lnTo>
                    <a:pt x="1017" y="1243"/>
                  </a:lnTo>
                  <a:cubicBezTo>
                    <a:pt x="1024" y="1232"/>
                    <a:pt x="1047" y="1213"/>
                    <a:pt x="1063" y="1205"/>
                  </a:cubicBezTo>
                  <a:lnTo>
                    <a:pt x="1063" y="1205"/>
                  </a:lnTo>
                  <a:cubicBezTo>
                    <a:pt x="1078" y="1186"/>
                    <a:pt x="1108" y="1182"/>
                    <a:pt x="1127" y="1167"/>
                  </a:cubicBezTo>
                  <a:lnTo>
                    <a:pt x="1127" y="1167"/>
                  </a:lnTo>
                  <a:cubicBezTo>
                    <a:pt x="1138" y="1160"/>
                    <a:pt x="1146" y="1148"/>
                    <a:pt x="1154" y="1141"/>
                  </a:cubicBezTo>
                  <a:lnTo>
                    <a:pt x="1154" y="1141"/>
                  </a:lnTo>
                  <a:cubicBezTo>
                    <a:pt x="1158" y="1130"/>
                    <a:pt x="1173" y="1118"/>
                    <a:pt x="1177" y="1107"/>
                  </a:cubicBezTo>
                  <a:lnTo>
                    <a:pt x="1177" y="1107"/>
                  </a:lnTo>
                  <a:cubicBezTo>
                    <a:pt x="1180" y="1095"/>
                    <a:pt x="1180" y="1076"/>
                    <a:pt x="1192" y="1068"/>
                  </a:cubicBezTo>
                  <a:lnTo>
                    <a:pt x="1192" y="1068"/>
                  </a:lnTo>
                  <a:cubicBezTo>
                    <a:pt x="1192" y="1061"/>
                    <a:pt x="1195" y="1061"/>
                    <a:pt x="1199" y="1053"/>
                  </a:cubicBezTo>
                  <a:lnTo>
                    <a:pt x="1199" y="1053"/>
                  </a:lnTo>
                  <a:cubicBezTo>
                    <a:pt x="1207" y="1038"/>
                    <a:pt x="1218" y="1027"/>
                    <a:pt x="1234" y="1019"/>
                  </a:cubicBezTo>
                  <a:lnTo>
                    <a:pt x="1234" y="1019"/>
                  </a:lnTo>
                  <a:cubicBezTo>
                    <a:pt x="1241" y="1015"/>
                    <a:pt x="1256" y="1008"/>
                    <a:pt x="1264" y="1000"/>
                  </a:cubicBezTo>
                  <a:lnTo>
                    <a:pt x="1264" y="1000"/>
                  </a:lnTo>
                  <a:cubicBezTo>
                    <a:pt x="1268" y="993"/>
                    <a:pt x="1268" y="973"/>
                    <a:pt x="1268" y="966"/>
                  </a:cubicBezTo>
                  <a:lnTo>
                    <a:pt x="1268" y="966"/>
                  </a:lnTo>
                  <a:cubicBezTo>
                    <a:pt x="1268" y="943"/>
                    <a:pt x="1256" y="924"/>
                    <a:pt x="1256" y="901"/>
                  </a:cubicBezTo>
                  <a:lnTo>
                    <a:pt x="1256" y="901"/>
                  </a:lnTo>
                  <a:cubicBezTo>
                    <a:pt x="1256" y="875"/>
                    <a:pt x="1256" y="852"/>
                    <a:pt x="1264" y="829"/>
                  </a:cubicBezTo>
                  <a:lnTo>
                    <a:pt x="1264" y="829"/>
                  </a:lnTo>
                  <a:cubicBezTo>
                    <a:pt x="1272" y="806"/>
                    <a:pt x="1283" y="784"/>
                    <a:pt x="1287" y="764"/>
                  </a:cubicBezTo>
                  <a:lnTo>
                    <a:pt x="1287" y="764"/>
                  </a:lnTo>
                  <a:cubicBezTo>
                    <a:pt x="1296" y="731"/>
                    <a:pt x="1291" y="703"/>
                    <a:pt x="1278" y="675"/>
                  </a:cubicBezTo>
                  <a:lnTo>
                    <a:pt x="1278" y="675"/>
                  </a:lnTo>
                  <a:cubicBezTo>
                    <a:pt x="1275" y="668"/>
                    <a:pt x="1272" y="661"/>
                    <a:pt x="1268" y="654"/>
                  </a:cubicBezTo>
                  <a:lnTo>
                    <a:pt x="1268" y="654"/>
                  </a:lnTo>
                  <a:cubicBezTo>
                    <a:pt x="1275" y="643"/>
                    <a:pt x="1272" y="623"/>
                    <a:pt x="1275" y="612"/>
                  </a:cubicBezTo>
                  <a:lnTo>
                    <a:pt x="1275" y="612"/>
                  </a:lnTo>
                  <a:cubicBezTo>
                    <a:pt x="1283" y="601"/>
                    <a:pt x="1302" y="597"/>
                    <a:pt x="1306" y="585"/>
                  </a:cubicBezTo>
                  <a:lnTo>
                    <a:pt x="1306" y="585"/>
                  </a:lnTo>
                  <a:cubicBezTo>
                    <a:pt x="1310" y="586"/>
                    <a:pt x="1313" y="586"/>
                    <a:pt x="1316" y="585"/>
                  </a:cubicBezTo>
                  <a:lnTo>
                    <a:pt x="1218" y="0"/>
                  </a:lnTo>
                  <a:lnTo>
                    <a:pt x="1218" y="0"/>
                  </a:lnTo>
                  <a:cubicBezTo>
                    <a:pt x="1208" y="4"/>
                    <a:pt x="1198" y="8"/>
                    <a:pt x="1190" y="15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4" name="Freeform 51">
              <a:extLst>
                <a:ext uri="{FF2B5EF4-FFF2-40B4-BE49-F238E27FC236}">
                  <a16:creationId xmlns:a16="http://schemas.microsoft.com/office/drawing/2014/main" id="{957F9795-755B-7746-A508-37C556D1A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8939" y="5495619"/>
              <a:ext cx="1339342" cy="1203966"/>
            </a:xfrm>
            <a:custGeom>
              <a:avLst/>
              <a:gdLst>
                <a:gd name="T0" fmla="*/ 2007 w 2050"/>
                <a:gd name="T1" fmla="*/ 1415 h 1842"/>
                <a:gd name="T2" fmla="*/ 1966 w 2050"/>
                <a:gd name="T3" fmla="*/ 1390 h 1842"/>
                <a:gd name="T4" fmla="*/ 1918 w 2050"/>
                <a:gd name="T5" fmla="*/ 1228 h 1842"/>
                <a:gd name="T6" fmla="*/ 1900 w 2050"/>
                <a:gd name="T7" fmla="*/ 1171 h 1842"/>
                <a:gd name="T8" fmla="*/ 1844 w 2050"/>
                <a:gd name="T9" fmla="*/ 1073 h 1842"/>
                <a:gd name="T10" fmla="*/ 1784 w 2050"/>
                <a:gd name="T11" fmla="*/ 1071 h 1842"/>
                <a:gd name="T12" fmla="*/ 1636 w 2050"/>
                <a:gd name="T13" fmla="*/ 905 h 1842"/>
                <a:gd name="T14" fmla="*/ 1649 w 2050"/>
                <a:gd name="T15" fmla="*/ 880 h 1842"/>
                <a:gd name="T16" fmla="*/ 1670 w 2050"/>
                <a:gd name="T17" fmla="*/ 799 h 1842"/>
                <a:gd name="T18" fmla="*/ 1669 w 2050"/>
                <a:gd name="T19" fmla="*/ 680 h 1842"/>
                <a:gd name="T20" fmla="*/ 1539 w 2050"/>
                <a:gd name="T21" fmla="*/ 670 h 1842"/>
                <a:gd name="T22" fmla="*/ 1509 w 2050"/>
                <a:gd name="T23" fmla="*/ 619 h 1842"/>
                <a:gd name="T24" fmla="*/ 1429 w 2050"/>
                <a:gd name="T25" fmla="*/ 490 h 1842"/>
                <a:gd name="T26" fmla="*/ 1393 w 2050"/>
                <a:gd name="T27" fmla="*/ 445 h 1842"/>
                <a:gd name="T28" fmla="*/ 1263 w 2050"/>
                <a:gd name="T29" fmla="*/ 280 h 1842"/>
                <a:gd name="T30" fmla="*/ 1239 w 2050"/>
                <a:gd name="T31" fmla="*/ 174 h 1842"/>
                <a:gd name="T32" fmla="*/ 1233 w 2050"/>
                <a:gd name="T33" fmla="*/ 61 h 1842"/>
                <a:gd name="T34" fmla="*/ 1234 w 2050"/>
                <a:gd name="T35" fmla="*/ 54 h 1842"/>
                <a:gd name="T36" fmla="*/ 1207 w 2050"/>
                <a:gd name="T37" fmla="*/ 38 h 1842"/>
                <a:gd name="T38" fmla="*/ 1195 w 2050"/>
                <a:gd name="T39" fmla="*/ 27 h 1842"/>
                <a:gd name="T40" fmla="*/ 1171 w 2050"/>
                <a:gd name="T41" fmla="*/ 0 h 1842"/>
                <a:gd name="T42" fmla="*/ 25 w 2050"/>
                <a:gd name="T43" fmla="*/ 145 h 1842"/>
                <a:gd name="T44" fmla="*/ 96 w 2050"/>
                <a:gd name="T45" fmla="*/ 217 h 1842"/>
                <a:gd name="T46" fmla="*/ 126 w 2050"/>
                <a:gd name="T47" fmla="*/ 289 h 1842"/>
                <a:gd name="T48" fmla="*/ 142 w 2050"/>
                <a:gd name="T49" fmla="*/ 314 h 1842"/>
                <a:gd name="T50" fmla="*/ 206 w 2050"/>
                <a:gd name="T51" fmla="*/ 426 h 1842"/>
                <a:gd name="T52" fmla="*/ 204 w 2050"/>
                <a:gd name="T53" fmla="*/ 469 h 1842"/>
                <a:gd name="T54" fmla="*/ 244 w 2050"/>
                <a:gd name="T55" fmla="*/ 546 h 1842"/>
                <a:gd name="T56" fmla="*/ 282 w 2050"/>
                <a:gd name="T57" fmla="*/ 584 h 1842"/>
                <a:gd name="T58" fmla="*/ 369 w 2050"/>
                <a:gd name="T59" fmla="*/ 1708 h 1842"/>
                <a:gd name="T60" fmla="*/ 1769 w 2050"/>
                <a:gd name="T61" fmla="*/ 1635 h 1842"/>
                <a:gd name="T62" fmla="*/ 1767 w 2050"/>
                <a:gd name="T63" fmla="*/ 1632 h 1842"/>
                <a:gd name="T64" fmla="*/ 1769 w 2050"/>
                <a:gd name="T65" fmla="*/ 1635 h 1842"/>
                <a:gd name="T66" fmla="*/ 1770 w 2050"/>
                <a:gd name="T67" fmla="*/ 1636 h 1842"/>
                <a:gd name="T68" fmla="*/ 1785 w 2050"/>
                <a:gd name="T69" fmla="*/ 1706 h 1842"/>
                <a:gd name="T70" fmla="*/ 1772 w 2050"/>
                <a:gd name="T71" fmla="*/ 1733 h 1842"/>
                <a:gd name="T72" fmla="*/ 1929 w 2050"/>
                <a:gd name="T73" fmla="*/ 1825 h 1842"/>
                <a:gd name="T74" fmla="*/ 1930 w 2050"/>
                <a:gd name="T75" fmla="*/ 1806 h 1842"/>
                <a:gd name="T76" fmla="*/ 1955 w 2050"/>
                <a:gd name="T77" fmla="*/ 1643 h 1842"/>
                <a:gd name="T78" fmla="*/ 1959 w 2050"/>
                <a:gd name="T79" fmla="*/ 1634 h 1842"/>
                <a:gd name="T80" fmla="*/ 1962 w 2050"/>
                <a:gd name="T81" fmla="*/ 1623 h 1842"/>
                <a:gd name="T82" fmla="*/ 1965 w 2050"/>
                <a:gd name="T83" fmla="*/ 1609 h 1842"/>
                <a:gd name="T84" fmla="*/ 1966 w 2050"/>
                <a:gd name="T85" fmla="*/ 1605 h 1842"/>
                <a:gd name="T86" fmla="*/ 1969 w 2050"/>
                <a:gd name="T87" fmla="*/ 1598 h 1842"/>
                <a:gd name="T88" fmla="*/ 1970 w 2050"/>
                <a:gd name="T89" fmla="*/ 1595 h 1842"/>
                <a:gd name="T90" fmla="*/ 2027 w 2050"/>
                <a:gd name="T91" fmla="*/ 1580 h 1842"/>
                <a:gd name="T92" fmla="*/ 2038 w 2050"/>
                <a:gd name="T93" fmla="*/ 1492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50" h="1842">
                  <a:moveTo>
                    <a:pt x="2028" y="1430"/>
                  </a:moveTo>
                  <a:lnTo>
                    <a:pt x="2028" y="1430"/>
                  </a:lnTo>
                  <a:cubicBezTo>
                    <a:pt x="2023" y="1423"/>
                    <a:pt x="2017" y="1418"/>
                    <a:pt x="2007" y="1415"/>
                  </a:cubicBezTo>
                  <a:lnTo>
                    <a:pt x="2007" y="1415"/>
                  </a:lnTo>
                  <a:cubicBezTo>
                    <a:pt x="1981" y="1408"/>
                    <a:pt x="1979" y="1414"/>
                    <a:pt x="1966" y="1390"/>
                  </a:cubicBezTo>
                  <a:lnTo>
                    <a:pt x="1966" y="1390"/>
                  </a:lnTo>
                  <a:cubicBezTo>
                    <a:pt x="1955" y="1369"/>
                    <a:pt x="1942" y="1364"/>
                    <a:pt x="1928" y="1347"/>
                  </a:cubicBezTo>
                  <a:lnTo>
                    <a:pt x="1928" y="1347"/>
                  </a:lnTo>
                  <a:cubicBezTo>
                    <a:pt x="1908" y="1321"/>
                    <a:pt x="1921" y="1261"/>
                    <a:pt x="1918" y="1228"/>
                  </a:cubicBezTo>
                  <a:lnTo>
                    <a:pt x="1918" y="1228"/>
                  </a:lnTo>
                  <a:cubicBezTo>
                    <a:pt x="1916" y="1206"/>
                    <a:pt x="1914" y="1190"/>
                    <a:pt x="1900" y="1171"/>
                  </a:cubicBezTo>
                  <a:lnTo>
                    <a:pt x="1900" y="1171"/>
                  </a:lnTo>
                  <a:cubicBezTo>
                    <a:pt x="1888" y="1154"/>
                    <a:pt x="1870" y="1147"/>
                    <a:pt x="1861" y="1126"/>
                  </a:cubicBezTo>
                  <a:lnTo>
                    <a:pt x="1861" y="1126"/>
                  </a:lnTo>
                  <a:cubicBezTo>
                    <a:pt x="1855" y="1111"/>
                    <a:pt x="1858" y="1083"/>
                    <a:pt x="1844" y="1073"/>
                  </a:cubicBezTo>
                  <a:lnTo>
                    <a:pt x="1844" y="1073"/>
                  </a:lnTo>
                  <a:cubicBezTo>
                    <a:pt x="1828" y="1063"/>
                    <a:pt x="1803" y="1079"/>
                    <a:pt x="1784" y="1071"/>
                  </a:cubicBezTo>
                  <a:lnTo>
                    <a:pt x="1784" y="1071"/>
                  </a:lnTo>
                  <a:cubicBezTo>
                    <a:pt x="1753" y="1059"/>
                    <a:pt x="1721" y="1012"/>
                    <a:pt x="1698" y="986"/>
                  </a:cubicBezTo>
                  <a:lnTo>
                    <a:pt x="1698" y="986"/>
                  </a:lnTo>
                  <a:cubicBezTo>
                    <a:pt x="1674" y="960"/>
                    <a:pt x="1629" y="952"/>
                    <a:pt x="1636" y="905"/>
                  </a:cubicBezTo>
                  <a:lnTo>
                    <a:pt x="1636" y="905"/>
                  </a:lnTo>
                  <a:cubicBezTo>
                    <a:pt x="1638" y="894"/>
                    <a:pt x="1645" y="890"/>
                    <a:pt x="1649" y="880"/>
                  </a:cubicBezTo>
                  <a:lnTo>
                    <a:pt x="1649" y="880"/>
                  </a:lnTo>
                  <a:cubicBezTo>
                    <a:pt x="1653" y="871"/>
                    <a:pt x="1653" y="864"/>
                    <a:pt x="1654" y="853"/>
                  </a:cubicBezTo>
                  <a:lnTo>
                    <a:pt x="1654" y="853"/>
                  </a:lnTo>
                  <a:cubicBezTo>
                    <a:pt x="1657" y="833"/>
                    <a:pt x="1662" y="816"/>
                    <a:pt x="1670" y="799"/>
                  </a:cubicBezTo>
                  <a:lnTo>
                    <a:pt x="1670" y="799"/>
                  </a:lnTo>
                  <a:cubicBezTo>
                    <a:pt x="1688" y="764"/>
                    <a:pt x="1689" y="718"/>
                    <a:pt x="1669" y="680"/>
                  </a:cubicBezTo>
                  <a:lnTo>
                    <a:pt x="1669" y="680"/>
                  </a:lnTo>
                  <a:cubicBezTo>
                    <a:pt x="1648" y="642"/>
                    <a:pt x="1609" y="641"/>
                    <a:pt x="1581" y="670"/>
                  </a:cubicBezTo>
                  <a:lnTo>
                    <a:pt x="1581" y="670"/>
                  </a:lnTo>
                  <a:cubicBezTo>
                    <a:pt x="1563" y="690"/>
                    <a:pt x="1561" y="689"/>
                    <a:pt x="1539" y="670"/>
                  </a:cubicBezTo>
                  <a:lnTo>
                    <a:pt x="1539" y="670"/>
                  </a:lnTo>
                  <a:cubicBezTo>
                    <a:pt x="1524" y="656"/>
                    <a:pt x="1514" y="639"/>
                    <a:pt x="1509" y="619"/>
                  </a:cubicBezTo>
                  <a:lnTo>
                    <a:pt x="1509" y="619"/>
                  </a:lnTo>
                  <a:cubicBezTo>
                    <a:pt x="1503" y="586"/>
                    <a:pt x="1501" y="541"/>
                    <a:pt x="1476" y="515"/>
                  </a:cubicBezTo>
                  <a:lnTo>
                    <a:pt x="1476" y="515"/>
                  </a:lnTo>
                  <a:cubicBezTo>
                    <a:pt x="1464" y="502"/>
                    <a:pt x="1444" y="501"/>
                    <a:pt x="1429" y="490"/>
                  </a:cubicBezTo>
                  <a:lnTo>
                    <a:pt x="1429" y="490"/>
                  </a:lnTo>
                  <a:cubicBezTo>
                    <a:pt x="1412" y="477"/>
                    <a:pt x="1404" y="461"/>
                    <a:pt x="1393" y="445"/>
                  </a:cubicBezTo>
                  <a:lnTo>
                    <a:pt x="1393" y="445"/>
                  </a:lnTo>
                  <a:cubicBezTo>
                    <a:pt x="1371" y="413"/>
                    <a:pt x="1337" y="409"/>
                    <a:pt x="1311" y="376"/>
                  </a:cubicBezTo>
                  <a:lnTo>
                    <a:pt x="1311" y="376"/>
                  </a:lnTo>
                  <a:cubicBezTo>
                    <a:pt x="1286" y="346"/>
                    <a:pt x="1270" y="320"/>
                    <a:pt x="1263" y="280"/>
                  </a:cubicBezTo>
                  <a:lnTo>
                    <a:pt x="1263" y="280"/>
                  </a:lnTo>
                  <a:cubicBezTo>
                    <a:pt x="1258" y="246"/>
                    <a:pt x="1236" y="209"/>
                    <a:pt x="1239" y="174"/>
                  </a:cubicBezTo>
                  <a:lnTo>
                    <a:pt x="1239" y="174"/>
                  </a:lnTo>
                  <a:cubicBezTo>
                    <a:pt x="1240" y="154"/>
                    <a:pt x="1249" y="139"/>
                    <a:pt x="1247" y="117"/>
                  </a:cubicBezTo>
                  <a:lnTo>
                    <a:pt x="1247" y="117"/>
                  </a:lnTo>
                  <a:cubicBezTo>
                    <a:pt x="1244" y="98"/>
                    <a:pt x="1232" y="79"/>
                    <a:pt x="1233" y="61"/>
                  </a:cubicBezTo>
                  <a:lnTo>
                    <a:pt x="1233" y="61"/>
                  </a:lnTo>
                  <a:cubicBezTo>
                    <a:pt x="1233" y="59"/>
                    <a:pt x="1234" y="57"/>
                    <a:pt x="1234" y="54"/>
                  </a:cubicBezTo>
                  <a:lnTo>
                    <a:pt x="1234" y="54"/>
                  </a:lnTo>
                  <a:cubicBezTo>
                    <a:pt x="1233" y="54"/>
                    <a:pt x="1230" y="53"/>
                    <a:pt x="1228" y="51"/>
                  </a:cubicBezTo>
                  <a:lnTo>
                    <a:pt x="1228" y="51"/>
                  </a:lnTo>
                  <a:cubicBezTo>
                    <a:pt x="1220" y="47"/>
                    <a:pt x="1215" y="42"/>
                    <a:pt x="1207" y="38"/>
                  </a:cubicBezTo>
                  <a:lnTo>
                    <a:pt x="1207" y="38"/>
                  </a:lnTo>
                  <a:cubicBezTo>
                    <a:pt x="1202" y="35"/>
                    <a:pt x="1199" y="32"/>
                    <a:pt x="1195" y="27"/>
                  </a:cubicBezTo>
                  <a:lnTo>
                    <a:pt x="1195" y="27"/>
                  </a:lnTo>
                  <a:cubicBezTo>
                    <a:pt x="1190" y="22"/>
                    <a:pt x="1184" y="17"/>
                    <a:pt x="1179" y="12"/>
                  </a:cubicBezTo>
                  <a:lnTo>
                    <a:pt x="1179" y="12"/>
                  </a:lnTo>
                  <a:cubicBezTo>
                    <a:pt x="1177" y="8"/>
                    <a:pt x="1171" y="4"/>
                    <a:pt x="1171" y="0"/>
                  </a:cubicBezTo>
                  <a:lnTo>
                    <a:pt x="0" y="39"/>
                  </a:lnTo>
                  <a:lnTo>
                    <a:pt x="0" y="39"/>
                  </a:lnTo>
                  <a:cubicBezTo>
                    <a:pt x="8" y="73"/>
                    <a:pt x="12" y="112"/>
                    <a:pt x="25" y="145"/>
                  </a:cubicBezTo>
                  <a:lnTo>
                    <a:pt x="25" y="145"/>
                  </a:lnTo>
                  <a:cubicBezTo>
                    <a:pt x="38" y="177"/>
                    <a:pt x="77" y="189"/>
                    <a:pt x="96" y="217"/>
                  </a:cubicBezTo>
                  <a:lnTo>
                    <a:pt x="96" y="217"/>
                  </a:lnTo>
                  <a:cubicBezTo>
                    <a:pt x="109" y="235"/>
                    <a:pt x="115" y="248"/>
                    <a:pt x="119" y="268"/>
                  </a:cubicBezTo>
                  <a:lnTo>
                    <a:pt x="119" y="268"/>
                  </a:lnTo>
                  <a:cubicBezTo>
                    <a:pt x="121" y="275"/>
                    <a:pt x="123" y="282"/>
                    <a:pt x="126" y="289"/>
                  </a:cubicBezTo>
                  <a:lnTo>
                    <a:pt x="126" y="289"/>
                  </a:lnTo>
                  <a:cubicBezTo>
                    <a:pt x="129" y="299"/>
                    <a:pt x="134" y="308"/>
                    <a:pt x="142" y="314"/>
                  </a:cubicBezTo>
                  <a:lnTo>
                    <a:pt x="142" y="314"/>
                  </a:lnTo>
                  <a:cubicBezTo>
                    <a:pt x="167" y="339"/>
                    <a:pt x="201" y="309"/>
                    <a:pt x="220" y="339"/>
                  </a:cubicBezTo>
                  <a:lnTo>
                    <a:pt x="220" y="339"/>
                  </a:lnTo>
                  <a:cubicBezTo>
                    <a:pt x="240" y="369"/>
                    <a:pt x="218" y="399"/>
                    <a:pt x="206" y="426"/>
                  </a:cubicBezTo>
                  <a:lnTo>
                    <a:pt x="206" y="426"/>
                  </a:lnTo>
                  <a:cubicBezTo>
                    <a:pt x="199" y="441"/>
                    <a:pt x="203" y="454"/>
                    <a:pt x="204" y="469"/>
                  </a:cubicBezTo>
                  <a:lnTo>
                    <a:pt x="204" y="469"/>
                  </a:lnTo>
                  <a:cubicBezTo>
                    <a:pt x="205" y="484"/>
                    <a:pt x="199" y="500"/>
                    <a:pt x="206" y="513"/>
                  </a:cubicBezTo>
                  <a:lnTo>
                    <a:pt x="206" y="513"/>
                  </a:lnTo>
                  <a:cubicBezTo>
                    <a:pt x="214" y="529"/>
                    <a:pt x="232" y="535"/>
                    <a:pt x="244" y="546"/>
                  </a:cubicBezTo>
                  <a:lnTo>
                    <a:pt x="244" y="546"/>
                  </a:lnTo>
                  <a:cubicBezTo>
                    <a:pt x="257" y="558"/>
                    <a:pt x="268" y="572"/>
                    <a:pt x="282" y="584"/>
                  </a:cubicBezTo>
                  <a:lnTo>
                    <a:pt x="282" y="584"/>
                  </a:lnTo>
                  <a:cubicBezTo>
                    <a:pt x="300" y="601"/>
                    <a:pt x="334" y="620"/>
                    <a:pt x="330" y="649"/>
                  </a:cubicBezTo>
                  <a:lnTo>
                    <a:pt x="361" y="1496"/>
                  </a:lnTo>
                  <a:lnTo>
                    <a:pt x="369" y="1708"/>
                  </a:lnTo>
                  <a:lnTo>
                    <a:pt x="369" y="1708"/>
                  </a:lnTo>
                  <a:cubicBezTo>
                    <a:pt x="616" y="1707"/>
                    <a:pt x="1728" y="1638"/>
                    <a:pt x="1769" y="1636"/>
                  </a:cubicBezTo>
                  <a:lnTo>
                    <a:pt x="1769" y="1635"/>
                  </a:lnTo>
                  <a:lnTo>
                    <a:pt x="1769" y="1635"/>
                  </a:lnTo>
                  <a:cubicBezTo>
                    <a:pt x="1769" y="1634"/>
                    <a:pt x="1768" y="1633"/>
                    <a:pt x="1767" y="1632"/>
                  </a:cubicBezTo>
                  <a:lnTo>
                    <a:pt x="1767" y="1632"/>
                  </a:lnTo>
                  <a:cubicBezTo>
                    <a:pt x="1768" y="1632"/>
                    <a:pt x="1768" y="1633"/>
                    <a:pt x="1768" y="1633"/>
                  </a:cubicBezTo>
                  <a:lnTo>
                    <a:pt x="1769" y="1633"/>
                  </a:lnTo>
                  <a:lnTo>
                    <a:pt x="1769" y="1635"/>
                  </a:lnTo>
                  <a:lnTo>
                    <a:pt x="1769" y="1635"/>
                  </a:lnTo>
                  <a:cubicBezTo>
                    <a:pt x="1769" y="1635"/>
                    <a:pt x="1770" y="1635"/>
                    <a:pt x="1770" y="1636"/>
                  </a:cubicBezTo>
                  <a:lnTo>
                    <a:pt x="1770" y="1636"/>
                  </a:lnTo>
                  <a:cubicBezTo>
                    <a:pt x="1779" y="1648"/>
                    <a:pt x="1786" y="1662"/>
                    <a:pt x="1788" y="1679"/>
                  </a:cubicBezTo>
                  <a:lnTo>
                    <a:pt x="1788" y="1679"/>
                  </a:lnTo>
                  <a:cubicBezTo>
                    <a:pt x="1788" y="1689"/>
                    <a:pt x="1788" y="1696"/>
                    <a:pt x="1785" y="1706"/>
                  </a:cubicBezTo>
                  <a:lnTo>
                    <a:pt x="1785" y="1706"/>
                  </a:lnTo>
                  <a:cubicBezTo>
                    <a:pt x="1782" y="1716"/>
                    <a:pt x="1776" y="1725"/>
                    <a:pt x="1772" y="1733"/>
                  </a:cubicBezTo>
                  <a:lnTo>
                    <a:pt x="1772" y="1733"/>
                  </a:lnTo>
                  <a:cubicBezTo>
                    <a:pt x="1762" y="1757"/>
                    <a:pt x="1716" y="1841"/>
                    <a:pt x="1769" y="1837"/>
                  </a:cubicBezTo>
                  <a:lnTo>
                    <a:pt x="1769" y="1837"/>
                  </a:lnTo>
                  <a:cubicBezTo>
                    <a:pt x="1822" y="1833"/>
                    <a:pt x="1877" y="1833"/>
                    <a:pt x="1929" y="1825"/>
                  </a:cubicBezTo>
                  <a:lnTo>
                    <a:pt x="1929" y="1825"/>
                  </a:lnTo>
                  <a:cubicBezTo>
                    <a:pt x="1930" y="1819"/>
                    <a:pt x="1930" y="1812"/>
                    <a:pt x="1930" y="1806"/>
                  </a:cubicBezTo>
                  <a:lnTo>
                    <a:pt x="1930" y="1806"/>
                  </a:lnTo>
                  <a:cubicBezTo>
                    <a:pt x="1930" y="1764"/>
                    <a:pt x="1927" y="1730"/>
                    <a:pt x="1933" y="1689"/>
                  </a:cubicBezTo>
                  <a:lnTo>
                    <a:pt x="1933" y="1689"/>
                  </a:lnTo>
                  <a:cubicBezTo>
                    <a:pt x="1937" y="1668"/>
                    <a:pt x="1945" y="1661"/>
                    <a:pt x="1955" y="1643"/>
                  </a:cubicBezTo>
                  <a:lnTo>
                    <a:pt x="1955" y="1643"/>
                  </a:lnTo>
                  <a:cubicBezTo>
                    <a:pt x="1957" y="1640"/>
                    <a:pt x="1958" y="1637"/>
                    <a:pt x="1959" y="1634"/>
                  </a:cubicBezTo>
                  <a:lnTo>
                    <a:pt x="1959" y="1634"/>
                  </a:lnTo>
                  <a:cubicBezTo>
                    <a:pt x="1960" y="1632"/>
                    <a:pt x="1960" y="1631"/>
                    <a:pt x="1960" y="1630"/>
                  </a:cubicBezTo>
                  <a:lnTo>
                    <a:pt x="1960" y="1630"/>
                  </a:lnTo>
                  <a:cubicBezTo>
                    <a:pt x="1961" y="1628"/>
                    <a:pt x="1962" y="1625"/>
                    <a:pt x="1962" y="1623"/>
                  </a:cubicBezTo>
                  <a:lnTo>
                    <a:pt x="1962" y="1623"/>
                  </a:lnTo>
                  <a:cubicBezTo>
                    <a:pt x="1963" y="1619"/>
                    <a:pt x="1964" y="1614"/>
                    <a:pt x="1965" y="1609"/>
                  </a:cubicBezTo>
                  <a:lnTo>
                    <a:pt x="1965" y="1609"/>
                  </a:lnTo>
                  <a:cubicBezTo>
                    <a:pt x="1966" y="1608"/>
                    <a:pt x="1966" y="1607"/>
                    <a:pt x="1966" y="1605"/>
                  </a:cubicBezTo>
                  <a:lnTo>
                    <a:pt x="1966" y="1605"/>
                  </a:lnTo>
                  <a:lnTo>
                    <a:pt x="1966" y="1605"/>
                  </a:lnTo>
                  <a:cubicBezTo>
                    <a:pt x="1967" y="1604"/>
                    <a:pt x="1968" y="1603"/>
                    <a:pt x="1968" y="1601"/>
                  </a:cubicBezTo>
                  <a:lnTo>
                    <a:pt x="1968" y="1601"/>
                  </a:lnTo>
                  <a:cubicBezTo>
                    <a:pt x="1968" y="1600"/>
                    <a:pt x="1969" y="1599"/>
                    <a:pt x="1969" y="1598"/>
                  </a:cubicBezTo>
                  <a:lnTo>
                    <a:pt x="1969" y="1598"/>
                  </a:lnTo>
                  <a:cubicBezTo>
                    <a:pt x="1970" y="1597"/>
                    <a:pt x="1970" y="1595"/>
                    <a:pt x="1970" y="1595"/>
                  </a:cubicBezTo>
                  <a:lnTo>
                    <a:pt x="1970" y="1595"/>
                  </a:lnTo>
                  <a:cubicBezTo>
                    <a:pt x="1971" y="1593"/>
                    <a:pt x="1973" y="1591"/>
                    <a:pt x="1973" y="1590"/>
                  </a:cubicBezTo>
                  <a:lnTo>
                    <a:pt x="1973" y="1590"/>
                  </a:lnTo>
                  <a:cubicBezTo>
                    <a:pt x="1991" y="1567"/>
                    <a:pt x="2005" y="1588"/>
                    <a:pt x="2027" y="1580"/>
                  </a:cubicBezTo>
                  <a:lnTo>
                    <a:pt x="2027" y="1580"/>
                  </a:lnTo>
                  <a:cubicBezTo>
                    <a:pt x="2049" y="1571"/>
                    <a:pt x="2040" y="1512"/>
                    <a:pt x="2038" y="1492"/>
                  </a:cubicBezTo>
                  <a:lnTo>
                    <a:pt x="2038" y="1492"/>
                  </a:lnTo>
                  <a:cubicBezTo>
                    <a:pt x="2037" y="1472"/>
                    <a:pt x="2039" y="1447"/>
                    <a:pt x="2028" y="1430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5" name="Freeform 52">
              <a:extLst>
                <a:ext uri="{FF2B5EF4-FFF2-40B4-BE49-F238E27FC236}">
                  <a16:creationId xmlns:a16="http://schemas.microsoft.com/office/drawing/2014/main" id="{2EB08333-D3C7-2F4A-B496-3606B771A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8383" y="5273836"/>
              <a:ext cx="239064" cy="305312"/>
            </a:xfrm>
            <a:custGeom>
              <a:avLst/>
              <a:gdLst>
                <a:gd name="T0" fmla="*/ 317 w 365"/>
                <a:gd name="T1" fmla="*/ 350 h 469"/>
                <a:gd name="T2" fmla="*/ 317 w 365"/>
                <a:gd name="T3" fmla="*/ 350 h 469"/>
                <a:gd name="T4" fmla="*/ 248 w 365"/>
                <a:gd name="T5" fmla="*/ 284 h 469"/>
                <a:gd name="T6" fmla="*/ 248 w 365"/>
                <a:gd name="T7" fmla="*/ 284 h 469"/>
                <a:gd name="T8" fmla="*/ 215 w 365"/>
                <a:gd name="T9" fmla="*/ 195 h 469"/>
                <a:gd name="T10" fmla="*/ 215 w 365"/>
                <a:gd name="T11" fmla="*/ 195 h 469"/>
                <a:gd name="T12" fmla="*/ 173 w 365"/>
                <a:gd name="T13" fmla="*/ 131 h 469"/>
                <a:gd name="T14" fmla="*/ 173 w 365"/>
                <a:gd name="T15" fmla="*/ 131 h 469"/>
                <a:gd name="T16" fmla="*/ 197 w 365"/>
                <a:gd name="T17" fmla="*/ 134 h 469"/>
                <a:gd name="T18" fmla="*/ 197 w 365"/>
                <a:gd name="T19" fmla="*/ 134 h 469"/>
                <a:gd name="T20" fmla="*/ 197 w 365"/>
                <a:gd name="T21" fmla="*/ 133 h 469"/>
                <a:gd name="T22" fmla="*/ 197 w 365"/>
                <a:gd name="T23" fmla="*/ 133 h 469"/>
                <a:gd name="T24" fmla="*/ 182 w 365"/>
                <a:gd name="T25" fmla="*/ 103 h 469"/>
                <a:gd name="T26" fmla="*/ 182 w 365"/>
                <a:gd name="T27" fmla="*/ 82 h 469"/>
                <a:gd name="T28" fmla="*/ 182 w 365"/>
                <a:gd name="T29" fmla="*/ 82 h 469"/>
                <a:gd name="T30" fmla="*/ 163 w 365"/>
                <a:gd name="T31" fmla="*/ 40 h 469"/>
                <a:gd name="T32" fmla="*/ 163 w 365"/>
                <a:gd name="T33" fmla="*/ 40 h 469"/>
                <a:gd name="T34" fmla="*/ 174 w 365"/>
                <a:gd name="T35" fmla="*/ 15 h 469"/>
                <a:gd name="T36" fmla="*/ 174 w 365"/>
                <a:gd name="T37" fmla="*/ 15 h 469"/>
                <a:gd name="T38" fmla="*/ 164 w 365"/>
                <a:gd name="T39" fmla="*/ 12 h 469"/>
                <a:gd name="T40" fmla="*/ 164 w 365"/>
                <a:gd name="T41" fmla="*/ 12 h 469"/>
                <a:gd name="T42" fmla="*/ 124 w 365"/>
                <a:gd name="T43" fmla="*/ 4 h 469"/>
                <a:gd name="T44" fmla="*/ 124 w 365"/>
                <a:gd name="T45" fmla="*/ 4 h 469"/>
                <a:gd name="T46" fmla="*/ 89 w 365"/>
                <a:gd name="T47" fmla="*/ 7 h 469"/>
                <a:gd name="T48" fmla="*/ 89 w 365"/>
                <a:gd name="T49" fmla="*/ 7 h 469"/>
                <a:gd name="T50" fmla="*/ 49 w 365"/>
                <a:gd name="T51" fmla="*/ 29 h 469"/>
                <a:gd name="T52" fmla="*/ 49 w 365"/>
                <a:gd name="T53" fmla="*/ 29 h 469"/>
                <a:gd name="T54" fmla="*/ 31 w 365"/>
                <a:gd name="T55" fmla="*/ 40 h 469"/>
                <a:gd name="T56" fmla="*/ 31 w 365"/>
                <a:gd name="T57" fmla="*/ 40 h 469"/>
                <a:gd name="T58" fmla="*/ 28 w 365"/>
                <a:gd name="T59" fmla="*/ 57 h 469"/>
                <a:gd name="T60" fmla="*/ 28 w 365"/>
                <a:gd name="T61" fmla="*/ 57 h 469"/>
                <a:gd name="T62" fmla="*/ 11 w 365"/>
                <a:gd name="T63" fmla="*/ 70 h 469"/>
                <a:gd name="T64" fmla="*/ 11 w 365"/>
                <a:gd name="T65" fmla="*/ 70 h 469"/>
                <a:gd name="T66" fmla="*/ 0 w 365"/>
                <a:gd name="T67" fmla="*/ 86 h 469"/>
                <a:gd name="T68" fmla="*/ 77 w 365"/>
                <a:gd name="T69" fmla="*/ 72 h 469"/>
                <a:gd name="T70" fmla="*/ 164 w 365"/>
                <a:gd name="T71" fmla="*/ 468 h 469"/>
                <a:gd name="T72" fmla="*/ 364 w 365"/>
                <a:gd name="T73" fmla="*/ 408 h 469"/>
                <a:gd name="T74" fmla="*/ 364 w 365"/>
                <a:gd name="T75" fmla="*/ 408 h 469"/>
                <a:gd name="T76" fmla="*/ 363 w 365"/>
                <a:gd name="T77" fmla="*/ 406 h 469"/>
                <a:gd name="T78" fmla="*/ 363 w 365"/>
                <a:gd name="T79" fmla="*/ 406 h 469"/>
                <a:gd name="T80" fmla="*/ 317 w 365"/>
                <a:gd name="T81" fmla="*/ 35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5" h="469">
                  <a:moveTo>
                    <a:pt x="317" y="350"/>
                  </a:moveTo>
                  <a:lnTo>
                    <a:pt x="317" y="350"/>
                  </a:lnTo>
                  <a:cubicBezTo>
                    <a:pt x="292" y="332"/>
                    <a:pt x="263" y="312"/>
                    <a:pt x="248" y="284"/>
                  </a:cubicBezTo>
                  <a:lnTo>
                    <a:pt x="248" y="284"/>
                  </a:lnTo>
                  <a:cubicBezTo>
                    <a:pt x="232" y="256"/>
                    <a:pt x="237" y="220"/>
                    <a:pt x="215" y="195"/>
                  </a:cubicBezTo>
                  <a:lnTo>
                    <a:pt x="215" y="195"/>
                  </a:lnTo>
                  <a:cubicBezTo>
                    <a:pt x="205" y="184"/>
                    <a:pt x="156" y="153"/>
                    <a:pt x="173" y="131"/>
                  </a:cubicBezTo>
                  <a:lnTo>
                    <a:pt x="173" y="131"/>
                  </a:lnTo>
                  <a:cubicBezTo>
                    <a:pt x="180" y="123"/>
                    <a:pt x="189" y="127"/>
                    <a:pt x="197" y="134"/>
                  </a:cubicBezTo>
                  <a:lnTo>
                    <a:pt x="197" y="134"/>
                  </a:lnTo>
                  <a:cubicBezTo>
                    <a:pt x="197" y="134"/>
                    <a:pt x="197" y="134"/>
                    <a:pt x="197" y="133"/>
                  </a:cubicBezTo>
                  <a:lnTo>
                    <a:pt x="197" y="133"/>
                  </a:lnTo>
                  <a:cubicBezTo>
                    <a:pt x="191" y="120"/>
                    <a:pt x="182" y="116"/>
                    <a:pt x="182" y="103"/>
                  </a:cubicBezTo>
                  <a:lnTo>
                    <a:pt x="182" y="82"/>
                  </a:lnTo>
                  <a:lnTo>
                    <a:pt x="182" y="82"/>
                  </a:lnTo>
                  <a:cubicBezTo>
                    <a:pt x="182" y="67"/>
                    <a:pt x="163" y="57"/>
                    <a:pt x="163" y="40"/>
                  </a:cubicBezTo>
                  <a:lnTo>
                    <a:pt x="163" y="40"/>
                  </a:lnTo>
                  <a:cubicBezTo>
                    <a:pt x="163" y="29"/>
                    <a:pt x="168" y="22"/>
                    <a:pt x="174" y="15"/>
                  </a:cubicBezTo>
                  <a:lnTo>
                    <a:pt x="174" y="15"/>
                  </a:lnTo>
                  <a:cubicBezTo>
                    <a:pt x="172" y="14"/>
                    <a:pt x="168" y="12"/>
                    <a:pt x="164" y="12"/>
                  </a:cubicBezTo>
                  <a:lnTo>
                    <a:pt x="164" y="12"/>
                  </a:lnTo>
                  <a:cubicBezTo>
                    <a:pt x="153" y="6"/>
                    <a:pt x="138" y="6"/>
                    <a:pt x="124" y="4"/>
                  </a:cubicBezTo>
                  <a:lnTo>
                    <a:pt x="124" y="4"/>
                  </a:lnTo>
                  <a:cubicBezTo>
                    <a:pt x="113" y="2"/>
                    <a:pt x="100" y="0"/>
                    <a:pt x="89" y="7"/>
                  </a:cubicBezTo>
                  <a:lnTo>
                    <a:pt x="89" y="7"/>
                  </a:lnTo>
                  <a:cubicBezTo>
                    <a:pt x="77" y="15"/>
                    <a:pt x="63" y="21"/>
                    <a:pt x="49" y="29"/>
                  </a:cubicBezTo>
                  <a:lnTo>
                    <a:pt x="49" y="29"/>
                  </a:lnTo>
                  <a:cubicBezTo>
                    <a:pt x="41" y="30"/>
                    <a:pt x="33" y="32"/>
                    <a:pt x="31" y="40"/>
                  </a:cubicBezTo>
                  <a:lnTo>
                    <a:pt x="31" y="40"/>
                  </a:lnTo>
                  <a:cubicBezTo>
                    <a:pt x="30" y="46"/>
                    <a:pt x="30" y="52"/>
                    <a:pt x="28" y="57"/>
                  </a:cubicBezTo>
                  <a:lnTo>
                    <a:pt x="28" y="57"/>
                  </a:lnTo>
                  <a:cubicBezTo>
                    <a:pt x="23" y="63"/>
                    <a:pt x="17" y="67"/>
                    <a:pt x="11" y="70"/>
                  </a:cubicBezTo>
                  <a:lnTo>
                    <a:pt x="11" y="70"/>
                  </a:lnTo>
                  <a:cubicBezTo>
                    <a:pt x="6" y="75"/>
                    <a:pt x="2" y="80"/>
                    <a:pt x="0" y="86"/>
                  </a:cubicBezTo>
                  <a:lnTo>
                    <a:pt x="77" y="72"/>
                  </a:lnTo>
                  <a:lnTo>
                    <a:pt x="164" y="468"/>
                  </a:lnTo>
                  <a:lnTo>
                    <a:pt x="364" y="408"/>
                  </a:lnTo>
                  <a:lnTo>
                    <a:pt x="364" y="408"/>
                  </a:lnTo>
                  <a:cubicBezTo>
                    <a:pt x="364" y="407"/>
                    <a:pt x="363" y="407"/>
                    <a:pt x="363" y="406"/>
                  </a:cubicBezTo>
                  <a:lnTo>
                    <a:pt x="363" y="406"/>
                  </a:lnTo>
                  <a:cubicBezTo>
                    <a:pt x="354" y="378"/>
                    <a:pt x="340" y="366"/>
                    <a:pt x="317" y="350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6" name="Freeform 54">
              <a:extLst>
                <a:ext uri="{FF2B5EF4-FFF2-40B4-BE49-F238E27FC236}">
                  <a16:creationId xmlns:a16="http://schemas.microsoft.com/office/drawing/2014/main" id="{96D2B767-1BD7-B049-939C-B0EFC416C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67335" y="3845206"/>
              <a:ext cx="1543842" cy="1178043"/>
            </a:xfrm>
            <a:custGeom>
              <a:avLst/>
              <a:gdLst>
                <a:gd name="T0" fmla="*/ 2202 w 2363"/>
                <a:gd name="T1" fmla="*/ 1538 h 1805"/>
                <a:gd name="T2" fmla="*/ 2195 w 2363"/>
                <a:gd name="T3" fmla="*/ 1508 h 1805"/>
                <a:gd name="T4" fmla="*/ 2203 w 2363"/>
                <a:gd name="T5" fmla="*/ 1466 h 1805"/>
                <a:gd name="T6" fmla="*/ 2123 w 2363"/>
                <a:gd name="T7" fmla="*/ 1523 h 1805"/>
                <a:gd name="T8" fmla="*/ 2037 w 2363"/>
                <a:gd name="T9" fmla="*/ 1548 h 1805"/>
                <a:gd name="T10" fmla="*/ 1923 w 2363"/>
                <a:gd name="T11" fmla="*/ 1595 h 1805"/>
                <a:gd name="T12" fmla="*/ 1876 w 2363"/>
                <a:gd name="T13" fmla="*/ 1592 h 1805"/>
                <a:gd name="T14" fmla="*/ 1792 w 2363"/>
                <a:gd name="T15" fmla="*/ 1177 h 1805"/>
                <a:gd name="T16" fmla="*/ 1796 w 2363"/>
                <a:gd name="T17" fmla="*/ 1132 h 1805"/>
                <a:gd name="T18" fmla="*/ 1800 w 2363"/>
                <a:gd name="T19" fmla="*/ 917 h 1805"/>
                <a:gd name="T20" fmla="*/ 1800 w 2363"/>
                <a:gd name="T21" fmla="*/ 916 h 1805"/>
                <a:gd name="T22" fmla="*/ 1792 w 2363"/>
                <a:gd name="T23" fmla="*/ 858 h 1805"/>
                <a:gd name="T24" fmla="*/ 1773 w 2363"/>
                <a:gd name="T25" fmla="*/ 736 h 1805"/>
                <a:gd name="T26" fmla="*/ 1762 w 2363"/>
                <a:gd name="T27" fmla="*/ 690 h 1805"/>
                <a:gd name="T28" fmla="*/ 1728 w 2363"/>
                <a:gd name="T29" fmla="*/ 620 h 1805"/>
                <a:gd name="T30" fmla="*/ 1688 w 2363"/>
                <a:gd name="T31" fmla="*/ 500 h 1805"/>
                <a:gd name="T32" fmla="*/ 1685 w 2363"/>
                <a:gd name="T33" fmla="*/ 434 h 1805"/>
                <a:gd name="T34" fmla="*/ 1680 w 2363"/>
                <a:gd name="T35" fmla="*/ 287 h 1805"/>
                <a:gd name="T36" fmla="*/ 1691 w 2363"/>
                <a:gd name="T37" fmla="*/ 247 h 1805"/>
                <a:gd name="T38" fmla="*/ 1685 w 2363"/>
                <a:gd name="T39" fmla="*/ 207 h 1805"/>
                <a:gd name="T40" fmla="*/ 1666 w 2363"/>
                <a:gd name="T41" fmla="*/ 148 h 1805"/>
                <a:gd name="T42" fmla="*/ 1648 w 2363"/>
                <a:gd name="T43" fmla="*/ 50 h 1805"/>
                <a:gd name="T44" fmla="*/ 1473 w 2363"/>
                <a:gd name="T45" fmla="*/ 37 h 1805"/>
                <a:gd name="T46" fmla="*/ 1197 w 2363"/>
                <a:gd name="T47" fmla="*/ 99 h 1805"/>
                <a:gd name="T48" fmla="*/ 1146 w 2363"/>
                <a:gd name="T49" fmla="*/ 152 h 1805"/>
                <a:gd name="T50" fmla="*/ 988 w 2363"/>
                <a:gd name="T51" fmla="*/ 319 h 1805"/>
                <a:gd name="T52" fmla="*/ 952 w 2363"/>
                <a:gd name="T53" fmla="*/ 403 h 1805"/>
                <a:gd name="T54" fmla="*/ 854 w 2363"/>
                <a:gd name="T55" fmla="*/ 526 h 1805"/>
                <a:gd name="T56" fmla="*/ 852 w 2363"/>
                <a:gd name="T57" fmla="*/ 575 h 1805"/>
                <a:gd name="T58" fmla="*/ 904 w 2363"/>
                <a:gd name="T59" fmla="*/ 571 h 1805"/>
                <a:gd name="T60" fmla="*/ 863 w 2363"/>
                <a:gd name="T61" fmla="*/ 754 h 1805"/>
                <a:gd name="T62" fmla="*/ 714 w 2363"/>
                <a:gd name="T63" fmla="*/ 881 h 1805"/>
                <a:gd name="T64" fmla="*/ 617 w 2363"/>
                <a:gd name="T65" fmla="*/ 902 h 1805"/>
                <a:gd name="T66" fmla="*/ 408 w 2363"/>
                <a:gd name="T67" fmla="*/ 915 h 1805"/>
                <a:gd name="T68" fmla="*/ 310 w 2363"/>
                <a:gd name="T69" fmla="*/ 921 h 1805"/>
                <a:gd name="T70" fmla="*/ 126 w 2363"/>
                <a:gd name="T71" fmla="*/ 1004 h 1805"/>
                <a:gd name="T72" fmla="*/ 196 w 2363"/>
                <a:gd name="T73" fmla="*/ 1080 h 1805"/>
                <a:gd name="T74" fmla="*/ 158 w 2363"/>
                <a:gd name="T75" fmla="*/ 1266 h 1805"/>
                <a:gd name="T76" fmla="*/ 56 w 2363"/>
                <a:gd name="T77" fmla="*/ 1373 h 1805"/>
                <a:gd name="T78" fmla="*/ 0 w 2363"/>
                <a:gd name="T79" fmla="*/ 1432 h 1805"/>
                <a:gd name="T80" fmla="*/ 1262 w 2363"/>
                <a:gd name="T81" fmla="*/ 1320 h 1805"/>
                <a:gd name="T82" fmla="*/ 1299 w 2363"/>
                <a:gd name="T83" fmla="*/ 1327 h 1805"/>
                <a:gd name="T84" fmla="*/ 1353 w 2363"/>
                <a:gd name="T85" fmla="*/ 1354 h 1805"/>
                <a:gd name="T86" fmla="*/ 1387 w 2363"/>
                <a:gd name="T87" fmla="*/ 1432 h 1805"/>
                <a:gd name="T88" fmla="*/ 1416 w 2363"/>
                <a:gd name="T89" fmla="*/ 1465 h 1805"/>
                <a:gd name="T90" fmla="*/ 1458 w 2363"/>
                <a:gd name="T91" fmla="*/ 1472 h 1805"/>
                <a:gd name="T92" fmla="*/ 1531 w 2363"/>
                <a:gd name="T93" fmla="*/ 1517 h 1805"/>
                <a:gd name="T94" fmla="*/ 1541 w 2363"/>
                <a:gd name="T95" fmla="*/ 1544 h 1805"/>
                <a:gd name="T96" fmla="*/ 1608 w 2363"/>
                <a:gd name="T97" fmla="*/ 1559 h 1805"/>
                <a:gd name="T98" fmla="*/ 1659 w 2363"/>
                <a:gd name="T99" fmla="*/ 1577 h 1805"/>
                <a:gd name="T100" fmla="*/ 1784 w 2363"/>
                <a:gd name="T101" fmla="*/ 1637 h 1805"/>
                <a:gd name="T102" fmla="*/ 1791 w 2363"/>
                <a:gd name="T103" fmla="*/ 1734 h 1805"/>
                <a:gd name="T104" fmla="*/ 1800 w 2363"/>
                <a:gd name="T105" fmla="*/ 1797 h 1805"/>
                <a:gd name="T106" fmla="*/ 1839 w 2363"/>
                <a:gd name="T107" fmla="*/ 1752 h 1805"/>
                <a:gd name="T108" fmla="*/ 1865 w 2363"/>
                <a:gd name="T109" fmla="*/ 1743 h 1805"/>
                <a:gd name="T110" fmla="*/ 1927 w 2363"/>
                <a:gd name="T111" fmla="*/ 1716 h 1805"/>
                <a:gd name="T112" fmla="*/ 2014 w 2363"/>
                <a:gd name="T113" fmla="*/ 1670 h 1805"/>
                <a:gd name="T114" fmla="*/ 2161 w 2363"/>
                <a:gd name="T115" fmla="*/ 1608 h 1805"/>
                <a:gd name="T116" fmla="*/ 2260 w 2363"/>
                <a:gd name="T117" fmla="*/ 1557 h 1805"/>
                <a:gd name="T118" fmla="*/ 2362 w 2363"/>
                <a:gd name="T119" fmla="*/ 1434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3" h="1805">
                  <a:moveTo>
                    <a:pt x="2250" y="1503"/>
                  </a:moveTo>
                  <a:lnTo>
                    <a:pt x="2250" y="1503"/>
                  </a:lnTo>
                  <a:cubicBezTo>
                    <a:pt x="2226" y="1508"/>
                    <a:pt x="2217" y="1520"/>
                    <a:pt x="2202" y="1538"/>
                  </a:cubicBezTo>
                  <a:lnTo>
                    <a:pt x="2202" y="1538"/>
                  </a:lnTo>
                  <a:cubicBezTo>
                    <a:pt x="2189" y="1554"/>
                    <a:pt x="2170" y="1572"/>
                    <a:pt x="2148" y="1568"/>
                  </a:cubicBezTo>
                  <a:lnTo>
                    <a:pt x="2148" y="1568"/>
                  </a:lnTo>
                  <a:cubicBezTo>
                    <a:pt x="2147" y="1546"/>
                    <a:pt x="2180" y="1523"/>
                    <a:pt x="2195" y="1508"/>
                  </a:cubicBezTo>
                  <a:lnTo>
                    <a:pt x="2195" y="1508"/>
                  </a:lnTo>
                  <a:cubicBezTo>
                    <a:pt x="2211" y="1491"/>
                    <a:pt x="2248" y="1465"/>
                    <a:pt x="2242" y="1438"/>
                  </a:cubicBezTo>
                  <a:lnTo>
                    <a:pt x="2242" y="1438"/>
                  </a:lnTo>
                  <a:cubicBezTo>
                    <a:pt x="2227" y="1430"/>
                    <a:pt x="2211" y="1457"/>
                    <a:pt x="2203" y="1466"/>
                  </a:cubicBezTo>
                  <a:lnTo>
                    <a:pt x="2203" y="1466"/>
                  </a:lnTo>
                  <a:cubicBezTo>
                    <a:pt x="2190" y="1480"/>
                    <a:pt x="2175" y="1488"/>
                    <a:pt x="2159" y="1499"/>
                  </a:cubicBezTo>
                  <a:lnTo>
                    <a:pt x="2159" y="1499"/>
                  </a:lnTo>
                  <a:cubicBezTo>
                    <a:pt x="2147" y="1507"/>
                    <a:pt x="2136" y="1517"/>
                    <a:pt x="2123" y="1523"/>
                  </a:cubicBezTo>
                  <a:lnTo>
                    <a:pt x="2123" y="1523"/>
                  </a:lnTo>
                  <a:cubicBezTo>
                    <a:pt x="2110" y="1527"/>
                    <a:pt x="2095" y="1529"/>
                    <a:pt x="2082" y="1533"/>
                  </a:cubicBezTo>
                  <a:lnTo>
                    <a:pt x="2082" y="1533"/>
                  </a:lnTo>
                  <a:cubicBezTo>
                    <a:pt x="2064" y="1537"/>
                    <a:pt x="2053" y="1537"/>
                    <a:pt x="2037" y="1548"/>
                  </a:cubicBezTo>
                  <a:lnTo>
                    <a:pt x="2037" y="1548"/>
                  </a:lnTo>
                  <a:cubicBezTo>
                    <a:pt x="2025" y="1558"/>
                    <a:pt x="2014" y="1570"/>
                    <a:pt x="2003" y="1580"/>
                  </a:cubicBezTo>
                  <a:lnTo>
                    <a:pt x="2003" y="1580"/>
                  </a:lnTo>
                  <a:cubicBezTo>
                    <a:pt x="1976" y="1602"/>
                    <a:pt x="1950" y="1581"/>
                    <a:pt x="1923" y="1595"/>
                  </a:cubicBezTo>
                  <a:lnTo>
                    <a:pt x="1923" y="1595"/>
                  </a:lnTo>
                  <a:cubicBezTo>
                    <a:pt x="1893" y="1611"/>
                    <a:pt x="1898" y="1657"/>
                    <a:pt x="1855" y="1642"/>
                  </a:cubicBezTo>
                  <a:lnTo>
                    <a:pt x="1855" y="1642"/>
                  </a:lnTo>
                  <a:cubicBezTo>
                    <a:pt x="1857" y="1626"/>
                    <a:pt x="1871" y="1609"/>
                    <a:pt x="1876" y="1592"/>
                  </a:cubicBezTo>
                  <a:lnTo>
                    <a:pt x="1876" y="1592"/>
                  </a:lnTo>
                  <a:cubicBezTo>
                    <a:pt x="1878" y="1585"/>
                    <a:pt x="1880" y="1580"/>
                    <a:pt x="1883" y="1577"/>
                  </a:cubicBezTo>
                  <a:lnTo>
                    <a:pt x="1790" y="1181"/>
                  </a:lnTo>
                  <a:lnTo>
                    <a:pt x="1790" y="1181"/>
                  </a:lnTo>
                  <a:cubicBezTo>
                    <a:pt x="1791" y="1182"/>
                    <a:pt x="1792" y="1180"/>
                    <a:pt x="1792" y="1177"/>
                  </a:cubicBezTo>
                  <a:lnTo>
                    <a:pt x="1792" y="1177"/>
                  </a:lnTo>
                  <a:cubicBezTo>
                    <a:pt x="1793" y="1172"/>
                    <a:pt x="1794" y="1164"/>
                    <a:pt x="1794" y="1160"/>
                  </a:cubicBezTo>
                  <a:lnTo>
                    <a:pt x="1794" y="1160"/>
                  </a:lnTo>
                  <a:cubicBezTo>
                    <a:pt x="1795" y="1151"/>
                    <a:pt x="1795" y="1141"/>
                    <a:pt x="1796" y="1132"/>
                  </a:cubicBezTo>
                  <a:lnTo>
                    <a:pt x="1796" y="1132"/>
                  </a:lnTo>
                  <a:cubicBezTo>
                    <a:pt x="1797" y="1110"/>
                    <a:pt x="1803" y="1092"/>
                    <a:pt x="1803" y="1070"/>
                  </a:cubicBezTo>
                  <a:lnTo>
                    <a:pt x="1803" y="1070"/>
                  </a:lnTo>
                  <a:cubicBezTo>
                    <a:pt x="1803" y="1018"/>
                    <a:pt x="1808" y="969"/>
                    <a:pt x="1800" y="917"/>
                  </a:cubicBezTo>
                  <a:lnTo>
                    <a:pt x="1800" y="917"/>
                  </a:lnTo>
                  <a:lnTo>
                    <a:pt x="1800" y="916"/>
                  </a:lnTo>
                  <a:lnTo>
                    <a:pt x="1800" y="916"/>
                  </a:lnTo>
                  <a:lnTo>
                    <a:pt x="1800" y="916"/>
                  </a:lnTo>
                  <a:cubicBezTo>
                    <a:pt x="1797" y="905"/>
                    <a:pt x="1794" y="897"/>
                    <a:pt x="1794" y="886"/>
                  </a:cubicBezTo>
                  <a:lnTo>
                    <a:pt x="1794" y="886"/>
                  </a:lnTo>
                  <a:cubicBezTo>
                    <a:pt x="1794" y="877"/>
                    <a:pt x="1794" y="867"/>
                    <a:pt x="1792" y="858"/>
                  </a:cubicBezTo>
                  <a:lnTo>
                    <a:pt x="1792" y="858"/>
                  </a:lnTo>
                  <a:cubicBezTo>
                    <a:pt x="1790" y="837"/>
                    <a:pt x="1794" y="816"/>
                    <a:pt x="1790" y="795"/>
                  </a:cubicBezTo>
                  <a:lnTo>
                    <a:pt x="1790" y="795"/>
                  </a:lnTo>
                  <a:cubicBezTo>
                    <a:pt x="1786" y="776"/>
                    <a:pt x="1781" y="755"/>
                    <a:pt x="1773" y="736"/>
                  </a:cubicBezTo>
                  <a:lnTo>
                    <a:pt x="1773" y="736"/>
                  </a:lnTo>
                  <a:cubicBezTo>
                    <a:pt x="1769" y="726"/>
                    <a:pt x="1765" y="717"/>
                    <a:pt x="1763" y="706"/>
                  </a:cubicBezTo>
                  <a:lnTo>
                    <a:pt x="1763" y="706"/>
                  </a:lnTo>
                  <a:cubicBezTo>
                    <a:pt x="1762" y="701"/>
                    <a:pt x="1763" y="696"/>
                    <a:pt x="1762" y="690"/>
                  </a:cubicBezTo>
                  <a:lnTo>
                    <a:pt x="1762" y="690"/>
                  </a:lnTo>
                  <a:cubicBezTo>
                    <a:pt x="1760" y="685"/>
                    <a:pt x="1756" y="681"/>
                    <a:pt x="1752" y="675"/>
                  </a:cubicBezTo>
                  <a:lnTo>
                    <a:pt x="1752" y="675"/>
                  </a:lnTo>
                  <a:cubicBezTo>
                    <a:pt x="1745" y="656"/>
                    <a:pt x="1733" y="639"/>
                    <a:pt x="1728" y="620"/>
                  </a:cubicBezTo>
                  <a:lnTo>
                    <a:pt x="1728" y="620"/>
                  </a:lnTo>
                  <a:cubicBezTo>
                    <a:pt x="1720" y="599"/>
                    <a:pt x="1705" y="584"/>
                    <a:pt x="1693" y="565"/>
                  </a:cubicBezTo>
                  <a:lnTo>
                    <a:pt x="1693" y="565"/>
                  </a:lnTo>
                  <a:cubicBezTo>
                    <a:pt x="1688" y="555"/>
                    <a:pt x="1688" y="542"/>
                    <a:pt x="1688" y="531"/>
                  </a:cubicBezTo>
                  <a:lnTo>
                    <a:pt x="1688" y="500"/>
                  </a:lnTo>
                  <a:lnTo>
                    <a:pt x="1688" y="500"/>
                  </a:lnTo>
                  <a:cubicBezTo>
                    <a:pt x="1688" y="489"/>
                    <a:pt x="1685" y="477"/>
                    <a:pt x="1688" y="466"/>
                  </a:cubicBezTo>
                  <a:lnTo>
                    <a:pt x="1688" y="466"/>
                  </a:lnTo>
                  <a:cubicBezTo>
                    <a:pt x="1688" y="454"/>
                    <a:pt x="1690" y="443"/>
                    <a:pt x="1685" y="434"/>
                  </a:cubicBezTo>
                  <a:lnTo>
                    <a:pt x="1685" y="434"/>
                  </a:lnTo>
                  <a:cubicBezTo>
                    <a:pt x="1676" y="395"/>
                    <a:pt x="1661" y="355"/>
                    <a:pt x="1674" y="316"/>
                  </a:cubicBezTo>
                  <a:lnTo>
                    <a:pt x="1674" y="316"/>
                  </a:lnTo>
                  <a:cubicBezTo>
                    <a:pt x="1676" y="306"/>
                    <a:pt x="1680" y="299"/>
                    <a:pt x="1680" y="287"/>
                  </a:cubicBezTo>
                  <a:lnTo>
                    <a:pt x="1680" y="287"/>
                  </a:lnTo>
                  <a:cubicBezTo>
                    <a:pt x="1680" y="279"/>
                    <a:pt x="1680" y="268"/>
                    <a:pt x="1683" y="262"/>
                  </a:cubicBezTo>
                  <a:lnTo>
                    <a:pt x="1683" y="262"/>
                  </a:lnTo>
                  <a:cubicBezTo>
                    <a:pt x="1685" y="257"/>
                    <a:pt x="1690" y="253"/>
                    <a:pt x="1691" y="247"/>
                  </a:cubicBezTo>
                  <a:lnTo>
                    <a:pt x="1691" y="247"/>
                  </a:lnTo>
                  <a:cubicBezTo>
                    <a:pt x="1691" y="243"/>
                    <a:pt x="1693" y="238"/>
                    <a:pt x="1693" y="232"/>
                  </a:cubicBezTo>
                  <a:lnTo>
                    <a:pt x="1693" y="232"/>
                  </a:lnTo>
                  <a:cubicBezTo>
                    <a:pt x="1693" y="222"/>
                    <a:pt x="1690" y="215"/>
                    <a:pt x="1685" y="207"/>
                  </a:cubicBezTo>
                  <a:lnTo>
                    <a:pt x="1685" y="207"/>
                  </a:lnTo>
                  <a:cubicBezTo>
                    <a:pt x="1680" y="196"/>
                    <a:pt x="1672" y="186"/>
                    <a:pt x="1668" y="175"/>
                  </a:cubicBezTo>
                  <a:lnTo>
                    <a:pt x="1668" y="175"/>
                  </a:lnTo>
                  <a:cubicBezTo>
                    <a:pt x="1665" y="167"/>
                    <a:pt x="1666" y="156"/>
                    <a:pt x="1666" y="148"/>
                  </a:cubicBezTo>
                  <a:lnTo>
                    <a:pt x="1666" y="148"/>
                  </a:lnTo>
                  <a:cubicBezTo>
                    <a:pt x="1666" y="131"/>
                    <a:pt x="1661" y="120"/>
                    <a:pt x="1655" y="107"/>
                  </a:cubicBezTo>
                  <a:lnTo>
                    <a:pt x="1655" y="107"/>
                  </a:lnTo>
                  <a:cubicBezTo>
                    <a:pt x="1648" y="87"/>
                    <a:pt x="1650" y="68"/>
                    <a:pt x="1648" y="50"/>
                  </a:cubicBezTo>
                  <a:lnTo>
                    <a:pt x="1648" y="50"/>
                  </a:lnTo>
                  <a:cubicBezTo>
                    <a:pt x="1646" y="33"/>
                    <a:pt x="1644" y="16"/>
                    <a:pt x="1641" y="0"/>
                  </a:cubicBezTo>
                  <a:lnTo>
                    <a:pt x="1641" y="0"/>
                  </a:lnTo>
                  <a:cubicBezTo>
                    <a:pt x="1585" y="12"/>
                    <a:pt x="1529" y="25"/>
                    <a:pt x="1473" y="37"/>
                  </a:cubicBezTo>
                  <a:lnTo>
                    <a:pt x="1473" y="37"/>
                  </a:lnTo>
                  <a:cubicBezTo>
                    <a:pt x="1408" y="52"/>
                    <a:pt x="1342" y="67"/>
                    <a:pt x="1277" y="81"/>
                  </a:cubicBezTo>
                  <a:lnTo>
                    <a:pt x="1277" y="81"/>
                  </a:lnTo>
                  <a:cubicBezTo>
                    <a:pt x="1250" y="87"/>
                    <a:pt x="1224" y="93"/>
                    <a:pt x="1197" y="99"/>
                  </a:cubicBezTo>
                  <a:lnTo>
                    <a:pt x="1197" y="99"/>
                  </a:lnTo>
                  <a:cubicBezTo>
                    <a:pt x="1188" y="107"/>
                    <a:pt x="1178" y="111"/>
                    <a:pt x="1170" y="120"/>
                  </a:cubicBezTo>
                  <a:lnTo>
                    <a:pt x="1170" y="120"/>
                  </a:lnTo>
                  <a:cubicBezTo>
                    <a:pt x="1161" y="130"/>
                    <a:pt x="1155" y="142"/>
                    <a:pt x="1146" y="152"/>
                  </a:cubicBezTo>
                  <a:lnTo>
                    <a:pt x="1146" y="152"/>
                  </a:lnTo>
                  <a:cubicBezTo>
                    <a:pt x="1112" y="186"/>
                    <a:pt x="1072" y="217"/>
                    <a:pt x="1041" y="255"/>
                  </a:cubicBezTo>
                  <a:lnTo>
                    <a:pt x="1041" y="255"/>
                  </a:lnTo>
                  <a:cubicBezTo>
                    <a:pt x="1023" y="276"/>
                    <a:pt x="1006" y="298"/>
                    <a:pt x="988" y="319"/>
                  </a:cubicBezTo>
                  <a:lnTo>
                    <a:pt x="988" y="319"/>
                  </a:lnTo>
                  <a:cubicBezTo>
                    <a:pt x="973" y="337"/>
                    <a:pt x="957" y="350"/>
                    <a:pt x="951" y="372"/>
                  </a:cubicBezTo>
                  <a:lnTo>
                    <a:pt x="951" y="372"/>
                  </a:lnTo>
                  <a:cubicBezTo>
                    <a:pt x="949" y="380"/>
                    <a:pt x="951" y="395"/>
                    <a:pt x="952" y="403"/>
                  </a:cubicBezTo>
                  <a:lnTo>
                    <a:pt x="952" y="403"/>
                  </a:lnTo>
                  <a:cubicBezTo>
                    <a:pt x="954" y="437"/>
                    <a:pt x="935" y="460"/>
                    <a:pt x="908" y="478"/>
                  </a:cubicBezTo>
                  <a:lnTo>
                    <a:pt x="908" y="478"/>
                  </a:lnTo>
                  <a:cubicBezTo>
                    <a:pt x="886" y="493"/>
                    <a:pt x="872" y="507"/>
                    <a:pt x="854" y="526"/>
                  </a:cubicBezTo>
                  <a:lnTo>
                    <a:pt x="854" y="526"/>
                  </a:lnTo>
                  <a:cubicBezTo>
                    <a:pt x="842" y="539"/>
                    <a:pt x="789" y="562"/>
                    <a:pt x="794" y="585"/>
                  </a:cubicBezTo>
                  <a:lnTo>
                    <a:pt x="794" y="585"/>
                  </a:lnTo>
                  <a:cubicBezTo>
                    <a:pt x="800" y="607"/>
                    <a:pt x="842" y="584"/>
                    <a:pt x="852" y="575"/>
                  </a:cubicBezTo>
                  <a:lnTo>
                    <a:pt x="852" y="575"/>
                  </a:lnTo>
                  <a:cubicBezTo>
                    <a:pt x="871" y="558"/>
                    <a:pt x="875" y="539"/>
                    <a:pt x="905" y="544"/>
                  </a:cubicBezTo>
                  <a:lnTo>
                    <a:pt x="905" y="544"/>
                  </a:lnTo>
                  <a:cubicBezTo>
                    <a:pt x="906" y="553"/>
                    <a:pt x="906" y="562"/>
                    <a:pt x="904" y="571"/>
                  </a:cubicBezTo>
                  <a:lnTo>
                    <a:pt x="904" y="571"/>
                  </a:lnTo>
                  <a:cubicBezTo>
                    <a:pt x="896" y="608"/>
                    <a:pt x="862" y="620"/>
                    <a:pt x="875" y="662"/>
                  </a:cubicBezTo>
                  <a:lnTo>
                    <a:pt x="875" y="662"/>
                  </a:lnTo>
                  <a:cubicBezTo>
                    <a:pt x="888" y="701"/>
                    <a:pt x="904" y="727"/>
                    <a:pt x="863" y="754"/>
                  </a:cubicBezTo>
                  <a:lnTo>
                    <a:pt x="863" y="754"/>
                  </a:lnTo>
                  <a:cubicBezTo>
                    <a:pt x="832" y="774"/>
                    <a:pt x="802" y="788"/>
                    <a:pt x="783" y="821"/>
                  </a:cubicBezTo>
                  <a:lnTo>
                    <a:pt x="783" y="821"/>
                  </a:lnTo>
                  <a:cubicBezTo>
                    <a:pt x="765" y="854"/>
                    <a:pt x="758" y="885"/>
                    <a:pt x="714" y="881"/>
                  </a:cubicBezTo>
                  <a:lnTo>
                    <a:pt x="714" y="881"/>
                  </a:lnTo>
                  <a:cubicBezTo>
                    <a:pt x="697" y="880"/>
                    <a:pt x="680" y="875"/>
                    <a:pt x="662" y="879"/>
                  </a:cubicBezTo>
                  <a:lnTo>
                    <a:pt x="662" y="879"/>
                  </a:lnTo>
                  <a:cubicBezTo>
                    <a:pt x="646" y="882"/>
                    <a:pt x="632" y="894"/>
                    <a:pt x="617" y="902"/>
                  </a:cubicBezTo>
                  <a:lnTo>
                    <a:pt x="617" y="902"/>
                  </a:lnTo>
                  <a:cubicBezTo>
                    <a:pt x="585" y="919"/>
                    <a:pt x="547" y="935"/>
                    <a:pt x="510" y="925"/>
                  </a:cubicBezTo>
                  <a:lnTo>
                    <a:pt x="510" y="925"/>
                  </a:lnTo>
                  <a:cubicBezTo>
                    <a:pt x="472" y="915"/>
                    <a:pt x="448" y="899"/>
                    <a:pt x="408" y="915"/>
                  </a:cubicBezTo>
                  <a:lnTo>
                    <a:pt x="408" y="915"/>
                  </a:lnTo>
                  <a:cubicBezTo>
                    <a:pt x="393" y="921"/>
                    <a:pt x="378" y="928"/>
                    <a:pt x="360" y="927"/>
                  </a:cubicBezTo>
                  <a:lnTo>
                    <a:pt x="360" y="927"/>
                  </a:lnTo>
                  <a:cubicBezTo>
                    <a:pt x="343" y="927"/>
                    <a:pt x="327" y="921"/>
                    <a:pt x="310" y="921"/>
                  </a:cubicBezTo>
                  <a:lnTo>
                    <a:pt x="310" y="921"/>
                  </a:lnTo>
                  <a:cubicBezTo>
                    <a:pt x="277" y="922"/>
                    <a:pt x="241" y="942"/>
                    <a:pt x="209" y="952"/>
                  </a:cubicBezTo>
                  <a:lnTo>
                    <a:pt x="209" y="952"/>
                  </a:lnTo>
                  <a:cubicBezTo>
                    <a:pt x="176" y="963"/>
                    <a:pt x="152" y="982"/>
                    <a:pt x="126" y="1004"/>
                  </a:cubicBezTo>
                  <a:lnTo>
                    <a:pt x="126" y="1004"/>
                  </a:lnTo>
                  <a:cubicBezTo>
                    <a:pt x="144" y="1015"/>
                    <a:pt x="147" y="1031"/>
                    <a:pt x="159" y="1046"/>
                  </a:cubicBezTo>
                  <a:lnTo>
                    <a:pt x="159" y="1046"/>
                  </a:lnTo>
                  <a:cubicBezTo>
                    <a:pt x="169" y="1060"/>
                    <a:pt x="186" y="1064"/>
                    <a:pt x="196" y="1080"/>
                  </a:cubicBezTo>
                  <a:lnTo>
                    <a:pt x="196" y="1080"/>
                  </a:lnTo>
                  <a:cubicBezTo>
                    <a:pt x="214" y="1110"/>
                    <a:pt x="211" y="1147"/>
                    <a:pt x="204" y="1180"/>
                  </a:cubicBezTo>
                  <a:lnTo>
                    <a:pt x="204" y="1180"/>
                  </a:lnTo>
                  <a:cubicBezTo>
                    <a:pt x="198" y="1217"/>
                    <a:pt x="185" y="1240"/>
                    <a:pt x="158" y="1266"/>
                  </a:cubicBezTo>
                  <a:lnTo>
                    <a:pt x="158" y="1266"/>
                  </a:lnTo>
                  <a:cubicBezTo>
                    <a:pt x="140" y="1284"/>
                    <a:pt x="125" y="1304"/>
                    <a:pt x="108" y="1324"/>
                  </a:cubicBezTo>
                  <a:lnTo>
                    <a:pt x="108" y="1324"/>
                  </a:lnTo>
                  <a:cubicBezTo>
                    <a:pt x="92" y="1341"/>
                    <a:pt x="69" y="1353"/>
                    <a:pt x="56" y="1373"/>
                  </a:cubicBezTo>
                  <a:lnTo>
                    <a:pt x="56" y="1373"/>
                  </a:lnTo>
                  <a:cubicBezTo>
                    <a:pt x="44" y="1392"/>
                    <a:pt x="43" y="1415"/>
                    <a:pt x="21" y="1425"/>
                  </a:cubicBezTo>
                  <a:lnTo>
                    <a:pt x="21" y="1425"/>
                  </a:lnTo>
                  <a:cubicBezTo>
                    <a:pt x="14" y="1427"/>
                    <a:pt x="7" y="1430"/>
                    <a:pt x="0" y="1432"/>
                  </a:cubicBezTo>
                  <a:lnTo>
                    <a:pt x="21" y="1594"/>
                  </a:lnTo>
                  <a:lnTo>
                    <a:pt x="21" y="1594"/>
                  </a:lnTo>
                  <a:cubicBezTo>
                    <a:pt x="21" y="1594"/>
                    <a:pt x="1013" y="1385"/>
                    <a:pt x="1262" y="1320"/>
                  </a:cubicBezTo>
                  <a:lnTo>
                    <a:pt x="1262" y="1320"/>
                  </a:lnTo>
                  <a:cubicBezTo>
                    <a:pt x="1265" y="1321"/>
                    <a:pt x="1268" y="1322"/>
                    <a:pt x="1271" y="1322"/>
                  </a:cubicBezTo>
                  <a:lnTo>
                    <a:pt x="1271" y="1322"/>
                  </a:lnTo>
                  <a:cubicBezTo>
                    <a:pt x="1278" y="1324"/>
                    <a:pt x="1292" y="1322"/>
                    <a:pt x="1299" y="1327"/>
                  </a:cubicBezTo>
                  <a:lnTo>
                    <a:pt x="1299" y="1327"/>
                  </a:lnTo>
                  <a:cubicBezTo>
                    <a:pt x="1309" y="1331"/>
                    <a:pt x="1317" y="1341"/>
                    <a:pt x="1326" y="1346"/>
                  </a:cubicBezTo>
                  <a:lnTo>
                    <a:pt x="1326" y="1346"/>
                  </a:lnTo>
                  <a:cubicBezTo>
                    <a:pt x="1334" y="1350"/>
                    <a:pt x="1343" y="1352"/>
                    <a:pt x="1353" y="1354"/>
                  </a:cubicBezTo>
                  <a:lnTo>
                    <a:pt x="1353" y="1354"/>
                  </a:lnTo>
                  <a:cubicBezTo>
                    <a:pt x="1368" y="1356"/>
                    <a:pt x="1381" y="1359"/>
                    <a:pt x="1381" y="1377"/>
                  </a:cubicBezTo>
                  <a:lnTo>
                    <a:pt x="1381" y="1377"/>
                  </a:lnTo>
                  <a:cubicBezTo>
                    <a:pt x="1381" y="1394"/>
                    <a:pt x="1379" y="1415"/>
                    <a:pt x="1387" y="1432"/>
                  </a:cubicBezTo>
                  <a:lnTo>
                    <a:pt x="1387" y="1432"/>
                  </a:lnTo>
                  <a:cubicBezTo>
                    <a:pt x="1391" y="1442"/>
                    <a:pt x="1398" y="1447"/>
                    <a:pt x="1406" y="1455"/>
                  </a:cubicBezTo>
                  <a:lnTo>
                    <a:pt x="1406" y="1455"/>
                  </a:lnTo>
                  <a:cubicBezTo>
                    <a:pt x="1410" y="1460"/>
                    <a:pt x="1408" y="1462"/>
                    <a:pt x="1416" y="1465"/>
                  </a:cubicBezTo>
                  <a:lnTo>
                    <a:pt x="1416" y="1465"/>
                  </a:lnTo>
                  <a:cubicBezTo>
                    <a:pt x="1419" y="1466"/>
                    <a:pt x="1425" y="1465"/>
                    <a:pt x="1429" y="1465"/>
                  </a:cubicBezTo>
                  <a:lnTo>
                    <a:pt x="1429" y="1465"/>
                  </a:lnTo>
                  <a:cubicBezTo>
                    <a:pt x="1438" y="1465"/>
                    <a:pt x="1448" y="1465"/>
                    <a:pt x="1458" y="1472"/>
                  </a:cubicBezTo>
                  <a:lnTo>
                    <a:pt x="1458" y="1472"/>
                  </a:lnTo>
                  <a:cubicBezTo>
                    <a:pt x="1467" y="1477"/>
                    <a:pt x="1469" y="1491"/>
                    <a:pt x="1480" y="1497"/>
                  </a:cubicBezTo>
                  <a:lnTo>
                    <a:pt x="1480" y="1497"/>
                  </a:lnTo>
                  <a:cubicBezTo>
                    <a:pt x="1496" y="1502"/>
                    <a:pt x="1524" y="1500"/>
                    <a:pt x="1531" y="1517"/>
                  </a:cubicBezTo>
                  <a:lnTo>
                    <a:pt x="1531" y="1517"/>
                  </a:lnTo>
                  <a:cubicBezTo>
                    <a:pt x="1535" y="1526"/>
                    <a:pt x="1535" y="1533"/>
                    <a:pt x="1539" y="1540"/>
                  </a:cubicBezTo>
                  <a:lnTo>
                    <a:pt x="1539" y="1540"/>
                  </a:lnTo>
                  <a:cubicBezTo>
                    <a:pt x="1539" y="1541"/>
                    <a:pt x="1540" y="1543"/>
                    <a:pt x="1541" y="1544"/>
                  </a:cubicBezTo>
                  <a:lnTo>
                    <a:pt x="1541" y="1544"/>
                  </a:lnTo>
                  <a:cubicBezTo>
                    <a:pt x="1547" y="1552"/>
                    <a:pt x="1549" y="1552"/>
                    <a:pt x="1558" y="1552"/>
                  </a:cubicBezTo>
                  <a:lnTo>
                    <a:pt x="1558" y="1552"/>
                  </a:lnTo>
                  <a:cubicBezTo>
                    <a:pt x="1575" y="1552"/>
                    <a:pt x="1591" y="1554"/>
                    <a:pt x="1608" y="1559"/>
                  </a:cubicBezTo>
                  <a:lnTo>
                    <a:pt x="1608" y="1559"/>
                  </a:lnTo>
                  <a:cubicBezTo>
                    <a:pt x="1615" y="1561"/>
                    <a:pt x="1625" y="1563"/>
                    <a:pt x="1632" y="1565"/>
                  </a:cubicBezTo>
                  <a:lnTo>
                    <a:pt x="1632" y="1565"/>
                  </a:lnTo>
                  <a:cubicBezTo>
                    <a:pt x="1642" y="1569"/>
                    <a:pt x="1648" y="1574"/>
                    <a:pt x="1659" y="1577"/>
                  </a:cubicBezTo>
                  <a:lnTo>
                    <a:pt x="1659" y="1577"/>
                  </a:lnTo>
                  <a:cubicBezTo>
                    <a:pt x="1678" y="1580"/>
                    <a:pt x="1695" y="1588"/>
                    <a:pt x="1712" y="1594"/>
                  </a:cubicBezTo>
                  <a:lnTo>
                    <a:pt x="1712" y="1594"/>
                  </a:lnTo>
                  <a:cubicBezTo>
                    <a:pt x="1742" y="1604"/>
                    <a:pt x="1769" y="1604"/>
                    <a:pt x="1784" y="1637"/>
                  </a:cubicBezTo>
                  <a:lnTo>
                    <a:pt x="1784" y="1637"/>
                  </a:lnTo>
                  <a:cubicBezTo>
                    <a:pt x="1794" y="1660"/>
                    <a:pt x="1804" y="1675"/>
                    <a:pt x="1796" y="1699"/>
                  </a:cubicBezTo>
                  <a:lnTo>
                    <a:pt x="1796" y="1699"/>
                  </a:lnTo>
                  <a:cubicBezTo>
                    <a:pt x="1792" y="1711"/>
                    <a:pt x="1786" y="1721"/>
                    <a:pt x="1791" y="1734"/>
                  </a:cubicBezTo>
                  <a:lnTo>
                    <a:pt x="1791" y="1734"/>
                  </a:lnTo>
                  <a:cubicBezTo>
                    <a:pt x="1793" y="1744"/>
                    <a:pt x="1803" y="1751"/>
                    <a:pt x="1806" y="1761"/>
                  </a:cubicBezTo>
                  <a:lnTo>
                    <a:pt x="1806" y="1761"/>
                  </a:lnTo>
                  <a:cubicBezTo>
                    <a:pt x="1809" y="1775"/>
                    <a:pt x="1800" y="1784"/>
                    <a:pt x="1800" y="1797"/>
                  </a:cubicBezTo>
                  <a:lnTo>
                    <a:pt x="1800" y="1797"/>
                  </a:lnTo>
                  <a:cubicBezTo>
                    <a:pt x="1803" y="1799"/>
                    <a:pt x="1807" y="1801"/>
                    <a:pt x="1810" y="1804"/>
                  </a:cubicBezTo>
                  <a:lnTo>
                    <a:pt x="1810" y="1804"/>
                  </a:lnTo>
                  <a:cubicBezTo>
                    <a:pt x="1812" y="1788"/>
                    <a:pt x="1812" y="1748"/>
                    <a:pt x="1839" y="1752"/>
                  </a:cubicBezTo>
                  <a:lnTo>
                    <a:pt x="1839" y="1752"/>
                  </a:lnTo>
                  <a:cubicBezTo>
                    <a:pt x="1842" y="1762"/>
                    <a:pt x="1841" y="1788"/>
                    <a:pt x="1855" y="1779"/>
                  </a:cubicBezTo>
                  <a:lnTo>
                    <a:pt x="1855" y="1779"/>
                  </a:lnTo>
                  <a:cubicBezTo>
                    <a:pt x="1868" y="1772"/>
                    <a:pt x="1857" y="1753"/>
                    <a:pt x="1865" y="1743"/>
                  </a:cubicBezTo>
                  <a:lnTo>
                    <a:pt x="1865" y="1743"/>
                  </a:lnTo>
                  <a:cubicBezTo>
                    <a:pt x="1871" y="1736"/>
                    <a:pt x="1886" y="1737"/>
                    <a:pt x="1894" y="1733"/>
                  </a:cubicBezTo>
                  <a:lnTo>
                    <a:pt x="1894" y="1733"/>
                  </a:lnTo>
                  <a:cubicBezTo>
                    <a:pt x="1906" y="1729"/>
                    <a:pt x="1916" y="1721"/>
                    <a:pt x="1927" y="1716"/>
                  </a:cubicBezTo>
                  <a:lnTo>
                    <a:pt x="1927" y="1716"/>
                  </a:lnTo>
                  <a:cubicBezTo>
                    <a:pt x="1938" y="1711"/>
                    <a:pt x="1950" y="1709"/>
                    <a:pt x="1960" y="1703"/>
                  </a:cubicBezTo>
                  <a:lnTo>
                    <a:pt x="1960" y="1703"/>
                  </a:lnTo>
                  <a:cubicBezTo>
                    <a:pt x="1978" y="1691"/>
                    <a:pt x="1993" y="1678"/>
                    <a:pt x="2014" y="1670"/>
                  </a:cubicBezTo>
                  <a:lnTo>
                    <a:pt x="2014" y="1670"/>
                  </a:lnTo>
                  <a:cubicBezTo>
                    <a:pt x="2033" y="1662"/>
                    <a:pt x="2044" y="1652"/>
                    <a:pt x="2060" y="1640"/>
                  </a:cubicBezTo>
                  <a:lnTo>
                    <a:pt x="2060" y="1640"/>
                  </a:lnTo>
                  <a:cubicBezTo>
                    <a:pt x="2090" y="1618"/>
                    <a:pt x="2130" y="1628"/>
                    <a:pt x="2161" y="1608"/>
                  </a:cubicBezTo>
                  <a:lnTo>
                    <a:pt x="2161" y="1608"/>
                  </a:lnTo>
                  <a:cubicBezTo>
                    <a:pt x="2177" y="1598"/>
                    <a:pt x="2190" y="1589"/>
                    <a:pt x="2208" y="1583"/>
                  </a:cubicBezTo>
                  <a:lnTo>
                    <a:pt x="2208" y="1583"/>
                  </a:lnTo>
                  <a:cubicBezTo>
                    <a:pt x="2227" y="1577"/>
                    <a:pt x="2246" y="1571"/>
                    <a:pt x="2260" y="1557"/>
                  </a:cubicBezTo>
                  <a:lnTo>
                    <a:pt x="2260" y="1557"/>
                  </a:lnTo>
                  <a:cubicBezTo>
                    <a:pt x="2279" y="1538"/>
                    <a:pt x="2288" y="1512"/>
                    <a:pt x="2306" y="1493"/>
                  </a:cubicBezTo>
                  <a:lnTo>
                    <a:pt x="2306" y="1493"/>
                  </a:lnTo>
                  <a:cubicBezTo>
                    <a:pt x="2325" y="1473"/>
                    <a:pt x="2352" y="1463"/>
                    <a:pt x="2362" y="1434"/>
                  </a:cubicBezTo>
                  <a:lnTo>
                    <a:pt x="2362" y="1434"/>
                  </a:lnTo>
                  <a:cubicBezTo>
                    <a:pt x="2338" y="1436"/>
                    <a:pt x="2320" y="1445"/>
                    <a:pt x="2301" y="1462"/>
                  </a:cubicBezTo>
                  <a:lnTo>
                    <a:pt x="2301" y="1462"/>
                  </a:lnTo>
                  <a:cubicBezTo>
                    <a:pt x="2286" y="1479"/>
                    <a:pt x="2272" y="1497"/>
                    <a:pt x="2250" y="1503"/>
                  </a:cubicBezTo>
                </a:path>
              </a:pathLst>
            </a:custGeom>
            <a:solidFill>
              <a:schemeClr val="accent4"/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7" name="Freeform 55">
              <a:extLst>
                <a:ext uri="{FF2B5EF4-FFF2-40B4-BE49-F238E27FC236}">
                  <a16:creationId xmlns:a16="http://schemas.microsoft.com/office/drawing/2014/main" id="{1FA3E40B-ED81-6B45-A5DC-771905BFA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4466" y="6881045"/>
              <a:ext cx="780561" cy="1273094"/>
            </a:xfrm>
            <a:custGeom>
              <a:avLst/>
              <a:gdLst>
                <a:gd name="T0" fmla="*/ 1175 w 1195"/>
                <a:gd name="T1" fmla="*/ 1491 h 1948"/>
                <a:gd name="T2" fmla="*/ 1160 w 1195"/>
                <a:gd name="T3" fmla="*/ 1442 h 1948"/>
                <a:gd name="T4" fmla="*/ 1164 w 1195"/>
                <a:gd name="T5" fmla="*/ 1416 h 1948"/>
                <a:gd name="T6" fmla="*/ 1153 w 1195"/>
                <a:gd name="T7" fmla="*/ 1385 h 1948"/>
                <a:gd name="T8" fmla="*/ 1145 w 1195"/>
                <a:gd name="T9" fmla="*/ 1347 h 1948"/>
                <a:gd name="T10" fmla="*/ 1126 w 1195"/>
                <a:gd name="T11" fmla="*/ 1298 h 1948"/>
                <a:gd name="T12" fmla="*/ 1138 w 1195"/>
                <a:gd name="T13" fmla="*/ 1248 h 1948"/>
                <a:gd name="T14" fmla="*/ 1149 w 1195"/>
                <a:gd name="T15" fmla="*/ 1195 h 1948"/>
                <a:gd name="T16" fmla="*/ 1145 w 1195"/>
                <a:gd name="T17" fmla="*/ 1138 h 1948"/>
                <a:gd name="T18" fmla="*/ 1138 w 1195"/>
                <a:gd name="T19" fmla="*/ 1089 h 1948"/>
                <a:gd name="T20" fmla="*/ 1149 w 1195"/>
                <a:gd name="T21" fmla="*/ 982 h 1948"/>
                <a:gd name="T22" fmla="*/ 1123 w 1195"/>
                <a:gd name="T23" fmla="*/ 963 h 1948"/>
                <a:gd name="T24" fmla="*/ 1126 w 1195"/>
                <a:gd name="T25" fmla="*/ 936 h 1948"/>
                <a:gd name="T26" fmla="*/ 1092 w 1195"/>
                <a:gd name="T27" fmla="*/ 917 h 1948"/>
                <a:gd name="T28" fmla="*/ 842 w 1195"/>
                <a:gd name="T29" fmla="*/ 0 h 1948"/>
                <a:gd name="T30" fmla="*/ 20 w 1195"/>
                <a:gd name="T31" fmla="*/ 75 h 1948"/>
                <a:gd name="T32" fmla="*/ 20 w 1195"/>
                <a:gd name="T33" fmla="*/ 77 h 1948"/>
                <a:gd name="T34" fmla="*/ 15 w 1195"/>
                <a:gd name="T35" fmla="*/ 122 h 1948"/>
                <a:gd name="T36" fmla="*/ 15 w 1195"/>
                <a:gd name="T37" fmla="*/ 183 h 1948"/>
                <a:gd name="T38" fmla="*/ 8 w 1195"/>
                <a:gd name="T39" fmla="*/ 236 h 1948"/>
                <a:gd name="T40" fmla="*/ 15 w 1195"/>
                <a:gd name="T41" fmla="*/ 556 h 1948"/>
                <a:gd name="T42" fmla="*/ 8 w 1195"/>
                <a:gd name="T43" fmla="*/ 651 h 1948"/>
                <a:gd name="T44" fmla="*/ 12 w 1195"/>
                <a:gd name="T45" fmla="*/ 864 h 1948"/>
                <a:gd name="T46" fmla="*/ 12 w 1195"/>
                <a:gd name="T47" fmla="*/ 986 h 1948"/>
                <a:gd name="T48" fmla="*/ 15 w 1195"/>
                <a:gd name="T49" fmla="*/ 1115 h 1948"/>
                <a:gd name="T50" fmla="*/ 23 w 1195"/>
                <a:gd name="T51" fmla="*/ 1350 h 1948"/>
                <a:gd name="T52" fmla="*/ 31 w 1195"/>
                <a:gd name="T53" fmla="*/ 1465 h 1948"/>
                <a:gd name="T54" fmla="*/ 31 w 1195"/>
                <a:gd name="T55" fmla="*/ 1579 h 1948"/>
                <a:gd name="T56" fmla="*/ 20 w 1195"/>
                <a:gd name="T57" fmla="*/ 1640 h 1948"/>
                <a:gd name="T58" fmla="*/ 8 w 1195"/>
                <a:gd name="T59" fmla="*/ 1682 h 1948"/>
                <a:gd name="T60" fmla="*/ 12 w 1195"/>
                <a:gd name="T61" fmla="*/ 1712 h 1948"/>
                <a:gd name="T62" fmla="*/ 8 w 1195"/>
                <a:gd name="T63" fmla="*/ 1762 h 1948"/>
                <a:gd name="T64" fmla="*/ 0 w 1195"/>
                <a:gd name="T65" fmla="*/ 1777 h 1948"/>
                <a:gd name="T66" fmla="*/ 4 w 1195"/>
                <a:gd name="T67" fmla="*/ 1834 h 1948"/>
                <a:gd name="T68" fmla="*/ 1 w 1195"/>
                <a:gd name="T69" fmla="*/ 1895 h 1948"/>
                <a:gd name="T70" fmla="*/ 4 w 1195"/>
                <a:gd name="T71" fmla="*/ 1896 h 1948"/>
                <a:gd name="T72" fmla="*/ 84 w 1195"/>
                <a:gd name="T73" fmla="*/ 1938 h 1948"/>
                <a:gd name="T74" fmla="*/ 108 w 1195"/>
                <a:gd name="T75" fmla="*/ 1890 h 1948"/>
                <a:gd name="T76" fmla="*/ 152 w 1195"/>
                <a:gd name="T77" fmla="*/ 1907 h 1948"/>
                <a:gd name="T78" fmla="*/ 189 w 1195"/>
                <a:gd name="T79" fmla="*/ 1826 h 1948"/>
                <a:gd name="T80" fmla="*/ 228 w 1195"/>
                <a:gd name="T81" fmla="*/ 1753 h 1948"/>
                <a:gd name="T82" fmla="*/ 263 w 1195"/>
                <a:gd name="T83" fmla="*/ 1825 h 1948"/>
                <a:gd name="T84" fmla="*/ 256 w 1195"/>
                <a:gd name="T85" fmla="*/ 1915 h 1948"/>
                <a:gd name="T86" fmla="*/ 331 w 1195"/>
                <a:gd name="T87" fmla="*/ 1900 h 1948"/>
                <a:gd name="T88" fmla="*/ 361 w 1195"/>
                <a:gd name="T89" fmla="*/ 1893 h 1948"/>
                <a:gd name="T90" fmla="*/ 376 w 1195"/>
                <a:gd name="T91" fmla="*/ 1917 h 1948"/>
                <a:gd name="T92" fmla="*/ 383 w 1195"/>
                <a:gd name="T93" fmla="*/ 1918 h 1948"/>
                <a:gd name="T94" fmla="*/ 381 w 1195"/>
                <a:gd name="T95" fmla="*/ 1860 h 1948"/>
                <a:gd name="T96" fmla="*/ 344 w 1195"/>
                <a:gd name="T97" fmla="*/ 1792 h 1948"/>
                <a:gd name="T98" fmla="*/ 343 w 1195"/>
                <a:gd name="T99" fmla="*/ 1742 h 1948"/>
                <a:gd name="T100" fmla="*/ 316 w 1195"/>
                <a:gd name="T101" fmla="*/ 1710 h 1948"/>
                <a:gd name="T102" fmla="*/ 290 w 1195"/>
                <a:gd name="T103" fmla="*/ 1639 h 1948"/>
                <a:gd name="T104" fmla="*/ 469 w 1195"/>
                <a:gd name="T105" fmla="*/ 1628 h 1948"/>
                <a:gd name="T106" fmla="*/ 1194 w 1195"/>
                <a:gd name="T107" fmla="*/ 1549 h 1948"/>
                <a:gd name="T108" fmla="*/ 1191 w 1195"/>
                <a:gd name="T109" fmla="*/ 1526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95" h="1948">
                  <a:moveTo>
                    <a:pt x="1175" y="1491"/>
                  </a:moveTo>
                  <a:lnTo>
                    <a:pt x="1175" y="1491"/>
                  </a:lnTo>
                  <a:cubicBezTo>
                    <a:pt x="1157" y="1473"/>
                    <a:pt x="1157" y="1465"/>
                    <a:pt x="1160" y="1442"/>
                  </a:cubicBezTo>
                  <a:lnTo>
                    <a:pt x="1160" y="1442"/>
                  </a:lnTo>
                  <a:cubicBezTo>
                    <a:pt x="1160" y="1435"/>
                    <a:pt x="1164" y="1419"/>
                    <a:pt x="1164" y="1416"/>
                  </a:cubicBezTo>
                  <a:lnTo>
                    <a:pt x="1164" y="1416"/>
                  </a:lnTo>
                  <a:cubicBezTo>
                    <a:pt x="1160" y="1404"/>
                    <a:pt x="1153" y="1396"/>
                    <a:pt x="1153" y="1385"/>
                  </a:cubicBezTo>
                  <a:lnTo>
                    <a:pt x="1153" y="1385"/>
                  </a:lnTo>
                  <a:cubicBezTo>
                    <a:pt x="1149" y="1366"/>
                    <a:pt x="1149" y="1362"/>
                    <a:pt x="1145" y="1347"/>
                  </a:cubicBezTo>
                  <a:lnTo>
                    <a:pt x="1145" y="1347"/>
                  </a:lnTo>
                  <a:cubicBezTo>
                    <a:pt x="1138" y="1332"/>
                    <a:pt x="1130" y="1313"/>
                    <a:pt x="1126" y="1298"/>
                  </a:cubicBezTo>
                  <a:lnTo>
                    <a:pt x="1126" y="1298"/>
                  </a:lnTo>
                  <a:cubicBezTo>
                    <a:pt x="1123" y="1282"/>
                    <a:pt x="1130" y="1259"/>
                    <a:pt x="1138" y="1248"/>
                  </a:cubicBezTo>
                  <a:lnTo>
                    <a:pt x="1138" y="1248"/>
                  </a:lnTo>
                  <a:cubicBezTo>
                    <a:pt x="1145" y="1225"/>
                    <a:pt x="1149" y="1218"/>
                    <a:pt x="1149" y="1195"/>
                  </a:cubicBezTo>
                  <a:lnTo>
                    <a:pt x="1149" y="1195"/>
                  </a:lnTo>
                  <a:cubicBezTo>
                    <a:pt x="1149" y="1176"/>
                    <a:pt x="1149" y="1157"/>
                    <a:pt x="1145" y="1138"/>
                  </a:cubicBezTo>
                  <a:lnTo>
                    <a:pt x="1145" y="1138"/>
                  </a:lnTo>
                  <a:cubicBezTo>
                    <a:pt x="1141" y="1118"/>
                    <a:pt x="1134" y="1107"/>
                    <a:pt x="1138" y="1089"/>
                  </a:cubicBezTo>
                  <a:lnTo>
                    <a:pt x="1138" y="1089"/>
                  </a:lnTo>
                  <a:cubicBezTo>
                    <a:pt x="1141" y="1062"/>
                    <a:pt x="1172" y="1009"/>
                    <a:pt x="1149" y="982"/>
                  </a:cubicBezTo>
                  <a:lnTo>
                    <a:pt x="1149" y="982"/>
                  </a:lnTo>
                  <a:cubicBezTo>
                    <a:pt x="1138" y="974"/>
                    <a:pt x="1126" y="978"/>
                    <a:pt x="1123" y="963"/>
                  </a:cubicBezTo>
                  <a:lnTo>
                    <a:pt x="1123" y="963"/>
                  </a:lnTo>
                  <a:cubicBezTo>
                    <a:pt x="1123" y="955"/>
                    <a:pt x="1130" y="944"/>
                    <a:pt x="1126" y="936"/>
                  </a:cubicBezTo>
                  <a:lnTo>
                    <a:pt x="1126" y="936"/>
                  </a:lnTo>
                  <a:cubicBezTo>
                    <a:pt x="1123" y="914"/>
                    <a:pt x="1107" y="921"/>
                    <a:pt x="1092" y="917"/>
                  </a:cubicBezTo>
                  <a:lnTo>
                    <a:pt x="1092" y="917"/>
                  </a:lnTo>
                  <a:cubicBezTo>
                    <a:pt x="1061" y="910"/>
                    <a:pt x="1050" y="872"/>
                    <a:pt x="1058" y="845"/>
                  </a:cubicBezTo>
                  <a:lnTo>
                    <a:pt x="842" y="0"/>
                  </a:lnTo>
                  <a:lnTo>
                    <a:pt x="842" y="0"/>
                  </a:lnTo>
                  <a:cubicBezTo>
                    <a:pt x="566" y="29"/>
                    <a:pt x="273" y="55"/>
                    <a:pt x="20" y="75"/>
                  </a:cubicBezTo>
                  <a:lnTo>
                    <a:pt x="20" y="77"/>
                  </a:lnTo>
                  <a:lnTo>
                    <a:pt x="20" y="77"/>
                  </a:lnTo>
                  <a:cubicBezTo>
                    <a:pt x="20" y="92"/>
                    <a:pt x="15" y="107"/>
                    <a:pt x="15" y="122"/>
                  </a:cubicBezTo>
                  <a:lnTo>
                    <a:pt x="15" y="122"/>
                  </a:lnTo>
                  <a:cubicBezTo>
                    <a:pt x="15" y="141"/>
                    <a:pt x="20" y="164"/>
                    <a:pt x="15" y="183"/>
                  </a:cubicBezTo>
                  <a:lnTo>
                    <a:pt x="15" y="183"/>
                  </a:lnTo>
                  <a:cubicBezTo>
                    <a:pt x="12" y="202"/>
                    <a:pt x="8" y="218"/>
                    <a:pt x="8" y="236"/>
                  </a:cubicBezTo>
                  <a:lnTo>
                    <a:pt x="8" y="236"/>
                  </a:lnTo>
                  <a:cubicBezTo>
                    <a:pt x="8" y="305"/>
                    <a:pt x="15" y="373"/>
                    <a:pt x="15" y="446"/>
                  </a:cubicBezTo>
                  <a:lnTo>
                    <a:pt x="15" y="556"/>
                  </a:lnTo>
                  <a:lnTo>
                    <a:pt x="15" y="556"/>
                  </a:lnTo>
                  <a:cubicBezTo>
                    <a:pt x="15" y="587"/>
                    <a:pt x="8" y="617"/>
                    <a:pt x="8" y="651"/>
                  </a:cubicBezTo>
                  <a:lnTo>
                    <a:pt x="8" y="651"/>
                  </a:lnTo>
                  <a:cubicBezTo>
                    <a:pt x="8" y="723"/>
                    <a:pt x="4" y="795"/>
                    <a:pt x="12" y="864"/>
                  </a:cubicBezTo>
                  <a:lnTo>
                    <a:pt x="12" y="864"/>
                  </a:lnTo>
                  <a:cubicBezTo>
                    <a:pt x="15" y="906"/>
                    <a:pt x="12" y="948"/>
                    <a:pt x="12" y="986"/>
                  </a:cubicBezTo>
                  <a:lnTo>
                    <a:pt x="12" y="986"/>
                  </a:lnTo>
                  <a:cubicBezTo>
                    <a:pt x="12" y="1032"/>
                    <a:pt x="15" y="1073"/>
                    <a:pt x="15" y="1115"/>
                  </a:cubicBezTo>
                  <a:lnTo>
                    <a:pt x="15" y="1115"/>
                  </a:lnTo>
                  <a:cubicBezTo>
                    <a:pt x="15" y="1195"/>
                    <a:pt x="23" y="1271"/>
                    <a:pt x="23" y="1350"/>
                  </a:cubicBezTo>
                  <a:lnTo>
                    <a:pt x="23" y="1350"/>
                  </a:lnTo>
                  <a:cubicBezTo>
                    <a:pt x="23" y="1389"/>
                    <a:pt x="31" y="1427"/>
                    <a:pt x="31" y="1465"/>
                  </a:cubicBezTo>
                  <a:lnTo>
                    <a:pt x="31" y="1579"/>
                  </a:lnTo>
                  <a:lnTo>
                    <a:pt x="31" y="1579"/>
                  </a:lnTo>
                  <a:cubicBezTo>
                    <a:pt x="31" y="1602"/>
                    <a:pt x="35" y="1625"/>
                    <a:pt x="20" y="1640"/>
                  </a:cubicBezTo>
                  <a:lnTo>
                    <a:pt x="20" y="1640"/>
                  </a:lnTo>
                  <a:cubicBezTo>
                    <a:pt x="4" y="1659"/>
                    <a:pt x="4" y="1662"/>
                    <a:pt x="8" y="1682"/>
                  </a:cubicBezTo>
                  <a:lnTo>
                    <a:pt x="8" y="1682"/>
                  </a:lnTo>
                  <a:cubicBezTo>
                    <a:pt x="12" y="1693"/>
                    <a:pt x="12" y="1705"/>
                    <a:pt x="12" y="1712"/>
                  </a:cubicBezTo>
                  <a:lnTo>
                    <a:pt x="12" y="1712"/>
                  </a:lnTo>
                  <a:cubicBezTo>
                    <a:pt x="27" y="1723"/>
                    <a:pt x="20" y="1750"/>
                    <a:pt x="8" y="1762"/>
                  </a:cubicBezTo>
                  <a:lnTo>
                    <a:pt x="8" y="1762"/>
                  </a:lnTo>
                  <a:cubicBezTo>
                    <a:pt x="4" y="1769"/>
                    <a:pt x="0" y="1769"/>
                    <a:pt x="0" y="1777"/>
                  </a:cubicBezTo>
                  <a:lnTo>
                    <a:pt x="0" y="1777"/>
                  </a:lnTo>
                  <a:cubicBezTo>
                    <a:pt x="0" y="1796"/>
                    <a:pt x="0" y="1814"/>
                    <a:pt x="4" y="1834"/>
                  </a:cubicBezTo>
                  <a:lnTo>
                    <a:pt x="4" y="1834"/>
                  </a:lnTo>
                  <a:cubicBezTo>
                    <a:pt x="7" y="1854"/>
                    <a:pt x="3" y="1875"/>
                    <a:pt x="1" y="1895"/>
                  </a:cubicBezTo>
                  <a:lnTo>
                    <a:pt x="1" y="1895"/>
                  </a:lnTo>
                  <a:cubicBezTo>
                    <a:pt x="2" y="1896"/>
                    <a:pt x="3" y="1896"/>
                    <a:pt x="4" y="1896"/>
                  </a:cubicBezTo>
                  <a:lnTo>
                    <a:pt x="4" y="1896"/>
                  </a:lnTo>
                  <a:cubicBezTo>
                    <a:pt x="41" y="1909"/>
                    <a:pt x="33" y="1947"/>
                    <a:pt x="84" y="1938"/>
                  </a:cubicBezTo>
                  <a:lnTo>
                    <a:pt x="84" y="1938"/>
                  </a:lnTo>
                  <a:cubicBezTo>
                    <a:pt x="91" y="1924"/>
                    <a:pt x="92" y="1897"/>
                    <a:pt x="108" y="1890"/>
                  </a:cubicBezTo>
                  <a:lnTo>
                    <a:pt x="108" y="1890"/>
                  </a:lnTo>
                  <a:cubicBezTo>
                    <a:pt x="127" y="1882"/>
                    <a:pt x="137" y="1905"/>
                    <a:pt x="152" y="1907"/>
                  </a:cubicBezTo>
                  <a:lnTo>
                    <a:pt x="152" y="1907"/>
                  </a:lnTo>
                  <a:cubicBezTo>
                    <a:pt x="149" y="1878"/>
                    <a:pt x="180" y="1854"/>
                    <a:pt x="189" y="1826"/>
                  </a:cubicBezTo>
                  <a:lnTo>
                    <a:pt x="189" y="1826"/>
                  </a:lnTo>
                  <a:cubicBezTo>
                    <a:pt x="195" y="1807"/>
                    <a:pt x="193" y="1743"/>
                    <a:pt x="228" y="1753"/>
                  </a:cubicBezTo>
                  <a:lnTo>
                    <a:pt x="228" y="1753"/>
                  </a:lnTo>
                  <a:cubicBezTo>
                    <a:pt x="210" y="1801"/>
                    <a:pt x="239" y="1793"/>
                    <a:pt x="263" y="1825"/>
                  </a:cubicBezTo>
                  <a:lnTo>
                    <a:pt x="263" y="1825"/>
                  </a:lnTo>
                  <a:cubicBezTo>
                    <a:pt x="283" y="1852"/>
                    <a:pt x="260" y="1887"/>
                    <a:pt x="256" y="1915"/>
                  </a:cubicBezTo>
                  <a:lnTo>
                    <a:pt x="256" y="1915"/>
                  </a:lnTo>
                  <a:cubicBezTo>
                    <a:pt x="274" y="1919"/>
                    <a:pt x="312" y="1904"/>
                    <a:pt x="331" y="1900"/>
                  </a:cubicBezTo>
                  <a:lnTo>
                    <a:pt x="331" y="1900"/>
                  </a:lnTo>
                  <a:cubicBezTo>
                    <a:pt x="341" y="1898"/>
                    <a:pt x="351" y="1889"/>
                    <a:pt x="361" y="1893"/>
                  </a:cubicBezTo>
                  <a:lnTo>
                    <a:pt x="361" y="1893"/>
                  </a:lnTo>
                  <a:cubicBezTo>
                    <a:pt x="372" y="1897"/>
                    <a:pt x="367" y="1913"/>
                    <a:pt x="376" y="1917"/>
                  </a:cubicBezTo>
                  <a:lnTo>
                    <a:pt x="376" y="1917"/>
                  </a:lnTo>
                  <a:cubicBezTo>
                    <a:pt x="378" y="1918"/>
                    <a:pt x="381" y="1918"/>
                    <a:pt x="383" y="1918"/>
                  </a:cubicBezTo>
                  <a:lnTo>
                    <a:pt x="383" y="1918"/>
                  </a:lnTo>
                  <a:cubicBezTo>
                    <a:pt x="384" y="1898"/>
                    <a:pt x="383" y="1877"/>
                    <a:pt x="381" y="1860"/>
                  </a:cubicBezTo>
                  <a:lnTo>
                    <a:pt x="381" y="1860"/>
                  </a:lnTo>
                  <a:cubicBezTo>
                    <a:pt x="375" y="1827"/>
                    <a:pt x="354" y="1821"/>
                    <a:pt x="344" y="1792"/>
                  </a:cubicBezTo>
                  <a:lnTo>
                    <a:pt x="344" y="1792"/>
                  </a:lnTo>
                  <a:cubicBezTo>
                    <a:pt x="338" y="1777"/>
                    <a:pt x="348" y="1758"/>
                    <a:pt x="343" y="1742"/>
                  </a:cubicBezTo>
                  <a:lnTo>
                    <a:pt x="343" y="1742"/>
                  </a:lnTo>
                  <a:cubicBezTo>
                    <a:pt x="338" y="1728"/>
                    <a:pt x="325" y="1720"/>
                    <a:pt x="316" y="1710"/>
                  </a:cubicBezTo>
                  <a:lnTo>
                    <a:pt x="316" y="1710"/>
                  </a:lnTo>
                  <a:cubicBezTo>
                    <a:pt x="299" y="1688"/>
                    <a:pt x="284" y="1667"/>
                    <a:pt x="290" y="1639"/>
                  </a:cubicBezTo>
                  <a:lnTo>
                    <a:pt x="290" y="1639"/>
                  </a:lnTo>
                  <a:cubicBezTo>
                    <a:pt x="328" y="1662"/>
                    <a:pt x="427" y="1632"/>
                    <a:pt x="469" y="1628"/>
                  </a:cubicBezTo>
                  <a:lnTo>
                    <a:pt x="469" y="1628"/>
                  </a:lnTo>
                  <a:cubicBezTo>
                    <a:pt x="711" y="1601"/>
                    <a:pt x="952" y="1575"/>
                    <a:pt x="1194" y="1549"/>
                  </a:cubicBezTo>
                  <a:lnTo>
                    <a:pt x="1194" y="1549"/>
                  </a:lnTo>
                  <a:cubicBezTo>
                    <a:pt x="1192" y="1539"/>
                    <a:pt x="1191" y="1531"/>
                    <a:pt x="1191" y="1526"/>
                  </a:cubicBezTo>
                  <a:lnTo>
                    <a:pt x="1191" y="1526"/>
                  </a:lnTo>
                  <a:cubicBezTo>
                    <a:pt x="1191" y="1507"/>
                    <a:pt x="1187" y="1507"/>
                    <a:pt x="1175" y="1491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8" name="Freeform 56">
              <a:extLst>
                <a:ext uri="{FF2B5EF4-FFF2-40B4-BE49-F238E27FC236}">
                  <a16:creationId xmlns:a16="http://schemas.microsoft.com/office/drawing/2014/main" id="{4E742CBE-DFA9-A840-BBAB-B33CB91C8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3739" y="3254742"/>
              <a:ext cx="1368143" cy="864091"/>
            </a:xfrm>
            <a:custGeom>
              <a:avLst/>
              <a:gdLst>
                <a:gd name="T0" fmla="*/ 2050 w 2094"/>
                <a:gd name="T1" fmla="*/ 1181 h 1322"/>
                <a:gd name="T2" fmla="*/ 2040 w 2094"/>
                <a:gd name="T3" fmla="*/ 1151 h 1322"/>
                <a:gd name="T4" fmla="*/ 2038 w 2094"/>
                <a:gd name="T5" fmla="*/ 1123 h 1322"/>
                <a:gd name="T6" fmla="*/ 2035 w 2094"/>
                <a:gd name="T7" fmla="*/ 1090 h 1322"/>
                <a:gd name="T8" fmla="*/ 2017 w 2094"/>
                <a:gd name="T9" fmla="*/ 1057 h 1322"/>
                <a:gd name="T10" fmla="*/ 2017 w 2094"/>
                <a:gd name="T11" fmla="*/ 996 h 1322"/>
                <a:gd name="T12" fmla="*/ 2027 w 2094"/>
                <a:gd name="T13" fmla="*/ 963 h 1322"/>
                <a:gd name="T14" fmla="*/ 2023 w 2094"/>
                <a:gd name="T15" fmla="*/ 935 h 1322"/>
                <a:gd name="T16" fmla="*/ 2025 w 2094"/>
                <a:gd name="T17" fmla="*/ 885 h 1322"/>
                <a:gd name="T18" fmla="*/ 2012 w 2094"/>
                <a:gd name="T19" fmla="*/ 808 h 1322"/>
                <a:gd name="T20" fmla="*/ 2025 w 2094"/>
                <a:gd name="T21" fmla="*/ 773 h 1322"/>
                <a:gd name="T22" fmla="*/ 2035 w 2094"/>
                <a:gd name="T23" fmla="*/ 740 h 1322"/>
                <a:gd name="T24" fmla="*/ 2025 w 2094"/>
                <a:gd name="T25" fmla="*/ 704 h 1322"/>
                <a:gd name="T26" fmla="*/ 2015 w 2094"/>
                <a:gd name="T27" fmla="*/ 687 h 1322"/>
                <a:gd name="T28" fmla="*/ 2004 w 2094"/>
                <a:gd name="T29" fmla="*/ 671 h 1322"/>
                <a:gd name="T30" fmla="*/ 1982 w 2094"/>
                <a:gd name="T31" fmla="*/ 641 h 1322"/>
                <a:gd name="T32" fmla="*/ 1979 w 2094"/>
                <a:gd name="T33" fmla="*/ 606 h 1322"/>
                <a:gd name="T34" fmla="*/ 1954 w 2094"/>
                <a:gd name="T35" fmla="*/ 570 h 1322"/>
                <a:gd name="T36" fmla="*/ 1949 w 2094"/>
                <a:gd name="T37" fmla="*/ 535 h 1322"/>
                <a:gd name="T38" fmla="*/ 1946 w 2094"/>
                <a:gd name="T39" fmla="*/ 454 h 1322"/>
                <a:gd name="T40" fmla="*/ 1949 w 2094"/>
                <a:gd name="T41" fmla="*/ 386 h 1322"/>
                <a:gd name="T42" fmla="*/ 1939 w 2094"/>
                <a:gd name="T43" fmla="*/ 360 h 1322"/>
                <a:gd name="T44" fmla="*/ 1934 w 2094"/>
                <a:gd name="T45" fmla="*/ 355 h 1322"/>
                <a:gd name="T46" fmla="*/ 1926 w 2094"/>
                <a:gd name="T47" fmla="*/ 342 h 1322"/>
                <a:gd name="T48" fmla="*/ 1926 w 2094"/>
                <a:gd name="T49" fmla="*/ 296 h 1322"/>
                <a:gd name="T50" fmla="*/ 1929 w 2094"/>
                <a:gd name="T51" fmla="*/ 256 h 1322"/>
                <a:gd name="T52" fmla="*/ 1942 w 2094"/>
                <a:gd name="T53" fmla="*/ 213 h 1322"/>
                <a:gd name="T54" fmla="*/ 1936 w 2094"/>
                <a:gd name="T55" fmla="*/ 177 h 1322"/>
                <a:gd name="T56" fmla="*/ 1923 w 2094"/>
                <a:gd name="T57" fmla="*/ 144 h 1322"/>
                <a:gd name="T58" fmla="*/ 1913 w 2094"/>
                <a:gd name="T59" fmla="*/ 101 h 1322"/>
                <a:gd name="T60" fmla="*/ 1905 w 2094"/>
                <a:gd name="T61" fmla="*/ 65 h 1322"/>
                <a:gd name="T62" fmla="*/ 87 w 2094"/>
                <a:gd name="T63" fmla="*/ 0 h 1322"/>
                <a:gd name="T64" fmla="*/ 0 w 2094"/>
                <a:gd name="T65" fmla="*/ 1224 h 1322"/>
                <a:gd name="T66" fmla="*/ 2087 w 2094"/>
                <a:gd name="T67" fmla="*/ 1307 h 1322"/>
                <a:gd name="T68" fmla="*/ 2081 w 2094"/>
                <a:gd name="T69" fmla="*/ 1242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94" h="1322">
                  <a:moveTo>
                    <a:pt x="2050" y="1181"/>
                  </a:moveTo>
                  <a:lnTo>
                    <a:pt x="2050" y="1181"/>
                  </a:lnTo>
                  <a:cubicBezTo>
                    <a:pt x="2045" y="1171"/>
                    <a:pt x="2043" y="1161"/>
                    <a:pt x="2040" y="1151"/>
                  </a:cubicBezTo>
                  <a:lnTo>
                    <a:pt x="2040" y="1151"/>
                  </a:lnTo>
                  <a:cubicBezTo>
                    <a:pt x="2035" y="1138"/>
                    <a:pt x="2035" y="1136"/>
                    <a:pt x="2038" y="1123"/>
                  </a:cubicBezTo>
                  <a:lnTo>
                    <a:pt x="2038" y="1123"/>
                  </a:lnTo>
                  <a:cubicBezTo>
                    <a:pt x="2038" y="1113"/>
                    <a:pt x="2038" y="1100"/>
                    <a:pt x="2035" y="1090"/>
                  </a:cubicBezTo>
                  <a:lnTo>
                    <a:pt x="2035" y="1090"/>
                  </a:lnTo>
                  <a:cubicBezTo>
                    <a:pt x="2033" y="1077"/>
                    <a:pt x="2023" y="1070"/>
                    <a:pt x="2017" y="1057"/>
                  </a:cubicBezTo>
                  <a:lnTo>
                    <a:pt x="2017" y="1057"/>
                  </a:lnTo>
                  <a:cubicBezTo>
                    <a:pt x="2012" y="1042"/>
                    <a:pt x="2012" y="1012"/>
                    <a:pt x="2017" y="996"/>
                  </a:cubicBezTo>
                  <a:lnTo>
                    <a:pt x="2017" y="996"/>
                  </a:lnTo>
                  <a:cubicBezTo>
                    <a:pt x="2020" y="983"/>
                    <a:pt x="2027" y="976"/>
                    <a:pt x="2027" y="963"/>
                  </a:cubicBezTo>
                  <a:lnTo>
                    <a:pt x="2027" y="963"/>
                  </a:lnTo>
                  <a:cubicBezTo>
                    <a:pt x="2027" y="953"/>
                    <a:pt x="2023" y="946"/>
                    <a:pt x="2023" y="935"/>
                  </a:cubicBezTo>
                  <a:lnTo>
                    <a:pt x="2023" y="935"/>
                  </a:lnTo>
                  <a:cubicBezTo>
                    <a:pt x="2020" y="918"/>
                    <a:pt x="2027" y="902"/>
                    <a:pt x="2025" y="885"/>
                  </a:cubicBezTo>
                  <a:lnTo>
                    <a:pt x="2025" y="885"/>
                  </a:lnTo>
                  <a:cubicBezTo>
                    <a:pt x="2017" y="860"/>
                    <a:pt x="2002" y="839"/>
                    <a:pt x="2012" y="808"/>
                  </a:cubicBezTo>
                  <a:lnTo>
                    <a:pt x="2012" y="808"/>
                  </a:lnTo>
                  <a:cubicBezTo>
                    <a:pt x="2017" y="798"/>
                    <a:pt x="2020" y="786"/>
                    <a:pt x="2025" y="773"/>
                  </a:cubicBezTo>
                  <a:lnTo>
                    <a:pt x="2025" y="773"/>
                  </a:lnTo>
                  <a:cubicBezTo>
                    <a:pt x="2027" y="763"/>
                    <a:pt x="2035" y="753"/>
                    <a:pt x="2035" y="740"/>
                  </a:cubicBezTo>
                  <a:lnTo>
                    <a:pt x="2035" y="740"/>
                  </a:lnTo>
                  <a:cubicBezTo>
                    <a:pt x="2035" y="727"/>
                    <a:pt x="2030" y="715"/>
                    <a:pt x="2025" y="704"/>
                  </a:cubicBezTo>
                  <a:lnTo>
                    <a:pt x="2025" y="704"/>
                  </a:lnTo>
                  <a:cubicBezTo>
                    <a:pt x="2023" y="697"/>
                    <a:pt x="2020" y="694"/>
                    <a:pt x="2015" y="687"/>
                  </a:cubicBezTo>
                  <a:lnTo>
                    <a:pt x="2015" y="687"/>
                  </a:lnTo>
                  <a:cubicBezTo>
                    <a:pt x="2010" y="682"/>
                    <a:pt x="2010" y="677"/>
                    <a:pt x="2004" y="671"/>
                  </a:cubicBezTo>
                  <a:lnTo>
                    <a:pt x="2004" y="671"/>
                  </a:lnTo>
                  <a:cubicBezTo>
                    <a:pt x="1997" y="661"/>
                    <a:pt x="1987" y="654"/>
                    <a:pt x="1982" y="641"/>
                  </a:cubicBezTo>
                  <a:lnTo>
                    <a:pt x="1982" y="641"/>
                  </a:lnTo>
                  <a:cubicBezTo>
                    <a:pt x="1979" y="629"/>
                    <a:pt x="1984" y="616"/>
                    <a:pt x="1979" y="606"/>
                  </a:cubicBezTo>
                  <a:lnTo>
                    <a:pt x="1979" y="606"/>
                  </a:lnTo>
                  <a:cubicBezTo>
                    <a:pt x="1974" y="593"/>
                    <a:pt x="1959" y="583"/>
                    <a:pt x="1954" y="570"/>
                  </a:cubicBezTo>
                  <a:lnTo>
                    <a:pt x="1954" y="570"/>
                  </a:lnTo>
                  <a:cubicBezTo>
                    <a:pt x="1949" y="558"/>
                    <a:pt x="1952" y="545"/>
                    <a:pt x="1949" y="535"/>
                  </a:cubicBezTo>
                  <a:lnTo>
                    <a:pt x="1949" y="535"/>
                  </a:lnTo>
                  <a:cubicBezTo>
                    <a:pt x="1944" y="509"/>
                    <a:pt x="1944" y="479"/>
                    <a:pt x="1946" y="454"/>
                  </a:cubicBezTo>
                  <a:lnTo>
                    <a:pt x="1946" y="454"/>
                  </a:lnTo>
                  <a:cubicBezTo>
                    <a:pt x="1949" y="434"/>
                    <a:pt x="1952" y="406"/>
                    <a:pt x="1949" y="386"/>
                  </a:cubicBezTo>
                  <a:lnTo>
                    <a:pt x="1949" y="386"/>
                  </a:lnTo>
                  <a:cubicBezTo>
                    <a:pt x="1946" y="375"/>
                    <a:pt x="1944" y="367"/>
                    <a:pt x="1939" y="360"/>
                  </a:cubicBezTo>
                  <a:lnTo>
                    <a:pt x="1939" y="360"/>
                  </a:lnTo>
                  <a:cubicBezTo>
                    <a:pt x="1939" y="357"/>
                    <a:pt x="1936" y="357"/>
                    <a:pt x="1934" y="355"/>
                  </a:cubicBezTo>
                  <a:lnTo>
                    <a:pt x="1934" y="355"/>
                  </a:lnTo>
                  <a:cubicBezTo>
                    <a:pt x="1931" y="350"/>
                    <a:pt x="1929" y="344"/>
                    <a:pt x="1926" y="342"/>
                  </a:cubicBezTo>
                  <a:lnTo>
                    <a:pt x="1926" y="342"/>
                  </a:lnTo>
                  <a:cubicBezTo>
                    <a:pt x="1923" y="334"/>
                    <a:pt x="1919" y="302"/>
                    <a:pt x="1926" y="296"/>
                  </a:cubicBezTo>
                  <a:lnTo>
                    <a:pt x="1926" y="296"/>
                  </a:lnTo>
                  <a:cubicBezTo>
                    <a:pt x="1926" y="281"/>
                    <a:pt x="1929" y="268"/>
                    <a:pt x="1929" y="256"/>
                  </a:cubicBezTo>
                  <a:lnTo>
                    <a:pt x="1929" y="256"/>
                  </a:lnTo>
                  <a:cubicBezTo>
                    <a:pt x="1936" y="246"/>
                    <a:pt x="1936" y="226"/>
                    <a:pt x="1942" y="213"/>
                  </a:cubicBezTo>
                  <a:lnTo>
                    <a:pt x="1942" y="213"/>
                  </a:lnTo>
                  <a:cubicBezTo>
                    <a:pt x="1944" y="200"/>
                    <a:pt x="1944" y="190"/>
                    <a:pt x="1936" y="177"/>
                  </a:cubicBezTo>
                  <a:lnTo>
                    <a:pt x="1936" y="177"/>
                  </a:lnTo>
                  <a:cubicBezTo>
                    <a:pt x="1931" y="167"/>
                    <a:pt x="1929" y="155"/>
                    <a:pt x="1923" y="144"/>
                  </a:cubicBezTo>
                  <a:lnTo>
                    <a:pt x="1923" y="144"/>
                  </a:lnTo>
                  <a:cubicBezTo>
                    <a:pt x="1921" y="136"/>
                    <a:pt x="1916" y="129"/>
                    <a:pt x="1913" y="121"/>
                  </a:cubicBezTo>
                  <a:lnTo>
                    <a:pt x="1913" y="101"/>
                  </a:lnTo>
                  <a:lnTo>
                    <a:pt x="1913" y="101"/>
                  </a:lnTo>
                  <a:cubicBezTo>
                    <a:pt x="1913" y="87"/>
                    <a:pt x="1909" y="78"/>
                    <a:pt x="1905" y="65"/>
                  </a:cubicBezTo>
                  <a:lnTo>
                    <a:pt x="1905" y="65"/>
                  </a:lnTo>
                  <a:cubicBezTo>
                    <a:pt x="1270" y="65"/>
                    <a:pt x="662" y="41"/>
                    <a:pt x="87" y="0"/>
                  </a:cubicBezTo>
                  <a:lnTo>
                    <a:pt x="0" y="1224"/>
                  </a:lnTo>
                  <a:lnTo>
                    <a:pt x="0" y="1224"/>
                  </a:lnTo>
                  <a:cubicBezTo>
                    <a:pt x="276" y="1241"/>
                    <a:pt x="1593" y="1321"/>
                    <a:pt x="2087" y="1307"/>
                  </a:cubicBezTo>
                  <a:lnTo>
                    <a:pt x="2087" y="1307"/>
                  </a:lnTo>
                  <a:cubicBezTo>
                    <a:pt x="2092" y="1287"/>
                    <a:pt x="2093" y="1265"/>
                    <a:pt x="2081" y="1242"/>
                  </a:cubicBezTo>
                  <a:lnTo>
                    <a:pt x="2081" y="1242"/>
                  </a:lnTo>
                  <a:cubicBezTo>
                    <a:pt x="2071" y="1222"/>
                    <a:pt x="2060" y="1202"/>
                    <a:pt x="2050" y="1181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9" name="Freeform 57">
              <a:extLst>
                <a:ext uri="{FF2B5EF4-FFF2-40B4-BE49-F238E27FC236}">
                  <a16:creationId xmlns:a16="http://schemas.microsoft.com/office/drawing/2014/main" id="{FCC30A25-D8E9-794A-8BC2-BD9299D67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2326" y="2721889"/>
              <a:ext cx="1368145" cy="993703"/>
            </a:xfrm>
            <a:custGeom>
              <a:avLst/>
              <a:gdLst>
                <a:gd name="T0" fmla="*/ 621 w 2095"/>
                <a:gd name="T1" fmla="*/ 53 h 1521"/>
                <a:gd name="T2" fmla="*/ 619 w 2095"/>
                <a:gd name="T3" fmla="*/ 80 h 1521"/>
                <a:gd name="T4" fmla="*/ 698 w 2095"/>
                <a:gd name="T5" fmla="*/ 131 h 1521"/>
                <a:gd name="T6" fmla="*/ 685 w 2095"/>
                <a:gd name="T7" fmla="*/ 155 h 1521"/>
                <a:gd name="T8" fmla="*/ 693 w 2095"/>
                <a:gd name="T9" fmla="*/ 204 h 1521"/>
                <a:gd name="T10" fmla="*/ 629 w 2095"/>
                <a:gd name="T11" fmla="*/ 192 h 1521"/>
                <a:gd name="T12" fmla="*/ 577 w 2095"/>
                <a:gd name="T13" fmla="*/ 288 h 1521"/>
                <a:gd name="T14" fmla="*/ 612 w 2095"/>
                <a:gd name="T15" fmla="*/ 264 h 1521"/>
                <a:gd name="T16" fmla="*/ 636 w 2095"/>
                <a:gd name="T17" fmla="*/ 255 h 1521"/>
                <a:gd name="T18" fmla="*/ 625 w 2095"/>
                <a:gd name="T19" fmla="*/ 281 h 1521"/>
                <a:gd name="T20" fmla="*/ 643 w 2095"/>
                <a:gd name="T21" fmla="*/ 332 h 1521"/>
                <a:gd name="T22" fmla="*/ 637 w 2095"/>
                <a:gd name="T23" fmla="*/ 370 h 1521"/>
                <a:gd name="T24" fmla="*/ 556 w 2095"/>
                <a:gd name="T25" fmla="*/ 306 h 1521"/>
                <a:gd name="T26" fmla="*/ 574 w 2095"/>
                <a:gd name="T27" fmla="*/ 332 h 1521"/>
                <a:gd name="T28" fmla="*/ 614 w 2095"/>
                <a:gd name="T29" fmla="*/ 425 h 1521"/>
                <a:gd name="T30" fmla="*/ 585 w 2095"/>
                <a:gd name="T31" fmla="*/ 402 h 1521"/>
                <a:gd name="T32" fmla="*/ 552 w 2095"/>
                <a:gd name="T33" fmla="*/ 362 h 1521"/>
                <a:gd name="T34" fmla="*/ 526 w 2095"/>
                <a:gd name="T35" fmla="*/ 344 h 1521"/>
                <a:gd name="T36" fmla="*/ 489 w 2095"/>
                <a:gd name="T37" fmla="*/ 373 h 1521"/>
                <a:gd name="T38" fmla="*/ 482 w 2095"/>
                <a:gd name="T39" fmla="*/ 345 h 1521"/>
                <a:gd name="T40" fmla="*/ 360 w 2095"/>
                <a:gd name="T41" fmla="*/ 304 h 1521"/>
                <a:gd name="T42" fmla="*/ 297 w 2095"/>
                <a:gd name="T43" fmla="*/ 282 h 1521"/>
                <a:gd name="T44" fmla="*/ 180 w 2095"/>
                <a:gd name="T45" fmla="*/ 190 h 1521"/>
                <a:gd name="T46" fmla="*/ 111 w 2095"/>
                <a:gd name="T47" fmla="*/ 113 h 1521"/>
                <a:gd name="T48" fmla="*/ 41 w 2095"/>
                <a:gd name="T49" fmla="*/ 175 h 1521"/>
                <a:gd name="T50" fmla="*/ 26 w 2095"/>
                <a:gd name="T51" fmla="*/ 227 h 1521"/>
                <a:gd name="T52" fmla="*/ 37 w 2095"/>
                <a:gd name="T53" fmla="*/ 380 h 1521"/>
                <a:gd name="T54" fmla="*/ 48 w 2095"/>
                <a:gd name="T55" fmla="*/ 526 h 1521"/>
                <a:gd name="T56" fmla="*/ 49 w 2095"/>
                <a:gd name="T57" fmla="*/ 731 h 1521"/>
                <a:gd name="T58" fmla="*/ 45 w 2095"/>
                <a:gd name="T59" fmla="*/ 793 h 1521"/>
                <a:gd name="T60" fmla="*/ 0 w 2095"/>
                <a:gd name="T61" fmla="*/ 874 h 1521"/>
                <a:gd name="T62" fmla="*/ 22 w 2095"/>
                <a:gd name="T63" fmla="*/ 934 h 1521"/>
                <a:gd name="T64" fmla="*/ 115 w 2095"/>
                <a:gd name="T65" fmla="*/ 991 h 1521"/>
                <a:gd name="T66" fmla="*/ 141 w 2095"/>
                <a:gd name="T67" fmla="*/ 1010 h 1521"/>
                <a:gd name="T68" fmla="*/ 168 w 2095"/>
                <a:gd name="T69" fmla="*/ 1020 h 1521"/>
                <a:gd name="T70" fmla="*/ 181 w 2095"/>
                <a:gd name="T71" fmla="*/ 1025 h 1521"/>
                <a:gd name="T72" fmla="*/ 211 w 2095"/>
                <a:gd name="T73" fmla="*/ 1045 h 1521"/>
                <a:gd name="T74" fmla="*/ 229 w 2095"/>
                <a:gd name="T75" fmla="*/ 1058 h 1521"/>
                <a:gd name="T76" fmla="*/ 294 w 2095"/>
                <a:gd name="T77" fmla="*/ 1051 h 1521"/>
                <a:gd name="T78" fmla="*/ 302 w 2095"/>
                <a:gd name="T79" fmla="*/ 1081 h 1521"/>
                <a:gd name="T80" fmla="*/ 310 w 2095"/>
                <a:gd name="T81" fmla="*/ 1137 h 1521"/>
                <a:gd name="T82" fmla="*/ 300 w 2095"/>
                <a:gd name="T83" fmla="*/ 1175 h 1521"/>
                <a:gd name="T84" fmla="*/ 310 w 2095"/>
                <a:gd name="T85" fmla="*/ 1248 h 1521"/>
                <a:gd name="T86" fmla="*/ 315 w 2095"/>
                <a:gd name="T87" fmla="*/ 1274 h 1521"/>
                <a:gd name="T88" fmla="*/ 325 w 2095"/>
                <a:gd name="T89" fmla="*/ 1307 h 1521"/>
                <a:gd name="T90" fmla="*/ 360 w 2095"/>
                <a:gd name="T91" fmla="*/ 1309 h 1521"/>
                <a:gd name="T92" fmla="*/ 460 w 2095"/>
                <a:gd name="T93" fmla="*/ 1337 h 1521"/>
                <a:gd name="T94" fmla="*/ 490 w 2095"/>
                <a:gd name="T95" fmla="*/ 1342 h 1521"/>
                <a:gd name="T96" fmla="*/ 606 w 2095"/>
                <a:gd name="T97" fmla="*/ 1355 h 1521"/>
                <a:gd name="T98" fmla="*/ 665 w 2095"/>
                <a:gd name="T99" fmla="*/ 1359 h 1521"/>
                <a:gd name="T100" fmla="*/ 764 w 2095"/>
                <a:gd name="T101" fmla="*/ 1401 h 1521"/>
                <a:gd name="T102" fmla="*/ 788 w 2095"/>
                <a:gd name="T103" fmla="*/ 1400 h 1521"/>
                <a:gd name="T104" fmla="*/ 913 w 2095"/>
                <a:gd name="T105" fmla="*/ 1416 h 1521"/>
                <a:gd name="T106" fmla="*/ 938 w 2095"/>
                <a:gd name="T107" fmla="*/ 1406 h 1521"/>
                <a:gd name="T108" fmla="*/ 986 w 2095"/>
                <a:gd name="T109" fmla="*/ 1402 h 1521"/>
                <a:gd name="T110" fmla="*/ 1012 w 2095"/>
                <a:gd name="T111" fmla="*/ 1390 h 1521"/>
                <a:gd name="T112" fmla="*/ 1101 w 2095"/>
                <a:gd name="T113" fmla="*/ 1387 h 1521"/>
                <a:gd name="T114" fmla="*/ 1128 w 2095"/>
                <a:gd name="T115" fmla="*/ 1391 h 1521"/>
                <a:gd name="T116" fmla="*/ 1177 w 2095"/>
                <a:gd name="T117" fmla="*/ 1413 h 1521"/>
                <a:gd name="T118" fmla="*/ 1235 w 2095"/>
                <a:gd name="T119" fmla="*/ 1424 h 1521"/>
                <a:gd name="T120" fmla="*/ 1877 w 2095"/>
                <a:gd name="T121" fmla="*/ 1517 h 1521"/>
                <a:gd name="T122" fmla="*/ 614 w 2095"/>
                <a:gd name="T123" fmla="*/ 0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95" h="1521">
                  <a:moveTo>
                    <a:pt x="616" y="29"/>
                  </a:moveTo>
                  <a:lnTo>
                    <a:pt x="616" y="29"/>
                  </a:lnTo>
                  <a:cubicBezTo>
                    <a:pt x="624" y="39"/>
                    <a:pt x="629" y="43"/>
                    <a:pt x="621" y="53"/>
                  </a:cubicBezTo>
                  <a:lnTo>
                    <a:pt x="621" y="53"/>
                  </a:lnTo>
                  <a:cubicBezTo>
                    <a:pt x="614" y="62"/>
                    <a:pt x="610" y="69"/>
                    <a:pt x="619" y="80"/>
                  </a:cubicBezTo>
                  <a:lnTo>
                    <a:pt x="619" y="80"/>
                  </a:lnTo>
                  <a:cubicBezTo>
                    <a:pt x="634" y="99"/>
                    <a:pt x="663" y="105"/>
                    <a:pt x="685" y="111"/>
                  </a:cubicBezTo>
                  <a:lnTo>
                    <a:pt x="685" y="111"/>
                  </a:lnTo>
                  <a:cubicBezTo>
                    <a:pt x="687" y="117"/>
                    <a:pt x="698" y="125"/>
                    <a:pt x="698" y="131"/>
                  </a:cubicBezTo>
                  <a:lnTo>
                    <a:pt x="698" y="131"/>
                  </a:lnTo>
                  <a:cubicBezTo>
                    <a:pt x="699" y="139"/>
                    <a:pt x="686" y="148"/>
                    <a:pt x="685" y="155"/>
                  </a:cubicBezTo>
                  <a:lnTo>
                    <a:pt x="685" y="155"/>
                  </a:lnTo>
                  <a:cubicBezTo>
                    <a:pt x="683" y="166"/>
                    <a:pt x="691" y="165"/>
                    <a:pt x="695" y="174"/>
                  </a:cubicBezTo>
                  <a:lnTo>
                    <a:pt x="695" y="174"/>
                  </a:lnTo>
                  <a:cubicBezTo>
                    <a:pt x="698" y="183"/>
                    <a:pt x="693" y="195"/>
                    <a:pt x="693" y="204"/>
                  </a:cubicBezTo>
                  <a:lnTo>
                    <a:pt x="693" y="204"/>
                  </a:lnTo>
                  <a:cubicBezTo>
                    <a:pt x="670" y="203"/>
                    <a:pt x="653" y="188"/>
                    <a:pt x="629" y="192"/>
                  </a:cubicBezTo>
                  <a:lnTo>
                    <a:pt x="629" y="192"/>
                  </a:lnTo>
                  <a:cubicBezTo>
                    <a:pt x="607" y="196"/>
                    <a:pt x="583" y="210"/>
                    <a:pt x="573" y="229"/>
                  </a:cubicBezTo>
                  <a:lnTo>
                    <a:pt x="573" y="229"/>
                  </a:lnTo>
                  <a:cubicBezTo>
                    <a:pt x="565" y="244"/>
                    <a:pt x="563" y="276"/>
                    <a:pt x="577" y="288"/>
                  </a:cubicBezTo>
                  <a:lnTo>
                    <a:pt x="577" y="288"/>
                  </a:lnTo>
                  <a:cubicBezTo>
                    <a:pt x="597" y="302"/>
                    <a:pt x="607" y="278"/>
                    <a:pt x="612" y="264"/>
                  </a:cubicBezTo>
                  <a:lnTo>
                    <a:pt x="612" y="264"/>
                  </a:lnTo>
                  <a:cubicBezTo>
                    <a:pt x="614" y="257"/>
                    <a:pt x="617" y="242"/>
                    <a:pt x="626" y="241"/>
                  </a:cubicBezTo>
                  <a:lnTo>
                    <a:pt x="626" y="241"/>
                  </a:lnTo>
                  <a:cubicBezTo>
                    <a:pt x="635" y="240"/>
                    <a:pt x="636" y="248"/>
                    <a:pt x="636" y="255"/>
                  </a:cubicBezTo>
                  <a:lnTo>
                    <a:pt x="636" y="255"/>
                  </a:lnTo>
                  <a:cubicBezTo>
                    <a:pt x="636" y="264"/>
                    <a:pt x="630" y="273"/>
                    <a:pt x="625" y="281"/>
                  </a:cubicBezTo>
                  <a:lnTo>
                    <a:pt x="625" y="281"/>
                  </a:lnTo>
                  <a:cubicBezTo>
                    <a:pt x="619" y="287"/>
                    <a:pt x="607" y="295"/>
                    <a:pt x="606" y="303"/>
                  </a:cubicBezTo>
                  <a:lnTo>
                    <a:pt x="606" y="303"/>
                  </a:lnTo>
                  <a:cubicBezTo>
                    <a:pt x="602" y="317"/>
                    <a:pt x="635" y="321"/>
                    <a:pt x="643" y="332"/>
                  </a:cubicBezTo>
                  <a:lnTo>
                    <a:pt x="643" y="332"/>
                  </a:lnTo>
                  <a:cubicBezTo>
                    <a:pt x="653" y="343"/>
                    <a:pt x="660" y="372"/>
                    <a:pt x="637" y="370"/>
                  </a:cubicBezTo>
                  <a:lnTo>
                    <a:pt x="637" y="370"/>
                  </a:lnTo>
                  <a:cubicBezTo>
                    <a:pt x="620" y="369"/>
                    <a:pt x="611" y="347"/>
                    <a:pt x="601" y="336"/>
                  </a:cubicBezTo>
                  <a:lnTo>
                    <a:pt x="601" y="336"/>
                  </a:lnTo>
                  <a:cubicBezTo>
                    <a:pt x="588" y="323"/>
                    <a:pt x="576" y="307"/>
                    <a:pt x="556" y="306"/>
                  </a:cubicBezTo>
                  <a:lnTo>
                    <a:pt x="556" y="306"/>
                  </a:lnTo>
                  <a:cubicBezTo>
                    <a:pt x="556" y="313"/>
                    <a:pt x="569" y="325"/>
                    <a:pt x="574" y="332"/>
                  </a:cubicBezTo>
                  <a:lnTo>
                    <a:pt x="574" y="332"/>
                  </a:lnTo>
                  <a:cubicBezTo>
                    <a:pt x="581" y="341"/>
                    <a:pt x="589" y="350"/>
                    <a:pt x="596" y="359"/>
                  </a:cubicBezTo>
                  <a:lnTo>
                    <a:pt x="596" y="359"/>
                  </a:lnTo>
                  <a:cubicBezTo>
                    <a:pt x="612" y="380"/>
                    <a:pt x="621" y="399"/>
                    <a:pt x="614" y="425"/>
                  </a:cubicBezTo>
                  <a:lnTo>
                    <a:pt x="614" y="425"/>
                  </a:lnTo>
                  <a:cubicBezTo>
                    <a:pt x="606" y="426"/>
                    <a:pt x="590" y="409"/>
                    <a:pt x="585" y="402"/>
                  </a:cubicBezTo>
                  <a:lnTo>
                    <a:pt x="585" y="402"/>
                  </a:lnTo>
                  <a:cubicBezTo>
                    <a:pt x="575" y="389"/>
                    <a:pt x="575" y="372"/>
                    <a:pt x="568" y="358"/>
                  </a:cubicBezTo>
                  <a:lnTo>
                    <a:pt x="568" y="358"/>
                  </a:lnTo>
                  <a:cubicBezTo>
                    <a:pt x="562" y="369"/>
                    <a:pt x="562" y="374"/>
                    <a:pt x="552" y="362"/>
                  </a:cubicBezTo>
                  <a:lnTo>
                    <a:pt x="552" y="362"/>
                  </a:lnTo>
                  <a:cubicBezTo>
                    <a:pt x="546" y="353"/>
                    <a:pt x="539" y="342"/>
                    <a:pt x="526" y="344"/>
                  </a:cubicBezTo>
                  <a:lnTo>
                    <a:pt x="526" y="344"/>
                  </a:lnTo>
                  <a:cubicBezTo>
                    <a:pt x="497" y="347"/>
                    <a:pt x="520" y="393"/>
                    <a:pt x="498" y="396"/>
                  </a:cubicBezTo>
                  <a:lnTo>
                    <a:pt x="498" y="396"/>
                  </a:lnTo>
                  <a:cubicBezTo>
                    <a:pt x="488" y="396"/>
                    <a:pt x="488" y="379"/>
                    <a:pt x="489" y="373"/>
                  </a:cubicBezTo>
                  <a:lnTo>
                    <a:pt x="489" y="373"/>
                  </a:lnTo>
                  <a:cubicBezTo>
                    <a:pt x="489" y="362"/>
                    <a:pt x="491" y="354"/>
                    <a:pt x="482" y="345"/>
                  </a:cubicBezTo>
                  <a:lnTo>
                    <a:pt x="482" y="345"/>
                  </a:lnTo>
                  <a:cubicBezTo>
                    <a:pt x="464" y="329"/>
                    <a:pt x="441" y="329"/>
                    <a:pt x="418" y="325"/>
                  </a:cubicBezTo>
                  <a:lnTo>
                    <a:pt x="418" y="325"/>
                  </a:lnTo>
                  <a:cubicBezTo>
                    <a:pt x="398" y="322"/>
                    <a:pt x="379" y="312"/>
                    <a:pt x="360" y="304"/>
                  </a:cubicBezTo>
                  <a:lnTo>
                    <a:pt x="360" y="304"/>
                  </a:lnTo>
                  <a:cubicBezTo>
                    <a:pt x="339" y="294"/>
                    <a:pt x="319" y="288"/>
                    <a:pt x="297" y="282"/>
                  </a:cubicBezTo>
                  <a:lnTo>
                    <a:pt x="297" y="282"/>
                  </a:lnTo>
                  <a:cubicBezTo>
                    <a:pt x="273" y="274"/>
                    <a:pt x="256" y="255"/>
                    <a:pt x="239" y="240"/>
                  </a:cubicBezTo>
                  <a:lnTo>
                    <a:pt x="239" y="240"/>
                  </a:lnTo>
                  <a:cubicBezTo>
                    <a:pt x="218" y="224"/>
                    <a:pt x="199" y="206"/>
                    <a:pt x="180" y="190"/>
                  </a:cubicBezTo>
                  <a:lnTo>
                    <a:pt x="180" y="190"/>
                  </a:lnTo>
                  <a:cubicBezTo>
                    <a:pt x="154" y="167"/>
                    <a:pt x="137" y="135"/>
                    <a:pt x="111" y="113"/>
                  </a:cubicBezTo>
                  <a:lnTo>
                    <a:pt x="111" y="113"/>
                  </a:lnTo>
                  <a:cubicBezTo>
                    <a:pt x="94" y="99"/>
                    <a:pt x="56" y="89"/>
                    <a:pt x="48" y="119"/>
                  </a:cubicBezTo>
                  <a:lnTo>
                    <a:pt x="48" y="119"/>
                  </a:lnTo>
                  <a:cubicBezTo>
                    <a:pt x="42" y="136"/>
                    <a:pt x="48" y="156"/>
                    <a:pt x="41" y="175"/>
                  </a:cubicBezTo>
                  <a:lnTo>
                    <a:pt x="41" y="175"/>
                  </a:lnTo>
                  <a:cubicBezTo>
                    <a:pt x="36" y="193"/>
                    <a:pt x="30" y="208"/>
                    <a:pt x="26" y="227"/>
                  </a:cubicBezTo>
                  <a:lnTo>
                    <a:pt x="26" y="227"/>
                  </a:lnTo>
                  <a:cubicBezTo>
                    <a:pt x="21" y="253"/>
                    <a:pt x="15" y="280"/>
                    <a:pt x="17" y="307"/>
                  </a:cubicBezTo>
                  <a:lnTo>
                    <a:pt x="17" y="307"/>
                  </a:lnTo>
                  <a:cubicBezTo>
                    <a:pt x="20" y="332"/>
                    <a:pt x="31" y="356"/>
                    <a:pt x="37" y="380"/>
                  </a:cubicBezTo>
                  <a:lnTo>
                    <a:pt x="37" y="380"/>
                  </a:lnTo>
                  <a:cubicBezTo>
                    <a:pt x="49" y="425"/>
                    <a:pt x="42" y="480"/>
                    <a:pt x="48" y="526"/>
                  </a:cubicBezTo>
                  <a:lnTo>
                    <a:pt x="48" y="526"/>
                  </a:lnTo>
                  <a:cubicBezTo>
                    <a:pt x="53" y="567"/>
                    <a:pt x="55" y="608"/>
                    <a:pt x="53" y="649"/>
                  </a:cubicBezTo>
                  <a:lnTo>
                    <a:pt x="53" y="649"/>
                  </a:lnTo>
                  <a:cubicBezTo>
                    <a:pt x="51" y="676"/>
                    <a:pt x="51" y="705"/>
                    <a:pt x="49" y="731"/>
                  </a:cubicBezTo>
                  <a:lnTo>
                    <a:pt x="49" y="731"/>
                  </a:lnTo>
                  <a:cubicBezTo>
                    <a:pt x="48" y="750"/>
                    <a:pt x="52" y="775"/>
                    <a:pt x="45" y="793"/>
                  </a:cubicBezTo>
                  <a:lnTo>
                    <a:pt x="45" y="793"/>
                  </a:lnTo>
                  <a:cubicBezTo>
                    <a:pt x="39" y="807"/>
                    <a:pt x="27" y="818"/>
                    <a:pt x="20" y="832"/>
                  </a:cubicBezTo>
                  <a:lnTo>
                    <a:pt x="20" y="832"/>
                  </a:lnTo>
                  <a:cubicBezTo>
                    <a:pt x="13" y="846"/>
                    <a:pt x="11" y="864"/>
                    <a:pt x="0" y="874"/>
                  </a:cubicBezTo>
                  <a:lnTo>
                    <a:pt x="0" y="874"/>
                  </a:lnTo>
                  <a:cubicBezTo>
                    <a:pt x="7" y="900"/>
                    <a:pt x="4" y="914"/>
                    <a:pt x="22" y="934"/>
                  </a:cubicBezTo>
                  <a:lnTo>
                    <a:pt x="22" y="934"/>
                  </a:lnTo>
                  <a:cubicBezTo>
                    <a:pt x="40" y="954"/>
                    <a:pt x="50" y="950"/>
                    <a:pt x="74" y="955"/>
                  </a:cubicBezTo>
                  <a:lnTo>
                    <a:pt x="74" y="955"/>
                  </a:lnTo>
                  <a:cubicBezTo>
                    <a:pt x="98" y="960"/>
                    <a:pt x="101" y="973"/>
                    <a:pt x="115" y="991"/>
                  </a:cubicBezTo>
                  <a:lnTo>
                    <a:pt x="115" y="991"/>
                  </a:lnTo>
                  <a:cubicBezTo>
                    <a:pt x="122" y="998"/>
                    <a:pt x="132" y="1004"/>
                    <a:pt x="141" y="1010"/>
                  </a:cubicBezTo>
                  <a:lnTo>
                    <a:pt x="141" y="1010"/>
                  </a:lnTo>
                  <a:lnTo>
                    <a:pt x="141" y="1010"/>
                  </a:lnTo>
                  <a:lnTo>
                    <a:pt x="141" y="1010"/>
                  </a:lnTo>
                  <a:cubicBezTo>
                    <a:pt x="152" y="1011"/>
                    <a:pt x="159" y="1015"/>
                    <a:pt x="168" y="1020"/>
                  </a:cubicBezTo>
                  <a:lnTo>
                    <a:pt x="168" y="1020"/>
                  </a:lnTo>
                  <a:cubicBezTo>
                    <a:pt x="175" y="1022"/>
                    <a:pt x="175" y="1022"/>
                    <a:pt x="181" y="1025"/>
                  </a:cubicBezTo>
                  <a:lnTo>
                    <a:pt x="181" y="1025"/>
                  </a:lnTo>
                  <a:cubicBezTo>
                    <a:pt x="186" y="1030"/>
                    <a:pt x="188" y="1035"/>
                    <a:pt x="196" y="1038"/>
                  </a:cubicBezTo>
                  <a:lnTo>
                    <a:pt x="196" y="1038"/>
                  </a:lnTo>
                  <a:cubicBezTo>
                    <a:pt x="201" y="1041"/>
                    <a:pt x="206" y="1043"/>
                    <a:pt x="211" y="1045"/>
                  </a:cubicBezTo>
                  <a:lnTo>
                    <a:pt x="211" y="1045"/>
                  </a:lnTo>
                  <a:cubicBezTo>
                    <a:pt x="216" y="1048"/>
                    <a:pt x="223" y="1058"/>
                    <a:pt x="229" y="1058"/>
                  </a:cubicBezTo>
                  <a:lnTo>
                    <a:pt x="229" y="1058"/>
                  </a:lnTo>
                  <a:cubicBezTo>
                    <a:pt x="244" y="1064"/>
                    <a:pt x="246" y="1035"/>
                    <a:pt x="256" y="1028"/>
                  </a:cubicBezTo>
                  <a:lnTo>
                    <a:pt x="256" y="1028"/>
                  </a:lnTo>
                  <a:cubicBezTo>
                    <a:pt x="272" y="1018"/>
                    <a:pt x="287" y="1038"/>
                    <a:pt x="294" y="1051"/>
                  </a:cubicBezTo>
                  <a:lnTo>
                    <a:pt x="294" y="1051"/>
                  </a:lnTo>
                  <a:cubicBezTo>
                    <a:pt x="302" y="1058"/>
                    <a:pt x="304" y="1071"/>
                    <a:pt x="302" y="1081"/>
                  </a:cubicBezTo>
                  <a:lnTo>
                    <a:pt x="302" y="1081"/>
                  </a:lnTo>
                  <a:cubicBezTo>
                    <a:pt x="300" y="1091"/>
                    <a:pt x="292" y="1096"/>
                    <a:pt x="292" y="1106"/>
                  </a:cubicBezTo>
                  <a:lnTo>
                    <a:pt x="292" y="1106"/>
                  </a:lnTo>
                  <a:cubicBezTo>
                    <a:pt x="292" y="1119"/>
                    <a:pt x="304" y="1124"/>
                    <a:pt x="310" y="1137"/>
                  </a:cubicBezTo>
                  <a:lnTo>
                    <a:pt x="310" y="1137"/>
                  </a:lnTo>
                  <a:cubicBezTo>
                    <a:pt x="317" y="1157"/>
                    <a:pt x="312" y="1159"/>
                    <a:pt x="300" y="1175"/>
                  </a:cubicBezTo>
                  <a:lnTo>
                    <a:pt x="300" y="1175"/>
                  </a:lnTo>
                  <a:cubicBezTo>
                    <a:pt x="289" y="1185"/>
                    <a:pt x="287" y="1197"/>
                    <a:pt x="289" y="1210"/>
                  </a:cubicBezTo>
                  <a:lnTo>
                    <a:pt x="289" y="1210"/>
                  </a:lnTo>
                  <a:cubicBezTo>
                    <a:pt x="292" y="1226"/>
                    <a:pt x="304" y="1233"/>
                    <a:pt x="310" y="1248"/>
                  </a:cubicBezTo>
                  <a:lnTo>
                    <a:pt x="310" y="1248"/>
                  </a:lnTo>
                  <a:cubicBezTo>
                    <a:pt x="312" y="1256"/>
                    <a:pt x="315" y="1264"/>
                    <a:pt x="315" y="1274"/>
                  </a:cubicBezTo>
                  <a:lnTo>
                    <a:pt x="315" y="1274"/>
                  </a:lnTo>
                  <a:cubicBezTo>
                    <a:pt x="315" y="1278"/>
                    <a:pt x="312" y="1284"/>
                    <a:pt x="312" y="1291"/>
                  </a:cubicBezTo>
                  <a:lnTo>
                    <a:pt x="312" y="1291"/>
                  </a:lnTo>
                  <a:cubicBezTo>
                    <a:pt x="312" y="1301"/>
                    <a:pt x="315" y="1301"/>
                    <a:pt x="325" y="1307"/>
                  </a:cubicBezTo>
                  <a:lnTo>
                    <a:pt x="325" y="1307"/>
                  </a:lnTo>
                  <a:cubicBezTo>
                    <a:pt x="338" y="1309"/>
                    <a:pt x="348" y="1309"/>
                    <a:pt x="360" y="1309"/>
                  </a:cubicBezTo>
                  <a:lnTo>
                    <a:pt x="360" y="1309"/>
                  </a:lnTo>
                  <a:cubicBezTo>
                    <a:pt x="378" y="1309"/>
                    <a:pt x="383" y="1317"/>
                    <a:pt x="396" y="1329"/>
                  </a:cubicBezTo>
                  <a:lnTo>
                    <a:pt x="396" y="1329"/>
                  </a:lnTo>
                  <a:cubicBezTo>
                    <a:pt x="416" y="1350"/>
                    <a:pt x="436" y="1338"/>
                    <a:pt x="460" y="1337"/>
                  </a:cubicBezTo>
                  <a:lnTo>
                    <a:pt x="460" y="1337"/>
                  </a:lnTo>
                  <a:cubicBezTo>
                    <a:pt x="471" y="1337"/>
                    <a:pt x="479" y="1341"/>
                    <a:pt x="490" y="1342"/>
                  </a:cubicBezTo>
                  <a:lnTo>
                    <a:pt x="490" y="1342"/>
                  </a:lnTo>
                  <a:cubicBezTo>
                    <a:pt x="508" y="1344"/>
                    <a:pt x="528" y="1336"/>
                    <a:pt x="548" y="1340"/>
                  </a:cubicBezTo>
                  <a:lnTo>
                    <a:pt x="548" y="1340"/>
                  </a:lnTo>
                  <a:cubicBezTo>
                    <a:pt x="569" y="1345"/>
                    <a:pt x="583" y="1355"/>
                    <a:pt x="606" y="1355"/>
                  </a:cubicBezTo>
                  <a:lnTo>
                    <a:pt x="606" y="1355"/>
                  </a:lnTo>
                  <a:cubicBezTo>
                    <a:pt x="628" y="1355"/>
                    <a:pt x="646" y="1348"/>
                    <a:pt x="665" y="1359"/>
                  </a:cubicBezTo>
                  <a:lnTo>
                    <a:pt x="665" y="1359"/>
                  </a:lnTo>
                  <a:cubicBezTo>
                    <a:pt x="687" y="1372"/>
                    <a:pt x="688" y="1382"/>
                    <a:pt x="716" y="1386"/>
                  </a:cubicBezTo>
                  <a:lnTo>
                    <a:pt x="716" y="1386"/>
                  </a:lnTo>
                  <a:cubicBezTo>
                    <a:pt x="733" y="1388"/>
                    <a:pt x="745" y="1396"/>
                    <a:pt x="764" y="1401"/>
                  </a:cubicBezTo>
                  <a:lnTo>
                    <a:pt x="764" y="1401"/>
                  </a:lnTo>
                  <a:cubicBezTo>
                    <a:pt x="772" y="1402"/>
                    <a:pt x="782" y="1403"/>
                    <a:pt x="788" y="1400"/>
                  </a:cubicBezTo>
                  <a:lnTo>
                    <a:pt x="788" y="1400"/>
                  </a:lnTo>
                  <a:cubicBezTo>
                    <a:pt x="809" y="1401"/>
                    <a:pt x="831" y="1397"/>
                    <a:pt x="852" y="1400"/>
                  </a:cubicBezTo>
                  <a:lnTo>
                    <a:pt x="852" y="1400"/>
                  </a:lnTo>
                  <a:cubicBezTo>
                    <a:pt x="874" y="1404"/>
                    <a:pt x="891" y="1419"/>
                    <a:pt x="913" y="1416"/>
                  </a:cubicBezTo>
                  <a:lnTo>
                    <a:pt x="913" y="1416"/>
                  </a:lnTo>
                  <a:cubicBezTo>
                    <a:pt x="923" y="1414"/>
                    <a:pt x="928" y="1406"/>
                    <a:pt x="938" y="1406"/>
                  </a:cubicBezTo>
                  <a:lnTo>
                    <a:pt x="938" y="1406"/>
                  </a:lnTo>
                  <a:cubicBezTo>
                    <a:pt x="944" y="1406"/>
                    <a:pt x="950" y="1416"/>
                    <a:pt x="962" y="1416"/>
                  </a:cubicBezTo>
                  <a:lnTo>
                    <a:pt x="962" y="1416"/>
                  </a:lnTo>
                  <a:cubicBezTo>
                    <a:pt x="973" y="1415"/>
                    <a:pt x="977" y="1408"/>
                    <a:pt x="986" y="1402"/>
                  </a:cubicBezTo>
                  <a:lnTo>
                    <a:pt x="986" y="1402"/>
                  </a:lnTo>
                  <a:cubicBezTo>
                    <a:pt x="999" y="1395"/>
                    <a:pt x="996" y="1394"/>
                    <a:pt x="1012" y="1390"/>
                  </a:cubicBezTo>
                  <a:lnTo>
                    <a:pt x="1012" y="1390"/>
                  </a:lnTo>
                  <a:cubicBezTo>
                    <a:pt x="1028" y="1387"/>
                    <a:pt x="1057" y="1374"/>
                    <a:pt x="1071" y="1373"/>
                  </a:cubicBezTo>
                  <a:lnTo>
                    <a:pt x="1071" y="1373"/>
                  </a:lnTo>
                  <a:cubicBezTo>
                    <a:pt x="1085" y="1372"/>
                    <a:pt x="1089" y="1382"/>
                    <a:pt x="1101" y="1387"/>
                  </a:cubicBezTo>
                  <a:lnTo>
                    <a:pt x="1101" y="1387"/>
                  </a:lnTo>
                  <a:cubicBezTo>
                    <a:pt x="1110" y="1391"/>
                    <a:pt x="1120" y="1387"/>
                    <a:pt x="1128" y="1391"/>
                  </a:cubicBezTo>
                  <a:lnTo>
                    <a:pt x="1128" y="1391"/>
                  </a:lnTo>
                  <a:cubicBezTo>
                    <a:pt x="1134" y="1394"/>
                    <a:pt x="1138" y="1405"/>
                    <a:pt x="1144" y="1408"/>
                  </a:cubicBezTo>
                  <a:lnTo>
                    <a:pt x="1144" y="1408"/>
                  </a:lnTo>
                  <a:cubicBezTo>
                    <a:pt x="1152" y="1411"/>
                    <a:pt x="1168" y="1411"/>
                    <a:pt x="1177" y="1413"/>
                  </a:cubicBezTo>
                  <a:lnTo>
                    <a:pt x="1177" y="1413"/>
                  </a:lnTo>
                  <a:cubicBezTo>
                    <a:pt x="1195" y="1417"/>
                    <a:pt x="1216" y="1425"/>
                    <a:pt x="1235" y="1424"/>
                  </a:cubicBezTo>
                  <a:lnTo>
                    <a:pt x="1235" y="1424"/>
                  </a:lnTo>
                  <a:cubicBezTo>
                    <a:pt x="1261" y="1421"/>
                    <a:pt x="1315" y="1386"/>
                    <a:pt x="1336" y="1411"/>
                  </a:cubicBezTo>
                  <a:lnTo>
                    <a:pt x="1877" y="1520"/>
                  </a:lnTo>
                  <a:lnTo>
                    <a:pt x="1877" y="1517"/>
                  </a:lnTo>
                  <a:lnTo>
                    <a:pt x="2094" y="355"/>
                  </a:lnTo>
                  <a:lnTo>
                    <a:pt x="2094" y="355"/>
                  </a:lnTo>
                  <a:cubicBezTo>
                    <a:pt x="1163" y="167"/>
                    <a:pt x="614" y="0"/>
                    <a:pt x="614" y="0"/>
                  </a:cubicBezTo>
                  <a:lnTo>
                    <a:pt x="614" y="0"/>
                  </a:lnTo>
                  <a:cubicBezTo>
                    <a:pt x="602" y="12"/>
                    <a:pt x="608" y="19"/>
                    <a:pt x="616" y="29"/>
                  </a:cubicBezTo>
                </a:path>
              </a:pathLst>
            </a:custGeom>
            <a:solidFill>
              <a:schemeClr val="bg1"/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0" name="Freeform 58">
              <a:extLst>
                <a:ext uri="{FF2B5EF4-FFF2-40B4-BE49-F238E27FC236}">
                  <a16:creationId xmlns:a16="http://schemas.microsoft.com/office/drawing/2014/main" id="{DEF2CB30-A85D-B746-9D95-A98FE3E90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5534" y="5259433"/>
              <a:ext cx="1489115" cy="1178045"/>
            </a:xfrm>
            <a:custGeom>
              <a:avLst/>
              <a:gdLst>
                <a:gd name="T0" fmla="*/ 1694 w 2280"/>
                <a:gd name="T1" fmla="*/ 162 h 1805"/>
                <a:gd name="T2" fmla="*/ 1694 w 2280"/>
                <a:gd name="T3" fmla="*/ 162 h 1805"/>
                <a:gd name="T4" fmla="*/ 204 w 2280"/>
                <a:gd name="T5" fmla="*/ 0 h 1805"/>
                <a:gd name="T6" fmla="*/ 0 w 2280"/>
                <a:gd name="T7" fmla="*/ 1621 h 1805"/>
                <a:gd name="T8" fmla="*/ 0 w 2280"/>
                <a:gd name="T9" fmla="*/ 1621 h 1805"/>
                <a:gd name="T10" fmla="*/ 1897 w 2280"/>
                <a:gd name="T11" fmla="*/ 1787 h 1805"/>
                <a:gd name="T12" fmla="*/ 1897 w 2280"/>
                <a:gd name="T13" fmla="*/ 1787 h 1805"/>
                <a:gd name="T14" fmla="*/ 2202 w 2280"/>
                <a:gd name="T15" fmla="*/ 1804 h 1805"/>
                <a:gd name="T16" fmla="*/ 2259 w 2280"/>
                <a:gd name="T17" fmla="*/ 597 h 1805"/>
                <a:gd name="T18" fmla="*/ 2279 w 2280"/>
                <a:gd name="T19" fmla="*/ 175 h 1805"/>
                <a:gd name="T20" fmla="*/ 2279 w 2280"/>
                <a:gd name="T21" fmla="*/ 175 h 1805"/>
                <a:gd name="T22" fmla="*/ 1694 w 2280"/>
                <a:gd name="T23" fmla="*/ 162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80" h="1805">
                  <a:moveTo>
                    <a:pt x="1694" y="162"/>
                  </a:moveTo>
                  <a:lnTo>
                    <a:pt x="1694" y="162"/>
                  </a:lnTo>
                  <a:cubicBezTo>
                    <a:pt x="1221" y="129"/>
                    <a:pt x="634" y="58"/>
                    <a:pt x="204" y="0"/>
                  </a:cubicBezTo>
                  <a:lnTo>
                    <a:pt x="0" y="1621"/>
                  </a:lnTo>
                  <a:lnTo>
                    <a:pt x="0" y="1621"/>
                  </a:lnTo>
                  <a:cubicBezTo>
                    <a:pt x="650" y="1699"/>
                    <a:pt x="1300" y="1751"/>
                    <a:pt x="1897" y="1787"/>
                  </a:cubicBezTo>
                  <a:lnTo>
                    <a:pt x="1897" y="1787"/>
                  </a:lnTo>
                  <a:cubicBezTo>
                    <a:pt x="2000" y="1794"/>
                    <a:pt x="2102" y="1799"/>
                    <a:pt x="2202" y="1804"/>
                  </a:cubicBezTo>
                  <a:lnTo>
                    <a:pt x="2259" y="597"/>
                  </a:lnTo>
                  <a:lnTo>
                    <a:pt x="2279" y="175"/>
                  </a:lnTo>
                  <a:lnTo>
                    <a:pt x="2279" y="175"/>
                  </a:lnTo>
                  <a:cubicBezTo>
                    <a:pt x="2134" y="184"/>
                    <a:pt x="1927" y="177"/>
                    <a:pt x="1694" y="162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D6CF875E-52ED-D443-AC69-0CC1E5139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3143" y="6930010"/>
              <a:ext cx="681416" cy="1307003"/>
            </a:xfrm>
            <a:custGeom>
              <a:avLst/>
              <a:gdLst>
                <a:gd name="connsiteX0" fmla="*/ 673916 w 681416"/>
                <a:gd name="connsiteY0" fmla="*/ 0 h 1307003"/>
                <a:gd name="connsiteX1" fmla="*/ 673916 w 681416"/>
                <a:gd name="connsiteY1" fmla="*/ 1308 h 1307003"/>
                <a:gd name="connsiteX2" fmla="*/ 670650 w 681416"/>
                <a:gd name="connsiteY2" fmla="*/ 30730 h 1307003"/>
                <a:gd name="connsiteX3" fmla="*/ 670650 w 681416"/>
                <a:gd name="connsiteY3" fmla="*/ 70614 h 1307003"/>
                <a:gd name="connsiteX4" fmla="*/ 666079 w 681416"/>
                <a:gd name="connsiteY4" fmla="*/ 105267 h 1307003"/>
                <a:gd name="connsiteX5" fmla="*/ 670650 w 681416"/>
                <a:gd name="connsiteY5" fmla="*/ 242571 h 1307003"/>
                <a:gd name="connsiteX6" fmla="*/ 670650 w 681416"/>
                <a:gd name="connsiteY6" fmla="*/ 314492 h 1307003"/>
                <a:gd name="connsiteX7" fmla="*/ 666079 w 681416"/>
                <a:gd name="connsiteY7" fmla="*/ 376605 h 1307003"/>
                <a:gd name="connsiteX8" fmla="*/ 668691 w 681416"/>
                <a:gd name="connsiteY8" fmla="*/ 515871 h 1307003"/>
                <a:gd name="connsiteX9" fmla="*/ 668691 w 681416"/>
                <a:gd name="connsiteY9" fmla="*/ 595638 h 1307003"/>
                <a:gd name="connsiteX10" fmla="*/ 670650 w 681416"/>
                <a:gd name="connsiteY10" fmla="*/ 679982 h 1307003"/>
                <a:gd name="connsiteX11" fmla="*/ 675875 w 681416"/>
                <a:gd name="connsiteY11" fmla="*/ 833632 h 1307003"/>
                <a:gd name="connsiteX12" fmla="*/ 681100 w 681416"/>
                <a:gd name="connsiteY12" fmla="*/ 908822 h 1307003"/>
                <a:gd name="connsiteX13" fmla="*/ 681100 w 681416"/>
                <a:gd name="connsiteY13" fmla="*/ 983358 h 1307003"/>
                <a:gd name="connsiteX14" fmla="*/ 673916 w 681416"/>
                <a:gd name="connsiteY14" fmla="*/ 1023242 h 1307003"/>
                <a:gd name="connsiteX15" fmla="*/ 666079 w 681416"/>
                <a:gd name="connsiteY15" fmla="*/ 1050703 h 1307003"/>
                <a:gd name="connsiteX16" fmla="*/ 668691 w 681416"/>
                <a:gd name="connsiteY16" fmla="*/ 1070317 h 1307003"/>
                <a:gd name="connsiteX17" fmla="*/ 666079 w 681416"/>
                <a:gd name="connsiteY17" fmla="*/ 1103009 h 1307003"/>
                <a:gd name="connsiteX18" fmla="*/ 660853 w 681416"/>
                <a:gd name="connsiteY18" fmla="*/ 1112816 h 1307003"/>
                <a:gd name="connsiteX19" fmla="*/ 663466 w 681416"/>
                <a:gd name="connsiteY19" fmla="*/ 1150085 h 1307003"/>
                <a:gd name="connsiteX20" fmla="*/ 661507 w 681416"/>
                <a:gd name="connsiteY20" fmla="*/ 1189968 h 1307003"/>
                <a:gd name="connsiteX21" fmla="*/ 660853 w 681416"/>
                <a:gd name="connsiteY21" fmla="*/ 1202391 h 1307003"/>
                <a:gd name="connsiteX22" fmla="*/ 638647 w 681416"/>
                <a:gd name="connsiteY22" fmla="*/ 1229852 h 1307003"/>
                <a:gd name="connsiteX23" fmla="*/ 616441 w 681416"/>
                <a:gd name="connsiteY23" fmla="*/ 1212198 h 1307003"/>
                <a:gd name="connsiteX24" fmla="*/ 616441 w 681416"/>
                <a:gd name="connsiteY24" fmla="*/ 1211430 h 1307003"/>
                <a:gd name="connsiteX25" fmla="*/ 615239 w 681416"/>
                <a:gd name="connsiteY25" fmla="*/ 1212031 h 1307003"/>
                <a:gd name="connsiteX26" fmla="*/ 615239 w 681416"/>
                <a:gd name="connsiteY26" fmla="*/ 1211647 h 1307003"/>
                <a:gd name="connsiteX27" fmla="*/ 615239 w 681416"/>
                <a:gd name="connsiteY27" fmla="*/ 1209726 h 1307003"/>
                <a:gd name="connsiteX28" fmla="*/ 616441 w 681416"/>
                <a:gd name="connsiteY28" fmla="*/ 1209726 h 1307003"/>
                <a:gd name="connsiteX29" fmla="*/ 616441 w 681416"/>
                <a:gd name="connsiteY29" fmla="*/ 1209583 h 1307003"/>
                <a:gd name="connsiteX30" fmla="*/ 613829 w 681416"/>
                <a:gd name="connsiteY30" fmla="*/ 1209583 h 1307003"/>
                <a:gd name="connsiteX31" fmla="*/ 613829 w 681416"/>
                <a:gd name="connsiteY31" fmla="*/ 1210891 h 1307003"/>
                <a:gd name="connsiteX32" fmla="*/ 604032 w 681416"/>
                <a:gd name="connsiteY32" fmla="*/ 1218083 h 1307003"/>
                <a:gd name="connsiteX33" fmla="*/ 543291 w 681416"/>
                <a:gd name="connsiteY33" fmla="*/ 1232467 h 1307003"/>
                <a:gd name="connsiteX34" fmla="*/ 491694 w 681416"/>
                <a:gd name="connsiteY34" fmla="*/ 1267120 h 1307003"/>
                <a:gd name="connsiteX35" fmla="*/ 505410 w 681416"/>
                <a:gd name="connsiteY35" fmla="*/ 1299157 h 1307003"/>
                <a:gd name="connsiteX36" fmla="*/ 504104 w 681416"/>
                <a:gd name="connsiteY36" fmla="*/ 1307003 h 1307003"/>
                <a:gd name="connsiteX37" fmla="*/ 476672 w 681416"/>
                <a:gd name="connsiteY37" fmla="*/ 1286081 h 1307003"/>
                <a:gd name="connsiteX38" fmla="*/ 457732 w 681416"/>
                <a:gd name="connsiteY38" fmla="*/ 1278889 h 1307003"/>
                <a:gd name="connsiteX39" fmla="*/ 457079 w 681416"/>
                <a:gd name="connsiteY39" fmla="*/ 1259274 h 1307003"/>
                <a:gd name="connsiteX40" fmla="*/ 438791 w 681416"/>
                <a:gd name="connsiteY40" fmla="*/ 1223313 h 1307003"/>
                <a:gd name="connsiteX41" fmla="*/ 413319 w 681416"/>
                <a:gd name="connsiteY41" fmla="*/ 1205660 h 1307003"/>
                <a:gd name="connsiteX42" fmla="*/ 398951 w 681416"/>
                <a:gd name="connsiteY42" fmla="*/ 1182776 h 1307003"/>
                <a:gd name="connsiteX43" fmla="*/ 384582 w 681416"/>
                <a:gd name="connsiteY43" fmla="*/ 1159892 h 1307003"/>
                <a:gd name="connsiteX44" fmla="*/ 391113 w 681416"/>
                <a:gd name="connsiteY44" fmla="*/ 1124585 h 1307003"/>
                <a:gd name="connsiteX45" fmla="*/ 392419 w 681416"/>
                <a:gd name="connsiteY45" fmla="*/ 1070971 h 1307003"/>
                <a:gd name="connsiteX46" fmla="*/ 312085 w 681416"/>
                <a:gd name="connsiteY46" fmla="*/ 1076856 h 1307003"/>
                <a:gd name="connsiteX47" fmla="*/ 197788 w 681416"/>
                <a:gd name="connsiteY47" fmla="*/ 1084048 h 1307003"/>
                <a:gd name="connsiteX48" fmla="*/ 52142 w 681416"/>
                <a:gd name="connsiteY48" fmla="*/ 1093855 h 1307003"/>
                <a:gd name="connsiteX49" fmla="*/ 9035 w 681416"/>
                <a:gd name="connsiteY49" fmla="*/ 1096471 h 1307003"/>
                <a:gd name="connsiteX50" fmla="*/ 1851 w 681416"/>
                <a:gd name="connsiteY50" fmla="*/ 1044164 h 1307003"/>
                <a:gd name="connsiteX51" fmla="*/ 22098 w 681416"/>
                <a:gd name="connsiteY51" fmla="*/ 1003627 h 1307003"/>
                <a:gd name="connsiteX52" fmla="*/ 18179 w 681416"/>
                <a:gd name="connsiteY52" fmla="*/ 978781 h 1307003"/>
                <a:gd name="connsiteX53" fmla="*/ 33854 w 681416"/>
                <a:gd name="connsiteY53" fmla="*/ 951321 h 1307003"/>
                <a:gd name="connsiteX54" fmla="*/ 24710 w 681416"/>
                <a:gd name="connsiteY54" fmla="*/ 931052 h 1307003"/>
                <a:gd name="connsiteX55" fmla="*/ 50182 w 681416"/>
                <a:gd name="connsiteY55" fmla="*/ 904899 h 1307003"/>
                <a:gd name="connsiteX56" fmla="*/ 43651 w 681416"/>
                <a:gd name="connsiteY56" fmla="*/ 891168 h 1307003"/>
                <a:gd name="connsiteX57" fmla="*/ 42998 w 681416"/>
                <a:gd name="connsiteY57" fmla="*/ 878092 h 1307003"/>
                <a:gd name="connsiteX58" fmla="*/ 67817 w 681416"/>
                <a:gd name="connsiteY58" fmla="*/ 859131 h 1307003"/>
                <a:gd name="connsiteX59" fmla="*/ 84798 w 681416"/>
                <a:gd name="connsiteY59" fmla="*/ 828401 h 1307003"/>
                <a:gd name="connsiteX60" fmla="*/ 104392 w 681416"/>
                <a:gd name="connsiteY60" fmla="*/ 806825 h 1307003"/>
                <a:gd name="connsiteX61" fmla="*/ 104392 w 681416"/>
                <a:gd name="connsiteY61" fmla="*/ 786556 h 1307003"/>
                <a:gd name="connsiteX62" fmla="*/ 118107 w 681416"/>
                <a:gd name="connsiteY62" fmla="*/ 773479 h 1307003"/>
                <a:gd name="connsiteX63" fmla="*/ 125945 w 681416"/>
                <a:gd name="connsiteY63" fmla="*/ 740788 h 1307003"/>
                <a:gd name="connsiteX64" fmla="*/ 116148 w 681416"/>
                <a:gd name="connsiteY64" fmla="*/ 725750 h 1307003"/>
                <a:gd name="connsiteX65" fmla="*/ 121373 w 681416"/>
                <a:gd name="connsiteY65" fmla="*/ 705481 h 1307003"/>
                <a:gd name="connsiteX66" fmla="*/ 129863 w 681416"/>
                <a:gd name="connsiteY66" fmla="*/ 666905 h 1307003"/>
                <a:gd name="connsiteX67" fmla="*/ 91982 w 681416"/>
                <a:gd name="connsiteY67" fmla="*/ 663636 h 1307003"/>
                <a:gd name="connsiteX68" fmla="*/ 88064 w 681416"/>
                <a:gd name="connsiteY68" fmla="*/ 611330 h 1307003"/>
                <a:gd name="connsiteX69" fmla="*/ 106351 w 681416"/>
                <a:gd name="connsiteY69" fmla="*/ 586484 h 1307003"/>
                <a:gd name="connsiteX70" fmla="*/ 84798 w 681416"/>
                <a:gd name="connsiteY70" fmla="*/ 579946 h 1307003"/>
                <a:gd name="connsiteX71" fmla="*/ 78267 w 681416"/>
                <a:gd name="connsiteY71" fmla="*/ 562947 h 1307003"/>
                <a:gd name="connsiteX72" fmla="*/ 76307 w 681416"/>
                <a:gd name="connsiteY72" fmla="*/ 554447 h 1307003"/>
                <a:gd name="connsiteX73" fmla="*/ 83492 w 681416"/>
                <a:gd name="connsiteY73" fmla="*/ 525025 h 1307003"/>
                <a:gd name="connsiteX74" fmla="*/ 59979 w 681416"/>
                <a:gd name="connsiteY74" fmla="*/ 491679 h 1307003"/>
                <a:gd name="connsiteX75" fmla="*/ 83492 w 681416"/>
                <a:gd name="connsiteY75" fmla="*/ 434142 h 1307003"/>
                <a:gd name="connsiteX76" fmla="*/ 45610 w 681416"/>
                <a:gd name="connsiteY76" fmla="*/ 457026 h 1307003"/>
                <a:gd name="connsiteX77" fmla="*/ 54754 w 681416"/>
                <a:gd name="connsiteY77" fmla="*/ 394259 h 1307003"/>
                <a:gd name="connsiteX78" fmla="*/ 72389 w 681416"/>
                <a:gd name="connsiteY78" fmla="*/ 367452 h 1307003"/>
                <a:gd name="connsiteX79" fmla="*/ 84798 w 681416"/>
                <a:gd name="connsiteY79" fmla="*/ 336068 h 1307003"/>
                <a:gd name="connsiteX80" fmla="*/ 84798 w 681416"/>
                <a:gd name="connsiteY80" fmla="*/ 296185 h 1307003"/>
                <a:gd name="connsiteX81" fmla="*/ 106351 w 681416"/>
                <a:gd name="connsiteY81" fmla="*/ 277224 h 1307003"/>
                <a:gd name="connsiteX82" fmla="*/ 120720 w 681416"/>
                <a:gd name="connsiteY82" fmla="*/ 221648 h 1307003"/>
                <a:gd name="connsiteX83" fmla="*/ 148151 w 681416"/>
                <a:gd name="connsiteY83" fmla="*/ 213148 h 1307003"/>
                <a:gd name="connsiteX84" fmla="*/ 171010 w 681416"/>
                <a:gd name="connsiteY84" fmla="*/ 152342 h 1307003"/>
                <a:gd name="connsiteX85" fmla="*/ 178848 w 681416"/>
                <a:gd name="connsiteY85" fmla="*/ 133381 h 1307003"/>
                <a:gd name="connsiteX86" fmla="*/ 192563 w 681416"/>
                <a:gd name="connsiteY86" fmla="*/ 132074 h 1307003"/>
                <a:gd name="connsiteX87" fmla="*/ 202360 w 681416"/>
                <a:gd name="connsiteY87" fmla="*/ 98728 h 1307003"/>
                <a:gd name="connsiteX88" fmla="*/ 229138 w 681416"/>
                <a:gd name="connsiteY88" fmla="*/ 32038 h 1307003"/>
                <a:gd name="connsiteX89" fmla="*/ 673916 w 681416"/>
                <a:gd name="connsiteY89" fmla="*/ 0 h 130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681416" h="1307003">
                  <a:moveTo>
                    <a:pt x="673916" y="0"/>
                  </a:moveTo>
                  <a:lnTo>
                    <a:pt x="673916" y="1308"/>
                  </a:lnTo>
                  <a:cubicBezTo>
                    <a:pt x="673916" y="11115"/>
                    <a:pt x="670650" y="20923"/>
                    <a:pt x="670650" y="30730"/>
                  </a:cubicBezTo>
                  <a:cubicBezTo>
                    <a:pt x="670650" y="43153"/>
                    <a:pt x="673916" y="58191"/>
                    <a:pt x="670650" y="70614"/>
                  </a:cubicBezTo>
                  <a:cubicBezTo>
                    <a:pt x="668691" y="83036"/>
                    <a:pt x="666079" y="93498"/>
                    <a:pt x="666079" y="105267"/>
                  </a:cubicBezTo>
                  <a:cubicBezTo>
                    <a:pt x="666079" y="150381"/>
                    <a:pt x="670650" y="194841"/>
                    <a:pt x="670650" y="242571"/>
                  </a:cubicBezTo>
                  <a:lnTo>
                    <a:pt x="670650" y="314492"/>
                  </a:lnTo>
                  <a:cubicBezTo>
                    <a:pt x="670650" y="334760"/>
                    <a:pt x="666079" y="354375"/>
                    <a:pt x="666079" y="376605"/>
                  </a:cubicBezTo>
                  <a:cubicBezTo>
                    <a:pt x="666079" y="423681"/>
                    <a:pt x="663466" y="470757"/>
                    <a:pt x="668691" y="515871"/>
                  </a:cubicBezTo>
                  <a:cubicBezTo>
                    <a:pt x="670650" y="543332"/>
                    <a:pt x="668691" y="570792"/>
                    <a:pt x="668691" y="595638"/>
                  </a:cubicBezTo>
                  <a:cubicBezTo>
                    <a:pt x="668691" y="625714"/>
                    <a:pt x="670650" y="652521"/>
                    <a:pt x="670650" y="679982"/>
                  </a:cubicBezTo>
                  <a:cubicBezTo>
                    <a:pt x="670650" y="732288"/>
                    <a:pt x="675875" y="781979"/>
                    <a:pt x="675875" y="833632"/>
                  </a:cubicBezTo>
                  <a:cubicBezTo>
                    <a:pt x="675875" y="859131"/>
                    <a:pt x="681100" y="883976"/>
                    <a:pt x="681100" y="908822"/>
                  </a:cubicBezTo>
                  <a:lnTo>
                    <a:pt x="681100" y="983358"/>
                  </a:lnTo>
                  <a:cubicBezTo>
                    <a:pt x="681100" y="998396"/>
                    <a:pt x="683713" y="1013434"/>
                    <a:pt x="673916" y="1023242"/>
                  </a:cubicBezTo>
                  <a:cubicBezTo>
                    <a:pt x="663466" y="1035665"/>
                    <a:pt x="663466" y="1037626"/>
                    <a:pt x="666079" y="1050703"/>
                  </a:cubicBezTo>
                  <a:cubicBezTo>
                    <a:pt x="668691" y="1057895"/>
                    <a:pt x="668691" y="1065741"/>
                    <a:pt x="668691" y="1070317"/>
                  </a:cubicBezTo>
                  <a:cubicBezTo>
                    <a:pt x="678488" y="1077510"/>
                    <a:pt x="673916" y="1095163"/>
                    <a:pt x="666079" y="1103009"/>
                  </a:cubicBezTo>
                  <a:cubicBezTo>
                    <a:pt x="663466" y="1107586"/>
                    <a:pt x="660853" y="1107586"/>
                    <a:pt x="660853" y="1112816"/>
                  </a:cubicBezTo>
                  <a:cubicBezTo>
                    <a:pt x="660853" y="1125239"/>
                    <a:pt x="660853" y="1137008"/>
                    <a:pt x="663466" y="1150085"/>
                  </a:cubicBezTo>
                  <a:cubicBezTo>
                    <a:pt x="665425" y="1163161"/>
                    <a:pt x="662813" y="1176891"/>
                    <a:pt x="661507" y="1189968"/>
                  </a:cubicBezTo>
                  <a:cubicBezTo>
                    <a:pt x="661507" y="1194545"/>
                    <a:pt x="660853" y="1197814"/>
                    <a:pt x="660853" y="1202391"/>
                  </a:cubicBezTo>
                  <a:cubicBezTo>
                    <a:pt x="660853" y="1217429"/>
                    <a:pt x="656282" y="1234428"/>
                    <a:pt x="638647" y="1229852"/>
                  </a:cubicBezTo>
                  <a:cubicBezTo>
                    <a:pt x="628850" y="1227236"/>
                    <a:pt x="623625" y="1217429"/>
                    <a:pt x="616441" y="1212198"/>
                  </a:cubicBezTo>
                  <a:lnTo>
                    <a:pt x="616441" y="1211430"/>
                  </a:lnTo>
                  <a:lnTo>
                    <a:pt x="615239" y="1212031"/>
                  </a:lnTo>
                  <a:lnTo>
                    <a:pt x="615239" y="1211647"/>
                  </a:lnTo>
                  <a:lnTo>
                    <a:pt x="615239" y="1209726"/>
                  </a:lnTo>
                  <a:lnTo>
                    <a:pt x="616441" y="1209726"/>
                  </a:lnTo>
                  <a:lnTo>
                    <a:pt x="616441" y="1209583"/>
                  </a:lnTo>
                  <a:lnTo>
                    <a:pt x="613829" y="1209583"/>
                  </a:lnTo>
                  <a:lnTo>
                    <a:pt x="613829" y="1210891"/>
                  </a:lnTo>
                  <a:cubicBezTo>
                    <a:pt x="610563" y="1213506"/>
                    <a:pt x="607297" y="1216121"/>
                    <a:pt x="604032" y="1218083"/>
                  </a:cubicBezTo>
                  <a:cubicBezTo>
                    <a:pt x="584438" y="1227890"/>
                    <a:pt x="563538" y="1225275"/>
                    <a:pt x="543291" y="1232467"/>
                  </a:cubicBezTo>
                  <a:cubicBezTo>
                    <a:pt x="530882" y="1237044"/>
                    <a:pt x="494307" y="1252736"/>
                    <a:pt x="491694" y="1267120"/>
                  </a:cubicBezTo>
                  <a:cubicBezTo>
                    <a:pt x="489735" y="1279543"/>
                    <a:pt x="504104" y="1287389"/>
                    <a:pt x="505410" y="1299157"/>
                  </a:cubicBezTo>
                  <a:cubicBezTo>
                    <a:pt x="505410" y="1301773"/>
                    <a:pt x="505410" y="1304388"/>
                    <a:pt x="504104" y="1307003"/>
                  </a:cubicBezTo>
                  <a:cubicBezTo>
                    <a:pt x="499532" y="1299811"/>
                    <a:pt x="483857" y="1289350"/>
                    <a:pt x="476672" y="1286081"/>
                  </a:cubicBezTo>
                  <a:cubicBezTo>
                    <a:pt x="471447" y="1284119"/>
                    <a:pt x="460997" y="1283466"/>
                    <a:pt x="457732" y="1278889"/>
                  </a:cubicBezTo>
                  <a:cubicBezTo>
                    <a:pt x="455773" y="1274312"/>
                    <a:pt x="457732" y="1263851"/>
                    <a:pt x="457079" y="1259274"/>
                  </a:cubicBezTo>
                  <a:cubicBezTo>
                    <a:pt x="455119" y="1245543"/>
                    <a:pt x="449241" y="1232467"/>
                    <a:pt x="438791" y="1223313"/>
                  </a:cubicBezTo>
                  <a:cubicBezTo>
                    <a:pt x="430954" y="1216775"/>
                    <a:pt x="421157" y="1212198"/>
                    <a:pt x="413319" y="1205660"/>
                  </a:cubicBezTo>
                  <a:cubicBezTo>
                    <a:pt x="402869" y="1197814"/>
                    <a:pt x="404176" y="1193891"/>
                    <a:pt x="398951" y="1182776"/>
                  </a:cubicBezTo>
                  <a:cubicBezTo>
                    <a:pt x="395685" y="1174276"/>
                    <a:pt x="387848" y="1168392"/>
                    <a:pt x="384582" y="1159892"/>
                  </a:cubicBezTo>
                  <a:cubicBezTo>
                    <a:pt x="380663" y="1148777"/>
                    <a:pt x="385888" y="1133739"/>
                    <a:pt x="391113" y="1124585"/>
                  </a:cubicBezTo>
                  <a:cubicBezTo>
                    <a:pt x="398951" y="1106932"/>
                    <a:pt x="417891" y="1076856"/>
                    <a:pt x="392419" y="1070971"/>
                  </a:cubicBezTo>
                  <a:cubicBezTo>
                    <a:pt x="369560" y="1065741"/>
                    <a:pt x="334945" y="1075548"/>
                    <a:pt x="312085" y="1076856"/>
                  </a:cubicBezTo>
                  <a:cubicBezTo>
                    <a:pt x="273551" y="1078817"/>
                    <a:pt x="235670" y="1081433"/>
                    <a:pt x="197788" y="1084048"/>
                  </a:cubicBezTo>
                  <a:cubicBezTo>
                    <a:pt x="149457" y="1087317"/>
                    <a:pt x="100473" y="1090586"/>
                    <a:pt x="52142" y="1093855"/>
                  </a:cubicBezTo>
                  <a:cubicBezTo>
                    <a:pt x="41692" y="1097778"/>
                    <a:pt x="20792" y="1096471"/>
                    <a:pt x="9035" y="1096471"/>
                  </a:cubicBezTo>
                  <a:cubicBezTo>
                    <a:pt x="7729" y="1078163"/>
                    <a:pt x="6423" y="1061818"/>
                    <a:pt x="1851" y="1044164"/>
                  </a:cubicBezTo>
                  <a:cubicBezTo>
                    <a:pt x="-4027" y="1018665"/>
                    <a:pt x="4464" y="1020627"/>
                    <a:pt x="22098" y="1003627"/>
                  </a:cubicBezTo>
                  <a:cubicBezTo>
                    <a:pt x="35814" y="990550"/>
                    <a:pt x="24057" y="989897"/>
                    <a:pt x="18179" y="978781"/>
                  </a:cubicBezTo>
                  <a:cubicBezTo>
                    <a:pt x="8382" y="957859"/>
                    <a:pt x="24057" y="964397"/>
                    <a:pt x="33854" y="951321"/>
                  </a:cubicBezTo>
                  <a:cubicBezTo>
                    <a:pt x="43651" y="938244"/>
                    <a:pt x="26670" y="942821"/>
                    <a:pt x="24710" y="931052"/>
                  </a:cubicBezTo>
                  <a:cubicBezTo>
                    <a:pt x="22751" y="917322"/>
                    <a:pt x="42345" y="912091"/>
                    <a:pt x="50182" y="904899"/>
                  </a:cubicBezTo>
                  <a:cubicBezTo>
                    <a:pt x="58020" y="897707"/>
                    <a:pt x="59979" y="888553"/>
                    <a:pt x="43651" y="891168"/>
                  </a:cubicBezTo>
                  <a:cubicBezTo>
                    <a:pt x="42998" y="887245"/>
                    <a:pt x="42998" y="882015"/>
                    <a:pt x="42998" y="878092"/>
                  </a:cubicBezTo>
                  <a:cubicBezTo>
                    <a:pt x="45610" y="861746"/>
                    <a:pt x="59326" y="866977"/>
                    <a:pt x="67817" y="859131"/>
                  </a:cubicBezTo>
                  <a:cubicBezTo>
                    <a:pt x="77614" y="850631"/>
                    <a:pt x="71082" y="836901"/>
                    <a:pt x="84798" y="828401"/>
                  </a:cubicBezTo>
                  <a:cubicBezTo>
                    <a:pt x="98514" y="819901"/>
                    <a:pt x="103739" y="823824"/>
                    <a:pt x="104392" y="806825"/>
                  </a:cubicBezTo>
                  <a:cubicBezTo>
                    <a:pt x="104392" y="798979"/>
                    <a:pt x="99820" y="795710"/>
                    <a:pt x="104392" y="786556"/>
                  </a:cubicBezTo>
                  <a:cubicBezTo>
                    <a:pt x="107004" y="780671"/>
                    <a:pt x="114189" y="778056"/>
                    <a:pt x="118107" y="773479"/>
                  </a:cubicBezTo>
                  <a:cubicBezTo>
                    <a:pt x="125945" y="762364"/>
                    <a:pt x="130517" y="752557"/>
                    <a:pt x="125945" y="740788"/>
                  </a:cubicBezTo>
                  <a:cubicBezTo>
                    <a:pt x="123332" y="734250"/>
                    <a:pt x="118107" y="734903"/>
                    <a:pt x="116148" y="725750"/>
                  </a:cubicBezTo>
                  <a:cubicBezTo>
                    <a:pt x="115495" y="718558"/>
                    <a:pt x="118760" y="712019"/>
                    <a:pt x="121373" y="705481"/>
                  </a:cubicBezTo>
                  <a:cubicBezTo>
                    <a:pt x="123985" y="698943"/>
                    <a:pt x="139660" y="674097"/>
                    <a:pt x="129863" y="666905"/>
                  </a:cubicBezTo>
                  <a:cubicBezTo>
                    <a:pt x="118760" y="659059"/>
                    <a:pt x="102432" y="679982"/>
                    <a:pt x="91982" y="663636"/>
                  </a:cubicBezTo>
                  <a:cubicBezTo>
                    <a:pt x="87410" y="656444"/>
                    <a:pt x="85451" y="619830"/>
                    <a:pt x="88064" y="611330"/>
                  </a:cubicBezTo>
                  <a:cubicBezTo>
                    <a:pt x="90023" y="604792"/>
                    <a:pt x="107657" y="594984"/>
                    <a:pt x="106351" y="586484"/>
                  </a:cubicBezTo>
                  <a:cubicBezTo>
                    <a:pt x="105045" y="571446"/>
                    <a:pt x="90676" y="584523"/>
                    <a:pt x="84798" y="579946"/>
                  </a:cubicBezTo>
                  <a:cubicBezTo>
                    <a:pt x="82839" y="577985"/>
                    <a:pt x="80226" y="569485"/>
                    <a:pt x="78267" y="562947"/>
                  </a:cubicBezTo>
                  <a:cubicBezTo>
                    <a:pt x="77614" y="559677"/>
                    <a:pt x="76960" y="556408"/>
                    <a:pt x="76307" y="554447"/>
                  </a:cubicBezTo>
                  <a:cubicBezTo>
                    <a:pt x="75001" y="542678"/>
                    <a:pt x="78267" y="535486"/>
                    <a:pt x="83492" y="525025"/>
                  </a:cubicBezTo>
                  <a:cubicBezTo>
                    <a:pt x="99167" y="493641"/>
                    <a:pt x="80226" y="506717"/>
                    <a:pt x="59979" y="491679"/>
                  </a:cubicBezTo>
                  <a:cubicBezTo>
                    <a:pt x="59979" y="472718"/>
                    <a:pt x="95248" y="456373"/>
                    <a:pt x="83492" y="434142"/>
                  </a:cubicBezTo>
                  <a:cubicBezTo>
                    <a:pt x="72389" y="413874"/>
                    <a:pt x="56060" y="447873"/>
                    <a:pt x="45610" y="457026"/>
                  </a:cubicBezTo>
                  <a:cubicBezTo>
                    <a:pt x="26670" y="440681"/>
                    <a:pt x="50835" y="412566"/>
                    <a:pt x="54754" y="394259"/>
                  </a:cubicBezTo>
                  <a:cubicBezTo>
                    <a:pt x="58673" y="376605"/>
                    <a:pt x="61285" y="379221"/>
                    <a:pt x="72389" y="367452"/>
                  </a:cubicBezTo>
                  <a:cubicBezTo>
                    <a:pt x="80226" y="358952"/>
                    <a:pt x="83492" y="347183"/>
                    <a:pt x="84798" y="336068"/>
                  </a:cubicBezTo>
                  <a:cubicBezTo>
                    <a:pt x="86104" y="322992"/>
                    <a:pt x="82185" y="308607"/>
                    <a:pt x="84798" y="296185"/>
                  </a:cubicBezTo>
                  <a:cubicBezTo>
                    <a:pt x="88717" y="278531"/>
                    <a:pt x="95901" y="285723"/>
                    <a:pt x="106351" y="277224"/>
                  </a:cubicBezTo>
                  <a:cubicBezTo>
                    <a:pt x="122026" y="264801"/>
                    <a:pt x="100473" y="221648"/>
                    <a:pt x="120720" y="221648"/>
                  </a:cubicBezTo>
                  <a:cubicBezTo>
                    <a:pt x="123332" y="212495"/>
                    <a:pt x="144885" y="198764"/>
                    <a:pt x="148151" y="213148"/>
                  </a:cubicBezTo>
                  <a:cubicBezTo>
                    <a:pt x="167745" y="214456"/>
                    <a:pt x="167745" y="164765"/>
                    <a:pt x="171010" y="152342"/>
                  </a:cubicBezTo>
                  <a:cubicBezTo>
                    <a:pt x="172317" y="148419"/>
                    <a:pt x="175582" y="136650"/>
                    <a:pt x="178848" y="133381"/>
                  </a:cubicBezTo>
                  <a:cubicBezTo>
                    <a:pt x="184726" y="128804"/>
                    <a:pt x="191257" y="132727"/>
                    <a:pt x="192563" y="132074"/>
                  </a:cubicBezTo>
                  <a:cubicBezTo>
                    <a:pt x="203013" y="124881"/>
                    <a:pt x="200401" y="111151"/>
                    <a:pt x="202360" y="98728"/>
                  </a:cubicBezTo>
                  <a:cubicBezTo>
                    <a:pt x="206279" y="76498"/>
                    <a:pt x="214117" y="50999"/>
                    <a:pt x="229138" y="32038"/>
                  </a:cubicBezTo>
                  <a:cubicBezTo>
                    <a:pt x="275510" y="29423"/>
                    <a:pt x="452507" y="17654"/>
                    <a:pt x="67391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42" name="Freeform 61">
              <a:extLst>
                <a:ext uri="{FF2B5EF4-FFF2-40B4-BE49-F238E27FC236}">
                  <a16:creationId xmlns:a16="http://schemas.microsoft.com/office/drawing/2014/main" id="{9FBFF21E-6259-E64F-B760-02E22F62B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6031" y="6158088"/>
              <a:ext cx="1362382" cy="1607209"/>
            </a:xfrm>
            <a:custGeom>
              <a:avLst/>
              <a:gdLst>
                <a:gd name="T0" fmla="*/ 490 w 2084"/>
                <a:gd name="T1" fmla="*/ 297 h 2462"/>
                <a:gd name="T2" fmla="*/ 479 w 2084"/>
                <a:gd name="T3" fmla="*/ 339 h 2462"/>
                <a:gd name="T4" fmla="*/ 439 w 2084"/>
                <a:gd name="T5" fmla="*/ 350 h 2462"/>
                <a:gd name="T6" fmla="*/ 374 w 2084"/>
                <a:gd name="T7" fmla="*/ 329 h 2462"/>
                <a:gd name="T8" fmla="*/ 325 w 2084"/>
                <a:gd name="T9" fmla="*/ 313 h 2462"/>
                <a:gd name="T10" fmla="*/ 293 w 2084"/>
                <a:gd name="T11" fmla="*/ 420 h 2462"/>
                <a:gd name="T12" fmla="*/ 270 w 2084"/>
                <a:gd name="T13" fmla="*/ 454 h 2462"/>
                <a:gd name="T14" fmla="*/ 256 w 2084"/>
                <a:gd name="T15" fmla="*/ 586 h 2462"/>
                <a:gd name="T16" fmla="*/ 250 w 2084"/>
                <a:gd name="T17" fmla="*/ 644 h 2462"/>
                <a:gd name="T18" fmla="*/ 243 w 2084"/>
                <a:gd name="T19" fmla="*/ 692 h 2462"/>
                <a:gd name="T20" fmla="*/ 237 w 2084"/>
                <a:gd name="T21" fmla="*/ 719 h 2462"/>
                <a:gd name="T22" fmla="*/ 244 w 2084"/>
                <a:gd name="T23" fmla="*/ 762 h 2462"/>
                <a:gd name="T24" fmla="*/ 241 w 2084"/>
                <a:gd name="T25" fmla="*/ 797 h 2462"/>
                <a:gd name="T26" fmla="*/ 249 w 2084"/>
                <a:gd name="T27" fmla="*/ 869 h 2462"/>
                <a:gd name="T28" fmla="*/ 249 w 2084"/>
                <a:gd name="T29" fmla="*/ 889 h 2462"/>
                <a:gd name="T30" fmla="*/ 237 w 2084"/>
                <a:gd name="T31" fmla="*/ 934 h 2462"/>
                <a:gd name="T32" fmla="*/ 266 w 2084"/>
                <a:gd name="T33" fmla="*/ 967 h 2462"/>
                <a:gd name="T34" fmla="*/ 309 w 2084"/>
                <a:gd name="T35" fmla="*/ 1026 h 2462"/>
                <a:gd name="T36" fmla="*/ 311 w 2084"/>
                <a:gd name="T37" fmla="*/ 1028 h 2462"/>
                <a:gd name="T38" fmla="*/ 315 w 2084"/>
                <a:gd name="T39" fmla="*/ 1035 h 2462"/>
                <a:gd name="T40" fmla="*/ 312 w 2084"/>
                <a:gd name="T41" fmla="*/ 1034 h 2462"/>
                <a:gd name="T42" fmla="*/ 323 w 2084"/>
                <a:gd name="T43" fmla="*/ 1043 h 2462"/>
                <a:gd name="T44" fmla="*/ 309 w 2084"/>
                <a:gd name="T45" fmla="*/ 1096 h 2462"/>
                <a:gd name="T46" fmla="*/ 300 w 2084"/>
                <a:gd name="T47" fmla="*/ 1104 h 2462"/>
                <a:gd name="T48" fmla="*/ 287 w 2084"/>
                <a:gd name="T49" fmla="*/ 1108 h 2462"/>
                <a:gd name="T50" fmla="*/ 211 w 2084"/>
                <a:gd name="T51" fmla="*/ 1138 h 2462"/>
                <a:gd name="T52" fmla="*/ 194 w 2084"/>
                <a:gd name="T53" fmla="*/ 1189 h 2462"/>
                <a:gd name="T54" fmla="*/ 165 w 2084"/>
                <a:gd name="T55" fmla="*/ 1210 h 2462"/>
                <a:gd name="T56" fmla="*/ 177 w 2084"/>
                <a:gd name="T57" fmla="*/ 1223 h 2462"/>
                <a:gd name="T58" fmla="*/ 172 w 2084"/>
                <a:gd name="T59" fmla="*/ 1258 h 2462"/>
                <a:gd name="T60" fmla="*/ 179 w 2084"/>
                <a:gd name="T61" fmla="*/ 1301 h 2462"/>
                <a:gd name="T62" fmla="*/ 129 w 2084"/>
                <a:gd name="T63" fmla="*/ 1349 h 2462"/>
                <a:gd name="T64" fmla="*/ 123 w 2084"/>
                <a:gd name="T65" fmla="*/ 1385 h 2462"/>
                <a:gd name="T66" fmla="*/ 59 w 2084"/>
                <a:gd name="T67" fmla="*/ 1433 h 2462"/>
                <a:gd name="T68" fmla="*/ 59 w 2084"/>
                <a:gd name="T69" fmla="*/ 1452 h 2462"/>
                <a:gd name="T70" fmla="*/ 80 w 2084"/>
                <a:gd name="T71" fmla="*/ 1512 h 2462"/>
                <a:gd name="T72" fmla="*/ 97 w 2084"/>
                <a:gd name="T73" fmla="*/ 1520 h 2462"/>
                <a:gd name="T74" fmla="*/ 114 w 2084"/>
                <a:gd name="T75" fmla="*/ 1533 h 2462"/>
                <a:gd name="T76" fmla="*/ 129 w 2084"/>
                <a:gd name="T77" fmla="*/ 1539 h 2462"/>
                <a:gd name="T78" fmla="*/ 116 w 2084"/>
                <a:gd name="T79" fmla="*/ 1558 h 2462"/>
                <a:gd name="T80" fmla="*/ 64 w 2084"/>
                <a:gd name="T81" fmla="*/ 1610 h 2462"/>
                <a:gd name="T82" fmla="*/ 49 w 2084"/>
                <a:gd name="T83" fmla="*/ 1619 h 2462"/>
                <a:gd name="T84" fmla="*/ 0 w 2084"/>
                <a:gd name="T85" fmla="*/ 1726 h 2462"/>
                <a:gd name="T86" fmla="*/ 1804 w 2084"/>
                <a:gd name="T87" fmla="*/ 2461 h 2462"/>
                <a:gd name="T88" fmla="*/ 545 w 2084"/>
                <a:gd name="T89" fmla="*/ 0 h 2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84" h="2462">
                  <a:moveTo>
                    <a:pt x="490" y="325"/>
                  </a:moveTo>
                  <a:lnTo>
                    <a:pt x="490" y="297"/>
                  </a:lnTo>
                  <a:lnTo>
                    <a:pt x="490" y="297"/>
                  </a:lnTo>
                  <a:cubicBezTo>
                    <a:pt x="490" y="303"/>
                    <a:pt x="488" y="310"/>
                    <a:pt x="487" y="316"/>
                  </a:cubicBezTo>
                  <a:lnTo>
                    <a:pt x="487" y="316"/>
                  </a:lnTo>
                  <a:cubicBezTo>
                    <a:pt x="488" y="325"/>
                    <a:pt x="488" y="333"/>
                    <a:pt x="479" y="339"/>
                  </a:cubicBezTo>
                  <a:lnTo>
                    <a:pt x="479" y="339"/>
                  </a:lnTo>
                  <a:cubicBezTo>
                    <a:pt x="466" y="346"/>
                    <a:pt x="452" y="337"/>
                    <a:pt x="439" y="350"/>
                  </a:cubicBezTo>
                  <a:lnTo>
                    <a:pt x="439" y="350"/>
                  </a:lnTo>
                  <a:cubicBezTo>
                    <a:pt x="426" y="363"/>
                    <a:pt x="427" y="375"/>
                    <a:pt x="410" y="354"/>
                  </a:cubicBezTo>
                  <a:lnTo>
                    <a:pt x="410" y="354"/>
                  </a:lnTo>
                  <a:cubicBezTo>
                    <a:pt x="396" y="339"/>
                    <a:pt x="397" y="330"/>
                    <a:pt x="374" y="329"/>
                  </a:cubicBezTo>
                  <a:lnTo>
                    <a:pt x="374" y="329"/>
                  </a:lnTo>
                  <a:cubicBezTo>
                    <a:pt x="349" y="328"/>
                    <a:pt x="345" y="325"/>
                    <a:pt x="325" y="313"/>
                  </a:cubicBezTo>
                  <a:lnTo>
                    <a:pt x="325" y="313"/>
                  </a:lnTo>
                  <a:cubicBezTo>
                    <a:pt x="312" y="307"/>
                    <a:pt x="294" y="303"/>
                    <a:pt x="286" y="319"/>
                  </a:cubicBezTo>
                  <a:lnTo>
                    <a:pt x="286" y="319"/>
                  </a:lnTo>
                  <a:cubicBezTo>
                    <a:pt x="273" y="349"/>
                    <a:pt x="305" y="387"/>
                    <a:pt x="293" y="420"/>
                  </a:cubicBezTo>
                  <a:lnTo>
                    <a:pt x="293" y="420"/>
                  </a:lnTo>
                  <a:cubicBezTo>
                    <a:pt x="289" y="433"/>
                    <a:pt x="276" y="443"/>
                    <a:pt x="270" y="454"/>
                  </a:cubicBezTo>
                  <a:lnTo>
                    <a:pt x="270" y="454"/>
                  </a:lnTo>
                  <a:cubicBezTo>
                    <a:pt x="261" y="472"/>
                    <a:pt x="270" y="484"/>
                    <a:pt x="268" y="504"/>
                  </a:cubicBezTo>
                  <a:lnTo>
                    <a:pt x="268" y="504"/>
                  </a:lnTo>
                  <a:cubicBezTo>
                    <a:pt x="266" y="519"/>
                    <a:pt x="224" y="574"/>
                    <a:pt x="256" y="586"/>
                  </a:cubicBezTo>
                  <a:lnTo>
                    <a:pt x="256" y="586"/>
                  </a:lnTo>
                  <a:cubicBezTo>
                    <a:pt x="261" y="608"/>
                    <a:pt x="262" y="624"/>
                    <a:pt x="250" y="644"/>
                  </a:cubicBezTo>
                  <a:lnTo>
                    <a:pt x="250" y="644"/>
                  </a:lnTo>
                  <a:cubicBezTo>
                    <a:pt x="245" y="652"/>
                    <a:pt x="238" y="656"/>
                    <a:pt x="237" y="665"/>
                  </a:cubicBezTo>
                  <a:lnTo>
                    <a:pt x="237" y="665"/>
                  </a:lnTo>
                  <a:cubicBezTo>
                    <a:pt x="236" y="675"/>
                    <a:pt x="244" y="681"/>
                    <a:pt x="243" y="692"/>
                  </a:cubicBezTo>
                  <a:lnTo>
                    <a:pt x="243" y="692"/>
                  </a:lnTo>
                  <a:cubicBezTo>
                    <a:pt x="242" y="700"/>
                    <a:pt x="237" y="708"/>
                    <a:pt x="237" y="719"/>
                  </a:cubicBezTo>
                  <a:lnTo>
                    <a:pt x="237" y="719"/>
                  </a:lnTo>
                  <a:cubicBezTo>
                    <a:pt x="238" y="730"/>
                    <a:pt x="241" y="734"/>
                    <a:pt x="244" y="745"/>
                  </a:cubicBezTo>
                  <a:lnTo>
                    <a:pt x="244" y="745"/>
                  </a:lnTo>
                  <a:cubicBezTo>
                    <a:pt x="245" y="750"/>
                    <a:pt x="245" y="756"/>
                    <a:pt x="244" y="762"/>
                  </a:cubicBezTo>
                  <a:lnTo>
                    <a:pt x="244" y="762"/>
                  </a:lnTo>
                  <a:cubicBezTo>
                    <a:pt x="242" y="773"/>
                    <a:pt x="239" y="785"/>
                    <a:pt x="241" y="797"/>
                  </a:cubicBezTo>
                  <a:lnTo>
                    <a:pt x="241" y="797"/>
                  </a:lnTo>
                  <a:cubicBezTo>
                    <a:pt x="244" y="815"/>
                    <a:pt x="244" y="820"/>
                    <a:pt x="240" y="840"/>
                  </a:cubicBezTo>
                  <a:lnTo>
                    <a:pt x="240" y="840"/>
                  </a:lnTo>
                  <a:cubicBezTo>
                    <a:pt x="237" y="850"/>
                    <a:pt x="245" y="860"/>
                    <a:pt x="249" y="869"/>
                  </a:cubicBezTo>
                  <a:lnTo>
                    <a:pt x="249" y="869"/>
                  </a:lnTo>
                  <a:cubicBezTo>
                    <a:pt x="251" y="874"/>
                    <a:pt x="251" y="882"/>
                    <a:pt x="249" y="889"/>
                  </a:cubicBezTo>
                  <a:lnTo>
                    <a:pt x="249" y="889"/>
                  </a:lnTo>
                  <a:cubicBezTo>
                    <a:pt x="247" y="896"/>
                    <a:pt x="249" y="906"/>
                    <a:pt x="243" y="914"/>
                  </a:cubicBezTo>
                  <a:lnTo>
                    <a:pt x="243" y="914"/>
                  </a:lnTo>
                  <a:cubicBezTo>
                    <a:pt x="237" y="923"/>
                    <a:pt x="234" y="923"/>
                    <a:pt x="237" y="934"/>
                  </a:cubicBezTo>
                  <a:lnTo>
                    <a:pt x="237" y="934"/>
                  </a:lnTo>
                  <a:cubicBezTo>
                    <a:pt x="241" y="951"/>
                    <a:pt x="251" y="961"/>
                    <a:pt x="266" y="967"/>
                  </a:cubicBezTo>
                  <a:lnTo>
                    <a:pt x="266" y="967"/>
                  </a:lnTo>
                  <a:cubicBezTo>
                    <a:pt x="277" y="968"/>
                    <a:pt x="285" y="990"/>
                    <a:pt x="291" y="999"/>
                  </a:cubicBezTo>
                  <a:lnTo>
                    <a:pt x="291" y="999"/>
                  </a:lnTo>
                  <a:cubicBezTo>
                    <a:pt x="296" y="1008"/>
                    <a:pt x="303" y="1016"/>
                    <a:pt x="309" y="1026"/>
                  </a:cubicBezTo>
                  <a:lnTo>
                    <a:pt x="309" y="1026"/>
                  </a:lnTo>
                  <a:lnTo>
                    <a:pt x="309" y="1026"/>
                  </a:lnTo>
                  <a:cubicBezTo>
                    <a:pt x="310" y="1026"/>
                    <a:pt x="311" y="1027"/>
                    <a:pt x="311" y="1028"/>
                  </a:cubicBezTo>
                  <a:lnTo>
                    <a:pt x="311" y="1028"/>
                  </a:lnTo>
                  <a:cubicBezTo>
                    <a:pt x="312" y="1031"/>
                    <a:pt x="314" y="1033"/>
                    <a:pt x="315" y="1035"/>
                  </a:cubicBezTo>
                  <a:lnTo>
                    <a:pt x="315" y="1035"/>
                  </a:lnTo>
                  <a:cubicBezTo>
                    <a:pt x="313" y="1034"/>
                    <a:pt x="312" y="1033"/>
                    <a:pt x="312" y="1032"/>
                  </a:cubicBezTo>
                  <a:lnTo>
                    <a:pt x="312" y="1032"/>
                  </a:lnTo>
                  <a:cubicBezTo>
                    <a:pt x="312" y="1033"/>
                    <a:pt x="312" y="1033"/>
                    <a:pt x="312" y="1034"/>
                  </a:cubicBezTo>
                  <a:lnTo>
                    <a:pt x="312" y="1034"/>
                  </a:lnTo>
                  <a:cubicBezTo>
                    <a:pt x="315" y="1037"/>
                    <a:pt x="319" y="1039"/>
                    <a:pt x="323" y="1043"/>
                  </a:cubicBezTo>
                  <a:lnTo>
                    <a:pt x="323" y="1043"/>
                  </a:lnTo>
                  <a:cubicBezTo>
                    <a:pt x="327" y="1048"/>
                    <a:pt x="323" y="1066"/>
                    <a:pt x="323" y="1074"/>
                  </a:cubicBezTo>
                  <a:lnTo>
                    <a:pt x="323" y="1074"/>
                  </a:lnTo>
                  <a:cubicBezTo>
                    <a:pt x="323" y="1086"/>
                    <a:pt x="315" y="1086"/>
                    <a:pt x="309" y="1096"/>
                  </a:cubicBezTo>
                  <a:lnTo>
                    <a:pt x="309" y="1096"/>
                  </a:lnTo>
                  <a:cubicBezTo>
                    <a:pt x="308" y="1100"/>
                    <a:pt x="312" y="1102"/>
                    <a:pt x="306" y="1104"/>
                  </a:cubicBezTo>
                  <a:lnTo>
                    <a:pt x="300" y="1104"/>
                  </a:lnTo>
                  <a:lnTo>
                    <a:pt x="300" y="1104"/>
                  </a:lnTo>
                  <a:cubicBezTo>
                    <a:pt x="295" y="1104"/>
                    <a:pt x="292" y="1106"/>
                    <a:pt x="287" y="1108"/>
                  </a:cubicBezTo>
                  <a:lnTo>
                    <a:pt x="287" y="1108"/>
                  </a:lnTo>
                  <a:cubicBezTo>
                    <a:pt x="277" y="1111"/>
                    <a:pt x="273" y="1117"/>
                    <a:pt x="262" y="1119"/>
                  </a:cubicBezTo>
                  <a:lnTo>
                    <a:pt x="262" y="1119"/>
                  </a:lnTo>
                  <a:cubicBezTo>
                    <a:pt x="245" y="1123"/>
                    <a:pt x="226" y="1126"/>
                    <a:pt x="211" y="1138"/>
                  </a:cubicBezTo>
                  <a:lnTo>
                    <a:pt x="211" y="1138"/>
                  </a:lnTo>
                  <a:cubicBezTo>
                    <a:pt x="192" y="1151"/>
                    <a:pt x="207" y="1174"/>
                    <a:pt x="194" y="1189"/>
                  </a:cubicBezTo>
                  <a:lnTo>
                    <a:pt x="194" y="1189"/>
                  </a:lnTo>
                  <a:cubicBezTo>
                    <a:pt x="190" y="1193"/>
                    <a:pt x="184" y="1199"/>
                    <a:pt x="180" y="1200"/>
                  </a:cubicBezTo>
                  <a:lnTo>
                    <a:pt x="180" y="1200"/>
                  </a:lnTo>
                  <a:cubicBezTo>
                    <a:pt x="172" y="1205"/>
                    <a:pt x="165" y="1203"/>
                    <a:pt x="165" y="1210"/>
                  </a:cubicBezTo>
                  <a:lnTo>
                    <a:pt x="165" y="1210"/>
                  </a:lnTo>
                  <a:cubicBezTo>
                    <a:pt x="165" y="1218"/>
                    <a:pt x="172" y="1220"/>
                    <a:pt x="177" y="1223"/>
                  </a:cubicBezTo>
                  <a:lnTo>
                    <a:pt x="177" y="1223"/>
                  </a:lnTo>
                  <a:cubicBezTo>
                    <a:pt x="179" y="1227"/>
                    <a:pt x="180" y="1233"/>
                    <a:pt x="180" y="1237"/>
                  </a:cubicBezTo>
                  <a:lnTo>
                    <a:pt x="180" y="1237"/>
                  </a:lnTo>
                  <a:cubicBezTo>
                    <a:pt x="180" y="1245"/>
                    <a:pt x="175" y="1250"/>
                    <a:pt x="172" y="1258"/>
                  </a:cubicBezTo>
                  <a:lnTo>
                    <a:pt x="172" y="1258"/>
                  </a:lnTo>
                  <a:cubicBezTo>
                    <a:pt x="167" y="1273"/>
                    <a:pt x="177" y="1284"/>
                    <a:pt x="179" y="1301"/>
                  </a:cubicBezTo>
                  <a:lnTo>
                    <a:pt x="179" y="1301"/>
                  </a:lnTo>
                  <a:cubicBezTo>
                    <a:pt x="180" y="1315"/>
                    <a:pt x="172" y="1323"/>
                    <a:pt x="165" y="1332"/>
                  </a:cubicBezTo>
                  <a:lnTo>
                    <a:pt x="165" y="1332"/>
                  </a:lnTo>
                  <a:cubicBezTo>
                    <a:pt x="157" y="1343"/>
                    <a:pt x="139" y="1340"/>
                    <a:pt x="129" y="1349"/>
                  </a:cubicBezTo>
                  <a:lnTo>
                    <a:pt x="129" y="1349"/>
                  </a:lnTo>
                  <a:cubicBezTo>
                    <a:pt x="121" y="1358"/>
                    <a:pt x="127" y="1374"/>
                    <a:pt x="123" y="1385"/>
                  </a:cubicBezTo>
                  <a:lnTo>
                    <a:pt x="123" y="1385"/>
                  </a:lnTo>
                  <a:cubicBezTo>
                    <a:pt x="116" y="1398"/>
                    <a:pt x="102" y="1404"/>
                    <a:pt x="89" y="1404"/>
                  </a:cubicBezTo>
                  <a:lnTo>
                    <a:pt x="89" y="1404"/>
                  </a:lnTo>
                  <a:cubicBezTo>
                    <a:pt x="76" y="1404"/>
                    <a:pt x="66" y="1423"/>
                    <a:pt x="59" y="1433"/>
                  </a:cubicBezTo>
                  <a:lnTo>
                    <a:pt x="59" y="1433"/>
                  </a:lnTo>
                  <a:cubicBezTo>
                    <a:pt x="55" y="1442"/>
                    <a:pt x="55" y="1442"/>
                    <a:pt x="59" y="1452"/>
                  </a:cubicBezTo>
                  <a:lnTo>
                    <a:pt x="59" y="1452"/>
                  </a:lnTo>
                  <a:cubicBezTo>
                    <a:pt x="60" y="1458"/>
                    <a:pt x="60" y="1463"/>
                    <a:pt x="63" y="1471"/>
                  </a:cubicBezTo>
                  <a:lnTo>
                    <a:pt x="63" y="1471"/>
                  </a:lnTo>
                  <a:cubicBezTo>
                    <a:pt x="66" y="1482"/>
                    <a:pt x="68" y="1503"/>
                    <a:pt x="80" y="1512"/>
                  </a:cubicBezTo>
                  <a:lnTo>
                    <a:pt x="80" y="1512"/>
                  </a:lnTo>
                  <a:cubicBezTo>
                    <a:pt x="83" y="1516"/>
                    <a:pt x="91" y="1516"/>
                    <a:pt x="97" y="1520"/>
                  </a:cubicBezTo>
                  <a:lnTo>
                    <a:pt x="97" y="1520"/>
                  </a:lnTo>
                  <a:cubicBezTo>
                    <a:pt x="100" y="1524"/>
                    <a:pt x="104" y="1526"/>
                    <a:pt x="108" y="1530"/>
                  </a:cubicBezTo>
                  <a:lnTo>
                    <a:pt x="108" y="1530"/>
                  </a:lnTo>
                  <a:cubicBezTo>
                    <a:pt x="110" y="1532"/>
                    <a:pt x="112" y="1533"/>
                    <a:pt x="114" y="1533"/>
                  </a:cubicBezTo>
                  <a:lnTo>
                    <a:pt x="114" y="1535"/>
                  </a:lnTo>
                  <a:lnTo>
                    <a:pt x="114" y="1535"/>
                  </a:lnTo>
                  <a:cubicBezTo>
                    <a:pt x="117" y="1538"/>
                    <a:pt x="127" y="1541"/>
                    <a:pt x="129" y="1539"/>
                  </a:cubicBezTo>
                  <a:lnTo>
                    <a:pt x="129" y="1539"/>
                  </a:lnTo>
                  <a:cubicBezTo>
                    <a:pt x="123" y="1545"/>
                    <a:pt x="116" y="1551"/>
                    <a:pt x="116" y="1558"/>
                  </a:cubicBezTo>
                  <a:lnTo>
                    <a:pt x="116" y="1558"/>
                  </a:lnTo>
                  <a:cubicBezTo>
                    <a:pt x="116" y="1570"/>
                    <a:pt x="116" y="1589"/>
                    <a:pt x="110" y="1600"/>
                  </a:cubicBezTo>
                  <a:lnTo>
                    <a:pt x="110" y="1600"/>
                  </a:lnTo>
                  <a:cubicBezTo>
                    <a:pt x="100" y="1613"/>
                    <a:pt x="78" y="1607"/>
                    <a:pt x="64" y="1610"/>
                  </a:cubicBezTo>
                  <a:lnTo>
                    <a:pt x="64" y="1610"/>
                  </a:lnTo>
                  <a:cubicBezTo>
                    <a:pt x="59" y="1610"/>
                    <a:pt x="53" y="1613"/>
                    <a:pt x="49" y="1619"/>
                  </a:cubicBezTo>
                  <a:lnTo>
                    <a:pt x="49" y="1619"/>
                  </a:lnTo>
                  <a:cubicBezTo>
                    <a:pt x="50" y="1619"/>
                    <a:pt x="53" y="1619"/>
                    <a:pt x="55" y="1619"/>
                  </a:cubicBezTo>
                  <a:lnTo>
                    <a:pt x="0" y="1725"/>
                  </a:lnTo>
                  <a:lnTo>
                    <a:pt x="0" y="1726"/>
                  </a:lnTo>
                  <a:lnTo>
                    <a:pt x="1164" y="2382"/>
                  </a:lnTo>
                  <a:lnTo>
                    <a:pt x="1164" y="2383"/>
                  </a:lnTo>
                  <a:lnTo>
                    <a:pt x="1804" y="2461"/>
                  </a:lnTo>
                  <a:lnTo>
                    <a:pt x="2083" y="241"/>
                  </a:lnTo>
                  <a:lnTo>
                    <a:pt x="2083" y="241"/>
                  </a:lnTo>
                  <a:cubicBezTo>
                    <a:pt x="1563" y="178"/>
                    <a:pt x="1038" y="99"/>
                    <a:pt x="545" y="0"/>
                  </a:cubicBezTo>
                  <a:lnTo>
                    <a:pt x="490" y="325"/>
                  </a:lnTo>
                </a:path>
              </a:pathLst>
            </a:custGeom>
            <a:solidFill>
              <a:schemeClr val="bg1"/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3" name="Freeform 62">
              <a:extLst>
                <a:ext uri="{FF2B5EF4-FFF2-40B4-BE49-F238E27FC236}">
                  <a16:creationId xmlns:a16="http://schemas.microsoft.com/office/drawing/2014/main" id="{1358FFC6-4767-E543-AC22-AD71ABCD0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1511" y="5319920"/>
              <a:ext cx="959142" cy="653828"/>
            </a:xfrm>
            <a:custGeom>
              <a:avLst/>
              <a:gdLst>
                <a:gd name="T0" fmla="*/ 1420 w 1470"/>
                <a:gd name="T1" fmla="*/ 535 h 1001"/>
                <a:gd name="T2" fmla="*/ 1396 w 1470"/>
                <a:gd name="T3" fmla="*/ 563 h 1001"/>
                <a:gd name="T4" fmla="*/ 1359 w 1470"/>
                <a:gd name="T5" fmla="*/ 567 h 1001"/>
                <a:gd name="T6" fmla="*/ 1374 w 1470"/>
                <a:gd name="T7" fmla="*/ 642 h 1001"/>
                <a:gd name="T8" fmla="*/ 1374 w 1470"/>
                <a:gd name="T9" fmla="*/ 672 h 1001"/>
                <a:gd name="T10" fmla="*/ 1325 w 1470"/>
                <a:gd name="T11" fmla="*/ 856 h 1001"/>
                <a:gd name="T12" fmla="*/ 1296 w 1470"/>
                <a:gd name="T13" fmla="*/ 949 h 1001"/>
                <a:gd name="T14" fmla="*/ 1219 w 1470"/>
                <a:gd name="T15" fmla="*/ 873 h 1001"/>
                <a:gd name="T16" fmla="*/ 1236 w 1470"/>
                <a:gd name="T17" fmla="*/ 817 h 1001"/>
                <a:gd name="T18" fmla="*/ 1242 w 1470"/>
                <a:gd name="T19" fmla="*/ 748 h 1001"/>
                <a:gd name="T20" fmla="*/ 1277 w 1470"/>
                <a:gd name="T21" fmla="*/ 730 h 1001"/>
                <a:gd name="T22" fmla="*/ 1268 w 1470"/>
                <a:gd name="T23" fmla="*/ 694 h 1001"/>
                <a:gd name="T24" fmla="*/ 1236 w 1470"/>
                <a:gd name="T25" fmla="*/ 685 h 1001"/>
                <a:gd name="T26" fmla="*/ 1207 w 1470"/>
                <a:gd name="T27" fmla="*/ 633 h 1001"/>
                <a:gd name="T28" fmla="*/ 1208 w 1470"/>
                <a:gd name="T29" fmla="*/ 571 h 1001"/>
                <a:gd name="T30" fmla="*/ 1112 w 1470"/>
                <a:gd name="T31" fmla="*/ 561 h 1001"/>
                <a:gd name="T32" fmla="*/ 1036 w 1470"/>
                <a:gd name="T33" fmla="*/ 466 h 1001"/>
                <a:gd name="T34" fmla="*/ 944 w 1470"/>
                <a:gd name="T35" fmla="*/ 418 h 1001"/>
                <a:gd name="T36" fmla="*/ 942 w 1470"/>
                <a:gd name="T37" fmla="*/ 578 h 1001"/>
                <a:gd name="T38" fmla="*/ 782 w 1470"/>
                <a:gd name="T39" fmla="*/ 585 h 1001"/>
                <a:gd name="T40" fmla="*/ 747 w 1470"/>
                <a:gd name="T41" fmla="*/ 608 h 1001"/>
                <a:gd name="T42" fmla="*/ 741 w 1470"/>
                <a:gd name="T43" fmla="*/ 597 h 1001"/>
                <a:gd name="T44" fmla="*/ 771 w 1470"/>
                <a:gd name="T45" fmla="*/ 546 h 1001"/>
                <a:gd name="T46" fmla="*/ 783 w 1470"/>
                <a:gd name="T47" fmla="*/ 523 h 1001"/>
                <a:gd name="T48" fmla="*/ 775 w 1470"/>
                <a:gd name="T49" fmla="*/ 482 h 1001"/>
                <a:gd name="T50" fmla="*/ 775 w 1470"/>
                <a:gd name="T51" fmla="*/ 470 h 1001"/>
                <a:gd name="T52" fmla="*/ 784 w 1470"/>
                <a:gd name="T53" fmla="*/ 445 h 1001"/>
                <a:gd name="T54" fmla="*/ 775 w 1470"/>
                <a:gd name="T55" fmla="*/ 430 h 1001"/>
                <a:gd name="T56" fmla="*/ 761 w 1470"/>
                <a:gd name="T57" fmla="*/ 417 h 1001"/>
                <a:gd name="T58" fmla="*/ 671 w 1470"/>
                <a:gd name="T59" fmla="*/ 364 h 1001"/>
                <a:gd name="T60" fmla="*/ 653 w 1470"/>
                <a:gd name="T61" fmla="*/ 362 h 1001"/>
                <a:gd name="T62" fmla="*/ 650 w 1470"/>
                <a:gd name="T63" fmla="*/ 359 h 1001"/>
                <a:gd name="T64" fmla="*/ 638 w 1470"/>
                <a:gd name="T65" fmla="*/ 348 h 1001"/>
                <a:gd name="T66" fmla="*/ 630 w 1470"/>
                <a:gd name="T67" fmla="*/ 335 h 1001"/>
                <a:gd name="T68" fmla="*/ 628 w 1470"/>
                <a:gd name="T69" fmla="*/ 317 h 1001"/>
                <a:gd name="T70" fmla="*/ 623 w 1470"/>
                <a:gd name="T71" fmla="*/ 303 h 1001"/>
                <a:gd name="T72" fmla="*/ 616 w 1470"/>
                <a:gd name="T73" fmla="*/ 293 h 1001"/>
                <a:gd name="T74" fmla="*/ 606 w 1470"/>
                <a:gd name="T75" fmla="*/ 286 h 1001"/>
                <a:gd name="T76" fmla="*/ 568 w 1470"/>
                <a:gd name="T77" fmla="*/ 286 h 1001"/>
                <a:gd name="T78" fmla="*/ 559 w 1470"/>
                <a:gd name="T79" fmla="*/ 287 h 1001"/>
                <a:gd name="T80" fmla="*/ 555 w 1470"/>
                <a:gd name="T81" fmla="*/ 284 h 1001"/>
                <a:gd name="T82" fmla="*/ 545 w 1470"/>
                <a:gd name="T83" fmla="*/ 266 h 1001"/>
                <a:gd name="T84" fmla="*/ 525 w 1470"/>
                <a:gd name="T85" fmla="*/ 249 h 1001"/>
                <a:gd name="T86" fmla="*/ 482 w 1470"/>
                <a:gd name="T87" fmla="*/ 237 h 1001"/>
                <a:gd name="T88" fmla="*/ 479 w 1470"/>
                <a:gd name="T89" fmla="*/ 235 h 1001"/>
                <a:gd name="T90" fmla="*/ 384 w 1470"/>
                <a:gd name="T91" fmla="*/ 216 h 1001"/>
                <a:gd name="T92" fmla="*/ 358 w 1470"/>
                <a:gd name="T93" fmla="*/ 224 h 1001"/>
                <a:gd name="T94" fmla="*/ 335 w 1470"/>
                <a:gd name="T95" fmla="*/ 222 h 1001"/>
                <a:gd name="T96" fmla="*/ 306 w 1470"/>
                <a:gd name="T97" fmla="*/ 218 h 1001"/>
                <a:gd name="T98" fmla="*/ 293 w 1470"/>
                <a:gd name="T99" fmla="*/ 217 h 1001"/>
                <a:gd name="T100" fmla="*/ 142 w 1470"/>
                <a:gd name="T101" fmla="*/ 310 h 1001"/>
                <a:gd name="T102" fmla="*/ 38 w 1470"/>
                <a:gd name="T103" fmla="*/ 413 h 1001"/>
                <a:gd name="T104" fmla="*/ 9 w 1470"/>
                <a:gd name="T105" fmla="*/ 299 h 1001"/>
                <a:gd name="T106" fmla="*/ 1112 w 1470"/>
                <a:gd name="T107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70" h="1001">
                  <a:moveTo>
                    <a:pt x="1446" y="487"/>
                  </a:moveTo>
                  <a:lnTo>
                    <a:pt x="1446" y="487"/>
                  </a:lnTo>
                  <a:cubicBezTo>
                    <a:pt x="1440" y="499"/>
                    <a:pt x="1437" y="502"/>
                    <a:pt x="1436" y="516"/>
                  </a:cubicBezTo>
                  <a:lnTo>
                    <a:pt x="1436" y="516"/>
                  </a:lnTo>
                  <a:cubicBezTo>
                    <a:pt x="1436" y="525"/>
                    <a:pt x="1437" y="537"/>
                    <a:pt x="1420" y="535"/>
                  </a:cubicBezTo>
                  <a:lnTo>
                    <a:pt x="1420" y="535"/>
                  </a:lnTo>
                  <a:cubicBezTo>
                    <a:pt x="1420" y="531"/>
                    <a:pt x="1418" y="530"/>
                    <a:pt x="1416" y="528"/>
                  </a:cubicBezTo>
                  <a:lnTo>
                    <a:pt x="1416" y="528"/>
                  </a:lnTo>
                  <a:cubicBezTo>
                    <a:pt x="1408" y="530"/>
                    <a:pt x="1408" y="539"/>
                    <a:pt x="1405" y="546"/>
                  </a:cubicBezTo>
                  <a:lnTo>
                    <a:pt x="1405" y="546"/>
                  </a:lnTo>
                  <a:cubicBezTo>
                    <a:pt x="1401" y="555"/>
                    <a:pt x="1402" y="556"/>
                    <a:pt x="1396" y="563"/>
                  </a:cubicBezTo>
                  <a:lnTo>
                    <a:pt x="1396" y="563"/>
                  </a:lnTo>
                  <a:cubicBezTo>
                    <a:pt x="1391" y="570"/>
                    <a:pt x="1386" y="574"/>
                    <a:pt x="1382" y="582"/>
                  </a:cubicBezTo>
                  <a:lnTo>
                    <a:pt x="1382" y="582"/>
                  </a:lnTo>
                  <a:cubicBezTo>
                    <a:pt x="1378" y="589"/>
                    <a:pt x="1377" y="596"/>
                    <a:pt x="1368" y="596"/>
                  </a:cubicBezTo>
                  <a:lnTo>
                    <a:pt x="1368" y="596"/>
                  </a:lnTo>
                  <a:cubicBezTo>
                    <a:pt x="1362" y="586"/>
                    <a:pt x="1370" y="573"/>
                    <a:pt x="1359" y="567"/>
                  </a:cubicBezTo>
                  <a:lnTo>
                    <a:pt x="1359" y="567"/>
                  </a:lnTo>
                  <a:cubicBezTo>
                    <a:pt x="1344" y="559"/>
                    <a:pt x="1335" y="580"/>
                    <a:pt x="1335" y="591"/>
                  </a:cubicBezTo>
                  <a:lnTo>
                    <a:pt x="1335" y="591"/>
                  </a:lnTo>
                  <a:cubicBezTo>
                    <a:pt x="1334" y="606"/>
                    <a:pt x="1340" y="611"/>
                    <a:pt x="1352" y="620"/>
                  </a:cubicBezTo>
                  <a:lnTo>
                    <a:pt x="1352" y="620"/>
                  </a:lnTo>
                  <a:cubicBezTo>
                    <a:pt x="1359" y="626"/>
                    <a:pt x="1366" y="639"/>
                    <a:pt x="1374" y="642"/>
                  </a:cubicBezTo>
                  <a:lnTo>
                    <a:pt x="1374" y="642"/>
                  </a:lnTo>
                  <a:cubicBezTo>
                    <a:pt x="1383" y="632"/>
                    <a:pt x="1379" y="615"/>
                    <a:pt x="1388" y="606"/>
                  </a:cubicBezTo>
                  <a:lnTo>
                    <a:pt x="1388" y="606"/>
                  </a:lnTo>
                  <a:cubicBezTo>
                    <a:pt x="1400" y="594"/>
                    <a:pt x="1409" y="607"/>
                    <a:pt x="1411" y="619"/>
                  </a:cubicBezTo>
                  <a:lnTo>
                    <a:pt x="1411" y="619"/>
                  </a:lnTo>
                  <a:cubicBezTo>
                    <a:pt x="1416" y="646"/>
                    <a:pt x="1389" y="654"/>
                    <a:pt x="1374" y="672"/>
                  </a:cubicBezTo>
                  <a:lnTo>
                    <a:pt x="1374" y="672"/>
                  </a:lnTo>
                  <a:cubicBezTo>
                    <a:pt x="1351" y="700"/>
                    <a:pt x="1372" y="716"/>
                    <a:pt x="1362" y="746"/>
                  </a:cubicBezTo>
                  <a:lnTo>
                    <a:pt x="1362" y="746"/>
                  </a:lnTo>
                  <a:cubicBezTo>
                    <a:pt x="1356" y="766"/>
                    <a:pt x="1335" y="788"/>
                    <a:pt x="1316" y="794"/>
                  </a:cubicBezTo>
                  <a:lnTo>
                    <a:pt x="1316" y="794"/>
                  </a:lnTo>
                  <a:cubicBezTo>
                    <a:pt x="1276" y="808"/>
                    <a:pt x="1329" y="833"/>
                    <a:pt x="1325" y="856"/>
                  </a:cubicBezTo>
                  <a:lnTo>
                    <a:pt x="1325" y="856"/>
                  </a:lnTo>
                  <a:cubicBezTo>
                    <a:pt x="1303" y="843"/>
                    <a:pt x="1284" y="856"/>
                    <a:pt x="1290" y="882"/>
                  </a:cubicBezTo>
                  <a:lnTo>
                    <a:pt x="1290" y="882"/>
                  </a:lnTo>
                  <a:cubicBezTo>
                    <a:pt x="1293" y="893"/>
                    <a:pt x="1301" y="903"/>
                    <a:pt x="1303" y="914"/>
                  </a:cubicBezTo>
                  <a:lnTo>
                    <a:pt x="1303" y="914"/>
                  </a:lnTo>
                  <a:cubicBezTo>
                    <a:pt x="1305" y="927"/>
                    <a:pt x="1300" y="938"/>
                    <a:pt x="1296" y="949"/>
                  </a:cubicBezTo>
                  <a:lnTo>
                    <a:pt x="1296" y="949"/>
                  </a:lnTo>
                  <a:cubicBezTo>
                    <a:pt x="1290" y="966"/>
                    <a:pt x="1283" y="1000"/>
                    <a:pt x="1258" y="994"/>
                  </a:cubicBezTo>
                  <a:lnTo>
                    <a:pt x="1258" y="994"/>
                  </a:lnTo>
                  <a:cubicBezTo>
                    <a:pt x="1230" y="988"/>
                    <a:pt x="1245" y="954"/>
                    <a:pt x="1245" y="936"/>
                  </a:cubicBezTo>
                  <a:lnTo>
                    <a:pt x="1245" y="936"/>
                  </a:lnTo>
                  <a:cubicBezTo>
                    <a:pt x="1244" y="914"/>
                    <a:pt x="1227" y="893"/>
                    <a:pt x="1219" y="873"/>
                  </a:cubicBezTo>
                  <a:lnTo>
                    <a:pt x="1219" y="873"/>
                  </a:lnTo>
                  <a:cubicBezTo>
                    <a:pt x="1233" y="881"/>
                    <a:pt x="1239" y="870"/>
                    <a:pt x="1233" y="859"/>
                  </a:cubicBezTo>
                  <a:lnTo>
                    <a:pt x="1233" y="859"/>
                  </a:lnTo>
                  <a:cubicBezTo>
                    <a:pt x="1228" y="850"/>
                    <a:pt x="1216" y="849"/>
                    <a:pt x="1225" y="838"/>
                  </a:cubicBezTo>
                  <a:lnTo>
                    <a:pt x="1225" y="838"/>
                  </a:lnTo>
                  <a:cubicBezTo>
                    <a:pt x="1233" y="826"/>
                    <a:pt x="1241" y="835"/>
                    <a:pt x="1236" y="817"/>
                  </a:cubicBezTo>
                  <a:lnTo>
                    <a:pt x="1236" y="817"/>
                  </a:lnTo>
                  <a:cubicBezTo>
                    <a:pt x="1234" y="808"/>
                    <a:pt x="1223" y="798"/>
                    <a:pt x="1224" y="788"/>
                  </a:cubicBezTo>
                  <a:lnTo>
                    <a:pt x="1224" y="788"/>
                  </a:lnTo>
                  <a:cubicBezTo>
                    <a:pt x="1226" y="772"/>
                    <a:pt x="1241" y="785"/>
                    <a:pt x="1241" y="769"/>
                  </a:cubicBezTo>
                  <a:lnTo>
                    <a:pt x="1241" y="769"/>
                  </a:lnTo>
                  <a:cubicBezTo>
                    <a:pt x="1240" y="755"/>
                    <a:pt x="1221" y="756"/>
                    <a:pt x="1242" y="748"/>
                  </a:cubicBezTo>
                  <a:lnTo>
                    <a:pt x="1242" y="748"/>
                  </a:lnTo>
                  <a:cubicBezTo>
                    <a:pt x="1246" y="747"/>
                    <a:pt x="1249" y="751"/>
                    <a:pt x="1255" y="747"/>
                  </a:cubicBezTo>
                  <a:lnTo>
                    <a:pt x="1255" y="747"/>
                  </a:lnTo>
                  <a:cubicBezTo>
                    <a:pt x="1259" y="744"/>
                    <a:pt x="1257" y="736"/>
                    <a:pt x="1260" y="733"/>
                  </a:cubicBezTo>
                  <a:lnTo>
                    <a:pt x="1260" y="733"/>
                  </a:lnTo>
                  <a:cubicBezTo>
                    <a:pt x="1264" y="730"/>
                    <a:pt x="1272" y="733"/>
                    <a:pt x="1277" y="730"/>
                  </a:cubicBezTo>
                  <a:lnTo>
                    <a:pt x="1277" y="730"/>
                  </a:lnTo>
                  <a:cubicBezTo>
                    <a:pt x="1282" y="727"/>
                    <a:pt x="1280" y="721"/>
                    <a:pt x="1284" y="717"/>
                  </a:cubicBezTo>
                  <a:lnTo>
                    <a:pt x="1284" y="717"/>
                  </a:lnTo>
                  <a:cubicBezTo>
                    <a:pt x="1291" y="711"/>
                    <a:pt x="1315" y="708"/>
                    <a:pt x="1309" y="694"/>
                  </a:cubicBezTo>
                  <a:lnTo>
                    <a:pt x="1309" y="694"/>
                  </a:lnTo>
                  <a:cubicBezTo>
                    <a:pt x="1302" y="681"/>
                    <a:pt x="1278" y="695"/>
                    <a:pt x="1268" y="694"/>
                  </a:cubicBezTo>
                  <a:lnTo>
                    <a:pt x="1268" y="694"/>
                  </a:lnTo>
                  <a:cubicBezTo>
                    <a:pt x="1267" y="687"/>
                    <a:pt x="1271" y="681"/>
                    <a:pt x="1272" y="674"/>
                  </a:cubicBezTo>
                  <a:lnTo>
                    <a:pt x="1272" y="674"/>
                  </a:lnTo>
                  <a:cubicBezTo>
                    <a:pt x="1264" y="673"/>
                    <a:pt x="1251" y="676"/>
                    <a:pt x="1249" y="685"/>
                  </a:cubicBezTo>
                  <a:lnTo>
                    <a:pt x="1249" y="685"/>
                  </a:lnTo>
                  <a:cubicBezTo>
                    <a:pt x="1245" y="685"/>
                    <a:pt x="1239" y="685"/>
                    <a:pt x="1236" y="685"/>
                  </a:cubicBezTo>
                  <a:lnTo>
                    <a:pt x="1236" y="685"/>
                  </a:lnTo>
                  <a:cubicBezTo>
                    <a:pt x="1237" y="677"/>
                    <a:pt x="1231" y="675"/>
                    <a:pt x="1231" y="668"/>
                  </a:cubicBezTo>
                  <a:lnTo>
                    <a:pt x="1231" y="668"/>
                  </a:lnTo>
                  <a:cubicBezTo>
                    <a:pt x="1229" y="662"/>
                    <a:pt x="1233" y="654"/>
                    <a:pt x="1232" y="650"/>
                  </a:cubicBezTo>
                  <a:lnTo>
                    <a:pt x="1232" y="650"/>
                  </a:lnTo>
                  <a:cubicBezTo>
                    <a:pt x="1229" y="638"/>
                    <a:pt x="1219" y="632"/>
                    <a:pt x="1207" y="633"/>
                  </a:cubicBezTo>
                  <a:lnTo>
                    <a:pt x="1207" y="633"/>
                  </a:lnTo>
                  <a:cubicBezTo>
                    <a:pt x="1205" y="620"/>
                    <a:pt x="1215" y="609"/>
                    <a:pt x="1212" y="596"/>
                  </a:cubicBezTo>
                  <a:lnTo>
                    <a:pt x="1212" y="596"/>
                  </a:lnTo>
                  <a:cubicBezTo>
                    <a:pt x="1205" y="595"/>
                    <a:pt x="1199" y="597"/>
                    <a:pt x="1192" y="597"/>
                  </a:cubicBezTo>
                  <a:lnTo>
                    <a:pt x="1192" y="597"/>
                  </a:lnTo>
                  <a:cubicBezTo>
                    <a:pt x="1188" y="580"/>
                    <a:pt x="1204" y="583"/>
                    <a:pt x="1208" y="571"/>
                  </a:cubicBezTo>
                  <a:lnTo>
                    <a:pt x="1208" y="571"/>
                  </a:lnTo>
                  <a:cubicBezTo>
                    <a:pt x="1210" y="562"/>
                    <a:pt x="1199" y="543"/>
                    <a:pt x="1199" y="534"/>
                  </a:cubicBezTo>
                  <a:lnTo>
                    <a:pt x="1199" y="534"/>
                  </a:lnTo>
                  <a:cubicBezTo>
                    <a:pt x="1197" y="520"/>
                    <a:pt x="1199" y="518"/>
                    <a:pt x="1181" y="512"/>
                  </a:cubicBezTo>
                  <a:lnTo>
                    <a:pt x="1181" y="512"/>
                  </a:lnTo>
                  <a:cubicBezTo>
                    <a:pt x="1118" y="491"/>
                    <a:pt x="1174" y="582"/>
                    <a:pt x="1112" y="561"/>
                  </a:cubicBezTo>
                  <a:lnTo>
                    <a:pt x="1112" y="561"/>
                  </a:lnTo>
                  <a:cubicBezTo>
                    <a:pt x="1091" y="554"/>
                    <a:pt x="1088" y="540"/>
                    <a:pt x="1082" y="522"/>
                  </a:cubicBezTo>
                  <a:lnTo>
                    <a:pt x="1082" y="522"/>
                  </a:lnTo>
                  <a:cubicBezTo>
                    <a:pt x="1076" y="509"/>
                    <a:pt x="1077" y="498"/>
                    <a:pt x="1066" y="486"/>
                  </a:cubicBezTo>
                  <a:lnTo>
                    <a:pt x="1066" y="486"/>
                  </a:lnTo>
                  <a:cubicBezTo>
                    <a:pt x="1057" y="478"/>
                    <a:pt x="1043" y="477"/>
                    <a:pt x="1036" y="466"/>
                  </a:cubicBezTo>
                  <a:lnTo>
                    <a:pt x="1036" y="466"/>
                  </a:lnTo>
                  <a:cubicBezTo>
                    <a:pt x="1027" y="453"/>
                    <a:pt x="1030" y="434"/>
                    <a:pt x="1028" y="419"/>
                  </a:cubicBezTo>
                  <a:lnTo>
                    <a:pt x="1028" y="419"/>
                  </a:lnTo>
                  <a:cubicBezTo>
                    <a:pt x="1025" y="394"/>
                    <a:pt x="1013" y="349"/>
                    <a:pt x="985" y="342"/>
                  </a:cubicBezTo>
                  <a:lnTo>
                    <a:pt x="985" y="342"/>
                  </a:lnTo>
                  <a:cubicBezTo>
                    <a:pt x="937" y="329"/>
                    <a:pt x="926" y="387"/>
                    <a:pt x="944" y="418"/>
                  </a:cubicBezTo>
                  <a:lnTo>
                    <a:pt x="944" y="418"/>
                  </a:lnTo>
                  <a:cubicBezTo>
                    <a:pt x="972" y="470"/>
                    <a:pt x="996" y="525"/>
                    <a:pt x="1025" y="578"/>
                  </a:cubicBezTo>
                  <a:lnTo>
                    <a:pt x="1025" y="578"/>
                  </a:lnTo>
                  <a:cubicBezTo>
                    <a:pt x="1039" y="604"/>
                    <a:pt x="1056" y="633"/>
                    <a:pt x="1009" y="638"/>
                  </a:cubicBezTo>
                  <a:lnTo>
                    <a:pt x="1009" y="638"/>
                  </a:lnTo>
                  <a:cubicBezTo>
                    <a:pt x="962" y="642"/>
                    <a:pt x="975" y="589"/>
                    <a:pt x="942" y="578"/>
                  </a:cubicBezTo>
                  <a:lnTo>
                    <a:pt x="942" y="578"/>
                  </a:lnTo>
                  <a:cubicBezTo>
                    <a:pt x="921" y="571"/>
                    <a:pt x="915" y="592"/>
                    <a:pt x="898" y="596"/>
                  </a:cubicBezTo>
                  <a:lnTo>
                    <a:pt x="898" y="596"/>
                  </a:lnTo>
                  <a:cubicBezTo>
                    <a:pt x="879" y="601"/>
                    <a:pt x="883" y="593"/>
                    <a:pt x="866" y="588"/>
                  </a:cubicBezTo>
                  <a:lnTo>
                    <a:pt x="866" y="588"/>
                  </a:lnTo>
                  <a:cubicBezTo>
                    <a:pt x="837" y="580"/>
                    <a:pt x="810" y="601"/>
                    <a:pt x="782" y="585"/>
                  </a:cubicBezTo>
                  <a:lnTo>
                    <a:pt x="782" y="585"/>
                  </a:lnTo>
                  <a:cubicBezTo>
                    <a:pt x="779" y="595"/>
                    <a:pt x="781" y="606"/>
                    <a:pt x="785" y="616"/>
                  </a:cubicBezTo>
                  <a:lnTo>
                    <a:pt x="785" y="616"/>
                  </a:lnTo>
                  <a:cubicBezTo>
                    <a:pt x="780" y="614"/>
                    <a:pt x="774" y="614"/>
                    <a:pt x="768" y="614"/>
                  </a:cubicBezTo>
                  <a:lnTo>
                    <a:pt x="768" y="614"/>
                  </a:lnTo>
                  <a:cubicBezTo>
                    <a:pt x="760" y="614"/>
                    <a:pt x="752" y="613"/>
                    <a:pt x="747" y="608"/>
                  </a:cubicBezTo>
                  <a:lnTo>
                    <a:pt x="747" y="608"/>
                  </a:lnTo>
                  <a:cubicBezTo>
                    <a:pt x="746" y="607"/>
                    <a:pt x="745" y="607"/>
                    <a:pt x="745" y="606"/>
                  </a:cubicBezTo>
                  <a:lnTo>
                    <a:pt x="745" y="606"/>
                  </a:lnTo>
                  <a:lnTo>
                    <a:pt x="745" y="606"/>
                  </a:lnTo>
                  <a:cubicBezTo>
                    <a:pt x="744" y="605"/>
                    <a:pt x="744" y="604"/>
                    <a:pt x="744" y="604"/>
                  </a:cubicBezTo>
                  <a:lnTo>
                    <a:pt x="744" y="604"/>
                  </a:lnTo>
                  <a:cubicBezTo>
                    <a:pt x="743" y="602"/>
                    <a:pt x="742" y="600"/>
                    <a:pt x="741" y="597"/>
                  </a:cubicBezTo>
                  <a:lnTo>
                    <a:pt x="741" y="597"/>
                  </a:lnTo>
                  <a:cubicBezTo>
                    <a:pt x="741" y="596"/>
                    <a:pt x="741" y="594"/>
                    <a:pt x="741" y="592"/>
                  </a:cubicBezTo>
                  <a:lnTo>
                    <a:pt x="741" y="592"/>
                  </a:lnTo>
                  <a:cubicBezTo>
                    <a:pt x="743" y="577"/>
                    <a:pt x="760" y="556"/>
                    <a:pt x="768" y="548"/>
                  </a:cubicBezTo>
                  <a:lnTo>
                    <a:pt x="768" y="548"/>
                  </a:lnTo>
                  <a:cubicBezTo>
                    <a:pt x="769" y="547"/>
                    <a:pt x="770" y="546"/>
                    <a:pt x="771" y="546"/>
                  </a:cubicBezTo>
                  <a:lnTo>
                    <a:pt x="771" y="546"/>
                  </a:lnTo>
                  <a:cubicBezTo>
                    <a:pt x="773" y="544"/>
                    <a:pt x="774" y="542"/>
                    <a:pt x="776" y="540"/>
                  </a:cubicBezTo>
                  <a:lnTo>
                    <a:pt x="776" y="540"/>
                  </a:lnTo>
                  <a:cubicBezTo>
                    <a:pt x="779" y="538"/>
                    <a:pt x="782" y="534"/>
                    <a:pt x="783" y="530"/>
                  </a:cubicBezTo>
                  <a:lnTo>
                    <a:pt x="783" y="530"/>
                  </a:lnTo>
                  <a:cubicBezTo>
                    <a:pt x="784" y="528"/>
                    <a:pt x="784" y="526"/>
                    <a:pt x="783" y="523"/>
                  </a:cubicBezTo>
                  <a:lnTo>
                    <a:pt x="777" y="495"/>
                  </a:lnTo>
                  <a:lnTo>
                    <a:pt x="777" y="495"/>
                  </a:lnTo>
                  <a:cubicBezTo>
                    <a:pt x="777" y="492"/>
                    <a:pt x="777" y="489"/>
                    <a:pt x="776" y="487"/>
                  </a:cubicBezTo>
                  <a:lnTo>
                    <a:pt x="776" y="487"/>
                  </a:lnTo>
                  <a:cubicBezTo>
                    <a:pt x="775" y="485"/>
                    <a:pt x="775" y="483"/>
                    <a:pt x="775" y="482"/>
                  </a:cubicBezTo>
                  <a:lnTo>
                    <a:pt x="775" y="482"/>
                  </a:lnTo>
                  <a:lnTo>
                    <a:pt x="775" y="482"/>
                  </a:lnTo>
                  <a:cubicBezTo>
                    <a:pt x="775" y="479"/>
                    <a:pt x="774" y="477"/>
                    <a:pt x="774" y="475"/>
                  </a:cubicBezTo>
                  <a:lnTo>
                    <a:pt x="774" y="475"/>
                  </a:lnTo>
                  <a:cubicBezTo>
                    <a:pt x="774" y="474"/>
                    <a:pt x="774" y="473"/>
                    <a:pt x="774" y="473"/>
                  </a:cubicBezTo>
                  <a:lnTo>
                    <a:pt x="774" y="473"/>
                  </a:lnTo>
                  <a:cubicBezTo>
                    <a:pt x="774" y="472"/>
                    <a:pt x="774" y="471"/>
                    <a:pt x="775" y="470"/>
                  </a:cubicBezTo>
                  <a:lnTo>
                    <a:pt x="775" y="470"/>
                  </a:lnTo>
                  <a:cubicBezTo>
                    <a:pt x="775" y="470"/>
                    <a:pt x="775" y="469"/>
                    <a:pt x="775" y="468"/>
                  </a:cubicBezTo>
                  <a:lnTo>
                    <a:pt x="775" y="468"/>
                  </a:lnTo>
                  <a:cubicBezTo>
                    <a:pt x="775" y="466"/>
                    <a:pt x="776" y="464"/>
                    <a:pt x="777" y="462"/>
                  </a:cubicBezTo>
                  <a:lnTo>
                    <a:pt x="777" y="462"/>
                  </a:lnTo>
                  <a:cubicBezTo>
                    <a:pt x="782" y="455"/>
                    <a:pt x="785" y="452"/>
                    <a:pt x="784" y="445"/>
                  </a:cubicBezTo>
                  <a:lnTo>
                    <a:pt x="784" y="445"/>
                  </a:lnTo>
                  <a:cubicBezTo>
                    <a:pt x="784" y="443"/>
                    <a:pt x="783" y="440"/>
                    <a:pt x="781" y="438"/>
                  </a:cubicBezTo>
                  <a:lnTo>
                    <a:pt x="781" y="438"/>
                  </a:lnTo>
                  <a:cubicBezTo>
                    <a:pt x="780" y="435"/>
                    <a:pt x="778" y="432"/>
                    <a:pt x="775" y="430"/>
                  </a:cubicBezTo>
                  <a:lnTo>
                    <a:pt x="775" y="430"/>
                  </a:lnTo>
                  <a:lnTo>
                    <a:pt x="775" y="430"/>
                  </a:lnTo>
                  <a:cubicBezTo>
                    <a:pt x="774" y="429"/>
                    <a:pt x="774" y="428"/>
                    <a:pt x="773" y="427"/>
                  </a:cubicBezTo>
                  <a:lnTo>
                    <a:pt x="773" y="427"/>
                  </a:lnTo>
                  <a:cubicBezTo>
                    <a:pt x="772" y="427"/>
                    <a:pt x="771" y="426"/>
                    <a:pt x="771" y="425"/>
                  </a:cubicBezTo>
                  <a:lnTo>
                    <a:pt x="771" y="425"/>
                  </a:lnTo>
                  <a:cubicBezTo>
                    <a:pt x="768" y="422"/>
                    <a:pt x="764" y="419"/>
                    <a:pt x="761" y="417"/>
                  </a:cubicBezTo>
                  <a:lnTo>
                    <a:pt x="761" y="417"/>
                  </a:lnTo>
                  <a:cubicBezTo>
                    <a:pt x="759" y="415"/>
                    <a:pt x="757" y="414"/>
                    <a:pt x="754" y="413"/>
                  </a:cubicBezTo>
                  <a:lnTo>
                    <a:pt x="754" y="413"/>
                  </a:lnTo>
                  <a:cubicBezTo>
                    <a:pt x="745" y="409"/>
                    <a:pt x="735" y="407"/>
                    <a:pt x="726" y="402"/>
                  </a:cubicBezTo>
                  <a:lnTo>
                    <a:pt x="726" y="402"/>
                  </a:lnTo>
                  <a:cubicBezTo>
                    <a:pt x="711" y="390"/>
                    <a:pt x="692" y="365"/>
                    <a:pt x="671" y="364"/>
                  </a:cubicBezTo>
                  <a:lnTo>
                    <a:pt x="671" y="364"/>
                  </a:lnTo>
                  <a:cubicBezTo>
                    <a:pt x="668" y="364"/>
                    <a:pt x="662" y="365"/>
                    <a:pt x="656" y="364"/>
                  </a:cubicBezTo>
                  <a:lnTo>
                    <a:pt x="656" y="364"/>
                  </a:lnTo>
                  <a:cubicBezTo>
                    <a:pt x="656" y="364"/>
                    <a:pt x="655" y="363"/>
                    <a:pt x="654" y="363"/>
                  </a:cubicBezTo>
                  <a:lnTo>
                    <a:pt x="654" y="363"/>
                  </a:lnTo>
                  <a:cubicBezTo>
                    <a:pt x="654" y="362"/>
                    <a:pt x="654" y="362"/>
                    <a:pt x="653" y="362"/>
                  </a:cubicBezTo>
                  <a:lnTo>
                    <a:pt x="653" y="362"/>
                  </a:lnTo>
                  <a:cubicBezTo>
                    <a:pt x="653" y="362"/>
                    <a:pt x="653" y="361"/>
                    <a:pt x="652" y="361"/>
                  </a:cubicBezTo>
                  <a:lnTo>
                    <a:pt x="652" y="361"/>
                  </a:lnTo>
                  <a:cubicBezTo>
                    <a:pt x="652" y="361"/>
                    <a:pt x="652" y="361"/>
                    <a:pt x="651" y="360"/>
                  </a:cubicBezTo>
                  <a:lnTo>
                    <a:pt x="651" y="360"/>
                  </a:lnTo>
                  <a:cubicBezTo>
                    <a:pt x="651" y="360"/>
                    <a:pt x="650" y="360"/>
                    <a:pt x="650" y="359"/>
                  </a:cubicBezTo>
                  <a:lnTo>
                    <a:pt x="650" y="359"/>
                  </a:lnTo>
                  <a:cubicBezTo>
                    <a:pt x="649" y="358"/>
                    <a:pt x="647" y="356"/>
                    <a:pt x="645" y="355"/>
                  </a:cubicBezTo>
                  <a:lnTo>
                    <a:pt x="645" y="355"/>
                  </a:lnTo>
                  <a:cubicBezTo>
                    <a:pt x="644" y="354"/>
                    <a:pt x="643" y="353"/>
                    <a:pt x="642" y="352"/>
                  </a:cubicBezTo>
                  <a:lnTo>
                    <a:pt x="642" y="352"/>
                  </a:lnTo>
                  <a:cubicBezTo>
                    <a:pt x="640" y="351"/>
                    <a:pt x="639" y="349"/>
                    <a:pt x="638" y="348"/>
                  </a:cubicBezTo>
                  <a:lnTo>
                    <a:pt x="638" y="348"/>
                  </a:lnTo>
                  <a:lnTo>
                    <a:pt x="638" y="348"/>
                  </a:lnTo>
                  <a:cubicBezTo>
                    <a:pt x="637" y="347"/>
                    <a:pt x="636" y="346"/>
                    <a:pt x="636" y="345"/>
                  </a:cubicBezTo>
                  <a:lnTo>
                    <a:pt x="636" y="345"/>
                  </a:lnTo>
                  <a:lnTo>
                    <a:pt x="636" y="345"/>
                  </a:lnTo>
                  <a:cubicBezTo>
                    <a:pt x="633" y="342"/>
                    <a:pt x="632" y="339"/>
                    <a:pt x="630" y="335"/>
                  </a:cubicBezTo>
                  <a:lnTo>
                    <a:pt x="630" y="335"/>
                  </a:lnTo>
                  <a:cubicBezTo>
                    <a:pt x="630" y="333"/>
                    <a:pt x="630" y="330"/>
                    <a:pt x="629" y="327"/>
                  </a:cubicBezTo>
                  <a:lnTo>
                    <a:pt x="629" y="327"/>
                  </a:lnTo>
                  <a:cubicBezTo>
                    <a:pt x="629" y="327"/>
                    <a:pt x="629" y="325"/>
                    <a:pt x="629" y="324"/>
                  </a:cubicBezTo>
                  <a:lnTo>
                    <a:pt x="629" y="324"/>
                  </a:lnTo>
                  <a:cubicBezTo>
                    <a:pt x="629" y="322"/>
                    <a:pt x="628" y="319"/>
                    <a:pt x="628" y="318"/>
                  </a:cubicBezTo>
                  <a:lnTo>
                    <a:pt x="628" y="317"/>
                  </a:lnTo>
                  <a:lnTo>
                    <a:pt x="628" y="317"/>
                  </a:lnTo>
                  <a:cubicBezTo>
                    <a:pt x="627" y="315"/>
                    <a:pt x="626" y="312"/>
                    <a:pt x="626" y="309"/>
                  </a:cubicBezTo>
                  <a:lnTo>
                    <a:pt x="626" y="309"/>
                  </a:lnTo>
                  <a:cubicBezTo>
                    <a:pt x="625" y="308"/>
                    <a:pt x="625" y="308"/>
                    <a:pt x="624" y="307"/>
                  </a:cubicBezTo>
                  <a:lnTo>
                    <a:pt x="624" y="307"/>
                  </a:lnTo>
                  <a:cubicBezTo>
                    <a:pt x="624" y="305"/>
                    <a:pt x="623" y="304"/>
                    <a:pt x="623" y="303"/>
                  </a:cubicBezTo>
                  <a:lnTo>
                    <a:pt x="623" y="303"/>
                  </a:lnTo>
                  <a:lnTo>
                    <a:pt x="623" y="303"/>
                  </a:lnTo>
                  <a:cubicBezTo>
                    <a:pt x="622" y="301"/>
                    <a:pt x="621" y="299"/>
                    <a:pt x="620" y="298"/>
                  </a:cubicBezTo>
                  <a:lnTo>
                    <a:pt x="620" y="298"/>
                  </a:lnTo>
                  <a:lnTo>
                    <a:pt x="620" y="298"/>
                  </a:lnTo>
                  <a:cubicBezTo>
                    <a:pt x="619" y="296"/>
                    <a:pt x="618" y="294"/>
                    <a:pt x="616" y="293"/>
                  </a:cubicBezTo>
                  <a:lnTo>
                    <a:pt x="616" y="293"/>
                  </a:lnTo>
                  <a:cubicBezTo>
                    <a:pt x="615" y="292"/>
                    <a:pt x="615" y="291"/>
                    <a:pt x="614" y="291"/>
                  </a:cubicBezTo>
                  <a:lnTo>
                    <a:pt x="614" y="291"/>
                  </a:lnTo>
                  <a:lnTo>
                    <a:pt x="614" y="291"/>
                  </a:lnTo>
                  <a:lnTo>
                    <a:pt x="614" y="291"/>
                  </a:lnTo>
                  <a:cubicBezTo>
                    <a:pt x="612" y="288"/>
                    <a:pt x="609" y="287"/>
                    <a:pt x="606" y="286"/>
                  </a:cubicBezTo>
                  <a:lnTo>
                    <a:pt x="606" y="286"/>
                  </a:lnTo>
                  <a:lnTo>
                    <a:pt x="606" y="286"/>
                  </a:lnTo>
                  <a:lnTo>
                    <a:pt x="606" y="286"/>
                  </a:lnTo>
                  <a:cubicBezTo>
                    <a:pt x="605" y="285"/>
                    <a:pt x="603" y="284"/>
                    <a:pt x="600" y="284"/>
                  </a:cubicBezTo>
                  <a:lnTo>
                    <a:pt x="600" y="284"/>
                  </a:lnTo>
                  <a:cubicBezTo>
                    <a:pt x="589" y="280"/>
                    <a:pt x="580" y="284"/>
                    <a:pt x="568" y="286"/>
                  </a:cubicBezTo>
                  <a:lnTo>
                    <a:pt x="568" y="286"/>
                  </a:lnTo>
                  <a:cubicBezTo>
                    <a:pt x="568" y="286"/>
                    <a:pt x="567" y="286"/>
                    <a:pt x="566" y="286"/>
                  </a:cubicBezTo>
                  <a:lnTo>
                    <a:pt x="566" y="286"/>
                  </a:lnTo>
                  <a:cubicBezTo>
                    <a:pt x="565" y="286"/>
                    <a:pt x="564" y="287"/>
                    <a:pt x="563" y="287"/>
                  </a:cubicBezTo>
                  <a:lnTo>
                    <a:pt x="563" y="287"/>
                  </a:lnTo>
                  <a:cubicBezTo>
                    <a:pt x="562" y="287"/>
                    <a:pt x="560" y="287"/>
                    <a:pt x="559" y="287"/>
                  </a:cubicBezTo>
                  <a:lnTo>
                    <a:pt x="559" y="287"/>
                  </a:lnTo>
                  <a:lnTo>
                    <a:pt x="559" y="287"/>
                  </a:lnTo>
                  <a:cubicBezTo>
                    <a:pt x="558" y="286"/>
                    <a:pt x="557" y="286"/>
                    <a:pt x="557" y="286"/>
                  </a:cubicBezTo>
                  <a:lnTo>
                    <a:pt x="557" y="286"/>
                  </a:lnTo>
                  <a:lnTo>
                    <a:pt x="557" y="286"/>
                  </a:lnTo>
                  <a:cubicBezTo>
                    <a:pt x="556" y="285"/>
                    <a:pt x="555" y="285"/>
                    <a:pt x="555" y="284"/>
                  </a:cubicBezTo>
                  <a:lnTo>
                    <a:pt x="555" y="284"/>
                  </a:lnTo>
                  <a:cubicBezTo>
                    <a:pt x="553" y="282"/>
                    <a:pt x="552" y="278"/>
                    <a:pt x="549" y="272"/>
                  </a:cubicBezTo>
                  <a:lnTo>
                    <a:pt x="549" y="272"/>
                  </a:lnTo>
                  <a:cubicBezTo>
                    <a:pt x="549" y="271"/>
                    <a:pt x="548" y="271"/>
                    <a:pt x="548" y="270"/>
                  </a:cubicBezTo>
                  <a:lnTo>
                    <a:pt x="548" y="270"/>
                  </a:lnTo>
                  <a:cubicBezTo>
                    <a:pt x="547" y="268"/>
                    <a:pt x="546" y="267"/>
                    <a:pt x="545" y="266"/>
                  </a:cubicBezTo>
                  <a:lnTo>
                    <a:pt x="545" y="266"/>
                  </a:lnTo>
                  <a:cubicBezTo>
                    <a:pt x="543" y="263"/>
                    <a:pt x="541" y="261"/>
                    <a:pt x="539" y="259"/>
                  </a:cubicBezTo>
                  <a:lnTo>
                    <a:pt x="539" y="259"/>
                  </a:lnTo>
                  <a:cubicBezTo>
                    <a:pt x="538" y="258"/>
                    <a:pt x="538" y="258"/>
                    <a:pt x="537" y="257"/>
                  </a:cubicBezTo>
                  <a:lnTo>
                    <a:pt x="537" y="257"/>
                  </a:lnTo>
                  <a:cubicBezTo>
                    <a:pt x="533" y="254"/>
                    <a:pt x="529" y="251"/>
                    <a:pt x="525" y="249"/>
                  </a:cubicBezTo>
                  <a:lnTo>
                    <a:pt x="525" y="249"/>
                  </a:lnTo>
                  <a:cubicBezTo>
                    <a:pt x="522" y="247"/>
                    <a:pt x="518" y="246"/>
                    <a:pt x="515" y="246"/>
                  </a:cubicBezTo>
                  <a:lnTo>
                    <a:pt x="515" y="246"/>
                  </a:lnTo>
                  <a:lnTo>
                    <a:pt x="515" y="246"/>
                  </a:lnTo>
                  <a:lnTo>
                    <a:pt x="515" y="246"/>
                  </a:lnTo>
                  <a:cubicBezTo>
                    <a:pt x="507" y="244"/>
                    <a:pt x="491" y="241"/>
                    <a:pt x="482" y="237"/>
                  </a:cubicBezTo>
                  <a:lnTo>
                    <a:pt x="482" y="237"/>
                  </a:lnTo>
                  <a:lnTo>
                    <a:pt x="481" y="236"/>
                  </a:lnTo>
                  <a:lnTo>
                    <a:pt x="481" y="236"/>
                  </a:lnTo>
                  <a:lnTo>
                    <a:pt x="480" y="236"/>
                  </a:lnTo>
                  <a:lnTo>
                    <a:pt x="480" y="236"/>
                  </a:lnTo>
                  <a:cubicBezTo>
                    <a:pt x="479" y="235"/>
                    <a:pt x="479" y="235"/>
                    <a:pt x="479" y="235"/>
                  </a:cubicBezTo>
                  <a:lnTo>
                    <a:pt x="479" y="235"/>
                  </a:lnTo>
                  <a:cubicBezTo>
                    <a:pt x="470" y="229"/>
                    <a:pt x="463" y="222"/>
                    <a:pt x="452" y="217"/>
                  </a:cubicBezTo>
                  <a:lnTo>
                    <a:pt x="452" y="217"/>
                  </a:lnTo>
                  <a:cubicBezTo>
                    <a:pt x="441" y="212"/>
                    <a:pt x="432" y="212"/>
                    <a:pt x="419" y="212"/>
                  </a:cubicBezTo>
                  <a:lnTo>
                    <a:pt x="419" y="212"/>
                  </a:lnTo>
                  <a:cubicBezTo>
                    <a:pt x="407" y="212"/>
                    <a:pt x="395" y="212"/>
                    <a:pt x="384" y="216"/>
                  </a:cubicBezTo>
                  <a:lnTo>
                    <a:pt x="384" y="216"/>
                  </a:lnTo>
                  <a:cubicBezTo>
                    <a:pt x="378" y="217"/>
                    <a:pt x="374" y="220"/>
                    <a:pt x="370" y="223"/>
                  </a:cubicBezTo>
                  <a:lnTo>
                    <a:pt x="370" y="223"/>
                  </a:lnTo>
                  <a:cubicBezTo>
                    <a:pt x="368" y="223"/>
                    <a:pt x="367" y="223"/>
                    <a:pt x="366" y="223"/>
                  </a:cubicBezTo>
                  <a:lnTo>
                    <a:pt x="366" y="223"/>
                  </a:lnTo>
                  <a:cubicBezTo>
                    <a:pt x="363" y="223"/>
                    <a:pt x="361" y="224"/>
                    <a:pt x="358" y="224"/>
                  </a:cubicBezTo>
                  <a:lnTo>
                    <a:pt x="358" y="224"/>
                  </a:lnTo>
                  <a:cubicBezTo>
                    <a:pt x="357" y="224"/>
                    <a:pt x="355" y="224"/>
                    <a:pt x="353" y="224"/>
                  </a:cubicBezTo>
                  <a:lnTo>
                    <a:pt x="353" y="224"/>
                  </a:lnTo>
                  <a:cubicBezTo>
                    <a:pt x="348" y="223"/>
                    <a:pt x="345" y="223"/>
                    <a:pt x="340" y="223"/>
                  </a:cubicBezTo>
                  <a:lnTo>
                    <a:pt x="340" y="223"/>
                  </a:lnTo>
                  <a:cubicBezTo>
                    <a:pt x="338" y="223"/>
                    <a:pt x="337" y="222"/>
                    <a:pt x="335" y="222"/>
                  </a:cubicBezTo>
                  <a:lnTo>
                    <a:pt x="335" y="222"/>
                  </a:lnTo>
                  <a:cubicBezTo>
                    <a:pt x="332" y="222"/>
                    <a:pt x="328" y="222"/>
                    <a:pt x="326" y="221"/>
                  </a:cubicBezTo>
                  <a:lnTo>
                    <a:pt x="326" y="221"/>
                  </a:lnTo>
                  <a:cubicBezTo>
                    <a:pt x="320" y="220"/>
                    <a:pt x="315" y="220"/>
                    <a:pt x="310" y="219"/>
                  </a:cubicBezTo>
                  <a:lnTo>
                    <a:pt x="310" y="219"/>
                  </a:lnTo>
                  <a:cubicBezTo>
                    <a:pt x="308" y="218"/>
                    <a:pt x="307" y="218"/>
                    <a:pt x="306" y="218"/>
                  </a:cubicBezTo>
                  <a:lnTo>
                    <a:pt x="306" y="218"/>
                  </a:lnTo>
                  <a:cubicBezTo>
                    <a:pt x="305" y="218"/>
                    <a:pt x="303" y="218"/>
                    <a:pt x="301" y="218"/>
                  </a:cubicBezTo>
                  <a:lnTo>
                    <a:pt x="301" y="218"/>
                  </a:lnTo>
                  <a:cubicBezTo>
                    <a:pt x="299" y="217"/>
                    <a:pt x="298" y="217"/>
                    <a:pt x="296" y="217"/>
                  </a:cubicBezTo>
                  <a:lnTo>
                    <a:pt x="296" y="217"/>
                  </a:lnTo>
                  <a:cubicBezTo>
                    <a:pt x="295" y="217"/>
                    <a:pt x="293" y="217"/>
                    <a:pt x="293" y="217"/>
                  </a:cubicBezTo>
                  <a:lnTo>
                    <a:pt x="293" y="217"/>
                  </a:lnTo>
                  <a:cubicBezTo>
                    <a:pt x="257" y="216"/>
                    <a:pt x="229" y="226"/>
                    <a:pt x="202" y="244"/>
                  </a:cubicBezTo>
                  <a:lnTo>
                    <a:pt x="202" y="244"/>
                  </a:lnTo>
                  <a:cubicBezTo>
                    <a:pt x="188" y="253"/>
                    <a:pt x="174" y="258"/>
                    <a:pt x="163" y="270"/>
                  </a:cubicBezTo>
                  <a:lnTo>
                    <a:pt x="163" y="270"/>
                  </a:lnTo>
                  <a:cubicBezTo>
                    <a:pt x="151" y="283"/>
                    <a:pt x="150" y="296"/>
                    <a:pt x="142" y="310"/>
                  </a:cubicBezTo>
                  <a:lnTo>
                    <a:pt x="142" y="310"/>
                  </a:lnTo>
                  <a:cubicBezTo>
                    <a:pt x="125" y="338"/>
                    <a:pt x="93" y="308"/>
                    <a:pt x="74" y="339"/>
                  </a:cubicBezTo>
                  <a:lnTo>
                    <a:pt x="74" y="339"/>
                  </a:lnTo>
                  <a:cubicBezTo>
                    <a:pt x="66" y="352"/>
                    <a:pt x="70" y="369"/>
                    <a:pt x="64" y="382"/>
                  </a:cubicBezTo>
                  <a:lnTo>
                    <a:pt x="64" y="382"/>
                  </a:lnTo>
                  <a:cubicBezTo>
                    <a:pt x="57" y="398"/>
                    <a:pt x="48" y="402"/>
                    <a:pt x="38" y="413"/>
                  </a:cubicBezTo>
                  <a:lnTo>
                    <a:pt x="38" y="413"/>
                  </a:lnTo>
                  <a:cubicBezTo>
                    <a:pt x="38" y="419"/>
                    <a:pt x="28" y="420"/>
                    <a:pt x="24" y="422"/>
                  </a:cubicBezTo>
                  <a:lnTo>
                    <a:pt x="24" y="422"/>
                  </a:lnTo>
                  <a:cubicBezTo>
                    <a:pt x="24" y="405"/>
                    <a:pt x="18" y="387"/>
                    <a:pt x="17" y="369"/>
                  </a:cubicBezTo>
                  <a:lnTo>
                    <a:pt x="17" y="369"/>
                  </a:lnTo>
                  <a:cubicBezTo>
                    <a:pt x="13" y="347"/>
                    <a:pt x="11" y="324"/>
                    <a:pt x="9" y="299"/>
                  </a:cubicBezTo>
                  <a:lnTo>
                    <a:pt x="9" y="299"/>
                  </a:lnTo>
                  <a:cubicBezTo>
                    <a:pt x="7" y="276"/>
                    <a:pt x="5" y="253"/>
                    <a:pt x="4" y="233"/>
                  </a:cubicBezTo>
                  <a:lnTo>
                    <a:pt x="4" y="233"/>
                  </a:lnTo>
                  <a:cubicBezTo>
                    <a:pt x="2" y="222"/>
                    <a:pt x="1" y="212"/>
                    <a:pt x="0" y="201"/>
                  </a:cubicBezTo>
                  <a:lnTo>
                    <a:pt x="1035" y="14"/>
                  </a:lnTo>
                  <a:lnTo>
                    <a:pt x="1112" y="0"/>
                  </a:lnTo>
                  <a:lnTo>
                    <a:pt x="1199" y="396"/>
                  </a:lnTo>
                  <a:lnTo>
                    <a:pt x="1399" y="336"/>
                  </a:lnTo>
                  <a:lnTo>
                    <a:pt x="1399" y="336"/>
                  </a:lnTo>
                  <a:cubicBezTo>
                    <a:pt x="1414" y="379"/>
                    <a:pt x="1469" y="439"/>
                    <a:pt x="1446" y="487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4" name="Freeform 78">
              <a:extLst>
                <a:ext uri="{FF2B5EF4-FFF2-40B4-BE49-F238E27FC236}">
                  <a16:creationId xmlns:a16="http://schemas.microsoft.com/office/drawing/2014/main" id="{73020F3E-4FC8-BA4E-B7A5-D766D4FB4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4830" y="3686788"/>
              <a:ext cx="365799" cy="728717"/>
            </a:xfrm>
            <a:custGeom>
              <a:avLst/>
              <a:gdLst>
                <a:gd name="T0" fmla="*/ 461 w 560"/>
                <a:gd name="T1" fmla="*/ 721 h 1114"/>
                <a:gd name="T2" fmla="*/ 443 w 560"/>
                <a:gd name="T3" fmla="*/ 673 h 1114"/>
                <a:gd name="T4" fmla="*/ 408 w 560"/>
                <a:gd name="T5" fmla="*/ 653 h 1114"/>
                <a:gd name="T6" fmla="*/ 395 w 560"/>
                <a:gd name="T7" fmla="*/ 633 h 1114"/>
                <a:gd name="T8" fmla="*/ 393 w 560"/>
                <a:gd name="T9" fmla="*/ 610 h 1114"/>
                <a:gd name="T10" fmla="*/ 385 w 560"/>
                <a:gd name="T11" fmla="*/ 590 h 1114"/>
                <a:gd name="T12" fmla="*/ 219 w 560"/>
                <a:gd name="T13" fmla="*/ 0 h 1114"/>
                <a:gd name="T14" fmla="*/ 191 w 560"/>
                <a:gd name="T15" fmla="*/ 16 h 1114"/>
                <a:gd name="T16" fmla="*/ 173 w 560"/>
                <a:gd name="T17" fmla="*/ 14 h 1114"/>
                <a:gd name="T18" fmla="*/ 159 w 560"/>
                <a:gd name="T19" fmla="*/ 31 h 1114"/>
                <a:gd name="T20" fmla="*/ 129 w 560"/>
                <a:gd name="T21" fmla="*/ 46 h 1114"/>
                <a:gd name="T22" fmla="*/ 120 w 560"/>
                <a:gd name="T23" fmla="*/ 115 h 1114"/>
                <a:gd name="T24" fmla="*/ 82 w 560"/>
                <a:gd name="T25" fmla="*/ 152 h 1114"/>
                <a:gd name="T26" fmla="*/ 82 w 560"/>
                <a:gd name="T27" fmla="*/ 167 h 1114"/>
                <a:gd name="T28" fmla="*/ 100 w 560"/>
                <a:gd name="T29" fmla="*/ 201 h 1114"/>
                <a:gd name="T30" fmla="*/ 100 w 560"/>
                <a:gd name="T31" fmla="*/ 222 h 1114"/>
                <a:gd name="T32" fmla="*/ 91 w 560"/>
                <a:gd name="T33" fmla="*/ 241 h 1114"/>
                <a:gd name="T34" fmla="*/ 91 w 560"/>
                <a:gd name="T35" fmla="*/ 279 h 1114"/>
                <a:gd name="T36" fmla="*/ 97 w 560"/>
                <a:gd name="T37" fmla="*/ 298 h 1114"/>
                <a:gd name="T38" fmla="*/ 97 w 560"/>
                <a:gd name="T39" fmla="*/ 319 h 1114"/>
                <a:gd name="T40" fmla="*/ 43 w 560"/>
                <a:gd name="T41" fmla="*/ 435 h 1114"/>
                <a:gd name="T42" fmla="*/ 9 w 560"/>
                <a:gd name="T43" fmla="*/ 461 h 1114"/>
                <a:gd name="T44" fmla="*/ 13 w 560"/>
                <a:gd name="T45" fmla="*/ 515 h 1114"/>
                <a:gd name="T46" fmla="*/ 26 w 560"/>
                <a:gd name="T47" fmla="*/ 557 h 1114"/>
                <a:gd name="T48" fmla="*/ 12 w 560"/>
                <a:gd name="T49" fmla="*/ 642 h 1114"/>
                <a:gd name="T50" fmla="*/ 23 w 560"/>
                <a:gd name="T51" fmla="*/ 684 h 1114"/>
                <a:gd name="T52" fmla="*/ 17 w 560"/>
                <a:gd name="T53" fmla="*/ 736 h 1114"/>
                <a:gd name="T54" fmla="*/ 9 w 560"/>
                <a:gd name="T55" fmla="*/ 778 h 1114"/>
                <a:gd name="T56" fmla="*/ 28 w 560"/>
                <a:gd name="T57" fmla="*/ 814 h 1114"/>
                <a:gd name="T58" fmla="*/ 18 w 560"/>
                <a:gd name="T59" fmla="*/ 855 h 1114"/>
                <a:gd name="T60" fmla="*/ 32 w 560"/>
                <a:gd name="T61" fmla="*/ 905 h 1114"/>
                <a:gd name="T62" fmla="*/ 20 w 560"/>
                <a:gd name="T63" fmla="*/ 996 h 1114"/>
                <a:gd name="T64" fmla="*/ 55 w 560"/>
                <a:gd name="T65" fmla="*/ 1082 h 1114"/>
                <a:gd name="T66" fmla="*/ 55 w 560"/>
                <a:gd name="T67" fmla="*/ 1113 h 1114"/>
                <a:gd name="T68" fmla="*/ 370 w 560"/>
                <a:gd name="T69" fmla="*/ 1036 h 1114"/>
                <a:gd name="T70" fmla="*/ 404 w 560"/>
                <a:gd name="T71" fmla="*/ 1015 h 1114"/>
                <a:gd name="T72" fmla="*/ 456 w 560"/>
                <a:gd name="T73" fmla="*/ 964 h 1114"/>
                <a:gd name="T74" fmla="*/ 502 w 560"/>
                <a:gd name="T75" fmla="*/ 914 h 1114"/>
                <a:gd name="T76" fmla="*/ 548 w 560"/>
                <a:gd name="T77" fmla="*/ 880 h 1114"/>
                <a:gd name="T78" fmla="*/ 555 w 560"/>
                <a:gd name="T79" fmla="*/ 852 h 1114"/>
                <a:gd name="T80" fmla="*/ 557 w 560"/>
                <a:gd name="T81" fmla="*/ 788 h 1114"/>
                <a:gd name="T82" fmla="*/ 557 w 560"/>
                <a:gd name="T83" fmla="*/ 785 h 1114"/>
                <a:gd name="T84" fmla="*/ 557 w 560"/>
                <a:gd name="T85" fmla="*/ 785 h 1114"/>
                <a:gd name="T86" fmla="*/ 497 w 560"/>
                <a:gd name="T87" fmla="*/ 762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0" h="1114">
                  <a:moveTo>
                    <a:pt x="461" y="721"/>
                  </a:moveTo>
                  <a:lnTo>
                    <a:pt x="461" y="721"/>
                  </a:lnTo>
                  <a:cubicBezTo>
                    <a:pt x="456" y="709"/>
                    <a:pt x="456" y="683"/>
                    <a:pt x="443" y="673"/>
                  </a:cubicBezTo>
                  <a:lnTo>
                    <a:pt x="443" y="673"/>
                  </a:lnTo>
                  <a:cubicBezTo>
                    <a:pt x="433" y="666"/>
                    <a:pt x="418" y="663"/>
                    <a:pt x="408" y="653"/>
                  </a:cubicBezTo>
                  <a:lnTo>
                    <a:pt x="408" y="653"/>
                  </a:lnTo>
                  <a:cubicBezTo>
                    <a:pt x="403" y="646"/>
                    <a:pt x="398" y="638"/>
                    <a:pt x="395" y="633"/>
                  </a:cubicBezTo>
                  <a:lnTo>
                    <a:pt x="395" y="633"/>
                  </a:lnTo>
                  <a:cubicBezTo>
                    <a:pt x="393" y="625"/>
                    <a:pt x="393" y="618"/>
                    <a:pt x="393" y="610"/>
                  </a:cubicBezTo>
                  <a:lnTo>
                    <a:pt x="393" y="610"/>
                  </a:lnTo>
                  <a:cubicBezTo>
                    <a:pt x="393" y="602"/>
                    <a:pt x="388" y="598"/>
                    <a:pt x="385" y="590"/>
                  </a:cubicBezTo>
                  <a:lnTo>
                    <a:pt x="385" y="590"/>
                  </a:lnTo>
                  <a:cubicBezTo>
                    <a:pt x="382" y="584"/>
                    <a:pt x="380" y="575"/>
                    <a:pt x="376" y="567"/>
                  </a:cubicBezTo>
                  <a:lnTo>
                    <a:pt x="219" y="0"/>
                  </a:lnTo>
                  <a:lnTo>
                    <a:pt x="219" y="0"/>
                  </a:lnTo>
                  <a:cubicBezTo>
                    <a:pt x="211" y="7"/>
                    <a:pt x="204" y="17"/>
                    <a:pt x="191" y="16"/>
                  </a:cubicBezTo>
                  <a:lnTo>
                    <a:pt x="191" y="16"/>
                  </a:lnTo>
                  <a:cubicBezTo>
                    <a:pt x="183" y="15"/>
                    <a:pt x="181" y="9"/>
                    <a:pt x="173" y="14"/>
                  </a:cubicBezTo>
                  <a:lnTo>
                    <a:pt x="173" y="14"/>
                  </a:lnTo>
                  <a:cubicBezTo>
                    <a:pt x="166" y="17"/>
                    <a:pt x="166" y="28"/>
                    <a:pt x="159" y="31"/>
                  </a:cubicBezTo>
                  <a:lnTo>
                    <a:pt x="159" y="31"/>
                  </a:lnTo>
                  <a:cubicBezTo>
                    <a:pt x="144" y="40"/>
                    <a:pt x="136" y="26"/>
                    <a:pt x="129" y="46"/>
                  </a:cubicBezTo>
                  <a:lnTo>
                    <a:pt x="129" y="46"/>
                  </a:lnTo>
                  <a:cubicBezTo>
                    <a:pt x="121" y="68"/>
                    <a:pt x="129" y="94"/>
                    <a:pt x="120" y="115"/>
                  </a:cubicBezTo>
                  <a:lnTo>
                    <a:pt x="120" y="115"/>
                  </a:lnTo>
                  <a:cubicBezTo>
                    <a:pt x="113" y="132"/>
                    <a:pt x="97" y="144"/>
                    <a:pt x="82" y="152"/>
                  </a:cubicBezTo>
                  <a:lnTo>
                    <a:pt x="82" y="152"/>
                  </a:lnTo>
                  <a:cubicBezTo>
                    <a:pt x="81" y="157"/>
                    <a:pt x="81" y="162"/>
                    <a:pt x="82" y="167"/>
                  </a:cubicBezTo>
                  <a:lnTo>
                    <a:pt x="82" y="167"/>
                  </a:lnTo>
                  <a:cubicBezTo>
                    <a:pt x="85" y="180"/>
                    <a:pt x="97" y="188"/>
                    <a:pt x="100" y="201"/>
                  </a:cubicBezTo>
                  <a:lnTo>
                    <a:pt x="100" y="201"/>
                  </a:lnTo>
                  <a:cubicBezTo>
                    <a:pt x="103" y="209"/>
                    <a:pt x="105" y="215"/>
                    <a:pt x="100" y="222"/>
                  </a:cubicBezTo>
                  <a:lnTo>
                    <a:pt x="100" y="222"/>
                  </a:lnTo>
                  <a:cubicBezTo>
                    <a:pt x="97" y="230"/>
                    <a:pt x="93" y="234"/>
                    <a:pt x="91" y="241"/>
                  </a:cubicBezTo>
                  <a:lnTo>
                    <a:pt x="91" y="241"/>
                  </a:lnTo>
                  <a:cubicBezTo>
                    <a:pt x="87" y="255"/>
                    <a:pt x="85" y="266"/>
                    <a:pt x="91" y="279"/>
                  </a:cubicBezTo>
                  <a:lnTo>
                    <a:pt x="91" y="279"/>
                  </a:lnTo>
                  <a:cubicBezTo>
                    <a:pt x="93" y="287"/>
                    <a:pt x="97" y="292"/>
                    <a:pt x="97" y="298"/>
                  </a:cubicBezTo>
                  <a:lnTo>
                    <a:pt x="97" y="319"/>
                  </a:lnTo>
                  <a:lnTo>
                    <a:pt x="97" y="319"/>
                  </a:lnTo>
                  <a:cubicBezTo>
                    <a:pt x="97" y="363"/>
                    <a:pt x="69" y="402"/>
                    <a:pt x="43" y="435"/>
                  </a:cubicBezTo>
                  <a:lnTo>
                    <a:pt x="43" y="435"/>
                  </a:lnTo>
                  <a:cubicBezTo>
                    <a:pt x="34" y="447"/>
                    <a:pt x="18" y="448"/>
                    <a:pt x="9" y="461"/>
                  </a:cubicBezTo>
                  <a:lnTo>
                    <a:pt x="9" y="461"/>
                  </a:lnTo>
                  <a:cubicBezTo>
                    <a:pt x="0" y="478"/>
                    <a:pt x="9" y="498"/>
                    <a:pt x="13" y="515"/>
                  </a:cubicBezTo>
                  <a:lnTo>
                    <a:pt x="13" y="515"/>
                  </a:lnTo>
                  <a:cubicBezTo>
                    <a:pt x="16" y="529"/>
                    <a:pt x="24" y="542"/>
                    <a:pt x="26" y="557"/>
                  </a:cubicBezTo>
                  <a:lnTo>
                    <a:pt x="26" y="557"/>
                  </a:lnTo>
                  <a:cubicBezTo>
                    <a:pt x="33" y="585"/>
                    <a:pt x="18" y="616"/>
                    <a:pt x="12" y="642"/>
                  </a:cubicBezTo>
                  <a:lnTo>
                    <a:pt x="12" y="642"/>
                  </a:lnTo>
                  <a:cubicBezTo>
                    <a:pt x="9" y="659"/>
                    <a:pt x="20" y="669"/>
                    <a:pt x="23" y="684"/>
                  </a:cubicBezTo>
                  <a:lnTo>
                    <a:pt x="23" y="684"/>
                  </a:lnTo>
                  <a:cubicBezTo>
                    <a:pt x="25" y="700"/>
                    <a:pt x="20" y="721"/>
                    <a:pt x="17" y="736"/>
                  </a:cubicBezTo>
                  <a:lnTo>
                    <a:pt x="17" y="736"/>
                  </a:lnTo>
                  <a:cubicBezTo>
                    <a:pt x="14" y="750"/>
                    <a:pt x="5" y="764"/>
                    <a:pt x="9" y="778"/>
                  </a:cubicBezTo>
                  <a:lnTo>
                    <a:pt x="9" y="778"/>
                  </a:lnTo>
                  <a:cubicBezTo>
                    <a:pt x="14" y="791"/>
                    <a:pt x="29" y="795"/>
                    <a:pt x="28" y="814"/>
                  </a:cubicBezTo>
                  <a:lnTo>
                    <a:pt x="28" y="814"/>
                  </a:lnTo>
                  <a:cubicBezTo>
                    <a:pt x="28" y="828"/>
                    <a:pt x="17" y="840"/>
                    <a:pt x="18" y="855"/>
                  </a:cubicBezTo>
                  <a:lnTo>
                    <a:pt x="18" y="855"/>
                  </a:lnTo>
                  <a:cubicBezTo>
                    <a:pt x="18" y="873"/>
                    <a:pt x="29" y="887"/>
                    <a:pt x="32" y="905"/>
                  </a:cubicBezTo>
                  <a:lnTo>
                    <a:pt x="32" y="905"/>
                  </a:lnTo>
                  <a:cubicBezTo>
                    <a:pt x="37" y="939"/>
                    <a:pt x="14" y="963"/>
                    <a:pt x="20" y="996"/>
                  </a:cubicBezTo>
                  <a:lnTo>
                    <a:pt x="20" y="996"/>
                  </a:lnTo>
                  <a:cubicBezTo>
                    <a:pt x="28" y="1026"/>
                    <a:pt x="51" y="1052"/>
                    <a:pt x="55" y="1082"/>
                  </a:cubicBezTo>
                  <a:lnTo>
                    <a:pt x="55" y="1082"/>
                  </a:lnTo>
                  <a:cubicBezTo>
                    <a:pt x="56" y="1092"/>
                    <a:pt x="56" y="1103"/>
                    <a:pt x="55" y="1113"/>
                  </a:cubicBezTo>
                  <a:lnTo>
                    <a:pt x="55" y="1113"/>
                  </a:lnTo>
                  <a:cubicBezTo>
                    <a:pt x="180" y="1086"/>
                    <a:pt x="317" y="1055"/>
                    <a:pt x="370" y="1036"/>
                  </a:cubicBezTo>
                  <a:lnTo>
                    <a:pt x="370" y="1036"/>
                  </a:lnTo>
                  <a:cubicBezTo>
                    <a:pt x="383" y="1037"/>
                    <a:pt x="398" y="1024"/>
                    <a:pt x="404" y="1015"/>
                  </a:cubicBezTo>
                  <a:lnTo>
                    <a:pt x="404" y="1015"/>
                  </a:lnTo>
                  <a:cubicBezTo>
                    <a:pt x="420" y="998"/>
                    <a:pt x="439" y="981"/>
                    <a:pt x="456" y="964"/>
                  </a:cubicBezTo>
                  <a:lnTo>
                    <a:pt x="456" y="964"/>
                  </a:lnTo>
                  <a:cubicBezTo>
                    <a:pt x="472" y="948"/>
                    <a:pt x="483" y="930"/>
                    <a:pt x="502" y="914"/>
                  </a:cubicBezTo>
                  <a:lnTo>
                    <a:pt x="502" y="914"/>
                  </a:lnTo>
                  <a:cubicBezTo>
                    <a:pt x="513" y="907"/>
                    <a:pt x="533" y="891"/>
                    <a:pt x="548" y="880"/>
                  </a:cubicBezTo>
                  <a:lnTo>
                    <a:pt x="548" y="880"/>
                  </a:lnTo>
                  <a:lnTo>
                    <a:pt x="548" y="880"/>
                  </a:lnTo>
                  <a:cubicBezTo>
                    <a:pt x="550" y="871"/>
                    <a:pt x="553" y="861"/>
                    <a:pt x="555" y="852"/>
                  </a:cubicBezTo>
                  <a:lnTo>
                    <a:pt x="555" y="852"/>
                  </a:lnTo>
                  <a:cubicBezTo>
                    <a:pt x="559" y="830"/>
                    <a:pt x="556" y="810"/>
                    <a:pt x="557" y="788"/>
                  </a:cubicBezTo>
                  <a:lnTo>
                    <a:pt x="557" y="788"/>
                  </a:lnTo>
                  <a:cubicBezTo>
                    <a:pt x="557" y="788"/>
                    <a:pt x="557" y="786"/>
                    <a:pt x="557" y="785"/>
                  </a:cubicBezTo>
                  <a:lnTo>
                    <a:pt x="557" y="785"/>
                  </a:lnTo>
                  <a:lnTo>
                    <a:pt x="557" y="785"/>
                  </a:lnTo>
                  <a:cubicBezTo>
                    <a:pt x="540" y="772"/>
                    <a:pt x="511" y="774"/>
                    <a:pt x="497" y="762"/>
                  </a:cubicBezTo>
                  <a:lnTo>
                    <a:pt x="497" y="762"/>
                  </a:lnTo>
                  <a:cubicBezTo>
                    <a:pt x="482" y="750"/>
                    <a:pt x="464" y="742"/>
                    <a:pt x="461" y="721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5" name="Freeform 79">
              <a:extLst>
                <a:ext uri="{FF2B5EF4-FFF2-40B4-BE49-F238E27FC236}">
                  <a16:creationId xmlns:a16="http://schemas.microsoft.com/office/drawing/2014/main" id="{B319D179-37B5-234C-BF8E-6A516BA62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6738" y="4539358"/>
              <a:ext cx="388840" cy="339876"/>
            </a:xfrm>
            <a:custGeom>
              <a:avLst/>
              <a:gdLst>
                <a:gd name="T0" fmla="*/ 2 w 594"/>
                <a:gd name="T1" fmla="*/ 118 h 519"/>
                <a:gd name="T2" fmla="*/ 2 w 594"/>
                <a:gd name="T3" fmla="*/ 118 h 519"/>
                <a:gd name="T4" fmla="*/ 0 w 594"/>
                <a:gd name="T5" fmla="*/ 122 h 519"/>
                <a:gd name="T6" fmla="*/ 93 w 594"/>
                <a:gd name="T7" fmla="*/ 518 h 519"/>
                <a:gd name="T8" fmla="*/ 93 w 594"/>
                <a:gd name="T9" fmla="*/ 518 h 519"/>
                <a:gd name="T10" fmla="*/ 120 w 594"/>
                <a:gd name="T11" fmla="*/ 505 h 519"/>
                <a:gd name="T12" fmla="*/ 120 w 594"/>
                <a:gd name="T13" fmla="*/ 505 h 519"/>
                <a:gd name="T14" fmla="*/ 157 w 594"/>
                <a:gd name="T15" fmla="*/ 488 h 519"/>
                <a:gd name="T16" fmla="*/ 157 w 594"/>
                <a:gd name="T17" fmla="*/ 488 h 519"/>
                <a:gd name="T18" fmla="*/ 176 w 594"/>
                <a:gd name="T19" fmla="*/ 450 h 519"/>
                <a:gd name="T20" fmla="*/ 176 w 594"/>
                <a:gd name="T21" fmla="*/ 450 h 519"/>
                <a:gd name="T22" fmla="*/ 216 w 594"/>
                <a:gd name="T23" fmla="*/ 431 h 519"/>
                <a:gd name="T24" fmla="*/ 216 w 594"/>
                <a:gd name="T25" fmla="*/ 431 h 519"/>
                <a:gd name="T26" fmla="*/ 249 w 594"/>
                <a:gd name="T27" fmla="*/ 405 h 519"/>
                <a:gd name="T28" fmla="*/ 249 w 594"/>
                <a:gd name="T29" fmla="*/ 405 h 519"/>
                <a:gd name="T30" fmla="*/ 331 w 594"/>
                <a:gd name="T31" fmla="*/ 369 h 519"/>
                <a:gd name="T32" fmla="*/ 331 w 594"/>
                <a:gd name="T33" fmla="*/ 369 h 519"/>
                <a:gd name="T34" fmla="*/ 410 w 594"/>
                <a:gd name="T35" fmla="*/ 349 h 519"/>
                <a:gd name="T36" fmla="*/ 410 w 594"/>
                <a:gd name="T37" fmla="*/ 349 h 519"/>
                <a:gd name="T38" fmla="*/ 438 w 594"/>
                <a:gd name="T39" fmla="*/ 346 h 519"/>
                <a:gd name="T40" fmla="*/ 438 w 594"/>
                <a:gd name="T41" fmla="*/ 346 h 519"/>
                <a:gd name="T42" fmla="*/ 456 w 594"/>
                <a:gd name="T43" fmla="*/ 325 h 519"/>
                <a:gd name="T44" fmla="*/ 456 w 594"/>
                <a:gd name="T45" fmla="*/ 325 h 519"/>
                <a:gd name="T46" fmla="*/ 477 w 594"/>
                <a:gd name="T47" fmla="*/ 315 h 519"/>
                <a:gd name="T48" fmla="*/ 477 w 594"/>
                <a:gd name="T49" fmla="*/ 315 h 519"/>
                <a:gd name="T50" fmla="*/ 492 w 594"/>
                <a:gd name="T51" fmla="*/ 302 h 519"/>
                <a:gd name="T52" fmla="*/ 492 w 594"/>
                <a:gd name="T53" fmla="*/ 302 h 519"/>
                <a:gd name="T54" fmla="*/ 576 w 594"/>
                <a:gd name="T55" fmla="*/ 292 h 519"/>
                <a:gd name="T56" fmla="*/ 576 w 594"/>
                <a:gd name="T57" fmla="*/ 292 h 519"/>
                <a:gd name="T58" fmla="*/ 593 w 594"/>
                <a:gd name="T59" fmla="*/ 309 h 519"/>
                <a:gd name="T60" fmla="*/ 514 w 594"/>
                <a:gd name="T61" fmla="*/ 0 h 519"/>
                <a:gd name="T62" fmla="*/ 514 w 594"/>
                <a:gd name="T63" fmla="*/ 0 h 519"/>
                <a:gd name="T64" fmla="*/ 2 w 594"/>
                <a:gd name="T65" fmla="*/ 118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4" h="519">
                  <a:moveTo>
                    <a:pt x="2" y="118"/>
                  </a:moveTo>
                  <a:lnTo>
                    <a:pt x="2" y="118"/>
                  </a:lnTo>
                  <a:cubicBezTo>
                    <a:pt x="2" y="121"/>
                    <a:pt x="1" y="123"/>
                    <a:pt x="0" y="122"/>
                  </a:cubicBezTo>
                  <a:lnTo>
                    <a:pt x="93" y="518"/>
                  </a:lnTo>
                  <a:lnTo>
                    <a:pt x="93" y="518"/>
                  </a:lnTo>
                  <a:cubicBezTo>
                    <a:pt x="99" y="511"/>
                    <a:pt x="107" y="508"/>
                    <a:pt x="120" y="505"/>
                  </a:cubicBezTo>
                  <a:lnTo>
                    <a:pt x="120" y="505"/>
                  </a:lnTo>
                  <a:cubicBezTo>
                    <a:pt x="132" y="502"/>
                    <a:pt x="147" y="497"/>
                    <a:pt x="157" y="488"/>
                  </a:cubicBezTo>
                  <a:lnTo>
                    <a:pt x="157" y="488"/>
                  </a:lnTo>
                  <a:cubicBezTo>
                    <a:pt x="167" y="477"/>
                    <a:pt x="165" y="459"/>
                    <a:pt x="176" y="450"/>
                  </a:cubicBezTo>
                  <a:lnTo>
                    <a:pt x="176" y="450"/>
                  </a:lnTo>
                  <a:cubicBezTo>
                    <a:pt x="187" y="440"/>
                    <a:pt x="204" y="441"/>
                    <a:pt x="216" y="431"/>
                  </a:cubicBezTo>
                  <a:lnTo>
                    <a:pt x="216" y="431"/>
                  </a:lnTo>
                  <a:cubicBezTo>
                    <a:pt x="229" y="419"/>
                    <a:pt x="231" y="408"/>
                    <a:pt x="249" y="405"/>
                  </a:cubicBezTo>
                  <a:lnTo>
                    <a:pt x="249" y="405"/>
                  </a:lnTo>
                  <a:cubicBezTo>
                    <a:pt x="279" y="400"/>
                    <a:pt x="302" y="377"/>
                    <a:pt x="331" y="369"/>
                  </a:cubicBezTo>
                  <a:lnTo>
                    <a:pt x="331" y="369"/>
                  </a:lnTo>
                  <a:cubicBezTo>
                    <a:pt x="356" y="362"/>
                    <a:pt x="385" y="353"/>
                    <a:pt x="410" y="349"/>
                  </a:cubicBezTo>
                  <a:lnTo>
                    <a:pt x="410" y="349"/>
                  </a:lnTo>
                  <a:cubicBezTo>
                    <a:pt x="420" y="348"/>
                    <a:pt x="428" y="351"/>
                    <a:pt x="438" y="346"/>
                  </a:cubicBezTo>
                  <a:lnTo>
                    <a:pt x="438" y="346"/>
                  </a:lnTo>
                  <a:cubicBezTo>
                    <a:pt x="446" y="341"/>
                    <a:pt x="450" y="331"/>
                    <a:pt x="456" y="325"/>
                  </a:cubicBezTo>
                  <a:lnTo>
                    <a:pt x="456" y="325"/>
                  </a:lnTo>
                  <a:cubicBezTo>
                    <a:pt x="463" y="318"/>
                    <a:pt x="470" y="318"/>
                    <a:pt x="477" y="315"/>
                  </a:cubicBezTo>
                  <a:lnTo>
                    <a:pt x="477" y="315"/>
                  </a:lnTo>
                  <a:cubicBezTo>
                    <a:pt x="486" y="310"/>
                    <a:pt x="486" y="307"/>
                    <a:pt x="492" y="302"/>
                  </a:cubicBezTo>
                  <a:lnTo>
                    <a:pt x="492" y="302"/>
                  </a:lnTo>
                  <a:cubicBezTo>
                    <a:pt x="512" y="285"/>
                    <a:pt x="554" y="273"/>
                    <a:pt x="576" y="292"/>
                  </a:cubicBezTo>
                  <a:lnTo>
                    <a:pt x="576" y="292"/>
                  </a:lnTo>
                  <a:cubicBezTo>
                    <a:pt x="579" y="295"/>
                    <a:pt x="587" y="303"/>
                    <a:pt x="593" y="309"/>
                  </a:cubicBezTo>
                  <a:lnTo>
                    <a:pt x="514" y="0"/>
                  </a:lnTo>
                  <a:lnTo>
                    <a:pt x="514" y="0"/>
                  </a:lnTo>
                  <a:cubicBezTo>
                    <a:pt x="339" y="37"/>
                    <a:pt x="58" y="104"/>
                    <a:pt x="2" y="118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4191454A-D7CB-C14E-94C5-6AE42738C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9278" y="3612039"/>
              <a:ext cx="1554177" cy="1476803"/>
            </a:xfrm>
            <a:custGeom>
              <a:avLst/>
              <a:gdLst>
                <a:gd name="connsiteX0" fmla="*/ 1028525 w 1554177"/>
                <a:gd name="connsiteY0" fmla="*/ 400980 h 1476803"/>
                <a:gd name="connsiteX1" fmla="*/ 1052644 w 1554177"/>
                <a:gd name="connsiteY1" fmla="*/ 420347 h 1476803"/>
                <a:gd name="connsiteX2" fmla="*/ 1094504 w 1554177"/>
                <a:gd name="connsiteY2" fmla="*/ 437344 h 1476803"/>
                <a:gd name="connsiteX3" fmla="*/ 1150755 w 1554177"/>
                <a:gd name="connsiteY3" fmla="*/ 447151 h 1476803"/>
                <a:gd name="connsiteX4" fmla="*/ 1212238 w 1554177"/>
                <a:gd name="connsiteY4" fmla="*/ 458918 h 1476803"/>
                <a:gd name="connsiteX5" fmla="*/ 1275029 w 1554177"/>
                <a:gd name="connsiteY5" fmla="*/ 500104 h 1476803"/>
                <a:gd name="connsiteX6" fmla="*/ 1315581 w 1554177"/>
                <a:gd name="connsiteY6" fmla="*/ 556980 h 1476803"/>
                <a:gd name="connsiteX7" fmla="*/ 1276991 w 1554177"/>
                <a:gd name="connsiteY7" fmla="*/ 551097 h 1476803"/>
                <a:gd name="connsiteX8" fmla="*/ 1314273 w 1554177"/>
                <a:gd name="connsiteY8" fmla="*/ 604704 h 1476803"/>
                <a:gd name="connsiteX9" fmla="*/ 1322776 w 1554177"/>
                <a:gd name="connsiteY9" fmla="*/ 670079 h 1476803"/>
                <a:gd name="connsiteX10" fmla="*/ 1331933 w 1554177"/>
                <a:gd name="connsiteY10" fmla="*/ 750490 h 1476803"/>
                <a:gd name="connsiteX11" fmla="*/ 1301191 w 1554177"/>
                <a:gd name="connsiteY11" fmla="*/ 794945 h 1476803"/>
                <a:gd name="connsiteX12" fmla="*/ 1269796 w 1554177"/>
                <a:gd name="connsiteY12" fmla="*/ 850513 h 1476803"/>
                <a:gd name="connsiteX13" fmla="*/ 1258023 w 1554177"/>
                <a:gd name="connsiteY13" fmla="*/ 903467 h 1476803"/>
                <a:gd name="connsiteX14" fmla="*/ 1307732 w 1554177"/>
                <a:gd name="connsiteY14" fmla="*/ 936154 h 1476803"/>
                <a:gd name="connsiteX15" fmla="*/ 1335857 w 1554177"/>
                <a:gd name="connsiteY15" fmla="*/ 876009 h 1476803"/>
                <a:gd name="connsiteX16" fmla="*/ 1342398 w 1554177"/>
                <a:gd name="connsiteY16" fmla="*/ 864242 h 1476803"/>
                <a:gd name="connsiteX17" fmla="*/ 1352863 w 1554177"/>
                <a:gd name="connsiteY17" fmla="*/ 859666 h 1476803"/>
                <a:gd name="connsiteX18" fmla="*/ 1360712 w 1554177"/>
                <a:gd name="connsiteY18" fmla="*/ 833516 h 1476803"/>
                <a:gd name="connsiteX19" fmla="*/ 1404535 w 1554177"/>
                <a:gd name="connsiteY19" fmla="*/ 827632 h 1476803"/>
                <a:gd name="connsiteX20" fmla="*/ 1444433 w 1554177"/>
                <a:gd name="connsiteY20" fmla="*/ 811288 h 1476803"/>
                <a:gd name="connsiteX21" fmla="*/ 1476483 w 1554177"/>
                <a:gd name="connsiteY21" fmla="*/ 837438 h 1476803"/>
                <a:gd name="connsiteX22" fmla="*/ 1487602 w 1554177"/>
                <a:gd name="connsiteY22" fmla="*/ 885162 h 1476803"/>
                <a:gd name="connsiteX23" fmla="*/ 1514419 w 1554177"/>
                <a:gd name="connsiteY23" fmla="*/ 924387 h 1476803"/>
                <a:gd name="connsiteX24" fmla="*/ 1520306 w 1554177"/>
                <a:gd name="connsiteY24" fmla="*/ 972764 h 1476803"/>
                <a:gd name="connsiteX25" fmla="*/ 1538620 w 1554177"/>
                <a:gd name="connsiteY25" fmla="*/ 1013950 h 1476803"/>
                <a:gd name="connsiteX26" fmla="*/ 1548431 w 1554177"/>
                <a:gd name="connsiteY26" fmla="*/ 1059059 h 1476803"/>
                <a:gd name="connsiteX27" fmla="*/ 1549739 w 1554177"/>
                <a:gd name="connsiteY27" fmla="*/ 1102206 h 1476803"/>
                <a:gd name="connsiteX28" fmla="*/ 1533387 w 1554177"/>
                <a:gd name="connsiteY28" fmla="*/ 1119857 h 1476803"/>
                <a:gd name="connsiteX29" fmla="*/ 1526192 w 1554177"/>
                <a:gd name="connsiteY29" fmla="*/ 1142738 h 1476803"/>
                <a:gd name="connsiteX30" fmla="*/ 1519652 w 1554177"/>
                <a:gd name="connsiteY30" fmla="*/ 1167581 h 1476803"/>
                <a:gd name="connsiteX31" fmla="*/ 1494797 w 1554177"/>
                <a:gd name="connsiteY31" fmla="*/ 1219227 h 1476803"/>
                <a:gd name="connsiteX32" fmla="*/ 1443125 w 1554177"/>
                <a:gd name="connsiteY32" fmla="*/ 1274142 h 1476803"/>
                <a:gd name="connsiteX33" fmla="*/ 1429390 w 1554177"/>
                <a:gd name="connsiteY33" fmla="*/ 1303560 h 1476803"/>
                <a:gd name="connsiteX34" fmla="*/ 1434622 w 1554177"/>
                <a:gd name="connsiteY34" fmla="*/ 1346054 h 1476803"/>
                <a:gd name="connsiteX35" fmla="*/ 1397340 w 1554177"/>
                <a:gd name="connsiteY35" fmla="*/ 1419927 h 1476803"/>
                <a:gd name="connsiteX36" fmla="*/ 1399956 w 1554177"/>
                <a:gd name="connsiteY36" fmla="*/ 1426465 h 1476803"/>
                <a:gd name="connsiteX37" fmla="*/ 1150755 w 1554177"/>
                <a:gd name="connsiteY37" fmla="*/ 1460460 h 1476803"/>
                <a:gd name="connsiteX38" fmla="*/ 1147484 w 1554177"/>
                <a:gd name="connsiteY38" fmla="*/ 1460460 h 1476803"/>
                <a:gd name="connsiteX39" fmla="*/ 1147484 w 1554177"/>
                <a:gd name="connsiteY39" fmla="*/ 1440194 h 1476803"/>
                <a:gd name="connsiteX40" fmla="*/ 786436 w 1554177"/>
                <a:gd name="connsiteY40" fmla="*/ 1476803 h 1476803"/>
                <a:gd name="connsiteX41" fmla="*/ 817832 w 1554177"/>
                <a:gd name="connsiteY41" fmla="*/ 1406199 h 1476803"/>
                <a:gd name="connsiteX42" fmla="*/ 843995 w 1554177"/>
                <a:gd name="connsiteY42" fmla="*/ 1307483 h 1476803"/>
                <a:gd name="connsiteX43" fmla="*/ 854460 w 1554177"/>
                <a:gd name="connsiteY43" fmla="*/ 1204844 h 1476803"/>
                <a:gd name="connsiteX44" fmla="*/ 843341 w 1554177"/>
                <a:gd name="connsiteY44" fmla="*/ 1164966 h 1476803"/>
                <a:gd name="connsiteX45" fmla="*/ 829605 w 1554177"/>
                <a:gd name="connsiteY45" fmla="*/ 1126395 h 1476803"/>
                <a:gd name="connsiteX46" fmla="*/ 806058 w 1554177"/>
                <a:gd name="connsiteY46" fmla="*/ 1079325 h 1476803"/>
                <a:gd name="connsiteX47" fmla="*/ 787090 w 1554177"/>
                <a:gd name="connsiteY47" fmla="*/ 1038792 h 1476803"/>
                <a:gd name="connsiteX48" fmla="*/ 777279 w 1554177"/>
                <a:gd name="connsiteY48" fmla="*/ 971456 h 1476803"/>
                <a:gd name="connsiteX49" fmla="*/ 785782 w 1554177"/>
                <a:gd name="connsiteY49" fmla="*/ 937462 h 1476803"/>
                <a:gd name="connsiteX50" fmla="*/ 772701 w 1554177"/>
                <a:gd name="connsiteY50" fmla="*/ 900198 h 1476803"/>
                <a:gd name="connsiteX51" fmla="*/ 796901 w 1554177"/>
                <a:gd name="connsiteY51" fmla="*/ 834169 h 1476803"/>
                <a:gd name="connsiteX52" fmla="*/ 802788 w 1554177"/>
                <a:gd name="connsiteY52" fmla="*/ 747875 h 1476803"/>
                <a:gd name="connsiteX53" fmla="*/ 826989 w 1554177"/>
                <a:gd name="connsiteY53" fmla="*/ 676616 h 1476803"/>
                <a:gd name="connsiteX54" fmla="*/ 842032 w 1554177"/>
                <a:gd name="connsiteY54" fmla="*/ 645236 h 1476803"/>
                <a:gd name="connsiteX55" fmla="*/ 866887 w 1554177"/>
                <a:gd name="connsiteY55" fmla="*/ 630200 h 1476803"/>
                <a:gd name="connsiteX56" fmla="*/ 875390 w 1554177"/>
                <a:gd name="connsiteY56" fmla="*/ 590975 h 1476803"/>
                <a:gd name="connsiteX57" fmla="*/ 895666 w 1554177"/>
                <a:gd name="connsiteY57" fmla="*/ 561557 h 1476803"/>
                <a:gd name="connsiteX58" fmla="*/ 907440 w 1554177"/>
                <a:gd name="connsiteY58" fmla="*/ 627585 h 1476803"/>
                <a:gd name="connsiteX59" fmla="*/ 894358 w 1554177"/>
                <a:gd name="connsiteY59" fmla="*/ 662234 h 1476803"/>
                <a:gd name="connsiteX60" fmla="*/ 896320 w 1554177"/>
                <a:gd name="connsiteY60" fmla="*/ 694921 h 1476803"/>
                <a:gd name="connsiteX61" fmla="*/ 911364 w 1554177"/>
                <a:gd name="connsiteY61" fmla="*/ 652428 h 1476803"/>
                <a:gd name="connsiteX62" fmla="*/ 930332 w 1554177"/>
                <a:gd name="connsiteY62" fmla="*/ 664849 h 1476803"/>
                <a:gd name="connsiteX63" fmla="*/ 940797 w 1554177"/>
                <a:gd name="connsiteY63" fmla="*/ 687730 h 1476803"/>
                <a:gd name="connsiteX64" fmla="*/ 944722 w 1554177"/>
                <a:gd name="connsiteY64" fmla="*/ 640006 h 1476803"/>
                <a:gd name="connsiteX65" fmla="*/ 946030 w 1554177"/>
                <a:gd name="connsiteY65" fmla="*/ 580515 h 1476803"/>
                <a:gd name="connsiteX66" fmla="*/ 953225 w 1554177"/>
                <a:gd name="connsiteY66" fmla="*/ 527562 h 1476803"/>
                <a:gd name="connsiteX67" fmla="*/ 1011437 w 1554177"/>
                <a:gd name="connsiteY67" fmla="*/ 509910 h 1476803"/>
                <a:gd name="connsiteX68" fmla="*/ 980696 w 1554177"/>
                <a:gd name="connsiteY68" fmla="*/ 463494 h 1476803"/>
                <a:gd name="connsiteX69" fmla="*/ 1000972 w 1554177"/>
                <a:gd name="connsiteY69" fmla="*/ 412502 h 1476803"/>
                <a:gd name="connsiteX70" fmla="*/ 1028525 w 1554177"/>
                <a:gd name="connsiteY70" fmla="*/ 400980 h 1476803"/>
                <a:gd name="connsiteX71" fmla="*/ 443249 w 1554177"/>
                <a:gd name="connsiteY71" fmla="*/ 23 h 1476803"/>
                <a:gd name="connsiteX72" fmla="*/ 460815 w 1554177"/>
                <a:gd name="connsiteY72" fmla="*/ 14041 h 1476803"/>
                <a:gd name="connsiteX73" fmla="*/ 424865 w 1554177"/>
                <a:gd name="connsiteY73" fmla="*/ 40772 h 1476803"/>
                <a:gd name="connsiteX74" fmla="*/ 397412 w 1554177"/>
                <a:gd name="connsiteY74" fmla="*/ 80542 h 1476803"/>
                <a:gd name="connsiteX75" fmla="*/ 373882 w 1554177"/>
                <a:gd name="connsiteY75" fmla="*/ 108577 h 1476803"/>
                <a:gd name="connsiteX76" fmla="*/ 340546 w 1554177"/>
                <a:gd name="connsiteY76" fmla="*/ 136611 h 1476803"/>
                <a:gd name="connsiteX77" fmla="*/ 330741 w 1554177"/>
                <a:gd name="connsiteY77" fmla="*/ 185509 h 1476803"/>
                <a:gd name="connsiteX78" fmla="*/ 351658 w 1554177"/>
                <a:gd name="connsiteY78" fmla="*/ 190725 h 1476803"/>
                <a:gd name="connsiteX79" fmla="*/ 364077 w 1554177"/>
                <a:gd name="connsiteY79" fmla="*/ 170514 h 1476803"/>
                <a:gd name="connsiteX80" fmla="*/ 388915 w 1554177"/>
                <a:gd name="connsiteY80" fmla="*/ 148347 h 1476803"/>
                <a:gd name="connsiteX81" fmla="*/ 398720 w 1554177"/>
                <a:gd name="connsiteY81" fmla="*/ 188769 h 1476803"/>
                <a:gd name="connsiteX82" fmla="*/ 431402 w 1554177"/>
                <a:gd name="connsiteY82" fmla="*/ 177685 h 1476803"/>
                <a:gd name="connsiteX83" fmla="*/ 441206 w 1554177"/>
                <a:gd name="connsiteY83" fmla="*/ 193333 h 1476803"/>
                <a:gd name="connsiteX84" fmla="*/ 435977 w 1554177"/>
                <a:gd name="connsiteY84" fmla="*/ 207024 h 1476803"/>
                <a:gd name="connsiteX85" fmla="*/ 435977 w 1554177"/>
                <a:gd name="connsiteY85" fmla="*/ 210284 h 1476803"/>
                <a:gd name="connsiteX86" fmla="*/ 460815 w 1554177"/>
                <a:gd name="connsiteY86" fmla="*/ 204416 h 1476803"/>
                <a:gd name="connsiteX87" fmla="*/ 473235 w 1554177"/>
                <a:gd name="connsiteY87" fmla="*/ 194637 h 1476803"/>
                <a:gd name="connsiteX88" fmla="*/ 481732 w 1554177"/>
                <a:gd name="connsiteY88" fmla="*/ 204416 h 1476803"/>
                <a:gd name="connsiteX89" fmla="*/ 508531 w 1554177"/>
                <a:gd name="connsiteY89" fmla="*/ 207676 h 1476803"/>
                <a:gd name="connsiteX90" fmla="*/ 535984 w 1554177"/>
                <a:gd name="connsiteY90" fmla="*/ 222671 h 1476803"/>
                <a:gd name="connsiteX91" fmla="*/ 562783 w 1554177"/>
                <a:gd name="connsiteY91" fmla="*/ 236363 h 1476803"/>
                <a:gd name="connsiteX92" fmla="*/ 612460 w 1554177"/>
                <a:gd name="connsiteY92" fmla="*/ 257226 h 1476803"/>
                <a:gd name="connsiteX93" fmla="*/ 628147 w 1554177"/>
                <a:gd name="connsiteY93" fmla="*/ 283305 h 1476803"/>
                <a:gd name="connsiteX94" fmla="*/ 642527 w 1554177"/>
                <a:gd name="connsiteY94" fmla="*/ 264397 h 1476803"/>
                <a:gd name="connsiteX95" fmla="*/ 668673 w 1554177"/>
                <a:gd name="connsiteY95" fmla="*/ 255270 h 1476803"/>
                <a:gd name="connsiteX96" fmla="*/ 694818 w 1554177"/>
                <a:gd name="connsiteY96" fmla="*/ 240275 h 1476803"/>
                <a:gd name="connsiteX97" fmla="*/ 720964 w 1554177"/>
                <a:gd name="connsiteY97" fmla="*/ 224627 h 1476803"/>
                <a:gd name="connsiteX98" fmla="*/ 743188 w 1554177"/>
                <a:gd name="connsiteY98" fmla="*/ 208980 h 1476803"/>
                <a:gd name="connsiteX99" fmla="*/ 788942 w 1554177"/>
                <a:gd name="connsiteY99" fmla="*/ 173122 h 1476803"/>
                <a:gd name="connsiteX100" fmla="*/ 847116 w 1554177"/>
                <a:gd name="connsiteY100" fmla="*/ 175729 h 1476803"/>
                <a:gd name="connsiteX101" fmla="*/ 900061 w 1554177"/>
                <a:gd name="connsiteY101" fmla="*/ 156822 h 1476803"/>
                <a:gd name="connsiteX102" fmla="*/ 944508 w 1554177"/>
                <a:gd name="connsiteY102" fmla="*/ 174426 h 1476803"/>
                <a:gd name="connsiteX103" fmla="*/ 945162 w 1554177"/>
                <a:gd name="connsiteY103" fmla="*/ 208980 h 1476803"/>
                <a:gd name="connsiteX104" fmla="*/ 970000 w 1554177"/>
                <a:gd name="connsiteY104" fmla="*/ 223975 h 1476803"/>
                <a:gd name="connsiteX105" fmla="*/ 969347 w 1554177"/>
                <a:gd name="connsiteY105" fmla="*/ 226583 h 1476803"/>
                <a:gd name="connsiteX106" fmla="*/ 1083733 w 1554177"/>
                <a:gd name="connsiteY106" fmla="*/ 244186 h 1476803"/>
                <a:gd name="connsiteX107" fmla="*/ 1090924 w 1554177"/>
                <a:gd name="connsiteY107" fmla="*/ 271569 h 1476803"/>
                <a:gd name="connsiteX108" fmla="*/ 1114454 w 1554177"/>
                <a:gd name="connsiteY108" fmla="*/ 291128 h 1476803"/>
                <a:gd name="connsiteX109" fmla="*/ 1111186 w 1554177"/>
                <a:gd name="connsiteY109" fmla="*/ 326335 h 1476803"/>
                <a:gd name="connsiteX110" fmla="*/ 1079812 w 1554177"/>
                <a:gd name="connsiteY110" fmla="*/ 330246 h 1476803"/>
                <a:gd name="connsiteX111" fmla="*/ 1058242 w 1554177"/>
                <a:gd name="connsiteY111" fmla="*/ 336114 h 1476803"/>
                <a:gd name="connsiteX112" fmla="*/ 1037325 w 1554177"/>
                <a:gd name="connsiteY112" fmla="*/ 382404 h 1476803"/>
                <a:gd name="connsiteX113" fmla="*/ 1014448 w 1554177"/>
                <a:gd name="connsiteY113" fmla="*/ 360889 h 1476803"/>
                <a:gd name="connsiteX114" fmla="*/ 984380 w 1554177"/>
                <a:gd name="connsiteY114" fmla="*/ 349154 h 1476803"/>
                <a:gd name="connsiteX115" fmla="*/ 950391 w 1554177"/>
                <a:gd name="connsiteY115" fmla="*/ 342634 h 1476803"/>
                <a:gd name="connsiteX116" fmla="*/ 920324 w 1554177"/>
                <a:gd name="connsiteY116" fmla="*/ 336766 h 1476803"/>
                <a:gd name="connsiteX117" fmla="*/ 885681 w 1554177"/>
                <a:gd name="connsiteY117" fmla="*/ 336114 h 1476803"/>
                <a:gd name="connsiteX118" fmla="*/ 864111 w 1554177"/>
                <a:gd name="connsiteY118" fmla="*/ 355673 h 1476803"/>
                <a:gd name="connsiteX119" fmla="*/ 841233 w 1554177"/>
                <a:gd name="connsiteY119" fmla="*/ 374580 h 1476803"/>
                <a:gd name="connsiteX120" fmla="*/ 809859 w 1554177"/>
                <a:gd name="connsiteY120" fmla="*/ 384360 h 1476803"/>
                <a:gd name="connsiteX121" fmla="*/ 751031 w 1554177"/>
                <a:gd name="connsiteY121" fmla="*/ 406527 h 1476803"/>
                <a:gd name="connsiteX122" fmla="*/ 732729 w 1554177"/>
                <a:gd name="connsiteY122" fmla="*/ 434562 h 1476803"/>
                <a:gd name="connsiteX123" fmla="*/ 713120 w 1554177"/>
                <a:gd name="connsiteY123" fmla="*/ 456729 h 1476803"/>
                <a:gd name="connsiteX124" fmla="*/ 690896 w 1554177"/>
                <a:gd name="connsiteY124" fmla="*/ 470420 h 1476803"/>
                <a:gd name="connsiteX125" fmla="*/ 691550 w 1554177"/>
                <a:gd name="connsiteY125" fmla="*/ 437822 h 1476803"/>
                <a:gd name="connsiteX126" fmla="*/ 702662 w 1554177"/>
                <a:gd name="connsiteY126" fmla="*/ 407179 h 1476803"/>
                <a:gd name="connsiteX127" fmla="*/ 681092 w 1554177"/>
                <a:gd name="connsiteY127" fmla="*/ 410439 h 1476803"/>
                <a:gd name="connsiteX128" fmla="*/ 656254 w 1554177"/>
                <a:gd name="connsiteY128" fmla="*/ 454773 h 1476803"/>
                <a:gd name="connsiteX129" fmla="*/ 623572 w 1554177"/>
                <a:gd name="connsiteY129" fmla="*/ 444993 h 1476803"/>
                <a:gd name="connsiteX130" fmla="*/ 600694 w 1554177"/>
                <a:gd name="connsiteY130" fmla="*/ 480852 h 1476803"/>
                <a:gd name="connsiteX131" fmla="*/ 580431 w 1554177"/>
                <a:gd name="connsiteY131" fmla="*/ 503019 h 1476803"/>
                <a:gd name="connsiteX132" fmla="*/ 576510 w 1554177"/>
                <a:gd name="connsiteY132" fmla="*/ 527794 h 1476803"/>
                <a:gd name="connsiteX133" fmla="*/ 547749 w 1554177"/>
                <a:gd name="connsiteY133" fmla="*/ 604074 h 1476803"/>
                <a:gd name="connsiteX134" fmla="*/ 526833 w 1554177"/>
                <a:gd name="connsiteY134" fmla="*/ 593643 h 1476803"/>
                <a:gd name="connsiteX135" fmla="*/ 505917 w 1554177"/>
                <a:gd name="connsiteY135" fmla="*/ 572128 h 1476803"/>
                <a:gd name="connsiteX136" fmla="*/ 478464 w 1554177"/>
                <a:gd name="connsiteY136" fmla="*/ 575387 h 1476803"/>
                <a:gd name="connsiteX137" fmla="*/ 481078 w 1554177"/>
                <a:gd name="connsiteY137" fmla="*/ 549961 h 1476803"/>
                <a:gd name="connsiteX138" fmla="*/ 485654 w 1554177"/>
                <a:gd name="connsiteY138" fmla="*/ 517362 h 1476803"/>
                <a:gd name="connsiteX139" fmla="*/ 492844 w 1554177"/>
                <a:gd name="connsiteY139" fmla="*/ 492587 h 1476803"/>
                <a:gd name="connsiteX140" fmla="*/ 473235 w 1554177"/>
                <a:gd name="connsiteY140" fmla="*/ 481504 h 1476803"/>
                <a:gd name="connsiteX141" fmla="*/ 448396 w 1554177"/>
                <a:gd name="connsiteY141" fmla="*/ 471072 h 1476803"/>
                <a:gd name="connsiteX142" fmla="*/ 420944 w 1554177"/>
                <a:gd name="connsiteY142" fmla="*/ 465856 h 1476803"/>
                <a:gd name="connsiteX143" fmla="*/ 416368 w 1554177"/>
                <a:gd name="connsiteY143" fmla="*/ 439126 h 1476803"/>
                <a:gd name="connsiteX144" fmla="*/ 386301 w 1554177"/>
                <a:gd name="connsiteY144" fmla="*/ 437170 h 1476803"/>
                <a:gd name="connsiteX145" fmla="*/ 358848 w 1554177"/>
                <a:gd name="connsiteY145" fmla="*/ 428694 h 1476803"/>
                <a:gd name="connsiteX146" fmla="*/ 330088 w 1554177"/>
                <a:gd name="connsiteY146" fmla="*/ 434562 h 1476803"/>
                <a:gd name="connsiteX147" fmla="*/ 305903 w 1554177"/>
                <a:gd name="connsiteY147" fmla="*/ 423478 h 1476803"/>
                <a:gd name="connsiteX148" fmla="*/ 226813 w 1554177"/>
                <a:gd name="connsiteY148" fmla="*/ 394792 h 1476803"/>
                <a:gd name="connsiteX149" fmla="*/ 204589 w 1554177"/>
                <a:gd name="connsiteY149" fmla="*/ 389576 h 1476803"/>
                <a:gd name="connsiteX150" fmla="*/ 188902 w 1554177"/>
                <a:gd name="connsiteY150" fmla="*/ 388924 h 1476803"/>
                <a:gd name="connsiteX151" fmla="*/ 151644 w 1554177"/>
                <a:gd name="connsiteY151" fmla="*/ 382404 h 1476803"/>
                <a:gd name="connsiteX152" fmla="*/ 116348 w 1554177"/>
                <a:gd name="connsiteY152" fmla="*/ 373928 h 1476803"/>
                <a:gd name="connsiteX153" fmla="*/ 85627 w 1554177"/>
                <a:gd name="connsiteY153" fmla="*/ 370017 h 1476803"/>
                <a:gd name="connsiteX154" fmla="*/ 37257 w 1554177"/>
                <a:gd name="connsiteY154" fmla="*/ 321771 h 1476803"/>
                <a:gd name="connsiteX155" fmla="*/ 20916 w 1554177"/>
                <a:gd name="connsiteY155" fmla="*/ 295692 h 1476803"/>
                <a:gd name="connsiteX156" fmla="*/ 3268 w 1554177"/>
                <a:gd name="connsiteY156" fmla="*/ 283305 h 1476803"/>
                <a:gd name="connsiteX157" fmla="*/ 0 w 1554177"/>
                <a:gd name="connsiteY157" fmla="*/ 282001 h 1476803"/>
                <a:gd name="connsiteX158" fmla="*/ 1307 w 1554177"/>
                <a:gd name="connsiteY158" fmla="*/ 280697 h 1476803"/>
                <a:gd name="connsiteX159" fmla="*/ 54906 w 1554177"/>
                <a:gd name="connsiteY159" fmla="*/ 253314 h 1476803"/>
                <a:gd name="connsiteX160" fmla="*/ 123538 w 1554177"/>
                <a:gd name="connsiteY160" fmla="*/ 211588 h 1476803"/>
                <a:gd name="connsiteX161" fmla="*/ 199360 w 1554177"/>
                <a:gd name="connsiteY161" fmla="*/ 186813 h 1476803"/>
                <a:gd name="connsiteX162" fmla="*/ 263416 w 1554177"/>
                <a:gd name="connsiteY162" fmla="*/ 133351 h 1476803"/>
                <a:gd name="connsiteX163" fmla="*/ 340546 w 1554177"/>
                <a:gd name="connsiteY163" fmla="*/ 57723 h 1476803"/>
                <a:gd name="connsiteX164" fmla="*/ 406563 w 1554177"/>
                <a:gd name="connsiteY164" fmla="*/ 5565 h 1476803"/>
                <a:gd name="connsiteX165" fmla="*/ 443249 w 1554177"/>
                <a:gd name="connsiteY165" fmla="*/ 23 h 1476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1554177" h="1476803">
                  <a:moveTo>
                    <a:pt x="1028525" y="400980"/>
                  </a:moveTo>
                  <a:cubicBezTo>
                    <a:pt x="1037109" y="403023"/>
                    <a:pt x="1045122" y="410214"/>
                    <a:pt x="1052644" y="420347"/>
                  </a:cubicBezTo>
                  <a:cubicBezTo>
                    <a:pt x="1067033" y="438652"/>
                    <a:pt x="1071612" y="445189"/>
                    <a:pt x="1094504" y="437344"/>
                  </a:cubicBezTo>
                  <a:cubicBezTo>
                    <a:pt x="1116743" y="430153"/>
                    <a:pt x="1131133" y="437344"/>
                    <a:pt x="1150755" y="447151"/>
                  </a:cubicBezTo>
                  <a:cubicBezTo>
                    <a:pt x="1170377" y="456957"/>
                    <a:pt x="1191307" y="454342"/>
                    <a:pt x="1212238" y="458918"/>
                  </a:cubicBezTo>
                  <a:cubicBezTo>
                    <a:pt x="1237092" y="464802"/>
                    <a:pt x="1256714" y="482453"/>
                    <a:pt x="1275029" y="500104"/>
                  </a:cubicBezTo>
                  <a:cubicBezTo>
                    <a:pt x="1282223" y="507295"/>
                    <a:pt x="1325392" y="543905"/>
                    <a:pt x="1315581" y="556980"/>
                  </a:cubicBezTo>
                  <a:cubicBezTo>
                    <a:pt x="1308386" y="567440"/>
                    <a:pt x="1280915" y="545213"/>
                    <a:pt x="1276991" y="551097"/>
                  </a:cubicBezTo>
                  <a:cubicBezTo>
                    <a:pt x="1275029" y="554365"/>
                    <a:pt x="1311003" y="598167"/>
                    <a:pt x="1314273" y="604704"/>
                  </a:cubicBezTo>
                  <a:cubicBezTo>
                    <a:pt x="1323430" y="624970"/>
                    <a:pt x="1318851" y="648505"/>
                    <a:pt x="1322776" y="670079"/>
                  </a:cubicBezTo>
                  <a:cubicBezTo>
                    <a:pt x="1326700" y="694267"/>
                    <a:pt x="1341744" y="726301"/>
                    <a:pt x="1331933" y="750490"/>
                  </a:cubicBezTo>
                  <a:cubicBezTo>
                    <a:pt x="1325392" y="767487"/>
                    <a:pt x="1308386" y="777947"/>
                    <a:pt x="1301191" y="794945"/>
                  </a:cubicBezTo>
                  <a:cubicBezTo>
                    <a:pt x="1292688" y="816518"/>
                    <a:pt x="1286802" y="833516"/>
                    <a:pt x="1269796" y="850513"/>
                  </a:cubicBezTo>
                  <a:cubicBezTo>
                    <a:pt x="1252790" y="866857"/>
                    <a:pt x="1243633" y="881239"/>
                    <a:pt x="1258023" y="903467"/>
                  </a:cubicBezTo>
                  <a:cubicBezTo>
                    <a:pt x="1267180" y="917849"/>
                    <a:pt x="1286802" y="947268"/>
                    <a:pt x="1307732" y="936154"/>
                  </a:cubicBezTo>
                  <a:cubicBezTo>
                    <a:pt x="1322776" y="927655"/>
                    <a:pt x="1330625" y="891046"/>
                    <a:pt x="1335857" y="876009"/>
                  </a:cubicBezTo>
                  <a:cubicBezTo>
                    <a:pt x="1337165" y="872087"/>
                    <a:pt x="1339782" y="866857"/>
                    <a:pt x="1342398" y="864242"/>
                  </a:cubicBezTo>
                  <a:cubicBezTo>
                    <a:pt x="1345668" y="860973"/>
                    <a:pt x="1350247" y="861627"/>
                    <a:pt x="1352863" y="859666"/>
                  </a:cubicBezTo>
                  <a:cubicBezTo>
                    <a:pt x="1362020" y="853128"/>
                    <a:pt x="1354825" y="842668"/>
                    <a:pt x="1360712" y="833516"/>
                  </a:cubicBezTo>
                  <a:cubicBezTo>
                    <a:pt x="1375756" y="833516"/>
                    <a:pt x="1391454" y="836131"/>
                    <a:pt x="1404535" y="827632"/>
                  </a:cubicBezTo>
                  <a:cubicBezTo>
                    <a:pt x="1418270" y="819133"/>
                    <a:pt x="1426773" y="804751"/>
                    <a:pt x="1444433" y="811288"/>
                  </a:cubicBezTo>
                  <a:cubicBezTo>
                    <a:pt x="1456861" y="815211"/>
                    <a:pt x="1469942" y="826324"/>
                    <a:pt x="1476483" y="837438"/>
                  </a:cubicBezTo>
                  <a:cubicBezTo>
                    <a:pt x="1484986" y="851821"/>
                    <a:pt x="1482370" y="869472"/>
                    <a:pt x="1487602" y="885162"/>
                  </a:cubicBezTo>
                  <a:cubicBezTo>
                    <a:pt x="1493489" y="900852"/>
                    <a:pt x="1507224" y="910658"/>
                    <a:pt x="1514419" y="924387"/>
                  </a:cubicBezTo>
                  <a:cubicBezTo>
                    <a:pt x="1523576" y="940730"/>
                    <a:pt x="1520960" y="955767"/>
                    <a:pt x="1520306" y="972764"/>
                  </a:cubicBezTo>
                  <a:cubicBezTo>
                    <a:pt x="1520306" y="990415"/>
                    <a:pt x="1530117" y="998914"/>
                    <a:pt x="1538620" y="1013950"/>
                  </a:cubicBezTo>
                  <a:cubicBezTo>
                    <a:pt x="1547123" y="1028333"/>
                    <a:pt x="1542544" y="1044022"/>
                    <a:pt x="1548431" y="1059059"/>
                  </a:cubicBezTo>
                  <a:cubicBezTo>
                    <a:pt x="1553664" y="1071480"/>
                    <a:pt x="1557588" y="1089785"/>
                    <a:pt x="1549739" y="1102206"/>
                  </a:cubicBezTo>
                  <a:cubicBezTo>
                    <a:pt x="1545815" y="1109397"/>
                    <a:pt x="1538620" y="1113973"/>
                    <a:pt x="1533387" y="1119857"/>
                  </a:cubicBezTo>
                  <a:cubicBezTo>
                    <a:pt x="1526846" y="1127048"/>
                    <a:pt x="1526846" y="1134240"/>
                    <a:pt x="1526192" y="1142738"/>
                  </a:cubicBezTo>
                  <a:cubicBezTo>
                    <a:pt x="1524884" y="1151891"/>
                    <a:pt x="1522268" y="1159082"/>
                    <a:pt x="1519652" y="1167581"/>
                  </a:cubicBezTo>
                  <a:cubicBezTo>
                    <a:pt x="1513111" y="1185886"/>
                    <a:pt x="1508532" y="1204844"/>
                    <a:pt x="1494797" y="1219227"/>
                  </a:cubicBezTo>
                  <a:cubicBezTo>
                    <a:pt x="1477137" y="1236878"/>
                    <a:pt x="1457515" y="1253222"/>
                    <a:pt x="1443125" y="1274142"/>
                  </a:cubicBezTo>
                  <a:cubicBezTo>
                    <a:pt x="1437239" y="1283294"/>
                    <a:pt x="1430698" y="1292447"/>
                    <a:pt x="1429390" y="1303560"/>
                  </a:cubicBezTo>
                  <a:cubicBezTo>
                    <a:pt x="1428082" y="1318597"/>
                    <a:pt x="1436584" y="1332325"/>
                    <a:pt x="1434622" y="1346054"/>
                  </a:cubicBezTo>
                  <a:cubicBezTo>
                    <a:pt x="1431352" y="1372858"/>
                    <a:pt x="1391454" y="1391163"/>
                    <a:pt x="1397340" y="1419927"/>
                  </a:cubicBezTo>
                  <a:cubicBezTo>
                    <a:pt x="1397340" y="1422542"/>
                    <a:pt x="1398648" y="1424504"/>
                    <a:pt x="1399956" y="1426465"/>
                  </a:cubicBezTo>
                  <a:cubicBezTo>
                    <a:pt x="1337165" y="1438232"/>
                    <a:pt x="1176264" y="1457191"/>
                    <a:pt x="1150755" y="1460460"/>
                  </a:cubicBezTo>
                  <a:cubicBezTo>
                    <a:pt x="1148792" y="1460460"/>
                    <a:pt x="1147484" y="1460460"/>
                    <a:pt x="1147484" y="1460460"/>
                  </a:cubicBezTo>
                  <a:lnTo>
                    <a:pt x="1147484" y="1440194"/>
                  </a:lnTo>
                  <a:cubicBezTo>
                    <a:pt x="1093850" y="1449346"/>
                    <a:pt x="881931" y="1468305"/>
                    <a:pt x="786436" y="1476803"/>
                  </a:cubicBezTo>
                  <a:cubicBezTo>
                    <a:pt x="803442" y="1457845"/>
                    <a:pt x="814561" y="1430387"/>
                    <a:pt x="817832" y="1406199"/>
                  </a:cubicBezTo>
                  <a:cubicBezTo>
                    <a:pt x="822410" y="1371550"/>
                    <a:pt x="835492" y="1341478"/>
                    <a:pt x="843995" y="1307483"/>
                  </a:cubicBezTo>
                  <a:cubicBezTo>
                    <a:pt x="853152" y="1273488"/>
                    <a:pt x="845303" y="1238186"/>
                    <a:pt x="854460" y="1204844"/>
                  </a:cubicBezTo>
                  <a:cubicBezTo>
                    <a:pt x="859692" y="1185886"/>
                    <a:pt x="851844" y="1180656"/>
                    <a:pt x="843341" y="1164966"/>
                  </a:cubicBezTo>
                  <a:cubicBezTo>
                    <a:pt x="836800" y="1153852"/>
                    <a:pt x="832875" y="1138816"/>
                    <a:pt x="829605" y="1126395"/>
                  </a:cubicBezTo>
                  <a:cubicBezTo>
                    <a:pt x="825681" y="1106129"/>
                    <a:pt x="824372" y="1092400"/>
                    <a:pt x="806058" y="1079325"/>
                  </a:cubicBezTo>
                  <a:cubicBezTo>
                    <a:pt x="791669" y="1068211"/>
                    <a:pt x="788398" y="1057751"/>
                    <a:pt x="787090" y="1038792"/>
                  </a:cubicBezTo>
                  <a:cubicBezTo>
                    <a:pt x="768776" y="1017873"/>
                    <a:pt x="766160" y="996953"/>
                    <a:pt x="777279" y="971456"/>
                  </a:cubicBezTo>
                  <a:cubicBezTo>
                    <a:pt x="781204" y="960343"/>
                    <a:pt x="787744" y="949883"/>
                    <a:pt x="785782" y="937462"/>
                  </a:cubicBezTo>
                  <a:cubicBezTo>
                    <a:pt x="783820" y="924387"/>
                    <a:pt x="775317" y="913273"/>
                    <a:pt x="772701" y="900198"/>
                  </a:cubicBezTo>
                  <a:cubicBezTo>
                    <a:pt x="768122" y="876663"/>
                    <a:pt x="791669" y="857051"/>
                    <a:pt x="796901" y="834169"/>
                  </a:cubicBezTo>
                  <a:cubicBezTo>
                    <a:pt x="803442" y="804751"/>
                    <a:pt x="804750" y="777947"/>
                    <a:pt x="802788" y="747875"/>
                  </a:cubicBezTo>
                  <a:cubicBezTo>
                    <a:pt x="801480" y="718456"/>
                    <a:pt x="821102" y="704074"/>
                    <a:pt x="826989" y="676616"/>
                  </a:cubicBezTo>
                  <a:cubicBezTo>
                    <a:pt x="829605" y="664849"/>
                    <a:pt x="830913" y="651774"/>
                    <a:pt x="842032" y="645236"/>
                  </a:cubicBezTo>
                  <a:cubicBezTo>
                    <a:pt x="851189" y="639353"/>
                    <a:pt x="861001" y="640660"/>
                    <a:pt x="866887" y="630200"/>
                  </a:cubicBezTo>
                  <a:cubicBezTo>
                    <a:pt x="873428" y="618433"/>
                    <a:pt x="871466" y="602743"/>
                    <a:pt x="875390" y="590975"/>
                  </a:cubicBezTo>
                  <a:cubicBezTo>
                    <a:pt x="878006" y="582477"/>
                    <a:pt x="885201" y="562864"/>
                    <a:pt x="895666" y="561557"/>
                  </a:cubicBezTo>
                  <a:cubicBezTo>
                    <a:pt x="913326" y="558288"/>
                    <a:pt x="911364" y="616471"/>
                    <a:pt x="907440" y="627585"/>
                  </a:cubicBezTo>
                  <a:cubicBezTo>
                    <a:pt x="904169" y="640006"/>
                    <a:pt x="896975" y="649813"/>
                    <a:pt x="894358" y="662234"/>
                  </a:cubicBezTo>
                  <a:cubicBezTo>
                    <a:pt x="893704" y="666810"/>
                    <a:pt x="887818" y="696882"/>
                    <a:pt x="896320" y="694921"/>
                  </a:cubicBezTo>
                  <a:cubicBezTo>
                    <a:pt x="904823" y="691652"/>
                    <a:pt x="905477" y="659619"/>
                    <a:pt x="911364" y="652428"/>
                  </a:cubicBezTo>
                  <a:cubicBezTo>
                    <a:pt x="920521" y="641968"/>
                    <a:pt x="925754" y="656350"/>
                    <a:pt x="930332" y="664849"/>
                  </a:cubicBezTo>
                  <a:cubicBezTo>
                    <a:pt x="933603" y="672694"/>
                    <a:pt x="937527" y="679885"/>
                    <a:pt x="940797" y="687730"/>
                  </a:cubicBezTo>
                  <a:cubicBezTo>
                    <a:pt x="947338" y="672694"/>
                    <a:pt x="944068" y="656350"/>
                    <a:pt x="944722" y="640006"/>
                  </a:cubicBezTo>
                  <a:cubicBezTo>
                    <a:pt x="945376" y="619740"/>
                    <a:pt x="948646" y="600782"/>
                    <a:pt x="946030" y="580515"/>
                  </a:cubicBezTo>
                  <a:cubicBezTo>
                    <a:pt x="943414" y="562210"/>
                    <a:pt x="934911" y="539329"/>
                    <a:pt x="953225" y="527562"/>
                  </a:cubicBezTo>
                  <a:cubicBezTo>
                    <a:pt x="965652" y="519717"/>
                    <a:pt x="1006205" y="523639"/>
                    <a:pt x="1011437" y="509910"/>
                  </a:cubicBezTo>
                  <a:cubicBezTo>
                    <a:pt x="1016670" y="496836"/>
                    <a:pt x="985928" y="474608"/>
                    <a:pt x="980696" y="463494"/>
                  </a:cubicBezTo>
                  <a:cubicBezTo>
                    <a:pt x="972847" y="445843"/>
                    <a:pt x="989199" y="424923"/>
                    <a:pt x="1000972" y="412502"/>
                  </a:cubicBezTo>
                  <a:cubicBezTo>
                    <a:pt x="1010783" y="402042"/>
                    <a:pt x="1019940" y="398937"/>
                    <a:pt x="1028525" y="400980"/>
                  </a:cubicBezTo>
                  <a:close/>
                  <a:moveTo>
                    <a:pt x="443249" y="23"/>
                  </a:moveTo>
                  <a:cubicBezTo>
                    <a:pt x="457710" y="-302"/>
                    <a:pt x="468986" y="2631"/>
                    <a:pt x="460815" y="14041"/>
                  </a:cubicBezTo>
                  <a:cubicBezTo>
                    <a:pt x="452318" y="25124"/>
                    <a:pt x="435324" y="31644"/>
                    <a:pt x="424865" y="40772"/>
                  </a:cubicBezTo>
                  <a:cubicBezTo>
                    <a:pt x="413100" y="51855"/>
                    <a:pt x="404603" y="66198"/>
                    <a:pt x="397412" y="80542"/>
                  </a:cubicBezTo>
                  <a:cubicBezTo>
                    <a:pt x="391530" y="92277"/>
                    <a:pt x="384993" y="101405"/>
                    <a:pt x="373882" y="108577"/>
                  </a:cubicBezTo>
                  <a:cubicBezTo>
                    <a:pt x="361462" y="117704"/>
                    <a:pt x="349043" y="123572"/>
                    <a:pt x="340546" y="136611"/>
                  </a:cubicBezTo>
                  <a:cubicBezTo>
                    <a:pt x="331395" y="150303"/>
                    <a:pt x="326166" y="169862"/>
                    <a:pt x="330741" y="185509"/>
                  </a:cubicBezTo>
                  <a:cubicBezTo>
                    <a:pt x="334663" y="198548"/>
                    <a:pt x="342507" y="201156"/>
                    <a:pt x="351658" y="190725"/>
                  </a:cubicBezTo>
                  <a:cubicBezTo>
                    <a:pt x="356887" y="184857"/>
                    <a:pt x="360155" y="177685"/>
                    <a:pt x="364077" y="170514"/>
                  </a:cubicBezTo>
                  <a:cubicBezTo>
                    <a:pt x="371921" y="166602"/>
                    <a:pt x="377150" y="146391"/>
                    <a:pt x="388915" y="148347"/>
                  </a:cubicBezTo>
                  <a:cubicBezTo>
                    <a:pt x="402642" y="150955"/>
                    <a:pt x="398720" y="179641"/>
                    <a:pt x="398720" y="188769"/>
                  </a:cubicBezTo>
                  <a:cubicBezTo>
                    <a:pt x="411793" y="196592"/>
                    <a:pt x="417022" y="165298"/>
                    <a:pt x="431402" y="177685"/>
                  </a:cubicBezTo>
                  <a:cubicBezTo>
                    <a:pt x="433363" y="179641"/>
                    <a:pt x="439245" y="190725"/>
                    <a:pt x="441206" y="193333"/>
                  </a:cubicBezTo>
                  <a:cubicBezTo>
                    <a:pt x="445128" y="199852"/>
                    <a:pt x="445782" y="203764"/>
                    <a:pt x="435977" y="207024"/>
                  </a:cubicBezTo>
                  <a:cubicBezTo>
                    <a:pt x="435977" y="207676"/>
                    <a:pt x="435977" y="208980"/>
                    <a:pt x="435977" y="210284"/>
                  </a:cubicBezTo>
                  <a:cubicBezTo>
                    <a:pt x="441860" y="212240"/>
                    <a:pt x="462776" y="210936"/>
                    <a:pt x="460815" y="204416"/>
                  </a:cubicBezTo>
                  <a:cubicBezTo>
                    <a:pt x="465391" y="203112"/>
                    <a:pt x="466698" y="195289"/>
                    <a:pt x="473235" y="194637"/>
                  </a:cubicBezTo>
                  <a:cubicBezTo>
                    <a:pt x="481732" y="193985"/>
                    <a:pt x="478464" y="198548"/>
                    <a:pt x="481732" y="204416"/>
                  </a:cubicBezTo>
                  <a:cubicBezTo>
                    <a:pt x="490883" y="218759"/>
                    <a:pt x="496766" y="205720"/>
                    <a:pt x="508531" y="207676"/>
                  </a:cubicBezTo>
                  <a:cubicBezTo>
                    <a:pt x="517028" y="209632"/>
                    <a:pt x="528794" y="218108"/>
                    <a:pt x="535984" y="222671"/>
                  </a:cubicBezTo>
                  <a:cubicBezTo>
                    <a:pt x="543828" y="227887"/>
                    <a:pt x="552325" y="238971"/>
                    <a:pt x="562783" y="236363"/>
                  </a:cubicBezTo>
                  <a:cubicBezTo>
                    <a:pt x="568666" y="257878"/>
                    <a:pt x="599387" y="243534"/>
                    <a:pt x="612460" y="257226"/>
                  </a:cubicBezTo>
                  <a:cubicBezTo>
                    <a:pt x="617689" y="263745"/>
                    <a:pt x="618342" y="282001"/>
                    <a:pt x="628147" y="283305"/>
                  </a:cubicBezTo>
                  <a:cubicBezTo>
                    <a:pt x="637952" y="284608"/>
                    <a:pt x="641873" y="272221"/>
                    <a:pt x="642527" y="264397"/>
                  </a:cubicBezTo>
                  <a:cubicBezTo>
                    <a:pt x="649064" y="254618"/>
                    <a:pt x="658868" y="257878"/>
                    <a:pt x="668673" y="255270"/>
                  </a:cubicBezTo>
                  <a:cubicBezTo>
                    <a:pt x="681092" y="252010"/>
                    <a:pt x="687628" y="249402"/>
                    <a:pt x="694818" y="240275"/>
                  </a:cubicBezTo>
                  <a:cubicBezTo>
                    <a:pt x="702008" y="231147"/>
                    <a:pt x="710506" y="229191"/>
                    <a:pt x="720964" y="224627"/>
                  </a:cubicBezTo>
                  <a:cubicBezTo>
                    <a:pt x="728154" y="220063"/>
                    <a:pt x="734690" y="211588"/>
                    <a:pt x="743188" y="208980"/>
                  </a:cubicBezTo>
                  <a:cubicBezTo>
                    <a:pt x="759528" y="197896"/>
                    <a:pt x="767372" y="177033"/>
                    <a:pt x="788942" y="173122"/>
                  </a:cubicBezTo>
                  <a:cubicBezTo>
                    <a:pt x="807244" y="170514"/>
                    <a:pt x="827507" y="176381"/>
                    <a:pt x="847116" y="175729"/>
                  </a:cubicBezTo>
                  <a:cubicBezTo>
                    <a:pt x="868033" y="174426"/>
                    <a:pt x="880452" y="160734"/>
                    <a:pt x="900061" y="156822"/>
                  </a:cubicBezTo>
                  <a:cubicBezTo>
                    <a:pt x="917056" y="153562"/>
                    <a:pt x="943855" y="152259"/>
                    <a:pt x="944508" y="174426"/>
                  </a:cubicBezTo>
                  <a:cubicBezTo>
                    <a:pt x="945162" y="186161"/>
                    <a:pt x="938626" y="197896"/>
                    <a:pt x="945162" y="208980"/>
                  </a:cubicBezTo>
                  <a:cubicBezTo>
                    <a:pt x="949737" y="218108"/>
                    <a:pt x="960196" y="222019"/>
                    <a:pt x="970000" y="223975"/>
                  </a:cubicBezTo>
                  <a:cubicBezTo>
                    <a:pt x="969347" y="224627"/>
                    <a:pt x="969347" y="225279"/>
                    <a:pt x="969347" y="226583"/>
                  </a:cubicBezTo>
                  <a:cubicBezTo>
                    <a:pt x="998760" y="224627"/>
                    <a:pt x="1069353" y="208980"/>
                    <a:pt x="1083733" y="244186"/>
                  </a:cubicBezTo>
                  <a:cubicBezTo>
                    <a:pt x="1087655" y="253314"/>
                    <a:pt x="1086348" y="263745"/>
                    <a:pt x="1090924" y="271569"/>
                  </a:cubicBezTo>
                  <a:cubicBezTo>
                    <a:pt x="1096152" y="282001"/>
                    <a:pt x="1104650" y="285912"/>
                    <a:pt x="1114454" y="291128"/>
                  </a:cubicBezTo>
                  <a:cubicBezTo>
                    <a:pt x="1130795" y="301560"/>
                    <a:pt x="1139946" y="326987"/>
                    <a:pt x="1111186" y="326335"/>
                  </a:cubicBezTo>
                  <a:cubicBezTo>
                    <a:pt x="1098767" y="326335"/>
                    <a:pt x="1091577" y="323727"/>
                    <a:pt x="1079812" y="330246"/>
                  </a:cubicBezTo>
                  <a:cubicBezTo>
                    <a:pt x="1072622" y="334810"/>
                    <a:pt x="1066739" y="341330"/>
                    <a:pt x="1058242" y="336114"/>
                  </a:cubicBezTo>
                  <a:cubicBezTo>
                    <a:pt x="1030789" y="336766"/>
                    <a:pt x="1070661" y="387620"/>
                    <a:pt x="1037325" y="382404"/>
                  </a:cubicBezTo>
                  <a:cubicBezTo>
                    <a:pt x="1024906" y="380448"/>
                    <a:pt x="1022945" y="366757"/>
                    <a:pt x="1014448" y="360889"/>
                  </a:cubicBezTo>
                  <a:cubicBezTo>
                    <a:pt x="1006604" y="354369"/>
                    <a:pt x="993531" y="351761"/>
                    <a:pt x="984380" y="349154"/>
                  </a:cubicBezTo>
                  <a:cubicBezTo>
                    <a:pt x="972615" y="346546"/>
                    <a:pt x="961503" y="347198"/>
                    <a:pt x="950391" y="342634"/>
                  </a:cubicBezTo>
                  <a:cubicBezTo>
                    <a:pt x="939279" y="337418"/>
                    <a:pt x="932743" y="336766"/>
                    <a:pt x="920324" y="336766"/>
                  </a:cubicBezTo>
                  <a:cubicBezTo>
                    <a:pt x="909865" y="336766"/>
                    <a:pt x="895485" y="332202"/>
                    <a:pt x="885681" y="336114"/>
                  </a:cubicBezTo>
                  <a:cubicBezTo>
                    <a:pt x="876530" y="340026"/>
                    <a:pt x="871954" y="350457"/>
                    <a:pt x="864111" y="355673"/>
                  </a:cubicBezTo>
                  <a:cubicBezTo>
                    <a:pt x="854960" y="361541"/>
                    <a:pt x="849077" y="367409"/>
                    <a:pt x="841233" y="374580"/>
                  </a:cubicBezTo>
                  <a:cubicBezTo>
                    <a:pt x="832736" y="382404"/>
                    <a:pt x="820971" y="383056"/>
                    <a:pt x="809859" y="384360"/>
                  </a:cubicBezTo>
                  <a:cubicBezTo>
                    <a:pt x="786981" y="386316"/>
                    <a:pt x="766718" y="388924"/>
                    <a:pt x="751031" y="406527"/>
                  </a:cubicBezTo>
                  <a:cubicBezTo>
                    <a:pt x="743188" y="415655"/>
                    <a:pt x="739266" y="425434"/>
                    <a:pt x="732729" y="434562"/>
                  </a:cubicBezTo>
                  <a:cubicBezTo>
                    <a:pt x="727500" y="442386"/>
                    <a:pt x="719003" y="448905"/>
                    <a:pt x="713120" y="456729"/>
                  </a:cubicBezTo>
                  <a:cubicBezTo>
                    <a:pt x="708545" y="461945"/>
                    <a:pt x="699394" y="476940"/>
                    <a:pt x="690896" y="470420"/>
                  </a:cubicBezTo>
                  <a:cubicBezTo>
                    <a:pt x="683706" y="465205"/>
                    <a:pt x="688936" y="444341"/>
                    <a:pt x="691550" y="437822"/>
                  </a:cubicBezTo>
                  <a:cubicBezTo>
                    <a:pt x="694818" y="429346"/>
                    <a:pt x="707891" y="416307"/>
                    <a:pt x="702662" y="407179"/>
                  </a:cubicBezTo>
                  <a:cubicBezTo>
                    <a:pt x="697433" y="396096"/>
                    <a:pt x="684360" y="402615"/>
                    <a:pt x="681092" y="410439"/>
                  </a:cubicBezTo>
                  <a:cubicBezTo>
                    <a:pt x="673902" y="425434"/>
                    <a:pt x="675863" y="450209"/>
                    <a:pt x="656254" y="454773"/>
                  </a:cubicBezTo>
                  <a:cubicBezTo>
                    <a:pt x="639913" y="457381"/>
                    <a:pt x="624879" y="467160"/>
                    <a:pt x="623572" y="444993"/>
                  </a:cubicBezTo>
                  <a:cubicBezTo>
                    <a:pt x="601348" y="439778"/>
                    <a:pt x="605923" y="469768"/>
                    <a:pt x="600694" y="480852"/>
                  </a:cubicBezTo>
                  <a:cubicBezTo>
                    <a:pt x="596119" y="489979"/>
                    <a:pt x="586314" y="493891"/>
                    <a:pt x="580431" y="503019"/>
                  </a:cubicBezTo>
                  <a:cubicBezTo>
                    <a:pt x="576510" y="509538"/>
                    <a:pt x="576510" y="519318"/>
                    <a:pt x="576510" y="527794"/>
                  </a:cubicBezTo>
                  <a:cubicBezTo>
                    <a:pt x="574549" y="553872"/>
                    <a:pt x="559515" y="579951"/>
                    <a:pt x="547749" y="604074"/>
                  </a:cubicBezTo>
                  <a:cubicBezTo>
                    <a:pt x="540559" y="600814"/>
                    <a:pt x="531408" y="597555"/>
                    <a:pt x="526833" y="593643"/>
                  </a:cubicBezTo>
                  <a:cubicBezTo>
                    <a:pt x="518989" y="587775"/>
                    <a:pt x="514414" y="576039"/>
                    <a:pt x="505917" y="572128"/>
                  </a:cubicBezTo>
                  <a:cubicBezTo>
                    <a:pt x="496766" y="568868"/>
                    <a:pt x="484346" y="579951"/>
                    <a:pt x="478464" y="575387"/>
                  </a:cubicBezTo>
                  <a:cubicBezTo>
                    <a:pt x="473888" y="572128"/>
                    <a:pt x="479771" y="554524"/>
                    <a:pt x="481078" y="549961"/>
                  </a:cubicBezTo>
                  <a:cubicBezTo>
                    <a:pt x="483693" y="538877"/>
                    <a:pt x="483693" y="528446"/>
                    <a:pt x="485654" y="517362"/>
                  </a:cubicBezTo>
                  <a:cubicBezTo>
                    <a:pt x="486961" y="510842"/>
                    <a:pt x="494151" y="499759"/>
                    <a:pt x="492844" y="492587"/>
                  </a:cubicBezTo>
                  <a:cubicBezTo>
                    <a:pt x="492190" y="479548"/>
                    <a:pt x="483039" y="484764"/>
                    <a:pt x="473235" y="481504"/>
                  </a:cubicBezTo>
                  <a:cubicBezTo>
                    <a:pt x="464084" y="478244"/>
                    <a:pt x="458201" y="473028"/>
                    <a:pt x="448396" y="471072"/>
                  </a:cubicBezTo>
                  <a:cubicBezTo>
                    <a:pt x="437284" y="469768"/>
                    <a:pt x="426173" y="474984"/>
                    <a:pt x="420944" y="465856"/>
                  </a:cubicBezTo>
                  <a:cubicBezTo>
                    <a:pt x="416368" y="458033"/>
                    <a:pt x="423558" y="446297"/>
                    <a:pt x="416368" y="439126"/>
                  </a:cubicBezTo>
                  <a:cubicBezTo>
                    <a:pt x="409178" y="431954"/>
                    <a:pt x="396105" y="437822"/>
                    <a:pt x="386301" y="437170"/>
                  </a:cubicBezTo>
                  <a:cubicBezTo>
                    <a:pt x="375842" y="435866"/>
                    <a:pt x="369306" y="428042"/>
                    <a:pt x="358848" y="428694"/>
                  </a:cubicBezTo>
                  <a:cubicBezTo>
                    <a:pt x="349043" y="428694"/>
                    <a:pt x="341200" y="435214"/>
                    <a:pt x="330088" y="434562"/>
                  </a:cubicBezTo>
                  <a:cubicBezTo>
                    <a:pt x="318976" y="433910"/>
                    <a:pt x="314400" y="429998"/>
                    <a:pt x="305903" y="423478"/>
                  </a:cubicBezTo>
                  <a:cubicBezTo>
                    <a:pt x="284333" y="405875"/>
                    <a:pt x="252958" y="399356"/>
                    <a:pt x="226813" y="394792"/>
                  </a:cubicBezTo>
                  <a:cubicBezTo>
                    <a:pt x="219623" y="393488"/>
                    <a:pt x="211779" y="391532"/>
                    <a:pt x="204589" y="389576"/>
                  </a:cubicBezTo>
                  <a:cubicBezTo>
                    <a:pt x="198706" y="389576"/>
                    <a:pt x="193477" y="389576"/>
                    <a:pt x="188902" y="388924"/>
                  </a:cubicBezTo>
                  <a:cubicBezTo>
                    <a:pt x="175829" y="386316"/>
                    <a:pt x="163410" y="383708"/>
                    <a:pt x="151644" y="382404"/>
                  </a:cubicBezTo>
                  <a:cubicBezTo>
                    <a:pt x="138571" y="381100"/>
                    <a:pt x="128767" y="375232"/>
                    <a:pt x="116348" y="373928"/>
                  </a:cubicBezTo>
                  <a:cubicBezTo>
                    <a:pt x="105236" y="372624"/>
                    <a:pt x="95431" y="371321"/>
                    <a:pt x="85627" y="370017"/>
                  </a:cubicBezTo>
                  <a:cubicBezTo>
                    <a:pt x="60135" y="366105"/>
                    <a:pt x="45755" y="342634"/>
                    <a:pt x="37257" y="321771"/>
                  </a:cubicBezTo>
                  <a:cubicBezTo>
                    <a:pt x="33336" y="313295"/>
                    <a:pt x="26799" y="303516"/>
                    <a:pt x="20916" y="295692"/>
                  </a:cubicBezTo>
                  <a:cubicBezTo>
                    <a:pt x="15687" y="290476"/>
                    <a:pt x="8497" y="287216"/>
                    <a:pt x="3268" y="283305"/>
                  </a:cubicBezTo>
                  <a:cubicBezTo>
                    <a:pt x="2615" y="282653"/>
                    <a:pt x="1307" y="282001"/>
                    <a:pt x="0" y="282001"/>
                  </a:cubicBezTo>
                  <a:cubicBezTo>
                    <a:pt x="654" y="281349"/>
                    <a:pt x="654" y="281349"/>
                    <a:pt x="1307" y="280697"/>
                  </a:cubicBezTo>
                  <a:cubicBezTo>
                    <a:pt x="19609" y="273525"/>
                    <a:pt x="38565" y="264397"/>
                    <a:pt x="54906" y="253314"/>
                  </a:cubicBezTo>
                  <a:cubicBezTo>
                    <a:pt x="77783" y="236363"/>
                    <a:pt x="92817" y="214848"/>
                    <a:pt x="123538" y="211588"/>
                  </a:cubicBezTo>
                  <a:cubicBezTo>
                    <a:pt x="154259" y="208328"/>
                    <a:pt x="175829" y="210936"/>
                    <a:pt x="199360" y="186813"/>
                  </a:cubicBezTo>
                  <a:cubicBezTo>
                    <a:pt x="218969" y="165950"/>
                    <a:pt x="241193" y="151607"/>
                    <a:pt x="263416" y="133351"/>
                  </a:cubicBezTo>
                  <a:cubicBezTo>
                    <a:pt x="290869" y="111184"/>
                    <a:pt x="313093" y="81846"/>
                    <a:pt x="340546" y="57723"/>
                  </a:cubicBezTo>
                  <a:cubicBezTo>
                    <a:pt x="360809" y="39468"/>
                    <a:pt x="381072" y="15997"/>
                    <a:pt x="406563" y="5565"/>
                  </a:cubicBezTo>
                  <a:cubicBezTo>
                    <a:pt x="411139" y="3935"/>
                    <a:pt x="428787" y="349"/>
                    <a:pt x="443249" y="2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AA2F7ED2-DD75-9D49-83C8-7458321B1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2472" y="6158088"/>
              <a:ext cx="1725300" cy="786323"/>
            </a:xfrm>
            <a:custGeom>
              <a:avLst/>
              <a:gdLst>
                <a:gd name="T0" fmla="*/ 2410 w 2640"/>
                <a:gd name="T1" fmla="*/ 238 h 1203"/>
                <a:gd name="T2" fmla="*/ 2327 w 2640"/>
                <a:gd name="T3" fmla="*/ 241 h 1203"/>
                <a:gd name="T4" fmla="*/ 2270 w 2640"/>
                <a:gd name="T5" fmla="*/ 191 h 1203"/>
                <a:gd name="T6" fmla="*/ 2280 w 2640"/>
                <a:gd name="T7" fmla="*/ 190 h 1203"/>
                <a:gd name="T8" fmla="*/ 2311 w 2640"/>
                <a:gd name="T9" fmla="*/ 205 h 1203"/>
                <a:gd name="T10" fmla="*/ 2367 w 2640"/>
                <a:gd name="T11" fmla="*/ 212 h 1203"/>
                <a:gd name="T12" fmla="*/ 2420 w 2640"/>
                <a:gd name="T13" fmla="*/ 156 h 1203"/>
                <a:gd name="T14" fmla="*/ 2466 w 2640"/>
                <a:gd name="T15" fmla="*/ 170 h 1203"/>
                <a:gd name="T16" fmla="*/ 2527 w 2640"/>
                <a:gd name="T17" fmla="*/ 128 h 1203"/>
                <a:gd name="T18" fmla="*/ 2611 w 2640"/>
                <a:gd name="T19" fmla="*/ 136 h 1203"/>
                <a:gd name="T20" fmla="*/ 2562 w 2640"/>
                <a:gd name="T21" fmla="*/ 39 h 1203"/>
                <a:gd name="T22" fmla="*/ 2557 w 2640"/>
                <a:gd name="T23" fmla="*/ 87 h 1203"/>
                <a:gd name="T24" fmla="*/ 2521 w 2640"/>
                <a:gd name="T25" fmla="*/ 15 h 1203"/>
                <a:gd name="T26" fmla="*/ 2521 w 2640"/>
                <a:gd name="T27" fmla="*/ 0 h 1203"/>
                <a:gd name="T28" fmla="*/ 638 w 2640"/>
                <a:gd name="T29" fmla="*/ 493 h 1203"/>
                <a:gd name="T30" fmla="*/ 585 w 2640"/>
                <a:gd name="T31" fmla="*/ 543 h 1203"/>
                <a:gd name="T32" fmla="*/ 555 w 2640"/>
                <a:gd name="T33" fmla="*/ 570 h 1203"/>
                <a:gd name="T34" fmla="*/ 506 w 2640"/>
                <a:gd name="T35" fmla="*/ 614 h 1203"/>
                <a:gd name="T36" fmla="*/ 474 w 2640"/>
                <a:gd name="T37" fmla="*/ 616 h 1203"/>
                <a:gd name="T38" fmla="*/ 461 w 2640"/>
                <a:gd name="T39" fmla="*/ 550 h 1203"/>
                <a:gd name="T40" fmla="*/ 421 w 2640"/>
                <a:gd name="T41" fmla="*/ 590 h 1203"/>
                <a:gd name="T42" fmla="*/ 362 w 2640"/>
                <a:gd name="T43" fmla="*/ 696 h 1203"/>
                <a:gd name="T44" fmla="*/ 307 w 2640"/>
                <a:gd name="T45" fmla="*/ 719 h 1203"/>
                <a:gd name="T46" fmla="*/ 274 w 2640"/>
                <a:gd name="T47" fmla="*/ 757 h 1203"/>
                <a:gd name="T48" fmla="*/ 259 w 2640"/>
                <a:gd name="T49" fmla="*/ 766 h 1203"/>
                <a:gd name="T50" fmla="*/ 200 w 2640"/>
                <a:gd name="T51" fmla="*/ 782 h 1203"/>
                <a:gd name="T52" fmla="*/ 168 w 2640"/>
                <a:gd name="T53" fmla="*/ 785 h 1203"/>
                <a:gd name="T54" fmla="*/ 97 w 2640"/>
                <a:gd name="T55" fmla="*/ 854 h 1203"/>
                <a:gd name="T56" fmla="*/ 65 w 2640"/>
                <a:gd name="T57" fmla="*/ 902 h 1203"/>
                <a:gd name="T58" fmla="*/ 22 w 2640"/>
                <a:gd name="T59" fmla="*/ 973 h 1203"/>
                <a:gd name="T60" fmla="*/ 8 w 2640"/>
                <a:gd name="T61" fmla="*/ 997 h 1203"/>
                <a:gd name="T62" fmla="*/ 5 w 2640"/>
                <a:gd name="T63" fmla="*/ 1057 h 1203"/>
                <a:gd name="T64" fmla="*/ 407 w 2640"/>
                <a:gd name="T65" fmla="*/ 988 h 1203"/>
                <a:gd name="T66" fmla="*/ 474 w 2640"/>
                <a:gd name="T67" fmla="*/ 948 h 1203"/>
                <a:gd name="T68" fmla="*/ 501 w 2640"/>
                <a:gd name="T69" fmla="*/ 944 h 1203"/>
                <a:gd name="T70" fmla="*/ 577 w 2640"/>
                <a:gd name="T71" fmla="*/ 925 h 1203"/>
                <a:gd name="T72" fmla="*/ 622 w 2640"/>
                <a:gd name="T73" fmla="*/ 895 h 1203"/>
                <a:gd name="T74" fmla="*/ 725 w 2640"/>
                <a:gd name="T75" fmla="*/ 872 h 1203"/>
                <a:gd name="T76" fmla="*/ 1033 w 2640"/>
                <a:gd name="T77" fmla="*/ 895 h 1203"/>
                <a:gd name="T78" fmla="*/ 1128 w 2640"/>
                <a:gd name="T79" fmla="*/ 971 h 1203"/>
                <a:gd name="T80" fmla="*/ 1907 w 2640"/>
                <a:gd name="T81" fmla="*/ 1202 h 1203"/>
                <a:gd name="T82" fmla="*/ 1907 w 2640"/>
                <a:gd name="T83" fmla="*/ 1202 h 1203"/>
                <a:gd name="T84" fmla="*/ 2033 w 2640"/>
                <a:gd name="T85" fmla="*/ 1111 h 1203"/>
                <a:gd name="T86" fmla="*/ 2059 w 2640"/>
                <a:gd name="T87" fmla="*/ 1068 h 1203"/>
                <a:gd name="T88" fmla="*/ 2111 w 2640"/>
                <a:gd name="T89" fmla="*/ 1074 h 1203"/>
                <a:gd name="T90" fmla="*/ 2202 w 2640"/>
                <a:gd name="T91" fmla="*/ 901 h 1203"/>
                <a:gd name="T92" fmla="*/ 2324 w 2640"/>
                <a:gd name="T93" fmla="*/ 820 h 1203"/>
                <a:gd name="T94" fmla="*/ 2327 w 2640"/>
                <a:gd name="T95" fmla="*/ 821 h 1203"/>
                <a:gd name="T96" fmla="*/ 2528 w 2640"/>
                <a:gd name="T97" fmla="*/ 758 h 1203"/>
                <a:gd name="T98" fmla="*/ 2592 w 2640"/>
                <a:gd name="T99" fmla="*/ 635 h 1203"/>
                <a:gd name="T100" fmla="*/ 2430 w 2640"/>
                <a:gd name="T101" fmla="*/ 596 h 1203"/>
                <a:gd name="T102" fmla="*/ 2447 w 2640"/>
                <a:gd name="T103" fmla="*/ 541 h 1203"/>
                <a:gd name="T104" fmla="*/ 2450 w 2640"/>
                <a:gd name="T105" fmla="*/ 449 h 1203"/>
                <a:gd name="T106" fmla="*/ 2489 w 2640"/>
                <a:gd name="T107" fmla="*/ 486 h 1203"/>
                <a:gd name="T108" fmla="*/ 2509 w 2640"/>
                <a:gd name="T109" fmla="*/ 479 h 1203"/>
                <a:gd name="T110" fmla="*/ 2606 w 2640"/>
                <a:gd name="T111" fmla="*/ 370 h 1203"/>
                <a:gd name="T112" fmla="*/ 2625 w 2640"/>
                <a:gd name="T113" fmla="*/ 226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40" h="1203">
                  <a:moveTo>
                    <a:pt x="2488" y="218"/>
                  </a:moveTo>
                  <a:lnTo>
                    <a:pt x="2488" y="218"/>
                  </a:lnTo>
                  <a:cubicBezTo>
                    <a:pt x="2465" y="228"/>
                    <a:pt x="2435" y="233"/>
                    <a:pt x="2410" y="238"/>
                  </a:cubicBezTo>
                  <a:lnTo>
                    <a:pt x="2410" y="238"/>
                  </a:lnTo>
                  <a:cubicBezTo>
                    <a:pt x="2382" y="244"/>
                    <a:pt x="2353" y="231"/>
                    <a:pt x="2327" y="241"/>
                  </a:cubicBezTo>
                  <a:lnTo>
                    <a:pt x="2327" y="241"/>
                  </a:lnTo>
                  <a:cubicBezTo>
                    <a:pt x="2310" y="248"/>
                    <a:pt x="2273" y="293"/>
                    <a:pt x="2256" y="261"/>
                  </a:cubicBezTo>
                  <a:lnTo>
                    <a:pt x="2256" y="261"/>
                  </a:lnTo>
                  <a:cubicBezTo>
                    <a:pt x="2248" y="246"/>
                    <a:pt x="2273" y="211"/>
                    <a:pt x="2270" y="191"/>
                  </a:cubicBezTo>
                  <a:lnTo>
                    <a:pt x="2270" y="191"/>
                  </a:lnTo>
                  <a:cubicBezTo>
                    <a:pt x="2273" y="190"/>
                    <a:pt x="2277" y="190"/>
                    <a:pt x="2280" y="190"/>
                  </a:cubicBezTo>
                  <a:lnTo>
                    <a:pt x="2280" y="190"/>
                  </a:lnTo>
                  <a:cubicBezTo>
                    <a:pt x="2274" y="181"/>
                    <a:pt x="2269" y="167"/>
                    <a:pt x="2277" y="156"/>
                  </a:cubicBezTo>
                  <a:lnTo>
                    <a:pt x="2277" y="156"/>
                  </a:lnTo>
                  <a:cubicBezTo>
                    <a:pt x="2309" y="162"/>
                    <a:pt x="2295" y="188"/>
                    <a:pt x="2311" y="205"/>
                  </a:cubicBezTo>
                  <a:lnTo>
                    <a:pt x="2311" y="205"/>
                  </a:lnTo>
                  <a:cubicBezTo>
                    <a:pt x="2324" y="220"/>
                    <a:pt x="2348" y="216"/>
                    <a:pt x="2367" y="212"/>
                  </a:cubicBezTo>
                  <a:lnTo>
                    <a:pt x="2367" y="212"/>
                  </a:lnTo>
                  <a:cubicBezTo>
                    <a:pt x="2450" y="199"/>
                    <a:pt x="2348" y="167"/>
                    <a:pt x="2369" y="134"/>
                  </a:cubicBezTo>
                  <a:lnTo>
                    <a:pt x="2369" y="134"/>
                  </a:lnTo>
                  <a:cubicBezTo>
                    <a:pt x="2389" y="141"/>
                    <a:pt x="2402" y="143"/>
                    <a:pt x="2420" y="156"/>
                  </a:cubicBezTo>
                  <a:lnTo>
                    <a:pt x="2420" y="156"/>
                  </a:lnTo>
                  <a:cubicBezTo>
                    <a:pt x="2436" y="167"/>
                    <a:pt x="2441" y="183"/>
                    <a:pt x="2466" y="170"/>
                  </a:cubicBezTo>
                  <a:lnTo>
                    <a:pt x="2466" y="170"/>
                  </a:lnTo>
                  <a:cubicBezTo>
                    <a:pt x="2467" y="156"/>
                    <a:pt x="2463" y="102"/>
                    <a:pt x="2489" y="102"/>
                  </a:cubicBezTo>
                  <a:lnTo>
                    <a:pt x="2489" y="102"/>
                  </a:lnTo>
                  <a:cubicBezTo>
                    <a:pt x="2491" y="102"/>
                    <a:pt x="2524" y="140"/>
                    <a:pt x="2527" y="128"/>
                  </a:cubicBezTo>
                  <a:lnTo>
                    <a:pt x="2527" y="128"/>
                  </a:lnTo>
                  <a:cubicBezTo>
                    <a:pt x="2534" y="98"/>
                    <a:pt x="2587" y="140"/>
                    <a:pt x="2611" y="136"/>
                  </a:cubicBezTo>
                  <a:lnTo>
                    <a:pt x="2611" y="136"/>
                  </a:lnTo>
                  <a:cubicBezTo>
                    <a:pt x="2605" y="121"/>
                    <a:pt x="2594" y="110"/>
                    <a:pt x="2588" y="95"/>
                  </a:cubicBezTo>
                  <a:lnTo>
                    <a:pt x="2588" y="95"/>
                  </a:lnTo>
                  <a:cubicBezTo>
                    <a:pt x="2583" y="79"/>
                    <a:pt x="2587" y="36"/>
                    <a:pt x="2562" y="39"/>
                  </a:cubicBezTo>
                  <a:lnTo>
                    <a:pt x="2562" y="39"/>
                  </a:lnTo>
                  <a:cubicBezTo>
                    <a:pt x="2561" y="56"/>
                    <a:pt x="2563" y="72"/>
                    <a:pt x="2557" y="87"/>
                  </a:cubicBezTo>
                  <a:lnTo>
                    <a:pt x="2557" y="87"/>
                  </a:lnTo>
                  <a:cubicBezTo>
                    <a:pt x="2525" y="73"/>
                    <a:pt x="2524" y="46"/>
                    <a:pt x="2527" y="16"/>
                  </a:cubicBezTo>
                  <a:lnTo>
                    <a:pt x="2527" y="16"/>
                  </a:lnTo>
                  <a:cubicBezTo>
                    <a:pt x="2525" y="15"/>
                    <a:pt x="2523" y="15"/>
                    <a:pt x="2521" y="15"/>
                  </a:cubicBezTo>
                  <a:lnTo>
                    <a:pt x="2521" y="15"/>
                  </a:lnTo>
                  <a:cubicBezTo>
                    <a:pt x="2521" y="10"/>
                    <a:pt x="2521" y="5"/>
                    <a:pt x="2521" y="0"/>
                  </a:cubicBezTo>
                  <a:lnTo>
                    <a:pt x="2521" y="0"/>
                  </a:lnTo>
                  <a:cubicBezTo>
                    <a:pt x="2306" y="39"/>
                    <a:pt x="1473" y="188"/>
                    <a:pt x="611" y="313"/>
                  </a:cubicBezTo>
                  <a:lnTo>
                    <a:pt x="638" y="493"/>
                  </a:lnTo>
                  <a:lnTo>
                    <a:pt x="638" y="493"/>
                  </a:lnTo>
                  <a:cubicBezTo>
                    <a:pt x="622" y="502"/>
                    <a:pt x="630" y="511"/>
                    <a:pt x="621" y="523"/>
                  </a:cubicBezTo>
                  <a:lnTo>
                    <a:pt x="621" y="523"/>
                  </a:lnTo>
                  <a:cubicBezTo>
                    <a:pt x="615" y="531"/>
                    <a:pt x="594" y="538"/>
                    <a:pt x="585" y="543"/>
                  </a:cubicBezTo>
                  <a:lnTo>
                    <a:pt x="585" y="543"/>
                  </a:lnTo>
                  <a:cubicBezTo>
                    <a:pt x="570" y="552"/>
                    <a:pt x="567" y="557"/>
                    <a:pt x="555" y="570"/>
                  </a:cubicBezTo>
                  <a:lnTo>
                    <a:pt x="555" y="570"/>
                  </a:lnTo>
                  <a:cubicBezTo>
                    <a:pt x="549" y="580"/>
                    <a:pt x="544" y="590"/>
                    <a:pt x="535" y="597"/>
                  </a:cubicBezTo>
                  <a:lnTo>
                    <a:pt x="535" y="597"/>
                  </a:lnTo>
                  <a:cubicBezTo>
                    <a:pt x="525" y="605"/>
                    <a:pt x="515" y="610"/>
                    <a:pt x="506" y="614"/>
                  </a:cubicBezTo>
                  <a:lnTo>
                    <a:pt x="506" y="614"/>
                  </a:lnTo>
                  <a:cubicBezTo>
                    <a:pt x="497" y="620"/>
                    <a:pt x="481" y="624"/>
                    <a:pt x="474" y="616"/>
                  </a:cubicBezTo>
                  <a:lnTo>
                    <a:pt x="474" y="616"/>
                  </a:lnTo>
                  <a:cubicBezTo>
                    <a:pt x="469" y="610"/>
                    <a:pt x="470" y="597"/>
                    <a:pt x="470" y="590"/>
                  </a:cubicBezTo>
                  <a:lnTo>
                    <a:pt x="470" y="590"/>
                  </a:lnTo>
                  <a:cubicBezTo>
                    <a:pt x="470" y="580"/>
                    <a:pt x="483" y="544"/>
                    <a:pt x="461" y="550"/>
                  </a:cubicBezTo>
                  <a:lnTo>
                    <a:pt x="461" y="550"/>
                  </a:lnTo>
                  <a:cubicBezTo>
                    <a:pt x="443" y="555"/>
                    <a:pt x="429" y="574"/>
                    <a:pt x="421" y="590"/>
                  </a:cubicBezTo>
                  <a:lnTo>
                    <a:pt x="421" y="590"/>
                  </a:lnTo>
                  <a:cubicBezTo>
                    <a:pt x="413" y="609"/>
                    <a:pt x="406" y="630"/>
                    <a:pt x="401" y="648"/>
                  </a:cubicBezTo>
                  <a:lnTo>
                    <a:pt x="401" y="648"/>
                  </a:lnTo>
                  <a:cubicBezTo>
                    <a:pt x="398" y="667"/>
                    <a:pt x="383" y="690"/>
                    <a:pt x="362" y="696"/>
                  </a:cubicBezTo>
                  <a:lnTo>
                    <a:pt x="362" y="696"/>
                  </a:lnTo>
                  <a:cubicBezTo>
                    <a:pt x="343" y="702"/>
                    <a:pt x="322" y="707"/>
                    <a:pt x="307" y="719"/>
                  </a:cubicBezTo>
                  <a:lnTo>
                    <a:pt x="307" y="719"/>
                  </a:lnTo>
                  <a:cubicBezTo>
                    <a:pt x="297" y="725"/>
                    <a:pt x="288" y="736"/>
                    <a:pt x="282" y="744"/>
                  </a:cubicBezTo>
                  <a:lnTo>
                    <a:pt x="282" y="744"/>
                  </a:lnTo>
                  <a:cubicBezTo>
                    <a:pt x="278" y="749"/>
                    <a:pt x="278" y="753"/>
                    <a:pt x="274" y="757"/>
                  </a:cubicBezTo>
                  <a:lnTo>
                    <a:pt x="274" y="757"/>
                  </a:lnTo>
                  <a:cubicBezTo>
                    <a:pt x="269" y="761"/>
                    <a:pt x="263" y="762"/>
                    <a:pt x="259" y="766"/>
                  </a:cubicBezTo>
                  <a:lnTo>
                    <a:pt x="259" y="766"/>
                  </a:lnTo>
                  <a:cubicBezTo>
                    <a:pt x="249" y="774"/>
                    <a:pt x="240" y="776"/>
                    <a:pt x="229" y="776"/>
                  </a:cubicBezTo>
                  <a:lnTo>
                    <a:pt x="229" y="776"/>
                  </a:lnTo>
                  <a:cubicBezTo>
                    <a:pt x="217" y="776"/>
                    <a:pt x="209" y="777"/>
                    <a:pt x="200" y="782"/>
                  </a:cubicBezTo>
                  <a:lnTo>
                    <a:pt x="200" y="782"/>
                  </a:lnTo>
                  <a:cubicBezTo>
                    <a:pt x="189" y="784"/>
                    <a:pt x="179" y="785"/>
                    <a:pt x="168" y="785"/>
                  </a:cubicBezTo>
                  <a:lnTo>
                    <a:pt x="168" y="785"/>
                  </a:lnTo>
                  <a:cubicBezTo>
                    <a:pt x="157" y="787"/>
                    <a:pt x="151" y="793"/>
                    <a:pt x="141" y="799"/>
                  </a:cubicBezTo>
                  <a:lnTo>
                    <a:pt x="141" y="799"/>
                  </a:lnTo>
                  <a:cubicBezTo>
                    <a:pt x="122" y="812"/>
                    <a:pt x="109" y="833"/>
                    <a:pt x="97" y="854"/>
                  </a:cubicBezTo>
                  <a:lnTo>
                    <a:pt x="97" y="854"/>
                  </a:lnTo>
                  <a:cubicBezTo>
                    <a:pt x="88" y="869"/>
                    <a:pt x="80" y="889"/>
                    <a:pt x="65" y="902"/>
                  </a:cubicBezTo>
                  <a:lnTo>
                    <a:pt x="65" y="902"/>
                  </a:lnTo>
                  <a:cubicBezTo>
                    <a:pt x="50" y="917"/>
                    <a:pt x="27" y="919"/>
                    <a:pt x="19" y="944"/>
                  </a:cubicBezTo>
                  <a:lnTo>
                    <a:pt x="19" y="944"/>
                  </a:lnTo>
                  <a:cubicBezTo>
                    <a:pt x="16" y="953"/>
                    <a:pt x="22" y="961"/>
                    <a:pt x="22" y="973"/>
                  </a:cubicBezTo>
                  <a:lnTo>
                    <a:pt x="22" y="973"/>
                  </a:lnTo>
                  <a:cubicBezTo>
                    <a:pt x="22" y="986"/>
                    <a:pt x="14" y="988"/>
                    <a:pt x="8" y="997"/>
                  </a:cubicBezTo>
                  <a:lnTo>
                    <a:pt x="8" y="997"/>
                  </a:lnTo>
                  <a:cubicBezTo>
                    <a:pt x="0" y="1007"/>
                    <a:pt x="5" y="1026"/>
                    <a:pt x="5" y="1036"/>
                  </a:cubicBezTo>
                  <a:lnTo>
                    <a:pt x="5" y="1036"/>
                  </a:lnTo>
                  <a:cubicBezTo>
                    <a:pt x="5" y="1043"/>
                    <a:pt x="5" y="1050"/>
                    <a:pt x="5" y="1057"/>
                  </a:cubicBezTo>
                  <a:lnTo>
                    <a:pt x="5" y="1057"/>
                  </a:lnTo>
                  <a:cubicBezTo>
                    <a:pt x="163" y="1035"/>
                    <a:pt x="302" y="1012"/>
                    <a:pt x="407" y="988"/>
                  </a:cubicBezTo>
                  <a:lnTo>
                    <a:pt x="407" y="988"/>
                  </a:lnTo>
                  <a:cubicBezTo>
                    <a:pt x="413" y="982"/>
                    <a:pt x="419" y="976"/>
                    <a:pt x="424" y="971"/>
                  </a:cubicBezTo>
                  <a:lnTo>
                    <a:pt x="424" y="971"/>
                  </a:lnTo>
                  <a:cubicBezTo>
                    <a:pt x="436" y="959"/>
                    <a:pt x="459" y="952"/>
                    <a:pt x="474" y="948"/>
                  </a:cubicBezTo>
                  <a:lnTo>
                    <a:pt x="474" y="948"/>
                  </a:lnTo>
                  <a:cubicBezTo>
                    <a:pt x="486" y="948"/>
                    <a:pt x="493" y="948"/>
                    <a:pt x="501" y="944"/>
                  </a:cubicBezTo>
                  <a:lnTo>
                    <a:pt x="501" y="944"/>
                  </a:lnTo>
                  <a:cubicBezTo>
                    <a:pt x="509" y="944"/>
                    <a:pt x="515" y="936"/>
                    <a:pt x="524" y="933"/>
                  </a:cubicBezTo>
                  <a:lnTo>
                    <a:pt x="524" y="933"/>
                  </a:lnTo>
                  <a:cubicBezTo>
                    <a:pt x="542" y="925"/>
                    <a:pt x="558" y="936"/>
                    <a:pt x="577" y="925"/>
                  </a:cubicBezTo>
                  <a:lnTo>
                    <a:pt x="577" y="925"/>
                  </a:lnTo>
                  <a:cubicBezTo>
                    <a:pt x="592" y="917"/>
                    <a:pt x="603" y="898"/>
                    <a:pt x="622" y="895"/>
                  </a:cubicBezTo>
                  <a:lnTo>
                    <a:pt x="622" y="895"/>
                  </a:lnTo>
                  <a:cubicBezTo>
                    <a:pt x="638" y="891"/>
                    <a:pt x="661" y="891"/>
                    <a:pt x="676" y="891"/>
                  </a:cubicBezTo>
                  <a:lnTo>
                    <a:pt x="676" y="891"/>
                  </a:lnTo>
                  <a:cubicBezTo>
                    <a:pt x="698" y="891"/>
                    <a:pt x="710" y="884"/>
                    <a:pt x="725" y="872"/>
                  </a:cubicBezTo>
                  <a:lnTo>
                    <a:pt x="1014" y="854"/>
                  </a:lnTo>
                  <a:lnTo>
                    <a:pt x="1014" y="854"/>
                  </a:lnTo>
                  <a:cubicBezTo>
                    <a:pt x="1022" y="869"/>
                    <a:pt x="1018" y="891"/>
                    <a:pt x="1033" y="895"/>
                  </a:cubicBezTo>
                  <a:lnTo>
                    <a:pt x="1033" y="895"/>
                  </a:lnTo>
                  <a:cubicBezTo>
                    <a:pt x="1045" y="895"/>
                    <a:pt x="1056" y="891"/>
                    <a:pt x="1068" y="891"/>
                  </a:cubicBezTo>
                  <a:lnTo>
                    <a:pt x="1128" y="971"/>
                  </a:lnTo>
                  <a:lnTo>
                    <a:pt x="1478" y="914"/>
                  </a:lnTo>
                  <a:lnTo>
                    <a:pt x="1478" y="906"/>
                  </a:lnTo>
                  <a:lnTo>
                    <a:pt x="1907" y="1202"/>
                  </a:lnTo>
                  <a:lnTo>
                    <a:pt x="1907" y="1202"/>
                  </a:lnTo>
                  <a:lnTo>
                    <a:pt x="1907" y="1202"/>
                  </a:lnTo>
                  <a:lnTo>
                    <a:pt x="1907" y="1202"/>
                  </a:lnTo>
                  <a:cubicBezTo>
                    <a:pt x="1937" y="1172"/>
                    <a:pt x="1956" y="1166"/>
                    <a:pt x="1994" y="1148"/>
                  </a:cubicBezTo>
                  <a:lnTo>
                    <a:pt x="1994" y="1148"/>
                  </a:lnTo>
                  <a:cubicBezTo>
                    <a:pt x="2013" y="1139"/>
                    <a:pt x="2024" y="1131"/>
                    <a:pt x="2033" y="1111"/>
                  </a:cubicBezTo>
                  <a:lnTo>
                    <a:pt x="2033" y="1111"/>
                  </a:lnTo>
                  <a:cubicBezTo>
                    <a:pt x="2041" y="1095"/>
                    <a:pt x="2036" y="1073"/>
                    <a:pt x="2059" y="1068"/>
                  </a:cubicBezTo>
                  <a:lnTo>
                    <a:pt x="2059" y="1068"/>
                  </a:lnTo>
                  <a:cubicBezTo>
                    <a:pt x="2062" y="1098"/>
                    <a:pt x="2054" y="1128"/>
                    <a:pt x="2057" y="1159"/>
                  </a:cubicBezTo>
                  <a:lnTo>
                    <a:pt x="2057" y="1159"/>
                  </a:lnTo>
                  <a:cubicBezTo>
                    <a:pt x="2075" y="1132"/>
                    <a:pt x="2096" y="1103"/>
                    <a:pt x="2111" y="1074"/>
                  </a:cubicBezTo>
                  <a:lnTo>
                    <a:pt x="2111" y="1074"/>
                  </a:lnTo>
                  <a:cubicBezTo>
                    <a:pt x="2139" y="1016"/>
                    <a:pt x="2156" y="949"/>
                    <a:pt x="2202" y="901"/>
                  </a:cubicBezTo>
                  <a:lnTo>
                    <a:pt x="2202" y="901"/>
                  </a:lnTo>
                  <a:cubicBezTo>
                    <a:pt x="2221" y="880"/>
                    <a:pt x="2246" y="867"/>
                    <a:pt x="2268" y="850"/>
                  </a:cubicBezTo>
                  <a:lnTo>
                    <a:pt x="2268" y="850"/>
                  </a:lnTo>
                  <a:cubicBezTo>
                    <a:pt x="2282" y="840"/>
                    <a:pt x="2306" y="832"/>
                    <a:pt x="2324" y="820"/>
                  </a:cubicBezTo>
                  <a:lnTo>
                    <a:pt x="2324" y="820"/>
                  </a:lnTo>
                  <a:cubicBezTo>
                    <a:pt x="2325" y="820"/>
                    <a:pt x="2326" y="821"/>
                    <a:pt x="2327" y="821"/>
                  </a:cubicBezTo>
                  <a:lnTo>
                    <a:pt x="2327" y="821"/>
                  </a:lnTo>
                  <a:cubicBezTo>
                    <a:pt x="2357" y="830"/>
                    <a:pt x="2402" y="813"/>
                    <a:pt x="2431" y="808"/>
                  </a:cubicBezTo>
                  <a:lnTo>
                    <a:pt x="2431" y="808"/>
                  </a:lnTo>
                  <a:cubicBezTo>
                    <a:pt x="2475" y="802"/>
                    <a:pt x="2504" y="798"/>
                    <a:pt x="2528" y="758"/>
                  </a:cubicBezTo>
                  <a:lnTo>
                    <a:pt x="2528" y="758"/>
                  </a:lnTo>
                  <a:cubicBezTo>
                    <a:pt x="2551" y="724"/>
                    <a:pt x="2589" y="678"/>
                    <a:pt x="2592" y="635"/>
                  </a:cubicBezTo>
                  <a:lnTo>
                    <a:pt x="2592" y="635"/>
                  </a:lnTo>
                  <a:cubicBezTo>
                    <a:pt x="2594" y="589"/>
                    <a:pt x="2562" y="579"/>
                    <a:pt x="2522" y="580"/>
                  </a:cubicBezTo>
                  <a:lnTo>
                    <a:pt x="2522" y="580"/>
                  </a:lnTo>
                  <a:cubicBezTo>
                    <a:pt x="2501" y="580"/>
                    <a:pt x="2447" y="607"/>
                    <a:pt x="2430" y="596"/>
                  </a:cubicBezTo>
                  <a:lnTo>
                    <a:pt x="2430" y="596"/>
                  </a:lnTo>
                  <a:cubicBezTo>
                    <a:pt x="2400" y="577"/>
                    <a:pt x="2443" y="558"/>
                    <a:pt x="2447" y="541"/>
                  </a:cubicBezTo>
                  <a:lnTo>
                    <a:pt x="2447" y="541"/>
                  </a:lnTo>
                  <a:cubicBezTo>
                    <a:pt x="2453" y="521"/>
                    <a:pt x="2433" y="501"/>
                    <a:pt x="2421" y="487"/>
                  </a:cubicBezTo>
                  <a:lnTo>
                    <a:pt x="2421" y="487"/>
                  </a:lnTo>
                  <a:cubicBezTo>
                    <a:pt x="2438" y="476"/>
                    <a:pt x="2427" y="449"/>
                    <a:pt x="2450" y="449"/>
                  </a:cubicBezTo>
                  <a:lnTo>
                    <a:pt x="2450" y="449"/>
                  </a:lnTo>
                  <a:cubicBezTo>
                    <a:pt x="2475" y="448"/>
                    <a:pt x="2465" y="488"/>
                    <a:pt x="2489" y="486"/>
                  </a:cubicBezTo>
                  <a:lnTo>
                    <a:pt x="2489" y="486"/>
                  </a:lnTo>
                  <a:cubicBezTo>
                    <a:pt x="2489" y="477"/>
                    <a:pt x="2485" y="454"/>
                    <a:pt x="2495" y="449"/>
                  </a:cubicBezTo>
                  <a:lnTo>
                    <a:pt x="2495" y="449"/>
                  </a:lnTo>
                  <a:cubicBezTo>
                    <a:pt x="2511" y="442"/>
                    <a:pt x="2511" y="471"/>
                    <a:pt x="2509" y="479"/>
                  </a:cubicBezTo>
                  <a:lnTo>
                    <a:pt x="2509" y="479"/>
                  </a:lnTo>
                  <a:cubicBezTo>
                    <a:pt x="2570" y="482"/>
                    <a:pt x="2571" y="398"/>
                    <a:pt x="2606" y="370"/>
                  </a:cubicBezTo>
                  <a:lnTo>
                    <a:pt x="2606" y="370"/>
                  </a:lnTo>
                  <a:cubicBezTo>
                    <a:pt x="2635" y="347"/>
                    <a:pt x="2637" y="341"/>
                    <a:pt x="2637" y="302"/>
                  </a:cubicBezTo>
                  <a:lnTo>
                    <a:pt x="2637" y="302"/>
                  </a:lnTo>
                  <a:cubicBezTo>
                    <a:pt x="2637" y="277"/>
                    <a:pt x="2639" y="247"/>
                    <a:pt x="2625" y="226"/>
                  </a:cubicBezTo>
                  <a:lnTo>
                    <a:pt x="2625" y="226"/>
                  </a:lnTo>
                  <a:cubicBezTo>
                    <a:pt x="2599" y="185"/>
                    <a:pt x="2525" y="204"/>
                    <a:pt x="2488" y="218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8" name="Freeform 83">
              <a:extLst>
                <a:ext uri="{FF2B5EF4-FFF2-40B4-BE49-F238E27FC236}">
                  <a16:creationId xmlns:a16="http://schemas.microsoft.com/office/drawing/2014/main" id="{E27B037F-DEE4-0E4C-8054-8DA6A44D7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0929" y="3381476"/>
              <a:ext cx="1641772" cy="1385426"/>
            </a:xfrm>
            <a:custGeom>
              <a:avLst/>
              <a:gdLst>
                <a:gd name="T0" fmla="*/ 2465 w 2512"/>
                <a:gd name="T1" fmla="*/ 620 h 2119"/>
                <a:gd name="T2" fmla="*/ 2463 w 2512"/>
                <a:gd name="T3" fmla="*/ 592 h 2119"/>
                <a:gd name="T4" fmla="*/ 1874 w 2512"/>
                <a:gd name="T5" fmla="*/ 401 h 2119"/>
                <a:gd name="T6" fmla="*/ 1773 w 2512"/>
                <a:gd name="T7" fmla="*/ 414 h 2119"/>
                <a:gd name="T8" fmla="*/ 1682 w 2512"/>
                <a:gd name="T9" fmla="*/ 398 h 2119"/>
                <a:gd name="T10" fmla="*/ 1666 w 2512"/>
                <a:gd name="T11" fmla="*/ 381 h 2119"/>
                <a:gd name="T12" fmla="*/ 1609 w 2512"/>
                <a:gd name="T13" fmla="*/ 363 h 2119"/>
                <a:gd name="T14" fmla="*/ 1550 w 2512"/>
                <a:gd name="T15" fmla="*/ 380 h 2119"/>
                <a:gd name="T16" fmla="*/ 1500 w 2512"/>
                <a:gd name="T17" fmla="*/ 406 h 2119"/>
                <a:gd name="T18" fmla="*/ 1476 w 2512"/>
                <a:gd name="T19" fmla="*/ 396 h 2119"/>
                <a:gd name="T20" fmla="*/ 1390 w 2512"/>
                <a:gd name="T21" fmla="*/ 390 h 2119"/>
                <a:gd name="T22" fmla="*/ 1326 w 2512"/>
                <a:gd name="T23" fmla="*/ 390 h 2119"/>
                <a:gd name="T24" fmla="*/ 1254 w 2512"/>
                <a:gd name="T25" fmla="*/ 376 h 2119"/>
                <a:gd name="T26" fmla="*/ 1203 w 2512"/>
                <a:gd name="T27" fmla="*/ 349 h 2119"/>
                <a:gd name="T28" fmla="*/ 1086 w 2512"/>
                <a:gd name="T29" fmla="*/ 330 h 2119"/>
                <a:gd name="T30" fmla="*/ 1028 w 2512"/>
                <a:gd name="T31" fmla="*/ 332 h 2119"/>
                <a:gd name="T32" fmla="*/ 934 w 2512"/>
                <a:gd name="T33" fmla="*/ 319 h 2119"/>
                <a:gd name="T34" fmla="*/ 898 w 2512"/>
                <a:gd name="T35" fmla="*/ 299 h 2119"/>
                <a:gd name="T36" fmla="*/ 850 w 2512"/>
                <a:gd name="T37" fmla="*/ 281 h 2119"/>
                <a:gd name="T38" fmla="*/ 853 w 2512"/>
                <a:gd name="T39" fmla="*/ 264 h 2119"/>
                <a:gd name="T40" fmla="*/ 827 w 2512"/>
                <a:gd name="T41" fmla="*/ 200 h 2119"/>
                <a:gd name="T42" fmla="*/ 838 w 2512"/>
                <a:gd name="T43" fmla="*/ 165 h 2119"/>
                <a:gd name="T44" fmla="*/ 830 w 2512"/>
                <a:gd name="T45" fmla="*/ 96 h 2119"/>
                <a:gd name="T46" fmla="*/ 840 w 2512"/>
                <a:gd name="T47" fmla="*/ 71 h 2119"/>
                <a:gd name="T48" fmla="*/ 794 w 2512"/>
                <a:gd name="T49" fmla="*/ 18 h 2119"/>
                <a:gd name="T50" fmla="*/ 767 w 2512"/>
                <a:gd name="T51" fmla="*/ 48 h 2119"/>
                <a:gd name="T52" fmla="*/ 734 w 2512"/>
                <a:gd name="T53" fmla="*/ 28 h 2119"/>
                <a:gd name="T54" fmla="*/ 719 w 2512"/>
                <a:gd name="T55" fmla="*/ 15 h 2119"/>
                <a:gd name="T56" fmla="*/ 679 w 2512"/>
                <a:gd name="T57" fmla="*/ 0 h 2119"/>
                <a:gd name="T58" fmla="*/ 697 w 2512"/>
                <a:gd name="T59" fmla="*/ 19 h 2119"/>
                <a:gd name="T60" fmla="*/ 577 w 2512"/>
                <a:gd name="T61" fmla="*/ 4 h 2119"/>
                <a:gd name="T62" fmla="*/ 546 w 2512"/>
                <a:gd name="T63" fmla="*/ 44 h 2119"/>
                <a:gd name="T64" fmla="*/ 488 w 2512"/>
                <a:gd name="T65" fmla="*/ 227 h 2119"/>
                <a:gd name="T66" fmla="*/ 446 w 2512"/>
                <a:gd name="T67" fmla="*/ 341 h 2119"/>
                <a:gd name="T68" fmla="*/ 354 w 2512"/>
                <a:gd name="T69" fmla="*/ 579 h 2119"/>
                <a:gd name="T70" fmla="*/ 319 w 2512"/>
                <a:gd name="T71" fmla="*/ 697 h 2119"/>
                <a:gd name="T72" fmla="*/ 220 w 2512"/>
                <a:gd name="T73" fmla="*/ 923 h 2119"/>
                <a:gd name="T74" fmla="*/ 168 w 2512"/>
                <a:gd name="T75" fmla="*/ 1009 h 2119"/>
                <a:gd name="T76" fmla="*/ 73 w 2512"/>
                <a:gd name="T77" fmla="*/ 1178 h 2119"/>
                <a:gd name="T78" fmla="*/ 17 w 2512"/>
                <a:gd name="T79" fmla="*/ 1257 h 2119"/>
                <a:gd name="T80" fmla="*/ 5 w 2512"/>
                <a:gd name="T81" fmla="*/ 1488 h 2119"/>
                <a:gd name="T82" fmla="*/ 25 w 2512"/>
                <a:gd name="T83" fmla="*/ 1583 h 2119"/>
                <a:gd name="T84" fmla="*/ 1225 w 2512"/>
                <a:gd name="T85" fmla="*/ 1928 h 2119"/>
                <a:gd name="T86" fmla="*/ 2254 w 2512"/>
                <a:gd name="T87" fmla="*/ 1323 h 2119"/>
                <a:gd name="T88" fmla="*/ 2260 w 2512"/>
                <a:gd name="T89" fmla="*/ 1305 h 2119"/>
                <a:gd name="T90" fmla="*/ 2262 w 2512"/>
                <a:gd name="T91" fmla="*/ 1244 h 2119"/>
                <a:gd name="T92" fmla="*/ 2265 w 2512"/>
                <a:gd name="T93" fmla="*/ 1223 h 2119"/>
                <a:gd name="T94" fmla="*/ 2270 w 2512"/>
                <a:gd name="T95" fmla="*/ 1158 h 2119"/>
                <a:gd name="T96" fmla="*/ 2277 w 2512"/>
                <a:gd name="T97" fmla="*/ 1097 h 2119"/>
                <a:gd name="T98" fmla="*/ 2288 w 2512"/>
                <a:gd name="T99" fmla="*/ 1038 h 2119"/>
                <a:gd name="T100" fmla="*/ 2303 w 2512"/>
                <a:gd name="T101" fmla="*/ 1018 h 2119"/>
                <a:gd name="T102" fmla="*/ 2341 w 2512"/>
                <a:gd name="T103" fmla="*/ 993 h 2119"/>
                <a:gd name="T104" fmla="*/ 2348 w 2512"/>
                <a:gd name="T105" fmla="*/ 978 h 2119"/>
                <a:gd name="T106" fmla="*/ 2402 w 2512"/>
                <a:gd name="T107" fmla="*/ 884 h 2119"/>
                <a:gd name="T108" fmla="*/ 2425 w 2512"/>
                <a:gd name="T109" fmla="*/ 828 h 2119"/>
                <a:gd name="T110" fmla="*/ 2450 w 2512"/>
                <a:gd name="T111" fmla="*/ 782 h 2119"/>
                <a:gd name="T112" fmla="*/ 2500 w 2512"/>
                <a:gd name="T113" fmla="*/ 740 h 2119"/>
                <a:gd name="T114" fmla="*/ 2503 w 2512"/>
                <a:gd name="T115" fmla="*/ 729 h 2119"/>
                <a:gd name="T116" fmla="*/ 2506 w 2512"/>
                <a:gd name="T117" fmla="*/ 671 h 2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12" h="2119">
                  <a:moveTo>
                    <a:pt x="2496" y="640"/>
                  </a:moveTo>
                  <a:lnTo>
                    <a:pt x="2496" y="640"/>
                  </a:lnTo>
                  <a:cubicBezTo>
                    <a:pt x="2485" y="633"/>
                    <a:pt x="2473" y="630"/>
                    <a:pt x="2465" y="620"/>
                  </a:cubicBezTo>
                  <a:lnTo>
                    <a:pt x="2465" y="620"/>
                  </a:lnTo>
                  <a:cubicBezTo>
                    <a:pt x="2460" y="610"/>
                    <a:pt x="2465" y="600"/>
                    <a:pt x="2463" y="592"/>
                  </a:cubicBezTo>
                  <a:lnTo>
                    <a:pt x="2463" y="592"/>
                  </a:lnTo>
                  <a:cubicBezTo>
                    <a:pt x="2459" y="570"/>
                    <a:pt x="2439" y="524"/>
                    <a:pt x="2415" y="508"/>
                  </a:cubicBezTo>
                  <a:lnTo>
                    <a:pt x="2415" y="510"/>
                  </a:lnTo>
                  <a:lnTo>
                    <a:pt x="1874" y="401"/>
                  </a:lnTo>
                  <a:lnTo>
                    <a:pt x="1874" y="401"/>
                  </a:lnTo>
                  <a:cubicBezTo>
                    <a:pt x="1853" y="376"/>
                    <a:pt x="1799" y="411"/>
                    <a:pt x="1773" y="414"/>
                  </a:cubicBezTo>
                  <a:lnTo>
                    <a:pt x="1773" y="414"/>
                  </a:lnTo>
                  <a:cubicBezTo>
                    <a:pt x="1754" y="415"/>
                    <a:pt x="1733" y="407"/>
                    <a:pt x="1715" y="403"/>
                  </a:cubicBezTo>
                  <a:lnTo>
                    <a:pt x="1715" y="403"/>
                  </a:lnTo>
                  <a:cubicBezTo>
                    <a:pt x="1706" y="401"/>
                    <a:pt x="1690" y="401"/>
                    <a:pt x="1682" y="398"/>
                  </a:cubicBezTo>
                  <a:lnTo>
                    <a:pt x="1682" y="398"/>
                  </a:lnTo>
                  <a:cubicBezTo>
                    <a:pt x="1676" y="395"/>
                    <a:pt x="1672" y="384"/>
                    <a:pt x="1666" y="381"/>
                  </a:cubicBezTo>
                  <a:lnTo>
                    <a:pt x="1666" y="381"/>
                  </a:lnTo>
                  <a:cubicBezTo>
                    <a:pt x="1658" y="377"/>
                    <a:pt x="1648" y="381"/>
                    <a:pt x="1639" y="377"/>
                  </a:cubicBezTo>
                  <a:lnTo>
                    <a:pt x="1639" y="377"/>
                  </a:lnTo>
                  <a:cubicBezTo>
                    <a:pt x="1627" y="372"/>
                    <a:pt x="1623" y="362"/>
                    <a:pt x="1609" y="363"/>
                  </a:cubicBezTo>
                  <a:lnTo>
                    <a:pt x="1609" y="363"/>
                  </a:lnTo>
                  <a:cubicBezTo>
                    <a:pt x="1595" y="364"/>
                    <a:pt x="1566" y="377"/>
                    <a:pt x="1550" y="380"/>
                  </a:cubicBezTo>
                  <a:lnTo>
                    <a:pt x="1550" y="380"/>
                  </a:lnTo>
                  <a:cubicBezTo>
                    <a:pt x="1534" y="384"/>
                    <a:pt x="1537" y="385"/>
                    <a:pt x="1524" y="392"/>
                  </a:cubicBezTo>
                  <a:lnTo>
                    <a:pt x="1524" y="392"/>
                  </a:lnTo>
                  <a:cubicBezTo>
                    <a:pt x="1515" y="398"/>
                    <a:pt x="1511" y="405"/>
                    <a:pt x="1500" y="406"/>
                  </a:cubicBezTo>
                  <a:lnTo>
                    <a:pt x="1500" y="406"/>
                  </a:lnTo>
                  <a:cubicBezTo>
                    <a:pt x="1488" y="406"/>
                    <a:pt x="1482" y="396"/>
                    <a:pt x="1476" y="396"/>
                  </a:cubicBezTo>
                  <a:lnTo>
                    <a:pt x="1476" y="396"/>
                  </a:lnTo>
                  <a:cubicBezTo>
                    <a:pt x="1466" y="396"/>
                    <a:pt x="1461" y="404"/>
                    <a:pt x="1451" y="406"/>
                  </a:cubicBezTo>
                  <a:lnTo>
                    <a:pt x="1451" y="406"/>
                  </a:lnTo>
                  <a:cubicBezTo>
                    <a:pt x="1429" y="409"/>
                    <a:pt x="1412" y="394"/>
                    <a:pt x="1390" y="390"/>
                  </a:cubicBezTo>
                  <a:lnTo>
                    <a:pt x="1390" y="390"/>
                  </a:lnTo>
                  <a:cubicBezTo>
                    <a:pt x="1369" y="387"/>
                    <a:pt x="1347" y="391"/>
                    <a:pt x="1326" y="390"/>
                  </a:cubicBezTo>
                  <a:lnTo>
                    <a:pt x="1326" y="390"/>
                  </a:lnTo>
                  <a:cubicBezTo>
                    <a:pt x="1320" y="393"/>
                    <a:pt x="1310" y="392"/>
                    <a:pt x="1302" y="391"/>
                  </a:cubicBezTo>
                  <a:lnTo>
                    <a:pt x="1302" y="391"/>
                  </a:lnTo>
                  <a:cubicBezTo>
                    <a:pt x="1283" y="386"/>
                    <a:pt x="1271" y="378"/>
                    <a:pt x="1254" y="376"/>
                  </a:cubicBezTo>
                  <a:lnTo>
                    <a:pt x="1254" y="376"/>
                  </a:lnTo>
                  <a:cubicBezTo>
                    <a:pt x="1226" y="372"/>
                    <a:pt x="1225" y="362"/>
                    <a:pt x="1203" y="349"/>
                  </a:cubicBezTo>
                  <a:lnTo>
                    <a:pt x="1203" y="349"/>
                  </a:lnTo>
                  <a:cubicBezTo>
                    <a:pt x="1184" y="338"/>
                    <a:pt x="1166" y="345"/>
                    <a:pt x="1144" y="345"/>
                  </a:cubicBezTo>
                  <a:lnTo>
                    <a:pt x="1144" y="345"/>
                  </a:lnTo>
                  <a:cubicBezTo>
                    <a:pt x="1121" y="345"/>
                    <a:pt x="1107" y="335"/>
                    <a:pt x="1086" y="330"/>
                  </a:cubicBezTo>
                  <a:lnTo>
                    <a:pt x="1086" y="330"/>
                  </a:lnTo>
                  <a:cubicBezTo>
                    <a:pt x="1066" y="326"/>
                    <a:pt x="1046" y="334"/>
                    <a:pt x="1028" y="332"/>
                  </a:cubicBezTo>
                  <a:lnTo>
                    <a:pt x="1028" y="332"/>
                  </a:lnTo>
                  <a:cubicBezTo>
                    <a:pt x="1017" y="331"/>
                    <a:pt x="1009" y="327"/>
                    <a:pt x="998" y="327"/>
                  </a:cubicBezTo>
                  <a:lnTo>
                    <a:pt x="998" y="327"/>
                  </a:lnTo>
                  <a:cubicBezTo>
                    <a:pt x="974" y="328"/>
                    <a:pt x="954" y="340"/>
                    <a:pt x="934" y="319"/>
                  </a:cubicBezTo>
                  <a:lnTo>
                    <a:pt x="934" y="319"/>
                  </a:lnTo>
                  <a:cubicBezTo>
                    <a:pt x="921" y="307"/>
                    <a:pt x="916" y="299"/>
                    <a:pt x="898" y="299"/>
                  </a:cubicBezTo>
                  <a:lnTo>
                    <a:pt x="898" y="299"/>
                  </a:lnTo>
                  <a:cubicBezTo>
                    <a:pt x="886" y="299"/>
                    <a:pt x="876" y="299"/>
                    <a:pt x="863" y="297"/>
                  </a:cubicBezTo>
                  <a:lnTo>
                    <a:pt x="863" y="297"/>
                  </a:lnTo>
                  <a:cubicBezTo>
                    <a:pt x="853" y="291"/>
                    <a:pt x="850" y="291"/>
                    <a:pt x="850" y="281"/>
                  </a:cubicBezTo>
                  <a:lnTo>
                    <a:pt x="850" y="281"/>
                  </a:lnTo>
                  <a:cubicBezTo>
                    <a:pt x="850" y="274"/>
                    <a:pt x="853" y="268"/>
                    <a:pt x="853" y="264"/>
                  </a:cubicBezTo>
                  <a:lnTo>
                    <a:pt x="853" y="264"/>
                  </a:lnTo>
                  <a:cubicBezTo>
                    <a:pt x="853" y="254"/>
                    <a:pt x="850" y="246"/>
                    <a:pt x="848" y="238"/>
                  </a:cubicBezTo>
                  <a:lnTo>
                    <a:pt x="848" y="238"/>
                  </a:lnTo>
                  <a:cubicBezTo>
                    <a:pt x="842" y="223"/>
                    <a:pt x="830" y="216"/>
                    <a:pt x="827" y="200"/>
                  </a:cubicBezTo>
                  <a:lnTo>
                    <a:pt x="827" y="200"/>
                  </a:lnTo>
                  <a:cubicBezTo>
                    <a:pt x="825" y="187"/>
                    <a:pt x="827" y="175"/>
                    <a:pt x="838" y="165"/>
                  </a:cubicBezTo>
                  <a:lnTo>
                    <a:pt x="838" y="165"/>
                  </a:lnTo>
                  <a:cubicBezTo>
                    <a:pt x="850" y="149"/>
                    <a:pt x="855" y="147"/>
                    <a:pt x="848" y="127"/>
                  </a:cubicBezTo>
                  <a:lnTo>
                    <a:pt x="848" y="127"/>
                  </a:lnTo>
                  <a:cubicBezTo>
                    <a:pt x="842" y="114"/>
                    <a:pt x="830" y="109"/>
                    <a:pt x="830" y="96"/>
                  </a:cubicBezTo>
                  <a:lnTo>
                    <a:pt x="830" y="96"/>
                  </a:lnTo>
                  <a:cubicBezTo>
                    <a:pt x="830" y="86"/>
                    <a:pt x="838" y="81"/>
                    <a:pt x="840" y="71"/>
                  </a:cubicBezTo>
                  <a:lnTo>
                    <a:pt x="840" y="71"/>
                  </a:lnTo>
                  <a:cubicBezTo>
                    <a:pt x="842" y="61"/>
                    <a:pt x="840" y="48"/>
                    <a:pt x="832" y="41"/>
                  </a:cubicBezTo>
                  <a:lnTo>
                    <a:pt x="832" y="41"/>
                  </a:lnTo>
                  <a:cubicBezTo>
                    <a:pt x="825" y="28"/>
                    <a:pt x="810" y="8"/>
                    <a:pt x="794" y="18"/>
                  </a:cubicBezTo>
                  <a:lnTo>
                    <a:pt x="794" y="18"/>
                  </a:lnTo>
                  <a:cubicBezTo>
                    <a:pt x="784" y="25"/>
                    <a:pt x="782" y="54"/>
                    <a:pt x="767" y="48"/>
                  </a:cubicBezTo>
                  <a:lnTo>
                    <a:pt x="767" y="48"/>
                  </a:lnTo>
                  <a:cubicBezTo>
                    <a:pt x="761" y="48"/>
                    <a:pt x="754" y="38"/>
                    <a:pt x="749" y="35"/>
                  </a:cubicBezTo>
                  <a:lnTo>
                    <a:pt x="749" y="35"/>
                  </a:lnTo>
                  <a:cubicBezTo>
                    <a:pt x="744" y="33"/>
                    <a:pt x="739" y="31"/>
                    <a:pt x="734" y="28"/>
                  </a:cubicBezTo>
                  <a:lnTo>
                    <a:pt x="734" y="28"/>
                  </a:lnTo>
                  <a:cubicBezTo>
                    <a:pt x="726" y="25"/>
                    <a:pt x="724" y="20"/>
                    <a:pt x="719" y="15"/>
                  </a:cubicBezTo>
                  <a:lnTo>
                    <a:pt x="719" y="15"/>
                  </a:lnTo>
                  <a:cubicBezTo>
                    <a:pt x="713" y="12"/>
                    <a:pt x="713" y="12"/>
                    <a:pt x="706" y="10"/>
                  </a:cubicBezTo>
                  <a:lnTo>
                    <a:pt x="706" y="10"/>
                  </a:lnTo>
                  <a:cubicBezTo>
                    <a:pt x="697" y="5"/>
                    <a:pt x="690" y="1"/>
                    <a:pt x="679" y="0"/>
                  </a:cubicBezTo>
                  <a:lnTo>
                    <a:pt x="679" y="0"/>
                  </a:lnTo>
                  <a:cubicBezTo>
                    <a:pt x="687" y="5"/>
                    <a:pt x="694" y="11"/>
                    <a:pt x="697" y="19"/>
                  </a:cubicBezTo>
                  <a:lnTo>
                    <a:pt x="697" y="19"/>
                  </a:lnTo>
                  <a:cubicBezTo>
                    <a:pt x="676" y="21"/>
                    <a:pt x="653" y="19"/>
                    <a:pt x="631" y="18"/>
                  </a:cubicBezTo>
                  <a:lnTo>
                    <a:pt x="631" y="18"/>
                  </a:lnTo>
                  <a:cubicBezTo>
                    <a:pt x="609" y="18"/>
                    <a:pt x="596" y="5"/>
                    <a:pt x="577" y="4"/>
                  </a:cubicBezTo>
                  <a:lnTo>
                    <a:pt x="577" y="4"/>
                  </a:lnTo>
                  <a:cubicBezTo>
                    <a:pt x="552" y="1"/>
                    <a:pt x="554" y="26"/>
                    <a:pt x="546" y="44"/>
                  </a:cubicBezTo>
                  <a:lnTo>
                    <a:pt x="546" y="44"/>
                  </a:lnTo>
                  <a:cubicBezTo>
                    <a:pt x="538" y="61"/>
                    <a:pt x="523" y="71"/>
                    <a:pt x="514" y="88"/>
                  </a:cubicBezTo>
                  <a:lnTo>
                    <a:pt x="514" y="88"/>
                  </a:lnTo>
                  <a:cubicBezTo>
                    <a:pt x="495" y="127"/>
                    <a:pt x="495" y="185"/>
                    <a:pt x="488" y="227"/>
                  </a:cubicBezTo>
                  <a:lnTo>
                    <a:pt x="488" y="227"/>
                  </a:lnTo>
                  <a:cubicBezTo>
                    <a:pt x="482" y="271"/>
                    <a:pt x="461" y="301"/>
                    <a:pt x="446" y="341"/>
                  </a:cubicBezTo>
                  <a:lnTo>
                    <a:pt x="446" y="341"/>
                  </a:lnTo>
                  <a:cubicBezTo>
                    <a:pt x="430" y="384"/>
                    <a:pt x="423" y="432"/>
                    <a:pt x="402" y="473"/>
                  </a:cubicBezTo>
                  <a:lnTo>
                    <a:pt x="402" y="473"/>
                  </a:lnTo>
                  <a:cubicBezTo>
                    <a:pt x="385" y="509"/>
                    <a:pt x="364" y="540"/>
                    <a:pt x="354" y="579"/>
                  </a:cubicBezTo>
                  <a:lnTo>
                    <a:pt x="354" y="579"/>
                  </a:lnTo>
                  <a:cubicBezTo>
                    <a:pt x="343" y="619"/>
                    <a:pt x="342" y="663"/>
                    <a:pt x="319" y="697"/>
                  </a:cubicBezTo>
                  <a:lnTo>
                    <a:pt x="319" y="697"/>
                  </a:lnTo>
                  <a:cubicBezTo>
                    <a:pt x="292" y="737"/>
                    <a:pt x="282" y="770"/>
                    <a:pt x="271" y="816"/>
                  </a:cubicBezTo>
                  <a:lnTo>
                    <a:pt x="271" y="816"/>
                  </a:lnTo>
                  <a:cubicBezTo>
                    <a:pt x="261" y="855"/>
                    <a:pt x="237" y="887"/>
                    <a:pt x="220" y="923"/>
                  </a:cubicBezTo>
                  <a:lnTo>
                    <a:pt x="220" y="923"/>
                  </a:lnTo>
                  <a:cubicBezTo>
                    <a:pt x="205" y="953"/>
                    <a:pt x="181" y="978"/>
                    <a:pt x="168" y="1009"/>
                  </a:cubicBezTo>
                  <a:lnTo>
                    <a:pt x="168" y="1009"/>
                  </a:lnTo>
                  <a:cubicBezTo>
                    <a:pt x="155" y="1038"/>
                    <a:pt x="143" y="1071"/>
                    <a:pt x="123" y="1097"/>
                  </a:cubicBezTo>
                  <a:lnTo>
                    <a:pt x="123" y="1097"/>
                  </a:lnTo>
                  <a:cubicBezTo>
                    <a:pt x="105" y="1122"/>
                    <a:pt x="89" y="1151"/>
                    <a:pt x="73" y="1178"/>
                  </a:cubicBezTo>
                  <a:lnTo>
                    <a:pt x="73" y="1178"/>
                  </a:lnTo>
                  <a:cubicBezTo>
                    <a:pt x="57" y="1205"/>
                    <a:pt x="28" y="1228"/>
                    <a:pt x="17" y="1257"/>
                  </a:cubicBezTo>
                  <a:lnTo>
                    <a:pt x="17" y="1257"/>
                  </a:lnTo>
                  <a:cubicBezTo>
                    <a:pt x="6" y="1289"/>
                    <a:pt x="17" y="1333"/>
                    <a:pt x="14" y="1367"/>
                  </a:cubicBezTo>
                  <a:lnTo>
                    <a:pt x="14" y="1367"/>
                  </a:lnTo>
                  <a:cubicBezTo>
                    <a:pt x="12" y="1407"/>
                    <a:pt x="0" y="1448"/>
                    <a:pt x="5" y="1488"/>
                  </a:cubicBezTo>
                  <a:lnTo>
                    <a:pt x="5" y="1488"/>
                  </a:lnTo>
                  <a:cubicBezTo>
                    <a:pt x="9" y="1520"/>
                    <a:pt x="20" y="1551"/>
                    <a:pt x="25" y="1583"/>
                  </a:cubicBezTo>
                  <a:lnTo>
                    <a:pt x="25" y="1583"/>
                  </a:lnTo>
                  <a:cubicBezTo>
                    <a:pt x="25" y="1587"/>
                    <a:pt x="25" y="1591"/>
                    <a:pt x="26" y="1595"/>
                  </a:cubicBezTo>
                  <a:lnTo>
                    <a:pt x="26" y="1595"/>
                  </a:lnTo>
                  <a:cubicBezTo>
                    <a:pt x="203" y="1652"/>
                    <a:pt x="634" y="1784"/>
                    <a:pt x="1225" y="1928"/>
                  </a:cubicBezTo>
                  <a:lnTo>
                    <a:pt x="1225" y="1928"/>
                  </a:lnTo>
                  <a:cubicBezTo>
                    <a:pt x="1487" y="1991"/>
                    <a:pt x="1779" y="2056"/>
                    <a:pt x="2094" y="2118"/>
                  </a:cubicBezTo>
                  <a:lnTo>
                    <a:pt x="2254" y="1323"/>
                  </a:lnTo>
                  <a:lnTo>
                    <a:pt x="2254" y="1323"/>
                  </a:lnTo>
                  <a:cubicBezTo>
                    <a:pt x="2254" y="1318"/>
                    <a:pt x="2257" y="1312"/>
                    <a:pt x="2260" y="1305"/>
                  </a:cubicBezTo>
                  <a:lnTo>
                    <a:pt x="2260" y="1305"/>
                  </a:lnTo>
                  <a:cubicBezTo>
                    <a:pt x="2267" y="1292"/>
                    <a:pt x="2262" y="1287"/>
                    <a:pt x="2260" y="1275"/>
                  </a:cubicBezTo>
                  <a:lnTo>
                    <a:pt x="2260" y="1275"/>
                  </a:lnTo>
                  <a:cubicBezTo>
                    <a:pt x="2260" y="1264"/>
                    <a:pt x="2262" y="1254"/>
                    <a:pt x="2262" y="1244"/>
                  </a:cubicBezTo>
                  <a:lnTo>
                    <a:pt x="2262" y="1244"/>
                  </a:lnTo>
                  <a:cubicBezTo>
                    <a:pt x="2262" y="1237"/>
                    <a:pt x="2265" y="1229"/>
                    <a:pt x="2265" y="1223"/>
                  </a:cubicBezTo>
                  <a:lnTo>
                    <a:pt x="2265" y="1223"/>
                  </a:lnTo>
                  <a:cubicBezTo>
                    <a:pt x="2270" y="1211"/>
                    <a:pt x="2275" y="1200"/>
                    <a:pt x="2275" y="1188"/>
                  </a:cubicBezTo>
                  <a:lnTo>
                    <a:pt x="2275" y="1188"/>
                  </a:lnTo>
                  <a:cubicBezTo>
                    <a:pt x="2275" y="1178"/>
                    <a:pt x="2273" y="1165"/>
                    <a:pt x="2270" y="1158"/>
                  </a:cubicBezTo>
                  <a:lnTo>
                    <a:pt x="2270" y="1158"/>
                  </a:lnTo>
                  <a:cubicBezTo>
                    <a:pt x="2260" y="1135"/>
                    <a:pt x="2260" y="1117"/>
                    <a:pt x="2277" y="1097"/>
                  </a:cubicBezTo>
                  <a:lnTo>
                    <a:pt x="2277" y="1097"/>
                  </a:lnTo>
                  <a:cubicBezTo>
                    <a:pt x="2273" y="1089"/>
                    <a:pt x="2275" y="1069"/>
                    <a:pt x="2275" y="1059"/>
                  </a:cubicBezTo>
                  <a:lnTo>
                    <a:pt x="2275" y="1059"/>
                  </a:lnTo>
                  <a:cubicBezTo>
                    <a:pt x="2277" y="1048"/>
                    <a:pt x="2283" y="1046"/>
                    <a:pt x="2288" y="1038"/>
                  </a:cubicBezTo>
                  <a:lnTo>
                    <a:pt x="2288" y="1038"/>
                  </a:lnTo>
                  <a:cubicBezTo>
                    <a:pt x="2296" y="1033"/>
                    <a:pt x="2298" y="1026"/>
                    <a:pt x="2303" y="1018"/>
                  </a:cubicBezTo>
                  <a:lnTo>
                    <a:pt x="2303" y="1018"/>
                  </a:lnTo>
                  <a:cubicBezTo>
                    <a:pt x="2308" y="1013"/>
                    <a:pt x="2316" y="1008"/>
                    <a:pt x="2323" y="1003"/>
                  </a:cubicBezTo>
                  <a:lnTo>
                    <a:pt x="2323" y="1003"/>
                  </a:lnTo>
                  <a:cubicBezTo>
                    <a:pt x="2328" y="998"/>
                    <a:pt x="2336" y="998"/>
                    <a:pt x="2341" y="993"/>
                  </a:cubicBezTo>
                  <a:lnTo>
                    <a:pt x="2341" y="993"/>
                  </a:lnTo>
                  <a:cubicBezTo>
                    <a:pt x="2348" y="988"/>
                    <a:pt x="2348" y="985"/>
                    <a:pt x="2348" y="978"/>
                  </a:cubicBezTo>
                  <a:lnTo>
                    <a:pt x="2348" y="978"/>
                  </a:lnTo>
                  <a:cubicBezTo>
                    <a:pt x="2348" y="957"/>
                    <a:pt x="2346" y="940"/>
                    <a:pt x="2361" y="925"/>
                  </a:cubicBezTo>
                  <a:lnTo>
                    <a:pt x="2361" y="925"/>
                  </a:lnTo>
                  <a:cubicBezTo>
                    <a:pt x="2374" y="909"/>
                    <a:pt x="2389" y="894"/>
                    <a:pt x="2402" y="884"/>
                  </a:cubicBezTo>
                  <a:lnTo>
                    <a:pt x="2402" y="881"/>
                  </a:lnTo>
                  <a:lnTo>
                    <a:pt x="2402" y="881"/>
                  </a:lnTo>
                  <a:cubicBezTo>
                    <a:pt x="2422" y="871"/>
                    <a:pt x="2422" y="848"/>
                    <a:pt x="2425" y="828"/>
                  </a:cubicBezTo>
                  <a:lnTo>
                    <a:pt x="2425" y="828"/>
                  </a:lnTo>
                  <a:cubicBezTo>
                    <a:pt x="2427" y="811"/>
                    <a:pt x="2440" y="798"/>
                    <a:pt x="2450" y="782"/>
                  </a:cubicBezTo>
                  <a:lnTo>
                    <a:pt x="2450" y="782"/>
                  </a:lnTo>
                  <a:cubicBezTo>
                    <a:pt x="2458" y="772"/>
                    <a:pt x="2460" y="762"/>
                    <a:pt x="2473" y="757"/>
                  </a:cubicBezTo>
                  <a:lnTo>
                    <a:pt x="2473" y="757"/>
                  </a:lnTo>
                  <a:cubicBezTo>
                    <a:pt x="2485" y="752"/>
                    <a:pt x="2496" y="750"/>
                    <a:pt x="2500" y="740"/>
                  </a:cubicBezTo>
                  <a:lnTo>
                    <a:pt x="2500" y="740"/>
                  </a:lnTo>
                  <a:cubicBezTo>
                    <a:pt x="2503" y="734"/>
                    <a:pt x="2503" y="732"/>
                    <a:pt x="2503" y="729"/>
                  </a:cubicBezTo>
                  <a:lnTo>
                    <a:pt x="2503" y="729"/>
                  </a:lnTo>
                  <a:cubicBezTo>
                    <a:pt x="2506" y="719"/>
                    <a:pt x="2511" y="709"/>
                    <a:pt x="2511" y="699"/>
                  </a:cubicBezTo>
                  <a:lnTo>
                    <a:pt x="2511" y="699"/>
                  </a:lnTo>
                  <a:cubicBezTo>
                    <a:pt x="2511" y="691"/>
                    <a:pt x="2508" y="681"/>
                    <a:pt x="2506" y="671"/>
                  </a:cubicBezTo>
                  <a:lnTo>
                    <a:pt x="2506" y="671"/>
                  </a:lnTo>
                  <a:cubicBezTo>
                    <a:pt x="2506" y="659"/>
                    <a:pt x="2506" y="648"/>
                    <a:pt x="2496" y="640"/>
                  </a:cubicBezTo>
                </a:path>
              </a:pathLst>
            </a:custGeom>
            <a:solidFill>
              <a:schemeClr val="bg1"/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9" name="Freeform 84">
              <a:extLst>
                <a:ext uri="{FF2B5EF4-FFF2-40B4-BE49-F238E27FC236}">
                  <a16:creationId xmlns:a16="http://schemas.microsoft.com/office/drawing/2014/main" id="{A9606E6F-E79F-E145-AAA2-315526CF1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1570" y="4830270"/>
              <a:ext cx="1710900" cy="881373"/>
            </a:xfrm>
            <a:custGeom>
              <a:avLst/>
              <a:gdLst>
                <a:gd name="T0" fmla="*/ 2588 w 2619"/>
                <a:gd name="T1" fmla="*/ 1237 h 1348"/>
                <a:gd name="T2" fmla="*/ 2517 w 2619"/>
                <a:gd name="T3" fmla="*/ 1165 h 1348"/>
                <a:gd name="T4" fmla="*/ 2492 w 2619"/>
                <a:gd name="T5" fmla="*/ 1059 h 1348"/>
                <a:gd name="T6" fmla="*/ 2491 w 2619"/>
                <a:gd name="T7" fmla="*/ 1055 h 1348"/>
                <a:gd name="T8" fmla="*/ 2453 w 2619"/>
                <a:gd name="T9" fmla="*/ 990 h 1348"/>
                <a:gd name="T10" fmla="*/ 2435 w 2619"/>
                <a:gd name="T11" fmla="*/ 916 h 1348"/>
                <a:gd name="T12" fmla="*/ 2423 w 2619"/>
                <a:gd name="T13" fmla="*/ 877 h 1348"/>
                <a:gd name="T14" fmla="*/ 2415 w 2619"/>
                <a:gd name="T15" fmla="*/ 792 h 1348"/>
                <a:gd name="T16" fmla="*/ 2389 w 2619"/>
                <a:gd name="T17" fmla="*/ 754 h 1348"/>
                <a:gd name="T18" fmla="*/ 2390 w 2619"/>
                <a:gd name="T19" fmla="*/ 707 h 1348"/>
                <a:gd name="T20" fmla="*/ 2345 w 2619"/>
                <a:gd name="T21" fmla="*/ 642 h 1348"/>
                <a:gd name="T22" fmla="*/ 2349 w 2619"/>
                <a:gd name="T23" fmla="*/ 571 h 1348"/>
                <a:gd name="T24" fmla="*/ 2319 w 2619"/>
                <a:gd name="T25" fmla="*/ 516 h 1348"/>
                <a:gd name="T26" fmla="*/ 2318 w 2619"/>
                <a:gd name="T27" fmla="*/ 476 h 1348"/>
                <a:gd name="T28" fmla="*/ 2301 w 2619"/>
                <a:gd name="T29" fmla="*/ 453 h 1348"/>
                <a:gd name="T30" fmla="*/ 2301 w 2619"/>
                <a:gd name="T31" fmla="*/ 397 h 1348"/>
                <a:gd name="T32" fmla="*/ 2271 w 2619"/>
                <a:gd name="T33" fmla="*/ 344 h 1348"/>
                <a:gd name="T34" fmla="*/ 2264 w 2619"/>
                <a:gd name="T35" fmla="*/ 290 h 1348"/>
                <a:gd name="T36" fmla="*/ 2248 w 2619"/>
                <a:gd name="T37" fmla="*/ 250 h 1348"/>
                <a:gd name="T38" fmla="*/ 2242 w 2619"/>
                <a:gd name="T39" fmla="*/ 231 h 1348"/>
                <a:gd name="T40" fmla="*/ 2240 w 2619"/>
                <a:gd name="T41" fmla="*/ 231 h 1348"/>
                <a:gd name="T42" fmla="*/ 2206 w 2619"/>
                <a:gd name="T43" fmla="*/ 224 h 1348"/>
                <a:gd name="T44" fmla="*/ 2172 w 2619"/>
                <a:gd name="T45" fmla="*/ 210 h 1348"/>
                <a:gd name="T46" fmla="*/ 2140 w 2619"/>
                <a:gd name="T47" fmla="*/ 182 h 1348"/>
                <a:gd name="T48" fmla="*/ 2111 w 2619"/>
                <a:gd name="T49" fmla="*/ 164 h 1348"/>
                <a:gd name="T50" fmla="*/ 2080 w 2619"/>
                <a:gd name="T51" fmla="*/ 164 h 1348"/>
                <a:gd name="T52" fmla="*/ 2022 w 2619"/>
                <a:gd name="T53" fmla="*/ 149 h 1348"/>
                <a:gd name="T54" fmla="*/ 1993 w 2619"/>
                <a:gd name="T55" fmla="*/ 140 h 1348"/>
                <a:gd name="T56" fmla="*/ 1966 w 2619"/>
                <a:gd name="T57" fmla="*/ 138 h 1348"/>
                <a:gd name="T58" fmla="*/ 1905 w 2619"/>
                <a:gd name="T59" fmla="*/ 140 h 1348"/>
                <a:gd name="T60" fmla="*/ 1847 w 2619"/>
                <a:gd name="T61" fmla="*/ 142 h 1348"/>
                <a:gd name="T62" fmla="*/ 1816 w 2619"/>
                <a:gd name="T63" fmla="*/ 136 h 1348"/>
                <a:gd name="T64" fmla="*/ 1788 w 2619"/>
                <a:gd name="T65" fmla="*/ 127 h 1348"/>
                <a:gd name="T66" fmla="*/ 1765 w 2619"/>
                <a:gd name="T67" fmla="*/ 104 h 1348"/>
                <a:gd name="T68" fmla="*/ 1736 w 2619"/>
                <a:gd name="T69" fmla="*/ 91 h 1348"/>
                <a:gd name="T70" fmla="*/ 1704 w 2619"/>
                <a:gd name="T71" fmla="*/ 79 h 1348"/>
                <a:gd name="T72" fmla="*/ 1692 w 2619"/>
                <a:gd name="T73" fmla="*/ 77 h 1348"/>
                <a:gd name="T74" fmla="*/ 58 w 2619"/>
                <a:gd name="T75" fmla="*/ 0 h 1348"/>
                <a:gd name="T76" fmla="*/ 0 w 2619"/>
                <a:gd name="T77" fmla="*/ 818 h 1348"/>
                <a:gd name="T78" fmla="*/ 565 w 2619"/>
                <a:gd name="T79" fmla="*/ 1253 h 1348"/>
                <a:gd name="T80" fmla="*/ 2618 w 2619"/>
                <a:gd name="T81" fmla="*/ 1309 h 1348"/>
                <a:gd name="T82" fmla="*/ 2611 w 2619"/>
                <a:gd name="T83" fmla="*/ 1288 h 1348"/>
                <a:gd name="T84" fmla="*/ 2588 w 2619"/>
                <a:gd name="T85" fmla="*/ 1237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19" h="1348">
                  <a:moveTo>
                    <a:pt x="2588" y="1237"/>
                  </a:moveTo>
                  <a:lnTo>
                    <a:pt x="2588" y="1237"/>
                  </a:lnTo>
                  <a:cubicBezTo>
                    <a:pt x="2569" y="1209"/>
                    <a:pt x="2530" y="1197"/>
                    <a:pt x="2517" y="1165"/>
                  </a:cubicBezTo>
                  <a:lnTo>
                    <a:pt x="2517" y="1165"/>
                  </a:lnTo>
                  <a:cubicBezTo>
                    <a:pt x="2504" y="1132"/>
                    <a:pt x="2500" y="1093"/>
                    <a:pt x="2492" y="1059"/>
                  </a:cubicBezTo>
                  <a:lnTo>
                    <a:pt x="2492" y="1059"/>
                  </a:lnTo>
                  <a:cubicBezTo>
                    <a:pt x="2492" y="1057"/>
                    <a:pt x="2491" y="1056"/>
                    <a:pt x="2491" y="1055"/>
                  </a:cubicBezTo>
                  <a:lnTo>
                    <a:pt x="2491" y="1055"/>
                  </a:lnTo>
                  <a:cubicBezTo>
                    <a:pt x="2485" y="1026"/>
                    <a:pt x="2475" y="1008"/>
                    <a:pt x="2453" y="990"/>
                  </a:cubicBezTo>
                  <a:lnTo>
                    <a:pt x="2453" y="990"/>
                  </a:lnTo>
                  <a:cubicBezTo>
                    <a:pt x="2420" y="963"/>
                    <a:pt x="2438" y="952"/>
                    <a:pt x="2435" y="916"/>
                  </a:cubicBezTo>
                  <a:lnTo>
                    <a:pt x="2435" y="916"/>
                  </a:lnTo>
                  <a:cubicBezTo>
                    <a:pt x="2433" y="902"/>
                    <a:pt x="2427" y="891"/>
                    <a:pt x="2423" y="877"/>
                  </a:cubicBezTo>
                  <a:lnTo>
                    <a:pt x="2423" y="877"/>
                  </a:lnTo>
                  <a:cubicBezTo>
                    <a:pt x="2414" y="849"/>
                    <a:pt x="2433" y="820"/>
                    <a:pt x="2415" y="792"/>
                  </a:cubicBezTo>
                  <a:lnTo>
                    <a:pt x="2415" y="792"/>
                  </a:lnTo>
                  <a:cubicBezTo>
                    <a:pt x="2406" y="780"/>
                    <a:pt x="2392" y="770"/>
                    <a:pt x="2389" y="754"/>
                  </a:cubicBezTo>
                  <a:lnTo>
                    <a:pt x="2389" y="754"/>
                  </a:lnTo>
                  <a:cubicBezTo>
                    <a:pt x="2386" y="740"/>
                    <a:pt x="2391" y="722"/>
                    <a:pt x="2390" y="707"/>
                  </a:cubicBezTo>
                  <a:lnTo>
                    <a:pt x="2390" y="707"/>
                  </a:lnTo>
                  <a:cubicBezTo>
                    <a:pt x="2389" y="670"/>
                    <a:pt x="2371" y="664"/>
                    <a:pt x="2345" y="642"/>
                  </a:cubicBezTo>
                  <a:lnTo>
                    <a:pt x="2345" y="642"/>
                  </a:lnTo>
                  <a:cubicBezTo>
                    <a:pt x="2355" y="622"/>
                    <a:pt x="2350" y="593"/>
                    <a:pt x="2349" y="571"/>
                  </a:cubicBezTo>
                  <a:lnTo>
                    <a:pt x="2349" y="571"/>
                  </a:lnTo>
                  <a:cubicBezTo>
                    <a:pt x="2347" y="542"/>
                    <a:pt x="2340" y="533"/>
                    <a:pt x="2319" y="516"/>
                  </a:cubicBezTo>
                  <a:lnTo>
                    <a:pt x="2319" y="516"/>
                  </a:lnTo>
                  <a:cubicBezTo>
                    <a:pt x="2315" y="502"/>
                    <a:pt x="2320" y="490"/>
                    <a:pt x="2318" y="476"/>
                  </a:cubicBezTo>
                  <a:lnTo>
                    <a:pt x="2318" y="476"/>
                  </a:lnTo>
                  <a:cubicBezTo>
                    <a:pt x="2316" y="460"/>
                    <a:pt x="2311" y="464"/>
                    <a:pt x="2301" y="453"/>
                  </a:cubicBezTo>
                  <a:lnTo>
                    <a:pt x="2301" y="453"/>
                  </a:lnTo>
                  <a:cubicBezTo>
                    <a:pt x="2282" y="433"/>
                    <a:pt x="2306" y="420"/>
                    <a:pt x="2301" y="397"/>
                  </a:cubicBezTo>
                  <a:lnTo>
                    <a:pt x="2301" y="397"/>
                  </a:lnTo>
                  <a:cubicBezTo>
                    <a:pt x="2297" y="374"/>
                    <a:pt x="2276" y="364"/>
                    <a:pt x="2271" y="344"/>
                  </a:cubicBezTo>
                  <a:lnTo>
                    <a:pt x="2271" y="344"/>
                  </a:lnTo>
                  <a:cubicBezTo>
                    <a:pt x="2266" y="326"/>
                    <a:pt x="2265" y="308"/>
                    <a:pt x="2264" y="290"/>
                  </a:cubicBezTo>
                  <a:lnTo>
                    <a:pt x="2264" y="290"/>
                  </a:lnTo>
                  <a:cubicBezTo>
                    <a:pt x="2261" y="272"/>
                    <a:pt x="2256" y="267"/>
                    <a:pt x="2248" y="250"/>
                  </a:cubicBezTo>
                  <a:lnTo>
                    <a:pt x="2248" y="250"/>
                  </a:lnTo>
                  <a:cubicBezTo>
                    <a:pt x="2244" y="244"/>
                    <a:pt x="2243" y="238"/>
                    <a:pt x="2242" y="231"/>
                  </a:cubicBezTo>
                  <a:lnTo>
                    <a:pt x="2242" y="231"/>
                  </a:lnTo>
                  <a:lnTo>
                    <a:pt x="2242" y="231"/>
                  </a:lnTo>
                  <a:cubicBezTo>
                    <a:pt x="2241" y="231"/>
                    <a:pt x="2241" y="231"/>
                    <a:pt x="2240" y="231"/>
                  </a:cubicBezTo>
                  <a:lnTo>
                    <a:pt x="2240" y="231"/>
                  </a:lnTo>
                  <a:cubicBezTo>
                    <a:pt x="2229" y="227"/>
                    <a:pt x="2217" y="227"/>
                    <a:pt x="2206" y="224"/>
                  </a:cubicBezTo>
                  <a:lnTo>
                    <a:pt x="2206" y="224"/>
                  </a:lnTo>
                  <a:cubicBezTo>
                    <a:pt x="2195" y="220"/>
                    <a:pt x="2183" y="216"/>
                    <a:pt x="2172" y="210"/>
                  </a:cubicBezTo>
                  <a:lnTo>
                    <a:pt x="2172" y="210"/>
                  </a:lnTo>
                  <a:cubicBezTo>
                    <a:pt x="2157" y="204"/>
                    <a:pt x="2149" y="193"/>
                    <a:pt x="2140" y="182"/>
                  </a:cubicBezTo>
                  <a:lnTo>
                    <a:pt x="2140" y="182"/>
                  </a:lnTo>
                  <a:cubicBezTo>
                    <a:pt x="2130" y="170"/>
                    <a:pt x="2126" y="166"/>
                    <a:pt x="2111" y="164"/>
                  </a:cubicBezTo>
                  <a:lnTo>
                    <a:pt x="2111" y="164"/>
                  </a:lnTo>
                  <a:cubicBezTo>
                    <a:pt x="2101" y="164"/>
                    <a:pt x="2092" y="166"/>
                    <a:pt x="2080" y="164"/>
                  </a:cubicBezTo>
                  <a:lnTo>
                    <a:pt x="2080" y="164"/>
                  </a:lnTo>
                  <a:cubicBezTo>
                    <a:pt x="2062" y="163"/>
                    <a:pt x="2040" y="159"/>
                    <a:pt x="2022" y="149"/>
                  </a:cubicBezTo>
                  <a:lnTo>
                    <a:pt x="2022" y="149"/>
                  </a:lnTo>
                  <a:cubicBezTo>
                    <a:pt x="2010" y="144"/>
                    <a:pt x="2004" y="140"/>
                    <a:pt x="1993" y="140"/>
                  </a:cubicBezTo>
                  <a:lnTo>
                    <a:pt x="1993" y="140"/>
                  </a:lnTo>
                  <a:cubicBezTo>
                    <a:pt x="1983" y="140"/>
                    <a:pt x="1974" y="138"/>
                    <a:pt x="1966" y="138"/>
                  </a:cubicBezTo>
                  <a:lnTo>
                    <a:pt x="1966" y="138"/>
                  </a:lnTo>
                  <a:cubicBezTo>
                    <a:pt x="1945" y="138"/>
                    <a:pt x="1925" y="140"/>
                    <a:pt x="1905" y="140"/>
                  </a:cubicBezTo>
                  <a:lnTo>
                    <a:pt x="1905" y="140"/>
                  </a:lnTo>
                  <a:cubicBezTo>
                    <a:pt x="1887" y="140"/>
                    <a:pt x="1865" y="144"/>
                    <a:pt x="1847" y="142"/>
                  </a:cubicBezTo>
                  <a:lnTo>
                    <a:pt x="1847" y="142"/>
                  </a:lnTo>
                  <a:cubicBezTo>
                    <a:pt x="1835" y="140"/>
                    <a:pt x="1825" y="138"/>
                    <a:pt x="1816" y="136"/>
                  </a:cubicBezTo>
                  <a:lnTo>
                    <a:pt x="1816" y="136"/>
                  </a:lnTo>
                  <a:cubicBezTo>
                    <a:pt x="1807" y="134"/>
                    <a:pt x="1796" y="132"/>
                    <a:pt x="1788" y="127"/>
                  </a:cubicBezTo>
                  <a:lnTo>
                    <a:pt x="1788" y="127"/>
                  </a:lnTo>
                  <a:cubicBezTo>
                    <a:pt x="1778" y="121"/>
                    <a:pt x="1774" y="109"/>
                    <a:pt x="1765" y="104"/>
                  </a:cubicBezTo>
                  <a:lnTo>
                    <a:pt x="1765" y="104"/>
                  </a:lnTo>
                  <a:cubicBezTo>
                    <a:pt x="1756" y="98"/>
                    <a:pt x="1746" y="92"/>
                    <a:pt x="1736" y="91"/>
                  </a:cubicBezTo>
                  <a:lnTo>
                    <a:pt x="1736" y="91"/>
                  </a:lnTo>
                  <a:cubicBezTo>
                    <a:pt x="1725" y="89"/>
                    <a:pt x="1716" y="83"/>
                    <a:pt x="1704" y="79"/>
                  </a:cubicBezTo>
                  <a:lnTo>
                    <a:pt x="1704" y="79"/>
                  </a:lnTo>
                  <a:cubicBezTo>
                    <a:pt x="1701" y="77"/>
                    <a:pt x="1696" y="76"/>
                    <a:pt x="1692" y="77"/>
                  </a:cubicBezTo>
                  <a:lnTo>
                    <a:pt x="1692" y="77"/>
                  </a:lnTo>
                  <a:cubicBezTo>
                    <a:pt x="1384" y="94"/>
                    <a:pt x="262" y="14"/>
                    <a:pt x="58" y="0"/>
                  </a:cubicBezTo>
                  <a:lnTo>
                    <a:pt x="0" y="818"/>
                  </a:lnTo>
                  <a:lnTo>
                    <a:pt x="0" y="818"/>
                  </a:lnTo>
                  <a:cubicBezTo>
                    <a:pt x="234" y="833"/>
                    <a:pt x="440" y="840"/>
                    <a:pt x="585" y="831"/>
                  </a:cubicBezTo>
                  <a:lnTo>
                    <a:pt x="565" y="1253"/>
                  </a:lnTo>
                  <a:lnTo>
                    <a:pt x="565" y="1253"/>
                  </a:lnTo>
                  <a:cubicBezTo>
                    <a:pt x="867" y="1273"/>
                    <a:pt x="2052" y="1347"/>
                    <a:pt x="2618" y="1309"/>
                  </a:cubicBezTo>
                  <a:lnTo>
                    <a:pt x="2618" y="1309"/>
                  </a:lnTo>
                  <a:cubicBezTo>
                    <a:pt x="2615" y="1302"/>
                    <a:pt x="2613" y="1295"/>
                    <a:pt x="2611" y="1288"/>
                  </a:cubicBezTo>
                  <a:lnTo>
                    <a:pt x="2611" y="1288"/>
                  </a:lnTo>
                  <a:cubicBezTo>
                    <a:pt x="2607" y="1268"/>
                    <a:pt x="2601" y="1255"/>
                    <a:pt x="2588" y="1237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0" name="Freeform 85">
              <a:extLst>
                <a:ext uri="{FF2B5EF4-FFF2-40B4-BE49-F238E27FC236}">
                  <a16:creationId xmlns:a16="http://schemas.microsoft.com/office/drawing/2014/main" id="{541400CD-1A7E-0547-AA24-FDC4F5C98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8303" y="6425956"/>
              <a:ext cx="1771385" cy="921697"/>
            </a:xfrm>
            <a:custGeom>
              <a:avLst/>
              <a:gdLst>
                <a:gd name="T0" fmla="*/ 2662 w 2712"/>
                <a:gd name="T1" fmla="*/ 73 h 1412"/>
                <a:gd name="T2" fmla="*/ 317 w 2712"/>
                <a:gd name="T3" fmla="*/ 17 h 1412"/>
                <a:gd name="T4" fmla="*/ 0 w 2712"/>
                <a:gd name="T5" fmla="*/ 214 h 1412"/>
                <a:gd name="T6" fmla="*/ 936 w 2712"/>
                <a:gd name="T7" fmla="*/ 249 h 1412"/>
                <a:gd name="T8" fmla="*/ 912 w 2712"/>
                <a:gd name="T9" fmla="*/ 1001 h 1412"/>
                <a:gd name="T10" fmla="*/ 915 w 2712"/>
                <a:gd name="T11" fmla="*/ 1010 h 1412"/>
                <a:gd name="T12" fmla="*/ 922 w 2712"/>
                <a:gd name="T13" fmla="*/ 1011 h 1412"/>
                <a:gd name="T14" fmla="*/ 968 w 2712"/>
                <a:gd name="T15" fmla="*/ 1041 h 1412"/>
                <a:gd name="T16" fmla="*/ 989 w 2712"/>
                <a:gd name="T17" fmla="*/ 1061 h 1412"/>
                <a:gd name="T18" fmla="*/ 1007 w 2712"/>
                <a:gd name="T19" fmla="*/ 1087 h 1412"/>
                <a:gd name="T20" fmla="*/ 1038 w 2712"/>
                <a:gd name="T21" fmla="*/ 1085 h 1412"/>
                <a:gd name="T22" fmla="*/ 1094 w 2712"/>
                <a:gd name="T23" fmla="*/ 1105 h 1412"/>
                <a:gd name="T24" fmla="*/ 1169 w 2712"/>
                <a:gd name="T25" fmla="*/ 1108 h 1412"/>
                <a:gd name="T26" fmla="*/ 1210 w 2712"/>
                <a:gd name="T27" fmla="*/ 1176 h 1412"/>
                <a:gd name="T28" fmla="*/ 1236 w 2712"/>
                <a:gd name="T29" fmla="*/ 1194 h 1412"/>
                <a:gd name="T30" fmla="*/ 1274 w 2712"/>
                <a:gd name="T31" fmla="*/ 1200 h 1412"/>
                <a:gd name="T32" fmla="*/ 1305 w 2712"/>
                <a:gd name="T33" fmla="*/ 1205 h 1412"/>
                <a:gd name="T34" fmla="*/ 1367 w 2712"/>
                <a:gd name="T35" fmla="*/ 1211 h 1412"/>
                <a:gd name="T36" fmla="*/ 1389 w 2712"/>
                <a:gd name="T37" fmla="*/ 1209 h 1412"/>
                <a:gd name="T38" fmla="*/ 1407 w 2712"/>
                <a:gd name="T39" fmla="*/ 1225 h 1412"/>
                <a:gd name="T40" fmla="*/ 1451 w 2712"/>
                <a:gd name="T41" fmla="*/ 1242 h 1412"/>
                <a:gd name="T42" fmla="*/ 1483 w 2712"/>
                <a:gd name="T43" fmla="*/ 1245 h 1412"/>
                <a:gd name="T44" fmla="*/ 1510 w 2712"/>
                <a:gd name="T45" fmla="*/ 1250 h 1412"/>
                <a:gd name="T46" fmla="*/ 1537 w 2712"/>
                <a:gd name="T47" fmla="*/ 1243 h 1412"/>
                <a:gd name="T48" fmla="*/ 1563 w 2712"/>
                <a:gd name="T49" fmla="*/ 1277 h 1412"/>
                <a:gd name="T50" fmla="*/ 1605 w 2712"/>
                <a:gd name="T51" fmla="*/ 1334 h 1412"/>
                <a:gd name="T52" fmla="*/ 1662 w 2712"/>
                <a:gd name="T53" fmla="*/ 1301 h 1412"/>
                <a:gd name="T54" fmla="*/ 1709 w 2712"/>
                <a:gd name="T55" fmla="*/ 1314 h 1412"/>
                <a:gd name="T56" fmla="*/ 1730 w 2712"/>
                <a:gd name="T57" fmla="*/ 1338 h 1412"/>
                <a:gd name="T58" fmla="*/ 1788 w 2712"/>
                <a:gd name="T59" fmla="*/ 1348 h 1412"/>
                <a:gd name="T60" fmla="*/ 1842 w 2712"/>
                <a:gd name="T61" fmla="*/ 1316 h 1412"/>
                <a:gd name="T62" fmla="*/ 1870 w 2712"/>
                <a:gd name="T63" fmla="*/ 1323 h 1412"/>
                <a:gd name="T64" fmla="*/ 1905 w 2712"/>
                <a:gd name="T65" fmla="*/ 1322 h 1412"/>
                <a:gd name="T66" fmla="*/ 1937 w 2712"/>
                <a:gd name="T67" fmla="*/ 1337 h 1412"/>
                <a:gd name="T68" fmla="*/ 1973 w 2712"/>
                <a:gd name="T69" fmla="*/ 1325 h 1412"/>
                <a:gd name="T70" fmla="*/ 2037 w 2712"/>
                <a:gd name="T71" fmla="*/ 1330 h 1412"/>
                <a:gd name="T72" fmla="*/ 2101 w 2712"/>
                <a:gd name="T73" fmla="*/ 1341 h 1412"/>
                <a:gd name="T74" fmla="*/ 2175 w 2712"/>
                <a:gd name="T75" fmla="*/ 1337 h 1412"/>
                <a:gd name="T76" fmla="*/ 2247 w 2712"/>
                <a:gd name="T77" fmla="*/ 1329 h 1412"/>
                <a:gd name="T78" fmla="*/ 2360 w 2712"/>
                <a:gd name="T79" fmla="*/ 1310 h 1412"/>
                <a:gd name="T80" fmla="*/ 2417 w 2712"/>
                <a:gd name="T81" fmla="*/ 1327 h 1412"/>
                <a:gd name="T82" fmla="*/ 2450 w 2712"/>
                <a:gd name="T83" fmla="*/ 1307 h 1412"/>
                <a:gd name="T84" fmla="*/ 2485 w 2712"/>
                <a:gd name="T85" fmla="*/ 1306 h 1412"/>
                <a:gd name="T86" fmla="*/ 2538 w 2712"/>
                <a:gd name="T87" fmla="*/ 1327 h 1412"/>
                <a:gd name="T88" fmla="*/ 2565 w 2712"/>
                <a:gd name="T89" fmla="*/ 1344 h 1412"/>
                <a:gd name="T90" fmla="*/ 2593 w 2712"/>
                <a:gd name="T91" fmla="*/ 1341 h 1412"/>
                <a:gd name="T92" fmla="*/ 2642 w 2712"/>
                <a:gd name="T93" fmla="*/ 1371 h 1412"/>
                <a:gd name="T94" fmla="*/ 2674 w 2712"/>
                <a:gd name="T95" fmla="*/ 1377 h 1412"/>
                <a:gd name="T96" fmla="*/ 2700 w 2712"/>
                <a:gd name="T97" fmla="*/ 1401 h 1412"/>
                <a:gd name="T98" fmla="*/ 2670 w 2712"/>
                <a:gd name="T99" fmla="*/ 285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2" h="1412">
                  <a:moveTo>
                    <a:pt x="2662" y="73"/>
                  </a:moveTo>
                  <a:lnTo>
                    <a:pt x="2662" y="73"/>
                  </a:lnTo>
                  <a:cubicBezTo>
                    <a:pt x="2525" y="74"/>
                    <a:pt x="1565" y="83"/>
                    <a:pt x="317" y="17"/>
                  </a:cubicBezTo>
                  <a:lnTo>
                    <a:pt x="317" y="17"/>
                  </a:lnTo>
                  <a:cubicBezTo>
                    <a:pt x="217" y="12"/>
                    <a:pt x="115" y="7"/>
                    <a:pt x="12" y="0"/>
                  </a:cubicBezTo>
                  <a:lnTo>
                    <a:pt x="0" y="214"/>
                  </a:lnTo>
                  <a:lnTo>
                    <a:pt x="0" y="214"/>
                  </a:lnTo>
                  <a:cubicBezTo>
                    <a:pt x="181" y="221"/>
                    <a:pt x="887" y="247"/>
                    <a:pt x="936" y="249"/>
                  </a:cubicBezTo>
                  <a:lnTo>
                    <a:pt x="912" y="1001"/>
                  </a:lnTo>
                  <a:lnTo>
                    <a:pt x="912" y="1001"/>
                  </a:lnTo>
                  <a:cubicBezTo>
                    <a:pt x="914" y="1003"/>
                    <a:pt x="911" y="1007"/>
                    <a:pt x="915" y="1010"/>
                  </a:cubicBezTo>
                  <a:lnTo>
                    <a:pt x="915" y="1010"/>
                  </a:lnTo>
                  <a:cubicBezTo>
                    <a:pt x="917" y="1011"/>
                    <a:pt x="920" y="1011"/>
                    <a:pt x="922" y="1011"/>
                  </a:cubicBezTo>
                  <a:lnTo>
                    <a:pt x="922" y="1011"/>
                  </a:lnTo>
                  <a:cubicBezTo>
                    <a:pt x="942" y="1011"/>
                    <a:pt x="961" y="1024"/>
                    <a:pt x="968" y="1041"/>
                  </a:cubicBezTo>
                  <a:lnTo>
                    <a:pt x="968" y="1041"/>
                  </a:lnTo>
                  <a:cubicBezTo>
                    <a:pt x="974" y="1054"/>
                    <a:pt x="980" y="1052"/>
                    <a:pt x="989" y="1061"/>
                  </a:cubicBezTo>
                  <a:lnTo>
                    <a:pt x="989" y="1061"/>
                  </a:lnTo>
                  <a:cubicBezTo>
                    <a:pt x="997" y="1071"/>
                    <a:pt x="993" y="1081"/>
                    <a:pt x="1007" y="1087"/>
                  </a:cubicBezTo>
                  <a:lnTo>
                    <a:pt x="1007" y="1087"/>
                  </a:lnTo>
                  <a:cubicBezTo>
                    <a:pt x="1019" y="1093"/>
                    <a:pt x="1025" y="1087"/>
                    <a:pt x="1038" y="1085"/>
                  </a:cubicBezTo>
                  <a:lnTo>
                    <a:pt x="1038" y="1085"/>
                  </a:lnTo>
                  <a:cubicBezTo>
                    <a:pt x="1062" y="1082"/>
                    <a:pt x="1072" y="1104"/>
                    <a:pt x="1094" y="1105"/>
                  </a:cubicBezTo>
                  <a:lnTo>
                    <a:pt x="1094" y="1105"/>
                  </a:lnTo>
                  <a:cubicBezTo>
                    <a:pt x="1121" y="1108"/>
                    <a:pt x="1143" y="1091"/>
                    <a:pt x="1169" y="1108"/>
                  </a:cubicBezTo>
                  <a:lnTo>
                    <a:pt x="1169" y="1108"/>
                  </a:lnTo>
                  <a:cubicBezTo>
                    <a:pt x="1191" y="1123"/>
                    <a:pt x="1199" y="1154"/>
                    <a:pt x="1210" y="1176"/>
                  </a:cubicBezTo>
                  <a:lnTo>
                    <a:pt x="1210" y="1176"/>
                  </a:lnTo>
                  <a:cubicBezTo>
                    <a:pt x="1216" y="1189"/>
                    <a:pt x="1224" y="1192"/>
                    <a:pt x="1236" y="1194"/>
                  </a:cubicBezTo>
                  <a:lnTo>
                    <a:pt x="1236" y="1194"/>
                  </a:lnTo>
                  <a:cubicBezTo>
                    <a:pt x="1249" y="1195"/>
                    <a:pt x="1261" y="1198"/>
                    <a:pt x="1274" y="1200"/>
                  </a:cubicBezTo>
                  <a:lnTo>
                    <a:pt x="1274" y="1200"/>
                  </a:lnTo>
                  <a:cubicBezTo>
                    <a:pt x="1285" y="1203"/>
                    <a:pt x="1295" y="1201"/>
                    <a:pt x="1305" y="1205"/>
                  </a:cubicBezTo>
                  <a:lnTo>
                    <a:pt x="1305" y="1205"/>
                  </a:lnTo>
                  <a:cubicBezTo>
                    <a:pt x="1326" y="1210"/>
                    <a:pt x="1349" y="1199"/>
                    <a:pt x="1367" y="1211"/>
                  </a:cubicBezTo>
                  <a:lnTo>
                    <a:pt x="1367" y="1211"/>
                  </a:lnTo>
                  <a:cubicBezTo>
                    <a:pt x="1375" y="1212"/>
                    <a:pt x="1381" y="1206"/>
                    <a:pt x="1389" y="1209"/>
                  </a:cubicBezTo>
                  <a:lnTo>
                    <a:pt x="1389" y="1209"/>
                  </a:lnTo>
                  <a:cubicBezTo>
                    <a:pt x="1398" y="1212"/>
                    <a:pt x="1401" y="1219"/>
                    <a:pt x="1407" y="1225"/>
                  </a:cubicBezTo>
                  <a:lnTo>
                    <a:pt x="1407" y="1225"/>
                  </a:lnTo>
                  <a:cubicBezTo>
                    <a:pt x="1416" y="1234"/>
                    <a:pt x="1437" y="1248"/>
                    <a:pt x="1451" y="1242"/>
                  </a:cubicBezTo>
                  <a:lnTo>
                    <a:pt x="1451" y="1242"/>
                  </a:lnTo>
                  <a:cubicBezTo>
                    <a:pt x="1461" y="1247"/>
                    <a:pt x="1472" y="1240"/>
                    <a:pt x="1483" y="1245"/>
                  </a:cubicBezTo>
                  <a:lnTo>
                    <a:pt x="1483" y="1245"/>
                  </a:lnTo>
                  <a:cubicBezTo>
                    <a:pt x="1495" y="1250"/>
                    <a:pt x="1499" y="1255"/>
                    <a:pt x="1510" y="1250"/>
                  </a:cubicBezTo>
                  <a:lnTo>
                    <a:pt x="1510" y="1250"/>
                  </a:lnTo>
                  <a:cubicBezTo>
                    <a:pt x="1520" y="1246"/>
                    <a:pt x="1525" y="1238"/>
                    <a:pt x="1537" y="1243"/>
                  </a:cubicBezTo>
                  <a:lnTo>
                    <a:pt x="1537" y="1243"/>
                  </a:lnTo>
                  <a:cubicBezTo>
                    <a:pt x="1549" y="1248"/>
                    <a:pt x="1555" y="1267"/>
                    <a:pt x="1563" y="1277"/>
                  </a:cubicBezTo>
                  <a:lnTo>
                    <a:pt x="1563" y="1277"/>
                  </a:lnTo>
                  <a:cubicBezTo>
                    <a:pt x="1576" y="1291"/>
                    <a:pt x="1586" y="1327"/>
                    <a:pt x="1605" y="1334"/>
                  </a:cubicBezTo>
                  <a:lnTo>
                    <a:pt x="1605" y="1334"/>
                  </a:lnTo>
                  <a:cubicBezTo>
                    <a:pt x="1626" y="1341"/>
                    <a:pt x="1649" y="1313"/>
                    <a:pt x="1662" y="1301"/>
                  </a:cubicBezTo>
                  <a:lnTo>
                    <a:pt x="1662" y="1301"/>
                  </a:lnTo>
                  <a:cubicBezTo>
                    <a:pt x="1687" y="1278"/>
                    <a:pt x="1692" y="1296"/>
                    <a:pt x="1709" y="1314"/>
                  </a:cubicBezTo>
                  <a:lnTo>
                    <a:pt x="1709" y="1314"/>
                  </a:lnTo>
                  <a:cubicBezTo>
                    <a:pt x="1717" y="1323"/>
                    <a:pt x="1724" y="1328"/>
                    <a:pt x="1730" y="1338"/>
                  </a:cubicBezTo>
                  <a:lnTo>
                    <a:pt x="1730" y="1338"/>
                  </a:lnTo>
                  <a:cubicBezTo>
                    <a:pt x="1742" y="1354"/>
                    <a:pt x="1770" y="1352"/>
                    <a:pt x="1788" y="1348"/>
                  </a:cubicBezTo>
                  <a:lnTo>
                    <a:pt x="1788" y="1348"/>
                  </a:lnTo>
                  <a:cubicBezTo>
                    <a:pt x="1809" y="1343"/>
                    <a:pt x="1820" y="1320"/>
                    <a:pt x="1842" y="1316"/>
                  </a:cubicBezTo>
                  <a:lnTo>
                    <a:pt x="1842" y="1316"/>
                  </a:lnTo>
                  <a:cubicBezTo>
                    <a:pt x="1852" y="1314"/>
                    <a:pt x="1859" y="1320"/>
                    <a:pt x="1870" y="1323"/>
                  </a:cubicBezTo>
                  <a:lnTo>
                    <a:pt x="1870" y="1323"/>
                  </a:lnTo>
                  <a:cubicBezTo>
                    <a:pt x="1883" y="1326"/>
                    <a:pt x="1893" y="1324"/>
                    <a:pt x="1905" y="1322"/>
                  </a:cubicBezTo>
                  <a:lnTo>
                    <a:pt x="1905" y="1322"/>
                  </a:lnTo>
                  <a:cubicBezTo>
                    <a:pt x="1923" y="1320"/>
                    <a:pt x="1921" y="1336"/>
                    <a:pt x="1937" y="1337"/>
                  </a:cubicBezTo>
                  <a:lnTo>
                    <a:pt x="1937" y="1337"/>
                  </a:lnTo>
                  <a:cubicBezTo>
                    <a:pt x="1949" y="1337"/>
                    <a:pt x="1961" y="1328"/>
                    <a:pt x="1973" y="1325"/>
                  </a:cubicBezTo>
                  <a:lnTo>
                    <a:pt x="1973" y="1325"/>
                  </a:lnTo>
                  <a:cubicBezTo>
                    <a:pt x="1995" y="1320"/>
                    <a:pt x="2018" y="1317"/>
                    <a:pt x="2037" y="1330"/>
                  </a:cubicBezTo>
                  <a:lnTo>
                    <a:pt x="2037" y="1330"/>
                  </a:lnTo>
                  <a:cubicBezTo>
                    <a:pt x="2060" y="1346"/>
                    <a:pt x="2074" y="1345"/>
                    <a:pt x="2101" y="1341"/>
                  </a:cubicBezTo>
                  <a:lnTo>
                    <a:pt x="2101" y="1341"/>
                  </a:lnTo>
                  <a:cubicBezTo>
                    <a:pt x="2127" y="1338"/>
                    <a:pt x="2149" y="1335"/>
                    <a:pt x="2175" y="1337"/>
                  </a:cubicBezTo>
                  <a:lnTo>
                    <a:pt x="2175" y="1337"/>
                  </a:lnTo>
                  <a:cubicBezTo>
                    <a:pt x="2199" y="1337"/>
                    <a:pt x="2225" y="1333"/>
                    <a:pt x="2247" y="1329"/>
                  </a:cubicBezTo>
                  <a:lnTo>
                    <a:pt x="2247" y="1329"/>
                  </a:lnTo>
                  <a:cubicBezTo>
                    <a:pt x="2285" y="1323"/>
                    <a:pt x="2323" y="1313"/>
                    <a:pt x="2360" y="1310"/>
                  </a:cubicBezTo>
                  <a:lnTo>
                    <a:pt x="2360" y="1310"/>
                  </a:lnTo>
                  <a:cubicBezTo>
                    <a:pt x="2384" y="1307"/>
                    <a:pt x="2395" y="1331"/>
                    <a:pt x="2417" y="1327"/>
                  </a:cubicBezTo>
                  <a:lnTo>
                    <a:pt x="2417" y="1327"/>
                  </a:lnTo>
                  <a:cubicBezTo>
                    <a:pt x="2431" y="1323"/>
                    <a:pt x="2437" y="1312"/>
                    <a:pt x="2450" y="1307"/>
                  </a:cubicBezTo>
                  <a:lnTo>
                    <a:pt x="2450" y="1307"/>
                  </a:lnTo>
                  <a:cubicBezTo>
                    <a:pt x="2461" y="1304"/>
                    <a:pt x="2474" y="1304"/>
                    <a:pt x="2485" y="1306"/>
                  </a:cubicBezTo>
                  <a:lnTo>
                    <a:pt x="2485" y="1306"/>
                  </a:lnTo>
                  <a:cubicBezTo>
                    <a:pt x="2501" y="1308"/>
                    <a:pt x="2524" y="1318"/>
                    <a:pt x="2538" y="1327"/>
                  </a:cubicBezTo>
                  <a:lnTo>
                    <a:pt x="2538" y="1327"/>
                  </a:lnTo>
                  <a:cubicBezTo>
                    <a:pt x="2546" y="1331"/>
                    <a:pt x="2555" y="1342"/>
                    <a:pt x="2565" y="1344"/>
                  </a:cubicBezTo>
                  <a:lnTo>
                    <a:pt x="2565" y="1344"/>
                  </a:lnTo>
                  <a:cubicBezTo>
                    <a:pt x="2573" y="1346"/>
                    <a:pt x="2583" y="1338"/>
                    <a:pt x="2593" y="1341"/>
                  </a:cubicBezTo>
                  <a:lnTo>
                    <a:pt x="2593" y="1341"/>
                  </a:lnTo>
                  <a:cubicBezTo>
                    <a:pt x="2613" y="1346"/>
                    <a:pt x="2619" y="1371"/>
                    <a:pt x="2642" y="1371"/>
                  </a:cubicBezTo>
                  <a:lnTo>
                    <a:pt x="2642" y="1371"/>
                  </a:lnTo>
                  <a:cubicBezTo>
                    <a:pt x="2656" y="1372"/>
                    <a:pt x="2661" y="1369"/>
                    <a:pt x="2674" y="1377"/>
                  </a:cubicBezTo>
                  <a:lnTo>
                    <a:pt x="2674" y="1377"/>
                  </a:lnTo>
                  <a:cubicBezTo>
                    <a:pt x="2686" y="1383"/>
                    <a:pt x="2693" y="1392"/>
                    <a:pt x="2700" y="1401"/>
                  </a:cubicBezTo>
                  <a:lnTo>
                    <a:pt x="2700" y="1401"/>
                  </a:lnTo>
                  <a:cubicBezTo>
                    <a:pt x="2704" y="1404"/>
                    <a:pt x="2708" y="1408"/>
                    <a:pt x="2711" y="1411"/>
                  </a:cubicBezTo>
                  <a:lnTo>
                    <a:pt x="2670" y="285"/>
                  </a:lnTo>
                  <a:lnTo>
                    <a:pt x="2662" y="73"/>
                  </a:lnTo>
                </a:path>
              </a:pathLst>
            </a:custGeom>
            <a:solidFill>
              <a:schemeClr val="bg1"/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1" name="Freeform 86">
              <a:extLst>
                <a:ext uri="{FF2B5EF4-FFF2-40B4-BE49-F238E27FC236}">
                  <a16:creationId xmlns:a16="http://schemas.microsoft.com/office/drawing/2014/main" id="{E1AE2F48-2FAC-F941-A1FB-1A3C12908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50676" y="5792291"/>
              <a:ext cx="1445912" cy="766160"/>
            </a:xfrm>
            <a:custGeom>
              <a:avLst/>
              <a:gdLst>
                <a:gd name="T0" fmla="*/ 2021 w 2214"/>
                <a:gd name="T1" fmla="*/ 206 h 1171"/>
                <a:gd name="T2" fmla="*/ 1915 w 2214"/>
                <a:gd name="T3" fmla="*/ 92 h 1171"/>
                <a:gd name="T4" fmla="*/ 1664 w 2214"/>
                <a:gd name="T5" fmla="*/ 92 h 1171"/>
                <a:gd name="T6" fmla="*/ 1580 w 2214"/>
                <a:gd name="T7" fmla="*/ 57 h 1171"/>
                <a:gd name="T8" fmla="*/ 1455 w 2214"/>
                <a:gd name="T9" fmla="*/ 14 h 1171"/>
                <a:gd name="T10" fmla="*/ 1420 w 2214"/>
                <a:gd name="T11" fmla="*/ 0 h 1171"/>
                <a:gd name="T12" fmla="*/ 1351 w 2214"/>
                <a:gd name="T13" fmla="*/ 38 h 1171"/>
                <a:gd name="T14" fmla="*/ 1349 w 2214"/>
                <a:gd name="T15" fmla="*/ 115 h 1171"/>
                <a:gd name="T16" fmla="*/ 1234 w 2214"/>
                <a:gd name="T17" fmla="*/ 160 h 1171"/>
                <a:gd name="T18" fmla="*/ 1192 w 2214"/>
                <a:gd name="T19" fmla="*/ 163 h 1171"/>
                <a:gd name="T20" fmla="*/ 1138 w 2214"/>
                <a:gd name="T21" fmla="*/ 315 h 1171"/>
                <a:gd name="T22" fmla="*/ 1074 w 2214"/>
                <a:gd name="T23" fmla="*/ 388 h 1171"/>
                <a:gd name="T24" fmla="*/ 1025 w 2214"/>
                <a:gd name="T25" fmla="*/ 452 h 1171"/>
                <a:gd name="T26" fmla="*/ 981 w 2214"/>
                <a:gd name="T27" fmla="*/ 469 h 1171"/>
                <a:gd name="T28" fmla="*/ 888 w 2214"/>
                <a:gd name="T29" fmla="*/ 411 h 1171"/>
                <a:gd name="T30" fmla="*/ 854 w 2214"/>
                <a:gd name="T31" fmla="*/ 452 h 1171"/>
                <a:gd name="T32" fmla="*/ 781 w 2214"/>
                <a:gd name="T33" fmla="*/ 544 h 1171"/>
                <a:gd name="T34" fmla="*/ 716 w 2214"/>
                <a:gd name="T35" fmla="*/ 540 h 1171"/>
                <a:gd name="T36" fmla="*/ 648 w 2214"/>
                <a:gd name="T37" fmla="*/ 550 h 1171"/>
                <a:gd name="T38" fmla="*/ 511 w 2214"/>
                <a:gd name="T39" fmla="*/ 544 h 1171"/>
                <a:gd name="T40" fmla="*/ 412 w 2214"/>
                <a:gd name="T41" fmla="*/ 624 h 1171"/>
                <a:gd name="T42" fmla="*/ 404 w 2214"/>
                <a:gd name="T43" fmla="*/ 656 h 1171"/>
                <a:gd name="T44" fmla="*/ 390 w 2214"/>
                <a:gd name="T45" fmla="*/ 746 h 1171"/>
                <a:gd name="T46" fmla="*/ 294 w 2214"/>
                <a:gd name="T47" fmla="*/ 784 h 1171"/>
                <a:gd name="T48" fmla="*/ 310 w 2214"/>
                <a:gd name="T49" fmla="*/ 840 h 1171"/>
                <a:gd name="T50" fmla="*/ 253 w 2214"/>
                <a:gd name="T51" fmla="*/ 894 h 1171"/>
                <a:gd name="T52" fmla="*/ 101 w 2214"/>
                <a:gd name="T53" fmla="*/ 939 h 1171"/>
                <a:gd name="T54" fmla="*/ 66 w 2214"/>
                <a:gd name="T55" fmla="*/ 977 h 1171"/>
                <a:gd name="T56" fmla="*/ 65 w 2214"/>
                <a:gd name="T57" fmla="*/ 1127 h 1171"/>
                <a:gd name="T58" fmla="*/ 11 w 2214"/>
                <a:gd name="T59" fmla="*/ 1137 h 1171"/>
                <a:gd name="T60" fmla="*/ 7 w 2214"/>
                <a:gd name="T61" fmla="*/ 1145 h 1171"/>
                <a:gd name="T62" fmla="*/ 6 w 2214"/>
                <a:gd name="T63" fmla="*/ 1148 h 1171"/>
                <a:gd name="T64" fmla="*/ 4 w 2214"/>
                <a:gd name="T65" fmla="*/ 1152 h 1171"/>
                <a:gd name="T66" fmla="*/ 0 w 2214"/>
                <a:gd name="T67" fmla="*/ 1170 h 1171"/>
                <a:gd name="T68" fmla="*/ 475 w 2214"/>
                <a:gd name="T69" fmla="*/ 1059 h 1171"/>
                <a:gd name="T70" fmla="*/ 1714 w 2214"/>
                <a:gd name="T71" fmla="*/ 956 h 1171"/>
                <a:gd name="T72" fmla="*/ 1852 w 2214"/>
                <a:gd name="T73" fmla="*/ 871 h 1171"/>
                <a:gd name="T74" fmla="*/ 1920 w 2214"/>
                <a:gd name="T75" fmla="*/ 835 h 1171"/>
                <a:gd name="T76" fmla="*/ 2020 w 2214"/>
                <a:gd name="T77" fmla="*/ 784 h 1171"/>
                <a:gd name="T78" fmla="*/ 2075 w 2214"/>
                <a:gd name="T79" fmla="*/ 674 h 1171"/>
                <a:gd name="T80" fmla="*/ 2160 w 2214"/>
                <a:gd name="T81" fmla="*/ 598 h 1171"/>
                <a:gd name="T82" fmla="*/ 2213 w 2214"/>
                <a:gd name="T83" fmla="*/ 545 h 1171"/>
                <a:gd name="T84" fmla="*/ 2089 w 2214"/>
                <a:gd name="T85" fmla="*/ 354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4" h="1171">
                  <a:moveTo>
                    <a:pt x="2089" y="354"/>
                  </a:moveTo>
                  <a:lnTo>
                    <a:pt x="2089" y="354"/>
                  </a:lnTo>
                  <a:cubicBezTo>
                    <a:pt x="2066" y="306"/>
                    <a:pt x="2030" y="257"/>
                    <a:pt x="2021" y="206"/>
                  </a:cubicBezTo>
                  <a:lnTo>
                    <a:pt x="2021" y="206"/>
                  </a:lnTo>
                  <a:cubicBezTo>
                    <a:pt x="2008" y="130"/>
                    <a:pt x="1982" y="116"/>
                    <a:pt x="1915" y="92"/>
                  </a:cubicBezTo>
                  <a:lnTo>
                    <a:pt x="1915" y="92"/>
                  </a:lnTo>
                  <a:cubicBezTo>
                    <a:pt x="1857" y="72"/>
                    <a:pt x="1811" y="90"/>
                    <a:pt x="1751" y="91"/>
                  </a:cubicBezTo>
                  <a:lnTo>
                    <a:pt x="1751" y="91"/>
                  </a:lnTo>
                  <a:cubicBezTo>
                    <a:pt x="1718" y="92"/>
                    <a:pt x="1696" y="101"/>
                    <a:pt x="1664" y="92"/>
                  </a:cubicBezTo>
                  <a:lnTo>
                    <a:pt x="1664" y="92"/>
                  </a:lnTo>
                  <a:cubicBezTo>
                    <a:pt x="1635" y="85"/>
                    <a:pt x="1607" y="70"/>
                    <a:pt x="1580" y="57"/>
                  </a:cubicBezTo>
                  <a:lnTo>
                    <a:pt x="1580" y="57"/>
                  </a:lnTo>
                  <a:cubicBezTo>
                    <a:pt x="1555" y="45"/>
                    <a:pt x="1529" y="22"/>
                    <a:pt x="1504" y="15"/>
                  </a:cubicBezTo>
                  <a:lnTo>
                    <a:pt x="1504" y="15"/>
                  </a:lnTo>
                  <a:cubicBezTo>
                    <a:pt x="1488" y="11"/>
                    <a:pt x="1471" y="18"/>
                    <a:pt x="1455" y="14"/>
                  </a:cubicBezTo>
                  <a:lnTo>
                    <a:pt x="1455" y="14"/>
                  </a:lnTo>
                  <a:cubicBezTo>
                    <a:pt x="1440" y="11"/>
                    <a:pt x="1438" y="0"/>
                    <a:pt x="1420" y="0"/>
                  </a:cubicBezTo>
                  <a:lnTo>
                    <a:pt x="1420" y="0"/>
                  </a:lnTo>
                  <a:cubicBezTo>
                    <a:pt x="1411" y="0"/>
                    <a:pt x="1396" y="5"/>
                    <a:pt x="1382" y="12"/>
                  </a:cubicBezTo>
                  <a:lnTo>
                    <a:pt x="1382" y="12"/>
                  </a:lnTo>
                  <a:cubicBezTo>
                    <a:pt x="1367" y="19"/>
                    <a:pt x="1354" y="28"/>
                    <a:pt x="1351" y="38"/>
                  </a:cubicBezTo>
                  <a:lnTo>
                    <a:pt x="1351" y="38"/>
                  </a:lnTo>
                  <a:cubicBezTo>
                    <a:pt x="1340" y="69"/>
                    <a:pt x="1380" y="81"/>
                    <a:pt x="1349" y="115"/>
                  </a:cubicBezTo>
                  <a:lnTo>
                    <a:pt x="1349" y="115"/>
                  </a:lnTo>
                  <a:cubicBezTo>
                    <a:pt x="1325" y="142"/>
                    <a:pt x="1293" y="126"/>
                    <a:pt x="1264" y="137"/>
                  </a:cubicBezTo>
                  <a:lnTo>
                    <a:pt x="1264" y="137"/>
                  </a:lnTo>
                  <a:cubicBezTo>
                    <a:pt x="1251" y="142"/>
                    <a:pt x="1246" y="155"/>
                    <a:pt x="1234" y="160"/>
                  </a:cubicBezTo>
                  <a:lnTo>
                    <a:pt x="1234" y="160"/>
                  </a:lnTo>
                  <a:cubicBezTo>
                    <a:pt x="1221" y="165"/>
                    <a:pt x="1205" y="159"/>
                    <a:pt x="1192" y="163"/>
                  </a:cubicBezTo>
                  <a:lnTo>
                    <a:pt x="1192" y="163"/>
                  </a:lnTo>
                  <a:cubicBezTo>
                    <a:pt x="1158" y="174"/>
                    <a:pt x="1161" y="188"/>
                    <a:pt x="1158" y="224"/>
                  </a:cubicBezTo>
                  <a:lnTo>
                    <a:pt x="1158" y="224"/>
                  </a:lnTo>
                  <a:cubicBezTo>
                    <a:pt x="1155" y="257"/>
                    <a:pt x="1145" y="285"/>
                    <a:pt x="1138" y="315"/>
                  </a:cubicBezTo>
                  <a:lnTo>
                    <a:pt x="1138" y="315"/>
                  </a:lnTo>
                  <a:cubicBezTo>
                    <a:pt x="1095" y="332"/>
                    <a:pt x="1077" y="337"/>
                    <a:pt x="1074" y="388"/>
                  </a:cubicBezTo>
                  <a:lnTo>
                    <a:pt x="1074" y="388"/>
                  </a:lnTo>
                  <a:cubicBezTo>
                    <a:pt x="1073" y="405"/>
                    <a:pt x="1078" y="431"/>
                    <a:pt x="1070" y="445"/>
                  </a:cubicBezTo>
                  <a:lnTo>
                    <a:pt x="1070" y="445"/>
                  </a:lnTo>
                  <a:cubicBezTo>
                    <a:pt x="1049" y="479"/>
                    <a:pt x="1049" y="451"/>
                    <a:pt x="1025" y="452"/>
                  </a:cubicBezTo>
                  <a:lnTo>
                    <a:pt x="1025" y="452"/>
                  </a:lnTo>
                  <a:cubicBezTo>
                    <a:pt x="1006" y="454"/>
                    <a:pt x="998" y="470"/>
                    <a:pt x="981" y="469"/>
                  </a:cubicBezTo>
                  <a:lnTo>
                    <a:pt x="981" y="469"/>
                  </a:lnTo>
                  <a:cubicBezTo>
                    <a:pt x="967" y="467"/>
                    <a:pt x="942" y="442"/>
                    <a:pt x="930" y="433"/>
                  </a:cubicBezTo>
                  <a:lnTo>
                    <a:pt x="930" y="433"/>
                  </a:lnTo>
                  <a:cubicBezTo>
                    <a:pt x="914" y="421"/>
                    <a:pt x="912" y="406"/>
                    <a:pt x="888" y="411"/>
                  </a:cubicBezTo>
                  <a:lnTo>
                    <a:pt x="888" y="411"/>
                  </a:lnTo>
                  <a:cubicBezTo>
                    <a:pt x="869" y="414"/>
                    <a:pt x="852" y="435"/>
                    <a:pt x="854" y="452"/>
                  </a:cubicBezTo>
                  <a:lnTo>
                    <a:pt x="854" y="452"/>
                  </a:lnTo>
                  <a:cubicBezTo>
                    <a:pt x="858" y="452"/>
                    <a:pt x="864" y="453"/>
                    <a:pt x="868" y="453"/>
                  </a:cubicBezTo>
                  <a:lnTo>
                    <a:pt x="868" y="453"/>
                  </a:lnTo>
                  <a:cubicBezTo>
                    <a:pt x="872" y="505"/>
                    <a:pt x="832" y="552"/>
                    <a:pt x="781" y="544"/>
                  </a:cubicBezTo>
                  <a:lnTo>
                    <a:pt x="781" y="544"/>
                  </a:lnTo>
                  <a:cubicBezTo>
                    <a:pt x="754" y="540"/>
                    <a:pt x="744" y="529"/>
                    <a:pt x="716" y="540"/>
                  </a:cubicBezTo>
                  <a:lnTo>
                    <a:pt x="716" y="540"/>
                  </a:lnTo>
                  <a:cubicBezTo>
                    <a:pt x="702" y="546"/>
                    <a:pt x="706" y="556"/>
                    <a:pt x="686" y="559"/>
                  </a:cubicBezTo>
                  <a:lnTo>
                    <a:pt x="686" y="559"/>
                  </a:lnTo>
                  <a:cubicBezTo>
                    <a:pt x="671" y="562"/>
                    <a:pt x="662" y="554"/>
                    <a:pt x="648" y="550"/>
                  </a:cubicBezTo>
                  <a:lnTo>
                    <a:pt x="648" y="550"/>
                  </a:lnTo>
                  <a:cubicBezTo>
                    <a:pt x="595" y="537"/>
                    <a:pt x="561" y="535"/>
                    <a:pt x="511" y="544"/>
                  </a:cubicBezTo>
                  <a:lnTo>
                    <a:pt x="511" y="544"/>
                  </a:lnTo>
                  <a:cubicBezTo>
                    <a:pt x="465" y="553"/>
                    <a:pt x="425" y="548"/>
                    <a:pt x="414" y="602"/>
                  </a:cubicBezTo>
                  <a:lnTo>
                    <a:pt x="414" y="602"/>
                  </a:lnTo>
                  <a:cubicBezTo>
                    <a:pt x="412" y="611"/>
                    <a:pt x="412" y="617"/>
                    <a:pt x="412" y="624"/>
                  </a:cubicBezTo>
                  <a:lnTo>
                    <a:pt x="412" y="624"/>
                  </a:lnTo>
                  <a:cubicBezTo>
                    <a:pt x="413" y="634"/>
                    <a:pt x="413" y="643"/>
                    <a:pt x="404" y="656"/>
                  </a:cubicBezTo>
                  <a:lnTo>
                    <a:pt x="404" y="656"/>
                  </a:lnTo>
                  <a:cubicBezTo>
                    <a:pt x="394" y="671"/>
                    <a:pt x="370" y="669"/>
                    <a:pt x="370" y="693"/>
                  </a:cubicBezTo>
                  <a:lnTo>
                    <a:pt x="370" y="693"/>
                  </a:lnTo>
                  <a:cubicBezTo>
                    <a:pt x="370" y="711"/>
                    <a:pt x="385" y="727"/>
                    <a:pt x="390" y="746"/>
                  </a:cubicBezTo>
                  <a:lnTo>
                    <a:pt x="390" y="746"/>
                  </a:lnTo>
                  <a:cubicBezTo>
                    <a:pt x="385" y="795"/>
                    <a:pt x="294" y="746"/>
                    <a:pt x="294" y="784"/>
                  </a:cubicBezTo>
                  <a:lnTo>
                    <a:pt x="294" y="784"/>
                  </a:lnTo>
                  <a:cubicBezTo>
                    <a:pt x="294" y="795"/>
                    <a:pt x="310" y="802"/>
                    <a:pt x="313" y="814"/>
                  </a:cubicBezTo>
                  <a:lnTo>
                    <a:pt x="313" y="814"/>
                  </a:lnTo>
                  <a:cubicBezTo>
                    <a:pt x="317" y="822"/>
                    <a:pt x="310" y="833"/>
                    <a:pt x="310" y="840"/>
                  </a:cubicBezTo>
                  <a:lnTo>
                    <a:pt x="310" y="840"/>
                  </a:lnTo>
                  <a:cubicBezTo>
                    <a:pt x="298" y="875"/>
                    <a:pt x="290" y="902"/>
                    <a:pt x="253" y="894"/>
                  </a:cubicBezTo>
                  <a:lnTo>
                    <a:pt x="253" y="894"/>
                  </a:lnTo>
                  <a:cubicBezTo>
                    <a:pt x="222" y="890"/>
                    <a:pt x="196" y="879"/>
                    <a:pt x="165" y="882"/>
                  </a:cubicBezTo>
                  <a:lnTo>
                    <a:pt x="165" y="882"/>
                  </a:lnTo>
                  <a:cubicBezTo>
                    <a:pt x="131" y="886"/>
                    <a:pt x="119" y="913"/>
                    <a:pt x="101" y="939"/>
                  </a:cubicBezTo>
                  <a:lnTo>
                    <a:pt x="101" y="939"/>
                  </a:lnTo>
                  <a:cubicBezTo>
                    <a:pt x="93" y="954"/>
                    <a:pt x="81" y="968"/>
                    <a:pt x="66" y="977"/>
                  </a:cubicBezTo>
                  <a:lnTo>
                    <a:pt x="66" y="977"/>
                  </a:lnTo>
                  <a:cubicBezTo>
                    <a:pt x="77" y="994"/>
                    <a:pt x="75" y="1019"/>
                    <a:pt x="76" y="1039"/>
                  </a:cubicBezTo>
                  <a:lnTo>
                    <a:pt x="76" y="1039"/>
                  </a:lnTo>
                  <a:cubicBezTo>
                    <a:pt x="78" y="1059"/>
                    <a:pt x="87" y="1118"/>
                    <a:pt x="65" y="1127"/>
                  </a:cubicBezTo>
                  <a:lnTo>
                    <a:pt x="65" y="1127"/>
                  </a:lnTo>
                  <a:cubicBezTo>
                    <a:pt x="43" y="1135"/>
                    <a:pt x="29" y="1114"/>
                    <a:pt x="11" y="1137"/>
                  </a:cubicBezTo>
                  <a:lnTo>
                    <a:pt x="11" y="1137"/>
                  </a:lnTo>
                  <a:cubicBezTo>
                    <a:pt x="11" y="1138"/>
                    <a:pt x="9" y="1140"/>
                    <a:pt x="9" y="1142"/>
                  </a:cubicBezTo>
                  <a:lnTo>
                    <a:pt x="9" y="1142"/>
                  </a:lnTo>
                  <a:cubicBezTo>
                    <a:pt x="8" y="1142"/>
                    <a:pt x="8" y="1144"/>
                    <a:pt x="7" y="1145"/>
                  </a:cubicBezTo>
                  <a:lnTo>
                    <a:pt x="7" y="1145"/>
                  </a:lnTo>
                  <a:cubicBezTo>
                    <a:pt x="7" y="1146"/>
                    <a:pt x="6" y="1147"/>
                    <a:pt x="6" y="1148"/>
                  </a:cubicBezTo>
                  <a:lnTo>
                    <a:pt x="6" y="1148"/>
                  </a:lnTo>
                  <a:cubicBezTo>
                    <a:pt x="6" y="1150"/>
                    <a:pt x="5" y="1151"/>
                    <a:pt x="4" y="1152"/>
                  </a:cubicBezTo>
                  <a:lnTo>
                    <a:pt x="4" y="1152"/>
                  </a:lnTo>
                  <a:lnTo>
                    <a:pt x="4" y="1152"/>
                  </a:lnTo>
                  <a:cubicBezTo>
                    <a:pt x="4" y="1154"/>
                    <a:pt x="4" y="1155"/>
                    <a:pt x="3" y="1156"/>
                  </a:cubicBezTo>
                  <a:lnTo>
                    <a:pt x="3" y="1156"/>
                  </a:lnTo>
                  <a:cubicBezTo>
                    <a:pt x="2" y="1161"/>
                    <a:pt x="1" y="1166"/>
                    <a:pt x="0" y="1170"/>
                  </a:cubicBezTo>
                  <a:lnTo>
                    <a:pt x="0" y="1170"/>
                  </a:lnTo>
                  <a:cubicBezTo>
                    <a:pt x="110" y="1170"/>
                    <a:pt x="471" y="1158"/>
                    <a:pt x="471" y="1158"/>
                  </a:cubicBezTo>
                  <a:lnTo>
                    <a:pt x="475" y="1059"/>
                  </a:lnTo>
                  <a:lnTo>
                    <a:pt x="475" y="1059"/>
                  </a:lnTo>
                  <a:cubicBezTo>
                    <a:pt x="777" y="1060"/>
                    <a:pt x="1227" y="1017"/>
                    <a:pt x="1714" y="956"/>
                  </a:cubicBezTo>
                  <a:lnTo>
                    <a:pt x="1714" y="956"/>
                  </a:lnTo>
                  <a:cubicBezTo>
                    <a:pt x="1733" y="929"/>
                    <a:pt x="1759" y="910"/>
                    <a:pt x="1795" y="899"/>
                  </a:cubicBezTo>
                  <a:lnTo>
                    <a:pt x="1795" y="899"/>
                  </a:lnTo>
                  <a:cubicBezTo>
                    <a:pt x="1820" y="892"/>
                    <a:pt x="1831" y="888"/>
                    <a:pt x="1852" y="871"/>
                  </a:cubicBezTo>
                  <a:lnTo>
                    <a:pt x="1852" y="871"/>
                  </a:lnTo>
                  <a:cubicBezTo>
                    <a:pt x="1873" y="855"/>
                    <a:pt x="1901" y="852"/>
                    <a:pt x="1920" y="835"/>
                  </a:cubicBezTo>
                  <a:lnTo>
                    <a:pt x="1920" y="835"/>
                  </a:lnTo>
                  <a:cubicBezTo>
                    <a:pt x="1938" y="819"/>
                    <a:pt x="1937" y="808"/>
                    <a:pt x="1964" y="805"/>
                  </a:cubicBezTo>
                  <a:lnTo>
                    <a:pt x="1964" y="805"/>
                  </a:lnTo>
                  <a:cubicBezTo>
                    <a:pt x="1988" y="802"/>
                    <a:pt x="2002" y="804"/>
                    <a:pt x="2020" y="784"/>
                  </a:cubicBezTo>
                  <a:lnTo>
                    <a:pt x="2020" y="784"/>
                  </a:lnTo>
                  <a:cubicBezTo>
                    <a:pt x="2046" y="754"/>
                    <a:pt x="2051" y="706"/>
                    <a:pt x="2075" y="674"/>
                  </a:cubicBezTo>
                  <a:lnTo>
                    <a:pt x="2075" y="674"/>
                  </a:lnTo>
                  <a:cubicBezTo>
                    <a:pt x="2088" y="658"/>
                    <a:pt x="2106" y="643"/>
                    <a:pt x="2119" y="628"/>
                  </a:cubicBezTo>
                  <a:lnTo>
                    <a:pt x="2119" y="628"/>
                  </a:lnTo>
                  <a:cubicBezTo>
                    <a:pt x="2134" y="610"/>
                    <a:pt x="2140" y="607"/>
                    <a:pt x="2160" y="598"/>
                  </a:cubicBezTo>
                  <a:lnTo>
                    <a:pt x="2160" y="598"/>
                  </a:lnTo>
                  <a:cubicBezTo>
                    <a:pt x="2180" y="588"/>
                    <a:pt x="2193" y="557"/>
                    <a:pt x="2213" y="545"/>
                  </a:cubicBezTo>
                  <a:lnTo>
                    <a:pt x="2213" y="545"/>
                  </a:lnTo>
                  <a:cubicBezTo>
                    <a:pt x="2208" y="520"/>
                    <a:pt x="2196" y="497"/>
                    <a:pt x="2176" y="473"/>
                  </a:cubicBezTo>
                  <a:lnTo>
                    <a:pt x="2176" y="473"/>
                  </a:lnTo>
                  <a:cubicBezTo>
                    <a:pt x="2142" y="429"/>
                    <a:pt x="2114" y="402"/>
                    <a:pt x="2089" y="354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4" name="Freeform 106">
              <a:extLst>
                <a:ext uri="{FF2B5EF4-FFF2-40B4-BE49-F238E27FC236}">
                  <a16:creationId xmlns:a16="http://schemas.microsoft.com/office/drawing/2014/main" id="{34298B0E-3BCF-494A-9C56-C153557D4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2037" y="5515781"/>
              <a:ext cx="100811" cy="77767"/>
            </a:xfrm>
            <a:custGeom>
              <a:avLst/>
              <a:gdLst>
                <a:gd name="T0" fmla="*/ 155 w 156"/>
                <a:gd name="T1" fmla="*/ 70 h 121"/>
                <a:gd name="T2" fmla="*/ 118 w 156"/>
                <a:gd name="T3" fmla="*/ 120 h 121"/>
                <a:gd name="T4" fmla="*/ 118 w 156"/>
                <a:gd name="T5" fmla="*/ 120 h 121"/>
                <a:gd name="T6" fmla="*/ 109 w 156"/>
                <a:gd name="T7" fmla="*/ 114 h 121"/>
                <a:gd name="T8" fmla="*/ 109 w 156"/>
                <a:gd name="T9" fmla="*/ 114 h 121"/>
                <a:gd name="T10" fmla="*/ 81 w 156"/>
                <a:gd name="T11" fmla="*/ 103 h 121"/>
                <a:gd name="T12" fmla="*/ 81 w 156"/>
                <a:gd name="T13" fmla="*/ 103 h 121"/>
                <a:gd name="T14" fmla="*/ 26 w 156"/>
                <a:gd name="T15" fmla="*/ 65 h 121"/>
                <a:gd name="T16" fmla="*/ 26 w 156"/>
                <a:gd name="T17" fmla="*/ 65 h 121"/>
                <a:gd name="T18" fmla="*/ 11 w 156"/>
                <a:gd name="T19" fmla="*/ 65 h 121"/>
                <a:gd name="T20" fmla="*/ 11 w 156"/>
                <a:gd name="T21" fmla="*/ 65 h 121"/>
                <a:gd name="T22" fmla="*/ 0 w 156"/>
                <a:gd name="T23" fmla="*/ 56 h 121"/>
                <a:gd name="T24" fmla="*/ 38 w 156"/>
                <a:gd name="T25" fmla="*/ 0 h 121"/>
                <a:gd name="T26" fmla="*/ 155 w 156"/>
                <a:gd name="T27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121">
                  <a:moveTo>
                    <a:pt x="155" y="70"/>
                  </a:moveTo>
                  <a:lnTo>
                    <a:pt x="118" y="120"/>
                  </a:lnTo>
                  <a:lnTo>
                    <a:pt x="118" y="120"/>
                  </a:lnTo>
                  <a:cubicBezTo>
                    <a:pt x="115" y="118"/>
                    <a:pt x="112" y="115"/>
                    <a:pt x="109" y="114"/>
                  </a:cubicBezTo>
                  <a:lnTo>
                    <a:pt x="109" y="114"/>
                  </a:lnTo>
                  <a:cubicBezTo>
                    <a:pt x="100" y="110"/>
                    <a:pt x="90" y="108"/>
                    <a:pt x="81" y="103"/>
                  </a:cubicBezTo>
                  <a:lnTo>
                    <a:pt x="81" y="103"/>
                  </a:lnTo>
                  <a:cubicBezTo>
                    <a:pt x="66" y="91"/>
                    <a:pt x="47" y="66"/>
                    <a:pt x="26" y="65"/>
                  </a:cubicBezTo>
                  <a:lnTo>
                    <a:pt x="26" y="65"/>
                  </a:lnTo>
                  <a:cubicBezTo>
                    <a:pt x="23" y="65"/>
                    <a:pt x="17" y="66"/>
                    <a:pt x="11" y="65"/>
                  </a:cubicBezTo>
                  <a:lnTo>
                    <a:pt x="11" y="65"/>
                  </a:lnTo>
                  <a:cubicBezTo>
                    <a:pt x="8" y="63"/>
                    <a:pt x="4" y="59"/>
                    <a:pt x="0" y="56"/>
                  </a:cubicBezTo>
                  <a:lnTo>
                    <a:pt x="38" y="0"/>
                  </a:lnTo>
                  <a:lnTo>
                    <a:pt x="155" y="70"/>
                  </a:ln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2807C99B-AD20-8242-9CFA-43169BEDA1EF}"/>
              </a:ext>
            </a:extLst>
          </p:cNvPr>
          <p:cNvSpPr/>
          <p:nvPr/>
        </p:nvSpPr>
        <p:spPr>
          <a:xfrm>
            <a:off x="15615138" y="4035081"/>
            <a:ext cx="1387759" cy="107852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4CC1E17-59E1-D44D-A545-8DD9B23DAB7D}"/>
              </a:ext>
            </a:extLst>
          </p:cNvPr>
          <p:cNvSpPr/>
          <p:nvPr/>
        </p:nvSpPr>
        <p:spPr>
          <a:xfrm>
            <a:off x="15615138" y="5113604"/>
            <a:ext cx="1387759" cy="10785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F2ACC58-05AD-5C4C-9F35-01E524FD3E9C}"/>
              </a:ext>
            </a:extLst>
          </p:cNvPr>
          <p:cNvSpPr/>
          <p:nvPr/>
        </p:nvSpPr>
        <p:spPr>
          <a:xfrm>
            <a:off x="15615138" y="6190066"/>
            <a:ext cx="1387759" cy="10785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4524033-5BDC-DE45-8E46-43A8698AA0FF}"/>
              </a:ext>
            </a:extLst>
          </p:cNvPr>
          <p:cNvSpPr/>
          <p:nvPr/>
        </p:nvSpPr>
        <p:spPr>
          <a:xfrm>
            <a:off x="15615138" y="7262243"/>
            <a:ext cx="1387759" cy="10785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406456D-3708-BC4C-9A3A-7BC10311B240}"/>
              </a:ext>
            </a:extLst>
          </p:cNvPr>
          <p:cNvSpPr/>
          <p:nvPr/>
        </p:nvSpPr>
        <p:spPr>
          <a:xfrm>
            <a:off x="15615138" y="8340766"/>
            <a:ext cx="1387759" cy="1078523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A567C84-7E10-6940-9931-294985786550}"/>
              </a:ext>
            </a:extLst>
          </p:cNvPr>
          <p:cNvSpPr/>
          <p:nvPr/>
        </p:nvSpPr>
        <p:spPr>
          <a:xfrm>
            <a:off x="15615138" y="9417228"/>
            <a:ext cx="1387759" cy="107852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0E221E0-C0AC-8343-A51F-CF98EF702C3F}"/>
              </a:ext>
            </a:extLst>
          </p:cNvPr>
          <p:cNvSpPr/>
          <p:nvPr/>
        </p:nvSpPr>
        <p:spPr>
          <a:xfrm>
            <a:off x="15615138" y="10500667"/>
            <a:ext cx="1387759" cy="107852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BB8DB45-6B13-1742-863D-E938BD0AF0A2}"/>
              </a:ext>
            </a:extLst>
          </p:cNvPr>
          <p:cNvSpPr txBox="1"/>
          <p:nvPr/>
        </p:nvSpPr>
        <p:spPr>
          <a:xfrm>
            <a:off x="17175892" y="2838290"/>
            <a:ext cx="3839513" cy="1077218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Number of Floods</a:t>
            </a:r>
          </a:p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Per state</a:t>
            </a:r>
          </a:p>
        </p:txBody>
      </p:sp>
      <p:sp>
        <p:nvSpPr>
          <p:cNvPr id="64" name="Subtitle 2">
            <a:extLst>
              <a:ext uri="{FF2B5EF4-FFF2-40B4-BE49-F238E27FC236}">
                <a16:creationId xmlns:a16="http://schemas.microsoft.com/office/drawing/2014/main" id="{C42C353A-4DB8-E54A-B76F-0428F3F4BD3B}"/>
              </a:ext>
            </a:extLst>
          </p:cNvPr>
          <p:cNvSpPr txBox="1">
            <a:spLocks/>
          </p:cNvSpPr>
          <p:nvPr/>
        </p:nvSpPr>
        <p:spPr>
          <a:xfrm>
            <a:off x="17393917" y="4289617"/>
            <a:ext cx="367408" cy="56945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</a:t>
            </a:r>
          </a:p>
        </p:txBody>
      </p:sp>
      <p:sp>
        <p:nvSpPr>
          <p:cNvPr id="65" name="Subtitle 2">
            <a:extLst>
              <a:ext uri="{FF2B5EF4-FFF2-40B4-BE49-F238E27FC236}">
                <a16:creationId xmlns:a16="http://schemas.microsoft.com/office/drawing/2014/main" id="{94CE87A7-05A3-784C-804A-3FBD2A977A51}"/>
              </a:ext>
            </a:extLst>
          </p:cNvPr>
          <p:cNvSpPr txBox="1">
            <a:spLocks/>
          </p:cNvSpPr>
          <p:nvPr/>
        </p:nvSpPr>
        <p:spPr>
          <a:xfrm>
            <a:off x="17393917" y="5368140"/>
            <a:ext cx="652743" cy="56945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1-3</a:t>
            </a:r>
          </a:p>
        </p:txBody>
      </p:sp>
      <p:sp>
        <p:nvSpPr>
          <p:cNvPr id="66" name="Subtitle 2">
            <a:extLst>
              <a:ext uri="{FF2B5EF4-FFF2-40B4-BE49-F238E27FC236}">
                <a16:creationId xmlns:a16="http://schemas.microsoft.com/office/drawing/2014/main" id="{91FBDF90-08EA-044E-B16B-599925673950}"/>
              </a:ext>
            </a:extLst>
          </p:cNvPr>
          <p:cNvSpPr txBox="1">
            <a:spLocks/>
          </p:cNvSpPr>
          <p:nvPr/>
        </p:nvSpPr>
        <p:spPr>
          <a:xfrm>
            <a:off x="17393917" y="6444602"/>
            <a:ext cx="652743" cy="56945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4-6</a:t>
            </a:r>
          </a:p>
        </p:txBody>
      </p:sp>
      <p:sp>
        <p:nvSpPr>
          <p:cNvPr id="67" name="Subtitle 2">
            <a:extLst>
              <a:ext uri="{FF2B5EF4-FFF2-40B4-BE49-F238E27FC236}">
                <a16:creationId xmlns:a16="http://schemas.microsoft.com/office/drawing/2014/main" id="{EB3E0529-257A-DC42-984F-31DFA483306B}"/>
              </a:ext>
            </a:extLst>
          </p:cNvPr>
          <p:cNvSpPr txBox="1">
            <a:spLocks/>
          </p:cNvSpPr>
          <p:nvPr/>
        </p:nvSpPr>
        <p:spPr>
          <a:xfrm>
            <a:off x="17393917" y="7516779"/>
            <a:ext cx="652743" cy="56945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7-9</a:t>
            </a:r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C808A5A1-09F6-164C-9C52-76D57262F368}"/>
              </a:ext>
            </a:extLst>
          </p:cNvPr>
          <p:cNvSpPr txBox="1">
            <a:spLocks/>
          </p:cNvSpPr>
          <p:nvPr/>
        </p:nvSpPr>
        <p:spPr>
          <a:xfrm>
            <a:off x="17393917" y="8595302"/>
            <a:ext cx="1018227" cy="56945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10-12</a:t>
            </a:r>
          </a:p>
        </p:txBody>
      </p:sp>
      <p:sp>
        <p:nvSpPr>
          <p:cNvPr id="69" name="Subtitle 2">
            <a:extLst>
              <a:ext uri="{FF2B5EF4-FFF2-40B4-BE49-F238E27FC236}">
                <a16:creationId xmlns:a16="http://schemas.microsoft.com/office/drawing/2014/main" id="{87B1170D-0DC4-CD49-BF82-75AC44889F33}"/>
              </a:ext>
            </a:extLst>
          </p:cNvPr>
          <p:cNvSpPr txBox="1">
            <a:spLocks/>
          </p:cNvSpPr>
          <p:nvPr/>
        </p:nvSpPr>
        <p:spPr>
          <a:xfrm>
            <a:off x="17393917" y="9671764"/>
            <a:ext cx="1018227" cy="56945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13-15</a:t>
            </a:r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CD773826-7E0A-8048-A631-44ECAC8FE1F7}"/>
              </a:ext>
            </a:extLst>
          </p:cNvPr>
          <p:cNvSpPr txBox="1">
            <a:spLocks/>
          </p:cNvSpPr>
          <p:nvPr/>
        </p:nvSpPr>
        <p:spPr>
          <a:xfrm>
            <a:off x="17393917" y="10755203"/>
            <a:ext cx="732893" cy="56945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16+</a:t>
            </a:r>
          </a:p>
        </p:txBody>
      </p:sp>
    </p:spTree>
    <p:extLst>
      <p:ext uri="{BB962C8B-B14F-4D97-AF65-F5344CB8AC3E}">
        <p14:creationId xmlns:p14="http://schemas.microsoft.com/office/powerpoint/2010/main" val="882581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6F909C-B7F8-B548-8719-29B1DC1ED8C7}"/>
              </a:ext>
            </a:extLst>
          </p:cNvPr>
          <p:cNvSpPr txBox="1"/>
          <p:nvPr/>
        </p:nvSpPr>
        <p:spPr>
          <a:xfrm>
            <a:off x="1520825" y="482419"/>
            <a:ext cx="8039380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United States Map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67453D-2DA2-A54B-94E8-E80E23028999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B7DBE3-BB39-9A4C-AFA3-2882BCC4984E}"/>
              </a:ext>
            </a:extLst>
          </p:cNvPr>
          <p:cNvGrpSpPr/>
          <p:nvPr/>
        </p:nvGrpSpPr>
        <p:grpSpPr>
          <a:xfrm>
            <a:off x="6484811" y="2944315"/>
            <a:ext cx="11408029" cy="7026196"/>
            <a:chOff x="7712838" y="2721889"/>
            <a:chExt cx="10760810" cy="6627574"/>
          </a:xfrm>
          <a:solidFill>
            <a:schemeClr val="bg1">
              <a:lumMod val="95000"/>
            </a:schemeClr>
          </a:solidFill>
        </p:grpSpPr>
        <p:sp>
          <p:nvSpPr>
            <p:cNvPr id="5" name="Freeform 1">
              <a:extLst>
                <a:ext uri="{FF2B5EF4-FFF2-40B4-BE49-F238E27FC236}">
                  <a16:creationId xmlns:a16="http://schemas.microsoft.com/office/drawing/2014/main" id="{B3113190-CAD9-424B-B457-86883CF1B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4142" y="5049172"/>
              <a:ext cx="650948" cy="1149240"/>
            </a:xfrm>
            <a:custGeom>
              <a:avLst/>
              <a:gdLst>
                <a:gd name="T0" fmla="*/ 962 w 996"/>
                <a:gd name="T1" fmla="*/ 1250 h 1760"/>
                <a:gd name="T2" fmla="*/ 877 w 996"/>
                <a:gd name="T3" fmla="*/ 1272 h 1760"/>
                <a:gd name="T4" fmla="*/ 847 w 996"/>
                <a:gd name="T5" fmla="*/ 1295 h 1760"/>
                <a:gd name="T6" fmla="*/ 805 w 996"/>
                <a:gd name="T7" fmla="*/ 1298 h 1760"/>
                <a:gd name="T8" fmla="*/ 771 w 996"/>
                <a:gd name="T9" fmla="*/ 1359 h 1760"/>
                <a:gd name="T10" fmla="*/ 751 w 996"/>
                <a:gd name="T11" fmla="*/ 1450 h 1760"/>
                <a:gd name="T12" fmla="*/ 687 w 996"/>
                <a:gd name="T13" fmla="*/ 1523 h 1760"/>
                <a:gd name="T14" fmla="*/ 683 w 996"/>
                <a:gd name="T15" fmla="*/ 1580 h 1760"/>
                <a:gd name="T16" fmla="*/ 638 w 996"/>
                <a:gd name="T17" fmla="*/ 1587 h 1760"/>
                <a:gd name="T18" fmla="*/ 594 w 996"/>
                <a:gd name="T19" fmla="*/ 1604 h 1760"/>
                <a:gd name="T20" fmla="*/ 543 w 996"/>
                <a:gd name="T21" fmla="*/ 1567 h 1760"/>
                <a:gd name="T22" fmla="*/ 501 w 996"/>
                <a:gd name="T23" fmla="*/ 1546 h 1760"/>
                <a:gd name="T24" fmla="*/ 467 w 996"/>
                <a:gd name="T25" fmla="*/ 1587 h 1760"/>
                <a:gd name="T26" fmla="*/ 481 w 996"/>
                <a:gd name="T27" fmla="*/ 1588 h 1760"/>
                <a:gd name="T28" fmla="*/ 394 w 996"/>
                <a:gd name="T29" fmla="*/ 1679 h 1760"/>
                <a:gd name="T30" fmla="*/ 329 w 996"/>
                <a:gd name="T31" fmla="*/ 1675 h 1760"/>
                <a:gd name="T32" fmla="*/ 299 w 996"/>
                <a:gd name="T33" fmla="*/ 1694 h 1760"/>
                <a:gd name="T34" fmla="*/ 261 w 996"/>
                <a:gd name="T35" fmla="*/ 1685 h 1760"/>
                <a:gd name="T36" fmla="*/ 124 w 996"/>
                <a:gd name="T37" fmla="*/ 1679 h 1760"/>
                <a:gd name="T38" fmla="*/ 27 w 996"/>
                <a:gd name="T39" fmla="*/ 1737 h 1760"/>
                <a:gd name="T40" fmla="*/ 25 w 996"/>
                <a:gd name="T41" fmla="*/ 1759 h 1760"/>
                <a:gd name="T42" fmla="*/ 15 w 996"/>
                <a:gd name="T43" fmla="*/ 1671 h 1760"/>
                <a:gd name="T44" fmla="*/ 32 w 996"/>
                <a:gd name="T45" fmla="*/ 1611 h 1760"/>
                <a:gd name="T46" fmla="*/ 18 w 996"/>
                <a:gd name="T47" fmla="*/ 1562 h 1760"/>
                <a:gd name="T48" fmla="*/ 53 w 996"/>
                <a:gd name="T49" fmla="*/ 1508 h 1760"/>
                <a:gd name="T50" fmla="*/ 72 w 996"/>
                <a:gd name="T51" fmla="*/ 1452 h 1760"/>
                <a:gd name="T52" fmla="*/ 106 w 996"/>
                <a:gd name="T53" fmla="*/ 1337 h 1760"/>
                <a:gd name="T54" fmla="*/ 121 w 996"/>
                <a:gd name="T55" fmla="*/ 1309 h 1760"/>
                <a:gd name="T56" fmla="*/ 124 w 996"/>
                <a:gd name="T57" fmla="*/ 1272 h 1760"/>
                <a:gd name="T58" fmla="*/ 79 w 996"/>
                <a:gd name="T59" fmla="*/ 1215 h 1760"/>
                <a:gd name="T60" fmla="*/ 93 w 996"/>
                <a:gd name="T61" fmla="*/ 1142 h 1760"/>
                <a:gd name="T62" fmla="*/ 81 w 996"/>
                <a:gd name="T63" fmla="*/ 898 h 1760"/>
                <a:gd name="T64" fmla="*/ 0 w 996"/>
                <a:gd name="T65" fmla="*/ 39 h 1760"/>
                <a:gd name="T66" fmla="*/ 35 w 996"/>
                <a:gd name="T67" fmla="*/ 107 h 1760"/>
                <a:gd name="T68" fmla="*/ 217 w 996"/>
                <a:gd name="T69" fmla="*/ 104 h 1760"/>
                <a:gd name="T70" fmla="*/ 258 w 996"/>
                <a:gd name="T71" fmla="*/ 74 h 1760"/>
                <a:gd name="T72" fmla="*/ 277 w 996"/>
                <a:gd name="T73" fmla="*/ 56 h 1760"/>
                <a:gd name="T74" fmla="*/ 830 w 996"/>
                <a:gd name="T75" fmla="*/ 31 h 1760"/>
                <a:gd name="T76" fmla="*/ 834 w 996"/>
                <a:gd name="T77" fmla="*/ 31 h 1760"/>
                <a:gd name="T78" fmla="*/ 995 w 996"/>
                <a:gd name="T79" fmla="*/ 1147 h 1760"/>
                <a:gd name="T80" fmla="*/ 964 w 996"/>
                <a:gd name="T81" fmla="*/ 1173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96" h="1760">
                  <a:moveTo>
                    <a:pt x="962" y="1250"/>
                  </a:moveTo>
                  <a:lnTo>
                    <a:pt x="962" y="1250"/>
                  </a:lnTo>
                  <a:cubicBezTo>
                    <a:pt x="938" y="1277"/>
                    <a:pt x="906" y="1261"/>
                    <a:pt x="877" y="1272"/>
                  </a:cubicBezTo>
                  <a:lnTo>
                    <a:pt x="877" y="1272"/>
                  </a:lnTo>
                  <a:cubicBezTo>
                    <a:pt x="864" y="1277"/>
                    <a:pt x="859" y="1290"/>
                    <a:pt x="847" y="1295"/>
                  </a:cubicBezTo>
                  <a:lnTo>
                    <a:pt x="847" y="1295"/>
                  </a:lnTo>
                  <a:cubicBezTo>
                    <a:pt x="834" y="1300"/>
                    <a:pt x="818" y="1294"/>
                    <a:pt x="805" y="1298"/>
                  </a:cubicBezTo>
                  <a:lnTo>
                    <a:pt x="805" y="1298"/>
                  </a:lnTo>
                  <a:cubicBezTo>
                    <a:pt x="771" y="1309"/>
                    <a:pt x="774" y="1323"/>
                    <a:pt x="771" y="1359"/>
                  </a:cubicBezTo>
                  <a:lnTo>
                    <a:pt x="771" y="1359"/>
                  </a:lnTo>
                  <a:cubicBezTo>
                    <a:pt x="768" y="1392"/>
                    <a:pt x="758" y="1420"/>
                    <a:pt x="751" y="1450"/>
                  </a:cubicBezTo>
                  <a:lnTo>
                    <a:pt x="751" y="1450"/>
                  </a:lnTo>
                  <a:cubicBezTo>
                    <a:pt x="708" y="1467"/>
                    <a:pt x="690" y="1472"/>
                    <a:pt x="687" y="1523"/>
                  </a:cubicBezTo>
                  <a:lnTo>
                    <a:pt x="687" y="1523"/>
                  </a:lnTo>
                  <a:cubicBezTo>
                    <a:pt x="686" y="1540"/>
                    <a:pt x="691" y="1566"/>
                    <a:pt x="683" y="1580"/>
                  </a:cubicBezTo>
                  <a:lnTo>
                    <a:pt x="683" y="1580"/>
                  </a:lnTo>
                  <a:cubicBezTo>
                    <a:pt x="662" y="1614"/>
                    <a:pt x="662" y="1586"/>
                    <a:pt x="638" y="1587"/>
                  </a:cubicBezTo>
                  <a:lnTo>
                    <a:pt x="638" y="1587"/>
                  </a:lnTo>
                  <a:cubicBezTo>
                    <a:pt x="619" y="1589"/>
                    <a:pt x="611" y="1605"/>
                    <a:pt x="594" y="1604"/>
                  </a:cubicBezTo>
                  <a:lnTo>
                    <a:pt x="594" y="1604"/>
                  </a:lnTo>
                  <a:cubicBezTo>
                    <a:pt x="580" y="1602"/>
                    <a:pt x="555" y="1577"/>
                    <a:pt x="543" y="1567"/>
                  </a:cubicBezTo>
                  <a:lnTo>
                    <a:pt x="543" y="1567"/>
                  </a:lnTo>
                  <a:cubicBezTo>
                    <a:pt x="527" y="1556"/>
                    <a:pt x="525" y="1541"/>
                    <a:pt x="501" y="1546"/>
                  </a:cubicBezTo>
                  <a:lnTo>
                    <a:pt x="501" y="1546"/>
                  </a:lnTo>
                  <a:cubicBezTo>
                    <a:pt x="482" y="1549"/>
                    <a:pt x="465" y="1570"/>
                    <a:pt x="467" y="1587"/>
                  </a:cubicBezTo>
                  <a:lnTo>
                    <a:pt x="467" y="1587"/>
                  </a:lnTo>
                  <a:cubicBezTo>
                    <a:pt x="471" y="1587"/>
                    <a:pt x="477" y="1588"/>
                    <a:pt x="481" y="1588"/>
                  </a:cubicBezTo>
                  <a:lnTo>
                    <a:pt x="481" y="1588"/>
                  </a:lnTo>
                  <a:cubicBezTo>
                    <a:pt x="485" y="1640"/>
                    <a:pt x="445" y="1687"/>
                    <a:pt x="394" y="1679"/>
                  </a:cubicBezTo>
                  <a:lnTo>
                    <a:pt x="394" y="1679"/>
                  </a:lnTo>
                  <a:cubicBezTo>
                    <a:pt x="367" y="1675"/>
                    <a:pt x="357" y="1664"/>
                    <a:pt x="329" y="1675"/>
                  </a:cubicBezTo>
                  <a:lnTo>
                    <a:pt x="329" y="1675"/>
                  </a:lnTo>
                  <a:cubicBezTo>
                    <a:pt x="315" y="1681"/>
                    <a:pt x="319" y="1691"/>
                    <a:pt x="299" y="1694"/>
                  </a:cubicBezTo>
                  <a:lnTo>
                    <a:pt x="299" y="1694"/>
                  </a:lnTo>
                  <a:cubicBezTo>
                    <a:pt x="284" y="1697"/>
                    <a:pt x="275" y="1689"/>
                    <a:pt x="261" y="1685"/>
                  </a:cubicBezTo>
                  <a:lnTo>
                    <a:pt x="261" y="1685"/>
                  </a:lnTo>
                  <a:cubicBezTo>
                    <a:pt x="208" y="1672"/>
                    <a:pt x="174" y="1670"/>
                    <a:pt x="124" y="1679"/>
                  </a:cubicBezTo>
                  <a:lnTo>
                    <a:pt x="124" y="1679"/>
                  </a:lnTo>
                  <a:cubicBezTo>
                    <a:pt x="78" y="1688"/>
                    <a:pt x="38" y="1683"/>
                    <a:pt x="27" y="1737"/>
                  </a:cubicBezTo>
                  <a:lnTo>
                    <a:pt x="27" y="1737"/>
                  </a:lnTo>
                  <a:cubicBezTo>
                    <a:pt x="25" y="1746"/>
                    <a:pt x="25" y="1752"/>
                    <a:pt x="25" y="1759"/>
                  </a:cubicBezTo>
                  <a:lnTo>
                    <a:pt x="25" y="1759"/>
                  </a:lnTo>
                  <a:cubicBezTo>
                    <a:pt x="12" y="1732"/>
                    <a:pt x="7" y="1706"/>
                    <a:pt x="15" y="1671"/>
                  </a:cubicBezTo>
                  <a:lnTo>
                    <a:pt x="15" y="1671"/>
                  </a:lnTo>
                  <a:cubicBezTo>
                    <a:pt x="20" y="1649"/>
                    <a:pt x="35" y="1631"/>
                    <a:pt x="32" y="1611"/>
                  </a:cubicBezTo>
                  <a:lnTo>
                    <a:pt x="32" y="1611"/>
                  </a:lnTo>
                  <a:cubicBezTo>
                    <a:pt x="28" y="1588"/>
                    <a:pt x="11" y="1590"/>
                    <a:pt x="18" y="1562"/>
                  </a:cubicBezTo>
                  <a:lnTo>
                    <a:pt x="18" y="1562"/>
                  </a:lnTo>
                  <a:cubicBezTo>
                    <a:pt x="23" y="1544"/>
                    <a:pt x="45" y="1526"/>
                    <a:pt x="53" y="1508"/>
                  </a:cubicBezTo>
                  <a:lnTo>
                    <a:pt x="53" y="1508"/>
                  </a:lnTo>
                  <a:cubicBezTo>
                    <a:pt x="61" y="1489"/>
                    <a:pt x="63" y="1471"/>
                    <a:pt x="72" y="1452"/>
                  </a:cubicBezTo>
                  <a:lnTo>
                    <a:pt x="72" y="1452"/>
                  </a:lnTo>
                  <a:cubicBezTo>
                    <a:pt x="94" y="1406"/>
                    <a:pt x="103" y="1390"/>
                    <a:pt x="106" y="1337"/>
                  </a:cubicBezTo>
                  <a:lnTo>
                    <a:pt x="106" y="1337"/>
                  </a:lnTo>
                  <a:cubicBezTo>
                    <a:pt x="129" y="1335"/>
                    <a:pt x="118" y="1323"/>
                    <a:pt x="121" y="1309"/>
                  </a:cubicBezTo>
                  <a:lnTo>
                    <a:pt x="121" y="1309"/>
                  </a:lnTo>
                  <a:cubicBezTo>
                    <a:pt x="121" y="1308"/>
                    <a:pt x="124" y="1272"/>
                    <a:pt x="124" y="1272"/>
                  </a:cubicBezTo>
                  <a:lnTo>
                    <a:pt x="124" y="1272"/>
                  </a:lnTo>
                  <a:cubicBezTo>
                    <a:pt x="115" y="1247"/>
                    <a:pt x="88" y="1241"/>
                    <a:pt x="79" y="1215"/>
                  </a:cubicBezTo>
                  <a:lnTo>
                    <a:pt x="79" y="1215"/>
                  </a:lnTo>
                  <a:cubicBezTo>
                    <a:pt x="66" y="1178"/>
                    <a:pt x="85" y="1174"/>
                    <a:pt x="93" y="1142"/>
                  </a:cubicBezTo>
                  <a:lnTo>
                    <a:pt x="93" y="1142"/>
                  </a:lnTo>
                  <a:cubicBezTo>
                    <a:pt x="111" y="1071"/>
                    <a:pt x="88" y="971"/>
                    <a:pt x="81" y="898"/>
                  </a:cubicBezTo>
                  <a:lnTo>
                    <a:pt x="81" y="898"/>
                  </a:lnTo>
                  <a:cubicBezTo>
                    <a:pt x="58" y="650"/>
                    <a:pt x="24" y="302"/>
                    <a:pt x="0" y="39"/>
                  </a:cubicBezTo>
                  <a:lnTo>
                    <a:pt x="0" y="39"/>
                  </a:lnTo>
                  <a:cubicBezTo>
                    <a:pt x="10" y="62"/>
                    <a:pt x="19" y="87"/>
                    <a:pt x="35" y="107"/>
                  </a:cubicBezTo>
                  <a:lnTo>
                    <a:pt x="35" y="107"/>
                  </a:lnTo>
                  <a:cubicBezTo>
                    <a:pt x="83" y="164"/>
                    <a:pt x="164" y="138"/>
                    <a:pt x="217" y="104"/>
                  </a:cubicBezTo>
                  <a:lnTo>
                    <a:pt x="217" y="104"/>
                  </a:lnTo>
                  <a:cubicBezTo>
                    <a:pt x="231" y="94"/>
                    <a:pt x="245" y="84"/>
                    <a:pt x="258" y="74"/>
                  </a:cubicBezTo>
                  <a:lnTo>
                    <a:pt x="258" y="74"/>
                  </a:lnTo>
                  <a:cubicBezTo>
                    <a:pt x="265" y="69"/>
                    <a:pt x="271" y="62"/>
                    <a:pt x="277" y="56"/>
                  </a:cubicBezTo>
                  <a:lnTo>
                    <a:pt x="277" y="56"/>
                  </a:lnTo>
                  <a:cubicBezTo>
                    <a:pt x="423" y="43"/>
                    <a:pt x="747" y="14"/>
                    <a:pt x="829" y="0"/>
                  </a:cubicBezTo>
                  <a:lnTo>
                    <a:pt x="830" y="31"/>
                  </a:lnTo>
                  <a:lnTo>
                    <a:pt x="830" y="31"/>
                  </a:lnTo>
                  <a:cubicBezTo>
                    <a:pt x="830" y="31"/>
                    <a:pt x="827" y="31"/>
                    <a:pt x="834" y="31"/>
                  </a:cubicBezTo>
                  <a:lnTo>
                    <a:pt x="995" y="1147"/>
                  </a:lnTo>
                  <a:lnTo>
                    <a:pt x="995" y="1147"/>
                  </a:lnTo>
                  <a:cubicBezTo>
                    <a:pt x="980" y="1154"/>
                    <a:pt x="967" y="1163"/>
                    <a:pt x="964" y="1173"/>
                  </a:cubicBezTo>
                  <a:lnTo>
                    <a:pt x="964" y="1173"/>
                  </a:lnTo>
                  <a:cubicBezTo>
                    <a:pt x="953" y="1204"/>
                    <a:pt x="993" y="1216"/>
                    <a:pt x="962" y="1250"/>
                  </a:cubicBezTo>
                </a:path>
              </a:pathLst>
            </a:custGeom>
            <a:solidFill>
              <a:schemeClr val="accent2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4FE6434D-D958-E94F-98E3-8E16CE0D7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5775" y="6716866"/>
              <a:ext cx="1013866" cy="786323"/>
            </a:xfrm>
            <a:custGeom>
              <a:avLst/>
              <a:gdLst>
                <a:gd name="T0" fmla="*/ 1551 w 1552"/>
                <a:gd name="T1" fmla="*/ 348 h 1203"/>
                <a:gd name="T2" fmla="*/ 1482 w 1552"/>
                <a:gd name="T3" fmla="*/ 435 h 1203"/>
                <a:gd name="T4" fmla="*/ 1436 w 1552"/>
                <a:gd name="T5" fmla="*/ 542 h 1203"/>
                <a:gd name="T6" fmla="*/ 1362 w 1552"/>
                <a:gd name="T7" fmla="*/ 662 h 1203"/>
                <a:gd name="T8" fmla="*/ 1347 w 1552"/>
                <a:gd name="T9" fmla="*/ 629 h 1203"/>
                <a:gd name="T10" fmla="*/ 1346 w 1552"/>
                <a:gd name="T11" fmla="*/ 742 h 1203"/>
                <a:gd name="T12" fmla="*/ 1264 w 1552"/>
                <a:gd name="T13" fmla="*/ 782 h 1203"/>
                <a:gd name="T14" fmla="*/ 1206 w 1552"/>
                <a:gd name="T15" fmla="*/ 871 h 1203"/>
                <a:gd name="T16" fmla="*/ 1160 w 1552"/>
                <a:gd name="T17" fmla="*/ 845 h 1203"/>
                <a:gd name="T18" fmla="*/ 1147 w 1552"/>
                <a:gd name="T19" fmla="*/ 886 h 1203"/>
                <a:gd name="T20" fmla="*/ 1069 w 1552"/>
                <a:gd name="T21" fmla="*/ 947 h 1203"/>
                <a:gd name="T22" fmla="*/ 1065 w 1552"/>
                <a:gd name="T23" fmla="*/ 922 h 1203"/>
                <a:gd name="T24" fmla="*/ 1041 w 1552"/>
                <a:gd name="T25" fmla="*/ 982 h 1203"/>
                <a:gd name="T26" fmla="*/ 985 w 1552"/>
                <a:gd name="T27" fmla="*/ 1004 h 1203"/>
                <a:gd name="T28" fmla="*/ 1002 w 1552"/>
                <a:gd name="T29" fmla="*/ 1064 h 1203"/>
                <a:gd name="T30" fmla="*/ 946 w 1552"/>
                <a:gd name="T31" fmla="*/ 1039 h 1203"/>
                <a:gd name="T32" fmla="*/ 965 w 1552"/>
                <a:gd name="T33" fmla="*/ 1118 h 1203"/>
                <a:gd name="T34" fmla="*/ 951 w 1552"/>
                <a:gd name="T35" fmla="*/ 1161 h 1203"/>
                <a:gd name="T36" fmla="*/ 927 w 1552"/>
                <a:gd name="T37" fmla="*/ 1202 h 1203"/>
                <a:gd name="T38" fmla="*/ 890 w 1552"/>
                <a:gd name="T39" fmla="*/ 1170 h 1203"/>
                <a:gd name="T40" fmla="*/ 871 w 1552"/>
                <a:gd name="T41" fmla="*/ 1155 h 1203"/>
                <a:gd name="T42" fmla="*/ 818 w 1552"/>
                <a:gd name="T43" fmla="*/ 1121 h 1203"/>
                <a:gd name="T44" fmla="*/ 799 w 1552"/>
                <a:gd name="T45" fmla="*/ 1079 h 1203"/>
                <a:gd name="T46" fmla="*/ 791 w 1552"/>
                <a:gd name="T47" fmla="*/ 1052 h 1203"/>
                <a:gd name="T48" fmla="*/ 764 w 1552"/>
                <a:gd name="T49" fmla="*/ 1033 h 1203"/>
                <a:gd name="T50" fmla="*/ 749 w 1552"/>
                <a:gd name="T51" fmla="*/ 1007 h 1203"/>
                <a:gd name="T52" fmla="*/ 726 w 1552"/>
                <a:gd name="T53" fmla="*/ 987 h 1203"/>
                <a:gd name="T54" fmla="*/ 708 w 1552"/>
                <a:gd name="T55" fmla="*/ 942 h 1203"/>
                <a:gd name="T56" fmla="*/ 696 w 1552"/>
                <a:gd name="T57" fmla="*/ 919 h 1203"/>
                <a:gd name="T58" fmla="*/ 689 w 1552"/>
                <a:gd name="T59" fmla="*/ 889 h 1203"/>
                <a:gd name="T60" fmla="*/ 662 w 1552"/>
                <a:gd name="T61" fmla="*/ 840 h 1203"/>
                <a:gd name="T62" fmla="*/ 609 w 1552"/>
                <a:gd name="T63" fmla="*/ 805 h 1203"/>
                <a:gd name="T64" fmla="*/ 563 w 1552"/>
                <a:gd name="T65" fmla="*/ 775 h 1203"/>
                <a:gd name="T66" fmla="*/ 450 w 1552"/>
                <a:gd name="T67" fmla="*/ 679 h 1203"/>
                <a:gd name="T68" fmla="*/ 377 w 1552"/>
                <a:gd name="T69" fmla="*/ 626 h 1203"/>
                <a:gd name="T70" fmla="*/ 319 w 1552"/>
                <a:gd name="T71" fmla="*/ 573 h 1203"/>
                <a:gd name="T72" fmla="*/ 256 w 1552"/>
                <a:gd name="T73" fmla="*/ 505 h 1203"/>
                <a:gd name="T74" fmla="*/ 194 w 1552"/>
                <a:gd name="T75" fmla="*/ 421 h 1203"/>
                <a:gd name="T76" fmla="*/ 156 w 1552"/>
                <a:gd name="T77" fmla="*/ 371 h 1203"/>
                <a:gd name="T78" fmla="*/ 130 w 1552"/>
                <a:gd name="T79" fmla="*/ 364 h 1203"/>
                <a:gd name="T80" fmla="*/ 107 w 1552"/>
                <a:gd name="T81" fmla="*/ 337 h 1203"/>
                <a:gd name="T82" fmla="*/ 53 w 1552"/>
                <a:gd name="T83" fmla="*/ 334 h 1203"/>
                <a:gd name="T84" fmla="*/ 8 w 1552"/>
                <a:gd name="T85" fmla="*/ 265 h 1203"/>
                <a:gd name="T86" fmla="*/ 15 w 1552"/>
                <a:gd name="T87" fmla="*/ 216 h 1203"/>
                <a:gd name="T88" fmla="*/ 23 w 1552"/>
                <a:gd name="T89" fmla="*/ 182 h 1203"/>
                <a:gd name="T90" fmla="*/ 51 w 1552"/>
                <a:gd name="T91" fmla="*/ 134 h 1203"/>
                <a:gd name="T92" fmla="*/ 68 w 1552"/>
                <a:gd name="T93" fmla="*/ 116 h 1203"/>
                <a:gd name="T94" fmla="*/ 118 w 1552"/>
                <a:gd name="T95" fmla="*/ 94 h 1203"/>
                <a:gd name="T96" fmla="*/ 145 w 1552"/>
                <a:gd name="T97" fmla="*/ 90 h 1203"/>
                <a:gd name="T98" fmla="*/ 168 w 1552"/>
                <a:gd name="T99" fmla="*/ 79 h 1203"/>
                <a:gd name="T100" fmla="*/ 221 w 1552"/>
                <a:gd name="T101" fmla="*/ 71 h 1203"/>
                <a:gd name="T102" fmla="*/ 266 w 1552"/>
                <a:gd name="T103" fmla="*/ 41 h 1203"/>
                <a:gd name="T104" fmla="*/ 320 w 1552"/>
                <a:gd name="T105" fmla="*/ 37 h 1203"/>
                <a:gd name="T106" fmla="*/ 658 w 1552"/>
                <a:gd name="T107" fmla="*/ 0 h 1203"/>
                <a:gd name="T108" fmla="*/ 677 w 1552"/>
                <a:gd name="T109" fmla="*/ 41 h 1203"/>
                <a:gd name="T110" fmla="*/ 712 w 1552"/>
                <a:gd name="T111" fmla="*/ 37 h 1203"/>
                <a:gd name="T112" fmla="*/ 1122 w 1552"/>
                <a:gd name="T113" fmla="*/ 60 h 1203"/>
                <a:gd name="T114" fmla="*/ 1551 w 1552"/>
                <a:gd name="T115" fmla="*/ 348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2" h="1203">
                  <a:moveTo>
                    <a:pt x="1551" y="348"/>
                  </a:moveTo>
                  <a:lnTo>
                    <a:pt x="1551" y="348"/>
                  </a:lnTo>
                  <a:cubicBezTo>
                    <a:pt x="1524" y="376"/>
                    <a:pt x="1499" y="399"/>
                    <a:pt x="1482" y="435"/>
                  </a:cubicBezTo>
                  <a:lnTo>
                    <a:pt x="1482" y="435"/>
                  </a:lnTo>
                  <a:cubicBezTo>
                    <a:pt x="1466" y="471"/>
                    <a:pt x="1453" y="506"/>
                    <a:pt x="1436" y="542"/>
                  </a:cubicBezTo>
                  <a:lnTo>
                    <a:pt x="1436" y="542"/>
                  </a:lnTo>
                  <a:cubicBezTo>
                    <a:pt x="1418" y="580"/>
                    <a:pt x="1407" y="644"/>
                    <a:pt x="1362" y="662"/>
                  </a:cubicBezTo>
                  <a:lnTo>
                    <a:pt x="1362" y="662"/>
                  </a:lnTo>
                  <a:cubicBezTo>
                    <a:pt x="1358" y="651"/>
                    <a:pt x="1353" y="639"/>
                    <a:pt x="1347" y="629"/>
                  </a:cubicBezTo>
                  <a:lnTo>
                    <a:pt x="1347" y="629"/>
                  </a:lnTo>
                  <a:cubicBezTo>
                    <a:pt x="1304" y="649"/>
                    <a:pt x="1341" y="712"/>
                    <a:pt x="1346" y="742"/>
                  </a:cubicBezTo>
                  <a:lnTo>
                    <a:pt x="1346" y="742"/>
                  </a:lnTo>
                  <a:cubicBezTo>
                    <a:pt x="1303" y="744"/>
                    <a:pt x="1278" y="730"/>
                    <a:pt x="1264" y="782"/>
                  </a:cubicBezTo>
                  <a:lnTo>
                    <a:pt x="1264" y="782"/>
                  </a:lnTo>
                  <a:cubicBezTo>
                    <a:pt x="1255" y="817"/>
                    <a:pt x="1248" y="854"/>
                    <a:pt x="1206" y="871"/>
                  </a:cubicBezTo>
                  <a:lnTo>
                    <a:pt x="1206" y="871"/>
                  </a:lnTo>
                  <a:cubicBezTo>
                    <a:pt x="1196" y="856"/>
                    <a:pt x="1181" y="839"/>
                    <a:pt x="1160" y="845"/>
                  </a:cubicBezTo>
                  <a:lnTo>
                    <a:pt x="1160" y="845"/>
                  </a:lnTo>
                  <a:cubicBezTo>
                    <a:pt x="1130" y="852"/>
                    <a:pt x="1147" y="866"/>
                    <a:pt x="1147" y="886"/>
                  </a:cubicBezTo>
                  <a:lnTo>
                    <a:pt x="1147" y="886"/>
                  </a:lnTo>
                  <a:cubicBezTo>
                    <a:pt x="1148" y="918"/>
                    <a:pt x="1107" y="947"/>
                    <a:pt x="1069" y="947"/>
                  </a:cubicBezTo>
                  <a:lnTo>
                    <a:pt x="1069" y="947"/>
                  </a:lnTo>
                  <a:cubicBezTo>
                    <a:pt x="1068" y="939"/>
                    <a:pt x="1065" y="931"/>
                    <a:pt x="1065" y="922"/>
                  </a:cubicBezTo>
                  <a:lnTo>
                    <a:pt x="1065" y="922"/>
                  </a:lnTo>
                  <a:cubicBezTo>
                    <a:pt x="1059" y="941"/>
                    <a:pt x="1056" y="969"/>
                    <a:pt x="1041" y="982"/>
                  </a:cubicBezTo>
                  <a:lnTo>
                    <a:pt x="1041" y="982"/>
                  </a:lnTo>
                  <a:cubicBezTo>
                    <a:pt x="1024" y="996"/>
                    <a:pt x="995" y="981"/>
                    <a:pt x="985" y="1004"/>
                  </a:cubicBezTo>
                  <a:lnTo>
                    <a:pt x="985" y="1004"/>
                  </a:lnTo>
                  <a:cubicBezTo>
                    <a:pt x="975" y="1030"/>
                    <a:pt x="1017" y="1040"/>
                    <a:pt x="1002" y="1064"/>
                  </a:cubicBezTo>
                  <a:lnTo>
                    <a:pt x="1002" y="1064"/>
                  </a:lnTo>
                  <a:cubicBezTo>
                    <a:pt x="985" y="1089"/>
                    <a:pt x="950" y="1060"/>
                    <a:pt x="946" y="1039"/>
                  </a:cubicBezTo>
                  <a:lnTo>
                    <a:pt x="946" y="1039"/>
                  </a:lnTo>
                  <a:cubicBezTo>
                    <a:pt x="917" y="1060"/>
                    <a:pt x="973" y="1092"/>
                    <a:pt x="965" y="1118"/>
                  </a:cubicBezTo>
                  <a:lnTo>
                    <a:pt x="965" y="1118"/>
                  </a:lnTo>
                  <a:cubicBezTo>
                    <a:pt x="947" y="1124"/>
                    <a:pt x="955" y="1146"/>
                    <a:pt x="951" y="1161"/>
                  </a:cubicBezTo>
                  <a:lnTo>
                    <a:pt x="951" y="1161"/>
                  </a:lnTo>
                  <a:cubicBezTo>
                    <a:pt x="946" y="1176"/>
                    <a:pt x="937" y="1191"/>
                    <a:pt x="927" y="1202"/>
                  </a:cubicBezTo>
                  <a:lnTo>
                    <a:pt x="927" y="1202"/>
                  </a:lnTo>
                  <a:cubicBezTo>
                    <a:pt x="915" y="1191"/>
                    <a:pt x="904" y="1180"/>
                    <a:pt x="890" y="1170"/>
                  </a:cubicBezTo>
                  <a:lnTo>
                    <a:pt x="890" y="1170"/>
                  </a:lnTo>
                  <a:cubicBezTo>
                    <a:pt x="883" y="1167"/>
                    <a:pt x="875" y="1163"/>
                    <a:pt x="871" y="1155"/>
                  </a:cubicBezTo>
                  <a:lnTo>
                    <a:pt x="871" y="1155"/>
                  </a:lnTo>
                  <a:cubicBezTo>
                    <a:pt x="852" y="1136"/>
                    <a:pt x="841" y="1128"/>
                    <a:pt x="818" y="1121"/>
                  </a:cubicBezTo>
                  <a:lnTo>
                    <a:pt x="818" y="1121"/>
                  </a:lnTo>
                  <a:cubicBezTo>
                    <a:pt x="795" y="1113"/>
                    <a:pt x="803" y="1098"/>
                    <a:pt x="799" y="1079"/>
                  </a:cubicBezTo>
                  <a:lnTo>
                    <a:pt x="799" y="1079"/>
                  </a:lnTo>
                  <a:cubicBezTo>
                    <a:pt x="799" y="1072"/>
                    <a:pt x="795" y="1060"/>
                    <a:pt x="791" y="1052"/>
                  </a:cubicBezTo>
                  <a:lnTo>
                    <a:pt x="791" y="1052"/>
                  </a:lnTo>
                  <a:cubicBezTo>
                    <a:pt x="784" y="1045"/>
                    <a:pt x="772" y="1041"/>
                    <a:pt x="764" y="1033"/>
                  </a:cubicBezTo>
                  <a:lnTo>
                    <a:pt x="764" y="1033"/>
                  </a:lnTo>
                  <a:cubicBezTo>
                    <a:pt x="761" y="1022"/>
                    <a:pt x="757" y="1014"/>
                    <a:pt x="749" y="1007"/>
                  </a:cubicBezTo>
                  <a:lnTo>
                    <a:pt x="749" y="1007"/>
                  </a:lnTo>
                  <a:cubicBezTo>
                    <a:pt x="746" y="995"/>
                    <a:pt x="734" y="995"/>
                    <a:pt x="726" y="987"/>
                  </a:cubicBezTo>
                  <a:lnTo>
                    <a:pt x="726" y="987"/>
                  </a:lnTo>
                  <a:cubicBezTo>
                    <a:pt x="715" y="976"/>
                    <a:pt x="715" y="957"/>
                    <a:pt x="708" y="942"/>
                  </a:cubicBezTo>
                  <a:lnTo>
                    <a:pt x="708" y="942"/>
                  </a:lnTo>
                  <a:cubicBezTo>
                    <a:pt x="704" y="934"/>
                    <a:pt x="696" y="927"/>
                    <a:pt x="696" y="919"/>
                  </a:cubicBezTo>
                  <a:lnTo>
                    <a:pt x="696" y="919"/>
                  </a:lnTo>
                  <a:cubicBezTo>
                    <a:pt x="692" y="908"/>
                    <a:pt x="692" y="896"/>
                    <a:pt x="689" y="889"/>
                  </a:cubicBezTo>
                  <a:lnTo>
                    <a:pt x="689" y="889"/>
                  </a:lnTo>
                  <a:cubicBezTo>
                    <a:pt x="681" y="873"/>
                    <a:pt x="673" y="847"/>
                    <a:pt x="662" y="840"/>
                  </a:cubicBezTo>
                  <a:lnTo>
                    <a:pt x="662" y="840"/>
                  </a:lnTo>
                  <a:cubicBezTo>
                    <a:pt x="643" y="828"/>
                    <a:pt x="624" y="820"/>
                    <a:pt x="609" y="805"/>
                  </a:cubicBezTo>
                  <a:lnTo>
                    <a:pt x="609" y="805"/>
                  </a:lnTo>
                  <a:cubicBezTo>
                    <a:pt x="593" y="793"/>
                    <a:pt x="582" y="782"/>
                    <a:pt x="563" y="775"/>
                  </a:cubicBezTo>
                  <a:lnTo>
                    <a:pt x="563" y="775"/>
                  </a:lnTo>
                  <a:cubicBezTo>
                    <a:pt x="507" y="752"/>
                    <a:pt x="494" y="711"/>
                    <a:pt x="450" y="679"/>
                  </a:cubicBezTo>
                  <a:lnTo>
                    <a:pt x="450" y="679"/>
                  </a:lnTo>
                  <a:cubicBezTo>
                    <a:pt x="425" y="660"/>
                    <a:pt x="403" y="641"/>
                    <a:pt x="377" y="626"/>
                  </a:cubicBezTo>
                  <a:lnTo>
                    <a:pt x="377" y="626"/>
                  </a:lnTo>
                  <a:cubicBezTo>
                    <a:pt x="356" y="611"/>
                    <a:pt x="342" y="587"/>
                    <a:pt x="319" y="573"/>
                  </a:cubicBezTo>
                  <a:lnTo>
                    <a:pt x="319" y="573"/>
                  </a:lnTo>
                  <a:cubicBezTo>
                    <a:pt x="275" y="545"/>
                    <a:pt x="272" y="556"/>
                    <a:pt x="256" y="505"/>
                  </a:cubicBezTo>
                  <a:lnTo>
                    <a:pt x="256" y="505"/>
                  </a:lnTo>
                  <a:cubicBezTo>
                    <a:pt x="245" y="466"/>
                    <a:pt x="212" y="456"/>
                    <a:pt x="194" y="421"/>
                  </a:cubicBezTo>
                  <a:lnTo>
                    <a:pt x="194" y="421"/>
                  </a:lnTo>
                  <a:cubicBezTo>
                    <a:pt x="186" y="406"/>
                    <a:pt x="171" y="379"/>
                    <a:pt x="156" y="371"/>
                  </a:cubicBezTo>
                  <a:lnTo>
                    <a:pt x="156" y="371"/>
                  </a:lnTo>
                  <a:cubicBezTo>
                    <a:pt x="145" y="368"/>
                    <a:pt x="141" y="375"/>
                    <a:pt x="130" y="364"/>
                  </a:cubicBezTo>
                  <a:lnTo>
                    <a:pt x="130" y="364"/>
                  </a:lnTo>
                  <a:cubicBezTo>
                    <a:pt x="122" y="353"/>
                    <a:pt x="118" y="345"/>
                    <a:pt x="107" y="337"/>
                  </a:cubicBezTo>
                  <a:lnTo>
                    <a:pt x="107" y="337"/>
                  </a:lnTo>
                  <a:cubicBezTo>
                    <a:pt x="88" y="330"/>
                    <a:pt x="73" y="337"/>
                    <a:pt x="53" y="334"/>
                  </a:cubicBezTo>
                  <a:lnTo>
                    <a:pt x="53" y="334"/>
                  </a:lnTo>
                  <a:cubicBezTo>
                    <a:pt x="23" y="326"/>
                    <a:pt x="15" y="288"/>
                    <a:pt x="8" y="265"/>
                  </a:cubicBezTo>
                  <a:lnTo>
                    <a:pt x="8" y="265"/>
                  </a:lnTo>
                  <a:cubicBezTo>
                    <a:pt x="0" y="246"/>
                    <a:pt x="4" y="234"/>
                    <a:pt x="15" y="216"/>
                  </a:cubicBezTo>
                  <a:lnTo>
                    <a:pt x="15" y="216"/>
                  </a:lnTo>
                  <a:cubicBezTo>
                    <a:pt x="19" y="204"/>
                    <a:pt x="19" y="196"/>
                    <a:pt x="23" y="182"/>
                  </a:cubicBezTo>
                  <a:lnTo>
                    <a:pt x="23" y="182"/>
                  </a:lnTo>
                  <a:cubicBezTo>
                    <a:pt x="28" y="166"/>
                    <a:pt x="39" y="148"/>
                    <a:pt x="51" y="134"/>
                  </a:cubicBezTo>
                  <a:lnTo>
                    <a:pt x="51" y="134"/>
                  </a:lnTo>
                  <a:cubicBezTo>
                    <a:pt x="57" y="128"/>
                    <a:pt x="63" y="122"/>
                    <a:pt x="68" y="116"/>
                  </a:cubicBezTo>
                  <a:lnTo>
                    <a:pt x="68" y="116"/>
                  </a:lnTo>
                  <a:cubicBezTo>
                    <a:pt x="80" y="105"/>
                    <a:pt x="103" y="98"/>
                    <a:pt x="118" y="94"/>
                  </a:cubicBezTo>
                  <a:lnTo>
                    <a:pt x="118" y="94"/>
                  </a:lnTo>
                  <a:cubicBezTo>
                    <a:pt x="130" y="94"/>
                    <a:pt x="137" y="94"/>
                    <a:pt x="145" y="90"/>
                  </a:cubicBezTo>
                  <a:lnTo>
                    <a:pt x="145" y="90"/>
                  </a:lnTo>
                  <a:cubicBezTo>
                    <a:pt x="153" y="90"/>
                    <a:pt x="160" y="82"/>
                    <a:pt x="168" y="79"/>
                  </a:cubicBezTo>
                  <a:lnTo>
                    <a:pt x="168" y="79"/>
                  </a:lnTo>
                  <a:cubicBezTo>
                    <a:pt x="186" y="71"/>
                    <a:pt x="202" y="82"/>
                    <a:pt x="221" y="71"/>
                  </a:cubicBezTo>
                  <a:lnTo>
                    <a:pt x="221" y="71"/>
                  </a:lnTo>
                  <a:cubicBezTo>
                    <a:pt x="236" y="63"/>
                    <a:pt x="247" y="44"/>
                    <a:pt x="266" y="41"/>
                  </a:cubicBezTo>
                  <a:lnTo>
                    <a:pt x="266" y="41"/>
                  </a:lnTo>
                  <a:cubicBezTo>
                    <a:pt x="282" y="37"/>
                    <a:pt x="305" y="37"/>
                    <a:pt x="320" y="37"/>
                  </a:cubicBezTo>
                  <a:lnTo>
                    <a:pt x="320" y="37"/>
                  </a:lnTo>
                  <a:cubicBezTo>
                    <a:pt x="342" y="37"/>
                    <a:pt x="354" y="30"/>
                    <a:pt x="369" y="18"/>
                  </a:cubicBezTo>
                  <a:lnTo>
                    <a:pt x="658" y="0"/>
                  </a:lnTo>
                  <a:lnTo>
                    <a:pt x="658" y="0"/>
                  </a:lnTo>
                  <a:cubicBezTo>
                    <a:pt x="666" y="15"/>
                    <a:pt x="662" y="37"/>
                    <a:pt x="677" y="41"/>
                  </a:cubicBezTo>
                  <a:lnTo>
                    <a:pt x="677" y="41"/>
                  </a:lnTo>
                  <a:cubicBezTo>
                    <a:pt x="689" y="41"/>
                    <a:pt x="700" y="37"/>
                    <a:pt x="712" y="37"/>
                  </a:cubicBezTo>
                  <a:lnTo>
                    <a:pt x="772" y="116"/>
                  </a:lnTo>
                  <a:lnTo>
                    <a:pt x="1122" y="60"/>
                  </a:lnTo>
                  <a:lnTo>
                    <a:pt x="1122" y="52"/>
                  </a:lnTo>
                  <a:lnTo>
                    <a:pt x="1551" y="348"/>
                  </a:lnTo>
                </a:path>
              </a:pathLst>
            </a:custGeom>
            <a:solidFill>
              <a:schemeClr val="accent3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64F94255-A82E-854C-91B0-871737B59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7619" y="7491669"/>
              <a:ext cx="1091636" cy="1016746"/>
            </a:xfrm>
            <a:custGeom>
              <a:avLst/>
              <a:gdLst>
                <a:gd name="T0" fmla="*/ 1547 w 1673"/>
                <a:gd name="T1" fmla="*/ 1374 h 1555"/>
                <a:gd name="T2" fmla="*/ 1619 w 1673"/>
                <a:gd name="T3" fmla="*/ 1471 h 1555"/>
                <a:gd name="T4" fmla="*/ 1475 w 1673"/>
                <a:gd name="T5" fmla="*/ 1421 h 1555"/>
                <a:gd name="T6" fmla="*/ 1420 w 1673"/>
                <a:gd name="T7" fmla="*/ 1434 h 1555"/>
                <a:gd name="T8" fmla="*/ 1373 w 1673"/>
                <a:gd name="T9" fmla="*/ 1489 h 1555"/>
                <a:gd name="T10" fmla="*/ 1322 w 1673"/>
                <a:gd name="T11" fmla="*/ 1487 h 1555"/>
                <a:gd name="T12" fmla="*/ 1196 w 1673"/>
                <a:gd name="T13" fmla="*/ 1494 h 1555"/>
                <a:gd name="T14" fmla="*/ 1065 w 1673"/>
                <a:gd name="T15" fmla="*/ 1502 h 1555"/>
                <a:gd name="T16" fmla="*/ 1000 w 1673"/>
                <a:gd name="T17" fmla="*/ 1415 h 1555"/>
                <a:gd name="T18" fmla="*/ 869 w 1673"/>
                <a:gd name="T19" fmla="*/ 1346 h 1555"/>
                <a:gd name="T20" fmla="*/ 727 w 1673"/>
                <a:gd name="T21" fmla="*/ 1334 h 1555"/>
                <a:gd name="T22" fmla="*/ 631 w 1673"/>
                <a:gd name="T23" fmla="*/ 1343 h 1555"/>
                <a:gd name="T24" fmla="*/ 457 w 1673"/>
                <a:gd name="T25" fmla="*/ 1338 h 1555"/>
                <a:gd name="T26" fmla="*/ 362 w 1673"/>
                <a:gd name="T27" fmla="*/ 1293 h 1555"/>
                <a:gd name="T28" fmla="*/ 108 w 1673"/>
                <a:gd name="T29" fmla="*/ 1332 h 1555"/>
                <a:gd name="T30" fmla="*/ 125 w 1673"/>
                <a:gd name="T31" fmla="*/ 1313 h 1555"/>
                <a:gd name="T32" fmla="*/ 143 w 1673"/>
                <a:gd name="T33" fmla="*/ 1257 h 1555"/>
                <a:gd name="T34" fmla="*/ 156 w 1673"/>
                <a:gd name="T35" fmla="*/ 1220 h 1555"/>
                <a:gd name="T36" fmla="*/ 141 w 1673"/>
                <a:gd name="T37" fmla="*/ 1140 h 1555"/>
                <a:gd name="T38" fmla="*/ 151 w 1673"/>
                <a:gd name="T39" fmla="*/ 1064 h 1555"/>
                <a:gd name="T40" fmla="*/ 149 w 1673"/>
                <a:gd name="T41" fmla="*/ 979 h 1555"/>
                <a:gd name="T42" fmla="*/ 169 w 1673"/>
                <a:gd name="T43" fmla="*/ 935 h 1555"/>
                <a:gd name="T44" fmla="*/ 186 w 1673"/>
                <a:gd name="T45" fmla="*/ 876 h 1555"/>
                <a:gd name="T46" fmla="*/ 170 w 1673"/>
                <a:gd name="T47" fmla="*/ 814 h 1555"/>
                <a:gd name="T48" fmla="*/ 164 w 1673"/>
                <a:gd name="T49" fmla="*/ 772 h 1555"/>
                <a:gd name="T50" fmla="*/ 152 w 1673"/>
                <a:gd name="T51" fmla="*/ 668 h 1555"/>
                <a:gd name="T52" fmla="*/ 115 w 1673"/>
                <a:gd name="T53" fmla="*/ 614 h 1555"/>
                <a:gd name="T54" fmla="*/ 89 w 1673"/>
                <a:gd name="T55" fmla="*/ 564 h 1555"/>
                <a:gd name="T56" fmla="*/ 60 w 1673"/>
                <a:gd name="T57" fmla="*/ 493 h 1555"/>
                <a:gd name="T58" fmla="*/ 12 w 1673"/>
                <a:gd name="T59" fmla="*/ 403 h 1555"/>
                <a:gd name="T60" fmla="*/ 965 w 1673"/>
                <a:gd name="T61" fmla="*/ 26 h 1555"/>
                <a:gd name="T62" fmla="*/ 970 w 1673"/>
                <a:gd name="T63" fmla="*/ 74 h 1555"/>
                <a:gd name="T64" fmla="*/ 1034 w 1673"/>
                <a:gd name="T65" fmla="*/ 159 h 1555"/>
                <a:gd name="T66" fmla="*/ 1013 w 1673"/>
                <a:gd name="T67" fmla="*/ 249 h 1555"/>
                <a:gd name="T68" fmla="*/ 1016 w 1673"/>
                <a:gd name="T69" fmla="*/ 322 h 1555"/>
                <a:gd name="T70" fmla="*/ 995 w 1673"/>
                <a:gd name="T71" fmla="*/ 373 h 1555"/>
                <a:gd name="T72" fmla="*/ 939 w 1673"/>
                <a:gd name="T73" fmla="*/ 453 h 1555"/>
                <a:gd name="T74" fmla="*/ 902 w 1673"/>
                <a:gd name="T75" fmla="*/ 502 h 1555"/>
                <a:gd name="T76" fmla="*/ 873 w 1673"/>
                <a:gd name="T77" fmla="*/ 563 h 1555"/>
                <a:gd name="T78" fmla="*/ 863 w 1673"/>
                <a:gd name="T79" fmla="*/ 636 h 1555"/>
                <a:gd name="T80" fmla="*/ 838 w 1673"/>
                <a:gd name="T81" fmla="*/ 736 h 1555"/>
                <a:gd name="T82" fmla="*/ 915 w 1673"/>
                <a:gd name="T83" fmla="*/ 812 h 1555"/>
                <a:gd name="T84" fmla="*/ 1313 w 1673"/>
                <a:gd name="T85" fmla="*/ 786 h 1555"/>
                <a:gd name="T86" fmla="*/ 1434 w 1673"/>
                <a:gd name="T87" fmla="*/ 859 h 1555"/>
                <a:gd name="T88" fmla="*/ 1446 w 1673"/>
                <a:gd name="T89" fmla="*/ 948 h 1555"/>
                <a:gd name="T90" fmla="*/ 1507 w 1673"/>
                <a:gd name="T91" fmla="*/ 1010 h 1555"/>
                <a:gd name="T92" fmla="*/ 1536 w 1673"/>
                <a:gd name="T93" fmla="*/ 1095 h 1555"/>
                <a:gd name="T94" fmla="*/ 1607 w 1673"/>
                <a:gd name="T95" fmla="*/ 1138 h 1555"/>
                <a:gd name="T96" fmla="*/ 1654 w 1673"/>
                <a:gd name="T97" fmla="*/ 1204 h 1555"/>
                <a:gd name="T98" fmla="*/ 1572 w 1673"/>
                <a:gd name="T99" fmla="*/ 1324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73" h="1555">
                  <a:moveTo>
                    <a:pt x="1572" y="1324"/>
                  </a:moveTo>
                  <a:lnTo>
                    <a:pt x="1572" y="1324"/>
                  </a:lnTo>
                  <a:cubicBezTo>
                    <a:pt x="1560" y="1343"/>
                    <a:pt x="1540" y="1350"/>
                    <a:pt x="1547" y="1374"/>
                  </a:cubicBezTo>
                  <a:lnTo>
                    <a:pt x="1547" y="1374"/>
                  </a:lnTo>
                  <a:cubicBezTo>
                    <a:pt x="1572" y="1389"/>
                    <a:pt x="1590" y="1410"/>
                    <a:pt x="1612" y="1428"/>
                  </a:cubicBezTo>
                  <a:lnTo>
                    <a:pt x="1612" y="1428"/>
                  </a:lnTo>
                  <a:cubicBezTo>
                    <a:pt x="1626" y="1440"/>
                    <a:pt x="1666" y="1478"/>
                    <a:pt x="1619" y="1471"/>
                  </a:cubicBezTo>
                  <a:lnTo>
                    <a:pt x="1619" y="1471"/>
                  </a:lnTo>
                  <a:cubicBezTo>
                    <a:pt x="1592" y="1466"/>
                    <a:pt x="1578" y="1423"/>
                    <a:pt x="1557" y="1409"/>
                  </a:cubicBezTo>
                  <a:lnTo>
                    <a:pt x="1557" y="1409"/>
                  </a:lnTo>
                  <a:cubicBezTo>
                    <a:pt x="1528" y="1391"/>
                    <a:pt x="1509" y="1418"/>
                    <a:pt x="1475" y="1421"/>
                  </a:cubicBezTo>
                  <a:lnTo>
                    <a:pt x="1475" y="1421"/>
                  </a:lnTo>
                  <a:cubicBezTo>
                    <a:pt x="1472" y="1403"/>
                    <a:pt x="1491" y="1350"/>
                    <a:pt x="1454" y="1355"/>
                  </a:cubicBezTo>
                  <a:lnTo>
                    <a:pt x="1454" y="1355"/>
                  </a:lnTo>
                  <a:cubicBezTo>
                    <a:pt x="1430" y="1358"/>
                    <a:pt x="1424" y="1415"/>
                    <a:pt x="1420" y="1434"/>
                  </a:cubicBezTo>
                  <a:lnTo>
                    <a:pt x="1420" y="1434"/>
                  </a:lnTo>
                  <a:cubicBezTo>
                    <a:pt x="1418" y="1445"/>
                    <a:pt x="1417" y="1464"/>
                    <a:pt x="1410" y="1474"/>
                  </a:cubicBezTo>
                  <a:lnTo>
                    <a:pt x="1410" y="1474"/>
                  </a:lnTo>
                  <a:cubicBezTo>
                    <a:pt x="1397" y="1491"/>
                    <a:pt x="1388" y="1480"/>
                    <a:pt x="1373" y="1489"/>
                  </a:cubicBezTo>
                  <a:lnTo>
                    <a:pt x="1373" y="1489"/>
                  </a:lnTo>
                  <a:cubicBezTo>
                    <a:pt x="1358" y="1498"/>
                    <a:pt x="1342" y="1554"/>
                    <a:pt x="1321" y="1518"/>
                  </a:cubicBezTo>
                  <a:lnTo>
                    <a:pt x="1321" y="1518"/>
                  </a:lnTo>
                  <a:cubicBezTo>
                    <a:pt x="1315" y="1508"/>
                    <a:pt x="1333" y="1495"/>
                    <a:pt x="1322" y="1487"/>
                  </a:cubicBezTo>
                  <a:lnTo>
                    <a:pt x="1322" y="1487"/>
                  </a:lnTo>
                  <a:cubicBezTo>
                    <a:pt x="1315" y="1483"/>
                    <a:pt x="1281" y="1497"/>
                    <a:pt x="1272" y="1497"/>
                  </a:cubicBezTo>
                  <a:lnTo>
                    <a:pt x="1272" y="1497"/>
                  </a:lnTo>
                  <a:cubicBezTo>
                    <a:pt x="1251" y="1499"/>
                    <a:pt x="1214" y="1482"/>
                    <a:pt x="1196" y="1494"/>
                  </a:cubicBezTo>
                  <a:lnTo>
                    <a:pt x="1196" y="1494"/>
                  </a:lnTo>
                  <a:cubicBezTo>
                    <a:pt x="1165" y="1514"/>
                    <a:pt x="1189" y="1549"/>
                    <a:pt x="1138" y="1526"/>
                  </a:cubicBezTo>
                  <a:lnTo>
                    <a:pt x="1138" y="1526"/>
                  </a:lnTo>
                  <a:cubicBezTo>
                    <a:pt x="1112" y="1515"/>
                    <a:pt x="1095" y="1505"/>
                    <a:pt x="1065" y="1502"/>
                  </a:cubicBezTo>
                  <a:lnTo>
                    <a:pt x="1065" y="1502"/>
                  </a:lnTo>
                  <a:cubicBezTo>
                    <a:pt x="1034" y="1497"/>
                    <a:pt x="1007" y="1497"/>
                    <a:pt x="977" y="1481"/>
                  </a:cubicBezTo>
                  <a:lnTo>
                    <a:pt x="977" y="1481"/>
                  </a:lnTo>
                  <a:cubicBezTo>
                    <a:pt x="931" y="1454"/>
                    <a:pt x="972" y="1442"/>
                    <a:pt x="1000" y="1415"/>
                  </a:cubicBezTo>
                  <a:lnTo>
                    <a:pt x="1000" y="1415"/>
                  </a:lnTo>
                  <a:cubicBezTo>
                    <a:pt x="968" y="1384"/>
                    <a:pt x="915" y="1378"/>
                    <a:pt x="867" y="1375"/>
                  </a:cubicBezTo>
                  <a:lnTo>
                    <a:pt x="867" y="1375"/>
                  </a:lnTo>
                  <a:cubicBezTo>
                    <a:pt x="866" y="1364"/>
                    <a:pt x="865" y="1354"/>
                    <a:pt x="869" y="1346"/>
                  </a:cubicBezTo>
                  <a:lnTo>
                    <a:pt x="869" y="1346"/>
                  </a:lnTo>
                  <a:cubicBezTo>
                    <a:pt x="834" y="1330"/>
                    <a:pt x="802" y="1363"/>
                    <a:pt x="767" y="1352"/>
                  </a:cubicBezTo>
                  <a:lnTo>
                    <a:pt x="767" y="1352"/>
                  </a:lnTo>
                  <a:cubicBezTo>
                    <a:pt x="750" y="1346"/>
                    <a:pt x="749" y="1331"/>
                    <a:pt x="727" y="1334"/>
                  </a:cubicBezTo>
                  <a:lnTo>
                    <a:pt x="727" y="1334"/>
                  </a:lnTo>
                  <a:cubicBezTo>
                    <a:pt x="713" y="1335"/>
                    <a:pt x="701" y="1350"/>
                    <a:pt x="687" y="1354"/>
                  </a:cubicBezTo>
                  <a:lnTo>
                    <a:pt x="687" y="1354"/>
                  </a:lnTo>
                  <a:cubicBezTo>
                    <a:pt x="661" y="1363"/>
                    <a:pt x="656" y="1353"/>
                    <a:pt x="631" y="1343"/>
                  </a:cubicBezTo>
                  <a:lnTo>
                    <a:pt x="631" y="1343"/>
                  </a:lnTo>
                  <a:cubicBezTo>
                    <a:pt x="607" y="1334"/>
                    <a:pt x="595" y="1340"/>
                    <a:pt x="569" y="1343"/>
                  </a:cubicBezTo>
                  <a:lnTo>
                    <a:pt x="569" y="1343"/>
                  </a:lnTo>
                  <a:cubicBezTo>
                    <a:pt x="534" y="1347"/>
                    <a:pt x="491" y="1344"/>
                    <a:pt x="457" y="1338"/>
                  </a:cubicBezTo>
                  <a:lnTo>
                    <a:pt x="457" y="1338"/>
                  </a:lnTo>
                  <a:cubicBezTo>
                    <a:pt x="440" y="1335"/>
                    <a:pt x="419" y="1331"/>
                    <a:pt x="403" y="1325"/>
                  </a:cubicBezTo>
                  <a:lnTo>
                    <a:pt x="403" y="1325"/>
                  </a:lnTo>
                  <a:cubicBezTo>
                    <a:pt x="386" y="1318"/>
                    <a:pt x="376" y="1300"/>
                    <a:pt x="362" y="1293"/>
                  </a:cubicBezTo>
                  <a:lnTo>
                    <a:pt x="362" y="1293"/>
                  </a:lnTo>
                  <a:cubicBezTo>
                    <a:pt x="336" y="1282"/>
                    <a:pt x="276" y="1306"/>
                    <a:pt x="247" y="1311"/>
                  </a:cubicBezTo>
                  <a:lnTo>
                    <a:pt x="247" y="1311"/>
                  </a:lnTo>
                  <a:cubicBezTo>
                    <a:pt x="199" y="1320"/>
                    <a:pt x="154" y="1323"/>
                    <a:pt x="108" y="1332"/>
                  </a:cubicBezTo>
                  <a:lnTo>
                    <a:pt x="108" y="1332"/>
                  </a:lnTo>
                  <a:cubicBezTo>
                    <a:pt x="109" y="1331"/>
                    <a:pt x="110" y="1329"/>
                    <a:pt x="111" y="1328"/>
                  </a:cubicBezTo>
                  <a:lnTo>
                    <a:pt x="111" y="1328"/>
                  </a:lnTo>
                  <a:cubicBezTo>
                    <a:pt x="116" y="1323"/>
                    <a:pt x="121" y="1317"/>
                    <a:pt x="125" y="1313"/>
                  </a:cubicBezTo>
                  <a:lnTo>
                    <a:pt x="125" y="1313"/>
                  </a:lnTo>
                  <a:cubicBezTo>
                    <a:pt x="126" y="1310"/>
                    <a:pt x="128" y="1306"/>
                    <a:pt x="130" y="1304"/>
                  </a:cubicBezTo>
                  <a:lnTo>
                    <a:pt x="137" y="1296"/>
                  </a:lnTo>
                  <a:lnTo>
                    <a:pt x="137" y="1296"/>
                  </a:lnTo>
                  <a:cubicBezTo>
                    <a:pt x="145" y="1285"/>
                    <a:pt x="143" y="1268"/>
                    <a:pt x="143" y="1257"/>
                  </a:cubicBezTo>
                  <a:lnTo>
                    <a:pt x="143" y="1257"/>
                  </a:lnTo>
                  <a:cubicBezTo>
                    <a:pt x="143" y="1250"/>
                    <a:pt x="142" y="1244"/>
                    <a:pt x="143" y="1239"/>
                  </a:cubicBezTo>
                  <a:lnTo>
                    <a:pt x="143" y="1239"/>
                  </a:lnTo>
                  <a:cubicBezTo>
                    <a:pt x="145" y="1232"/>
                    <a:pt x="152" y="1226"/>
                    <a:pt x="156" y="1220"/>
                  </a:cubicBezTo>
                  <a:lnTo>
                    <a:pt x="156" y="1220"/>
                  </a:lnTo>
                  <a:cubicBezTo>
                    <a:pt x="164" y="1209"/>
                    <a:pt x="165" y="1192"/>
                    <a:pt x="164" y="1179"/>
                  </a:cubicBezTo>
                  <a:lnTo>
                    <a:pt x="164" y="1179"/>
                  </a:lnTo>
                  <a:cubicBezTo>
                    <a:pt x="163" y="1164"/>
                    <a:pt x="149" y="1153"/>
                    <a:pt x="141" y="1140"/>
                  </a:cubicBezTo>
                  <a:lnTo>
                    <a:pt x="141" y="1140"/>
                  </a:lnTo>
                  <a:cubicBezTo>
                    <a:pt x="135" y="1128"/>
                    <a:pt x="126" y="1116"/>
                    <a:pt x="127" y="1101"/>
                  </a:cubicBezTo>
                  <a:lnTo>
                    <a:pt x="127" y="1101"/>
                  </a:lnTo>
                  <a:cubicBezTo>
                    <a:pt x="128" y="1087"/>
                    <a:pt x="146" y="1078"/>
                    <a:pt x="151" y="1064"/>
                  </a:cubicBezTo>
                  <a:lnTo>
                    <a:pt x="151" y="1064"/>
                  </a:lnTo>
                  <a:cubicBezTo>
                    <a:pt x="155" y="1050"/>
                    <a:pt x="147" y="1036"/>
                    <a:pt x="145" y="1023"/>
                  </a:cubicBezTo>
                  <a:lnTo>
                    <a:pt x="145" y="1023"/>
                  </a:lnTo>
                  <a:cubicBezTo>
                    <a:pt x="141" y="1010"/>
                    <a:pt x="142" y="992"/>
                    <a:pt x="149" y="979"/>
                  </a:cubicBezTo>
                  <a:lnTo>
                    <a:pt x="149" y="979"/>
                  </a:lnTo>
                  <a:cubicBezTo>
                    <a:pt x="151" y="971"/>
                    <a:pt x="154" y="964"/>
                    <a:pt x="157" y="956"/>
                  </a:cubicBezTo>
                  <a:lnTo>
                    <a:pt x="157" y="956"/>
                  </a:lnTo>
                  <a:cubicBezTo>
                    <a:pt x="161" y="950"/>
                    <a:pt x="166" y="942"/>
                    <a:pt x="169" y="935"/>
                  </a:cubicBezTo>
                  <a:lnTo>
                    <a:pt x="169" y="935"/>
                  </a:lnTo>
                  <a:cubicBezTo>
                    <a:pt x="174" y="921"/>
                    <a:pt x="170" y="907"/>
                    <a:pt x="173" y="893"/>
                  </a:cubicBezTo>
                  <a:lnTo>
                    <a:pt x="173" y="893"/>
                  </a:lnTo>
                  <a:cubicBezTo>
                    <a:pt x="174" y="885"/>
                    <a:pt x="181" y="883"/>
                    <a:pt x="186" y="876"/>
                  </a:cubicBezTo>
                  <a:lnTo>
                    <a:pt x="186" y="876"/>
                  </a:lnTo>
                  <a:cubicBezTo>
                    <a:pt x="189" y="870"/>
                    <a:pt x="188" y="863"/>
                    <a:pt x="187" y="855"/>
                  </a:cubicBezTo>
                  <a:lnTo>
                    <a:pt x="187" y="855"/>
                  </a:lnTo>
                  <a:cubicBezTo>
                    <a:pt x="184" y="840"/>
                    <a:pt x="176" y="827"/>
                    <a:pt x="170" y="814"/>
                  </a:cubicBezTo>
                  <a:lnTo>
                    <a:pt x="170" y="814"/>
                  </a:lnTo>
                  <a:cubicBezTo>
                    <a:pt x="167" y="808"/>
                    <a:pt x="164" y="800"/>
                    <a:pt x="163" y="794"/>
                  </a:cubicBezTo>
                  <a:lnTo>
                    <a:pt x="163" y="794"/>
                  </a:lnTo>
                  <a:cubicBezTo>
                    <a:pt x="161" y="786"/>
                    <a:pt x="163" y="780"/>
                    <a:pt x="164" y="772"/>
                  </a:cubicBezTo>
                  <a:lnTo>
                    <a:pt x="164" y="772"/>
                  </a:lnTo>
                  <a:cubicBezTo>
                    <a:pt x="166" y="750"/>
                    <a:pt x="175" y="729"/>
                    <a:pt x="170" y="708"/>
                  </a:cubicBezTo>
                  <a:lnTo>
                    <a:pt x="170" y="708"/>
                  </a:lnTo>
                  <a:cubicBezTo>
                    <a:pt x="167" y="694"/>
                    <a:pt x="160" y="680"/>
                    <a:pt x="152" y="668"/>
                  </a:cubicBezTo>
                  <a:lnTo>
                    <a:pt x="152" y="668"/>
                  </a:lnTo>
                  <a:cubicBezTo>
                    <a:pt x="145" y="656"/>
                    <a:pt x="133" y="646"/>
                    <a:pt x="126" y="634"/>
                  </a:cubicBezTo>
                  <a:lnTo>
                    <a:pt x="126" y="634"/>
                  </a:lnTo>
                  <a:cubicBezTo>
                    <a:pt x="122" y="628"/>
                    <a:pt x="118" y="620"/>
                    <a:pt x="115" y="614"/>
                  </a:cubicBezTo>
                  <a:lnTo>
                    <a:pt x="115" y="614"/>
                  </a:lnTo>
                  <a:cubicBezTo>
                    <a:pt x="110" y="609"/>
                    <a:pt x="106" y="604"/>
                    <a:pt x="101" y="597"/>
                  </a:cubicBezTo>
                  <a:lnTo>
                    <a:pt x="101" y="597"/>
                  </a:lnTo>
                  <a:cubicBezTo>
                    <a:pt x="95" y="587"/>
                    <a:pt x="93" y="576"/>
                    <a:pt x="89" y="564"/>
                  </a:cubicBezTo>
                  <a:lnTo>
                    <a:pt x="89" y="564"/>
                  </a:lnTo>
                  <a:cubicBezTo>
                    <a:pt x="86" y="554"/>
                    <a:pt x="89" y="540"/>
                    <a:pt x="83" y="533"/>
                  </a:cubicBezTo>
                  <a:lnTo>
                    <a:pt x="83" y="533"/>
                  </a:lnTo>
                  <a:cubicBezTo>
                    <a:pt x="70" y="518"/>
                    <a:pt x="62" y="515"/>
                    <a:pt x="60" y="493"/>
                  </a:cubicBezTo>
                  <a:lnTo>
                    <a:pt x="60" y="493"/>
                  </a:lnTo>
                  <a:cubicBezTo>
                    <a:pt x="58" y="475"/>
                    <a:pt x="55" y="477"/>
                    <a:pt x="42" y="465"/>
                  </a:cubicBezTo>
                  <a:lnTo>
                    <a:pt x="42" y="465"/>
                  </a:lnTo>
                  <a:cubicBezTo>
                    <a:pt x="28" y="451"/>
                    <a:pt x="10" y="424"/>
                    <a:pt x="12" y="403"/>
                  </a:cubicBezTo>
                  <a:lnTo>
                    <a:pt x="0" y="39"/>
                  </a:lnTo>
                  <a:lnTo>
                    <a:pt x="955" y="0"/>
                  </a:lnTo>
                  <a:lnTo>
                    <a:pt x="955" y="0"/>
                  </a:lnTo>
                  <a:cubicBezTo>
                    <a:pt x="958" y="10"/>
                    <a:pt x="962" y="23"/>
                    <a:pt x="965" y="26"/>
                  </a:cubicBezTo>
                  <a:lnTo>
                    <a:pt x="965" y="26"/>
                  </a:lnTo>
                  <a:cubicBezTo>
                    <a:pt x="974" y="33"/>
                    <a:pt x="996" y="13"/>
                    <a:pt x="998" y="36"/>
                  </a:cubicBezTo>
                  <a:lnTo>
                    <a:pt x="998" y="36"/>
                  </a:lnTo>
                  <a:cubicBezTo>
                    <a:pt x="1000" y="49"/>
                    <a:pt x="973" y="64"/>
                    <a:pt x="970" y="74"/>
                  </a:cubicBezTo>
                  <a:lnTo>
                    <a:pt x="970" y="74"/>
                  </a:lnTo>
                  <a:cubicBezTo>
                    <a:pt x="966" y="87"/>
                    <a:pt x="969" y="143"/>
                    <a:pt x="976" y="154"/>
                  </a:cubicBezTo>
                  <a:lnTo>
                    <a:pt x="976" y="154"/>
                  </a:lnTo>
                  <a:cubicBezTo>
                    <a:pt x="992" y="179"/>
                    <a:pt x="1017" y="147"/>
                    <a:pt x="1034" y="159"/>
                  </a:cubicBezTo>
                  <a:lnTo>
                    <a:pt x="1034" y="159"/>
                  </a:lnTo>
                  <a:cubicBezTo>
                    <a:pt x="1048" y="170"/>
                    <a:pt x="1025" y="208"/>
                    <a:pt x="1021" y="218"/>
                  </a:cubicBezTo>
                  <a:lnTo>
                    <a:pt x="1021" y="218"/>
                  </a:lnTo>
                  <a:cubicBezTo>
                    <a:pt x="1017" y="228"/>
                    <a:pt x="1012" y="238"/>
                    <a:pt x="1013" y="249"/>
                  </a:cubicBezTo>
                  <a:lnTo>
                    <a:pt x="1013" y="249"/>
                  </a:lnTo>
                  <a:cubicBezTo>
                    <a:pt x="1016" y="263"/>
                    <a:pt x="1024" y="262"/>
                    <a:pt x="1028" y="272"/>
                  </a:cubicBezTo>
                  <a:lnTo>
                    <a:pt x="1028" y="272"/>
                  </a:lnTo>
                  <a:cubicBezTo>
                    <a:pt x="1035" y="290"/>
                    <a:pt x="1028" y="305"/>
                    <a:pt x="1016" y="322"/>
                  </a:cubicBezTo>
                  <a:lnTo>
                    <a:pt x="1016" y="322"/>
                  </a:lnTo>
                  <a:cubicBezTo>
                    <a:pt x="1010" y="329"/>
                    <a:pt x="999" y="333"/>
                    <a:pt x="995" y="342"/>
                  </a:cubicBezTo>
                  <a:lnTo>
                    <a:pt x="995" y="342"/>
                  </a:lnTo>
                  <a:cubicBezTo>
                    <a:pt x="988" y="356"/>
                    <a:pt x="995" y="361"/>
                    <a:pt x="995" y="373"/>
                  </a:cubicBezTo>
                  <a:lnTo>
                    <a:pt x="995" y="373"/>
                  </a:lnTo>
                  <a:cubicBezTo>
                    <a:pt x="994" y="399"/>
                    <a:pt x="985" y="393"/>
                    <a:pt x="965" y="406"/>
                  </a:cubicBezTo>
                  <a:lnTo>
                    <a:pt x="965" y="406"/>
                  </a:lnTo>
                  <a:cubicBezTo>
                    <a:pt x="944" y="419"/>
                    <a:pt x="954" y="440"/>
                    <a:pt x="939" y="453"/>
                  </a:cubicBezTo>
                  <a:lnTo>
                    <a:pt x="939" y="453"/>
                  </a:lnTo>
                  <a:cubicBezTo>
                    <a:pt x="926" y="465"/>
                    <a:pt x="905" y="458"/>
                    <a:pt x="901" y="482"/>
                  </a:cubicBezTo>
                  <a:lnTo>
                    <a:pt x="901" y="482"/>
                  </a:lnTo>
                  <a:cubicBezTo>
                    <a:pt x="901" y="488"/>
                    <a:pt x="901" y="496"/>
                    <a:pt x="902" y="502"/>
                  </a:cubicBezTo>
                  <a:lnTo>
                    <a:pt x="902" y="502"/>
                  </a:lnTo>
                  <a:cubicBezTo>
                    <a:pt x="927" y="498"/>
                    <a:pt x="924" y="512"/>
                    <a:pt x="911" y="523"/>
                  </a:cubicBezTo>
                  <a:lnTo>
                    <a:pt x="911" y="523"/>
                  </a:lnTo>
                  <a:cubicBezTo>
                    <a:pt x="900" y="534"/>
                    <a:pt x="870" y="542"/>
                    <a:pt x="873" y="563"/>
                  </a:cubicBezTo>
                  <a:lnTo>
                    <a:pt x="873" y="563"/>
                  </a:lnTo>
                  <a:cubicBezTo>
                    <a:pt x="876" y="581"/>
                    <a:pt x="902" y="574"/>
                    <a:pt x="887" y="594"/>
                  </a:cubicBezTo>
                  <a:lnTo>
                    <a:pt x="887" y="594"/>
                  </a:lnTo>
                  <a:cubicBezTo>
                    <a:pt x="872" y="614"/>
                    <a:pt x="848" y="604"/>
                    <a:pt x="863" y="636"/>
                  </a:cubicBezTo>
                  <a:lnTo>
                    <a:pt x="863" y="636"/>
                  </a:lnTo>
                  <a:cubicBezTo>
                    <a:pt x="872" y="653"/>
                    <a:pt x="890" y="654"/>
                    <a:pt x="869" y="674"/>
                  </a:cubicBezTo>
                  <a:lnTo>
                    <a:pt x="869" y="674"/>
                  </a:lnTo>
                  <a:cubicBezTo>
                    <a:pt x="842" y="700"/>
                    <a:pt x="829" y="697"/>
                    <a:pt x="838" y="736"/>
                  </a:cubicBezTo>
                  <a:lnTo>
                    <a:pt x="838" y="736"/>
                  </a:lnTo>
                  <a:cubicBezTo>
                    <a:pt x="845" y="763"/>
                    <a:pt x="847" y="788"/>
                    <a:pt x="849" y="816"/>
                  </a:cubicBezTo>
                  <a:lnTo>
                    <a:pt x="849" y="816"/>
                  </a:lnTo>
                  <a:cubicBezTo>
                    <a:pt x="867" y="816"/>
                    <a:pt x="899" y="818"/>
                    <a:pt x="915" y="812"/>
                  </a:cubicBezTo>
                  <a:lnTo>
                    <a:pt x="915" y="812"/>
                  </a:lnTo>
                  <a:cubicBezTo>
                    <a:pt x="989" y="807"/>
                    <a:pt x="1064" y="802"/>
                    <a:pt x="1138" y="797"/>
                  </a:cubicBezTo>
                  <a:lnTo>
                    <a:pt x="1138" y="797"/>
                  </a:lnTo>
                  <a:cubicBezTo>
                    <a:pt x="1196" y="793"/>
                    <a:pt x="1254" y="789"/>
                    <a:pt x="1313" y="786"/>
                  </a:cubicBezTo>
                  <a:lnTo>
                    <a:pt x="1313" y="786"/>
                  </a:lnTo>
                  <a:cubicBezTo>
                    <a:pt x="1348" y="784"/>
                    <a:pt x="1401" y="769"/>
                    <a:pt x="1436" y="777"/>
                  </a:cubicBezTo>
                  <a:lnTo>
                    <a:pt x="1436" y="777"/>
                  </a:lnTo>
                  <a:cubicBezTo>
                    <a:pt x="1475" y="786"/>
                    <a:pt x="1446" y="832"/>
                    <a:pt x="1434" y="859"/>
                  </a:cubicBezTo>
                  <a:lnTo>
                    <a:pt x="1434" y="859"/>
                  </a:lnTo>
                  <a:cubicBezTo>
                    <a:pt x="1426" y="873"/>
                    <a:pt x="1418" y="896"/>
                    <a:pt x="1424" y="913"/>
                  </a:cubicBezTo>
                  <a:lnTo>
                    <a:pt x="1424" y="913"/>
                  </a:lnTo>
                  <a:cubicBezTo>
                    <a:pt x="1428" y="926"/>
                    <a:pt x="1441" y="935"/>
                    <a:pt x="1446" y="948"/>
                  </a:cubicBezTo>
                  <a:lnTo>
                    <a:pt x="1446" y="948"/>
                  </a:lnTo>
                  <a:cubicBezTo>
                    <a:pt x="1454" y="965"/>
                    <a:pt x="1451" y="971"/>
                    <a:pt x="1468" y="983"/>
                  </a:cubicBezTo>
                  <a:lnTo>
                    <a:pt x="1468" y="983"/>
                  </a:lnTo>
                  <a:cubicBezTo>
                    <a:pt x="1480" y="993"/>
                    <a:pt x="1495" y="1000"/>
                    <a:pt x="1507" y="1010"/>
                  </a:cubicBezTo>
                  <a:lnTo>
                    <a:pt x="1507" y="1010"/>
                  </a:lnTo>
                  <a:cubicBezTo>
                    <a:pt x="1523" y="1024"/>
                    <a:pt x="1532" y="1044"/>
                    <a:pt x="1535" y="1065"/>
                  </a:cubicBezTo>
                  <a:lnTo>
                    <a:pt x="1535" y="1065"/>
                  </a:lnTo>
                  <a:cubicBezTo>
                    <a:pt x="1536" y="1072"/>
                    <a:pt x="1533" y="1088"/>
                    <a:pt x="1536" y="1095"/>
                  </a:cubicBezTo>
                  <a:lnTo>
                    <a:pt x="1536" y="1095"/>
                  </a:lnTo>
                  <a:cubicBezTo>
                    <a:pt x="1541" y="1102"/>
                    <a:pt x="1557" y="1103"/>
                    <a:pt x="1565" y="1106"/>
                  </a:cubicBezTo>
                  <a:lnTo>
                    <a:pt x="1565" y="1106"/>
                  </a:lnTo>
                  <a:cubicBezTo>
                    <a:pt x="1576" y="1111"/>
                    <a:pt x="1600" y="1127"/>
                    <a:pt x="1607" y="1138"/>
                  </a:cubicBezTo>
                  <a:lnTo>
                    <a:pt x="1607" y="1138"/>
                  </a:lnTo>
                  <a:cubicBezTo>
                    <a:pt x="1605" y="1152"/>
                    <a:pt x="1595" y="1164"/>
                    <a:pt x="1585" y="1174"/>
                  </a:cubicBezTo>
                  <a:lnTo>
                    <a:pt x="1585" y="1174"/>
                  </a:lnTo>
                  <a:cubicBezTo>
                    <a:pt x="1601" y="1194"/>
                    <a:pt x="1642" y="1187"/>
                    <a:pt x="1654" y="1204"/>
                  </a:cubicBezTo>
                  <a:lnTo>
                    <a:pt x="1654" y="1204"/>
                  </a:lnTo>
                  <a:cubicBezTo>
                    <a:pt x="1672" y="1230"/>
                    <a:pt x="1629" y="1252"/>
                    <a:pt x="1612" y="1264"/>
                  </a:cubicBezTo>
                  <a:lnTo>
                    <a:pt x="1612" y="1264"/>
                  </a:lnTo>
                  <a:cubicBezTo>
                    <a:pt x="1589" y="1283"/>
                    <a:pt x="1586" y="1301"/>
                    <a:pt x="1572" y="1324"/>
                  </a:cubicBezTo>
                </a:path>
              </a:pathLst>
            </a:custGeom>
            <a:solidFill>
              <a:schemeClr val="accent3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C0584DB3-9364-074A-9495-8C6FECE4D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4485" y="2992636"/>
              <a:ext cx="2096860" cy="1310537"/>
            </a:xfrm>
            <a:custGeom>
              <a:avLst/>
              <a:gdLst>
                <a:gd name="T0" fmla="*/ 3208 w 3209"/>
                <a:gd name="T1" fmla="*/ 402 h 2007"/>
                <a:gd name="T2" fmla="*/ 3121 w 3209"/>
                <a:gd name="T3" fmla="*/ 1626 h 2007"/>
                <a:gd name="T4" fmla="*/ 3094 w 3209"/>
                <a:gd name="T5" fmla="*/ 2006 h 2007"/>
                <a:gd name="T6" fmla="*/ 1129 w 3209"/>
                <a:gd name="T7" fmla="*/ 1805 h 2007"/>
                <a:gd name="T8" fmla="*/ 1107 w 3209"/>
                <a:gd name="T9" fmla="*/ 1949 h 2007"/>
                <a:gd name="T10" fmla="*/ 1107 w 3209"/>
                <a:gd name="T11" fmla="*/ 1949 h 2007"/>
                <a:gd name="T12" fmla="*/ 1008 w 3209"/>
                <a:gd name="T13" fmla="*/ 1932 h 2007"/>
                <a:gd name="T14" fmla="*/ 1008 w 3209"/>
                <a:gd name="T15" fmla="*/ 1932 h 2007"/>
                <a:gd name="T16" fmla="*/ 913 w 3209"/>
                <a:gd name="T17" fmla="*/ 1942 h 2007"/>
                <a:gd name="T18" fmla="*/ 913 w 3209"/>
                <a:gd name="T19" fmla="*/ 1942 h 2007"/>
                <a:gd name="T20" fmla="*/ 735 w 3209"/>
                <a:gd name="T21" fmla="*/ 1945 h 2007"/>
                <a:gd name="T22" fmla="*/ 735 w 3209"/>
                <a:gd name="T23" fmla="*/ 1945 h 2007"/>
                <a:gd name="T24" fmla="*/ 586 w 3209"/>
                <a:gd name="T25" fmla="*/ 1905 h 2007"/>
                <a:gd name="T26" fmla="*/ 586 w 3209"/>
                <a:gd name="T27" fmla="*/ 1905 h 2007"/>
                <a:gd name="T28" fmla="*/ 531 w 3209"/>
                <a:gd name="T29" fmla="*/ 1832 h 2007"/>
                <a:gd name="T30" fmla="*/ 531 w 3209"/>
                <a:gd name="T31" fmla="*/ 1832 h 2007"/>
                <a:gd name="T32" fmla="*/ 469 w 3209"/>
                <a:gd name="T33" fmla="*/ 1785 h 2007"/>
                <a:gd name="T34" fmla="*/ 469 w 3209"/>
                <a:gd name="T35" fmla="*/ 1785 h 2007"/>
                <a:gd name="T36" fmla="*/ 450 w 3209"/>
                <a:gd name="T37" fmla="*/ 1681 h 2007"/>
                <a:gd name="T38" fmla="*/ 450 w 3209"/>
                <a:gd name="T39" fmla="*/ 1681 h 2007"/>
                <a:gd name="T40" fmla="*/ 436 w 3209"/>
                <a:gd name="T41" fmla="*/ 1572 h 2007"/>
                <a:gd name="T42" fmla="*/ 436 w 3209"/>
                <a:gd name="T43" fmla="*/ 1572 h 2007"/>
                <a:gd name="T44" fmla="*/ 423 w 3209"/>
                <a:gd name="T45" fmla="*/ 1493 h 2007"/>
                <a:gd name="T46" fmla="*/ 423 w 3209"/>
                <a:gd name="T47" fmla="*/ 1493 h 2007"/>
                <a:gd name="T48" fmla="*/ 331 w 3209"/>
                <a:gd name="T49" fmla="*/ 1428 h 2007"/>
                <a:gd name="T50" fmla="*/ 331 w 3209"/>
                <a:gd name="T51" fmla="*/ 1428 h 2007"/>
                <a:gd name="T52" fmla="*/ 268 w 3209"/>
                <a:gd name="T53" fmla="*/ 1440 h 2007"/>
                <a:gd name="T54" fmla="*/ 268 w 3209"/>
                <a:gd name="T55" fmla="*/ 1440 h 2007"/>
                <a:gd name="T56" fmla="*/ 206 w 3209"/>
                <a:gd name="T57" fmla="*/ 1384 h 2007"/>
                <a:gd name="T58" fmla="*/ 206 w 3209"/>
                <a:gd name="T59" fmla="*/ 1384 h 2007"/>
                <a:gd name="T60" fmla="*/ 213 w 3209"/>
                <a:gd name="T61" fmla="*/ 1237 h 2007"/>
                <a:gd name="T62" fmla="*/ 213 w 3209"/>
                <a:gd name="T63" fmla="*/ 1237 h 2007"/>
                <a:gd name="T64" fmla="*/ 271 w 3209"/>
                <a:gd name="T65" fmla="*/ 1188 h 2007"/>
                <a:gd name="T66" fmla="*/ 271 w 3209"/>
                <a:gd name="T67" fmla="*/ 1188 h 2007"/>
                <a:gd name="T68" fmla="*/ 275 w 3209"/>
                <a:gd name="T69" fmla="*/ 1102 h 2007"/>
                <a:gd name="T70" fmla="*/ 275 w 3209"/>
                <a:gd name="T71" fmla="*/ 1102 h 2007"/>
                <a:gd name="T72" fmla="*/ 294 w 3209"/>
                <a:gd name="T73" fmla="*/ 1025 h 2007"/>
                <a:gd name="T74" fmla="*/ 294 w 3209"/>
                <a:gd name="T75" fmla="*/ 1025 h 2007"/>
                <a:gd name="T76" fmla="*/ 153 w 3209"/>
                <a:gd name="T77" fmla="*/ 950 h 2007"/>
                <a:gd name="T78" fmla="*/ 153 w 3209"/>
                <a:gd name="T79" fmla="*/ 950 h 2007"/>
                <a:gd name="T80" fmla="*/ 63 w 3209"/>
                <a:gd name="T81" fmla="*/ 820 h 2007"/>
                <a:gd name="T82" fmla="*/ 63 w 3209"/>
                <a:gd name="T83" fmla="*/ 820 h 2007"/>
                <a:gd name="T84" fmla="*/ 16 w 3209"/>
                <a:gd name="T85" fmla="*/ 661 h 2007"/>
                <a:gd name="T86" fmla="*/ 16 w 3209"/>
                <a:gd name="T87" fmla="*/ 661 h 2007"/>
                <a:gd name="T88" fmla="*/ 52 w 3209"/>
                <a:gd name="T89" fmla="*/ 597 h 2007"/>
                <a:gd name="T90" fmla="*/ 52 w 3209"/>
                <a:gd name="T91" fmla="*/ 597 h 2007"/>
                <a:gd name="T92" fmla="*/ 47 w 3209"/>
                <a:gd name="T93" fmla="*/ 531 h 2007"/>
                <a:gd name="T94" fmla="*/ 47 w 3209"/>
                <a:gd name="T95" fmla="*/ 531 h 2007"/>
                <a:gd name="T96" fmla="*/ 43 w 3209"/>
                <a:gd name="T97" fmla="*/ 486 h 2007"/>
                <a:gd name="T98" fmla="*/ 43 w 3209"/>
                <a:gd name="T99" fmla="*/ 486 h 2007"/>
                <a:gd name="T100" fmla="*/ 17 w 3209"/>
                <a:gd name="T101" fmla="*/ 462 h 2007"/>
                <a:gd name="T102" fmla="*/ 17 w 3209"/>
                <a:gd name="T103" fmla="*/ 462 h 2007"/>
                <a:gd name="T104" fmla="*/ 35 w 3209"/>
                <a:gd name="T105" fmla="*/ 318 h 2007"/>
                <a:gd name="T106" fmla="*/ 35 w 3209"/>
                <a:gd name="T107" fmla="*/ 318 h 2007"/>
                <a:gd name="T108" fmla="*/ 61 w 3209"/>
                <a:gd name="T109" fmla="*/ 182 h 2007"/>
                <a:gd name="T110" fmla="*/ 61 w 3209"/>
                <a:gd name="T111" fmla="*/ 182 h 2007"/>
                <a:gd name="T112" fmla="*/ 96 w 3209"/>
                <a:gd name="T113" fmla="*/ 0 h 2007"/>
                <a:gd name="T114" fmla="*/ 96 w 3209"/>
                <a:gd name="T115" fmla="*/ 0 h 2007"/>
                <a:gd name="T116" fmla="*/ 3208 w 3209"/>
                <a:gd name="T117" fmla="*/ 402 h 2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09" h="2007">
                  <a:moveTo>
                    <a:pt x="3208" y="402"/>
                  </a:moveTo>
                  <a:lnTo>
                    <a:pt x="3121" y="1626"/>
                  </a:lnTo>
                  <a:lnTo>
                    <a:pt x="3094" y="2006"/>
                  </a:lnTo>
                  <a:lnTo>
                    <a:pt x="1129" y="1805"/>
                  </a:lnTo>
                  <a:lnTo>
                    <a:pt x="1107" y="1949"/>
                  </a:lnTo>
                  <a:lnTo>
                    <a:pt x="1107" y="1949"/>
                  </a:lnTo>
                  <a:cubicBezTo>
                    <a:pt x="1089" y="1946"/>
                    <a:pt x="1026" y="1933"/>
                    <a:pt x="1008" y="1932"/>
                  </a:cubicBezTo>
                  <a:lnTo>
                    <a:pt x="1008" y="1932"/>
                  </a:lnTo>
                  <a:cubicBezTo>
                    <a:pt x="968" y="1927"/>
                    <a:pt x="947" y="1930"/>
                    <a:pt x="913" y="1942"/>
                  </a:cubicBezTo>
                  <a:lnTo>
                    <a:pt x="913" y="1942"/>
                  </a:lnTo>
                  <a:cubicBezTo>
                    <a:pt x="853" y="1964"/>
                    <a:pt x="796" y="1939"/>
                    <a:pt x="735" y="1945"/>
                  </a:cubicBezTo>
                  <a:lnTo>
                    <a:pt x="735" y="1945"/>
                  </a:lnTo>
                  <a:cubicBezTo>
                    <a:pt x="669" y="1952"/>
                    <a:pt x="640" y="1949"/>
                    <a:pt x="586" y="1905"/>
                  </a:cubicBezTo>
                  <a:lnTo>
                    <a:pt x="586" y="1905"/>
                  </a:lnTo>
                  <a:cubicBezTo>
                    <a:pt x="560" y="1885"/>
                    <a:pt x="550" y="1857"/>
                    <a:pt x="531" y="1832"/>
                  </a:cubicBezTo>
                  <a:lnTo>
                    <a:pt x="531" y="1832"/>
                  </a:lnTo>
                  <a:cubicBezTo>
                    <a:pt x="511" y="1805"/>
                    <a:pt x="495" y="1801"/>
                    <a:pt x="469" y="1785"/>
                  </a:cubicBezTo>
                  <a:lnTo>
                    <a:pt x="469" y="1785"/>
                  </a:lnTo>
                  <a:cubicBezTo>
                    <a:pt x="426" y="1760"/>
                    <a:pt x="445" y="1721"/>
                    <a:pt x="450" y="1681"/>
                  </a:cubicBezTo>
                  <a:lnTo>
                    <a:pt x="450" y="1681"/>
                  </a:lnTo>
                  <a:cubicBezTo>
                    <a:pt x="456" y="1641"/>
                    <a:pt x="450" y="1610"/>
                    <a:pt x="436" y="1572"/>
                  </a:cubicBezTo>
                  <a:lnTo>
                    <a:pt x="436" y="1572"/>
                  </a:lnTo>
                  <a:cubicBezTo>
                    <a:pt x="425" y="1544"/>
                    <a:pt x="426" y="1525"/>
                    <a:pt x="423" y="1493"/>
                  </a:cubicBezTo>
                  <a:lnTo>
                    <a:pt x="423" y="1493"/>
                  </a:lnTo>
                  <a:cubicBezTo>
                    <a:pt x="420" y="1429"/>
                    <a:pt x="392" y="1377"/>
                    <a:pt x="331" y="1428"/>
                  </a:cubicBezTo>
                  <a:lnTo>
                    <a:pt x="331" y="1428"/>
                  </a:lnTo>
                  <a:cubicBezTo>
                    <a:pt x="303" y="1451"/>
                    <a:pt x="301" y="1460"/>
                    <a:pt x="268" y="1440"/>
                  </a:cubicBezTo>
                  <a:lnTo>
                    <a:pt x="268" y="1440"/>
                  </a:lnTo>
                  <a:cubicBezTo>
                    <a:pt x="245" y="1426"/>
                    <a:pt x="225" y="1404"/>
                    <a:pt x="206" y="1384"/>
                  </a:cubicBezTo>
                  <a:lnTo>
                    <a:pt x="206" y="1384"/>
                  </a:lnTo>
                  <a:cubicBezTo>
                    <a:pt x="164" y="1341"/>
                    <a:pt x="164" y="1277"/>
                    <a:pt x="213" y="1237"/>
                  </a:cubicBezTo>
                  <a:lnTo>
                    <a:pt x="213" y="1237"/>
                  </a:lnTo>
                  <a:cubicBezTo>
                    <a:pt x="234" y="1221"/>
                    <a:pt x="257" y="1213"/>
                    <a:pt x="271" y="1188"/>
                  </a:cubicBezTo>
                  <a:lnTo>
                    <a:pt x="271" y="1188"/>
                  </a:lnTo>
                  <a:cubicBezTo>
                    <a:pt x="285" y="1159"/>
                    <a:pt x="273" y="1133"/>
                    <a:pt x="275" y="1102"/>
                  </a:cubicBezTo>
                  <a:lnTo>
                    <a:pt x="275" y="1102"/>
                  </a:lnTo>
                  <a:cubicBezTo>
                    <a:pt x="277" y="1075"/>
                    <a:pt x="297" y="1053"/>
                    <a:pt x="294" y="1025"/>
                  </a:cubicBezTo>
                  <a:lnTo>
                    <a:pt x="294" y="1025"/>
                  </a:lnTo>
                  <a:cubicBezTo>
                    <a:pt x="289" y="972"/>
                    <a:pt x="189" y="980"/>
                    <a:pt x="153" y="950"/>
                  </a:cubicBezTo>
                  <a:lnTo>
                    <a:pt x="153" y="950"/>
                  </a:lnTo>
                  <a:cubicBezTo>
                    <a:pt x="110" y="916"/>
                    <a:pt x="84" y="869"/>
                    <a:pt x="63" y="820"/>
                  </a:cubicBezTo>
                  <a:lnTo>
                    <a:pt x="63" y="820"/>
                  </a:lnTo>
                  <a:cubicBezTo>
                    <a:pt x="40" y="766"/>
                    <a:pt x="13" y="722"/>
                    <a:pt x="16" y="661"/>
                  </a:cubicBezTo>
                  <a:lnTo>
                    <a:pt x="16" y="661"/>
                  </a:lnTo>
                  <a:cubicBezTo>
                    <a:pt x="19" y="625"/>
                    <a:pt x="34" y="624"/>
                    <a:pt x="52" y="597"/>
                  </a:cubicBezTo>
                  <a:lnTo>
                    <a:pt x="52" y="597"/>
                  </a:lnTo>
                  <a:cubicBezTo>
                    <a:pt x="73" y="563"/>
                    <a:pt x="57" y="563"/>
                    <a:pt x="47" y="531"/>
                  </a:cubicBezTo>
                  <a:lnTo>
                    <a:pt x="47" y="531"/>
                  </a:lnTo>
                  <a:cubicBezTo>
                    <a:pt x="43" y="518"/>
                    <a:pt x="49" y="498"/>
                    <a:pt x="43" y="486"/>
                  </a:cubicBezTo>
                  <a:lnTo>
                    <a:pt x="43" y="486"/>
                  </a:lnTo>
                  <a:cubicBezTo>
                    <a:pt x="38" y="473"/>
                    <a:pt x="20" y="468"/>
                    <a:pt x="17" y="462"/>
                  </a:cubicBezTo>
                  <a:lnTo>
                    <a:pt x="17" y="462"/>
                  </a:lnTo>
                  <a:cubicBezTo>
                    <a:pt x="0" y="427"/>
                    <a:pt x="27" y="356"/>
                    <a:pt x="35" y="318"/>
                  </a:cubicBezTo>
                  <a:lnTo>
                    <a:pt x="35" y="318"/>
                  </a:lnTo>
                  <a:cubicBezTo>
                    <a:pt x="44" y="272"/>
                    <a:pt x="52" y="227"/>
                    <a:pt x="61" y="182"/>
                  </a:cubicBezTo>
                  <a:lnTo>
                    <a:pt x="61" y="182"/>
                  </a:lnTo>
                  <a:cubicBezTo>
                    <a:pt x="73" y="121"/>
                    <a:pt x="84" y="61"/>
                    <a:pt x="96" y="0"/>
                  </a:cubicBezTo>
                  <a:lnTo>
                    <a:pt x="96" y="0"/>
                  </a:lnTo>
                  <a:cubicBezTo>
                    <a:pt x="921" y="156"/>
                    <a:pt x="1988" y="316"/>
                    <a:pt x="3208" y="402"/>
                  </a:cubicBezTo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13B4891-4BC2-DE42-94CA-B37A1D2CF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61213" y="5242151"/>
              <a:ext cx="812245" cy="967782"/>
            </a:xfrm>
            <a:custGeom>
              <a:avLst/>
              <a:gdLst>
                <a:gd name="T0" fmla="*/ 1220 w 1243"/>
                <a:gd name="T1" fmla="*/ 417 h 1482"/>
                <a:gd name="T2" fmla="*/ 1218 w 1243"/>
                <a:gd name="T3" fmla="*/ 460 h 1482"/>
                <a:gd name="T4" fmla="*/ 1204 w 1243"/>
                <a:gd name="T5" fmla="*/ 502 h 1482"/>
                <a:gd name="T6" fmla="*/ 1197 w 1243"/>
                <a:gd name="T7" fmla="*/ 524 h 1482"/>
                <a:gd name="T8" fmla="*/ 1167 w 1243"/>
                <a:gd name="T9" fmla="*/ 566 h 1482"/>
                <a:gd name="T10" fmla="*/ 1153 w 1243"/>
                <a:gd name="T11" fmla="*/ 620 h 1482"/>
                <a:gd name="T12" fmla="*/ 1144 w 1243"/>
                <a:gd name="T13" fmla="*/ 642 h 1482"/>
                <a:gd name="T14" fmla="*/ 1123 w 1243"/>
                <a:gd name="T15" fmla="*/ 649 h 1482"/>
                <a:gd name="T16" fmla="*/ 1112 w 1243"/>
                <a:gd name="T17" fmla="*/ 655 h 1482"/>
                <a:gd name="T18" fmla="*/ 1102 w 1243"/>
                <a:gd name="T19" fmla="*/ 672 h 1482"/>
                <a:gd name="T20" fmla="*/ 1091 w 1243"/>
                <a:gd name="T21" fmla="*/ 698 h 1482"/>
                <a:gd name="T22" fmla="*/ 1057 w 1243"/>
                <a:gd name="T23" fmla="*/ 769 h 1482"/>
                <a:gd name="T24" fmla="*/ 1020 w 1243"/>
                <a:gd name="T25" fmla="*/ 820 h 1482"/>
                <a:gd name="T26" fmla="*/ 1009 w 1243"/>
                <a:gd name="T27" fmla="*/ 830 h 1482"/>
                <a:gd name="T28" fmla="*/ 1002 w 1243"/>
                <a:gd name="T29" fmla="*/ 832 h 1482"/>
                <a:gd name="T30" fmla="*/ 963 w 1243"/>
                <a:gd name="T31" fmla="*/ 820 h 1482"/>
                <a:gd name="T32" fmla="*/ 931 w 1243"/>
                <a:gd name="T33" fmla="*/ 827 h 1482"/>
                <a:gd name="T34" fmla="*/ 923 w 1243"/>
                <a:gd name="T35" fmla="*/ 830 h 1482"/>
                <a:gd name="T36" fmla="*/ 909 w 1243"/>
                <a:gd name="T37" fmla="*/ 842 h 1482"/>
                <a:gd name="T38" fmla="*/ 873 w 1243"/>
                <a:gd name="T39" fmla="*/ 946 h 1482"/>
                <a:gd name="T40" fmla="*/ 855 w 1243"/>
                <a:gd name="T41" fmla="*/ 979 h 1482"/>
                <a:gd name="T42" fmla="*/ 853 w 1243"/>
                <a:gd name="T43" fmla="*/ 1015 h 1482"/>
                <a:gd name="T44" fmla="*/ 842 w 1243"/>
                <a:gd name="T45" fmla="*/ 1040 h 1482"/>
                <a:gd name="T46" fmla="*/ 832 w 1243"/>
                <a:gd name="T47" fmla="*/ 1048 h 1482"/>
                <a:gd name="T48" fmla="*/ 815 w 1243"/>
                <a:gd name="T49" fmla="*/ 1054 h 1482"/>
                <a:gd name="T50" fmla="*/ 796 w 1243"/>
                <a:gd name="T51" fmla="*/ 1071 h 1482"/>
                <a:gd name="T52" fmla="*/ 788 w 1243"/>
                <a:gd name="T53" fmla="*/ 1094 h 1482"/>
                <a:gd name="T54" fmla="*/ 758 w 1243"/>
                <a:gd name="T55" fmla="*/ 1188 h 1482"/>
                <a:gd name="T56" fmla="*/ 718 w 1243"/>
                <a:gd name="T57" fmla="*/ 1270 h 1482"/>
                <a:gd name="T58" fmla="*/ 708 w 1243"/>
                <a:gd name="T59" fmla="*/ 1283 h 1482"/>
                <a:gd name="T60" fmla="*/ 667 w 1243"/>
                <a:gd name="T61" fmla="*/ 1320 h 1482"/>
                <a:gd name="T62" fmla="*/ 656 w 1243"/>
                <a:gd name="T63" fmla="*/ 1333 h 1482"/>
                <a:gd name="T64" fmla="*/ 633 w 1243"/>
                <a:gd name="T65" fmla="*/ 1351 h 1482"/>
                <a:gd name="T66" fmla="*/ 611 w 1243"/>
                <a:gd name="T67" fmla="*/ 1358 h 1482"/>
                <a:gd name="T68" fmla="*/ 564 w 1243"/>
                <a:gd name="T69" fmla="*/ 1387 h 1482"/>
                <a:gd name="T70" fmla="*/ 548 w 1243"/>
                <a:gd name="T71" fmla="*/ 1401 h 1482"/>
                <a:gd name="T72" fmla="*/ 514 w 1243"/>
                <a:gd name="T73" fmla="*/ 1420 h 1482"/>
                <a:gd name="T74" fmla="*/ 362 w 1243"/>
                <a:gd name="T75" fmla="*/ 1464 h 1482"/>
                <a:gd name="T76" fmla="*/ 341 w 1243"/>
                <a:gd name="T77" fmla="*/ 1472 h 1482"/>
                <a:gd name="T78" fmla="*/ 283 w 1243"/>
                <a:gd name="T79" fmla="*/ 1449 h 1482"/>
                <a:gd name="T80" fmla="*/ 252 w 1243"/>
                <a:gd name="T81" fmla="*/ 1400 h 1482"/>
                <a:gd name="T82" fmla="*/ 245 w 1243"/>
                <a:gd name="T83" fmla="*/ 1389 h 1482"/>
                <a:gd name="T84" fmla="*/ 83 w 1243"/>
                <a:gd name="T85" fmla="*/ 1195 h 1482"/>
                <a:gd name="T86" fmla="*/ 9 w 1243"/>
                <a:gd name="T87" fmla="*/ 1024 h 1482"/>
                <a:gd name="T88" fmla="*/ 4 w 1243"/>
                <a:gd name="T89" fmla="*/ 1007 h 1482"/>
                <a:gd name="T90" fmla="*/ 94 w 1243"/>
                <a:gd name="T91" fmla="*/ 944 h 1482"/>
                <a:gd name="T92" fmla="*/ 117 w 1243"/>
                <a:gd name="T93" fmla="*/ 815 h 1482"/>
                <a:gd name="T94" fmla="*/ 227 w 1243"/>
                <a:gd name="T95" fmla="*/ 715 h 1482"/>
                <a:gd name="T96" fmla="*/ 368 w 1243"/>
                <a:gd name="T97" fmla="*/ 556 h 1482"/>
                <a:gd name="T98" fmla="*/ 448 w 1243"/>
                <a:gd name="T99" fmla="*/ 434 h 1482"/>
                <a:gd name="T100" fmla="*/ 478 w 1243"/>
                <a:gd name="T101" fmla="*/ 244 h 1482"/>
                <a:gd name="T102" fmla="*/ 489 w 1243"/>
                <a:gd name="T103" fmla="*/ 27 h 1482"/>
                <a:gd name="T104" fmla="*/ 876 w 1243"/>
                <a:gd name="T105" fmla="*/ 351 h 1482"/>
                <a:gd name="T106" fmla="*/ 910 w 1243"/>
                <a:gd name="T107" fmla="*/ 531 h 1482"/>
                <a:gd name="T108" fmla="*/ 1035 w 1243"/>
                <a:gd name="T109" fmla="*/ 388 h 1482"/>
                <a:gd name="T110" fmla="*/ 1173 w 1243"/>
                <a:gd name="T111" fmla="*/ 336 h 1482"/>
                <a:gd name="T112" fmla="*/ 1207 w 1243"/>
                <a:gd name="T113" fmla="*/ 340 h 1482"/>
                <a:gd name="T114" fmla="*/ 1230 w 1243"/>
                <a:gd name="T115" fmla="*/ 342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43" h="1482">
                  <a:moveTo>
                    <a:pt x="1242" y="341"/>
                  </a:moveTo>
                  <a:lnTo>
                    <a:pt x="1242" y="341"/>
                  </a:lnTo>
                  <a:cubicBezTo>
                    <a:pt x="1222" y="356"/>
                    <a:pt x="1220" y="387"/>
                    <a:pt x="1220" y="413"/>
                  </a:cubicBezTo>
                  <a:lnTo>
                    <a:pt x="1220" y="413"/>
                  </a:lnTo>
                  <a:cubicBezTo>
                    <a:pt x="1220" y="414"/>
                    <a:pt x="1220" y="414"/>
                    <a:pt x="1220" y="415"/>
                  </a:cubicBezTo>
                  <a:lnTo>
                    <a:pt x="1220" y="415"/>
                  </a:lnTo>
                  <a:cubicBezTo>
                    <a:pt x="1220" y="415"/>
                    <a:pt x="1220" y="416"/>
                    <a:pt x="1220" y="417"/>
                  </a:cubicBezTo>
                  <a:lnTo>
                    <a:pt x="1220" y="417"/>
                  </a:lnTo>
                  <a:cubicBezTo>
                    <a:pt x="1220" y="417"/>
                    <a:pt x="1220" y="418"/>
                    <a:pt x="1220" y="419"/>
                  </a:cubicBezTo>
                  <a:lnTo>
                    <a:pt x="1220" y="419"/>
                  </a:lnTo>
                  <a:cubicBezTo>
                    <a:pt x="1220" y="426"/>
                    <a:pt x="1220" y="432"/>
                    <a:pt x="1219" y="439"/>
                  </a:cubicBezTo>
                  <a:lnTo>
                    <a:pt x="1219" y="439"/>
                  </a:lnTo>
                  <a:cubicBezTo>
                    <a:pt x="1219" y="443"/>
                    <a:pt x="1219" y="446"/>
                    <a:pt x="1219" y="450"/>
                  </a:cubicBezTo>
                  <a:lnTo>
                    <a:pt x="1219" y="450"/>
                  </a:lnTo>
                  <a:cubicBezTo>
                    <a:pt x="1219" y="453"/>
                    <a:pt x="1218" y="456"/>
                    <a:pt x="1218" y="460"/>
                  </a:cubicBezTo>
                  <a:lnTo>
                    <a:pt x="1218" y="460"/>
                  </a:lnTo>
                  <a:cubicBezTo>
                    <a:pt x="1217" y="468"/>
                    <a:pt x="1215" y="477"/>
                    <a:pt x="1211" y="485"/>
                  </a:cubicBezTo>
                  <a:lnTo>
                    <a:pt x="1211" y="485"/>
                  </a:lnTo>
                  <a:lnTo>
                    <a:pt x="1211" y="485"/>
                  </a:lnTo>
                  <a:cubicBezTo>
                    <a:pt x="1210" y="489"/>
                    <a:pt x="1209" y="492"/>
                    <a:pt x="1207" y="495"/>
                  </a:cubicBezTo>
                  <a:lnTo>
                    <a:pt x="1207" y="495"/>
                  </a:lnTo>
                  <a:lnTo>
                    <a:pt x="1207" y="495"/>
                  </a:lnTo>
                  <a:lnTo>
                    <a:pt x="1207" y="495"/>
                  </a:lnTo>
                  <a:cubicBezTo>
                    <a:pt x="1206" y="497"/>
                    <a:pt x="1205" y="500"/>
                    <a:pt x="1204" y="502"/>
                  </a:cubicBezTo>
                  <a:lnTo>
                    <a:pt x="1204" y="502"/>
                  </a:lnTo>
                  <a:cubicBezTo>
                    <a:pt x="1203" y="504"/>
                    <a:pt x="1203" y="505"/>
                    <a:pt x="1202" y="507"/>
                  </a:cubicBezTo>
                  <a:lnTo>
                    <a:pt x="1202" y="507"/>
                  </a:lnTo>
                  <a:cubicBezTo>
                    <a:pt x="1202" y="508"/>
                    <a:pt x="1202" y="509"/>
                    <a:pt x="1201" y="509"/>
                  </a:cubicBezTo>
                  <a:lnTo>
                    <a:pt x="1201" y="509"/>
                  </a:lnTo>
                  <a:cubicBezTo>
                    <a:pt x="1200" y="513"/>
                    <a:pt x="1199" y="517"/>
                    <a:pt x="1198" y="521"/>
                  </a:cubicBezTo>
                  <a:lnTo>
                    <a:pt x="1198" y="521"/>
                  </a:lnTo>
                  <a:cubicBezTo>
                    <a:pt x="1198" y="522"/>
                    <a:pt x="1197" y="523"/>
                    <a:pt x="1197" y="524"/>
                  </a:cubicBezTo>
                  <a:lnTo>
                    <a:pt x="1197" y="524"/>
                  </a:lnTo>
                  <a:cubicBezTo>
                    <a:pt x="1197" y="525"/>
                    <a:pt x="1196" y="526"/>
                    <a:pt x="1196" y="527"/>
                  </a:cubicBezTo>
                  <a:lnTo>
                    <a:pt x="1196" y="527"/>
                  </a:lnTo>
                  <a:cubicBezTo>
                    <a:pt x="1195" y="528"/>
                    <a:pt x="1195" y="529"/>
                    <a:pt x="1194" y="530"/>
                  </a:cubicBezTo>
                  <a:lnTo>
                    <a:pt x="1194" y="530"/>
                  </a:lnTo>
                  <a:cubicBezTo>
                    <a:pt x="1193" y="532"/>
                    <a:pt x="1192" y="533"/>
                    <a:pt x="1190" y="535"/>
                  </a:cubicBezTo>
                  <a:lnTo>
                    <a:pt x="1190" y="535"/>
                  </a:lnTo>
                  <a:cubicBezTo>
                    <a:pt x="1182" y="546"/>
                    <a:pt x="1173" y="555"/>
                    <a:pt x="1167" y="566"/>
                  </a:cubicBezTo>
                  <a:lnTo>
                    <a:pt x="1167" y="566"/>
                  </a:lnTo>
                  <a:cubicBezTo>
                    <a:pt x="1161" y="578"/>
                    <a:pt x="1157" y="588"/>
                    <a:pt x="1154" y="601"/>
                  </a:cubicBezTo>
                  <a:lnTo>
                    <a:pt x="1154" y="601"/>
                  </a:lnTo>
                  <a:lnTo>
                    <a:pt x="1154" y="601"/>
                  </a:lnTo>
                  <a:lnTo>
                    <a:pt x="1154" y="601"/>
                  </a:lnTo>
                  <a:cubicBezTo>
                    <a:pt x="1154" y="606"/>
                    <a:pt x="1154" y="610"/>
                    <a:pt x="1154" y="615"/>
                  </a:cubicBezTo>
                  <a:lnTo>
                    <a:pt x="1154" y="615"/>
                  </a:lnTo>
                  <a:cubicBezTo>
                    <a:pt x="1154" y="617"/>
                    <a:pt x="1153" y="618"/>
                    <a:pt x="1153" y="620"/>
                  </a:cubicBezTo>
                  <a:lnTo>
                    <a:pt x="1153" y="620"/>
                  </a:lnTo>
                  <a:cubicBezTo>
                    <a:pt x="1153" y="621"/>
                    <a:pt x="1152" y="622"/>
                    <a:pt x="1152" y="623"/>
                  </a:cubicBezTo>
                  <a:lnTo>
                    <a:pt x="1152" y="623"/>
                  </a:lnTo>
                  <a:cubicBezTo>
                    <a:pt x="1152" y="624"/>
                    <a:pt x="1152" y="626"/>
                    <a:pt x="1151" y="628"/>
                  </a:cubicBezTo>
                  <a:lnTo>
                    <a:pt x="1151" y="628"/>
                  </a:lnTo>
                  <a:cubicBezTo>
                    <a:pt x="1151" y="631"/>
                    <a:pt x="1149" y="633"/>
                    <a:pt x="1148" y="636"/>
                  </a:cubicBezTo>
                  <a:lnTo>
                    <a:pt x="1148" y="636"/>
                  </a:lnTo>
                  <a:cubicBezTo>
                    <a:pt x="1147" y="638"/>
                    <a:pt x="1145" y="640"/>
                    <a:pt x="1144" y="642"/>
                  </a:cubicBezTo>
                  <a:lnTo>
                    <a:pt x="1144" y="642"/>
                  </a:lnTo>
                  <a:cubicBezTo>
                    <a:pt x="1141" y="644"/>
                    <a:pt x="1138" y="645"/>
                    <a:pt x="1135" y="646"/>
                  </a:cubicBezTo>
                  <a:lnTo>
                    <a:pt x="1135" y="646"/>
                  </a:lnTo>
                  <a:cubicBezTo>
                    <a:pt x="1134" y="646"/>
                    <a:pt x="1132" y="647"/>
                    <a:pt x="1130" y="647"/>
                  </a:cubicBezTo>
                  <a:lnTo>
                    <a:pt x="1130" y="647"/>
                  </a:lnTo>
                  <a:cubicBezTo>
                    <a:pt x="1129" y="647"/>
                    <a:pt x="1128" y="647"/>
                    <a:pt x="1127" y="648"/>
                  </a:cubicBezTo>
                  <a:lnTo>
                    <a:pt x="1127" y="648"/>
                  </a:lnTo>
                  <a:cubicBezTo>
                    <a:pt x="1126" y="648"/>
                    <a:pt x="1124" y="648"/>
                    <a:pt x="1123" y="649"/>
                  </a:cubicBezTo>
                  <a:lnTo>
                    <a:pt x="1123" y="649"/>
                  </a:lnTo>
                  <a:cubicBezTo>
                    <a:pt x="1121" y="649"/>
                    <a:pt x="1120" y="649"/>
                    <a:pt x="1119" y="650"/>
                  </a:cubicBezTo>
                  <a:lnTo>
                    <a:pt x="1119" y="651"/>
                  </a:lnTo>
                  <a:lnTo>
                    <a:pt x="1119" y="651"/>
                  </a:lnTo>
                  <a:cubicBezTo>
                    <a:pt x="1118" y="651"/>
                    <a:pt x="1118" y="651"/>
                    <a:pt x="1117" y="651"/>
                  </a:cubicBezTo>
                  <a:lnTo>
                    <a:pt x="1117" y="651"/>
                  </a:lnTo>
                  <a:cubicBezTo>
                    <a:pt x="1116" y="653"/>
                    <a:pt x="1114" y="654"/>
                    <a:pt x="1112" y="655"/>
                  </a:cubicBezTo>
                  <a:lnTo>
                    <a:pt x="1112" y="655"/>
                  </a:lnTo>
                  <a:cubicBezTo>
                    <a:pt x="1112" y="656"/>
                    <a:pt x="1111" y="657"/>
                    <a:pt x="1111" y="657"/>
                  </a:cubicBezTo>
                  <a:lnTo>
                    <a:pt x="1111" y="657"/>
                  </a:lnTo>
                  <a:cubicBezTo>
                    <a:pt x="1109" y="659"/>
                    <a:pt x="1108" y="662"/>
                    <a:pt x="1106" y="664"/>
                  </a:cubicBezTo>
                  <a:lnTo>
                    <a:pt x="1106" y="664"/>
                  </a:lnTo>
                  <a:cubicBezTo>
                    <a:pt x="1105" y="667"/>
                    <a:pt x="1103" y="669"/>
                    <a:pt x="1102" y="672"/>
                  </a:cubicBezTo>
                  <a:lnTo>
                    <a:pt x="1102" y="672"/>
                  </a:lnTo>
                  <a:lnTo>
                    <a:pt x="1102" y="672"/>
                  </a:lnTo>
                  <a:lnTo>
                    <a:pt x="1102" y="672"/>
                  </a:lnTo>
                  <a:cubicBezTo>
                    <a:pt x="1101" y="675"/>
                    <a:pt x="1099" y="678"/>
                    <a:pt x="1098" y="681"/>
                  </a:cubicBezTo>
                  <a:lnTo>
                    <a:pt x="1098" y="681"/>
                  </a:lnTo>
                  <a:cubicBezTo>
                    <a:pt x="1097" y="683"/>
                    <a:pt x="1096" y="686"/>
                    <a:pt x="1095" y="689"/>
                  </a:cubicBezTo>
                  <a:lnTo>
                    <a:pt x="1095" y="689"/>
                  </a:lnTo>
                  <a:cubicBezTo>
                    <a:pt x="1094" y="692"/>
                    <a:pt x="1092" y="695"/>
                    <a:pt x="1092" y="698"/>
                  </a:cubicBezTo>
                  <a:lnTo>
                    <a:pt x="1092" y="698"/>
                  </a:lnTo>
                  <a:lnTo>
                    <a:pt x="1091" y="698"/>
                  </a:lnTo>
                  <a:lnTo>
                    <a:pt x="1091" y="698"/>
                  </a:lnTo>
                  <a:cubicBezTo>
                    <a:pt x="1091" y="701"/>
                    <a:pt x="1089" y="704"/>
                    <a:pt x="1088" y="707"/>
                  </a:cubicBezTo>
                  <a:lnTo>
                    <a:pt x="1088" y="707"/>
                  </a:lnTo>
                  <a:cubicBezTo>
                    <a:pt x="1087" y="712"/>
                    <a:pt x="1085" y="718"/>
                    <a:pt x="1082" y="723"/>
                  </a:cubicBezTo>
                  <a:lnTo>
                    <a:pt x="1082" y="723"/>
                  </a:lnTo>
                  <a:cubicBezTo>
                    <a:pt x="1077" y="736"/>
                    <a:pt x="1070" y="748"/>
                    <a:pt x="1063" y="760"/>
                  </a:cubicBezTo>
                  <a:lnTo>
                    <a:pt x="1063" y="760"/>
                  </a:lnTo>
                  <a:cubicBezTo>
                    <a:pt x="1061" y="763"/>
                    <a:pt x="1059" y="766"/>
                    <a:pt x="1057" y="769"/>
                  </a:cubicBezTo>
                  <a:lnTo>
                    <a:pt x="1057" y="769"/>
                  </a:lnTo>
                  <a:cubicBezTo>
                    <a:pt x="1056" y="770"/>
                    <a:pt x="1055" y="771"/>
                    <a:pt x="1054" y="772"/>
                  </a:cubicBezTo>
                  <a:lnTo>
                    <a:pt x="1054" y="772"/>
                  </a:lnTo>
                  <a:cubicBezTo>
                    <a:pt x="1050" y="779"/>
                    <a:pt x="1046" y="785"/>
                    <a:pt x="1041" y="790"/>
                  </a:cubicBezTo>
                  <a:lnTo>
                    <a:pt x="1041" y="790"/>
                  </a:lnTo>
                  <a:cubicBezTo>
                    <a:pt x="1039" y="793"/>
                    <a:pt x="1037" y="797"/>
                    <a:pt x="1034" y="799"/>
                  </a:cubicBezTo>
                  <a:lnTo>
                    <a:pt x="1034" y="799"/>
                  </a:lnTo>
                  <a:cubicBezTo>
                    <a:pt x="1031" y="807"/>
                    <a:pt x="1026" y="815"/>
                    <a:pt x="1020" y="820"/>
                  </a:cubicBezTo>
                  <a:lnTo>
                    <a:pt x="1020" y="820"/>
                  </a:lnTo>
                  <a:cubicBezTo>
                    <a:pt x="1019" y="820"/>
                    <a:pt x="1018" y="822"/>
                    <a:pt x="1017" y="822"/>
                  </a:cubicBezTo>
                  <a:lnTo>
                    <a:pt x="1017" y="822"/>
                  </a:lnTo>
                  <a:lnTo>
                    <a:pt x="1017" y="822"/>
                  </a:lnTo>
                  <a:cubicBezTo>
                    <a:pt x="1016" y="823"/>
                    <a:pt x="1016" y="824"/>
                    <a:pt x="1014" y="825"/>
                  </a:cubicBezTo>
                  <a:lnTo>
                    <a:pt x="1014" y="825"/>
                  </a:lnTo>
                  <a:cubicBezTo>
                    <a:pt x="1013" y="827"/>
                    <a:pt x="1011" y="828"/>
                    <a:pt x="1010" y="829"/>
                  </a:cubicBezTo>
                  <a:lnTo>
                    <a:pt x="1010" y="829"/>
                  </a:lnTo>
                  <a:cubicBezTo>
                    <a:pt x="1010" y="829"/>
                    <a:pt x="1009" y="829"/>
                    <a:pt x="1009" y="830"/>
                  </a:cubicBezTo>
                  <a:lnTo>
                    <a:pt x="1009" y="830"/>
                  </a:lnTo>
                  <a:cubicBezTo>
                    <a:pt x="1008" y="830"/>
                    <a:pt x="1007" y="830"/>
                    <a:pt x="1006" y="831"/>
                  </a:cubicBezTo>
                  <a:lnTo>
                    <a:pt x="1006" y="831"/>
                  </a:lnTo>
                  <a:lnTo>
                    <a:pt x="1006" y="832"/>
                  </a:lnTo>
                  <a:lnTo>
                    <a:pt x="1006" y="832"/>
                  </a:lnTo>
                  <a:lnTo>
                    <a:pt x="1005" y="832"/>
                  </a:lnTo>
                  <a:lnTo>
                    <a:pt x="1005" y="832"/>
                  </a:lnTo>
                  <a:cubicBezTo>
                    <a:pt x="1004" y="832"/>
                    <a:pt x="1003" y="832"/>
                    <a:pt x="1002" y="832"/>
                  </a:cubicBezTo>
                  <a:lnTo>
                    <a:pt x="1002" y="832"/>
                  </a:lnTo>
                  <a:cubicBezTo>
                    <a:pt x="1000" y="832"/>
                    <a:pt x="998" y="832"/>
                    <a:pt x="997" y="832"/>
                  </a:cubicBezTo>
                  <a:lnTo>
                    <a:pt x="994" y="832"/>
                  </a:lnTo>
                  <a:lnTo>
                    <a:pt x="994" y="829"/>
                  </a:lnTo>
                  <a:lnTo>
                    <a:pt x="994" y="829"/>
                  </a:lnTo>
                  <a:cubicBezTo>
                    <a:pt x="986" y="832"/>
                    <a:pt x="978" y="822"/>
                    <a:pt x="972" y="819"/>
                  </a:cubicBezTo>
                  <a:lnTo>
                    <a:pt x="972" y="819"/>
                  </a:lnTo>
                  <a:cubicBezTo>
                    <a:pt x="968" y="819"/>
                    <a:pt x="966" y="819"/>
                    <a:pt x="963" y="820"/>
                  </a:cubicBezTo>
                  <a:lnTo>
                    <a:pt x="963" y="820"/>
                  </a:lnTo>
                  <a:cubicBezTo>
                    <a:pt x="962" y="820"/>
                    <a:pt x="960" y="820"/>
                    <a:pt x="959" y="820"/>
                  </a:cubicBezTo>
                  <a:lnTo>
                    <a:pt x="959" y="820"/>
                  </a:lnTo>
                  <a:cubicBezTo>
                    <a:pt x="957" y="820"/>
                    <a:pt x="955" y="821"/>
                    <a:pt x="952" y="822"/>
                  </a:cubicBezTo>
                  <a:lnTo>
                    <a:pt x="952" y="822"/>
                  </a:lnTo>
                  <a:cubicBezTo>
                    <a:pt x="947" y="822"/>
                    <a:pt x="943" y="823"/>
                    <a:pt x="938" y="825"/>
                  </a:cubicBezTo>
                  <a:lnTo>
                    <a:pt x="938" y="825"/>
                  </a:lnTo>
                  <a:cubicBezTo>
                    <a:pt x="936" y="825"/>
                    <a:pt x="933" y="826"/>
                    <a:pt x="931" y="827"/>
                  </a:cubicBezTo>
                  <a:lnTo>
                    <a:pt x="931" y="827"/>
                  </a:lnTo>
                  <a:lnTo>
                    <a:pt x="931" y="827"/>
                  </a:lnTo>
                  <a:cubicBezTo>
                    <a:pt x="930" y="827"/>
                    <a:pt x="929" y="828"/>
                    <a:pt x="928" y="828"/>
                  </a:cubicBezTo>
                  <a:lnTo>
                    <a:pt x="928" y="828"/>
                  </a:lnTo>
                  <a:cubicBezTo>
                    <a:pt x="927" y="828"/>
                    <a:pt x="926" y="829"/>
                    <a:pt x="925" y="830"/>
                  </a:cubicBezTo>
                  <a:lnTo>
                    <a:pt x="925" y="830"/>
                  </a:lnTo>
                  <a:cubicBezTo>
                    <a:pt x="924" y="830"/>
                    <a:pt x="923" y="830"/>
                    <a:pt x="923" y="830"/>
                  </a:cubicBezTo>
                  <a:lnTo>
                    <a:pt x="923" y="830"/>
                  </a:lnTo>
                  <a:cubicBezTo>
                    <a:pt x="922" y="831"/>
                    <a:pt x="921" y="832"/>
                    <a:pt x="920" y="832"/>
                  </a:cubicBezTo>
                  <a:lnTo>
                    <a:pt x="920" y="832"/>
                  </a:lnTo>
                  <a:cubicBezTo>
                    <a:pt x="919" y="833"/>
                    <a:pt x="916" y="835"/>
                    <a:pt x="915" y="836"/>
                  </a:cubicBezTo>
                  <a:lnTo>
                    <a:pt x="915" y="836"/>
                  </a:lnTo>
                  <a:cubicBezTo>
                    <a:pt x="914" y="838"/>
                    <a:pt x="913" y="838"/>
                    <a:pt x="912" y="839"/>
                  </a:cubicBezTo>
                  <a:lnTo>
                    <a:pt x="912" y="839"/>
                  </a:lnTo>
                  <a:cubicBezTo>
                    <a:pt x="911" y="840"/>
                    <a:pt x="910" y="840"/>
                    <a:pt x="909" y="842"/>
                  </a:cubicBezTo>
                  <a:lnTo>
                    <a:pt x="909" y="842"/>
                  </a:lnTo>
                  <a:cubicBezTo>
                    <a:pt x="900" y="852"/>
                    <a:pt x="894" y="864"/>
                    <a:pt x="889" y="877"/>
                  </a:cubicBezTo>
                  <a:lnTo>
                    <a:pt x="889" y="877"/>
                  </a:lnTo>
                  <a:cubicBezTo>
                    <a:pt x="888" y="881"/>
                    <a:pt x="887" y="886"/>
                    <a:pt x="886" y="890"/>
                  </a:cubicBezTo>
                  <a:lnTo>
                    <a:pt x="886" y="890"/>
                  </a:lnTo>
                  <a:cubicBezTo>
                    <a:pt x="882" y="903"/>
                    <a:pt x="880" y="918"/>
                    <a:pt x="877" y="931"/>
                  </a:cubicBezTo>
                  <a:lnTo>
                    <a:pt x="877" y="931"/>
                  </a:lnTo>
                  <a:cubicBezTo>
                    <a:pt x="876" y="936"/>
                    <a:pt x="875" y="941"/>
                    <a:pt x="873" y="946"/>
                  </a:cubicBezTo>
                  <a:lnTo>
                    <a:pt x="873" y="946"/>
                  </a:lnTo>
                  <a:cubicBezTo>
                    <a:pt x="873" y="947"/>
                    <a:pt x="873" y="948"/>
                    <a:pt x="873" y="949"/>
                  </a:cubicBezTo>
                  <a:lnTo>
                    <a:pt x="873" y="949"/>
                  </a:lnTo>
                  <a:cubicBezTo>
                    <a:pt x="872" y="950"/>
                    <a:pt x="872" y="951"/>
                    <a:pt x="872" y="953"/>
                  </a:cubicBezTo>
                  <a:lnTo>
                    <a:pt x="872" y="953"/>
                  </a:lnTo>
                  <a:cubicBezTo>
                    <a:pt x="871" y="954"/>
                    <a:pt x="871" y="955"/>
                    <a:pt x="870" y="956"/>
                  </a:cubicBezTo>
                  <a:lnTo>
                    <a:pt x="870" y="956"/>
                  </a:lnTo>
                  <a:cubicBezTo>
                    <a:pt x="867" y="964"/>
                    <a:pt x="860" y="969"/>
                    <a:pt x="855" y="979"/>
                  </a:cubicBezTo>
                  <a:lnTo>
                    <a:pt x="855" y="979"/>
                  </a:lnTo>
                  <a:lnTo>
                    <a:pt x="855" y="979"/>
                  </a:lnTo>
                  <a:cubicBezTo>
                    <a:pt x="855" y="980"/>
                    <a:pt x="854" y="980"/>
                    <a:pt x="854" y="981"/>
                  </a:cubicBezTo>
                  <a:lnTo>
                    <a:pt x="854" y="981"/>
                  </a:lnTo>
                  <a:cubicBezTo>
                    <a:pt x="854" y="981"/>
                    <a:pt x="854" y="982"/>
                    <a:pt x="854" y="983"/>
                  </a:cubicBezTo>
                  <a:lnTo>
                    <a:pt x="854" y="983"/>
                  </a:lnTo>
                  <a:cubicBezTo>
                    <a:pt x="854" y="984"/>
                    <a:pt x="854" y="984"/>
                    <a:pt x="854" y="985"/>
                  </a:cubicBezTo>
                  <a:lnTo>
                    <a:pt x="854" y="985"/>
                  </a:lnTo>
                  <a:cubicBezTo>
                    <a:pt x="852" y="995"/>
                    <a:pt x="854" y="1005"/>
                    <a:pt x="853" y="1015"/>
                  </a:cubicBezTo>
                  <a:lnTo>
                    <a:pt x="853" y="1015"/>
                  </a:lnTo>
                  <a:cubicBezTo>
                    <a:pt x="853" y="1017"/>
                    <a:pt x="852" y="1019"/>
                    <a:pt x="852" y="1021"/>
                  </a:cubicBezTo>
                  <a:lnTo>
                    <a:pt x="852" y="1021"/>
                  </a:lnTo>
                  <a:cubicBezTo>
                    <a:pt x="852" y="1023"/>
                    <a:pt x="851" y="1025"/>
                    <a:pt x="849" y="1027"/>
                  </a:cubicBezTo>
                  <a:lnTo>
                    <a:pt x="849" y="1027"/>
                  </a:lnTo>
                  <a:cubicBezTo>
                    <a:pt x="848" y="1030"/>
                    <a:pt x="847" y="1031"/>
                    <a:pt x="846" y="1033"/>
                  </a:cubicBezTo>
                  <a:lnTo>
                    <a:pt x="846" y="1033"/>
                  </a:lnTo>
                  <a:cubicBezTo>
                    <a:pt x="844" y="1035"/>
                    <a:pt x="843" y="1037"/>
                    <a:pt x="842" y="1040"/>
                  </a:cubicBezTo>
                  <a:lnTo>
                    <a:pt x="842" y="1040"/>
                  </a:lnTo>
                  <a:cubicBezTo>
                    <a:pt x="840" y="1042"/>
                    <a:pt x="838" y="1044"/>
                    <a:pt x="836" y="1045"/>
                  </a:cubicBezTo>
                  <a:lnTo>
                    <a:pt x="836" y="1045"/>
                  </a:lnTo>
                  <a:cubicBezTo>
                    <a:pt x="835" y="1046"/>
                    <a:pt x="834" y="1047"/>
                    <a:pt x="833" y="1047"/>
                  </a:cubicBezTo>
                  <a:lnTo>
                    <a:pt x="833" y="1047"/>
                  </a:lnTo>
                  <a:cubicBezTo>
                    <a:pt x="833" y="1047"/>
                    <a:pt x="832" y="1047"/>
                    <a:pt x="832" y="1048"/>
                  </a:cubicBezTo>
                  <a:lnTo>
                    <a:pt x="832" y="1048"/>
                  </a:lnTo>
                  <a:lnTo>
                    <a:pt x="832" y="1048"/>
                  </a:lnTo>
                  <a:lnTo>
                    <a:pt x="832" y="1048"/>
                  </a:lnTo>
                  <a:cubicBezTo>
                    <a:pt x="831" y="1048"/>
                    <a:pt x="829" y="1049"/>
                    <a:pt x="828" y="1049"/>
                  </a:cubicBezTo>
                  <a:lnTo>
                    <a:pt x="828" y="1049"/>
                  </a:lnTo>
                  <a:lnTo>
                    <a:pt x="828" y="1050"/>
                  </a:lnTo>
                  <a:lnTo>
                    <a:pt x="828" y="1050"/>
                  </a:lnTo>
                  <a:cubicBezTo>
                    <a:pt x="824" y="1051"/>
                    <a:pt x="820" y="1052"/>
                    <a:pt x="816" y="1053"/>
                  </a:cubicBezTo>
                  <a:lnTo>
                    <a:pt x="816" y="1053"/>
                  </a:lnTo>
                  <a:lnTo>
                    <a:pt x="815" y="1054"/>
                  </a:lnTo>
                  <a:lnTo>
                    <a:pt x="815" y="1054"/>
                  </a:lnTo>
                  <a:cubicBezTo>
                    <a:pt x="813" y="1054"/>
                    <a:pt x="811" y="1055"/>
                    <a:pt x="809" y="1056"/>
                  </a:cubicBezTo>
                  <a:lnTo>
                    <a:pt x="809" y="1056"/>
                  </a:lnTo>
                  <a:lnTo>
                    <a:pt x="808" y="1057"/>
                  </a:lnTo>
                  <a:lnTo>
                    <a:pt x="808" y="1057"/>
                  </a:lnTo>
                  <a:cubicBezTo>
                    <a:pt x="808" y="1057"/>
                    <a:pt x="807" y="1057"/>
                    <a:pt x="806" y="1058"/>
                  </a:cubicBezTo>
                  <a:lnTo>
                    <a:pt x="806" y="1058"/>
                  </a:lnTo>
                  <a:cubicBezTo>
                    <a:pt x="801" y="1062"/>
                    <a:pt x="798" y="1066"/>
                    <a:pt x="796" y="1071"/>
                  </a:cubicBezTo>
                  <a:lnTo>
                    <a:pt x="796" y="1071"/>
                  </a:lnTo>
                  <a:cubicBezTo>
                    <a:pt x="795" y="1073"/>
                    <a:pt x="795" y="1075"/>
                    <a:pt x="794" y="1077"/>
                  </a:cubicBezTo>
                  <a:lnTo>
                    <a:pt x="794" y="1077"/>
                  </a:lnTo>
                  <a:cubicBezTo>
                    <a:pt x="794" y="1079"/>
                    <a:pt x="794" y="1081"/>
                    <a:pt x="794" y="1083"/>
                  </a:cubicBezTo>
                  <a:lnTo>
                    <a:pt x="794" y="1083"/>
                  </a:lnTo>
                  <a:lnTo>
                    <a:pt x="791" y="1083"/>
                  </a:lnTo>
                  <a:lnTo>
                    <a:pt x="791" y="1083"/>
                  </a:lnTo>
                  <a:cubicBezTo>
                    <a:pt x="790" y="1087"/>
                    <a:pt x="789" y="1090"/>
                    <a:pt x="788" y="1094"/>
                  </a:cubicBezTo>
                  <a:lnTo>
                    <a:pt x="788" y="1094"/>
                  </a:lnTo>
                  <a:cubicBezTo>
                    <a:pt x="782" y="1116"/>
                    <a:pt x="776" y="1139"/>
                    <a:pt x="769" y="1161"/>
                  </a:cubicBezTo>
                  <a:lnTo>
                    <a:pt x="769" y="1161"/>
                  </a:lnTo>
                  <a:cubicBezTo>
                    <a:pt x="767" y="1165"/>
                    <a:pt x="765" y="1170"/>
                    <a:pt x="764" y="1175"/>
                  </a:cubicBezTo>
                  <a:lnTo>
                    <a:pt x="764" y="1175"/>
                  </a:lnTo>
                  <a:lnTo>
                    <a:pt x="764" y="1175"/>
                  </a:lnTo>
                  <a:cubicBezTo>
                    <a:pt x="762" y="1179"/>
                    <a:pt x="761" y="1183"/>
                    <a:pt x="758" y="1188"/>
                  </a:cubicBezTo>
                  <a:lnTo>
                    <a:pt x="758" y="1188"/>
                  </a:lnTo>
                  <a:cubicBezTo>
                    <a:pt x="758" y="1190"/>
                    <a:pt x="756" y="1192"/>
                    <a:pt x="756" y="1195"/>
                  </a:cubicBezTo>
                  <a:lnTo>
                    <a:pt x="756" y="1195"/>
                  </a:lnTo>
                  <a:cubicBezTo>
                    <a:pt x="745" y="1215"/>
                    <a:pt x="738" y="1235"/>
                    <a:pt x="728" y="1253"/>
                  </a:cubicBezTo>
                  <a:lnTo>
                    <a:pt x="728" y="1253"/>
                  </a:lnTo>
                  <a:cubicBezTo>
                    <a:pt x="725" y="1257"/>
                    <a:pt x="723" y="1262"/>
                    <a:pt x="720" y="1267"/>
                  </a:cubicBezTo>
                  <a:lnTo>
                    <a:pt x="720" y="1267"/>
                  </a:lnTo>
                  <a:cubicBezTo>
                    <a:pt x="720" y="1267"/>
                    <a:pt x="719" y="1269"/>
                    <a:pt x="718" y="1270"/>
                  </a:cubicBezTo>
                  <a:lnTo>
                    <a:pt x="718" y="1270"/>
                  </a:lnTo>
                  <a:cubicBezTo>
                    <a:pt x="717" y="1272"/>
                    <a:pt x="716" y="1273"/>
                    <a:pt x="715" y="1275"/>
                  </a:cubicBezTo>
                  <a:lnTo>
                    <a:pt x="715" y="1275"/>
                  </a:lnTo>
                  <a:cubicBezTo>
                    <a:pt x="715" y="1276"/>
                    <a:pt x="714" y="1276"/>
                    <a:pt x="714" y="1277"/>
                  </a:cubicBezTo>
                  <a:lnTo>
                    <a:pt x="714" y="1277"/>
                  </a:lnTo>
                  <a:cubicBezTo>
                    <a:pt x="713" y="1279"/>
                    <a:pt x="711" y="1280"/>
                    <a:pt x="710" y="1282"/>
                  </a:cubicBezTo>
                  <a:lnTo>
                    <a:pt x="710" y="1282"/>
                  </a:lnTo>
                  <a:cubicBezTo>
                    <a:pt x="710" y="1282"/>
                    <a:pt x="709" y="1283"/>
                    <a:pt x="708" y="1283"/>
                  </a:cubicBezTo>
                  <a:lnTo>
                    <a:pt x="708" y="1283"/>
                  </a:lnTo>
                  <a:cubicBezTo>
                    <a:pt x="707" y="1285"/>
                    <a:pt x="707" y="1286"/>
                    <a:pt x="705" y="1287"/>
                  </a:cubicBezTo>
                  <a:lnTo>
                    <a:pt x="705" y="1287"/>
                  </a:lnTo>
                  <a:cubicBezTo>
                    <a:pt x="705" y="1287"/>
                    <a:pt x="704" y="1287"/>
                    <a:pt x="703" y="1288"/>
                  </a:cubicBezTo>
                  <a:lnTo>
                    <a:pt x="703" y="1288"/>
                  </a:lnTo>
                  <a:cubicBezTo>
                    <a:pt x="700" y="1290"/>
                    <a:pt x="695" y="1292"/>
                    <a:pt x="690" y="1291"/>
                  </a:cubicBezTo>
                  <a:lnTo>
                    <a:pt x="690" y="1291"/>
                  </a:lnTo>
                  <a:cubicBezTo>
                    <a:pt x="685" y="1300"/>
                    <a:pt x="675" y="1311"/>
                    <a:pt x="667" y="1320"/>
                  </a:cubicBezTo>
                  <a:lnTo>
                    <a:pt x="667" y="1320"/>
                  </a:lnTo>
                  <a:cubicBezTo>
                    <a:pt x="667" y="1322"/>
                    <a:pt x="665" y="1323"/>
                    <a:pt x="664" y="1324"/>
                  </a:cubicBezTo>
                  <a:lnTo>
                    <a:pt x="664" y="1324"/>
                  </a:lnTo>
                  <a:cubicBezTo>
                    <a:pt x="664" y="1325"/>
                    <a:pt x="663" y="1326"/>
                    <a:pt x="663" y="1326"/>
                  </a:cubicBezTo>
                  <a:lnTo>
                    <a:pt x="663" y="1326"/>
                  </a:lnTo>
                  <a:cubicBezTo>
                    <a:pt x="661" y="1328"/>
                    <a:pt x="660" y="1329"/>
                    <a:pt x="659" y="1331"/>
                  </a:cubicBezTo>
                  <a:lnTo>
                    <a:pt x="659" y="1331"/>
                  </a:lnTo>
                  <a:cubicBezTo>
                    <a:pt x="657" y="1332"/>
                    <a:pt x="657" y="1333"/>
                    <a:pt x="656" y="1333"/>
                  </a:cubicBezTo>
                  <a:lnTo>
                    <a:pt x="656" y="1333"/>
                  </a:lnTo>
                  <a:cubicBezTo>
                    <a:pt x="654" y="1336"/>
                    <a:pt x="651" y="1338"/>
                    <a:pt x="649" y="1340"/>
                  </a:cubicBezTo>
                  <a:lnTo>
                    <a:pt x="649" y="1340"/>
                  </a:lnTo>
                  <a:cubicBezTo>
                    <a:pt x="646" y="1342"/>
                    <a:pt x="643" y="1344"/>
                    <a:pt x="641" y="1346"/>
                  </a:cubicBezTo>
                  <a:lnTo>
                    <a:pt x="641" y="1346"/>
                  </a:lnTo>
                  <a:lnTo>
                    <a:pt x="641" y="1346"/>
                  </a:lnTo>
                  <a:lnTo>
                    <a:pt x="641" y="1346"/>
                  </a:lnTo>
                  <a:cubicBezTo>
                    <a:pt x="638" y="1348"/>
                    <a:pt x="635" y="1349"/>
                    <a:pt x="633" y="1351"/>
                  </a:cubicBezTo>
                  <a:lnTo>
                    <a:pt x="633" y="1351"/>
                  </a:lnTo>
                  <a:cubicBezTo>
                    <a:pt x="630" y="1352"/>
                    <a:pt x="627" y="1353"/>
                    <a:pt x="624" y="1354"/>
                  </a:cubicBezTo>
                  <a:lnTo>
                    <a:pt x="624" y="1354"/>
                  </a:lnTo>
                  <a:lnTo>
                    <a:pt x="624" y="1354"/>
                  </a:lnTo>
                  <a:cubicBezTo>
                    <a:pt x="622" y="1355"/>
                    <a:pt x="620" y="1356"/>
                    <a:pt x="619" y="1356"/>
                  </a:cubicBezTo>
                  <a:lnTo>
                    <a:pt x="619" y="1356"/>
                  </a:lnTo>
                  <a:cubicBezTo>
                    <a:pt x="617" y="1357"/>
                    <a:pt x="615" y="1357"/>
                    <a:pt x="613" y="1358"/>
                  </a:cubicBezTo>
                  <a:lnTo>
                    <a:pt x="613" y="1358"/>
                  </a:lnTo>
                  <a:lnTo>
                    <a:pt x="611" y="1358"/>
                  </a:lnTo>
                  <a:lnTo>
                    <a:pt x="611" y="1358"/>
                  </a:lnTo>
                  <a:cubicBezTo>
                    <a:pt x="610" y="1359"/>
                    <a:pt x="609" y="1359"/>
                    <a:pt x="609" y="1360"/>
                  </a:cubicBezTo>
                  <a:lnTo>
                    <a:pt x="609" y="1360"/>
                  </a:lnTo>
                  <a:cubicBezTo>
                    <a:pt x="604" y="1361"/>
                    <a:pt x="599" y="1363"/>
                    <a:pt x="595" y="1365"/>
                  </a:cubicBezTo>
                  <a:lnTo>
                    <a:pt x="595" y="1365"/>
                  </a:lnTo>
                  <a:cubicBezTo>
                    <a:pt x="592" y="1366"/>
                    <a:pt x="589" y="1368"/>
                    <a:pt x="586" y="1370"/>
                  </a:cubicBezTo>
                  <a:lnTo>
                    <a:pt x="586" y="1370"/>
                  </a:lnTo>
                  <a:cubicBezTo>
                    <a:pt x="578" y="1376"/>
                    <a:pt x="571" y="1381"/>
                    <a:pt x="564" y="1387"/>
                  </a:cubicBezTo>
                  <a:lnTo>
                    <a:pt x="564" y="1387"/>
                  </a:lnTo>
                  <a:cubicBezTo>
                    <a:pt x="562" y="1389"/>
                    <a:pt x="559" y="1391"/>
                    <a:pt x="557" y="1394"/>
                  </a:cubicBezTo>
                  <a:lnTo>
                    <a:pt x="557" y="1394"/>
                  </a:lnTo>
                  <a:lnTo>
                    <a:pt x="557" y="1394"/>
                  </a:lnTo>
                  <a:lnTo>
                    <a:pt x="557" y="1394"/>
                  </a:lnTo>
                  <a:cubicBezTo>
                    <a:pt x="555" y="1395"/>
                    <a:pt x="554" y="1396"/>
                    <a:pt x="553" y="1398"/>
                  </a:cubicBezTo>
                  <a:lnTo>
                    <a:pt x="553" y="1398"/>
                  </a:lnTo>
                  <a:cubicBezTo>
                    <a:pt x="551" y="1399"/>
                    <a:pt x="550" y="1400"/>
                    <a:pt x="548" y="1401"/>
                  </a:cubicBezTo>
                  <a:lnTo>
                    <a:pt x="548" y="1401"/>
                  </a:lnTo>
                  <a:lnTo>
                    <a:pt x="548" y="1401"/>
                  </a:lnTo>
                  <a:lnTo>
                    <a:pt x="548" y="1401"/>
                  </a:lnTo>
                  <a:cubicBezTo>
                    <a:pt x="545" y="1403"/>
                    <a:pt x="542" y="1406"/>
                    <a:pt x="539" y="1407"/>
                  </a:cubicBezTo>
                  <a:lnTo>
                    <a:pt x="539" y="1407"/>
                  </a:lnTo>
                  <a:lnTo>
                    <a:pt x="539" y="1407"/>
                  </a:lnTo>
                  <a:lnTo>
                    <a:pt x="539" y="1407"/>
                  </a:lnTo>
                  <a:cubicBezTo>
                    <a:pt x="530" y="1412"/>
                    <a:pt x="523" y="1416"/>
                    <a:pt x="514" y="1420"/>
                  </a:cubicBezTo>
                  <a:lnTo>
                    <a:pt x="514" y="1420"/>
                  </a:lnTo>
                  <a:cubicBezTo>
                    <a:pt x="499" y="1428"/>
                    <a:pt x="487" y="1441"/>
                    <a:pt x="472" y="1448"/>
                  </a:cubicBezTo>
                  <a:lnTo>
                    <a:pt x="472" y="1448"/>
                  </a:lnTo>
                  <a:cubicBezTo>
                    <a:pt x="462" y="1453"/>
                    <a:pt x="451" y="1451"/>
                    <a:pt x="439" y="1451"/>
                  </a:cubicBezTo>
                  <a:lnTo>
                    <a:pt x="439" y="1451"/>
                  </a:lnTo>
                  <a:cubicBezTo>
                    <a:pt x="426" y="1451"/>
                    <a:pt x="413" y="1456"/>
                    <a:pt x="401" y="1458"/>
                  </a:cubicBezTo>
                  <a:lnTo>
                    <a:pt x="401" y="1458"/>
                  </a:lnTo>
                  <a:cubicBezTo>
                    <a:pt x="388" y="1461"/>
                    <a:pt x="375" y="1461"/>
                    <a:pt x="362" y="1464"/>
                  </a:cubicBezTo>
                  <a:lnTo>
                    <a:pt x="362" y="1464"/>
                  </a:lnTo>
                  <a:cubicBezTo>
                    <a:pt x="357" y="1465"/>
                    <a:pt x="352" y="1467"/>
                    <a:pt x="347" y="1469"/>
                  </a:cubicBezTo>
                  <a:lnTo>
                    <a:pt x="347" y="1469"/>
                  </a:lnTo>
                  <a:lnTo>
                    <a:pt x="347" y="1469"/>
                  </a:lnTo>
                  <a:lnTo>
                    <a:pt x="347" y="1469"/>
                  </a:lnTo>
                  <a:cubicBezTo>
                    <a:pt x="345" y="1470"/>
                    <a:pt x="343" y="1471"/>
                    <a:pt x="341" y="1472"/>
                  </a:cubicBezTo>
                  <a:lnTo>
                    <a:pt x="341" y="1472"/>
                  </a:lnTo>
                  <a:lnTo>
                    <a:pt x="341" y="1472"/>
                  </a:lnTo>
                  <a:lnTo>
                    <a:pt x="341" y="1472"/>
                  </a:lnTo>
                  <a:cubicBezTo>
                    <a:pt x="337" y="1475"/>
                    <a:pt x="332" y="1477"/>
                    <a:pt x="327" y="1479"/>
                  </a:cubicBezTo>
                  <a:lnTo>
                    <a:pt x="327" y="1479"/>
                  </a:lnTo>
                  <a:cubicBezTo>
                    <a:pt x="317" y="1481"/>
                    <a:pt x="299" y="1481"/>
                    <a:pt x="292" y="1474"/>
                  </a:cubicBezTo>
                  <a:lnTo>
                    <a:pt x="292" y="1474"/>
                  </a:lnTo>
                  <a:cubicBezTo>
                    <a:pt x="287" y="1468"/>
                    <a:pt x="284" y="1461"/>
                    <a:pt x="284" y="1456"/>
                  </a:cubicBezTo>
                  <a:lnTo>
                    <a:pt x="284" y="1456"/>
                  </a:lnTo>
                  <a:cubicBezTo>
                    <a:pt x="283" y="1452"/>
                    <a:pt x="283" y="1451"/>
                    <a:pt x="283" y="1449"/>
                  </a:cubicBezTo>
                  <a:lnTo>
                    <a:pt x="283" y="1449"/>
                  </a:lnTo>
                  <a:cubicBezTo>
                    <a:pt x="283" y="1448"/>
                    <a:pt x="284" y="1447"/>
                    <a:pt x="283" y="1446"/>
                  </a:cubicBezTo>
                  <a:lnTo>
                    <a:pt x="283" y="1446"/>
                  </a:lnTo>
                  <a:cubicBezTo>
                    <a:pt x="283" y="1445"/>
                    <a:pt x="282" y="1444"/>
                    <a:pt x="279" y="1441"/>
                  </a:cubicBezTo>
                  <a:lnTo>
                    <a:pt x="279" y="1441"/>
                  </a:lnTo>
                  <a:cubicBezTo>
                    <a:pt x="267" y="1432"/>
                    <a:pt x="260" y="1414"/>
                    <a:pt x="252" y="1400"/>
                  </a:cubicBezTo>
                  <a:lnTo>
                    <a:pt x="252" y="1400"/>
                  </a:lnTo>
                  <a:lnTo>
                    <a:pt x="252" y="1400"/>
                  </a:lnTo>
                  <a:lnTo>
                    <a:pt x="252" y="1400"/>
                  </a:lnTo>
                  <a:cubicBezTo>
                    <a:pt x="251" y="1399"/>
                    <a:pt x="250" y="1397"/>
                    <a:pt x="250" y="1396"/>
                  </a:cubicBezTo>
                  <a:lnTo>
                    <a:pt x="250" y="1396"/>
                  </a:lnTo>
                  <a:cubicBezTo>
                    <a:pt x="248" y="1395"/>
                    <a:pt x="248" y="1394"/>
                    <a:pt x="247" y="1393"/>
                  </a:cubicBezTo>
                  <a:lnTo>
                    <a:pt x="247" y="1393"/>
                  </a:lnTo>
                  <a:lnTo>
                    <a:pt x="247" y="1393"/>
                  </a:lnTo>
                  <a:cubicBezTo>
                    <a:pt x="246" y="1391"/>
                    <a:pt x="245" y="1390"/>
                    <a:pt x="245" y="1389"/>
                  </a:cubicBezTo>
                  <a:lnTo>
                    <a:pt x="245" y="1389"/>
                  </a:lnTo>
                  <a:cubicBezTo>
                    <a:pt x="239" y="1384"/>
                    <a:pt x="234" y="1380"/>
                    <a:pt x="226" y="1380"/>
                  </a:cubicBezTo>
                  <a:lnTo>
                    <a:pt x="226" y="1380"/>
                  </a:lnTo>
                  <a:cubicBezTo>
                    <a:pt x="218" y="1379"/>
                    <a:pt x="212" y="1381"/>
                    <a:pt x="206" y="1386"/>
                  </a:cubicBezTo>
                  <a:lnTo>
                    <a:pt x="206" y="1386"/>
                  </a:lnTo>
                  <a:lnTo>
                    <a:pt x="206" y="1386"/>
                  </a:lnTo>
                  <a:cubicBezTo>
                    <a:pt x="201" y="1361"/>
                    <a:pt x="189" y="1338"/>
                    <a:pt x="169" y="1313"/>
                  </a:cubicBezTo>
                  <a:lnTo>
                    <a:pt x="169" y="1313"/>
                  </a:lnTo>
                  <a:cubicBezTo>
                    <a:pt x="135" y="1270"/>
                    <a:pt x="107" y="1243"/>
                    <a:pt x="83" y="1195"/>
                  </a:cubicBezTo>
                  <a:lnTo>
                    <a:pt x="83" y="1195"/>
                  </a:lnTo>
                  <a:cubicBezTo>
                    <a:pt x="59" y="1147"/>
                    <a:pt x="23" y="1098"/>
                    <a:pt x="14" y="1047"/>
                  </a:cubicBezTo>
                  <a:lnTo>
                    <a:pt x="14" y="1047"/>
                  </a:lnTo>
                  <a:cubicBezTo>
                    <a:pt x="13" y="1041"/>
                    <a:pt x="13" y="1037"/>
                    <a:pt x="11" y="1033"/>
                  </a:cubicBezTo>
                  <a:lnTo>
                    <a:pt x="11" y="1033"/>
                  </a:lnTo>
                  <a:cubicBezTo>
                    <a:pt x="11" y="1031"/>
                    <a:pt x="11" y="1029"/>
                    <a:pt x="10" y="1027"/>
                  </a:cubicBezTo>
                  <a:lnTo>
                    <a:pt x="10" y="1027"/>
                  </a:lnTo>
                  <a:cubicBezTo>
                    <a:pt x="9" y="1025"/>
                    <a:pt x="9" y="1025"/>
                    <a:pt x="9" y="1024"/>
                  </a:cubicBezTo>
                  <a:lnTo>
                    <a:pt x="9" y="1024"/>
                  </a:lnTo>
                  <a:cubicBezTo>
                    <a:pt x="9" y="1023"/>
                    <a:pt x="8" y="1021"/>
                    <a:pt x="8" y="1020"/>
                  </a:cubicBezTo>
                  <a:lnTo>
                    <a:pt x="8" y="1020"/>
                  </a:lnTo>
                  <a:cubicBezTo>
                    <a:pt x="8" y="1017"/>
                    <a:pt x="6" y="1015"/>
                    <a:pt x="6" y="1013"/>
                  </a:cubicBezTo>
                  <a:lnTo>
                    <a:pt x="6" y="1013"/>
                  </a:lnTo>
                  <a:cubicBezTo>
                    <a:pt x="5" y="1011"/>
                    <a:pt x="5" y="1010"/>
                    <a:pt x="4" y="1008"/>
                  </a:cubicBezTo>
                  <a:lnTo>
                    <a:pt x="4" y="1008"/>
                  </a:lnTo>
                  <a:lnTo>
                    <a:pt x="4" y="1007"/>
                  </a:lnTo>
                  <a:lnTo>
                    <a:pt x="4" y="1007"/>
                  </a:lnTo>
                  <a:cubicBezTo>
                    <a:pt x="4" y="1005"/>
                    <a:pt x="3" y="1004"/>
                    <a:pt x="3" y="1002"/>
                  </a:cubicBezTo>
                  <a:lnTo>
                    <a:pt x="3" y="1002"/>
                  </a:lnTo>
                  <a:cubicBezTo>
                    <a:pt x="1" y="1001"/>
                    <a:pt x="1" y="999"/>
                    <a:pt x="0" y="997"/>
                  </a:cubicBezTo>
                  <a:lnTo>
                    <a:pt x="0" y="997"/>
                  </a:lnTo>
                  <a:cubicBezTo>
                    <a:pt x="18" y="993"/>
                    <a:pt x="59" y="999"/>
                    <a:pt x="71" y="989"/>
                  </a:cubicBezTo>
                  <a:lnTo>
                    <a:pt x="71" y="989"/>
                  </a:lnTo>
                  <a:cubicBezTo>
                    <a:pt x="86" y="978"/>
                    <a:pt x="79" y="955"/>
                    <a:pt x="94" y="944"/>
                  </a:cubicBezTo>
                  <a:lnTo>
                    <a:pt x="94" y="944"/>
                  </a:lnTo>
                  <a:cubicBezTo>
                    <a:pt x="105" y="940"/>
                    <a:pt x="109" y="944"/>
                    <a:pt x="120" y="932"/>
                  </a:cubicBezTo>
                  <a:lnTo>
                    <a:pt x="120" y="932"/>
                  </a:lnTo>
                  <a:cubicBezTo>
                    <a:pt x="125" y="929"/>
                    <a:pt x="132" y="921"/>
                    <a:pt x="132" y="913"/>
                  </a:cubicBezTo>
                  <a:lnTo>
                    <a:pt x="132" y="913"/>
                  </a:lnTo>
                  <a:cubicBezTo>
                    <a:pt x="136" y="894"/>
                    <a:pt x="113" y="879"/>
                    <a:pt x="109" y="864"/>
                  </a:cubicBezTo>
                  <a:lnTo>
                    <a:pt x="109" y="864"/>
                  </a:lnTo>
                  <a:cubicBezTo>
                    <a:pt x="102" y="841"/>
                    <a:pt x="109" y="833"/>
                    <a:pt x="117" y="815"/>
                  </a:cubicBezTo>
                  <a:lnTo>
                    <a:pt x="117" y="815"/>
                  </a:lnTo>
                  <a:cubicBezTo>
                    <a:pt x="128" y="792"/>
                    <a:pt x="120" y="754"/>
                    <a:pt x="140" y="738"/>
                  </a:cubicBezTo>
                  <a:lnTo>
                    <a:pt x="140" y="738"/>
                  </a:lnTo>
                  <a:cubicBezTo>
                    <a:pt x="159" y="719"/>
                    <a:pt x="166" y="742"/>
                    <a:pt x="182" y="749"/>
                  </a:cubicBezTo>
                  <a:lnTo>
                    <a:pt x="182" y="749"/>
                  </a:lnTo>
                  <a:cubicBezTo>
                    <a:pt x="193" y="754"/>
                    <a:pt x="212" y="749"/>
                    <a:pt x="220" y="746"/>
                  </a:cubicBezTo>
                  <a:lnTo>
                    <a:pt x="220" y="746"/>
                  </a:lnTo>
                  <a:cubicBezTo>
                    <a:pt x="231" y="735"/>
                    <a:pt x="227" y="727"/>
                    <a:pt x="227" y="715"/>
                  </a:cubicBezTo>
                  <a:lnTo>
                    <a:pt x="227" y="715"/>
                  </a:lnTo>
                  <a:cubicBezTo>
                    <a:pt x="227" y="697"/>
                    <a:pt x="223" y="674"/>
                    <a:pt x="231" y="658"/>
                  </a:cubicBezTo>
                  <a:lnTo>
                    <a:pt x="231" y="658"/>
                  </a:lnTo>
                  <a:cubicBezTo>
                    <a:pt x="238" y="647"/>
                    <a:pt x="261" y="628"/>
                    <a:pt x="277" y="620"/>
                  </a:cubicBezTo>
                  <a:lnTo>
                    <a:pt x="277" y="620"/>
                  </a:lnTo>
                  <a:cubicBezTo>
                    <a:pt x="292" y="601"/>
                    <a:pt x="322" y="597"/>
                    <a:pt x="341" y="582"/>
                  </a:cubicBezTo>
                  <a:lnTo>
                    <a:pt x="341" y="582"/>
                  </a:lnTo>
                  <a:cubicBezTo>
                    <a:pt x="352" y="575"/>
                    <a:pt x="360" y="563"/>
                    <a:pt x="368" y="556"/>
                  </a:cubicBezTo>
                  <a:lnTo>
                    <a:pt x="368" y="556"/>
                  </a:lnTo>
                  <a:cubicBezTo>
                    <a:pt x="371" y="545"/>
                    <a:pt x="387" y="533"/>
                    <a:pt x="391" y="522"/>
                  </a:cubicBezTo>
                  <a:lnTo>
                    <a:pt x="391" y="522"/>
                  </a:lnTo>
                  <a:cubicBezTo>
                    <a:pt x="394" y="510"/>
                    <a:pt x="394" y="491"/>
                    <a:pt x="406" y="483"/>
                  </a:cubicBezTo>
                  <a:lnTo>
                    <a:pt x="406" y="483"/>
                  </a:lnTo>
                  <a:cubicBezTo>
                    <a:pt x="406" y="476"/>
                    <a:pt x="409" y="476"/>
                    <a:pt x="413" y="468"/>
                  </a:cubicBezTo>
                  <a:lnTo>
                    <a:pt x="413" y="468"/>
                  </a:lnTo>
                  <a:cubicBezTo>
                    <a:pt x="421" y="453"/>
                    <a:pt x="432" y="442"/>
                    <a:pt x="448" y="434"/>
                  </a:cubicBezTo>
                  <a:lnTo>
                    <a:pt x="448" y="434"/>
                  </a:lnTo>
                  <a:cubicBezTo>
                    <a:pt x="455" y="431"/>
                    <a:pt x="470" y="422"/>
                    <a:pt x="478" y="415"/>
                  </a:cubicBezTo>
                  <a:lnTo>
                    <a:pt x="478" y="415"/>
                  </a:lnTo>
                  <a:cubicBezTo>
                    <a:pt x="482" y="408"/>
                    <a:pt x="482" y="388"/>
                    <a:pt x="482" y="381"/>
                  </a:cubicBezTo>
                  <a:lnTo>
                    <a:pt x="482" y="381"/>
                  </a:lnTo>
                  <a:cubicBezTo>
                    <a:pt x="482" y="358"/>
                    <a:pt x="470" y="339"/>
                    <a:pt x="470" y="316"/>
                  </a:cubicBezTo>
                  <a:lnTo>
                    <a:pt x="470" y="316"/>
                  </a:lnTo>
                  <a:cubicBezTo>
                    <a:pt x="470" y="290"/>
                    <a:pt x="470" y="267"/>
                    <a:pt x="478" y="244"/>
                  </a:cubicBezTo>
                  <a:lnTo>
                    <a:pt x="478" y="244"/>
                  </a:lnTo>
                  <a:cubicBezTo>
                    <a:pt x="486" y="221"/>
                    <a:pt x="497" y="198"/>
                    <a:pt x="501" y="179"/>
                  </a:cubicBezTo>
                  <a:lnTo>
                    <a:pt x="501" y="179"/>
                  </a:lnTo>
                  <a:cubicBezTo>
                    <a:pt x="510" y="146"/>
                    <a:pt x="505" y="118"/>
                    <a:pt x="492" y="90"/>
                  </a:cubicBezTo>
                  <a:lnTo>
                    <a:pt x="492" y="90"/>
                  </a:lnTo>
                  <a:cubicBezTo>
                    <a:pt x="489" y="83"/>
                    <a:pt x="486" y="76"/>
                    <a:pt x="482" y="69"/>
                  </a:cubicBezTo>
                  <a:lnTo>
                    <a:pt x="482" y="69"/>
                  </a:lnTo>
                  <a:cubicBezTo>
                    <a:pt x="489" y="58"/>
                    <a:pt x="486" y="39"/>
                    <a:pt x="489" y="27"/>
                  </a:cubicBezTo>
                  <a:lnTo>
                    <a:pt x="489" y="27"/>
                  </a:lnTo>
                  <a:cubicBezTo>
                    <a:pt x="497" y="16"/>
                    <a:pt x="516" y="12"/>
                    <a:pt x="520" y="0"/>
                  </a:cubicBezTo>
                  <a:lnTo>
                    <a:pt x="520" y="0"/>
                  </a:lnTo>
                  <a:cubicBezTo>
                    <a:pt x="523" y="1"/>
                    <a:pt x="527" y="1"/>
                    <a:pt x="530" y="0"/>
                  </a:cubicBezTo>
                  <a:lnTo>
                    <a:pt x="592" y="369"/>
                  </a:lnTo>
                  <a:lnTo>
                    <a:pt x="872" y="319"/>
                  </a:lnTo>
                  <a:lnTo>
                    <a:pt x="872" y="319"/>
                  </a:lnTo>
                  <a:cubicBezTo>
                    <a:pt x="873" y="330"/>
                    <a:pt x="874" y="340"/>
                    <a:pt x="876" y="351"/>
                  </a:cubicBezTo>
                  <a:lnTo>
                    <a:pt x="876" y="351"/>
                  </a:lnTo>
                  <a:cubicBezTo>
                    <a:pt x="877" y="371"/>
                    <a:pt x="879" y="394"/>
                    <a:pt x="881" y="417"/>
                  </a:cubicBezTo>
                  <a:lnTo>
                    <a:pt x="881" y="417"/>
                  </a:lnTo>
                  <a:cubicBezTo>
                    <a:pt x="883" y="442"/>
                    <a:pt x="885" y="465"/>
                    <a:pt x="889" y="487"/>
                  </a:cubicBezTo>
                  <a:lnTo>
                    <a:pt x="889" y="487"/>
                  </a:lnTo>
                  <a:cubicBezTo>
                    <a:pt x="890" y="505"/>
                    <a:pt x="896" y="523"/>
                    <a:pt x="896" y="540"/>
                  </a:cubicBezTo>
                  <a:lnTo>
                    <a:pt x="896" y="540"/>
                  </a:lnTo>
                  <a:cubicBezTo>
                    <a:pt x="900" y="538"/>
                    <a:pt x="910" y="537"/>
                    <a:pt x="910" y="531"/>
                  </a:cubicBezTo>
                  <a:lnTo>
                    <a:pt x="910" y="531"/>
                  </a:lnTo>
                  <a:cubicBezTo>
                    <a:pt x="920" y="520"/>
                    <a:pt x="929" y="516"/>
                    <a:pt x="936" y="500"/>
                  </a:cubicBezTo>
                  <a:lnTo>
                    <a:pt x="936" y="500"/>
                  </a:lnTo>
                  <a:cubicBezTo>
                    <a:pt x="942" y="487"/>
                    <a:pt x="938" y="470"/>
                    <a:pt x="946" y="457"/>
                  </a:cubicBezTo>
                  <a:lnTo>
                    <a:pt x="946" y="457"/>
                  </a:lnTo>
                  <a:cubicBezTo>
                    <a:pt x="965" y="426"/>
                    <a:pt x="997" y="456"/>
                    <a:pt x="1014" y="428"/>
                  </a:cubicBezTo>
                  <a:lnTo>
                    <a:pt x="1014" y="428"/>
                  </a:lnTo>
                  <a:cubicBezTo>
                    <a:pt x="1022" y="414"/>
                    <a:pt x="1023" y="401"/>
                    <a:pt x="1035" y="388"/>
                  </a:cubicBezTo>
                  <a:lnTo>
                    <a:pt x="1035" y="388"/>
                  </a:lnTo>
                  <a:cubicBezTo>
                    <a:pt x="1046" y="376"/>
                    <a:pt x="1060" y="371"/>
                    <a:pt x="1074" y="362"/>
                  </a:cubicBezTo>
                  <a:lnTo>
                    <a:pt x="1074" y="362"/>
                  </a:lnTo>
                  <a:cubicBezTo>
                    <a:pt x="1101" y="344"/>
                    <a:pt x="1129" y="334"/>
                    <a:pt x="1165" y="335"/>
                  </a:cubicBezTo>
                  <a:lnTo>
                    <a:pt x="1165" y="335"/>
                  </a:lnTo>
                  <a:cubicBezTo>
                    <a:pt x="1165" y="335"/>
                    <a:pt x="1167" y="335"/>
                    <a:pt x="1168" y="335"/>
                  </a:cubicBezTo>
                  <a:lnTo>
                    <a:pt x="1168" y="335"/>
                  </a:lnTo>
                  <a:cubicBezTo>
                    <a:pt x="1170" y="335"/>
                    <a:pt x="1171" y="335"/>
                    <a:pt x="1173" y="336"/>
                  </a:cubicBezTo>
                  <a:lnTo>
                    <a:pt x="1173" y="336"/>
                  </a:lnTo>
                  <a:cubicBezTo>
                    <a:pt x="1175" y="336"/>
                    <a:pt x="1177" y="336"/>
                    <a:pt x="1178" y="336"/>
                  </a:cubicBezTo>
                  <a:lnTo>
                    <a:pt x="1178" y="336"/>
                  </a:lnTo>
                  <a:cubicBezTo>
                    <a:pt x="1179" y="336"/>
                    <a:pt x="1180" y="336"/>
                    <a:pt x="1182" y="337"/>
                  </a:cubicBezTo>
                  <a:lnTo>
                    <a:pt x="1182" y="337"/>
                  </a:lnTo>
                  <a:cubicBezTo>
                    <a:pt x="1187" y="338"/>
                    <a:pt x="1192" y="338"/>
                    <a:pt x="1198" y="339"/>
                  </a:cubicBezTo>
                  <a:lnTo>
                    <a:pt x="1198" y="339"/>
                  </a:lnTo>
                  <a:cubicBezTo>
                    <a:pt x="1200" y="340"/>
                    <a:pt x="1204" y="340"/>
                    <a:pt x="1207" y="340"/>
                  </a:cubicBezTo>
                  <a:lnTo>
                    <a:pt x="1207" y="340"/>
                  </a:lnTo>
                  <a:cubicBezTo>
                    <a:pt x="1209" y="340"/>
                    <a:pt x="1210" y="341"/>
                    <a:pt x="1212" y="341"/>
                  </a:cubicBezTo>
                  <a:lnTo>
                    <a:pt x="1212" y="341"/>
                  </a:lnTo>
                  <a:cubicBezTo>
                    <a:pt x="1214" y="341"/>
                    <a:pt x="1217" y="341"/>
                    <a:pt x="1219" y="341"/>
                  </a:cubicBezTo>
                  <a:lnTo>
                    <a:pt x="1219" y="341"/>
                  </a:lnTo>
                  <a:cubicBezTo>
                    <a:pt x="1221" y="341"/>
                    <a:pt x="1223" y="342"/>
                    <a:pt x="1225" y="342"/>
                  </a:cubicBezTo>
                  <a:lnTo>
                    <a:pt x="1225" y="342"/>
                  </a:lnTo>
                  <a:cubicBezTo>
                    <a:pt x="1227" y="342"/>
                    <a:pt x="1229" y="342"/>
                    <a:pt x="1230" y="342"/>
                  </a:cubicBezTo>
                  <a:lnTo>
                    <a:pt x="1230" y="342"/>
                  </a:lnTo>
                  <a:cubicBezTo>
                    <a:pt x="1233" y="342"/>
                    <a:pt x="1235" y="341"/>
                    <a:pt x="1238" y="341"/>
                  </a:cubicBezTo>
                  <a:lnTo>
                    <a:pt x="1238" y="341"/>
                  </a:lnTo>
                  <a:cubicBezTo>
                    <a:pt x="1239" y="341"/>
                    <a:pt x="1240" y="341"/>
                    <a:pt x="1242" y="341"/>
                  </a:cubicBezTo>
                </a:path>
              </a:pathLst>
            </a:custGeom>
            <a:solidFill>
              <a:schemeClr val="accent3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B0BAD7E-F0E9-0244-B1A9-3139AFD47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14953" y="4853312"/>
              <a:ext cx="244827" cy="639427"/>
            </a:xfrm>
            <a:custGeom>
              <a:avLst/>
              <a:gdLst>
                <a:gd name="T0" fmla="*/ 358 w 376"/>
                <a:gd name="T1" fmla="*/ 501 h 980"/>
                <a:gd name="T2" fmla="*/ 366 w 376"/>
                <a:gd name="T3" fmla="*/ 590 h 980"/>
                <a:gd name="T4" fmla="*/ 339 w 376"/>
                <a:gd name="T5" fmla="*/ 665 h 980"/>
                <a:gd name="T6" fmla="*/ 322 w 376"/>
                <a:gd name="T7" fmla="*/ 760 h 980"/>
                <a:gd name="T8" fmla="*/ 292 w 376"/>
                <a:gd name="T9" fmla="*/ 838 h 980"/>
                <a:gd name="T10" fmla="*/ 262 w 376"/>
                <a:gd name="T11" fmla="*/ 907 h 980"/>
                <a:gd name="T12" fmla="*/ 225 w 376"/>
                <a:gd name="T13" fmla="*/ 953 h 980"/>
                <a:gd name="T14" fmla="*/ 187 w 376"/>
                <a:gd name="T15" fmla="*/ 837 h 980"/>
                <a:gd name="T16" fmla="*/ 155 w 376"/>
                <a:gd name="T17" fmla="*/ 861 h 980"/>
                <a:gd name="T18" fmla="*/ 132 w 376"/>
                <a:gd name="T19" fmla="*/ 840 h 980"/>
                <a:gd name="T20" fmla="*/ 67 w 376"/>
                <a:gd name="T21" fmla="*/ 812 h 980"/>
                <a:gd name="T22" fmla="*/ 34 w 376"/>
                <a:gd name="T23" fmla="*/ 777 h 980"/>
                <a:gd name="T24" fmla="*/ 34 w 376"/>
                <a:gd name="T25" fmla="*/ 776 h 980"/>
                <a:gd name="T26" fmla="*/ 19 w 376"/>
                <a:gd name="T27" fmla="*/ 725 h 980"/>
                <a:gd name="T28" fmla="*/ 0 w 376"/>
                <a:gd name="T29" fmla="*/ 683 h 980"/>
                <a:gd name="T30" fmla="*/ 11 w 376"/>
                <a:gd name="T31" fmla="*/ 658 h 980"/>
                <a:gd name="T32" fmla="*/ 26 w 376"/>
                <a:gd name="T33" fmla="*/ 645 h 980"/>
                <a:gd name="T34" fmla="*/ 55 w 376"/>
                <a:gd name="T35" fmla="*/ 618 h 980"/>
                <a:gd name="T36" fmla="*/ 78 w 376"/>
                <a:gd name="T37" fmla="*/ 592 h 980"/>
                <a:gd name="T38" fmla="*/ 108 w 376"/>
                <a:gd name="T39" fmla="*/ 563 h 980"/>
                <a:gd name="T40" fmla="*/ 110 w 376"/>
                <a:gd name="T41" fmla="*/ 543 h 980"/>
                <a:gd name="T42" fmla="*/ 122 w 376"/>
                <a:gd name="T43" fmla="*/ 525 h 980"/>
                <a:gd name="T44" fmla="*/ 117 w 376"/>
                <a:gd name="T45" fmla="*/ 484 h 980"/>
                <a:gd name="T46" fmla="*/ 99 w 376"/>
                <a:gd name="T47" fmla="*/ 404 h 980"/>
                <a:gd name="T48" fmla="*/ 50 w 376"/>
                <a:gd name="T49" fmla="*/ 346 h 980"/>
                <a:gd name="T50" fmla="*/ 20 w 376"/>
                <a:gd name="T51" fmla="*/ 322 h 980"/>
                <a:gd name="T52" fmla="*/ 11 w 376"/>
                <a:gd name="T53" fmla="*/ 280 h 980"/>
                <a:gd name="T54" fmla="*/ 6 w 376"/>
                <a:gd name="T55" fmla="*/ 185 h 980"/>
                <a:gd name="T56" fmla="*/ 15 w 376"/>
                <a:gd name="T57" fmla="*/ 147 h 980"/>
                <a:gd name="T58" fmla="*/ 34 w 376"/>
                <a:gd name="T59" fmla="*/ 107 h 980"/>
                <a:gd name="T60" fmla="*/ 53 w 376"/>
                <a:gd name="T61" fmla="*/ 84 h 980"/>
                <a:gd name="T62" fmla="*/ 60 w 376"/>
                <a:gd name="T63" fmla="*/ 46 h 980"/>
                <a:gd name="T64" fmla="*/ 89 w 376"/>
                <a:gd name="T65" fmla="*/ 0 h 980"/>
                <a:gd name="T66" fmla="*/ 91 w 376"/>
                <a:gd name="T67" fmla="*/ 4 h 980"/>
                <a:gd name="T68" fmla="*/ 108 w 376"/>
                <a:gd name="T69" fmla="*/ 12 h 980"/>
                <a:gd name="T70" fmla="*/ 158 w 376"/>
                <a:gd name="T71" fmla="*/ 19 h 980"/>
                <a:gd name="T72" fmla="*/ 182 w 376"/>
                <a:gd name="T73" fmla="*/ 25 h 980"/>
                <a:gd name="T74" fmla="*/ 209 w 376"/>
                <a:gd name="T75" fmla="*/ 37 h 980"/>
                <a:gd name="T76" fmla="*/ 262 w 376"/>
                <a:gd name="T77" fmla="*/ 54 h 980"/>
                <a:gd name="T78" fmla="*/ 334 w 376"/>
                <a:gd name="T79" fmla="*/ 97 h 980"/>
                <a:gd name="T80" fmla="*/ 346 w 376"/>
                <a:gd name="T81" fmla="*/ 159 h 980"/>
                <a:gd name="T82" fmla="*/ 341 w 376"/>
                <a:gd name="T83" fmla="*/ 194 h 980"/>
                <a:gd name="T84" fmla="*/ 356 w 376"/>
                <a:gd name="T85" fmla="*/ 221 h 980"/>
                <a:gd name="T86" fmla="*/ 350 w 376"/>
                <a:gd name="T87" fmla="*/ 257 h 980"/>
                <a:gd name="T88" fmla="*/ 308 w 376"/>
                <a:gd name="T89" fmla="*/ 279 h 980"/>
                <a:gd name="T90" fmla="*/ 333 w 376"/>
                <a:gd name="T91" fmla="*/ 337 h 980"/>
                <a:gd name="T92" fmla="*/ 361 w 376"/>
                <a:gd name="T93" fmla="*/ 411 h 980"/>
                <a:gd name="T94" fmla="*/ 358 w 376"/>
                <a:gd name="T95" fmla="*/ 501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980">
                  <a:moveTo>
                    <a:pt x="358" y="501"/>
                  </a:moveTo>
                  <a:lnTo>
                    <a:pt x="358" y="501"/>
                  </a:lnTo>
                  <a:cubicBezTo>
                    <a:pt x="364" y="530"/>
                    <a:pt x="366" y="561"/>
                    <a:pt x="366" y="590"/>
                  </a:cubicBezTo>
                  <a:lnTo>
                    <a:pt x="366" y="590"/>
                  </a:lnTo>
                  <a:cubicBezTo>
                    <a:pt x="366" y="622"/>
                    <a:pt x="354" y="639"/>
                    <a:pt x="339" y="665"/>
                  </a:cubicBezTo>
                  <a:lnTo>
                    <a:pt x="339" y="665"/>
                  </a:lnTo>
                  <a:cubicBezTo>
                    <a:pt x="322" y="695"/>
                    <a:pt x="323" y="727"/>
                    <a:pt x="322" y="760"/>
                  </a:cubicBezTo>
                  <a:lnTo>
                    <a:pt x="322" y="760"/>
                  </a:lnTo>
                  <a:cubicBezTo>
                    <a:pt x="320" y="790"/>
                    <a:pt x="310" y="814"/>
                    <a:pt x="292" y="838"/>
                  </a:cubicBezTo>
                  <a:lnTo>
                    <a:pt x="292" y="838"/>
                  </a:lnTo>
                  <a:cubicBezTo>
                    <a:pt x="276" y="861"/>
                    <a:pt x="268" y="879"/>
                    <a:pt x="262" y="907"/>
                  </a:cubicBezTo>
                  <a:lnTo>
                    <a:pt x="262" y="907"/>
                  </a:lnTo>
                  <a:cubicBezTo>
                    <a:pt x="259" y="920"/>
                    <a:pt x="246" y="979"/>
                    <a:pt x="225" y="953"/>
                  </a:cubicBezTo>
                  <a:lnTo>
                    <a:pt x="225" y="953"/>
                  </a:lnTo>
                  <a:cubicBezTo>
                    <a:pt x="208" y="933"/>
                    <a:pt x="243" y="793"/>
                    <a:pt x="187" y="837"/>
                  </a:cubicBezTo>
                  <a:lnTo>
                    <a:pt x="187" y="837"/>
                  </a:lnTo>
                  <a:cubicBezTo>
                    <a:pt x="179" y="843"/>
                    <a:pt x="168" y="860"/>
                    <a:pt x="155" y="861"/>
                  </a:cubicBezTo>
                  <a:lnTo>
                    <a:pt x="155" y="861"/>
                  </a:lnTo>
                  <a:cubicBezTo>
                    <a:pt x="144" y="861"/>
                    <a:pt x="139" y="848"/>
                    <a:pt x="132" y="840"/>
                  </a:cubicBezTo>
                  <a:lnTo>
                    <a:pt x="132" y="840"/>
                  </a:lnTo>
                  <a:cubicBezTo>
                    <a:pt x="112" y="817"/>
                    <a:pt x="89" y="827"/>
                    <a:pt x="67" y="812"/>
                  </a:cubicBezTo>
                  <a:lnTo>
                    <a:pt x="67" y="812"/>
                  </a:lnTo>
                  <a:cubicBezTo>
                    <a:pt x="60" y="808"/>
                    <a:pt x="47" y="788"/>
                    <a:pt x="34" y="777"/>
                  </a:cubicBezTo>
                  <a:lnTo>
                    <a:pt x="34" y="777"/>
                  </a:lnTo>
                  <a:cubicBezTo>
                    <a:pt x="34" y="777"/>
                    <a:pt x="34" y="777"/>
                    <a:pt x="34" y="776"/>
                  </a:cubicBezTo>
                  <a:lnTo>
                    <a:pt x="34" y="776"/>
                  </a:lnTo>
                  <a:cubicBezTo>
                    <a:pt x="28" y="763"/>
                    <a:pt x="19" y="759"/>
                    <a:pt x="19" y="746"/>
                  </a:cubicBezTo>
                  <a:lnTo>
                    <a:pt x="19" y="725"/>
                  </a:lnTo>
                  <a:lnTo>
                    <a:pt x="19" y="725"/>
                  </a:lnTo>
                  <a:cubicBezTo>
                    <a:pt x="19" y="710"/>
                    <a:pt x="0" y="700"/>
                    <a:pt x="0" y="683"/>
                  </a:cubicBezTo>
                  <a:lnTo>
                    <a:pt x="0" y="683"/>
                  </a:lnTo>
                  <a:cubicBezTo>
                    <a:pt x="0" y="672"/>
                    <a:pt x="5" y="665"/>
                    <a:pt x="11" y="658"/>
                  </a:cubicBezTo>
                  <a:lnTo>
                    <a:pt x="11" y="658"/>
                  </a:lnTo>
                  <a:cubicBezTo>
                    <a:pt x="16" y="654"/>
                    <a:pt x="21" y="649"/>
                    <a:pt x="26" y="645"/>
                  </a:cubicBezTo>
                  <a:lnTo>
                    <a:pt x="26" y="645"/>
                  </a:lnTo>
                  <a:cubicBezTo>
                    <a:pt x="36" y="636"/>
                    <a:pt x="47" y="628"/>
                    <a:pt x="55" y="618"/>
                  </a:cubicBezTo>
                  <a:lnTo>
                    <a:pt x="55" y="618"/>
                  </a:lnTo>
                  <a:cubicBezTo>
                    <a:pt x="63" y="608"/>
                    <a:pt x="68" y="600"/>
                    <a:pt x="78" y="592"/>
                  </a:cubicBezTo>
                  <a:lnTo>
                    <a:pt x="78" y="592"/>
                  </a:lnTo>
                  <a:cubicBezTo>
                    <a:pt x="87" y="582"/>
                    <a:pt x="102" y="575"/>
                    <a:pt x="108" y="563"/>
                  </a:cubicBezTo>
                  <a:lnTo>
                    <a:pt x="108" y="563"/>
                  </a:lnTo>
                  <a:cubicBezTo>
                    <a:pt x="110" y="557"/>
                    <a:pt x="107" y="549"/>
                    <a:pt x="110" y="543"/>
                  </a:cubicBezTo>
                  <a:lnTo>
                    <a:pt x="110" y="543"/>
                  </a:lnTo>
                  <a:cubicBezTo>
                    <a:pt x="113" y="535"/>
                    <a:pt x="120" y="533"/>
                    <a:pt x="122" y="525"/>
                  </a:cubicBezTo>
                  <a:lnTo>
                    <a:pt x="122" y="525"/>
                  </a:lnTo>
                  <a:cubicBezTo>
                    <a:pt x="130" y="509"/>
                    <a:pt x="124" y="498"/>
                    <a:pt x="117" y="484"/>
                  </a:cubicBezTo>
                  <a:lnTo>
                    <a:pt x="117" y="484"/>
                  </a:lnTo>
                  <a:cubicBezTo>
                    <a:pt x="106" y="461"/>
                    <a:pt x="113" y="428"/>
                    <a:pt x="99" y="404"/>
                  </a:cubicBezTo>
                  <a:lnTo>
                    <a:pt x="99" y="404"/>
                  </a:lnTo>
                  <a:cubicBezTo>
                    <a:pt x="64" y="402"/>
                    <a:pt x="68" y="366"/>
                    <a:pt x="50" y="346"/>
                  </a:cubicBezTo>
                  <a:lnTo>
                    <a:pt x="50" y="346"/>
                  </a:lnTo>
                  <a:cubicBezTo>
                    <a:pt x="41" y="336"/>
                    <a:pt x="28" y="334"/>
                    <a:pt x="20" y="322"/>
                  </a:cubicBezTo>
                  <a:lnTo>
                    <a:pt x="20" y="322"/>
                  </a:lnTo>
                  <a:cubicBezTo>
                    <a:pt x="13" y="310"/>
                    <a:pt x="10" y="293"/>
                    <a:pt x="11" y="280"/>
                  </a:cubicBezTo>
                  <a:lnTo>
                    <a:pt x="11" y="280"/>
                  </a:lnTo>
                  <a:cubicBezTo>
                    <a:pt x="15" y="246"/>
                    <a:pt x="12" y="219"/>
                    <a:pt x="6" y="185"/>
                  </a:cubicBezTo>
                  <a:lnTo>
                    <a:pt x="6" y="185"/>
                  </a:lnTo>
                  <a:cubicBezTo>
                    <a:pt x="1" y="164"/>
                    <a:pt x="1" y="162"/>
                    <a:pt x="15" y="147"/>
                  </a:cubicBezTo>
                  <a:lnTo>
                    <a:pt x="15" y="147"/>
                  </a:lnTo>
                  <a:cubicBezTo>
                    <a:pt x="26" y="133"/>
                    <a:pt x="29" y="121"/>
                    <a:pt x="34" y="107"/>
                  </a:cubicBezTo>
                  <a:lnTo>
                    <a:pt x="34" y="107"/>
                  </a:lnTo>
                  <a:cubicBezTo>
                    <a:pt x="39" y="94"/>
                    <a:pt x="47" y="93"/>
                    <a:pt x="53" y="84"/>
                  </a:cubicBezTo>
                  <a:lnTo>
                    <a:pt x="53" y="84"/>
                  </a:lnTo>
                  <a:cubicBezTo>
                    <a:pt x="61" y="72"/>
                    <a:pt x="57" y="60"/>
                    <a:pt x="60" y="46"/>
                  </a:cubicBezTo>
                  <a:lnTo>
                    <a:pt x="60" y="46"/>
                  </a:lnTo>
                  <a:cubicBezTo>
                    <a:pt x="64" y="28"/>
                    <a:pt x="78" y="15"/>
                    <a:pt x="89" y="0"/>
                  </a:cubicBezTo>
                  <a:lnTo>
                    <a:pt x="89" y="0"/>
                  </a:lnTo>
                  <a:cubicBezTo>
                    <a:pt x="89" y="1"/>
                    <a:pt x="90" y="3"/>
                    <a:pt x="91" y="4"/>
                  </a:cubicBezTo>
                  <a:lnTo>
                    <a:pt x="91" y="4"/>
                  </a:lnTo>
                  <a:cubicBezTo>
                    <a:pt x="97" y="12"/>
                    <a:pt x="99" y="12"/>
                    <a:pt x="108" y="12"/>
                  </a:cubicBezTo>
                  <a:lnTo>
                    <a:pt x="108" y="12"/>
                  </a:lnTo>
                  <a:cubicBezTo>
                    <a:pt x="125" y="12"/>
                    <a:pt x="141" y="14"/>
                    <a:pt x="158" y="19"/>
                  </a:cubicBezTo>
                  <a:lnTo>
                    <a:pt x="158" y="19"/>
                  </a:lnTo>
                  <a:cubicBezTo>
                    <a:pt x="165" y="21"/>
                    <a:pt x="175" y="23"/>
                    <a:pt x="182" y="25"/>
                  </a:cubicBezTo>
                  <a:lnTo>
                    <a:pt x="182" y="25"/>
                  </a:lnTo>
                  <a:cubicBezTo>
                    <a:pt x="192" y="29"/>
                    <a:pt x="198" y="34"/>
                    <a:pt x="209" y="37"/>
                  </a:cubicBezTo>
                  <a:lnTo>
                    <a:pt x="209" y="37"/>
                  </a:lnTo>
                  <a:cubicBezTo>
                    <a:pt x="228" y="40"/>
                    <a:pt x="245" y="48"/>
                    <a:pt x="262" y="54"/>
                  </a:cubicBezTo>
                  <a:lnTo>
                    <a:pt x="262" y="54"/>
                  </a:lnTo>
                  <a:cubicBezTo>
                    <a:pt x="292" y="64"/>
                    <a:pt x="319" y="64"/>
                    <a:pt x="334" y="97"/>
                  </a:cubicBezTo>
                  <a:lnTo>
                    <a:pt x="334" y="97"/>
                  </a:lnTo>
                  <a:cubicBezTo>
                    <a:pt x="344" y="120"/>
                    <a:pt x="354" y="135"/>
                    <a:pt x="346" y="159"/>
                  </a:cubicBezTo>
                  <a:lnTo>
                    <a:pt x="346" y="159"/>
                  </a:lnTo>
                  <a:cubicBezTo>
                    <a:pt x="342" y="171"/>
                    <a:pt x="336" y="181"/>
                    <a:pt x="341" y="194"/>
                  </a:cubicBezTo>
                  <a:lnTo>
                    <a:pt x="341" y="194"/>
                  </a:lnTo>
                  <a:cubicBezTo>
                    <a:pt x="343" y="204"/>
                    <a:pt x="353" y="211"/>
                    <a:pt x="356" y="221"/>
                  </a:cubicBezTo>
                  <a:lnTo>
                    <a:pt x="356" y="221"/>
                  </a:lnTo>
                  <a:cubicBezTo>
                    <a:pt x="359" y="235"/>
                    <a:pt x="350" y="244"/>
                    <a:pt x="350" y="257"/>
                  </a:cubicBezTo>
                  <a:lnTo>
                    <a:pt x="350" y="257"/>
                  </a:lnTo>
                  <a:cubicBezTo>
                    <a:pt x="331" y="247"/>
                    <a:pt x="319" y="254"/>
                    <a:pt x="308" y="279"/>
                  </a:cubicBezTo>
                  <a:lnTo>
                    <a:pt x="308" y="279"/>
                  </a:lnTo>
                  <a:cubicBezTo>
                    <a:pt x="293" y="311"/>
                    <a:pt x="305" y="320"/>
                    <a:pt x="333" y="337"/>
                  </a:cubicBezTo>
                  <a:lnTo>
                    <a:pt x="333" y="337"/>
                  </a:lnTo>
                  <a:cubicBezTo>
                    <a:pt x="366" y="355"/>
                    <a:pt x="375" y="375"/>
                    <a:pt x="361" y="411"/>
                  </a:cubicBezTo>
                  <a:lnTo>
                    <a:pt x="361" y="411"/>
                  </a:lnTo>
                  <a:cubicBezTo>
                    <a:pt x="347" y="444"/>
                    <a:pt x="350" y="467"/>
                    <a:pt x="358" y="501"/>
                  </a:cubicBezTo>
                </a:path>
              </a:pathLst>
            </a:custGeom>
            <a:solidFill>
              <a:schemeClr val="accent4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759D06C8-8C52-CF4C-B6F5-0B5DB234F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8808" y="3784718"/>
              <a:ext cx="282270" cy="659590"/>
            </a:xfrm>
            <a:custGeom>
              <a:avLst/>
              <a:gdLst>
                <a:gd name="T0" fmla="*/ 419 w 434"/>
                <a:gd name="T1" fmla="*/ 89 h 1010"/>
                <a:gd name="T2" fmla="*/ 419 w 434"/>
                <a:gd name="T3" fmla="*/ 127 h 1010"/>
                <a:gd name="T4" fmla="*/ 425 w 434"/>
                <a:gd name="T5" fmla="*/ 167 h 1010"/>
                <a:gd name="T6" fmla="*/ 371 w 434"/>
                <a:gd name="T7" fmla="*/ 283 h 1010"/>
                <a:gd name="T8" fmla="*/ 337 w 434"/>
                <a:gd name="T9" fmla="*/ 309 h 1010"/>
                <a:gd name="T10" fmla="*/ 341 w 434"/>
                <a:gd name="T11" fmla="*/ 363 h 1010"/>
                <a:gd name="T12" fmla="*/ 354 w 434"/>
                <a:gd name="T13" fmla="*/ 405 h 1010"/>
                <a:gd name="T14" fmla="*/ 341 w 434"/>
                <a:gd name="T15" fmla="*/ 490 h 1010"/>
                <a:gd name="T16" fmla="*/ 351 w 434"/>
                <a:gd name="T17" fmla="*/ 532 h 1010"/>
                <a:gd name="T18" fmla="*/ 345 w 434"/>
                <a:gd name="T19" fmla="*/ 584 h 1010"/>
                <a:gd name="T20" fmla="*/ 337 w 434"/>
                <a:gd name="T21" fmla="*/ 626 h 1010"/>
                <a:gd name="T22" fmla="*/ 356 w 434"/>
                <a:gd name="T23" fmla="*/ 662 h 1010"/>
                <a:gd name="T24" fmla="*/ 346 w 434"/>
                <a:gd name="T25" fmla="*/ 703 h 1010"/>
                <a:gd name="T26" fmla="*/ 360 w 434"/>
                <a:gd name="T27" fmla="*/ 753 h 1010"/>
                <a:gd name="T28" fmla="*/ 348 w 434"/>
                <a:gd name="T29" fmla="*/ 844 h 1010"/>
                <a:gd name="T30" fmla="*/ 383 w 434"/>
                <a:gd name="T31" fmla="*/ 930 h 1010"/>
                <a:gd name="T32" fmla="*/ 383 w 434"/>
                <a:gd name="T33" fmla="*/ 961 h 1010"/>
                <a:gd name="T34" fmla="*/ 159 w 434"/>
                <a:gd name="T35" fmla="*/ 1009 h 1010"/>
                <a:gd name="T36" fmla="*/ 153 w 434"/>
                <a:gd name="T37" fmla="*/ 979 h 1010"/>
                <a:gd name="T38" fmla="*/ 151 w 434"/>
                <a:gd name="T39" fmla="*/ 951 h 1010"/>
                <a:gd name="T40" fmla="*/ 149 w 434"/>
                <a:gd name="T41" fmla="*/ 888 h 1010"/>
                <a:gd name="T42" fmla="*/ 132 w 434"/>
                <a:gd name="T43" fmla="*/ 829 h 1010"/>
                <a:gd name="T44" fmla="*/ 122 w 434"/>
                <a:gd name="T45" fmla="*/ 799 h 1010"/>
                <a:gd name="T46" fmla="*/ 121 w 434"/>
                <a:gd name="T47" fmla="*/ 783 h 1010"/>
                <a:gd name="T48" fmla="*/ 111 w 434"/>
                <a:gd name="T49" fmla="*/ 768 h 1010"/>
                <a:gd name="T50" fmla="*/ 87 w 434"/>
                <a:gd name="T51" fmla="*/ 713 h 1010"/>
                <a:gd name="T52" fmla="*/ 52 w 434"/>
                <a:gd name="T53" fmla="*/ 658 h 1010"/>
                <a:gd name="T54" fmla="*/ 47 w 434"/>
                <a:gd name="T55" fmla="*/ 624 h 1010"/>
                <a:gd name="T56" fmla="*/ 47 w 434"/>
                <a:gd name="T57" fmla="*/ 593 h 1010"/>
                <a:gd name="T58" fmla="*/ 47 w 434"/>
                <a:gd name="T59" fmla="*/ 559 h 1010"/>
                <a:gd name="T60" fmla="*/ 44 w 434"/>
                <a:gd name="T61" fmla="*/ 527 h 1010"/>
                <a:gd name="T62" fmla="*/ 33 w 434"/>
                <a:gd name="T63" fmla="*/ 409 h 1010"/>
                <a:gd name="T64" fmla="*/ 39 w 434"/>
                <a:gd name="T65" fmla="*/ 380 h 1010"/>
                <a:gd name="T66" fmla="*/ 42 w 434"/>
                <a:gd name="T67" fmla="*/ 355 h 1010"/>
                <a:gd name="T68" fmla="*/ 50 w 434"/>
                <a:gd name="T69" fmla="*/ 340 h 1010"/>
                <a:gd name="T70" fmla="*/ 52 w 434"/>
                <a:gd name="T71" fmla="*/ 325 h 1010"/>
                <a:gd name="T72" fmla="*/ 44 w 434"/>
                <a:gd name="T73" fmla="*/ 300 h 1010"/>
                <a:gd name="T74" fmla="*/ 27 w 434"/>
                <a:gd name="T75" fmla="*/ 268 h 1010"/>
                <a:gd name="T76" fmla="*/ 25 w 434"/>
                <a:gd name="T77" fmla="*/ 241 h 1010"/>
                <a:gd name="T78" fmla="*/ 14 w 434"/>
                <a:gd name="T79" fmla="*/ 200 h 1010"/>
                <a:gd name="T80" fmla="*/ 7 w 434"/>
                <a:gd name="T81" fmla="*/ 143 h 1010"/>
                <a:gd name="T82" fmla="*/ 0 w 434"/>
                <a:gd name="T83" fmla="*/ 93 h 1010"/>
                <a:gd name="T84" fmla="*/ 71 w 434"/>
                <a:gd name="T85" fmla="*/ 77 h 1010"/>
                <a:gd name="T86" fmla="*/ 292 w 434"/>
                <a:gd name="T87" fmla="*/ 28 h 1010"/>
                <a:gd name="T88" fmla="*/ 408 w 434"/>
                <a:gd name="T89" fmla="*/ 1 h 1010"/>
                <a:gd name="T90" fmla="*/ 410 w 434"/>
                <a:gd name="T91" fmla="*/ 0 h 1010"/>
                <a:gd name="T92" fmla="*/ 410 w 434"/>
                <a:gd name="T93" fmla="*/ 15 h 1010"/>
                <a:gd name="T94" fmla="*/ 428 w 434"/>
                <a:gd name="T95" fmla="*/ 49 h 1010"/>
                <a:gd name="T96" fmla="*/ 428 w 434"/>
                <a:gd name="T97" fmla="*/ 7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34" h="1010">
                  <a:moveTo>
                    <a:pt x="419" y="89"/>
                  </a:moveTo>
                  <a:lnTo>
                    <a:pt x="419" y="89"/>
                  </a:lnTo>
                  <a:cubicBezTo>
                    <a:pt x="415" y="103"/>
                    <a:pt x="414" y="114"/>
                    <a:pt x="419" y="127"/>
                  </a:cubicBezTo>
                  <a:lnTo>
                    <a:pt x="419" y="127"/>
                  </a:lnTo>
                  <a:cubicBezTo>
                    <a:pt x="421" y="135"/>
                    <a:pt x="425" y="140"/>
                    <a:pt x="425" y="146"/>
                  </a:cubicBezTo>
                  <a:lnTo>
                    <a:pt x="425" y="167"/>
                  </a:lnTo>
                  <a:lnTo>
                    <a:pt x="425" y="167"/>
                  </a:lnTo>
                  <a:cubicBezTo>
                    <a:pt x="425" y="211"/>
                    <a:pt x="397" y="250"/>
                    <a:pt x="371" y="283"/>
                  </a:cubicBezTo>
                  <a:lnTo>
                    <a:pt x="371" y="283"/>
                  </a:lnTo>
                  <a:cubicBezTo>
                    <a:pt x="362" y="295"/>
                    <a:pt x="346" y="296"/>
                    <a:pt x="337" y="309"/>
                  </a:cubicBezTo>
                  <a:lnTo>
                    <a:pt x="337" y="309"/>
                  </a:lnTo>
                  <a:cubicBezTo>
                    <a:pt x="328" y="326"/>
                    <a:pt x="337" y="346"/>
                    <a:pt x="341" y="363"/>
                  </a:cubicBezTo>
                  <a:lnTo>
                    <a:pt x="341" y="363"/>
                  </a:lnTo>
                  <a:cubicBezTo>
                    <a:pt x="344" y="377"/>
                    <a:pt x="352" y="390"/>
                    <a:pt x="354" y="405"/>
                  </a:cubicBezTo>
                  <a:lnTo>
                    <a:pt x="354" y="405"/>
                  </a:lnTo>
                  <a:cubicBezTo>
                    <a:pt x="361" y="433"/>
                    <a:pt x="346" y="464"/>
                    <a:pt x="341" y="490"/>
                  </a:cubicBezTo>
                  <a:lnTo>
                    <a:pt x="341" y="490"/>
                  </a:lnTo>
                  <a:cubicBezTo>
                    <a:pt x="337" y="507"/>
                    <a:pt x="348" y="517"/>
                    <a:pt x="351" y="532"/>
                  </a:cubicBezTo>
                  <a:lnTo>
                    <a:pt x="351" y="532"/>
                  </a:lnTo>
                  <a:cubicBezTo>
                    <a:pt x="353" y="548"/>
                    <a:pt x="348" y="569"/>
                    <a:pt x="345" y="584"/>
                  </a:cubicBezTo>
                  <a:lnTo>
                    <a:pt x="345" y="584"/>
                  </a:lnTo>
                  <a:cubicBezTo>
                    <a:pt x="342" y="598"/>
                    <a:pt x="333" y="612"/>
                    <a:pt x="337" y="626"/>
                  </a:cubicBezTo>
                  <a:lnTo>
                    <a:pt x="337" y="626"/>
                  </a:lnTo>
                  <a:cubicBezTo>
                    <a:pt x="342" y="639"/>
                    <a:pt x="357" y="643"/>
                    <a:pt x="356" y="662"/>
                  </a:cubicBezTo>
                  <a:lnTo>
                    <a:pt x="356" y="662"/>
                  </a:lnTo>
                  <a:cubicBezTo>
                    <a:pt x="356" y="676"/>
                    <a:pt x="345" y="688"/>
                    <a:pt x="346" y="703"/>
                  </a:cubicBezTo>
                  <a:lnTo>
                    <a:pt x="346" y="703"/>
                  </a:lnTo>
                  <a:cubicBezTo>
                    <a:pt x="346" y="721"/>
                    <a:pt x="357" y="735"/>
                    <a:pt x="360" y="753"/>
                  </a:cubicBezTo>
                  <a:lnTo>
                    <a:pt x="360" y="753"/>
                  </a:lnTo>
                  <a:cubicBezTo>
                    <a:pt x="365" y="787"/>
                    <a:pt x="342" y="811"/>
                    <a:pt x="348" y="844"/>
                  </a:cubicBezTo>
                  <a:lnTo>
                    <a:pt x="348" y="844"/>
                  </a:lnTo>
                  <a:cubicBezTo>
                    <a:pt x="356" y="874"/>
                    <a:pt x="379" y="900"/>
                    <a:pt x="383" y="930"/>
                  </a:cubicBezTo>
                  <a:lnTo>
                    <a:pt x="383" y="930"/>
                  </a:lnTo>
                  <a:cubicBezTo>
                    <a:pt x="384" y="940"/>
                    <a:pt x="384" y="951"/>
                    <a:pt x="383" y="961"/>
                  </a:cubicBezTo>
                  <a:lnTo>
                    <a:pt x="383" y="961"/>
                  </a:lnTo>
                  <a:cubicBezTo>
                    <a:pt x="286" y="983"/>
                    <a:pt x="195" y="1001"/>
                    <a:pt x="159" y="1009"/>
                  </a:cubicBezTo>
                  <a:lnTo>
                    <a:pt x="159" y="1009"/>
                  </a:lnTo>
                  <a:cubicBezTo>
                    <a:pt x="156" y="998"/>
                    <a:pt x="153" y="990"/>
                    <a:pt x="153" y="979"/>
                  </a:cubicBezTo>
                  <a:lnTo>
                    <a:pt x="153" y="979"/>
                  </a:lnTo>
                  <a:cubicBezTo>
                    <a:pt x="153" y="970"/>
                    <a:pt x="153" y="960"/>
                    <a:pt x="151" y="951"/>
                  </a:cubicBezTo>
                  <a:lnTo>
                    <a:pt x="151" y="951"/>
                  </a:lnTo>
                  <a:cubicBezTo>
                    <a:pt x="149" y="930"/>
                    <a:pt x="153" y="909"/>
                    <a:pt x="149" y="888"/>
                  </a:cubicBezTo>
                  <a:lnTo>
                    <a:pt x="149" y="888"/>
                  </a:lnTo>
                  <a:cubicBezTo>
                    <a:pt x="145" y="869"/>
                    <a:pt x="140" y="848"/>
                    <a:pt x="132" y="829"/>
                  </a:cubicBezTo>
                  <a:lnTo>
                    <a:pt x="132" y="829"/>
                  </a:lnTo>
                  <a:cubicBezTo>
                    <a:pt x="128" y="819"/>
                    <a:pt x="124" y="810"/>
                    <a:pt x="122" y="799"/>
                  </a:cubicBezTo>
                  <a:lnTo>
                    <a:pt x="122" y="799"/>
                  </a:lnTo>
                  <a:cubicBezTo>
                    <a:pt x="121" y="794"/>
                    <a:pt x="122" y="789"/>
                    <a:pt x="121" y="783"/>
                  </a:cubicBezTo>
                  <a:lnTo>
                    <a:pt x="121" y="783"/>
                  </a:lnTo>
                  <a:cubicBezTo>
                    <a:pt x="119" y="778"/>
                    <a:pt x="115" y="774"/>
                    <a:pt x="111" y="768"/>
                  </a:cubicBezTo>
                  <a:lnTo>
                    <a:pt x="111" y="768"/>
                  </a:lnTo>
                  <a:cubicBezTo>
                    <a:pt x="104" y="749"/>
                    <a:pt x="92" y="732"/>
                    <a:pt x="87" y="713"/>
                  </a:cubicBezTo>
                  <a:lnTo>
                    <a:pt x="87" y="713"/>
                  </a:lnTo>
                  <a:cubicBezTo>
                    <a:pt x="79" y="692"/>
                    <a:pt x="64" y="677"/>
                    <a:pt x="52" y="658"/>
                  </a:cubicBezTo>
                  <a:lnTo>
                    <a:pt x="52" y="658"/>
                  </a:lnTo>
                  <a:cubicBezTo>
                    <a:pt x="47" y="648"/>
                    <a:pt x="47" y="635"/>
                    <a:pt x="47" y="624"/>
                  </a:cubicBezTo>
                  <a:lnTo>
                    <a:pt x="47" y="593"/>
                  </a:lnTo>
                  <a:lnTo>
                    <a:pt x="47" y="593"/>
                  </a:lnTo>
                  <a:cubicBezTo>
                    <a:pt x="47" y="582"/>
                    <a:pt x="44" y="570"/>
                    <a:pt x="47" y="559"/>
                  </a:cubicBezTo>
                  <a:lnTo>
                    <a:pt x="47" y="559"/>
                  </a:lnTo>
                  <a:cubicBezTo>
                    <a:pt x="47" y="547"/>
                    <a:pt x="49" y="536"/>
                    <a:pt x="44" y="527"/>
                  </a:cubicBezTo>
                  <a:lnTo>
                    <a:pt x="44" y="527"/>
                  </a:lnTo>
                  <a:cubicBezTo>
                    <a:pt x="35" y="488"/>
                    <a:pt x="20" y="448"/>
                    <a:pt x="33" y="409"/>
                  </a:cubicBezTo>
                  <a:lnTo>
                    <a:pt x="33" y="409"/>
                  </a:lnTo>
                  <a:cubicBezTo>
                    <a:pt x="35" y="399"/>
                    <a:pt x="39" y="392"/>
                    <a:pt x="39" y="380"/>
                  </a:cubicBezTo>
                  <a:lnTo>
                    <a:pt x="39" y="380"/>
                  </a:lnTo>
                  <a:cubicBezTo>
                    <a:pt x="39" y="372"/>
                    <a:pt x="39" y="361"/>
                    <a:pt x="42" y="355"/>
                  </a:cubicBezTo>
                  <a:lnTo>
                    <a:pt x="42" y="355"/>
                  </a:lnTo>
                  <a:cubicBezTo>
                    <a:pt x="44" y="350"/>
                    <a:pt x="49" y="346"/>
                    <a:pt x="50" y="340"/>
                  </a:cubicBezTo>
                  <a:lnTo>
                    <a:pt x="50" y="340"/>
                  </a:lnTo>
                  <a:cubicBezTo>
                    <a:pt x="50" y="336"/>
                    <a:pt x="52" y="331"/>
                    <a:pt x="52" y="325"/>
                  </a:cubicBezTo>
                  <a:lnTo>
                    <a:pt x="52" y="325"/>
                  </a:lnTo>
                  <a:cubicBezTo>
                    <a:pt x="52" y="315"/>
                    <a:pt x="49" y="308"/>
                    <a:pt x="44" y="300"/>
                  </a:cubicBezTo>
                  <a:lnTo>
                    <a:pt x="44" y="300"/>
                  </a:lnTo>
                  <a:cubicBezTo>
                    <a:pt x="39" y="289"/>
                    <a:pt x="31" y="279"/>
                    <a:pt x="27" y="268"/>
                  </a:cubicBezTo>
                  <a:lnTo>
                    <a:pt x="27" y="268"/>
                  </a:lnTo>
                  <a:cubicBezTo>
                    <a:pt x="24" y="260"/>
                    <a:pt x="25" y="249"/>
                    <a:pt x="25" y="241"/>
                  </a:cubicBezTo>
                  <a:lnTo>
                    <a:pt x="25" y="241"/>
                  </a:lnTo>
                  <a:cubicBezTo>
                    <a:pt x="25" y="224"/>
                    <a:pt x="20" y="213"/>
                    <a:pt x="14" y="200"/>
                  </a:cubicBezTo>
                  <a:lnTo>
                    <a:pt x="14" y="200"/>
                  </a:lnTo>
                  <a:cubicBezTo>
                    <a:pt x="7" y="180"/>
                    <a:pt x="9" y="161"/>
                    <a:pt x="7" y="143"/>
                  </a:cubicBezTo>
                  <a:lnTo>
                    <a:pt x="7" y="143"/>
                  </a:lnTo>
                  <a:cubicBezTo>
                    <a:pt x="5" y="126"/>
                    <a:pt x="3" y="109"/>
                    <a:pt x="0" y="93"/>
                  </a:cubicBezTo>
                  <a:lnTo>
                    <a:pt x="0" y="93"/>
                  </a:lnTo>
                  <a:cubicBezTo>
                    <a:pt x="24" y="87"/>
                    <a:pt x="47" y="82"/>
                    <a:pt x="71" y="77"/>
                  </a:cubicBezTo>
                  <a:lnTo>
                    <a:pt x="71" y="77"/>
                  </a:lnTo>
                  <a:cubicBezTo>
                    <a:pt x="145" y="60"/>
                    <a:pt x="219" y="45"/>
                    <a:pt x="292" y="28"/>
                  </a:cubicBezTo>
                  <a:lnTo>
                    <a:pt x="292" y="28"/>
                  </a:lnTo>
                  <a:cubicBezTo>
                    <a:pt x="330" y="19"/>
                    <a:pt x="371" y="18"/>
                    <a:pt x="408" y="1"/>
                  </a:cubicBezTo>
                  <a:lnTo>
                    <a:pt x="408" y="1"/>
                  </a:lnTo>
                  <a:cubicBezTo>
                    <a:pt x="408" y="0"/>
                    <a:pt x="409" y="0"/>
                    <a:pt x="410" y="0"/>
                  </a:cubicBezTo>
                  <a:lnTo>
                    <a:pt x="410" y="0"/>
                  </a:lnTo>
                  <a:cubicBezTo>
                    <a:pt x="409" y="5"/>
                    <a:pt x="409" y="10"/>
                    <a:pt x="410" y="15"/>
                  </a:cubicBezTo>
                  <a:lnTo>
                    <a:pt x="410" y="15"/>
                  </a:lnTo>
                  <a:cubicBezTo>
                    <a:pt x="414" y="28"/>
                    <a:pt x="425" y="36"/>
                    <a:pt x="428" y="49"/>
                  </a:cubicBezTo>
                  <a:lnTo>
                    <a:pt x="428" y="49"/>
                  </a:lnTo>
                  <a:cubicBezTo>
                    <a:pt x="431" y="57"/>
                    <a:pt x="433" y="63"/>
                    <a:pt x="428" y="70"/>
                  </a:cubicBezTo>
                  <a:lnTo>
                    <a:pt x="428" y="70"/>
                  </a:lnTo>
                  <a:cubicBezTo>
                    <a:pt x="425" y="78"/>
                    <a:pt x="421" y="82"/>
                    <a:pt x="419" y="89"/>
                  </a:cubicBezTo>
                </a:path>
              </a:pathLst>
            </a:custGeom>
            <a:solidFill>
              <a:schemeClr val="accent4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84462B1C-41CC-334F-8667-B48881F82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5425" y="4931079"/>
              <a:ext cx="815126" cy="1500638"/>
            </a:xfrm>
            <a:custGeom>
              <a:avLst/>
              <a:gdLst>
                <a:gd name="T0" fmla="*/ 1223 w 1247"/>
                <a:gd name="T1" fmla="*/ 1520 h 2296"/>
                <a:gd name="T2" fmla="*/ 1189 w 1247"/>
                <a:gd name="T3" fmla="*/ 1635 h 2296"/>
                <a:gd name="T4" fmla="*/ 1135 w 1247"/>
                <a:gd name="T5" fmla="*/ 1745 h 2296"/>
                <a:gd name="T6" fmla="*/ 1149 w 1247"/>
                <a:gd name="T7" fmla="*/ 1794 h 2296"/>
                <a:gd name="T8" fmla="*/ 1142 w 1247"/>
                <a:gd name="T9" fmla="*/ 1942 h 2296"/>
                <a:gd name="T10" fmla="*/ 1134 w 1247"/>
                <a:gd name="T11" fmla="*/ 1974 h 2296"/>
                <a:gd name="T12" fmla="*/ 1120 w 1247"/>
                <a:gd name="T13" fmla="*/ 2064 h 2296"/>
                <a:gd name="T14" fmla="*/ 1024 w 1247"/>
                <a:gd name="T15" fmla="*/ 2102 h 2296"/>
                <a:gd name="T16" fmla="*/ 1040 w 1247"/>
                <a:gd name="T17" fmla="*/ 2158 h 2296"/>
                <a:gd name="T18" fmla="*/ 983 w 1247"/>
                <a:gd name="T19" fmla="*/ 2212 h 2296"/>
                <a:gd name="T20" fmla="*/ 831 w 1247"/>
                <a:gd name="T21" fmla="*/ 2257 h 2296"/>
                <a:gd name="T22" fmla="*/ 796 w 1247"/>
                <a:gd name="T23" fmla="*/ 2295 h 2296"/>
                <a:gd name="T24" fmla="*/ 734 w 1247"/>
                <a:gd name="T25" fmla="*/ 2255 h 2296"/>
                <a:gd name="T26" fmla="*/ 696 w 1247"/>
                <a:gd name="T27" fmla="*/ 2212 h 2296"/>
                <a:gd name="T28" fmla="*/ 668 w 1247"/>
                <a:gd name="T29" fmla="*/ 2036 h 2296"/>
                <a:gd name="T30" fmla="*/ 629 w 1247"/>
                <a:gd name="T31" fmla="*/ 1991 h 2296"/>
                <a:gd name="T32" fmla="*/ 552 w 1247"/>
                <a:gd name="T33" fmla="*/ 1936 h 2296"/>
                <a:gd name="T34" fmla="*/ 466 w 1247"/>
                <a:gd name="T35" fmla="*/ 1851 h 2296"/>
                <a:gd name="T36" fmla="*/ 417 w 1247"/>
                <a:gd name="T37" fmla="*/ 1745 h 2296"/>
                <a:gd name="T38" fmla="*/ 422 w 1247"/>
                <a:gd name="T39" fmla="*/ 1718 h 2296"/>
                <a:gd name="T40" fmla="*/ 437 w 1247"/>
                <a:gd name="T41" fmla="*/ 1545 h 2296"/>
                <a:gd name="T42" fmla="*/ 349 w 1247"/>
                <a:gd name="T43" fmla="*/ 1535 h 2296"/>
                <a:gd name="T44" fmla="*/ 277 w 1247"/>
                <a:gd name="T45" fmla="*/ 1484 h 2296"/>
                <a:gd name="T46" fmla="*/ 244 w 1247"/>
                <a:gd name="T47" fmla="*/ 1380 h 2296"/>
                <a:gd name="T48" fmla="*/ 161 w 1247"/>
                <a:gd name="T49" fmla="*/ 1310 h 2296"/>
                <a:gd name="T50" fmla="*/ 79 w 1247"/>
                <a:gd name="T51" fmla="*/ 1241 h 2296"/>
                <a:gd name="T52" fmla="*/ 7 w 1247"/>
                <a:gd name="T53" fmla="*/ 1039 h 2296"/>
                <a:gd name="T54" fmla="*/ 15 w 1247"/>
                <a:gd name="T55" fmla="*/ 982 h 2296"/>
                <a:gd name="T56" fmla="*/ 2 w 1247"/>
                <a:gd name="T57" fmla="*/ 919 h 2296"/>
                <a:gd name="T58" fmla="*/ 69 w 1247"/>
                <a:gd name="T59" fmla="*/ 842 h 2296"/>
                <a:gd name="T60" fmla="*/ 105 w 1247"/>
                <a:gd name="T61" fmla="*/ 644 h 2296"/>
                <a:gd name="T62" fmla="*/ 217 w 1247"/>
                <a:gd name="T63" fmla="*/ 526 h 2296"/>
                <a:gd name="T64" fmla="*/ 331 w 1247"/>
                <a:gd name="T65" fmla="*/ 419 h 2296"/>
                <a:gd name="T66" fmla="*/ 351 w 1247"/>
                <a:gd name="T67" fmla="*/ 371 h 2296"/>
                <a:gd name="T68" fmla="*/ 344 w 1247"/>
                <a:gd name="T69" fmla="*/ 244 h 2296"/>
                <a:gd name="T70" fmla="*/ 303 w 1247"/>
                <a:gd name="T71" fmla="*/ 204 h 2296"/>
                <a:gd name="T72" fmla="*/ 236 w 1247"/>
                <a:gd name="T73" fmla="*/ 118 h 2296"/>
                <a:gd name="T74" fmla="*/ 1045 w 1247"/>
                <a:gd name="T75" fmla="*/ 0 h 2296"/>
                <a:gd name="T76" fmla="*/ 1068 w 1247"/>
                <a:gd name="T77" fmla="*/ 123 h 2296"/>
                <a:gd name="T78" fmla="*/ 1117 w 1247"/>
                <a:gd name="T79" fmla="*/ 222 h 2296"/>
                <a:gd name="T80" fmla="*/ 1198 w 1247"/>
                <a:gd name="T81" fmla="*/ 1081 h 2296"/>
                <a:gd name="T82" fmla="*/ 1196 w 1247"/>
                <a:gd name="T83" fmla="*/ 1398 h 2296"/>
                <a:gd name="T84" fmla="*/ 1241 w 1247"/>
                <a:gd name="T85" fmla="*/ 1455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47" h="2296">
                  <a:moveTo>
                    <a:pt x="1238" y="1492"/>
                  </a:moveTo>
                  <a:lnTo>
                    <a:pt x="1238" y="1492"/>
                  </a:lnTo>
                  <a:cubicBezTo>
                    <a:pt x="1235" y="1506"/>
                    <a:pt x="1246" y="1518"/>
                    <a:pt x="1223" y="1520"/>
                  </a:cubicBezTo>
                  <a:lnTo>
                    <a:pt x="1223" y="1520"/>
                  </a:lnTo>
                  <a:cubicBezTo>
                    <a:pt x="1220" y="1573"/>
                    <a:pt x="1211" y="1589"/>
                    <a:pt x="1189" y="1635"/>
                  </a:cubicBezTo>
                  <a:lnTo>
                    <a:pt x="1189" y="1635"/>
                  </a:lnTo>
                  <a:cubicBezTo>
                    <a:pt x="1180" y="1654"/>
                    <a:pt x="1178" y="1672"/>
                    <a:pt x="1170" y="1691"/>
                  </a:cubicBezTo>
                  <a:lnTo>
                    <a:pt x="1170" y="1691"/>
                  </a:lnTo>
                  <a:cubicBezTo>
                    <a:pt x="1162" y="1709"/>
                    <a:pt x="1140" y="1727"/>
                    <a:pt x="1135" y="1745"/>
                  </a:cubicBezTo>
                  <a:lnTo>
                    <a:pt x="1135" y="1745"/>
                  </a:lnTo>
                  <a:cubicBezTo>
                    <a:pt x="1128" y="1773"/>
                    <a:pt x="1145" y="1771"/>
                    <a:pt x="1149" y="1794"/>
                  </a:cubicBezTo>
                  <a:lnTo>
                    <a:pt x="1149" y="1794"/>
                  </a:lnTo>
                  <a:cubicBezTo>
                    <a:pt x="1152" y="1814"/>
                    <a:pt x="1137" y="1832"/>
                    <a:pt x="1132" y="1854"/>
                  </a:cubicBezTo>
                  <a:lnTo>
                    <a:pt x="1132" y="1854"/>
                  </a:lnTo>
                  <a:cubicBezTo>
                    <a:pt x="1124" y="1889"/>
                    <a:pt x="1129" y="1915"/>
                    <a:pt x="1142" y="1942"/>
                  </a:cubicBezTo>
                  <a:lnTo>
                    <a:pt x="1142" y="1942"/>
                  </a:lnTo>
                  <a:cubicBezTo>
                    <a:pt x="1143" y="1952"/>
                    <a:pt x="1143" y="1961"/>
                    <a:pt x="1134" y="1974"/>
                  </a:cubicBezTo>
                  <a:lnTo>
                    <a:pt x="1134" y="1974"/>
                  </a:lnTo>
                  <a:cubicBezTo>
                    <a:pt x="1124" y="1989"/>
                    <a:pt x="1100" y="1987"/>
                    <a:pt x="1100" y="2011"/>
                  </a:cubicBezTo>
                  <a:lnTo>
                    <a:pt x="1100" y="2011"/>
                  </a:lnTo>
                  <a:cubicBezTo>
                    <a:pt x="1100" y="2029"/>
                    <a:pt x="1115" y="2045"/>
                    <a:pt x="1120" y="2064"/>
                  </a:cubicBezTo>
                  <a:lnTo>
                    <a:pt x="1120" y="2064"/>
                  </a:lnTo>
                  <a:cubicBezTo>
                    <a:pt x="1115" y="2113"/>
                    <a:pt x="1024" y="2064"/>
                    <a:pt x="1024" y="2102"/>
                  </a:cubicBezTo>
                  <a:lnTo>
                    <a:pt x="1024" y="2102"/>
                  </a:lnTo>
                  <a:cubicBezTo>
                    <a:pt x="1024" y="2113"/>
                    <a:pt x="1040" y="2120"/>
                    <a:pt x="1043" y="2132"/>
                  </a:cubicBezTo>
                  <a:lnTo>
                    <a:pt x="1043" y="2132"/>
                  </a:lnTo>
                  <a:cubicBezTo>
                    <a:pt x="1047" y="2140"/>
                    <a:pt x="1040" y="2151"/>
                    <a:pt x="1040" y="2158"/>
                  </a:cubicBezTo>
                  <a:lnTo>
                    <a:pt x="1040" y="2158"/>
                  </a:lnTo>
                  <a:cubicBezTo>
                    <a:pt x="1028" y="2193"/>
                    <a:pt x="1020" y="2220"/>
                    <a:pt x="983" y="2212"/>
                  </a:cubicBezTo>
                  <a:lnTo>
                    <a:pt x="983" y="2212"/>
                  </a:lnTo>
                  <a:cubicBezTo>
                    <a:pt x="952" y="2208"/>
                    <a:pt x="926" y="2197"/>
                    <a:pt x="895" y="2200"/>
                  </a:cubicBezTo>
                  <a:lnTo>
                    <a:pt x="895" y="2200"/>
                  </a:lnTo>
                  <a:cubicBezTo>
                    <a:pt x="861" y="2204"/>
                    <a:pt x="849" y="2231"/>
                    <a:pt x="831" y="2257"/>
                  </a:cubicBezTo>
                  <a:lnTo>
                    <a:pt x="831" y="2257"/>
                  </a:lnTo>
                  <a:cubicBezTo>
                    <a:pt x="823" y="2272"/>
                    <a:pt x="811" y="2286"/>
                    <a:pt x="796" y="2295"/>
                  </a:cubicBezTo>
                  <a:lnTo>
                    <a:pt x="796" y="2295"/>
                  </a:lnTo>
                  <a:cubicBezTo>
                    <a:pt x="791" y="2288"/>
                    <a:pt x="785" y="2283"/>
                    <a:pt x="775" y="2280"/>
                  </a:cubicBezTo>
                  <a:lnTo>
                    <a:pt x="775" y="2280"/>
                  </a:lnTo>
                  <a:cubicBezTo>
                    <a:pt x="749" y="2273"/>
                    <a:pt x="747" y="2279"/>
                    <a:pt x="734" y="2255"/>
                  </a:cubicBezTo>
                  <a:lnTo>
                    <a:pt x="734" y="2255"/>
                  </a:lnTo>
                  <a:cubicBezTo>
                    <a:pt x="723" y="2234"/>
                    <a:pt x="710" y="2229"/>
                    <a:pt x="696" y="2212"/>
                  </a:cubicBezTo>
                  <a:lnTo>
                    <a:pt x="696" y="2212"/>
                  </a:lnTo>
                  <a:cubicBezTo>
                    <a:pt x="676" y="2186"/>
                    <a:pt x="689" y="2126"/>
                    <a:pt x="686" y="2093"/>
                  </a:cubicBezTo>
                  <a:lnTo>
                    <a:pt x="686" y="2093"/>
                  </a:lnTo>
                  <a:cubicBezTo>
                    <a:pt x="684" y="2071"/>
                    <a:pt x="682" y="2055"/>
                    <a:pt x="668" y="2036"/>
                  </a:cubicBezTo>
                  <a:lnTo>
                    <a:pt x="668" y="2036"/>
                  </a:lnTo>
                  <a:cubicBezTo>
                    <a:pt x="656" y="2019"/>
                    <a:pt x="638" y="2012"/>
                    <a:pt x="629" y="1991"/>
                  </a:cubicBezTo>
                  <a:lnTo>
                    <a:pt x="629" y="1991"/>
                  </a:lnTo>
                  <a:cubicBezTo>
                    <a:pt x="623" y="1976"/>
                    <a:pt x="626" y="1948"/>
                    <a:pt x="612" y="1938"/>
                  </a:cubicBezTo>
                  <a:lnTo>
                    <a:pt x="612" y="1938"/>
                  </a:lnTo>
                  <a:cubicBezTo>
                    <a:pt x="596" y="1928"/>
                    <a:pt x="571" y="1944"/>
                    <a:pt x="552" y="1936"/>
                  </a:cubicBezTo>
                  <a:lnTo>
                    <a:pt x="552" y="1936"/>
                  </a:lnTo>
                  <a:cubicBezTo>
                    <a:pt x="521" y="1924"/>
                    <a:pt x="489" y="1877"/>
                    <a:pt x="466" y="1851"/>
                  </a:cubicBezTo>
                  <a:lnTo>
                    <a:pt x="466" y="1851"/>
                  </a:lnTo>
                  <a:cubicBezTo>
                    <a:pt x="442" y="1825"/>
                    <a:pt x="397" y="1817"/>
                    <a:pt x="404" y="1770"/>
                  </a:cubicBezTo>
                  <a:lnTo>
                    <a:pt x="404" y="1770"/>
                  </a:lnTo>
                  <a:cubicBezTo>
                    <a:pt x="407" y="1759"/>
                    <a:pt x="413" y="1755"/>
                    <a:pt x="417" y="1745"/>
                  </a:cubicBezTo>
                  <a:lnTo>
                    <a:pt x="417" y="1745"/>
                  </a:lnTo>
                  <a:cubicBezTo>
                    <a:pt x="421" y="1736"/>
                    <a:pt x="421" y="1729"/>
                    <a:pt x="422" y="1718"/>
                  </a:cubicBezTo>
                  <a:lnTo>
                    <a:pt x="422" y="1718"/>
                  </a:lnTo>
                  <a:cubicBezTo>
                    <a:pt x="425" y="1698"/>
                    <a:pt x="430" y="1681"/>
                    <a:pt x="438" y="1664"/>
                  </a:cubicBezTo>
                  <a:lnTo>
                    <a:pt x="438" y="1664"/>
                  </a:lnTo>
                  <a:cubicBezTo>
                    <a:pt x="456" y="1629"/>
                    <a:pt x="457" y="1583"/>
                    <a:pt x="437" y="1545"/>
                  </a:cubicBezTo>
                  <a:lnTo>
                    <a:pt x="437" y="1545"/>
                  </a:lnTo>
                  <a:cubicBezTo>
                    <a:pt x="416" y="1507"/>
                    <a:pt x="377" y="1506"/>
                    <a:pt x="349" y="1535"/>
                  </a:cubicBezTo>
                  <a:lnTo>
                    <a:pt x="349" y="1535"/>
                  </a:lnTo>
                  <a:cubicBezTo>
                    <a:pt x="331" y="1555"/>
                    <a:pt x="329" y="1554"/>
                    <a:pt x="307" y="1535"/>
                  </a:cubicBezTo>
                  <a:lnTo>
                    <a:pt x="307" y="1535"/>
                  </a:lnTo>
                  <a:cubicBezTo>
                    <a:pt x="292" y="1521"/>
                    <a:pt x="282" y="1504"/>
                    <a:pt x="277" y="1484"/>
                  </a:cubicBezTo>
                  <a:lnTo>
                    <a:pt x="277" y="1484"/>
                  </a:lnTo>
                  <a:cubicBezTo>
                    <a:pt x="271" y="1451"/>
                    <a:pt x="269" y="1406"/>
                    <a:pt x="244" y="1380"/>
                  </a:cubicBezTo>
                  <a:lnTo>
                    <a:pt x="244" y="1380"/>
                  </a:lnTo>
                  <a:cubicBezTo>
                    <a:pt x="232" y="1367"/>
                    <a:pt x="212" y="1366"/>
                    <a:pt x="197" y="1355"/>
                  </a:cubicBezTo>
                  <a:lnTo>
                    <a:pt x="197" y="1355"/>
                  </a:lnTo>
                  <a:cubicBezTo>
                    <a:pt x="180" y="1342"/>
                    <a:pt x="172" y="1326"/>
                    <a:pt x="161" y="1310"/>
                  </a:cubicBezTo>
                  <a:lnTo>
                    <a:pt x="161" y="1310"/>
                  </a:lnTo>
                  <a:cubicBezTo>
                    <a:pt x="139" y="1278"/>
                    <a:pt x="105" y="1274"/>
                    <a:pt x="79" y="1241"/>
                  </a:cubicBezTo>
                  <a:lnTo>
                    <a:pt x="79" y="1241"/>
                  </a:lnTo>
                  <a:cubicBezTo>
                    <a:pt x="54" y="1211"/>
                    <a:pt x="38" y="1185"/>
                    <a:pt x="31" y="1145"/>
                  </a:cubicBezTo>
                  <a:lnTo>
                    <a:pt x="31" y="1145"/>
                  </a:lnTo>
                  <a:cubicBezTo>
                    <a:pt x="26" y="1111"/>
                    <a:pt x="4" y="1074"/>
                    <a:pt x="7" y="1039"/>
                  </a:cubicBezTo>
                  <a:lnTo>
                    <a:pt x="7" y="1039"/>
                  </a:lnTo>
                  <a:cubicBezTo>
                    <a:pt x="8" y="1019"/>
                    <a:pt x="17" y="1004"/>
                    <a:pt x="15" y="982"/>
                  </a:cubicBezTo>
                  <a:lnTo>
                    <a:pt x="15" y="982"/>
                  </a:lnTo>
                  <a:cubicBezTo>
                    <a:pt x="12" y="963"/>
                    <a:pt x="0" y="944"/>
                    <a:pt x="1" y="926"/>
                  </a:cubicBezTo>
                  <a:lnTo>
                    <a:pt x="1" y="926"/>
                  </a:lnTo>
                  <a:cubicBezTo>
                    <a:pt x="1" y="924"/>
                    <a:pt x="2" y="922"/>
                    <a:pt x="2" y="919"/>
                  </a:cubicBezTo>
                  <a:lnTo>
                    <a:pt x="2" y="919"/>
                  </a:lnTo>
                  <a:cubicBezTo>
                    <a:pt x="10" y="892"/>
                    <a:pt x="50" y="858"/>
                    <a:pt x="69" y="842"/>
                  </a:cubicBezTo>
                  <a:lnTo>
                    <a:pt x="69" y="842"/>
                  </a:lnTo>
                  <a:cubicBezTo>
                    <a:pt x="107" y="811"/>
                    <a:pt x="128" y="807"/>
                    <a:pt x="126" y="751"/>
                  </a:cubicBezTo>
                  <a:lnTo>
                    <a:pt x="126" y="751"/>
                  </a:lnTo>
                  <a:cubicBezTo>
                    <a:pt x="124" y="708"/>
                    <a:pt x="151" y="676"/>
                    <a:pt x="105" y="644"/>
                  </a:cubicBezTo>
                  <a:lnTo>
                    <a:pt x="105" y="644"/>
                  </a:lnTo>
                  <a:cubicBezTo>
                    <a:pt x="116" y="576"/>
                    <a:pt x="153" y="544"/>
                    <a:pt x="217" y="526"/>
                  </a:cubicBezTo>
                  <a:lnTo>
                    <a:pt x="217" y="526"/>
                  </a:lnTo>
                  <a:cubicBezTo>
                    <a:pt x="245" y="517"/>
                    <a:pt x="258" y="494"/>
                    <a:pt x="286" y="483"/>
                  </a:cubicBezTo>
                  <a:lnTo>
                    <a:pt x="286" y="483"/>
                  </a:lnTo>
                  <a:cubicBezTo>
                    <a:pt x="319" y="470"/>
                    <a:pt x="318" y="451"/>
                    <a:pt x="331" y="419"/>
                  </a:cubicBezTo>
                  <a:lnTo>
                    <a:pt x="331" y="419"/>
                  </a:lnTo>
                  <a:cubicBezTo>
                    <a:pt x="338" y="401"/>
                    <a:pt x="350" y="390"/>
                    <a:pt x="351" y="371"/>
                  </a:cubicBezTo>
                  <a:lnTo>
                    <a:pt x="351" y="371"/>
                  </a:lnTo>
                  <a:cubicBezTo>
                    <a:pt x="353" y="351"/>
                    <a:pt x="345" y="328"/>
                    <a:pt x="344" y="308"/>
                  </a:cubicBezTo>
                  <a:lnTo>
                    <a:pt x="344" y="308"/>
                  </a:lnTo>
                  <a:cubicBezTo>
                    <a:pt x="343" y="290"/>
                    <a:pt x="350" y="261"/>
                    <a:pt x="344" y="244"/>
                  </a:cubicBezTo>
                  <a:lnTo>
                    <a:pt x="344" y="244"/>
                  </a:lnTo>
                  <a:cubicBezTo>
                    <a:pt x="337" y="226"/>
                    <a:pt x="314" y="220"/>
                    <a:pt x="303" y="204"/>
                  </a:cubicBezTo>
                  <a:lnTo>
                    <a:pt x="303" y="204"/>
                  </a:lnTo>
                  <a:cubicBezTo>
                    <a:pt x="290" y="188"/>
                    <a:pt x="289" y="170"/>
                    <a:pt x="280" y="153"/>
                  </a:cubicBezTo>
                  <a:lnTo>
                    <a:pt x="280" y="153"/>
                  </a:lnTo>
                  <a:cubicBezTo>
                    <a:pt x="269" y="136"/>
                    <a:pt x="251" y="131"/>
                    <a:pt x="236" y="118"/>
                  </a:cubicBezTo>
                  <a:lnTo>
                    <a:pt x="236" y="118"/>
                  </a:lnTo>
                  <a:cubicBezTo>
                    <a:pt x="223" y="107"/>
                    <a:pt x="218" y="92"/>
                    <a:pt x="211" y="77"/>
                  </a:cubicBezTo>
                  <a:lnTo>
                    <a:pt x="1045" y="0"/>
                  </a:lnTo>
                  <a:lnTo>
                    <a:pt x="1045" y="0"/>
                  </a:lnTo>
                  <a:cubicBezTo>
                    <a:pt x="1046" y="41"/>
                    <a:pt x="1049" y="82"/>
                    <a:pt x="1068" y="123"/>
                  </a:cubicBezTo>
                  <a:lnTo>
                    <a:pt x="1068" y="123"/>
                  </a:lnTo>
                  <a:cubicBezTo>
                    <a:pt x="1081" y="150"/>
                    <a:pt x="1097" y="177"/>
                    <a:pt x="1110" y="206"/>
                  </a:cubicBezTo>
                  <a:lnTo>
                    <a:pt x="1110" y="206"/>
                  </a:lnTo>
                  <a:cubicBezTo>
                    <a:pt x="1112" y="210"/>
                    <a:pt x="1114" y="216"/>
                    <a:pt x="1117" y="222"/>
                  </a:cubicBezTo>
                  <a:lnTo>
                    <a:pt x="1117" y="222"/>
                  </a:lnTo>
                  <a:cubicBezTo>
                    <a:pt x="1141" y="485"/>
                    <a:pt x="1175" y="833"/>
                    <a:pt x="1198" y="1081"/>
                  </a:cubicBezTo>
                  <a:lnTo>
                    <a:pt x="1198" y="1081"/>
                  </a:lnTo>
                  <a:cubicBezTo>
                    <a:pt x="1205" y="1154"/>
                    <a:pt x="1228" y="1254"/>
                    <a:pt x="1210" y="1325"/>
                  </a:cubicBezTo>
                  <a:lnTo>
                    <a:pt x="1210" y="1325"/>
                  </a:lnTo>
                  <a:cubicBezTo>
                    <a:pt x="1202" y="1357"/>
                    <a:pt x="1183" y="1361"/>
                    <a:pt x="1196" y="1398"/>
                  </a:cubicBezTo>
                  <a:lnTo>
                    <a:pt x="1196" y="1398"/>
                  </a:lnTo>
                  <a:cubicBezTo>
                    <a:pt x="1205" y="1424"/>
                    <a:pt x="1232" y="1430"/>
                    <a:pt x="1241" y="1455"/>
                  </a:cubicBezTo>
                  <a:lnTo>
                    <a:pt x="1241" y="1455"/>
                  </a:lnTo>
                  <a:cubicBezTo>
                    <a:pt x="1241" y="1455"/>
                    <a:pt x="1238" y="1491"/>
                    <a:pt x="1238" y="1492"/>
                  </a:cubicBezTo>
                </a:path>
              </a:pathLst>
            </a:custGeom>
            <a:solidFill>
              <a:schemeClr val="accent2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135C142F-33A3-C04E-BD06-458920BB2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78030" y="3289307"/>
              <a:ext cx="1313418" cy="1468954"/>
            </a:xfrm>
            <a:custGeom>
              <a:avLst/>
              <a:gdLst>
                <a:gd name="T0" fmla="*/ 1750 w 2013"/>
                <a:gd name="T1" fmla="*/ 522 h 2251"/>
                <a:gd name="T2" fmla="*/ 1586 w 2013"/>
                <a:gd name="T3" fmla="*/ 687 h 2251"/>
                <a:gd name="T4" fmla="*/ 1401 w 2013"/>
                <a:gd name="T5" fmla="*/ 895 h 2251"/>
                <a:gd name="T6" fmla="*/ 1346 w 2013"/>
                <a:gd name="T7" fmla="*/ 1004 h 2251"/>
                <a:gd name="T8" fmla="*/ 1324 w 2013"/>
                <a:gd name="T9" fmla="*/ 1205 h 2251"/>
                <a:gd name="T10" fmla="*/ 1220 w 2013"/>
                <a:gd name="T11" fmla="*/ 1399 h 2251"/>
                <a:gd name="T12" fmla="*/ 1256 w 2013"/>
                <a:gd name="T13" fmla="*/ 1482 h 2251"/>
                <a:gd name="T14" fmla="*/ 1226 w 2013"/>
                <a:gd name="T15" fmla="*/ 1662 h 2251"/>
                <a:gd name="T16" fmla="*/ 1277 w 2013"/>
                <a:gd name="T17" fmla="*/ 1753 h 2251"/>
                <a:gd name="T18" fmla="*/ 1380 w 2013"/>
                <a:gd name="T19" fmla="*/ 1795 h 2251"/>
                <a:gd name="T20" fmla="*/ 1486 w 2013"/>
                <a:gd name="T21" fmla="*/ 1817 h 2251"/>
                <a:gd name="T22" fmla="*/ 1550 w 2013"/>
                <a:gd name="T23" fmla="*/ 1911 h 2251"/>
                <a:gd name="T24" fmla="*/ 1624 w 2013"/>
                <a:gd name="T25" fmla="*/ 1994 h 2251"/>
                <a:gd name="T26" fmla="*/ 1728 w 2013"/>
                <a:gd name="T27" fmla="*/ 2116 h 2251"/>
                <a:gd name="T28" fmla="*/ 1716 w 2013"/>
                <a:gd name="T29" fmla="*/ 2163 h 2251"/>
                <a:gd name="T30" fmla="*/ 1715 w 2013"/>
                <a:gd name="T31" fmla="*/ 2209 h 2251"/>
                <a:gd name="T32" fmla="*/ 166 w 2013"/>
                <a:gd name="T33" fmla="*/ 1434 h 2251"/>
                <a:gd name="T34" fmla="*/ 182 w 2013"/>
                <a:gd name="T35" fmla="*/ 1255 h 2251"/>
                <a:gd name="T36" fmla="*/ 145 w 2013"/>
                <a:gd name="T37" fmla="*/ 1129 h 2251"/>
                <a:gd name="T38" fmla="*/ 133 w 2013"/>
                <a:gd name="T39" fmla="*/ 1071 h 2251"/>
                <a:gd name="T40" fmla="*/ 112 w 2013"/>
                <a:gd name="T41" fmla="*/ 1005 h 2251"/>
                <a:gd name="T42" fmla="*/ 122 w 2013"/>
                <a:gd name="T43" fmla="*/ 911 h 2251"/>
                <a:gd name="T44" fmla="*/ 120 w 2013"/>
                <a:gd name="T45" fmla="*/ 833 h 2251"/>
                <a:gd name="T46" fmla="*/ 120 w 2013"/>
                <a:gd name="T47" fmla="*/ 721 h 2251"/>
                <a:gd name="T48" fmla="*/ 120 w 2013"/>
                <a:gd name="T49" fmla="*/ 652 h 2251"/>
                <a:gd name="T50" fmla="*/ 99 w 2013"/>
                <a:gd name="T51" fmla="*/ 619 h 2251"/>
                <a:gd name="T52" fmla="*/ 74 w 2013"/>
                <a:gd name="T53" fmla="*/ 554 h 2251"/>
                <a:gd name="T54" fmla="*/ 44 w 2013"/>
                <a:gd name="T55" fmla="*/ 483 h 2251"/>
                <a:gd name="T56" fmla="*/ 44 w 2013"/>
                <a:gd name="T57" fmla="*/ 334 h 2251"/>
                <a:gd name="T58" fmla="*/ 29 w 2013"/>
                <a:gd name="T59" fmla="*/ 303 h 2251"/>
                <a:gd name="T60" fmla="*/ 21 w 2013"/>
                <a:gd name="T61" fmla="*/ 244 h 2251"/>
                <a:gd name="T62" fmla="*/ 37 w 2013"/>
                <a:gd name="T63" fmla="*/ 161 h 2251"/>
                <a:gd name="T64" fmla="*/ 18 w 2013"/>
                <a:gd name="T65" fmla="*/ 92 h 2251"/>
                <a:gd name="T66" fmla="*/ 8 w 2013"/>
                <a:gd name="T67" fmla="*/ 49 h 2251"/>
                <a:gd name="T68" fmla="*/ 295 w 2013"/>
                <a:gd name="T69" fmla="*/ 10 h 2251"/>
                <a:gd name="T70" fmla="*/ 477 w 2013"/>
                <a:gd name="T71" fmla="*/ 11 h 2251"/>
                <a:gd name="T72" fmla="*/ 540 w 2013"/>
                <a:gd name="T73" fmla="*/ 69 h 2251"/>
                <a:gd name="T74" fmla="*/ 654 w 2013"/>
                <a:gd name="T75" fmla="*/ 31 h 2251"/>
                <a:gd name="T76" fmla="*/ 756 w 2013"/>
                <a:gd name="T77" fmla="*/ 96 h 2251"/>
                <a:gd name="T78" fmla="*/ 884 w 2013"/>
                <a:gd name="T79" fmla="*/ 143 h 2251"/>
                <a:gd name="T80" fmla="*/ 958 w 2013"/>
                <a:gd name="T81" fmla="*/ 167 h 2251"/>
                <a:gd name="T82" fmla="*/ 1103 w 2013"/>
                <a:gd name="T83" fmla="*/ 163 h 2251"/>
                <a:gd name="T84" fmla="*/ 1198 w 2013"/>
                <a:gd name="T85" fmla="*/ 201 h 2251"/>
                <a:gd name="T86" fmla="*/ 1271 w 2013"/>
                <a:gd name="T87" fmla="*/ 269 h 2251"/>
                <a:gd name="T88" fmla="*/ 1409 w 2013"/>
                <a:gd name="T89" fmla="*/ 309 h 2251"/>
                <a:gd name="T90" fmla="*/ 1505 w 2013"/>
                <a:gd name="T91" fmla="*/ 347 h 2251"/>
                <a:gd name="T92" fmla="*/ 1573 w 2013"/>
                <a:gd name="T93" fmla="*/ 312 h 2251"/>
                <a:gd name="T94" fmla="*/ 1672 w 2013"/>
                <a:gd name="T95" fmla="*/ 288 h 2251"/>
                <a:gd name="T96" fmla="*/ 1742 w 2013"/>
                <a:gd name="T97" fmla="*/ 276 h 2251"/>
                <a:gd name="T98" fmla="*/ 1836 w 2013"/>
                <a:gd name="T99" fmla="*/ 296 h 2251"/>
                <a:gd name="T100" fmla="*/ 1954 w 2013"/>
                <a:gd name="T101" fmla="*/ 332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13" h="2251">
                  <a:moveTo>
                    <a:pt x="1982" y="385"/>
                  </a:moveTo>
                  <a:lnTo>
                    <a:pt x="1982" y="385"/>
                  </a:lnTo>
                  <a:cubicBezTo>
                    <a:pt x="1910" y="441"/>
                    <a:pt x="1816" y="452"/>
                    <a:pt x="1750" y="522"/>
                  </a:cubicBezTo>
                  <a:lnTo>
                    <a:pt x="1750" y="522"/>
                  </a:lnTo>
                  <a:cubicBezTo>
                    <a:pt x="1723" y="551"/>
                    <a:pt x="1700" y="584"/>
                    <a:pt x="1672" y="613"/>
                  </a:cubicBezTo>
                  <a:lnTo>
                    <a:pt x="1672" y="613"/>
                  </a:lnTo>
                  <a:cubicBezTo>
                    <a:pt x="1645" y="640"/>
                    <a:pt x="1615" y="662"/>
                    <a:pt x="1586" y="687"/>
                  </a:cubicBezTo>
                  <a:lnTo>
                    <a:pt x="1586" y="687"/>
                  </a:lnTo>
                  <a:cubicBezTo>
                    <a:pt x="1526" y="738"/>
                    <a:pt x="1470" y="796"/>
                    <a:pt x="1412" y="849"/>
                  </a:cubicBezTo>
                  <a:lnTo>
                    <a:pt x="1412" y="849"/>
                  </a:lnTo>
                  <a:cubicBezTo>
                    <a:pt x="1385" y="874"/>
                    <a:pt x="1386" y="888"/>
                    <a:pt x="1401" y="895"/>
                  </a:cubicBezTo>
                  <a:lnTo>
                    <a:pt x="1401" y="895"/>
                  </a:lnTo>
                  <a:cubicBezTo>
                    <a:pt x="1397" y="896"/>
                    <a:pt x="1392" y="896"/>
                    <a:pt x="1387" y="896"/>
                  </a:cubicBezTo>
                  <a:lnTo>
                    <a:pt x="1387" y="896"/>
                  </a:lnTo>
                  <a:cubicBezTo>
                    <a:pt x="1323" y="896"/>
                    <a:pt x="1343" y="964"/>
                    <a:pt x="1346" y="1004"/>
                  </a:cubicBezTo>
                  <a:lnTo>
                    <a:pt x="1346" y="1004"/>
                  </a:lnTo>
                  <a:cubicBezTo>
                    <a:pt x="1348" y="1044"/>
                    <a:pt x="1349" y="1084"/>
                    <a:pt x="1351" y="1124"/>
                  </a:cubicBezTo>
                  <a:lnTo>
                    <a:pt x="1351" y="1124"/>
                  </a:lnTo>
                  <a:cubicBezTo>
                    <a:pt x="1352" y="1166"/>
                    <a:pt x="1359" y="1180"/>
                    <a:pt x="1324" y="1205"/>
                  </a:cubicBezTo>
                  <a:lnTo>
                    <a:pt x="1324" y="1205"/>
                  </a:lnTo>
                  <a:cubicBezTo>
                    <a:pt x="1277" y="1237"/>
                    <a:pt x="1225" y="1283"/>
                    <a:pt x="1218" y="1343"/>
                  </a:cubicBezTo>
                  <a:lnTo>
                    <a:pt x="1218" y="1343"/>
                  </a:lnTo>
                  <a:cubicBezTo>
                    <a:pt x="1217" y="1359"/>
                    <a:pt x="1210" y="1384"/>
                    <a:pt x="1220" y="1399"/>
                  </a:cubicBezTo>
                  <a:lnTo>
                    <a:pt x="1220" y="1399"/>
                  </a:lnTo>
                  <a:cubicBezTo>
                    <a:pt x="1229" y="1412"/>
                    <a:pt x="1252" y="1417"/>
                    <a:pt x="1262" y="1431"/>
                  </a:cubicBezTo>
                  <a:lnTo>
                    <a:pt x="1262" y="1431"/>
                  </a:lnTo>
                  <a:cubicBezTo>
                    <a:pt x="1276" y="1452"/>
                    <a:pt x="1268" y="1464"/>
                    <a:pt x="1256" y="1482"/>
                  </a:cubicBezTo>
                  <a:lnTo>
                    <a:pt x="1256" y="1482"/>
                  </a:lnTo>
                  <a:cubicBezTo>
                    <a:pt x="1243" y="1502"/>
                    <a:pt x="1241" y="1513"/>
                    <a:pt x="1238" y="1538"/>
                  </a:cubicBezTo>
                  <a:lnTo>
                    <a:pt x="1238" y="1538"/>
                  </a:lnTo>
                  <a:cubicBezTo>
                    <a:pt x="1234" y="1579"/>
                    <a:pt x="1232" y="1621"/>
                    <a:pt x="1226" y="1662"/>
                  </a:cubicBezTo>
                  <a:lnTo>
                    <a:pt x="1226" y="1662"/>
                  </a:lnTo>
                  <a:cubicBezTo>
                    <a:pt x="1223" y="1677"/>
                    <a:pt x="1220" y="1705"/>
                    <a:pt x="1228" y="1720"/>
                  </a:cubicBezTo>
                  <a:lnTo>
                    <a:pt x="1228" y="1720"/>
                  </a:lnTo>
                  <a:cubicBezTo>
                    <a:pt x="1237" y="1733"/>
                    <a:pt x="1264" y="1741"/>
                    <a:pt x="1277" y="1753"/>
                  </a:cubicBezTo>
                  <a:lnTo>
                    <a:pt x="1277" y="1753"/>
                  </a:lnTo>
                  <a:cubicBezTo>
                    <a:pt x="1295" y="1768"/>
                    <a:pt x="1301" y="1779"/>
                    <a:pt x="1324" y="1784"/>
                  </a:cubicBezTo>
                  <a:lnTo>
                    <a:pt x="1324" y="1784"/>
                  </a:lnTo>
                  <a:cubicBezTo>
                    <a:pt x="1344" y="1788"/>
                    <a:pt x="1361" y="1790"/>
                    <a:pt x="1380" y="1795"/>
                  </a:cubicBezTo>
                  <a:lnTo>
                    <a:pt x="1380" y="1795"/>
                  </a:lnTo>
                  <a:cubicBezTo>
                    <a:pt x="1399" y="1801"/>
                    <a:pt x="1414" y="1808"/>
                    <a:pt x="1433" y="1809"/>
                  </a:cubicBezTo>
                  <a:lnTo>
                    <a:pt x="1433" y="1809"/>
                  </a:lnTo>
                  <a:cubicBezTo>
                    <a:pt x="1454" y="1810"/>
                    <a:pt x="1470" y="1800"/>
                    <a:pt x="1486" y="1817"/>
                  </a:cubicBezTo>
                  <a:lnTo>
                    <a:pt x="1486" y="1817"/>
                  </a:lnTo>
                  <a:cubicBezTo>
                    <a:pt x="1496" y="1828"/>
                    <a:pt x="1507" y="1850"/>
                    <a:pt x="1517" y="1863"/>
                  </a:cubicBezTo>
                  <a:lnTo>
                    <a:pt x="1517" y="1863"/>
                  </a:lnTo>
                  <a:cubicBezTo>
                    <a:pt x="1528" y="1878"/>
                    <a:pt x="1540" y="1895"/>
                    <a:pt x="1550" y="1911"/>
                  </a:cubicBezTo>
                  <a:lnTo>
                    <a:pt x="1550" y="1911"/>
                  </a:lnTo>
                  <a:cubicBezTo>
                    <a:pt x="1562" y="1932"/>
                    <a:pt x="1573" y="1938"/>
                    <a:pt x="1593" y="1951"/>
                  </a:cubicBezTo>
                  <a:lnTo>
                    <a:pt x="1593" y="1951"/>
                  </a:lnTo>
                  <a:cubicBezTo>
                    <a:pt x="1615" y="1965"/>
                    <a:pt x="1611" y="1973"/>
                    <a:pt x="1624" y="1994"/>
                  </a:cubicBezTo>
                  <a:lnTo>
                    <a:pt x="1624" y="1994"/>
                  </a:lnTo>
                  <a:cubicBezTo>
                    <a:pt x="1645" y="2027"/>
                    <a:pt x="1689" y="2031"/>
                    <a:pt x="1712" y="2060"/>
                  </a:cubicBezTo>
                  <a:lnTo>
                    <a:pt x="1712" y="2060"/>
                  </a:lnTo>
                  <a:cubicBezTo>
                    <a:pt x="1725" y="2077"/>
                    <a:pt x="1724" y="2096"/>
                    <a:pt x="1728" y="2116"/>
                  </a:cubicBezTo>
                  <a:lnTo>
                    <a:pt x="1728" y="2116"/>
                  </a:lnTo>
                  <a:cubicBezTo>
                    <a:pt x="1730" y="2128"/>
                    <a:pt x="1737" y="2126"/>
                    <a:pt x="1735" y="2138"/>
                  </a:cubicBezTo>
                  <a:lnTo>
                    <a:pt x="1735" y="2138"/>
                  </a:lnTo>
                  <a:cubicBezTo>
                    <a:pt x="1732" y="2148"/>
                    <a:pt x="1719" y="2153"/>
                    <a:pt x="1716" y="2163"/>
                  </a:cubicBezTo>
                  <a:lnTo>
                    <a:pt x="1716" y="2163"/>
                  </a:lnTo>
                  <a:cubicBezTo>
                    <a:pt x="1710" y="2175"/>
                    <a:pt x="1714" y="2189"/>
                    <a:pt x="1714" y="2202"/>
                  </a:cubicBezTo>
                  <a:lnTo>
                    <a:pt x="1714" y="2202"/>
                  </a:lnTo>
                  <a:cubicBezTo>
                    <a:pt x="1715" y="2205"/>
                    <a:pt x="1715" y="2207"/>
                    <a:pt x="1715" y="2209"/>
                  </a:cubicBezTo>
                  <a:lnTo>
                    <a:pt x="1715" y="2209"/>
                  </a:lnTo>
                  <a:cubicBezTo>
                    <a:pt x="1484" y="2249"/>
                    <a:pt x="521" y="2250"/>
                    <a:pt x="251" y="2249"/>
                  </a:cubicBezTo>
                  <a:lnTo>
                    <a:pt x="245" y="1528"/>
                  </a:lnTo>
                  <a:lnTo>
                    <a:pt x="245" y="1528"/>
                  </a:lnTo>
                  <a:cubicBezTo>
                    <a:pt x="215" y="1505"/>
                    <a:pt x="186" y="1465"/>
                    <a:pt x="166" y="1434"/>
                  </a:cubicBezTo>
                  <a:lnTo>
                    <a:pt x="166" y="1434"/>
                  </a:lnTo>
                  <a:cubicBezTo>
                    <a:pt x="150" y="1409"/>
                    <a:pt x="149" y="1386"/>
                    <a:pt x="150" y="1358"/>
                  </a:cubicBezTo>
                  <a:lnTo>
                    <a:pt x="150" y="1358"/>
                  </a:lnTo>
                  <a:cubicBezTo>
                    <a:pt x="152" y="1320"/>
                    <a:pt x="174" y="1288"/>
                    <a:pt x="182" y="1255"/>
                  </a:cubicBezTo>
                  <a:lnTo>
                    <a:pt x="182" y="1255"/>
                  </a:lnTo>
                  <a:cubicBezTo>
                    <a:pt x="187" y="1235"/>
                    <a:pt x="188" y="1213"/>
                    <a:pt x="176" y="1190"/>
                  </a:cubicBezTo>
                  <a:lnTo>
                    <a:pt x="176" y="1190"/>
                  </a:lnTo>
                  <a:cubicBezTo>
                    <a:pt x="166" y="1170"/>
                    <a:pt x="155" y="1150"/>
                    <a:pt x="145" y="1129"/>
                  </a:cubicBezTo>
                  <a:lnTo>
                    <a:pt x="145" y="1129"/>
                  </a:lnTo>
                  <a:cubicBezTo>
                    <a:pt x="140" y="1119"/>
                    <a:pt x="138" y="1109"/>
                    <a:pt x="135" y="1099"/>
                  </a:cubicBezTo>
                  <a:lnTo>
                    <a:pt x="135" y="1099"/>
                  </a:lnTo>
                  <a:cubicBezTo>
                    <a:pt x="130" y="1086"/>
                    <a:pt x="130" y="1084"/>
                    <a:pt x="133" y="1071"/>
                  </a:cubicBezTo>
                  <a:lnTo>
                    <a:pt x="133" y="1071"/>
                  </a:lnTo>
                  <a:cubicBezTo>
                    <a:pt x="133" y="1061"/>
                    <a:pt x="133" y="1048"/>
                    <a:pt x="130" y="1038"/>
                  </a:cubicBezTo>
                  <a:lnTo>
                    <a:pt x="130" y="1038"/>
                  </a:lnTo>
                  <a:cubicBezTo>
                    <a:pt x="128" y="1025"/>
                    <a:pt x="118" y="1018"/>
                    <a:pt x="112" y="1005"/>
                  </a:cubicBezTo>
                  <a:lnTo>
                    <a:pt x="112" y="1005"/>
                  </a:lnTo>
                  <a:cubicBezTo>
                    <a:pt x="107" y="990"/>
                    <a:pt x="107" y="960"/>
                    <a:pt x="112" y="944"/>
                  </a:cubicBezTo>
                  <a:lnTo>
                    <a:pt x="112" y="944"/>
                  </a:lnTo>
                  <a:cubicBezTo>
                    <a:pt x="115" y="931"/>
                    <a:pt x="122" y="924"/>
                    <a:pt x="122" y="911"/>
                  </a:cubicBezTo>
                  <a:lnTo>
                    <a:pt x="122" y="911"/>
                  </a:lnTo>
                  <a:cubicBezTo>
                    <a:pt x="122" y="901"/>
                    <a:pt x="118" y="894"/>
                    <a:pt x="118" y="883"/>
                  </a:cubicBezTo>
                  <a:lnTo>
                    <a:pt x="118" y="883"/>
                  </a:lnTo>
                  <a:cubicBezTo>
                    <a:pt x="115" y="866"/>
                    <a:pt x="122" y="850"/>
                    <a:pt x="120" y="833"/>
                  </a:cubicBezTo>
                  <a:lnTo>
                    <a:pt x="120" y="833"/>
                  </a:lnTo>
                  <a:cubicBezTo>
                    <a:pt x="112" y="808"/>
                    <a:pt x="97" y="787"/>
                    <a:pt x="107" y="756"/>
                  </a:cubicBezTo>
                  <a:lnTo>
                    <a:pt x="107" y="756"/>
                  </a:lnTo>
                  <a:cubicBezTo>
                    <a:pt x="112" y="746"/>
                    <a:pt x="115" y="734"/>
                    <a:pt x="120" y="721"/>
                  </a:cubicBezTo>
                  <a:lnTo>
                    <a:pt x="120" y="721"/>
                  </a:lnTo>
                  <a:cubicBezTo>
                    <a:pt x="122" y="711"/>
                    <a:pt x="130" y="701"/>
                    <a:pt x="130" y="688"/>
                  </a:cubicBezTo>
                  <a:lnTo>
                    <a:pt x="130" y="688"/>
                  </a:lnTo>
                  <a:cubicBezTo>
                    <a:pt x="130" y="675"/>
                    <a:pt x="125" y="663"/>
                    <a:pt x="120" y="652"/>
                  </a:cubicBezTo>
                  <a:lnTo>
                    <a:pt x="120" y="652"/>
                  </a:lnTo>
                  <a:cubicBezTo>
                    <a:pt x="118" y="645"/>
                    <a:pt x="115" y="642"/>
                    <a:pt x="110" y="635"/>
                  </a:cubicBezTo>
                  <a:lnTo>
                    <a:pt x="110" y="635"/>
                  </a:lnTo>
                  <a:cubicBezTo>
                    <a:pt x="105" y="630"/>
                    <a:pt x="105" y="625"/>
                    <a:pt x="99" y="619"/>
                  </a:cubicBezTo>
                  <a:lnTo>
                    <a:pt x="99" y="619"/>
                  </a:lnTo>
                  <a:cubicBezTo>
                    <a:pt x="92" y="609"/>
                    <a:pt x="82" y="602"/>
                    <a:pt x="77" y="589"/>
                  </a:cubicBezTo>
                  <a:lnTo>
                    <a:pt x="77" y="589"/>
                  </a:lnTo>
                  <a:cubicBezTo>
                    <a:pt x="74" y="577"/>
                    <a:pt x="79" y="564"/>
                    <a:pt x="74" y="554"/>
                  </a:cubicBezTo>
                  <a:lnTo>
                    <a:pt x="74" y="554"/>
                  </a:lnTo>
                  <a:cubicBezTo>
                    <a:pt x="69" y="541"/>
                    <a:pt x="54" y="531"/>
                    <a:pt x="49" y="518"/>
                  </a:cubicBezTo>
                  <a:lnTo>
                    <a:pt x="49" y="518"/>
                  </a:lnTo>
                  <a:cubicBezTo>
                    <a:pt x="44" y="506"/>
                    <a:pt x="47" y="493"/>
                    <a:pt x="44" y="483"/>
                  </a:cubicBezTo>
                  <a:lnTo>
                    <a:pt x="44" y="483"/>
                  </a:lnTo>
                  <a:cubicBezTo>
                    <a:pt x="39" y="457"/>
                    <a:pt x="39" y="427"/>
                    <a:pt x="41" y="402"/>
                  </a:cubicBezTo>
                  <a:lnTo>
                    <a:pt x="41" y="402"/>
                  </a:lnTo>
                  <a:cubicBezTo>
                    <a:pt x="44" y="382"/>
                    <a:pt x="47" y="354"/>
                    <a:pt x="44" y="334"/>
                  </a:cubicBezTo>
                  <a:lnTo>
                    <a:pt x="44" y="334"/>
                  </a:lnTo>
                  <a:cubicBezTo>
                    <a:pt x="41" y="323"/>
                    <a:pt x="39" y="315"/>
                    <a:pt x="34" y="308"/>
                  </a:cubicBezTo>
                  <a:lnTo>
                    <a:pt x="34" y="308"/>
                  </a:lnTo>
                  <a:cubicBezTo>
                    <a:pt x="34" y="305"/>
                    <a:pt x="31" y="305"/>
                    <a:pt x="29" y="303"/>
                  </a:cubicBezTo>
                  <a:lnTo>
                    <a:pt x="29" y="303"/>
                  </a:lnTo>
                  <a:cubicBezTo>
                    <a:pt x="26" y="298"/>
                    <a:pt x="24" y="292"/>
                    <a:pt x="21" y="290"/>
                  </a:cubicBezTo>
                  <a:lnTo>
                    <a:pt x="21" y="290"/>
                  </a:lnTo>
                  <a:cubicBezTo>
                    <a:pt x="18" y="282"/>
                    <a:pt x="14" y="250"/>
                    <a:pt x="21" y="244"/>
                  </a:cubicBezTo>
                  <a:lnTo>
                    <a:pt x="21" y="244"/>
                  </a:lnTo>
                  <a:cubicBezTo>
                    <a:pt x="21" y="229"/>
                    <a:pt x="24" y="216"/>
                    <a:pt x="24" y="204"/>
                  </a:cubicBezTo>
                  <a:lnTo>
                    <a:pt x="24" y="204"/>
                  </a:lnTo>
                  <a:cubicBezTo>
                    <a:pt x="31" y="194"/>
                    <a:pt x="31" y="174"/>
                    <a:pt x="37" y="161"/>
                  </a:cubicBezTo>
                  <a:lnTo>
                    <a:pt x="37" y="161"/>
                  </a:lnTo>
                  <a:cubicBezTo>
                    <a:pt x="39" y="148"/>
                    <a:pt x="39" y="138"/>
                    <a:pt x="31" y="125"/>
                  </a:cubicBezTo>
                  <a:lnTo>
                    <a:pt x="31" y="125"/>
                  </a:lnTo>
                  <a:cubicBezTo>
                    <a:pt x="26" y="115"/>
                    <a:pt x="24" y="103"/>
                    <a:pt x="18" y="92"/>
                  </a:cubicBezTo>
                  <a:lnTo>
                    <a:pt x="18" y="92"/>
                  </a:lnTo>
                  <a:cubicBezTo>
                    <a:pt x="16" y="84"/>
                    <a:pt x="11" y="77"/>
                    <a:pt x="8" y="69"/>
                  </a:cubicBezTo>
                  <a:lnTo>
                    <a:pt x="8" y="49"/>
                  </a:lnTo>
                  <a:lnTo>
                    <a:pt x="8" y="49"/>
                  </a:lnTo>
                  <a:cubicBezTo>
                    <a:pt x="8" y="35"/>
                    <a:pt x="4" y="26"/>
                    <a:pt x="0" y="13"/>
                  </a:cubicBezTo>
                  <a:lnTo>
                    <a:pt x="0" y="13"/>
                  </a:lnTo>
                  <a:cubicBezTo>
                    <a:pt x="98" y="13"/>
                    <a:pt x="196" y="12"/>
                    <a:pt x="295" y="10"/>
                  </a:cubicBezTo>
                  <a:lnTo>
                    <a:pt x="295" y="10"/>
                  </a:lnTo>
                  <a:cubicBezTo>
                    <a:pt x="331" y="10"/>
                    <a:pt x="367" y="10"/>
                    <a:pt x="404" y="10"/>
                  </a:cubicBezTo>
                  <a:lnTo>
                    <a:pt x="404" y="10"/>
                  </a:lnTo>
                  <a:cubicBezTo>
                    <a:pt x="428" y="10"/>
                    <a:pt x="452" y="12"/>
                    <a:pt x="477" y="11"/>
                  </a:cubicBezTo>
                  <a:lnTo>
                    <a:pt x="477" y="11"/>
                  </a:lnTo>
                  <a:cubicBezTo>
                    <a:pt x="500" y="10"/>
                    <a:pt x="510" y="7"/>
                    <a:pt x="513" y="33"/>
                  </a:cubicBezTo>
                  <a:lnTo>
                    <a:pt x="513" y="33"/>
                  </a:lnTo>
                  <a:cubicBezTo>
                    <a:pt x="515" y="50"/>
                    <a:pt x="512" y="84"/>
                    <a:pt x="540" y="69"/>
                  </a:cubicBezTo>
                  <a:lnTo>
                    <a:pt x="540" y="69"/>
                  </a:lnTo>
                  <a:cubicBezTo>
                    <a:pt x="559" y="57"/>
                    <a:pt x="561" y="30"/>
                    <a:pt x="586" y="19"/>
                  </a:cubicBezTo>
                  <a:lnTo>
                    <a:pt x="586" y="19"/>
                  </a:lnTo>
                  <a:cubicBezTo>
                    <a:pt x="612" y="9"/>
                    <a:pt x="641" y="0"/>
                    <a:pt x="654" y="31"/>
                  </a:cubicBezTo>
                  <a:lnTo>
                    <a:pt x="654" y="31"/>
                  </a:lnTo>
                  <a:cubicBezTo>
                    <a:pt x="665" y="54"/>
                    <a:pt x="659" y="78"/>
                    <a:pt x="686" y="85"/>
                  </a:cubicBezTo>
                  <a:lnTo>
                    <a:pt x="686" y="85"/>
                  </a:lnTo>
                  <a:cubicBezTo>
                    <a:pt x="707" y="90"/>
                    <a:pt x="737" y="76"/>
                    <a:pt x="756" y="96"/>
                  </a:cubicBezTo>
                  <a:lnTo>
                    <a:pt x="756" y="96"/>
                  </a:lnTo>
                  <a:cubicBezTo>
                    <a:pt x="778" y="119"/>
                    <a:pt x="794" y="98"/>
                    <a:pt x="819" y="102"/>
                  </a:cubicBezTo>
                  <a:lnTo>
                    <a:pt x="819" y="102"/>
                  </a:lnTo>
                  <a:cubicBezTo>
                    <a:pt x="845" y="104"/>
                    <a:pt x="862" y="131"/>
                    <a:pt x="884" y="143"/>
                  </a:cubicBezTo>
                  <a:lnTo>
                    <a:pt x="884" y="143"/>
                  </a:lnTo>
                  <a:cubicBezTo>
                    <a:pt x="904" y="153"/>
                    <a:pt x="919" y="165"/>
                    <a:pt x="924" y="188"/>
                  </a:cubicBezTo>
                  <a:lnTo>
                    <a:pt x="924" y="188"/>
                  </a:lnTo>
                  <a:cubicBezTo>
                    <a:pt x="939" y="191"/>
                    <a:pt x="947" y="174"/>
                    <a:pt x="958" y="167"/>
                  </a:cubicBezTo>
                  <a:lnTo>
                    <a:pt x="958" y="167"/>
                  </a:lnTo>
                  <a:cubicBezTo>
                    <a:pt x="980" y="155"/>
                    <a:pt x="1007" y="143"/>
                    <a:pt x="1031" y="141"/>
                  </a:cubicBezTo>
                  <a:lnTo>
                    <a:pt x="1031" y="141"/>
                  </a:lnTo>
                  <a:cubicBezTo>
                    <a:pt x="1060" y="138"/>
                    <a:pt x="1078" y="155"/>
                    <a:pt x="1103" y="163"/>
                  </a:cubicBezTo>
                  <a:lnTo>
                    <a:pt x="1103" y="163"/>
                  </a:lnTo>
                  <a:cubicBezTo>
                    <a:pt x="1122" y="169"/>
                    <a:pt x="1141" y="161"/>
                    <a:pt x="1158" y="173"/>
                  </a:cubicBezTo>
                  <a:lnTo>
                    <a:pt x="1158" y="173"/>
                  </a:lnTo>
                  <a:cubicBezTo>
                    <a:pt x="1174" y="183"/>
                    <a:pt x="1178" y="196"/>
                    <a:pt x="1198" y="201"/>
                  </a:cubicBezTo>
                  <a:lnTo>
                    <a:pt x="1198" y="201"/>
                  </a:lnTo>
                  <a:cubicBezTo>
                    <a:pt x="1217" y="207"/>
                    <a:pt x="1229" y="204"/>
                    <a:pt x="1244" y="220"/>
                  </a:cubicBezTo>
                  <a:lnTo>
                    <a:pt x="1244" y="220"/>
                  </a:lnTo>
                  <a:cubicBezTo>
                    <a:pt x="1257" y="234"/>
                    <a:pt x="1259" y="255"/>
                    <a:pt x="1271" y="269"/>
                  </a:cubicBezTo>
                  <a:lnTo>
                    <a:pt x="1271" y="269"/>
                  </a:lnTo>
                  <a:cubicBezTo>
                    <a:pt x="1287" y="287"/>
                    <a:pt x="1293" y="273"/>
                    <a:pt x="1311" y="267"/>
                  </a:cubicBezTo>
                  <a:lnTo>
                    <a:pt x="1311" y="267"/>
                  </a:lnTo>
                  <a:cubicBezTo>
                    <a:pt x="1341" y="257"/>
                    <a:pt x="1383" y="294"/>
                    <a:pt x="1409" y="309"/>
                  </a:cubicBezTo>
                  <a:lnTo>
                    <a:pt x="1409" y="309"/>
                  </a:lnTo>
                  <a:cubicBezTo>
                    <a:pt x="1423" y="317"/>
                    <a:pt x="1437" y="330"/>
                    <a:pt x="1453" y="336"/>
                  </a:cubicBezTo>
                  <a:lnTo>
                    <a:pt x="1453" y="336"/>
                  </a:lnTo>
                  <a:cubicBezTo>
                    <a:pt x="1470" y="343"/>
                    <a:pt x="1488" y="341"/>
                    <a:pt x="1505" y="347"/>
                  </a:cubicBezTo>
                  <a:lnTo>
                    <a:pt x="1505" y="347"/>
                  </a:lnTo>
                  <a:cubicBezTo>
                    <a:pt x="1527" y="356"/>
                    <a:pt x="1528" y="365"/>
                    <a:pt x="1548" y="347"/>
                  </a:cubicBezTo>
                  <a:lnTo>
                    <a:pt x="1548" y="347"/>
                  </a:lnTo>
                  <a:cubicBezTo>
                    <a:pt x="1560" y="336"/>
                    <a:pt x="1563" y="322"/>
                    <a:pt x="1573" y="312"/>
                  </a:cubicBezTo>
                  <a:lnTo>
                    <a:pt x="1573" y="312"/>
                  </a:lnTo>
                  <a:cubicBezTo>
                    <a:pt x="1588" y="295"/>
                    <a:pt x="1605" y="307"/>
                    <a:pt x="1624" y="303"/>
                  </a:cubicBezTo>
                  <a:lnTo>
                    <a:pt x="1624" y="303"/>
                  </a:lnTo>
                  <a:cubicBezTo>
                    <a:pt x="1644" y="298"/>
                    <a:pt x="1649" y="284"/>
                    <a:pt x="1672" y="288"/>
                  </a:cubicBezTo>
                  <a:lnTo>
                    <a:pt x="1672" y="288"/>
                  </a:lnTo>
                  <a:cubicBezTo>
                    <a:pt x="1697" y="292"/>
                    <a:pt x="1699" y="300"/>
                    <a:pt x="1720" y="286"/>
                  </a:cubicBezTo>
                  <a:lnTo>
                    <a:pt x="1720" y="286"/>
                  </a:lnTo>
                  <a:cubicBezTo>
                    <a:pt x="1731" y="279"/>
                    <a:pt x="1729" y="274"/>
                    <a:pt x="1742" y="276"/>
                  </a:cubicBezTo>
                  <a:lnTo>
                    <a:pt x="1742" y="276"/>
                  </a:lnTo>
                  <a:cubicBezTo>
                    <a:pt x="1752" y="278"/>
                    <a:pt x="1759" y="291"/>
                    <a:pt x="1771" y="293"/>
                  </a:cubicBezTo>
                  <a:lnTo>
                    <a:pt x="1771" y="293"/>
                  </a:lnTo>
                  <a:cubicBezTo>
                    <a:pt x="1801" y="297"/>
                    <a:pt x="1807" y="276"/>
                    <a:pt x="1836" y="296"/>
                  </a:cubicBezTo>
                  <a:lnTo>
                    <a:pt x="1836" y="296"/>
                  </a:lnTo>
                  <a:cubicBezTo>
                    <a:pt x="1862" y="315"/>
                    <a:pt x="1868" y="305"/>
                    <a:pt x="1898" y="307"/>
                  </a:cubicBezTo>
                  <a:lnTo>
                    <a:pt x="1898" y="307"/>
                  </a:lnTo>
                  <a:cubicBezTo>
                    <a:pt x="1919" y="308"/>
                    <a:pt x="1935" y="324"/>
                    <a:pt x="1954" y="332"/>
                  </a:cubicBezTo>
                  <a:lnTo>
                    <a:pt x="1954" y="332"/>
                  </a:lnTo>
                  <a:cubicBezTo>
                    <a:pt x="1974" y="341"/>
                    <a:pt x="2012" y="362"/>
                    <a:pt x="1982" y="385"/>
                  </a:cubicBezTo>
                </a:path>
              </a:pathLst>
            </a:custGeom>
            <a:solidFill>
              <a:schemeClr val="accent2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E495D3B-F5B0-BB46-8604-2F43AD7BB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0308" y="4859072"/>
              <a:ext cx="1137720" cy="1460312"/>
            </a:xfrm>
            <a:custGeom>
              <a:avLst/>
              <a:gdLst>
                <a:gd name="T0" fmla="*/ 1742 w 1743"/>
                <a:gd name="T1" fmla="*/ 613 h 2235"/>
                <a:gd name="T2" fmla="*/ 1538 w 1743"/>
                <a:gd name="T3" fmla="*/ 2234 h 2235"/>
                <a:gd name="T4" fmla="*/ 1538 w 1743"/>
                <a:gd name="T5" fmla="*/ 2234 h 2235"/>
                <a:gd name="T6" fmla="*/ 0 w 1743"/>
                <a:gd name="T7" fmla="*/ 1993 h 2235"/>
                <a:gd name="T8" fmla="*/ 337 w 1743"/>
                <a:gd name="T9" fmla="*/ 0 h 2235"/>
                <a:gd name="T10" fmla="*/ 337 w 1743"/>
                <a:gd name="T11" fmla="*/ 0 h 2235"/>
                <a:gd name="T12" fmla="*/ 1210 w 1743"/>
                <a:gd name="T13" fmla="*/ 106 h 2235"/>
                <a:gd name="T14" fmla="*/ 1147 w 1743"/>
                <a:gd name="T15" fmla="*/ 528 h 2235"/>
                <a:gd name="T16" fmla="*/ 1147 w 1743"/>
                <a:gd name="T17" fmla="*/ 528 h 2235"/>
                <a:gd name="T18" fmla="*/ 1742 w 1743"/>
                <a:gd name="T19" fmla="*/ 613 h 2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3" h="2235">
                  <a:moveTo>
                    <a:pt x="1742" y="613"/>
                  </a:moveTo>
                  <a:lnTo>
                    <a:pt x="1538" y="2234"/>
                  </a:lnTo>
                  <a:lnTo>
                    <a:pt x="1538" y="2234"/>
                  </a:lnTo>
                  <a:cubicBezTo>
                    <a:pt x="1018" y="2171"/>
                    <a:pt x="493" y="2092"/>
                    <a:pt x="0" y="1993"/>
                  </a:cubicBezTo>
                  <a:lnTo>
                    <a:pt x="337" y="0"/>
                  </a:lnTo>
                  <a:lnTo>
                    <a:pt x="337" y="0"/>
                  </a:lnTo>
                  <a:cubicBezTo>
                    <a:pt x="618" y="42"/>
                    <a:pt x="911" y="79"/>
                    <a:pt x="1210" y="106"/>
                  </a:cubicBezTo>
                  <a:lnTo>
                    <a:pt x="1147" y="528"/>
                  </a:lnTo>
                  <a:lnTo>
                    <a:pt x="1147" y="528"/>
                  </a:lnTo>
                  <a:cubicBezTo>
                    <a:pt x="1147" y="528"/>
                    <a:pt x="1393" y="566"/>
                    <a:pt x="1742" y="613"/>
                  </a:cubicBezTo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09629C7D-82F1-5A47-95F1-08319FC1D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2420" y="6362590"/>
              <a:ext cx="1667694" cy="599103"/>
            </a:xfrm>
            <a:custGeom>
              <a:avLst/>
              <a:gdLst>
                <a:gd name="T0" fmla="*/ 2552 w 2553"/>
                <a:gd name="T1" fmla="*/ 180 h 919"/>
                <a:gd name="T2" fmla="*/ 2535 w 2553"/>
                <a:gd name="T3" fmla="*/ 210 h 919"/>
                <a:gd name="T4" fmla="*/ 2499 w 2553"/>
                <a:gd name="T5" fmla="*/ 230 h 919"/>
                <a:gd name="T6" fmla="*/ 2469 w 2553"/>
                <a:gd name="T7" fmla="*/ 257 h 919"/>
                <a:gd name="T8" fmla="*/ 2449 w 2553"/>
                <a:gd name="T9" fmla="*/ 284 h 919"/>
                <a:gd name="T10" fmla="*/ 2420 w 2553"/>
                <a:gd name="T11" fmla="*/ 301 h 919"/>
                <a:gd name="T12" fmla="*/ 2388 w 2553"/>
                <a:gd name="T13" fmla="*/ 303 h 919"/>
                <a:gd name="T14" fmla="*/ 2384 w 2553"/>
                <a:gd name="T15" fmla="*/ 277 h 919"/>
                <a:gd name="T16" fmla="*/ 2375 w 2553"/>
                <a:gd name="T17" fmla="*/ 237 h 919"/>
                <a:gd name="T18" fmla="*/ 2335 w 2553"/>
                <a:gd name="T19" fmla="*/ 277 h 919"/>
                <a:gd name="T20" fmla="*/ 2315 w 2553"/>
                <a:gd name="T21" fmla="*/ 335 h 919"/>
                <a:gd name="T22" fmla="*/ 2276 w 2553"/>
                <a:gd name="T23" fmla="*/ 383 h 919"/>
                <a:gd name="T24" fmla="*/ 2221 w 2553"/>
                <a:gd name="T25" fmla="*/ 406 h 919"/>
                <a:gd name="T26" fmla="*/ 2196 w 2553"/>
                <a:gd name="T27" fmla="*/ 431 h 919"/>
                <a:gd name="T28" fmla="*/ 2188 w 2553"/>
                <a:gd name="T29" fmla="*/ 444 h 919"/>
                <a:gd name="T30" fmla="*/ 2173 w 2553"/>
                <a:gd name="T31" fmla="*/ 453 h 919"/>
                <a:gd name="T32" fmla="*/ 2143 w 2553"/>
                <a:gd name="T33" fmla="*/ 463 h 919"/>
                <a:gd name="T34" fmla="*/ 2114 w 2553"/>
                <a:gd name="T35" fmla="*/ 469 h 919"/>
                <a:gd name="T36" fmla="*/ 2082 w 2553"/>
                <a:gd name="T37" fmla="*/ 472 h 919"/>
                <a:gd name="T38" fmla="*/ 2055 w 2553"/>
                <a:gd name="T39" fmla="*/ 486 h 919"/>
                <a:gd name="T40" fmla="*/ 2011 w 2553"/>
                <a:gd name="T41" fmla="*/ 541 h 919"/>
                <a:gd name="T42" fmla="*/ 1979 w 2553"/>
                <a:gd name="T43" fmla="*/ 589 h 919"/>
                <a:gd name="T44" fmla="*/ 1933 w 2553"/>
                <a:gd name="T45" fmla="*/ 631 h 919"/>
                <a:gd name="T46" fmla="*/ 1936 w 2553"/>
                <a:gd name="T47" fmla="*/ 660 h 919"/>
                <a:gd name="T48" fmla="*/ 1922 w 2553"/>
                <a:gd name="T49" fmla="*/ 684 h 919"/>
                <a:gd name="T50" fmla="*/ 1919 w 2553"/>
                <a:gd name="T51" fmla="*/ 723 h 919"/>
                <a:gd name="T52" fmla="*/ 1919 w 2553"/>
                <a:gd name="T53" fmla="*/ 744 h 919"/>
                <a:gd name="T54" fmla="*/ 1503 w 2553"/>
                <a:gd name="T55" fmla="*/ 794 h 919"/>
                <a:gd name="T56" fmla="*/ 681 w 2553"/>
                <a:gd name="T57" fmla="*/ 869 h 919"/>
                <a:gd name="T58" fmla="*/ 0 w 2553"/>
                <a:gd name="T59" fmla="*/ 918 h 919"/>
                <a:gd name="T60" fmla="*/ 4 w 2553"/>
                <a:gd name="T61" fmla="*/ 913 h 919"/>
                <a:gd name="T62" fmla="*/ 53 w 2553"/>
                <a:gd name="T63" fmla="*/ 879 h 919"/>
                <a:gd name="T64" fmla="*/ 63 w 2553"/>
                <a:gd name="T65" fmla="*/ 828 h 919"/>
                <a:gd name="T66" fmla="*/ 58 w 2553"/>
                <a:gd name="T67" fmla="*/ 769 h 919"/>
                <a:gd name="T68" fmla="*/ 83 w 2553"/>
                <a:gd name="T69" fmla="*/ 725 h 919"/>
                <a:gd name="T70" fmla="*/ 94 w 2553"/>
                <a:gd name="T71" fmla="*/ 662 h 919"/>
                <a:gd name="T72" fmla="*/ 119 w 2553"/>
                <a:gd name="T73" fmla="*/ 614 h 919"/>
                <a:gd name="T74" fmla="*/ 178 w 2553"/>
                <a:gd name="T75" fmla="*/ 498 h 919"/>
                <a:gd name="T76" fmla="*/ 179 w 2553"/>
                <a:gd name="T77" fmla="*/ 479 h 919"/>
                <a:gd name="T78" fmla="*/ 182 w 2553"/>
                <a:gd name="T79" fmla="*/ 362 h 919"/>
                <a:gd name="T80" fmla="*/ 204 w 2553"/>
                <a:gd name="T81" fmla="*/ 316 h 919"/>
                <a:gd name="T82" fmla="*/ 208 w 2553"/>
                <a:gd name="T83" fmla="*/ 307 h 919"/>
                <a:gd name="T84" fmla="*/ 209 w 2553"/>
                <a:gd name="T85" fmla="*/ 303 h 919"/>
                <a:gd name="T86" fmla="*/ 211 w 2553"/>
                <a:gd name="T87" fmla="*/ 296 h 919"/>
                <a:gd name="T88" fmla="*/ 687 w 2553"/>
                <a:gd name="T89" fmla="*/ 185 h 919"/>
                <a:gd name="T90" fmla="*/ 1925 w 2553"/>
                <a:gd name="T91" fmla="*/ 82 h 919"/>
                <a:gd name="T92" fmla="*/ 2439 w 2553"/>
                <a:gd name="T93" fmla="*/ 12 h 919"/>
                <a:gd name="T94" fmla="*/ 2460 w 2553"/>
                <a:gd name="T95" fmla="*/ 9 h 919"/>
                <a:gd name="T96" fmla="*/ 2525 w 2553"/>
                <a:gd name="T97" fmla="*/ 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53" h="919">
                  <a:moveTo>
                    <a:pt x="2552" y="180"/>
                  </a:moveTo>
                  <a:lnTo>
                    <a:pt x="2552" y="180"/>
                  </a:lnTo>
                  <a:cubicBezTo>
                    <a:pt x="2536" y="189"/>
                    <a:pt x="2544" y="198"/>
                    <a:pt x="2535" y="210"/>
                  </a:cubicBezTo>
                  <a:lnTo>
                    <a:pt x="2535" y="210"/>
                  </a:lnTo>
                  <a:cubicBezTo>
                    <a:pt x="2529" y="218"/>
                    <a:pt x="2508" y="225"/>
                    <a:pt x="2499" y="230"/>
                  </a:cubicBezTo>
                  <a:lnTo>
                    <a:pt x="2499" y="230"/>
                  </a:lnTo>
                  <a:cubicBezTo>
                    <a:pt x="2484" y="239"/>
                    <a:pt x="2481" y="244"/>
                    <a:pt x="2469" y="257"/>
                  </a:cubicBezTo>
                  <a:lnTo>
                    <a:pt x="2469" y="257"/>
                  </a:lnTo>
                  <a:cubicBezTo>
                    <a:pt x="2463" y="267"/>
                    <a:pt x="2458" y="277"/>
                    <a:pt x="2449" y="284"/>
                  </a:cubicBezTo>
                  <a:lnTo>
                    <a:pt x="2449" y="284"/>
                  </a:lnTo>
                  <a:cubicBezTo>
                    <a:pt x="2439" y="292"/>
                    <a:pt x="2430" y="297"/>
                    <a:pt x="2420" y="301"/>
                  </a:cubicBezTo>
                  <a:lnTo>
                    <a:pt x="2420" y="301"/>
                  </a:lnTo>
                  <a:cubicBezTo>
                    <a:pt x="2411" y="307"/>
                    <a:pt x="2395" y="311"/>
                    <a:pt x="2388" y="303"/>
                  </a:cubicBezTo>
                  <a:lnTo>
                    <a:pt x="2388" y="303"/>
                  </a:lnTo>
                  <a:cubicBezTo>
                    <a:pt x="2383" y="297"/>
                    <a:pt x="2384" y="284"/>
                    <a:pt x="2384" y="277"/>
                  </a:cubicBezTo>
                  <a:lnTo>
                    <a:pt x="2384" y="277"/>
                  </a:lnTo>
                  <a:cubicBezTo>
                    <a:pt x="2384" y="267"/>
                    <a:pt x="2398" y="231"/>
                    <a:pt x="2375" y="237"/>
                  </a:cubicBezTo>
                  <a:lnTo>
                    <a:pt x="2375" y="237"/>
                  </a:lnTo>
                  <a:cubicBezTo>
                    <a:pt x="2358" y="242"/>
                    <a:pt x="2343" y="261"/>
                    <a:pt x="2335" y="277"/>
                  </a:cubicBezTo>
                  <a:lnTo>
                    <a:pt x="2335" y="277"/>
                  </a:lnTo>
                  <a:cubicBezTo>
                    <a:pt x="2327" y="296"/>
                    <a:pt x="2320" y="317"/>
                    <a:pt x="2315" y="335"/>
                  </a:cubicBezTo>
                  <a:lnTo>
                    <a:pt x="2315" y="335"/>
                  </a:lnTo>
                  <a:cubicBezTo>
                    <a:pt x="2312" y="354"/>
                    <a:pt x="2297" y="377"/>
                    <a:pt x="2276" y="383"/>
                  </a:cubicBezTo>
                  <a:lnTo>
                    <a:pt x="2276" y="383"/>
                  </a:lnTo>
                  <a:cubicBezTo>
                    <a:pt x="2257" y="389"/>
                    <a:pt x="2236" y="394"/>
                    <a:pt x="2221" y="406"/>
                  </a:cubicBezTo>
                  <a:lnTo>
                    <a:pt x="2221" y="406"/>
                  </a:lnTo>
                  <a:cubicBezTo>
                    <a:pt x="2211" y="412"/>
                    <a:pt x="2202" y="423"/>
                    <a:pt x="2196" y="431"/>
                  </a:cubicBezTo>
                  <a:lnTo>
                    <a:pt x="2196" y="431"/>
                  </a:lnTo>
                  <a:cubicBezTo>
                    <a:pt x="2192" y="436"/>
                    <a:pt x="2192" y="440"/>
                    <a:pt x="2188" y="444"/>
                  </a:cubicBezTo>
                  <a:lnTo>
                    <a:pt x="2188" y="444"/>
                  </a:lnTo>
                  <a:cubicBezTo>
                    <a:pt x="2183" y="448"/>
                    <a:pt x="2177" y="449"/>
                    <a:pt x="2173" y="453"/>
                  </a:cubicBezTo>
                  <a:lnTo>
                    <a:pt x="2173" y="453"/>
                  </a:lnTo>
                  <a:cubicBezTo>
                    <a:pt x="2163" y="461"/>
                    <a:pt x="2154" y="463"/>
                    <a:pt x="2143" y="463"/>
                  </a:cubicBezTo>
                  <a:lnTo>
                    <a:pt x="2143" y="463"/>
                  </a:lnTo>
                  <a:cubicBezTo>
                    <a:pt x="2131" y="463"/>
                    <a:pt x="2123" y="464"/>
                    <a:pt x="2114" y="469"/>
                  </a:cubicBezTo>
                  <a:lnTo>
                    <a:pt x="2114" y="469"/>
                  </a:lnTo>
                  <a:cubicBezTo>
                    <a:pt x="2103" y="471"/>
                    <a:pt x="2093" y="472"/>
                    <a:pt x="2082" y="472"/>
                  </a:cubicBezTo>
                  <a:lnTo>
                    <a:pt x="2082" y="472"/>
                  </a:lnTo>
                  <a:cubicBezTo>
                    <a:pt x="2071" y="474"/>
                    <a:pt x="2065" y="480"/>
                    <a:pt x="2055" y="486"/>
                  </a:cubicBezTo>
                  <a:lnTo>
                    <a:pt x="2055" y="486"/>
                  </a:lnTo>
                  <a:cubicBezTo>
                    <a:pt x="2036" y="499"/>
                    <a:pt x="2023" y="520"/>
                    <a:pt x="2011" y="541"/>
                  </a:cubicBezTo>
                  <a:lnTo>
                    <a:pt x="2011" y="541"/>
                  </a:lnTo>
                  <a:cubicBezTo>
                    <a:pt x="2002" y="556"/>
                    <a:pt x="1994" y="576"/>
                    <a:pt x="1979" y="589"/>
                  </a:cubicBezTo>
                  <a:lnTo>
                    <a:pt x="1979" y="589"/>
                  </a:lnTo>
                  <a:cubicBezTo>
                    <a:pt x="1964" y="604"/>
                    <a:pt x="1941" y="606"/>
                    <a:pt x="1933" y="631"/>
                  </a:cubicBezTo>
                  <a:lnTo>
                    <a:pt x="1933" y="631"/>
                  </a:lnTo>
                  <a:cubicBezTo>
                    <a:pt x="1930" y="640"/>
                    <a:pt x="1936" y="648"/>
                    <a:pt x="1936" y="660"/>
                  </a:cubicBezTo>
                  <a:lnTo>
                    <a:pt x="1936" y="660"/>
                  </a:lnTo>
                  <a:cubicBezTo>
                    <a:pt x="1936" y="673"/>
                    <a:pt x="1928" y="675"/>
                    <a:pt x="1922" y="684"/>
                  </a:cubicBezTo>
                  <a:lnTo>
                    <a:pt x="1922" y="684"/>
                  </a:lnTo>
                  <a:cubicBezTo>
                    <a:pt x="1914" y="694"/>
                    <a:pt x="1919" y="713"/>
                    <a:pt x="1919" y="723"/>
                  </a:cubicBezTo>
                  <a:lnTo>
                    <a:pt x="1919" y="723"/>
                  </a:lnTo>
                  <a:cubicBezTo>
                    <a:pt x="1919" y="730"/>
                    <a:pt x="1919" y="737"/>
                    <a:pt x="1919" y="744"/>
                  </a:cubicBezTo>
                  <a:lnTo>
                    <a:pt x="1919" y="744"/>
                  </a:lnTo>
                  <a:cubicBezTo>
                    <a:pt x="1790" y="762"/>
                    <a:pt x="1649" y="778"/>
                    <a:pt x="1503" y="794"/>
                  </a:cubicBezTo>
                  <a:lnTo>
                    <a:pt x="1503" y="794"/>
                  </a:lnTo>
                  <a:cubicBezTo>
                    <a:pt x="1227" y="823"/>
                    <a:pt x="934" y="849"/>
                    <a:pt x="681" y="869"/>
                  </a:cubicBezTo>
                  <a:lnTo>
                    <a:pt x="681" y="869"/>
                  </a:lnTo>
                  <a:cubicBezTo>
                    <a:pt x="342" y="896"/>
                    <a:pt x="71" y="914"/>
                    <a:pt x="0" y="918"/>
                  </a:cubicBezTo>
                  <a:lnTo>
                    <a:pt x="0" y="918"/>
                  </a:lnTo>
                  <a:cubicBezTo>
                    <a:pt x="2" y="916"/>
                    <a:pt x="3" y="915"/>
                    <a:pt x="4" y="913"/>
                  </a:cubicBezTo>
                  <a:lnTo>
                    <a:pt x="4" y="913"/>
                  </a:lnTo>
                  <a:cubicBezTo>
                    <a:pt x="18" y="896"/>
                    <a:pt x="39" y="894"/>
                    <a:pt x="53" y="879"/>
                  </a:cubicBezTo>
                  <a:lnTo>
                    <a:pt x="53" y="879"/>
                  </a:lnTo>
                  <a:cubicBezTo>
                    <a:pt x="70" y="863"/>
                    <a:pt x="65" y="849"/>
                    <a:pt x="63" y="828"/>
                  </a:cubicBezTo>
                  <a:lnTo>
                    <a:pt x="63" y="828"/>
                  </a:lnTo>
                  <a:cubicBezTo>
                    <a:pt x="61" y="808"/>
                    <a:pt x="57" y="789"/>
                    <a:pt x="58" y="769"/>
                  </a:cubicBezTo>
                  <a:lnTo>
                    <a:pt x="58" y="769"/>
                  </a:lnTo>
                  <a:cubicBezTo>
                    <a:pt x="58" y="744"/>
                    <a:pt x="68" y="743"/>
                    <a:pt x="83" y="725"/>
                  </a:cubicBezTo>
                  <a:lnTo>
                    <a:pt x="83" y="725"/>
                  </a:lnTo>
                  <a:cubicBezTo>
                    <a:pt x="100" y="706"/>
                    <a:pt x="91" y="684"/>
                    <a:pt x="94" y="662"/>
                  </a:cubicBezTo>
                  <a:lnTo>
                    <a:pt x="94" y="662"/>
                  </a:lnTo>
                  <a:cubicBezTo>
                    <a:pt x="98" y="641"/>
                    <a:pt x="107" y="630"/>
                    <a:pt x="119" y="614"/>
                  </a:cubicBezTo>
                  <a:lnTo>
                    <a:pt x="119" y="614"/>
                  </a:lnTo>
                  <a:cubicBezTo>
                    <a:pt x="145" y="581"/>
                    <a:pt x="172" y="541"/>
                    <a:pt x="178" y="498"/>
                  </a:cubicBezTo>
                  <a:lnTo>
                    <a:pt x="178" y="498"/>
                  </a:lnTo>
                  <a:cubicBezTo>
                    <a:pt x="179" y="492"/>
                    <a:pt x="179" y="485"/>
                    <a:pt x="179" y="479"/>
                  </a:cubicBezTo>
                  <a:lnTo>
                    <a:pt x="179" y="479"/>
                  </a:lnTo>
                  <a:cubicBezTo>
                    <a:pt x="179" y="437"/>
                    <a:pt x="176" y="403"/>
                    <a:pt x="182" y="362"/>
                  </a:cubicBezTo>
                  <a:lnTo>
                    <a:pt x="182" y="362"/>
                  </a:lnTo>
                  <a:cubicBezTo>
                    <a:pt x="186" y="341"/>
                    <a:pt x="195" y="334"/>
                    <a:pt x="204" y="316"/>
                  </a:cubicBezTo>
                  <a:lnTo>
                    <a:pt x="204" y="316"/>
                  </a:lnTo>
                  <a:cubicBezTo>
                    <a:pt x="206" y="313"/>
                    <a:pt x="207" y="310"/>
                    <a:pt x="208" y="307"/>
                  </a:cubicBezTo>
                  <a:lnTo>
                    <a:pt x="208" y="307"/>
                  </a:lnTo>
                  <a:cubicBezTo>
                    <a:pt x="209" y="305"/>
                    <a:pt x="209" y="304"/>
                    <a:pt x="209" y="303"/>
                  </a:cubicBezTo>
                  <a:lnTo>
                    <a:pt x="209" y="303"/>
                  </a:lnTo>
                  <a:cubicBezTo>
                    <a:pt x="210" y="301"/>
                    <a:pt x="211" y="298"/>
                    <a:pt x="211" y="296"/>
                  </a:cubicBezTo>
                  <a:lnTo>
                    <a:pt x="211" y="296"/>
                  </a:lnTo>
                  <a:cubicBezTo>
                    <a:pt x="321" y="296"/>
                    <a:pt x="682" y="284"/>
                    <a:pt x="682" y="284"/>
                  </a:cubicBezTo>
                  <a:lnTo>
                    <a:pt x="687" y="185"/>
                  </a:lnTo>
                  <a:lnTo>
                    <a:pt x="687" y="185"/>
                  </a:lnTo>
                  <a:cubicBezTo>
                    <a:pt x="988" y="186"/>
                    <a:pt x="1438" y="143"/>
                    <a:pt x="1925" y="82"/>
                  </a:cubicBezTo>
                  <a:lnTo>
                    <a:pt x="1925" y="82"/>
                  </a:lnTo>
                  <a:cubicBezTo>
                    <a:pt x="2093" y="60"/>
                    <a:pt x="2266" y="37"/>
                    <a:pt x="2439" y="12"/>
                  </a:cubicBezTo>
                  <a:lnTo>
                    <a:pt x="2439" y="12"/>
                  </a:lnTo>
                  <a:cubicBezTo>
                    <a:pt x="2446" y="12"/>
                    <a:pt x="2453" y="11"/>
                    <a:pt x="2460" y="9"/>
                  </a:cubicBezTo>
                  <a:lnTo>
                    <a:pt x="2460" y="9"/>
                  </a:lnTo>
                  <a:cubicBezTo>
                    <a:pt x="2482" y="6"/>
                    <a:pt x="2504" y="4"/>
                    <a:pt x="2525" y="0"/>
                  </a:cubicBezTo>
                  <a:lnTo>
                    <a:pt x="2552" y="180"/>
                  </a:lnTo>
                </a:path>
              </a:pathLst>
            </a:custGeom>
            <a:solidFill>
              <a:schemeClr val="accent3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6F396C8B-6A61-B645-986B-3AD8FC7A4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4074" y="6316505"/>
              <a:ext cx="1422869" cy="1471834"/>
            </a:xfrm>
            <a:custGeom>
              <a:avLst/>
              <a:gdLst>
                <a:gd name="T0" fmla="*/ 2176 w 2177"/>
                <a:gd name="T1" fmla="*/ 166 h 2253"/>
                <a:gd name="T2" fmla="*/ 2164 w 2177"/>
                <a:gd name="T3" fmla="*/ 380 h 2253"/>
                <a:gd name="T4" fmla="*/ 2063 w 2177"/>
                <a:gd name="T5" fmla="*/ 2143 h 2253"/>
                <a:gd name="T6" fmla="*/ 831 w 2177"/>
                <a:gd name="T7" fmla="*/ 2070 h 2253"/>
                <a:gd name="T8" fmla="*/ 832 w 2177"/>
                <a:gd name="T9" fmla="*/ 2072 h 2253"/>
                <a:gd name="T10" fmla="*/ 832 w 2177"/>
                <a:gd name="T11" fmla="*/ 2072 h 2253"/>
                <a:gd name="T12" fmla="*/ 836 w 2177"/>
                <a:gd name="T13" fmla="*/ 2081 h 2253"/>
                <a:gd name="T14" fmla="*/ 836 w 2177"/>
                <a:gd name="T15" fmla="*/ 2081 h 2253"/>
                <a:gd name="T16" fmla="*/ 836 w 2177"/>
                <a:gd name="T17" fmla="*/ 2083 h 2253"/>
                <a:gd name="T18" fmla="*/ 836 w 2177"/>
                <a:gd name="T19" fmla="*/ 2083 h 2253"/>
                <a:gd name="T20" fmla="*/ 838 w 2177"/>
                <a:gd name="T21" fmla="*/ 2086 h 2253"/>
                <a:gd name="T22" fmla="*/ 838 w 2177"/>
                <a:gd name="T23" fmla="*/ 2086 h 2253"/>
                <a:gd name="T24" fmla="*/ 842 w 2177"/>
                <a:gd name="T25" fmla="*/ 2091 h 2253"/>
                <a:gd name="T26" fmla="*/ 842 w 2177"/>
                <a:gd name="T27" fmla="*/ 2091 h 2253"/>
                <a:gd name="T28" fmla="*/ 848 w 2177"/>
                <a:gd name="T29" fmla="*/ 2094 h 2253"/>
                <a:gd name="T30" fmla="*/ 848 w 2177"/>
                <a:gd name="T31" fmla="*/ 2094 h 2253"/>
                <a:gd name="T32" fmla="*/ 853 w 2177"/>
                <a:gd name="T33" fmla="*/ 2099 h 2253"/>
                <a:gd name="T34" fmla="*/ 853 w 2177"/>
                <a:gd name="T35" fmla="*/ 2099 h 2253"/>
                <a:gd name="T36" fmla="*/ 862 w 2177"/>
                <a:gd name="T37" fmla="*/ 2109 h 2253"/>
                <a:gd name="T38" fmla="*/ 862 w 2177"/>
                <a:gd name="T39" fmla="*/ 2109 h 2253"/>
                <a:gd name="T40" fmla="*/ 861 w 2177"/>
                <a:gd name="T41" fmla="*/ 2113 h 2253"/>
                <a:gd name="T42" fmla="*/ 277 w 2177"/>
                <a:gd name="T43" fmla="*/ 2052 h 2253"/>
                <a:gd name="T44" fmla="*/ 277 w 2177"/>
                <a:gd name="T45" fmla="*/ 2053 h 2253"/>
                <a:gd name="T46" fmla="*/ 266 w 2177"/>
                <a:gd name="T47" fmla="*/ 2251 h 2253"/>
                <a:gd name="T48" fmla="*/ 266 w 2177"/>
                <a:gd name="T49" fmla="*/ 2252 h 2253"/>
                <a:gd name="T50" fmla="*/ 0 w 2177"/>
                <a:gd name="T51" fmla="*/ 2220 h 2253"/>
                <a:gd name="T52" fmla="*/ 279 w 2177"/>
                <a:gd name="T53" fmla="*/ 0 h 2253"/>
                <a:gd name="T54" fmla="*/ 279 w 2177"/>
                <a:gd name="T55" fmla="*/ 0 h 2253"/>
                <a:gd name="T56" fmla="*/ 2176 w 2177"/>
                <a:gd name="T57" fmla="*/ 166 h 2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7" h="2253">
                  <a:moveTo>
                    <a:pt x="2176" y="166"/>
                  </a:moveTo>
                  <a:lnTo>
                    <a:pt x="2164" y="380"/>
                  </a:lnTo>
                  <a:lnTo>
                    <a:pt x="2063" y="2143"/>
                  </a:lnTo>
                  <a:lnTo>
                    <a:pt x="831" y="2070"/>
                  </a:lnTo>
                  <a:lnTo>
                    <a:pt x="832" y="2072"/>
                  </a:lnTo>
                  <a:lnTo>
                    <a:pt x="832" y="2072"/>
                  </a:lnTo>
                  <a:cubicBezTo>
                    <a:pt x="832" y="2075"/>
                    <a:pt x="835" y="2077"/>
                    <a:pt x="836" y="2081"/>
                  </a:cubicBezTo>
                  <a:lnTo>
                    <a:pt x="836" y="2081"/>
                  </a:lnTo>
                  <a:cubicBezTo>
                    <a:pt x="836" y="2081"/>
                    <a:pt x="836" y="2082"/>
                    <a:pt x="836" y="2083"/>
                  </a:cubicBezTo>
                  <a:lnTo>
                    <a:pt x="836" y="2083"/>
                  </a:lnTo>
                  <a:cubicBezTo>
                    <a:pt x="836" y="2084"/>
                    <a:pt x="838" y="2085"/>
                    <a:pt x="838" y="2086"/>
                  </a:cubicBezTo>
                  <a:lnTo>
                    <a:pt x="838" y="2086"/>
                  </a:lnTo>
                  <a:cubicBezTo>
                    <a:pt x="839" y="2088"/>
                    <a:pt x="840" y="2090"/>
                    <a:pt x="842" y="2091"/>
                  </a:cubicBezTo>
                  <a:lnTo>
                    <a:pt x="842" y="2091"/>
                  </a:lnTo>
                  <a:cubicBezTo>
                    <a:pt x="844" y="2092"/>
                    <a:pt x="846" y="2093"/>
                    <a:pt x="848" y="2094"/>
                  </a:cubicBezTo>
                  <a:lnTo>
                    <a:pt x="848" y="2094"/>
                  </a:lnTo>
                  <a:cubicBezTo>
                    <a:pt x="849" y="2096"/>
                    <a:pt x="852" y="2097"/>
                    <a:pt x="853" y="2099"/>
                  </a:cubicBezTo>
                  <a:lnTo>
                    <a:pt x="853" y="2099"/>
                  </a:lnTo>
                  <a:cubicBezTo>
                    <a:pt x="857" y="2101"/>
                    <a:pt x="863" y="2104"/>
                    <a:pt x="862" y="2109"/>
                  </a:cubicBezTo>
                  <a:lnTo>
                    <a:pt x="862" y="2109"/>
                  </a:lnTo>
                  <a:cubicBezTo>
                    <a:pt x="862" y="2112"/>
                    <a:pt x="861" y="2112"/>
                    <a:pt x="861" y="2113"/>
                  </a:cubicBezTo>
                  <a:lnTo>
                    <a:pt x="277" y="2052"/>
                  </a:lnTo>
                  <a:lnTo>
                    <a:pt x="277" y="2053"/>
                  </a:lnTo>
                  <a:lnTo>
                    <a:pt x="266" y="2251"/>
                  </a:lnTo>
                  <a:lnTo>
                    <a:pt x="266" y="2252"/>
                  </a:lnTo>
                  <a:lnTo>
                    <a:pt x="0" y="2220"/>
                  </a:lnTo>
                  <a:lnTo>
                    <a:pt x="279" y="0"/>
                  </a:lnTo>
                  <a:lnTo>
                    <a:pt x="279" y="0"/>
                  </a:lnTo>
                  <a:cubicBezTo>
                    <a:pt x="929" y="78"/>
                    <a:pt x="1579" y="130"/>
                    <a:pt x="2176" y="166"/>
                  </a:cubicBezTo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533878CC-F882-054D-B5C3-FDA18C399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6738" y="4259970"/>
              <a:ext cx="633667" cy="371558"/>
            </a:xfrm>
            <a:custGeom>
              <a:avLst/>
              <a:gdLst>
                <a:gd name="T0" fmla="*/ 962 w 968"/>
                <a:gd name="T1" fmla="*/ 473 h 570"/>
                <a:gd name="T2" fmla="*/ 962 w 968"/>
                <a:gd name="T3" fmla="*/ 473 h 570"/>
                <a:gd name="T4" fmla="*/ 921 w 968"/>
                <a:gd name="T5" fmla="*/ 526 h 570"/>
                <a:gd name="T6" fmla="*/ 921 w 968"/>
                <a:gd name="T7" fmla="*/ 526 h 570"/>
                <a:gd name="T8" fmla="*/ 868 w 968"/>
                <a:gd name="T9" fmla="*/ 490 h 570"/>
                <a:gd name="T10" fmla="*/ 868 w 968"/>
                <a:gd name="T11" fmla="*/ 490 h 570"/>
                <a:gd name="T12" fmla="*/ 830 w 968"/>
                <a:gd name="T13" fmla="*/ 482 h 570"/>
                <a:gd name="T14" fmla="*/ 830 w 968"/>
                <a:gd name="T15" fmla="*/ 482 h 570"/>
                <a:gd name="T16" fmla="*/ 788 w 968"/>
                <a:gd name="T17" fmla="*/ 538 h 570"/>
                <a:gd name="T18" fmla="*/ 788 w 968"/>
                <a:gd name="T19" fmla="*/ 538 h 570"/>
                <a:gd name="T20" fmla="*/ 784 w 968"/>
                <a:gd name="T21" fmla="*/ 569 h 570"/>
                <a:gd name="T22" fmla="*/ 784 w 968"/>
                <a:gd name="T23" fmla="*/ 569 h 570"/>
                <a:gd name="T24" fmla="*/ 652 w 968"/>
                <a:gd name="T25" fmla="*/ 399 h 570"/>
                <a:gd name="T26" fmla="*/ 652 w 968"/>
                <a:gd name="T27" fmla="*/ 399 h 570"/>
                <a:gd name="T28" fmla="*/ 512 w 968"/>
                <a:gd name="T29" fmla="*/ 424 h 570"/>
                <a:gd name="T30" fmla="*/ 512 w 968"/>
                <a:gd name="T31" fmla="*/ 424 h 570"/>
                <a:gd name="T32" fmla="*/ 0 w 968"/>
                <a:gd name="T33" fmla="*/ 542 h 570"/>
                <a:gd name="T34" fmla="*/ 0 w 968"/>
                <a:gd name="T35" fmla="*/ 542 h 570"/>
                <a:gd name="T36" fmla="*/ 2 w 968"/>
                <a:gd name="T37" fmla="*/ 525 h 570"/>
                <a:gd name="T38" fmla="*/ 2 w 968"/>
                <a:gd name="T39" fmla="*/ 525 h 570"/>
                <a:gd name="T40" fmla="*/ 4 w 968"/>
                <a:gd name="T41" fmla="*/ 497 h 570"/>
                <a:gd name="T42" fmla="*/ 4 w 968"/>
                <a:gd name="T43" fmla="*/ 497 h 570"/>
                <a:gd name="T44" fmla="*/ 11 w 968"/>
                <a:gd name="T45" fmla="*/ 435 h 570"/>
                <a:gd name="T46" fmla="*/ 11 w 968"/>
                <a:gd name="T47" fmla="*/ 435 h 570"/>
                <a:gd name="T48" fmla="*/ 8 w 968"/>
                <a:gd name="T49" fmla="*/ 282 h 570"/>
                <a:gd name="T50" fmla="*/ 8 w 968"/>
                <a:gd name="T51" fmla="*/ 282 h 570"/>
                <a:gd name="T52" fmla="*/ 8 w 968"/>
                <a:gd name="T53" fmla="*/ 281 h 570"/>
                <a:gd name="T54" fmla="*/ 8 w 968"/>
                <a:gd name="T55" fmla="*/ 281 h 570"/>
                <a:gd name="T56" fmla="*/ 8 w 968"/>
                <a:gd name="T57" fmla="*/ 281 h 570"/>
                <a:gd name="T58" fmla="*/ 232 w 968"/>
                <a:gd name="T59" fmla="*/ 233 h 570"/>
                <a:gd name="T60" fmla="*/ 232 w 968"/>
                <a:gd name="T61" fmla="*/ 233 h 570"/>
                <a:gd name="T62" fmla="*/ 547 w 968"/>
                <a:gd name="T63" fmla="*/ 156 h 570"/>
                <a:gd name="T64" fmla="*/ 547 w 968"/>
                <a:gd name="T65" fmla="*/ 156 h 570"/>
                <a:gd name="T66" fmla="*/ 581 w 968"/>
                <a:gd name="T67" fmla="*/ 135 h 570"/>
                <a:gd name="T68" fmla="*/ 581 w 968"/>
                <a:gd name="T69" fmla="*/ 135 h 570"/>
                <a:gd name="T70" fmla="*/ 633 w 968"/>
                <a:gd name="T71" fmla="*/ 84 h 570"/>
                <a:gd name="T72" fmla="*/ 633 w 968"/>
                <a:gd name="T73" fmla="*/ 84 h 570"/>
                <a:gd name="T74" fmla="*/ 679 w 968"/>
                <a:gd name="T75" fmla="*/ 34 h 570"/>
                <a:gd name="T76" fmla="*/ 679 w 968"/>
                <a:gd name="T77" fmla="*/ 34 h 570"/>
                <a:gd name="T78" fmla="*/ 725 w 968"/>
                <a:gd name="T79" fmla="*/ 0 h 570"/>
                <a:gd name="T80" fmla="*/ 725 w 968"/>
                <a:gd name="T81" fmla="*/ 0 h 570"/>
                <a:gd name="T82" fmla="*/ 720 w 968"/>
                <a:gd name="T83" fmla="*/ 44 h 570"/>
                <a:gd name="T84" fmla="*/ 720 w 968"/>
                <a:gd name="T85" fmla="*/ 44 h 570"/>
                <a:gd name="T86" fmla="*/ 755 w 968"/>
                <a:gd name="T87" fmla="*/ 102 h 570"/>
                <a:gd name="T88" fmla="*/ 755 w 968"/>
                <a:gd name="T89" fmla="*/ 102 h 570"/>
                <a:gd name="T90" fmla="*/ 774 w 968"/>
                <a:gd name="T91" fmla="*/ 133 h 570"/>
                <a:gd name="T92" fmla="*/ 774 w 968"/>
                <a:gd name="T93" fmla="*/ 133 h 570"/>
                <a:gd name="T94" fmla="*/ 726 w 968"/>
                <a:gd name="T95" fmla="*/ 186 h 570"/>
                <a:gd name="T96" fmla="*/ 726 w 968"/>
                <a:gd name="T97" fmla="*/ 186 h 570"/>
                <a:gd name="T98" fmla="*/ 721 w 968"/>
                <a:gd name="T99" fmla="*/ 253 h 570"/>
                <a:gd name="T100" fmla="*/ 721 w 968"/>
                <a:gd name="T101" fmla="*/ 253 h 570"/>
                <a:gd name="T102" fmla="*/ 793 w 968"/>
                <a:gd name="T103" fmla="*/ 277 h 570"/>
                <a:gd name="T104" fmla="*/ 793 w 968"/>
                <a:gd name="T105" fmla="*/ 277 h 570"/>
                <a:gd name="T106" fmla="*/ 828 w 968"/>
                <a:gd name="T107" fmla="*/ 343 h 570"/>
                <a:gd name="T108" fmla="*/ 828 w 968"/>
                <a:gd name="T109" fmla="*/ 343 h 570"/>
                <a:gd name="T110" fmla="*/ 882 w 968"/>
                <a:gd name="T111" fmla="*/ 379 h 570"/>
                <a:gd name="T112" fmla="*/ 882 w 968"/>
                <a:gd name="T113" fmla="*/ 379 h 570"/>
                <a:gd name="T114" fmla="*/ 923 w 968"/>
                <a:gd name="T115" fmla="*/ 431 h 570"/>
                <a:gd name="T116" fmla="*/ 923 w 968"/>
                <a:gd name="T117" fmla="*/ 431 h 570"/>
                <a:gd name="T118" fmla="*/ 962 w 968"/>
                <a:gd name="T119" fmla="*/ 473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8" h="570">
                  <a:moveTo>
                    <a:pt x="962" y="473"/>
                  </a:moveTo>
                  <a:lnTo>
                    <a:pt x="962" y="473"/>
                  </a:lnTo>
                  <a:cubicBezTo>
                    <a:pt x="958" y="494"/>
                    <a:pt x="939" y="517"/>
                    <a:pt x="921" y="526"/>
                  </a:cubicBezTo>
                  <a:lnTo>
                    <a:pt x="921" y="526"/>
                  </a:lnTo>
                  <a:cubicBezTo>
                    <a:pt x="892" y="540"/>
                    <a:pt x="878" y="513"/>
                    <a:pt x="868" y="490"/>
                  </a:cubicBezTo>
                  <a:lnTo>
                    <a:pt x="868" y="490"/>
                  </a:lnTo>
                  <a:cubicBezTo>
                    <a:pt x="855" y="461"/>
                    <a:pt x="851" y="454"/>
                    <a:pt x="830" y="482"/>
                  </a:cubicBezTo>
                  <a:lnTo>
                    <a:pt x="830" y="482"/>
                  </a:lnTo>
                  <a:cubicBezTo>
                    <a:pt x="817" y="499"/>
                    <a:pt x="794" y="517"/>
                    <a:pt x="788" y="538"/>
                  </a:cubicBezTo>
                  <a:lnTo>
                    <a:pt x="788" y="538"/>
                  </a:lnTo>
                  <a:cubicBezTo>
                    <a:pt x="785" y="546"/>
                    <a:pt x="785" y="558"/>
                    <a:pt x="784" y="569"/>
                  </a:cubicBezTo>
                  <a:lnTo>
                    <a:pt x="784" y="569"/>
                  </a:lnTo>
                  <a:cubicBezTo>
                    <a:pt x="682" y="494"/>
                    <a:pt x="652" y="399"/>
                    <a:pt x="652" y="399"/>
                  </a:cubicBezTo>
                  <a:lnTo>
                    <a:pt x="652" y="399"/>
                  </a:lnTo>
                  <a:cubicBezTo>
                    <a:pt x="640" y="398"/>
                    <a:pt x="585" y="408"/>
                    <a:pt x="512" y="424"/>
                  </a:cubicBezTo>
                  <a:lnTo>
                    <a:pt x="512" y="424"/>
                  </a:lnTo>
                  <a:cubicBezTo>
                    <a:pt x="337" y="461"/>
                    <a:pt x="56" y="528"/>
                    <a:pt x="0" y="542"/>
                  </a:cubicBezTo>
                  <a:lnTo>
                    <a:pt x="0" y="542"/>
                  </a:lnTo>
                  <a:cubicBezTo>
                    <a:pt x="1" y="537"/>
                    <a:pt x="2" y="529"/>
                    <a:pt x="2" y="525"/>
                  </a:cubicBezTo>
                  <a:lnTo>
                    <a:pt x="2" y="525"/>
                  </a:lnTo>
                  <a:cubicBezTo>
                    <a:pt x="3" y="516"/>
                    <a:pt x="3" y="506"/>
                    <a:pt x="4" y="497"/>
                  </a:cubicBezTo>
                  <a:lnTo>
                    <a:pt x="4" y="497"/>
                  </a:lnTo>
                  <a:cubicBezTo>
                    <a:pt x="5" y="475"/>
                    <a:pt x="11" y="457"/>
                    <a:pt x="11" y="435"/>
                  </a:cubicBezTo>
                  <a:lnTo>
                    <a:pt x="11" y="435"/>
                  </a:lnTo>
                  <a:cubicBezTo>
                    <a:pt x="11" y="383"/>
                    <a:pt x="16" y="334"/>
                    <a:pt x="8" y="282"/>
                  </a:cubicBezTo>
                  <a:lnTo>
                    <a:pt x="8" y="282"/>
                  </a:lnTo>
                  <a:lnTo>
                    <a:pt x="8" y="281"/>
                  </a:lnTo>
                  <a:lnTo>
                    <a:pt x="8" y="281"/>
                  </a:lnTo>
                  <a:lnTo>
                    <a:pt x="8" y="281"/>
                  </a:lnTo>
                  <a:cubicBezTo>
                    <a:pt x="44" y="273"/>
                    <a:pt x="134" y="255"/>
                    <a:pt x="232" y="233"/>
                  </a:cubicBezTo>
                  <a:lnTo>
                    <a:pt x="232" y="233"/>
                  </a:lnTo>
                  <a:cubicBezTo>
                    <a:pt x="357" y="206"/>
                    <a:pt x="494" y="175"/>
                    <a:pt x="547" y="156"/>
                  </a:cubicBezTo>
                  <a:lnTo>
                    <a:pt x="547" y="156"/>
                  </a:lnTo>
                  <a:cubicBezTo>
                    <a:pt x="560" y="157"/>
                    <a:pt x="575" y="144"/>
                    <a:pt x="581" y="135"/>
                  </a:cubicBezTo>
                  <a:lnTo>
                    <a:pt x="581" y="135"/>
                  </a:lnTo>
                  <a:cubicBezTo>
                    <a:pt x="597" y="118"/>
                    <a:pt x="616" y="101"/>
                    <a:pt x="633" y="84"/>
                  </a:cubicBezTo>
                  <a:lnTo>
                    <a:pt x="633" y="84"/>
                  </a:lnTo>
                  <a:cubicBezTo>
                    <a:pt x="649" y="68"/>
                    <a:pt x="660" y="50"/>
                    <a:pt x="679" y="34"/>
                  </a:cubicBezTo>
                  <a:lnTo>
                    <a:pt x="679" y="34"/>
                  </a:lnTo>
                  <a:cubicBezTo>
                    <a:pt x="690" y="27"/>
                    <a:pt x="710" y="11"/>
                    <a:pt x="725" y="0"/>
                  </a:cubicBezTo>
                  <a:lnTo>
                    <a:pt x="725" y="0"/>
                  </a:lnTo>
                  <a:cubicBezTo>
                    <a:pt x="721" y="14"/>
                    <a:pt x="719" y="28"/>
                    <a:pt x="720" y="44"/>
                  </a:cubicBezTo>
                  <a:lnTo>
                    <a:pt x="720" y="44"/>
                  </a:lnTo>
                  <a:cubicBezTo>
                    <a:pt x="722" y="70"/>
                    <a:pt x="729" y="91"/>
                    <a:pt x="755" y="102"/>
                  </a:cubicBezTo>
                  <a:lnTo>
                    <a:pt x="755" y="102"/>
                  </a:lnTo>
                  <a:cubicBezTo>
                    <a:pt x="774" y="110"/>
                    <a:pt x="801" y="114"/>
                    <a:pt x="774" y="133"/>
                  </a:cubicBezTo>
                  <a:lnTo>
                    <a:pt x="774" y="133"/>
                  </a:lnTo>
                  <a:cubicBezTo>
                    <a:pt x="750" y="151"/>
                    <a:pt x="733" y="155"/>
                    <a:pt x="726" y="186"/>
                  </a:cubicBezTo>
                  <a:lnTo>
                    <a:pt x="726" y="186"/>
                  </a:lnTo>
                  <a:cubicBezTo>
                    <a:pt x="722" y="203"/>
                    <a:pt x="706" y="238"/>
                    <a:pt x="721" y="253"/>
                  </a:cubicBezTo>
                  <a:lnTo>
                    <a:pt x="721" y="253"/>
                  </a:lnTo>
                  <a:cubicBezTo>
                    <a:pt x="738" y="271"/>
                    <a:pt x="773" y="262"/>
                    <a:pt x="793" y="277"/>
                  </a:cubicBezTo>
                  <a:lnTo>
                    <a:pt x="793" y="277"/>
                  </a:lnTo>
                  <a:cubicBezTo>
                    <a:pt x="814" y="293"/>
                    <a:pt x="815" y="323"/>
                    <a:pt x="828" y="343"/>
                  </a:cubicBezTo>
                  <a:lnTo>
                    <a:pt x="828" y="343"/>
                  </a:lnTo>
                  <a:cubicBezTo>
                    <a:pt x="841" y="363"/>
                    <a:pt x="865" y="364"/>
                    <a:pt x="882" y="379"/>
                  </a:cubicBezTo>
                  <a:lnTo>
                    <a:pt x="882" y="379"/>
                  </a:lnTo>
                  <a:cubicBezTo>
                    <a:pt x="899" y="396"/>
                    <a:pt x="901" y="420"/>
                    <a:pt x="923" y="431"/>
                  </a:cubicBezTo>
                  <a:lnTo>
                    <a:pt x="923" y="431"/>
                  </a:lnTo>
                  <a:cubicBezTo>
                    <a:pt x="945" y="440"/>
                    <a:pt x="967" y="444"/>
                    <a:pt x="962" y="473"/>
                  </a:cubicBezTo>
                </a:path>
              </a:pathLst>
            </a:custGeom>
            <a:solidFill>
              <a:schemeClr val="accent4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99160F07-F7C8-B441-ACB2-75BCCF640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3481" y="4709297"/>
              <a:ext cx="1155002" cy="774800"/>
            </a:xfrm>
            <a:custGeom>
              <a:avLst/>
              <a:gdLst>
                <a:gd name="T0" fmla="*/ 1760 w 1769"/>
                <a:gd name="T1" fmla="*/ 745 h 1187"/>
                <a:gd name="T2" fmla="*/ 1748 w 1769"/>
                <a:gd name="T3" fmla="*/ 763 h 1187"/>
                <a:gd name="T4" fmla="*/ 1746 w 1769"/>
                <a:gd name="T5" fmla="*/ 783 h 1187"/>
                <a:gd name="T6" fmla="*/ 1716 w 1769"/>
                <a:gd name="T7" fmla="*/ 812 h 1187"/>
                <a:gd name="T8" fmla="*/ 1693 w 1769"/>
                <a:gd name="T9" fmla="*/ 838 h 1187"/>
                <a:gd name="T10" fmla="*/ 1664 w 1769"/>
                <a:gd name="T11" fmla="*/ 865 h 1187"/>
                <a:gd name="T12" fmla="*/ 1649 w 1769"/>
                <a:gd name="T13" fmla="*/ 878 h 1187"/>
                <a:gd name="T14" fmla="*/ 1639 w 1769"/>
                <a:gd name="T15" fmla="*/ 875 h 1187"/>
                <a:gd name="T16" fmla="*/ 1599 w 1769"/>
                <a:gd name="T17" fmla="*/ 867 h 1187"/>
                <a:gd name="T18" fmla="*/ 1564 w 1769"/>
                <a:gd name="T19" fmla="*/ 870 h 1187"/>
                <a:gd name="T20" fmla="*/ 1524 w 1769"/>
                <a:gd name="T21" fmla="*/ 892 h 1187"/>
                <a:gd name="T22" fmla="*/ 1506 w 1769"/>
                <a:gd name="T23" fmla="*/ 903 h 1187"/>
                <a:gd name="T24" fmla="*/ 1503 w 1769"/>
                <a:gd name="T25" fmla="*/ 920 h 1187"/>
                <a:gd name="T26" fmla="*/ 1486 w 1769"/>
                <a:gd name="T27" fmla="*/ 933 h 1187"/>
                <a:gd name="T28" fmla="*/ 440 w 1769"/>
                <a:gd name="T29" fmla="*/ 1136 h 1187"/>
                <a:gd name="T30" fmla="*/ 98 w 1769"/>
                <a:gd name="T31" fmla="*/ 817 h 1187"/>
                <a:gd name="T32" fmla="*/ 0 w 1769"/>
                <a:gd name="T33" fmla="*/ 232 h 1187"/>
                <a:gd name="T34" fmla="*/ 51 w 1769"/>
                <a:gd name="T35" fmla="*/ 220 h 1187"/>
                <a:gd name="T36" fmla="*/ 100 w 1769"/>
                <a:gd name="T37" fmla="*/ 170 h 1187"/>
                <a:gd name="T38" fmla="*/ 148 w 1769"/>
                <a:gd name="T39" fmla="*/ 128 h 1187"/>
                <a:gd name="T40" fmla="*/ 209 w 1769"/>
                <a:gd name="T41" fmla="*/ 274 h 1187"/>
                <a:gd name="T42" fmla="*/ 1450 w 1769"/>
                <a:gd name="T43" fmla="*/ 0 h 1187"/>
                <a:gd name="T44" fmla="*/ 1459 w 1769"/>
                <a:gd name="T45" fmla="*/ 2 h 1187"/>
                <a:gd name="T46" fmla="*/ 1487 w 1769"/>
                <a:gd name="T47" fmla="*/ 7 h 1187"/>
                <a:gd name="T48" fmla="*/ 1514 w 1769"/>
                <a:gd name="T49" fmla="*/ 26 h 1187"/>
                <a:gd name="T50" fmla="*/ 1541 w 1769"/>
                <a:gd name="T51" fmla="*/ 34 h 1187"/>
                <a:gd name="T52" fmla="*/ 1569 w 1769"/>
                <a:gd name="T53" fmla="*/ 57 h 1187"/>
                <a:gd name="T54" fmla="*/ 1575 w 1769"/>
                <a:gd name="T55" fmla="*/ 112 h 1187"/>
                <a:gd name="T56" fmla="*/ 1594 w 1769"/>
                <a:gd name="T57" fmla="*/ 135 h 1187"/>
                <a:gd name="T58" fmla="*/ 1604 w 1769"/>
                <a:gd name="T59" fmla="*/ 145 h 1187"/>
                <a:gd name="T60" fmla="*/ 1617 w 1769"/>
                <a:gd name="T61" fmla="*/ 145 h 1187"/>
                <a:gd name="T62" fmla="*/ 1646 w 1769"/>
                <a:gd name="T63" fmla="*/ 152 h 1187"/>
                <a:gd name="T64" fmla="*/ 1668 w 1769"/>
                <a:gd name="T65" fmla="*/ 177 h 1187"/>
                <a:gd name="T66" fmla="*/ 1719 w 1769"/>
                <a:gd name="T67" fmla="*/ 197 h 1187"/>
                <a:gd name="T68" fmla="*/ 1727 w 1769"/>
                <a:gd name="T69" fmla="*/ 220 h 1187"/>
                <a:gd name="T70" fmla="*/ 1698 w 1769"/>
                <a:gd name="T71" fmla="*/ 266 h 1187"/>
                <a:gd name="T72" fmla="*/ 1691 w 1769"/>
                <a:gd name="T73" fmla="*/ 304 h 1187"/>
                <a:gd name="T74" fmla="*/ 1672 w 1769"/>
                <a:gd name="T75" fmla="*/ 327 h 1187"/>
                <a:gd name="T76" fmla="*/ 1653 w 1769"/>
                <a:gd name="T77" fmla="*/ 367 h 1187"/>
                <a:gd name="T78" fmla="*/ 1644 w 1769"/>
                <a:gd name="T79" fmla="*/ 405 h 1187"/>
                <a:gd name="T80" fmla="*/ 1649 w 1769"/>
                <a:gd name="T81" fmla="*/ 500 h 1187"/>
                <a:gd name="T82" fmla="*/ 1658 w 1769"/>
                <a:gd name="T83" fmla="*/ 542 h 1187"/>
                <a:gd name="T84" fmla="*/ 1688 w 1769"/>
                <a:gd name="T85" fmla="*/ 566 h 1187"/>
                <a:gd name="T86" fmla="*/ 1737 w 1769"/>
                <a:gd name="T87" fmla="*/ 624 h 1187"/>
                <a:gd name="T88" fmla="*/ 1755 w 1769"/>
                <a:gd name="T89" fmla="*/ 704 h 1187"/>
                <a:gd name="T90" fmla="*/ 1760 w 1769"/>
                <a:gd name="T91" fmla="*/ 745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69" h="1187">
                  <a:moveTo>
                    <a:pt x="1760" y="745"/>
                  </a:moveTo>
                  <a:lnTo>
                    <a:pt x="1760" y="745"/>
                  </a:lnTo>
                  <a:cubicBezTo>
                    <a:pt x="1758" y="753"/>
                    <a:pt x="1751" y="755"/>
                    <a:pt x="1748" y="763"/>
                  </a:cubicBezTo>
                  <a:lnTo>
                    <a:pt x="1748" y="763"/>
                  </a:lnTo>
                  <a:cubicBezTo>
                    <a:pt x="1745" y="769"/>
                    <a:pt x="1748" y="777"/>
                    <a:pt x="1746" y="783"/>
                  </a:cubicBezTo>
                  <a:lnTo>
                    <a:pt x="1746" y="783"/>
                  </a:lnTo>
                  <a:cubicBezTo>
                    <a:pt x="1740" y="795"/>
                    <a:pt x="1725" y="802"/>
                    <a:pt x="1716" y="812"/>
                  </a:cubicBezTo>
                  <a:lnTo>
                    <a:pt x="1716" y="812"/>
                  </a:lnTo>
                  <a:cubicBezTo>
                    <a:pt x="1706" y="820"/>
                    <a:pt x="1701" y="827"/>
                    <a:pt x="1693" y="838"/>
                  </a:cubicBezTo>
                  <a:lnTo>
                    <a:pt x="1693" y="838"/>
                  </a:lnTo>
                  <a:cubicBezTo>
                    <a:pt x="1685" y="848"/>
                    <a:pt x="1674" y="856"/>
                    <a:pt x="1664" y="865"/>
                  </a:cubicBezTo>
                  <a:lnTo>
                    <a:pt x="1664" y="865"/>
                  </a:lnTo>
                  <a:cubicBezTo>
                    <a:pt x="1659" y="869"/>
                    <a:pt x="1654" y="874"/>
                    <a:pt x="1649" y="878"/>
                  </a:cubicBezTo>
                  <a:lnTo>
                    <a:pt x="1649" y="878"/>
                  </a:lnTo>
                  <a:cubicBezTo>
                    <a:pt x="1647" y="877"/>
                    <a:pt x="1643" y="875"/>
                    <a:pt x="1639" y="875"/>
                  </a:cubicBezTo>
                  <a:lnTo>
                    <a:pt x="1639" y="875"/>
                  </a:lnTo>
                  <a:cubicBezTo>
                    <a:pt x="1628" y="869"/>
                    <a:pt x="1613" y="869"/>
                    <a:pt x="1599" y="867"/>
                  </a:cubicBezTo>
                  <a:lnTo>
                    <a:pt x="1599" y="867"/>
                  </a:lnTo>
                  <a:cubicBezTo>
                    <a:pt x="1588" y="865"/>
                    <a:pt x="1575" y="863"/>
                    <a:pt x="1564" y="870"/>
                  </a:cubicBezTo>
                  <a:lnTo>
                    <a:pt x="1564" y="870"/>
                  </a:lnTo>
                  <a:cubicBezTo>
                    <a:pt x="1552" y="878"/>
                    <a:pt x="1539" y="884"/>
                    <a:pt x="1524" y="892"/>
                  </a:cubicBezTo>
                  <a:lnTo>
                    <a:pt x="1524" y="892"/>
                  </a:lnTo>
                  <a:cubicBezTo>
                    <a:pt x="1516" y="893"/>
                    <a:pt x="1508" y="895"/>
                    <a:pt x="1506" y="903"/>
                  </a:cubicBezTo>
                  <a:lnTo>
                    <a:pt x="1506" y="903"/>
                  </a:lnTo>
                  <a:cubicBezTo>
                    <a:pt x="1505" y="909"/>
                    <a:pt x="1505" y="915"/>
                    <a:pt x="1503" y="920"/>
                  </a:cubicBezTo>
                  <a:lnTo>
                    <a:pt x="1503" y="920"/>
                  </a:lnTo>
                  <a:cubicBezTo>
                    <a:pt x="1499" y="926"/>
                    <a:pt x="1492" y="930"/>
                    <a:pt x="1486" y="933"/>
                  </a:cubicBezTo>
                  <a:lnTo>
                    <a:pt x="1486" y="933"/>
                  </a:lnTo>
                  <a:cubicBezTo>
                    <a:pt x="1481" y="938"/>
                    <a:pt x="1477" y="943"/>
                    <a:pt x="1475" y="949"/>
                  </a:cubicBezTo>
                  <a:lnTo>
                    <a:pt x="440" y="1136"/>
                  </a:lnTo>
                  <a:lnTo>
                    <a:pt x="160" y="1186"/>
                  </a:lnTo>
                  <a:lnTo>
                    <a:pt x="98" y="817"/>
                  </a:lnTo>
                  <a:lnTo>
                    <a:pt x="0" y="232"/>
                  </a:lnTo>
                  <a:lnTo>
                    <a:pt x="0" y="232"/>
                  </a:lnTo>
                  <a:cubicBezTo>
                    <a:pt x="16" y="227"/>
                    <a:pt x="34" y="226"/>
                    <a:pt x="51" y="220"/>
                  </a:cubicBezTo>
                  <a:lnTo>
                    <a:pt x="51" y="220"/>
                  </a:lnTo>
                  <a:cubicBezTo>
                    <a:pt x="78" y="213"/>
                    <a:pt x="85" y="191"/>
                    <a:pt x="100" y="170"/>
                  </a:cubicBezTo>
                  <a:lnTo>
                    <a:pt x="100" y="170"/>
                  </a:lnTo>
                  <a:cubicBezTo>
                    <a:pt x="112" y="153"/>
                    <a:pt x="131" y="140"/>
                    <a:pt x="148" y="128"/>
                  </a:cubicBezTo>
                  <a:lnTo>
                    <a:pt x="148" y="128"/>
                  </a:lnTo>
                  <a:cubicBezTo>
                    <a:pt x="161" y="119"/>
                    <a:pt x="174" y="116"/>
                    <a:pt x="188" y="112"/>
                  </a:cubicBezTo>
                  <a:lnTo>
                    <a:pt x="209" y="274"/>
                  </a:lnTo>
                  <a:lnTo>
                    <a:pt x="209" y="274"/>
                  </a:lnTo>
                  <a:cubicBezTo>
                    <a:pt x="209" y="274"/>
                    <a:pt x="1201" y="65"/>
                    <a:pt x="1450" y="0"/>
                  </a:cubicBezTo>
                  <a:lnTo>
                    <a:pt x="1450" y="0"/>
                  </a:lnTo>
                  <a:cubicBezTo>
                    <a:pt x="1453" y="1"/>
                    <a:pt x="1456" y="2"/>
                    <a:pt x="1459" y="2"/>
                  </a:cubicBezTo>
                  <a:lnTo>
                    <a:pt x="1459" y="2"/>
                  </a:lnTo>
                  <a:cubicBezTo>
                    <a:pt x="1466" y="4"/>
                    <a:pt x="1480" y="2"/>
                    <a:pt x="1487" y="7"/>
                  </a:cubicBezTo>
                  <a:lnTo>
                    <a:pt x="1487" y="7"/>
                  </a:lnTo>
                  <a:cubicBezTo>
                    <a:pt x="1497" y="11"/>
                    <a:pt x="1505" y="21"/>
                    <a:pt x="1514" y="26"/>
                  </a:cubicBezTo>
                  <a:lnTo>
                    <a:pt x="1514" y="26"/>
                  </a:lnTo>
                  <a:cubicBezTo>
                    <a:pt x="1522" y="30"/>
                    <a:pt x="1531" y="32"/>
                    <a:pt x="1541" y="34"/>
                  </a:cubicBezTo>
                  <a:lnTo>
                    <a:pt x="1541" y="34"/>
                  </a:lnTo>
                  <a:cubicBezTo>
                    <a:pt x="1556" y="36"/>
                    <a:pt x="1569" y="39"/>
                    <a:pt x="1569" y="57"/>
                  </a:cubicBezTo>
                  <a:lnTo>
                    <a:pt x="1569" y="57"/>
                  </a:lnTo>
                  <a:cubicBezTo>
                    <a:pt x="1569" y="74"/>
                    <a:pt x="1567" y="95"/>
                    <a:pt x="1575" y="112"/>
                  </a:cubicBezTo>
                  <a:lnTo>
                    <a:pt x="1575" y="112"/>
                  </a:lnTo>
                  <a:cubicBezTo>
                    <a:pt x="1579" y="122"/>
                    <a:pt x="1586" y="127"/>
                    <a:pt x="1594" y="135"/>
                  </a:cubicBezTo>
                  <a:lnTo>
                    <a:pt x="1594" y="135"/>
                  </a:lnTo>
                  <a:cubicBezTo>
                    <a:pt x="1598" y="140"/>
                    <a:pt x="1596" y="142"/>
                    <a:pt x="1604" y="145"/>
                  </a:cubicBezTo>
                  <a:lnTo>
                    <a:pt x="1604" y="145"/>
                  </a:lnTo>
                  <a:cubicBezTo>
                    <a:pt x="1607" y="146"/>
                    <a:pt x="1613" y="145"/>
                    <a:pt x="1617" y="145"/>
                  </a:cubicBezTo>
                  <a:lnTo>
                    <a:pt x="1617" y="145"/>
                  </a:lnTo>
                  <a:cubicBezTo>
                    <a:pt x="1626" y="145"/>
                    <a:pt x="1636" y="145"/>
                    <a:pt x="1646" y="152"/>
                  </a:cubicBezTo>
                  <a:lnTo>
                    <a:pt x="1646" y="152"/>
                  </a:lnTo>
                  <a:cubicBezTo>
                    <a:pt x="1655" y="157"/>
                    <a:pt x="1657" y="171"/>
                    <a:pt x="1668" y="177"/>
                  </a:cubicBezTo>
                  <a:lnTo>
                    <a:pt x="1668" y="177"/>
                  </a:lnTo>
                  <a:cubicBezTo>
                    <a:pt x="1684" y="182"/>
                    <a:pt x="1712" y="180"/>
                    <a:pt x="1719" y="197"/>
                  </a:cubicBezTo>
                  <a:lnTo>
                    <a:pt x="1719" y="197"/>
                  </a:lnTo>
                  <a:cubicBezTo>
                    <a:pt x="1723" y="206"/>
                    <a:pt x="1723" y="213"/>
                    <a:pt x="1727" y="220"/>
                  </a:cubicBezTo>
                  <a:lnTo>
                    <a:pt x="1727" y="220"/>
                  </a:lnTo>
                  <a:cubicBezTo>
                    <a:pt x="1716" y="235"/>
                    <a:pt x="1702" y="248"/>
                    <a:pt x="1698" y="266"/>
                  </a:cubicBezTo>
                  <a:lnTo>
                    <a:pt x="1698" y="266"/>
                  </a:lnTo>
                  <a:cubicBezTo>
                    <a:pt x="1695" y="280"/>
                    <a:pt x="1699" y="292"/>
                    <a:pt x="1691" y="304"/>
                  </a:cubicBezTo>
                  <a:lnTo>
                    <a:pt x="1691" y="304"/>
                  </a:lnTo>
                  <a:cubicBezTo>
                    <a:pt x="1685" y="313"/>
                    <a:pt x="1677" y="314"/>
                    <a:pt x="1672" y="327"/>
                  </a:cubicBezTo>
                  <a:lnTo>
                    <a:pt x="1672" y="327"/>
                  </a:lnTo>
                  <a:cubicBezTo>
                    <a:pt x="1667" y="341"/>
                    <a:pt x="1664" y="353"/>
                    <a:pt x="1653" y="367"/>
                  </a:cubicBezTo>
                  <a:lnTo>
                    <a:pt x="1653" y="367"/>
                  </a:lnTo>
                  <a:cubicBezTo>
                    <a:pt x="1639" y="382"/>
                    <a:pt x="1639" y="384"/>
                    <a:pt x="1644" y="405"/>
                  </a:cubicBezTo>
                  <a:lnTo>
                    <a:pt x="1644" y="405"/>
                  </a:lnTo>
                  <a:cubicBezTo>
                    <a:pt x="1650" y="439"/>
                    <a:pt x="1653" y="466"/>
                    <a:pt x="1649" y="500"/>
                  </a:cubicBezTo>
                  <a:lnTo>
                    <a:pt x="1649" y="500"/>
                  </a:lnTo>
                  <a:cubicBezTo>
                    <a:pt x="1648" y="513"/>
                    <a:pt x="1651" y="530"/>
                    <a:pt x="1658" y="542"/>
                  </a:cubicBezTo>
                  <a:lnTo>
                    <a:pt x="1658" y="542"/>
                  </a:lnTo>
                  <a:cubicBezTo>
                    <a:pt x="1666" y="554"/>
                    <a:pt x="1679" y="556"/>
                    <a:pt x="1688" y="566"/>
                  </a:cubicBezTo>
                  <a:lnTo>
                    <a:pt x="1688" y="566"/>
                  </a:lnTo>
                  <a:cubicBezTo>
                    <a:pt x="1706" y="586"/>
                    <a:pt x="1702" y="622"/>
                    <a:pt x="1737" y="624"/>
                  </a:cubicBezTo>
                  <a:lnTo>
                    <a:pt x="1737" y="624"/>
                  </a:lnTo>
                  <a:cubicBezTo>
                    <a:pt x="1751" y="648"/>
                    <a:pt x="1744" y="681"/>
                    <a:pt x="1755" y="704"/>
                  </a:cubicBezTo>
                  <a:lnTo>
                    <a:pt x="1755" y="704"/>
                  </a:lnTo>
                  <a:cubicBezTo>
                    <a:pt x="1762" y="718"/>
                    <a:pt x="1768" y="729"/>
                    <a:pt x="1760" y="745"/>
                  </a:cubicBezTo>
                </a:path>
              </a:pathLst>
            </a:custGeom>
            <a:solidFill>
              <a:schemeClr val="accent4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8F1A8461-0407-EE49-893A-6AEE72DE1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94603" y="6803276"/>
              <a:ext cx="1106036" cy="1157882"/>
            </a:xfrm>
            <a:custGeom>
              <a:avLst/>
              <a:gdLst>
                <a:gd name="T0" fmla="*/ 1691 w 1695"/>
                <a:gd name="T1" fmla="*/ 1071 h 1772"/>
                <a:gd name="T2" fmla="*/ 1671 w 1695"/>
                <a:gd name="T3" fmla="*/ 1082 h 1772"/>
                <a:gd name="T4" fmla="*/ 1625 w 1695"/>
                <a:gd name="T5" fmla="*/ 1121 h 1772"/>
                <a:gd name="T6" fmla="*/ 1581 w 1695"/>
                <a:gd name="T7" fmla="*/ 1133 h 1772"/>
                <a:gd name="T8" fmla="*/ 1567 w 1695"/>
                <a:gd name="T9" fmla="*/ 1241 h 1772"/>
                <a:gd name="T10" fmla="*/ 1577 w 1695"/>
                <a:gd name="T11" fmla="*/ 1277 h 1772"/>
                <a:gd name="T12" fmla="*/ 1560 w 1695"/>
                <a:gd name="T13" fmla="*/ 1373 h 1772"/>
                <a:gd name="T14" fmla="*/ 1521 w 1695"/>
                <a:gd name="T15" fmla="*/ 1427 h 1772"/>
                <a:gd name="T16" fmla="*/ 1554 w 1695"/>
                <a:gd name="T17" fmla="*/ 1457 h 1772"/>
                <a:gd name="T18" fmla="*/ 1546 w 1695"/>
                <a:gd name="T19" fmla="*/ 1552 h 1772"/>
                <a:gd name="T20" fmla="*/ 1509 w 1695"/>
                <a:gd name="T21" fmla="*/ 1607 h 1772"/>
                <a:gd name="T22" fmla="*/ 1440 w 1695"/>
                <a:gd name="T23" fmla="*/ 1603 h 1772"/>
                <a:gd name="T24" fmla="*/ 1383 w 1695"/>
                <a:gd name="T25" fmla="*/ 1694 h 1772"/>
                <a:gd name="T26" fmla="*/ 1341 w 1695"/>
                <a:gd name="T27" fmla="*/ 1740 h 1772"/>
                <a:gd name="T28" fmla="*/ 1254 w 1695"/>
                <a:gd name="T29" fmla="*/ 1701 h 1772"/>
                <a:gd name="T30" fmla="*/ 383 w 1695"/>
                <a:gd name="T31" fmla="*/ 1770 h 1772"/>
                <a:gd name="T32" fmla="*/ 391 w 1695"/>
                <a:gd name="T33" fmla="*/ 1764 h 1772"/>
                <a:gd name="T34" fmla="*/ 414 w 1695"/>
                <a:gd name="T35" fmla="*/ 1759 h 1772"/>
                <a:gd name="T36" fmla="*/ 414 w 1695"/>
                <a:gd name="T37" fmla="*/ 1759 h 1772"/>
                <a:gd name="T38" fmla="*/ 409 w 1695"/>
                <a:gd name="T39" fmla="*/ 1759 h 1772"/>
                <a:gd name="T40" fmla="*/ 352 w 1695"/>
                <a:gd name="T41" fmla="*/ 1668 h 1772"/>
                <a:gd name="T42" fmla="*/ 333 w 1695"/>
                <a:gd name="T43" fmla="*/ 1610 h 1772"/>
                <a:gd name="T44" fmla="*/ 318 w 1695"/>
                <a:gd name="T45" fmla="*/ 1561 h 1772"/>
                <a:gd name="T46" fmla="*/ 311 w 1695"/>
                <a:gd name="T47" fmla="*/ 1504 h 1772"/>
                <a:gd name="T48" fmla="*/ 303 w 1695"/>
                <a:gd name="T49" fmla="*/ 1466 h 1772"/>
                <a:gd name="T50" fmla="*/ 296 w 1695"/>
                <a:gd name="T51" fmla="*/ 1367 h 1772"/>
                <a:gd name="T52" fmla="*/ 307 w 1695"/>
                <a:gd name="T53" fmla="*/ 1314 h 1772"/>
                <a:gd name="T54" fmla="*/ 296 w 1695"/>
                <a:gd name="T55" fmla="*/ 1208 h 1772"/>
                <a:gd name="T56" fmla="*/ 307 w 1695"/>
                <a:gd name="T57" fmla="*/ 1101 h 1772"/>
                <a:gd name="T58" fmla="*/ 284 w 1695"/>
                <a:gd name="T59" fmla="*/ 1055 h 1772"/>
                <a:gd name="T60" fmla="*/ 250 w 1695"/>
                <a:gd name="T61" fmla="*/ 1036 h 1772"/>
                <a:gd name="T62" fmla="*/ 0 w 1695"/>
                <a:gd name="T63" fmla="*/ 119 h 1772"/>
                <a:gd name="T64" fmla="*/ 818 w 1695"/>
                <a:gd name="T65" fmla="*/ 0 h 1772"/>
                <a:gd name="T66" fmla="*/ 790 w 1695"/>
                <a:gd name="T67" fmla="*/ 48 h 1772"/>
                <a:gd name="T68" fmla="*/ 775 w 1695"/>
                <a:gd name="T69" fmla="*/ 131 h 1772"/>
                <a:gd name="T70" fmla="*/ 820 w 1695"/>
                <a:gd name="T71" fmla="*/ 200 h 1772"/>
                <a:gd name="T72" fmla="*/ 897 w 1695"/>
                <a:gd name="T73" fmla="*/ 230 h 1772"/>
                <a:gd name="T74" fmla="*/ 923 w 1695"/>
                <a:gd name="T75" fmla="*/ 237 h 1772"/>
                <a:gd name="T76" fmla="*/ 1023 w 1695"/>
                <a:gd name="T77" fmla="*/ 371 h 1772"/>
                <a:gd name="T78" fmla="*/ 1086 w 1695"/>
                <a:gd name="T79" fmla="*/ 439 h 1772"/>
                <a:gd name="T80" fmla="*/ 1217 w 1695"/>
                <a:gd name="T81" fmla="*/ 545 h 1772"/>
                <a:gd name="T82" fmla="*/ 1330 w 1695"/>
                <a:gd name="T83" fmla="*/ 641 h 1772"/>
                <a:gd name="T84" fmla="*/ 1429 w 1695"/>
                <a:gd name="T85" fmla="*/ 706 h 1772"/>
                <a:gd name="T86" fmla="*/ 1456 w 1695"/>
                <a:gd name="T87" fmla="*/ 755 h 1772"/>
                <a:gd name="T88" fmla="*/ 1475 w 1695"/>
                <a:gd name="T89" fmla="*/ 808 h 1772"/>
                <a:gd name="T90" fmla="*/ 1493 w 1695"/>
                <a:gd name="T91" fmla="*/ 853 h 1772"/>
                <a:gd name="T92" fmla="*/ 1531 w 1695"/>
                <a:gd name="T93" fmla="*/ 899 h 1772"/>
                <a:gd name="T94" fmla="*/ 1558 w 1695"/>
                <a:gd name="T95" fmla="*/ 918 h 1772"/>
                <a:gd name="T96" fmla="*/ 1585 w 1695"/>
                <a:gd name="T97" fmla="*/ 987 h 1772"/>
                <a:gd name="T98" fmla="*/ 1638 w 1695"/>
                <a:gd name="T99" fmla="*/ 1021 h 1772"/>
                <a:gd name="T100" fmla="*/ 1694 w 1695"/>
                <a:gd name="T101" fmla="*/ 1068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95" h="1772">
                  <a:moveTo>
                    <a:pt x="1694" y="1068"/>
                  </a:moveTo>
                  <a:lnTo>
                    <a:pt x="1694" y="1068"/>
                  </a:lnTo>
                  <a:cubicBezTo>
                    <a:pt x="1693" y="1070"/>
                    <a:pt x="1692" y="1070"/>
                    <a:pt x="1691" y="1071"/>
                  </a:cubicBezTo>
                  <a:lnTo>
                    <a:pt x="1691" y="1071"/>
                  </a:lnTo>
                  <a:cubicBezTo>
                    <a:pt x="1685" y="1077"/>
                    <a:pt x="1677" y="1076"/>
                    <a:pt x="1671" y="1082"/>
                  </a:cubicBezTo>
                  <a:lnTo>
                    <a:pt x="1671" y="1082"/>
                  </a:lnTo>
                  <a:cubicBezTo>
                    <a:pt x="1666" y="1088"/>
                    <a:pt x="1668" y="1098"/>
                    <a:pt x="1664" y="1102"/>
                  </a:cubicBezTo>
                  <a:lnTo>
                    <a:pt x="1664" y="1102"/>
                  </a:lnTo>
                  <a:cubicBezTo>
                    <a:pt x="1651" y="1120"/>
                    <a:pt x="1647" y="1120"/>
                    <a:pt x="1625" y="1121"/>
                  </a:cubicBezTo>
                  <a:lnTo>
                    <a:pt x="1625" y="1121"/>
                  </a:lnTo>
                  <a:cubicBezTo>
                    <a:pt x="1608" y="1123"/>
                    <a:pt x="1594" y="1111"/>
                    <a:pt x="1581" y="1133"/>
                  </a:cubicBezTo>
                  <a:lnTo>
                    <a:pt x="1581" y="1133"/>
                  </a:lnTo>
                  <a:cubicBezTo>
                    <a:pt x="1569" y="1157"/>
                    <a:pt x="1587" y="1152"/>
                    <a:pt x="1595" y="1166"/>
                  </a:cubicBezTo>
                  <a:lnTo>
                    <a:pt x="1595" y="1166"/>
                  </a:lnTo>
                  <a:cubicBezTo>
                    <a:pt x="1605" y="1187"/>
                    <a:pt x="1590" y="1227"/>
                    <a:pt x="1567" y="1241"/>
                  </a:cubicBezTo>
                  <a:lnTo>
                    <a:pt x="1567" y="1241"/>
                  </a:lnTo>
                  <a:cubicBezTo>
                    <a:pt x="1567" y="1253"/>
                    <a:pt x="1577" y="1263"/>
                    <a:pt x="1577" y="1277"/>
                  </a:cubicBezTo>
                  <a:lnTo>
                    <a:pt x="1577" y="1277"/>
                  </a:lnTo>
                  <a:cubicBezTo>
                    <a:pt x="1559" y="1282"/>
                    <a:pt x="1533" y="1298"/>
                    <a:pt x="1536" y="1319"/>
                  </a:cubicBezTo>
                  <a:lnTo>
                    <a:pt x="1536" y="1319"/>
                  </a:lnTo>
                  <a:cubicBezTo>
                    <a:pt x="1539" y="1340"/>
                    <a:pt x="1563" y="1343"/>
                    <a:pt x="1560" y="1373"/>
                  </a:cubicBezTo>
                  <a:lnTo>
                    <a:pt x="1560" y="1373"/>
                  </a:lnTo>
                  <a:cubicBezTo>
                    <a:pt x="1558" y="1403"/>
                    <a:pt x="1539" y="1408"/>
                    <a:pt x="1521" y="1427"/>
                  </a:cubicBezTo>
                  <a:lnTo>
                    <a:pt x="1521" y="1427"/>
                  </a:lnTo>
                  <a:cubicBezTo>
                    <a:pt x="1508" y="1439"/>
                    <a:pt x="1496" y="1437"/>
                    <a:pt x="1517" y="1452"/>
                  </a:cubicBezTo>
                  <a:lnTo>
                    <a:pt x="1517" y="1452"/>
                  </a:lnTo>
                  <a:cubicBezTo>
                    <a:pt x="1524" y="1457"/>
                    <a:pt x="1545" y="1457"/>
                    <a:pt x="1554" y="1457"/>
                  </a:cubicBezTo>
                  <a:lnTo>
                    <a:pt x="1554" y="1457"/>
                  </a:lnTo>
                  <a:cubicBezTo>
                    <a:pt x="1544" y="1489"/>
                    <a:pt x="1534" y="1519"/>
                    <a:pt x="1546" y="1552"/>
                  </a:cubicBezTo>
                  <a:lnTo>
                    <a:pt x="1546" y="1552"/>
                  </a:lnTo>
                  <a:cubicBezTo>
                    <a:pt x="1547" y="1557"/>
                    <a:pt x="1550" y="1562"/>
                    <a:pt x="1552" y="1567"/>
                  </a:cubicBezTo>
                  <a:lnTo>
                    <a:pt x="1552" y="1567"/>
                  </a:lnTo>
                  <a:cubicBezTo>
                    <a:pt x="1538" y="1580"/>
                    <a:pt x="1523" y="1594"/>
                    <a:pt x="1509" y="1607"/>
                  </a:cubicBezTo>
                  <a:lnTo>
                    <a:pt x="1509" y="1607"/>
                  </a:lnTo>
                  <a:cubicBezTo>
                    <a:pt x="1490" y="1626"/>
                    <a:pt x="1463" y="1610"/>
                    <a:pt x="1440" y="1603"/>
                  </a:cubicBezTo>
                  <a:lnTo>
                    <a:pt x="1440" y="1603"/>
                  </a:lnTo>
                  <a:cubicBezTo>
                    <a:pt x="1413" y="1592"/>
                    <a:pt x="1395" y="1599"/>
                    <a:pt x="1383" y="1626"/>
                  </a:cubicBezTo>
                  <a:lnTo>
                    <a:pt x="1383" y="1626"/>
                  </a:lnTo>
                  <a:cubicBezTo>
                    <a:pt x="1376" y="1652"/>
                    <a:pt x="1383" y="1671"/>
                    <a:pt x="1383" y="1694"/>
                  </a:cubicBezTo>
                  <a:lnTo>
                    <a:pt x="1383" y="1694"/>
                  </a:lnTo>
                  <a:cubicBezTo>
                    <a:pt x="1379" y="1721"/>
                    <a:pt x="1372" y="1747"/>
                    <a:pt x="1341" y="1740"/>
                  </a:cubicBezTo>
                  <a:lnTo>
                    <a:pt x="1341" y="1740"/>
                  </a:lnTo>
                  <a:cubicBezTo>
                    <a:pt x="1315" y="1736"/>
                    <a:pt x="1315" y="1706"/>
                    <a:pt x="1292" y="1701"/>
                  </a:cubicBezTo>
                  <a:lnTo>
                    <a:pt x="1292" y="1701"/>
                  </a:lnTo>
                  <a:cubicBezTo>
                    <a:pt x="1281" y="1698"/>
                    <a:pt x="1265" y="1701"/>
                    <a:pt x="1254" y="1701"/>
                  </a:cubicBezTo>
                  <a:lnTo>
                    <a:pt x="402" y="1770"/>
                  </a:lnTo>
                  <a:lnTo>
                    <a:pt x="402" y="1770"/>
                  </a:lnTo>
                  <a:cubicBezTo>
                    <a:pt x="396" y="1771"/>
                    <a:pt x="389" y="1770"/>
                    <a:pt x="383" y="1770"/>
                  </a:cubicBezTo>
                  <a:lnTo>
                    <a:pt x="383" y="1770"/>
                  </a:lnTo>
                  <a:cubicBezTo>
                    <a:pt x="386" y="1767"/>
                    <a:pt x="388" y="1766"/>
                    <a:pt x="391" y="1764"/>
                  </a:cubicBezTo>
                  <a:lnTo>
                    <a:pt x="391" y="1764"/>
                  </a:lnTo>
                  <a:cubicBezTo>
                    <a:pt x="401" y="1761"/>
                    <a:pt x="410" y="1760"/>
                    <a:pt x="420" y="1759"/>
                  </a:cubicBezTo>
                  <a:lnTo>
                    <a:pt x="420" y="1759"/>
                  </a:lnTo>
                  <a:cubicBezTo>
                    <a:pt x="418" y="1759"/>
                    <a:pt x="416" y="1759"/>
                    <a:pt x="414" y="1759"/>
                  </a:cubicBezTo>
                  <a:lnTo>
                    <a:pt x="414" y="1759"/>
                  </a:lnTo>
                  <a:lnTo>
                    <a:pt x="414" y="1759"/>
                  </a:lnTo>
                  <a:lnTo>
                    <a:pt x="414" y="1759"/>
                  </a:lnTo>
                  <a:cubicBezTo>
                    <a:pt x="413" y="1759"/>
                    <a:pt x="413" y="1759"/>
                    <a:pt x="413" y="1759"/>
                  </a:cubicBezTo>
                  <a:lnTo>
                    <a:pt x="413" y="1759"/>
                  </a:lnTo>
                  <a:cubicBezTo>
                    <a:pt x="411" y="1759"/>
                    <a:pt x="410" y="1759"/>
                    <a:pt x="409" y="1759"/>
                  </a:cubicBezTo>
                  <a:lnTo>
                    <a:pt x="409" y="1759"/>
                  </a:lnTo>
                  <a:cubicBezTo>
                    <a:pt x="382" y="1758"/>
                    <a:pt x="360" y="1703"/>
                    <a:pt x="352" y="1668"/>
                  </a:cubicBezTo>
                  <a:lnTo>
                    <a:pt x="352" y="1668"/>
                  </a:lnTo>
                  <a:cubicBezTo>
                    <a:pt x="350" y="1658"/>
                    <a:pt x="349" y="1650"/>
                    <a:pt x="349" y="1645"/>
                  </a:cubicBezTo>
                  <a:lnTo>
                    <a:pt x="349" y="1645"/>
                  </a:lnTo>
                  <a:cubicBezTo>
                    <a:pt x="349" y="1626"/>
                    <a:pt x="345" y="1626"/>
                    <a:pt x="333" y="1610"/>
                  </a:cubicBezTo>
                  <a:lnTo>
                    <a:pt x="333" y="1610"/>
                  </a:lnTo>
                  <a:cubicBezTo>
                    <a:pt x="315" y="1592"/>
                    <a:pt x="315" y="1584"/>
                    <a:pt x="318" y="1561"/>
                  </a:cubicBezTo>
                  <a:lnTo>
                    <a:pt x="318" y="1561"/>
                  </a:lnTo>
                  <a:cubicBezTo>
                    <a:pt x="318" y="1554"/>
                    <a:pt x="322" y="1538"/>
                    <a:pt x="322" y="1534"/>
                  </a:cubicBezTo>
                  <a:lnTo>
                    <a:pt x="322" y="1534"/>
                  </a:lnTo>
                  <a:cubicBezTo>
                    <a:pt x="318" y="1523"/>
                    <a:pt x="311" y="1515"/>
                    <a:pt x="311" y="1504"/>
                  </a:cubicBezTo>
                  <a:lnTo>
                    <a:pt x="311" y="1504"/>
                  </a:lnTo>
                  <a:cubicBezTo>
                    <a:pt x="307" y="1485"/>
                    <a:pt x="307" y="1481"/>
                    <a:pt x="303" y="1466"/>
                  </a:cubicBezTo>
                  <a:lnTo>
                    <a:pt x="303" y="1466"/>
                  </a:lnTo>
                  <a:cubicBezTo>
                    <a:pt x="296" y="1451"/>
                    <a:pt x="288" y="1432"/>
                    <a:pt x="284" y="1417"/>
                  </a:cubicBezTo>
                  <a:lnTo>
                    <a:pt x="284" y="1417"/>
                  </a:lnTo>
                  <a:cubicBezTo>
                    <a:pt x="281" y="1401"/>
                    <a:pt x="288" y="1378"/>
                    <a:pt x="296" y="1367"/>
                  </a:cubicBezTo>
                  <a:lnTo>
                    <a:pt x="296" y="1367"/>
                  </a:lnTo>
                  <a:cubicBezTo>
                    <a:pt x="303" y="1344"/>
                    <a:pt x="307" y="1337"/>
                    <a:pt x="307" y="1314"/>
                  </a:cubicBezTo>
                  <a:lnTo>
                    <a:pt x="307" y="1314"/>
                  </a:lnTo>
                  <a:cubicBezTo>
                    <a:pt x="307" y="1295"/>
                    <a:pt x="307" y="1276"/>
                    <a:pt x="303" y="1257"/>
                  </a:cubicBezTo>
                  <a:lnTo>
                    <a:pt x="303" y="1257"/>
                  </a:lnTo>
                  <a:cubicBezTo>
                    <a:pt x="299" y="1237"/>
                    <a:pt x="292" y="1226"/>
                    <a:pt x="296" y="1208"/>
                  </a:cubicBezTo>
                  <a:lnTo>
                    <a:pt x="296" y="1208"/>
                  </a:lnTo>
                  <a:cubicBezTo>
                    <a:pt x="299" y="1181"/>
                    <a:pt x="330" y="1128"/>
                    <a:pt x="307" y="1101"/>
                  </a:cubicBezTo>
                  <a:lnTo>
                    <a:pt x="307" y="1101"/>
                  </a:lnTo>
                  <a:cubicBezTo>
                    <a:pt x="296" y="1093"/>
                    <a:pt x="284" y="1097"/>
                    <a:pt x="281" y="1082"/>
                  </a:cubicBezTo>
                  <a:lnTo>
                    <a:pt x="281" y="1082"/>
                  </a:lnTo>
                  <a:cubicBezTo>
                    <a:pt x="281" y="1074"/>
                    <a:pt x="288" y="1063"/>
                    <a:pt x="284" y="1055"/>
                  </a:cubicBezTo>
                  <a:lnTo>
                    <a:pt x="284" y="1055"/>
                  </a:lnTo>
                  <a:cubicBezTo>
                    <a:pt x="281" y="1033"/>
                    <a:pt x="265" y="1040"/>
                    <a:pt x="250" y="1036"/>
                  </a:cubicBezTo>
                  <a:lnTo>
                    <a:pt x="250" y="1036"/>
                  </a:lnTo>
                  <a:cubicBezTo>
                    <a:pt x="219" y="1029"/>
                    <a:pt x="208" y="991"/>
                    <a:pt x="216" y="964"/>
                  </a:cubicBezTo>
                  <a:lnTo>
                    <a:pt x="0" y="119"/>
                  </a:lnTo>
                  <a:lnTo>
                    <a:pt x="0" y="119"/>
                  </a:lnTo>
                  <a:cubicBezTo>
                    <a:pt x="146" y="103"/>
                    <a:pt x="287" y="87"/>
                    <a:pt x="416" y="69"/>
                  </a:cubicBezTo>
                  <a:lnTo>
                    <a:pt x="416" y="69"/>
                  </a:lnTo>
                  <a:cubicBezTo>
                    <a:pt x="574" y="47"/>
                    <a:pt x="713" y="24"/>
                    <a:pt x="818" y="0"/>
                  </a:cubicBezTo>
                  <a:lnTo>
                    <a:pt x="818" y="0"/>
                  </a:lnTo>
                  <a:cubicBezTo>
                    <a:pt x="806" y="14"/>
                    <a:pt x="795" y="32"/>
                    <a:pt x="790" y="48"/>
                  </a:cubicBezTo>
                  <a:lnTo>
                    <a:pt x="790" y="48"/>
                  </a:lnTo>
                  <a:cubicBezTo>
                    <a:pt x="786" y="62"/>
                    <a:pt x="786" y="70"/>
                    <a:pt x="782" y="82"/>
                  </a:cubicBezTo>
                  <a:lnTo>
                    <a:pt x="782" y="82"/>
                  </a:lnTo>
                  <a:cubicBezTo>
                    <a:pt x="771" y="100"/>
                    <a:pt x="767" y="112"/>
                    <a:pt x="775" y="131"/>
                  </a:cubicBezTo>
                  <a:lnTo>
                    <a:pt x="775" y="131"/>
                  </a:lnTo>
                  <a:cubicBezTo>
                    <a:pt x="782" y="154"/>
                    <a:pt x="790" y="192"/>
                    <a:pt x="820" y="200"/>
                  </a:cubicBezTo>
                  <a:lnTo>
                    <a:pt x="820" y="200"/>
                  </a:lnTo>
                  <a:cubicBezTo>
                    <a:pt x="840" y="203"/>
                    <a:pt x="855" y="196"/>
                    <a:pt x="874" y="203"/>
                  </a:cubicBezTo>
                  <a:lnTo>
                    <a:pt x="874" y="203"/>
                  </a:lnTo>
                  <a:cubicBezTo>
                    <a:pt x="885" y="211"/>
                    <a:pt x="889" y="219"/>
                    <a:pt x="897" y="230"/>
                  </a:cubicBezTo>
                  <a:lnTo>
                    <a:pt x="897" y="230"/>
                  </a:lnTo>
                  <a:cubicBezTo>
                    <a:pt x="908" y="241"/>
                    <a:pt x="912" y="234"/>
                    <a:pt x="923" y="237"/>
                  </a:cubicBezTo>
                  <a:lnTo>
                    <a:pt x="923" y="237"/>
                  </a:lnTo>
                  <a:cubicBezTo>
                    <a:pt x="938" y="245"/>
                    <a:pt x="953" y="272"/>
                    <a:pt x="961" y="287"/>
                  </a:cubicBezTo>
                  <a:lnTo>
                    <a:pt x="961" y="287"/>
                  </a:lnTo>
                  <a:cubicBezTo>
                    <a:pt x="979" y="322"/>
                    <a:pt x="1012" y="332"/>
                    <a:pt x="1023" y="371"/>
                  </a:cubicBezTo>
                  <a:lnTo>
                    <a:pt x="1023" y="371"/>
                  </a:lnTo>
                  <a:cubicBezTo>
                    <a:pt x="1039" y="422"/>
                    <a:pt x="1042" y="411"/>
                    <a:pt x="1086" y="439"/>
                  </a:cubicBezTo>
                  <a:lnTo>
                    <a:pt x="1086" y="439"/>
                  </a:lnTo>
                  <a:cubicBezTo>
                    <a:pt x="1109" y="453"/>
                    <a:pt x="1123" y="477"/>
                    <a:pt x="1144" y="492"/>
                  </a:cubicBezTo>
                  <a:lnTo>
                    <a:pt x="1144" y="492"/>
                  </a:lnTo>
                  <a:cubicBezTo>
                    <a:pt x="1170" y="507"/>
                    <a:pt x="1192" y="526"/>
                    <a:pt x="1217" y="545"/>
                  </a:cubicBezTo>
                  <a:lnTo>
                    <a:pt x="1217" y="545"/>
                  </a:lnTo>
                  <a:cubicBezTo>
                    <a:pt x="1261" y="577"/>
                    <a:pt x="1274" y="618"/>
                    <a:pt x="1330" y="641"/>
                  </a:cubicBezTo>
                  <a:lnTo>
                    <a:pt x="1330" y="641"/>
                  </a:lnTo>
                  <a:cubicBezTo>
                    <a:pt x="1349" y="648"/>
                    <a:pt x="1360" y="659"/>
                    <a:pt x="1376" y="671"/>
                  </a:cubicBezTo>
                  <a:lnTo>
                    <a:pt x="1376" y="671"/>
                  </a:lnTo>
                  <a:cubicBezTo>
                    <a:pt x="1391" y="686"/>
                    <a:pt x="1410" y="694"/>
                    <a:pt x="1429" y="706"/>
                  </a:cubicBezTo>
                  <a:lnTo>
                    <a:pt x="1429" y="706"/>
                  </a:lnTo>
                  <a:cubicBezTo>
                    <a:pt x="1440" y="713"/>
                    <a:pt x="1448" y="739"/>
                    <a:pt x="1456" y="755"/>
                  </a:cubicBezTo>
                  <a:lnTo>
                    <a:pt x="1456" y="755"/>
                  </a:lnTo>
                  <a:cubicBezTo>
                    <a:pt x="1459" y="762"/>
                    <a:pt x="1459" y="774"/>
                    <a:pt x="1463" y="785"/>
                  </a:cubicBezTo>
                  <a:lnTo>
                    <a:pt x="1463" y="785"/>
                  </a:lnTo>
                  <a:cubicBezTo>
                    <a:pt x="1463" y="793"/>
                    <a:pt x="1471" y="800"/>
                    <a:pt x="1475" y="808"/>
                  </a:cubicBezTo>
                  <a:lnTo>
                    <a:pt x="1475" y="808"/>
                  </a:lnTo>
                  <a:cubicBezTo>
                    <a:pt x="1482" y="823"/>
                    <a:pt x="1482" y="842"/>
                    <a:pt x="1493" y="853"/>
                  </a:cubicBezTo>
                  <a:lnTo>
                    <a:pt x="1493" y="853"/>
                  </a:lnTo>
                  <a:cubicBezTo>
                    <a:pt x="1501" y="861"/>
                    <a:pt x="1513" y="861"/>
                    <a:pt x="1516" y="873"/>
                  </a:cubicBezTo>
                  <a:lnTo>
                    <a:pt x="1516" y="873"/>
                  </a:lnTo>
                  <a:cubicBezTo>
                    <a:pt x="1524" y="880"/>
                    <a:pt x="1528" y="888"/>
                    <a:pt x="1531" y="899"/>
                  </a:cubicBezTo>
                  <a:lnTo>
                    <a:pt x="1531" y="899"/>
                  </a:lnTo>
                  <a:cubicBezTo>
                    <a:pt x="1539" y="907"/>
                    <a:pt x="1551" y="911"/>
                    <a:pt x="1558" y="918"/>
                  </a:cubicBezTo>
                  <a:lnTo>
                    <a:pt x="1558" y="918"/>
                  </a:lnTo>
                  <a:cubicBezTo>
                    <a:pt x="1562" y="926"/>
                    <a:pt x="1566" y="938"/>
                    <a:pt x="1566" y="945"/>
                  </a:cubicBezTo>
                  <a:lnTo>
                    <a:pt x="1566" y="945"/>
                  </a:lnTo>
                  <a:cubicBezTo>
                    <a:pt x="1570" y="964"/>
                    <a:pt x="1562" y="979"/>
                    <a:pt x="1585" y="987"/>
                  </a:cubicBezTo>
                  <a:lnTo>
                    <a:pt x="1585" y="987"/>
                  </a:lnTo>
                  <a:cubicBezTo>
                    <a:pt x="1608" y="994"/>
                    <a:pt x="1619" y="1002"/>
                    <a:pt x="1638" y="1021"/>
                  </a:cubicBezTo>
                  <a:lnTo>
                    <a:pt x="1638" y="1021"/>
                  </a:lnTo>
                  <a:cubicBezTo>
                    <a:pt x="1642" y="1029"/>
                    <a:pt x="1650" y="1033"/>
                    <a:pt x="1657" y="1036"/>
                  </a:cubicBezTo>
                  <a:lnTo>
                    <a:pt x="1657" y="1036"/>
                  </a:lnTo>
                  <a:cubicBezTo>
                    <a:pt x="1671" y="1046"/>
                    <a:pt x="1682" y="1057"/>
                    <a:pt x="1694" y="1068"/>
                  </a:cubicBezTo>
                </a:path>
              </a:pathLst>
            </a:custGeom>
            <a:solidFill>
              <a:schemeClr val="accent3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58F35D5A-1591-AB49-9F64-2DE737CD9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3243" y="4732340"/>
              <a:ext cx="1212606" cy="800724"/>
            </a:xfrm>
            <a:custGeom>
              <a:avLst/>
              <a:gdLst>
                <a:gd name="T0" fmla="*/ 1854 w 1857"/>
                <a:gd name="T1" fmla="*/ 675 h 1224"/>
                <a:gd name="T2" fmla="*/ 1834 w 1857"/>
                <a:gd name="T3" fmla="*/ 723 h 1224"/>
                <a:gd name="T4" fmla="*/ 1789 w 1857"/>
                <a:gd name="T5" fmla="*/ 787 h 1224"/>
                <a:gd name="T6" fmla="*/ 1720 w 1857"/>
                <a:gd name="T7" fmla="*/ 830 h 1224"/>
                <a:gd name="T8" fmla="*/ 1608 w 1857"/>
                <a:gd name="T9" fmla="*/ 948 h 1224"/>
                <a:gd name="T10" fmla="*/ 1629 w 1857"/>
                <a:gd name="T11" fmla="*/ 1055 h 1224"/>
                <a:gd name="T12" fmla="*/ 1572 w 1857"/>
                <a:gd name="T13" fmla="*/ 1146 h 1224"/>
                <a:gd name="T14" fmla="*/ 1505 w 1857"/>
                <a:gd name="T15" fmla="*/ 1223 h 1224"/>
                <a:gd name="T16" fmla="*/ 1499 w 1857"/>
                <a:gd name="T17" fmla="*/ 1220 h 1224"/>
                <a:gd name="T18" fmla="*/ 1478 w 1857"/>
                <a:gd name="T19" fmla="*/ 1207 h 1224"/>
                <a:gd name="T20" fmla="*/ 1466 w 1857"/>
                <a:gd name="T21" fmla="*/ 1196 h 1224"/>
                <a:gd name="T22" fmla="*/ 1450 w 1857"/>
                <a:gd name="T23" fmla="*/ 1181 h 1224"/>
                <a:gd name="T24" fmla="*/ 271 w 1857"/>
                <a:gd name="T25" fmla="*/ 1208 h 1224"/>
                <a:gd name="T26" fmla="*/ 270 w 1857"/>
                <a:gd name="T27" fmla="*/ 1204 h 1224"/>
                <a:gd name="T28" fmla="*/ 232 w 1857"/>
                <a:gd name="T29" fmla="*/ 1139 h 1224"/>
                <a:gd name="T30" fmla="*/ 214 w 1857"/>
                <a:gd name="T31" fmla="*/ 1065 h 1224"/>
                <a:gd name="T32" fmla="*/ 202 w 1857"/>
                <a:gd name="T33" fmla="*/ 1026 h 1224"/>
                <a:gd name="T34" fmla="*/ 194 w 1857"/>
                <a:gd name="T35" fmla="*/ 941 h 1224"/>
                <a:gd name="T36" fmla="*/ 168 w 1857"/>
                <a:gd name="T37" fmla="*/ 903 h 1224"/>
                <a:gd name="T38" fmla="*/ 169 w 1857"/>
                <a:gd name="T39" fmla="*/ 856 h 1224"/>
                <a:gd name="T40" fmla="*/ 124 w 1857"/>
                <a:gd name="T41" fmla="*/ 791 h 1224"/>
                <a:gd name="T42" fmla="*/ 128 w 1857"/>
                <a:gd name="T43" fmla="*/ 720 h 1224"/>
                <a:gd name="T44" fmla="*/ 98 w 1857"/>
                <a:gd name="T45" fmla="*/ 665 h 1224"/>
                <a:gd name="T46" fmla="*/ 97 w 1857"/>
                <a:gd name="T47" fmla="*/ 625 h 1224"/>
                <a:gd name="T48" fmla="*/ 80 w 1857"/>
                <a:gd name="T49" fmla="*/ 602 h 1224"/>
                <a:gd name="T50" fmla="*/ 80 w 1857"/>
                <a:gd name="T51" fmla="*/ 546 h 1224"/>
                <a:gd name="T52" fmla="*/ 50 w 1857"/>
                <a:gd name="T53" fmla="*/ 493 h 1224"/>
                <a:gd name="T54" fmla="*/ 43 w 1857"/>
                <a:gd name="T55" fmla="*/ 439 h 1224"/>
                <a:gd name="T56" fmla="*/ 27 w 1857"/>
                <a:gd name="T57" fmla="*/ 399 h 1224"/>
                <a:gd name="T58" fmla="*/ 21 w 1857"/>
                <a:gd name="T59" fmla="*/ 380 h 1224"/>
                <a:gd name="T60" fmla="*/ 21 w 1857"/>
                <a:gd name="T61" fmla="*/ 380 h 1224"/>
                <a:gd name="T62" fmla="*/ 19 w 1857"/>
                <a:gd name="T63" fmla="*/ 371 h 1224"/>
                <a:gd name="T64" fmla="*/ 11 w 1857"/>
                <a:gd name="T65" fmla="*/ 313 h 1224"/>
                <a:gd name="T66" fmla="*/ 17 w 1857"/>
                <a:gd name="T67" fmla="*/ 256 h 1224"/>
                <a:gd name="T68" fmla="*/ 8 w 1857"/>
                <a:gd name="T69" fmla="*/ 226 h 1224"/>
                <a:gd name="T70" fmla="*/ 10 w 1857"/>
                <a:gd name="T71" fmla="*/ 200 h 1224"/>
                <a:gd name="T72" fmla="*/ 17 w 1857"/>
                <a:gd name="T73" fmla="*/ 169 h 1224"/>
                <a:gd name="T74" fmla="*/ 25 w 1857"/>
                <a:gd name="T75" fmla="*/ 143 h 1224"/>
                <a:gd name="T76" fmla="*/ 8 w 1857"/>
                <a:gd name="T77" fmla="*/ 118 h 1224"/>
                <a:gd name="T78" fmla="*/ 2 w 1857"/>
                <a:gd name="T79" fmla="*/ 89 h 1224"/>
                <a:gd name="T80" fmla="*/ 11 w 1857"/>
                <a:gd name="T81" fmla="*/ 63 h 1224"/>
                <a:gd name="T82" fmla="*/ 8 w 1857"/>
                <a:gd name="T83" fmla="*/ 40 h 1224"/>
                <a:gd name="T84" fmla="*/ 76 w 1857"/>
                <a:gd name="T85" fmla="*/ 40 h 1224"/>
                <a:gd name="T86" fmla="*/ 1540 w 1857"/>
                <a:gd name="T87" fmla="*/ 0 h 1224"/>
                <a:gd name="T88" fmla="*/ 1561 w 1857"/>
                <a:gd name="T89" fmla="*/ 76 h 1224"/>
                <a:gd name="T90" fmla="*/ 1578 w 1857"/>
                <a:gd name="T91" fmla="*/ 133 h 1224"/>
                <a:gd name="T92" fmla="*/ 1553 w 1857"/>
                <a:gd name="T93" fmla="*/ 174 h 1224"/>
                <a:gd name="T94" fmla="*/ 1592 w 1857"/>
                <a:gd name="T95" fmla="*/ 278 h 1224"/>
                <a:gd name="T96" fmla="*/ 1614 w 1857"/>
                <a:gd name="T97" fmla="*/ 329 h 1224"/>
                <a:gd name="T98" fmla="*/ 1672 w 1857"/>
                <a:gd name="T99" fmla="*/ 340 h 1224"/>
                <a:gd name="T100" fmla="*/ 1714 w 1857"/>
                <a:gd name="T101" fmla="*/ 381 h 1224"/>
                <a:gd name="T102" fmla="*/ 1739 w 1857"/>
                <a:gd name="T103" fmla="*/ 422 h 1224"/>
                <a:gd name="T104" fmla="*/ 1783 w 1857"/>
                <a:gd name="T105" fmla="*/ 457 h 1224"/>
                <a:gd name="T106" fmla="*/ 1806 w 1857"/>
                <a:gd name="T107" fmla="*/ 508 h 1224"/>
                <a:gd name="T108" fmla="*/ 1847 w 1857"/>
                <a:gd name="T109" fmla="*/ 548 h 1224"/>
                <a:gd name="T110" fmla="*/ 1847 w 1857"/>
                <a:gd name="T111" fmla="*/ 612 h 1224"/>
                <a:gd name="T112" fmla="*/ 1854 w 1857"/>
                <a:gd name="T113" fmla="*/ 675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57" h="1224">
                  <a:moveTo>
                    <a:pt x="1854" y="675"/>
                  </a:moveTo>
                  <a:lnTo>
                    <a:pt x="1854" y="675"/>
                  </a:lnTo>
                  <a:cubicBezTo>
                    <a:pt x="1853" y="694"/>
                    <a:pt x="1841" y="705"/>
                    <a:pt x="1834" y="723"/>
                  </a:cubicBezTo>
                  <a:lnTo>
                    <a:pt x="1834" y="723"/>
                  </a:lnTo>
                  <a:cubicBezTo>
                    <a:pt x="1821" y="755"/>
                    <a:pt x="1822" y="774"/>
                    <a:pt x="1789" y="787"/>
                  </a:cubicBezTo>
                  <a:lnTo>
                    <a:pt x="1789" y="787"/>
                  </a:lnTo>
                  <a:cubicBezTo>
                    <a:pt x="1761" y="798"/>
                    <a:pt x="1748" y="821"/>
                    <a:pt x="1720" y="830"/>
                  </a:cubicBezTo>
                  <a:lnTo>
                    <a:pt x="1720" y="830"/>
                  </a:lnTo>
                  <a:cubicBezTo>
                    <a:pt x="1656" y="848"/>
                    <a:pt x="1619" y="880"/>
                    <a:pt x="1608" y="948"/>
                  </a:cubicBezTo>
                  <a:lnTo>
                    <a:pt x="1608" y="948"/>
                  </a:lnTo>
                  <a:cubicBezTo>
                    <a:pt x="1654" y="980"/>
                    <a:pt x="1627" y="1012"/>
                    <a:pt x="1629" y="1055"/>
                  </a:cubicBezTo>
                  <a:lnTo>
                    <a:pt x="1629" y="1055"/>
                  </a:lnTo>
                  <a:cubicBezTo>
                    <a:pt x="1631" y="1111"/>
                    <a:pt x="1610" y="1115"/>
                    <a:pt x="1572" y="1146"/>
                  </a:cubicBezTo>
                  <a:lnTo>
                    <a:pt x="1572" y="1146"/>
                  </a:lnTo>
                  <a:cubicBezTo>
                    <a:pt x="1553" y="1162"/>
                    <a:pt x="1513" y="1196"/>
                    <a:pt x="1505" y="1223"/>
                  </a:cubicBezTo>
                  <a:lnTo>
                    <a:pt x="1505" y="1223"/>
                  </a:lnTo>
                  <a:cubicBezTo>
                    <a:pt x="1504" y="1223"/>
                    <a:pt x="1501" y="1222"/>
                    <a:pt x="1499" y="1220"/>
                  </a:cubicBezTo>
                  <a:lnTo>
                    <a:pt x="1499" y="1220"/>
                  </a:lnTo>
                  <a:cubicBezTo>
                    <a:pt x="1491" y="1216"/>
                    <a:pt x="1486" y="1211"/>
                    <a:pt x="1478" y="1207"/>
                  </a:cubicBezTo>
                  <a:lnTo>
                    <a:pt x="1478" y="1207"/>
                  </a:lnTo>
                  <a:cubicBezTo>
                    <a:pt x="1473" y="1204"/>
                    <a:pt x="1470" y="1201"/>
                    <a:pt x="1466" y="1196"/>
                  </a:cubicBezTo>
                  <a:lnTo>
                    <a:pt x="1466" y="1196"/>
                  </a:lnTo>
                  <a:cubicBezTo>
                    <a:pt x="1461" y="1191"/>
                    <a:pt x="1455" y="1186"/>
                    <a:pt x="1450" y="1181"/>
                  </a:cubicBezTo>
                  <a:lnTo>
                    <a:pt x="1450" y="1181"/>
                  </a:lnTo>
                  <a:cubicBezTo>
                    <a:pt x="1448" y="1177"/>
                    <a:pt x="1442" y="1173"/>
                    <a:pt x="1442" y="1169"/>
                  </a:cubicBezTo>
                  <a:lnTo>
                    <a:pt x="271" y="1208"/>
                  </a:lnTo>
                  <a:lnTo>
                    <a:pt x="271" y="1208"/>
                  </a:lnTo>
                  <a:cubicBezTo>
                    <a:pt x="271" y="1206"/>
                    <a:pt x="270" y="1205"/>
                    <a:pt x="270" y="1204"/>
                  </a:cubicBezTo>
                  <a:lnTo>
                    <a:pt x="270" y="1204"/>
                  </a:lnTo>
                  <a:cubicBezTo>
                    <a:pt x="264" y="1175"/>
                    <a:pt x="254" y="1157"/>
                    <a:pt x="232" y="1139"/>
                  </a:cubicBezTo>
                  <a:lnTo>
                    <a:pt x="232" y="1139"/>
                  </a:lnTo>
                  <a:cubicBezTo>
                    <a:pt x="199" y="1112"/>
                    <a:pt x="217" y="1101"/>
                    <a:pt x="214" y="1065"/>
                  </a:cubicBezTo>
                  <a:lnTo>
                    <a:pt x="214" y="1065"/>
                  </a:lnTo>
                  <a:cubicBezTo>
                    <a:pt x="212" y="1051"/>
                    <a:pt x="206" y="1040"/>
                    <a:pt x="202" y="1026"/>
                  </a:cubicBezTo>
                  <a:lnTo>
                    <a:pt x="202" y="1026"/>
                  </a:lnTo>
                  <a:cubicBezTo>
                    <a:pt x="193" y="998"/>
                    <a:pt x="212" y="969"/>
                    <a:pt x="194" y="941"/>
                  </a:cubicBezTo>
                  <a:lnTo>
                    <a:pt x="194" y="941"/>
                  </a:lnTo>
                  <a:cubicBezTo>
                    <a:pt x="185" y="929"/>
                    <a:pt x="171" y="919"/>
                    <a:pt x="168" y="903"/>
                  </a:cubicBezTo>
                  <a:lnTo>
                    <a:pt x="168" y="903"/>
                  </a:lnTo>
                  <a:cubicBezTo>
                    <a:pt x="165" y="889"/>
                    <a:pt x="170" y="871"/>
                    <a:pt x="169" y="856"/>
                  </a:cubicBezTo>
                  <a:lnTo>
                    <a:pt x="169" y="856"/>
                  </a:lnTo>
                  <a:cubicBezTo>
                    <a:pt x="168" y="819"/>
                    <a:pt x="150" y="813"/>
                    <a:pt x="124" y="791"/>
                  </a:cubicBezTo>
                  <a:lnTo>
                    <a:pt x="124" y="791"/>
                  </a:lnTo>
                  <a:cubicBezTo>
                    <a:pt x="134" y="771"/>
                    <a:pt x="129" y="742"/>
                    <a:pt x="128" y="720"/>
                  </a:cubicBezTo>
                  <a:lnTo>
                    <a:pt x="128" y="720"/>
                  </a:lnTo>
                  <a:cubicBezTo>
                    <a:pt x="126" y="691"/>
                    <a:pt x="119" y="682"/>
                    <a:pt x="98" y="665"/>
                  </a:cubicBezTo>
                  <a:lnTo>
                    <a:pt x="98" y="665"/>
                  </a:lnTo>
                  <a:cubicBezTo>
                    <a:pt x="94" y="651"/>
                    <a:pt x="99" y="639"/>
                    <a:pt x="97" y="625"/>
                  </a:cubicBezTo>
                  <a:lnTo>
                    <a:pt x="97" y="625"/>
                  </a:lnTo>
                  <a:cubicBezTo>
                    <a:pt x="95" y="609"/>
                    <a:pt x="90" y="613"/>
                    <a:pt x="80" y="602"/>
                  </a:cubicBezTo>
                  <a:lnTo>
                    <a:pt x="80" y="602"/>
                  </a:lnTo>
                  <a:cubicBezTo>
                    <a:pt x="61" y="582"/>
                    <a:pt x="85" y="569"/>
                    <a:pt x="80" y="546"/>
                  </a:cubicBezTo>
                  <a:lnTo>
                    <a:pt x="80" y="546"/>
                  </a:lnTo>
                  <a:cubicBezTo>
                    <a:pt x="76" y="523"/>
                    <a:pt x="55" y="513"/>
                    <a:pt x="50" y="493"/>
                  </a:cubicBezTo>
                  <a:lnTo>
                    <a:pt x="50" y="493"/>
                  </a:lnTo>
                  <a:cubicBezTo>
                    <a:pt x="45" y="475"/>
                    <a:pt x="44" y="457"/>
                    <a:pt x="43" y="439"/>
                  </a:cubicBezTo>
                  <a:lnTo>
                    <a:pt x="43" y="439"/>
                  </a:lnTo>
                  <a:cubicBezTo>
                    <a:pt x="40" y="421"/>
                    <a:pt x="35" y="416"/>
                    <a:pt x="27" y="399"/>
                  </a:cubicBezTo>
                  <a:lnTo>
                    <a:pt x="27" y="399"/>
                  </a:lnTo>
                  <a:cubicBezTo>
                    <a:pt x="23" y="393"/>
                    <a:pt x="22" y="387"/>
                    <a:pt x="21" y="380"/>
                  </a:cubicBezTo>
                  <a:lnTo>
                    <a:pt x="21" y="380"/>
                  </a:lnTo>
                  <a:lnTo>
                    <a:pt x="21" y="380"/>
                  </a:lnTo>
                  <a:cubicBezTo>
                    <a:pt x="20" y="377"/>
                    <a:pt x="20" y="374"/>
                    <a:pt x="19" y="371"/>
                  </a:cubicBezTo>
                  <a:lnTo>
                    <a:pt x="19" y="371"/>
                  </a:lnTo>
                  <a:cubicBezTo>
                    <a:pt x="14" y="350"/>
                    <a:pt x="8" y="335"/>
                    <a:pt x="11" y="313"/>
                  </a:cubicBezTo>
                  <a:lnTo>
                    <a:pt x="11" y="313"/>
                  </a:lnTo>
                  <a:cubicBezTo>
                    <a:pt x="14" y="304"/>
                    <a:pt x="17" y="295"/>
                    <a:pt x="17" y="285"/>
                  </a:cubicBezTo>
                  <a:lnTo>
                    <a:pt x="17" y="256"/>
                  </a:lnTo>
                  <a:lnTo>
                    <a:pt x="17" y="256"/>
                  </a:lnTo>
                  <a:cubicBezTo>
                    <a:pt x="17" y="245"/>
                    <a:pt x="11" y="238"/>
                    <a:pt x="8" y="226"/>
                  </a:cubicBezTo>
                  <a:lnTo>
                    <a:pt x="8" y="226"/>
                  </a:lnTo>
                  <a:cubicBezTo>
                    <a:pt x="6" y="218"/>
                    <a:pt x="8" y="207"/>
                    <a:pt x="10" y="200"/>
                  </a:cubicBezTo>
                  <a:lnTo>
                    <a:pt x="10" y="200"/>
                  </a:lnTo>
                  <a:cubicBezTo>
                    <a:pt x="11" y="188"/>
                    <a:pt x="11" y="178"/>
                    <a:pt x="17" y="169"/>
                  </a:cubicBezTo>
                  <a:lnTo>
                    <a:pt x="17" y="169"/>
                  </a:lnTo>
                  <a:cubicBezTo>
                    <a:pt x="23" y="160"/>
                    <a:pt x="27" y="154"/>
                    <a:pt x="25" y="143"/>
                  </a:cubicBezTo>
                  <a:lnTo>
                    <a:pt x="25" y="143"/>
                  </a:lnTo>
                  <a:cubicBezTo>
                    <a:pt x="23" y="131"/>
                    <a:pt x="14" y="125"/>
                    <a:pt x="8" y="118"/>
                  </a:cubicBezTo>
                  <a:lnTo>
                    <a:pt x="8" y="118"/>
                  </a:lnTo>
                  <a:cubicBezTo>
                    <a:pt x="2" y="110"/>
                    <a:pt x="0" y="99"/>
                    <a:pt x="2" y="89"/>
                  </a:cubicBezTo>
                  <a:lnTo>
                    <a:pt x="2" y="89"/>
                  </a:lnTo>
                  <a:cubicBezTo>
                    <a:pt x="4" y="78"/>
                    <a:pt x="14" y="74"/>
                    <a:pt x="11" y="63"/>
                  </a:cubicBezTo>
                  <a:lnTo>
                    <a:pt x="11" y="63"/>
                  </a:lnTo>
                  <a:cubicBezTo>
                    <a:pt x="11" y="54"/>
                    <a:pt x="9" y="48"/>
                    <a:pt x="8" y="40"/>
                  </a:cubicBezTo>
                  <a:lnTo>
                    <a:pt x="8" y="40"/>
                  </a:lnTo>
                  <a:cubicBezTo>
                    <a:pt x="15" y="40"/>
                    <a:pt x="39" y="40"/>
                    <a:pt x="76" y="40"/>
                  </a:cubicBezTo>
                  <a:lnTo>
                    <a:pt x="76" y="40"/>
                  </a:lnTo>
                  <a:cubicBezTo>
                    <a:pt x="346" y="41"/>
                    <a:pt x="1309" y="40"/>
                    <a:pt x="1540" y="0"/>
                  </a:cubicBezTo>
                  <a:lnTo>
                    <a:pt x="1540" y="0"/>
                  </a:lnTo>
                  <a:cubicBezTo>
                    <a:pt x="1543" y="27"/>
                    <a:pt x="1547" y="53"/>
                    <a:pt x="1561" y="76"/>
                  </a:cubicBezTo>
                  <a:lnTo>
                    <a:pt x="1561" y="76"/>
                  </a:lnTo>
                  <a:cubicBezTo>
                    <a:pt x="1570" y="93"/>
                    <a:pt x="1579" y="113"/>
                    <a:pt x="1578" y="133"/>
                  </a:cubicBezTo>
                  <a:lnTo>
                    <a:pt x="1578" y="133"/>
                  </a:lnTo>
                  <a:cubicBezTo>
                    <a:pt x="1577" y="155"/>
                    <a:pt x="1562" y="155"/>
                    <a:pt x="1553" y="174"/>
                  </a:cubicBezTo>
                  <a:lnTo>
                    <a:pt x="1553" y="174"/>
                  </a:lnTo>
                  <a:cubicBezTo>
                    <a:pt x="1533" y="215"/>
                    <a:pt x="1580" y="244"/>
                    <a:pt x="1592" y="278"/>
                  </a:cubicBezTo>
                  <a:lnTo>
                    <a:pt x="1592" y="278"/>
                  </a:lnTo>
                  <a:cubicBezTo>
                    <a:pt x="1599" y="295"/>
                    <a:pt x="1596" y="316"/>
                    <a:pt x="1614" y="329"/>
                  </a:cubicBezTo>
                  <a:lnTo>
                    <a:pt x="1614" y="329"/>
                  </a:lnTo>
                  <a:cubicBezTo>
                    <a:pt x="1630" y="341"/>
                    <a:pt x="1653" y="336"/>
                    <a:pt x="1672" y="340"/>
                  </a:cubicBezTo>
                  <a:lnTo>
                    <a:pt x="1672" y="340"/>
                  </a:lnTo>
                  <a:cubicBezTo>
                    <a:pt x="1697" y="346"/>
                    <a:pt x="1706" y="363"/>
                    <a:pt x="1714" y="381"/>
                  </a:cubicBezTo>
                  <a:lnTo>
                    <a:pt x="1714" y="381"/>
                  </a:lnTo>
                  <a:cubicBezTo>
                    <a:pt x="1721" y="396"/>
                    <a:pt x="1726" y="411"/>
                    <a:pt x="1739" y="422"/>
                  </a:cubicBezTo>
                  <a:lnTo>
                    <a:pt x="1739" y="422"/>
                  </a:lnTo>
                  <a:cubicBezTo>
                    <a:pt x="1754" y="435"/>
                    <a:pt x="1772" y="440"/>
                    <a:pt x="1783" y="457"/>
                  </a:cubicBezTo>
                  <a:lnTo>
                    <a:pt x="1783" y="457"/>
                  </a:lnTo>
                  <a:cubicBezTo>
                    <a:pt x="1792" y="474"/>
                    <a:pt x="1793" y="492"/>
                    <a:pt x="1806" y="508"/>
                  </a:cubicBezTo>
                  <a:lnTo>
                    <a:pt x="1806" y="508"/>
                  </a:lnTo>
                  <a:cubicBezTo>
                    <a:pt x="1817" y="524"/>
                    <a:pt x="1840" y="530"/>
                    <a:pt x="1847" y="548"/>
                  </a:cubicBezTo>
                  <a:lnTo>
                    <a:pt x="1847" y="548"/>
                  </a:lnTo>
                  <a:cubicBezTo>
                    <a:pt x="1853" y="564"/>
                    <a:pt x="1846" y="594"/>
                    <a:pt x="1847" y="612"/>
                  </a:cubicBezTo>
                  <a:lnTo>
                    <a:pt x="1847" y="612"/>
                  </a:lnTo>
                  <a:cubicBezTo>
                    <a:pt x="1848" y="632"/>
                    <a:pt x="1856" y="655"/>
                    <a:pt x="1854" y="675"/>
                  </a:cubicBezTo>
                </a:path>
              </a:pathLst>
            </a:custGeom>
            <a:solidFill>
              <a:schemeClr val="accent2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90E83A3D-0572-9D48-9477-ED554A17B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5792" y="4640170"/>
              <a:ext cx="1313418" cy="2019091"/>
            </a:xfrm>
            <a:custGeom>
              <a:avLst/>
              <a:gdLst>
                <a:gd name="T0" fmla="*/ 1616 w 2013"/>
                <a:gd name="T1" fmla="*/ 2636 h 3090"/>
                <a:gd name="T2" fmla="*/ 1616 w 2013"/>
                <a:gd name="T3" fmla="*/ 2636 h 3090"/>
                <a:gd name="T4" fmla="*/ 1617 w 2013"/>
                <a:gd name="T5" fmla="*/ 2631 h 3090"/>
                <a:gd name="T6" fmla="*/ 1617 w 2013"/>
                <a:gd name="T7" fmla="*/ 2631 h 3090"/>
                <a:gd name="T8" fmla="*/ 1616 w 2013"/>
                <a:gd name="T9" fmla="*/ 2636 h 3090"/>
                <a:gd name="T10" fmla="*/ 1168 w 2013"/>
                <a:gd name="T11" fmla="*/ 190 h 3090"/>
                <a:gd name="T12" fmla="*/ 1168 w 2013"/>
                <a:gd name="T13" fmla="*/ 190 h 3090"/>
                <a:gd name="T14" fmla="*/ 299 w 2013"/>
                <a:gd name="T15" fmla="*/ 0 h 3090"/>
                <a:gd name="T16" fmla="*/ 35 w 2013"/>
                <a:gd name="T17" fmla="*/ 1068 h 3090"/>
                <a:gd name="T18" fmla="*/ 0 w 2013"/>
                <a:gd name="T19" fmla="*/ 1173 h 3090"/>
                <a:gd name="T20" fmla="*/ 1374 w 2013"/>
                <a:gd name="T21" fmla="*/ 3089 h 3090"/>
                <a:gd name="T22" fmla="*/ 1374 w 2013"/>
                <a:gd name="T23" fmla="*/ 3089 h 3090"/>
                <a:gd name="T24" fmla="*/ 1374 w 2013"/>
                <a:gd name="T25" fmla="*/ 3072 h 3090"/>
                <a:gd name="T26" fmla="*/ 1374 w 2013"/>
                <a:gd name="T27" fmla="*/ 3072 h 3090"/>
                <a:gd name="T28" fmla="*/ 1367 w 2013"/>
                <a:gd name="T29" fmla="*/ 3046 h 3090"/>
                <a:gd name="T30" fmla="*/ 1367 w 2013"/>
                <a:gd name="T31" fmla="*/ 3046 h 3090"/>
                <a:gd name="T32" fmla="*/ 1373 w 2013"/>
                <a:gd name="T33" fmla="*/ 3019 h 3090"/>
                <a:gd name="T34" fmla="*/ 1373 w 2013"/>
                <a:gd name="T35" fmla="*/ 3019 h 3090"/>
                <a:gd name="T36" fmla="*/ 1367 w 2013"/>
                <a:gd name="T37" fmla="*/ 2992 h 3090"/>
                <a:gd name="T38" fmla="*/ 1367 w 2013"/>
                <a:gd name="T39" fmla="*/ 2992 h 3090"/>
                <a:gd name="T40" fmla="*/ 1380 w 2013"/>
                <a:gd name="T41" fmla="*/ 2971 h 3090"/>
                <a:gd name="T42" fmla="*/ 1380 w 2013"/>
                <a:gd name="T43" fmla="*/ 2971 h 3090"/>
                <a:gd name="T44" fmla="*/ 1386 w 2013"/>
                <a:gd name="T45" fmla="*/ 2913 h 3090"/>
                <a:gd name="T46" fmla="*/ 1386 w 2013"/>
                <a:gd name="T47" fmla="*/ 2913 h 3090"/>
                <a:gd name="T48" fmla="*/ 1398 w 2013"/>
                <a:gd name="T49" fmla="*/ 2831 h 3090"/>
                <a:gd name="T50" fmla="*/ 1398 w 2013"/>
                <a:gd name="T51" fmla="*/ 2831 h 3090"/>
                <a:gd name="T52" fmla="*/ 1400 w 2013"/>
                <a:gd name="T53" fmla="*/ 2781 h 3090"/>
                <a:gd name="T54" fmla="*/ 1400 w 2013"/>
                <a:gd name="T55" fmla="*/ 2781 h 3090"/>
                <a:gd name="T56" fmla="*/ 1423 w 2013"/>
                <a:gd name="T57" fmla="*/ 2747 h 3090"/>
                <a:gd name="T58" fmla="*/ 1423 w 2013"/>
                <a:gd name="T59" fmla="*/ 2747 h 3090"/>
                <a:gd name="T60" fmla="*/ 1416 w 2013"/>
                <a:gd name="T61" fmla="*/ 2646 h 3090"/>
                <a:gd name="T62" fmla="*/ 1416 w 2013"/>
                <a:gd name="T63" fmla="*/ 2646 h 3090"/>
                <a:gd name="T64" fmla="*/ 1455 w 2013"/>
                <a:gd name="T65" fmla="*/ 2640 h 3090"/>
                <a:gd name="T66" fmla="*/ 1455 w 2013"/>
                <a:gd name="T67" fmla="*/ 2640 h 3090"/>
                <a:gd name="T68" fmla="*/ 1504 w 2013"/>
                <a:gd name="T69" fmla="*/ 2656 h 3090"/>
                <a:gd name="T70" fmla="*/ 1504 w 2013"/>
                <a:gd name="T71" fmla="*/ 2656 h 3090"/>
                <a:gd name="T72" fmla="*/ 1540 w 2013"/>
                <a:gd name="T73" fmla="*/ 2681 h 3090"/>
                <a:gd name="T74" fmla="*/ 1540 w 2013"/>
                <a:gd name="T75" fmla="*/ 2681 h 3090"/>
                <a:gd name="T76" fmla="*/ 1569 w 2013"/>
                <a:gd name="T77" fmla="*/ 2677 h 3090"/>
                <a:gd name="T78" fmla="*/ 1569 w 2013"/>
                <a:gd name="T79" fmla="*/ 2677 h 3090"/>
                <a:gd name="T80" fmla="*/ 1609 w 2013"/>
                <a:gd name="T81" fmla="*/ 2666 h 3090"/>
                <a:gd name="T82" fmla="*/ 1609 w 2013"/>
                <a:gd name="T83" fmla="*/ 2666 h 3090"/>
                <a:gd name="T84" fmla="*/ 1617 w 2013"/>
                <a:gd name="T85" fmla="*/ 2643 h 3090"/>
                <a:gd name="T86" fmla="*/ 1617 w 2013"/>
                <a:gd name="T87" fmla="*/ 2643 h 3090"/>
                <a:gd name="T88" fmla="*/ 1616 w 2013"/>
                <a:gd name="T89" fmla="*/ 2646 h 3090"/>
                <a:gd name="T90" fmla="*/ 1616 w 2013"/>
                <a:gd name="T91" fmla="*/ 2646 h 3090"/>
                <a:gd name="T92" fmla="*/ 1616 w 2013"/>
                <a:gd name="T93" fmla="*/ 2637 h 3090"/>
                <a:gd name="T94" fmla="*/ 1616 w 2013"/>
                <a:gd name="T95" fmla="*/ 2637 h 3090"/>
                <a:gd name="T96" fmla="*/ 1617 w 2013"/>
                <a:gd name="T97" fmla="*/ 2643 h 3090"/>
                <a:gd name="T98" fmla="*/ 1617 w 2013"/>
                <a:gd name="T99" fmla="*/ 2643 h 3090"/>
                <a:gd name="T100" fmla="*/ 1620 w 2013"/>
                <a:gd name="T101" fmla="*/ 2624 h 3090"/>
                <a:gd name="T102" fmla="*/ 1620 w 2013"/>
                <a:gd name="T103" fmla="*/ 2652 h 3090"/>
                <a:gd name="T104" fmla="*/ 1675 w 2013"/>
                <a:gd name="T105" fmla="*/ 2327 h 3090"/>
                <a:gd name="T106" fmla="*/ 2012 w 2013"/>
                <a:gd name="T107" fmla="*/ 334 h 3090"/>
                <a:gd name="T108" fmla="*/ 2012 w 2013"/>
                <a:gd name="T109" fmla="*/ 334 h 3090"/>
                <a:gd name="T110" fmla="*/ 1168 w 2013"/>
                <a:gd name="T111" fmla="*/ 19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13" h="3090">
                  <a:moveTo>
                    <a:pt x="1616" y="2636"/>
                  </a:moveTo>
                  <a:lnTo>
                    <a:pt x="1616" y="2636"/>
                  </a:lnTo>
                  <a:cubicBezTo>
                    <a:pt x="1616" y="2634"/>
                    <a:pt x="1616" y="2633"/>
                    <a:pt x="1617" y="2631"/>
                  </a:cubicBezTo>
                  <a:lnTo>
                    <a:pt x="1617" y="2631"/>
                  </a:lnTo>
                  <a:cubicBezTo>
                    <a:pt x="1616" y="2633"/>
                    <a:pt x="1616" y="2634"/>
                    <a:pt x="1616" y="2636"/>
                  </a:cubicBezTo>
                  <a:close/>
                  <a:moveTo>
                    <a:pt x="1168" y="190"/>
                  </a:moveTo>
                  <a:lnTo>
                    <a:pt x="1168" y="190"/>
                  </a:lnTo>
                  <a:cubicBezTo>
                    <a:pt x="853" y="128"/>
                    <a:pt x="561" y="63"/>
                    <a:pt x="299" y="0"/>
                  </a:cubicBezTo>
                  <a:lnTo>
                    <a:pt x="35" y="1068"/>
                  </a:lnTo>
                  <a:lnTo>
                    <a:pt x="0" y="1173"/>
                  </a:lnTo>
                  <a:lnTo>
                    <a:pt x="1374" y="3089"/>
                  </a:lnTo>
                  <a:lnTo>
                    <a:pt x="1374" y="3089"/>
                  </a:lnTo>
                  <a:cubicBezTo>
                    <a:pt x="1375" y="3083"/>
                    <a:pt x="1375" y="3077"/>
                    <a:pt x="1374" y="3072"/>
                  </a:cubicBezTo>
                  <a:lnTo>
                    <a:pt x="1374" y="3072"/>
                  </a:lnTo>
                  <a:cubicBezTo>
                    <a:pt x="1371" y="3061"/>
                    <a:pt x="1368" y="3057"/>
                    <a:pt x="1367" y="3046"/>
                  </a:cubicBezTo>
                  <a:lnTo>
                    <a:pt x="1367" y="3046"/>
                  </a:lnTo>
                  <a:cubicBezTo>
                    <a:pt x="1367" y="3035"/>
                    <a:pt x="1372" y="3027"/>
                    <a:pt x="1373" y="3019"/>
                  </a:cubicBezTo>
                  <a:lnTo>
                    <a:pt x="1373" y="3019"/>
                  </a:lnTo>
                  <a:cubicBezTo>
                    <a:pt x="1374" y="3008"/>
                    <a:pt x="1366" y="3002"/>
                    <a:pt x="1367" y="2992"/>
                  </a:cubicBezTo>
                  <a:lnTo>
                    <a:pt x="1367" y="2992"/>
                  </a:lnTo>
                  <a:cubicBezTo>
                    <a:pt x="1368" y="2983"/>
                    <a:pt x="1375" y="2979"/>
                    <a:pt x="1380" y="2971"/>
                  </a:cubicBezTo>
                  <a:lnTo>
                    <a:pt x="1380" y="2971"/>
                  </a:lnTo>
                  <a:cubicBezTo>
                    <a:pt x="1392" y="2951"/>
                    <a:pt x="1391" y="2935"/>
                    <a:pt x="1386" y="2913"/>
                  </a:cubicBezTo>
                  <a:lnTo>
                    <a:pt x="1386" y="2913"/>
                  </a:lnTo>
                  <a:cubicBezTo>
                    <a:pt x="1354" y="2901"/>
                    <a:pt x="1396" y="2846"/>
                    <a:pt x="1398" y="2831"/>
                  </a:cubicBezTo>
                  <a:lnTo>
                    <a:pt x="1398" y="2831"/>
                  </a:lnTo>
                  <a:cubicBezTo>
                    <a:pt x="1400" y="2811"/>
                    <a:pt x="1391" y="2799"/>
                    <a:pt x="1400" y="2781"/>
                  </a:cubicBezTo>
                  <a:lnTo>
                    <a:pt x="1400" y="2781"/>
                  </a:lnTo>
                  <a:cubicBezTo>
                    <a:pt x="1406" y="2770"/>
                    <a:pt x="1419" y="2760"/>
                    <a:pt x="1423" y="2747"/>
                  </a:cubicBezTo>
                  <a:lnTo>
                    <a:pt x="1423" y="2747"/>
                  </a:lnTo>
                  <a:cubicBezTo>
                    <a:pt x="1435" y="2714"/>
                    <a:pt x="1403" y="2676"/>
                    <a:pt x="1416" y="2646"/>
                  </a:cubicBezTo>
                  <a:lnTo>
                    <a:pt x="1416" y="2646"/>
                  </a:lnTo>
                  <a:cubicBezTo>
                    <a:pt x="1424" y="2630"/>
                    <a:pt x="1442" y="2634"/>
                    <a:pt x="1455" y="2640"/>
                  </a:cubicBezTo>
                  <a:lnTo>
                    <a:pt x="1455" y="2640"/>
                  </a:lnTo>
                  <a:cubicBezTo>
                    <a:pt x="1475" y="2652"/>
                    <a:pt x="1479" y="2655"/>
                    <a:pt x="1504" y="2656"/>
                  </a:cubicBezTo>
                  <a:lnTo>
                    <a:pt x="1504" y="2656"/>
                  </a:lnTo>
                  <a:cubicBezTo>
                    <a:pt x="1527" y="2657"/>
                    <a:pt x="1526" y="2666"/>
                    <a:pt x="1540" y="2681"/>
                  </a:cubicBezTo>
                  <a:lnTo>
                    <a:pt x="1540" y="2681"/>
                  </a:lnTo>
                  <a:cubicBezTo>
                    <a:pt x="1557" y="2702"/>
                    <a:pt x="1556" y="2690"/>
                    <a:pt x="1569" y="2677"/>
                  </a:cubicBezTo>
                  <a:lnTo>
                    <a:pt x="1569" y="2677"/>
                  </a:lnTo>
                  <a:cubicBezTo>
                    <a:pt x="1582" y="2664"/>
                    <a:pt x="1596" y="2673"/>
                    <a:pt x="1609" y="2666"/>
                  </a:cubicBezTo>
                  <a:lnTo>
                    <a:pt x="1609" y="2666"/>
                  </a:lnTo>
                  <a:cubicBezTo>
                    <a:pt x="1618" y="2660"/>
                    <a:pt x="1618" y="2652"/>
                    <a:pt x="1617" y="2643"/>
                  </a:cubicBezTo>
                  <a:lnTo>
                    <a:pt x="1617" y="2643"/>
                  </a:lnTo>
                  <a:cubicBezTo>
                    <a:pt x="1617" y="2644"/>
                    <a:pt x="1617" y="2645"/>
                    <a:pt x="1616" y="2646"/>
                  </a:cubicBezTo>
                  <a:lnTo>
                    <a:pt x="1616" y="2646"/>
                  </a:lnTo>
                  <a:cubicBezTo>
                    <a:pt x="1616" y="2643"/>
                    <a:pt x="1616" y="2640"/>
                    <a:pt x="1616" y="2637"/>
                  </a:cubicBezTo>
                  <a:lnTo>
                    <a:pt x="1616" y="2637"/>
                  </a:lnTo>
                  <a:cubicBezTo>
                    <a:pt x="1616" y="2639"/>
                    <a:pt x="1617" y="2642"/>
                    <a:pt x="1617" y="2643"/>
                  </a:cubicBezTo>
                  <a:lnTo>
                    <a:pt x="1617" y="2643"/>
                  </a:lnTo>
                  <a:cubicBezTo>
                    <a:pt x="1618" y="2637"/>
                    <a:pt x="1620" y="2630"/>
                    <a:pt x="1620" y="2624"/>
                  </a:cubicBezTo>
                  <a:lnTo>
                    <a:pt x="1620" y="2652"/>
                  </a:lnTo>
                  <a:lnTo>
                    <a:pt x="1675" y="2327"/>
                  </a:lnTo>
                  <a:lnTo>
                    <a:pt x="2012" y="334"/>
                  </a:lnTo>
                  <a:lnTo>
                    <a:pt x="2012" y="334"/>
                  </a:lnTo>
                  <a:cubicBezTo>
                    <a:pt x="1717" y="291"/>
                    <a:pt x="1435" y="242"/>
                    <a:pt x="1168" y="19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C97F643A-B312-DF4C-8D79-6597E5729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9186" y="4170680"/>
              <a:ext cx="1437272" cy="1192445"/>
            </a:xfrm>
            <a:custGeom>
              <a:avLst/>
              <a:gdLst>
                <a:gd name="T0" fmla="*/ 212 w 2200"/>
                <a:gd name="T1" fmla="*/ 144 h 1826"/>
                <a:gd name="T2" fmla="*/ 212 w 2200"/>
                <a:gd name="T3" fmla="*/ 144 h 1826"/>
                <a:gd name="T4" fmla="*/ 63 w 2200"/>
                <a:gd name="T5" fmla="*/ 1156 h 1826"/>
                <a:gd name="T6" fmla="*/ 0 w 2200"/>
                <a:gd name="T7" fmla="*/ 1578 h 1826"/>
                <a:gd name="T8" fmla="*/ 0 w 2200"/>
                <a:gd name="T9" fmla="*/ 1578 h 1826"/>
                <a:gd name="T10" fmla="*/ 595 w 2200"/>
                <a:gd name="T11" fmla="*/ 1663 h 1826"/>
                <a:gd name="T12" fmla="*/ 595 w 2200"/>
                <a:gd name="T13" fmla="*/ 1663 h 1826"/>
                <a:gd name="T14" fmla="*/ 2085 w 2200"/>
                <a:gd name="T15" fmla="*/ 1825 h 1826"/>
                <a:gd name="T16" fmla="*/ 2143 w 2200"/>
                <a:gd name="T17" fmla="*/ 1007 h 1826"/>
                <a:gd name="T18" fmla="*/ 2199 w 2200"/>
                <a:gd name="T19" fmla="*/ 201 h 1826"/>
                <a:gd name="T20" fmla="*/ 234 w 2200"/>
                <a:gd name="T21" fmla="*/ 0 h 1826"/>
                <a:gd name="T22" fmla="*/ 212 w 2200"/>
                <a:gd name="T23" fmla="*/ 144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00" h="1826">
                  <a:moveTo>
                    <a:pt x="212" y="144"/>
                  </a:moveTo>
                  <a:lnTo>
                    <a:pt x="212" y="144"/>
                  </a:lnTo>
                  <a:lnTo>
                    <a:pt x="63" y="1156"/>
                  </a:lnTo>
                  <a:lnTo>
                    <a:pt x="0" y="1578"/>
                  </a:lnTo>
                  <a:lnTo>
                    <a:pt x="0" y="1578"/>
                  </a:lnTo>
                  <a:cubicBezTo>
                    <a:pt x="0" y="1578"/>
                    <a:pt x="246" y="1616"/>
                    <a:pt x="595" y="1663"/>
                  </a:cubicBezTo>
                  <a:lnTo>
                    <a:pt x="595" y="1663"/>
                  </a:lnTo>
                  <a:cubicBezTo>
                    <a:pt x="1025" y="1721"/>
                    <a:pt x="1612" y="1792"/>
                    <a:pt x="2085" y="1825"/>
                  </a:cubicBezTo>
                  <a:lnTo>
                    <a:pt x="2143" y="1007"/>
                  </a:lnTo>
                  <a:lnTo>
                    <a:pt x="2199" y="201"/>
                  </a:lnTo>
                  <a:lnTo>
                    <a:pt x="234" y="0"/>
                  </a:lnTo>
                  <a:lnTo>
                    <a:pt x="212" y="144"/>
                  </a:lnTo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AA066E0E-21B0-3141-8E57-786B061EB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10886" y="6564211"/>
              <a:ext cx="1019627" cy="953379"/>
            </a:xfrm>
            <a:custGeom>
              <a:avLst/>
              <a:gdLst>
                <a:gd name="T0" fmla="*/ 1403 w 1561"/>
                <a:gd name="T1" fmla="*/ 97 h 1461"/>
                <a:gd name="T2" fmla="*/ 1416 w 1561"/>
                <a:gd name="T3" fmla="*/ 70 h 1461"/>
                <a:gd name="T4" fmla="*/ 1419 w 1561"/>
                <a:gd name="T5" fmla="*/ 43 h 1461"/>
                <a:gd name="T6" fmla="*/ 1400 w 1561"/>
                <a:gd name="T7" fmla="*/ 0 h 1461"/>
                <a:gd name="T8" fmla="*/ 0 w 1561"/>
                <a:gd name="T9" fmla="*/ 72 h 1461"/>
                <a:gd name="T10" fmla="*/ 41 w 1561"/>
                <a:gd name="T11" fmla="*/ 1198 h 1461"/>
                <a:gd name="T12" fmla="*/ 47 w 1561"/>
                <a:gd name="T13" fmla="*/ 1205 h 1461"/>
                <a:gd name="T14" fmla="*/ 68 w 1561"/>
                <a:gd name="T15" fmla="*/ 1229 h 1461"/>
                <a:gd name="T16" fmla="*/ 103 w 1561"/>
                <a:gd name="T17" fmla="*/ 1217 h 1461"/>
                <a:gd name="T18" fmla="*/ 130 w 1561"/>
                <a:gd name="T19" fmla="*/ 1209 h 1461"/>
                <a:gd name="T20" fmla="*/ 196 w 1561"/>
                <a:gd name="T21" fmla="*/ 1460 h 1461"/>
                <a:gd name="T22" fmla="*/ 1151 w 1561"/>
                <a:gd name="T23" fmla="*/ 1421 h 1461"/>
                <a:gd name="T24" fmla="*/ 1148 w 1561"/>
                <a:gd name="T25" fmla="*/ 1408 h 1461"/>
                <a:gd name="T26" fmla="*/ 1159 w 1561"/>
                <a:gd name="T27" fmla="*/ 1363 h 1461"/>
                <a:gd name="T28" fmla="*/ 1123 w 1561"/>
                <a:gd name="T29" fmla="*/ 1312 h 1461"/>
                <a:gd name="T30" fmla="*/ 1159 w 1561"/>
                <a:gd name="T31" fmla="*/ 1224 h 1461"/>
                <a:gd name="T32" fmla="*/ 1100 w 1561"/>
                <a:gd name="T33" fmla="*/ 1259 h 1461"/>
                <a:gd name="T34" fmla="*/ 1115 w 1561"/>
                <a:gd name="T35" fmla="*/ 1163 h 1461"/>
                <a:gd name="T36" fmla="*/ 1142 w 1561"/>
                <a:gd name="T37" fmla="*/ 1122 h 1461"/>
                <a:gd name="T38" fmla="*/ 1161 w 1561"/>
                <a:gd name="T39" fmla="*/ 1074 h 1461"/>
                <a:gd name="T40" fmla="*/ 1161 w 1561"/>
                <a:gd name="T41" fmla="*/ 1013 h 1461"/>
                <a:gd name="T42" fmla="*/ 1194 w 1561"/>
                <a:gd name="T43" fmla="*/ 984 h 1461"/>
                <a:gd name="T44" fmla="*/ 1216 w 1561"/>
                <a:gd name="T45" fmla="*/ 899 h 1461"/>
                <a:gd name="T46" fmla="*/ 1258 w 1561"/>
                <a:gd name="T47" fmla="*/ 886 h 1461"/>
                <a:gd name="T48" fmla="*/ 1293 w 1561"/>
                <a:gd name="T49" fmla="*/ 793 h 1461"/>
                <a:gd name="T50" fmla="*/ 1305 w 1561"/>
                <a:gd name="T51" fmla="*/ 764 h 1461"/>
                <a:gd name="T52" fmla="*/ 1325 w 1561"/>
                <a:gd name="T53" fmla="*/ 762 h 1461"/>
                <a:gd name="T54" fmla="*/ 1341 w 1561"/>
                <a:gd name="T55" fmla="*/ 711 h 1461"/>
                <a:gd name="T56" fmla="*/ 1382 w 1561"/>
                <a:gd name="T57" fmla="*/ 609 h 1461"/>
                <a:gd name="T58" fmla="*/ 1386 w 1561"/>
                <a:gd name="T59" fmla="*/ 604 h 1461"/>
                <a:gd name="T60" fmla="*/ 1435 w 1561"/>
                <a:gd name="T61" fmla="*/ 570 h 1461"/>
                <a:gd name="T62" fmla="*/ 1445 w 1561"/>
                <a:gd name="T63" fmla="*/ 519 h 1461"/>
                <a:gd name="T64" fmla="*/ 1440 w 1561"/>
                <a:gd name="T65" fmla="*/ 461 h 1461"/>
                <a:gd name="T66" fmla="*/ 1465 w 1561"/>
                <a:gd name="T67" fmla="*/ 416 h 1461"/>
                <a:gd name="T68" fmla="*/ 1476 w 1561"/>
                <a:gd name="T69" fmla="*/ 353 h 1461"/>
                <a:gd name="T70" fmla="*/ 1501 w 1561"/>
                <a:gd name="T71" fmla="*/ 305 h 1461"/>
                <a:gd name="T72" fmla="*/ 1560 w 1561"/>
                <a:gd name="T73" fmla="*/ 189 h 1461"/>
                <a:gd name="T74" fmla="*/ 1400 w 1561"/>
                <a:gd name="T75" fmla="*/ 201 h 1461"/>
                <a:gd name="T76" fmla="*/ 1403 w 1561"/>
                <a:gd name="T77" fmla="*/ 97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1" h="1461">
                  <a:moveTo>
                    <a:pt x="1403" y="97"/>
                  </a:moveTo>
                  <a:lnTo>
                    <a:pt x="1403" y="97"/>
                  </a:lnTo>
                  <a:cubicBezTo>
                    <a:pt x="1407" y="89"/>
                    <a:pt x="1413" y="80"/>
                    <a:pt x="1416" y="70"/>
                  </a:cubicBezTo>
                  <a:lnTo>
                    <a:pt x="1416" y="70"/>
                  </a:lnTo>
                  <a:cubicBezTo>
                    <a:pt x="1419" y="60"/>
                    <a:pt x="1419" y="53"/>
                    <a:pt x="1419" y="43"/>
                  </a:cubicBezTo>
                  <a:lnTo>
                    <a:pt x="1419" y="43"/>
                  </a:lnTo>
                  <a:cubicBezTo>
                    <a:pt x="1417" y="26"/>
                    <a:pt x="1410" y="12"/>
                    <a:pt x="1401" y="0"/>
                  </a:cubicBezTo>
                  <a:lnTo>
                    <a:pt x="1400" y="0"/>
                  </a:lnTo>
                  <a:lnTo>
                    <a:pt x="1400" y="0"/>
                  </a:lnTo>
                  <a:cubicBezTo>
                    <a:pt x="1359" y="2"/>
                    <a:pt x="247" y="71"/>
                    <a:pt x="0" y="72"/>
                  </a:cubicBezTo>
                  <a:lnTo>
                    <a:pt x="41" y="1198"/>
                  </a:lnTo>
                  <a:lnTo>
                    <a:pt x="41" y="1198"/>
                  </a:lnTo>
                  <a:cubicBezTo>
                    <a:pt x="43" y="1201"/>
                    <a:pt x="45" y="1203"/>
                    <a:pt x="47" y="1205"/>
                  </a:cubicBezTo>
                  <a:lnTo>
                    <a:pt x="47" y="1205"/>
                  </a:lnTo>
                  <a:cubicBezTo>
                    <a:pt x="54" y="1214"/>
                    <a:pt x="57" y="1225"/>
                    <a:pt x="68" y="1229"/>
                  </a:cubicBezTo>
                  <a:lnTo>
                    <a:pt x="68" y="1229"/>
                  </a:lnTo>
                  <a:cubicBezTo>
                    <a:pt x="80" y="1233"/>
                    <a:pt x="91" y="1219"/>
                    <a:pt x="103" y="1217"/>
                  </a:cubicBezTo>
                  <a:lnTo>
                    <a:pt x="103" y="1217"/>
                  </a:lnTo>
                  <a:cubicBezTo>
                    <a:pt x="113" y="1215"/>
                    <a:pt x="120" y="1215"/>
                    <a:pt x="130" y="1209"/>
                  </a:cubicBezTo>
                  <a:lnTo>
                    <a:pt x="130" y="1209"/>
                  </a:lnTo>
                  <a:cubicBezTo>
                    <a:pt x="148" y="1198"/>
                    <a:pt x="168" y="1183"/>
                    <a:pt x="187" y="1191"/>
                  </a:cubicBezTo>
                  <a:lnTo>
                    <a:pt x="196" y="1460"/>
                  </a:lnTo>
                  <a:lnTo>
                    <a:pt x="1151" y="1421"/>
                  </a:lnTo>
                  <a:lnTo>
                    <a:pt x="1151" y="1421"/>
                  </a:lnTo>
                  <a:lnTo>
                    <a:pt x="1151" y="1421"/>
                  </a:lnTo>
                  <a:cubicBezTo>
                    <a:pt x="1150" y="1416"/>
                    <a:pt x="1149" y="1411"/>
                    <a:pt x="1148" y="1408"/>
                  </a:cubicBezTo>
                  <a:lnTo>
                    <a:pt x="1148" y="1408"/>
                  </a:lnTo>
                  <a:cubicBezTo>
                    <a:pt x="1146" y="1390"/>
                    <a:pt x="1151" y="1379"/>
                    <a:pt x="1159" y="1363"/>
                  </a:cubicBezTo>
                  <a:lnTo>
                    <a:pt x="1159" y="1363"/>
                  </a:lnTo>
                  <a:cubicBezTo>
                    <a:pt x="1183" y="1315"/>
                    <a:pt x="1154" y="1335"/>
                    <a:pt x="1123" y="1312"/>
                  </a:cubicBezTo>
                  <a:lnTo>
                    <a:pt x="1123" y="1312"/>
                  </a:lnTo>
                  <a:cubicBezTo>
                    <a:pt x="1123" y="1283"/>
                    <a:pt x="1177" y="1258"/>
                    <a:pt x="1159" y="1224"/>
                  </a:cubicBezTo>
                  <a:lnTo>
                    <a:pt x="1159" y="1224"/>
                  </a:lnTo>
                  <a:cubicBezTo>
                    <a:pt x="1142" y="1193"/>
                    <a:pt x="1117" y="1245"/>
                    <a:pt x="1100" y="1259"/>
                  </a:cubicBezTo>
                  <a:lnTo>
                    <a:pt x="1100" y="1259"/>
                  </a:lnTo>
                  <a:cubicBezTo>
                    <a:pt x="1072" y="1234"/>
                    <a:pt x="1109" y="1191"/>
                    <a:pt x="1115" y="1163"/>
                  </a:cubicBezTo>
                  <a:lnTo>
                    <a:pt x="1115" y="1163"/>
                  </a:lnTo>
                  <a:cubicBezTo>
                    <a:pt x="1121" y="1136"/>
                    <a:pt x="1125" y="1140"/>
                    <a:pt x="1142" y="1122"/>
                  </a:cubicBezTo>
                  <a:lnTo>
                    <a:pt x="1142" y="1122"/>
                  </a:lnTo>
                  <a:cubicBezTo>
                    <a:pt x="1154" y="1109"/>
                    <a:pt x="1159" y="1091"/>
                    <a:pt x="1161" y="1074"/>
                  </a:cubicBezTo>
                  <a:lnTo>
                    <a:pt x="1161" y="1074"/>
                  </a:lnTo>
                  <a:cubicBezTo>
                    <a:pt x="1163" y="1054"/>
                    <a:pt x="1157" y="1032"/>
                    <a:pt x="1161" y="1013"/>
                  </a:cubicBezTo>
                  <a:lnTo>
                    <a:pt x="1161" y="1013"/>
                  </a:lnTo>
                  <a:cubicBezTo>
                    <a:pt x="1167" y="986"/>
                    <a:pt x="1178" y="997"/>
                    <a:pt x="1194" y="984"/>
                  </a:cubicBezTo>
                  <a:lnTo>
                    <a:pt x="1194" y="984"/>
                  </a:lnTo>
                  <a:cubicBezTo>
                    <a:pt x="1218" y="965"/>
                    <a:pt x="1185" y="899"/>
                    <a:pt x="1216" y="899"/>
                  </a:cubicBezTo>
                  <a:lnTo>
                    <a:pt x="1216" y="899"/>
                  </a:lnTo>
                  <a:cubicBezTo>
                    <a:pt x="1220" y="885"/>
                    <a:pt x="1253" y="864"/>
                    <a:pt x="1258" y="886"/>
                  </a:cubicBezTo>
                  <a:lnTo>
                    <a:pt x="1258" y="886"/>
                  </a:lnTo>
                  <a:cubicBezTo>
                    <a:pt x="1288" y="888"/>
                    <a:pt x="1288" y="812"/>
                    <a:pt x="1293" y="793"/>
                  </a:cubicBezTo>
                  <a:lnTo>
                    <a:pt x="1293" y="793"/>
                  </a:lnTo>
                  <a:cubicBezTo>
                    <a:pt x="1295" y="787"/>
                    <a:pt x="1300" y="769"/>
                    <a:pt x="1305" y="764"/>
                  </a:cubicBezTo>
                  <a:lnTo>
                    <a:pt x="1305" y="764"/>
                  </a:lnTo>
                  <a:cubicBezTo>
                    <a:pt x="1314" y="757"/>
                    <a:pt x="1324" y="763"/>
                    <a:pt x="1325" y="762"/>
                  </a:cubicBezTo>
                  <a:lnTo>
                    <a:pt x="1325" y="762"/>
                  </a:lnTo>
                  <a:cubicBezTo>
                    <a:pt x="1342" y="751"/>
                    <a:pt x="1338" y="730"/>
                    <a:pt x="1341" y="711"/>
                  </a:cubicBezTo>
                  <a:lnTo>
                    <a:pt x="1341" y="711"/>
                  </a:lnTo>
                  <a:cubicBezTo>
                    <a:pt x="1347" y="677"/>
                    <a:pt x="1359" y="638"/>
                    <a:pt x="1382" y="609"/>
                  </a:cubicBezTo>
                  <a:lnTo>
                    <a:pt x="1382" y="609"/>
                  </a:lnTo>
                  <a:cubicBezTo>
                    <a:pt x="1384" y="607"/>
                    <a:pt x="1385" y="606"/>
                    <a:pt x="1386" y="604"/>
                  </a:cubicBezTo>
                  <a:lnTo>
                    <a:pt x="1386" y="604"/>
                  </a:lnTo>
                  <a:cubicBezTo>
                    <a:pt x="1400" y="587"/>
                    <a:pt x="1421" y="585"/>
                    <a:pt x="1435" y="570"/>
                  </a:cubicBezTo>
                  <a:lnTo>
                    <a:pt x="1435" y="570"/>
                  </a:lnTo>
                  <a:cubicBezTo>
                    <a:pt x="1452" y="554"/>
                    <a:pt x="1447" y="540"/>
                    <a:pt x="1445" y="519"/>
                  </a:cubicBezTo>
                  <a:lnTo>
                    <a:pt x="1445" y="519"/>
                  </a:lnTo>
                  <a:cubicBezTo>
                    <a:pt x="1443" y="499"/>
                    <a:pt x="1439" y="480"/>
                    <a:pt x="1440" y="461"/>
                  </a:cubicBezTo>
                  <a:lnTo>
                    <a:pt x="1440" y="461"/>
                  </a:lnTo>
                  <a:cubicBezTo>
                    <a:pt x="1440" y="435"/>
                    <a:pt x="1450" y="434"/>
                    <a:pt x="1465" y="416"/>
                  </a:cubicBezTo>
                  <a:lnTo>
                    <a:pt x="1465" y="416"/>
                  </a:lnTo>
                  <a:cubicBezTo>
                    <a:pt x="1482" y="397"/>
                    <a:pt x="1473" y="375"/>
                    <a:pt x="1476" y="353"/>
                  </a:cubicBezTo>
                  <a:lnTo>
                    <a:pt x="1476" y="353"/>
                  </a:lnTo>
                  <a:cubicBezTo>
                    <a:pt x="1480" y="332"/>
                    <a:pt x="1489" y="322"/>
                    <a:pt x="1501" y="305"/>
                  </a:cubicBezTo>
                  <a:lnTo>
                    <a:pt x="1501" y="305"/>
                  </a:lnTo>
                  <a:cubicBezTo>
                    <a:pt x="1527" y="272"/>
                    <a:pt x="1554" y="232"/>
                    <a:pt x="1560" y="189"/>
                  </a:cubicBezTo>
                  <a:lnTo>
                    <a:pt x="1560" y="189"/>
                  </a:lnTo>
                  <a:cubicBezTo>
                    <a:pt x="1508" y="197"/>
                    <a:pt x="1453" y="197"/>
                    <a:pt x="1400" y="201"/>
                  </a:cubicBezTo>
                  <a:lnTo>
                    <a:pt x="1400" y="201"/>
                  </a:lnTo>
                  <a:cubicBezTo>
                    <a:pt x="1347" y="205"/>
                    <a:pt x="1393" y="121"/>
                    <a:pt x="1403" y="97"/>
                  </a:cubicBezTo>
                </a:path>
              </a:pathLst>
            </a:custGeom>
            <a:solidFill>
              <a:schemeClr val="accent3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AAD83CBE-00E6-BD40-B319-0418AB876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2803" y="5648276"/>
              <a:ext cx="1532321" cy="832406"/>
            </a:xfrm>
            <a:custGeom>
              <a:avLst/>
              <a:gdLst>
                <a:gd name="T0" fmla="*/ 2266 w 2346"/>
                <a:gd name="T1" fmla="*/ 351 h 1274"/>
                <a:gd name="T2" fmla="*/ 2266 w 2346"/>
                <a:gd name="T3" fmla="*/ 351 h 1274"/>
                <a:gd name="T4" fmla="*/ 2228 w 2346"/>
                <a:gd name="T5" fmla="*/ 313 h 1274"/>
                <a:gd name="T6" fmla="*/ 2228 w 2346"/>
                <a:gd name="T7" fmla="*/ 313 h 1274"/>
                <a:gd name="T8" fmla="*/ 2191 w 2346"/>
                <a:gd name="T9" fmla="*/ 280 h 1274"/>
                <a:gd name="T10" fmla="*/ 2191 w 2346"/>
                <a:gd name="T11" fmla="*/ 280 h 1274"/>
                <a:gd name="T12" fmla="*/ 2188 w 2346"/>
                <a:gd name="T13" fmla="*/ 236 h 1274"/>
                <a:gd name="T14" fmla="*/ 2188 w 2346"/>
                <a:gd name="T15" fmla="*/ 236 h 1274"/>
                <a:gd name="T16" fmla="*/ 2190 w 2346"/>
                <a:gd name="T17" fmla="*/ 193 h 1274"/>
                <a:gd name="T18" fmla="*/ 2190 w 2346"/>
                <a:gd name="T19" fmla="*/ 193 h 1274"/>
                <a:gd name="T20" fmla="*/ 2204 w 2346"/>
                <a:gd name="T21" fmla="*/ 106 h 1274"/>
                <a:gd name="T22" fmla="*/ 2204 w 2346"/>
                <a:gd name="T23" fmla="*/ 106 h 1274"/>
                <a:gd name="T24" fmla="*/ 2126 w 2346"/>
                <a:gd name="T25" fmla="*/ 81 h 1274"/>
                <a:gd name="T26" fmla="*/ 2126 w 2346"/>
                <a:gd name="T27" fmla="*/ 81 h 1274"/>
                <a:gd name="T28" fmla="*/ 2110 w 2346"/>
                <a:gd name="T29" fmla="*/ 56 h 1274"/>
                <a:gd name="T30" fmla="*/ 2110 w 2346"/>
                <a:gd name="T31" fmla="*/ 56 h 1274"/>
                <a:gd name="T32" fmla="*/ 57 w 2346"/>
                <a:gd name="T33" fmla="*/ 0 h 1274"/>
                <a:gd name="T34" fmla="*/ 0 w 2346"/>
                <a:gd name="T35" fmla="*/ 1207 h 1274"/>
                <a:gd name="T36" fmla="*/ 0 w 2346"/>
                <a:gd name="T37" fmla="*/ 1207 h 1274"/>
                <a:gd name="T38" fmla="*/ 2345 w 2346"/>
                <a:gd name="T39" fmla="*/ 1263 h 1274"/>
                <a:gd name="T40" fmla="*/ 2314 w 2346"/>
                <a:gd name="T41" fmla="*/ 416 h 1274"/>
                <a:gd name="T42" fmla="*/ 2314 w 2346"/>
                <a:gd name="T43" fmla="*/ 416 h 1274"/>
                <a:gd name="T44" fmla="*/ 2266 w 2346"/>
                <a:gd name="T45" fmla="*/ 351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46" h="1274">
                  <a:moveTo>
                    <a:pt x="2266" y="351"/>
                  </a:moveTo>
                  <a:lnTo>
                    <a:pt x="2266" y="351"/>
                  </a:lnTo>
                  <a:cubicBezTo>
                    <a:pt x="2253" y="339"/>
                    <a:pt x="2241" y="325"/>
                    <a:pt x="2228" y="313"/>
                  </a:cubicBezTo>
                  <a:lnTo>
                    <a:pt x="2228" y="313"/>
                  </a:lnTo>
                  <a:cubicBezTo>
                    <a:pt x="2216" y="302"/>
                    <a:pt x="2198" y="296"/>
                    <a:pt x="2191" y="280"/>
                  </a:cubicBezTo>
                  <a:lnTo>
                    <a:pt x="2191" y="280"/>
                  </a:lnTo>
                  <a:cubicBezTo>
                    <a:pt x="2183" y="267"/>
                    <a:pt x="2189" y="251"/>
                    <a:pt x="2188" y="236"/>
                  </a:cubicBezTo>
                  <a:lnTo>
                    <a:pt x="2188" y="236"/>
                  </a:lnTo>
                  <a:cubicBezTo>
                    <a:pt x="2187" y="221"/>
                    <a:pt x="2183" y="208"/>
                    <a:pt x="2190" y="193"/>
                  </a:cubicBezTo>
                  <a:lnTo>
                    <a:pt x="2190" y="193"/>
                  </a:lnTo>
                  <a:cubicBezTo>
                    <a:pt x="2202" y="166"/>
                    <a:pt x="2224" y="136"/>
                    <a:pt x="2204" y="106"/>
                  </a:cubicBezTo>
                  <a:lnTo>
                    <a:pt x="2204" y="106"/>
                  </a:lnTo>
                  <a:cubicBezTo>
                    <a:pt x="2185" y="76"/>
                    <a:pt x="2151" y="106"/>
                    <a:pt x="2126" y="81"/>
                  </a:cubicBezTo>
                  <a:lnTo>
                    <a:pt x="2126" y="81"/>
                  </a:lnTo>
                  <a:cubicBezTo>
                    <a:pt x="2118" y="75"/>
                    <a:pt x="2113" y="66"/>
                    <a:pt x="2110" y="56"/>
                  </a:cubicBezTo>
                  <a:lnTo>
                    <a:pt x="2110" y="56"/>
                  </a:lnTo>
                  <a:cubicBezTo>
                    <a:pt x="1544" y="93"/>
                    <a:pt x="359" y="20"/>
                    <a:pt x="57" y="0"/>
                  </a:cubicBezTo>
                  <a:lnTo>
                    <a:pt x="0" y="1207"/>
                  </a:lnTo>
                  <a:lnTo>
                    <a:pt x="0" y="1207"/>
                  </a:lnTo>
                  <a:cubicBezTo>
                    <a:pt x="1248" y="1273"/>
                    <a:pt x="2208" y="1264"/>
                    <a:pt x="2345" y="1263"/>
                  </a:cubicBezTo>
                  <a:lnTo>
                    <a:pt x="2314" y="416"/>
                  </a:lnTo>
                  <a:lnTo>
                    <a:pt x="2314" y="416"/>
                  </a:lnTo>
                  <a:cubicBezTo>
                    <a:pt x="2318" y="387"/>
                    <a:pt x="2284" y="368"/>
                    <a:pt x="2266" y="351"/>
                  </a:cubicBezTo>
                </a:path>
              </a:pathLst>
            </a:custGeom>
            <a:solidFill>
              <a:schemeClr val="accent2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B485D380-9B7A-634C-88B3-95B7C407D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5571" y="6564211"/>
              <a:ext cx="2865902" cy="2785252"/>
            </a:xfrm>
            <a:custGeom>
              <a:avLst/>
              <a:gdLst>
                <a:gd name="T0" fmla="*/ 4351 w 4389"/>
                <a:gd name="T1" fmla="*/ 2088 h 4264"/>
                <a:gd name="T2" fmla="*/ 4288 w 4389"/>
                <a:gd name="T3" fmla="*/ 1984 h 4264"/>
                <a:gd name="T4" fmla="*/ 4190 w 4389"/>
                <a:gd name="T5" fmla="*/ 1190 h 4264"/>
                <a:gd name="T6" fmla="*/ 4050 w 4389"/>
                <a:gd name="T7" fmla="*/ 1204 h 4264"/>
                <a:gd name="T8" fmla="*/ 3926 w 4389"/>
                <a:gd name="T9" fmla="*/ 1127 h 4264"/>
                <a:gd name="T10" fmla="*/ 3783 w 4389"/>
                <a:gd name="T11" fmla="*/ 1093 h 4264"/>
                <a:gd name="T12" fmla="*/ 3434 w 4389"/>
                <a:gd name="T13" fmla="*/ 1127 h 4264"/>
                <a:gd name="T14" fmla="*/ 3238 w 4389"/>
                <a:gd name="T15" fmla="*/ 1108 h 4264"/>
                <a:gd name="T16" fmla="*/ 3042 w 4389"/>
                <a:gd name="T17" fmla="*/ 1100 h 4264"/>
                <a:gd name="T18" fmla="*/ 2870 w 4389"/>
                <a:gd name="T19" fmla="*/ 1029 h 4264"/>
                <a:gd name="T20" fmla="*/ 2722 w 4389"/>
                <a:gd name="T21" fmla="*/ 995 h 4264"/>
                <a:gd name="T22" fmla="*/ 2569 w 4389"/>
                <a:gd name="T23" fmla="*/ 980 h 4264"/>
                <a:gd name="T24" fmla="*/ 2340 w 4389"/>
                <a:gd name="T25" fmla="*/ 873 h 4264"/>
                <a:gd name="T26" fmla="*/ 2248 w 4389"/>
                <a:gd name="T27" fmla="*/ 796 h 4264"/>
                <a:gd name="T28" fmla="*/ 5 w 4389"/>
                <a:gd name="T29" fmla="*/ 1701 h 4264"/>
                <a:gd name="T30" fmla="*/ 17 w 4389"/>
                <a:gd name="T31" fmla="*/ 1714 h 4264"/>
                <a:gd name="T32" fmla="*/ 59 w 4389"/>
                <a:gd name="T33" fmla="*/ 1758 h 4264"/>
                <a:gd name="T34" fmla="*/ 233 w 4389"/>
                <a:gd name="T35" fmla="*/ 1969 h 4264"/>
                <a:gd name="T36" fmla="*/ 361 w 4389"/>
                <a:gd name="T37" fmla="*/ 2144 h 4264"/>
                <a:gd name="T38" fmla="*/ 531 w 4389"/>
                <a:gd name="T39" fmla="*/ 2279 h 4264"/>
                <a:gd name="T40" fmla="*/ 623 w 4389"/>
                <a:gd name="T41" fmla="*/ 2611 h 4264"/>
                <a:gd name="T42" fmla="*/ 933 w 4389"/>
                <a:gd name="T43" fmla="*/ 2889 h 4264"/>
                <a:gd name="T44" fmla="*/ 1212 w 4389"/>
                <a:gd name="T45" fmla="*/ 2817 h 4264"/>
                <a:gd name="T46" fmla="*/ 1445 w 4389"/>
                <a:gd name="T47" fmla="*/ 2649 h 4264"/>
                <a:gd name="T48" fmla="*/ 1566 w 4389"/>
                <a:gd name="T49" fmla="*/ 2665 h 4264"/>
                <a:gd name="T50" fmla="*/ 1705 w 4389"/>
                <a:gd name="T51" fmla="*/ 2695 h 4264"/>
                <a:gd name="T52" fmla="*/ 1862 w 4389"/>
                <a:gd name="T53" fmla="*/ 2840 h 4264"/>
                <a:gd name="T54" fmla="*/ 1964 w 4389"/>
                <a:gd name="T55" fmla="*/ 2980 h 4264"/>
                <a:gd name="T56" fmla="*/ 2032 w 4389"/>
                <a:gd name="T57" fmla="*/ 3120 h 4264"/>
                <a:gd name="T58" fmla="*/ 2121 w 4389"/>
                <a:gd name="T59" fmla="*/ 3305 h 4264"/>
                <a:gd name="T60" fmla="*/ 2204 w 4389"/>
                <a:gd name="T61" fmla="*/ 3413 h 4264"/>
                <a:gd name="T62" fmla="*/ 2339 w 4389"/>
                <a:gd name="T63" fmla="*/ 3595 h 4264"/>
                <a:gd name="T64" fmla="*/ 2371 w 4389"/>
                <a:gd name="T65" fmla="*/ 3739 h 4264"/>
                <a:gd name="T66" fmla="*/ 2440 w 4389"/>
                <a:gd name="T67" fmla="*/ 3896 h 4264"/>
                <a:gd name="T68" fmla="*/ 2478 w 4389"/>
                <a:gd name="T69" fmla="*/ 4027 h 4264"/>
                <a:gd name="T70" fmla="*/ 2638 w 4389"/>
                <a:gd name="T71" fmla="*/ 4128 h 4264"/>
                <a:gd name="T72" fmla="*/ 2746 w 4389"/>
                <a:gd name="T73" fmla="*/ 4114 h 4264"/>
                <a:gd name="T74" fmla="*/ 2864 w 4389"/>
                <a:gd name="T75" fmla="*/ 4189 h 4264"/>
                <a:gd name="T76" fmla="*/ 3040 w 4389"/>
                <a:gd name="T77" fmla="*/ 4234 h 4264"/>
                <a:gd name="T78" fmla="*/ 3141 w 4389"/>
                <a:gd name="T79" fmla="*/ 4230 h 4264"/>
                <a:gd name="T80" fmla="*/ 3070 w 4389"/>
                <a:gd name="T81" fmla="*/ 4044 h 4264"/>
                <a:gd name="T82" fmla="*/ 3129 w 4389"/>
                <a:gd name="T83" fmla="*/ 3956 h 4264"/>
                <a:gd name="T84" fmla="*/ 3054 w 4389"/>
                <a:gd name="T85" fmla="*/ 3717 h 4264"/>
                <a:gd name="T86" fmla="*/ 3059 w 4389"/>
                <a:gd name="T87" fmla="*/ 3467 h 4264"/>
                <a:gd name="T88" fmla="*/ 3199 w 4389"/>
                <a:gd name="T89" fmla="*/ 3353 h 4264"/>
                <a:gd name="T90" fmla="*/ 3168 w 4389"/>
                <a:gd name="T91" fmla="*/ 3404 h 4264"/>
                <a:gd name="T92" fmla="*/ 3174 w 4389"/>
                <a:gd name="T93" fmla="*/ 3434 h 4264"/>
                <a:gd name="T94" fmla="*/ 3335 w 4389"/>
                <a:gd name="T95" fmla="*/ 3287 h 4264"/>
                <a:gd name="T96" fmla="*/ 3475 w 4389"/>
                <a:gd name="T97" fmla="*/ 3131 h 4264"/>
                <a:gd name="T98" fmla="*/ 3564 w 4389"/>
                <a:gd name="T99" fmla="*/ 3207 h 4264"/>
                <a:gd name="T100" fmla="*/ 3832 w 4389"/>
                <a:gd name="T101" fmla="*/ 3024 h 4264"/>
                <a:gd name="T102" fmla="*/ 3931 w 4389"/>
                <a:gd name="T103" fmla="*/ 2871 h 4264"/>
                <a:gd name="T104" fmla="*/ 3890 w 4389"/>
                <a:gd name="T105" fmla="*/ 2709 h 4264"/>
                <a:gd name="T106" fmla="*/ 4107 w 4389"/>
                <a:gd name="T107" fmla="*/ 2818 h 4264"/>
                <a:gd name="T108" fmla="*/ 4324 w 4389"/>
                <a:gd name="T109" fmla="*/ 2733 h 4264"/>
                <a:gd name="T110" fmla="*/ 4355 w 4389"/>
                <a:gd name="T111" fmla="*/ 2640 h 4264"/>
                <a:gd name="T112" fmla="*/ 4344 w 4389"/>
                <a:gd name="T113" fmla="*/ 2443 h 4264"/>
                <a:gd name="T114" fmla="*/ 4372 w 4389"/>
                <a:gd name="T115" fmla="*/ 2313 h 4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89" h="4264">
                  <a:moveTo>
                    <a:pt x="4369" y="2234"/>
                  </a:moveTo>
                  <a:lnTo>
                    <a:pt x="4369" y="2234"/>
                  </a:lnTo>
                  <a:cubicBezTo>
                    <a:pt x="4366" y="2228"/>
                    <a:pt x="4363" y="2220"/>
                    <a:pt x="4362" y="2214"/>
                  </a:cubicBezTo>
                  <a:lnTo>
                    <a:pt x="4362" y="2214"/>
                  </a:lnTo>
                  <a:cubicBezTo>
                    <a:pt x="4360" y="2206"/>
                    <a:pt x="4362" y="2200"/>
                    <a:pt x="4363" y="2192"/>
                  </a:cubicBezTo>
                  <a:lnTo>
                    <a:pt x="4363" y="2192"/>
                  </a:lnTo>
                  <a:cubicBezTo>
                    <a:pt x="4365" y="2170"/>
                    <a:pt x="4374" y="2149"/>
                    <a:pt x="4369" y="2128"/>
                  </a:cubicBezTo>
                  <a:lnTo>
                    <a:pt x="4369" y="2128"/>
                  </a:lnTo>
                  <a:cubicBezTo>
                    <a:pt x="4366" y="2114"/>
                    <a:pt x="4359" y="2100"/>
                    <a:pt x="4351" y="2088"/>
                  </a:cubicBezTo>
                  <a:lnTo>
                    <a:pt x="4351" y="2088"/>
                  </a:lnTo>
                  <a:cubicBezTo>
                    <a:pt x="4344" y="2076"/>
                    <a:pt x="4332" y="2066"/>
                    <a:pt x="4325" y="2054"/>
                  </a:cubicBezTo>
                  <a:lnTo>
                    <a:pt x="4325" y="2054"/>
                  </a:lnTo>
                  <a:cubicBezTo>
                    <a:pt x="4321" y="2048"/>
                    <a:pt x="4317" y="2040"/>
                    <a:pt x="4314" y="2034"/>
                  </a:cubicBezTo>
                  <a:lnTo>
                    <a:pt x="4314" y="2034"/>
                  </a:lnTo>
                  <a:cubicBezTo>
                    <a:pt x="4309" y="2029"/>
                    <a:pt x="4305" y="2024"/>
                    <a:pt x="4300" y="2017"/>
                  </a:cubicBezTo>
                  <a:lnTo>
                    <a:pt x="4300" y="2017"/>
                  </a:lnTo>
                  <a:cubicBezTo>
                    <a:pt x="4294" y="2007"/>
                    <a:pt x="4292" y="1996"/>
                    <a:pt x="4288" y="1984"/>
                  </a:cubicBezTo>
                  <a:lnTo>
                    <a:pt x="4288" y="1984"/>
                  </a:lnTo>
                  <a:cubicBezTo>
                    <a:pt x="4285" y="1974"/>
                    <a:pt x="4288" y="1960"/>
                    <a:pt x="4282" y="1953"/>
                  </a:cubicBezTo>
                  <a:lnTo>
                    <a:pt x="4282" y="1953"/>
                  </a:lnTo>
                  <a:cubicBezTo>
                    <a:pt x="4269" y="1938"/>
                    <a:pt x="4261" y="1935"/>
                    <a:pt x="4259" y="1913"/>
                  </a:cubicBezTo>
                  <a:lnTo>
                    <a:pt x="4259" y="1913"/>
                  </a:lnTo>
                  <a:cubicBezTo>
                    <a:pt x="4257" y="1895"/>
                    <a:pt x="4254" y="1897"/>
                    <a:pt x="4241" y="1885"/>
                  </a:cubicBezTo>
                  <a:lnTo>
                    <a:pt x="4241" y="1885"/>
                  </a:lnTo>
                  <a:cubicBezTo>
                    <a:pt x="4227" y="1871"/>
                    <a:pt x="4209" y="1844"/>
                    <a:pt x="4211" y="1823"/>
                  </a:cubicBezTo>
                  <a:lnTo>
                    <a:pt x="4199" y="1459"/>
                  </a:lnTo>
                  <a:lnTo>
                    <a:pt x="4190" y="1190"/>
                  </a:lnTo>
                  <a:lnTo>
                    <a:pt x="4190" y="1190"/>
                  </a:lnTo>
                  <a:cubicBezTo>
                    <a:pt x="4171" y="1182"/>
                    <a:pt x="4151" y="1197"/>
                    <a:pt x="4133" y="1208"/>
                  </a:cubicBezTo>
                  <a:lnTo>
                    <a:pt x="4133" y="1208"/>
                  </a:lnTo>
                  <a:cubicBezTo>
                    <a:pt x="4123" y="1214"/>
                    <a:pt x="4116" y="1214"/>
                    <a:pt x="4106" y="1216"/>
                  </a:cubicBezTo>
                  <a:lnTo>
                    <a:pt x="4106" y="1216"/>
                  </a:lnTo>
                  <a:cubicBezTo>
                    <a:pt x="4094" y="1218"/>
                    <a:pt x="4083" y="1232"/>
                    <a:pt x="4071" y="1228"/>
                  </a:cubicBezTo>
                  <a:lnTo>
                    <a:pt x="4071" y="1228"/>
                  </a:lnTo>
                  <a:cubicBezTo>
                    <a:pt x="4060" y="1224"/>
                    <a:pt x="4057" y="1213"/>
                    <a:pt x="4050" y="1204"/>
                  </a:cubicBezTo>
                  <a:lnTo>
                    <a:pt x="4050" y="1204"/>
                  </a:lnTo>
                  <a:cubicBezTo>
                    <a:pt x="4048" y="1202"/>
                    <a:pt x="4046" y="1200"/>
                    <a:pt x="4044" y="1197"/>
                  </a:cubicBezTo>
                  <a:lnTo>
                    <a:pt x="4044" y="1197"/>
                  </a:lnTo>
                  <a:cubicBezTo>
                    <a:pt x="4041" y="1194"/>
                    <a:pt x="4037" y="1190"/>
                    <a:pt x="4033" y="1187"/>
                  </a:cubicBezTo>
                  <a:lnTo>
                    <a:pt x="4033" y="1187"/>
                  </a:lnTo>
                  <a:cubicBezTo>
                    <a:pt x="4026" y="1178"/>
                    <a:pt x="4019" y="1169"/>
                    <a:pt x="4007" y="1163"/>
                  </a:cubicBezTo>
                  <a:lnTo>
                    <a:pt x="4007" y="1163"/>
                  </a:lnTo>
                  <a:cubicBezTo>
                    <a:pt x="3994" y="1155"/>
                    <a:pt x="3989" y="1158"/>
                    <a:pt x="3975" y="1157"/>
                  </a:cubicBezTo>
                  <a:lnTo>
                    <a:pt x="3975" y="1157"/>
                  </a:lnTo>
                  <a:cubicBezTo>
                    <a:pt x="3952" y="1157"/>
                    <a:pt x="3946" y="1132"/>
                    <a:pt x="3926" y="1127"/>
                  </a:cubicBezTo>
                  <a:lnTo>
                    <a:pt x="3926" y="1127"/>
                  </a:lnTo>
                  <a:cubicBezTo>
                    <a:pt x="3916" y="1124"/>
                    <a:pt x="3906" y="1132"/>
                    <a:pt x="3898" y="1130"/>
                  </a:cubicBezTo>
                  <a:lnTo>
                    <a:pt x="3898" y="1130"/>
                  </a:lnTo>
                  <a:cubicBezTo>
                    <a:pt x="3888" y="1128"/>
                    <a:pt x="3879" y="1117"/>
                    <a:pt x="3871" y="1113"/>
                  </a:cubicBezTo>
                  <a:lnTo>
                    <a:pt x="3871" y="1113"/>
                  </a:lnTo>
                  <a:cubicBezTo>
                    <a:pt x="3857" y="1104"/>
                    <a:pt x="3834" y="1094"/>
                    <a:pt x="3818" y="1092"/>
                  </a:cubicBezTo>
                  <a:lnTo>
                    <a:pt x="3818" y="1092"/>
                  </a:lnTo>
                  <a:cubicBezTo>
                    <a:pt x="3807" y="1090"/>
                    <a:pt x="3794" y="1090"/>
                    <a:pt x="3783" y="1093"/>
                  </a:cubicBezTo>
                  <a:lnTo>
                    <a:pt x="3783" y="1093"/>
                  </a:lnTo>
                  <a:cubicBezTo>
                    <a:pt x="3770" y="1098"/>
                    <a:pt x="3764" y="1109"/>
                    <a:pt x="3750" y="1113"/>
                  </a:cubicBezTo>
                  <a:lnTo>
                    <a:pt x="3750" y="1113"/>
                  </a:lnTo>
                  <a:cubicBezTo>
                    <a:pt x="3728" y="1117"/>
                    <a:pt x="3717" y="1093"/>
                    <a:pt x="3693" y="1096"/>
                  </a:cubicBezTo>
                  <a:lnTo>
                    <a:pt x="3693" y="1096"/>
                  </a:lnTo>
                  <a:cubicBezTo>
                    <a:pt x="3656" y="1099"/>
                    <a:pt x="3618" y="1109"/>
                    <a:pt x="3580" y="1115"/>
                  </a:cubicBezTo>
                  <a:lnTo>
                    <a:pt x="3580" y="1115"/>
                  </a:lnTo>
                  <a:cubicBezTo>
                    <a:pt x="3558" y="1119"/>
                    <a:pt x="3532" y="1123"/>
                    <a:pt x="3508" y="1123"/>
                  </a:cubicBezTo>
                  <a:lnTo>
                    <a:pt x="3508" y="1123"/>
                  </a:lnTo>
                  <a:cubicBezTo>
                    <a:pt x="3482" y="1122"/>
                    <a:pt x="3460" y="1124"/>
                    <a:pt x="3434" y="1127"/>
                  </a:cubicBezTo>
                  <a:lnTo>
                    <a:pt x="3434" y="1127"/>
                  </a:lnTo>
                  <a:cubicBezTo>
                    <a:pt x="3407" y="1131"/>
                    <a:pt x="3393" y="1132"/>
                    <a:pt x="3370" y="1116"/>
                  </a:cubicBezTo>
                  <a:lnTo>
                    <a:pt x="3370" y="1116"/>
                  </a:lnTo>
                  <a:cubicBezTo>
                    <a:pt x="3351" y="1103"/>
                    <a:pt x="3328" y="1106"/>
                    <a:pt x="3306" y="1111"/>
                  </a:cubicBezTo>
                  <a:lnTo>
                    <a:pt x="3306" y="1111"/>
                  </a:lnTo>
                  <a:cubicBezTo>
                    <a:pt x="3294" y="1114"/>
                    <a:pt x="3282" y="1123"/>
                    <a:pt x="3270" y="1123"/>
                  </a:cubicBezTo>
                  <a:lnTo>
                    <a:pt x="3270" y="1123"/>
                  </a:lnTo>
                  <a:cubicBezTo>
                    <a:pt x="3254" y="1122"/>
                    <a:pt x="3256" y="1107"/>
                    <a:pt x="3238" y="1108"/>
                  </a:cubicBezTo>
                  <a:lnTo>
                    <a:pt x="3238" y="1108"/>
                  </a:lnTo>
                  <a:cubicBezTo>
                    <a:pt x="3226" y="1110"/>
                    <a:pt x="3216" y="1112"/>
                    <a:pt x="3203" y="1109"/>
                  </a:cubicBezTo>
                  <a:lnTo>
                    <a:pt x="3203" y="1109"/>
                  </a:lnTo>
                  <a:cubicBezTo>
                    <a:pt x="3192" y="1106"/>
                    <a:pt x="3185" y="1100"/>
                    <a:pt x="3175" y="1102"/>
                  </a:cubicBezTo>
                  <a:lnTo>
                    <a:pt x="3175" y="1102"/>
                  </a:lnTo>
                  <a:cubicBezTo>
                    <a:pt x="3153" y="1106"/>
                    <a:pt x="3142" y="1129"/>
                    <a:pt x="3121" y="1134"/>
                  </a:cubicBezTo>
                  <a:lnTo>
                    <a:pt x="3121" y="1134"/>
                  </a:lnTo>
                  <a:cubicBezTo>
                    <a:pt x="3103" y="1138"/>
                    <a:pt x="3075" y="1140"/>
                    <a:pt x="3063" y="1124"/>
                  </a:cubicBezTo>
                  <a:lnTo>
                    <a:pt x="3063" y="1124"/>
                  </a:lnTo>
                  <a:cubicBezTo>
                    <a:pt x="3057" y="1114"/>
                    <a:pt x="3050" y="1109"/>
                    <a:pt x="3042" y="1100"/>
                  </a:cubicBezTo>
                  <a:lnTo>
                    <a:pt x="3042" y="1100"/>
                  </a:lnTo>
                  <a:cubicBezTo>
                    <a:pt x="3025" y="1082"/>
                    <a:pt x="3020" y="1064"/>
                    <a:pt x="2995" y="1087"/>
                  </a:cubicBezTo>
                  <a:lnTo>
                    <a:pt x="2995" y="1087"/>
                  </a:lnTo>
                  <a:cubicBezTo>
                    <a:pt x="2982" y="1099"/>
                    <a:pt x="2959" y="1127"/>
                    <a:pt x="2938" y="1120"/>
                  </a:cubicBezTo>
                  <a:lnTo>
                    <a:pt x="2938" y="1120"/>
                  </a:lnTo>
                  <a:cubicBezTo>
                    <a:pt x="2919" y="1113"/>
                    <a:pt x="2909" y="1077"/>
                    <a:pt x="2896" y="1063"/>
                  </a:cubicBezTo>
                  <a:lnTo>
                    <a:pt x="2896" y="1063"/>
                  </a:lnTo>
                  <a:cubicBezTo>
                    <a:pt x="2888" y="1053"/>
                    <a:pt x="2882" y="1034"/>
                    <a:pt x="2870" y="1029"/>
                  </a:cubicBezTo>
                  <a:lnTo>
                    <a:pt x="2870" y="1029"/>
                  </a:lnTo>
                  <a:cubicBezTo>
                    <a:pt x="2858" y="1024"/>
                    <a:pt x="2853" y="1032"/>
                    <a:pt x="2843" y="1036"/>
                  </a:cubicBezTo>
                  <a:lnTo>
                    <a:pt x="2843" y="1036"/>
                  </a:lnTo>
                  <a:cubicBezTo>
                    <a:pt x="2832" y="1041"/>
                    <a:pt x="2828" y="1036"/>
                    <a:pt x="2816" y="1031"/>
                  </a:cubicBezTo>
                  <a:lnTo>
                    <a:pt x="2816" y="1031"/>
                  </a:lnTo>
                  <a:cubicBezTo>
                    <a:pt x="2805" y="1026"/>
                    <a:pt x="2794" y="1033"/>
                    <a:pt x="2784" y="1028"/>
                  </a:cubicBezTo>
                  <a:lnTo>
                    <a:pt x="2784" y="1028"/>
                  </a:lnTo>
                  <a:cubicBezTo>
                    <a:pt x="2770" y="1034"/>
                    <a:pt x="2749" y="1020"/>
                    <a:pt x="2740" y="1011"/>
                  </a:cubicBezTo>
                  <a:lnTo>
                    <a:pt x="2740" y="1011"/>
                  </a:lnTo>
                  <a:cubicBezTo>
                    <a:pt x="2734" y="1005"/>
                    <a:pt x="2731" y="998"/>
                    <a:pt x="2722" y="995"/>
                  </a:cubicBezTo>
                  <a:lnTo>
                    <a:pt x="2722" y="995"/>
                  </a:lnTo>
                  <a:cubicBezTo>
                    <a:pt x="2714" y="992"/>
                    <a:pt x="2708" y="998"/>
                    <a:pt x="2700" y="997"/>
                  </a:cubicBezTo>
                  <a:lnTo>
                    <a:pt x="2700" y="997"/>
                  </a:lnTo>
                  <a:cubicBezTo>
                    <a:pt x="2682" y="985"/>
                    <a:pt x="2659" y="996"/>
                    <a:pt x="2638" y="991"/>
                  </a:cubicBezTo>
                  <a:lnTo>
                    <a:pt x="2638" y="991"/>
                  </a:lnTo>
                  <a:cubicBezTo>
                    <a:pt x="2628" y="987"/>
                    <a:pt x="2618" y="989"/>
                    <a:pt x="2607" y="986"/>
                  </a:cubicBezTo>
                  <a:lnTo>
                    <a:pt x="2607" y="986"/>
                  </a:lnTo>
                  <a:cubicBezTo>
                    <a:pt x="2594" y="984"/>
                    <a:pt x="2582" y="981"/>
                    <a:pt x="2569" y="980"/>
                  </a:cubicBezTo>
                  <a:lnTo>
                    <a:pt x="2569" y="980"/>
                  </a:lnTo>
                  <a:cubicBezTo>
                    <a:pt x="2557" y="979"/>
                    <a:pt x="2549" y="975"/>
                    <a:pt x="2543" y="962"/>
                  </a:cubicBezTo>
                  <a:lnTo>
                    <a:pt x="2543" y="962"/>
                  </a:lnTo>
                  <a:cubicBezTo>
                    <a:pt x="2532" y="940"/>
                    <a:pt x="2524" y="909"/>
                    <a:pt x="2502" y="894"/>
                  </a:cubicBezTo>
                  <a:lnTo>
                    <a:pt x="2502" y="894"/>
                  </a:lnTo>
                  <a:cubicBezTo>
                    <a:pt x="2476" y="877"/>
                    <a:pt x="2454" y="894"/>
                    <a:pt x="2427" y="891"/>
                  </a:cubicBezTo>
                  <a:lnTo>
                    <a:pt x="2427" y="891"/>
                  </a:lnTo>
                  <a:cubicBezTo>
                    <a:pt x="2405" y="890"/>
                    <a:pt x="2395" y="868"/>
                    <a:pt x="2371" y="871"/>
                  </a:cubicBezTo>
                  <a:lnTo>
                    <a:pt x="2371" y="871"/>
                  </a:lnTo>
                  <a:cubicBezTo>
                    <a:pt x="2358" y="873"/>
                    <a:pt x="2352" y="879"/>
                    <a:pt x="2340" y="873"/>
                  </a:cubicBezTo>
                  <a:lnTo>
                    <a:pt x="2340" y="873"/>
                  </a:lnTo>
                  <a:cubicBezTo>
                    <a:pt x="2326" y="867"/>
                    <a:pt x="2330" y="857"/>
                    <a:pt x="2322" y="847"/>
                  </a:cubicBezTo>
                  <a:lnTo>
                    <a:pt x="2322" y="847"/>
                  </a:lnTo>
                  <a:cubicBezTo>
                    <a:pt x="2313" y="838"/>
                    <a:pt x="2307" y="840"/>
                    <a:pt x="2301" y="827"/>
                  </a:cubicBezTo>
                  <a:lnTo>
                    <a:pt x="2301" y="827"/>
                  </a:lnTo>
                  <a:cubicBezTo>
                    <a:pt x="2294" y="810"/>
                    <a:pt x="2275" y="797"/>
                    <a:pt x="2255" y="797"/>
                  </a:cubicBezTo>
                  <a:lnTo>
                    <a:pt x="2255" y="797"/>
                  </a:lnTo>
                  <a:cubicBezTo>
                    <a:pt x="2253" y="797"/>
                    <a:pt x="2250" y="797"/>
                    <a:pt x="2248" y="796"/>
                  </a:cubicBezTo>
                  <a:lnTo>
                    <a:pt x="2248" y="796"/>
                  </a:lnTo>
                  <a:cubicBezTo>
                    <a:pt x="2244" y="793"/>
                    <a:pt x="2247" y="789"/>
                    <a:pt x="2245" y="787"/>
                  </a:cubicBezTo>
                  <a:lnTo>
                    <a:pt x="2269" y="35"/>
                  </a:lnTo>
                  <a:lnTo>
                    <a:pt x="2269" y="35"/>
                  </a:lnTo>
                  <a:cubicBezTo>
                    <a:pt x="2220" y="34"/>
                    <a:pt x="1514" y="7"/>
                    <a:pt x="1333" y="0"/>
                  </a:cubicBezTo>
                  <a:lnTo>
                    <a:pt x="1232" y="1763"/>
                  </a:lnTo>
                  <a:lnTo>
                    <a:pt x="0" y="1690"/>
                  </a:lnTo>
                  <a:lnTo>
                    <a:pt x="1" y="1692"/>
                  </a:lnTo>
                  <a:lnTo>
                    <a:pt x="1" y="1692"/>
                  </a:lnTo>
                  <a:cubicBezTo>
                    <a:pt x="1" y="1695"/>
                    <a:pt x="4" y="1697"/>
                    <a:pt x="5" y="1701"/>
                  </a:cubicBezTo>
                  <a:lnTo>
                    <a:pt x="5" y="1701"/>
                  </a:lnTo>
                  <a:cubicBezTo>
                    <a:pt x="5" y="1701"/>
                    <a:pt x="5" y="1702"/>
                    <a:pt x="5" y="1703"/>
                  </a:cubicBezTo>
                  <a:lnTo>
                    <a:pt x="5" y="1703"/>
                  </a:lnTo>
                  <a:cubicBezTo>
                    <a:pt x="5" y="1704"/>
                    <a:pt x="7" y="1705"/>
                    <a:pt x="7" y="1706"/>
                  </a:cubicBezTo>
                  <a:lnTo>
                    <a:pt x="7" y="1706"/>
                  </a:lnTo>
                  <a:cubicBezTo>
                    <a:pt x="8" y="1708"/>
                    <a:pt x="9" y="1710"/>
                    <a:pt x="11" y="1711"/>
                  </a:cubicBezTo>
                  <a:lnTo>
                    <a:pt x="11" y="1711"/>
                  </a:lnTo>
                  <a:cubicBezTo>
                    <a:pt x="13" y="1712"/>
                    <a:pt x="15" y="1713"/>
                    <a:pt x="17" y="1714"/>
                  </a:cubicBezTo>
                  <a:lnTo>
                    <a:pt x="17" y="1714"/>
                  </a:lnTo>
                  <a:cubicBezTo>
                    <a:pt x="18" y="1716"/>
                    <a:pt x="21" y="1717"/>
                    <a:pt x="22" y="1719"/>
                  </a:cubicBezTo>
                  <a:lnTo>
                    <a:pt x="22" y="1719"/>
                  </a:lnTo>
                  <a:cubicBezTo>
                    <a:pt x="26" y="1721"/>
                    <a:pt x="32" y="1724"/>
                    <a:pt x="31" y="1729"/>
                  </a:cubicBezTo>
                  <a:lnTo>
                    <a:pt x="31" y="1729"/>
                  </a:lnTo>
                  <a:cubicBezTo>
                    <a:pt x="31" y="1732"/>
                    <a:pt x="30" y="1732"/>
                    <a:pt x="30" y="1733"/>
                  </a:cubicBezTo>
                  <a:lnTo>
                    <a:pt x="49" y="1735"/>
                  </a:lnTo>
                  <a:lnTo>
                    <a:pt x="49" y="1735"/>
                  </a:lnTo>
                  <a:cubicBezTo>
                    <a:pt x="53" y="1743"/>
                    <a:pt x="55" y="1751"/>
                    <a:pt x="59" y="1758"/>
                  </a:cubicBezTo>
                  <a:lnTo>
                    <a:pt x="59" y="1758"/>
                  </a:lnTo>
                  <a:cubicBezTo>
                    <a:pt x="68" y="1773"/>
                    <a:pt x="78" y="1782"/>
                    <a:pt x="92" y="1791"/>
                  </a:cubicBezTo>
                  <a:lnTo>
                    <a:pt x="92" y="1791"/>
                  </a:lnTo>
                  <a:cubicBezTo>
                    <a:pt x="110" y="1802"/>
                    <a:pt x="104" y="1814"/>
                    <a:pt x="112" y="1831"/>
                  </a:cubicBezTo>
                  <a:lnTo>
                    <a:pt x="112" y="1831"/>
                  </a:lnTo>
                  <a:cubicBezTo>
                    <a:pt x="125" y="1859"/>
                    <a:pt x="163" y="1867"/>
                    <a:pt x="166" y="1900"/>
                  </a:cubicBezTo>
                  <a:lnTo>
                    <a:pt x="166" y="1900"/>
                  </a:lnTo>
                  <a:cubicBezTo>
                    <a:pt x="167" y="1918"/>
                    <a:pt x="172" y="1925"/>
                    <a:pt x="188" y="1933"/>
                  </a:cubicBezTo>
                  <a:lnTo>
                    <a:pt x="188" y="1933"/>
                  </a:lnTo>
                  <a:cubicBezTo>
                    <a:pt x="206" y="1941"/>
                    <a:pt x="219" y="1955"/>
                    <a:pt x="233" y="1969"/>
                  </a:cubicBezTo>
                  <a:lnTo>
                    <a:pt x="233" y="1969"/>
                  </a:lnTo>
                  <a:cubicBezTo>
                    <a:pt x="254" y="1990"/>
                    <a:pt x="268" y="2015"/>
                    <a:pt x="283" y="2040"/>
                  </a:cubicBezTo>
                  <a:lnTo>
                    <a:pt x="283" y="2040"/>
                  </a:lnTo>
                  <a:cubicBezTo>
                    <a:pt x="291" y="2052"/>
                    <a:pt x="302" y="2058"/>
                    <a:pt x="315" y="2065"/>
                  </a:cubicBezTo>
                  <a:lnTo>
                    <a:pt x="315" y="2065"/>
                  </a:lnTo>
                  <a:cubicBezTo>
                    <a:pt x="331" y="2074"/>
                    <a:pt x="339" y="2086"/>
                    <a:pt x="343" y="2104"/>
                  </a:cubicBezTo>
                  <a:lnTo>
                    <a:pt x="343" y="2104"/>
                  </a:lnTo>
                  <a:cubicBezTo>
                    <a:pt x="346" y="2120"/>
                    <a:pt x="347" y="2134"/>
                    <a:pt x="361" y="2144"/>
                  </a:cubicBezTo>
                  <a:lnTo>
                    <a:pt x="361" y="2144"/>
                  </a:lnTo>
                  <a:cubicBezTo>
                    <a:pt x="372" y="2152"/>
                    <a:pt x="392" y="2160"/>
                    <a:pt x="400" y="2172"/>
                  </a:cubicBezTo>
                  <a:lnTo>
                    <a:pt x="400" y="2172"/>
                  </a:lnTo>
                  <a:cubicBezTo>
                    <a:pt x="408" y="2185"/>
                    <a:pt x="412" y="2200"/>
                    <a:pt x="421" y="2213"/>
                  </a:cubicBezTo>
                  <a:lnTo>
                    <a:pt x="421" y="2213"/>
                  </a:lnTo>
                  <a:cubicBezTo>
                    <a:pt x="432" y="2229"/>
                    <a:pt x="446" y="2224"/>
                    <a:pt x="461" y="2221"/>
                  </a:cubicBezTo>
                  <a:lnTo>
                    <a:pt x="461" y="2221"/>
                  </a:lnTo>
                  <a:cubicBezTo>
                    <a:pt x="486" y="2216"/>
                    <a:pt x="485" y="2241"/>
                    <a:pt x="498" y="2253"/>
                  </a:cubicBezTo>
                  <a:lnTo>
                    <a:pt x="498" y="2253"/>
                  </a:lnTo>
                  <a:cubicBezTo>
                    <a:pt x="508" y="2263"/>
                    <a:pt x="524" y="2266"/>
                    <a:pt x="531" y="2279"/>
                  </a:cubicBezTo>
                  <a:lnTo>
                    <a:pt x="531" y="2279"/>
                  </a:lnTo>
                  <a:cubicBezTo>
                    <a:pt x="538" y="2293"/>
                    <a:pt x="532" y="2317"/>
                    <a:pt x="531" y="2333"/>
                  </a:cubicBezTo>
                  <a:lnTo>
                    <a:pt x="531" y="2333"/>
                  </a:lnTo>
                  <a:cubicBezTo>
                    <a:pt x="531" y="2351"/>
                    <a:pt x="528" y="2371"/>
                    <a:pt x="534" y="2388"/>
                  </a:cubicBezTo>
                  <a:lnTo>
                    <a:pt x="534" y="2388"/>
                  </a:lnTo>
                  <a:cubicBezTo>
                    <a:pt x="546" y="2424"/>
                    <a:pt x="573" y="2452"/>
                    <a:pt x="584" y="2488"/>
                  </a:cubicBezTo>
                  <a:lnTo>
                    <a:pt x="584" y="2488"/>
                  </a:lnTo>
                  <a:cubicBezTo>
                    <a:pt x="598" y="2528"/>
                    <a:pt x="602" y="2573"/>
                    <a:pt x="623" y="2611"/>
                  </a:cubicBezTo>
                  <a:lnTo>
                    <a:pt x="623" y="2611"/>
                  </a:lnTo>
                  <a:cubicBezTo>
                    <a:pt x="640" y="2643"/>
                    <a:pt x="663" y="2673"/>
                    <a:pt x="683" y="2704"/>
                  </a:cubicBezTo>
                  <a:lnTo>
                    <a:pt x="683" y="2704"/>
                  </a:lnTo>
                  <a:cubicBezTo>
                    <a:pt x="705" y="2738"/>
                    <a:pt x="735" y="2764"/>
                    <a:pt x="765" y="2791"/>
                  </a:cubicBezTo>
                  <a:lnTo>
                    <a:pt x="765" y="2791"/>
                  </a:lnTo>
                  <a:cubicBezTo>
                    <a:pt x="781" y="2806"/>
                    <a:pt x="798" y="2821"/>
                    <a:pt x="817" y="2832"/>
                  </a:cubicBezTo>
                  <a:lnTo>
                    <a:pt x="817" y="2832"/>
                  </a:lnTo>
                  <a:cubicBezTo>
                    <a:pt x="835" y="2843"/>
                    <a:pt x="856" y="2848"/>
                    <a:pt x="876" y="2855"/>
                  </a:cubicBezTo>
                  <a:lnTo>
                    <a:pt x="876" y="2855"/>
                  </a:lnTo>
                  <a:cubicBezTo>
                    <a:pt x="896" y="2864"/>
                    <a:pt x="916" y="2874"/>
                    <a:pt x="933" y="2889"/>
                  </a:cubicBezTo>
                  <a:lnTo>
                    <a:pt x="933" y="2889"/>
                  </a:lnTo>
                  <a:cubicBezTo>
                    <a:pt x="947" y="2902"/>
                    <a:pt x="959" y="2918"/>
                    <a:pt x="975" y="2932"/>
                  </a:cubicBezTo>
                  <a:lnTo>
                    <a:pt x="975" y="2932"/>
                  </a:lnTo>
                  <a:cubicBezTo>
                    <a:pt x="1006" y="2960"/>
                    <a:pt x="1062" y="2975"/>
                    <a:pt x="1104" y="2962"/>
                  </a:cubicBezTo>
                  <a:lnTo>
                    <a:pt x="1104" y="2962"/>
                  </a:lnTo>
                  <a:cubicBezTo>
                    <a:pt x="1144" y="2949"/>
                    <a:pt x="1146" y="2895"/>
                    <a:pt x="1169" y="2865"/>
                  </a:cubicBezTo>
                  <a:lnTo>
                    <a:pt x="1169" y="2865"/>
                  </a:lnTo>
                  <a:cubicBezTo>
                    <a:pt x="1182" y="2847"/>
                    <a:pt x="1199" y="2834"/>
                    <a:pt x="1212" y="2817"/>
                  </a:cubicBezTo>
                  <a:lnTo>
                    <a:pt x="1212" y="2817"/>
                  </a:lnTo>
                  <a:cubicBezTo>
                    <a:pt x="1226" y="2801"/>
                    <a:pt x="1233" y="2782"/>
                    <a:pt x="1241" y="2763"/>
                  </a:cubicBezTo>
                  <a:lnTo>
                    <a:pt x="1241" y="2763"/>
                  </a:lnTo>
                  <a:cubicBezTo>
                    <a:pt x="1254" y="2722"/>
                    <a:pt x="1273" y="2693"/>
                    <a:pt x="1309" y="2669"/>
                  </a:cubicBezTo>
                  <a:lnTo>
                    <a:pt x="1309" y="2669"/>
                  </a:lnTo>
                  <a:cubicBezTo>
                    <a:pt x="1342" y="2647"/>
                    <a:pt x="1374" y="2637"/>
                    <a:pt x="1412" y="2633"/>
                  </a:cubicBezTo>
                  <a:lnTo>
                    <a:pt x="1412" y="2633"/>
                  </a:lnTo>
                  <a:cubicBezTo>
                    <a:pt x="1415" y="2630"/>
                    <a:pt x="1420" y="2627"/>
                    <a:pt x="1423" y="2628"/>
                  </a:cubicBezTo>
                  <a:lnTo>
                    <a:pt x="1423" y="2628"/>
                  </a:lnTo>
                  <a:cubicBezTo>
                    <a:pt x="1433" y="2630"/>
                    <a:pt x="1435" y="2646"/>
                    <a:pt x="1445" y="2649"/>
                  </a:cubicBezTo>
                  <a:lnTo>
                    <a:pt x="1445" y="2649"/>
                  </a:lnTo>
                  <a:cubicBezTo>
                    <a:pt x="1457" y="2653"/>
                    <a:pt x="1468" y="2645"/>
                    <a:pt x="1480" y="2646"/>
                  </a:cubicBezTo>
                  <a:lnTo>
                    <a:pt x="1480" y="2646"/>
                  </a:lnTo>
                  <a:cubicBezTo>
                    <a:pt x="1492" y="2646"/>
                    <a:pt x="1501" y="2652"/>
                    <a:pt x="1514" y="2650"/>
                  </a:cubicBezTo>
                  <a:lnTo>
                    <a:pt x="1514" y="2650"/>
                  </a:lnTo>
                  <a:cubicBezTo>
                    <a:pt x="1524" y="2648"/>
                    <a:pt x="1533" y="2642"/>
                    <a:pt x="1543" y="2647"/>
                  </a:cubicBezTo>
                  <a:lnTo>
                    <a:pt x="1543" y="2647"/>
                  </a:lnTo>
                  <a:cubicBezTo>
                    <a:pt x="1552" y="2652"/>
                    <a:pt x="1556" y="2662"/>
                    <a:pt x="1566" y="2665"/>
                  </a:cubicBezTo>
                  <a:lnTo>
                    <a:pt x="1566" y="2665"/>
                  </a:lnTo>
                  <a:cubicBezTo>
                    <a:pt x="1576" y="2669"/>
                    <a:pt x="1585" y="2666"/>
                    <a:pt x="1596" y="2663"/>
                  </a:cubicBezTo>
                  <a:lnTo>
                    <a:pt x="1596" y="2663"/>
                  </a:lnTo>
                  <a:cubicBezTo>
                    <a:pt x="1607" y="2660"/>
                    <a:pt x="1620" y="2652"/>
                    <a:pt x="1632" y="2656"/>
                  </a:cubicBezTo>
                  <a:lnTo>
                    <a:pt x="1632" y="2656"/>
                  </a:lnTo>
                  <a:cubicBezTo>
                    <a:pt x="1642" y="2659"/>
                    <a:pt x="1646" y="2669"/>
                    <a:pt x="1656" y="2672"/>
                  </a:cubicBezTo>
                  <a:lnTo>
                    <a:pt x="1656" y="2672"/>
                  </a:lnTo>
                  <a:cubicBezTo>
                    <a:pt x="1665" y="2674"/>
                    <a:pt x="1676" y="2672"/>
                    <a:pt x="1685" y="2675"/>
                  </a:cubicBezTo>
                  <a:lnTo>
                    <a:pt x="1685" y="2675"/>
                  </a:lnTo>
                  <a:cubicBezTo>
                    <a:pt x="1694" y="2680"/>
                    <a:pt x="1700" y="2689"/>
                    <a:pt x="1705" y="2695"/>
                  </a:cubicBezTo>
                  <a:lnTo>
                    <a:pt x="1705" y="2695"/>
                  </a:lnTo>
                  <a:cubicBezTo>
                    <a:pt x="1717" y="2715"/>
                    <a:pt x="1716" y="2743"/>
                    <a:pt x="1745" y="2747"/>
                  </a:cubicBezTo>
                  <a:lnTo>
                    <a:pt x="1745" y="2747"/>
                  </a:lnTo>
                  <a:cubicBezTo>
                    <a:pt x="1770" y="2749"/>
                    <a:pt x="1786" y="2754"/>
                    <a:pt x="1801" y="2776"/>
                  </a:cubicBezTo>
                  <a:lnTo>
                    <a:pt x="1801" y="2776"/>
                  </a:lnTo>
                  <a:cubicBezTo>
                    <a:pt x="1813" y="2793"/>
                    <a:pt x="1823" y="2811"/>
                    <a:pt x="1840" y="2823"/>
                  </a:cubicBezTo>
                  <a:lnTo>
                    <a:pt x="1840" y="2823"/>
                  </a:lnTo>
                  <a:cubicBezTo>
                    <a:pt x="1848" y="2828"/>
                    <a:pt x="1857" y="2831"/>
                    <a:pt x="1862" y="2840"/>
                  </a:cubicBezTo>
                  <a:lnTo>
                    <a:pt x="1862" y="2840"/>
                  </a:lnTo>
                  <a:cubicBezTo>
                    <a:pt x="1867" y="2848"/>
                    <a:pt x="1866" y="2859"/>
                    <a:pt x="1870" y="2868"/>
                  </a:cubicBezTo>
                  <a:lnTo>
                    <a:pt x="1870" y="2868"/>
                  </a:lnTo>
                  <a:cubicBezTo>
                    <a:pt x="1876" y="2880"/>
                    <a:pt x="1885" y="2890"/>
                    <a:pt x="1897" y="2896"/>
                  </a:cubicBezTo>
                  <a:lnTo>
                    <a:pt x="1897" y="2896"/>
                  </a:lnTo>
                  <a:cubicBezTo>
                    <a:pt x="1908" y="2902"/>
                    <a:pt x="1921" y="2902"/>
                    <a:pt x="1930" y="2911"/>
                  </a:cubicBezTo>
                  <a:lnTo>
                    <a:pt x="1930" y="2911"/>
                  </a:lnTo>
                  <a:cubicBezTo>
                    <a:pt x="1941" y="2921"/>
                    <a:pt x="1938" y="2936"/>
                    <a:pt x="1939" y="2949"/>
                  </a:cubicBezTo>
                  <a:lnTo>
                    <a:pt x="1939" y="2949"/>
                  </a:lnTo>
                  <a:cubicBezTo>
                    <a:pt x="1941" y="2965"/>
                    <a:pt x="1961" y="2962"/>
                    <a:pt x="1964" y="2980"/>
                  </a:cubicBezTo>
                  <a:lnTo>
                    <a:pt x="1964" y="2980"/>
                  </a:lnTo>
                  <a:cubicBezTo>
                    <a:pt x="1966" y="2990"/>
                    <a:pt x="1967" y="2991"/>
                    <a:pt x="1972" y="2999"/>
                  </a:cubicBezTo>
                  <a:lnTo>
                    <a:pt x="1972" y="2999"/>
                  </a:lnTo>
                  <a:cubicBezTo>
                    <a:pt x="1977" y="3005"/>
                    <a:pt x="1979" y="3012"/>
                    <a:pt x="1979" y="3019"/>
                  </a:cubicBezTo>
                  <a:lnTo>
                    <a:pt x="1979" y="3019"/>
                  </a:lnTo>
                  <a:cubicBezTo>
                    <a:pt x="1981" y="3036"/>
                    <a:pt x="1983" y="3049"/>
                    <a:pt x="1989" y="3065"/>
                  </a:cubicBezTo>
                  <a:lnTo>
                    <a:pt x="1989" y="3065"/>
                  </a:lnTo>
                  <a:cubicBezTo>
                    <a:pt x="1998" y="3087"/>
                    <a:pt x="2019" y="3101"/>
                    <a:pt x="2032" y="3120"/>
                  </a:cubicBezTo>
                  <a:lnTo>
                    <a:pt x="2032" y="3120"/>
                  </a:lnTo>
                  <a:cubicBezTo>
                    <a:pt x="2041" y="3134"/>
                    <a:pt x="2044" y="3149"/>
                    <a:pt x="2047" y="3166"/>
                  </a:cubicBezTo>
                  <a:lnTo>
                    <a:pt x="2047" y="3166"/>
                  </a:lnTo>
                  <a:cubicBezTo>
                    <a:pt x="2051" y="3183"/>
                    <a:pt x="2059" y="3198"/>
                    <a:pt x="2065" y="3215"/>
                  </a:cubicBezTo>
                  <a:lnTo>
                    <a:pt x="2065" y="3215"/>
                  </a:lnTo>
                  <a:cubicBezTo>
                    <a:pt x="2071" y="3234"/>
                    <a:pt x="2083" y="3242"/>
                    <a:pt x="2094" y="3258"/>
                  </a:cubicBezTo>
                  <a:lnTo>
                    <a:pt x="2094" y="3258"/>
                  </a:lnTo>
                  <a:cubicBezTo>
                    <a:pt x="2098" y="3265"/>
                    <a:pt x="2098" y="3273"/>
                    <a:pt x="2100" y="3280"/>
                  </a:cubicBezTo>
                  <a:lnTo>
                    <a:pt x="2100" y="3280"/>
                  </a:lnTo>
                  <a:cubicBezTo>
                    <a:pt x="2103" y="3291"/>
                    <a:pt x="2113" y="3297"/>
                    <a:pt x="2121" y="3305"/>
                  </a:cubicBezTo>
                  <a:lnTo>
                    <a:pt x="2121" y="3305"/>
                  </a:lnTo>
                  <a:cubicBezTo>
                    <a:pt x="2133" y="3319"/>
                    <a:pt x="2153" y="3325"/>
                    <a:pt x="2164" y="3342"/>
                  </a:cubicBezTo>
                  <a:lnTo>
                    <a:pt x="2164" y="3342"/>
                  </a:lnTo>
                  <a:cubicBezTo>
                    <a:pt x="2174" y="3356"/>
                    <a:pt x="2164" y="3368"/>
                    <a:pt x="2180" y="3380"/>
                  </a:cubicBezTo>
                  <a:lnTo>
                    <a:pt x="2180" y="3380"/>
                  </a:lnTo>
                  <a:cubicBezTo>
                    <a:pt x="2186" y="3384"/>
                    <a:pt x="2192" y="3386"/>
                    <a:pt x="2197" y="3392"/>
                  </a:cubicBezTo>
                  <a:lnTo>
                    <a:pt x="2197" y="3392"/>
                  </a:lnTo>
                  <a:cubicBezTo>
                    <a:pt x="2201" y="3398"/>
                    <a:pt x="2202" y="3406"/>
                    <a:pt x="2204" y="3413"/>
                  </a:cubicBezTo>
                  <a:lnTo>
                    <a:pt x="2204" y="3413"/>
                  </a:lnTo>
                  <a:cubicBezTo>
                    <a:pt x="2210" y="3427"/>
                    <a:pt x="2224" y="3436"/>
                    <a:pt x="2231" y="3449"/>
                  </a:cubicBezTo>
                  <a:lnTo>
                    <a:pt x="2231" y="3449"/>
                  </a:lnTo>
                  <a:cubicBezTo>
                    <a:pt x="2238" y="3462"/>
                    <a:pt x="2243" y="3478"/>
                    <a:pt x="2247" y="3492"/>
                  </a:cubicBezTo>
                  <a:lnTo>
                    <a:pt x="2247" y="3492"/>
                  </a:lnTo>
                  <a:cubicBezTo>
                    <a:pt x="2253" y="3511"/>
                    <a:pt x="2260" y="3514"/>
                    <a:pt x="2275" y="3525"/>
                  </a:cubicBezTo>
                  <a:lnTo>
                    <a:pt x="2275" y="3525"/>
                  </a:lnTo>
                  <a:cubicBezTo>
                    <a:pt x="2291" y="3534"/>
                    <a:pt x="2303" y="3540"/>
                    <a:pt x="2314" y="3554"/>
                  </a:cubicBezTo>
                  <a:lnTo>
                    <a:pt x="2314" y="3554"/>
                  </a:lnTo>
                  <a:cubicBezTo>
                    <a:pt x="2324" y="3566"/>
                    <a:pt x="2331" y="3581"/>
                    <a:pt x="2339" y="3595"/>
                  </a:cubicBezTo>
                  <a:lnTo>
                    <a:pt x="2339" y="3595"/>
                  </a:lnTo>
                  <a:cubicBezTo>
                    <a:pt x="2346" y="3608"/>
                    <a:pt x="2358" y="3620"/>
                    <a:pt x="2362" y="3635"/>
                  </a:cubicBezTo>
                  <a:lnTo>
                    <a:pt x="2362" y="3635"/>
                  </a:lnTo>
                  <a:cubicBezTo>
                    <a:pt x="2366" y="3650"/>
                    <a:pt x="2365" y="3666"/>
                    <a:pt x="2366" y="3682"/>
                  </a:cubicBezTo>
                  <a:lnTo>
                    <a:pt x="2366" y="3682"/>
                  </a:lnTo>
                  <a:cubicBezTo>
                    <a:pt x="2367" y="3694"/>
                    <a:pt x="2365" y="3706"/>
                    <a:pt x="2366" y="3717"/>
                  </a:cubicBezTo>
                  <a:lnTo>
                    <a:pt x="2366" y="3717"/>
                  </a:lnTo>
                  <a:cubicBezTo>
                    <a:pt x="2368" y="3725"/>
                    <a:pt x="2372" y="3731"/>
                    <a:pt x="2371" y="3739"/>
                  </a:cubicBezTo>
                  <a:lnTo>
                    <a:pt x="2371" y="3739"/>
                  </a:lnTo>
                  <a:cubicBezTo>
                    <a:pt x="2371" y="3760"/>
                    <a:pt x="2353" y="3766"/>
                    <a:pt x="2373" y="3784"/>
                  </a:cubicBezTo>
                  <a:lnTo>
                    <a:pt x="2373" y="3784"/>
                  </a:lnTo>
                  <a:cubicBezTo>
                    <a:pt x="2383" y="3793"/>
                    <a:pt x="2376" y="3804"/>
                    <a:pt x="2384" y="3815"/>
                  </a:cubicBezTo>
                  <a:lnTo>
                    <a:pt x="2384" y="3815"/>
                  </a:lnTo>
                  <a:cubicBezTo>
                    <a:pt x="2391" y="3825"/>
                    <a:pt x="2403" y="3830"/>
                    <a:pt x="2409" y="3839"/>
                  </a:cubicBezTo>
                  <a:lnTo>
                    <a:pt x="2409" y="3839"/>
                  </a:lnTo>
                  <a:cubicBezTo>
                    <a:pt x="2416" y="3849"/>
                    <a:pt x="2415" y="3861"/>
                    <a:pt x="2416" y="3873"/>
                  </a:cubicBezTo>
                  <a:lnTo>
                    <a:pt x="2416" y="3873"/>
                  </a:lnTo>
                  <a:cubicBezTo>
                    <a:pt x="2419" y="3886"/>
                    <a:pt x="2429" y="3888"/>
                    <a:pt x="2440" y="3896"/>
                  </a:cubicBezTo>
                  <a:lnTo>
                    <a:pt x="2440" y="3896"/>
                  </a:lnTo>
                  <a:cubicBezTo>
                    <a:pt x="2464" y="3912"/>
                    <a:pt x="2469" y="3938"/>
                    <a:pt x="2467" y="3966"/>
                  </a:cubicBezTo>
                  <a:lnTo>
                    <a:pt x="2467" y="3966"/>
                  </a:lnTo>
                  <a:cubicBezTo>
                    <a:pt x="2467" y="3977"/>
                    <a:pt x="2462" y="3986"/>
                    <a:pt x="2461" y="3997"/>
                  </a:cubicBezTo>
                  <a:lnTo>
                    <a:pt x="2461" y="3997"/>
                  </a:lnTo>
                  <a:cubicBezTo>
                    <a:pt x="2459" y="4009"/>
                    <a:pt x="2466" y="4021"/>
                    <a:pt x="2473" y="4031"/>
                  </a:cubicBezTo>
                  <a:lnTo>
                    <a:pt x="2473" y="4031"/>
                  </a:lnTo>
                  <a:cubicBezTo>
                    <a:pt x="2474" y="4029"/>
                    <a:pt x="2477" y="4028"/>
                    <a:pt x="2478" y="4027"/>
                  </a:cubicBezTo>
                  <a:lnTo>
                    <a:pt x="2478" y="4027"/>
                  </a:lnTo>
                  <a:cubicBezTo>
                    <a:pt x="2487" y="4030"/>
                    <a:pt x="2497" y="4032"/>
                    <a:pt x="2505" y="4037"/>
                  </a:cubicBezTo>
                  <a:lnTo>
                    <a:pt x="2505" y="4037"/>
                  </a:lnTo>
                  <a:cubicBezTo>
                    <a:pt x="2514" y="4043"/>
                    <a:pt x="2520" y="4051"/>
                    <a:pt x="2529" y="4057"/>
                  </a:cubicBezTo>
                  <a:lnTo>
                    <a:pt x="2529" y="4057"/>
                  </a:lnTo>
                  <a:cubicBezTo>
                    <a:pt x="2537" y="4063"/>
                    <a:pt x="2547" y="4067"/>
                    <a:pt x="2556" y="4073"/>
                  </a:cubicBezTo>
                  <a:lnTo>
                    <a:pt x="2556" y="4073"/>
                  </a:lnTo>
                  <a:cubicBezTo>
                    <a:pt x="2564" y="4078"/>
                    <a:pt x="2569" y="4084"/>
                    <a:pt x="2576" y="4089"/>
                  </a:cubicBezTo>
                  <a:lnTo>
                    <a:pt x="2576" y="4089"/>
                  </a:lnTo>
                  <a:cubicBezTo>
                    <a:pt x="2596" y="4102"/>
                    <a:pt x="2624" y="4109"/>
                    <a:pt x="2638" y="4128"/>
                  </a:cubicBezTo>
                  <a:lnTo>
                    <a:pt x="2638" y="4128"/>
                  </a:lnTo>
                  <a:cubicBezTo>
                    <a:pt x="2646" y="4136"/>
                    <a:pt x="2649" y="4141"/>
                    <a:pt x="2661" y="4138"/>
                  </a:cubicBezTo>
                  <a:lnTo>
                    <a:pt x="2661" y="4138"/>
                  </a:lnTo>
                  <a:cubicBezTo>
                    <a:pt x="2669" y="4135"/>
                    <a:pt x="2678" y="4130"/>
                    <a:pt x="2686" y="4127"/>
                  </a:cubicBezTo>
                  <a:lnTo>
                    <a:pt x="2686" y="4127"/>
                  </a:lnTo>
                  <a:cubicBezTo>
                    <a:pt x="2696" y="4122"/>
                    <a:pt x="2700" y="4117"/>
                    <a:pt x="2711" y="4115"/>
                  </a:cubicBezTo>
                  <a:lnTo>
                    <a:pt x="2711" y="4115"/>
                  </a:lnTo>
                  <a:cubicBezTo>
                    <a:pt x="2724" y="4113"/>
                    <a:pt x="2734" y="4112"/>
                    <a:pt x="2746" y="4114"/>
                  </a:cubicBezTo>
                  <a:lnTo>
                    <a:pt x="2746" y="4114"/>
                  </a:lnTo>
                  <a:cubicBezTo>
                    <a:pt x="2755" y="4116"/>
                    <a:pt x="2763" y="4118"/>
                    <a:pt x="2769" y="4125"/>
                  </a:cubicBezTo>
                  <a:lnTo>
                    <a:pt x="2769" y="4125"/>
                  </a:lnTo>
                  <a:cubicBezTo>
                    <a:pt x="2775" y="4132"/>
                    <a:pt x="2778" y="4137"/>
                    <a:pt x="2787" y="4141"/>
                  </a:cubicBezTo>
                  <a:lnTo>
                    <a:pt x="2787" y="4141"/>
                  </a:lnTo>
                  <a:cubicBezTo>
                    <a:pt x="2795" y="4145"/>
                    <a:pt x="2799" y="4145"/>
                    <a:pt x="2804" y="4154"/>
                  </a:cubicBezTo>
                  <a:lnTo>
                    <a:pt x="2804" y="4154"/>
                  </a:lnTo>
                  <a:cubicBezTo>
                    <a:pt x="2808" y="4162"/>
                    <a:pt x="2809" y="4170"/>
                    <a:pt x="2817" y="4176"/>
                  </a:cubicBezTo>
                  <a:lnTo>
                    <a:pt x="2817" y="4176"/>
                  </a:lnTo>
                  <a:cubicBezTo>
                    <a:pt x="2827" y="4184"/>
                    <a:pt x="2851" y="4187"/>
                    <a:pt x="2864" y="4189"/>
                  </a:cubicBezTo>
                  <a:lnTo>
                    <a:pt x="2864" y="4189"/>
                  </a:lnTo>
                  <a:cubicBezTo>
                    <a:pt x="2872" y="4190"/>
                    <a:pt x="2881" y="4187"/>
                    <a:pt x="2889" y="4189"/>
                  </a:cubicBezTo>
                  <a:lnTo>
                    <a:pt x="2889" y="4189"/>
                  </a:lnTo>
                  <a:cubicBezTo>
                    <a:pt x="2896" y="4190"/>
                    <a:pt x="2901" y="4197"/>
                    <a:pt x="2908" y="4199"/>
                  </a:cubicBezTo>
                  <a:lnTo>
                    <a:pt x="2908" y="4199"/>
                  </a:lnTo>
                  <a:cubicBezTo>
                    <a:pt x="2935" y="4211"/>
                    <a:pt x="2966" y="4186"/>
                    <a:pt x="2989" y="4212"/>
                  </a:cubicBezTo>
                  <a:lnTo>
                    <a:pt x="2989" y="4212"/>
                  </a:lnTo>
                  <a:cubicBezTo>
                    <a:pt x="3003" y="4229"/>
                    <a:pt x="3019" y="4229"/>
                    <a:pt x="3040" y="4234"/>
                  </a:cubicBezTo>
                  <a:lnTo>
                    <a:pt x="3040" y="4234"/>
                  </a:lnTo>
                  <a:cubicBezTo>
                    <a:pt x="3049" y="4236"/>
                    <a:pt x="3055" y="4239"/>
                    <a:pt x="3061" y="4245"/>
                  </a:cubicBezTo>
                  <a:lnTo>
                    <a:pt x="3061" y="4245"/>
                  </a:lnTo>
                  <a:cubicBezTo>
                    <a:pt x="3067" y="4250"/>
                    <a:pt x="3074" y="4259"/>
                    <a:pt x="3082" y="4261"/>
                  </a:cubicBezTo>
                  <a:lnTo>
                    <a:pt x="3082" y="4261"/>
                  </a:lnTo>
                  <a:cubicBezTo>
                    <a:pt x="3090" y="4263"/>
                    <a:pt x="3095" y="4257"/>
                    <a:pt x="3102" y="4256"/>
                  </a:cubicBezTo>
                  <a:lnTo>
                    <a:pt x="3102" y="4256"/>
                  </a:lnTo>
                  <a:cubicBezTo>
                    <a:pt x="3108" y="4255"/>
                    <a:pt x="3116" y="4261"/>
                    <a:pt x="3122" y="4259"/>
                  </a:cubicBezTo>
                  <a:lnTo>
                    <a:pt x="3122" y="4259"/>
                  </a:lnTo>
                  <a:cubicBezTo>
                    <a:pt x="3129" y="4256"/>
                    <a:pt x="3140" y="4237"/>
                    <a:pt x="3141" y="4230"/>
                  </a:cubicBezTo>
                  <a:lnTo>
                    <a:pt x="3141" y="4230"/>
                  </a:lnTo>
                  <a:cubicBezTo>
                    <a:pt x="3142" y="4219"/>
                    <a:pt x="3135" y="4207"/>
                    <a:pt x="3132" y="4199"/>
                  </a:cubicBezTo>
                  <a:lnTo>
                    <a:pt x="3132" y="4199"/>
                  </a:lnTo>
                  <a:cubicBezTo>
                    <a:pt x="3124" y="4180"/>
                    <a:pt x="3115" y="4159"/>
                    <a:pt x="3105" y="4143"/>
                  </a:cubicBezTo>
                  <a:lnTo>
                    <a:pt x="3105" y="4143"/>
                  </a:lnTo>
                  <a:cubicBezTo>
                    <a:pt x="3094" y="4126"/>
                    <a:pt x="3080" y="4118"/>
                    <a:pt x="3068" y="4102"/>
                  </a:cubicBezTo>
                  <a:lnTo>
                    <a:pt x="3068" y="4102"/>
                  </a:lnTo>
                  <a:cubicBezTo>
                    <a:pt x="3051" y="4078"/>
                    <a:pt x="3063" y="4069"/>
                    <a:pt x="3070" y="4044"/>
                  </a:cubicBezTo>
                  <a:lnTo>
                    <a:pt x="3070" y="4044"/>
                  </a:lnTo>
                  <a:cubicBezTo>
                    <a:pt x="3083" y="3997"/>
                    <a:pt x="3083" y="3953"/>
                    <a:pt x="3065" y="3905"/>
                  </a:cubicBezTo>
                  <a:lnTo>
                    <a:pt x="3065" y="3905"/>
                  </a:lnTo>
                  <a:cubicBezTo>
                    <a:pt x="3059" y="3887"/>
                    <a:pt x="3010" y="3789"/>
                    <a:pt x="3064" y="3804"/>
                  </a:cubicBezTo>
                  <a:lnTo>
                    <a:pt x="3064" y="3804"/>
                  </a:lnTo>
                  <a:cubicBezTo>
                    <a:pt x="3082" y="3877"/>
                    <a:pt x="3074" y="3954"/>
                    <a:pt x="3097" y="4026"/>
                  </a:cubicBezTo>
                  <a:lnTo>
                    <a:pt x="3097" y="4026"/>
                  </a:lnTo>
                  <a:cubicBezTo>
                    <a:pt x="3104" y="4046"/>
                    <a:pt x="3153" y="4177"/>
                    <a:pt x="3176" y="4159"/>
                  </a:cubicBezTo>
                  <a:lnTo>
                    <a:pt x="3176" y="4159"/>
                  </a:lnTo>
                  <a:cubicBezTo>
                    <a:pt x="3209" y="4133"/>
                    <a:pt x="3136" y="3988"/>
                    <a:pt x="3129" y="3956"/>
                  </a:cubicBezTo>
                  <a:lnTo>
                    <a:pt x="3129" y="3956"/>
                  </a:lnTo>
                  <a:cubicBezTo>
                    <a:pt x="3094" y="3803"/>
                    <a:pt x="3157" y="3671"/>
                    <a:pt x="3201" y="3530"/>
                  </a:cubicBezTo>
                  <a:lnTo>
                    <a:pt x="3201" y="3530"/>
                  </a:lnTo>
                  <a:cubicBezTo>
                    <a:pt x="3146" y="3526"/>
                    <a:pt x="3149" y="3555"/>
                    <a:pt x="3132" y="3597"/>
                  </a:cubicBezTo>
                  <a:lnTo>
                    <a:pt x="3132" y="3597"/>
                  </a:lnTo>
                  <a:cubicBezTo>
                    <a:pt x="3121" y="3625"/>
                    <a:pt x="3118" y="3659"/>
                    <a:pt x="3100" y="3683"/>
                  </a:cubicBezTo>
                  <a:lnTo>
                    <a:pt x="3100" y="3683"/>
                  </a:lnTo>
                  <a:cubicBezTo>
                    <a:pt x="3093" y="3693"/>
                    <a:pt x="3071" y="3739"/>
                    <a:pt x="3054" y="3717"/>
                  </a:cubicBezTo>
                  <a:lnTo>
                    <a:pt x="3054" y="3717"/>
                  </a:lnTo>
                  <a:cubicBezTo>
                    <a:pt x="3049" y="3710"/>
                    <a:pt x="3055" y="3699"/>
                    <a:pt x="3059" y="3691"/>
                  </a:cubicBezTo>
                  <a:lnTo>
                    <a:pt x="3059" y="3691"/>
                  </a:lnTo>
                  <a:cubicBezTo>
                    <a:pt x="3064" y="3677"/>
                    <a:pt x="3068" y="3663"/>
                    <a:pt x="3072" y="3648"/>
                  </a:cubicBezTo>
                  <a:lnTo>
                    <a:pt x="3072" y="3648"/>
                  </a:lnTo>
                  <a:cubicBezTo>
                    <a:pt x="3082" y="3609"/>
                    <a:pt x="3115" y="3575"/>
                    <a:pt x="3103" y="3534"/>
                  </a:cubicBezTo>
                  <a:lnTo>
                    <a:pt x="3103" y="3534"/>
                  </a:lnTo>
                  <a:cubicBezTo>
                    <a:pt x="3098" y="3520"/>
                    <a:pt x="3091" y="3504"/>
                    <a:pt x="3078" y="3495"/>
                  </a:cubicBezTo>
                  <a:lnTo>
                    <a:pt x="3078" y="3495"/>
                  </a:lnTo>
                  <a:cubicBezTo>
                    <a:pt x="3064" y="3487"/>
                    <a:pt x="3055" y="3485"/>
                    <a:pt x="3059" y="3467"/>
                  </a:cubicBezTo>
                  <a:lnTo>
                    <a:pt x="3059" y="3467"/>
                  </a:lnTo>
                  <a:cubicBezTo>
                    <a:pt x="3065" y="3432"/>
                    <a:pt x="3092" y="3416"/>
                    <a:pt x="3110" y="3388"/>
                  </a:cubicBezTo>
                  <a:lnTo>
                    <a:pt x="3110" y="3388"/>
                  </a:lnTo>
                  <a:cubicBezTo>
                    <a:pt x="3119" y="3374"/>
                    <a:pt x="3125" y="3358"/>
                    <a:pt x="3140" y="3349"/>
                  </a:cubicBezTo>
                  <a:lnTo>
                    <a:pt x="3140" y="3349"/>
                  </a:lnTo>
                  <a:cubicBezTo>
                    <a:pt x="3156" y="3339"/>
                    <a:pt x="3169" y="3344"/>
                    <a:pt x="3164" y="3364"/>
                  </a:cubicBezTo>
                  <a:lnTo>
                    <a:pt x="3164" y="3364"/>
                  </a:lnTo>
                  <a:cubicBezTo>
                    <a:pt x="3178" y="3367"/>
                    <a:pt x="3189" y="3363"/>
                    <a:pt x="3199" y="3353"/>
                  </a:cubicBezTo>
                  <a:lnTo>
                    <a:pt x="3199" y="3353"/>
                  </a:lnTo>
                  <a:cubicBezTo>
                    <a:pt x="3205" y="3347"/>
                    <a:pt x="3209" y="3339"/>
                    <a:pt x="3215" y="3333"/>
                  </a:cubicBezTo>
                  <a:lnTo>
                    <a:pt x="3215" y="3333"/>
                  </a:lnTo>
                  <a:cubicBezTo>
                    <a:pt x="3221" y="3327"/>
                    <a:pt x="3230" y="3323"/>
                    <a:pt x="3235" y="3317"/>
                  </a:cubicBezTo>
                  <a:lnTo>
                    <a:pt x="3235" y="3317"/>
                  </a:lnTo>
                  <a:cubicBezTo>
                    <a:pt x="3220" y="3335"/>
                    <a:pt x="3242" y="3343"/>
                    <a:pt x="3236" y="3362"/>
                  </a:cubicBezTo>
                  <a:lnTo>
                    <a:pt x="3236" y="3362"/>
                  </a:lnTo>
                  <a:cubicBezTo>
                    <a:pt x="3231" y="3379"/>
                    <a:pt x="3213" y="3397"/>
                    <a:pt x="3197" y="3404"/>
                  </a:cubicBezTo>
                  <a:lnTo>
                    <a:pt x="3197" y="3404"/>
                  </a:lnTo>
                  <a:cubicBezTo>
                    <a:pt x="3186" y="3409"/>
                    <a:pt x="3178" y="3407"/>
                    <a:pt x="3168" y="3404"/>
                  </a:cubicBezTo>
                  <a:lnTo>
                    <a:pt x="3168" y="3404"/>
                  </a:lnTo>
                  <a:cubicBezTo>
                    <a:pt x="3155" y="3402"/>
                    <a:pt x="3147" y="3405"/>
                    <a:pt x="3136" y="3409"/>
                  </a:cubicBezTo>
                  <a:lnTo>
                    <a:pt x="3136" y="3409"/>
                  </a:lnTo>
                  <a:cubicBezTo>
                    <a:pt x="3135" y="3421"/>
                    <a:pt x="3137" y="3434"/>
                    <a:pt x="3137" y="3447"/>
                  </a:cubicBezTo>
                  <a:lnTo>
                    <a:pt x="3137" y="3447"/>
                  </a:lnTo>
                  <a:cubicBezTo>
                    <a:pt x="3136" y="3458"/>
                    <a:pt x="3144" y="3475"/>
                    <a:pt x="3154" y="3460"/>
                  </a:cubicBezTo>
                  <a:lnTo>
                    <a:pt x="3154" y="3460"/>
                  </a:lnTo>
                  <a:cubicBezTo>
                    <a:pt x="3160" y="3450"/>
                    <a:pt x="3161" y="3439"/>
                    <a:pt x="3174" y="3434"/>
                  </a:cubicBezTo>
                  <a:lnTo>
                    <a:pt x="3174" y="3434"/>
                  </a:lnTo>
                  <a:cubicBezTo>
                    <a:pt x="3205" y="3423"/>
                    <a:pt x="3168" y="3494"/>
                    <a:pt x="3172" y="3494"/>
                  </a:cubicBezTo>
                  <a:lnTo>
                    <a:pt x="3172" y="3494"/>
                  </a:lnTo>
                  <a:cubicBezTo>
                    <a:pt x="3221" y="3504"/>
                    <a:pt x="3255" y="3434"/>
                    <a:pt x="3293" y="3412"/>
                  </a:cubicBezTo>
                  <a:lnTo>
                    <a:pt x="3293" y="3412"/>
                  </a:lnTo>
                  <a:cubicBezTo>
                    <a:pt x="3322" y="3396"/>
                    <a:pt x="3416" y="3349"/>
                    <a:pt x="3406" y="3309"/>
                  </a:cubicBezTo>
                  <a:lnTo>
                    <a:pt x="3406" y="3309"/>
                  </a:lnTo>
                  <a:cubicBezTo>
                    <a:pt x="3390" y="3304"/>
                    <a:pt x="3381" y="3311"/>
                    <a:pt x="3378" y="3323"/>
                  </a:cubicBezTo>
                  <a:lnTo>
                    <a:pt x="3378" y="3323"/>
                  </a:lnTo>
                  <a:cubicBezTo>
                    <a:pt x="3368" y="3314"/>
                    <a:pt x="3334" y="3308"/>
                    <a:pt x="3335" y="3287"/>
                  </a:cubicBezTo>
                  <a:lnTo>
                    <a:pt x="3335" y="3287"/>
                  </a:lnTo>
                  <a:cubicBezTo>
                    <a:pt x="3335" y="3260"/>
                    <a:pt x="3374" y="3251"/>
                    <a:pt x="3388" y="3236"/>
                  </a:cubicBezTo>
                  <a:lnTo>
                    <a:pt x="3388" y="3236"/>
                  </a:lnTo>
                  <a:cubicBezTo>
                    <a:pt x="3414" y="3208"/>
                    <a:pt x="3377" y="3219"/>
                    <a:pt x="3377" y="3185"/>
                  </a:cubicBezTo>
                  <a:lnTo>
                    <a:pt x="3377" y="3185"/>
                  </a:lnTo>
                  <a:cubicBezTo>
                    <a:pt x="3376" y="3158"/>
                    <a:pt x="3405" y="3137"/>
                    <a:pt x="3415" y="3171"/>
                  </a:cubicBezTo>
                  <a:lnTo>
                    <a:pt x="3415" y="3171"/>
                  </a:lnTo>
                  <a:cubicBezTo>
                    <a:pt x="3448" y="3173"/>
                    <a:pt x="3444" y="3124"/>
                    <a:pt x="3475" y="3131"/>
                  </a:cubicBezTo>
                  <a:lnTo>
                    <a:pt x="3475" y="3131"/>
                  </a:lnTo>
                  <a:cubicBezTo>
                    <a:pt x="3477" y="3162"/>
                    <a:pt x="3468" y="3192"/>
                    <a:pt x="3508" y="3174"/>
                  </a:cubicBezTo>
                  <a:lnTo>
                    <a:pt x="3508" y="3174"/>
                  </a:lnTo>
                  <a:cubicBezTo>
                    <a:pt x="3531" y="3163"/>
                    <a:pt x="3566" y="3120"/>
                    <a:pt x="3593" y="3138"/>
                  </a:cubicBezTo>
                  <a:lnTo>
                    <a:pt x="3593" y="3138"/>
                  </a:lnTo>
                  <a:cubicBezTo>
                    <a:pt x="3582" y="3155"/>
                    <a:pt x="3571" y="3172"/>
                    <a:pt x="3554" y="3183"/>
                  </a:cubicBezTo>
                  <a:lnTo>
                    <a:pt x="3554" y="3183"/>
                  </a:lnTo>
                  <a:cubicBezTo>
                    <a:pt x="3537" y="3195"/>
                    <a:pt x="3498" y="3197"/>
                    <a:pt x="3486" y="3216"/>
                  </a:cubicBezTo>
                  <a:lnTo>
                    <a:pt x="3486" y="3216"/>
                  </a:lnTo>
                  <a:cubicBezTo>
                    <a:pt x="3459" y="3261"/>
                    <a:pt x="3550" y="3211"/>
                    <a:pt x="3564" y="3207"/>
                  </a:cubicBezTo>
                  <a:lnTo>
                    <a:pt x="3564" y="3207"/>
                  </a:lnTo>
                  <a:cubicBezTo>
                    <a:pt x="3584" y="3202"/>
                    <a:pt x="3609" y="3211"/>
                    <a:pt x="3628" y="3200"/>
                  </a:cubicBezTo>
                  <a:lnTo>
                    <a:pt x="3628" y="3200"/>
                  </a:lnTo>
                  <a:cubicBezTo>
                    <a:pt x="3643" y="3191"/>
                    <a:pt x="3650" y="3172"/>
                    <a:pt x="3662" y="3160"/>
                  </a:cubicBezTo>
                  <a:lnTo>
                    <a:pt x="3662" y="3160"/>
                  </a:lnTo>
                  <a:cubicBezTo>
                    <a:pt x="3684" y="3138"/>
                    <a:pt x="3720" y="3114"/>
                    <a:pt x="3747" y="3098"/>
                  </a:cubicBezTo>
                  <a:lnTo>
                    <a:pt x="3747" y="3098"/>
                  </a:lnTo>
                  <a:cubicBezTo>
                    <a:pt x="3781" y="3077"/>
                    <a:pt x="3825" y="3071"/>
                    <a:pt x="3832" y="3024"/>
                  </a:cubicBezTo>
                  <a:lnTo>
                    <a:pt x="3832" y="3024"/>
                  </a:lnTo>
                  <a:cubicBezTo>
                    <a:pt x="3825" y="3025"/>
                    <a:pt x="3814" y="3022"/>
                    <a:pt x="3807" y="3023"/>
                  </a:cubicBezTo>
                  <a:lnTo>
                    <a:pt x="3807" y="3023"/>
                  </a:lnTo>
                  <a:cubicBezTo>
                    <a:pt x="3804" y="2993"/>
                    <a:pt x="3854" y="2933"/>
                    <a:pt x="3885" y="2940"/>
                  </a:cubicBezTo>
                  <a:lnTo>
                    <a:pt x="3885" y="2940"/>
                  </a:lnTo>
                  <a:cubicBezTo>
                    <a:pt x="3881" y="2956"/>
                    <a:pt x="3854" y="2995"/>
                    <a:pt x="3887" y="2989"/>
                  </a:cubicBezTo>
                  <a:lnTo>
                    <a:pt x="3887" y="2989"/>
                  </a:lnTo>
                  <a:cubicBezTo>
                    <a:pt x="3899" y="2987"/>
                    <a:pt x="3915" y="2959"/>
                    <a:pt x="3924" y="2950"/>
                  </a:cubicBezTo>
                  <a:lnTo>
                    <a:pt x="3924" y="2950"/>
                  </a:lnTo>
                  <a:cubicBezTo>
                    <a:pt x="3950" y="2919"/>
                    <a:pt x="3961" y="2902"/>
                    <a:pt x="3931" y="2871"/>
                  </a:cubicBezTo>
                  <a:lnTo>
                    <a:pt x="3931" y="2871"/>
                  </a:lnTo>
                  <a:cubicBezTo>
                    <a:pt x="3916" y="2855"/>
                    <a:pt x="3907" y="2853"/>
                    <a:pt x="3905" y="2829"/>
                  </a:cubicBezTo>
                  <a:lnTo>
                    <a:pt x="3905" y="2829"/>
                  </a:lnTo>
                  <a:cubicBezTo>
                    <a:pt x="3902" y="2803"/>
                    <a:pt x="3915" y="2798"/>
                    <a:pt x="3894" y="2778"/>
                  </a:cubicBezTo>
                  <a:lnTo>
                    <a:pt x="3894" y="2778"/>
                  </a:lnTo>
                  <a:cubicBezTo>
                    <a:pt x="3878" y="2764"/>
                    <a:pt x="3859" y="2767"/>
                    <a:pt x="3860" y="2738"/>
                  </a:cubicBezTo>
                  <a:lnTo>
                    <a:pt x="3860" y="2738"/>
                  </a:lnTo>
                  <a:cubicBezTo>
                    <a:pt x="3860" y="2723"/>
                    <a:pt x="3871" y="2703"/>
                    <a:pt x="3890" y="2709"/>
                  </a:cubicBezTo>
                  <a:lnTo>
                    <a:pt x="3890" y="2709"/>
                  </a:lnTo>
                  <a:cubicBezTo>
                    <a:pt x="3924" y="2718"/>
                    <a:pt x="3920" y="2806"/>
                    <a:pt x="3943" y="2731"/>
                  </a:cubicBezTo>
                  <a:lnTo>
                    <a:pt x="3943" y="2731"/>
                  </a:lnTo>
                  <a:cubicBezTo>
                    <a:pt x="3988" y="2728"/>
                    <a:pt x="4001" y="2733"/>
                    <a:pt x="3987" y="2774"/>
                  </a:cubicBezTo>
                  <a:lnTo>
                    <a:pt x="3987" y="2774"/>
                  </a:lnTo>
                  <a:cubicBezTo>
                    <a:pt x="3972" y="2818"/>
                    <a:pt x="3980" y="2820"/>
                    <a:pt x="4026" y="2823"/>
                  </a:cubicBezTo>
                  <a:lnTo>
                    <a:pt x="4026" y="2823"/>
                  </a:lnTo>
                  <a:cubicBezTo>
                    <a:pt x="4031" y="2839"/>
                    <a:pt x="4024" y="2855"/>
                    <a:pt x="4013" y="2866"/>
                  </a:cubicBezTo>
                  <a:lnTo>
                    <a:pt x="4013" y="2866"/>
                  </a:lnTo>
                  <a:cubicBezTo>
                    <a:pt x="4050" y="2870"/>
                    <a:pt x="4075" y="2831"/>
                    <a:pt x="4107" y="2818"/>
                  </a:cubicBezTo>
                  <a:lnTo>
                    <a:pt x="4107" y="2818"/>
                  </a:lnTo>
                  <a:cubicBezTo>
                    <a:pt x="4150" y="2802"/>
                    <a:pt x="4194" y="2787"/>
                    <a:pt x="4237" y="2771"/>
                  </a:cubicBezTo>
                  <a:lnTo>
                    <a:pt x="4237" y="2771"/>
                  </a:lnTo>
                  <a:cubicBezTo>
                    <a:pt x="4261" y="2763"/>
                    <a:pt x="4284" y="2757"/>
                    <a:pt x="4307" y="2752"/>
                  </a:cubicBezTo>
                  <a:lnTo>
                    <a:pt x="4307" y="2752"/>
                  </a:lnTo>
                  <a:cubicBezTo>
                    <a:pt x="4308" y="2751"/>
                    <a:pt x="4309" y="2749"/>
                    <a:pt x="4310" y="2748"/>
                  </a:cubicBezTo>
                  <a:lnTo>
                    <a:pt x="4310" y="2748"/>
                  </a:lnTo>
                  <a:cubicBezTo>
                    <a:pt x="4315" y="2743"/>
                    <a:pt x="4320" y="2737"/>
                    <a:pt x="4324" y="2733"/>
                  </a:cubicBezTo>
                  <a:lnTo>
                    <a:pt x="4324" y="2733"/>
                  </a:lnTo>
                  <a:cubicBezTo>
                    <a:pt x="4325" y="2730"/>
                    <a:pt x="4327" y="2726"/>
                    <a:pt x="4329" y="2724"/>
                  </a:cubicBezTo>
                  <a:lnTo>
                    <a:pt x="4336" y="2716"/>
                  </a:lnTo>
                  <a:lnTo>
                    <a:pt x="4336" y="2716"/>
                  </a:lnTo>
                  <a:cubicBezTo>
                    <a:pt x="4344" y="2705"/>
                    <a:pt x="4342" y="2688"/>
                    <a:pt x="4342" y="2677"/>
                  </a:cubicBezTo>
                  <a:lnTo>
                    <a:pt x="4342" y="2677"/>
                  </a:lnTo>
                  <a:cubicBezTo>
                    <a:pt x="4342" y="2670"/>
                    <a:pt x="4341" y="2664"/>
                    <a:pt x="4342" y="2659"/>
                  </a:cubicBezTo>
                  <a:lnTo>
                    <a:pt x="4342" y="2659"/>
                  </a:lnTo>
                  <a:cubicBezTo>
                    <a:pt x="4344" y="2652"/>
                    <a:pt x="4351" y="2646"/>
                    <a:pt x="4355" y="2640"/>
                  </a:cubicBezTo>
                  <a:lnTo>
                    <a:pt x="4355" y="2640"/>
                  </a:lnTo>
                  <a:cubicBezTo>
                    <a:pt x="4363" y="2629"/>
                    <a:pt x="4364" y="2612"/>
                    <a:pt x="4363" y="2599"/>
                  </a:cubicBezTo>
                  <a:lnTo>
                    <a:pt x="4363" y="2599"/>
                  </a:lnTo>
                  <a:cubicBezTo>
                    <a:pt x="4362" y="2584"/>
                    <a:pt x="4348" y="2573"/>
                    <a:pt x="4340" y="2560"/>
                  </a:cubicBezTo>
                  <a:lnTo>
                    <a:pt x="4340" y="2560"/>
                  </a:lnTo>
                  <a:cubicBezTo>
                    <a:pt x="4334" y="2548"/>
                    <a:pt x="4325" y="2536"/>
                    <a:pt x="4326" y="2521"/>
                  </a:cubicBezTo>
                  <a:lnTo>
                    <a:pt x="4326" y="2521"/>
                  </a:lnTo>
                  <a:cubicBezTo>
                    <a:pt x="4327" y="2507"/>
                    <a:pt x="4345" y="2498"/>
                    <a:pt x="4350" y="2484"/>
                  </a:cubicBezTo>
                  <a:lnTo>
                    <a:pt x="4350" y="2484"/>
                  </a:lnTo>
                  <a:cubicBezTo>
                    <a:pt x="4354" y="2470"/>
                    <a:pt x="4346" y="2456"/>
                    <a:pt x="4344" y="2443"/>
                  </a:cubicBezTo>
                  <a:lnTo>
                    <a:pt x="4344" y="2443"/>
                  </a:lnTo>
                  <a:cubicBezTo>
                    <a:pt x="4340" y="2430"/>
                    <a:pt x="4341" y="2412"/>
                    <a:pt x="4348" y="2399"/>
                  </a:cubicBezTo>
                  <a:lnTo>
                    <a:pt x="4348" y="2399"/>
                  </a:lnTo>
                  <a:cubicBezTo>
                    <a:pt x="4350" y="2391"/>
                    <a:pt x="4353" y="2384"/>
                    <a:pt x="4356" y="2376"/>
                  </a:cubicBezTo>
                  <a:lnTo>
                    <a:pt x="4356" y="2376"/>
                  </a:lnTo>
                  <a:cubicBezTo>
                    <a:pt x="4360" y="2370"/>
                    <a:pt x="4365" y="2362"/>
                    <a:pt x="4368" y="2355"/>
                  </a:cubicBezTo>
                  <a:lnTo>
                    <a:pt x="4368" y="2355"/>
                  </a:lnTo>
                  <a:cubicBezTo>
                    <a:pt x="4373" y="2341"/>
                    <a:pt x="4369" y="2327"/>
                    <a:pt x="4372" y="2313"/>
                  </a:cubicBezTo>
                  <a:lnTo>
                    <a:pt x="4372" y="2313"/>
                  </a:lnTo>
                  <a:cubicBezTo>
                    <a:pt x="4373" y="2305"/>
                    <a:pt x="4380" y="2303"/>
                    <a:pt x="4385" y="2296"/>
                  </a:cubicBezTo>
                  <a:lnTo>
                    <a:pt x="4385" y="2296"/>
                  </a:lnTo>
                  <a:cubicBezTo>
                    <a:pt x="4388" y="2290"/>
                    <a:pt x="4387" y="2283"/>
                    <a:pt x="4386" y="2275"/>
                  </a:cubicBezTo>
                  <a:lnTo>
                    <a:pt x="4386" y="2275"/>
                  </a:lnTo>
                  <a:cubicBezTo>
                    <a:pt x="4383" y="2260"/>
                    <a:pt x="4375" y="2247"/>
                    <a:pt x="4369" y="2234"/>
                  </a:cubicBezTo>
                </a:path>
              </a:pathLst>
            </a:custGeom>
            <a:solidFill>
              <a:schemeClr val="accent3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9DC72DF1-5B7B-164C-8D94-026126F6F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9073" y="2952313"/>
              <a:ext cx="1218367" cy="1975887"/>
            </a:xfrm>
            <a:custGeom>
              <a:avLst/>
              <a:gdLst>
                <a:gd name="T0" fmla="*/ 1672 w 1867"/>
                <a:gd name="T1" fmla="*/ 2004 h 3024"/>
                <a:gd name="T2" fmla="*/ 1494 w 1867"/>
                <a:gd name="T3" fmla="*/ 2007 h 3024"/>
                <a:gd name="T4" fmla="*/ 1345 w 1867"/>
                <a:gd name="T5" fmla="*/ 1967 h 3024"/>
                <a:gd name="T6" fmla="*/ 1290 w 1867"/>
                <a:gd name="T7" fmla="*/ 1894 h 3024"/>
                <a:gd name="T8" fmla="*/ 1228 w 1867"/>
                <a:gd name="T9" fmla="*/ 1847 h 3024"/>
                <a:gd name="T10" fmla="*/ 1209 w 1867"/>
                <a:gd name="T11" fmla="*/ 1743 h 3024"/>
                <a:gd name="T12" fmla="*/ 1195 w 1867"/>
                <a:gd name="T13" fmla="*/ 1634 h 3024"/>
                <a:gd name="T14" fmla="*/ 1182 w 1867"/>
                <a:gd name="T15" fmla="*/ 1555 h 3024"/>
                <a:gd name="T16" fmla="*/ 1090 w 1867"/>
                <a:gd name="T17" fmla="*/ 1490 h 3024"/>
                <a:gd name="T18" fmla="*/ 1027 w 1867"/>
                <a:gd name="T19" fmla="*/ 1502 h 3024"/>
                <a:gd name="T20" fmla="*/ 965 w 1867"/>
                <a:gd name="T21" fmla="*/ 1446 h 3024"/>
                <a:gd name="T22" fmla="*/ 972 w 1867"/>
                <a:gd name="T23" fmla="*/ 1299 h 3024"/>
                <a:gd name="T24" fmla="*/ 1030 w 1867"/>
                <a:gd name="T25" fmla="*/ 1250 h 3024"/>
                <a:gd name="T26" fmla="*/ 1034 w 1867"/>
                <a:gd name="T27" fmla="*/ 1164 h 3024"/>
                <a:gd name="T28" fmla="*/ 1053 w 1867"/>
                <a:gd name="T29" fmla="*/ 1087 h 3024"/>
                <a:gd name="T30" fmla="*/ 912 w 1867"/>
                <a:gd name="T31" fmla="*/ 1012 h 3024"/>
                <a:gd name="T32" fmla="*/ 822 w 1867"/>
                <a:gd name="T33" fmla="*/ 882 h 3024"/>
                <a:gd name="T34" fmla="*/ 775 w 1867"/>
                <a:gd name="T35" fmla="*/ 723 h 3024"/>
                <a:gd name="T36" fmla="*/ 811 w 1867"/>
                <a:gd name="T37" fmla="*/ 659 h 3024"/>
                <a:gd name="T38" fmla="*/ 806 w 1867"/>
                <a:gd name="T39" fmla="*/ 593 h 3024"/>
                <a:gd name="T40" fmla="*/ 802 w 1867"/>
                <a:gd name="T41" fmla="*/ 548 h 3024"/>
                <a:gd name="T42" fmla="*/ 776 w 1867"/>
                <a:gd name="T43" fmla="*/ 524 h 3024"/>
                <a:gd name="T44" fmla="*/ 794 w 1867"/>
                <a:gd name="T45" fmla="*/ 380 h 3024"/>
                <a:gd name="T46" fmla="*/ 820 w 1867"/>
                <a:gd name="T47" fmla="*/ 244 h 3024"/>
                <a:gd name="T48" fmla="*/ 855 w 1867"/>
                <a:gd name="T49" fmla="*/ 62 h 3024"/>
                <a:gd name="T50" fmla="*/ 321 w 1867"/>
                <a:gd name="T51" fmla="*/ 1162 h 3024"/>
                <a:gd name="T52" fmla="*/ 321 w 1867"/>
                <a:gd name="T53" fmla="*/ 1163 h 3024"/>
                <a:gd name="T54" fmla="*/ 369 w 1867"/>
                <a:gd name="T55" fmla="*/ 1247 h 3024"/>
                <a:gd name="T56" fmla="*/ 371 w 1867"/>
                <a:gd name="T57" fmla="*/ 1275 h 3024"/>
                <a:gd name="T58" fmla="*/ 402 w 1867"/>
                <a:gd name="T59" fmla="*/ 1295 h 3024"/>
                <a:gd name="T60" fmla="*/ 412 w 1867"/>
                <a:gd name="T61" fmla="*/ 1326 h 3024"/>
                <a:gd name="T62" fmla="*/ 417 w 1867"/>
                <a:gd name="T63" fmla="*/ 1354 h 3024"/>
                <a:gd name="T64" fmla="*/ 409 w 1867"/>
                <a:gd name="T65" fmla="*/ 1384 h 3024"/>
                <a:gd name="T66" fmla="*/ 406 w 1867"/>
                <a:gd name="T67" fmla="*/ 1395 h 3024"/>
                <a:gd name="T68" fmla="*/ 379 w 1867"/>
                <a:gd name="T69" fmla="*/ 1412 h 3024"/>
                <a:gd name="T70" fmla="*/ 356 w 1867"/>
                <a:gd name="T71" fmla="*/ 1437 h 3024"/>
                <a:gd name="T72" fmla="*/ 331 w 1867"/>
                <a:gd name="T73" fmla="*/ 1483 h 3024"/>
                <a:gd name="T74" fmla="*/ 308 w 1867"/>
                <a:gd name="T75" fmla="*/ 1539 h 3024"/>
                <a:gd name="T76" fmla="*/ 267 w 1867"/>
                <a:gd name="T77" fmla="*/ 1580 h 3024"/>
                <a:gd name="T78" fmla="*/ 254 w 1867"/>
                <a:gd name="T79" fmla="*/ 1633 h 3024"/>
                <a:gd name="T80" fmla="*/ 247 w 1867"/>
                <a:gd name="T81" fmla="*/ 1648 h 3024"/>
                <a:gd name="T82" fmla="*/ 229 w 1867"/>
                <a:gd name="T83" fmla="*/ 1658 h 3024"/>
                <a:gd name="T84" fmla="*/ 209 w 1867"/>
                <a:gd name="T85" fmla="*/ 1673 h 3024"/>
                <a:gd name="T86" fmla="*/ 194 w 1867"/>
                <a:gd name="T87" fmla="*/ 1693 h 3024"/>
                <a:gd name="T88" fmla="*/ 181 w 1867"/>
                <a:gd name="T89" fmla="*/ 1714 h 3024"/>
                <a:gd name="T90" fmla="*/ 183 w 1867"/>
                <a:gd name="T91" fmla="*/ 1752 h 3024"/>
                <a:gd name="T92" fmla="*/ 176 w 1867"/>
                <a:gd name="T93" fmla="*/ 1813 h 3024"/>
                <a:gd name="T94" fmla="*/ 181 w 1867"/>
                <a:gd name="T95" fmla="*/ 1843 h 3024"/>
                <a:gd name="T96" fmla="*/ 171 w 1867"/>
                <a:gd name="T97" fmla="*/ 1878 h 3024"/>
                <a:gd name="T98" fmla="*/ 168 w 1867"/>
                <a:gd name="T99" fmla="*/ 1899 h 3024"/>
                <a:gd name="T100" fmla="*/ 166 w 1867"/>
                <a:gd name="T101" fmla="*/ 1930 h 3024"/>
                <a:gd name="T102" fmla="*/ 166 w 1867"/>
                <a:gd name="T103" fmla="*/ 1960 h 3024"/>
                <a:gd name="T104" fmla="*/ 160 w 1867"/>
                <a:gd name="T105" fmla="*/ 1978 h 3024"/>
                <a:gd name="T106" fmla="*/ 0 w 1867"/>
                <a:gd name="T107" fmla="*/ 2773 h 3024"/>
                <a:gd name="T108" fmla="*/ 844 w 1867"/>
                <a:gd name="T109" fmla="*/ 2917 h 3024"/>
                <a:gd name="T110" fmla="*/ 1866 w 1867"/>
                <a:gd name="T111" fmla="*/ 2011 h 3024"/>
                <a:gd name="T112" fmla="*/ 1866 w 1867"/>
                <a:gd name="T113" fmla="*/ 2011 h 3024"/>
                <a:gd name="T114" fmla="*/ 1767 w 1867"/>
                <a:gd name="T115" fmla="*/ 1994 h 3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67" h="3024">
                  <a:moveTo>
                    <a:pt x="1672" y="2004"/>
                  </a:moveTo>
                  <a:lnTo>
                    <a:pt x="1672" y="2004"/>
                  </a:lnTo>
                  <a:cubicBezTo>
                    <a:pt x="1612" y="2026"/>
                    <a:pt x="1555" y="2001"/>
                    <a:pt x="1494" y="2007"/>
                  </a:cubicBezTo>
                  <a:lnTo>
                    <a:pt x="1494" y="2007"/>
                  </a:lnTo>
                  <a:cubicBezTo>
                    <a:pt x="1428" y="2014"/>
                    <a:pt x="1399" y="2011"/>
                    <a:pt x="1345" y="1967"/>
                  </a:cubicBezTo>
                  <a:lnTo>
                    <a:pt x="1345" y="1967"/>
                  </a:lnTo>
                  <a:cubicBezTo>
                    <a:pt x="1319" y="1947"/>
                    <a:pt x="1309" y="1919"/>
                    <a:pt x="1290" y="1894"/>
                  </a:cubicBezTo>
                  <a:lnTo>
                    <a:pt x="1290" y="1894"/>
                  </a:lnTo>
                  <a:cubicBezTo>
                    <a:pt x="1270" y="1867"/>
                    <a:pt x="1254" y="1863"/>
                    <a:pt x="1228" y="1847"/>
                  </a:cubicBezTo>
                  <a:lnTo>
                    <a:pt x="1228" y="1847"/>
                  </a:lnTo>
                  <a:cubicBezTo>
                    <a:pt x="1185" y="1822"/>
                    <a:pt x="1204" y="1783"/>
                    <a:pt x="1209" y="1743"/>
                  </a:cubicBezTo>
                  <a:lnTo>
                    <a:pt x="1209" y="1743"/>
                  </a:lnTo>
                  <a:cubicBezTo>
                    <a:pt x="1215" y="1703"/>
                    <a:pt x="1209" y="1672"/>
                    <a:pt x="1195" y="1634"/>
                  </a:cubicBezTo>
                  <a:lnTo>
                    <a:pt x="1195" y="1634"/>
                  </a:lnTo>
                  <a:cubicBezTo>
                    <a:pt x="1184" y="1606"/>
                    <a:pt x="1185" y="1587"/>
                    <a:pt x="1182" y="1555"/>
                  </a:cubicBezTo>
                  <a:lnTo>
                    <a:pt x="1182" y="1555"/>
                  </a:lnTo>
                  <a:cubicBezTo>
                    <a:pt x="1179" y="1491"/>
                    <a:pt x="1151" y="1439"/>
                    <a:pt x="1090" y="1490"/>
                  </a:cubicBezTo>
                  <a:lnTo>
                    <a:pt x="1090" y="1490"/>
                  </a:lnTo>
                  <a:cubicBezTo>
                    <a:pt x="1062" y="1513"/>
                    <a:pt x="1060" y="1522"/>
                    <a:pt x="1027" y="1502"/>
                  </a:cubicBezTo>
                  <a:lnTo>
                    <a:pt x="1027" y="1502"/>
                  </a:lnTo>
                  <a:cubicBezTo>
                    <a:pt x="1004" y="1488"/>
                    <a:pt x="984" y="1466"/>
                    <a:pt x="965" y="1446"/>
                  </a:cubicBezTo>
                  <a:lnTo>
                    <a:pt x="965" y="1446"/>
                  </a:lnTo>
                  <a:cubicBezTo>
                    <a:pt x="923" y="1403"/>
                    <a:pt x="923" y="1339"/>
                    <a:pt x="972" y="1299"/>
                  </a:cubicBezTo>
                  <a:lnTo>
                    <a:pt x="972" y="1299"/>
                  </a:lnTo>
                  <a:cubicBezTo>
                    <a:pt x="993" y="1283"/>
                    <a:pt x="1016" y="1275"/>
                    <a:pt x="1030" y="1250"/>
                  </a:cubicBezTo>
                  <a:lnTo>
                    <a:pt x="1030" y="1250"/>
                  </a:lnTo>
                  <a:cubicBezTo>
                    <a:pt x="1044" y="1221"/>
                    <a:pt x="1032" y="1195"/>
                    <a:pt x="1034" y="1164"/>
                  </a:cubicBezTo>
                  <a:lnTo>
                    <a:pt x="1034" y="1164"/>
                  </a:lnTo>
                  <a:cubicBezTo>
                    <a:pt x="1036" y="1137"/>
                    <a:pt x="1056" y="1115"/>
                    <a:pt x="1053" y="1087"/>
                  </a:cubicBezTo>
                  <a:lnTo>
                    <a:pt x="1053" y="1087"/>
                  </a:lnTo>
                  <a:cubicBezTo>
                    <a:pt x="1048" y="1034"/>
                    <a:pt x="948" y="1042"/>
                    <a:pt x="912" y="1012"/>
                  </a:cubicBezTo>
                  <a:lnTo>
                    <a:pt x="912" y="1012"/>
                  </a:lnTo>
                  <a:cubicBezTo>
                    <a:pt x="869" y="978"/>
                    <a:pt x="843" y="931"/>
                    <a:pt x="822" y="882"/>
                  </a:cubicBezTo>
                  <a:lnTo>
                    <a:pt x="822" y="882"/>
                  </a:lnTo>
                  <a:cubicBezTo>
                    <a:pt x="799" y="828"/>
                    <a:pt x="772" y="784"/>
                    <a:pt x="775" y="723"/>
                  </a:cubicBezTo>
                  <a:lnTo>
                    <a:pt x="775" y="723"/>
                  </a:lnTo>
                  <a:cubicBezTo>
                    <a:pt x="778" y="687"/>
                    <a:pt x="793" y="686"/>
                    <a:pt x="811" y="659"/>
                  </a:cubicBezTo>
                  <a:lnTo>
                    <a:pt x="811" y="659"/>
                  </a:lnTo>
                  <a:cubicBezTo>
                    <a:pt x="832" y="625"/>
                    <a:pt x="816" y="625"/>
                    <a:pt x="806" y="593"/>
                  </a:cubicBezTo>
                  <a:lnTo>
                    <a:pt x="806" y="593"/>
                  </a:lnTo>
                  <a:cubicBezTo>
                    <a:pt x="802" y="580"/>
                    <a:pt x="808" y="560"/>
                    <a:pt x="802" y="548"/>
                  </a:cubicBezTo>
                  <a:lnTo>
                    <a:pt x="802" y="548"/>
                  </a:lnTo>
                  <a:cubicBezTo>
                    <a:pt x="797" y="535"/>
                    <a:pt x="779" y="530"/>
                    <a:pt x="776" y="524"/>
                  </a:cubicBezTo>
                  <a:lnTo>
                    <a:pt x="776" y="524"/>
                  </a:lnTo>
                  <a:cubicBezTo>
                    <a:pt x="759" y="489"/>
                    <a:pt x="786" y="418"/>
                    <a:pt x="794" y="380"/>
                  </a:cubicBezTo>
                  <a:lnTo>
                    <a:pt x="794" y="380"/>
                  </a:lnTo>
                  <a:cubicBezTo>
                    <a:pt x="803" y="334"/>
                    <a:pt x="811" y="289"/>
                    <a:pt x="820" y="244"/>
                  </a:cubicBezTo>
                  <a:lnTo>
                    <a:pt x="820" y="244"/>
                  </a:lnTo>
                  <a:cubicBezTo>
                    <a:pt x="832" y="183"/>
                    <a:pt x="843" y="123"/>
                    <a:pt x="855" y="62"/>
                  </a:cubicBezTo>
                  <a:lnTo>
                    <a:pt x="855" y="62"/>
                  </a:lnTo>
                  <a:cubicBezTo>
                    <a:pt x="745" y="41"/>
                    <a:pt x="640" y="21"/>
                    <a:pt x="538" y="0"/>
                  </a:cubicBezTo>
                  <a:lnTo>
                    <a:pt x="321" y="1162"/>
                  </a:lnTo>
                  <a:lnTo>
                    <a:pt x="321" y="1163"/>
                  </a:lnTo>
                  <a:lnTo>
                    <a:pt x="321" y="1163"/>
                  </a:lnTo>
                  <a:cubicBezTo>
                    <a:pt x="345" y="1179"/>
                    <a:pt x="365" y="1225"/>
                    <a:pt x="369" y="1247"/>
                  </a:cubicBezTo>
                  <a:lnTo>
                    <a:pt x="369" y="1247"/>
                  </a:lnTo>
                  <a:cubicBezTo>
                    <a:pt x="371" y="1255"/>
                    <a:pt x="366" y="1265"/>
                    <a:pt x="371" y="1275"/>
                  </a:cubicBezTo>
                  <a:lnTo>
                    <a:pt x="371" y="1275"/>
                  </a:lnTo>
                  <a:cubicBezTo>
                    <a:pt x="379" y="1285"/>
                    <a:pt x="391" y="1288"/>
                    <a:pt x="402" y="1295"/>
                  </a:cubicBezTo>
                  <a:lnTo>
                    <a:pt x="402" y="1295"/>
                  </a:lnTo>
                  <a:cubicBezTo>
                    <a:pt x="412" y="1303"/>
                    <a:pt x="412" y="1314"/>
                    <a:pt x="412" y="1326"/>
                  </a:cubicBezTo>
                  <a:lnTo>
                    <a:pt x="412" y="1326"/>
                  </a:lnTo>
                  <a:cubicBezTo>
                    <a:pt x="414" y="1336"/>
                    <a:pt x="417" y="1346"/>
                    <a:pt x="417" y="1354"/>
                  </a:cubicBezTo>
                  <a:lnTo>
                    <a:pt x="417" y="1354"/>
                  </a:lnTo>
                  <a:cubicBezTo>
                    <a:pt x="417" y="1364"/>
                    <a:pt x="412" y="1374"/>
                    <a:pt x="409" y="1384"/>
                  </a:cubicBezTo>
                  <a:lnTo>
                    <a:pt x="409" y="1384"/>
                  </a:lnTo>
                  <a:cubicBezTo>
                    <a:pt x="409" y="1387"/>
                    <a:pt x="409" y="1389"/>
                    <a:pt x="406" y="1395"/>
                  </a:cubicBezTo>
                  <a:lnTo>
                    <a:pt x="406" y="1395"/>
                  </a:lnTo>
                  <a:cubicBezTo>
                    <a:pt x="402" y="1405"/>
                    <a:pt x="391" y="1407"/>
                    <a:pt x="379" y="1412"/>
                  </a:cubicBezTo>
                  <a:lnTo>
                    <a:pt x="379" y="1412"/>
                  </a:lnTo>
                  <a:cubicBezTo>
                    <a:pt x="366" y="1417"/>
                    <a:pt x="364" y="1427"/>
                    <a:pt x="356" y="1437"/>
                  </a:cubicBezTo>
                  <a:lnTo>
                    <a:pt x="356" y="1437"/>
                  </a:lnTo>
                  <a:cubicBezTo>
                    <a:pt x="346" y="1453"/>
                    <a:pt x="333" y="1466"/>
                    <a:pt x="331" y="1483"/>
                  </a:cubicBezTo>
                  <a:lnTo>
                    <a:pt x="331" y="1483"/>
                  </a:lnTo>
                  <a:cubicBezTo>
                    <a:pt x="328" y="1503"/>
                    <a:pt x="328" y="1526"/>
                    <a:pt x="308" y="1536"/>
                  </a:cubicBezTo>
                  <a:lnTo>
                    <a:pt x="308" y="1539"/>
                  </a:lnTo>
                  <a:lnTo>
                    <a:pt x="308" y="1539"/>
                  </a:lnTo>
                  <a:cubicBezTo>
                    <a:pt x="295" y="1549"/>
                    <a:pt x="280" y="1564"/>
                    <a:pt x="267" y="1580"/>
                  </a:cubicBezTo>
                  <a:lnTo>
                    <a:pt x="267" y="1580"/>
                  </a:lnTo>
                  <a:cubicBezTo>
                    <a:pt x="252" y="1595"/>
                    <a:pt x="254" y="1612"/>
                    <a:pt x="254" y="1633"/>
                  </a:cubicBezTo>
                  <a:lnTo>
                    <a:pt x="254" y="1633"/>
                  </a:lnTo>
                  <a:cubicBezTo>
                    <a:pt x="254" y="1640"/>
                    <a:pt x="254" y="1643"/>
                    <a:pt x="247" y="1648"/>
                  </a:cubicBezTo>
                  <a:lnTo>
                    <a:pt x="247" y="1648"/>
                  </a:lnTo>
                  <a:cubicBezTo>
                    <a:pt x="242" y="1653"/>
                    <a:pt x="234" y="1653"/>
                    <a:pt x="229" y="1658"/>
                  </a:cubicBezTo>
                  <a:lnTo>
                    <a:pt x="229" y="1658"/>
                  </a:lnTo>
                  <a:cubicBezTo>
                    <a:pt x="222" y="1663"/>
                    <a:pt x="214" y="1668"/>
                    <a:pt x="209" y="1673"/>
                  </a:cubicBezTo>
                  <a:lnTo>
                    <a:pt x="209" y="1673"/>
                  </a:lnTo>
                  <a:cubicBezTo>
                    <a:pt x="204" y="1681"/>
                    <a:pt x="202" y="1688"/>
                    <a:pt x="194" y="1693"/>
                  </a:cubicBezTo>
                  <a:lnTo>
                    <a:pt x="194" y="1693"/>
                  </a:lnTo>
                  <a:cubicBezTo>
                    <a:pt x="189" y="1701"/>
                    <a:pt x="183" y="1703"/>
                    <a:pt x="181" y="1714"/>
                  </a:cubicBezTo>
                  <a:lnTo>
                    <a:pt x="181" y="1714"/>
                  </a:lnTo>
                  <a:cubicBezTo>
                    <a:pt x="181" y="1724"/>
                    <a:pt x="179" y="1744"/>
                    <a:pt x="183" y="1752"/>
                  </a:cubicBezTo>
                  <a:lnTo>
                    <a:pt x="183" y="1752"/>
                  </a:lnTo>
                  <a:cubicBezTo>
                    <a:pt x="166" y="1772"/>
                    <a:pt x="166" y="1790"/>
                    <a:pt x="176" y="1813"/>
                  </a:cubicBezTo>
                  <a:lnTo>
                    <a:pt x="176" y="1813"/>
                  </a:lnTo>
                  <a:cubicBezTo>
                    <a:pt x="179" y="1820"/>
                    <a:pt x="181" y="1833"/>
                    <a:pt x="181" y="1843"/>
                  </a:cubicBezTo>
                  <a:lnTo>
                    <a:pt x="181" y="1843"/>
                  </a:lnTo>
                  <a:cubicBezTo>
                    <a:pt x="181" y="1855"/>
                    <a:pt x="176" y="1866"/>
                    <a:pt x="171" y="1878"/>
                  </a:cubicBezTo>
                  <a:lnTo>
                    <a:pt x="171" y="1878"/>
                  </a:lnTo>
                  <a:cubicBezTo>
                    <a:pt x="171" y="1884"/>
                    <a:pt x="168" y="1892"/>
                    <a:pt x="168" y="1899"/>
                  </a:cubicBezTo>
                  <a:lnTo>
                    <a:pt x="168" y="1899"/>
                  </a:lnTo>
                  <a:cubicBezTo>
                    <a:pt x="168" y="1909"/>
                    <a:pt x="166" y="1919"/>
                    <a:pt x="166" y="1930"/>
                  </a:cubicBezTo>
                  <a:lnTo>
                    <a:pt x="166" y="1930"/>
                  </a:lnTo>
                  <a:cubicBezTo>
                    <a:pt x="168" y="1942"/>
                    <a:pt x="173" y="1947"/>
                    <a:pt x="166" y="1960"/>
                  </a:cubicBezTo>
                  <a:lnTo>
                    <a:pt x="166" y="1960"/>
                  </a:lnTo>
                  <a:cubicBezTo>
                    <a:pt x="163" y="1967"/>
                    <a:pt x="160" y="1973"/>
                    <a:pt x="160" y="1978"/>
                  </a:cubicBezTo>
                  <a:lnTo>
                    <a:pt x="0" y="2773"/>
                  </a:lnTo>
                  <a:lnTo>
                    <a:pt x="0" y="2773"/>
                  </a:lnTo>
                  <a:cubicBezTo>
                    <a:pt x="267" y="2825"/>
                    <a:pt x="549" y="2874"/>
                    <a:pt x="844" y="2917"/>
                  </a:cubicBezTo>
                  <a:lnTo>
                    <a:pt x="844" y="2917"/>
                  </a:lnTo>
                  <a:cubicBezTo>
                    <a:pt x="1125" y="2959"/>
                    <a:pt x="1418" y="2996"/>
                    <a:pt x="1717" y="3023"/>
                  </a:cubicBezTo>
                  <a:lnTo>
                    <a:pt x="1866" y="2011"/>
                  </a:lnTo>
                  <a:lnTo>
                    <a:pt x="1866" y="2011"/>
                  </a:lnTo>
                  <a:lnTo>
                    <a:pt x="1866" y="2011"/>
                  </a:lnTo>
                  <a:cubicBezTo>
                    <a:pt x="1848" y="2008"/>
                    <a:pt x="1785" y="1995"/>
                    <a:pt x="1767" y="1994"/>
                  </a:cubicBezTo>
                  <a:lnTo>
                    <a:pt x="1767" y="1994"/>
                  </a:lnTo>
                  <a:cubicBezTo>
                    <a:pt x="1727" y="1989"/>
                    <a:pt x="1706" y="1992"/>
                    <a:pt x="1672" y="2004"/>
                  </a:cubicBezTo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DD6604F8-602B-F343-9E36-D02282B9D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95966" y="3009919"/>
              <a:ext cx="777682" cy="1189564"/>
            </a:xfrm>
            <a:custGeom>
              <a:avLst/>
              <a:gdLst>
                <a:gd name="T0" fmla="*/ 1107 w 1189"/>
                <a:gd name="T1" fmla="*/ 935 h 1823"/>
                <a:gd name="T2" fmla="*/ 1082 w 1189"/>
                <a:gd name="T3" fmla="*/ 891 h 1823"/>
                <a:gd name="T4" fmla="*/ 1041 w 1189"/>
                <a:gd name="T5" fmla="*/ 834 h 1823"/>
                <a:gd name="T6" fmla="*/ 971 w 1189"/>
                <a:gd name="T7" fmla="*/ 750 h 1823"/>
                <a:gd name="T8" fmla="*/ 874 w 1189"/>
                <a:gd name="T9" fmla="*/ 706 h 1823"/>
                <a:gd name="T10" fmla="*/ 817 w 1189"/>
                <a:gd name="T11" fmla="*/ 615 h 1823"/>
                <a:gd name="T12" fmla="*/ 781 w 1189"/>
                <a:gd name="T13" fmla="*/ 599 h 1823"/>
                <a:gd name="T14" fmla="*/ 774 w 1189"/>
                <a:gd name="T15" fmla="*/ 467 h 1823"/>
                <a:gd name="T16" fmla="*/ 690 w 1189"/>
                <a:gd name="T17" fmla="*/ 200 h 1823"/>
                <a:gd name="T18" fmla="*/ 568 w 1189"/>
                <a:gd name="T19" fmla="*/ 39 h 1823"/>
                <a:gd name="T20" fmla="*/ 478 w 1189"/>
                <a:gd name="T21" fmla="*/ 38 h 1823"/>
                <a:gd name="T22" fmla="*/ 424 w 1189"/>
                <a:gd name="T23" fmla="*/ 91 h 1823"/>
                <a:gd name="T24" fmla="*/ 353 w 1189"/>
                <a:gd name="T25" fmla="*/ 106 h 1823"/>
                <a:gd name="T26" fmla="*/ 263 w 1189"/>
                <a:gd name="T27" fmla="*/ 2 h 1823"/>
                <a:gd name="T28" fmla="*/ 187 w 1189"/>
                <a:gd name="T29" fmla="*/ 161 h 1823"/>
                <a:gd name="T30" fmla="*/ 114 w 1189"/>
                <a:gd name="T31" fmla="*/ 461 h 1823"/>
                <a:gd name="T32" fmla="*/ 124 w 1189"/>
                <a:gd name="T33" fmla="*/ 569 h 1823"/>
                <a:gd name="T34" fmla="*/ 132 w 1189"/>
                <a:gd name="T35" fmla="*/ 659 h 1823"/>
                <a:gd name="T36" fmla="*/ 152 w 1189"/>
                <a:gd name="T37" fmla="*/ 746 h 1823"/>
                <a:gd name="T38" fmla="*/ 109 w 1189"/>
                <a:gd name="T39" fmla="*/ 818 h 1823"/>
                <a:gd name="T40" fmla="*/ 106 w 1189"/>
                <a:gd name="T41" fmla="*/ 959 h 1823"/>
                <a:gd name="T42" fmla="*/ 83 w 1189"/>
                <a:gd name="T43" fmla="*/ 986 h 1823"/>
                <a:gd name="T44" fmla="*/ 43 w 1189"/>
                <a:gd name="T45" fmla="*/ 1064 h 1823"/>
                <a:gd name="T46" fmla="*/ 157 w 1189"/>
                <a:gd name="T47" fmla="*/ 1604 h 1823"/>
                <a:gd name="T48" fmla="*/ 174 w 1189"/>
                <a:gd name="T49" fmla="*/ 1647 h 1823"/>
                <a:gd name="T50" fmla="*/ 189 w 1189"/>
                <a:gd name="T51" fmla="*/ 1690 h 1823"/>
                <a:gd name="T52" fmla="*/ 242 w 1189"/>
                <a:gd name="T53" fmla="*/ 1758 h 1823"/>
                <a:gd name="T54" fmla="*/ 338 w 1189"/>
                <a:gd name="T55" fmla="*/ 1822 h 1823"/>
                <a:gd name="T56" fmla="*/ 371 w 1189"/>
                <a:gd name="T57" fmla="*/ 1719 h 1823"/>
                <a:gd name="T58" fmla="*/ 442 w 1189"/>
                <a:gd name="T59" fmla="*/ 1604 h 1823"/>
                <a:gd name="T60" fmla="*/ 493 w 1189"/>
                <a:gd name="T61" fmla="*/ 1538 h 1823"/>
                <a:gd name="T62" fmla="*/ 488 w 1189"/>
                <a:gd name="T63" fmla="*/ 1468 h 1823"/>
                <a:gd name="T64" fmla="*/ 522 w 1189"/>
                <a:gd name="T65" fmla="*/ 1501 h 1823"/>
                <a:gd name="T66" fmla="*/ 547 w 1189"/>
                <a:gd name="T67" fmla="*/ 1434 h 1823"/>
                <a:gd name="T68" fmla="*/ 567 w 1189"/>
                <a:gd name="T69" fmla="*/ 1443 h 1823"/>
                <a:gd name="T70" fmla="*/ 593 w 1189"/>
                <a:gd name="T71" fmla="*/ 1448 h 1823"/>
                <a:gd name="T72" fmla="*/ 631 w 1189"/>
                <a:gd name="T73" fmla="*/ 1423 h 1823"/>
                <a:gd name="T74" fmla="*/ 632 w 1189"/>
                <a:gd name="T75" fmla="*/ 1349 h 1823"/>
                <a:gd name="T76" fmla="*/ 644 w 1189"/>
                <a:gd name="T77" fmla="*/ 1258 h 1823"/>
                <a:gd name="T78" fmla="*/ 664 w 1189"/>
                <a:gd name="T79" fmla="*/ 1255 h 1823"/>
                <a:gd name="T80" fmla="*/ 671 w 1189"/>
                <a:gd name="T81" fmla="*/ 1193 h 1823"/>
                <a:gd name="T82" fmla="*/ 712 w 1189"/>
                <a:gd name="T83" fmla="*/ 1246 h 1823"/>
                <a:gd name="T84" fmla="*/ 798 w 1189"/>
                <a:gd name="T85" fmla="*/ 1238 h 1823"/>
                <a:gd name="T86" fmla="*/ 839 w 1189"/>
                <a:gd name="T87" fmla="*/ 1217 h 1823"/>
                <a:gd name="T88" fmla="*/ 858 w 1189"/>
                <a:gd name="T89" fmla="*/ 1172 h 1823"/>
                <a:gd name="T90" fmla="*/ 897 w 1189"/>
                <a:gd name="T91" fmla="*/ 1187 h 1823"/>
                <a:gd name="T92" fmla="*/ 928 w 1189"/>
                <a:gd name="T93" fmla="*/ 1117 h 1823"/>
                <a:gd name="T94" fmla="*/ 961 w 1189"/>
                <a:gd name="T95" fmla="*/ 1094 h 1823"/>
                <a:gd name="T96" fmla="*/ 1007 w 1189"/>
                <a:gd name="T97" fmla="*/ 1112 h 1823"/>
                <a:gd name="T98" fmla="*/ 1060 w 1189"/>
                <a:gd name="T99" fmla="*/ 1031 h 1823"/>
                <a:gd name="T100" fmla="*/ 1109 w 1189"/>
                <a:gd name="T101" fmla="*/ 1048 h 1823"/>
                <a:gd name="T102" fmla="*/ 1136 w 1189"/>
                <a:gd name="T103" fmla="*/ 959 h 1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9" h="1823">
                  <a:moveTo>
                    <a:pt x="1156" y="874"/>
                  </a:moveTo>
                  <a:lnTo>
                    <a:pt x="1156" y="874"/>
                  </a:lnTo>
                  <a:cubicBezTo>
                    <a:pt x="1138" y="869"/>
                    <a:pt x="1125" y="927"/>
                    <a:pt x="1107" y="935"/>
                  </a:cubicBezTo>
                  <a:lnTo>
                    <a:pt x="1107" y="935"/>
                  </a:lnTo>
                  <a:cubicBezTo>
                    <a:pt x="1099" y="937"/>
                    <a:pt x="1076" y="934"/>
                    <a:pt x="1072" y="925"/>
                  </a:cubicBezTo>
                  <a:lnTo>
                    <a:pt x="1072" y="925"/>
                  </a:lnTo>
                  <a:cubicBezTo>
                    <a:pt x="1065" y="914"/>
                    <a:pt x="1081" y="902"/>
                    <a:pt x="1082" y="891"/>
                  </a:cubicBezTo>
                  <a:lnTo>
                    <a:pt x="1082" y="891"/>
                  </a:lnTo>
                  <a:cubicBezTo>
                    <a:pt x="1083" y="881"/>
                    <a:pt x="1078" y="856"/>
                    <a:pt x="1071" y="850"/>
                  </a:cubicBezTo>
                  <a:lnTo>
                    <a:pt x="1071" y="850"/>
                  </a:lnTo>
                  <a:cubicBezTo>
                    <a:pt x="1061" y="841"/>
                    <a:pt x="1047" y="849"/>
                    <a:pt x="1041" y="834"/>
                  </a:cubicBezTo>
                  <a:lnTo>
                    <a:pt x="1041" y="834"/>
                  </a:lnTo>
                  <a:cubicBezTo>
                    <a:pt x="1007" y="821"/>
                    <a:pt x="1053" y="771"/>
                    <a:pt x="1010" y="768"/>
                  </a:cubicBezTo>
                  <a:lnTo>
                    <a:pt x="1010" y="768"/>
                  </a:lnTo>
                  <a:cubicBezTo>
                    <a:pt x="993" y="767"/>
                    <a:pt x="981" y="766"/>
                    <a:pt x="971" y="750"/>
                  </a:cubicBezTo>
                  <a:lnTo>
                    <a:pt x="971" y="750"/>
                  </a:lnTo>
                  <a:cubicBezTo>
                    <a:pt x="963" y="740"/>
                    <a:pt x="964" y="725"/>
                    <a:pt x="952" y="717"/>
                  </a:cubicBezTo>
                  <a:lnTo>
                    <a:pt x="952" y="717"/>
                  </a:lnTo>
                  <a:cubicBezTo>
                    <a:pt x="933" y="705"/>
                    <a:pt x="897" y="713"/>
                    <a:pt x="874" y="706"/>
                  </a:cubicBezTo>
                  <a:lnTo>
                    <a:pt x="874" y="706"/>
                  </a:lnTo>
                  <a:cubicBezTo>
                    <a:pt x="841" y="696"/>
                    <a:pt x="835" y="679"/>
                    <a:pt x="829" y="647"/>
                  </a:cubicBezTo>
                  <a:lnTo>
                    <a:pt x="829" y="647"/>
                  </a:lnTo>
                  <a:cubicBezTo>
                    <a:pt x="826" y="634"/>
                    <a:pt x="827" y="623"/>
                    <a:pt x="817" y="615"/>
                  </a:cubicBezTo>
                  <a:lnTo>
                    <a:pt x="817" y="615"/>
                  </a:lnTo>
                  <a:cubicBezTo>
                    <a:pt x="814" y="613"/>
                    <a:pt x="803" y="607"/>
                    <a:pt x="800" y="606"/>
                  </a:cubicBezTo>
                  <a:lnTo>
                    <a:pt x="800" y="606"/>
                  </a:lnTo>
                  <a:cubicBezTo>
                    <a:pt x="793" y="602"/>
                    <a:pt x="790" y="598"/>
                    <a:pt x="781" y="599"/>
                  </a:cubicBezTo>
                  <a:lnTo>
                    <a:pt x="781" y="599"/>
                  </a:lnTo>
                  <a:cubicBezTo>
                    <a:pt x="787" y="573"/>
                    <a:pt x="793" y="549"/>
                    <a:pt x="785" y="524"/>
                  </a:cubicBezTo>
                  <a:lnTo>
                    <a:pt x="785" y="524"/>
                  </a:lnTo>
                  <a:cubicBezTo>
                    <a:pt x="779" y="505"/>
                    <a:pt x="781" y="485"/>
                    <a:pt x="774" y="467"/>
                  </a:cubicBezTo>
                  <a:lnTo>
                    <a:pt x="774" y="467"/>
                  </a:lnTo>
                  <a:cubicBezTo>
                    <a:pt x="759" y="422"/>
                    <a:pt x="750" y="373"/>
                    <a:pt x="730" y="332"/>
                  </a:cubicBezTo>
                  <a:lnTo>
                    <a:pt x="730" y="332"/>
                  </a:lnTo>
                  <a:cubicBezTo>
                    <a:pt x="710" y="288"/>
                    <a:pt x="701" y="247"/>
                    <a:pt x="690" y="200"/>
                  </a:cubicBezTo>
                  <a:lnTo>
                    <a:pt x="690" y="200"/>
                  </a:lnTo>
                  <a:cubicBezTo>
                    <a:pt x="679" y="154"/>
                    <a:pt x="668" y="119"/>
                    <a:pt x="634" y="84"/>
                  </a:cubicBezTo>
                  <a:lnTo>
                    <a:pt x="634" y="84"/>
                  </a:lnTo>
                  <a:cubicBezTo>
                    <a:pt x="616" y="64"/>
                    <a:pt x="591" y="53"/>
                    <a:pt x="568" y="39"/>
                  </a:cubicBezTo>
                  <a:lnTo>
                    <a:pt x="568" y="39"/>
                  </a:lnTo>
                  <a:cubicBezTo>
                    <a:pt x="551" y="30"/>
                    <a:pt x="529" y="2"/>
                    <a:pt x="507" y="12"/>
                  </a:cubicBezTo>
                  <a:lnTo>
                    <a:pt x="507" y="12"/>
                  </a:lnTo>
                  <a:cubicBezTo>
                    <a:pt x="497" y="17"/>
                    <a:pt x="487" y="31"/>
                    <a:pt x="478" y="38"/>
                  </a:cubicBezTo>
                  <a:lnTo>
                    <a:pt x="478" y="38"/>
                  </a:lnTo>
                  <a:cubicBezTo>
                    <a:pt x="466" y="46"/>
                    <a:pt x="456" y="53"/>
                    <a:pt x="449" y="66"/>
                  </a:cubicBezTo>
                  <a:lnTo>
                    <a:pt x="449" y="66"/>
                  </a:lnTo>
                  <a:cubicBezTo>
                    <a:pt x="441" y="78"/>
                    <a:pt x="438" y="88"/>
                    <a:pt x="424" y="91"/>
                  </a:cubicBezTo>
                  <a:lnTo>
                    <a:pt x="424" y="91"/>
                  </a:lnTo>
                  <a:cubicBezTo>
                    <a:pt x="411" y="95"/>
                    <a:pt x="397" y="92"/>
                    <a:pt x="384" y="96"/>
                  </a:cubicBezTo>
                  <a:lnTo>
                    <a:pt x="384" y="96"/>
                  </a:lnTo>
                  <a:cubicBezTo>
                    <a:pt x="374" y="98"/>
                    <a:pt x="364" y="106"/>
                    <a:pt x="353" y="106"/>
                  </a:cubicBezTo>
                  <a:lnTo>
                    <a:pt x="353" y="106"/>
                  </a:lnTo>
                  <a:cubicBezTo>
                    <a:pt x="330" y="105"/>
                    <a:pt x="308" y="72"/>
                    <a:pt x="299" y="54"/>
                  </a:cubicBezTo>
                  <a:lnTo>
                    <a:pt x="299" y="54"/>
                  </a:lnTo>
                  <a:cubicBezTo>
                    <a:pt x="290" y="36"/>
                    <a:pt x="286" y="4"/>
                    <a:pt x="263" y="2"/>
                  </a:cubicBezTo>
                  <a:lnTo>
                    <a:pt x="263" y="2"/>
                  </a:lnTo>
                  <a:cubicBezTo>
                    <a:pt x="234" y="0"/>
                    <a:pt x="220" y="35"/>
                    <a:pt x="214" y="56"/>
                  </a:cubicBezTo>
                  <a:lnTo>
                    <a:pt x="214" y="56"/>
                  </a:lnTo>
                  <a:cubicBezTo>
                    <a:pt x="205" y="91"/>
                    <a:pt x="193" y="125"/>
                    <a:pt x="187" y="161"/>
                  </a:cubicBezTo>
                  <a:lnTo>
                    <a:pt x="187" y="161"/>
                  </a:lnTo>
                  <a:cubicBezTo>
                    <a:pt x="180" y="197"/>
                    <a:pt x="177" y="232"/>
                    <a:pt x="167" y="267"/>
                  </a:cubicBezTo>
                  <a:lnTo>
                    <a:pt x="167" y="267"/>
                  </a:lnTo>
                  <a:cubicBezTo>
                    <a:pt x="149" y="331"/>
                    <a:pt x="126" y="395"/>
                    <a:pt x="114" y="461"/>
                  </a:cubicBezTo>
                  <a:lnTo>
                    <a:pt x="114" y="461"/>
                  </a:lnTo>
                  <a:cubicBezTo>
                    <a:pt x="111" y="479"/>
                    <a:pt x="122" y="500"/>
                    <a:pt x="126" y="518"/>
                  </a:cubicBezTo>
                  <a:lnTo>
                    <a:pt x="126" y="518"/>
                  </a:lnTo>
                  <a:cubicBezTo>
                    <a:pt x="130" y="536"/>
                    <a:pt x="123" y="551"/>
                    <a:pt x="124" y="569"/>
                  </a:cubicBezTo>
                  <a:lnTo>
                    <a:pt x="124" y="569"/>
                  </a:lnTo>
                  <a:cubicBezTo>
                    <a:pt x="126" y="584"/>
                    <a:pt x="138" y="593"/>
                    <a:pt x="139" y="611"/>
                  </a:cubicBezTo>
                  <a:lnTo>
                    <a:pt x="139" y="611"/>
                  </a:lnTo>
                  <a:cubicBezTo>
                    <a:pt x="139" y="626"/>
                    <a:pt x="130" y="644"/>
                    <a:pt x="132" y="659"/>
                  </a:cubicBezTo>
                  <a:lnTo>
                    <a:pt x="132" y="659"/>
                  </a:lnTo>
                  <a:cubicBezTo>
                    <a:pt x="134" y="672"/>
                    <a:pt x="149" y="679"/>
                    <a:pt x="153" y="690"/>
                  </a:cubicBezTo>
                  <a:lnTo>
                    <a:pt x="153" y="690"/>
                  </a:lnTo>
                  <a:cubicBezTo>
                    <a:pt x="158" y="705"/>
                    <a:pt x="153" y="730"/>
                    <a:pt x="152" y="746"/>
                  </a:cubicBezTo>
                  <a:lnTo>
                    <a:pt x="152" y="746"/>
                  </a:lnTo>
                  <a:cubicBezTo>
                    <a:pt x="150" y="763"/>
                    <a:pt x="146" y="777"/>
                    <a:pt x="132" y="788"/>
                  </a:cubicBezTo>
                  <a:lnTo>
                    <a:pt x="132" y="788"/>
                  </a:lnTo>
                  <a:cubicBezTo>
                    <a:pt x="118" y="798"/>
                    <a:pt x="110" y="797"/>
                    <a:pt x="109" y="818"/>
                  </a:cubicBezTo>
                  <a:lnTo>
                    <a:pt x="109" y="818"/>
                  </a:lnTo>
                  <a:cubicBezTo>
                    <a:pt x="109" y="828"/>
                    <a:pt x="117" y="855"/>
                    <a:pt x="97" y="851"/>
                  </a:cubicBezTo>
                  <a:lnTo>
                    <a:pt x="97" y="851"/>
                  </a:lnTo>
                  <a:cubicBezTo>
                    <a:pt x="99" y="875"/>
                    <a:pt x="134" y="945"/>
                    <a:pt x="106" y="959"/>
                  </a:cubicBezTo>
                  <a:lnTo>
                    <a:pt x="106" y="959"/>
                  </a:lnTo>
                  <a:cubicBezTo>
                    <a:pt x="100" y="963"/>
                    <a:pt x="92" y="957"/>
                    <a:pt x="86" y="963"/>
                  </a:cubicBezTo>
                  <a:lnTo>
                    <a:pt x="86" y="963"/>
                  </a:lnTo>
                  <a:cubicBezTo>
                    <a:pt x="81" y="968"/>
                    <a:pt x="83" y="979"/>
                    <a:pt x="83" y="986"/>
                  </a:cubicBezTo>
                  <a:lnTo>
                    <a:pt x="83" y="986"/>
                  </a:lnTo>
                  <a:cubicBezTo>
                    <a:pt x="83" y="1003"/>
                    <a:pt x="81" y="1020"/>
                    <a:pt x="75" y="1037"/>
                  </a:cubicBezTo>
                  <a:lnTo>
                    <a:pt x="75" y="1037"/>
                  </a:lnTo>
                  <a:cubicBezTo>
                    <a:pt x="71" y="1052"/>
                    <a:pt x="62" y="1073"/>
                    <a:pt x="43" y="1064"/>
                  </a:cubicBezTo>
                  <a:lnTo>
                    <a:pt x="43" y="1064"/>
                  </a:lnTo>
                  <a:cubicBezTo>
                    <a:pt x="30" y="1058"/>
                    <a:pt x="27" y="1035"/>
                    <a:pt x="13" y="1034"/>
                  </a:cubicBezTo>
                  <a:lnTo>
                    <a:pt x="13" y="1034"/>
                  </a:lnTo>
                  <a:cubicBezTo>
                    <a:pt x="8" y="1033"/>
                    <a:pt x="4" y="1035"/>
                    <a:pt x="0" y="1037"/>
                  </a:cubicBezTo>
                  <a:lnTo>
                    <a:pt x="157" y="1604"/>
                  </a:lnTo>
                  <a:lnTo>
                    <a:pt x="157" y="1604"/>
                  </a:lnTo>
                  <a:cubicBezTo>
                    <a:pt x="161" y="1612"/>
                    <a:pt x="163" y="1621"/>
                    <a:pt x="166" y="1627"/>
                  </a:cubicBezTo>
                  <a:lnTo>
                    <a:pt x="166" y="1627"/>
                  </a:lnTo>
                  <a:cubicBezTo>
                    <a:pt x="169" y="1635"/>
                    <a:pt x="174" y="1639"/>
                    <a:pt x="174" y="1647"/>
                  </a:cubicBezTo>
                  <a:lnTo>
                    <a:pt x="174" y="1647"/>
                  </a:lnTo>
                  <a:cubicBezTo>
                    <a:pt x="174" y="1655"/>
                    <a:pt x="174" y="1662"/>
                    <a:pt x="176" y="1670"/>
                  </a:cubicBezTo>
                  <a:lnTo>
                    <a:pt x="176" y="1670"/>
                  </a:lnTo>
                  <a:cubicBezTo>
                    <a:pt x="179" y="1675"/>
                    <a:pt x="184" y="1683"/>
                    <a:pt x="189" y="1690"/>
                  </a:cubicBezTo>
                  <a:lnTo>
                    <a:pt x="189" y="1690"/>
                  </a:lnTo>
                  <a:cubicBezTo>
                    <a:pt x="199" y="1700"/>
                    <a:pt x="214" y="1703"/>
                    <a:pt x="224" y="1710"/>
                  </a:cubicBezTo>
                  <a:lnTo>
                    <a:pt x="224" y="1710"/>
                  </a:lnTo>
                  <a:cubicBezTo>
                    <a:pt x="237" y="1720"/>
                    <a:pt x="237" y="1746"/>
                    <a:pt x="242" y="1758"/>
                  </a:cubicBezTo>
                  <a:lnTo>
                    <a:pt x="242" y="1758"/>
                  </a:lnTo>
                  <a:cubicBezTo>
                    <a:pt x="245" y="1779"/>
                    <a:pt x="263" y="1787"/>
                    <a:pt x="278" y="1799"/>
                  </a:cubicBezTo>
                  <a:lnTo>
                    <a:pt x="278" y="1799"/>
                  </a:lnTo>
                  <a:cubicBezTo>
                    <a:pt x="292" y="1811"/>
                    <a:pt x="321" y="1809"/>
                    <a:pt x="338" y="1822"/>
                  </a:cubicBezTo>
                  <a:lnTo>
                    <a:pt x="338" y="1822"/>
                  </a:lnTo>
                  <a:cubicBezTo>
                    <a:pt x="339" y="1806"/>
                    <a:pt x="343" y="1791"/>
                    <a:pt x="341" y="1775"/>
                  </a:cubicBezTo>
                  <a:lnTo>
                    <a:pt x="341" y="1775"/>
                  </a:lnTo>
                  <a:cubicBezTo>
                    <a:pt x="336" y="1742"/>
                    <a:pt x="356" y="1744"/>
                    <a:pt x="371" y="1719"/>
                  </a:cubicBezTo>
                  <a:lnTo>
                    <a:pt x="371" y="1719"/>
                  </a:lnTo>
                  <a:cubicBezTo>
                    <a:pt x="383" y="1700"/>
                    <a:pt x="386" y="1677"/>
                    <a:pt x="396" y="1657"/>
                  </a:cubicBezTo>
                  <a:lnTo>
                    <a:pt x="396" y="1657"/>
                  </a:lnTo>
                  <a:cubicBezTo>
                    <a:pt x="407" y="1636"/>
                    <a:pt x="425" y="1620"/>
                    <a:pt x="442" y="1604"/>
                  </a:cubicBezTo>
                  <a:lnTo>
                    <a:pt x="442" y="1604"/>
                  </a:lnTo>
                  <a:cubicBezTo>
                    <a:pt x="465" y="1582"/>
                    <a:pt x="445" y="1552"/>
                    <a:pt x="456" y="1524"/>
                  </a:cubicBezTo>
                  <a:lnTo>
                    <a:pt x="456" y="1524"/>
                  </a:lnTo>
                  <a:cubicBezTo>
                    <a:pt x="466" y="1530"/>
                    <a:pt x="482" y="1548"/>
                    <a:pt x="493" y="1538"/>
                  </a:cubicBezTo>
                  <a:lnTo>
                    <a:pt x="493" y="1538"/>
                  </a:lnTo>
                  <a:cubicBezTo>
                    <a:pt x="500" y="1533"/>
                    <a:pt x="499" y="1511"/>
                    <a:pt x="497" y="1503"/>
                  </a:cubicBezTo>
                  <a:lnTo>
                    <a:pt x="497" y="1503"/>
                  </a:lnTo>
                  <a:cubicBezTo>
                    <a:pt x="493" y="1491"/>
                    <a:pt x="480" y="1483"/>
                    <a:pt x="488" y="1468"/>
                  </a:cubicBezTo>
                  <a:lnTo>
                    <a:pt x="488" y="1468"/>
                  </a:lnTo>
                  <a:cubicBezTo>
                    <a:pt x="495" y="1458"/>
                    <a:pt x="507" y="1459"/>
                    <a:pt x="518" y="1463"/>
                  </a:cubicBezTo>
                  <a:lnTo>
                    <a:pt x="518" y="1463"/>
                  </a:lnTo>
                  <a:cubicBezTo>
                    <a:pt x="516" y="1473"/>
                    <a:pt x="509" y="1495"/>
                    <a:pt x="522" y="1501"/>
                  </a:cubicBezTo>
                  <a:lnTo>
                    <a:pt x="522" y="1501"/>
                  </a:lnTo>
                  <a:cubicBezTo>
                    <a:pt x="540" y="1509"/>
                    <a:pt x="539" y="1482"/>
                    <a:pt x="540" y="1472"/>
                  </a:cubicBezTo>
                  <a:lnTo>
                    <a:pt x="540" y="1472"/>
                  </a:lnTo>
                  <a:cubicBezTo>
                    <a:pt x="540" y="1457"/>
                    <a:pt x="543" y="1448"/>
                    <a:pt x="547" y="1434"/>
                  </a:cubicBezTo>
                  <a:lnTo>
                    <a:pt x="547" y="1434"/>
                  </a:lnTo>
                  <a:cubicBezTo>
                    <a:pt x="550" y="1425"/>
                    <a:pt x="549" y="1398"/>
                    <a:pt x="563" y="1400"/>
                  </a:cubicBezTo>
                  <a:lnTo>
                    <a:pt x="563" y="1400"/>
                  </a:lnTo>
                  <a:cubicBezTo>
                    <a:pt x="581" y="1402"/>
                    <a:pt x="569" y="1435"/>
                    <a:pt x="567" y="1443"/>
                  </a:cubicBezTo>
                  <a:lnTo>
                    <a:pt x="567" y="1443"/>
                  </a:lnTo>
                  <a:cubicBezTo>
                    <a:pt x="566" y="1451"/>
                    <a:pt x="562" y="1487"/>
                    <a:pt x="578" y="1487"/>
                  </a:cubicBezTo>
                  <a:lnTo>
                    <a:pt x="578" y="1487"/>
                  </a:lnTo>
                  <a:cubicBezTo>
                    <a:pt x="590" y="1487"/>
                    <a:pt x="592" y="1455"/>
                    <a:pt x="593" y="1448"/>
                  </a:cubicBezTo>
                  <a:lnTo>
                    <a:pt x="593" y="1448"/>
                  </a:lnTo>
                  <a:cubicBezTo>
                    <a:pt x="594" y="1433"/>
                    <a:pt x="590" y="1400"/>
                    <a:pt x="608" y="1394"/>
                  </a:cubicBezTo>
                  <a:lnTo>
                    <a:pt x="608" y="1394"/>
                  </a:lnTo>
                  <a:cubicBezTo>
                    <a:pt x="628" y="1387"/>
                    <a:pt x="629" y="1410"/>
                    <a:pt x="631" y="1423"/>
                  </a:cubicBezTo>
                  <a:lnTo>
                    <a:pt x="631" y="1423"/>
                  </a:lnTo>
                  <a:cubicBezTo>
                    <a:pt x="647" y="1526"/>
                    <a:pt x="722" y="1362"/>
                    <a:pt x="663" y="1356"/>
                  </a:cubicBezTo>
                  <a:lnTo>
                    <a:pt x="663" y="1356"/>
                  </a:lnTo>
                  <a:cubicBezTo>
                    <a:pt x="651" y="1355"/>
                    <a:pt x="638" y="1364"/>
                    <a:pt x="632" y="1349"/>
                  </a:cubicBezTo>
                  <a:lnTo>
                    <a:pt x="632" y="1349"/>
                  </a:lnTo>
                  <a:cubicBezTo>
                    <a:pt x="624" y="1332"/>
                    <a:pt x="642" y="1333"/>
                    <a:pt x="652" y="1328"/>
                  </a:cubicBezTo>
                  <a:lnTo>
                    <a:pt x="652" y="1328"/>
                  </a:lnTo>
                  <a:cubicBezTo>
                    <a:pt x="672" y="1313"/>
                    <a:pt x="652" y="1276"/>
                    <a:pt x="644" y="1258"/>
                  </a:cubicBezTo>
                  <a:lnTo>
                    <a:pt x="644" y="1258"/>
                  </a:lnTo>
                  <a:cubicBezTo>
                    <a:pt x="640" y="1251"/>
                    <a:pt x="631" y="1229"/>
                    <a:pt x="647" y="1225"/>
                  </a:cubicBezTo>
                  <a:lnTo>
                    <a:pt x="647" y="1225"/>
                  </a:lnTo>
                  <a:cubicBezTo>
                    <a:pt x="661" y="1221"/>
                    <a:pt x="656" y="1247"/>
                    <a:pt x="664" y="1255"/>
                  </a:cubicBezTo>
                  <a:lnTo>
                    <a:pt x="664" y="1255"/>
                  </a:lnTo>
                  <a:cubicBezTo>
                    <a:pt x="680" y="1268"/>
                    <a:pt x="685" y="1245"/>
                    <a:pt x="682" y="1232"/>
                  </a:cubicBezTo>
                  <a:lnTo>
                    <a:pt x="682" y="1232"/>
                  </a:lnTo>
                  <a:cubicBezTo>
                    <a:pt x="678" y="1218"/>
                    <a:pt x="664" y="1208"/>
                    <a:pt x="671" y="1193"/>
                  </a:cubicBezTo>
                  <a:lnTo>
                    <a:pt x="671" y="1193"/>
                  </a:lnTo>
                  <a:cubicBezTo>
                    <a:pt x="686" y="1161"/>
                    <a:pt x="717" y="1195"/>
                    <a:pt x="722" y="1213"/>
                  </a:cubicBezTo>
                  <a:lnTo>
                    <a:pt x="722" y="1213"/>
                  </a:lnTo>
                  <a:cubicBezTo>
                    <a:pt x="728" y="1231"/>
                    <a:pt x="712" y="1231"/>
                    <a:pt x="712" y="1246"/>
                  </a:cubicBezTo>
                  <a:lnTo>
                    <a:pt x="712" y="1246"/>
                  </a:lnTo>
                  <a:cubicBezTo>
                    <a:pt x="712" y="1264"/>
                    <a:pt x="732" y="1250"/>
                    <a:pt x="742" y="1248"/>
                  </a:cubicBezTo>
                  <a:lnTo>
                    <a:pt x="742" y="1248"/>
                  </a:lnTo>
                  <a:cubicBezTo>
                    <a:pt x="763" y="1245"/>
                    <a:pt x="818" y="1290"/>
                    <a:pt x="798" y="1238"/>
                  </a:cubicBezTo>
                  <a:lnTo>
                    <a:pt x="798" y="1238"/>
                  </a:lnTo>
                  <a:cubicBezTo>
                    <a:pt x="789" y="1217"/>
                    <a:pt x="782" y="1176"/>
                    <a:pt x="812" y="1168"/>
                  </a:cubicBezTo>
                  <a:lnTo>
                    <a:pt x="812" y="1168"/>
                  </a:lnTo>
                  <a:cubicBezTo>
                    <a:pt x="846" y="1159"/>
                    <a:pt x="833" y="1201"/>
                    <a:pt x="839" y="1217"/>
                  </a:cubicBezTo>
                  <a:lnTo>
                    <a:pt x="839" y="1217"/>
                  </a:lnTo>
                  <a:cubicBezTo>
                    <a:pt x="847" y="1245"/>
                    <a:pt x="882" y="1227"/>
                    <a:pt x="878" y="1201"/>
                  </a:cubicBezTo>
                  <a:lnTo>
                    <a:pt x="878" y="1201"/>
                  </a:lnTo>
                  <a:cubicBezTo>
                    <a:pt x="875" y="1188"/>
                    <a:pt x="860" y="1184"/>
                    <a:pt x="858" y="1172"/>
                  </a:cubicBezTo>
                  <a:lnTo>
                    <a:pt x="858" y="1172"/>
                  </a:lnTo>
                  <a:cubicBezTo>
                    <a:pt x="856" y="1159"/>
                    <a:pt x="864" y="1154"/>
                    <a:pt x="874" y="1161"/>
                  </a:cubicBezTo>
                  <a:lnTo>
                    <a:pt x="874" y="1161"/>
                  </a:lnTo>
                  <a:cubicBezTo>
                    <a:pt x="884" y="1167"/>
                    <a:pt x="882" y="1185"/>
                    <a:pt x="897" y="1187"/>
                  </a:cubicBezTo>
                  <a:lnTo>
                    <a:pt x="897" y="1187"/>
                  </a:lnTo>
                  <a:cubicBezTo>
                    <a:pt x="911" y="1187"/>
                    <a:pt x="913" y="1173"/>
                    <a:pt x="912" y="1162"/>
                  </a:cubicBezTo>
                  <a:lnTo>
                    <a:pt x="912" y="1162"/>
                  </a:lnTo>
                  <a:cubicBezTo>
                    <a:pt x="912" y="1152"/>
                    <a:pt x="904" y="1091"/>
                    <a:pt x="928" y="1117"/>
                  </a:cubicBezTo>
                  <a:lnTo>
                    <a:pt x="928" y="1117"/>
                  </a:lnTo>
                  <a:cubicBezTo>
                    <a:pt x="944" y="1132"/>
                    <a:pt x="929" y="1169"/>
                    <a:pt x="960" y="1169"/>
                  </a:cubicBezTo>
                  <a:lnTo>
                    <a:pt x="960" y="1169"/>
                  </a:lnTo>
                  <a:cubicBezTo>
                    <a:pt x="961" y="1146"/>
                    <a:pt x="954" y="1117"/>
                    <a:pt x="961" y="1094"/>
                  </a:cubicBezTo>
                  <a:lnTo>
                    <a:pt x="961" y="1094"/>
                  </a:lnTo>
                  <a:cubicBezTo>
                    <a:pt x="967" y="1075"/>
                    <a:pt x="977" y="1070"/>
                    <a:pt x="986" y="1090"/>
                  </a:cubicBezTo>
                  <a:lnTo>
                    <a:pt x="986" y="1090"/>
                  </a:lnTo>
                  <a:cubicBezTo>
                    <a:pt x="992" y="1103"/>
                    <a:pt x="992" y="1113"/>
                    <a:pt x="1007" y="1112"/>
                  </a:cubicBezTo>
                  <a:lnTo>
                    <a:pt x="1007" y="1112"/>
                  </a:lnTo>
                  <a:cubicBezTo>
                    <a:pt x="1016" y="1112"/>
                    <a:pt x="1031" y="1105"/>
                    <a:pt x="1037" y="1098"/>
                  </a:cubicBezTo>
                  <a:lnTo>
                    <a:pt x="1037" y="1098"/>
                  </a:lnTo>
                  <a:cubicBezTo>
                    <a:pt x="1054" y="1081"/>
                    <a:pt x="1049" y="1051"/>
                    <a:pt x="1060" y="1031"/>
                  </a:cubicBezTo>
                  <a:lnTo>
                    <a:pt x="1060" y="1031"/>
                  </a:lnTo>
                  <a:cubicBezTo>
                    <a:pt x="1069" y="1016"/>
                    <a:pt x="1077" y="1008"/>
                    <a:pt x="1086" y="1026"/>
                  </a:cubicBezTo>
                  <a:lnTo>
                    <a:pt x="1086" y="1026"/>
                  </a:lnTo>
                  <a:cubicBezTo>
                    <a:pt x="1093" y="1040"/>
                    <a:pt x="1090" y="1051"/>
                    <a:pt x="1109" y="1048"/>
                  </a:cubicBezTo>
                  <a:lnTo>
                    <a:pt x="1109" y="1048"/>
                  </a:lnTo>
                  <a:cubicBezTo>
                    <a:pt x="1116" y="1029"/>
                    <a:pt x="1106" y="1016"/>
                    <a:pt x="1109" y="999"/>
                  </a:cubicBezTo>
                  <a:lnTo>
                    <a:pt x="1109" y="999"/>
                  </a:lnTo>
                  <a:cubicBezTo>
                    <a:pt x="1111" y="982"/>
                    <a:pt x="1126" y="970"/>
                    <a:pt x="1136" y="959"/>
                  </a:cubicBezTo>
                  <a:lnTo>
                    <a:pt x="1136" y="959"/>
                  </a:lnTo>
                  <a:cubicBezTo>
                    <a:pt x="1145" y="949"/>
                    <a:pt x="1188" y="882"/>
                    <a:pt x="1156" y="874"/>
                  </a:cubicBezTo>
                </a:path>
              </a:pathLst>
            </a:custGeom>
            <a:solidFill>
              <a:schemeClr val="accent4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24B02752-799A-8945-BD30-7A7969582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1113" y="5458176"/>
              <a:ext cx="1641772" cy="959140"/>
            </a:xfrm>
            <a:custGeom>
              <a:avLst/>
              <a:gdLst>
                <a:gd name="T0" fmla="*/ 2457 w 2512"/>
                <a:gd name="T1" fmla="*/ 1081 h 1468"/>
                <a:gd name="T2" fmla="*/ 2304 w 2512"/>
                <a:gd name="T3" fmla="*/ 1109 h 1468"/>
                <a:gd name="T4" fmla="*/ 2176 w 2512"/>
                <a:gd name="T5" fmla="*/ 1131 h 1468"/>
                <a:gd name="T6" fmla="*/ 1894 w 2512"/>
                <a:gd name="T7" fmla="*/ 1180 h 1468"/>
                <a:gd name="T8" fmla="*/ 1419 w 2512"/>
                <a:gd name="T9" fmla="*/ 1259 h 1468"/>
                <a:gd name="T10" fmla="*/ 1176 w 2512"/>
                <a:gd name="T11" fmla="*/ 1298 h 1468"/>
                <a:gd name="T12" fmla="*/ 841 w 2512"/>
                <a:gd name="T13" fmla="*/ 1350 h 1468"/>
                <a:gd name="T14" fmla="*/ 600 w 2512"/>
                <a:gd name="T15" fmla="*/ 1385 h 1468"/>
                <a:gd name="T16" fmla="*/ 6 w 2512"/>
                <a:gd name="T17" fmla="*/ 1459 h 1468"/>
                <a:gd name="T18" fmla="*/ 15 w 2512"/>
                <a:gd name="T19" fmla="*/ 1448 h 1468"/>
                <a:gd name="T20" fmla="*/ 138 w 2512"/>
                <a:gd name="T21" fmla="*/ 1382 h 1468"/>
                <a:gd name="T22" fmla="*/ 204 w 2512"/>
                <a:gd name="T23" fmla="*/ 1348 h 1468"/>
                <a:gd name="T24" fmla="*/ 229 w 2512"/>
                <a:gd name="T25" fmla="*/ 1322 h 1468"/>
                <a:gd name="T26" fmla="*/ 281 w 2512"/>
                <a:gd name="T27" fmla="*/ 1311 h 1468"/>
                <a:gd name="T28" fmla="*/ 297 w 2512"/>
                <a:gd name="T29" fmla="*/ 1303 h 1468"/>
                <a:gd name="T30" fmla="*/ 377 w 2512"/>
                <a:gd name="T31" fmla="*/ 1168 h 1468"/>
                <a:gd name="T32" fmla="*/ 402 w 2512"/>
                <a:gd name="T33" fmla="*/ 1142 h 1468"/>
                <a:gd name="T34" fmla="*/ 420 w 2512"/>
                <a:gd name="T35" fmla="*/ 1124 h 1468"/>
                <a:gd name="T36" fmla="*/ 450 w 2512"/>
                <a:gd name="T37" fmla="*/ 1106 h 1468"/>
                <a:gd name="T38" fmla="*/ 538 w 2512"/>
                <a:gd name="T39" fmla="*/ 1059 h 1468"/>
                <a:gd name="T40" fmla="*/ 576 w 2512"/>
                <a:gd name="T41" fmla="*/ 1116 h 1468"/>
                <a:gd name="T42" fmla="*/ 634 w 2512"/>
                <a:gd name="T43" fmla="*/ 1142 h 1468"/>
                <a:gd name="T44" fmla="*/ 807 w 2512"/>
                <a:gd name="T45" fmla="*/ 1090 h 1468"/>
                <a:gd name="T46" fmla="*/ 850 w 2512"/>
                <a:gd name="T47" fmla="*/ 1064 h 1468"/>
                <a:gd name="T48" fmla="*/ 906 w 2512"/>
                <a:gd name="T49" fmla="*/ 1028 h 1468"/>
                <a:gd name="T50" fmla="*/ 942 w 2512"/>
                <a:gd name="T51" fmla="*/ 1010 h 1468"/>
                <a:gd name="T52" fmla="*/ 983 w 2512"/>
                <a:gd name="T53" fmla="*/ 961 h 1468"/>
                <a:gd name="T54" fmla="*/ 1011 w 2512"/>
                <a:gd name="T55" fmla="*/ 940 h 1468"/>
                <a:gd name="T56" fmla="*/ 1062 w 2512"/>
                <a:gd name="T57" fmla="*/ 831 h 1468"/>
                <a:gd name="T58" fmla="*/ 1099 w 2512"/>
                <a:gd name="T59" fmla="*/ 728 h 1468"/>
                <a:gd name="T60" fmla="*/ 1121 w 2512"/>
                <a:gd name="T61" fmla="*/ 720 h 1468"/>
                <a:gd name="T62" fmla="*/ 1142 w 2512"/>
                <a:gd name="T63" fmla="*/ 697 h 1468"/>
                <a:gd name="T64" fmla="*/ 1147 w 2512"/>
                <a:gd name="T65" fmla="*/ 651 h 1468"/>
                <a:gd name="T66" fmla="*/ 1179 w 2512"/>
                <a:gd name="T67" fmla="*/ 560 h 1468"/>
                <a:gd name="T68" fmla="*/ 1216 w 2512"/>
                <a:gd name="T69" fmla="*/ 500 h 1468"/>
                <a:gd name="T70" fmla="*/ 1252 w 2512"/>
                <a:gd name="T71" fmla="*/ 490 h 1468"/>
                <a:gd name="T72" fmla="*/ 1299 w 2512"/>
                <a:gd name="T73" fmla="*/ 502 h 1468"/>
                <a:gd name="T74" fmla="*/ 1313 w 2512"/>
                <a:gd name="T75" fmla="*/ 490 h 1468"/>
                <a:gd name="T76" fmla="*/ 1375 w 2512"/>
                <a:gd name="T77" fmla="*/ 393 h 1468"/>
                <a:gd name="T78" fmla="*/ 1395 w 2512"/>
                <a:gd name="T79" fmla="*/ 342 h 1468"/>
                <a:gd name="T80" fmla="*/ 1416 w 2512"/>
                <a:gd name="T81" fmla="*/ 319 h 1468"/>
                <a:gd name="T82" fmla="*/ 1444 w 2512"/>
                <a:gd name="T83" fmla="*/ 298 h 1468"/>
                <a:gd name="T84" fmla="*/ 1487 w 2512"/>
                <a:gd name="T85" fmla="*/ 200 h 1468"/>
                <a:gd name="T86" fmla="*/ 1497 w 2512"/>
                <a:gd name="T87" fmla="*/ 172 h 1468"/>
                <a:gd name="T88" fmla="*/ 1512 w 2512"/>
                <a:gd name="T89" fmla="*/ 109 h 1468"/>
                <a:gd name="T90" fmla="*/ 1584 w 2512"/>
                <a:gd name="T91" fmla="*/ 0 h 1468"/>
                <a:gd name="T92" fmla="*/ 1680 w 2512"/>
                <a:gd name="T93" fmla="*/ 34 h 1468"/>
                <a:gd name="T94" fmla="*/ 1714 w 2512"/>
                <a:gd name="T95" fmla="*/ 60 h 1468"/>
                <a:gd name="T96" fmla="*/ 1733 w 2512"/>
                <a:gd name="T97" fmla="*/ 74 h 1468"/>
                <a:gd name="T98" fmla="*/ 1781 w 2512"/>
                <a:gd name="T99" fmla="*/ 81 h 1468"/>
                <a:gd name="T100" fmla="*/ 1793 w 2512"/>
                <a:gd name="T101" fmla="*/ 106 h 1468"/>
                <a:gd name="T102" fmla="*/ 1807 w 2512"/>
                <a:gd name="T103" fmla="*/ 140 h 1468"/>
                <a:gd name="T104" fmla="*/ 1819 w 2512"/>
                <a:gd name="T105" fmla="*/ 151 h 1468"/>
                <a:gd name="T106" fmla="*/ 1938 w 2512"/>
                <a:gd name="T107" fmla="*/ 215 h 1468"/>
                <a:gd name="T108" fmla="*/ 1940 w 2512"/>
                <a:gd name="T109" fmla="*/ 258 h 1468"/>
                <a:gd name="T110" fmla="*/ 1948 w 2512"/>
                <a:gd name="T111" fmla="*/ 311 h 1468"/>
                <a:gd name="T112" fmla="*/ 1909 w 2512"/>
                <a:gd name="T113" fmla="*/ 392 h 1468"/>
                <a:gd name="T114" fmla="*/ 2030 w 2512"/>
                <a:gd name="T115" fmla="*/ 461 h 1468"/>
                <a:gd name="T116" fmla="*/ 2276 w 2512"/>
                <a:gd name="T117" fmla="*/ 805 h 1468"/>
                <a:gd name="T118" fmla="*/ 2497 w 2512"/>
                <a:gd name="T119" fmla="*/ 1007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12" h="1468">
                  <a:moveTo>
                    <a:pt x="2510" y="1072"/>
                  </a:moveTo>
                  <a:lnTo>
                    <a:pt x="2510" y="1072"/>
                  </a:lnTo>
                  <a:cubicBezTo>
                    <a:pt x="2508" y="1072"/>
                    <a:pt x="2508" y="1073"/>
                    <a:pt x="2507" y="1073"/>
                  </a:cubicBezTo>
                  <a:lnTo>
                    <a:pt x="2507" y="1073"/>
                  </a:lnTo>
                  <a:cubicBezTo>
                    <a:pt x="2504" y="1073"/>
                    <a:pt x="2501" y="1074"/>
                    <a:pt x="2498" y="1074"/>
                  </a:cubicBezTo>
                  <a:lnTo>
                    <a:pt x="2498" y="1074"/>
                  </a:lnTo>
                  <a:cubicBezTo>
                    <a:pt x="2495" y="1074"/>
                    <a:pt x="2493" y="1075"/>
                    <a:pt x="2490" y="1076"/>
                  </a:cubicBezTo>
                  <a:lnTo>
                    <a:pt x="2490" y="1076"/>
                  </a:lnTo>
                  <a:cubicBezTo>
                    <a:pt x="2487" y="1076"/>
                    <a:pt x="2483" y="1077"/>
                    <a:pt x="2479" y="1077"/>
                  </a:cubicBezTo>
                  <a:lnTo>
                    <a:pt x="2479" y="1077"/>
                  </a:lnTo>
                  <a:cubicBezTo>
                    <a:pt x="2475" y="1078"/>
                    <a:pt x="2473" y="1079"/>
                    <a:pt x="2468" y="1079"/>
                  </a:cubicBezTo>
                  <a:lnTo>
                    <a:pt x="2468" y="1079"/>
                  </a:lnTo>
                  <a:cubicBezTo>
                    <a:pt x="2465" y="1080"/>
                    <a:pt x="2461" y="1081"/>
                    <a:pt x="2457" y="1081"/>
                  </a:cubicBezTo>
                  <a:lnTo>
                    <a:pt x="2457" y="1081"/>
                  </a:lnTo>
                  <a:cubicBezTo>
                    <a:pt x="2452" y="1083"/>
                    <a:pt x="2447" y="1083"/>
                    <a:pt x="2442" y="1084"/>
                  </a:cubicBezTo>
                  <a:lnTo>
                    <a:pt x="2442" y="1084"/>
                  </a:lnTo>
                  <a:cubicBezTo>
                    <a:pt x="2441" y="1084"/>
                    <a:pt x="2440" y="1085"/>
                    <a:pt x="2439" y="1085"/>
                  </a:cubicBezTo>
                  <a:lnTo>
                    <a:pt x="2439" y="1085"/>
                  </a:lnTo>
                  <a:cubicBezTo>
                    <a:pt x="2433" y="1086"/>
                    <a:pt x="2426" y="1087"/>
                    <a:pt x="2419" y="1088"/>
                  </a:cubicBezTo>
                  <a:lnTo>
                    <a:pt x="2419" y="1088"/>
                  </a:lnTo>
                  <a:cubicBezTo>
                    <a:pt x="2402" y="1091"/>
                    <a:pt x="2383" y="1095"/>
                    <a:pt x="2363" y="1098"/>
                  </a:cubicBezTo>
                  <a:lnTo>
                    <a:pt x="2363" y="1098"/>
                  </a:lnTo>
                  <a:cubicBezTo>
                    <a:pt x="2359" y="1099"/>
                    <a:pt x="2355" y="1099"/>
                    <a:pt x="2352" y="1101"/>
                  </a:cubicBezTo>
                  <a:lnTo>
                    <a:pt x="2352" y="1101"/>
                  </a:lnTo>
                  <a:cubicBezTo>
                    <a:pt x="2336" y="1103"/>
                    <a:pt x="2321" y="1106"/>
                    <a:pt x="2304" y="1109"/>
                  </a:cubicBezTo>
                  <a:lnTo>
                    <a:pt x="2304" y="1109"/>
                  </a:lnTo>
                  <a:cubicBezTo>
                    <a:pt x="2296" y="1110"/>
                    <a:pt x="2287" y="1112"/>
                    <a:pt x="2278" y="1114"/>
                  </a:cubicBezTo>
                  <a:lnTo>
                    <a:pt x="2278" y="1114"/>
                  </a:lnTo>
                  <a:cubicBezTo>
                    <a:pt x="2273" y="1114"/>
                    <a:pt x="2268" y="1116"/>
                    <a:pt x="2262" y="1116"/>
                  </a:cubicBezTo>
                  <a:lnTo>
                    <a:pt x="2262" y="1116"/>
                  </a:lnTo>
                  <a:cubicBezTo>
                    <a:pt x="2255" y="1117"/>
                    <a:pt x="2249" y="1118"/>
                    <a:pt x="2242" y="1120"/>
                  </a:cubicBezTo>
                  <a:lnTo>
                    <a:pt x="2242" y="1120"/>
                  </a:lnTo>
                  <a:cubicBezTo>
                    <a:pt x="2238" y="1121"/>
                    <a:pt x="2234" y="1121"/>
                    <a:pt x="2230" y="1122"/>
                  </a:cubicBezTo>
                  <a:lnTo>
                    <a:pt x="2230" y="1122"/>
                  </a:lnTo>
                  <a:cubicBezTo>
                    <a:pt x="2223" y="1123"/>
                    <a:pt x="2215" y="1124"/>
                    <a:pt x="2208" y="1126"/>
                  </a:cubicBezTo>
                  <a:lnTo>
                    <a:pt x="2208" y="1126"/>
                  </a:lnTo>
                  <a:cubicBezTo>
                    <a:pt x="2203" y="1127"/>
                    <a:pt x="2200" y="1127"/>
                    <a:pt x="2195" y="1128"/>
                  </a:cubicBezTo>
                  <a:lnTo>
                    <a:pt x="2195" y="1128"/>
                  </a:lnTo>
                  <a:cubicBezTo>
                    <a:pt x="2188" y="1129"/>
                    <a:pt x="2182" y="1130"/>
                    <a:pt x="2176" y="1131"/>
                  </a:cubicBezTo>
                  <a:lnTo>
                    <a:pt x="2176" y="1131"/>
                  </a:lnTo>
                  <a:cubicBezTo>
                    <a:pt x="2139" y="1138"/>
                    <a:pt x="2100" y="1145"/>
                    <a:pt x="2060" y="1152"/>
                  </a:cubicBezTo>
                  <a:lnTo>
                    <a:pt x="2060" y="1152"/>
                  </a:lnTo>
                  <a:cubicBezTo>
                    <a:pt x="2055" y="1152"/>
                    <a:pt x="2051" y="1153"/>
                    <a:pt x="2046" y="1154"/>
                  </a:cubicBezTo>
                  <a:lnTo>
                    <a:pt x="2046" y="1154"/>
                  </a:lnTo>
                  <a:cubicBezTo>
                    <a:pt x="2041" y="1155"/>
                    <a:pt x="2036" y="1156"/>
                    <a:pt x="2030" y="1157"/>
                  </a:cubicBezTo>
                  <a:lnTo>
                    <a:pt x="2030" y="1157"/>
                  </a:lnTo>
                  <a:cubicBezTo>
                    <a:pt x="2025" y="1158"/>
                    <a:pt x="2019" y="1159"/>
                    <a:pt x="2013" y="1159"/>
                  </a:cubicBezTo>
                  <a:lnTo>
                    <a:pt x="2013" y="1159"/>
                  </a:lnTo>
                  <a:cubicBezTo>
                    <a:pt x="1983" y="1165"/>
                    <a:pt x="1953" y="1170"/>
                    <a:pt x="1922" y="1175"/>
                  </a:cubicBezTo>
                  <a:lnTo>
                    <a:pt x="1922" y="1175"/>
                  </a:lnTo>
                  <a:cubicBezTo>
                    <a:pt x="1913" y="1177"/>
                    <a:pt x="1904" y="1178"/>
                    <a:pt x="1894" y="1180"/>
                  </a:cubicBezTo>
                  <a:lnTo>
                    <a:pt x="1894" y="1180"/>
                  </a:lnTo>
                  <a:cubicBezTo>
                    <a:pt x="1877" y="1183"/>
                    <a:pt x="1859" y="1186"/>
                    <a:pt x="1842" y="1189"/>
                  </a:cubicBezTo>
                  <a:lnTo>
                    <a:pt x="1842" y="1189"/>
                  </a:lnTo>
                  <a:cubicBezTo>
                    <a:pt x="1823" y="1192"/>
                    <a:pt x="1804" y="1195"/>
                    <a:pt x="1784" y="1199"/>
                  </a:cubicBezTo>
                  <a:lnTo>
                    <a:pt x="1784" y="1199"/>
                  </a:lnTo>
                  <a:cubicBezTo>
                    <a:pt x="1778" y="1200"/>
                    <a:pt x="1771" y="1200"/>
                    <a:pt x="1765" y="1202"/>
                  </a:cubicBezTo>
                  <a:lnTo>
                    <a:pt x="1765" y="1202"/>
                  </a:lnTo>
                  <a:cubicBezTo>
                    <a:pt x="1694" y="1214"/>
                    <a:pt x="1620" y="1227"/>
                    <a:pt x="1543" y="1239"/>
                  </a:cubicBezTo>
                  <a:lnTo>
                    <a:pt x="1543" y="1239"/>
                  </a:lnTo>
                  <a:cubicBezTo>
                    <a:pt x="1534" y="1240"/>
                    <a:pt x="1525" y="1242"/>
                    <a:pt x="1516" y="1243"/>
                  </a:cubicBezTo>
                  <a:lnTo>
                    <a:pt x="1516" y="1243"/>
                  </a:lnTo>
                  <a:cubicBezTo>
                    <a:pt x="1495" y="1247"/>
                    <a:pt x="1475" y="1250"/>
                    <a:pt x="1454" y="1253"/>
                  </a:cubicBezTo>
                  <a:lnTo>
                    <a:pt x="1454" y="1253"/>
                  </a:lnTo>
                  <a:cubicBezTo>
                    <a:pt x="1442" y="1255"/>
                    <a:pt x="1430" y="1257"/>
                    <a:pt x="1419" y="1259"/>
                  </a:cubicBezTo>
                  <a:lnTo>
                    <a:pt x="1419" y="1259"/>
                  </a:lnTo>
                  <a:cubicBezTo>
                    <a:pt x="1414" y="1260"/>
                    <a:pt x="1410" y="1260"/>
                    <a:pt x="1405" y="1261"/>
                  </a:cubicBezTo>
                  <a:lnTo>
                    <a:pt x="1405" y="1261"/>
                  </a:lnTo>
                  <a:cubicBezTo>
                    <a:pt x="1397" y="1262"/>
                    <a:pt x="1390" y="1264"/>
                    <a:pt x="1381" y="1265"/>
                  </a:cubicBezTo>
                  <a:lnTo>
                    <a:pt x="1381" y="1265"/>
                  </a:lnTo>
                  <a:cubicBezTo>
                    <a:pt x="1349" y="1270"/>
                    <a:pt x="1316" y="1276"/>
                    <a:pt x="1283" y="1281"/>
                  </a:cubicBezTo>
                  <a:lnTo>
                    <a:pt x="1283" y="1281"/>
                  </a:lnTo>
                  <a:cubicBezTo>
                    <a:pt x="1266" y="1283"/>
                    <a:pt x="1248" y="1286"/>
                    <a:pt x="1230" y="1289"/>
                  </a:cubicBezTo>
                  <a:lnTo>
                    <a:pt x="1230" y="1289"/>
                  </a:lnTo>
                  <a:cubicBezTo>
                    <a:pt x="1225" y="1290"/>
                    <a:pt x="1219" y="1291"/>
                    <a:pt x="1213" y="1292"/>
                  </a:cubicBezTo>
                  <a:lnTo>
                    <a:pt x="1213" y="1292"/>
                  </a:lnTo>
                  <a:cubicBezTo>
                    <a:pt x="1200" y="1294"/>
                    <a:pt x="1189" y="1296"/>
                    <a:pt x="1176" y="1298"/>
                  </a:cubicBezTo>
                  <a:lnTo>
                    <a:pt x="1176" y="1298"/>
                  </a:lnTo>
                  <a:cubicBezTo>
                    <a:pt x="1166" y="1299"/>
                    <a:pt x="1156" y="1301"/>
                    <a:pt x="1145" y="1303"/>
                  </a:cubicBezTo>
                  <a:lnTo>
                    <a:pt x="1145" y="1303"/>
                  </a:lnTo>
                  <a:cubicBezTo>
                    <a:pt x="1136" y="1304"/>
                    <a:pt x="1127" y="1306"/>
                    <a:pt x="1117" y="1307"/>
                  </a:cubicBezTo>
                  <a:lnTo>
                    <a:pt x="1117" y="1307"/>
                  </a:lnTo>
                  <a:cubicBezTo>
                    <a:pt x="1091" y="1311"/>
                    <a:pt x="1065" y="1315"/>
                    <a:pt x="1039" y="1319"/>
                  </a:cubicBezTo>
                  <a:lnTo>
                    <a:pt x="1039" y="1319"/>
                  </a:lnTo>
                  <a:cubicBezTo>
                    <a:pt x="1013" y="1323"/>
                    <a:pt x="987" y="1328"/>
                    <a:pt x="960" y="1331"/>
                  </a:cubicBezTo>
                  <a:lnTo>
                    <a:pt x="960" y="1331"/>
                  </a:lnTo>
                  <a:cubicBezTo>
                    <a:pt x="956" y="1332"/>
                    <a:pt x="953" y="1333"/>
                    <a:pt x="949" y="1333"/>
                  </a:cubicBezTo>
                  <a:lnTo>
                    <a:pt x="949" y="1333"/>
                  </a:lnTo>
                  <a:cubicBezTo>
                    <a:pt x="915" y="1339"/>
                    <a:pt x="881" y="1343"/>
                    <a:pt x="847" y="1349"/>
                  </a:cubicBezTo>
                  <a:lnTo>
                    <a:pt x="847" y="1349"/>
                  </a:lnTo>
                  <a:cubicBezTo>
                    <a:pt x="845" y="1349"/>
                    <a:pt x="843" y="1349"/>
                    <a:pt x="841" y="1350"/>
                  </a:cubicBezTo>
                  <a:lnTo>
                    <a:pt x="841" y="1350"/>
                  </a:lnTo>
                  <a:cubicBezTo>
                    <a:pt x="831" y="1351"/>
                    <a:pt x="820" y="1353"/>
                    <a:pt x="809" y="1354"/>
                  </a:cubicBezTo>
                  <a:lnTo>
                    <a:pt x="809" y="1354"/>
                  </a:lnTo>
                  <a:cubicBezTo>
                    <a:pt x="800" y="1356"/>
                    <a:pt x="791" y="1358"/>
                    <a:pt x="781" y="1359"/>
                  </a:cubicBezTo>
                  <a:lnTo>
                    <a:pt x="781" y="1359"/>
                  </a:lnTo>
                  <a:cubicBezTo>
                    <a:pt x="778" y="1359"/>
                    <a:pt x="775" y="1359"/>
                    <a:pt x="772" y="1360"/>
                  </a:cubicBezTo>
                  <a:lnTo>
                    <a:pt x="772" y="1360"/>
                  </a:lnTo>
                  <a:cubicBezTo>
                    <a:pt x="744" y="1364"/>
                    <a:pt x="715" y="1369"/>
                    <a:pt x="686" y="1373"/>
                  </a:cubicBezTo>
                  <a:lnTo>
                    <a:pt x="686" y="1373"/>
                  </a:lnTo>
                  <a:cubicBezTo>
                    <a:pt x="684" y="1373"/>
                    <a:pt x="682" y="1373"/>
                    <a:pt x="681" y="1373"/>
                  </a:cubicBezTo>
                  <a:lnTo>
                    <a:pt x="681" y="1373"/>
                  </a:lnTo>
                  <a:cubicBezTo>
                    <a:pt x="654" y="1377"/>
                    <a:pt x="627" y="1381"/>
                    <a:pt x="600" y="1385"/>
                  </a:cubicBezTo>
                  <a:lnTo>
                    <a:pt x="600" y="1385"/>
                  </a:lnTo>
                  <a:cubicBezTo>
                    <a:pt x="579" y="1389"/>
                    <a:pt x="557" y="1391"/>
                    <a:pt x="535" y="1394"/>
                  </a:cubicBezTo>
                  <a:lnTo>
                    <a:pt x="535" y="1394"/>
                  </a:lnTo>
                  <a:cubicBezTo>
                    <a:pt x="528" y="1396"/>
                    <a:pt x="521" y="1397"/>
                    <a:pt x="514" y="1397"/>
                  </a:cubicBezTo>
                  <a:lnTo>
                    <a:pt x="514" y="1397"/>
                  </a:lnTo>
                  <a:cubicBezTo>
                    <a:pt x="492" y="1401"/>
                    <a:pt x="470" y="1404"/>
                    <a:pt x="449" y="1407"/>
                  </a:cubicBezTo>
                  <a:lnTo>
                    <a:pt x="449" y="1407"/>
                  </a:lnTo>
                  <a:cubicBezTo>
                    <a:pt x="298" y="1428"/>
                    <a:pt x="147" y="1449"/>
                    <a:pt x="0" y="1467"/>
                  </a:cubicBezTo>
                  <a:lnTo>
                    <a:pt x="0" y="1467"/>
                  </a:lnTo>
                  <a:cubicBezTo>
                    <a:pt x="1" y="1465"/>
                    <a:pt x="2" y="1465"/>
                    <a:pt x="2" y="1464"/>
                  </a:cubicBezTo>
                  <a:lnTo>
                    <a:pt x="2" y="1464"/>
                  </a:lnTo>
                  <a:cubicBezTo>
                    <a:pt x="3" y="1462"/>
                    <a:pt x="4" y="1462"/>
                    <a:pt x="4" y="1461"/>
                  </a:cubicBezTo>
                  <a:lnTo>
                    <a:pt x="4" y="1461"/>
                  </a:lnTo>
                  <a:cubicBezTo>
                    <a:pt x="5" y="1460"/>
                    <a:pt x="5" y="1460"/>
                    <a:pt x="6" y="1459"/>
                  </a:cubicBezTo>
                  <a:lnTo>
                    <a:pt x="6" y="1459"/>
                  </a:lnTo>
                  <a:cubicBezTo>
                    <a:pt x="7" y="1458"/>
                    <a:pt x="8" y="1457"/>
                    <a:pt x="9" y="1455"/>
                  </a:cubicBezTo>
                  <a:lnTo>
                    <a:pt x="9" y="1455"/>
                  </a:lnTo>
                  <a:lnTo>
                    <a:pt x="9" y="1455"/>
                  </a:lnTo>
                  <a:lnTo>
                    <a:pt x="9" y="1455"/>
                  </a:lnTo>
                  <a:lnTo>
                    <a:pt x="9" y="1455"/>
                  </a:lnTo>
                  <a:lnTo>
                    <a:pt x="9" y="1455"/>
                  </a:lnTo>
                  <a:lnTo>
                    <a:pt x="9" y="1455"/>
                  </a:lnTo>
                  <a:cubicBezTo>
                    <a:pt x="10" y="1454"/>
                    <a:pt x="11" y="1452"/>
                    <a:pt x="12" y="1452"/>
                  </a:cubicBezTo>
                  <a:lnTo>
                    <a:pt x="12" y="1452"/>
                  </a:lnTo>
                  <a:lnTo>
                    <a:pt x="12" y="1451"/>
                  </a:lnTo>
                  <a:lnTo>
                    <a:pt x="12" y="1451"/>
                  </a:lnTo>
                  <a:cubicBezTo>
                    <a:pt x="14" y="1450"/>
                    <a:pt x="15" y="1449"/>
                    <a:pt x="15" y="1448"/>
                  </a:cubicBezTo>
                  <a:lnTo>
                    <a:pt x="15" y="1448"/>
                  </a:lnTo>
                  <a:cubicBezTo>
                    <a:pt x="17" y="1447"/>
                    <a:pt x="18" y="1445"/>
                    <a:pt x="19" y="1444"/>
                  </a:cubicBezTo>
                  <a:lnTo>
                    <a:pt x="19" y="1444"/>
                  </a:lnTo>
                  <a:cubicBezTo>
                    <a:pt x="21" y="1443"/>
                    <a:pt x="22" y="1442"/>
                    <a:pt x="24" y="1441"/>
                  </a:cubicBezTo>
                  <a:lnTo>
                    <a:pt x="24" y="1441"/>
                  </a:lnTo>
                  <a:cubicBezTo>
                    <a:pt x="25" y="1440"/>
                    <a:pt x="26" y="1438"/>
                    <a:pt x="29" y="1437"/>
                  </a:cubicBezTo>
                  <a:lnTo>
                    <a:pt x="29" y="1437"/>
                  </a:lnTo>
                  <a:cubicBezTo>
                    <a:pt x="31" y="1435"/>
                    <a:pt x="32" y="1434"/>
                    <a:pt x="34" y="1433"/>
                  </a:cubicBezTo>
                  <a:lnTo>
                    <a:pt x="34" y="1433"/>
                  </a:lnTo>
                  <a:cubicBezTo>
                    <a:pt x="47" y="1423"/>
                    <a:pt x="62" y="1416"/>
                    <a:pt x="81" y="1410"/>
                  </a:cubicBezTo>
                  <a:lnTo>
                    <a:pt x="81" y="1410"/>
                  </a:lnTo>
                  <a:cubicBezTo>
                    <a:pt x="106" y="1402"/>
                    <a:pt x="117" y="1399"/>
                    <a:pt x="138" y="1382"/>
                  </a:cubicBezTo>
                  <a:lnTo>
                    <a:pt x="138" y="1382"/>
                  </a:lnTo>
                  <a:cubicBezTo>
                    <a:pt x="141" y="1380"/>
                    <a:pt x="144" y="1378"/>
                    <a:pt x="146" y="1377"/>
                  </a:cubicBezTo>
                  <a:lnTo>
                    <a:pt x="146" y="1377"/>
                  </a:lnTo>
                  <a:cubicBezTo>
                    <a:pt x="157" y="1370"/>
                    <a:pt x="169" y="1366"/>
                    <a:pt x="181" y="1361"/>
                  </a:cubicBezTo>
                  <a:lnTo>
                    <a:pt x="181" y="1361"/>
                  </a:lnTo>
                  <a:cubicBezTo>
                    <a:pt x="183" y="1360"/>
                    <a:pt x="185" y="1359"/>
                    <a:pt x="186" y="1359"/>
                  </a:cubicBezTo>
                  <a:lnTo>
                    <a:pt x="186" y="1359"/>
                  </a:lnTo>
                  <a:cubicBezTo>
                    <a:pt x="188" y="1358"/>
                    <a:pt x="190" y="1357"/>
                    <a:pt x="192" y="1356"/>
                  </a:cubicBezTo>
                  <a:lnTo>
                    <a:pt x="192" y="1356"/>
                  </a:lnTo>
                  <a:cubicBezTo>
                    <a:pt x="194" y="1354"/>
                    <a:pt x="196" y="1354"/>
                    <a:pt x="197" y="1353"/>
                  </a:cubicBezTo>
                  <a:lnTo>
                    <a:pt x="197" y="1353"/>
                  </a:lnTo>
                  <a:cubicBezTo>
                    <a:pt x="198" y="1352"/>
                    <a:pt x="198" y="1351"/>
                    <a:pt x="199" y="1351"/>
                  </a:cubicBezTo>
                  <a:lnTo>
                    <a:pt x="199" y="1351"/>
                  </a:lnTo>
                  <a:cubicBezTo>
                    <a:pt x="201" y="1350"/>
                    <a:pt x="203" y="1349"/>
                    <a:pt x="204" y="1348"/>
                  </a:cubicBezTo>
                  <a:lnTo>
                    <a:pt x="204" y="1348"/>
                  </a:lnTo>
                  <a:cubicBezTo>
                    <a:pt x="205" y="1347"/>
                    <a:pt x="206" y="1346"/>
                    <a:pt x="206" y="1346"/>
                  </a:cubicBezTo>
                  <a:lnTo>
                    <a:pt x="206" y="1346"/>
                  </a:lnTo>
                  <a:cubicBezTo>
                    <a:pt x="208" y="1344"/>
                    <a:pt x="210" y="1343"/>
                    <a:pt x="211" y="1341"/>
                  </a:cubicBezTo>
                  <a:lnTo>
                    <a:pt x="211" y="1341"/>
                  </a:lnTo>
                  <a:cubicBezTo>
                    <a:pt x="216" y="1337"/>
                    <a:pt x="218" y="1333"/>
                    <a:pt x="222" y="1329"/>
                  </a:cubicBezTo>
                  <a:lnTo>
                    <a:pt x="222" y="1329"/>
                  </a:lnTo>
                  <a:lnTo>
                    <a:pt x="223" y="1328"/>
                  </a:lnTo>
                  <a:lnTo>
                    <a:pt x="223" y="1328"/>
                  </a:lnTo>
                  <a:cubicBezTo>
                    <a:pt x="224" y="1326"/>
                    <a:pt x="226" y="1325"/>
                    <a:pt x="227" y="1323"/>
                  </a:cubicBezTo>
                  <a:lnTo>
                    <a:pt x="227" y="1323"/>
                  </a:lnTo>
                  <a:cubicBezTo>
                    <a:pt x="228" y="1323"/>
                    <a:pt x="228" y="1323"/>
                    <a:pt x="229" y="1322"/>
                  </a:cubicBezTo>
                  <a:lnTo>
                    <a:pt x="229" y="1322"/>
                  </a:lnTo>
                  <a:cubicBezTo>
                    <a:pt x="230" y="1321"/>
                    <a:pt x="231" y="1321"/>
                    <a:pt x="233" y="1320"/>
                  </a:cubicBezTo>
                  <a:lnTo>
                    <a:pt x="233" y="1320"/>
                  </a:lnTo>
                  <a:cubicBezTo>
                    <a:pt x="235" y="1319"/>
                    <a:pt x="237" y="1319"/>
                    <a:pt x="239" y="1318"/>
                  </a:cubicBezTo>
                  <a:lnTo>
                    <a:pt x="239" y="1318"/>
                  </a:lnTo>
                  <a:cubicBezTo>
                    <a:pt x="240" y="1318"/>
                    <a:pt x="242" y="1318"/>
                    <a:pt x="243" y="1317"/>
                  </a:cubicBezTo>
                  <a:lnTo>
                    <a:pt x="243" y="1317"/>
                  </a:lnTo>
                  <a:cubicBezTo>
                    <a:pt x="245" y="1316"/>
                    <a:pt x="247" y="1316"/>
                    <a:pt x="250" y="1316"/>
                  </a:cubicBezTo>
                  <a:lnTo>
                    <a:pt x="250" y="1316"/>
                  </a:lnTo>
                  <a:cubicBezTo>
                    <a:pt x="261" y="1315"/>
                    <a:pt x="269" y="1315"/>
                    <a:pt x="277" y="1313"/>
                  </a:cubicBezTo>
                  <a:lnTo>
                    <a:pt x="277" y="1313"/>
                  </a:lnTo>
                  <a:cubicBezTo>
                    <a:pt x="278" y="1313"/>
                    <a:pt x="279" y="1312"/>
                    <a:pt x="279" y="1312"/>
                  </a:cubicBezTo>
                  <a:lnTo>
                    <a:pt x="279" y="1312"/>
                  </a:lnTo>
                  <a:cubicBezTo>
                    <a:pt x="280" y="1312"/>
                    <a:pt x="281" y="1311"/>
                    <a:pt x="281" y="1311"/>
                  </a:cubicBezTo>
                  <a:lnTo>
                    <a:pt x="281" y="1311"/>
                  </a:lnTo>
                  <a:lnTo>
                    <a:pt x="281" y="1311"/>
                  </a:lnTo>
                  <a:lnTo>
                    <a:pt x="281" y="1311"/>
                  </a:lnTo>
                  <a:cubicBezTo>
                    <a:pt x="283" y="1311"/>
                    <a:pt x="283" y="1311"/>
                    <a:pt x="284" y="1311"/>
                  </a:cubicBezTo>
                  <a:lnTo>
                    <a:pt x="284" y="1311"/>
                  </a:lnTo>
                  <a:cubicBezTo>
                    <a:pt x="285" y="1310"/>
                    <a:pt x="287" y="1310"/>
                    <a:pt x="288" y="1309"/>
                  </a:cubicBezTo>
                  <a:lnTo>
                    <a:pt x="288" y="1309"/>
                  </a:lnTo>
                  <a:lnTo>
                    <a:pt x="288" y="1309"/>
                  </a:lnTo>
                  <a:cubicBezTo>
                    <a:pt x="288" y="1309"/>
                    <a:pt x="289" y="1308"/>
                    <a:pt x="290" y="1308"/>
                  </a:cubicBezTo>
                  <a:lnTo>
                    <a:pt x="290" y="1308"/>
                  </a:lnTo>
                  <a:cubicBezTo>
                    <a:pt x="291" y="1308"/>
                    <a:pt x="292" y="1307"/>
                    <a:pt x="292" y="1306"/>
                  </a:cubicBezTo>
                  <a:lnTo>
                    <a:pt x="292" y="1306"/>
                  </a:lnTo>
                  <a:cubicBezTo>
                    <a:pt x="294" y="1305"/>
                    <a:pt x="296" y="1304"/>
                    <a:pt x="297" y="1303"/>
                  </a:cubicBezTo>
                  <a:lnTo>
                    <a:pt x="297" y="1303"/>
                  </a:lnTo>
                  <a:cubicBezTo>
                    <a:pt x="298" y="1302"/>
                    <a:pt x="299" y="1302"/>
                    <a:pt x="299" y="1301"/>
                  </a:cubicBezTo>
                  <a:lnTo>
                    <a:pt x="299" y="1301"/>
                  </a:lnTo>
                  <a:cubicBezTo>
                    <a:pt x="301" y="1299"/>
                    <a:pt x="303" y="1298"/>
                    <a:pt x="306" y="1295"/>
                  </a:cubicBezTo>
                  <a:lnTo>
                    <a:pt x="306" y="1295"/>
                  </a:lnTo>
                  <a:cubicBezTo>
                    <a:pt x="332" y="1265"/>
                    <a:pt x="337" y="1217"/>
                    <a:pt x="361" y="1185"/>
                  </a:cubicBezTo>
                  <a:lnTo>
                    <a:pt x="361" y="1185"/>
                  </a:lnTo>
                  <a:cubicBezTo>
                    <a:pt x="362" y="1184"/>
                    <a:pt x="364" y="1182"/>
                    <a:pt x="365" y="1180"/>
                  </a:cubicBezTo>
                  <a:lnTo>
                    <a:pt x="365" y="1180"/>
                  </a:lnTo>
                  <a:cubicBezTo>
                    <a:pt x="366" y="1179"/>
                    <a:pt x="367" y="1178"/>
                    <a:pt x="369" y="1176"/>
                  </a:cubicBezTo>
                  <a:lnTo>
                    <a:pt x="369" y="1176"/>
                  </a:lnTo>
                  <a:cubicBezTo>
                    <a:pt x="371" y="1174"/>
                    <a:pt x="374" y="1170"/>
                    <a:pt x="377" y="1168"/>
                  </a:cubicBezTo>
                  <a:lnTo>
                    <a:pt x="377" y="1168"/>
                  </a:lnTo>
                  <a:cubicBezTo>
                    <a:pt x="378" y="1167"/>
                    <a:pt x="379" y="1166"/>
                    <a:pt x="379" y="1165"/>
                  </a:cubicBezTo>
                  <a:lnTo>
                    <a:pt x="379" y="1165"/>
                  </a:lnTo>
                  <a:cubicBezTo>
                    <a:pt x="380" y="1164"/>
                    <a:pt x="382" y="1163"/>
                    <a:pt x="382" y="1162"/>
                  </a:cubicBezTo>
                  <a:lnTo>
                    <a:pt x="382" y="1162"/>
                  </a:lnTo>
                  <a:cubicBezTo>
                    <a:pt x="384" y="1161"/>
                    <a:pt x="385" y="1160"/>
                    <a:pt x="385" y="1159"/>
                  </a:cubicBezTo>
                  <a:lnTo>
                    <a:pt x="385" y="1159"/>
                  </a:lnTo>
                  <a:cubicBezTo>
                    <a:pt x="387" y="1158"/>
                    <a:pt x="388" y="1157"/>
                    <a:pt x="388" y="1156"/>
                  </a:cubicBezTo>
                  <a:lnTo>
                    <a:pt x="388" y="1156"/>
                  </a:lnTo>
                  <a:cubicBezTo>
                    <a:pt x="389" y="1155"/>
                    <a:pt x="390" y="1154"/>
                    <a:pt x="391" y="1153"/>
                  </a:cubicBezTo>
                  <a:lnTo>
                    <a:pt x="391" y="1153"/>
                  </a:lnTo>
                  <a:cubicBezTo>
                    <a:pt x="393" y="1151"/>
                    <a:pt x="395" y="1149"/>
                    <a:pt x="397" y="1148"/>
                  </a:cubicBezTo>
                  <a:lnTo>
                    <a:pt x="397" y="1148"/>
                  </a:lnTo>
                  <a:cubicBezTo>
                    <a:pt x="399" y="1146"/>
                    <a:pt x="400" y="1144"/>
                    <a:pt x="402" y="1142"/>
                  </a:cubicBezTo>
                  <a:lnTo>
                    <a:pt x="402" y="1142"/>
                  </a:lnTo>
                  <a:cubicBezTo>
                    <a:pt x="403" y="1141"/>
                    <a:pt x="404" y="1140"/>
                    <a:pt x="405" y="1139"/>
                  </a:cubicBezTo>
                  <a:lnTo>
                    <a:pt x="405" y="1139"/>
                  </a:lnTo>
                  <a:cubicBezTo>
                    <a:pt x="406" y="1138"/>
                    <a:pt x="407" y="1137"/>
                    <a:pt x="407" y="1137"/>
                  </a:cubicBezTo>
                  <a:lnTo>
                    <a:pt x="407" y="1137"/>
                  </a:lnTo>
                  <a:cubicBezTo>
                    <a:pt x="408" y="1135"/>
                    <a:pt x="409" y="1135"/>
                    <a:pt x="409" y="1134"/>
                  </a:cubicBezTo>
                  <a:lnTo>
                    <a:pt x="409" y="1134"/>
                  </a:lnTo>
                  <a:cubicBezTo>
                    <a:pt x="410" y="1133"/>
                    <a:pt x="410" y="1132"/>
                    <a:pt x="412" y="1132"/>
                  </a:cubicBezTo>
                  <a:lnTo>
                    <a:pt x="412" y="1132"/>
                  </a:lnTo>
                  <a:cubicBezTo>
                    <a:pt x="412" y="1131"/>
                    <a:pt x="413" y="1131"/>
                    <a:pt x="413" y="1130"/>
                  </a:cubicBezTo>
                  <a:lnTo>
                    <a:pt x="413" y="1130"/>
                  </a:lnTo>
                  <a:cubicBezTo>
                    <a:pt x="416" y="1128"/>
                    <a:pt x="418" y="1126"/>
                    <a:pt x="420" y="1124"/>
                  </a:cubicBezTo>
                  <a:lnTo>
                    <a:pt x="420" y="1124"/>
                  </a:lnTo>
                  <a:cubicBezTo>
                    <a:pt x="421" y="1123"/>
                    <a:pt x="422" y="1122"/>
                    <a:pt x="423" y="1121"/>
                  </a:cubicBezTo>
                  <a:lnTo>
                    <a:pt x="423" y="1121"/>
                  </a:lnTo>
                  <a:cubicBezTo>
                    <a:pt x="423" y="1121"/>
                    <a:pt x="424" y="1120"/>
                    <a:pt x="425" y="1120"/>
                  </a:cubicBezTo>
                  <a:lnTo>
                    <a:pt x="425" y="1120"/>
                  </a:lnTo>
                  <a:cubicBezTo>
                    <a:pt x="426" y="1119"/>
                    <a:pt x="427" y="1118"/>
                    <a:pt x="428" y="1118"/>
                  </a:cubicBezTo>
                  <a:lnTo>
                    <a:pt x="428" y="1118"/>
                  </a:lnTo>
                  <a:cubicBezTo>
                    <a:pt x="430" y="1117"/>
                    <a:pt x="432" y="1116"/>
                    <a:pt x="433" y="1115"/>
                  </a:cubicBezTo>
                  <a:lnTo>
                    <a:pt x="433" y="1115"/>
                  </a:lnTo>
                  <a:cubicBezTo>
                    <a:pt x="433" y="1115"/>
                    <a:pt x="433" y="1115"/>
                    <a:pt x="434" y="1114"/>
                  </a:cubicBezTo>
                  <a:lnTo>
                    <a:pt x="434" y="1114"/>
                  </a:lnTo>
                  <a:cubicBezTo>
                    <a:pt x="438" y="1113"/>
                    <a:pt x="441" y="1111"/>
                    <a:pt x="446" y="1109"/>
                  </a:cubicBezTo>
                  <a:lnTo>
                    <a:pt x="446" y="1109"/>
                  </a:lnTo>
                  <a:cubicBezTo>
                    <a:pt x="448" y="1108"/>
                    <a:pt x="449" y="1107"/>
                    <a:pt x="450" y="1106"/>
                  </a:cubicBezTo>
                  <a:lnTo>
                    <a:pt x="450" y="1106"/>
                  </a:lnTo>
                  <a:lnTo>
                    <a:pt x="451" y="1106"/>
                  </a:lnTo>
                  <a:lnTo>
                    <a:pt x="451" y="1106"/>
                  </a:lnTo>
                  <a:cubicBezTo>
                    <a:pt x="470" y="1094"/>
                    <a:pt x="482" y="1068"/>
                    <a:pt x="496" y="1057"/>
                  </a:cubicBezTo>
                  <a:lnTo>
                    <a:pt x="496" y="1057"/>
                  </a:lnTo>
                  <a:cubicBezTo>
                    <a:pt x="497" y="1057"/>
                    <a:pt x="497" y="1057"/>
                    <a:pt x="498" y="1057"/>
                  </a:cubicBezTo>
                  <a:lnTo>
                    <a:pt x="498" y="1057"/>
                  </a:lnTo>
                  <a:cubicBezTo>
                    <a:pt x="498" y="1056"/>
                    <a:pt x="499" y="1056"/>
                    <a:pt x="499" y="1056"/>
                  </a:cubicBezTo>
                  <a:lnTo>
                    <a:pt x="499" y="1056"/>
                  </a:lnTo>
                  <a:lnTo>
                    <a:pt x="499" y="1056"/>
                  </a:lnTo>
                  <a:cubicBezTo>
                    <a:pt x="505" y="1051"/>
                    <a:pt x="511" y="1049"/>
                    <a:pt x="519" y="1050"/>
                  </a:cubicBezTo>
                  <a:lnTo>
                    <a:pt x="519" y="1050"/>
                  </a:lnTo>
                  <a:cubicBezTo>
                    <a:pt x="527" y="1050"/>
                    <a:pt x="532" y="1054"/>
                    <a:pt x="538" y="1059"/>
                  </a:cubicBezTo>
                  <a:lnTo>
                    <a:pt x="538" y="1059"/>
                  </a:lnTo>
                  <a:cubicBezTo>
                    <a:pt x="538" y="1060"/>
                    <a:pt x="539" y="1061"/>
                    <a:pt x="540" y="1063"/>
                  </a:cubicBezTo>
                  <a:lnTo>
                    <a:pt x="540" y="1063"/>
                  </a:lnTo>
                  <a:lnTo>
                    <a:pt x="540" y="1063"/>
                  </a:lnTo>
                  <a:cubicBezTo>
                    <a:pt x="541" y="1064"/>
                    <a:pt x="541" y="1065"/>
                    <a:pt x="543" y="1066"/>
                  </a:cubicBezTo>
                  <a:lnTo>
                    <a:pt x="543" y="1066"/>
                  </a:lnTo>
                  <a:cubicBezTo>
                    <a:pt x="543" y="1067"/>
                    <a:pt x="544" y="1069"/>
                    <a:pt x="545" y="1070"/>
                  </a:cubicBezTo>
                  <a:lnTo>
                    <a:pt x="545" y="1070"/>
                  </a:lnTo>
                  <a:lnTo>
                    <a:pt x="545" y="1070"/>
                  </a:lnTo>
                  <a:lnTo>
                    <a:pt x="545" y="1070"/>
                  </a:lnTo>
                  <a:cubicBezTo>
                    <a:pt x="553" y="1084"/>
                    <a:pt x="560" y="1102"/>
                    <a:pt x="572" y="1111"/>
                  </a:cubicBezTo>
                  <a:lnTo>
                    <a:pt x="572" y="1111"/>
                  </a:lnTo>
                  <a:cubicBezTo>
                    <a:pt x="575" y="1114"/>
                    <a:pt x="576" y="1115"/>
                    <a:pt x="576" y="1116"/>
                  </a:cubicBezTo>
                  <a:lnTo>
                    <a:pt x="576" y="1116"/>
                  </a:lnTo>
                  <a:cubicBezTo>
                    <a:pt x="577" y="1117"/>
                    <a:pt x="576" y="1118"/>
                    <a:pt x="576" y="1119"/>
                  </a:cubicBezTo>
                  <a:lnTo>
                    <a:pt x="576" y="1119"/>
                  </a:lnTo>
                  <a:cubicBezTo>
                    <a:pt x="576" y="1121"/>
                    <a:pt x="576" y="1122"/>
                    <a:pt x="577" y="1126"/>
                  </a:cubicBezTo>
                  <a:lnTo>
                    <a:pt x="577" y="1126"/>
                  </a:lnTo>
                  <a:cubicBezTo>
                    <a:pt x="577" y="1131"/>
                    <a:pt x="580" y="1138"/>
                    <a:pt x="585" y="1144"/>
                  </a:cubicBezTo>
                  <a:lnTo>
                    <a:pt x="585" y="1144"/>
                  </a:lnTo>
                  <a:cubicBezTo>
                    <a:pt x="592" y="1151"/>
                    <a:pt x="610" y="1151"/>
                    <a:pt x="620" y="1149"/>
                  </a:cubicBezTo>
                  <a:lnTo>
                    <a:pt x="620" y="1149"/>
                  </a:lnTo>
                  <a:cubicBezTo>
                    <a:pt x="625" y="1147"/>
                    <a:pt x="630" y="1145"/>
                    <a:pt x="634" y="1142"/>
                  </a:cubicBezTo>
                  <a:lnTo>
                    <a:pt x="634" y="1142"/>
                  </a:lnTo>
                  <a:lnTo>
                    <a:pt x="634" y="1142"/>
                  </a:lnTo>
                  <a:lnTo>
                    <a:pt x="634" y="1142"/>
                  </a:lnTo>
                  <a:cubicBezTo>
                    <a:pt x="636" y="1141"/>
                    <a:pt x="638" y="1140"/>
                    <a:pt x="640" y="1139"/>
                  </a:cubicBezTo>
                  <a:lnTo>
                    <a:pt x="640" y="1139"/>
                  </a:lnTo>
                  <a:lnTo>
                    <a:pt x="640" y="1139"/>
                  </a:lnTo>
                  <a:lnTo>
                    <a:pt x="640" y="1139"/>
                  </a:lnTo>
                  <a:cubicBezTo>
                    <a:pt x="645" y="1137"/>
                    <a:pt x="650" y="1135"/>
                    <a:pt x="655" y="1134"/>
                  </a:cubicBezTo>
                  <a:lnTo>
                    <a:pt x="655" y="1134"/>
                  </a:lnTo>
                  <a:cubicBezTo>
                    <a:pt x="668" y="1131"/>
                    <a:pt x="681" y="1131"/>
                    <a:pt x="694" y="1128"/>
                  </a:cubicBezTo>
                  <a:lnTo>
                    <a:pt x="694" y="1128"/>
                  </a:lnTo>
                  <a:cubicBezTo>
                    <a:pt x="706" y="1126"/>
                    <a:pt x="719" y="1121"/>
                    <a:pt x="732" y="1121"/>
                  </a:cubicBezTo>
                  <a:lnTo>
                    <a:pt x="732" y="1121"/>
                  </a:lnTo>
                  <a:cubicBezTo>
                    <a:pt x="744" y="1121"/>
                    <a:pt x="755" y="1123"/>
                    <a:pt x="765" y="1118"/>
                  </a:cubicBezTo>
                  <a:lnTo>
                    <a:pt x="765" y="1118"/>
                  </a:lnTo>
                  <a:cubicBezTo>
                    <a:pt x="780" y="1111"/>
                    <a:pt x="792" y="1098"/>
                    <a:pt x="807" y="1090"/>
                  </a:cubicBezTo>
                  <a:lnTo>
                    <a:pt x="807" y="1090"/>
                  </a:lnTo>
                  <a:cubicBezTo>
                    <a:pt x="816" y="1086"/>
                    <a:pt x="823" y="1082"/>
                    <a:pt x="832" y="1077"/>
                  </a:cubicBezTo>
                  <a:lnTo>
                    <a:pt x="832" y="1077"/>
                  </a:lnTo>
                  <a:lnTo>
                    <a:pt x="832" y="1077"/>
                  </a:lnTo>
                  <a:lnTo>
                    <a:pt x="832" y="1077"/>
                  </a:lnTo>
                  <a:cubicBezTo>
                    <a:pt x="835" y="1076"/>
                    <a:pt x="838" y="1073"/>
                    <a:pt x="841" y="1071"/>
                  </a:cubicBezTo>
                  <a:lnTo>
                    <a:pt x="841" y="1071"/>
                  </a:lnTo>
                  <a:lnTo>
                    <a:pt x="841" y="1071"/>
                  </a:lnTo>
                  <a:lnTo>
                    <a:pt x="841" y="1071"/>
                  </a:lnTo>
                  <a:cubicBezTo>
                    <a:pt x="843" y="1070"/>
                    <a:pt x="844" y="1069"/>
                    <a:pt x="846" y="1068"/>
                  </a:cubicBezTo>
                  <a:lnTo>
                    <a:pt x="846" y="1068"/>
                  </a:lnTo>
                  <a:cubicBezTo>
                    <a:pt x="847" y="1066"/>
                    <a:pt x="848" y="1065"/>
                    <a:pt x="850" y="1064"/>
                  </a:cubicBezTo>
                  <a:lnTo>
                    <a:pt x="850" y="1064"/>
                  </a:lnTo>
                  <a:lnTo>
                    <a:pt x="850" y="1064"/>
                  </a:lnTo>
                  <a:lnTo>
                    <a:pt x="850" y="1064"/>
                  </a:lnTo>
                  <a:cubicBezTo>
                    <a:pt x="852" y="1061"/>
                    <a:pt x="855" y="1059"/>
                    <a:pt x="857" y="1057"/>
                  </a:cubicBezTo>
                  <a:lnTo>
                    <a:pt x="857" y="1057"/>
                  </a:lnTo>
                  <a:cubicBezTo>
                    <a:pt x="864" y="1051"/>
                    <a:pt x="871" y="1046"/>
                    <a:pt x="879" y="1040"/>
                  </a:cubicBezTo>
                  <a:lnTo>
                    <a:pt x="879" y="1040"/>
                  </a:lnTo>
                  <a:cubicBezTo>
                    <a:pt x="882" y="1038"/>
                    <a:pt x="885" y="1036"/>
                    <a:pt x="888" y="1035"/>
                  </a:cubicBezTo>
                  <a:lnTo>
                    <a:pt x="888" y="1035"/>
                  </a:lnTo>
                  <a:cubicBezTo>
                    <a:pt x="893" y="1033"/>
                    <a:pt x="897" y="1031"/>
                    <a:pt x="902" y="1030"/>
                  </a:cubicBezTo>
                  <a:lnTo>
                    <a:pt x="902" y="1030"/>
                  </a:lnTo>
                  <a:cubicBezTo>
                    <a:pt x="902" y="1029"/>
                    <a:pt x="903" y="1029"/>
                    <a:pt x="904" y="1028"/>
                  </a:cubicBezTo>
                  <a:lnTo>
                    <a:pt x="904" y="1028"/>
                  </a:lnTo>
                  <a:lnTo>
                    <a:pt x="906" y="1028"/>
                  </a:lnTo>
                  <a:lnTo>
                    <a:pt x="906" y="1028"/>
                  </a:lnTo>
                  <a:cubicBezTo>
                    <a:pt x="908" y="1027"/>
                    <a:pt x="910" y="1027"/>
                    <a:pt x="912" y="1026"/>
                  </a:cubicBezTo>
                  <a:lnTo>
                    <a:pt x="912" y="1026"/>
                  </a:lnTo>
                  <a:cubicBezTo>
                    <a:pt x="913" y="1026"/>
                    <a:pt x="915" y="1025"/>
                    <a:pt x="917" y="1024"/>
                  </a:cubicBezTo>
                  <a:lnTo>
                    <a:pt x="917" y="1024"/>
                  </a:lnTo>
                  <a:lnTo>
                    <a:pt x="917" y="1024"/>
                  </a:lnTo>
                  <a:cubicBezTo>
                    <a:pt x="920" y="1023"/>
                    <a:pt x="923" y="1022"/>
                    <a:pt x="926" y="1021"/>
                  </a:cubicBezTo>
                  <a:lnTo>
                    <a:pt x="926" y="1021"/>
                  </a:lnTo>
                  <a:cubicBezTo>
                    <a:pt x="928" y="1019"/>
                    <a:pt x="931" y="1018"/>
                    <a:pt x="934" y="1016"/>
                  </a:cubicBezTo>
                  <a:lnTo>
                    <a:pt x="934" y="1016"/>
                  </a:lnTo>
                  <a:lnTo>
                    <a:pt x="934" y="1016"/>
                  </a:lnTo>
                  <a:lnTo>
                    <a:pt x="934" y="1016"/>
                  </a:lnTo>
                  <a:cubicBezTo>
                    <a:pt x="936" y="1014"/>
                    <a:pt x="939" y="1012"/>
                    <a:pt x="942" y="1010"/>
                  </a:cubicBezTo>
                  <a:lnTo>
                    <a:pt x="942" y="1010"/>
                  </a:lnTo>
                  <a:cubicBezTo>
                    <a:pt x="944" y="1008"/>
                    <a:pt x="947" y="1006"/>
                    <a:pt x="949" y="1003"/>
                  </a:cubicBezTo>
                  <a:lnTo>
                    <a:pt x="949" y="1003"/>
                  </a:lnTo>
                  <a:cubicBezTo>
                    <a:pt x="950" y="1003"/>
                    <a:pt x="950" y="1002"/>
                    <a:pt x="952" y="1001"/>
                  </a:cubicBezTo>
                  <a:lnTo>
                    <a:pt x="952" y="1001"/>
                  </a:lnTo>
                  <a:cubicBezTo>
                    <a:pt x="953" y="999"/>
                    <a:pt x="954" y="998"/>
                    <a:pt x="956" y="996"/>
                  </a:cubicBezTo>
                  <a:lnTo>
                    <a:pt x="956" y="996"/>
                  </a:lnTo>
                  <a:cubicBezTo>
                    <a:pt x="956" y="996"/>
                    <a:pt x="957" y="995"/>
                    <a:pt x="957" y="994"/>
                  </a:cubicBezTo>
                  <a:lnTo>
                    <a:pt x="957" y="994"/>
                  </a:lnTo>
                  <a:cubicBezTo>
                    <a:pt x="958" y="993"/>
                    <a:pt x="960" y="992"/>
                    <a:pt x="960" y="990"/>
                  </a:cubicBezTo>
                  <a:lnTo>
                    <a:pt x="960" y="990"/>
                  </a:lnTo>
                  <a:cubicBezTo>
                    <a:pt x="968" y="981"/>
                    <a:pt x="978" y="970"/>
                    <a:pt x="983" y="961"/>
                  </a:cubicBezTo>
                  <a:lnTo>
                    <a:pt x="983" y="961"/>
                  </a:lnTo>
                  <a:cubicBezTo>
                    <a:pt x="988" y="962"/>
                    <a:pt x="993" y="960"/>
                    <a:pt x="996" y="958"/>
                  </a:cubicBezTo>
                  <a:lnTo>
                    <a:pt x="996" y="958"/>
                  </a:lnTo>
                  <a:cubicBezTo>
                    <a:pt x="997" y="957"/>
                    <a:pt x="998" y="957"/>
                    <a:pt x="998" y="957"/>
                  </a:cubicBezTo>
                  <a:lnTo>
                    <a:pt x="998" y="957"/>
                  </a:lnTo>
                  <a:cubicBezTo>
                    <a:pt x="1000" y="956"/>
                    <a:pt x="1001" y="955"/>
                    <a:pt x="1001" y="953"/>
                  </a:cubicBezTo>
                  <a:lnTo>
                    <a:pt x="1001" y="953"/>
                  </a:lnTo>
                  <a:cubicBezTo>
                    <a:pt x="1002" y="953"/>
                    <a:pt x="1003" y="952"/>
                    <a:pt x="1003" y="952"/>
                  </a:cubicBezTo>
                  <a:lnTo>
                    <a:pt x="1003" y="952"/>
                  </a:lnTo>
                  <a:cubicBezTo>
                    <a:pt x="1004" y="950"/>
                    <a:pt x="1006" y="949"/>
                    <a:pt x="1007" y="947"/>
                  </a:cubicBezTo>
                  <a:lnTo>
                    <a:pt x="1007" y="947"/>
                  </a:lnTo>
                  <a:cubicBezTo>
                    <a:pt x="1007" y="946"/>
                    <a:pt x="1008" y="946"/>
                    <a:pt x="1008" y="945"/>
                  </a:cubicBezTo>
                  <a:lnTo>
                    <a:pt x="1008" y="945"/>
                  </a:lnTo>
                  <a:cubicBezTo>
                    <a:pt x="1009" y="943"/>
                    <a:pt x="1010" y="942"/>
                    <a:pt x="1011" y="940"/>
                  </a:cubicBezTo>
                  <a:lnTo>
                    <a:pt x="1011" y="940"/>
                  </a:lnTo>
                  <a:cubicBezTo>
                    <a:pt x="1012" y="939"/>
                    <a:pt x="1013" y="937"/>
                    <a:pt x="1013" y="937"/>
                  </a:cubicBezTo>
                  <a:lnTo>
                    <a:pt x="1013" y="937"/>
                  </a:lnTo>
                  <a:cubicBezTo>
                    <a:pt x="1016" y="932"/>
                    <a:pt x="1018" y="927"/>
                    <a:pt x="1021" y="923"/>
                  </a:cubicBezTo>
                  <a:lnTo>
                    <a:pt x="1021" y="923"/>
                  </a:lnTo>
                  <a:cubicBezTo>
                    <a:pt x="1031" y="905"/>
                    <a:pt x="1038" y="885"/>
                    <a:pt x="1049" y="865"/>
                  </a:cubicBezTo>
                  <a:lnTo>
                    <a:pt x="1049" y="865"/>
                  </a:lnTo>
                  <a:cubicBezTo>
                    <a:pt x="1049" y="862"/>
                    <a:pt x="1051" y="860"/>
                    <a:pt x="1051" y="858"/>
                  </a:cubicBezTo>
                  <a:lnTo>
                    <a:pt x="1051" y="858"/>
                  </a:lnTo>
                  <a:cubicBezTo>
                    <a:pt x="1054" y="853"/>
                    <a:pt x="1055" y="849"/>
                    <a:pt x="1057" y="845"/>
                  </a:cubicBezTo>
                  <a:lnTo>
                    <a:pt x="1057" y="845"/>
                  </a:lnTo>
                  <a:lnTo>
                    <a:pt x="1057" y="845"/>
                  </a:lnTo>
                  <a:cubicBezTo>
                    <a:pt x="1058" y="840"/>
                    <a:pt x="1060" y="835"/>
                    <a:pt x="1062" y="831"/>
                  </a:cubicBezTo>
                  <a:lnTo>
                    <a:pt x="1062" y="831"/>
                  </a:lnTo>
                  <a:cubicBezTo>
                    <a:pt x="1069" y="809"/>
                    <a:pt x="1075" y="786"/>
                    <a:pt x="1081" y="764"/>
                  </a:cubicBezTo>
                  <a:lnTo>
                    <a:pt x="1081" y="764"/>
                  </a:lnTo>
                  <a:cubicBezTo>
                    <a:pt x="1082" y="760"/>
                    <a:pt x="1083" y="757"/>
                    <a:pt x="1084" y="753"/>
                  </a:cubicBezTo>
                  <a:lnTo>
                    <a:pt x="1087" y="753"/>
                  </a:lnTo>
                  <a:lnTo>
                    <a:pt x="1087" y="753"/>
                  </a:lnTo>
                  <a:lnTo>
                    <a:pt x="1087" y="753"/>
                  </a:lnTo>
                  <a:lnTo>
                    <a:pt x="1087" y="753"/>
                  </a:lnTo>
                  <a:cubicBezTo>
                    <a:pt x="1087" y="751"/>
                    <a:pt x="1087" y="749"/>
                    <a:pt x="1087" y="747"/>
                  </a:cubicBezTo>
                  <a:lnTo>
                    <a:pt x="1087" y="747"/>
                  </a:lnTo>
                  <a:cubicBezTo>
                    <a:pt x="1088" y="745"/>
                    <a:pt x="1088" y="743"/>
                    <a:pt x="1089" y="741"/>
                  </a:cubicBezTo>
                  <a:lnTo>
                    <a:pt x="1089" y="741"/>
                  </a:lnTo>
                  <a:cubicBezTo>
                    <a:pt x="1091" y="736"/>
                    <a:pt x="1094" y="732"/>
                    <a:pt x="1099" y="728"/>
                  </a:cubicBezTo>
                  <a:lnTo>
                    <a:pt x="1099" y="728"/>
                  </a:lnTo>
                  <a:cubicBezTo>
                    <a:pt x="1100" y="727"/>
                    <a:pt x="1101" y="727"/>
                    <a:pt x="1101" y="727"/>
                  </a:cubicBezTo>
                  <a:lnTo>
                    <a:pt x="1101" y="727"/>
                  </a:lnTo>
                  <a:lnTo>
                    <a:pt x="1102" y="726"/>
                  </a:lnTo>
                  <a:lnTo>
                    <a:pt x="1102" y="726"/>
                  </a:lnTo>
                  <a:cubicBezTo>
                    <a:pt x="1104" y="725"/>
                    <a:pt x="1106" y="724"/>
                    <a:pt x="1108" y="724"/>
                  </a:cubicBezTo>
                  <a:lnTo>
                    <a:pt x="1108" y="724"/>
                  </a:lnTo>
                  <a:lnTo>
                    <a:pt x="1109" y="723"/>
                  </a:lnTo>
                  <a:lnTo>
                    <a:pt x="1109" y="723"/>
                  </a:lnTo>
                  <a:cubicBezTo>
                    <a:pt x="1113" y="722"/>
                    <a:pt x="1117" y="721"/>
                    <a:pt x="1121" y="720"/>
                  </a:cubicBezTo>
                  <a:lnTo>
                    <a:pt x="1121" y="720"/>
                  </a:lnTo>
                  <a:lnTo>
                    <a:pt x="1121" y="720"/>
                  </a:lnTo>
                  <a:lnTo>
                    <a:pt x="1121" y="720"/>
                  </a:lnTo>
                  <a:cubicBezTo>
                    <a:pt x="1122" y="719"/>
                    <a:pt x="1124" y="718"/>
                    <a:pt x="1125" y="718"/>
                  </a:cubicBezTo>
                  <a:lnTo>
                    <a:pt x="1125" y="718"/>
                  </a:lnTo>
                  <a:lnTo>
                    <a:pt x="1125" y="718"/>
                  </a:lnTo>
                  <a:lnTo>
                    <a:pt x="1125" y="718"/>
                  </a:lnTo>
                  <a:cubicBezTo>
                    <a:pt x="1125" y="717"/>
                    <a:pt x="1126" y="717"/>
                    <a:pt x="1126" y="717"/>
                  </a:cubicBezTo>
                  <a:lnTo>
                    <a:pt x="1126" y="717"/>
                  </a:lnTo>
                  <a:cubicBezTo>
                    <a:pt x="1127" y="717"/>
                    <a:pt x="1128" y="716"/>
                    <a:pt x="1129" y="715"/>
                  </a:cubicBezTo>
                  <a:lnTo>
                    <a:pt x="1129" y="715"/>
                  </a:lnTo>
                  <a:cubicBezTo>
                    <a:pt x="1131" y="714"/>
                    <a:pt x="1133" y="712"/>
                    <a:pt x="1135" y="710"/>
                  </a:cubicBezTo>
                  <a:lnTo>
                    <a:pt x="1135" y="710"/>
                  </a:lnTo>
                  <a:cubicBezTo>
                    <a:pt x="1136" y="707"/>
                    <a:pt x="1138" y="705"/>
                    <a:pt x="1139" y="703"/>
                  </a:cubicBezTo>
                  <a:lnTo>
                    <a:pt x="1139" y="703"/>
                  </a:lnTo>
                  <a:cubicBezTo>
                    <a:pt x="1140" y="701"/>
                    <a:pt x="1141" y="700"/>
                    <a:pt x="1142" y="697"/>
                  </a:cubicBezTo>
                  <a:lnTo>
                    <a:pt x="1142" y="697"/>
                  </a:lnTo>
                  <a:lnTo>
                    <a:pt x="1142" y="697"/>
                  </a:lnTo>
                  <a:lnTo>
                    <a:pt x="1142" y="697"/>
                  </a:lnTo>
                  <a:cubicBezTo>
                    <a:pt x="1144" y="695"/>
                    <a:pt x="1145" y="693"/>
                    <a:pt x="1145" y="691"/>
                  </a:cubicBezTo>
                  <a:lnTo>
                    <a:pt x="1145" y="691"/>
                  </a:lnTo>
                  <a:cubicBezTo>
                    <a:pt x="1145" y="689"/>
                    <a:pt x="1146" y="687"/>
                    <a:pt x="1146" y="685"/>
                  </a:cubicBezTo>
                  <a:lnTo>
                    <a:pt x="1146" y="685"/>
                  </a:lnTo>
                  <a:cubicBezTo>
                    <a:pt x="1147" y="675"/>
                    <a:pt x="1145" y="665"/>
                    <a:pt x="1147" y="655"/>
                  </a:cubicBezTo>
                  <a:lnTo>
                    <a:pt x="1147" y="655"/>
                  </a:lnTo>
                  <a:cubicBezTo>
                    <a:pt x="1147" y="654"/>
                    <a:pt x="1147" y="654"/>
                    <a:pt x="1147" y="653"/>
                  </a:cubicBezTo>
                  <a:lnTo>
                    <a:pt x="1147" y="653"/>
                  </a:lnTo>
                  <a:cubicBezTo>
                    <a:pt x="1147" y="652"/>
                    <a:pt x="1147" y="651"/>
                    <a:pt x="1147" y="651"/>
                  </a:cubicBezTo>
                  <a:lnTo>
                    <a:pt x="1147" y="651"/>
                  </a:lnTo>
                  <a:cubicBezTo>
                    <a:pt x="1147" y="650"/>
                    <a:pt x="1148" y="650"/>
                    <a:pt x="1148" y="649"/>
                  </a:cubicBezTo>
                  <a:lnTo>
                    <a:pt x="1148" y="649"/>
                  </a:lnTo>
                  <a:cubicBezTo>
                    <a:pt x="1153" y="639"/>
                    <a:pt x="1160" y="634"/>
                    <a:pt x="1163" y="626"/>
                  </a:cubicBezTo>
                  <a:lnTo>
                    <a:pt x="1163" y="626"/>
                  </a:lnTo>
                  <a:cubicBezTo>
                    <a:pt x="1164" y="625"/>
                    <a:pt x="1164" y="624"/>
                    <a:pt x="1165" y="623"/>
                  </a:cubicBezTo>
                  <a:lnTo>
                    <a:pt x="1165" y="623"/>
                  </a:lnTo>
                  <a:cubicBezTo>
                    <a:pt x="1165" y="621"/>
                    <a:pt x="1165" y="620"/>
                    <a:pt x="1166" y="619"/>
                  </a:cubicBezTo>
                  <a:lnTo>
                    <a:pt x="1166" y="619"/>
                  </a:lnTo>
                  <a:cubicBezTo>
                    <a:pt x="1166" y="618"/>
                    <a:pt x="1166" y="617"/>
                    <a:pt x="1166" y="616"/>
                  </a:cubicBezTo>
                  <a:lnTo>
                    <a:pt x="1166" y="616"/>
                  </a:lnTo>
                  <a:cubicBezTo>
                    <a:pt x="1168" y="611"/>
                    <a:pt x="1169" y="606"/>
                    <a:pt x="1170" y="601"/>
                  </a:cubicBezTo>
                  <a:lnTo>
                    <a:pt x="1170" y="601"/>
                  </a:lnTo>
                  <a:cubicBezTo>
                    <a:pt x="1173" y="588"/>
                    <a:pt x="1175" y="573"/>
                    <a:pt x="1179" y="560"/>
                  </a:cubicBezTo>
                  <a:lnTo>
                    <a:pt x="1179" y="560"/>
                  </a:lnTo>
                  <a:cubicBezTo>
                    <a:pt x="1180" y="556"/>
                    <a:pt x="1181" y="551"/>
                    <a:pt x="1182" y="547"/>
                  </a:cubicBezTo>
                  <a:lnTo>
                    <a:pt x="1182" y="547"/>
                  </a:lnTo>
                  <a:cubicBezTo>
                    <a:pt x="1187" y="534"/>
                    <a:pt x="1193" y="522"/>
                    <a:pt x="1202" y="512"/>
                  </a:cubicBezTo>
                  <a:lnTo>
                    <a:pt x="1202" y="512"/>
                  </a:lnTo>
                  <a:cubicBezTo>
                    <a:pt x="1203" y="510"/>
                    <a:pt x="1204" y="510"/>
                    <a:pt x="1205" y="509"/>
                  </a:cubicBezTo>
                  <a:lnTo>
                    <a:pt x="1205" y="509"/>
                  </a:lnTo>
                  <a:cubicBezTo>
                    <a:pt x="1206" y="508"/>
                    <a:pt x="1207" y="508"/>
                    <a:pt x="1208" y="506"/>
                  </a:cubicBezTo>
                  <a:lnTo>
                    <a:pt x="1208" y="506"/>
                  </a:lnTo>
                  <a:cubicBezTo>
                    <a:pt x="1209" y="505"/>
                    <a:pt x="1212" y="503"/>
                    <a:pt x="1213" y="502"/>
                  </a:cubicBezTo>
                  <a:lnTo>
                    <a:pt x="1213" y="502"/>
                  </a:lnTo>
                  <a:cubicBezTo>
                    <a:pt x="1214" y="502"/>
                    <a:pt x="1215" y="501"/>
                    <a:pt x="1216" y="500"/>
                  </a:cubicBezTo>
                  <a:lnTo>
                    <a:pt x="1216" y="500"/>
                  </a:lnTo>
                  <a:cubicBezTo>
                    <a:pt x="1216" y="500"/>
                    <a:pt x="1217" y="500"/>
                    <a:pt x="1218" y="500"/>
                  </a:cubicBezTo>
                  <a:lnTo>
                    <a:pt x="1218" y="500"/>
                  </a:lnTo>
                  <a:cubicBezTo>
                    <a:pt x="1219" y="499"/>
                    <a:pt x="1220" y="499"/>
                    <a:pt x="1221" y="498"/>
                  </a:cubicBezTo>
                  <a:lnTo>
                    <a:pt x="1221" y="498"/>
                  </a:lnTo>
                  <a:cubicBezTo>
                    <a:pt x="1222" y="498"/>
                    <a:pt x="1223" y="497"/>
                    <a:pt x="1224" y="497"/>
                  </a:cubicBezTo>
                  <a:lnTo>
                    <a:pt x="1224" y="497"/>
                  </a:lnTo>
                  <a:lnTo>
                    <a:pt x="1224" y="497"/>
                  </a:lnTo>
                  <a:cubicBezTo>
                    <a:pt x="1226" y="496"/>
                    <a:pt x="1229" y="495"/>
                    <a:pt x="1231" y="495"/>
                  </a:cubicBezTo>
                  <a:lnTo>
                    <a:pt x="1231" y="495"/>
                  </a:lnTo>
                  <a:cubicBezTo>
                    <a:pt x="1236" y="493"/>
                    <a:pt x="1240" y="492"/>
                    <a:pt x="1245" y="492"/>
                  </a:cubicBezTo>
                  <a:lnTo>
                    <a:pt x="1245" y="492"/>
                  </a:lnTo>
                  <a:cubicBezTo>
                    <a:pt x="1248" y="491"/>
                    <a:pt x="1250" y="490"/>
                    <a:pt x="1252" y="490"/>
                  </a:cubicBezTo>
                  <a:lnTo>
                    <a:pt x="1252" y="490"/>
                  </a:lnTo>
                  <a:cubicBezTo>
                    <a:pt x="1253" y="490"/>
                    <a:pt x="1255" y="490"/>
                    <a:pt x="1256" y="490"/>
                  </a:cubicBezTo>
                  <a:lnTo>
                    <a:pt x="1256" y="490"/>
                  </a:lnTo>
                  <a:cubicBezTo>
                    <a:pt x="1259" y="489"/>
                    <a:pt x="1261" y="489"/>
                    <a:pt x="1265" y="489"/>
                  </a:cubicBezTo>
                  <a:lnTo>
                    <a:pt x="1265" y="489"/>
                  </a:lnTo>
                  <a:cubicBezTo>
                    <a:pt x="1271" y="492"/>
                    <a:pt x="1279" y="502"/>
                    <a:pt x="1287" y="499"/>
                  </a:cubicBezTo>
                  <a:lnTo>
                    <a:pt x="1287" y="502"/>
                  </a:lnTo>
                  <a:lnTo>
                    <a:pt x="1290" y="502"/>
                  </a:lnTo>
                  <a:lnTo>
                    <a:pt x="1290" y="502"/>
                  </a:lnTo>
                  <a:cubicBezTo>
                    <a:pt x="1291" y="502"/>
                    <a:pt x="1293" y="502"/>
                    <a:pt x="1295" y="502"/>
                  </a:cubicBezTo>
                  <a:lnTo>
                    <a:pt x="1295" y="502"/>
                  </a:lnTo>
                  <a:cubicBezTo>
                    <a:pt x="1296" y="502"/>
                    <a:pt x="1297" y="502"/>
                    <a:pt x="1298" y="502"/>
                  </a:cubicBezTo>
                  <a:lnTo>
                    <a:pt x="1298" y="502"/>
                  </a:lnTo>
                  <a:lnTo>
                    <a:pt x="1299" y="502"/>
                  </a:lnTo>
                  <a:lnTo>
                    <a:pt x="1299" y="502"/>
                  </a:lnTo>
                  <a:lnTo>
                    <a:pt x="1299" y="501"/>
                  </a:lnTo>
                  <a:lnTo>
                    <a:pt x="1299" y="501"/>
                  </a:lnTo>
                  <a:cubicBezTo>
                    <a:pt x="1300" y="501"/>
                    <a:pt x="1301" y="500"/>
                    <a:pt x="1302" y="500"/>
                  </a:cubicBezTo>
                  <a:lnTo>
                    <a:pt x="1302" y="500"/>
                  </a:lnTo>
                  <a:cubicBezTo>
                    <a:pt x="1302" y="499"/>
                    <a:pt x="1303" y="499"/>
                    <a:pt x="1303" y="499"/>
                  </a:cubicBezTo>
                  <a:lnTo>
                    <a:pt x="1303" y="499"/>
                  </a:lnTo>
                  <a:cubicBezTo>
                    <a:pt x="1304" y="498"/>
                    <a:pt x="1306" y="497"/>
                    <a:pt x="1307" y="495"/>
                  </a:cubicBezTo>
                  <a:lnTo>
                    <a:pt x="1307" y="495"/>
                  </a:lnTo>
                  <a:cubicBezTo>
                    <a:pt x="1309" y="494"/>
                    <a:pt x="1309" y="493"/>
                    <a:pt x="1310" y="492"/>
                  </a:cubicBezTo>
                  <a:lnTo>
                    <a:pt x="1310" y="492"/>
                  </a:lnTo>
                  <a:lnTo>
                    <a:pt x="1310" y="492"/>
                  </a:lnTo>
                  <a:cubicBezTo>
                    <a:pt x="1311" y="492"/>
                    <a:pt x="1312" y="490"/>
                    <a:pt x="1313" y="490"/>
                  </a:cubicBezTo>
                  <a:lnTo>
                    <a:pt x="1313" y="490"/>
                  </a:lnTo>
                  <a:cubicBezTo>
                    <a:pt x="1319" y="485"/>
                    <a:pt x="1324" y="477"/>
                    <a:pt x="1327" y="469"/>
                  </a:cubicBezTo>
                  <a:lnTo>
                    <a:pt x="1327" y="469"/>
                  </a:lnTo>
                  <a:cubicBezTo>
                    <a:pt x="1330" y="467"/>
                    <a:pt x="1332" y="463"/>
                    <a:pt x="1334" y="460"/>
                  </a:cubicBezTo>
                  <a:lnTo>
                    <a:pt x="1334" y="460"/>
                  </a:lnTo>
                  <a:cubicBezTo>
                    <a:pt x="1339" y="455"/>
                    <a:pt x="1343" y="449"/>
                    <a:pt x="1347" y="442"/>
                  </a:cubicBezTo>
                  <a:lnTo>
                    <a:pt x="1347" y="442"/>
                  </a:lnTo>
                  <a:cubicBezTo>
                    <a:pt x="1348" y="441"/>
                    <a:pt x="1349" y="440"/>
                    <a:pt x="1350" y="439"/>
                  </a:cubicBezTo>
                  <a:lnTo>
                    <a:pt x="1350" y="439"/>
                  </a:lnTo>
                  <a:cubicBezTo>
                    <a:pt x="1352" y="436"/>
                    <a:pt x="1354" y="433"/>
                    <a:pt x="1356" y="430"/>
                  </a:cubicBezTo>
                  <a:lnTo>
                    <a:pt x="1356" y="430"/>
                  </a:lnTo>
                  <a:cubicBezTo>
                    <a:pt x="1363" y="418"/>
                    <a:pt x="1370" y="406"/>
                    <a:pt x="1375" y="393"/>
                  </a:cubicBezTo>
                  <a:lnTo>
                    <a:pt x="1375" y="393"/>
                  </a:lnTo>
                  <a:cubicBezTo>
                    <a:pt x="1378" y="388"/>
                    <a:pt x="1380" y="382"/>
                    <a:pt x="1381" y="377"/>
                  </a:cubicBezTo>
                  <a:lnTo>
                    <a:pt x="1381" y="377"/>
                  </a:lnTo>
                  <a:cubicBezTo>
                    <a:pt x="1382" y="374"/>
                    <a:pt x="1384" y="371"/>
                    <a:pt x="1384" y="368"/>
                  </a:cubicBezTo>
                  <a:lnTo>
                    <a:pt x="1384" y="368"/>
                  </a:lnTo>
                  <a:lnTo>
                    <a:pt x="1385" y="368"/>
                  </a:lnTo>
                  <a:lnTo>
                    <a:pt x="1385" y="368"/>
                  </a:lnTo>
                  <a:cubicBezTo>
                    <a:pt x="1385" y="365"/>
                    <a:pt x="1387" y="362"/>
                    <a:pt x="1388" y="359"/>
                  </a:cubicBezTo>
                  <a:lnTo>
                    <a:pt x="1388" y="359"/>
                  </a:lnTo>
                  <a:cubicBezTo>
                    <a:pt x="1389" y="356"/>
                    <a:pt x="1390" y="353"/>
                    <a:pt x="1391" y="351"/>
                  </a:cubicBezTo>
                  <a:lnTo>
                    <a:pt x="1391" y="351"/>
                  </a:lnTo>
                  <a:cubicBezTo>
                    <a:pt x="1392" y="348"/>
                    <a:pt x="1394" y="345"/>
                    <a:pt x="1395" y="342"/>
                  </a:cubicBezTo>
                  <a:lnTo>
                    <a:pt x="1395" y="342"/>
                  </a:lnTo>
                  <a:lnTo>
                    <a:pt x="1395" y="342"/>
                  </a:lnTo>
                  <a:lnTo>
                    <a:pt x="1395" y="342"/>
                  </a:lnTo>
                  <a:cubicBezTo>
                    <a:pt x="1397" y="339"/>
                    <a:pt x="1398" y="337"/>
                    <a:pt x="1399" y="334"/>
                  </a:cubicBezTo>
                  <a:lnTo>
                    <a:pt x="1399" y="334"/>
                  </a:lnTo>
                  <a:cubicBezTo>
                    <a:pt x="1401" y="332"/>
                    <a:pt x="1402" y="329"/>
                    <a:pt x="1404" y="327"/>
                  </a:cubicBezTo>
                  <a:lnTo>
                    <a:pt x="1404" y="327"/>
                  </a:lnTo>
                  <a:cubicBezTo>
                    <a:pt x="1404" y="327"/>
                    <a:pt x="1405" y="326"/>
                    <a:pt x="1405" y="325"/>
                  </a:cubicBezTo>
                  <a:lnTo>
                    <a:pt x="1405" y="325"/>
                  </a:lnTo>
                  <a:cubicBezTo>
                    <a:pt x="1407" y="324"/>
                    <a:pt x="1409" y="323"/>
                    <a:pt x="1410" y="321"/>
                  </a:cubicBezTo>
                  <a:lnTo>
                    <a:pt x="1410" y="321"/>
                  </a:lnTo>
                  <a:cubicBezTo>
                    <a:pt x="1411" y="321"/>
                    <a:pt x="1411" y="321"/>
                    <a:pt x="1412" y="321"/>
                  </a:cubicBezTo>
                  <a:lnTo>
                    <a:pt x="1412" y="320"/>
                  </a:lnTo>
                  <a:lnTo>
                    <a:pt x="1412" y="320"/>
                  </a:lnTo>
                  <a:cubicBezTo>
                    <a:pt x="1413" y="319"/>
                    <a:pt x="1414" y="319"/>
                    <a:pt x="1416" y="319"/>
                  </a:cubicBezTo>
                  <a:lnTo>
                    <a:pt x="1416" y="319"/>
                  </a:lnTo>
                  <a:cubicBezTo>
                    <a:pt x="1417" y="318"/>
                    <a:pt x="1419" y="318"/>
                    <a:pt x="1420" y="318"/>
                  </a:cubicBezTo>
                  <a:lnTo>
                    <a:pt x="1420" y="318"/>
                  </a:lnTo>
                  <a:cubicBezTo>
                    <a:pt x="1421" y="317"/>
                    <a:pt x="1422" y="317"/>
                    <a:pt x="1423" y="317"/>
                  </a:cubicBezTo>
                  <a:lnTo>
                    <a:pt x="1423" y="317"/>
                  </a:lnTo>
                  <a:cubicBezTo>
                    <a:pt x="1425" y="317"/>
                    <a:pt x="1427" y="316"/>
                    <a:pt x="1428" y="316"/>
                  </a:cubicBezTo>
                  <a:lnTo>
                    <a:pt x="1428" y="316"/>
                  </a:lnTo>
                  <a:cubicBezTo>
                    <a:pt x="1431" y="315"/>
                    <a:pt x="1434" y="314"/>
                    <a:pt x="1437" y="312"/>
                  </a:cubicBezTo>
                  <a:lnTo>
                    <a:pt x="1437" y="312"/>
                  </a:lnTo>
                  <a:cubicBezTo>
                    <a:pt x="1438" y="310"/>
                    <a:pt x="1440" y="308"/>
                    <a:pt x="1441" y="306"/>
                  </a:cubicBezTo>
                  <a:lnTo>
                    <a:pt x="1441" y="306"/>
                  </a:lnTo>
                  <a:cubicBezTo>
                    <a:pt x="1442" y="303"/>
                    <a:pt x="1444" y="301"/>
                    <a:pt x="1444" y="298"/>
                  </a:cubicBezTo>
                  <a:lnTo>
                    <a:pt x="1444" y="298"/>
                  </a:lnTo>
                  <a:cubicBezTo>
                    <a:pt x="1445" y="296"/>
                    <a:pt x="1445" y="294"/>
                    <a:pt x="1445" y="293"/>
                  </a:cubicBezTo>
                  <a:lnTo>
                    <a:pt x="1445" y="293"/>
                  </a:lnTo>
                  <a:cubicBezTo>
                    <a:pt x="1445" y="292"/>
                    <a:pt x="1446" y="291"/>
                    <a:pt x="1446" y="290"/>
                  </a:cubicBezTo>
                  <a:lnTo>
                    <a:pt x="1446" y="290"/>
                  </a:lnTo>
                  <a:cubicBezTo>
                    <a:pt x="1446" y="288"/>
                    <a:pt x="1447" y="287"/>
                    <a:pt x="1447" y="285"/>
                  </a:cubicBezTo>
                  <a:lnTo>
                    <a:pt x="1447" y="285"/>
                  </a:lnTo>
                  <a:cubicBezTo>
                    <a:pt x="1447" y="280"/>
                    <a:pt x="1447" y="276"/>
                    <a:pt x="1447" y="271"/>
                  </a:cubicBezTo>
                  <a:lnTo>
                    <a:pt x="1447" y="271"/>
                  </a:lnTo>
                  <a:cubicBezTo>
                    <a:pt x="1450" y="258"/>
                    <a:pt x="1454" y="248"/>
                    <a:pt x="1460" y="236"/>
                  </a:cubicBezTo>
                  <a:lnTo>
                    <a:pt x="1460" y="236"/>
                  </a:lnTo>
                  <a:cubicBezTo>
                    <a:pt x="1466" y="225"/>
                    <a:pt x="1475" y="216"/>
                    <a:pt x="1483" y="205"/>
                  </a:cubicBezTo>
                  <a:lnTo>
                    <a:pt x="1483" y="205"/>
                  </a:lnTo>
                  <a:cubicBezTo>
                    <a:pt x="1485" y="203"/>
                    <a:pt x="1486" y="202"/>
                    <a:pt x="1487" y="200"/>
                  </a:cubicBezTo>
                  <a:lnTo>
                    <a:pt x="1487" y="200"/>
                  </a:lnTo>
                  <a:cubicBezTo>
                    <a:pt x="1488" y="199"/>
                    <a:pt x="1488" y="198"/>
                    <a:pt x="1489" y="197"/>
                  </a:cubicBezTo>
                  <a:lnTo>
                    <a:pt x="1489" y="197"/>
                  </a:lnTo>
                  <a:cubicBezTo>
                    <a:pt x="1489" y="196"/>
                    <a:pt x="1490" y="195"/>
                    <a:pt x="1490" y="194"/>
                  </a:cubicBezTo>
                  <a:lnTo>
                    <a:pt x="1490" y="194"/>
                  </a:lnTo>
                  <a:cubicBezTo>
                    <a:pt x="1490" y="193"/>
                    <a:pt x="1491" y="192"/>
                    <a:pt x="1491" y="191"/>
                  </a:cubicBezTo>
                  <a:lnTo>
                    <a:pt x="1491" y="191"/>
                  </a:lnTo>
                  <a:cubicBezTo>
                    <a:pt x="1492" y="187"/>
                    <a:pt x="1493" y="183"/>
                    <a:pt x="1494" y="179"/>
                  </a:cubicBezTo>
                  <a:lnTo>
                    <a:pt x="1494" y="179"/>
                  </a:lnTo>
                  <a:cubicBezTo>
                    <a:pt x="1495" y="179"/>
                    <a:pt x="1495" y="178"/>
                    <a:pt x="1495" y="177"/>
                  </a:cubicBezTo>
                  <a:lnTo>
                    <a:pt x="1495" y="177"/>
                  </a:lnTo>
                  <a:cubicBezTo>
                    <a:pt x="1496" y="175"/>
                    <a:pt x="1496" y="174"/>
                    <a:pt x="1497" y="172"/>
                  </a:cubicBezTo>
                  <a:lnTo>
                    <a:pt x="1497" y="172"/>
                  </a:lnTo>
                  <a:cubicBezTo>
                    <a:pt x="1498" y="170"/>
                    <a:pt x="1499" y="167"/>
                    <a:pt x="1500" y="165"/>
                  </a:cubicBezTo>
                  <a:lnTo>
                    <a:pt x="1500" y="165"/>
                  </a:lnTo>
                  <a:lnTo>
                    <a:pt x="1500" y="165"/>
                  </a:lnTo>
                  <a:lnTo>
                    <a:pt x="1500" y="165"/>
                  </a:lnTo>
                  <a:cubicBezTo>
                    <a:pt x="1502" y="162"/>
                    <a:pt x="1503" y="159"/>
                    <a:pt x="1504" y="155"/>
                  </a:cubicBezTo>
                  <a:lnTo>
                    <a:pt x="1504" y="155"/>
                  </a:lnTo>
                  <a:lnTo>
                    <a:pt x="1504" y="155"/>
                  </a:lnTo>
                  <a:cubicBezTo>
                    <a:pt x="1508" y="147"/>
                    <a:pt x="1510" y="138"/>
                    <a:pt x="1511" y="130"/>
                  </a:cubicBezTo>
                  <a:lnTo>
                    <a:pt x="1511" y="130"/>
                  </a:lnTo>
                  <a:cubicBezTo>
                    <a:pt x="1511" y="126"/>
                    <a:pt x="1512" y="123"/>
                    <a:pt x="1512" y="120"/>
                  </a:cubicBezTo>
                  <a:lnTo>
                    <a:pt x="1512" y="120"/>
                  </a:lnTo>
                  <a:cubicBezTo>
                    <a:pt x="1512" y="116"/>
                    <a:pt x="1512" y="113"/>
                    <a:pt x="1512" y="109"/>
                  </a:cubicBezTo>
                  <a:lnTo>
                    <a:pt x="1512" y="109"/>
                  </a:lnTo>
                  <a:cubicBezTo>
                    <a:pt x="1513" y="102"/>
                    <a:pt x="1513" y="96"/>
                    <a:pt x="1513" y="89"/>
                  </a:cubicBezTo>
                  <a:lnTo>
                    <a:pt x="1513" y="87"/>
                  </a:lnTo>
                  <a:lnTo>
                    <a:pt x="1513" y="87"/>
                  </a:lnTo>
                  <a:cubicBezTo>
                    <a:pt x="1513" y="86"/>
                    <a:pt x="1513" y="85"/>
                    <a:pt x="1513" y="85"/>
                  </a:cubicBezTo>
                  <a:lnTo>
                    <a:pt x="1513" y="85"/>
                  </a:lnTo>
                  <a:cubicBezTo>
                    <a:pt x="1513" y="84"/>
                    <a:pt x="1513" y="84"/>
                    <a:pt x="1513" y="83"/>
                  </a:cubicBezTo>
                  <a:lnTo>
                    <a:pt x="1513" y="83"/>
                  </a:lnTo>
                  <a:cubicBezTo>
                    <a:pt x="1513" y="57"/>
                    <a:pt x="1515" y="26"/>
                    <a:pt x="1535" y="11"/>
                  </a:cubicBezTo>
                  <a:lnTo>
                    <a:pt x="1535" y="11"/>
                  </a:lnTo>
                  <a:cubicBezTo>
                    <a:pt x="1539" y="8"/>
                    <a:pt x="1543" y="5"/>
                    <a:pt x="1549" y="4"/>
                  </a:cubicBezTo>
                  <a:lnTo>
                    <a:pt x="1549" y="4"/>
                  </a:lnTo>
                  <a:cubicBezTo>
                    <a:pt x="1560" y="0"/>
                    <a:pt x="1572" y="0"/>
                    <a:pt x="1584" y="0"/>
                  </a:cubicBezTo>
                  <a:lnTo>
                    <a:pt x="1584" y="0"/>
                  </a:lnTo>
                  <a:cubicBezTo>
                    <a:pt x="1597" y="0"/>
                    <a:pt x="1606" y="0"/>
                    <a:pt x="1617" y="5"/>
                  </a:cubicBezTo>
                  <a:lnTo>
                    <a:pt x="1617" y="5"/>
                  </a:lnTo>
                  <a:cubicBezTo>
                    <a:pt x="1628" y="10"/>
                    <a:pt x="1635" y="17"/>
                    <a:pt x="1644" y="23"/>
                  </a:cubicBezTo>
                  <a:lnTo>
                    <a:pt x="1644" y="23"/>
                  </a:lnTo>
                  <a:cubicBezTo>
                    <a:pt x="1644" y="23"/>
                    <a:pt x="1644" y="23"/>
                    <a:pt x="1645" y="24"/>
                  </a:cubicBezTo>
                  <a:lnTo>
                    <a:pt x="1645" y="24"/>
                  </a:lnTo>
                  <a:lnTo>
                    <a:pt x="1646" y="24"/>
                  </a:lnTo>
                  <a:lnTo>
                    <a:pt x="1646" y="24"/>
                  </a:lnTo>
                  <a:lnTo>
                    <a:pt x="1647" y="25"/>
                  </a:lnTo>
                  <a:lnTo>
                    <a:pt x="1647" y="25"/>
                  </a:lnTo>
                  <a:cubicBezTo>
                    <a:pt x="1656" y="29"/>
                    <a:pt x="1672" y="32"/>
                    <a:pt x="1680" y="34"/>
                  </a:cubicBezTo>
                  <a:lnTo>
                    <a:pt x="1680" y="34"/>
                  </a:lnTo>
                  <a:lnTo>
                    <a:pt x="1680" y="34"/>
                  </a:lnTo>
                  <a:lnTo>
                    <a:pt x="1680" y="34"/>
                  </a:lnTo>
                  <a:cubicBezTo>
                    <a:pt x="1683" y="34"/>
                    <a:pt x="1687" y="35"/>
                    <a:pt x="1690" y="37"/>
                  </a:cubicBezTo>
                  <a:lnTo>
                    <a:pt x="1690" y="37"/>
                  </a:lnTo>
                  <a:cubicBezTo>
                    <a:pt x="1694" y="39"/>
                    <a:pt x="1698" y="42"/>
                    <a:pt x="1702" y="45"/>
                  </a:cubicBezTo>
                  <a:lnTo>
                    <a:pt x="1702" y="45"/>
                  </a:lnTo>
                  <a:cubicBezTo>
                    <a:pt x="1703" y="46"/>
                    <a:pt x="1703" y="46"/>
                    <a:pt x="1704" y="47"/>
                  </a:cubicBezTo>
                  <a:lnTo>
                    <a:pt x="1704" y="47"/>
                  </a:lnTo>
                  <a:cubicBezTo>
                    <a:pt x="1706" y="49"/>
                    <a:pt x="1708" y="51"/>
                    <a:pt x="1710" y="54"/>
                  </a:cubicBezTo>
                  <a:lnTo>
                    <a:pt x="1710" y="54"/>
                  </a:lnTo>
                  <a:cubicBezTo>
                    <a:pt x="1711" y="55"/>
                    <a:pt x="1712" y="56"/>
                    <a:pt x="1713" y="58"/>
                  </a:cubicBezTo>
                  <a:lnTo>
                    <a:pt x="1713" y="58"/>
                  </a:lnTo>
                  <a:cubicBezTo>
                    <a:pt x="1713" y="59"/>
                    <a:pt x="1714" y="59"/>
                    <a:pt x="1714" y="60"/>
                  </a:cubicBezTo>
                  <a:lnTo>
                    <a:pt x="1714" y="60"/>
                  </a:lnTo>
                  <a:cubicBezTo>
                    <a:pt x="1717" y="66"/>
                    <a:pt x="1718" y="70"/>
                    <a:pt x="1720" y="72"/>
                  </a:cubicBezTo>
                  <a:lnTo>
                    <a:pt x="1720" y="72"/>
                  </a:lnTo>
                  <a:cubicBezTo>
                    <a:pt x="1720" y="73"/>
                    <a:pt x="1721" y="73"/>
                    <a:pt x="1722" y="74"/>
                  </a:cubicBezTo>
                  <a:lnTo>
                    <a:pt x="1722" y="74"/>
                  </a:lnTo>
                  <a:lnTo>
                    <a:pt x="1722" y="74"/>
                  </a:lnTo>
                  <a:cubicBezTo>
                    <a:pt x="1722" y="74"/>
                    <a:pt x="1723" y="74"/>
                    <a:pt x="1724" y="75"/>
                  </a:cubicBezTo>
                  <a:lnTo>
                    <a:pt x="1724" y="75"/>
                  </a:lnTo>
                  <a:lnTo>
                    <a:pt x="1724" y="75"/>
                  </a:lnTo>
                  <a:cubicBezTo>
                    <a:pt x="1725" y="75"/>
                    <a:pt x="1727" y="75"/>
                    <a:pt x="1728" y="75"/>
                  </a:cubicBezTo>
                  <a:lnTo>
                    <a:pt x="1728" y="75"/>
                  </a:lnTo>
                  <a:cubicBezTo>
                    <a:pt x="1729" y="75"/>
                    <a:pt x="1730" y="74"/>
                    <a:pt x="1731" y="74"/>
                  </a:cubicBezTo>
                  <a:lnTo>
                    <a:pt x="1731" y="74"/>
                  </a:lnTo>
                  <a:cubicBezTo>
                    <a:pt x="1732" y="74"/>
                    <a:pt x="1733" y="74"/>
                    <a:pt x="1733" y="74"/>
                  </a:cubicBezTo>
                  <a:lnTo>
                    <a:pt x="1733" y="74"/>
                  </a:lnTo>
                  <a:cubicBezTo>
                    <a:pt x="1745" y="72"/>
                    <a:pt x="1754" y="68"/>
                    <a:pt x="1765" y="72"/>
                  </a:cubicBezTo>
                  <a:lnTo>
                    <a:pt x="1765" y="72"/>
                  </a:lnTo>
                  <a:cubicBezTo>
                    <a:pt x="1768" y="72"/>
                    <a:pt x="1770" y="73"/>
                    <a:pt x="1771" y="74"/>
                  </a:cubicBezTo>
                  <a:lnTo>
                    <a:pt x="1771" y="74"/>
                  </a:lnTo>
                  <a:lnTo>
                    <a:pt x="1771" y="74"/>
                  </a:lnTo>
                  <a:lnTo>
                    <a:pt x="1771" y="74"/>
                  </a:lnTo>
                  <a:cubicBezTo>
                    <a:pt x="1774" y="75"/>
                    <a:pt x="1777" y="76"/>
                    <a:pt x="1779" y="79"/>
                  </a:cubicBezTo>
                  <a:lnTo>
                    <a:pt x="1779" y="79"/>
                  </a:lnTo>
                  <a:lnTo>
                    <a:pt x="1779" y="79"/>
                  </a:lnTo>
                  <a:lnTo>
                    <a:pt x="1779" y="79"/>
                  </a:lnTo>
                  <a:cubicBezTo>
                    <a:pt x="1780" y="79"/>
                    <a:pt x="1780" y="80"/>
                    <a:pt x="1781" y="81"/>
                  </a:cubicBezTo>
                  <a:lnTo>
                    <a:pt x="1781" y="81"/>
                  </a:lnTo>
                  <a:cubicBezTo>
                    <a:pt x="1783" y="82"/>
                    <a:pt x="1784" y="84"/>
                    <a:pt x="1785" y="86"/>
                  </a:cubicBezTo>
                  <a:lnTo>
                    <a:pt x="1785" y="86"/>
                  </a:lnTo>
                  <a:lnTo>
                    <a:pt x="1785" y="86"/>
                  </a:lnTo>
                  <a:cubicBezTo>
                    <a:pt x="1786" y="87"/>
                    <a:pt x="1787" y="89"/>
                    <a:pt x="1788" y="91"/>
                  </a:cubicBezTo>
                  <a:lnTo>
                    <a:pt x="1788" y="91"/>
                  </a:lnTo>
                  <a:lnTo>
                    <a:pt x="1788" y="91"/>
                  </a:lnTo>
                  <a:cubicBezTo>
                    <a:pt x="1788" y="92"/>
                    <a:pt x="1789" y="93"/>
                    <a:pt x="1789" y="95"/>
                  </a:cubicBezTo>
                  <a:lnTo>
                    <a:pt x="1789" y="95"/>
                  </a:lnTo>
                  <a:cubicBezTo>
                    <a:pt x="1790" y="96"/>
                    <a:pt x="1790" y="96"/>
                    <a:pt x="1791" y="97"/>
                  </a:cubicBezTo>
                  <a:lnTo>
                    <a:pt x="1791" y="97"/>
                  </a:lnTo>
                  <a:cubicBezTo>
                    <a:pt x="1791" y="100"/>
                    <a:pt x="1792" y="103"/>
                    <a:pt x="1793" y="105"/>
                  </a:cubicBezTo>
                  <a:lnTo>
                    <a:pt x="1793" y="106"/>
                  </a:lnTo>
                  <a:lnTo>
                    <a:pt x="1793" y="106"/>
                  </a:lnTo>
                  <a:cubicBezTo>
                    <a:pt x="1793" y="107"/>
                    <a:pt x="1794" y="110"/>
                    <a:pt x="1794" y="112"/>
                  </a:cubicBezTo>
                  <a:lnTo>
                    <a:pt x="1794" y="112"/>
                  </a:lnTo>
                  <a:cubicBezTo>
                    <a:pt x="1794" y="113"/>
                    <a:pt x="1794" y="115"/>
                    <a:pt x="1794" y="115"/>
                  </a:cubicBezTo>
                  <a:lnTo>
                    <a:pt x="1794" y="115"/>
                  </a:lnTo>
                  <a:cubicBezTo>
                    <a:pt x="1795" y="118"/>
                    <a:pt x="1795" y="121"/>
                    <a:pt x="1795" y="123"/>
                  </a:cubicBezTo>
                  <a:lnTo>
                    <a:pt x="1795" y="123"/>
                  </a:lnTo>
                  <a:cubicBezTo>
                    <a:pt x="1797" y="127"/>
                    <a:pt x="1798" y="130"/>
                    <a:pt x="1801" y="133"/>
                  </a:cubicBezTo>
                  <a:lnTo>
                    <a:pt x="1801" y="133"/>
                  </a:lnTo>
                  <a:lnTo>
                    <a:pt x="1801" y="133"/>
                  </a:lnTo>
                  <a:cubicBezTo>
                    <a:pt x="1801" y="134"/>
                    <a:pt x="1802" y="135"/>
                    <a:pt x="1803" y="136"/>
                  </a:cubicBezTo>
                  <a:lnTo>
                    <a:pt x="1803" y="136"/>
                  </a:lnTo>
                  <a:lnTo>
                    <a:pt x="1803" y="136"/>
                  </a:lnTo>
                  <a:cubicBezTo>
                    <a:pt x="1804" y="137"/>
                    <a:pt x="1805" y="139"/>
                    <a:pt x="1807" y="140"/>
                  </a:cubicBezTo>
                  <a:lnTo>
                    <a:pt x="1807" y="140"/>
                  </a:lnTo>
                  <a:cubicBezTo>
                    <a:pt x="1808" y="141"/>
                    <a:pt x="1809" y="142"/>
                    <a:pt x="1810" y="143"/>
                  </a:cubicBezTo>
                  <a:lnTo>
                    <a:pt x="1810" y="143"/>
                  </a:lnTo>
                  <a:cubicBezTo>
                    <a:pt x="1812" y="144"/>
                    <a:pt x="1814" y="146"/>
                    <a:pt x="1815" y="147"/>
                  </a:cubicBezTo>
                  <a:lnTo>
                    <a:pt x="1815" y="147"/>
                  </a:lnTo>
                  <a:cubicBezTo>
                    <a:pt x="1815" y="148"/>
                    <a:pt x="1816" y="148"/>
                    <a:pt x="1816" y="148"/>
                  </a:cubicBezTo>
                  <a:lnTo>
                    <a:pt x="1816" y="148"/>
                  </a:lnTo>
                  <a:cubicBezTo>
                    <a:pt x="1817" y="149"/>
                    <a:pt x="1817" y="149"/>
                    <a:pt x="1817" y="149"/>
                  </a:cubicBezTo>
                  <a:lnTo>
                    <a:pt x="1817" y="149"/>
                  </a:lnTo>
                  <a:cubicBezTo>
                    <a:pt x="1818" y="149"/>
                    <a:pt x="1818" y="150"/>
                    <a:pt x="1818" y="150"/>
                  </a:cubicBezTo>
                  <a:lnTo>
                    <a:pt x="1818" y="150"/>
                  </a:lnTo>
                  <a:cubicBezTo>
                    <a:pt x="1819" y="150"/>
                    <a:pt x="1819" y="150"/>
                    <a:pt x="1819" y="151"/>
                  </a:cubicBezTo>
                  <a:lnTo>
                    <a:pt x="1819" y="151"/>
                  </a:lnTo>
                  <a:cubicBezTo>
                    <a:pt x="1820" y="151"/>
                    <a:pt x="1821" y="152"/>
                    <a:pt x="1821" y="152"/>
                  </a:cubicBezTo>
                  <a:lnTo>
                    <a:pt x="1821" y="152"/>
                  </a:lnTo>
                  <a:cubicBezTo>
                    <a:pt x="1827" y="153"/>
                    <a:pt x="1833" y="152"/>
                    <a:pt x="1836" y="152"/>
                  </a:cubicBezTo>
                  <a:lnTo>
                    <a:pt x="1836" y="152"/>
                  </a:lnTo>
                  <a:cubicBezTo>
                    <a:pt x="1857" y="153"/>
                    <a:pt x="1876" y="178"/>
                    <a:pt x="1891" y="190"/>
                  </a:cubicBezTo>
                  <a:lnTo>
                    <a:pt x="1891" y="190"/>
                  </a:lnTo>
                  <a:cubicBezTo>
                    <a:pt x="1900" y="195"/>
                    <a:pt x="1910" y="197"/>
                    <a:pt x="1919" y="201"/>
                  </a:cubicBezTo>
                  <a:lnTo>
                    <a:pt x="1919" y="201"/>
                  </a:lnTo>
                  <a:cubicBezTo>
                    <a:pt x="1922" y="202"/>
                    <a:pt x="1924" y="203"/>
                    <a:pt x="1926" y="205"/>
                  </a:cubicBezTo>
                  <a:lnTo>
                    <a:pt x="1926" y="205"/>
                  </a:lnTo>
                  <a:cubicBezTo>
                    <a:pt x="1929" y="207"/>
                    <a:pt x="1933" y="210"/>
                    <a:pt x="1936" y="213"/>
                  </a:cubicBezTo>
                  <a:lnTo>
                    <a:pt x="1936" y="213"/>
                  </a:lnTo>
                  <a:cubicBezTo>
                    <a:pt x="1936" y="214"/>
                    <a:pt x="1937" y="215"/>
                    <a:pt x="1938" y="215"/>
                  </a:cubicBezTo>
                  <a:lnTo>
                    <a:pt x="1938" y="215"/>
                  </a:lnTo>
                  <a:cubicBezTo>
                    <a:pt x="1939" y="216"/>
                    <a:pt x="1939" y="217"/>
                    <a:pt x="1940" y="218"/>
                  </a:cubicBezTo>
                  <a:lnTo>
                    <a:pt x="1940" y="218"/>
                  </a:lnTo>
                  <a:lnTo>
                    <a:pt x="1940" y="218"/>
                  </a:lnTo>
                  <a:cubicBezTo>
                    <a:pt x="1943" y="220"/>
                    <a:pt x="1945" y="223"/>
                    <a:pt x="1946" y="226"/>
                  </a:cubicBezTo>
                  <a:lnTo>
                    <a:pt x="1946" y="226"/>
                  </a:lnTo>
                  <a:cubicBezTo>
                    <a:pt x="1948" y="228"/>
                    <a:pt x="1949" y="231"/>
                    <a:pt x="1949" y="233"/>
                  </a:cubicBezTo>
                  <a:lnTo>
                    <a:pt x="1949" y="233"/>
                  </a:lnTo>
                  <a:cubicBezTo>
                    <a:pt x="1950" y="240"/>
                    <a:pt x="1947" y="243"/>
                    <a:pt x="1942" y="250"/>
                  </a:cubicBezTo>
                  <a:lnTo>
                    <a:pt x="1942" y="250"/>
                  </a:lnTo>
                  <a:cubicBezTo>
                    <a:pt x="1941" y="252"/>
                    <a:pt x="1940" y="254"/>
                    <a:pt x="1940" y="256"/>
                  </a:cubicBezTo>
                  <a:lnTo>
                    <a:pt x="1940" y="256"/>
                  </a:lnTo>
                  <a:cubicBezTo>
                    <a:pt x="1940" y="257"/>
                    <a:pt x="1940" y="258"/>
                    <a:pt x="1940" y="258"/>
                  </a:cubicBezTo>
                  <a:lnTo>
                    <a:pt x="1940" y="258"/>
                  </a:lnTo>
                  <a:cubicBezTo>
                    <a:pt x="1939" y="259"/>
                    <a:pt x="1939" y="260"/>
                    <a:pt x="1939" y="261"/>
                  </a:cubicBezTo>
                  <a:lnTo>
                    <a:pt x="1939" y="261"/>
                  </a:lnTo>
                  <a:cubicBezTo>
                    <a:pt x="1939" y="261"/>
                    <a:pt x="1939" y="262"/>
                    <a:pt x="1939" y="263"/>
                  </a:cubicBezTo>
                  <a:lnTo>
                    <a:pt x="1939" y="263"/>
                  </a:lnTo>
                  <a:cubicBezTo>
                    <a:pt x="1939" y="265"/>
                    <a:pt x="1940" y="267"/>
                    <a:pt x="1940" y="270"/>
                  </a:cubicBezTo>
                  <a:lnTo>
                    <a:pt x="1940" y="270"/>
                  </a:lnTo>
                  <a:lnTo>
                    <a:pt x="1940" y="270"/>
                  </a:lnTo>
                  <a:cubicBezTo>
                    <a:pt x="1940" y="271"/>
                    <a:pt x="1940" y="273"/>
                    <a:pt x="1941" y="275"/>
                  </a:cubicBezTo>
                  <a:lnTo>
                    <a:pt x="1941" y="275"/>
                  </a:lnTo>
                  <a:cubicBezTo>
                    <a:pt x="1942" y="277"/>
                    <a:pt x="1942" y="280"/>
                    <a:pt x="1942" y="283"/>
                  </a:cubicBezTo>
                  <a:lnTo>
                    <a:pt x="1948" y="311"/>
                  </a:lnTo>
                  <a:lnTo>
                    <a:pt x="1948" y="311"/>
                  </a:lnTo>
                  <a:cubicBezTo>
                    <a:pt x="1949" y="314"/>
                    <a:pt x="1949" y="316"/>
                    <a:pt x="1948" y="318"/>
                  </a:cubicBezTo>
                  <a:lnTo>
                    <a:pt x="1948" y="318"/>
                  </a:lnTo>
                  <a:cubicBezTo>
                    <a:pt x="1947" y="322"/>
                    <a:pt x="1944" y="326"/>
                    <a:pt x="1941" y="328"/>
                  </a:cubicBezTo>
                  <a:lnTo>
                    <a:pt x="1941" y="328"/>
                  </a:lnTo>
                  <a:cubicBezTo>
                    <a:pt x="1939" y="330"/>
                    <a:pt x="1938" y="332"/>
                    <a:pt x="1936" y="334"/>
                  </a:cubicBezTo>
                  <a:lnTo>
                    <a:pt x="1936" y="334"/>
                  </a:lnTo>
                  <a:cubicBezTo>
                    <a:pt x="1935" y="334"/>
                    <a:pt x="1934" y="335"/>
                    <a:pt x="1933" y="336"/>
                  </a:cubicBezTo>
                  <a:lnTo>
                    <a:pt x="1933" y="336"/>
                  </a:lnTo>
                  <a:cubicBezTo>
                    <a:pt x="1925" y="344"/>
                    <a:pt x="1908" y="365"/>
                    <a:pt x="1906" y="380"/>
                  </a:cubicBezTo>
                  <a:lnTo>
                    <a:pt x="1906" y="380"/>
                  </a:lnTo>
                  <a:cubicBezTo>
                    <a:pt x="1906" y="382"/>
                    <a:pt x="1906" y="384"/>
                    <a:pt x="1906" y="385"/>
                  </a:cubicBezTo>
                  <a:lnTo>
                    <a:pt x="1906" y="385"/>
                  </a:lnTo>
                  <a:cubicBezTo>
                    <a:pt x="1907" y="388"/>
                    <a:pt x="1908" y="390"/>
                    <a:pt x="1909" y="392"/>
                  </a:cubicBezTo>
                  <a:lnTo>
                    <a:pt x="1909" y="392"/>
                  </a:lnTo>
                  <a:cubicBezTo>
                    <a:pt x="1909" y="392"/>
                    <a:pt x="1909" y="393"/>
                    <a:pt x="1910" y="394"/>
                  </a:cubicBezTo>
                  <a:lnTo>
                    <a:pt x="1910" y="394"/>
                  </a:lnTo>
                  <a:lnTo>
                    <a:pt x="1910" y="394"/>
                  </a:lnTo>
                  <a:cubicBezTo>
                    <a:pt x="1910" y="395"/>
                    <a:pt x="1911" y="395"/>
                    <a:pt x="1912" y="396"/>
                  </a:cubicBezTo>
                  <a:lnTo>
                    <a:pt x="1912" y="396"/>
                  </a:lnTo>
                  <a:cubicBezTo>
                    <a:pt x="1917" y="401"/>
                    <a:pt x="1925" y="402"/>
                    <a:pt x="1933" y="402"/>
                  </a:cubicBezTo>
                  <a:lnTo>
                    <a:pt x="1933" y="402"/>
                  </a:lnTo>
                  <a:cubicBezTo>
                    <a:pt x="1939" y="402"/>
                    <a:pt x="1945" y="402"/>
                    <a:pt x="1950" y="404"/>
                  </a:cubicBezTo>
                  <a:lnTo>
                    <a:pt x="1950" y="404"/>
                  </a:lnTo>
                  <a:lnTo>
                    <a:pt x="1950" y="404"/>
                  </a:lnTo>
                  <a:cubicBezTo>
                    <a:pt x="1964" y="433"/>
                    <a:pt x="2003" y="457"/>
                    <a:pt x="2030" y="461"/>
                  </a:cubicBezTo>
                  <a:lnTo>
                    <a:pt x="2030" y="461"/>
                  </a:lnTo>
                  <a:cubicBezTo>
                    <a:pt x="2069" y="467"/>
                    <a:pt x="2101" y="452"/>
                    <a:pt x="2141" y="468"/>
                  </a:cubicBezTo>
                  <a:lnTo>
                    <a:pt x="2141" y="468"/>
                  </a:lnTo>
                  <a:cubicBezTo>
                    <a:pt x="2172" y="480"/>
                    <a:pt x="2218" y="489"/>
                    <a:pt x="2243" y="509"/>
                  </a:cubicBezTo>
                  <a:lnTo>
                    <a:pt x="2243" y="509"/>
                  </a:lnTo>
                  <a:cubicBezTo>
                    <a:pt x="2291" y="545"/>
                    <a:pt x="2245" y="571"/>
                    <a:pt x="2235" y="607"/>
                  </a:cubicBezTo>
                  <a:lnTo>
                    <a:pt x="2235" y="607"/>
                  </a:lnTo>
                  <a:cubicBezTo>
                    <a:pt x="2188" y="600"/>
                    <a:pt x="2213" y="670"/>
                    <a:pt x="2237" y="681"/>
                  </a:cubicBezTo>
                  <a:lnTo>
                    <a:pt x="2237" y="681"/>
                  </a:lnTo>
                  <a:cubicBezTo>
                    <a:pt x="2261" y="693"/>
                    <a:pt x="2310" y="667"/>
                    <a:pt x="2300" y="724"/>
                  </a:cubicBezTo>
                  <a:lnTo>
                    <a:pt x="2300" y="724"/>
                  </a:lnTo>
                  <a:cubicBezTo>
                    <a:pt x="2290" y="780"/>
                    <a:pt x="2263" y="695"/>
                    <a:pt x="2235" y="729"/>
                  </a:cubicBezTo>
                  <a:lnTo>
                    <a:pt x="2235" y="729"/>
                  </a:lnTo>
                  <a:cubicBezTo>
                    <a:pt x="2203" y="765"/>
                    <a:pt x="2257" y="786"/>
                    <a:pt x="2276" y="805"/>
                  </a:cubicBezTo>
                  <a:lnTo>
                    <a:pt x="2276" y="805"/>
                  </a:lnTo>
                  <a:cubicBezTo>
                    <a:pt x="2296" y="827"/>
                    <a:pt x="2331" y="860"/>
                    <a:pt x="2327" y="893"/>
                  </a:cubicBezTo>
                  <a:lnTo>
                    <a:pt x="2327" y="893"/>
                  </a:lnTo>
                  <a:cubicBezTo>
                    <a:pt x="2349" y="891"/>
                    <a:pt x="2361" y="909"/>
                    <a:pt x="2376" y="911"/>
                  </a:cubicBezTo>
                  <a:lnTo>
                    <a:pt x="2376" y="911"/>
                  </a:lnTo>
                  <a:cubicBezTo>
                    <a:pt x="2389" y="912"/>
                    <a:pt x="2392" y="901"/>
                    <a:pt x="2406" y="901"/>
                  </a:cubicBezTo>
                  <a:lnTo>
                    <a:pt x="2406" y="901"/>
                  </a:lnTo>
                  <a:cubicBezTo>
                    <a:pt x="2433" y="900"/>
                    <a:pt x="2454" y="925"/>
                    <a:pt x="2462" y="949"/>
                  </a:cubicBezTo>
                  <a:lnTo>
                    <a:pt x="2462" y="949"/>
                  </a:lnTo>
                  <a:cubicBezTo>
                    <a:pt x="2465" y="962"/>
                    <a:pt x="2461" y="975"/>
                    <a:pt x="2468" y="986"/>
                  </a:cubicBezTo>
                  <a:lnTo>
                    <a:pt x="2468" y="986"/>
                  </a:lnTo>
                  <a:cubicBezTo>
                    <a:pt x="2473" y="995"/>
                    <a:pt x="2489" y="998"/>
                    <a:pt x="2497" y="1007"/>
                  </a:cubicBezTo>
                  <a:lnTo>
                    <a:pt x="2497" y="1007"/>
                  </a:lnTo>
                  <a:cubicBezTo>
                    <a:pt x="2511" y="1026"/>
                    <a:pt x="2510" y="1050"/>
                    <a:pt x="2510" y="1072"/>
                  </a:cubicBezTo>
                </a:path>
              </a:pathLst>
            </a:custGeom>
            <a:solidFill>
              <a:schemeClr val="accent3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9" name="Freeform 46">
              <a:extLst>
                <a:ext uri="{FF2B5EF4-FFF2-40B4-BE49-F238E27FC236}">
                  <a16:creationId xmlns:a16="http://schemas.microsoft.com/office/drawing/2014/main" id="{3B443A55-6AA2-1C44-A775-0722D88CE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1685" y="7825784"/>
              <a:ext cx="1906760" cy="1454552"/>
            </a:xfrm>
            <a:custGeom>
              <a:avLst/>
              <a:gdLst>
                <a:gd name="T0" fmla="*/ 2870 w 2921"/>
                <a:gd name="T1" fmla="*/ 1557 h 2227"/>
                <a:gd name="T2" fmla="*/ 2734 w 2921"/>
                <a:gd name="T3" fmla="*/ 1183 h 2227"/>
                <a:gd name="T4" fmla="*/ 2603 w 2921"/>
                <a:gd name="T5" fmla="*/ 1043 h 2227"/>
                <a:gd name="T6" fmla="*/ 2702 w 2921"/>
                <a:gd name="T7" fmla="*/ 1085 h 2227"/>
                <a:gd name="T8" fmla="*/ 2584 w 2921"/>
                <a:gd name="T9" fmla="*/ 852 h 2227"/>
                <a:gd name="T10" fmla="*/ 2420 w 2921"/>
                <a:gd name="T11" fmla="*/ 669 h 2227"/>
                <a:gd name="T12" fmla="*/ 2451 w 2921"/>
                <a:gd name="T13" fmla="*/ 583 h 2227"/>
                <a:gd name="T14" fmla="*/ 2258 w 2921"/>
                <a:gd name="T15" fmla="*/ 413 h 2227"/>
                <a:gd name="T16" fmla="*/ 2209 w 2921"/>
                <a:gd name="T17" fmla="*/ 234 h 2227"/>
                <a:gd name="T18" fmla="*/ 2110 w 2921"/>
                <a:gd name="T19" fmla="*/ 0 h 2227"/>
                <a:gd name="T20" fmla="*/ 1998 w 2921"/>
                <a:gd name="T21" fmla="*/ 36 h 2227"/>
                <a:gd name="T22" fmla="*/ 1941 w 2921"/>
                <a:gd name="T23" fmla="*/ 127 h 2227"/>
                <a:gd name="T24" fmla="*/ 1850 w 2921"/>
                <a:gd name="T25" fmla="*/ 134 h 2227"/>
                <a:gd name="T26" fmla="*/ 941 w 2921"/>
                <a:gd name="T27" fmla="*/ 203 h 2227"/>
                <a:gd name="T28" fmla="*/ 942 w 2921"/>
                <a:gd name="T29" fmla="*/ 200 h 2227"/>
                <a:gd name="T30" fmla="*/ 910 w 2921"/>
                <a:gd name="T31" fmla="*/ 101 h 2227"/>
                <a:gd name="T32" fmla="*/ 6 w 2921"/>
                <a:gd name="T33" fmla="*/ 191 h 2227"/>
                <a:gd name="T34" fmla="*/ 59 w 2921"/>
                <a:gd name="T35" fmla="*/ 294 h 2227"/>
                <a:gd name="T36" fmla="*/ 97 w 2921"/>
                <a:gd name="T37" fmla="*/ 412 h 2227"/>
                <a:gd name="T38" fmla="*/ 152 w 2921"/>
                <a:gd name="T39" fmla="*/ 443 h 2227"/>
                <a:gd name="T40" fmla="*/ 325 w 2921"/>
                <a:gd name="T41" fmla="*/ 419 h 2227"/>
                <a:gd name="T42" fmla="*/ 370 w 2921"/>
                <a:gd name="T43" fmla="*/ 336 h 2227"/>
                <a:gd name="T44" fmla="*/ 461 w 2921"/>
                <a:gd name="T45" fmla="*/ 369 h 2227"/>
                <a:gd name="T46" fmla="*/ 580 w 2921"/>
                <a:gd name="T47" fmla="*/ 365 h 2227"/>
                <a:gd name="T48" fmla="*/ 716 w 2921"/>
                <a:gd name="T49" fmla="*/ 452 h 2227"/>
                <a:gd name="T50" fmla="*/ 777 w 2921"/>
                <a:gd name="T51" fmla="*/ 464 h 2227"/>
                <a:gd name="T52" fmla="*/ 808 w 2921"/>
                <a:gd name="T53" fmla="*/ 512 h 2227"/>
                <a:gd name="T54" fmla="*/ 873 w 2921"/>
                <a:gd name="T55" fmla="*/ 608 h 2227"/>
                <a:gd name="T56" fmla="*/ 1002 w 2921"/>
                <a:gd name="T57" fmla="*/ 557 h 2227"/>
                <a:gd name="T58" fmla="*/ 1063 w 2921"/>
                <a:gd name="T59" fmla="*/ 551 h 2227"/>
                <a:gd name="T60" fmla="*/ 1187 w 2921"/>
                <a:gd name="T61" fmla="*/ 486 h 2227"/>
                <a:gd name="T62" fmla="*/ 1190 w 2921"/>
                <a:gd name="T63" fmla="*/ 430 h 2227"/>
                <a:gd name="T64" fmla="*/ 1435 w 2921"/>
                <a:gd name="T65" fmla="*/ 493 h 2227"/>
                <a:gd name="T66" fmla="*/ 1551 w 2921"/>
                <a:gd name="T67" fmla="*/ 616 h 2227"/>
                <a:gd name="T68" fmla="*/ 1603 w 2921"/>
                <a:gd name="T69" fmla="*/ 676 h 2227"/>
                <a:gd name="T70" fmla="*/ 1790 w 2921"/>
                <a:gd name="T71" fmla="*/ 806 h 2227"/>
                <a:gd name="T72" fmla="*/ 1785 w 2921"/>
                <a:gd name="T73" fmla="*/ 1094 h 2227"/>
                <a:gd name="T74" fmla="*/ 1798 w 2921"/>
                <a:gd name="T75" fmla="*/ 1219 h 2227"/>
                <a:gd name="T76" fmla="*/ 1858 w 2921"/>
                <a:gd name="T77" fmla="*/ 1218 h 2227"/>
                <a:gd name="T78" fmla="*/ 1901 w 2921"/>
                <a:gd name="T79" fmla="*/ 1305 h 2227"/>
                <a:gd name="T80" fmla="*/ 1967 w 2921"/>
                <a:gd name="T81" fmla="*/ 1472 h 2227"/>
                <a:gd name="T82" fmla="*/ 2119 w 2921"/>
                <a:gd name="T83" fmla="*/ 1571 h 2227"/>
                <a:gd name="T84" fmla="*/ 2192 w 2921"/>
                <a:gd name="T85" fmla="*/ 1647 h 2227"/>
                <a:gd name="T86" fmla="*/ 2191 w 2921"/>
                <a:gd name="T87" fmla="*/ 1720 h 2227"/>
                <a:gd name="T88" fmla="*/ 2210 w 2921"/>
                <a:gd name="T89" fmla="*/ 1790 h 2227"/>
                <a:gd name="T90" fmla="*/ 2444 w 2921"/>
                <a:gd name="T91" fmla="*/ 1967 h 2227"/>
                <a:gd name="T92" fmla="*/ 2659 w 2921"/>
                <a:gd name="T93" fmla="*/ 2068 h 2227"/>
                <a:gd name="T94" fmla="*/ 2531 w 2921"/>
                <a:gd name="T95" fmla="*/ 2176 h 2227"/>
                <a:gd name="T96" fmla="*/ 2797 w 2921"/>
                <a:gd name="T97" fmla="*/ 2152 h 2227"/>
                <a:gd name="T98" fmla="*/ 2912 w 2921"/>
                <a:gd name="T99" fmla="*/ 1865 h 2227"/>
                <a:gd name="T100" fmla="*/ 2891 w 2921"/>
                <a:gd name="T101" fmla="*/ 1659 h 2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21" h="2227">
                  <a:moveTo>
                    <a:pt x="2891" y="1659"/>
                  </a:moveTo>
                  <a:lnTo>
                    <a:pt x="2891" y="1659"/>
                  </a:lnTo>
                  <a:cubicBezTo>
                    <a:pt x="2889" y="1623"/>
                    <a:pt x="2878" y="1591"/>
                    <a:pt x="2870" y="1557"/>
                  </a:cubicBezTo>
                  <a:lnTo>
                    <a:pt x="2870" y="1557"/>
                  </a:lnTo>
                  <a:cubicBezTo>
                    <a:pt x="2855" y="1493"/>
                    <a:pt x="2829" y="1430"/>
                    <a:pt x="2809" y="1367"/>
                  </a:cubicBezTo>
                  <a:lnTo>
                    <a:pt x="2809" y="1367"/>
                  </a:lnTo>
                  <a:cubicBezTo>
                    <a:pt x="2789" y="1307"/>
                    <a:pt x="2770" y="1234"/>
                    <a:pt x="2734" y="1183"/>
                  </a:cubicBezTo>
                  <a:lnTo>
                    <a:pt x="2734" y="1183"/>
                  </a:lnTo>
                  <a:cubicBezTo>
                    <a:pt x="2714" y="1155"/>
                    <a:pt x="2689" y="1129"/>
                    <a:pt x="2662" y="1108"/>
                  </a:cubicBezTo>
                  <a:lnTo>
                    <a:pt x="2662" y="1108"/>
                  </a:lnTo>
                  <a:cubicBezTo>
                    <a:pt x="2638" y="1088"/>
                    <a:pt x="2602" y="1079"/>
                    <a:pt x="2603" y="1043"/>
                  </a:cubicBezTo>
                  <a:lnTo>
                    <a:pt x="2603" y="1043"/>
                  </a:lnTo>
                  <a:cubicBezTo>
                    <a:pt x="2635" y="1064"/>
                    <a:pt x="2666" y="1121"/>
                    <a:pt x="2701" y="1134"/>
                  </a:cubicBezTo>
                  <a:lnTo>
                    <a:pt x="2701" y="1134"/>
                  </a:lnTo>
                  <a:cubicBezTo>
                    <a:pt x="2741" y="1149"/>
                    <a:pt x="2708" y="1105"/>
                    <a:pt x="2702" y="1085"/>
                  </a:cubicBezTo>
                  <a:lnTo>
                    <a:pt x="2702" y="1085"/>
                  </a:lnTo>
                  <a:cubicBezTo>
                    <a:pt x="2692" y="1053"/>
                    <a:pt x="2694" y="1033"/>
                    <a:pt x="2670" y="1008"/>
                  </a:cubicBezTo>
                  <a:lnTo>
                    <a:pt x="2670" y="1008"/>
                  </a:lnTo>
                  <a:cubicBezTo>
                    <a:pt x="2627" y="966"/>
                    <a:pt x="2610" y="904"/>
                    <a:pt x="2584" y="852"/>
                  </a:cubicBezTo>
                  <a:lnTo>
                    <a:pt x="2584" y="852"/>
                  </a:lnTo>
                  <a:cubicBezTo>
                    <a:pt x="2563" y="808"/>
                    <a:pt x="2522" y="763"/>
                    <a:pt x="2488" y="727"/>
                  </a:cubicBezTo>
                  <a:lnTo>
                    <a:pt x="2488" y="727"/>
                  </a:lnTo>
                  <a:cubicBezTo>
                    <a:pt x="2465" y="704"/>
                    <a:pt x="2440" y="695"/>
                    <a:pt x="2420" y="669"/>
                  </a:cubicBezTo>
                  <a:lnTo>
                    <a:pt x="2420" y="669"/>
                  </a:lnTo>
                  <a:cubicBezTo>
                    <a:pt x="2400" y="642"/>
                    <a:pt x="2381" y="629"/>
                    <a:pt x="2367" y="597"/>
                  </a:cubicBezTo>
                  <a:lnTo>
                    <a:pt x="2367" y="597"/>
                  </a:lnTo>
                  <a:cubicBezTo>
                    <a:pt x="2392" y="597"/>
                    <a:pt x="2456" y="629"/>
                    <a:pt x="2451" y="583"/>
                  </a:cubicBezTo>
                  <a:lnTo>
                    <a:pt x="2451" y="583"/>
                  </a:lnTo>
                  <a:cubicBezTo>
                    <a:pt x="2447" y="553"/>
                    <a:pt x="2400" y="539"/>
                    <a:pt x="2379" y="524"/>
                  </a:cubicBezTo>
                  <a:lnTo>
                    <a:pt x="2379" y="524"/>
                  </a:lnTo>
                  <a:cubicBezTo>
                    <a:pt x="2341" y="496"/>
                    <a:pt x="2279" y="457"/>
                    <a:pt x="2258" y="413"/>
                  </a:cubicBezTo>
                  <a:lnTo>
                    <a:pt x="2258" y="413"/>
                  </a:lnTo>
                  <a:cubicBezTo>
                    <a:pt x="2246" y="387"/>
                    <a:pt x="2242" y="351"/>
                    <a:pt x="2233" y="323"/>
                  </a:cubicBezTo>
                  <a:lnTo>
                    <a:pt x="2233" y="323"/>
                  </a:lnTo>
                  <a:cubicBezTo>
                    <a:pt x="2225" y="294"/>
                    <a:pt x="2218" y="263"/>
                    <a:pt x="2209" y="234"/>
                  </a:cubicBezTo>
                  <a:lnTo>
                    <a:pt x="2209" y="234"/>
                  </a:lnTo>
                  <a:cubicBezTo>
                    <a:pt x="2192" y="179"/>
                    <a:pt x="2176" y="114"/>
                    <a:pt x="2151" y="62"/>
                  </a:cubicBezTo>
                  <a:lnTo>
                    <a:pt x="2151" y="62"/>
                  </a:lnTo>
                  <a:cubicBezTo>
                    <a:pt x="2140" y="40"/>
                    <a:pt x="2122" y="22"/>
                    <a:pt x="2110" y="0"/>
                  </a:cubicBezTo>
                  <a:lnTo>
                    <a:pt x="2110" y="0"/>
                  </a:lnTo>
                  <a:cubicBezTo>
                    <a:pt x="2096" y="13"/>
                    <a:pt x="2081" y="27"/>
                    <a:pt x="2067" y="40"/>
                  </a:cubicBezTo>
                  <a:lnTo>
                    <a:pt x="2067" y="40"/>
                  </a:lnTo>
                  <a:cubicBezTo>
                    <a:pt x="2048" y="59"/>
                    <a:pt x="2021" y="43"/>
                    <a:pt x="1998" y="36"/>
                  </a:cubicBezTo>
                  <a:lnTo>
                    <a:pt x="1998" y="36"/>
                  </a:lnTo>
                  <a:cubicBezTo>
                    <a:pt x="1971" y="25"/>
                    <a:pt x="1953" y="32"/>
                    <a:pt x="1941" y="59"/>
                  </a:cubicBezTo>
                  <a:lnTo>
                    <a:pt x="1941" y="59"/>
                  </a:lnTo>
                  <a:cubicBezTo>
                    <a:pt x="1934" y="85"/>
                    <a:pt x="1941" y="104"/>
                    <a:pt x="1941" y="127"/>
                  </a:cubicBezTo>
                  <a:lnTo>
                    <a:pt x="1941" y="127"/>
                  </a:lnTo>
                  <a:cubicBezTo>
                    <a:pt x="1937" y="154"/>
                    <a:pt x="1930" y="180"/>
                    <a:pt x="1899" y="173"/>
                  </a:cubicBezTo>
                  <a:lnTo>
                    <a:pt x="1899" y="173"/>
                  </a:lnTo>
                  <a:cubicBezTo>
                    <a:pt x="1873" y="169"/>
                    <a:pt x="1873" y="139"/>
                    <a:pt x="1850" y="134"/>
                  </a:cubicBezTo>
                  <a:lnTo>
                    <a:pt x="1850" y="134"/>
                  </a:lnTo>
                  <a:cubicBezTo>
                    <a:pt x="1839" y="131"/>
                    <a:pt x="1823" y="134"/>
                    <a:pt x="1812" y="134"/>
                  </a:cubicBezTo>
                  <a:lnTo>
                    <a:pt x="960" y="203"/>
                  </a:lnTo>
                  <a:lnTo>
                    <a:pt x="960" y="203"/>
                  </a:lnTo>
                  <a:cubicBezTo>
                    <a:pt x="954" y="204"/>
                    <a:pt x="947" y="203"/>
                    <a:pt x="941" y="203"/>
                  </a:cubicBezTo>
                  <a:lnTo>
                    <a:pt x="941" y="203"/>
                  </a:lnTo>
                  <a:cubicBezTo>
                    <a:pt x="944" y="200"/>
                    <a:pt x="946" y="199"/>
                    <a:pt x="949" y="197"/>
                  </a:cubicBezTo>
                  <a:lnTo>
                    <a:pt x="949" y="197"/>
                  </a:lnTo>
                  <a:cubicBezTo>
                    <a:pt x="947" y="198"/>
                    <a:pt x="945" y="199"/>
                    <a:pt x="942" y="200"/>
                  </a:cubicBezTo>
                  <a:lnTo>
                    <a:pt x="942" y="200"/>
                  </a:lnTo>
                  <a:cubicBezTo>
                    <a:pt x="951" y="196"/>
                    <a:pt x="958" y="193"/>
                    <a:pt x="967" y="192"/>
                  </a:cubicBezTo>
                  <a:lnTo>
                    <a:pt x="967" y="192"/>
                  </a:lnTo>
                  <a:cubicBezTo>
                    <a:pt x="940" y="191"/>
                    <a:pt x="918" y="136"/>
                    <a:pt x="910" y="101"/>
                  </a:cubicBezTo>
                  <a:lnTo>
                    <a:pt x="910" y="101"/>
                  </a:lnTo>
                  <a:cubicBezTo>
                    <a:pt x="668" y="127"/>
                    <a:pt x="427" y="153"/>
                    <a:pt x="185" y="180"/>
                  </a:cubicBezTo>
                  <a:lnTo>
                    <a:pt x="185" y="180"/>
                  </a:lnTo>
                  <a:cubicBezTo>
                    <a:pt x="143" y="184"/>
                    <a:pt x="44" y="214"/>
                    <a:pt x="6" y="191"/>
                  </a:cubicBezTo>
                  <a:lnTo>
                    <a:pt x="6" y="191"/>
                  </a:lnTo>
                  <a:cubicBezTo>
                    <a:pt x="0" y="219"/>
                    <a:pt x="15" y="240"/>
                    <a:pt x="32" y="262"/>
                  </a:cubicBezTo>
                  <a:lnTo>
                    <a:pt x="32" y="262"/>
                  </a:lnTo>
                  <a:cubicBezTo>
                    <a:pt x="41" y="272"/>
                    <a:pt x="54" y="280"/>
                    <a:pt x="59" y="294"/>
                  </a:cubicBezTo>
                  <a:lnTo>
                    <a:pt x="59" y="294"/>
                  </a:lnTo>
                  <a:cubicBezTo>
                    <a:pt x="64" y="310"/>
                    <a:pt x="54" y="329"/>
                    <a:pt x="60" y="344"/>
                  </a:cubicBezTo>
                  <a:lnTo>
                    <a:pt x="60" y="344"/>
                  </a:lnTo>
                  <a:cubicBezTo>
                    <a:pt x="70" y="373"/>
                    <a:pt x="91" y="379"/>
                    <a:pt x="97" y="412"/>
                  </a:cubicBezTo>
                  <a:lnTo>
                    <a:pt x="97" y="412"/>
                  </a:lnTo>
                  <a:cubicBezTo>
                    <a:pt x="99" y="428"/>
                    <a:pt x="100" y="450"/>
                    <a:pt x="99" y="470"/>
                  </a:cubicBezTo>
                  <a:lnTo>
                    <a:pt x="99" y="470"/>
                  </a:lnTo>
                  <a:cubicBezTo>
                    <a:pt x="118" y="473"/>
                    <a:pt x="136" y="453"/>
                    <a:pt x="152" y="443"/>
                  </a:cubicBezTo>
                  <a:lnTo>
                    <a:pt x="152" y="443"/>
                  </a:lnTo>
                  <a:cubicBezTo>
                    <a:pt x="178" y="424"/>
                    <a:pt x="196" y="418"/>
                    <a:pt x="229" y="426"/>
                  </a:cubicBezTo>
                  <a:lnTo>
                    <a:pt x="229" y="426"/>
                  </a:lnTo>
                  <a:cubicBezTo>
                    <a:pt x="201" y="476"/>
                    <a:pt x="318" y="441"/>
                    <a:pt x="325" y="419"/>
                  </a:cubicBezTo>
                  <a:lnTo>
                    <a:pt x="325" y="419"/>
                  </a:lnTo>
                  <a:cubicBezTo>
                    <a:pt x="314" y="422"/>
                    <a:pt x="299" y="424"/>
                    <a:pt x="287" y="421"/>
                  </a:cubicBezTo>
                  <a:lnTo>
                    <a:pt x="287" y="421"/>
                  </a:lnTo>
                  <a:cubicBezTo>
                    <a:pt x="298" y="395"/>
                    <a:pt x="342" y="346"/>
                    <a:pt x="370" y="336"/>
                  </a:cubicBezTo>
                  <a:lnTo>
                    <a:pt x="370" y="336"/>
                  </a:lnTo>
                  <a:cubicBezTo>
                    <a:pt x="407" y="323"/>
                    <a:pt x="457" y="340"/>
                    <a:pt x="491" y="354"/>
                  </a:cubicBezTo>
                  <a:lnTo>
                    <a:pt x="491" y="354"/>
                  </a:lnTo>
                  <a:cubicBezTo>
                    <a:pt x="480" y="351"/>
                    <a:pt x="461" y="354"/>
                    <a:pt x="461" y="369"/>
                  </a:cubicBezTo>
                  <a:lnTo>
                    <a:pt x="461" y="369"/>
                  </a:lnTo>
                  <a:cubicBezTo>
                    <a:pt x="462" y="388"/>
                    <a:pt x="484" y="376"/>
                    <a:pt x="495" y="374"/>
                  </a:cubicBezTo>
                  <a:lnTo>
                    <a:pt x="495" y="374"/>
                  </a:lnTo>
                  <a:cubicBezTo>
                    <a:pt x="523" y="370"/>
                    <a:pt x="552" y="365"/>
                    <a:pt x="580" y="365"/>
                  </a:cubicBezTo>
                  <a:lnTo>
                    <a:pt x="580" y="365"/>
                  </a:lnTo>
                  <a:cubicBezTo>
                    <a:pt x="612" y="364"/>
                    <a:pt x="627" y="376"/>
                    <a:pt x="652" y="394"/>
                  </a:cubicBezTo>
                  <a:lnTo>
                    <a:pt x="652" y="394"/>
                  </a:lnTo>
                  <a:cubicBezTo>
                    <a:pt x="669" y="406"/>
                    <a:pt x="701" y="450"/>
                    <a:pt x="716" y="452"/>
                  </a:cubicBezTo>
                  <a:lnTo>
                    <a:pt x="716" y="452"/>
                  </a:lnTo>
                  <a:cubicBezTo>
                    <a:pt x="722" y="422"/>
                    <a:pt x="698" y="399"/>
                    <a:pt x="708" y="370"/>
                  </a:cubicBezTo>
                  <a:lnTo>
                    <a:pt x="708" y="370"/>
                  </a:lnTo>
                  <a:cubicBezTo>
                    <a:pt x="724" y="399"/>
                    <a:pt x="782" y="426"/>
                    <a:pt x="777" y="464"/>
                  </a:cubicBezTo>
                  <a:lnTo>
                    <a:pt x="777" y="464"/>
                  </a:lnTo>
                  <a:cubicBezTo>
                    <a:pt x="769" y="464"/>
                    <a:pt x="766" y="468"/>
                    <a:pt x="759" y="469"/>
                  </a:cubicBezTo>
                  <a:lnTo>
                    <a:pt x="759" y="469"/>
                  </a:lnTo>
                  <a:cubicBezTo>
                    <a:pt x="764" y="482"/>
                    <a:pt x="796" y="506"/>
                    <a:pt x="808" y="512"/>
                  </a:cubicBezTo>
                  <a:lnTo>
                    <a:pt x="808" y="512"/>
                  </a:lnTo>
                  <a:cubicBezTo>
                    <a:pt x="824" y="521"/>
                    <a:pt x="858" y="519"/>
                    <a:pt x="869" y="538"/>
                  </a:cubicBezTo>
                  <a:lnTo>
                    <a:pt x="869" y="538"/>
                  </a:lnTo>
                  <a:cubicBezTo>
                    <a:pt x="878" y="556"/>
                    <a:pt x="864" y="587"/>
                    <a:pt x="873" y="608"/>
                  </a:cubicBezTo>
                  <a:lnTo>
                    <a:pt x="873" y="608"/>
                  </a:lnTo>
                  <a:cubicBezTo>
                    <a:pt x="887" y="608"/>
                    <a:pt x="895" y="597"/>
                    <a:pt x="904" y="586"/>
                  </a:cubicBezTo>
                  <a:lnTo>
                    <a:pt x="904" y="586"/>
                  </a:lnTo>
                  <a:cubicBezTo>
                    <a:pt x="934" y="601"/>
                    <a:pt x="965" y="532"/>
                    <a:pt x="1002" y="557"/>
                  </a:cubicBezTo>
                  <a:lnTo>
                    <a:pt x="1002" y="557"/>
                  </a:lnTo>
                  <a:cubicBezTo>
                    <a:pt x="1024" y="571"/>
                    <a:pt x="1001" y="599"/>
                    <a:pt x="1034" y="597"/>
                  </a:cubicBezTo>
                  <a:lnTo>
                    <a:pt x="1034" y="597"/>
                  </a:lnTo>
                  <a:cubicBezTo>
                    <a:pt x="1056" y="595"/>
                    <a:pt x="1065" y="571"/>
                    <a:pt x="1063" y="551"/>
                  </a:cubicBezTo>
                  <a:lnTo>
                    <a:pt x="1063" y="551"/>
                  </a:lnTo>
                  <a:cubicBezTo>
                    <a:pt x="1106" y="572"/>
                    <a:pt x="1105" y="560"/>
                    <a:pt x="1117" y="523"/>
                  </a:cubicBezTo>
                  <a:lnTo>
                    <a:pt x="1117" y="523"/>
                  </a:lnTo>
                  <a:cubicBezTo>
                    <a:pt x="1130" y="486"/>
                    <a:pt x="1153" y="489"/>
                    <a:pt x="1187" y="486"/>
                  </a:cubicBezTo>
                  <a:lnTo>
                    <a:pt x="1187" y="486"/>
                  </a:lnTo>
                  <a:cubicBezTo>
                    <a:pt x="1188" y="469"/>
                    <a:pt x="1169" y="473"/>
                    <a:pt x="1168" y="457"/>
                  </a:cubicBezTo>
                  <a:lnTo>
                    <a:pt x="1168" y="457"/>
                  </a:lnTo>
                  <a:cubicBezTo>
                    <a:pt x="1168" y="450"/>
                    <a:pt x="1184" y="435"/>
                    <a:pt x="1190" y="430"/>
                  </a:cubicBezTo>
                  <a:lnTo>
                    <a:pt x="1190" y="430"/>
                  </a:lnTo>
                  <a:cubicBezTo>
                    <a:pt x="1205" y="415"/>
                    <a:pt x="1236" y="412"/>
                    <a:pt x="1246" y="396"/>
                  </a:cubicBezTo>
                  <a:lnTo>
                    <a:pt x="1246" y="396"/>
                  </a:lnTo>
                  <a:cubicBezTo>
                    <a:pt x="1311" y="421"/>
                    <a:pt x="1372" y="462"/>
                    <a:pt x="1435" y="493"/>
                  </a:cubicBezTo>
                  <a:lnTo>
                    <a:pt x="1435" y="493"/>
                  </a:lnTo>
                  <a:cubicBezTo>
                    <a:pt x="1465" y="508"/>
                    <a:pt x="1492" y="527"/>
                    <a:pt x="1512" y="554"/>
                  </a:cubicBezTo>
                  <a:lnTo>
                    <a:pt x="1512" y="554"/>
                  </a:lnTo>
                  <a:cubicBezTo>
                    <a:pt x="1529" y="576"/>
                    <a:pt x="1529" y="601"/>
                    <a:pt x="1551" y="616"/>
                  </a:cubicBezTo>
                  <a:lnTo>
                    <a:pt x="1551" y="616"/>
                  </a:lnTo>
                  <a:cubicBezTo>
                    <a:pt x="1562" y="624"/>
                    <a:pt x="1573" y="622"/>
                    <a:pt x="1583" y="633"/>
                  </a:cubicBezTo>
                  <a:lnTo>
                    <a:pt x="1583" y="633"/>
                  </a:lnTo>
                  <a:cubicBezTo>
                    <a:pt x="1594" y="644"/>
                    <a:pt x="1592" y="664"/>
                    <a:pt x="1603" y="676"/>
                  </a:cubicBezTo>
                  <a:lnTo>
                    <a:pt x="1603" y="676"/>
                  </a:lnTo>
                  <a:cubicBezTo>
                    <a:pt x="1627" y="701"/>
                    <a:pt x="1664" y="681"/>
                    <a:pt x="1695" y="692"/>
                  </a:cubicBezTo>
                  <a:lnTo>
                    <a:pt x="1695" y="692"/>
                  </a:lnTo>
                  <a:cubicBezTo>
                    <a:pt x="1735" y="709"/>
                    <a:pt x="1762" y="773"/>
                    <a:pt x="1790" y="806"/>
                  </a:cubicBezTo>
                  <a:lnTo>
                    <a:pt x="1790" y="806"/>
                  </a:lnTo>
                  <a:cubicBezTo>
                    <a:pt x="1825" y="847"/>
                    <a:pt x="1822" y="889"/>
                    <a:pt x="1816" y="939"/>
                  </a:cubicBezTo>
                  <a:lnTo>
                    <a:pt x="1816" y="939"/>
                  </a:lnTo>
                  <a:cubicBezTo>
                    <a:pt x="1811" y="993"/>
                    <a:pt x="1761" y="1036"/>
                    <a:pt x="1785" y="1094"/>
                  </a:cubicBezTo>
                  <a:lnTo>
                    <a:pt x="1785" y="1094"/>
                  </a:lnTo>
                  <a:cubicBezTo>
                    <a:pt x="1795" y="1118"/>
                    <a:pt x="1801" y="1123"/>
                    <a:pt x="1795" y="1154"/>
                  </a:cubicBezTo>
                  <a:lnTo>
                    <a:pt x="1795" y="1154"/>
                  </a:lnTo>
                  <a:cubicBezTo>
                    <a:pt x="1791" y="1180"/>
                    <a:pt x="1785" y="1195"/>
                    <a:pt x="1798" y="1219"/>
                  </a:cubicBezTo>
                  <a:lnTo>
                    <a:pt x="1798" y="1219"/>
                  </a:lnTo>
                  <a:cubicBezTo>
                    <a:pt x="1803" y="1228"/>
                    <a:pt x="1825" y="1259"/>
                    <a:pt x="1835" y="1262"/>
                  </a:cubicBezTo>
                  <a:lnTo>
                    <a:pt x="1835" y="1262"/>
                  </a:lnTo>
                  <a:cubicBezTo>
                    <a:pt x="1866" y="1271"/>
                    <a:pt x="1856" y="1239"/>
                    <a:pt x="1858" y="1218"/>
                  </a:cubicBezTo>
                  <a:lnTo>
                    <a:pt x="1858" y="1218"/>
                  </a:lnTo>
                  <a:cubicBezTo>
                    <a:pt x="1889" y="1224"/>
                    <a:pt x="1880" y="1175"/>
                    <a:pt x="1918" y="1184"/>
                  </a:cubicBezTo>
                  <a:lnTo>
                    <a:pt x="1918" y="1184"/>
                  </a:lnTo>
                  <a:cubicBezTo>
                    <a:pt x="1923" y="1220"/>
                    <a:pt x="1918" y="1271"/>
                    <a:pt x="1901" y="1305"/>
                  </a:cubicBezTo>
                  <a:lnTo>
                    <a:pt x="1901" y="1305"/>
                  </a:lnTo>
                  <a:cubicBezTo>
                    <a:pt x="1880" y="1346"/>
                    <a:pt x="1877" y="1361"/>
                    <a:pt x="1916" y="1393"/>
                  </a:cubicBezTo>
                  <a:lnTo>
                    <a:pt x="1916" y="1393"/>
                  </a:lnTo>
                  <a:cubicBezTo>
                    <a:pt x="1947" y="1418"/>
                    <a:pt x="1945" y="1440"/>
                    <a:pt x="1967" y="1472"/>
                  </a:cubicBezTo>
                  <a:lnTo>
                    <a:pt x="1967" y="1472"/>
                  </a:lnTo>
                  <a:cubicBezTo>
                    <a:pt x="1999" y="1521"/>
                    <a:pt x="2017" y="1639"/>
                    <a:pt x="2100" y="1612"/>
                  </a:cubicBezTo>
                  <a:lnTo>
                    <a:pt x="2100" y="1612"/>
                  </a:lnTo>
                  <a:cubicBezTo>
                    <a:pt x="2082" y="1575"/>
                    <a:pt x="2098" y="1507"/>
                    <a:pt x="2119" y="1571"/>
                  </a:cubicBezTo>
                  <a:lnTo>
                    <a:pt x="2119" y="1571"/>
                  </a:lnTo>
                  <a:cubicBezTo>
                    <a:pt x="2129" y="1598"/>
                    <a:pt x="2122" y="1686"/>
                    <a:pt x="2165" y="1684"/>
                  </a:cubicBezTo>
                  <a:lnTo>
                    <a:pt x="2165" y="1684"/>
                  </a:lnTo>
                  <a:cubicBezTo>
                    <a:pt x="2167" y="1673"/>
                    <a:pt x="2173" y="1639"/>
                    <a:pt x="2192" y="1647"/>
                  </a:cubicBezTo>
                  <a:lnTo>
                    <a:pt x="2192" y="1647"/>
                  </a:lnTo>
                  <a:cubicBezTo>
                    <a:pt x="2209" y="1653"/>
                    <a:pt x="2198" y="1683"/>
                    <a:pt x="2196" y="1696"/>
                  </a:cubicBezTo>
                  <a:lnTo>
                    <a:pt x="2196" y="1696"/>
                  </a:lnTo>
                  <a:cubicBezTo>
                    <a:pt x="2195" y="1702"/>
                    <a:pt x="2190" y="1714"/>
                    <a:pt x="2191" y="1720"/>
                  </a:cubicBezTo>
                  <a:lnTo>
                    <a:pt x="2191" y="1720"/>
                  </a:lnTo>
                  <a:cubicBezTo>
                    <a:pt x="2193" y="1730"/>
                    <a:pt x="2203" y="1732"/>
                    <a:pt x="2205" y="1739"/>
                  </a:cubicBezTo>
                  <a:lnTo>
                    <a:pt x="2205" y="1739"/>
                  </a:lnTo>
                  <a:cubicBezTo>
                    <a:pt x="2210" y="1755"/>
                    <a:pt x="2205" y="1773"/>
                    <a:pt x="2210" y="1790"/>
                  </a:cubicBezTo>
                  <a:lnTo>
                    <a:pt x="2210" y="1790"/>
                  </a:lnTo>
                  <a:cubicBezTo>
                    <a:pt x="2228" y="1845"/>
                    <a:pt x="2276" y="1881"/>
                    <a:pt x="2310" y="1925"/>
                  </a:cubicBezTo>
                  <a:lnTo>
                    <a:pt x="2310" y="1925"/>
                  </a:lnTo>
                  <a:cubicBezTo>
                    <a:pt x="2346" y="1972"/>
                    <a:pt x="2385" y="1968"/>
                    <a:pt x="2444" y="1967"/>
                  </a:cubicBezTo>
                  <a:lnTo>
                    <a:pt x="2444" y="1967"/>
                  </a:lnTo>
                  <a:cubicBezTo>
                    <a:pt x="2501" y="1966"/>
                    <a:pt x="2521" y="1978"/>
                    <a:pt x="2553" y="2024"/>
                  </a:cubicBezTo>
                  <a:lnTo>
                    <a:pt x="2553" y="2024"/>
                  </a:lnTo>
                  <a:cubicBezTo>
                    <a:pt x="2590" y="2076"/>
                    <a:pt x="2597" y="2092"/>
                    <a:pt x="2659" y="2068"/>
                  </a:cubicBezTo>
                  <a:lnTo>
                    <a:pt x="2659" y="2068"/>
                  </a:lnTo>
                  <a:cubicBezTo>
                    <a:pt x="2737" y="2037"/>
                    <a:pt x="2720" y="2110"/>
                    <a:pt x="2663" y="2130"/>
                  </a:cubicBezTo>
                  <a:lnTo>
                    <a:pt x="2663" y="2130"/>
                  </a:lnTo>
                  <a:cubicBezTo>
                    <a:pt x="2636" y="2140"/>
                    <a:pt x="2531" y="2128"/>
                    <a:pt x="2531" y="2176"/>
                  </a:cubicBezTo>
                  <a:lnTo>
                    <a:pt x="2531" y="2176"/>
                  </a:lnTo>
                  <a:cubicBezTo>
                    <a:pt x="2532" y="2226"/>
                    <a:pt x="2627" y="2203"/>
                    <a:pt x="2652" y="2194"/>
                  </a:cubicBezTo>
                  <a:lnTo>
                    <a:pt x="2652" y="2194"/>
                  </a:lnTo>
                  <a:cubicBezTo>
                    <a:pt x="2700" y="2175"/>
                    <a:pt x="2749" y="2168"/>
                    <a:pt x="2797" y="2152"/>
                  </a:cubicBezTo>
                  <a:lnTo>
                    <a:pt x="2797" y="2152"/>
                  </a:lnTo>
                  <a:cubicBezTo>
                    <a:pt x="2897" y="2116"/>
                    <a:pt x="2849" y="1916"/>
                    <a:pt x="2878" y="1834"/>
                  </a:cubicBezTo>
                  <a:lnTo>
                    <a:pt x="2878" y="1834"/>
                  </a:lnTo>
                  <a:cubicBezTo>
                    <a:pt x="2893" y="1850"/>
                    <a:pt x="2900" y="1916"/>
                    <a:pt x="2912" y="1865"/>
                  </a:cubicBezTo>
                  <a:lnTo>
                    <a:pt x="2912" y="1865"/>
                  </a:lnTo>
                  <a:cubicBezTo>
                    <a:pt x="2920" y="1833"/>
                    <a:pt x="2906" y="1787"/>
                    <a:pt x="2899" y="1755"/>
                  </a:cubicBezTo>
                  <a:lnTo>
                    <a:pt x="2899" y="1755"/>
                  </a:lnTo>
                  <a:cubicBezTo>
                    <a:pt x="2892" y="1723"/>
                    <a:pt x="2893" y="1692"/>
                    <a:pt x="2891" y="1659"/>
                  </a:cubicBezTo>
                </a:path>
              </a:pathLst>
            </a:custGeom>
            <a:solidFill>
              <a:schemeClr val="accent3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3831C89D-8015-E044-811C-ADECF1CCE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0112" y="3813522"/>
              <a:ext cx="1071472" cy="1169403"/>
            </a:xfrm>
            <a:custGeom>
              <a:avLst/>
              <a:gdLst>
                <a:gd name="T0" fmla="*/ 1572 w 1642"/>
                <a:gd name="T1" fmla="*/ 681 h 1789"/>
                <a:gd name="T2" fmla="*/ 1514 w 1642"/>
                <a:gd name="T3" fmla="*/ 771 h 1789"/>
                <a:gd name="T4" fmla="*/ 1403 w 1642"/>
                <a:gd name="T5" fmla="*/ 907 h 1789"/>
                <a:gd name="T6" fmla="*/ 1401 w 1642"/>
                <a:gd name="T7" fmla="*/ 875 h 1789"/>
                <a:gd name="T8" fmla="*/ 1493 w 1642"/>
                <a:gd name="T9" fmla="*/ 632 h 1789"/>
                <a:gd name="T10" fmla="*/ 1498 w 1642"/>
                <a:gd name="T11" fmla="*/ 619 h 1789"/>
                <a:gd name="T12" fmla="*/ 1434 w 1642"/>
                <a:gd name="T13" fmla="*/ 570 h 1789"/>
                <a:gd name="T14" fmla="*/ 1392 w 1642"/>
                <a:gd name="T15" fmla="*/ 575 h 1789"/>
                <a:gd name="T16" fmla="*/ 1403 w 1642"/>
                <a:gd name="T17" fmla="*/ 486 h 1789"/>
                <a:gd name="T18" fmla="*/ 1414 w 1642"/>
                <a:gd name="T19" fmla="*/ 448 h 1789"/>
                <a:gd name="T20" fmla="*/ 1346 w 1642"/>
                <a:gd name="T21" fmla="*/ 415 h 1789"/>
                <a:gd name="T22" fmla="*/ 1304 w 1642"/>
                <a:gd name="T23" fmla="*/ 407 h 1789"/>
                <a:gd name="T24" fmla="*/ 1251 w 1642"/>
                <a:gd name="T25" fmla="*/ 363 h 1789"/>
                <a:gd name="T26" fmla="*/ 1209 w 1642"/>
                <a:gd name="T27" fmla="*/ 350 h 1789"/>
                <a:gd name="T28" fmla="*/ 1128 w 1642"/>
                <a:gd name="T29" fmla="*/ 342 h 1789"/>
                <a:gd name="T30" fmla="*/ 1007 w 1642"/>
                <a:gd name="T31" fmla="*/ 298 h 1789"/>
                <a:gd name="T32" fmla="*/ 949 w 1642"/>
                <a:gd name="T33" fmla="*/ 289 h 1789"/>
                <a:gd name="T34" fmla="*/ 892 w 1642"/>
                <a:gd name="T35" fmla="*/ 279 h 1789"/>
                <a:gd name="T36" fmla="*/ 791 w 1642"/>
                <a:gd name="T37" fmla="*/ 260 h 1789"/>
                <a:gd name="T38" fmla="*/ 717 w 1642"/>
                <a:gd name="T39" fmla="*/ 186 h 1789"/>
                <a:gd name="T40" fmla="*/ 665 w 1642"/>
                <a:gd name="T41" fmla="*/ 127 h 1789"/>
                <a:gd name="T42" fmla="*/ 660 w 1642"/>
                <a:gd name="T43" fmla="*/ 125 h 1789"/>
                <a:gd name="T44" fmla="*/ 543 w 1642"/>
                <a:gd name="T45" fmla="*/ 119 h 1789"/>
                <a:gd name="T46" fmla="*/ 502 w 1642"/>
                <a:gd name="T47" fmla="*/ 141 h 1789"/>
                <a:gd name="T48" fmla="*/ 504 w 1642"/>
                <a:gd name="T49" fmla="*/ 112 h 1789"/>
                <a:gd name="T50" fmla="*/ 508 w 1642"/>
                <a:gd name="T51" fmla="*/ 57 h 1789"/>
                <a:gd name="T52" fmla="*/ 400 w 1642"/>
                <a:gd name="T53" fmla="*/ 34 h 1789"/>
                <a:gd name="T54" fmla="*/ 299 w 1642"/>
                <a:gd name="T55" fmla="*/ 92 h 1789"/>
                <a:gd name="T56" fmla="*/ 191 w 1642"/>
                <a:gd name="T57" fmla="*/ 93 h 1789"/>
                <a:gd name="T58" fmla="*/ 136 w 1642"/>
                <a:gd name="T59" fmla="*/ 202 h 1789"/>
                <a:gd name="T60" fmla="*/ 141 w 1642"/>
                <a:gd name="T61" fmla="*/ 322 h 1789"/>
                <a:gd name="T62" fmla="*/ 8 w 1642"/>
                <a:gd name="T63" fmla="*/ 541 h 1789"/>
                <a:gd name="T64" fmla="*/ 10 w 1642"/>
                <a:gd name="T65" fmla="*/ 597 h 1789"/>
                <a:gd name="T66" fmla="*/ 46 w 1642"/>
                <a:gd name="T67" fmla="*/ 680 h 1789"/>
                <a:gd name="T68" fmla="*/ 28 w 1642"/>
                <a:gd name="T69" fmla="*/ 736 h 1789"/>
                <a:gd name="T70" fmla="*/ 18 w 1642"/>
                <a:gd name="T71" fmla="*/ 918 h 1789"/>
                <a:gd name="T72" fmla="*/ 67 w 1642"/>
                <a:gd name="T73" fmla="*/ 951 h 1789"/>
                <a:gd name="T74" fmla="*/ 170 w 1642"/>
                <a:gd name="T75" fmla="*/ 993 h 1789"/>
                <a:gd name="T76" fmla="*/ 223 w 1642"/>
                <a:gd name="T77" fmla="*/ 1007 h 1789"/>
                <a:gd name="T78" fmla="*/ 307 w 1642"/>
                <a:gd name="T79" fmla="*/ 1061 h 1789"/>
                <a:gd name="T80" fmla="*/ 340 w 1642"/>
                <a:gd name="T81" fmla="*/ 1109 h 1789"/>
                <a:gd name="T82" fmla="*/ 414 w 1642"/>
                <a:gd name="T83" fmla="*/ 1192 h 1789"/>
                <a:gd name="T84" fmla="*/ 502 w 1642"/>
                <a:gd name="T85" fmla="*/ 1258 h 1789"/>
                <a:gd name="T86" fmla="*/ 525 w 1642"/>
                <a:gd name="T87" fmla="*/ 1336 h 1789"/>
                <a:gd name="T88" fmla="*/ 506 w 1642"/>
                <a:gd name="T89" fmla="*/ 1361 h 1789"/>
                <a:gd name="T90" fmla="*/ 505 w 1642"/>
                <a:gd name="T91" fmla="*/ 1407 h 1789"/>
                <a:gd name="T92" fmla="*/ 526 w 1642"/>
                <a:gd name="T93" fmla="*/ 1483 h 1789"/>
                <a:gd name="T94" fmla="*/ 518 w 1642"/>
                <a:gd name="T95" fmla="*/ 1581 h 1789"/>
                <a:gd name="T96" fmla="*/ 557 w 1642"/>
                <a:gd name="T97" fmla="*/ 1685 h 1789"/>
                <a:gd name="T98" fmla="*/ 637 w 1642"/>
                <a:gd name="T99" fmla="*/ 1747 h 1789"/>
                <a:gd name="T100" fmla="*/ 1513 w 1642"/>
                <a:gd name="T101" fmla="*/ 1711 h 1789"/>
                <a:gd name="T102" fmla="*/ 1511 w 1642"/>
                <a:gd name="T103" fmla="*/ 1615 h 1789"/>
                <a:gd name="T104" fmla="*/ 1486 w 1642"/>
                <a:gd name="T105" fmla="*/ 1295 h 1789"/>
                <a:gd name="T106" fmla="*/ 1501 w 1642"/>
                <a:gd name="T107" fmla="*/ 1198 h 1789"/>
                <a:gd name="T108" fmla="*/ 1551 w 1642"/>
                <a:gd name="T109" fmla="*/ 866 h 1789"/>
                <a:gd name="T110" fmla="*/ 1602 w 1642"/>
                <a:gd name="T111" fmla="*/ 777 h 1789"/>
                <a:gd name="T112" fmla="*/ 1618 w 1642"/>
                <a:gd name="T113" fmla="*/ 595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42" h="1789">
                  <a:moveTo>
                    <a:pt x="1618" y="595"/>
                  </a:moveTo>
                  <a:lnTo>
                    <a:pt x="1618" y="595"/>
                  </a:lnTo>
                  <a:cubicBezTo>
                    <a:pt x="1597" y="602"/>
                    <a:pt x="1580" y="663"/>
                    <a:pt x="1572" y="681"/>
                  </a:cubicBezTo>
                  <a:lnTo>
                    <a:pt x="1572" y="681"/>
                  </a:lnTo>
                  <a:cubicBezTo>
                    <a:pt x="1556" y="713"/>
                    <a:pt x="1537" y="743"/>
                    <a:pt x="1514" y="771"/>
                  </a:cubicBezTo>
                  <a:lnTo>
                    <a:pt x="1514" y="771"/>
                  </a:lnTo>
                  <a:cubicBezTo>
                    <a:pt x="1473" y="826"/>
                    <a:pt x="1439" y="886"/>
                    <a:pt x="1397" y="941"/>
                  </a:cubicBezTo>
                  <a:lnTo>
                    <a:pt x="1397" y="941"/>
                  </a:lnTo>
                  <a:cubicBezTo>
                    <a:pt x="1397" y="928"/>
                    <a:pt x="1401" y="919"/>
                    <a:pt x="1403" y="907"/>
                  </a:cubicBezTo>
                  <a:lnTo>
                    <a:pt x="1403" y="907"/>
                  </a:lnTo>
                  <a:cubicBezTo>
                    <a:pt x="1404" y="896"/>
                    <a:pt x="1401" y="887"/>
                    <a:pt x="1401" y="875"/>
                  </a:cubicBezTo>
                  <a:lnTo>
                    <a:pt x="1401" y="875"/>
                  </a:lnTo>
                  <a:cubicBezTo>
                    <a:pt x="1402" y="833"/>
                    <a:pt x="1427" y="802"/>
                    <a:pt x="1448" y="767"/>
                  </a:cubicBezTo>
                  <a:lnTo>
                    <a:pt x="1448" y="767"/>
                  </a:lnTo>
                  <a:cubicBezTo>
                    <a:pt x="1472" y="724"/>
                    <a:pt x="1474" y="676"/>
                    <a:pt x="1493" y="632"/>
                  </a:cubicBezTo>
                  <a:lnTo>
                    <a:pt x="1493" y="632"/>
                  </a:lnTo>
                  <a:cubicBezTo>
                    <a:pt x="1495" y="627"/>
                    <a:pt x="1497" y="623"/>
                    <a:pt x="1498" y="619"/>
                  </a:cubicBezTo>
                  <a:lnTo>
                    <a:pt x="1498" y="619"/>
                  </a:lnTo>
                  <a:cubicBezTo>
                    <a:pt x="1487" y="614"/>
                    <a:pt x="1473" y="609"/>
                    <a:pt x="1466" y="603"/>
                  </a:cubicBezTo>
                  <a:lnTo>
                    <a:pt x="1466" y="603"/>
                  </a:lnTo>
                  <a:cubicBezTo>
                    <a:pt x="1454" y="594"/>
                    <a:pt x="1447" y="576"/>
                    <a:pt x="1434" y="570"/>
                  </a:cubicBezTo>
                  <a:lnTo>
                    <a:pt x="1434" y="570"/>
                  </a:lnTo>
                  <a:cubicBezTo>
                    <a:pt x="1420" y="565"/>
                    <a:pt x="1401" y="582"/>
                    <a:pt x="1392" y="575"/>
                  </a:cubicBezTo>
                  <a:lnTo>
                    <a:pt x="1392" y="575"/>
                  </a:lnTo>
                  <a:cubicBezTo>
                    <a:pt x="1385" y="570"/>
                    <a:pt x="1394" y="543"/>
                    <a:pt x="1396" y="536"/>
                  </a:cubicBezTo>
                  <a:lnTo>
                    <a:pt x="1396" y="536"/>
                  </a:lnTo>
                  <a:cubicBezTo>
                    <a:pt x="1400" y="519"/>
                    <a:pt x="1400" y="503"/>
                    <a:pt x="1403" y="486"/>
                  </a:cubicBezTo>
                  <a:lnTo>
                    <a:pt x="1403" y="486"/>
                  </a:lnTo>
                  <a:cubicBezTo>
                    <a:pt x="1405" y="476"/>
                    <a:pt x="1416" y="459"/>
                    <a:pt x="1414" y="448"/>
                  </a:cubicBezTo>
                  <a:lnTo>
                    <a:pt x="1414" y="448"/>
                  </a:lnTo>
                  <a:cubicBezTo>
                    <a:pt x="1413" y="428"/>
                    <a:pt x="1399" y="436"/>
                    <a:pt x="1384" y="431"/>
                  </a:cubicBezTo>
                  <a:lnTo>
                    <a:pt x="1384" y="431"/>
                  </a:lnTo>
                  <a:cubicBezTo>
                    <a:pt x="1370" y="426"/>
                    <a:pt x="1361" y="418"/>
                    <a:pt x="1346" y="415"/>
                  </a:cubicBezTo>
                  <a:lnTo>
                    <a:pt x="1346" y="415"/>
                  </a:lnTo>
                  <a:cubicBezTo>
                    <a:pt x="1329" y="413"/>
                    <a:pt x="1312" y="421"/>
                    <a:pt x="1304" y="407"/>
                  </a:cubicBezTo>
                  <a:lnTo>
                    <a:pt x="1304" y="407"/>
                  </a:lnTo>
                  <a:cubicBezTo>
                    <a:pt x="1297" y="395"/>
                    <a:pt x="1308" y="377"/>
                    <a:pt x="1297" y="366"/>
                  </a:cubicBezTo>
                  <a:lnTo>
                    <a:pt x="1297" y="366"/>
                  </a:lnTo>
                  <a:cubicBezTo>
                    <a:pt x="1286" y="355"/>
                    <a:pt x="1266" y="364"/>
                    <a:pt x="1251" y="363"/>
                  </a:cubicBezTo>
                  <a:lnTo>
                    <a:pt x="1251" y="363"/>
                  </a:lnTo>
                  <a:cubicBezTo>
                    <a:pt x="1235" y="361"/>
                    <a:pt x="1225" y="349"/>
                    <a:pt x="1209" y="350"/>
                  </a:cubicBezTo>
                  <a:lnTo>
                    <a:pt x="1209" y="350"/>
                  </a:lnTo>
                  <a:cubicBezTo>
                    <a:pt x="1194" y="350"/>
                    <a:pt x="1182" y="360"/>
                    <a:pt x="1165" y="359"/>
                  </a:cubicBezTo>
                  <a:lnTo>
                    <a:pt x="1165" y="359"/>
                  </a:lnTo>
                  <a:cubicBezTo>
                    <a:pt x="1148" y="358"/>
                    <a:pt x="1141" y="352"/>
                    <a:pt x="1128" y="342"/>
                  </a:cubicBezTo>
                  <a:lnTo>
                    <a:pt x="1128" y="342"/>
                  </a:lnTo>
                  <a:cubicBezTo>
                    <a:pt x="1095" y="315"/>
                    <a:pt x="1047" y="305"/>
                    <a:pt x="1007" y="298"/>
                  </a:cubicBezTo>
                  <a:lnTo>
                    <a:pt x="1007" y="298"/>
                  </a:lnTo>
                  <a:cubicBezTo>
                    <a:pt x="996" y="296"/>
                    <a:pt x="984" y="293"/>
                    <a:pt x="973" y="290"/>
                  </a:cubicBezTo>
                  <a:lnTo>
                    <a:pt x="973" y="290"/>
                  </a:lnTo>
                  <a:cubicBezTo>
                    <a:pt x="964" y="290"/>
                    <a:pt x="956" y="290"/>
                    <a:pt x="949" y="289"/>
                  </a:cubicBezTo>
                  <a:lnTo>
                    <a:pt x="949" y="289"/>
                  </a:lnTo>
                  <a:cubicBezTo>
                    <a:pt x="929" y="285"/>
                    <a:pt x="910" y="281"/>
                    <a:pt x="892" y="279"/>
                  </a:cubicBezTo>
                  <a:lnTo>
                    <a:pt x="892" y="279"/>
                  </a:lnTo>
                  <a:cubicBezTo>
                    <a:pt x="872" y="277"/>
                    <a:pt x="857" y="268"/>
                    <a:pt x="838" y="266"/>
                  </a:cubicBezTo>
                  <a:lnTo>
                    <a:pt x="838" y="266"/>
                  </a:lnTo>
                  <a:cubicBezTo>
                    <a:pt x="821" y="264"/>
                    <a:pt x="806" y="262"/>
                    <a:pt x="791" y="260"/>
                  </a:cubicBezTo>
                  <a:lnTo>
                    <a:pt x="791" y="260"/>
                  </a:lnTo>
                  <a:cubicBezTo>
                    <a:pt x="752" y="254"/>
                    <a:pt x="730" y="218"/>
                    <a:pt x="717" y="186"/>
                  </a:cubicBezTo>
                  <a:lnTo>
                    <a:pt x="717" y="186"/>
                  </a:lnTo>
                  <a:cubicBezTo>
                    <a:pt x="711" y="173"/>
                    <a:pt x="701" y="158"/>
                    <a:pt x="692" y="146"/>
                  </a:cubicBezTo>
                  <a:lnTo>
                    <a:pt x="692" y="146"/>
                  </a:lnTo>
                  <a:cubicBezTo>
                    <a:pt x="684" y="138"/>
                    <a:pt x="673" y="133"/>
                    <a:pt x="665" y="127"/>
                  </a:cubicBezTo>
                  <a:lnTo>
                    <a:pt x="665" y="127"/>
                  </a:lnTo>
                  <a:cubicBezTo>
                    <a:pt x="664" y="126"/>
                    <a:pt x="662" y="125"/>
                    <a:pt x="660" y="125"/>
                  </a:cubicBezTo>
                  <a:lnTo>
                    <a:pt x="660" y="125"/>
                  </a:lnTo>
                  <a:cubicBezTo>
                    <a:pt x="633" y="135"/>
                    <a:pt x="626" y="109"/>
                    <a:pt x="603" y="96"/>
                  </a:cubicBezTo>
                  <a:lnTo>
                    <a:pt x="603" y="96"/>
                  </a:lnTo>
                  <a:cubicBezTo>
                    <a:pt x="569" y="75"/>
                    <a:pt x="572" y="122"/>
                    <a:pt x="543" y="119"/>
                  </a:cubicBezTo>
                  <a:lnTo>
                    <a:pt x="543" y="119"/>
                  </a:lnTo>
                  <a:cubicBezTo>
                    <a:pt x="533" y="139"/>
                    <a:pt x="528" y="151"/>
                    <a:pt x="502" y="141"/>
                  </a:cubicBezTo>
                  <a:lnTo>
                    <a:pt x="502" y="141"/>
                  </a:lnTo>
                  <a:cubicBezTo>
                    <a:pt x="496" y="138"/>
                    <a:pt x="483" y="134"/>
                    <a:pt x="482" y="125"/>
                  </a:cubicBezTo>
                  <a:lnTo>
                    <a:pt x="482" y="125"/>
                  </a:lnTo>
                  <a:cubicBezTo>
                    <a:pt x="482" y="109"/>
                    <a:pt x="495" y="118"/>
                    <a:pt x="504" y="112"/>
                  </a:cubicBezTo>
                  <a:lnTo>
                    <a:pt x="504" y="112"/>
                  </a:lnTo>
                  <a:cubicBezTo>
                    <a:pt x="527" y="97"/>
                    <a:pt x="508" y="77"/>
                    <a:pt x="508" y="57"/>
                  </a:cubicBezTo>
                  <a:lnTo>
                    <a:pt x="508" y="57"/>
                  </a:lnTo>
                  <a:cubicBezTo>
                    <a:pt x="508" y="35"/>
                    <a:pt x="526" y="24"/>
                    <a:pt x="522" y="0"/>
                  </a:cubicBezTo>
                  <a:lnTo>
                    <a:pt x="522" y="0"/>
                  </a:lnTo>
                  <a:cubicBezTo>
                    <a:pt x="479" y="6"/>
                    <a:pt x="437" y="11"/>
                    <a:pt x="400" y="34"/>
                  </a:cubicBezTo>
                  <a:lnTo>
                    <a:pt x="400" y="34"/>
                  </a:lnTo>
                  <a:cubicBezTo>
                    <a:pt x="366" y="55"/>
                    <a:pt x="338" y="80"/>
                    <a:pt x="299" y="92"/>
                  </a:cubicBezTo>
                  <a:lnTo>
                    <a:pt x="299" y="92"/>
                  </a:lnTo>
                  <a:cubicBezTo>
                    <a:pt x="274" y="99"/>
                    <a:pt x="215" y="105"/>
                    <a:pt x="191" y="93"/>
                  </a:cubicBezTo>
                  <a:lnTo>
                    <a:pt x="191" y="93"/>
                  </a:lnTo>
                  <a:lnTo>
                    <a:pt x="191" y="93"/>
                  </a:lnTo>
                  <a:cubicBezTo>
                    <a:pt x="187" y="94"/>
                    <a:pt x="182" y="94"/>
                    <a:pt x="177" y="94"/>
                  </a:cubicBezTo>
                  <a:lnTo>
                    <a:pt x="177" y="94"/>
                  </a:lnTo>
                  <a:cubicBezTo>
                    <a:pt x="113" y="94"/>
                    <a:pt x="133" y="162"/>
                    <a:pt x="136" y="202"/>
                  </a:cubicBezTo>
                  <a:lnTo>
                    <a:pt x="136" y="202"/>
                  </a:lnTo>
                  <a:cubicBezTo>
                    <a:pt x="138" y="242"/>
                    <a:pt x="139" y="282"/>
                    <a:pt x="141" y="322"/>
                  </a:cubicBezTo>
                  <a:lnTo>
                    <a:pt x="141" y="322"/>
                  </a:lnTo>
                  <a:cubicBezTo>
                    <a:pt x="142" y="364"/>
                    <a:pt x="149" y="378"/>
                    <a:pt x="114" y="403"/>
                  </a:cubicBezTo>
                  <a:lnTo>
                    <a:pt x="114" y="403"/>
                  </a:lnTo>
                  <a:cubicBezTo>
                    <a:pt x="67" y="435"/>
                    <a:pt x="15" y="481"/>
                    <a:pt x="8" y="541"/>
                  </a:cubicBezTo>
                  <a:lnTo>
                    <a:pt x="8" y="541"/>
                  </a:lnTo>
                  <a:cubicBezTo>
                    <a:pt x="7" y="557"/>
                    <a:pt x="0" y="582"/>
                    <a:pt x="10" y="597"/>
                  </a:cubicBezTo>
                  <a:lnTo>
                    <a:pt x="10" y="597"/>
                  </a:lnTo>
                  <a:cubicBezTo>
                    <a:pt x="19" y="610"/>
                    <a:pt x="42" y="615"/>
                    <a:pt x="52" y="629"/>
                  </a:cubicBezTo>
                  <a:lnTo>
                    <a:pt x="52" y="629"/>
                  </a:lnTo>
                  <a:cubicBezTo>
                    <a:pt x="66" y="650"/>
                    <a:pt x="58" y="662"/>
                    <a:pt x="46" y="680"/>
                  </a:cubicBezTo>
                  <a:lnTo>
                    <a:pt x="46" y="680"/>
                  </a:lnTo>
                  <a:cubicBezTo>
                    <a:pt x="33" y="700"/>
                    <a:pt x="31" y="711"/>
                    <a:pt x="28" y="736"/>
                  </a:cubicBezTo>
                  <a:lnTo>
                    <a:pt x="28" y="736"/>
                  </a:lnTo>
                  <a:cubicBezTo>
                    <a:pt x="24" y="777"/>
                    <a:pt x="22" y="819"/>
                    <a:pt x="16" y="860"/>
                  </a:cubicBezTo>
                  <a:lnTo>
                    <a:pt x="16" y="860"/>
                  </a:lnTo>
                  <a:cubicBezTo>
                    <a:pt x="13" y="875"/>
                    <a:pt x="10" y="903"/>
                    <a:pt x="18" y="918"/>
                  </a:cubicBezTo>
                  <a:lnTo>
                    <a:pt x="18" y="918"/>
                  </a:lnTo>
                  <a:cubicBezTo>
                    <a:pt x="27" y="931"/>
                    <a:pt x="54" y="939"/>
                    <a:pt x="67" y="951"/>
                  </a:cubicBezTo>
                  <a:lnTo>
                    <a:pt x="67" y="951"/>
                  </a:lnTo>
                  <a:cubicBezTo>
                    <a:pt x="85" y="966"/>
                    <a:pt x="91" y="977"/>
                    <a:pt x="114" y="982"/>
                  </a:cubicBezTo>
                  <a:lnTo>
                    <a:pt x="114" y="982"/>
                  </a:lnTo>
                  <a:cubicBezTo>
                    <a:pt x="134" y="986"/>
                    <a:pt x="151" y="988"/>
                    <a:pt x="170" y="993"/>
                  </a:cubicBezTo>
                  <a:lnTo>
                    <a:pt x="170" y="993"/>
                  </a:lnTo>
                  <a:cubicBezTo>
                    <a:pt x="189" y="999"/>
                    <a:pt x="204" y="1006"/>
                    <a:pt x="223" y="1007"/>
                  </a:cubicBezTo>
                  <a:lnTo>
                    <a:pt x="223" y="1007"/>
                  </a:lnTo>
                  <a:cubicBezTo>
                    <a:pt x="244" y="1008"/>
                    <a:pt x="260" y="998"/>
                    <a:pt x="276" y="1015"/>
                  </a:cubicBezTo>
                  <a:lnTo>
                    <a:pt x="276" y="1015"/>
                  </a:lnTo>
                  <a:cubicBezTo>
                    <a:pt x="286" y="1026"/>
                    <a:pt x="297" y="1048"/>
                    <a:pt x="307" y="1061"/>
                  </a:cubicBezTo>
                  <a:lnTo>
                    <a:pt x="307" y="1061"/>
                  </a:lnTo>
                  <a:cubicBezTo>
                    <a:pt x="318" y="1076"/>
                    <a:pt x="330" y="1093"/>
                    <a:pt x="340" y="1109"/>
                  </a:cubicBezTo>
                  <a:lnTo>
                    <a:pt x="340" y="1109"/>
                  </a:lnTo>
                  <a:cubicBezTo>
                    <a:pt x="352" y="1130"/>
                    <a:pt x="363" y="1136"/>
                    <a:pt x="383" y="1149"/>
                  </a:cubicBezTo>
                  <a:lnTo>
                    <a:pt x="383" y="1149"/>
                  </a:lnTo>
                  <a:cubicBezTo>
                    <a:pt x="405" y="1163"/>
                    <a:pt x="401" y="1171"/>
                    <a:pt x="414" y="1192"/>
                  </a:cubicBezTo>
                  <a:lnTo>
                    <a:pt x="414" y="1192"/>
                  </a:lnTo>
                  <a:cubicBezTo>
                    <a:pt x="435" y="1225"/>
                    <a:pt x="479" y="1229"/>
                    <a:pt x="502" y="1258"/>
                  </a:cubicBezTo>
                  <a:lnTo>
                    <a:pt x="502" y="1258"/>
                  </a:lnTo>
                  <a:cubicBezTo>
                    <a:pt x="515" y="1275"/>
                    <a:pt x="514" y="1294"/>
                    <a:pt x="518" y="1314"/>
                  </a:cubicBezTo>
                  <a:lnTo>
                    <a:pt x="518" y="1314"/>
                  </a:lnTo>
                  <a:cubicBezTo>
                    <a:pt x="520" y="1326"/>
                    <a:pt x="527" y="1324"/>
                    <a:pt x="525" y="1336"/>
                  </a:cubicBezTo>
                  <a:lnTo>
                    <a:pt x="525" y="1336"/>
                  </a:lnTo>
                  <a:cubicBezTo>
                    <a:pt x="522" y="1346"/>
                    <a:pt x="509" y="1351"/>
                    <a:pt x="506" y="1361"/>
                  </a:cubicBezTo>
                  <a:lnTo>
                    <a:pt x="506" y="1361"/>
                  </a:lnTo>
                  <a:cubicBezTo>
                    <a:pt x="500" y="1373"/>
                    <a:pt x="504" y="1387"/>
                    <a:pt x="504" y="1400"/>
                  </a:cubicBezTo>
                  <a:lnTo>
                    <a:pt x="504" y="1400"/>
                  </a:lnTo>
                  <a:cubicBezTo>
                    <a:pt x="505" y="1403"/>
                    <a:pt x="505" y="1405"/>
                    <a:pt x="505" y="1407"/>
                  </a:cubicBezTo>
                  <a:lnTo>
                    <a:pt x="505" y="1407"/>
                  </a:lnTo>
                  <a:cubicBezTo>
                    <a:pt x="508" y="1434"/>
                    <a:pt x="512" y="1460"/>
                    <a:pt x="526" y="1483"/>
                  </a:cubicBezTo>
                  <a:lnTo>
                    <a:pt x="526" y="1483"/>
                  </a:lnTo>
                  <a:cubicBezTo>
                    <a:pt x="535" y="1500"/>
                    <a:pt x="544" y="1520"/>
                    <a:pt x="543" y="1540"/>
                  </a:cubicBezTo>
                  <a:lnTo>
                    <a:pt x="543" y="1540"/>
                  </a:lnTo>
                  <a:cubicBezTo>
                    <a:pt x="542" y="1562"/>
                    <a:pt x="527" y="1563"/>
                    <a:pt x="518" y="1581"/>
                  </a:cubicBezTo>
                  <a:lnTo>
                    <a:pt x="518" y="1581"/>
                  </a:lnTo>
                  <a:cubicBezTo>
                    <a:pt x="498" y="1622"/>
                    <a:pt x="545" y="1651"/>
                    <a:pt x="557" y="1685"/>
                  </a:cubicBezTo>
                  <a:lnTo>
                    <a:pt x="557" y="1685"/>
                  </a:lnTo>
                  <a:cubicBezTo>
                    <a:pt x="564" y="1702"/>
                    <a:pt x="561" y="1723"/>
                    <a:pt x="579" y="1736"/>
                  </a:cubicBezTo>
                  <a:lnTo>
                    <a:pt x="579" y="1736"/>
                  </a:lnTo>
                  <a:cubicBezTo>
                    <a:pt x="595" y="1748"/>
                    <a:pt x="618" y="1743"/>
                    <a:pt x="637" y="1747"/>
                  </a:cubicBezTo>
                  <a:lnTo>
                    <a:pt x="637" y="1747"/>
                  </a:lnTo>
                  <a:cubicBezTo>
                    <a:pt x="662" y="1753"/>
                    <a:pt x="671" y="1770"/>
                    <a:pt x="679" y="1788"/>
                  </a:cubicBezTo>
                  <a:lnTo>
                    <a:pt x="1513" y="1711"/>
                  </a:lnTo>
                  <a:lnTo>
                    <a:pt x="1513" y="1711"/>
                  </a:lnTo>
                  <a:cubicBezTo>
                    <a:pt x="1512" y="1679"/>
                    <a:pt x="1514" y="1648"/>
                    <a:pt x="1511" y="1615"/>
                  </a:cubicBezTo>
                  <a:lnTo>
                    <a:pt x="1511" y="1615"/>
                  </a:lnTo>
                  <a:cubicBezTo>
                    <a:pt x="1504" y="1539"/>
                    <a:pt x="1452" y="1475"/>
                    <a:pt x="1458" y="1396"/>
                  </a:cubicBezTo>
                  <a:lnTo>
                    <a:pt x="1458" y="1396"/>
                  </a:lnTo>
                  <a:cubicBezTo>
                    <a:pt x="1461" y="1360"/>
                    <a:pt x="1475" y="1329"/>
                    <a:pt x="1486" y="1295"/>
                  </a:cubicBezTo>
                  <a:lnTo>
                    <a:pt x="1486" y="1295"/>
                  </a:lnTo>
                  <a:cubicBezTo>
                    <a:pt x="1497" y="1264"/>
                    <a:pt x="1499" y="1231"/>
                    <a:pt x="1501" y="1198"/>
                  </a:cubicBezTo>
                  <a:lnTo>
                    <a:pt x="1501" y="1198"/>
                  </a:lnTo>
                  <a:cubicBezTo>
                    <a:pt x="1504" y="1124"/>
                    <a:pt x="1529" y="1056"/>
                    <a:pt x="1537" y="982"/>
                  </a:cubicBezTo>
                  <a:lnTo>
                    <a:pt x="1537" y="982"/>
                  </a:lnTo>
                  <a:cubicBezTo>
                    <a:pt x="1540" y="943"/>
                    <a:pt x="1539" y="903"/>
                    <a:pt x="1551" y="866"/>
                  </a:cubicBezTo>
                  <a:lnTo>
                    <a:pt x="1551" y="866"/>
                  </a:lnTo>
                  <a:cubicBezTo>
                    <a:pt x="1561" y="832"/>
                    <a:pt x="1583" y="807"/>
                    <a:pt x="1602" y="777"/>
                  </a:cubicBezTo>
                  <a:lnTo>
                    <a:pt x="1602" y="777"/>
                  </a:lnTo>
                  <a:cubicBezTo>
                    <a:pt x="1625" y="741"/>
                    <a:pt x="1637" y="700"/>
                    <a:pt x="1638" y="657"/>
                  </a:cubicBezTo>
                  <a:lnTo>
                    <a:pt x="1638" y="657"/>
                  </a:lnTo>
                  <a:cubicBezTo>
                    <a:pt x="1639" y="645"/>
                    <a:pt x="1641" y="587"/>
                    <a:pt x="1618" y="595"/>
                  </a:cubicBezTo>
                </a:path>
              </a:pathLst>
            </a:custGeom>
            <a:solidFill>
              <a:schemeClr val="accent2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1" name="Freeform 48">
              <a:extLst>
                <a:ext uri="{FF2B5EF4-FFF2-40B4-BE49-F238E27FC236}">
                  <a16:creationId xmlns:a16="http://schemas.microsoft.com/office/drawing/2014/main" id="{7C01150D-4D9F-654E-AAE6-3C8AF1418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2838" y="4421266"/>
              <a:ext cx="1676336" cy="2796773"/>
            </a:xfrm>
            <a:custGeom>
              <a:avLst/>
              <a:gdLst>
                <a:gd name="T0" fmla="*/ 2549 w 2568"/>
                <a:gd name="T1" fmla="*/ 3686 h 4280"/>
                <a:gd name="T2" fmla="*/ 2506 w 2568"/>
                <a:gd name="T3" fmla="*/ 3627 h 4280"/>
                <a:gd name="T4" fmla="*/ 2489 w 2568"/>
                <a:gd name="T5" fmla="*/ 3549 h 4280"/>
                <a:gd name="T6" fmla="*/ 2480 w 2568"/>
                <a:gd name="T7" fmla="*/ 3500 h 4280"/>
                <a:gd name="T8" fmla="*/ 1145 w 2568"/>
                <a:gd name="T9" fmla="*/ 1401 h 4280"/>
                <a:gd name="T10" fmla="*/ 205 w 2568"/>
                <a:gd name="T11" fmla="*/ 105 h 4280"/>
                <a:gd name="T12" fmla="*/ 190 w 2568"/>
                <a:gd name="T13" fmla="*/ 210 h 4280"/>
                <a:gd name="T14" fmla="*/ 134 w 2568"/>
                <a:gd name="T15" fmla="*/ 403 h 4280"/>
                <a:gd name="T16" fmla="*/ 121 w 2568"/>
                <a:gd name="T17" fmla="*/ 464 h 4280"/>
                <a:gd name="T18" fmla="*/ 37 w 2568"/>
                <a:gd name="T19" fmla="*/ 682 h 4280"/>
                <a:gd name="T20" fmla="*/ 98 w 2568"/>
                <a:gd name="T21" fmla="*/ 890 h 4280"/>
                <a:gd name="T22" fmla="*/ 80 w 2568"/>
                <a:gd name="T23" fmla="*/ 1195 h 4280"/>
                <a:gd name="T24" fmla="*/ 65 w 2568"/>
                <a:gd name="T25" fmla="*/ 1289 h 4280"/>
                <a:gd name="T26" fmla="*/ 174 w 2568"/>
                <a:gd name="T27" fmla="*/ 1542 h 4280"/>
                <a:gd name="T28" fmla="*/ 146 w 2568"/>
                <a:gd name="T29" fmla="*/ 1650 h 4280"/>
                <a:gd name="T30" fmla="*/ 242 w 2568"/>
                <a:gd name="T31" fmla="*/ 1707 h 4280"/>
                <a:gd name="T32" fmla="*/ 274 w 2568"/>
                <a:gd name="T33" fmla="*/ 1752 h 4280"/>
                <a:gd name="T34" fmla="*/ 230 w 2568"/>
                <a:gd name="T35" fmla="*/ 1859 h 4280"/>
                <a:gd name="T36" fmla="*/ 262 w 2568"/>
                <a:gd name="T37" fmla="*/ 2053 h 4280"/>
                <a:gd name="T38" fmla="*/ 372 w 2568"/>
                <a:gd name="T39" fmla="*/ 2200 h 4280"/>
                <a:gd name="T40" fmla="*/ 319 w 2568"/>
                <a:gd name="T41" fmla="*/ 2215 h 4280"/>
                <a:gd name="T42" fmla="*/ 365 w 2568"/>
                <a:gd name="T43" fmla="*/ 2501 h 4280"/>
                <a:gd name="T44" fmla="*/ 397 w 2568"/>
                <a:gd name="T45" fmla="*/ 2624 h 4280"/>
                <a:gd name="T46" fmla="*/ 475 w 2568"/>
                <a:gd name="T47" fmla="*/ 2751 h 4280"/>
                <a:gd name="T48" fmla="*/ 534 w 2568"/>
                <a:gd name="T49" fmla="*/ 2874 h 4280"/>
                <a:gd name="T50" fmla="*/ 507 w 2568"/>
                <a:gd name="T51" fmla="*/ 2927 h 4280"/>
                <a:gd name="T52" fmla="*/ 540 w 2568"/>
                <a:gd name="T53" fmla="*/ 2912 h 4280"/>
                <a:gd name="T54" fmla="*/ 558 w 2568"/>
                <a:gd name="T55" fmla="*/ 3048 h 4280"/>
                <a:gd name="T56" fmla="*/ 539 w 2568"/>
                <a:gd name="T57" fmla="*/ 3123 h 4280"/>
                <a:gd name="T58" fmla="*/ 630 w 2568"/>
                <a:gd name="T59" fmla="*/ 3241 h 4280"/>
                <a:gd name="T60" fmla="*/ 782 w 2568"/>
                <a:gd name="T61" fmla="*/ 3298 h 4280"/>
                <a:gd name="T62" fmla="*/ 958 w 2568"/>
                <a:gd name="T63" fmla="*/ 3412 h 4280"/>
                <a:gd name="T64" fmla="*/ 1051 w 2568"/>
                <a:gd name="T65" fmla="*/ 3503 h 4280"/>
                <a:gd name="T66" fmla="*/ 1209 w 2568"/>
                <a:gd name="T67" fmla="*/ 3657 h 4280"/>
                <a:gd name="T68" fmla="*/ 1318 w 2568"/>
                <a:gd name="T69" fmla="*/ 3731 h 4280"/>
                <a:gd name="T70" fmla="*/ 1450 w 2568"/>
                <a:gd name="T71" fmla="*/ 4119 h 4280"/>
                <a:gd name="T72" fmla="*/ 1508 w 2568"/>
                <a:gd name="T73" fmla="*/ 4126 h 4280"/>
                <a:gd name="T74" fmla="*/ 1489 w 2568"/>
                <a:gd name="T75" fmla="*/ 4203 h 4280"/>
                <a:gd name="T76" fmla="*/ 1586 w 2568"/>
                <a:gd name="T77" fmla="*/ 4213 h 4280"/>
                <a:gd name="T78" fmla="*/ 2216 w 2568"/>
                <a:gd name="T79" fmla="*/ 4272 h 4280"/>
                <a:gd name="T80" fmla="*/ 2304 w 2568"/>
                <a:gd name="T81" fmla="*/ 4270 h 4280"/>
                <a:gd name="T82" fmla="*/ 2369 w 2568"/>
                <a:gd name="T83" fmla="*/ 4199 h 4280"/>
                <a:gd name="T84" fmla="*/ 2348 w 2568"/>
                <a:gd name="T85" fmla="*/ 4190 h 4280"/>
                <a:gd name="T86" fmla="*/ 2320 w 2568"/>
                <a:gd name="T87" fmla="*/ 4172 h 4280"/>
                <a:gd name="T88" fmla="*/ 2299 w 2568"/>
                <a:gd name="T89" fmla="*/ 4093 h 4280"/>
                <a:gd name="T90" fmla="*/ 2363 w 2568"/>
                <a:gd name="T91" fmla="*/ 4045 h 4280"/>
                <a:gd name="T92" fmla="*/ 2419 w 2568"/>
                <a:gd name="T93" fmla="*/ 3961 h 4280"/>
                <a:gd name="T94" fmla="*/ 2420 w 2568"/>
                <a:gd name="T95" fmla="*/ 3897 h 4280"/>
                <a:gd name="T96" fmla="*/ 2420 w 2568"/>
                <a:gd name="T97" fmla="*/ 3860 h 4280"/>
                <a:gd name="T98" fmla="*/ 2451 w 2568"/>
                <a:gd name="T99" fmla="*/ 3798 h 4280"/>
                <a:gd name="T100" fmla="*/ 2540 w 2568"/>
                <a:gd name="T101" fmla="*/ 3764 h 4280"/>
                <a:gd name="T102" fmla="*/ 2563 w 2568"/>
                <a:gd name="T103" fmla="*/ 3734 h 4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8" h="4280">
                  <a:moveTo>
                    <a:pt x="2552" y="3694"/>
                  </a:moveTo>
                  <a:lnTo>
                    <a:pt x="2552" y="3694"/>
                  </a:lnTo>
                  <a:cubicBezTo>
                    <a:pt x="2552" y="3693"/>
                    <a:pt x="2552" y="3693"/>
                    <a:pt x="2552" y="3692"/>
                  </a:cubicBezTo>
                  <a:lnTo>
                    <a:pt x="2552" y="3692"/>
                  </a:lnTo>
                  <a:cubicBezTo>
                    <a:pt x="2551" y="3690"/>
                    <a:pt x="2550" y="3688"/>
                    <a:pt x="2549" y="3686"/>
                  </a:cubicBezTo>
                  <a:lnTo>
                    <a:pt x="2549" y="3686"/>
                  </a:lnTo>
                  <a:cubicBezTo>
                    <a:pt x="2543" y="3676"/>
                    <a:pt x="2536" y="3668"/>
                    <a:pt x="2531" y="3659"/>
                  </a:cubicBezTo>
                  <a:lnTo>
                    <a:pt x="2531" y="3659"/>
                  </a:lnTo>
                  <a:cubicBezTo>
                    <a:pt x="2525" y="3650"/>
                    <a:pt x="2517" y="3628"/>
                    <a:pt x="2506" y="3627"/>
                  </a:cubicBezTo>
                  <a:lnTo>
                    <a:pt x="2506" y="3627"/>
                  </a:lnTo>
                  <a:cubicBezTo>
                    <a:pt x="2491" y="3621"/>
                    <a:pt x="2481" y="3611"/>
                    <a:pt x="2477" y="3594"/>
                  </a:cubicBezTo>
                  <a:lnTo>
                    <a:pt x="2477" y="3594"/>
                  </a:lnTo>
                  <a:cubicBezTo>
                    <a:pt x="2474" y="3583"/>
                    <a:pt x="2477" y="3583"/>
                    <a:pt x="2483" y="3574"/>
                  </a:cubicBezTo>
                  <a:lnTo>
                    <a:pt x="2483" y="3574"/>
                  </a:lnTo>
                  <a:cubicBezTo>
                    <a:pt x="2489" y="3566"/>
                    <a:pt x="2487" y="3556"/>
                    <a:pt x="2489" y="3549"/>
                  </a:cubicBezTo>
                  <a:lnTo>
                    <a:pt x="2489" y="3549"/>
                  </a:lnTo>
                  <a:cubicBezTo>
                    <a:pt x="2491" y="3542"/>
                    <a:pt x="2491" y="3534"/>
                    <a:pt x="2489" y="3529"/>
                  </a:cubicBezTo>
                  <a:lnTo>
                    <a:pt x="2489" y="3529"/>
                  </a:lnTo>
                  <a:cubicBezTo>
                    <a:pt x="2485" y="3520"/>
                    <a:pt x="2477" y="3510"/>
                    <a:pt x="2480" y="3500"/>
                  </a:cubicBezTo>
                  <a:lnTo>
                    <a:pt x="2480" y="3500"/>
                  </a:lnTo>
                  <a:cubicBezTo>
                    <a:pt x="2484" y="3480"/>
                    <a:pt x="2484" y="3475"/>
                    <a:pt x="2481" y="3457"/>
                  </a:cubicBezTo>
                  <a:lnTo>
                    <a:pt x="2481" y="3457"/>
                  </a:lnTo>
                  <a:cubicBezTo>
                    <a:pt x="2479" y="3445"/>
                    <a:pt x="2482" y="3433"/>
                    <a:pt x="2484" y="3422"/>
                  </a:cubicBezTo>
                  <a:lnTo>
                    <a:pt x="1110" y="1506"/>
                  </a:lnTo>
                  <a:lnTo>
                    <a:pt x="1145" y="1401"/>
                  </a:lnTo>
                  <a:lnTo>
                    <a:pt x="1409" y="333"/>
                  </a:lnTo>
                  <a:lnTo>
                    <a:pt x="1409" y="333"/>
                  </a:lnTo>
                  <a:cubicBezTo>
                    <a:pt x="818" y="189"/>
                    <a:pt x="387" y="57"/>
                    <a:pt x="210" y="0"/>
                  </a:cubicBezTo>
                  <a:lnTo>
                    <a:pt x="210" y="0"/>
                  </a:lnTo>
                  <a:cubicBezTo>
                    <a:pt x="212" y="34"/>
                    <a:pt x="203" y="70"/>
                    <a:pt x="205" y="105"/>
                  </a:cubicBezTo>
                  <a:lnTo>
                    <a:pt x="205" y="105"/>
                  </a:lnTo>
                  <a:cubicBezTo>
                    <a:pt x="206" y="125"/>
                    <a:pt x="211" y="147"/>
                    <a:pt x="208" y="168"/>
                  </a:cubicBezTo>
                  <a:lnTo>
                    <a:pt x="208" y="168"/>
                  </a:lnTo>
                  <a:cubicBezTo>
                    <a:pt x="205" y="183"/>
                    <a:pt x="195" y="195"/>
                    <a:pt x="190" y="210"/>
                  </a:cubicBezTo>
                  <a:lnTo>
                    <a:pt x="190" y="210"/>
                  </a:lnTo>
                  <a:cubicBezTo>
                    <a:pt x="177" y="242"/>
                    <a:pt x="184" y="277"/>
                    <a:pt x="168" y="308"/>
                  </a:cubicBezTo>
                  <a:lnTo>
                    <a:pt x="168" y="308"/>
                  </a:lnTo>
                  <a:cubicBezTo>
                    <a:pt x="159" y="326"/>
                    <a:pt x="149" y="339"/>
                    <a:pt x="147" y="359"/>
                  </a:cubicBezTo>
                  <a:lnTo>
                    <a:pt x="147" y="359"/>
                  </a:lnTo>
                  <a:cubicBezTo>
                    <a:pt x="144" y="377"/>
                    <a:pt x="148" y="389"/>
                    <a:pt x="134" y="403"/>
                  </a:cubicBezTo>
                  <a:lnTo>
                    <a:pt x="134" y="403"/>
                  </a:lnTo>
                  <a:cubicBezTo>
                    <a:pt x="124" y="412"/>
                    <a:pt x="105" y="410"/>
                    <a:pt x="106" y="427"/>
                  </a:cubicBezTo>
                  <a:lnTo>
                    <a:pt x="106" y="427"/>
                  </a:lnTo>
                  <a:cubicBezTo>
                    <a:pt x="107" y="441"/>
                    <a:pt x="128" y="447"/>
                    <a:pt x="121" y="464"/>
                  </a:cubicBezTo>
                  <a:lnTo>
                    <a:pt x="121" y="464"/>
                  </a:lnTo>
                  <a:cubicBezTo>
                    <a:pt x="110" y="487"/>
                    <a:pt x="58" y="477"/>
                    <a:pt x="40" y="499"/>
                  </a:cubicBezTo>
                  <a:lnTo>
                    <a:pt x="40" y="499"/>
                  </a:lnTo>
                  <a:cubicBezTo>
                    <a:pt x="24" y="519"/>
                    <a:pt x="6" y="566"/>
                    <a:pt x="3" y="591"/>
                  </a:cubicBezTo>
                  <a:lnTo>
                    <a:pt x="3" y="591"/>
                  </a:lnTo>
                  <a:cubicBezTo>
                    <a:pt x="0" y="621"/>
                    <a:pt x="26" y="653"/>
                    <a:pt x="37" y="682"/>
                  </a:cubicBezTo>
                  <a:lnTo>
                    <a:pt x="37" y="682"/>
                  </a:lnTo>
                  <a:cubicBezTo>
                    <a:pt x="52" y="717"/>
                    <a:pt x="52" y="759"/>
                    <a:pt x="70" y="792"/>
                  </a:cubicBezTo>
                  <a:lnTo>
                    <a:pt x="70" y="792"/>
                  </a:lnTo>
                  <a:cubicBezTo>
                    <a:pt x="90" y="828"/>
                    <a:pt x="100" y="848"/>
                    <a:pt x="98" y="890"/>
                  </a:cubicBezTo>
                  <a:lnTo>
                    <a:pt x="98" y="890"/>
                  </a:lnTo>
                  <a:cubicBezTo>
                    <a:pt x="95" y="928"/>
                    <a:pt x="95" y="965"/>
                    <a:pt x="85" y="1002"/>
                  </a:cubicBezTo>
                  <a:lnTo>
                    <a:pt x="85" y="1002"/>
                  </a:lnTo>
                  <a:cubicBezTo>
                    <a:pt x="78" y="1033"/>
                    <a:pt x="50" y="1065"/>
                    <a:pt x="57" y="1097"/>
                  </a:cubicBezTo>
                  <a:lnTo>
                    <a:pt x="57" y="1097"/>
                  </a:lnTo>
                  <a:cubicBezTo>
                    <a:pt x="65" y="1129"/>
                    <a:pt x="80" y="1161"/>
                    <a:pt x="80" y="1195"/>
                  </a:cubicBezTo>
                  <a:lnTo>
                    <a:pt x="80" y="1195"/>
                  </a:lnTo>
                  <a:cubicBezTo>
                    <a:pt x="79" y="1217"/>
                    <a:pt x="61" y="1228"/>
                    <a:pt x="55" y="1246"/>
                  </a:cubicBezTo>
                  <a:lnTo>
                    <a:pt x="55" y="1246"/>
                  </a:lnTo>
                  <a:cubicBezTo>
                    <a:pt x="50" y="1264"/>
                    <a:pt x="58" y="1274"/>
                    <a:pt x="65" y="1289"/>
                  </a:cubicBezTo>
                  <a:lnTo>
                    <a:pt x="65" y="1289"/>
                  </a:lnTo>
                  <a:cubicBezTo>
                    <a:pt x="85" y="1330"/>
                    <a:pt x="106" y="1372"/>
                    <a:pt x="122" y="1415"/>
                  </a:cubicBezTo>
                  <a:lnTo>
                    <a:pt x="122" y="1415"/>
                  </a:lnTo>
                  <a:cubicBezTo>
                    <a:pt x="130" y="1435"/>
                    <a:pt x="144" y="1456"/>
                    <a:pt x="156" y="1475"/>
                  </a:cubicBezTo>
                  <a:lnTo>
                    <a:pt x="156" y="1475"/>
                  </a:lnTo>
                  <a:cubicBezTo>
                    <a:pt x="171" y="1500"/>
                    <a:pt x="174" y="1513"/>
                    <a:pt x="174" y="1542"/>
                  </a:cubicBezTo>
                  <a:lnTo>
                    <a:pt x="174" y="1542"/>
                  </a:lnTo>
                  <a:cubicBezTo>
                    <a:pt x="174" y="1568"/>
                    <a:pt x="173" y="1584"/>
                    <a:pt x="156" y="1605"/>
                  </a:cubicBezTo>
                  <a:lnTo>
                    <a:pt x="156" y="1605"/>
                  </a:lnTo>
                  <a:cubicBezTo>
                    <a:pt x="143" y="1621"/>
                    <a:pt x="117" y="1634"/>
                    <a:pt x="146" y="1650"/>
                  </a:cubicBezTo>
                  <a:lnTo>
                    <a:pt x="146" y="1650"/>
                  </a:lnTo>
                  <a:cubicBezTo>
                    <a:pt x="167" y="1662"/>
                    <a:pt x="181" y="1661"/>
                    <a:pt x="196" y="1683"/>
                  </a:cubicBezTo>
                  <a:lnTo>
                    <a:pt x="196" y="1683"/>
                  </a:lnTo>
                  <a:cubicBezTo>
                    <a:pt x="201" y="1691"/>
                    <a:pt x="206" y="1705"/>
                    <a:pt x="216" y="1708"/>
                  </a:cubicBezTo>
                  <a:lnTo>
                    <a:pt x="216" y="1708"/>
                  </a:lnTo>
                  <a:cubicBezTo>
                    <a:pt x="227" y="1711"/>
                    <a:pt x="233" y="1697"/>
                    <a:pt x="242" y="1707"/>
                  </a:cubicBezTo>
                  <a:lnTo>
                    <a:pt x="242" y="1707"/>
                  </a:lnTo>
                  <a:cubicBezTo>
                    <a:pt x="248" y="1714"/>
                    <a:pt x="241" y="1730"/>
                    <a:pt x="248" y="1739"/>
                  </a:cubicBezTo>
                  <a:lnTo>
                    <a:pt x="248" y="1739"/>
                  </a:lnTo>
                  <a:cubicBezTo>
                    <a:pt x="255" y="1748"/>
                    <a:pt x="268" y="1743"/>
                    <a:pt x="274" y="1752"/>
                  </a:cubicBezTo>
                  <a:lnTo>
                    <a:pt x="274" y="1752"/>
                  </a:lnTo>
                  <a:cubicBezTo>
                    <a:pt x="286" y="1767"/>
                    <a:pt x="262" y="1793"/>
                    <a:pt x="261" y="1809"/>
                  </a:cubicBezTo>
                  <a:lnTo>
                    <a:pt x="261" y="1809"/>
                  </a:lnTo>
                  <a:cubicBezTo>
                    <a:pt x="259" y="1821"/>
                    <a:pt x="262" y="1832"/>
                    <a:pt x="254" y="1842"/>
                  </a:cubicBezTo>
                  <a:lnTo>
                    <a:pt x="254" y="1842"/>
                  </a:lnTo>
                  <a:cubicBezTo>
                    <a:pt x="246" y="1850"/>
                    <a:pt x="235" y="1846"/>
                    <a:pt x="230" y="1859"/>
                  </a:cubicBezTo>
                  <a:lnTo>
                    <a:pt x="230" y="1859"/>
                  </a:lnTo>
                  <a:cubicBezTo>
                    <a:pt x="223" y="1880"/>
                    <a:pt x="252" y="1894"/>
                    <a:pt x="253" y="1914"/>
                  </a:cubicBezTo>
                  <a:lnTo>
                    <a:pt x="253" y="1914"/>
                  </a:lnTo>
                  <a:cubicBezTo>
                    <a:pt x="254" y="1968"/>
                    <a:pt x="224" y="2004"/>
                    <a:pt x="262" y="2053"/>
                  </a:cubicBezTo>
                  <a:lnTo>
                    <a:pt x="262" y="2053"/>
                  </a:lnTo>
                  <a:cubicBezTo>
                    <a:pt x="274" y="2069"/>
                    <a:pt x="281" y="2089"/>
                    <a:pt x="297" y="2103"/>
                  </a:cubicBezTo>
                  <a:lnTo>
                    <a:pt x="297" y="2103"/>
                  </a:lnTo>
                  <a:cubicBezTo>
                    <a:pt x="316" y="2118"/>
                    <a:pt x="336" y="2125"/>
                    <a:pt x="352" y="2144"/>
                  </a:cubicBezTo>
                  <a:lnTo>
                    <a:pt x="352" y="2144"/>
                  </a:lnTo>
                  <a:cubicBezTo>
                    <a:pt x="369" y="2164"/>
                    <a:pt x="374" y="2174"/>
                    <a:pt x="372" y="2200"/>
                  </a:cubicBezTo>
                  <a:lnTo>
                    <a:pt x="372" y="2200"/>
                  </a:lnTo>
                  <a:cubicBezTo>
                    <a:pt x="370" y="2215"/>
                    <a:pt x="369" y="2253"/>
                    <a:pt x="345" y="2245"/>
                  </a:cubicBezTo>
                  <a:lnTo>
                    <a:pt x="345" y="2245"/>
                  </a:lnTo>
                  <a:cubicBezTo>
                    <a:pt x="342" y="2232"/>
                    <a:pt x="337" y="2209"/>
                    <a:pt x="319" y="2215"/>
                  </a:cubicBezTo>
                  <a:lnTo>
                    <a:pt x="319" y="2215"/>
                  </a:lnTo>
                  <a:cubicBezTo>
                    <a:pt x="319" y="2239"/>
                    <a:pt x="315" y="2271"/>
                    <a:pt x="308" y="2294"/>
                  </a:cubicBezTo>
                  <a:lnTo>
                    <a:pt x="308" y="2294"/>
                  </a:lnTo>
                  <a:cubicBezTo>
                    <a:pt x="301" y="2320"/>
                    <a:pt x="287" y="2336"/>
                    <a:pt x="294" y="2364"/>
                  </a:cubicBezTo>
                  <a:lnTo>
                    <a:pt x="294" y="2364"/>
                  </a:lnTo>
                  <a:cubicBezTo>
                    <a:pt x="307" y="2418"/>
                    <a:pt x="343" y="2452"/>
                    <a:pt x="365" y="2501"/>
                  </a:cubicBezTo>
                  <a:lnTo>
                    <a:pt x="365" y="2501"/>
                  </a:lnTo>
                  <a:cubicBezTo>
                    <a:pt x="374" y="2520"/>
                    <a:pt x="389" y="2539"/>
                    <a:pt x="387" y="2562"/>
                  </a:cubicBezTo>
                  <a:lnTo>
                    <a:pt x="387" y="2562"/>
                  </a:lnTo>
                  <a:cubicBezTo>
                    <a:pt x="386" y="2589"/>
                    <a:pt x="369" y="2605"/>
                    <a:pt x="397" y="2624"/>
                  </a:cubicBezTo>
                  <a:lnTo>
                    <a:pt x="397" y="2624"/>
                  </a:lnTo>
                  <a:cubicBezTo>
                    <a:pt x="422" y="2641"/>
                    <a:pt x="419" y="2644"/>
                    <a:pt x="428" y="2673"/>
                  </a:cubicBezTo>
                  <a:lnTo>
                    <a:pt x="428" y="2673"/>
                  </a:lnTo>
                  <a:cubicBezTo>
                    <a:pt x="435" y="2695"/>
                    <a:pt x="455" y="2697"/>
                    <a:pt x="462" y="2720"/>
                  </a:cubicBezTo>
                  <a:lnTo>
                    <a:pt x="462" y="2720"/>
                  </a:lnTo>
                  <a:cubicBezTo>
                    <a:pt x="466" y="2732"/>
                    <a:pt x="465" y="2742"/>
                    <a:pt x="475" y="2751"/>
                  </a:cubicBezTo>
                  <a:lnTo>
                    <a:pt x="475" y="2751"/>
                  </a:lnTo>
                  <a:cubicBezTo>
                    <a:pt x="483" y="2757"/>
                    <a:pt x="494" y="2756"/>
                    <a:pt x="501" y="2764"/>
                  </a:cubicBezTo>
                  <a:lnTo>
                    <a:pt x="501" y="2764"/>
                  </a:lnTo>
                  <a:cubicBezTo>
                    <a:pt x="521" y="2782"/>
                    <a:pt x="548" y="2847"/>
                    <a:pt x="534" y="2874"/>
                  </a:cubicBezTo>
                  <a:lnTo>
                    <a:pt x="534" y="2874"/>
                  </a:lnTo>
                  <a:cubicBezTo>
                    <a:pt x="532" y="2878"/>
                    <a:pt x="526" y="2878"/>
                    <a:pt x="524" y="2882"/>
                  </a:cubicBezTo>
                  <a:lnTo>
                    <a:pt x="524" y="2882"/>
                  </a:lnTo>
                  <a:cubicBezTo>
                    <a:pt x="521" y="2886"/>
                    <a:pt x="521" y="2891"/>
                    <a:pt x="520" y="2896"/>
                  </a:cubicBezTo>
                  <a:lnTo>
                    <a:pt x="520" y="2896"/>
                  </a:lnTo>
                  <a:cubicBezTo>
                    <a:pt x="516" y="2906"/>
                    <a:pt x="509" y="2916"/>
                    <a:pt x="507" y="2927"/>
                  </a:cubicBezTo>
                  <a:lnTo>
                    <a:pt x="507" y="2927"/>
                  </a:lnTo>
                  <a:cubicBezTo>
                    <a:pt x="517" y="2920"/>
                    <a:pt x="525" y="2897"/>
                    <a:pt x="539" y="2900"/>
                  </a:cubicBezTo>
                  <a:lnTo>
                    <a:pt x="539" y="2900"/>
                  </a:lnTo>
                  <a:cubicBezTo>
                    <a:pt x="538" y="2904"/>
                    <a:pt x="541" y="2909"/>
                    <a:pt x="540" y="2912"/>
                  </a:cubicBezTo>
                  <a:lnTo>
                    <a:pt x="540" y="2912"/>
                  </a:lnTo>
                  <a:cubicBezTo>
                    <a:pt x="552" y="2913"/>
                    <a:pt x="564" y="2917"/>
                    <a:pt x="572" y="2927"/>
                  </a:cubicBezTo>
                  <a:lnTo>
                    <a:pt x="572" y="2927"/>
                  </a:lnTo>
                  <a:cubicBezTo>
                    <a:pt x="590" y="2955"/>
                    <a:pt x="560" y="2980"/>
                    <a:pt x="558" y="3007"/>
                  </a:cubicBezTo>
                  <a:lnTo>
                    <a:pt x="558" y="3007"/>
                  </a:lnTo>
                  <a:cubicBezTo>
                    <a:pt x="558" y="3021"/>
                    <a:pt x="561" y="3035"/>
                    <a:pt x="558" y="3048"/>
                  </a:cubicBezTo>
                  <a:lnTo>
                    <a:pt x="558" y="3048"/>
                  </a:lnTo>
                  <a:cubicBezTo>
                    <a:pt x="554" y="3060"/>
                    <a:pt x="547" y="3071"/>
                    <a:pt x="545" y="3084"/>
                  </a:cubicBezTo>
                  <a:lnTo>
                    <a:pt x="545" y="3084"/>
                  </a:lnTo>
                  <a:cubicBezTo>
                    <a:pt x="543" y="3097"/>
                    <a:pt x="546" y="3111"/>
                    <a:pt x="539" y="3123"/>
                  </a:cubicBezTo>
                  <a:lnTo>
                    <a:pt x="539" y="3123"/>
                  </a:lnTo>
                  <a:cubicBezTo>
                    <a:pt x="532" y="3135"/>
                    <a:pt x="516" y="3138"/>
                    <a:pt x="510" y="3150"/>
                  </a:cubicBezTo>
                  <a:lnTo>
                    <a:pt x="510" y="3150"/>
                  </a:lnTo>
                  <a:cubicBezTo>
                    <a:pt x="497" y="3174"/>
                    <a:pt x="539" y="3192"/>
                    <a:pt x="554" y="3204"/>
                  </a:cubicBezTo>
                  <a:lnTo>
                    <a:pt x="554" y="3204"/>
                  </a:lnTo>
                  <a:cubicBezTo>
                    <a:pt x="578" y="3223"/>
                    <a:pt x="600" y="3236"/>
                    <a:pt x="630" y="3241"/>
                  </a:cubicBezTo>
                  <a:lnTo>
                    <a:pt x="630" y="3241"/>
                  </a:lnTo>
                  <a:cubicBezTo>
                    <a:pt x="657" y="3246"/>
                    <a:pt x="691" y="3243"/>
                    <a:pt x="715" y="3257"/>
                  </a:cubicBezTo>
                  <a:lnTo>
                    <a:pt x="715" y="3257"/>
                  </a:lnTo>
                  <a:cubicBezTo>
                    <a:pt x="740" y="3271"/>
                    <a:pt x="749" y="3296"/>
                    <a:pt x="782" y="3298"/>
                  </a:cubicBezTo>
                  <a:lnTo>
                    <a:pt x="782" y="3298"/>
                  </a:lnTo>
                  <a:cubicBezTo>
                    <a:pt x="813" y="3299"/>
                    <a:pt x="837" y="3310"/>
                    <a:pt x="866" y="3319"/>
                  </a:cubicBezTo>
                  <a:lnTo>
                    <a:pt x="866" y="3319"/>
                  </a:lnTo>
                  <a:cubicBezTo>
                    <a:pt x="903" y="3329"/>
                    <a:pt x="907" y="3352"/>
                    <a:pt x="928" y="3380"/>
                  </a:cubicBezTo>
                  <a:lnTo>
                    <a:pt x="928" y="3380"/>
                  </a:lnTo>
                  <a:cubicBezTo>
                    <a:pt x="937" y="3392"/>
                    <a:pt x="950" y="3400"/>
                    <a:pt x="958" y="3412"/>
                  </a:cubicBezTo>
                  <a:lnTo>
                    <a:pt x="958" y="3412"/>
                  </a:lnTo>
                  <a:cubicBezTo>
                    <a:pt x="968" y="3426"/>
                    <a:pt x="972" y="3444"/>
                    <a:pt x="981" y="3459"/>
                  </a:cubicBezTo>
                  <a:lnTo>
                    <a:pt x="981" y="3459"/>
                  </a:lnTo>
                  <a:cubicBezTo>
                    <a:pt x="994" y="3480"/>
                    <a:pt x="1029" y="3491"/>
                    <a:pt x="1051" y="3503"/>
                  </a:cubicBezTo>
                  <a:lnTo>
                    <a:pt x="1051" y="3503"/>
                  </a:lnTo>
                  <a:cubicBezTo>
                    <a:pt x="1079" y="3518"/>
                    <a:pt x="1106" y="3502"/>
                    <a:pt x="1132" y="3524"/>
                  </a:cubicBezTo>
                  <a:lnTo>
                    <a:pt x="1132" y="3524"/>
                  </a:lnTo>
                  <a:cubicBezTo>
                    <a:pt x="1153" y="3541"/>
                    <a:pt x="1180" y="3562"/>
                    <a:pt x="1177" y="3592"/>
                  </a:cubicBezTo>
                  <a:lnTo>
                    <a:pt x="1177" y="3592"/>
                  </a:lnTo>
                  <a:cubicBezTo>
                    <a:pt x="1174" y="3618"/>
                    <a:pt x="1172" y="3656"/>
                    <a:pt x="1209" y="3657"/>
                  </a:cubicBezTo>
                  <a:lnTo>
                    <a:pt x="1209" y="3657"/>
                  </a:lnTo>
                  <a:cubicBezTo>
                    <a:pt x="1237" y="3658"/>
                    <a:pt x="1257" y="3628"/>
                    <a:pt x="1276" y="3661"/>
                  </a:cubicBezTo>
                  <a:lnTo>
                    <a:pt x="1276" y="3661"/>
                  </a:lnTo>
                  <a:cubicBezTo>
                    <a:pt x="1291" y="3686"/>
                    <a:pt x="1294" y="3710"/>
                    <a:pt x="1318" y="3731"/>
                  </a:cubicBezTo>
                  <a:lnTo>
                    <a:pt x="1318" y="3731"/>
                  </a:lnTo>
                  <a:cubicBezTo>
                    <a:pt x="1341" y="3752"/>
                    <a:pt x="1371" y="3764"/>
                    <a:pt x="1387" y="3790"/>
                  </a:cubicBezTo>
                  <a:lnTo>
                    <a:pt x="1387" y="3790"/>
                  </a:lnTo>
                  <a:cubicBezTo>
                    <a:pt x="1407" y="3824"/>
                    <a:pt x="1429" y="3863"/>
                    <a:pt x="1440" y="3900"/>
                  </a:cubicBezTo>
                  <a:lnTo>
                    <a:pt x="1440" y="3900"/>
                  </a:lnTo>
                  <a:cubicBezTo>
                    <a:pt x="1462" y="3973"/>
                    <a:pt x="1457" y="4045"/>
                    <a:pt x="1450" y="4119"/>
                  </a:cubicBezTo>
                  <a:lnTo>
                    <a:pt x="1450" y="4119"/>
                  </a:lnTo>
                  <a:cubicBezTo>
                    <a:pt x="1466" y="4112"/>
                    <a:pt x="1468" y="4097"/>
                    <a:pt x="1487" y="4096"/>
                  </a:cubicBezTo>
                  <a:lnTo>
                    <a:pt x="1487" y="4096"/>
                  </a:lnTo>
                  <a:cubicBezTo>
                    <a:pt x="1504" y="4095"/>
                    <a:pt x="1524" y="4108"/>
                    <a:pt x="1508" y="4126"/>
                  </a:cubicBezTo>
                  <a:lnTo>
                    <a:pt x="1508" y="4126"/>
                  </a:lnTo>
                  <a:cubicBezTo>
                    <a:pt x="1496" y="4140"/>
                    <a:pt x="1474" y="4131"/>
                    <a:pt x="1467" y="4152"/>
                  </a:cubicBezTo>
                  <a:lnTo>
                    <a:pt x="1467" y="4152"/>
                  </a:lnTo>
                  <a:cubicBezTo>
                    <a:pt x="1464" y="4161"/>
                    <a:pt x="1468" y="4181"/>
                    <a:pt x="1470" y="4191"/>
                  </a:cubicBezTo>
                  <a:lnTo>
                    <a:pt x="1470" y="4191"/>
                  </a:lnTo>
                  <a:cubicBezTo>
                    <a:pt x="1474" y="4209"/>
                    <a:pt x="1476" y="4203"/>
                    <a:pt x="1489" y="4203"/>
                  </a:cubicBezTo>
                  <a:lnTo>
                    <a:pt x="1489" y="4203"/>
                  </a:lnTo>
                  <a:cubicBezTo>
                    <a:pt x="1499" y="4203"/>
                    <a:pt x="1503" y="4204"/>
                    <a:pt x="1513" y="4206"/>
                  </a:cubicBezTo>
                  <a:lnTo>
                    <a:pt x="1513" y="4206"/>
                  </a:lnTo>
                  <a:cubicBezTo>
                    <a:pt x="1536" y="4211"/>
                    <a:pt x="1562" y="4211"/>
                    <a:pt x="1586" y="4213"/>
                  </a:cubicBezTo>
                  <a:lnTo>
                    <a:pt x="1586" y="4213"/>
                  </a:lnTo>
                  <a:cubicBezTo>
                    <a:pt x="1654" y="4220"/>
                    <a:pt x="1724" y="4227"/>
                    <a:pt x="1793" y="4232"/>
                  </a:cubicBezTo>
                  <a:lnTo>
                    <a:pt x="1793" y="4232"/>
                  </a:lnTo>
                  <a:cubicBezTo>
                    <a:pt x="1871" y="4238"/>
                    <a:pt x="1948" y="4246"/>
                    <a:pt x="2026" y="4253"/>
                  </a:cubicBezTo>
                  <a:lnTo>
                    <a:pt x="2026" y="4253"/>
                  </a:lnTo>
                  <a:cubicBezTo>
                    <a:pt x="2089" y="4259"/>
                    <a:pt x="2153" y="4265"/>
                    <a:pt x="2216" y="4272"/>
                  </a:cubicBezTo>
                  <a:lnTo>
                    <a:pt x="2216" y="4272"/>
                  </a:lnTo>
                  <a:cubicBezTo>
                    <a:pt x="2240" y="4274"/>
                    <a:pt x="2265" y="4276"/>
                    <a:pt x="2289" y="4279"/>
                  </a:cubicBezTo>
                  <a:lnTo>
                    <a:pt x="2289" y="4279"/>
                  </a:lnTo>
                  <a:cubicBezTo>
                    <a:pt x="2293" y="4273"/>
                    <a:pt x="2299" y="4270"/>
                    <a:pt x="2304" y="4270"/>
                  </a:cubicBezTo>
                  <a:lnTo>
                    <a:pt x="2304" y="4270"/>
                  </a:lnTo>
                  <a:cubicBezTo>
                    <a:pt x="2318" y="4267"/>
                    <a:pt x="2340" y="4273"/>
                    <a:pt x="2350" y="4260"/>
                  </a:cubicBezTo>
                  <a:lnTo>
                    <a:pt x="2350" y="4260"/>
                  </a:lnTo>
                  <a:cubicBezTo>
                    <a:pt x="2356" y="4249"/>
                    <a:pt x="2356" y="4230"/>
                    <a:pt x="2356" y="4218"/>
                  </a:cubicBezTo>
                  <a:lnTo>
                    <a:pt x="2356" y="4218"/>
                  </a:lnTo>
                  <a:cubicBezTo>
                    <a:pt x="2356" y="4211"/>
                    <a:pt x="2363" y="4205"/>
                    <a:pt x="2369" y="4199"/>
                  </a:cubicBezTo>
                  <a:lnTo>
                    <a:pt x="2369" y="4199"/>
                  </a:lnTo>
                  <a:cubicBezTo>
                    <a:pt x="2367" y="4201"/>
                    <a:pt x="2357" y="4198"/>
                    <a:pt x="2354" y="4195"/>
                  </a:cubicBezTo>
                  <a:lnTo>
                    <a:pt x="2354" y="4193"/>
                  </a:lnTo>
                  <a:lnTo>
                    <a:pt x="2354" y="4193"/>
                  </a:lnTo>
                  <a:cubicBezTo>
                    <a:pt x="2352" y="4193"/>
                    <a:pt x="2350" y="4192"/>
                    <a:pt x="2348" y="4190"/>
                  </a:cubicBezTo>
                  <a:lnTo>
                    <a:pt x="2348" y="4190"/>
                  </a:lnTo>
                  <a:cubicBezTo>
                    <a:pt x="2344" y="4186"/>
                    <a:pt x="2340" y="4184"/>
                    <a:pt x="2337" y="4180"/>
                  </a:cubicBezTo>
                  <a:lnTo>
                    <a:pt x="2337" y="4180"/>
                  </a:lnTo>
                  <a:cubicBezTo>
                    <a:pt x="2331" y="4176"/>
                    <a:pt x="2323" y="4176"/>
                    <a:pt x="2320" y="4172"/>
                  </a:cubicBezTo>
                  <a:lnTo>
                    <a:pt x="2320" y="4172"/>
                  </a:lnTo>
                  <a:cubicBezTo>
                    <a:pt x="2308" y="4163"/>
                    <a:pt x="2306" y="4142"/>
                    <a:pt x="2303" y="4131"/>
                  </a:cubicBezTo>
                  <a:lnTo>
                    <a:pt x="2303" y="4131"/>
                  </a:lnTo>
                  <a:cubicBezTo>
                    <a:pt x="2300" y="4123"/>
                    <a:pt x="2300" y="4118"/>
                    <a:pt x="2299" y="4112"/>
                  </a:cubicBezTo>
                  <a:lnTo>
                    <a:pt x="2299" y="4112"/>
                  </a:lnTo>
                  <a:cubicBezTo>
                    <a:pt x="2295" y="4102"/>
                    <a:pt x="2295" y="4102"/>
                    <a:pt x="2299" y="4093"/>
                  </a:cubicBezTo>
                  <a:lnTo>
                    <a:pt x="2299" y="4093"/>
                  </a:lnTo>
                  <a:cubicBezTo>
                    <a:pt x="2306" y="4083"/>
                    <a:pt x="2316" y="4064"/>
                    <a:pt x="2329" y="4064"/>
                  </a:cubicBezTo>
                  <a:lnTo>
                    <a:pt x="2329" y="4064"/>
                  </a:lnTo>
                  <a:cubicBezTo>
                    <a:pt x="2342" y="4064"/>
                    <a:pt x="2356" y="4058"/>
                    <a:pt x="2363" y="4045"/>
                  </a:cubicBezTo>
                  <a:lnTo>
                    <a:pt x="2363" y="4045"/>
                  </a:lnTo>
                  <a:cubicBezTo>
                    <a:pt x="2367" y="4034"/>
                    <a:pt x="2361" y="4018"/>
                    <a:pt x="2369" y="4009"/>
                  </a:cubicBezTo>
                  <a:lnTo>
                    <a:pt x="2369" y="4009"/>
                  </a:lnTo>
                  <a:cubicBezTo>
                    <a:pt x="2379" y="4000"/>
                    <a:pt x="2397" y="4003"/>
                    <a:pt x="2405" y="3992"/>
                  </a:cubicBezTo>
                  <a:lnTo>
                    <a:pt x="2405" y="3992"/>
                  </a:lnTo>
                  <a:cubicBezTo>
                    <a:pt x="2412" y="3983"/>
                    <a:pt x="2420" y="3975"/>
                    <a:pt x="2419" y="3961"/>
                  </a:cubicBezTo>
                  <a:lnTo>
                    <a:pt x="2419" y="3961"/>
                  </a:lnTo>
                  <a:cubicBezTo>
                    <a:pt x="2417" y="3944"/>
                    <a:pt x="2407" y="3933"/>
                    <a:pt x="2412" y="3918"/>
                  </a:cubicBezTo>
                  <a:lnTo>
                    <a:pt x="2412" y="3918"/>
                  </a:lnTo>
                  <a:cubicBezTo>
                    <a:pt x="2415" y="3910"/>
                    <a:pt x="2420" y="3905"/>
                    <a:pt x="2420" y="3897"/>
                  </a:cubicBezTo>
                  <a:lnTo>
                    <a:pt x="2420" y="3897"/>
                  </a:lnTo>
                  <a:cubicBezTo>
                    <a:pt x="2420" y="3893"/>
                    <a:pt x="2419" y="3887"/>
                    <a:pt x="2417" y="3883"/>
                  </a:cubicBezTo>
                  <a:lnTo>
                    <a:pt x="2417" y="3883"/>
                  </a:lnTo>
                  <a:cubicBezTo>
                    <a:pt x="2412" y="3880"/>
                    <a:pt x="2405" y="3878"/>
                    <a:pt x="2405" y="3870"/>
                  </a:cubicBezTo>
                  <a:lnTo>
                    <a:pt x="2405" y="3870"/>
                  </a:lnTo>
                  <a:cubicBezTo>
                    <a:pt x="2405" y="3863"/>
                    <a:pt x="2412" y="3865"/>
                    <a:pt x="2420" y="3860"/>
                  </a:cubicBezTo>
                  <a:lnTo>
                    <a:pt x="2420" y="3860"/>
                  </a:lnTo>
                  <a:cubicBezTo>
                    <a:pt x="2424" y="3859"/>
                    <a:pt x="2430" y="3853"/>
                    <a:pt x="2434" y="3849"/>
                  </a:cubicBezTo>
                  <a:lnTo>
                    <a:pt x="2434" y="3849"/>
                  </a:lnTo>
                  <a:cubicBezTo>
                    <a:pt x="2447" y="3834"/>
                    <a:pt x="2432" y="3811"/>
                    <a:pt x="2451" y="3798"/>
                  </a:cubicBezTo>
                  <a:lnTo>
                    <a:pt x="2451" y="3798"/>
                  </a:lnTo>
                  <a:cubicBezTo>
                    <a:pt x="2466" y="3786"/>
                    <a:pt x="2485" y="3783"/>
                    <a:pt x="2502" y="3779"/>
                  </a:cubicBezTo>
                  <a:lnTo>
                    <a:pt x="2502" y="3779"/>
                  </a:lnTo>
                  <a:cubicBezTo>
                    <a:pt x="2513" y="3777"/>
                    <a:pt x="2517" y="3771"/>
                    <a:pt x="2527" y="3768"/>
                  </a:cubicBezTo>
                  <a:lnTo>
                    <a:pt x="2527" y="3768"/>
                  </a:lnTo>
                  <a:cubicBezTo>
                    <a:pt x="2532" y="3766"/>
                    <a:pt x="2535" y="3764"/>
                    <a:pt x="2540" y="3764"/>
                  </a:cubicBezTo>
                  <a:lnTo>
                    <a:pt x="2546" y="3764"/>
                  </a:lnTo>
                  <a:lnTo>
                    <a:pt x="2546" y="3764"/>
                  </a:lnTo>
                  <a:cubicBezTo>
                    <a:pt x="2552" y="3762"/>
                    <a:pt x="2548" y="3760"/>
                    <a:pt x="2549" y="3756"/>
                  </a:cubicBezTo>
                  <a:lnTo>
                    <a:pt x="2549" y="3756"/>
                  </a:lnTo>
                  <a:cubicBezTo>
                    <a:pt x="2555" y="3746"/>
                    <a:pt x="2563" y="3746"/>
                    <a:pt x="2563" y="3734"/>
                  </a:cubicBezTo>
                  <a:lnTo>
                    <a:pt x="2563" y="3734"/>
                  </a:lnTo>
                  <a:cubicBezTo>
                    <a:pt x="2563" y="3726"/>
                    <a:pt x="2567" y="3708"/>
                    <a:pt x="2563" y="3703"/>
                  </a:cubicBezTo>
                  <a:lnTo>
                    <a:pt x="2563" y="3703"/>
                  </a:lnTo>
                  <a:cubicBezTo>
                    <a:pt x="2559" y="3699"/>
                    <a:pt x="2555" y="3697"/>
                    <a:pt x="2552" y="3694"/>
                  </a:cubicBezTo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2" name="Freeform 49">
              <a:extLst>
                <a:ext uri="{FF2B5EF4-FFF2-40B4-BE49-F238E27FC236}">
                  <a16:creationId xmlns:a16="http://schemas.microsoft.com/office/drawing/2014/main" id="{1BDC9A61-E818-C343-B641-48C13AD9E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9012" y="4055468"/>
              <a:ext cx="1463194" cy="927457"/>
            </a:xfrm>
            <a:custGeom>
              <a:avLst/>
              <a:gdLst>
                <a:gd name="T0" fmla="*/ 2233 w 2240"/>
                <a:gd name="T1" fmla="*/ 356 h 1418"/>
                <a:gd name="T2" fmla="*/ 2154 w 2240"/>
                <a:gd name="T3" fmla="*/ 262 h 1418"/>
                <a:gd name="T4" fmla="*/ 2138 w 2240"/>
                <a:gd name="T5" fmla="*/ 186 h 1418"/>
                <a:gd name="T6" fmla="*/ 2170 w 2240"/>
                <a:gd name="T7" fmla="*/ 83 h 1418"/>
                <a:gd name="T8" fmla="*/ 56 w 2240"/>
                <a:gd name="T9" fmla="*/ 380 h 1418"/>
                <a:gd name="T10" fmla="*/ 0 w 2240"/>
                <a:gd name="T11" fmla="*/ 1186 h 1418"/>
                <a:gd name="T12" fmla="*/ 1634 w 2240"/>
                <a:gd name="T13" fmla="*/ 1263 h 1418"/>
                <a:gd name="T14" fmla="*/ 1646 w 2240"/>
                <a:gd name="T15" fmla="*/ 1265 h 1418"/>
                <a:gd name="T16" fmla="*/ 1678 w 2240"/>
                <a:gd name="T17" fmla="*/ 1277 h 1418"/>
                <a:gd name="T18" fmla="*/ 1707 w 2240"/>
                <a:gd name="T19" fmla="*/ 1290 h 1418"/>
                <a:gd name="T20" fmla="*/ 1730 w 2240"/>
                <a:gd name="T21" fmla="*/ 1313 h 1418"/>
                <a:gd name="T22" fmla="*/ 1758 w 2240"/>
                <a:gd name="T23" fmla="*/ 1322 h 1418"/>
                <a:gd name="T24" fmla="*/ 1789 w 2240"/>
                <a:gd name="T25" fmla="*/ 1328 h 1418"/>
                <a:gd name="T26" fmla="*/ 1847 w 2240"/>
                <a:gd name="T27" fmla="*/ 1326 h 1418"/>
                <a:gd name="T28" fmla="*/ 1908 w 2240"/>
                <a:gd name="T29" fmla="*/ 1324 h 1418"/>
                <a:gd name="T30" fmla="*/ 1935 w 2240"/>
                <a:gd name="T31" fmla="*/ 1326 h 1418"/>
                <a:gd name="T32" fmla="*/ 1964 w 2240"/>
                <a:gd name="T33" fmla="*/ 1335 h 1418"/>
                <a:gd name="T34" fmla="*/ 2022 w 2240"/>
                <a:gd name="T35" fmla="*/ 1350 h 1418"/>
                <a:gd name="T36" fmla="*/ 2053 w 2240"/>
                <a:gd name="T37" fmla="*/ 1350 h 1418"/>
                <a:gd name="T38" fmla="*/ 2082 w 2240"/>
                <a:gd name="T39" fmla="*/ 1368 h 1418"/>
                <a:gd name="T40" fmla="*/ 2114 w 2240"/>
                <a:gd name="T41" fmla="*/ 1396 h 1418"/>
                <a:gd name="T42" fmla="*/ 2148 w 2240"/>
                <a:gd name="T43" fmla="*/ 1410 h 1418"/>
                <a:gd name="T44" fmla="*/ 2182 w 2240"/>
                <a:gd name="T45" fmla="*/ 1417 h 1418"/>
                <a:gd name="T46" fmla="*/ 2184 w 2240"/>
                <a:gd name="T47" fmla="*/ 1417 h 1418"/>
                <a:gd name="T48" fmla="*/ 2182 w 2240"/>
                <a:gd name="T49" fmla="*/ 1408 h 1418"/>
                <a:gd name="T50" fmla="*/ 2174 w 2240"/>
                <a:gd name="T51" fmla="*/ 1350 h 1418"/>
                <a:gd name="T52" fmla="*/ 2180 w 2240"/>
                <a:gd name="T53" fmla="*/ 1293 h 1418"/>
                <a:gd name="T54" fmla="*/ 2171 w 2240"/>
                <a:gd name="T55" fmla="*/ 1263 h 1418"/>
                <a:gd name="T56" fmla="*/ 2173 w 2240"/>
                <a:gd name="T57" fmla="*/ 1237 h 1418"/>
                <a:gd name="T58" fmla="*/ 2180 w 2240"/>
                <a:gd name="T59" fmla="*/ 1206 h 1418"/>
                <a:gd name="T60" fmla="*/ 2188 w 2240"/>
                <a:gd name="T61" fmla="*/ 1180 h 1418"/>
                <a:gd name="T62" fmla="*/ 2171 w 2240"/>
                <a:gd name="T63" fmla="*/ 1155 h 1418"/>
                <a:gd name="T64" fmla="*/ 2165 w 2240"/>
                <a:gd name="T65" fmla="*/ 1126 h 1418"/>
                <a:gd name="T66" fmla="*/ 2174 w 2240"/>
                <a:gd name="T67" fmla="*/ 1100 h 1418"/>
                <a:gd name="T68" fmla="*/ 2171 w 2240"/>
                <a:gd name="T69" fmla="*/ 1077 h 1418"/>
                <a:gd name="T70" fmla="*/ 2239 w 2240"/>
                <a:gd name="T71" fmla="*/ 1077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40" h="1418">
                  <a:moveTo>
                    <a:pt x="2233" y="356"/>
                  </a:moveTo>
                  <a:lnTo>
                    <a:pt x="2233" y="356"/>
                  </a:lnTo>
                  <a:cubicBezTo>
                    <a:pt x="2203" y="333"/>
                    <a:pt x="2174" y="293"/>
                    <a:pt x="2154" y="262"/>
                  </a:cubicBezTo>
                  <a:lnTo>
                    <a:pt x="2154" y="262"/>
                  </a:lnTo>
                  <a:cubicBezTo>
                    <a:pt x="2138" y="237"/>
                    <a:pt x="2137" y="214"/>
                    <a:pt x="2138" y="186"/>
                  </a:cubicBezTo>
                  <a:lnTo>
                    <a:pt x="2138" y="186"/>
                  </a:lnTo>
                  <a:cubicBezTo>
                    <a:pt x="2140" y="148"/>
                    <a:pt x="2162" y="116"/>
                    <a:pt x="2170" y="83"/>
                  </a:cubicBezTo>
                  <a:lnTo>
                    <a:pt x="2170" y="83"/>
                  </a:lnTo>
                  <a:cubicBezTo>
                    <a:pt x="1676" y="97"/>
                    <a:pt x="359" y="17"/>
                    <a:pt x="83" y="0"/>
                  </a:cubicBezTo>
                  <a:lnTo>
                    <a:pt x="56" y="380"/>
                  </a:lnTo>
                  <a:lnTo>
                    <a:pt x="0" y="1186"/>
                  </a:lnTo>
                  <a:lnTo>
                    <a:pt x="0" y="1186"/>
                  </a:lnTo>
                  <a:cubicBezTo>
                    <a:pt x="204" y="1200"/>
                    <a:pt x="1326" y="1280"/>
                    <a:pt x="1634" y="1263"/>
                  </a:cubicBezTo>
                  <a:lnTo>
                    <a:pt x="1634" y="1263"/>
                  </a:lnTo>
                  <a:cubicBezTo>
                    <a:pt x="1638" y="1262"/>
                    <a:pt x="1643" y="1263"/>
                    <a:pt x="1646" y="1265"/>
                  </a:cubicBezTo>
                  <a:lnTo>
                    <a:pt x="1646" y="1265"/>
                  </a:lnTo>
                  <a:cubicBezTo>
                    <a:pt x="1658" y="1269"/>
                    <a:pt x="1667" y="1275"/>
                    <a:pt x="1678" y="1277"/>
                  </a:cubicBezTo>
                  <a:lnTo>
                    <a:pt x="1678" y="1277"/>
                  </a:lnTo>
                  <a:cubicBezTo>
                    <a:pt x="1688" y="1278"/>
                    <a:pt x="1698" y="1284"/>
                    <a:pt x="1707" y="1290"/>
                  </a:cubicBezTo>
                  <a:lnTo>
                    <a:pt x="1707" y="1290"/>
                  </a:lnTo>
                  <a:cubicBezTo>
                    <a:pt x="1716" y="1295"/>
                    <a:pt x="1720" y="1307"/>
                    <a:pt x="1730" y="1313"/>
                  </a:cubicBezTo>
                  <a:lnTo>
                    <a:pt x="1730" y="1313"/>
                  </a:lnTo>
                  <a:cubicBezTo>
                    <a:pt x="1738" y="1318"/>
                    <a:pt x="1749" y="1320"/>
                    <a:pt x="1758" y="1322"/>
                  </a:cubicBezTo>
                  <a:lnTo>
                    <a:pt x="1758" y="1322"/>
                  </a:lnTo>
                  <a:cubicBezTo>
                    <a:pt x="1767" y="1324"/>
                    <a:pt x="1777" y="1326"/>
                    <a:pt x="1789" y="1328"/>
                  </a:cubicBezTo>
                  <a:lnTo>
                    <a:pt x="1789" y="1328"/>
                  </a:lnTo>
                  <a:cubicBezTo>
                    <a:pt x="1807" y="1330"/>
                    <a:pt x="1829" y="1326"/>
                    <a:pt x="1847" y="1326"/>
                  </a:cubicBezTo>
                  <a:lnTo>
                    <a:pt x="1847" y="1326"/>
                  </a:lnTo>
                  <a:cubicBezTo>
                    <a:pt x="1867" y="1326"/>
                    <a:pt x="1887" y="1324"/>
                    <a:pt x="1908" y="1324"/>
                  </a:cubicBezTo>
                  <a:lnTo>
                    <a:pt x="1908" y="1324"/>
                  </a:lnTo>
                  <a:cubicBezTo>
                    <a:pt x="1916" y="1324"/>
                    <a:pt x="1925" y="1326"/>
                    <a:pt x="1935" y="1326"/>
                  </a:cubicBezTo>
                  <a:lnTo>
                    <a:pt x="1935" y="1326"/>
                  </a:lnTo>
                  <a:cubicBezTo>
                    <a:pt x="1946" y="1326"/>
                    <a:pt x="1952" y="1330"/>
                    <a:pt x="1964" y="1335"/>
                  </a:cubicBezTo>
                  <a:lnTo>
                    <a:pt x="1964" y="1335"/>
                  </a:lnTo>
                  <a:cubicBezTo>
                    <a:pt x="1982" y="1345"/>
                    <a:pt x="2004" y="1349"/>
                    <a:pt x="2022" y="1350"/>
                  </a:cubicBezTo>
                  <a:lnTo>
                    <a:pt x="2022" y="1350"/>
                  </a:lnTo>
                  <a:cubicBezTo>
                    <a:pt x="2034" y="1352"/>
                    <a:pt x="2043" y="1350"/>
                    <a:pt x="2053" y="1350"/>
                  </a:cubicBezTo>
                  <a:lnTo>
                    <a:pt x="2053" y="1350"/>
                  </a:lnTo>
                  <a:cubicBezTo>
                    <a:pt x="2068" y="1352"/>
                    <a:pt x="2072" y="1356"/>
                    <a:pt x="2082" y="1368"/>
                  </a:cubicBezTo>
                  <a:lnTo>
                    <a:pt x="2082" y="1368"/>
                  </a:lnTo>
                  <a:cubicBezTo>
                    <a:pt x="2091" y="1379"/>
                    <a:pt x="2099" y="1390"/>
                    <a:pt x="2114" y="1396"/>
                  </a:cubicBezTo>
                  <a:lnTo>
                    <a:pt x="2114" y="1396"/>
                  </a:lnTo>
                  <a:cubicBezTo>
                    <a:pt x="2125" y="1402"/>
                    <a:pt x="2137" y="1406"/>
                    <a:pt x="2148" y="1410"/>
                  </a:cubicBezTo>
                  <a:lnTo>
                    <a:pt x="2148" y="1410"/>
                  </a:lnTo>
                  <a:cubicBezTo>
                    <a:pt x="2159" y="1413"/>
                    <a:pt x="2171" y="1413"/>
                    <a:pt x="2182" y="1417"/>
                  </a:cubicBezTo>
                  <a:lnTo>
                    <a:pt x="2182" y="1417"/>
                  </a:lnTo>
                  <a:cubicBezTo>
                    <a:pt x="2183" y="1417"/>
                    <a:pt x="2183" y="1417"/>
                    <a:pt x="2184" y="1417"/>
                  </a:cubicBezTo>
                  <a:lnTo>
                    <a:pt x="2184" y="1417"/>
                  </a:lnTo>
                  <a:cubicBezTo>
                    <a:pt x="2183" y="1414"/>
                    <a:pt x="2183" y="1411"/>
                    <a:pt x="2182" y="1408"/>
                  </a:cubicBezTo>
                  <a:lnTo>
                    <a:pt x="2182" y="1408"/>
                  </a:lnTo>
                  <a:cubicBezTo>
                    <a:pt x="2177" y="1387"/>
                    <a:pt x="2171" y="1372"/>
                    <a:pt x="2174" y="1350"/>
                  </a:cubicBezTo>
                  <a:lnTo>
                    <a:pt x="2174" y="1350"/>
                  </a:lnTo>
                  <a:cubicBezTo>
                    <a:pt x="2177" y="1341"/>
                    <a:pt x="2180" y="1332"/>
                    <a:pt x="2180" y="1322"/>
                  </a:cubicBezTo>
                  <a:lnTo>
                    <a:pt x="2180" y="1293"/>
                  </a:lnTo>
                  <a:lnTo>
                    <a:pt x="2180" y="1293"/>
                  </a:lnTo>
                  <a:cubicBezTo>
                    <a:pt x="2180" y="1282"/>
                    <a:pt x="2174" y="1275"/>
                    <a:pt x="2171" y="1263"/>
                  </a:cubicBezTo>
                  <a:lnTo>
                    <a:pt x="2171" y="1263"/>
                  </a:lnTo>
                  <a:cubicBezTo>
                    <a:pt x="2169" y="1255"/>
                    <a:pt x="2171" y="1244"/>
                    <a:pt x="2173" y="1237"/>
                  </a:cubicBezTo>
                  <a:lnTo>
                    <a:pt x="2173" y="1237"/>
                  </a:lnTo>
                  <a:cubicBezTo>
                    <a:pt x="2174" y="1225"/>
                    <a:pt x="2174" y="1215"/>
                    <a:pt x="2180" y="1206"/>
                  </a:cubicBezTo>
                  <a:lnTo>
                    <a:pt x="2180" y="1206"/>
                  </a:lnTo>
                  <a:cubicBezTo>
                    <a:pt x="2186" y="1197"/>
                    <a:pt x="2190" y="1191"/>
                    <a:pt x="2188" y="1180"/>
                  </a:cubicBezTo>
                  <a:lnTo>
                    <a:pt x="2188" y="1180"/>
                  </a:lnTo>
                  <a:cubicBezTo>
                    <a:pt x="2186" y="1168"/>
                    <a:pt x="2177" y="1162"/>
                    <a:pt x="2171" y="1155"/>
                  </a:cubicBezTo>
                  <a:lnTo>
                    <a:pt x="2171" y="1155"/>
                  </a:lnTo>
                  <a:cubicBezTo>
                    <a:pt x="2165" y="1147"/>
                    <a:pt x="2163" y="1136"/>
                    <a:pt x="2165" y="1126"/>
                  </a:cubicBezTo>
                  <a:lnTo>
                    <a:pt x="2165" y="1126"/>
                  </a:lnTo>
                  <a:cubicBezTo>
                    <a:pt x="2167" y="1115"/>
                    <a:pt x="2177" y="1111"/>
                    <a:pt x="2174" y="1100"/>
                  </a:cubicBezTo>
                  <a:lnTo>
                    <a:pt x="2174" y="1100"/>
                  </a:lnTo>
                  <a:cubicBezTo>
                    <a:pt x="2174" y="1091"/>
                    <a:pt x="2172" y="1085"/>
                    <a:pt x="2171" y="1077"/>
                  </a:cubicBezTo>
                  <a:lnTo>
                    <a:pt x="2171" y="1077"/>
                  </a:lnTo>
                  <a:cubicBezTo>
                    <a:pt x="2178" y="1077"/>
                    <a:pt x="2202" y="1077"/>
                    <a:pt x="2239" y="1077"/>
                  </a:cubicBezTo>
                  <a:lnTo>
                    <a:pt x="2233" y="356"/>
                  </a:lnTo>
                </a:path>
              </a:pathLst>
            </a:custGeom>
            <a:solidFill>
              <a:schemeClr val="accent2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3" name="Freeform 50">
              <a:extLst>
                <a:ext uri="{FF2B5EF4-FFF2-40B4-BE49-F238E27FC236}">
                  <a16:creationId xmlns:a16="http://schemas.microsoft.com/office/drawing/2014/main" id="{D9CE6D60-2742-0647-A71B-0CDB3328E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48519" y="4859072"/>
              <a:ext cx="861211" cy="1034028"/>
            </a:xfrm>
            <a:custGeom>
              <a:avLst/>
              <a:gdLst>
                <a:gd name="T0" fmla="*/ 1190 w 1317"/>
                <a:gd name="T1" fmla="*/ 15 h 1585"/>
                <a:gd name="T2" fmla="*/ 1140 w 1317"/>
                <a:gd name="T3" fmla="*/ 66 h 1585"/>
                <a:gd name="T4" fmla="*/ 1082 w 1317"/>
                <a:gd name="T5" fmla="*/ 110 h 1585"/>
                <a:gd name="T6" fmla="*/ 1040 w 1317"/>
                <a:gd name="T7" fmla="*/ 161 h 1585"/>
                <a:gd name="T8" fmla="*/ 977 w 1317"/>
                <a:gd name="T9" fmla="*/ 201 h 1585"/>
                <a:gd name="T10" fmla="*/ 936 w 1317"/>
                <a:gd name="T11" fmla="*/ 281 h 1585"/>
                <a:gd name="T12" fmla="*/ 865 w 1317"/>
                <a:gd name="T13" fmla="*/ 301 h 1585"/>
                <a:gd name="T14" fmla="*/ 790 w 1317"/>
                <a:gd name="T15" fmla="*/ 302 h 1585"/>
                <a:gd name="T16" fmla="*/ 740 w 1317"/>
                <a:gd name="T17" fmla="*/ 352 h 1585"/>
                <a:gd name="T18" fmla="*/ 671 w 1317"/>
                <a:gd name="T19" fmla="*/ 347 h 1585"/>
                <a:gd name="T20" fmla="*/ 607 w 1317"/>
                <a:gd name="T21" fmla="*/ 348 h 1585"/>
                <a:gd name="T22" fmla="*/ 537 w 1317"/>
                <a:gd name="T23" fmla="*/ 360 h 1585"/>
                <a:gd name="T24" fmla="*/ 592 w 1317"/>
                <a:gd name="T25" fmla="*/ 318 h 1585"/>
                <a:gd name="T26" fmla="*/ 499 w 1317"/>
                <a:gd name="T27" fmla="*/ 297 h 1585"/>
                <a:gd name="T28" fmla="*/ 434 w 1317"/>
                <a:gd name="T29" fmla="*/ 285 h 1585"/>
                <a:gd name="T30" fmla="*/ 381 w 1317"/>
                <a:gd name="T31" fmla="*/ 270 h 1585"/>
                <a:gd name="T32" fmla="*/ 161 w 1317"/>
                <a:gd name="T33" fmla="*/ 1438 h 1585"/>
                <a:gd name="T34" fmla="*/ 199 w 1317"/>
                <a:gd name="T35" fmla="*/ 1426 h 1585"/>
                <a:gd name="T36" fmla="*/ 234 w 1317"/>
                <a:gd name="T37" fmla="*/ 1440 h 1585"/>
                <a:gd name="T38" fmla="*/ 283 w 1317"/>
                <a:gd name="T39" fmla="*/ 1441 h 1585"/>
                <a:gd name="T40" fmla="*/ 359 w 1317"/>
                <a:gd name="T41" fmla="*/ 1483 h 1585"/>
                <a:gd name="T42" fmla="*/ 443 w 1317"/>
                <a:gd name="T43" fmla="*/ 1518 h 1585"/>
                <a:gd name="T44" fmla="*/ 530 w 1317"/>
                <a:gd name="T45" fmla="*/ 1517 h 1585"/>
                <a:gd name="T46" fmla="*/ 694 w 1317"/>
                <a:gd name="T47" fmla="*/ 1518 h 1585"/>
                <a:gd name="T48" fmla="*/ 784 w 1317"/>
                <a:gd name="T49" fmla="*/ 1578 h 1585"/>
                <a:gd name="T50" fmla="*/ 786 w 1317"/>
                <a:gd name="T51" fmla="*/ 1582 h 1585"/>
                <a:gd name="T52" fmla="*/ 857 w 1317"/>
                <a:gd name="T53" fmla="*/ 1574 h 1585"/>
                <a:gd name="T54" fmla="*/ 880 w 1317"/>
                <a:gd name="T55" fmla="*/ 1529 h 1585"/>
                <a:gd name="T56" fmla="*/ 906 w 1317"/>
                <a:gd name="T57" fmla="*/ 1517 h 1585"/>
                <a:gd name="T58" fmla="*/ 918 w 1317"/>
                <a:gd name="T59" fmla="*/ 1498 h 1585"/>
                <a:gd name="T60" fmla="*/ 895 w 1317"/>
                <a:gd name="T61" fmla="*/ 1449 h 1585"/>
                <a:gd name="T62" fmla="*/ 903 w 1317"/>
                <a:gd name="T63" fmla="*/ 1400 h 1585"/>
                <a:gd name="T64" fmla="*/ 926 w 1317"/>
                <a:gd name="T65" fmla="*/ 1323 h 1585"/>
                <a:gd name="T66" fmla="*/ 968 w 1317"/>
                <a:gd name="T67" fmla="*/ 1334 h 1585"/>
                <a:gd name="T68" fmla="*/ 1006 w 1317"/>
                <a:gd name="T69" fmla="*/ 1331 h 1585"/>
                <a:gd name="T70" fmla="*/ 1013 w 1317"/>
                <a:gd name="T71" fmla="*/ 1300 h 1585"/>
                <a:gd name="T72" fmla="*/ 1017 w 1317"/>
                <a:gd name="T73" fmla="*/ 1243 h 1585"/>
                <a:gd name="T74" fmla="*/ 1063 w 1317"/>
                <a:gd name="T75" fmla="*/ 1205 h 1585"/>
                <a:gd name="T76" fmla="*/ 1127 w 1317"/>
                <a:gd name="T77" fmla="*/ 1167 h 1585"/>
                <a:gd name="T78" fmla="*/ 1154 w 1317"/>
                <a:gd name="T79" fmla="*/ 1141 h 1585"/>
                <a:gd name="T80" fmla="*/ 1177 w 1317"/>
                <a:gd name="T81" fmla="*/ 1107 h 1585"/>
                <a:gd name="T82" fmla="*/ 1192 w 1317"/>
                <a:gd name="T83" fmla="*/ 1068 h 1585"/>
                <a:gd name="T84" fmla="*/ 1199 w 1317"/>
                <a:gd name="T85" fmla="*/ 1053 h 1585"/>
                <a:gd name="T86" fmla="*/ 1234 w 1317"/>
                <a:gd name="T87" fmla="*/ 1019 h 1585"/>
                <a:gd name="T88" fmla="*/ 1264 w 1317"/>
                <a:gd name="T89" fmla="*/ 1000 h 1585"/>
                <a:gd name="T90" fmla="*/ 1268 w 1317"/>
                <a:gd name="T91" fmla="*/ 966 h 1585"/>
                <a:gd name="T92" fmla="*/ 1256 w 1317"/>
                <a:gd name="T93" fmla="*/ 901 h 1585"/>
                <a:gd name="T94" fmla="*/ 1264 w 1317"/>
                <a:gd name="T95" fmla="*/ 829 h 1585"/>
                <a:gd name="T96" fmla="*/ 1287 w 1317"/>
                <a:gd name="T97" fmla="*/ 764 h 1585"/>
                <a:gd name="T98" fmla="*/ 1278 w 1317"/>
                <a:gd name="T99" fmla="*/ 675 h 1585"/>
                <a:gd name="T100" fmla="*/ 1268 w 1317"/>
                <a:gd name="T101" fmla="*/ 654 h 1585"/>
                <a:gd name="T102" fmla="*/ 1275 w 1317"/>
                <a:gd name="T103" fmla="*/ 612 h 1585"/>
                <a:gd name="T104" fmla="*/ 1306 w 1317"/>
                <a:gd name="T105" fmla="*/ 585 h 1585"/>
                <a:gd name="T106" fmla="*/ 1316 w 1317"/>
                <a:gd name="T107" fmla="*/ 585 h 1585"/>
                <a:gd name="T108" fmla="*/ 1218 w 1317"/>
                <a:gd name="T109" fmla="*/ 0 h 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7" h="1585">
                  <a:moveTo>
                    <a:pt x="1190" y="15"/>
                  </a:moveTo>
                  <a:lnTo>
                    <a:pt x="1190" y="15"/>
                  </a:lnTo>
                  <a:cubicBezTo>
                    <a:pt x="1171" y="29"/>
                    <a:pt x="1158" y="50"/>
                    <a:pt x="1140" y="66"/>
                  </a:cubicBezTo>
                  <a:lnTo>
                    <a:pt x="1140" y="66"/>
                  </a:lnTo>
                  <a:cubicBezTo>
                    <a:pt x="1122" y="83"/>
                    <a:pt x="1099" y="93"/>
                    <a:pt x="1082" y="110"/>
                  </a:cubicBezTo>
                  <a:lnTo>
                    <a:pt x="1082" y="110"/>
                  </a:lnTo>
                  <a:cubicBezTo>
                    <a:pt x="1066" y="126"/>
                    <a:pt x="1060" y="150"/>
                    <a:pt x="1040" y="161"/>
                  </a:cubicBezTo>
                  <a:lnTo>
                    <a:pt x="1040" y="161"/>
                  </a:lnTo>
                  <a:cubicBezTo>
                    <a:pt x="1018" y="176"/>
                    <a:pt x="992" y="176"/>
                    <a:pt x="977" y="201"/>
                  </a:cubicBezTo>
                  <a:lnTo>
                    <a:pt x="977" y="201"/>
                  </a:lnTo>
                  <a:cubicBezTo>
                    <a:pt x="961" y="228"/>
                    <a:pt x="961" y="259"/>
                    <a:pt x="936" y="281"/>
                  </a:cubicBezTo>
                  <a:lnTo>
                    <a:pt x="936" y="281"/>
                  </a:lnTo>
                  <a:cubicBezTo>
                    <a:pt x="915" y="301"/>
                    <a:pt x="892" y="304"/>
                    <a:pt x="865" y="301"/>
                  </a:cubicBezTo>
                  <a:lnTo>
                    <a:pt x="865" y="301"/>
                  </a:lnTo>
                  <a:cubicBezTo>
                    <a:pt x="841" y="299"/>
                    <a:pt x="812" y="292"/>
                    <a:pt x="790" y="302"/>
                  </a:cubicBezTo>
                  <a:lnTo>
                    <a:pt x="790" y="302"/>
                  </a:lnTo>
                  <a:cubicBezTo>
                    <a:pt x="768" y="312"/>
                    <a:pt x="761" y="341"/>
                    <a:pt x="740" y="352"/>
                  </a:cubicBezTo>
                  <a:lnTo>
                    <a:pt x="740" y="352"/>
                  </a:lnTo>
                  <a:cubicBezTo>
                    <a:pt x="720" y="362"/>
                    <a:pt x="693" y="347"/>
                    <a:pt x="671" y="347"/>
                  </a:cubicBezTo>
                  <a:lnTo>
                    <a:pt x="671" y="347"/>
                  </a:lnTo>
                  <a:cubicBezTo>
                    <a:pt x="650" y="347"/>
                    <a:pt x="629" y="348"/>
                    <a:pt x="607" y="348"/>
                  </a:cubicBezTo>
                  <a:lnTo>
                    <a:pt x="607" y="348"/>
                  </a:lnTo>
                  <a:cubicBezTo>
                    <a:pt x="595" y="348"/>
                    <a:pt x="544" y="369"/>
                    <a:pt x="537" y="360"/>
                  </a:cubicBezTo>
                  <a:lnTo>
                    <a:pt x="537" y="360"/>
                  </a:lnTo>
                  <a:cubicBezTo>
                    <a:pt x="524" y="343"/>
                    <a:pt x="584" y="321"/>
                    <a:pt x="592" y="318"/>
                  </a:cubicBezTo>
                  <a:lnTo>
                    <a:pt x="592" y="318"/>
                  </a:lnTo>
                  <a:cubicBezTo>
                    <a:pt x="567" y="320"/>
                    <a:pt x="509" y="328"/>
                    <a:pt x="499" y="297"/>
                  </a:cubicBezTo>
                  <a:lnTo>
                    <a:pt x="499" y="297"/>
                  </a:lnTo>
                  <a:cubicBezTo>
                    <a:pt x="471" y="306"/>
                    <a:pt x="459" y="292"/>
                    <a:pt x="434" y="285"/>
                  </a:cubicBezTo>
                  <a:lnTo>
                    <a:pt x="434" y="285"/>
                  </a:lnTo>
                  <a:cubicBezTo>
                    <a:pt x="417" y="280"/>
                    <a:pt x="391" y="285"/>
                    <a:pt x="381" y="270"/>
                  </a:cubicBezTo>
                  <a:lnTo>
                    <a:pt x="381" y="270"/>
                  </a:lnTo>
                  <a:cubicBezTo>
                    <a:pt x="285" y="288"/>
                    <a:pt x="39" y="317"/>
                    <a:pt x="0" y="322"/>
                  </a:cubicBezTo>
                  <a:lnTo>
                    <a:pt x="161" y="1438"/>
                  </a:lnTo>
                  <a:lnTo>
                    <a:pt x="161" y="1438"/>
                  </a:lnTo>
                  <a:cubicBezTo>
                    <a:pt x="175" y="1431"/>
                    <a:pt x="190" y="1426"/>
                    <a:pt x="199" y="1426"/>
                  </a:cubicBezTo>
                  <a:lnTo>
                    <a:pt x="199" y="1426"/>
                  </a:lnTo>
                  <a:cubicBezTo>
                    <a:pt x="217" y="1426"/>
                    <a:pt x="219" y="1437"/>
                    <a:pt x="234" y="1440"/>
                  </a:cubicBezTo>
                  <a:lnTo>
                    <a:pt x="234" y="1440"/>
                  </a:lnTo>
                  <a:cubicBezTo>
                    <a:pt x="250" y="1444"/>
                    <a:pt x="267" y="1437"/>
                    <a:pt x="283" y="1441"/>
                  </a:cubicBezTo>
                  <a:lnTo>
                    <a:pt x="283" y="1441"/>
                  </a:lnTo>
                  <a:cubicBezTo>
                    <a:pt x="308" y="1448"/>
                    <a:pt x="334" y="1471"/>
                    <a:pt x="359" y="1483"/>
                  </a:cubicBezTo>
                  <a:lnTo>
                    <a:pt x="359" y="1483"/>
                  </a:lnTo>
                  <a:cubicBezTo>
                    <a:pt x="386" y="1496"/>
                    <a:pt x="414" y="1511"/>
                    <a:pt x="443" y="1518"/>
                  </a:cubicBezTo>
                  <a:lnTo>
                    <a:pt x="443" y="1518"/>
                  </a:lnTo>
                  <a:cubicBezTo>
                    <a:pt x="475" y="1527"/>
                    <a:pt x="497" y="1518"/>
                    <a:pt x="530" y="1517"/>
                  </a:cubicBezTo>
                  <a:lnTo>
                    <a:pt x="530" y="1517"/>
                  </a:lnTo>
                  <a:cubicBezTo>
                    <a:pt x="590" y="1516"/>
                    <a:pt x="636" y="1498"/>
                    <a:pt x="694" y="1518"/>
                  </a:cubicBezTo>
                  <a:lnTo>
                    <a:pt x="694" y="1518"/>
                  </a:lnTo>
                  <a:cubicBezTo>
                    <a:pt x="740" y="1535"/>
                    <a:pt x="767" y="1546"/>
                    <a:pt x="784" y="1578"/>
                  </a:cubicBezTo>
                  <a:lnTo>
                    <a:pt x="784" y="1578"/>
                  </a:lnTo>
                  <a:cubicBezTo>
                    <a:pt x="784" y="1579"/>
                    <a:pt x="785" y="1580"/>
                    <a:pt x="786" y="1582"/>
                  </a:cubicBezTo>
                  <a:lnTo>
                    <a:pt x="786" y="1582"/>
                  </a:lnTo>
                  <a:cubicBezTo>
                    <a:pt x="804" y="1578"/>
                    <a:pt x="845" y="1584"/>
                    <a:pt x="857" y="1574"/>
                  </a:cubicBezTo>
                  <a:lnTo>
                    <a:pt x="857" y="1574"/>
                  </a:lnTo>
                  <a:cubicBezTo>
                    <a:pt x="872" y="1563"/>
                    <a:pt x="865" y="1540"/>
                    <a:pt x="880" y="1529"/>
                  </a:cubicBezTo>
                  <a:lnTo>
                    <a:pt x="880" y="1529"/>
                  </a:lnTo>
                  <a:cubicBezTo>
                    <a:pt x="891" y="1525"/>
                    <a:pt x="895" y="1529"/>
                    <a:pt x="906" y="1517"/>
                  </a:cubicBezTo>
                  <a:lnTo>
                    <a:pt x="906" y="1517"/>
                  </a:lnTo>
                  <a:cubicBezTo>
                    <a:pt x="911" y="1514"/>
                    <a:pt x="918" y="1506"/>
                    <a:pt x="918" y="1498"/>
                  </a:cubicBezTo>
                  <a:lnTo>
                    <a:pt x="918" y="1498"/>
                  </a:lnTo>
                  <a:cubicBezTo>
                    <a:pt x="922" y="1479"/>
                    <a:pt x="899" y="1464"/>
                    <a:pt x="895" y="1449"/>
                  </a:cubicBezTo>
                  <a:lnTo>
                    <a:pt x="895" y="1449"/>
                  </a:lnTo>
                  <a:cubicBezTo>
                    <a:pt x="888" y="1426"/>
                    <a:pt x="895" y="1418"/>
                    <a:pt x="903" y="1400"/>
                  </a:cubicBezTo>
                  <a:lnTo>
                    <a:pt x="903" y="1400"/>
                  </a:lnTo>
                  <a:cubicBezTo>
                    <a:pt x="914" y="1377"/>
                    <a:pt x="906" y="1339"/>
                    <a:pt x="926" y="1323"/>
                  </a:cubicBezTo>
                  <a:lnTo>
                    <a:pt x="926" y="1323"/>
                  </a:lnTo>
                  <a:cubicBezTo>
                    <a:pt x="945" y="1304"/>
                    <a:pt x="952" y="1327"/>
                    <a:pt x="968" y="1334"/>
                  </a:cubicBezTo>
                  <a:lnTo>
                    <a:pt x="968" y="1334"/>
                  </a:lnTo>
                  <a:cubicBezTo>
                    <a:pt x="979" y="1339"/>
                    <a:pt x="998" y="1334"/>
                    <a:pt x="1006" y="1331"/>
                  </a:cubicBezTo>
                  <a:lnTo>
                    <a:pt x="1006" y="1331"/>
                  </a:lnTo>
                  <a:cubicBezTo>
                    <a:pt x="1017" y="1320"/>
                    <a:pt x="1013" y="1312"/>
                    <a:pt x="1013" y="1300"/>
                  </a:cubicBezTo>
                  <a:lnTo>
                    <a:pt x="1013" y="1300"/>
                  </a:lnTo>
                  <a:cubicBezTo>
                    <a:pt x="1013" y="1282"/>
                    <a:pt x="1009" y="1259"/>
                    <a:pt x="1017" y="1243"/>
                  </a:cubicBezTo>
                  <a:lnTo>
                    <a:pt x="1017" y="1243"/>
                  </a:lnTo>
                  <a:cubicBezTo>
                    <a:pt x="1024" y="1232"/>
                    <a:pt x="1047" y="1213"/>
                    <a:pt x="1063" y="1205"/>
                  </a:cubicBezTo>
                  <a:lnTo>
                    <a:pt x="1063" y="1205"/>
                  </a:lnTo>
                  <a:cubicBezTo>
                    <a:pt x="1078" y="1186"/>
                    <a:pt x="1108" y="1182"/>
                    <a:pt x="1127" y="1167"/>
                  </a:cubicBezTo>
                  <a:lnTo>
                    <a:pt x="1127" y="1167"/>
                  </a:lnTo>
                  <a:cubicBezTo>
                    <a:pt x="1138" y="1160"/>
                    <a:pt x="1146" y="1148"/>
                    <a:pt x="1154" y="1141"/>
                  </a:cubicBezTo>
                  <a:lnTo>
                    <a:pt x="1154" y="1141"/>
                  </a:lnTo>
                  <a:cubicBezTo>
                    <a:pt x="1158" y="1130"/>
                    <a:pt x="1173" y="1118"/>
                    <a:pt x="1177" y="1107"/>
                  </a:cubicBezTo>
                  <a:lnTo>
                    <a:pt x="1177" y="1107"/>
                  </a:lnTo>
                  <a:cubicBezTo>
                    <a:pt x="1180" y="1095"/>
                    <a:pt x="1180" y="1076"/>
                    <a:pt x="1192" y="1068"/>
                  </a:cubicBezTo>
                  <a:lnTo>
                    <a:pt x="1192" y="1068"/>
                  </a:lnTo>
                  <a:cubicBezTo>
                    <a:pt x="1192" y="1061"/>
                    <a:pt x="1195" y="1061"/>
                    <a:pt x="1199" y="1053"/>
                  </a:cubicBezTo>
                  <a:lnTo>
                    <a:pt x="1199" y="1053"/>
                  </a:lnTo>
                  <a:cubicBezTo>
                    <a:pt x="1207" y="1038"/>
                    <a:pt x="1218" y="1027"/>
                    <a:pt x="1234" y="1019"/>
                  </a:cubicBezTo>
                  <a:lnTo>
                    <a:pt x="1234" y="1019"/>
                  </a:lnTo>
                  <a:cubicBezTo>
                    <a:pt x="1241" y="1015"/>
                    <a:pt x="1256" y="1008"/>
                    <a:pt x="1264" y="1000"/>
                  </a:cubicBezTo>
                  <a:lnTo>
                    <a:pt x="1264" y="1000"/>
                  </a:lnTo>
                  <a:cubicBezTo>
                    <a:pt x="1268" y="993"/>
                    <a:pt x="1268" y="973"/>
                    <a:pt x="1268" y="966"/>
                  </a:cubicBezTo>
                  <a:lnTo>
                    <a:pt x="1268" y="966"/>
                  </a:lnTo>
                  <a:cubicBezTo>
                    <a:pt x="1268" y="943"/>
                    <a:pt x="1256" y="924"/>
                    <a:pt x="1256" y="901"/>
                  </a:cubicBezTo>
                  <a:lnTo>
                    <a:pt x="1256" y="901"/>
                  </a:lnTo>
                  <a:cubicBezTo>
                    <a:pt x="1256" y="875"/>
                    <a:pt x="1256" y="852"/>
                    <a:pt x="1264" y="829"/>
                  </a:cubicBezTo>
                  <a:lnTo>
                    <a:pt x="1264" y="829"/>
                  </a:lnTo>
                  <a:cubicBezTo>
                    <a:pt x="1272" y="806"/>
                    <a:pt x="1283" y="784"/>
                    <a:pt x="1287" y="764"/>
                  </a:cubicBezTo>
                  <a:lnTo>
                    <a:pt x="1287" y="764"/>
                  </a:lnTo>
                  <a:cubicBezTo>
                    <a:pt x="1296" y="731"/>
                    <a:pt x="1291" y="703"/>
                    <a:pt x="1278" y="675"/>
                  </a:cubicBezTo>
                  <a:lnTo>
                    <a:pt x="1278" y="675"/>
                  </a:lnTo>
                  <a:cubicBezTo>
                    <a:pt x="1275" y="668"/>
                    <a:pt x="1272" y="661"/>
                    <a:pt x="1268" y="654"/>
                  </a:cubicBezTo>
                  <a:lnTo>
                    <a:pt x="1268" y="654"/>
                  </a:lnTo>
                  <a:cubicBezTo>
                    <a:pt x="1275" y="643"/>
                    <a:pt x="1272" y="623"/>
                    <a:pt x="1275" y="612"/>
                  </a:cubicBezTo>
                  <a:lnTo>
                    <a:pt x="1275" y="612"/>
                  </a:lnTo>
                  <a:cubicBezTo>
                    <a:pt x="1283" y="601"/>
                    <a:pt x="1302" y="597"/>
                    <a:pt x="1306" y="585"/>
                  </a:cubicBezTo>
                  <a:lnTo>
                    <a:pt x="1306" y="585"/>
                  </a:lnTo>
                  <a:cubicBezTo>
                    <a:pt x="1310" y="586"/>
                    <a:pt x="1313" y="586"/>
                    <a:pt x="1316" y="585"/>
                  </a:cubicBezTo>
                  <a:lnTo>
                    <a:pt x="1218" y="0"/>
                  </a:lnTo>
                  <a:lnTo>
                    <a:pt x="1218" y="0"/>
                  </a:lnTo>
                  <a:cubicBezTo>
                    <a:pt x="1208" y="4"/>
                    <a:pt x="1198" y="8"/>
                    <a:pt x="1190" y="15"/>
                  </a:cubicBezTo>
                </a:path>
              </a:pathLst>
            </a:custGeom>
            <a:solidFill>
              <a:schemeClr val="accent2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4" name="Freeform 51">
              <a:extLst>
                <a:ext uri="{FF2B5EF4-FFF2-40B4-BE49-F238E27FC236}">
                  <a16:creationId xmlns:a16="http://schemas.microsoft.com/office/drawing/2014/main" id="{93AF9EE5-B0A7-6444-82B2-CDD8F318B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8939" y="5495619"/>
              <a:ext cx="1339342" cy="1203966"/>
            </a:xfrm>
            <a:custGeom>
              <a:avLst/>
              <a:gdLst>
                <a:gd name="T0" fmla="*/ 2007 w 2050"/>
                <a:gd name="T1" fmla="*/ 1415 h 1842"/>
                <a:gd name="T2" fmla="*/ 1966 w 2050"/>
                <a:gd name="T3" fmla="*/ 1390 h 1842"/>
                <a:gd name="T4" fmla="*/ 1918 w 2050"/>
                <a:gd name="T5" fmla="*/ 1228 h 1842"/>
                <a:gd name="T6" fmla="*/ 1900 w 2050"/>
                <a:gd name="T7" fmla="*/ 1171 h 1842"/>
                <a:gd name="T8" fmla="*/ 1844 w 2050"/>
                <a:gd name="T9" fmla="*/ 1073 h 1842"/>
                <a:gd name="T10" fmla="*/ 1784 w 2050"/>
                <a:gd name="T11" fmla="*/ 1071 h 1842"/>
                <a:gd name="T12" fmla="*/ 1636 w 2050"/>
                <a:gd name="T13" fmla="*/ 905 h 1842"/>
                <a:gd name="T14" fmla="*/ 1649 w 2050"/>
                <a:gd name="T15" fmla="*/ 880 h 1842"/>
                <a:gd name="T16" fmla="*/ 1670 w 2050"/>
                <a:gd name="T17" fmla="*/ 799 h 1842"/>
                <a:gd name="T18" fmla="*/ 1669 w 2050"/>
                <a:gd name="T19" fmla="*/ 680 h 1842"/>
                <a:gd name="T20" fmla="*/ 1539 w 2050"/>
                <a:gd name="T21" fmla="*/ 670 h 1842"/>
                <a:gd name="T22" fmla="*/ 1509 w 2050"/>
                <a:gd name="T23" fmla="*/ 619 h 1842"/>
                <a:gd name="T24" fmla="*/ 1429 w 2050"/>
                <a:gd name="T25" fmla="*/ 490 h 1842"/>
                <a:gd name="T26" fmla="*/ 1393 w 2050"/>
                <a:gd name="T27" fmla="*/ 445 h 1842"/>
                <a:gd name="T28" fmla="*/ 1263 w 2050"/>
                <a:gd name="T29" fmla="*/ 280 h 1842"/>
                <a:gd name="T30" fmla="*/ 1239 w 2050"/>
                <a:gd name="T31" fmla="*/ 174 h 1842"/>
                <a:gd name="T32" fmla="*/ 1233 w 2050"/>
                <a:gd name="T33" fmla="*/ 61 h 1842"/>
                <a:gd name="T34" fmla="*/ 1234 w 2050"/>
                <a:gd name="T35" fmla="*/ 54 h 1842"/>
                <a:gd name="T36" fmla="*/ 1207 w 2050"/>
                <a:gd name="T37" fmla="*/ 38 h 1842"/>
                <a:gd name="T38" fmla="*/ 1195 w 2050"/>
                <a:gd name="T39" fmla="*/ 27 h 1842"/>
                <a:gd name="T40" fmla="*/ 1171 w 2050"/>
                <a:gd name="T41" fmla="*/ 0 h 1842"/>
                <a:gd name="T42" fmla="*/ 25 w 2050"/>
                <a:gd name="T43" fmla="*/ 145 h 1842"/>
                <a:gd name="T44" fmla="*/ 96 w 2050"/>
                <a:gd name="T45" fmla="*/ 217 h 1842"/>
                <a:gd name="T46" fmla="*/ 126 w 2050"/>
                <a:gd name="T47" fmla="*/ 289 h 1842"/>
                <a:gd name="T48" fmla="*/ 142 w 2050"/>
                <a:gd name="T49" fmla="*/ 314 h 1842"/>
                <a:gd name="T50" fmla="*/ 206 w 2050"/>
                <a:gd name="T51" fmla="*/ 426 h 1842"/>
                <a:gd name="T52" fmla="*/ 204 w 2050"/>
                <a:gd name="T53" fmla="*/ 469 h 1842"/>
                <a:gd name="T54" fmla="*/ 244 w 2050"/>
                <a:gd name="T55" fmla="*/ 546 h 1842"/>
                <a:gd name="T56" fmla="*/ 282 w 2050"/>
                <a:gd name="T57" fmla="*/ 584 h 1842"/>
                <a:gd name="T58" fmla="*/ 369 w 2050"/>
                <a:gd name="T59" fmla="*/ 1708 h 1842"/>
                <a:gd name="T60" fmla="*/ 1769 w 2050"/>
                <a:gd name="T61" fmla="*/ 1635 h 1842"/>
                <a:gd name="T62" fmla="*/ 1767 w 2050"/>
                <a:gd name="T63" fmla="*/ 1632 h 1842"/>
                <a:gd name="T64" fmla="*/ 1769 w 2050"/>
                <a:gd name="T65" fmla="*/ 1635 h 1842"/>
                <a:gd name="T66" fmla="*/ 1770 w 2050"/>
                <a:gd name="T67" fmla="*/ 1636 h 1842"/>
                <a:gd name="T68" fmla="*/ 1785 w 2050"/>
                <a:gd name="T69" fmla="*/ 1706 h 1842"/>
                <a:gd name="T70" fmla="*/ 1772 w 2050"/>
                <a:gd name="T71" fmla="*/ 1733 h 1842"/>
                <a:gd name="T72" fmla="*/ 1929 w 2050"/>
                <a:gd name="T73" fmla="*/ 1825 h 1842"/>
                <a:gd name="T74" fmla="*/ 1930 w 2050"/>
                <a:gd name="T75" fmla="*/ 1806 h 1842"/>
                <a:gd name="T76" fmla="*/ 1955 w 2050"/>
                <a:gd name="T77" fmla="*/ 1643 h 1842"/>
                <a:gd name="T78" fmla="*/ 1959 w 2050"/>
                <a:gd name="T79" fmla="*/ 1634 h 1842"/>
                <a:gd name="T80" fmla="*/ 1962 w 2050"/>
                <a:gd name="T81" fmla="*/ 1623 h 1842"/>
                <a:gd name="T82" fmla="*/ 1965 w 2050"/>
                <a:gd name="T83" fmla="*/ 1609 h 1842"/>
                <a:gd name="T84" fmla="*/ 1966 w 2050"/>
                <a:gd name="T85" fmla="*/ 1605 h 1842"/>
                <a:gd name="T86" fmla="*/ 1969 w 2050"/>
                <a:gd name="T87" fmla="*/ 1598 h 1842"/>
                <a:gd name="T88" fmla="*/ 1970 w 2050"/>
                <a:gd name="T89" fmla="*/ 1595 h 1842"/>
                <a:gd name="T90" fmla="*/ 2027 w 2050"/>
                <a:gd name="T91" fmla="*/ 1580 h 1842"/>
                <a:gd name="T92" fmla="*/ 2038 w 2050"/>
                <a:gd name="T93" fmla="*/ 1492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50" h="1842">
                  <a:moveTo>
                    <a:pt x="2028" y="1430"/>
                  </a:moveTo>
                  <a:lnTo>
                    <a:pt x="2028" y="1430"/>
                  </a:lnTo>
                  <a:cubicBezTo>
                    <a:pt x="2023" y="1423"/>
                    <a:pt x="2017" y="1418"/>
                    <a:pt x="2007" y="1415"/>
                  </a:cubicBezTo>
                  <a:lnTo>
                    <a:pt x="2007" y="1415"/>
                  </a:lnTo>
                  <a:cubicBezTo>
                    <a:pt x="1981" y="1408"/>
                    <a:pt x="1979" y="1414"/>
                    <a:pt x="1966" y="1390"/>
                  </a:cubicBezTo>
                  <a:lnTo>
                    <a:pt x="1966" y="1390"/>
                  </a:lnTo>
                  <a:cubicBezTo>
                    <a:pt x="1955" y="1369"/>
                    <a:pt x="1942" y="1364"/>
                    <a:pt x="1928" y="1347"/>
                  </a:cubicBezTo>
                  <a:lnTo>
                    <a:pt x="1928" y="1347"/>
                  </a:lnTo>
                  <a:cubicBezTo>
                    <a:pt x="1908" y="1321"/>
                    <a:pt x="1921" y="1261"/>
                    <a:pt x="1918" y="1228"/>
                  </a:cubicBezTo>
                  <a:lnTo>
                    <a:pt x="1918" y="1228"/>
                  </a:lnTo>
                  <a:cubicBezTo>
                    <a:pt x="1916" y="1206"/>
                    <a:pt x="1914" y="1190"/>
                    <a:pt x="1900" y="1171"/>
                  </a:cubicBezTo>
                  <a:lnTo>
                    <a:pt x="1900" y="1171"/>
                  </a:lnTo>
                  <a:cubicBezTo>
                    <a:pt x="1888" y="1154"/>
                    <a:pt x="1870" y="1147"/>
                    <a:pt x="1861" y="1126"/>
                  </a:cubicBezTo>
                  <a:lnTo>
                    <a:pt x="1861" y="1126"/>
                  </a:lnTo>
                  <a:cubicBezTo>
                    <a:pt x="1855" y="1111"/>
                    <a:pt x="1858" y="1083"/>
                    <a:pt x="1844" y="1073"/>
                  </a:cubicBezTo>
                  <a:lnTo>
                    <a:pt x="1844" y="1073"/>
                  </a:lnTo>
                  <a:cubicBezTo>
                    <a:pt x="1828" y="1063"/>
                    <a:pt x="1803" y="1079"/>
                    <a:pt x="1784" y="1071"/>
                  </a:cubicBezTo>
                  <a:lnTo>
                    <a:pt x="1784" y="1071"/>
                  </a:lnTo>
                  <a:cubicBezTo>
                    <a:pt x="1753" y="1059"/>
                    <a:pt x="1721" y="1012"/>
                    <a:pt x="1698" y="986"/>
                  </a:cubicBezTo>
                  <a:lnTo>
                    <a:pt x="1698" y="986"/>
                  </a:lnTo>
                  <a:cubicBezTo>
                    <a:pt x="1674" y="960"/>
                    <a:pt x="1629" y="952"/>
                    <a:pt x="1636" y="905"/>
                  </a:cubicBezTo>
                  <a:lnTo>
                    <a:pt x="1636" y="905"/>
                  </a:lnTo>
                  <a:cubicBezTo>
                    <a:pt x="1638" y="894"/>
                    <a:pt x="1645" y="890"/>
                    <a:pt x="1649" y="880"/>
                  </a:cubicBezTo>
                  <a:lnTo>
                    <a:pt x="1649" y="880"/>
                  </a:lnTo>
                  <a:cubicBezTo>
                    <a:pt x="1653" y="871"/>
                    <a:pt x="1653" y="864"/>
                    <a:pt x="1654" y="853"/>
                  </a:cubicBezTo>
                  <a:lnTo>
                    <a:pt x="1654" y="853"/>
                  </a:lnTo>
                  <a:cubicBezTo>
                    <a:pt x="1657" y="833"/>
                    <a:pt x="1662" y="816"/>
                    <a:pt x="1670" y="799"/>
                  </a:cubicBezTo>
                  <a:lnTo>
                    <a:pt x="1670" y="799"/>
                  </a:lnTo>
                  <a:cubicBezTo>
                    <a:pt x="1688" y="764"/>
                    <a:pt x="1689" y="718"/>
                    <a:pt x="1669" y="680"/>
                  </a:cubicBezTo>
                  <a:lnTo>
                    <a:pt x="1669" y="680"/>
                  </a:lnTo>
                  <a:cubicBezTo>
                    <a:pt x="1648" y="642"/>
                    <a:pt x="1609" y="641"/>
                    <a:pt x="1581" y="670"/>
                  </a:cubicBezTo>
                  <a:lnTo>
                    <a:pt x="1581" y="670"/>
                  </a:lnTo>
                  <a:cubicBezTo>
                    <a:pt x="1563" y="690"/>
                    <a:pt x="1561" y="689"/>
                    <a:pt x="1539" y="670"/>
                  </a:cubicBezTo>
                  <a:lnTo>
                    <a:pt x="1539" y="670"/>
                  </a:lnTo>
                  <a:cubicBezTo>
                    <a:pt x="1524" y="656"/>
                    <a:pt x="1514" y="639"/>
                    <a:pt x="1509" y="619"/>
                  </a:cubicBezTo>
                  <a:lnTo>
                    <a:pt x="1509" y="619"/>
                  </a:lnTo>
                  <a:cubicBezTo>
                    <a:pt x="1503" y="586"/>
                    <a:pt x="1501" y="541"/>
                    <a:pt x="1476" y="515"/>
                  </a:cubicBezTo>
                  <a:lnTo>
                    <a:pt x="1476" y="515"/>
                  </a:lnTo>
                  <a:cubicBezTo>
                    <a:pt x="1464" y="502"/>
                    <a:pt x="1444" y="501"/>
                    <a:pt x="1429" y="490"/>
                  </a:cubicBezTo>
                  <a:lnTo>
                    <a:pt x="1429" y="490"/>
                  </a:lnTo>
                  <a:cubicBezTo>
                    <a:pt x="1412" y="477"/>
                    <a:pt x="1404" y="461"/>
                    <a:pt x="1393" y="445"/>
                  </a:cubicBezTo>
                  <a:lnTo>
                    <a:pt x="1393" y="445"/>
                  </a:lnTo>
                  <a:cubicBezTo>
                    <a:pt x="1371" y="413"/>
                    <a:pt x="1337" y="409"/>
                    <a:pt x="1311" y="376"/>
                  </a:cubicBezTo>
                  <a:lnTo>
                    <a:pt x="1311" y="376"/>
                  </a:lnTo>
                  <a:cubicBezTo>
                    <a:pt x="1286" y="346"/>
                    <a:pt x="1270" y="320"/>
                    <a:pt x="1263" y="280"/>
                  </a:cubicBezTo>
                  <a:lnTo>
                    <a:pt x="1263" y="280"/>
                  </a:lnTo>
                  <a:cubicBezTo>
                    <a:pt x="1258" y="246"/>
                    <a:pt x="1236" y="209"/>
                    <a:pt x="1239" y="174"/>
                  </a:cubicBezTo>
                  <a:lnTo>
                    <a:pt x="1239" y="174"/>
                  </a:lnTo>
                  <a:cubicBezTo>
                    <a:pt x="1240" y="154"/>
                    <a:pt x="1249" y="139"/>
                    <a:pt x="1247" y="117"/>
                  </a:cubicBezTo>
                  <a:lnTo>
                    <a:pt x="1247" y="117"/>
                  </a:lnTo>
                  <a:cubicBezTo>
                    <a:pt x="1244" y="98"/>
                    <a:pt x="1232" y="79"/>
                    <a:pt x="1233" y="61"/>
                  </a:cubicBezTo>
                  <a:lnTo>
                    <a:pt x="1233" y="61"/>
                  </a:lnTo>
                  <a:cubicBezTo>
                    <a:pt x="1233" y="59"/>
                    <a:pt x="1234" y="57"/>
                    <a:pt x="1234" y="54"/>
                  </a:cubicBezTo>
                  <a:lnTo>
                    <a:pt x="1234" y="54"/>
                  </a:lnTo>
                  <a:cubicBezTo>
                    <a:pt x="1233" y="54"/>
                    <a:pt x="1230" y="53"/>
                    <a:pt x="1228" y="51"/>
                  </a:cubicBezTo>
                  <a:lnTo>
                    <a:pt x="1228" y="51"/>
                  </a:lnTo>
                  <a:cubicBezTo>
                    <a:pt x="1220" y="47"/>
                    <a:pt x="1215" y="42"/>
                    <a:pt x="1207" y="38"/>
                  </a:cubicBezTo>
                  <a:lnTo>
                    <a:pt x="1207" y="38"/>
                  </a:lnTo>
                  <a:cubicBezTo>
                    <a:pt x="1202" y="35"/>
                    <a:pt x="1199" y="32"/>
                    <a:pt x="1195" y="27"/>
                  </a:cubicBezTo>
                  <a:lnTo>
                    <a:pt x="1195" y="27"/>
                  </a:lnTo>
                  <a:cubicBezTo>
                    <a:pt x="1190" y="22"/>
                    <a:pt x="1184" y="17"/>
                    <a:pt x="1179" y="12"/>
                  </a:cubicBezTo>
                  <a:lnTo>
                    <a:pt x="1179" y="12"/>
                  </a:lnTo>
                  <a:cubicBezTo>
                    <a:pt x="1177" y="8"/>
                    <a:pt x="1171" y="4"/>
                    <a:pt x="1171" y="0"/>
                  </a:cubicBezTo>
                  <a:lnTo>
                    <a:pt x="0" y="39"/>
                  </a:lnTo>
                  <a:lnTo>
                    <a:pt x="0" y="39"/>
                  </a:lnTo>
                  <a:cubicBezTo>
                    <a:pt x="8" y="73"/>
                    <a:pt x="12" y="112"/>
                    <a:pt x="25" y="145"/>
                  </a:cubicBezTo>
                  <a:lnTo>
                    <a:pt x="25" y="145"/>
                  </a:lnTo>
                  <a:cubicBezTo>
                    <a:pt x="38" y="177"/>
                    <a:pt x="77" y="189"/>
                    <a:pt x="96" y="217"/>
                  </a:cubicBezTo>
                  <a:lnTo>
                    <a:pt x="96" y="217"/>
                  </a:lnTo>
                  <a:cubicBezTo>
                    <a:pt x="109" y="235"/>
                    <a:pt x="115" y="248"/>
                    <a:pt x="119" y="268"/>
                  </a:cubicBezTo>
                  <a:lnTo>
                    <a:pt x="119" y="268"/>
                  </a:lnTo>
                  <a:cubicBezTo>
                    <a:pt x="121" y="275"/>
                    <a:pt x="123" y="282"/>
                    <a:pt x="126" y="289"/>
                  </a:cubicBezTo>
                  <a:lnTo>
                    <a:pt x="126" y="289"/>
                  </a:lnTo>
                  <a:cubicBezTo>
                    <a:pt x="129" y="299"/>
                    <a:pt x="134" y="308"/>
                    <a:pt x="142" y="314"/>
                  </a:cubicBezTo>
                  <a:lnTo>
                    <a:pt x="142" y="314"/>
                  </a:lnTo>
                  <a:cubicBezTo>
                    <a:pt x="167" y="339"/>
                    <a:pt x="201" y="309"/>
                    <a:pt x="220" y="339"/>
                  </a:cubicBezTo>
                  <a:lnTo>
                    <a:pt x="220" y="339"/>
                  </a:lnTo>
                  <a:cubicBezTo>
                    <a:pt x="240" y="369"/>
                    <a:pt x="218" y="399"/>
                    <a:pt x="206" y="426"/>
                  </a:cubicBezTo>
                  <a:lnTo>
                    <a:pt x="206" y="426"/>
                  </a:lnTo>
                  <a:cubicBezTo>
                    <a:pt x="199" y="441"/>
                    <a:pt x="203" y="454"/>
                    <a:pt x="204" y="469"/>
                  </a:cubicBezTo>
                  <a:lnTo>
                    <a:pt x="204" y="469"/>
                  </a:lnTo>
                  <a:cubicBezTo>
                    <a:pt x="205" y="484"/>
                    <a:pt x="199" y="500"/>
                    <a:pt x="206" y="513"/>
                  </a:cubicBezTo>
                  <a:lnTo>
                    <a:pt x="206" y="513"/>
                  </a:lnTo>
                  <a:cubicBezTo>
                    <a:pt x="214" y="529"/>
                    <a:pt x="232" y="535"/>
                    <a:pt x="244" y="546"/>
                  </a:cubicBezTo>
                  <a:lnTo>
                    <a:pt x="244" y="546"/>
                  </a:lnTo>
                  <a:cubicBezTo>
                    <a:pt x="257" y="558"/>
                    <a:pt x="268" y="572"/>
                    <a:pt x="282" y="584"/>
                  </a:cubicBezTo>
                  <a:lnTo>
                    <a:pt x="282" y="584"/>
                  </a:lnTo>
                  <a:cubicBezTo>
                    <a:pt x="300" y="601"/>
                    <a:pt x="334" y="620"/>
                    <a:pt x="330" y="649"/>
                  </a:cubicBezTo>
                  <a:lnTo>
                    <a:pt x="361" y="1496"/>
                  </a:lnTo>
                  <a:lnTo>
                    <a:pt x="369" y="1708"/>
                  </a:lnTo>
                  <a:lnTo>
                    <a:pt x="369" y="1708"/>
                  </a:lnTo>
                  <a:cubicBezTo>
                    <a:pt x="616" y="1707"/>
                    <a:pt x="1728" y="1638"/>
                    <a:pt x="1769" y="1636"/>
                  </a:cubicBezTo>
                  <a:lnTo>
                    <a:pt x="1769" y="1635"/>
                  </a:lnTo>
                  <a:lnTo>
                    <a:pt x="1769" y="1635"/>
                  </a:lnTo>
                  <a:cubicBezTo>
                    <a:pt x="1769" y="1634"/>
                    <a:pt x="1768" y="1633"/>
                    <a:pt x="1767" y="1632"/>
                  </a:cubicBezTo>
                  <a:lnTo>
                    <a:pt x="1767" y="1632"/>
                  </a:lnTo>
                  <a:cubicBezTo>
                    <a:pt x="1768" y="1632"/>
                    <a:pt x="1768" y="1633"/>
                    <a:pt x="1768" y="1633"/>
                  </a:cubicBezTo>
                  <a:lnTo>
                    <a:pt x="1769" y="1633"/>
                  </a:lnTo>
                  <a:lnTo>
                    <a:pt x="1769" y="1635"/>
                  </a:lnTo>
                  <a:lnTo>
                    <a:pt x="1769" y="1635"/>
                  </a:lnTo>
                  <a:cubicBezTo>
                    <a:pt x="1769" y="1635"/>
                    <a:pt x="1770" y="1635"/>
                    <a:pt x="1770" y="1636"/>
                  </a:cubicBezTo>
                  <a:lnTo>
                    <a:pt x="1770" y="1636"/>
                  </a:lnTo>
                  <a:cubicBezTo>
                    <a:pt x="1779" y="1648"/>
                    <a:pt x="1786" y="1662"/>
                    <a:pt x="1788" y="1679"/>
                  </a:cubicBezTo>
                  <a:lnTo>
                    <a:pt x="1788" y="1679"/>
                  </a:lnTo>
                  <a:cubicBezTo>
                    <a:pt x="1788" y="1689"/>
                    <a:pt x="1788" y="1696"/>
                    <a:pt x="1785" y="1706"/>
                  </a:cubicBezTo>
                  <a:lnTo>
                    <a:pt x="1785" y="1706"/>
                  </a:lnTo>
                  <a:cubicBezTo>
                    <a:pt x="1782" y="1716"/>
                    <a:pt x="1776" y="1725"/>
                    <a:pt x="1772" y="1733"/>
                  </a:cubicBezTo>
                  <a:lnTo>
                    <a:pt x="1772" y="1733"/>
                  </a:lnTo>
                  <a:cubicBezTo>
                    <a:pt x="1762" y="1757"/>
                    <a:pt x="1716" y="1841"/>
                    <a:pt x="1769" y="1837"/>
                  </a:cubicBezTo>
                  <a:lnTo>
                    <a:pt x="1769" y="1837"/>
                  </a:lnTo>
                  <a:cubicBezTo>
                    <a:pt x="1822" y="1833"/>
                    <a:pt x="1877" y="1833"/>
                    <a:pt x="1929" y="1825"/>
                  </a:cubicBezTo>
                  <a:lnTo>
                    <a:pt x="1929" y="1825"/>
                  </a:lnTo>
                  <a:cubicBezTo>
                    <a:pt x="1930" y="1819"/>
                    <a:pt x="1930" y="1812"/>
                    <a:pt x="1930" y="1806"/>
                  </a:cubicBezTo>
                  <a:lnTo>
                    <a:pt x="1930" y="1806"/>
                  </a:lnTo>
                  <a:cubicBezTo>
                    <a:pt x="1930" y="1764"/>
                    <a:pt x="1927" y="1730"/>
                    <a:pt x="1933" y="1689"/>
                  </a:cubicBezTo>
                  <a:lnTo>
                    <a:pt x="1933" y="1689"/>
                  </a:lnTo>
                  <a:cubicBezTo>
                    <a:pt x="1937" y="1668"/>
                    <a:pt x="1945" y="1661"/>
                    <a:pt x="1955" y="1643"/>
                  </a:cubicBezTo>
                  <a:lnTo>
                    <a:pt x="1955" y="1643"/>
                  </a:lnTo>
                  <a:cubicBezTo>
                    <a:pt x="1957" y="1640"/>
                    <a:pt x="1958" y="1637"/>
                    <a:pt x="1959" y="1634"/>
                  </a:cubicBezTo>
                  <a:lnTo>
                    <a:pt x="1959" y="1634"/>
                  </a:lnTo>
                  <a:cubicBezTo>
                    <a:pt x="1960" y="1632"/>
                    <a:pt x="1960" y="1631"/>
                    <a:pt x="1960" y="1630"/>
                  </a:cubicBezTo>
                  <a:lnTo>
                    <a:pt x="1960" y="1630"/>
                  </a:lnTo>
                  <a:cubicBezTo>
                    <a:pt x="1961" y="1628"/>
                    <a:pt x="1962" y="1625"/>
                    <a:pt x="1962" y="1623"/>
                  </a:cubicBezTo>
                  <a:lnTo>
                    <a:pt x="1962" y="1623"/>
                  </a:lnTo>
                  <a:cubicBezTo>
                    <a:pt x="1963" y="1619"/>
                    <a:pt x="1964" y="1614"/>
                    <a:pt x="1965" y="1609"/>
                  </a:cubicBezTo>
                  <a:lnTo>
                    <a:pt x="1965" y="1609"/>
                  </a:lnTo>
                  <a:cubicBezTo>
                    <a:pt x="1966" y="1608"/>
                    <a:pt x="1966" y="1607"/>
                    <a:pt x="1966" y="1605"/>
                  </a:cubicBezTo>
                  <a:lnTo>
                    <a:pt x="1966" y="1605"/>
                  </a:lnTo>
                  <a:lnTo>
                    <a:pt x="1966" y="1605"/>
                  </a:lnTo>
                  <a:cubicBezTo>
                    <a:pt x="1967" y="1604"/>
                    <a:pt x="1968" y="1603"/>
                    <a:pt x="1968" y="1601"/>
                  </a:cubicBezTo>
                  <a:lnTo>
                    <a:pt x="1968" y="1601"/>
                  </a:lnTo>
                  <a:cubicBezTo>
                    <a:pt x="1968" y="1600"/>
                    <a:pt x="1969" y="1599"/>
                    <a:pt x="1969" y="1598"/>
                  </a:cubicBezTo>
                  <a:lnTo>
                    <a:pt x="1969" y="1598"/>
                  </a:lnTo>
                  <a:cubicBezTo>
                    <a:pt x="1970" y="1597"/>
                    <a:pt x="1970" y="1595"/>
                    <a:pt x="1970" y="1595"/>
                  </a:cubicBezTo>
                  <a:lnTo>
                    <a:pt x="1970" y="1595"/>
                  </a:lnTo>
                  <a:cubicBezTo>
                    <a:pt x="1971" y="1593"/>
                    <a:pt x="1973" y="1591"/>
                    <a:pt x="1973" y="1590"/>
                  </a:cubicBezTo>
                  <a:lnTo>
                    <a:pt x="1973" y="1590"/>
                  </a:lnTo>
                  <a:cubicBezTo>
                    <a:pt x="1991" y="1567"/>
                    <a:pt x="2005" y="1588"/>
                    <a:pt x="2027" y="1580"/>
                  </a:cubicBezTo>
                  <a:lnTo>
                    <a:pt x="2027" y="1580"/>
                  </a:lnTo>
                  <a:cubicBezTo>
                    <a:pt x="2049" y="1571"/>
                    <a:pt x="2040" y="1512"/>
                    <a:pt x="2038" y="1492"/>
                  </a:cubicBezTo>
                  <a:lnTo>
                    <a:pt x="2038" y="1492"/>
                  </a:lnTo>
                  <a:cubicBezTo>
                    <a:pt x="2037" y="1472"/>
                    <a:pt x="2039" y="1447"/>
                    <a:pt x="2028" y="1430"/>
                  </a:cubicBezTo>
                </a:path>
              </a:pathLst>
            </a:custGeom>
            <a:solidFill>
              <a:schemeClr val="accent2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5" name="Freeform 52">
              <a:extLst>
                <a:ext uri="{FF2B5EF4-FFF2-40B4-BE49-F238E27FC236}">
                  <a16:creationId xmlns:a16="http://schemas.microsoft.com/office/drawing/2014/main" id="{7D4DE7B1-9D6A-AE43-B12C-01462F9F3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8383" y="5273836"/>
              <a:ext cx="239064" cy="305312"/>
            </a:xfrm>
            <a:custGeom>
              <a:avLst/>
              <a:gdLst>
                <a:gd name="T0" fmla="*/ 317 w 365"/>
                <a:gd name="T1" fmla="*/ 350 h 469"/>
                <a:gd name="T2" fmla="*/ 317 w 365"/>
                <a:gd name="T3" fmla="*/ 350 h 469"/>
                <a:gd name="T4" fmla="*/ 248 w 365"/>
                <a:gd name="T5" fmla="*/ 284 h 469"/>
                <a:gd name="T6" fmla="*/ 248 w 365"/>
                <a:gd name="T7" fmla="*/ 284 h 469"/>
                <a:gd name="T8" fmla="*/ 215 w 365"/>
                <a:gd name="T9" fmla="*/ 195 h 469"/>
                <a:gd name="T10" fmla="*/ 215 w 365"/>
                <a:gd name="T11" fmla="*/ 195 h 469"/>
                <a:gd name="T12" fmla="*/ 173 w 365"/>
                <a:gd name="T13" fmla="*/ 131 h 469"/>
                <a:gd name="T14" fmla="*/ 173 w 365"/>
                <a:gd name="T15" fmla="*/ 131 h 469"/>
                <a:gd name="T16" fmla="*/ 197 w 365"/>
                <a:gd name="T17" fmla="*/ 134 h 469"/>
                <a:gd name="T18" fmla="*/ 197 w 365"/>
                <a:gd name="T19" fmla="*/ 134 h 469"/>
                <a:gd name="T20" fmla="*/ 197 w 365"/>
                <a:gd name="T21" fmla="*/ 133 h 469"/>
                <a:gd name="T22" fmla="*/ 197 w 365"/>
                <a:gd name="T23" fmla="*/ 133 h 469"/>
                <a:gd name="T24" fmla="*/ 182 w 365"/>
                <a:gd name="T25" fmla="*/ 103 h 469"/>
                <a:gd name="T26" fmla="*/ 182 w 365"/>
                <a:gd name="T27" fmla="*/ 82 h 469"/>
                <a:gd name="T28" fmla="*/ 182 w 365"/>
                <a:gd name="T29" fmla="*/ 82 h 469"/>
                <a:gd name="T30" fmla="*/ 163 w 365"/>
                <a:gd name="T31" fmla="*/ 40 h 469"/>
                <a:gd name="T32" fmla="*/ 163 w 365"/>
                <a:gd name="T33" fmla="*/ 40 h 469"/>
                <a:gd name="T34" fmla="*/ 174 w 365"/>
                <a:gd name="T35" fmla="*/ 15 h 469"/>
                <a:gd name="T36" fmla="*/ 174 w 365"/>
                <a:gd name="T37" fmla="*/ 15 h 469"/>
                <a:gd name="T38" fmla="*/ 164 w 365"/>
                <a:gd name="T39" fmla="*/ 12 h 469"/>
                <a:gd name="T40" fmla="*/ 164 w 365"/>
                <a:gd name="T41" fmla="*/ 12 h 469"/>
                <a:gd name="T42" fmla="*/ 124 w 365"/>
                <a:gd name="T43" fmla="*/ 4 h 469"/>
                <a:gd name="T44" fmla="*/ 124 w 365"/>
                <a:gd name="T45" fmla="*/ 4 h 469"/>
                <a:gd name="T46" fmla="*/ 89 w 365"/>
                <a:gd name="T47" fmla="*/ 7 h 469"/>
                <a:gd name="T48" fmla="*/ 89 w 365"/>
                <a:gd name="T49" fmla="*/ 7 h 469"/>
                <a:gd name="T50" fmla="*/ 49 w 365"/>
                <a:gd name="T51" fmla="*/ 29 h 469"/>
                <a:gd name="T52" fmla="*/ 49 w 365"/>
                <a:gd name="T53" fmla="*/ 29 h 469"/>
                <a:gd name="T54" fmla="*/ 31 w 365"/>
                <a:gd name="T55" fmla="*/ 40 h 469"/>
                <a:gd name="T56" fmla="*/ 31 w 365"/>
                <a:gd name="T57" fmla="*/ 40 h 469"/>
                <a:gd name="T58" fmla="*/ 28 w 365"/>
                <a:gd name="T59" fmla="*/ 57 h 469"/>
                <a:gd name="T60" fmla="*/ 28 w 365"/>
                <a:gd name="T61" fmla="*/ 57 h 469"/>
                <a:gd name="T62" fmla="*/ 11 w 365"/>
                <a:gd name="T63" fmla="*/ 70 h 469"/>
                <a:gd name="T64" fmla="*/ 11 w 365"/>
                <a:gd name="T65" fmla="*/ 70 h 469"/>
                <a:gd name="T66" fmla="*/ 0 w 365"/>
                <a:gd name="T67" fmla="*/ 86 h 469"/>
                <a:gd name="T68" fmla="*/ 77 w 365"/>
                <a:gd name="T69" fmla="*/ 72 h 469"/>
                <a:gd name="T70" fmla="*/ 164 w 365"/>
                <a:gd name="T71" fmla="*/ 468 h 469"/>
                <a:gd name="T72" fmla="*/ 364 w 365"/>
                <a:gd name="T73" fmla="*/ 408 h 469"/>
                <a:gd name="T74" fmla="*/ 364 w 365"/>
                <a:gd name="T75" fmla="*/ 408 h 469"/>
                <a:gd name="T76" fmla="*/ 363 w 365"/>
                <a:gd name="T77" fmla="*/ 406 h 469"/>
                <a:gd name="T78" fmla="*/ 363 w 365"/>
                <a:gd name="T79" fmla="*/ 406 h 469"/>
                <a:gd name="T80" fmla="*/ 317 w 365"/>
                <a:gd name="T81" fmla="*/ 35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5" h="469">
                  <a:moveTo>
                    <a:pt x="317" y="350"/>
                  </a:moveTo>
                  <a:lnTo>
                    <a:pt x="317" y="350"/>
                  </a:lnTo>
                  <a:cubicBezTo>
                    <a:pt x="292" y="332"/>
                    <a:pt x="263" y="312"/>
                    <a:pt x="248" y="284"/>
                  </a:cubicBezTo>
                  <a:lnTo>
                    <a:pt x="248" y="284"/>
                  </a:lnTo>
                  <a:cubicBezTo>
                    <a:pt x="232" y="256"/>
                    <a:pt x="237" y="220"/>
                    <a:pt x="215" y="195"/>
                  </a:cubicBezTo>
                  <a:lnTo>
                    <a:pt x="215" y="195"/>
                  </a:lnTo>
                  <a:cubicBezTo>
                    <a:pt x="205" y="184"/>
                    <a:pt x="156" y="153"/>
                    <a:pt x="173" y="131"/>
                  </a:cubicBezTo>
                  <a:lnTo>
                    <a:pt x="173" y="131"/>
                  </a:lnTo>
                  <a:cubicBezTo>
                    <a:pt x="180" y="123"/>
                    <a:pt x="189" y="127"/>
                    <a:pt x="197" y="134"/>
                  </a:cubicBezTo>
                  <a:lnTo>
                    <a:pt x="197" y="134"/>
                  </a:lnTo>
                  <a:cubicBezTo>
                    <a:pt x="197" y="134"/>
                    <a:pt x="197" y="134"/>
                    <a:pt x="197" y="133"/>
                  </a:cubicBezTo>
                  <a:lnTo>
                    <a:pt x="197" y="133"/>
                  </a:lnTo>
                  <a:cubicBezTo>
                    <a:pt x="191" y="120"/>
                    <a:pt x="182" y="116"/>
                    <a:pt x="182" y="103"/>
                  </a:cubicBezTo>
                  <a:lnTo>
                    <a:pt x="182" y="82"/>
                  </a:lnTo>
                  <a:lnTo>
                    <a:pt x="182" y="82"/>
                  </a:lnTo>
                  <a:cubicBezTo>
                    <a:pt x="182" y="67"/>
                    <a:pt x="163" y="57"/>
                    <a:pt x="163" y="40"/>
                  </a:cubicBezTo>
                  <a:lnTo>
                    <a:pt x="163" y="40"/>
                  </a:lnTo>
                  <a:cubicBezTo>
                    <a:pt x="163" y="29"/>
                    <a:pt x="168" y="22"/>
                    <a:pt x="174" y="15"/>
                  </a:cubicBezTo>
                  <a:lnTo>
                    <a:pt x="174" y="15"/>
                  </a:lnTo>
                  <a:cubicBezTo>
                    <a:pt x="172" y="14"/>
                    <a:pt x="168" y="12"/>
                    <a:pt x="164" y="12"/>
                  </a:cubicBezTo>
                  <a:lnTo>
                    <a:pt x="164" y="12"/>
                  </a:lnTo>
                  <a:cubicBezTo>
                    <a:pt x="153" y="6"/>
                    <a:pt x="138" y="6"/>
                    <a:pt x="124" y="4"/>
                  </a:cubicBezTo>
                  <a:lnTo>
                    <a:pt x="124" y="4"/>
                  </a:lnTo>
                  <a:cubicBezTo>
                    <a:pt x="113" y="2"/>
                    <a:pt x="100" y="0"/>
                    <a:pt x="89" y="7"/>
                  </a:cubicBezTo>
                  <a:lnTo>
                    <a:pt x="89" y="7"/>
                  </a:lnTo>
                  <a:cubicBezTo>
                    <a:pt x="77" y="15"/>
                    <a:pt x="63" y="21"/>
                    <a:pt x="49" y="29"/>
                  </a:cubicBezTo>
                  <a:lnTo>
                    <a:pt x="49" y="29"/>
                  </a:lnTo>
                  <a:cubicBezTo>
                    <a:pt x="41" y="30"/>
                    <a:pt x="33" y="32"/>
                    <a:pt x="31" y="40"/>
                  </a:cubicBezTo>
                  <a:lnTo>
                    <a:pt x="31" y="40"/>
                  </a:lnTo>
                  <a:cubicBezTo>
                    <a:pt x="30" y="46"/>
                    <a:pt x="30" y="52"/>
                    <a:pt x="28" y="57"/>
                  </a:cubicBezTo>
                  <a:lnTo>
                    <a:pt x="28" y="57"/>
                  </a:lnTo>
                  <a:cubicBezTo>
                    <a:pt x="23" y="63"/>
                    <a:pt x="17" y="67"/>
                    <a:pt x="11" y="70"/>
                  </a:cubicBezTo>
                  <a:lnTo>
                    <a:pt x="11" y="70"/>
                  </a:lnTo>
                  <a:cubicBezTo>
                    <a:pt x="6" y="75"/>
                    <a:pt x="2" y="80"/>
                    <a:pt x="0" y="86"/>
                  </a:cubicBezTo>
                  <a:lnTo>
                    <a:pt x="77" y="72"/>
                  </a:lnTo>
                  <a:lnTo>
                    <a:pt x="164" y="468"/>
                  </a:lnTo>
                  <a:lnTo>
                    <a:pt x="364" y="408"/>
                  </a:lnTo>
                  <a:lnTo>
                    <a:pt x="364" y="408"/>
                  </a:lnTo>
                  <a:cubicBezTo>
                    <a:pt x="364" y="407"/>
                    <a:pt x="363" y="407"/>
                    <a:pt x="363" y="406"/>
                  </a:cubicBezTo>
                  <a:lnTo>
                    <a:pt x="363" y="406"/>
                  </a:lnTo>
                  <a:cubicBezTo>
                    <a:pt x="354" y="378"/>
                    <a:pt x="340" y="366"/>
                    <a:pt x="317" y="350"/>
                  </a:cubicBezTo>
                </a:path>
              </a:pathLst>
            </a:custGeom>
            <a:solidFill>
              <a:schemeClr val="accent4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6" name="Freeform 54">
              <a:extLst>
                <a:ext uri="{FF2B5EF4-FFF2-40B4-BE49-F238E27FC236}">
                  <a16:creationId xmlns:a16="http://schemas.microsoft.com/office/drawing/2014/main" id="{2F621F2F-9F3D-1F46-B4B4-8285CA50C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67335" y="3845206"/>
              <a:ext cx="1543842" cy="1178043"/>
            </a:xfrm>
            <a:custGeom>
              <a:avLst/>
              <a:gdLst>
                <a:gd name="T0" fmla="*/ 2202 w 2363"/>
                <a:gd name="T1" fmla="*/ 1538 h 1805"/>
                <a:gd name="T2" fmla="*/ 2195 w 2363"/>
                <a:gd name="T3" fmla="*/ 1508 h 1805"/>
                <a:gd name="T4" fmla="*/ 2203 w 2363"/>
                <a:gd name="T5" fmla="*/ 1466 h 1805"/>
                <a:gd name="T6" fmla="*/ 2123 w 2363"/>
                <a:gd name="T7" fmla="*/ 1523 h 1805"/>
                <a:gd name="T8" fmla="*/ 2037 w 2363"/>
                <a:gd name="T9" fmla="*/ 1548 h 1805"/>
                <a:gd name="T10" fmla="*/ 1923 w 2363"/>
                <a:gd name="T11" fmla="*/ 1595 h 1805"/>
                <a:gd name="T12" fmla="*/ 1876 w 2363"/>
                <a:gd name="T13" fmla="*/ 1592 h 1805"/>
                <a:gd name="T14" fmla="*/ 1792 w 2363"/>
                <a:gd name="T15" fmla="*/ 1177 h 1805"/>
                <a:gd name="T16" fmla="*/ 1796 w 2363"/>
                <a:gd name="T17" fmla="*/ 1132 h 1805"/>
                <a:gd name="T18" fmla="*/ 1800 w 2363"/>
                <a:gd name="T19" fmla="*/ 917 h 1805"/>
                <a:gd name="T20" fmla="*/ 1800 w 2363"/>
                <a:gd name="T21" fmla="*/ 916 h 1805"/>
                <a:gd name="T22" fmla="*/ 1792 w 2363"/>
                <a:gd name="T23" fmla="*/ 858 h 1805"/>
                <a:gd name="T24" fmla="*/ 1773 w 2363"/>
                <a:gd name="T25" fmla="*/ 736 h 1805"/>
                <a:gd name="T26" fmla="*/ 1762 w 2363"/>
                <a:gd name="T27" fmla="*/ 690 h 1805"/>
                <a:gd name="T28" fmla="*/ 1728 w 2363"/>
                <a:gd name="T29" fmla="*/ 620 h 1805"/>
                <a:gd name="T30" fmla="*/ 1688 w 2363"/>
                <a:gd name="T31" fmla="*/ 500 h 1805"/>
                <a:gd name="T32" fmla="*/ 1685 w 2363"/>
                <a:gd name="T33" fmla="*/ 434 h 1805"/>
                <a:gd name="T34" fmla="*/ 1680 w 2363"/>
                <a:gd name="T35" fmla="*/ 287 h 1805"/>
                <a:gd name="T36" fmla="*/ 1691 w 2363"/>
                <a:gd name="T37" fmla="*/ 247 h 1805"/>
                <a:gd name="T38" fmla="*/ 1685 w 2363"/>
                <a:gd name="T39" fmla="*/ 207 h 1805"/>
                <a:gd name="T40" fmla="*/ 1666 w 2363"/>
                <a:gd name="T41" fmla="*/ 148 h 1805"/>
                <a:gd name="T42" fmla="*/ 1648 w 2363"/>
                <a:gd name="T43" fmla="*/ 50 h 1805"/>
                <a:gd name="T44" fmla="*/ 1473 w 2363"/>
                <a:gd name="T45" fmla="*/ 37 h 1805"/>
                <a:gd name="T46" fmla="*/ 1197 w 2363"/>
                <a:gd name="T47" fmla="*/ 99 h 1805"/>
                <a:gd name="T48" fmla="*/ 1146 w 2363"/>
                <a:gd name="T49" fmla="*/ 152 h 1805"/>
                <a:gd name="T50" fmla="*/ 988 w 2363"/>
                <a:gd name="T51" fmla="*/ 319 h 1805"/>
                <a:gd name="T52" fmla="*/ 952 w 2363"/>
                <a:gd name="T53" fmla="*/ 403 h 1805"/>
                <a:gd name="T54" fmla="*/ 854 w 2363"/>
                <a:gd name="T55" fmla="*/ 526 h 1805"/>
                <a:gd name="T56" fmla="*/ 852 w 2363"/>
                <a:gd name="T57" fmla="*/ 575 h 1805"/>
                <a:gd name="T58" fmla="*/ 904 w 2363"/>
                <a:gd name="T59" fmla="*/ 571 h 1805"/>
                <a:gd name="T60" fmla="*/ 863 w 2363"/>
                <a:gd name="T61" fmla="*/ 754 h 1805"/>
                <a:gd name="T62" fmla="*/ 714 w 2363"/>
                <a:gd name="T63" fmla="*/ 881 h 1805"/>
                <a:gd name="T64" fmla="*/ 617 w 2363"/>
                <a:gd name="T65" fmla="*/ 902 h 1805"/>
                <a:gd name="T66" fmla="*/ 408 w 2363"/>
                <a:gd name="T67" fmla="*/ 915 h 1805"/>
                <a:gd name="T68" fmla="*/ 310 w 2363"/>
                <a:gd name="T69" fmla="*/ 921 h 1805"/>
                <a:gd name="T70" fmla="*/ 126 w 2363"/>
                <a:gd name="T71" fmla="*/ 1004 h 1805"/>
                <a:gd name="T72" fmla="*/ 196 w 2363"/>
                <a:gd name="T73" fmla="*/ 1080 h 1805"/>
                <a:gd name="T74" fmla="*/ 158 w 2363"/>
                <a:gd name="T75" fmla="*/ 1266 h 1805"/>
                <a:gd name="T76" fmla="*/ 56 w 2363"/>
                <a:gd name="T77" fmla="*/ 1373 h 1805"/>
                <a:gd name="T78" fmla="*/ 0 w 2363"/>
                <a:gd name="T79" fmla="*/ 1432 h 1805"/>
                <a:gd name="T80" fmla="*/ 1262 w 2363"/>
                <a:gd name="T81" fmla="*/ 1320 h 1805"/>
                <a:gd name="T82" fmla="*/ 1299 w 2363"/>
                <a:gd name="T83" fmla="*/ 1327 h 1805"/>
                <a:gd name="T84" fmla="*/ 1353 w 2363"/>
                <a:gd name="T85" fmla="*/ 1354 h 1805"/>
                <a:gd name="T86" fmla="*/ 1387 w 2363"/>
                <a:gd name="T87" fmla="*/ 1432 h 1805"/>
                <a:gd name="T88" fmla="*/ 1416 w 2363"/>
                <a:gd name="T89" fmla="*/ 1465 h 1805"/>
                <a:gd name="T90" fmla="*/ 1458 w 2363"/>
                <a:gd name="T91" fmla="*/ 1472 h 1805"/>
                <a:gd name="T92" fmla="*/ 1531 w 2363"/>
                <a:gd name="T93" fmla="*/ 1517 h 1805"/>
                <a:gd name="T94" fmla="*/ 1541 w 2363"/>
                <a:gd name="T95" fmla="*/ 1544 h 1805"/>
                <a:gd name="T96" fmla="*/ 1608 w 2363"/>
                <a:gd name="T97" fmla="*/ 1559 h 1805"/>
                <a:gd name="T98" fmla="*/ 1659 w 2363"/>
                <a:gd name="T99" fmla="*/ 1577 h 1805"/>
                <a:gd name="T100" fmla="*/ 1784 w 2363"/>
                <a:gd name="T101" fmla="*/ 1637 h 1805"/>
                <a:gd name="T102" fmla="*/ 1791 w 2363"/>
                <a:gd name="T103" fmla="*/ 1734 h 1805"/>
                <a:gd name="T104" fmla="*/ 1800 w 2363"/>
                <a:gd name="T105" fmla="*/ 1797 h 1805"/>
                <a:gd name="T106" fmla="*/ 1839 w 2363"/>
                <a:gd name="T107" fmla="*/ 1752 h 1805"/>
                <a:gd name="T108" fmla="*/ 1865 w 2363"/>
                <a:gd name="T109" fmla="*/ 1743 h 1805"/>
                <a:gd name="T110" fmla="*/ 1927 w 2363"/>
                <a:gd name="T111" fmla="*/ 1716 h 1805"/>
                <a:gd name="T112" fmla="*/ 2014 w 2363"/>
                <a:gd name="T113" fmla="*/ 1670 h 1805"/>
                <a:gd name="T114" fmla="*/ 2161 w 2363"/>
                <a:gd name="T115" fmla="*/ 1608 h 1805"/>
                <a:gd name="T116" fmla="*/ 2260 w 2363"/>
                <a:gd name="T117" fmla="*/ 1557 h 1805"/>
                <a:gd name="T118" fmla="*/ 2362 w 2363"/>
                <a:gd name="T119" fmla="*/ 1434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3" h="1805">
                  <a:moveTo>
                    <a:pt x="2250" y="1503"/>
                  </a:moveTo>
                  <a:lnTo>
                    <a:pt x="2250" y="1503"/>
                  </a:lnTo>
                  <a:cubicBezTo>
                    <a:pt x="2226" y="1508"/>
                    <a:pt x="2217" y="1520"/>
                    <a:pt x="2202" y="1538"/>
                  </a:cubicBezTo>
                  <a:lnTo>
                    <a:pt x="2202" y="1538"/>
                  </a:lnTo>
                  <a:cubicBezTo>
                    <a:pt x="2189" y="1554"/>
                    <a:pt x="2170" y="1572"/>
                    <a:pt x="2148" y="1568"/>
                  </a:cubicBezTo>
                  <a:lnTo>
                    <a:pt x="2148" y="1568"/>
                  </a:lnTo>
                  <a:cubicBezTo>
                    <a:pt x="2147" y="1546"/>
                    <a:pt x="2180" y="1523"/>
                    <a:pt x="2195" y="1508"/>
                  </a:cubicBezTo>
                  <a:lnTo>
                    <a:pt x="2195" y="1508"/>
                  </a:lnTo>
                  <a:cubicBezTo>
                    <a:pt x="2211" y="1491"/>
                    <a:pt x="2248" y="1465"/>
                    <a:pt x="2242" y="1438"/>
                  </a:cubicBezTo>
                  <a:lnTo>
                    <a:pt x="2242" y="1438"/>
                  </a:lnTo>
                  <a:cubicBezTo>
                    <a:pt x="2227" y="1430"/>
                    <a:pt x="2211" y="1457"/>
                    <a:pt x="2203" y="1466"/>
                  </a:cubicBezTo>
                  <a:lnTo>
                    <a:pt x="2203" y="1466"/>
                  </a:lnTo>
                  <a:cubicBezTo>
                    <a:pt x="2190" y="1480"/>
                    <a:pt x="2175" y="1488"/>
                    <a:pt x="2159" y="1499"/>
                  </a:cubicBezTo>
                  <a:lnTo>
                    <a:pt x="2159" y="1499"/>
                  </a:lnTo>
                  <a:cubicBezTo>
                    <a:pt x="2147" y="1507"/>
                    <a:pt x="2136" y="1517"/>
                    <a:pt x="2123" y="1523"/>
                  </a:cubicBezTo>
                  <a:lnTo>
                    <a:pt x="2123" y="1523"/>
                  </a:lnTo>
                  <a:cubicBezTo>
                    <a:pt x="2110" y="1527"/>
                    <a:pt x="2095" y="1529"/>
                    <a:pt x="2082" y="1533"/>
                  </a:cubicBezTo>
                  <a:lnTo>
                    <a:pt x="2082" y="1533"/>
                  </a:lnTo>
                  <a:cubicBezTo>
                    <a:pt x="2064" y="1537"/>
                    <a:pt x="2053" y="1537"/>
                    <a:pt x="2037" y="1548"/>
                  </a:cubicBezTo>
                  <a:lnTo>
                    <a:pt x="2037" y="1548"/>
                  </a:lnTo>
                  <a:cubicBezTo>
                    <a:pt x="2025" y="1558"/>
                    <a:pt x="2014" y="1570"/>
                    <a:pt x="2003" y="1580"/>
                  </a:cubicBezTo>
                  <a:lnTo>
                    <a:pt x="2003" y="1580"/>
                  </a:lnTo>
                  <a:cubicBezTo>
                    <a:pt x="1976" y="1602"/>
                    <a:pt x="1950" y="1581"/>
                    <a:pt x="1923" y="1595"/>
                  </a:cubicBezTo>
                  <a:lnTo>
                    <a:pt x="1923" y="1595"/>
                  </a:lnTo>
                  <a:cubicBezTo>
                    <a:pt x="1893" y="1611"/>
                    <a:pt x="1898" y="1657"/>
                    <a:pt x="1855" y="1642"/>
                  </a:cubicBezTo>
                  <a:lnTo>
                    <a:pt x="1855" y="1642"/>
                  </a:lnTo>
                  <a:cubicBezTo>
                    <a:pt x="1857" y="1626"/>
                    <a:pt x="1871" y="1609"/>
                    <a:pt x="1876" y="1592"/>
                  </a:cubicBezTo>
                  <a:lnTo>
                    <a:pt x="1876" y="1592"/>
                  </a:lnTo>
                  <a:cubicBezTo>
                    <a:pt x="1878" y="1585"/>
                    <a:pt x="1880" y="1580"/>
                    <a:pt x="1883" y="1577"/>
                  </a:cubicBezTo>
                  <a:lnTo>
                    <a:pt x="1790" y="1181"/>
                  </a:lnTo>
                  <a:lnTo>
                    <a:pt x="1790" y="1181"/>
                  </a:lnTo>
                  <a:cubicBezTo>
                    <a:pt x="1791" y="1182"/>
                    <a:pt x="1792" y="1180"/>
                    <a:pt x="1792" y="1177"/>
                  </a:cubicBezTo>
                  <a:lnTo>
                    <a:pt x="1792" y="1177"/>
                  </a:lnTo>
                  <a:cubicBezTo>
                    <a:pt x="1793" y="1172"/>
                    <a:pt x="1794" y="1164"/>
                    <a:pt x="1794" y="1160"/>
                  </a:cubicBezTo>
                  <a:lnTo>
                    <a:pt x="1794" y="1160"/>
                  </a:lnTo>
                  <a:cubicBezTo>
                    <a:pt x="1795" y="1151"/>
                    <a:pt x="1795" y="1141"/>
                    <a:pt x="1796" y="1132"/>
                  </a:cubicBezTo>
                  <a:lnTo>
                    <a:pt x="1796" y="1132"/>
                  </a:lnTo>
                  <a:cubicBezTo>
                    <a:pt x="1797" y="1110"/>
                    <a:pt x="1803" y="1092"/>
                    <a:pt x="1803" y="1070"/>
                  </a:cubicBezTo>
                  <a:lnTo>
                    <a:pt x="1803" y="1070"/>
                  </a:lnTo>
                  <a:cubicBezTo>
                    <a:pt x="1803" y="1018"/>
                    <a:pt x="1808" y="969"/>
                    <a:pt x="1800" y="917"/>
                  </a:cubicBezTo>
                  <a:lnTo>
                    <a:pt x="1800" y="917"/>
                  </a:lnTo>
                  <a:lnTo>
                    <a:pt x="1800" y="916"/>
                  </a:lnTo>
                  <a:lnTo>
                    <a:pt x="1800" y="916"/>
                  </a:lnTo>
                  <a:lnTo>
                    <a:pt x="1800" y="916"/>
                  </a:lnTo>
                  <a:cubicBezTo>
                    <a:pt x="1797" y="905"/>
                    <a:pt x="1794" y="897"/>
                    <a:pt x="1794" y="886"/>
                  </a:cubicBezTo>
                  <a:lnTo>
                    <a:pt x="1794" y="886"/>
                  </a:lnTo>
                  <a:cubicBezTo>
                    <a:pt x="1794" y="877"/>
                    <a:pt x="1794" y="867"/>
                    <a:pt x="1792" y="858"/>
                  </a:cubicBezTo>
                  <a:lnTo>
                    <a:pt x="1792" y="858"/>
                  </a:lnTo>
                  <a:cubicBezTo>
                    <a:pt x="1790" y="837"/>
                    <a:pt x="1794" y="816"/>
                    <a:pt x="1790" y="795"/>
                  </a:cubicBezTo>
                  <a:lnTo>
                    <a:pt x="1790" y="795"/>
                  </a:lnTo>
                  <a:cubicBezTo>
                    <a:pt x="1786" y="776"/>
                    <a:pt x="1781" y="755"/>
                    <a:pt x="1773" y="736"/>
                  </a:cubicBezTo>
                  <a:lnTo>
                    <a:pt x="1773" y="736"/>
                  </a:lnTo>
                  <a:cubicBezTo>
                    <a:pt x="1769" y="726"/>
                    <a:pt x="1765" y="717"/>
                    <a:pt x="1763" y="706"/>
                  </a:cubicBezTo>
                  <a:lnTo>
                    <a:pt x="1763" y="706"/>
                  </a:lnTo>
                  <a:cubicBezTo>
                    <a:pt x="1762" y="701"/>
                    <a:pt x="1763" y="696"/>
                    <a:pt x="1762" y="690"/>
                  </a:cubicBezTo>
                  <a:lnTo>
                    <a:pt x="1762" y="690"/>
                  </a:lnTo>
                  <a:cubicBezTo>
                    <a:pt x="1760" y="685"/>
                    <a:pt x="1756" y="681"/>
                    <a:pt x="1752" y="675"/>
                  </a:cubicBezTo>
                  <a:lnTo>
                    <a:pt x="1752" y="675"/>
                  </a:lnTo>
                  <a:cubicBezTo>
                    <a:pt x="1745" y="656"/>
                    <a:pt x="1733" y="639"/>
                    <a:pt x="1728" y="620"/>
                  </a:cubicBezTo>
                  <a:lnTo>
                    <a:pt x="1728" y="620"/>
                  </a:lnTo>
                  <a:cubicBezTo>
                    <a:pt x="1720" y="599"/>
                    <a:pt x="1705" y="584"/>
                    <a:pt x="1693" y="565"/>
                  </a:cubicBezTo>
                  <a:lnTo>
                    <a:pt x="1693" y="565"/>
                  </a:lnTo>
                  <a:cubicBezTo>
                    <a:pt x="1688" y="555"/>
                    <a:pt x="1688" y="542"/>
                    <a:pt x="1688" y="531"/>
                  </a:cubicBezTo>
                  <a:lnTo>
                    <a:pt x="1688" y="500"/>
                  </a:lnTo>
                  <a:lnTo>
                    <a:pt x="1688" y="500"/>
                  </a:lnTo>
                  <a:cubicBezTo>
                    <a:pt x="1688" y="489"/>
                    <a:pt x="1685" y="477"/>
                    <a:pt x="1688" y="466"/>
                  </a:cubicBezTo>
                  <a:lnTo>
                    <a:pt x="1688" y="466"/>
                  </a:lnTo>
                  <a:cubicBezTo>
                    <a:pt x="1688" y="454"/>
                    <a:pt x="1690" y="443"/>
                    <a:pt x="1685" y="434"/>
                  </a:cubicBezTo>
                  <a:lnTo>
                    <a:pt x="1685" y="434"/>
                  </a:lnTo>
                  <a:cubicBezTo>
                    <a:pt x="1676" y="395"/>
                    <a:pt x="1661" y="355"/>
                    <a:pt x="1674" y="316"/>
                  </a:cubicBezTo>
                  <a:lnTo>
                    <a:pt x="1674" y="316"/>
                  </a:lnTo>
                  <a:cubicBezTo>
                    <a:pt x="1676" y="306"/>
                    <a:pt x="1680" y="299"/>
                    <a:pt x="1680" y="287"/>
                  </a:cubicBezTo>
                  <a:lnTo>
                    <a:pt x="1680" y="287"/>
                  </a:lnTo>
                  <a:cubicBezTo>
                    <a:pt x="1680" y="279"/>
                    <a:pt x="1680" y="268"/>
                    <a:pt x="1683" y="262"/>
                  </a:cubicBezTo>
                  <a:lnTo>
                    <a:pt x="1683" y="262"/>
                  </a:lnTo>
                  <a:cubicBezTo>
                    <a:pt x="1685" y="257"/>
                    <a:pt x="1690" y="253"/>
                    <a:pt x="1691" y="247"/>
                  </a:cubicBezTo>
                  <a:lnTo>
                    <a:pt x="1691" y="247"/>
                  </a:lnTo>
                  <a:cubicBezTo>
                    <a:pt x="1691" y="243"/>
                    <a:pt x="1693" y="238"/>
                    <a:pt x="1693" y="232"/>
                  </a:cubicBezTo>
                  <a:lnTo>
                    <a:pt x="1693" y="232"/>
                  </a:lnTo>
                  <a:cubicBezTo>
                    <a:pt x="1693" y="222"/>
                    <a:pt x="1690" y="215"/>
                    <a:pt x="1685" y="207"/>
                  </a:cubicBezTo>
                  <a:lnTo>
                    <a:pt x="1685" y="207"/>
                  </a:lnTo>
                  <a:cubicBezTo>
                    <a:pt x="1680" y="196"/>
                    <a:pt x="1672" y="186"/>
                    <a:pt x="1668" y="175"/>
                  </a:cubicBezTo>
                  <a:lnTo>
                    <a:pt x="1668" y="175"/>
                  </a:lnTo>
                  <a:cubicBezTo>
                    <a:pt x="1665" y="167"/>
                    <a:pt x="1666" y="156"/>
                    <a:pt x="1666" y="148"/>
                  </a:cubicBezTo>
                  <a:lnTo>
                    <a:pt x="1666" y="148"/>
                  </a:lnTo>
                  <a:cubicBezTo>
                    <a:pt x="1666" y="131"/>
                    <a:pt x="1661" y="120"/>
                    <a:pt x="1655" y="107"/>
                  </a:cubicBezTo>
                  <a:lnTo>
                    <a:pt x="1655" y="107"/>
                  </a:lnTo>
                  <a:cubicBezTo>
                    <a:pt x="1648" y="87"/>
                    <a:pt x="1650" y="68"/>
                    <a:pt x="1648" y="50"/>
                  </a:cubicBezTo>
                  <a:lnTo>
                    <a:pt x="1648" y="50"/>
                  </a:lnTo>
                  <a:cubicBezTo>
                    <a:pt x="1646" y="33"/>
                    <a:pt x="1644" y="16"/>
                    <a:pt x="1641" y="0"/>
                  </a:cubicBezTo>
                  <a:lnTo>
                    <a:pt x="1641" y="0"/>
                  </a:lnTo>
                  <a:cubicBezTo>
                    <a:pt x="1585" y="12"/>
                    <a:pt x="1529" y="25"/>
                    <a:pt x="1473" y="37"/>
                  </a:cubicBezTo>
                  <a:lnTo>
                    <a:pt x="1473" y="37"/>
                  </a:lnTo>
                  <a:cubicBezTo>
                    <a:pt x="1408" y="52"/>
                    <a:pt x="1342" y="67"/>
                    <a:pt x="1277" y="81"/>
                  </a:cubicBezTo>
                  <a:lnTo>
                    <a:pt x="1277" y="81"/>
                  </a:lnTo>
                  <a:cubicBezTo>
                    <a:pt x="1250" y="87"/>
                    <a:pt x="1224" y="93"/>
                    <a:pt x="1197" y="99"/>
                  </a:cubicBezTo>
                  <a:lnTo>
                    <a:pt x="1197" y="99"/>
                  </a:lnTo>
                  <a:cubicBezTo>
                    <a:pt x="1188" y="107"/>
                    <a:pt x="1178" y="111"/>
                    <a:pt x="1170" y="120"/>
                  </a:cubicBezTo>
                  <a:lnTo>
                    <a:pt x="1170" y="120"/>
                  </a:lnTo>
                  <a:cubicBezTo>
                    <a:pt x="1161" y="130"/>
                    <a:pt x="1155" y="142"/>
                    <a:pt x="1146" y="152"/>
                  </a:cubicBezTo>
                  <a:lnTo>
                    <a:pt x="1146" y="152"/>
                  </a:lnTo>
                  <a:cubicBezTo>
                    <a:pt x="1112" y="186"/>
                    <a:pt x="1072" y="217"/>
                    <a:pt x="1041" y="255"/>
                  </a:cubicBezTo>
                  <a:lnTo>
                    <a:pt x="1041" y="255"/>
                  </a:lnTo>
                  <a:cubicBezTo>
                    <a:pt x="1023" y="276"/>
                    <a:pt x="1006" y="298"/>
                    <a:pt x="988" y="319"/>
                  </a:cubicBezTo>
                  <a:lnTo>
                    <a:pt x="988" y="319"/>
                  </a:lnTo>
                  <a:cubicBezTo>
                    <a:pt x="973" y="337"/>
                    <a:pt x="957" y="350"/>
                    <a:pt x="951" y="372"/>
                  </a:cubicBezTo>
                  <a:lnTo>
                    <a:pt x="951" y="372"/>
                  </a:lnTo>
                  <a:cubicBezTo>
                    <a:pt x="949" y="380"/>
                    <a:pt x="951" y="395"/>
                    <a:pt x="952" y="403"/>
                  </a:cubicBezTo>
                  <a:lnTo>
                    <a:pt x="952" y="403"/>
                  </a:lnTo>
                  <a:cubicBezTo>
                    <a:pt x="954" y="437"/>
                    <a:pt x="935" y="460"/>
                    <a:pt x="908" y="478"/>
                  </a:cubicBezTo>
                  <a:lnTo>
                    <a:pt x="908" y="478"/>
                  </a:lnTo>
                  <a:cubicBezTo>
                    <a:pt x="886" y="493"/>
                    <a:pt x="872" y="507"/>
                    <a:pt x="854" y="526"/>
                  </a:cubicBezTo>
                  <a:lnTo>
                    <a:pt x="854" y="526"/>
                  </a:lnTo>
                  <a:cubicBezTo>
                    <a:pt x="842" y="539"/>
                    <a:pt x="789" y="562"/>
                    <a:pt x="794" y="585"/>
                  </a:cubicBezTo>
                  <a:lnTo>
                    <a:pt x="794" y="585"/>
                  </a:lnTo>
                  <a:cubicBezTo>
                    <a:pt x="800" y="607"/>
                    <a:pt x="842" y="584"/>
                    <a:pt x="852" y="575"/>
                  </a:cubicBezTo>
                  <a:lnTo>
                    <a:pt x="852" y="575"/>
                  </a:lnTo>
                  <a:cubicBezTo>
                    <a:pt x="871" y="558"/>
                    <a:pt x="875" y="539"/>
                    <a:pt x="905" y="544"/>
                  </a:cubicBezTo>
                  <a:lnTo>
                    <a:pt x="905" y="544"/>
                  </a:lnTo>
                  <a:cubicBezTo>
                    <a:pt x="906" y="553"/>
                    <a:pt x="906" y="562"/>
                    <a:pt x="904" y="571"/>
                  </a:cubicBezTo>
                  <a:lnTo>
                    <a:pt x="904" y="571"/>
                  </a:lnTo>
                  <a:cubicBezTo>
                    <a:pt x="896" y="608"/>
                    <a:pt x="862" y="620"/>
                    <a:pt x="875" y="662"/>
                  </a:cubicBezTo>
                  <a:lnTo>
                    <a:pt x="875" y="662"/>
                  </a:lnTo>
                  <a:cubicBezTo>
                    <a:pt x="888" y="701"/>
                    <a:pt x="904" y="727"/>
                    <a:pt x="863" y="754"/>
                  </a:cubicBezTo>
                  <a:lnTo>
                    <a:pt x="863" y="754"/>
                  </a:lnTo>
                  <a:cubicBezTo>
                    <a:pt x="832" y="774"/>
                    <a:pt x="802" y="788"/>
                    <a:pt x="783" y="821"/>
                  </a:cubicBezTo>
                  <a:lnTo>
                    <a:pt x="783" y="821"/>
                  </a:lnTo>
                  <a:cubicBezTo>
                    <a:pt x="765" y="854"/>
                    <a:pt x="758" y="885"/>
                    <a:pt x="714" y="881"/>
                  </a:cubicBezTo>
                  <a:lnTo>
                    <a:pt x="714" y="881"/>
                  </a:lnTo>
                  <a:cubicBezTo>
                    <a:pt x="697" y="880"/>
                    <a:pt x="680" y="875"/>
                    <a:pt x="662" y="879"/>
                  </a:cubicBezTo>
                  <a:lnTo>
                    <a:pt x="662" y="879"/>
                  </a:lnTo>
                  <a:cubicBezTo>
                    <a:pt x="646" y="882"/>
                    <a:pt x="632" y="894"/>
                    <a:pt x="617" y="902"/>
                  </a:cubicBezTo>
                  <a:lnTo>
                    <a:pt x="617" y="902"/>
                  </a:lnTo>
                  <a:cubicBezTo>
                    <a:pt x="585" y="919"/>
                    <a:pt x="547" y="935"/>
                    <a:pt x="510" y="925"/>
                  </a:cubicBezTo>
                  <a:lnTo>
                    <a:pt x="510" y="925"/>
                  </a:lnTo>
                  <a:cubicBezTo>
                    <a:pt x="472" y="915"/>
                    <a:pt x="448" y="899"/>
                    <a:pt x="408" y="915"/>
                  </a:cubicBezTo>
                  <a:lnTo>
                    <a:pt x="408" y="915"/>
                  </a:lnTo>
                  <a:cubicBezTo>
                    <a:pt x="393" y="921"/>
                    <a:pt x="378" y="928"/>
                    <a:pt x="360" y="927"/>
                  </a:cubicBezTo>
                  <a:lnTo>
                    <a:pt x="360" y="927"/>
                  </a:lnTo>
                  <a:cubicBezTo>
                    <a:pt x="343" y="927"/>
                    <a:pt x="327" y="921"/>
                    <a:pt x="310" y="921"/>
                  </a:cubicBezTo>
                  <a:lnTo>
                    <a:pt x="310" y="921"/>
                  </a:lnTo>
                  <a:cubicBezTo>
                    <a:pt x="277" y="922"/>
                    <a:pt x="241" y="942"/>
                    <a:pt x="209" y="952"/>
                  </a:cubicBezTo>
                  <a:lnTo>
                    <a:pt x="209" y="952"/>
                  </a:lnTo>
                  <a:cubicBezTo>
                    <a:pt x="176" y="963"/>
                    <a:pt x="152" y="982"/>
                    <a:pt x="126" y="1004"/>
                  </a:cubicBezTo>
                  <a:lnTo>
                    <a:pt x="126" y="1004"/>
                  </a:lnTo>
                  <a:cubicBezTo>
                    <a:pt x="144" y="1015"/>
                    <a:pt x="147" y="1031"/>
                    <a:pt x="159" y="1046"/>
                  </a:cubicBezTo>
                  <a:lnTo>
                    <a:pt x="159" y="1046"/>
                  </a:lnTo>
                  <a:cubicBezTo>
                    <a:pt x="169" y="1060"/>
                    <a:pt x="186" y="1064"/>
                    <a:pt x="196" y="1080"/>
                  </a:cubicBezTo>
                  <a:lnTo>
                    <a:pt x="196" y="1080"/>
                  </a:lnTo>
                  <a:cubicBezTo>
                    <a:pt x="214" y="1110"/>
                    <a:pt x="211" y="1147"/>
                    <a:pt x="204" y="1180"/>
                  </a:cubicBezTo>
                  <a:lnTo>
                    <a:pt x="204" y="1180"/>
                  </a:lnTo>
                  <a:cubicBezTo>
                    <a:pt x="198" y="1217"/>
                    <a:pt x="185" y="1240"/>
                    <a:pt x="158" y="1266"/>
                  </a:cubicBezTo>
                  <a:lnTo>
                    <a:pt x="158" y="1266"/>
                  </a:lnTo>
                  <a:cubicBezTo>
                    <a:pt x="140" y="1284"/>
                    <a:pt x="125" y="1304"/>
                    <a:pt x="108" y="1324"/>
                  </a:cubicBezTo>
                  <a:lnTo>
                    <a:pt x="108" y="1324"/>
                  </a:lnTo>
                  <a:cubicBezTo>
                    <a:pt x="92" y="1341"/>
                    <a:pt x="69" y="1353"/>
                    <a:pt x="56" y="1373"/>
                  </a:cubicBezTo>
                  <a:lnTo>
                    <a:pt x="56" y="1373"/>
                  </a:lnTo>
                  <a:cubicBezTo>
                    <a:pt x="44" y="1392"/>
                    <a:pt x="43" y="1415"/>
                    <a:pt x="21" y="1425"/>
                  </a:cubicBezTo>
                  <a:lnTo>
                    <a:pt x="21" y="1425"/>
                  </a:lnTo>
                  <a:cubicBezTo>
                    <a:pt x="14" y="1427"/>
                    <a:pt x="7" y="1430"/>
                    <a:pt x="0" y="1432"/>
                  </a:cubicBezTo>
                  <a:lnTo>
                    <a:pt x="21" y="1594"/>
                  </a:lnTo>
                  <a:lnTo>
                    <a:pt x="21" y="1594"/>
                  </a:lnTo>
                  <a:cubicBezTo>
                    <a:pt x="21" y="1594"/>
                    <a:pt x="1013" y="1385"/>
                    <a:pt x="1262" y="1320"/>
                  </a:cubicBezTo>
                  <a:lnTo>
                    <a:pt x="1262" y="1320"/>
                  </a:lnTo>
                  <a:cubicBezTo>
                    <a:pt x="1265" y="1321"/>
                    <a:pt x="1268" y="1322"/>
                    <a:pt x="1271" y="1322"/>
                  </a:cubicBezTo>
                  <a:lnTo>
                    <a:pt x="1271" y="1322"/>
                  </a:lnTo>
                  <a:cubicBezTo>
                    <a:pt x="1278" y="1324"/>
                    <a:pt x="1292" y="1322"/>
                    <a:pt x="1299" y="1327"/>
                  </a:cubicBezTo>
                  <a:lnTo>
                    <a:pt x="1299" y="1327"/>
                  </a:lnTo>
                  <a:cubicBezTo>
                    <a:pt x="1309" y="1331"/>
                    <a:pt x="1317" y="1341"/>
                    <a:pt x="1326" y="1346"/>
                  </a:cubicBezTo>
                  <a:lnTo>
                    <a:pt x="1326" y="1346"/>
                  </a:lnTo>
                  <a:cubicBezTo>
                    <a:pt x="1334" y="1350"/>
                    <a:pt x="1343" y="1352"/>
                    <a:pt x="1353" y="1354"/>
                  </a:cubicBezTo>
                  <a:lnTo>
                    <a:pt x="1353" y="1354"/>
                  </a:lnTo>
                  <a:cubicBezTo>
                    <a:pt x="1368" y="1356"/>
                    <a:pt x="1381" y="1359"/>
                    <a:pt x="1381" y="1377"/>
                  </a:cubicBezTo>
                  <a:lnTo>
                    <a:pt x="1381" y="1377"/>
                  </a:lnTo>
                  <a:cubicBezTo>
                    <a:pt x="1381" y="1394"/>
                    <a:pt x="1379" y="1415"/>
                    <a:pt x="1387" y="1432"/>
                  </a:cubicBezTo>
                  <a:lnTo>
                    <a:pt x="1387" y="1432"/>
                  </a:lnTo>
                  <a:cubicBezTo>
                    <a:pt x="1391" y="1442"/>
                    <a:pt x="1398" y="1447"/>
                    <a:pt x="1406" y="1455"/>
                  </a:cubicBezTo>
                  <a:lnTo>
                    <a:pt x="1406" y="1455"/>
                  </a:lnTo>
                  <a:cubicBezTo>
                    <a:pt x="1410" y="1460"/>
                    <a:pt x="1408" y="1462"/>
                    <a:pt x="1416" y="1465"/>
                  </a:cubicBezTo>
                  <a:lnTo>
                    <a:pt x="1416" y="1465"/>
                  </a:lnTo>
                  <a:cubicBezTo>
                    <a:pt x="1419" y="1466"/>
                    <a:pt x="1425" y="1465"/>
                    <a:pt x="1429" y="1465"/>
                  </a:cubicBezTo>
                  <a:lnTo>
                    <a:pt x="1429" y="1465"/>
                  </a:lnTo>
                  <a:cubicBezTo>
                    <a:pt x="1438" y="1465"/>
                    <a:pt x="1448" y="1465"/>
                    <a:pt x="1458" y="1472"/>
                  </a:cubicBezTo>
                  <a:lnTo>
                    <a:pt x="1458" y="1472"/>
                  </a:lnTo>
                  <a:cubicBezTo>
                    <a:pt x="1467" y="1477"/>
                    <a:pt x="1469" y="1491"/>
                    <a:pt x="1480" y="1497"/>
                  </a:cubicBezTo>
                  <a:lnTo>
                    <a:pt x="1480" y="1497"/>
                  </a:lnTo>
                  <a:cubicBezTo>
                    <a:pt x="1496" y="1502"/>
                    <a:pt x="1524" y="1500"/>
                    <a:pt x="1531" y="1517"/>
                  </a:cubicBezTo>
                  <a:lnTo>
                    <a:pt x="1531" y="1517"/>
                  </a:lnTo>
                  <a:cubicBezTo>
                    <a:pt x="1535" y="1526"/>
                    <a:pt x="1535" y="1533"/>
                    <a:pt x="1539" y="1540"/>
                  </a:cubicBezTo>
                  <a:lnTo>
                    <a:pt x="1539" y="1540"/>
                  </a:lnTo>
                  <a:cubicBezTo>
                    <a:pt x="1539" y="1541"/>
                    <a:pt x="1540" y="1543"/>
                    <a:pt x="1541" y="1544"/>
                  </a:cubicBezTo>
                  <a:lnTo>
                    <a:pt x="1541" y="1544"/>
                  </a:lnTo>
                  <a:cubicBezTo>
                    <a:pt x="1547" y="1552"/>
                    <a:pt x="1549" y="1552"/>
                    <a:pt x="1558" y="1552"/>
                  </a:cubicBezTo>
                  <a:lnTo>
                    <a:pt x="1558" y="1552"/>
                  </a:lnTo>
                  <a:cubicBezTo>
                    <a:pt x="1575" y="1552"/>
                    <a:pt x="1591" y="1554"/>
                    <a:pt x="1608" y="1559"/>
                  </a:cubicBezTo>
                  <a:lnTo>
                    <a:pt x="1608" y="1559"/>
                  </a:lnTo>
                  <a:cubicBezTo>
                    <a:pt x="1615" y="1561"/>
                    <a:pt x="1625" y="1563"/>
                    <a:pt x="1632" y="1565"/>
                  </a:cubicBezTo>
                  <a:lnTo>
                    <a:pt x="1632" y="1565"/>
                  </a:lnTo>
                  <a:cubicBezTo>
                    <a:pt x="1642" y="1569"/>
                    <a:pt x="1648" y="1574"/>
                    <a:pt x="1659" y="1577"/>
                  </a:cubicBezTo>
                  <a:lnTo>
                    <a:pt x="1659" y="1577"/>
                  </a:lnTo>
                  <a:cubicBezTo>
                    <a:pt x="1678" y="1580"/>
                    <a:pt x="1695" y="1588"/>
                    <a:pt x="1712" y="1594"/>
                  </a:cubicBezTo>
                  <a:lnTo>
                    <a:pt x="1712" y="1594"/>
                  </a:lnTo>
                  <a:cubicBezTo>
                    <a:pt x="1742" y="1604"/>
                    <a:pt x="1769" y="1604"/>
                    <a:pt x="1784" y="1637"/>
                  </a:cubicBezTo>
                  <a:lnTo>
                    <a:pt x="1784" y="1637"/>
                  </a:lnTo>
                  <a:cubicBezTo>
                    <a:pt x="1794" y="1660"/>
                    <a:pt x="1804" y="1675"/>
                    <a:pt x="1796" y="1699"/>
                  </a:cubicBezTo>
                  <a:lnTo>
                    <a:pt x="1796" y="1699"/>
                  </a:lnTo>
                  <a:cubicBezTo>
                    <a:pt x="1792" y="1711"/>
                    <a:pt x="1786" y="1721"/>
                    <a:pt x="1791" y="1734"/>
                  </a:cubicBezTo>
                  <a:lnTo>
                    <a:pt x="1791" y="1734"/>
                  </a:lnTo>
                  <a:cubicBezTo>
                    <a:pt x="1793" y="1744"/>
                    <a:pt x="1803" y="1751"/>
                    <a:pt x="1806" y="1761"/>
                  </a:cubicBezTo>
                  <a:lnTo>
                    <a:pt x="1806" y="1761"/>
                  </a:lnTo>
                  <a:cubicBezTo>
                    <a:pt x="1809" y="1775"/>
                    <a:pt x="1800" y="1784"/>
                    <a:pt x="1800" y="1797"/>
                  </a:cubicBezTo>
                  <a:lnTo>
                    <a:pt x="1800" y="1797"/>
                  </a:lnTo>
                  <a:cubicBezTo>
                    <a:pt x="1803" y="1799"/>
                    <a:pt x="1807" y="1801"/>
                    <a:pt x="1810" y="1804"/>
                  </a:cubicBezTo>
                  <a:lnTo>
                    <a:pt x="1810" y="1804"/>
                  </a:lnTo>
                  <a:cubicBezTo>
                    <a:pt x="1812" y="1788"/>
                    <a:pt x="1812" y="1748"/>
                    <a:pt x="1839" y="1752"/>
                  </a:cubicBezTo>
                  <a:lnTo>
                    <a:pt x="1839" y="1752"/>
                  </a:lnTo>
                  <a:cubicBezTo>
                    <a:pt x="1842" y="1762"/>
                    <a:pt x="1841" y="1788"/>
                    <a:pt x="1855" y="1779"/>
                  </a:cubicBezTo>
                  <a:lnTo>
                    <a:pt x="1855" y="1779"/>
                  </a:lnTo>
                  <a:cubicBezTo>
                    <a:pt x="1868" y="1772"/>
                    <a:pt x="1857" y="1753"/>
                    <a:pt x="1865" y="1743"/>
                  </a:cubicBezTo>
                  <a:lnTo>
                    <a:pt x="1865" y="1743"/>
                  </a:lnTo>
                  <a:cubicBezTo>
                    <a:pt x="1871" y="1736"/>
                    <a:pt x="1886" y="1737"/>
                    <a:pt x="1894" y="1733"/>
                  </a:cubicBezTo>
                  <a:lnTo>
                    <a:pt x="1894" y="1733"/>
                  </a:lnTo>
                  <a:cubicBezTo>
                    <a:pt x="1906" y="1729"/>
                    <a:pt x="1916" y="1721"/>
                    <a:pt x="1927" y="1716"/>
                  </a:cubicBezTo>
                  <a:lnTo>
                    <a:pt x="1927" y="1716"/>
                  </a:lnTo>
                  <a:cubicBezTo>
                    <a:pt x="1938" y="1711"/>
                    <a:pt x="1950" y="1709"/>
                    <a:pt x="1960" y="1703"/>
                  </a:cubicBezTo>
                  <a:lnTo>
                    <a:pt x="1960" y="1703"/>
                  </a:lnTo>
                  <a:cubicBezTo>
                    <a:pt x="1978" y="1691"/>
                    <a:pt x="1993" y="1678"/>
                    <a:pt x="2014" y="1670"/>
                  </a:cubicBezTo>
                  <a:lnTo>
                    <a:pt x="2014" y="1670"/>
                  </a:lnTo>
                  <a:cubicBezTo>
                    <a:pt x="2033" y="1662"/>
                    <a:pt x="2044" y="1652"/>
                    <a:pt x="2060" y="1640"/>
                  </a:cubicBezTo>
                  <a:lnTo>
                    <a:pt x="2060" y="1640"/>
                  </a:lnTo>
                  <a:cubicBezTo>
                    <a:pt x="2090" y="1618"/>
                    <a:pt x="2130" y="1628"/>
                    <a:pt x="2161" y="1608"/>
                  </a:cubicBezTo>
                  <a:lnTo>
                    <a:pt x="2161" y="1608"/>
                  </a:lnTo>
                  <a:cubicBezTo>
                    <a:pt x="2177" y="1598"/>
                    <a:pt x="2190" y="1589"/>
                    <a:pt x="2208" y="1583"/>
                  </a:cubicBezTo>
                  <a:lnTo>
                    <a:pt x="2208" y="1583"/>
                  </a:lnTo>
                  <a:cubicBezTo>
                    <a:pt x="2227" y="1577"/>
                    <a:pt x="2246" y="1571"/>
                    <a:pt x="2260" y="1557"/>
                  </a:cubicBezTo>
                  <a:lnTo>
                    <a:pt x="2260" y="1557"/>
                  </a:lnTo>
                  <a:cubicBezTo>
                    <a:pt x="2279" y="1538"/>
                    <a:pt x="2288" y="1512"/>
                    <a:pt x="2306" y="1493"/>
                  </a:cubicBezTo>
                  <a:lnTo>
                    <a:pt x="2306" y="1493"/>
                  </a:lnTo>
                  <a:cubicBezTo>
                    <a:pt x="2325" y="1473"/>
                    <a:pt x="2352" y="1463"/>
                    <a:pt x="2362" y="1434"/>
                  </a:cubicBezTo>
                  <a:lnTo>
                    <a:pt x="2362" y="1434"/>
                  </a:lnTo>
                  <a:cubicBezTo>
                    <a:pt x="2338" y="1436"/>
                    <a:pt x="2320" y="1445"/>
                    <a:pt x="2301" y="1462"/>
                  </a:cubicBezTo>
                  <a:lnTo>
                    <a:pt x="2301" y="1462"/>
                  </a:lnTo>
                  <a:cubicBezTo>
                    <a:pt x="2286" y="1479"/>
                    <a:pt x="2272" y="1497"/>
                    <a:pt x="2250" y="1503"/>
                  </a:cubicBezTo>
                </a:path>
              </a:pathLst>
            </a:custGeom>
            <a:solidFill>
              <a:schemeClr val="accent4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7" name="Freeform 55">
              <a:extLst>
                <a:ext uri="{FF2B5EF4-FFF2-40B4-BE49-F238E27FC236}">
                  <a16:creationId xmlns:a16="http://schemas.microsoft.com/office/drawing/2014/main" id="{6263D41B-5463-0C4D-A0D3-89C51F56C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4466" y="6881045"/>
              <a:ext cx="780561" cy="1273094"/>
            </a:xfrm>
            <a:custGeom>
              <a:avLst/>
              <a:gdLst>
                <a:gd name="T0" fmla="*/ 1175 w 1195"/>
                <a:gd name="T1" fmla="*/ 1491 h 1948"/>
                <a:gd name="T2" fmla="*/ 1160 w 1195"/>
                <a:gd name="T3" fmla="*/ 1442 h 1948"/>
                <a:gd name="T4" fmla="*/ 1164 w 1195"/>
                <a:gd name="T5" fmla="*/ 1416 h 1948"/>
                <a:gd name="T6" fmla="*/ 1153 w 1195"/>
                <a:gd name="T7" fmla="*/ 1385 h 1948"/>
                <a:gd name="T8" fmla="*/ 1145 w 1195"/>
                <a:gd name="T9" fmla="*/ 1347 h 1948"/>
                <a:gd name="T10" fmla="*/ 1126 w 1195"/>
                <a:gd name="T11" fmla="*/ 1298 h 1948"/>
                <a:gd name="T12" fmla="*/ 1138 w 1195"/>
                <a:gd name="T13" fmla="*/ 1248 h 1948"/>
                <a:gd name="T14" fmla="*/ 1149 w 1195"/>
                <a:gd name="T15" fmla="*/ 1195 h 1948"/>
                <a:gd name="T16" fmla="*/ 1145 w 1195"/>
                <a:gd name="T17" fmla="*/ 1138 h 1948"/>
                <a:gd name="T18" fmla="*/ 1138 w 1195"/>
                <a:gd name="T19" fmla="*/ 1089 h 1948"/>
                <a:gd name="T20" fmla="*/ 1149 w 1195"/>
                <a:gd name="T21" fmla="*/ 982 h 1948"/>
                <a:gd name="T22" fmla="*/ 1123 w 1195"/>
                <a:gd name="T23" fmla="*/ 963 h 1948"/>
                <a:gd name="T24" fmla="*/ 1126 w 1195"/>
                <a:gd name="T25" fmla="*/ 936 h 1948"/>
                <a:gd name="T26" fmla="*/ 1092 w 1195"/>
                <a:gd name="T27" fmla="*/ 917 h 1948"/>
                <a:gd name="T28" fmla="*/ 842 w 1195"/>
                <a:gd name="T29" fmla="*/ 0 h 1948"/>
                <a:gd name="T30" fmla="*/ 20 w 1195"/>
                <a:gd name="T31" fmla="*/ 75 h 1948"/>
                <a:gd name="T32" fmla="*/ 20 w 1195"/>
                <a:gd name="T33" fmla="*/ 77 h 1948"/>
                <a:gd name="T34" fmla="*/ 15 w 1195"/>
                <a:gd name="T35" fmla="*/ 122 h 1948"/>
                <a:gd name="T36" fmla="*/ 15 w 1195"/>
                <a:gd name="T37" fmla="*/ 183 h 1948"/>
                <a:gd name="T38" fmla="*/ 8 w 1195"/>
                <a:gd name="T39" fmla="*/ 236 h 1948"/>
                <a:gd name="T40" fmla="*/ 15 w 1195"/>
                <a:gd name="T41" fmla="*/ 556 h 1948"/>
                <a:gd name="T42" fmla="*/ 8 w 1195"/>
                <a:gd name="T43" fmla="*/ 651 h 1948"/>
                <a:gd name="T44" fmla="*/ 12 w 1195"/>
                <a:gd name="T45" fmla="*/ 864 h 1948"/>
                <a:gd name="T46" fmla="*/ 12 w 1195"/>
                <a:gd name="T47" fmla="*/ 986 h 1948"/>
                <a:gd name="T48" fmla="*/ 15 w 1195"/>
                <a:gd name="T49" fmla="*/ 1115 h 1948"/>
                <a:gd name="T50" fmla="*/ 23 w 1195"/>
                <a:gd name="T51" fmla="*/ 1350 h 1948"/>
                <a:gd name="T52" fmla="*/ 31 w 1195"/>
                <a:gd name="T53" fmla="*/ 1465 h 1948"/>
                <a:gd name="T54" fmla="*/ 31 w 1195"/>
                <a:gd name="T55" fmla="*/ 1579 h 1948"/>
                <a:gd name="T56" fmla="*/ 20 w 1195"/>
                <a:gd name="T57" fmla="*/ 1640 h 1948"/>
                <a:gd name="T58" fmla="*/ 8 w 1195"/>
                <a:gd name="T59" fmla="*/ 1682 h 1948"/>
                <a:gd name="T60" fmla="*/ 12 w 1195"/>
                <a:gd name="T61" fmla="*/ 1712 h 1948"/>
                <a:gd name="T62" fmla="*/ 8 w 1195"/>
                <a:gd name="T63" fmla="*/ 1762 h 1948"/>
                <a:gd name="T64" fmla="*/ 0 w 1195"/>
                <a:gd name="T65" fmla="*/ 1777 h 1948"/>
                <a:gd name="T66" fmla="*/ 4 w 1195"/>
                <a:gd name="T67" fmla="*/ 1834 h 1948"/>
                <a:gd name="T68" fmla="*/ 1 w 1195"/>
                <a:gd name="T69" fmla="*/ 1895 h 1948"/>
                <a:gd name="T70" fmla="*/ 4 w 1195"/>
                <a:gd name="T71" fmla="*/ 1896 h 1948"/>
                <a:gd name="T72" fmla="*/ 84 w 1195"/>
                <a:gd name="T73" fmla="*/ 1938 h 1948"/>
                <a:gd name="T74" fmla="*/ 108 w 1195"/>
                <a:gd name="T75" fmla="*/ 1890 h 1948"/>
                <a:gd name="T76" fmla="*/ 152 w 1195"/>
                <a:gd name="T77" fmla="*/ 1907 h 1948"/>
                <a:gd name="T78" fmla="*/ 189 w 1195"/>
                <a:gd name="T79" fmla="*/ 1826 h 1948"/>
                <a:gd name="T80" fmla="*/ 228 w 1195"/>
                <a:gd name="T81" fmla="*/ 1753 h 1948"/>
                <a:gd name="T82" fmla="*/ 263 w 1195"/>
                <a:gd name="T83" fmla="*/ 1825 h 1948"/>
                <a:gd name="T84" fmla="*/ 256 w 1195"/>
                <a:gd name="T85" fmla="*/ 1915 h 1948"/>
                <a:gd name="T86" fmla="*/ 331 w 1195"/>
                <a:gd name="T87" fmla="*/ 1900 h 1948"/>
                <a:gd name="T88" fmla="*/ 361 w 1195"/>
                <a:gd name="T89" fmla="*/ 1893 h 1948"/>
                <a:gd name="T90" fmla="*/ 376 w 1195"/>
                <a:gd name="T91" fmla="*/ 1917 h 1948"/>
                <a:gd name="T92" fmla="*/ 383 w 1195"/>
                <a:gd name="T93" fmla="*/ 1918 h 1948"/>
                <a:gd name="T94" fmla="*/ 381 w 1195"/>
                <a:gd name="T95" fmla="*/ 1860 h 1948"/>
                <a:gd name="T96" fmla="*/ 344 w 1195"/>
                <a:gd name="T97" fmla="*/ 1792 h 1948"/>
                <a:gd name="T98" fmla="*/ 343 w 1195"/>
                <a:gd name="T99" fmla="*/ 1742 h 1948"/>
                <a:gd name="T100" fmla="*/ 316 w 1195"/>
                <a:gd name="T101" fmla="*/ 1710 h 1948"/>
                <a:gd name="T102" fmla="*/ 290 w 1195"/>
                <a:gd name="T103" fmla="*/ 1639 h 1948"/>
                <a:gd name="T104" fmla="*/ 469 w 1195"/>
                <a:gd name="T105" fmla="*/ 1628 h 1948"/>
                <a:gd name="T106" fmla="*/ 1194 w 1195"/>
                <a:gd name="T107" fmla="*/ 1549 h 1948"/>
                <a:gd name="T108" fmla="*/ 1191 w 1195"/>
                <a:gd name="T109" fmla="*/ 1526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95" h="1948">
                  <a:moveTo>
                    <a:pt x="1175" y="1491"/>
                  </a:moveTo>
                  <a:lnTo>
                    <a:pt x="1175" y="1491"/>
                  </a:lnTo>
                  <a:cubicBezTo>
                    <a:pt x="1157" y="1473"/>
                    <a:pt x="1157" y="1465"/>
                    <a:pt x="1160" y="1442"/>
                  </a:cubicBezTo>
                  <a:lnTo>
                    <a:pt x="1160" y="1442"/>
                  </a:lnTo>
                  <a:cubicBezTo>
                    <a:pt x="1160" y="1435"/>
                    <a:pt x="1164" y="1419"/>
                    <a:pt x="1164" y="1416"/>
                  </a:cubicBezTo>
                  <a:lnTo>
                    <a:pt x="1164" y="1416"/>
                  </a:lnTo>
                  <a:cubicBezTo>
                    <a:pt x="1160" y="1404"/>
                    <a:pt x="1153" y="1396"/>
                    <a:pt x="1153" y="1385"/>
                  </a:cubicBezTo>
                  <a:lnTo>
                    <a:pt x="1153" y="1385"/>
                  </a:lnTo>
                  <a:cubicBezTo>
                    <a:pt x="1149" y="1366"/>
                    <a:pt x="1149" y="1362"/>
                    <a:pt x="1145" y="1347"/>
                  </a:cubicBezTo>
                  <a:lnTo>
                    <a:pt x="1145" y="1347"/>
                  </a:lnTo>
                  <a:cubicBezTo>
                    <a:pt x="1138" y="1332"/>
                    <a:pt x="1130" y="1313"/>
                    <a:pt x="1126" y="1298"/>
                  </a:cubicBezTo>
                  <a:lnTo>
                    <a:pt x="1126" y="1298"/>
                  </a:lnTo>
                  <a:cubicBezTo>
                    <a:pt x="1123" y="1282"/>
                    <a:pt x="1130" y="1259"/>
                    <a:pt x="1138" y="1248"/>
                  </a:cubicBezTo>
                  <a:lnTo>
                    <a:pt x="1138" y="1248"/>
                  </a:lnTo>
                  <a:cubicBezTo>
                    <a:pt x="1145" y="1225"/>
                    <a:pt x="1149" y="1218"/>
                    <a:pt x="1149" y="1195"/>
                  </a:cubicBezTo>
                  <a:lnTo>
                    <a:pt x="1149" y="1195"/>
                  </a:lnTo>
                  <a:cubicBezTo>
                    <a:pt x="1149" y="1176"/>
                    <a:pt x="1149" y="1157"/>
                    <a:pt x="1145" y="1138"/>
                  </a:cubicBezTo>
                  <a:lnTo>
                    <a:pt x="1145" y="1138"/>
                  </a:lnTo>
                  <a:cubicBezTo>
                    <a:pt x="1141" y="1118"/>
                    <a:pt x="1134" y="1107"/>
                    <a:pt x="1138" y="1089"/>
                  </a:cubicBezTo>
                  <a:lnTo>
                    <a:pt x="1138" y="1089"/>
                  </a:lnTo>
                  <a:cubicBezTo>
                    <a:pt x="1141" y="1062"/>
                    <a:pt x="1172" y="1009"/>
                    <a:pt x="1149" y="982"/>
                  </a:cubicBezTo>
                  <a:lnTo>
                    <a:pt x="1149" y="982"/>
                  </a:lnTo>
                  <a:cubicBezTo>
                    <a:pt x="1138" y="974"/>
                    <a:pt x="1126" y="978"/>
                    <a:pt x="1123" y="963"/>
                  </a:cubicBezTo>
                  <a:lnTo>
                    <a:pt x="1123" y="963"/>
                  </a:lnTo>
                  <a:cubicBezTo>
                    <a:pt x="1123" y="955"/>
                    <a:pt x="1130" y="944"/>
                    <a:pt x="1126" y="936"/>
                  </a:cubicBezTo>
                  <a:lnTo>
                    <a:pt x="1126" y="936"/>
                  </a:lnTo>
                  <a:cubicBezTo>
                    <a:pt x="1123" y="914"/>
                    <a:pt x="1107" y="921"/>
                    <a:pt x="1092" y="917"/>
                  </a:cubicBezTo>
                  <a:lnTo>
                    <a:pt x="1092" y="917"/>
                  </a:lnTo>
                  <a:cubicBezTo>
                    <a:pt x="1061" y="910"/>
                    <a:pt x="1050" y="872"/>
                    <a:pt x="1058" y="845"/>
                  </a:cubicBezTo>
                  <a:lnTo>
                    <a:pt x="842" y="0"/>
                  </a:lnTo>
                  <a:lnTo>
                    <a:pt x="842" y="0"/>
                  </a:lnTo>
                  <a:cubicBezTo>
                    <a:pt x="566" y="29"/>
                    <a:pt x="273" y="55"/>
                    <a:pt x="20" y="75"/>
                  </a:cubicBezTo>
                  <a:lnTo>
                    <a:pt x="20" y="77"/>
                  </a:lnTo>
                  <a:lnTo>
                    <a:pt x="20" y="77"/>
                  </a:lnTo>
                  <a:cubicBezTo>
                    <a:pt x="20" y="92"/>
                    <a:pt x="15" y="107"/>
                    <a:pt x="15" y="122"/>
                  </a:cubicBezTo>
                  <a:lnTo>
                    <a:pt x="15" y="122"/>
                  </a:lnTo>
                  <a:cubicBezTo>
                    <a:pt x="15" y="141"/>
                    <a:pt x="20" y="164"/>
                    <a:pt x="15" y="183"/>
                  </a:cubicBezTo>
                  <a:lnTo>
                    <a:pt x="15" y="183"/>
                  </a:lnTo>
                  <a:cubicBezTo>
                    <a:pt x="12" y="202"/>
                    <a:pt x="8" y="218"/>
                    <a:pt x="8" y="236"/>
                  </a:cubicBezTo>
                  <a:lnTo>
                    <a:pt x="8" y="236"/>
                  </a:lnTo>
                  <a:cubicBezTo>
                    <a:pt x="8" y="305"/>
                    <a:pt x="15" y="373"/>
                    <a:pt x="15" y="446"/>
                  </a:cubicBezTo>
                  <a:lnTo>
                    <a:pt x="15" y="556"/>
                  </a:lnTo>
                  <a:lnTo>
                    <a:pt x="15" y="556"/>
                  </a:lnTo>
                  <a:cubicBezTo>
                    <a:pt x="15" y="587"/>
                    <a:pt x="8" y="617"/>
                    <a:pt x="8" y="651"/>
                  </a:cubicBezTo>
                  <a:lnTo>
                    <a:pt x="8" y="651"/>
                  </a:lnTo>
                  <a:cubicBezTo>
                    <a:pt x="8" y="723"/>
                    <a:pt x="4" y="795"/>
                    <a:pt x="12" y="864"/>
                  </a:cubicBezTo>
                  <a:lnTo>
                    <a:pt x="12" y="864"/>
                  </a:lnTo>
                  <a:cubicBezTo>
                    <a:pt x="15" y="906"/>
                    <a:pt x="12" y="948"/>
                    <a:pt x="12" y="986"/>
                  </a:cubicBezTo>
                  <a:lnTo>
                    <a:pt x="12" y="986"/>
                  </a:lnTo>
                  <a:cubicBezTo>
                    <a:pt x="12" y="1032"/>
                    <a:pt x="15" y="1073"/>
                    <a:pt x="15" y="1115"/>
                  </a:cubicBezTo>
                  <a:lnTo>
                    <a:pt x="15" y="1115"/>
                  </a:lnTo>
                  <a:cubicBezTo>
                    <a:pt x="15" y="1195"/>
                    <a:pt x="23" y="1271"/>
                    <a:pt x="23" y="1350"/>
                  </a:cubicBezTo>
                  <a:lnTo>
                    <a:pt x="23" y="1350"/>
                  </a:lnTo>
                  <a:cubicBezTo>
                    <a:pt x="23" y="1389"/>
                    <a:pt x="31" y="1427"/>
                    <a:pt x="31" y="1465"/>
                  </a:cubicBezTo>
                  <a:lnTo>
                    <a:pt x="31" y="1579"/>
                  </a:lnTo>
                  <a:lnTo>
                    <a:pt x="31" y="1579"/>
                  </a:lnTo>
                  <a:cubicBezTo>
                    <a:pt x="31" y="1602"/>
                    <a:pt x="35" y="1625"/>
                    <a:pt x="20" y="1640"/>
                  </a:cubicBezTo>
                  <a:lnTo>
                    <a:pt x="20" y="1640"/>
                  </a:lnTo>
                  <a:cubicBezTo>
                    <a:pt x="4" y="1659"/>
                    <a:pt x="4" y="1662"/>
                    <a:pt x="8" y="1682"/>
                  </a:cubicBezTo>
                  <a:lnTo>
                    <a:pt x="8" y="1682"/>
                  </a:lnTo>
                  <a:cubicBezTo>
                    <a:pt x="12" y="1693"/>
                    <a:pt x="12" y="1705"/>
                    <a:pt x="12" y="1712"/>
                  </a:cubicBezTo>
                  <a:lnTo>
                    <a:pt x="12" y="1712"/>
                  </a:lnTo>
                  <a:cubicBezTo>
                    <a:pt x="27" y="1723"/>
                    <a:pt x="20" y="1750"/>
                    <a:pt x="8" y="1762"/>
                  </a:cubicBezTo>
                  <a:lnTo>
                    <a:pt x="8" y="1762"/>
                  </a:lnTo>
                  <a:cubicBezTo>
                    <a:pt x="4" y="1769"/>
                    <a:pt x="0" y="1769"/>
                    <a:pt x="0" y="1777"/>
                  </a:cubicBezTo>
                  <a:lnTo>
                    <a:pt x="0" y="1777"/>
                  </a:lnTo>
                  <a:cubicBezTo>
                    <a:pt x="0" y="1796"/>
                    <a:pt x="0" y="1814"/>
                    <a:pt x="4" y="1834"/>
                  </a:cubicBezTo>
                  <a:lnTo>
                    <a:pt x="4" y="1834"/>
                  </a:lnTo>
                  <a:cubicBezTo>
                    <a:pt x="7" y="1854"/>
                    <a:pt x="3" y="1875"/>
                    <a:pt x="1" y="1895"/>
                  </a:cubicBezTo>
                  <a:lnTo>
                    <a:pt x="1" y="1895"/>
                  </a:lnTo>
                  <a:cubicBezTo>
                    <a:pt x="2" y="1896"/>
                    <a:pt x="3" y="1896"/>
                    <a:pt x="4" y="1896"/>
                  </a:cubicBezTo>
                  <a:lnTo>
                    <a:pt x="4" y="1896"/>
                  </a:lnTo>
                  <a:cubicBezTo>
                    <a:pt x="41" y="1909"/>
                    <a:pt x="33" y="1947"/>
                    <a:pt x="84" y="1938"/>
                  </a:cubicBezTo>
                  <a:lnTo>
                    <a:pt x="84" y="1938"/>
                  </a:lnTo>
                  <a:cubicBezTo>
                    <a:pt x="91" y="1924"/>
                    <a:pt x="92" y="1897"/>
                    <a:pt x="108" y="1890"/>
                  </a:cubicBezTo>
                  <a:lnTo>
                    <a:pt x="108" y="1890"/>
                  </a:lnTo>
                  <a:cubicBezTo>
                    <a:pt x="127" y="1882"/>
                    <a:pt x="137" y="1905"/>
                    <a:pt x="152" y="1907"/>
                  </a:cubicBezTo>
                  <a:lnTo>
                    <a:pt x="152" y="1907"/>
                  </a:lnTo>
                  <a:cubicBezTo>
                    <a:pt x="149" y="1878"/>
                    <a:pt x="180" y="1854"/>
                    <a:pt x="189" y="1826"/>
                  </a:cubicBezTo>
                  <a:lnTo>
                    <a:pt x="189" y="1826"/>
                  </a:lnTo>
                  <a:cubicBezTo>
                    <a:pt x="195" y="1807"/>
                    <a:pt x="193" y="1743"/>
                    <a:pt x="228" y="1753"/>
                  </a:cubicBezTo>
                  <a:lnTo>
                    <a:pt x="228" y="1753"/>
                  </a:lnTo>
                  <a:cubicBezTo>
                    <a:pt x="210" y="1801"/>
                    <a:pt x="239" y="1793"/>
                    <a:pt x="263" y="1825"/>
                  </a:cubicBezTo>
                  <a:lnTo>
                    <a:pt x="263" y="1825"/>
                  </a:lnTo>
                  <a:cubicBezTo>
                    <a:pt x="283" y="1852"/>
                    <a:pt x="260" y="1887"/>
                    <a:pt x="256" y="1915"/>
                  </a:cubicBezTo>
                  <a:lnTo>
                    <a:pt x="256" y="1915"/>
                  </a:lnTo>
                  <a:cubicBezTo>
                    <a:pt x="274" y="1919"/>
                    <a:pt x="312" y="1904"/>
                    <a:pt x="331" y="1900"/>
                  </a:cubicBezTo>
                  <a:lnTo>
                    <a:pt x="331" y="1900"/>
                  </a:lnTo>
                  <a:cubicBezTo>
                    <a:pt x="341" y="1898"/>
                    <a:pt x="351" y="1889"/>
                    <a:pt x="361" y="1893"/>
                  </a:cubicBezTo>
                  <a:lnTo>
                    <a:pt x="361" y="1893"/>
                  </a:lnTo>
                  <a:cubicBezTo>
                    <a:pt x="372" y="1897"/>
                    <a:pt x="367" y="1913"/>
                    <a:pt x="376" y="1917"/>
                  </a:cubicBezTo>
                  <a:lnTo>
                    <a:pt x="376" y="1917"/>
                  </a:lnTo>
                  <a:cubicBezTo>
                    <a:pt x="378" y="1918"/>
                    <a:pt x="381" y="1918"/>
                    <a:pt x="383" y="1918"/>
                  </a:cubicBezTo>
                  <a:lnTo>
                    <a:pt x="383" y="1918"/>
                  </a:lnTo>
                  <a:cubicBezTo>
                    <a:pt x="384" y="1898"/>
                    <a:pt x="383" y="1877"/>
                    <a:pt x="381" y="1860"/>
                  </a:cubicBezTo>
                  <a:lnTo>
                    <a:pt x="381" y="1860"/>
                  </a:lnTo>
                  <a:cubicBezTo>
                    <a:pt x="375" y="1827"/>
                    <a:pt x="354" y="1821"/>
                    <a:pt x="344" y="1792"/>
                  </a:cubicBezTo>
                  <a:lnTo>
                    <a:pt x="344" y="1792"/>
                  </a:lnTo>
                  <a:cubicBezTo>
                    <a:pt x="338" y="1777"/>
                    <a:pt x="348" y="1758"/>
                    <a:pt x="343" y="1742"/>
                  </a:cubicBezTo>
                  <a:lnTo>
                    <a:pt x="343" y="1742"/>
                  </a:lnTo>
                  <a:cubicBezTo>
                    <a:pt x="338" y="1728"/>
                    <a:pt x="325" y="1720"/>
                    <a:pt x="316" y="1710"/>
                  </a:cubicBezTo>
                  <a:lnTo>
                    <a:pt x="316" y="1710"/>
                  </a:lnTo>
                  <a:cubicBezTo>
                    <a:pt x="299" y="1688"/>
                    <a:pt x="284" y="1667"/>
                    <a:pt x="290" y="1639"/>
                  </a:cubicBezTo>
                  <a:lnTo>
                    <a:pt x="290" y="1639"/>
                  </a:lnTo>
                  <a:cubicBezTo>
                    <a:pt x="328" y="1662"/>
                    <a:pt x="427" y="1632"/>
                    <a:pt x="469" y="1628"/>
                  </a:cubicBezTo>
                  <a:lnTo>
                    <a:pt x="469" y="1628"/>
                  </a:lnTo>
                  <a:cubicBezTo>
                    <a:pt x="711" y="1601"/>
                    <a:pt x="952" y="1575"/>
                    <a:pt x="1194" y="1549"/>
                  </a:cubicBezTo>
                  <a:lnTo>
                    <a:pt x="1194" y="1549"/>
                  </a:lnTo>
                  <a:cubicBezTo>
                    <a:pt x="1192" y="1539"/>
                    <a:pt x="1191" y="1531"/>
                    <a:pt x="1191" y="1526"/>
                  </a:cubicBezTo>
                  <a:lnTo>
                    <a:pt x="1191" y="1526"/>
                  </a:lnTo>
                  <a:cubicBezTo>
                    <a:pt x="1191" y="1507"/>
                    <a:pt x="1187" y="1507"/>
                    <a:pt x="1175" y="1491"/>
                  </a:cubicBezTo>
                </a:path>
              </a:pathLst>
            </a:custGeom>
            <a:solidFill>
              <a:schemeClr val="accent3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8" name="Freeform 56">
              <a:extLst>
                <a:ext uri="{FF2B5EF4-FFF2-40B4-BE49-F238E27FC236}">
                  <a16:creationId xmlns:a16="http://schemas.microsoft.com/office/drawing/2014/main" id="{F0C76B7D-F759-E24D-BE33-A19C8A592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3739" y="3254742"/>
              <a:ext cx="1368143" cy="864091"/>
            </a:xfrm>
            <a:custGeom>
              <a:avLst/>
              <a:gdLst>
                <a:gd name="T0" fmla="*/ 2050 w 2094"/>
                <a:gd name="T1" fmla="*/ 1181 h 1322"/>
                <a:gd name="T2" fmla="*/ 2040 w 2094"/>
                <a:gd name="T3" fmla="*/ 1151 h 1322"/>
                <a:gd name="T4" fmla="*/ 2038 w 2094"/>
                <a:gd name="T5" fmla="*/ 1123 h 1322"/>
                <a:gd name="T6" fmla="*/ 2035 w 2094"/>
                <a:gd name="T7" fmla="*/ 1090 h 1322"/>
                <a:gd name="T8" fmla="*/ 2017 w 2094"/>
                <a:gd name="T9" fmla="*/ 1057 h 1322"/>
                <a:gd name="T10" fmla="*/ 2017 w 2094"/>
                <a:gd name="T11" fmla="*/ 996 h 1322"/>
                <a:gd name="T12" fmla="*/ 2027 w 2094"/>
                <a:gd name="T13" fmla="*/ 963 h 1322"/>
                <a:gd name="T14" fmla="*/ 2023 w 2094"/>
                <a:gd name="T15" fmla="*/ 935 h 1322"/>
                <a:gd name="T16" fmla="*/ 2025 w 2094"/>
                <a:gd name="T17" fmla="*/ 885 h 1322"/>
                <a:gd name="T18" fmla="*/ 2012 w 2094"/>
                <a:gd name="T19" fmla="*/ 808 h 1322"/>
                <a:gd name="T20" fmla="*/ 2025 w 2094"/>
                <a:gd name="T21" fmla="*/ 773 h 1322"/>
                <a:gd name="T22" fmla="*/ 2035 w 2094"/>
                <a:gd name="T23" fmla="*/ 740 h 1322"/>
                <a:gd name="T24" fmla="*/ 2025 w 2094"/>
                <a:gd name="T25" fmla="*/ 704 h 1322"/>
                <a:gd name="T26" fmla="*/ 2015 w 2094"/>
                <a:gd name="T27" fmla="*/ 687 h 1322"/>
                <a:gd name="T28" fmla="*/ 2004 w 2094"/>
                <a:gd name="T29" fmla="*/ 671 h 1322"/>
                <a:gd name="T30" fmla="*/ 1982 w 2094"/>
                <a:gd name="T31" fmla="*/ 641 h 1322"/>
                <a:gd name="T32" fmla="*/ 1979 w 2094"/>
                <a:gd name="T33" fmla="*/ 606 h 1322"/>
                <a:gd name="T34" fmla="*/ 1954 w 2094"/>
                <a:gd name="T35" fmla="*/ 570 h 1322"/>
                <a:gd name="T36" fmla="*/ 1949 w 2094"/>
                <a:gd name="T37" fmla="*/ 535 h 1322"/>
                <a:gd name="T38" fmla="*/ 1946 w 2094"/>
                <a:gd name="T39" fmla="*/ 454 h 1322"/>
                <a:gd name="T40" fmla="*/ 1949 w 2094"/>
                <a:gd name="T41" fmla="*/ 386 h 1322"/>
                <a:gd name="T42" fmla="*/ 1939 w 2094"/>
                <a:gd name="T43" fmla="*/ 360 h 1322"/>
                <a:gd name="T44" fmla="*/ 1934 w 2094"/>
                <a:gd name="T45" fmla="*/ 355 h 1322"/>
                <a:gd name="T46" fmla="*/ 1926 w 2094"/>
                <a:gd name="T47" fmla="*/ 342 h 1322"/>
                <a:gd name="T48" fmla="*/ 1926 w 2094"/>
                <a:gd name="T49" fmla="*/ 296 h 1322"/>
                <a:gd name="T50" fmla="*/ 1929 w 2094"/>
                <a:gd name="T51" fmla="*/ 256 h 1322"/>
                <a:gd name="T52" fmla="*/ 1942 w 2094"/>
                <a:gd name="T53" fmla="*/ 213 h 1322"/>
                <a:gd name="T54" fmla="*/ 1936 w 2094"/>
                <a:gd name="T55" fmla="*/ 177 h 1322"/>
                <a:gd name="T56" fmla="*/ 1923 w 2094"/>
                <a:gd name="T57" fmla="*/ 144 h 1322"/>
                <a:gd name="T58" fmla="*/ 1913 w 2094"/>
                <a:gd name="T59" fmla="*/ 101 h 1322"/>
                <a:gd name="T60" fmla="*/ 1905 w 2094"/>
                <a:gd name="T61" fmla="*/ 65 h 1322"/>
                <a:gd name="T62" fmla="*/ 87 w 2094"/>
                <a:gd name="T63" fmla="*/ 0 h 1322"/>
                <a:gd name="T64" fmla="*/ 0 w 2094"/>
                <a:gd name="T65" fmla="*/ 1224 h 1322"/>
                <a:gd name="T66" fmla="*/ 2087 w 2094"/>
                <a:gd name="T67" fmla="*/ 1307 h 1322"/>
                <a:gd name="T68" fmla="*/ 2081 w 2094"/>
                <a:gd name="T69" fmla="*/ 1242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94" h="1322">
                  <a:moveTo>
                    <a:pt x="2050" y="1181"/>
                  </a:moveTo>
                  <a:lnTo>
                    <a:pt x="2050" y="1181"/>
                  </a:lnTo>
                  <a:cubicBezTo>
                    <a:pt x="2045" y="1171"/>
                    <a:pt x="2043" y="1161"/>
                    <a:pt x="2040" y="1151"/>
                  </a:cubicBezTo>
                  <a:lnTo>
                    <a:pt x="2040" y="1151"/>
                  </a:lnTo>
                  <a:cubicBezTo>
                    <a:pt x="2035" y="1138"/>
                    <a:pt x="2035" y="1136"/>
                    <a:pt x="2038" y="1123"/>
                  </a:cubicBezTo>
                  <a:lnTo>
                    <a:pt x="2038" y="1123"/>
                  </a:lnTo>
                  <a:cubicBezTo>
                    <a:pt x="2038" y="1113"/>
                    <a:pt x="2038" y="1100"/>
                    <a:pt x="2035" y="1090"/>
                  </a:cubicBezTo>
                  <a:lnTo>
                    <a:pt x="2035" y="1090"/>
                  </a:lnTo>
                  <a:cubicBezTo>
                    <a:pt x="2033" y="1077"/>
                    <a:pt x="2023" y="1070"/>
                    <a:pt x="2017" y="1057"/>
                  </a:cubicBezTo>
                  <a:lnTo>
                    <a:pt x="2017" y="1057"/>
                  </a:lnTo>
                  <a:cubicBezTo>
                    <a:pt x="2012" y="1042"/>
                    <a:pt x="2012" y="1012"/>
                    <a:pt x="2017" y="996"/>
                  </a:cubicBezTo>
                  <a:lnTo>
                    <a:pt x="2017" y="996"/>
                  </a:lnTo>
                  <a:cubicBezTo>
                    <a:pt x="2020" y="983"/>
                    <a:pt x="2027" y="976"/>
                    <a:pt x="2027" y="963"/>
                  </a:cubicBezTo>
                  <a:lnTo>
                    <a:pt x="2027" y="963"/>
                  </a:lnTo>
                  <a:cubicBezTo>
                    <a:pt x="2027" y="953"/>
                    <a:pt x="2023" y="946"/>
                    <a:pt x="2023" y="935"/>
                  </a:cubicBezTo>
                  <a:lnTo>
                    <a:pt x="2023" y="935"/>
                  </a:lnTo>
                  <a:cubicBezTo>
                    <a:pt x="2020" y="918"/>
                    <a:pt x="2027" y="902"/>
                    <a:pt x="2025" y="885"/>
                  </a:cubicBezTo>
                  <a:lnTo>
                    <a:pt x="2025" y="885"/>
                  </a:lnTo>
                  <a:cubicBezTo>
                    <a:pt x="2017" y="860"/>
                    <a:pt x="2002" y="839"/>
                    <a:pt x="2012" y="808"/>
                  </a:cubicBezTo>
                  <a:lnTo>
                    <a:pt x="2012" y="808"/>
                  </a:lnTo>
                  <a:cubicBezTo>
                    <a:pt x="2017" y="798"/>
                    <a:pt x="2020" y="786"/>
                    <a:pt x="2025" y="773"/>
                  </a:cubicBezTo>
                  <a:lnTo>
                    <a:pt x="2025" y="773"/>
                  </a:lnTo>
                  <a:cubicBezTo>
                    <a:pt x="2027" y="763"/>
                    <a:pt x="2035" y="753"/>
                    <a:pt x="2035" y="740"/>
                  </a:cubicBezTo>
                  <a:lnTo>
                    <a:pt x="2035" y="740"/>
                  </a:lnTo>
                  <a:cubicBezTo>
                    <a:pt x="2035" y="727"/>
                    <a:pt x="2030" y="715"/>
                    <a:pt x="2025" y="704"/>
                  </a:cubicBezTo>
                  <a:lnTo>
                    <a:pt x="2025" y="704"/>
                  </a:lnTo>
                  <a:cubicBezTo>
                    <a:pt x="2023" y="697"/>
                    <a:pt x="2020" y="694"/>
                    <a:pt x="2015" y="687"/>
                  </a:cubicBezTo>
                  <a:lnTo>
                    <a:pt x="2015" y="687"/>
                  </a:lnTo>
                  <a:cubicBezTo>
                    <a:pt x="2010" y="682"/>
                    <a:pt x="2010" y="677"/>
                    <a:pt x="2004" y="671"/>
                  </a:cubicBezTo>
                  <a:lnTo>
                    <a:pt x="2004" y="671"/>
                  </a:lnTo>
                  <a:cubicBezTo>
                    <a:pt x="1997" y="661"/>
                    <a:pt x="1987" y="654"/>
                    <a:pt x="1982" y="641"/>
                  </a:cubicBezTo>
                  <a:lnTo>
                    <a:pt x="1982" y="641"/>
                  </a:lnTo>
                  <a:cubicBezTo>
                    <a:pt x="1979" y="629"/>
                    <a:pt x="1984" y="616"/>
                    <a:pt x="1979" y="606"/>
                  </a:cubicBezTo>
                  <a:lnTo>
                    <a:pt x="1979" y="606"/>
                  </a:lnTo>
                  <a:cubicBezTo>
                    <a:pt x="1974" y="593"/>
                    <a:pt x="1959" y="583"/>
                    <a:pt x="1954" y="570"/>
                  </a:cubicBezTo>
                  <a:lnTo>
                    <a:pt x="1954" y="570"/>
                  </a:lnTo>
                  <a:cubicBezTo>
                    <a:pt x="1949" y="558"/>
                    <a:pt x="1952" y="545"/>
                    <a:pt x="1949" y="535"/>
                  </a:cubicBezTo>
                  <a:lnTo>
                    <a:pt x="1949" y="535"/>
                  </a:lnTo>
                  <a:cubicBezTo>
                    <a:pt x="1944" y="509"/>
                    <a:pt x="1944" y="479"/>
                    <a:pt x="1946" y="454"/>
                  </a:cubicBezTo>
                  <a:lnTo>
                    <a:pt x="1946" y="454"/>
                  </a:lnTo>
                  <a:cubicBezTo>
                    <a:pt x="1949" y="434"/>
                    <a:pt x="1952" y="406"/>
                    <a:pt x="1949" y="386"/>
                  </a:cubicBezTo>
                  <a:lnTo>
                    <a:pt x="1949" y="386"/>
                  </a:lnTo>
                  <a:cubicBezTo>
                    <a:pt x="1946" y="375"/>
                    <a:pt x="1944" y="367"/>
                    <a:pt x="1939" y="360"/>
                  </a:cubicBezTo>
                  <a:lnTo>
                    <a:pt x="1939" y="360"/>
                  </a:lnTo>
                  <a:cubicBezTo>
                    <a:pt x="1939" y="357"/>
                    <a:pt x="1936" y="357"/>
                    <a:pt x="1934" y="355"/>
                  </a:cubicBezTo>
                  <a:lnTo>
                    <a:pt x="1934" y="355"/>
                  </a:lnTo>
                  <a:cubicBezTo>
                    <a:pt x="1931" y="350"/>
                    <a:pt x="1929" y="344"/>
                    <a:pt x="1926" y="342"/>
                  </a:cubicBezTo>
                  <a:lnTo>
                    <a:pt x="1926" y="342"/>
                  </a:lnTo>
                  <a:cubicBezTo>
                    <a:pt x="1923" y="334"/>
                    <a:pt x="1919" y="302"/>
                    <a:pt x="1926" y="296"/>
                  </a:cubicBezTo>
                  <a:lnTo>
                    <a:pt x="1926" y="296"/>
                  </a:lnTo>
                  <a:cubicBezTo>
                    <a:pt x="1926" y="281"/>
                    <a:pt x="1929" y="268"/>
                    <a:pt x="1929" y="256"/>
                  </a:cubicBezTo>
                  <a:lnTo>
                    <a:pt x="1929" y="256"/>
                  </a:lnTo>
                  <a:cubicBezTo>
                    <a:pt x="1936" y="246"/>
                    <a:pt x="1936" y="226"/>
                    <a:pt x="1942" y="213"/>
                  </a:cubicBezTo>
                  <a:lnTo>
                    <a:pt x="1942" y="213"/>
                  </a:lnTo>
                  <a:cubicBezTo>
                    <a:pt x="1944" y="200"/>
                    <a:pt x="1944" y="190"/>
                    <a:pt x="1936" y="177"/>
                  </a:cubicBezTo>
                  <a:lnTo>
                    <a:pt x="1936" y="177"/>
                  </a:lnTo>
                  <a:cubicBezTo>
                    <a:pt x="1931" y="167"/>
                    <a:pt x="1929" y="155"/>
                    <a:pt x="1923" y="144"/>
                  </a:cubicBezTo>
                  <a:lnTo>
                    <a:pt x="1923" y="144"/>
                  </a:lnTo>
                  <a:cubicBezTo>
                    <a:pt x="1921" y="136"/>
                    <a:pt x="1916" y="129"/>
                    <a:pt x="1913" y="121"/>
                  </a:cubicBezTo>
                  <a:lnTo>
                    <a:pt x="1913" y="101"/>
                  </a:lnTo>
                  <a:lnTo>
                    <a:pt x="1913" y="101"/>
                  </a:lnTo>
                  <a:cubicBezTo>
                    <a:pt x="1913" y="87"/>
                    <a:pt x="1909" y="78"/>
                    <a:pt x="1905" y="65"/>
                  </a:cubicBezTo>
                  <a:lnTo>
                    <a:pt x="1905" y="65"/>
                  </a:lnTo>
                  <a:cubicBezTo>
                    <a:pt x="1270" y="65"/>
                    <a:pt x="662" y="41"/>
                    <a:pt x="87" y="0"/>
                  </a:cubicBezTo>
                  <a:lnTo>
                    <a:pt x="0" y="1224"/>
                  </a:lnTo>
                  <a:lnTo>
                    <a:pt x="0" y="1224"/>
                  </a:lnTo>
                  <a:cubicBezTo>
                    <a:pt x="276" y="1241"/>
                    <a:pt x="1593" y="1321"/>
                    <a:pt x="2087" y="1307"/>
                  </a:cubicBezTo>
                  <a:lnTo>
                    <a:pt x="2087" y="1307"/>
                  </a:lnTo>
                  <a:cubicBezTo>
                    <a:pt x="2092" y="1287"/>
                    <a:pt x="2093" y="1265"/>
                    <a:pt x="2081" y="1242"/>
                  </a:cubicBezTo>
                  <a:lnTo>
                    <a:pt x="2081" y="1242"/>
                  </a:lnTo>
                  <a:cubicBezTo>
                    <a:pt x="2071" y="1222"/>
                    <a:pt x="2060" y="1202"/>
                    <a:pt x="2050" y="1181"/>
                  </a:cubicBezTo>
                </a:path>
              </a:pathLst>
            </a:custGeom>
            <a:solidFill>
              <a:schemeClr val="accent2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9" name="Freeform 57">
              <a:extLst>
                <a:ext uri="{FF2B5EF4-FFF2-40B4-BE49-F238E27FC236}">
                  <a16:creationId xmlns:a16="http://schemas.microsoft.com/office/drawing/2014/main" id="{439F94D7-3505-2546-85F5-B2725AB05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2326" y="2721889"/>
              <a:ext cx="1368145" cy="993703"/>
            </a:xfrm>
            <a:custGeom>
              <a:avLst/>
              <a:gdLst>
                <a:gd name="T0" fmla="*/ 621 w 2095"/>
                <a:gd name="T1" fmla="*/ 53 h 1521"/>
                <a:gd name="T2" fmla="*/ 619 w 2095"/>
                <a:gd name="T3" fmla="*/ 80 h 1521"/>
                <a:gd name="T4" fmla="*/ 698 w 2095"/>
                <a:gd name="T5" fmla="*/ 131 h 1521"/>
                <a:gd name="T6" fmla="*/ 685 w 2095"/>
                <a:gd name="T7" fmla="*/ 155 h 1521"/>
                <a:gd name="T8" fmla="*/ 693 w 2095"/>
                <a:gd name="T9" fmla="*/ 204 h 1521"/>
                <a:gd name="T10" fmla="*/ 629 w 2095"/>
                <a:gd name="T11" fmla="*/ 192 h 1521"/>
                <a:gd name="T12" fmla="*/ 577 w 2095"/>
                <a:gd name="T13" fmla="*/ 288 h 1521"/>
                <a:gd name="T14" fmla="*/ 612 w 2095"/>
                <a:gd name="T15" fmla="*/ 264 h 1521"/>
                <a:gd name="T16" fmla="*/ 636 w 2095"/>
                <a:gd name="T17" fmla="*/ 255 h 1521"/>
                <a:gd name="T18" fmla="*/ 625 w 2095"/>
                <a:gd name="T19" fmla="*/ 281 h 1521"/>
                <a:gd name="T20" fmla="*/ 643 w 2095"/>
                <a:gd name="T21" fmla="*/ 332 h 1521"/>
                <a:gd name="T22" fmla="*/ 637 w 2095"/>
                <a:gd name="T23" fmla="*/ 370 h 1521"/>
                <a:gd name="T24" fmla="*/ 556 w 2095"/>
                <a:gd name="T25" fmla="*/ 306 h 1521"/>
                <a:gd name="T26" fmla="*/ 574 w 2095"/>
                <a:gd name="T27" fmla="*/ 332 h 1521"/>
                <a:gd name="T28" fmla="*/ 614 w 2095"/>
                <a:gd name="T29" fmla="*/ 425 h 1521"/>
                <a:gd name="T30" fmla="*/ 585 w 2095"/>
                <a:gd name="T31" fmla="*/ 402 h 1521"/>
                <a:gd name="T32" fmla="*/ 552 w 2095"/>
                <a:gd name="T33" fmla="*/ 362 h 1521"/>
                <a:gd name="T34" fmla="*/ 526 w 2095"/>
                <a:gd name="T35" fmla="*/ 344 h 1521"/>
                <a:gd name="T36" fmla="*/ 489 w 2095"/>
                <a:gd name="T37" fmla="*/ 373 h 1521"/>
                <a:gd name="T38" fmla="*/ 482 w 2095"/>
                <a:gd name="T39" fmla="*/ 345 h 1521"/>
                <a:gd name="T40" fmla="*/ 360 w 2095"/>
                <a:gd name="T41" fmla="*/ 304 h 1521"/>
                <a:gd name="T42" fmla="*/ 297 w 2095"/>
                <a:gd name="T43" fmla="*/ 282 h 1521"/>
                <a:gd name="T44" fmla="*/ 180 w 2095"/>
                <a:gd name="T45" fmla="*/ 190 h 1521"/>
                <a:gd name="T46" fmla="*/ 111 w 2095"/>
                <a:gd name="T47" fmla="*/ 113 h 1521"/>
                <a:gd name="T48" fmla="*/ 41 w 2095"/>
                <a:gd name="T49" fmla="*/ 175 h 1521"/>
                <a:gd name="T50" fmla="*/ 26 w 2095"/>
                <a:gd name="T51" fmla="*/ 227 h 1521"/>
                <a:gd name="T52" fmla="*/ 37 w 2095"/>
                <a:gd name="T53" fmla="*/ 380 h 1521"/>
                <a:gd name="T54" fmla="*/ 48 w 2095"/>
                <a:gd name="T55" fmla="*/ 526 h 1521"/>
                <a:gd name="T56" fmla="*/ 49 w 2095"/>
                <a:gd name="T57" fmla="*/ 731 h 1521"/>
                <a:gd name="T58" fmla="*/ 45 w 2095"/>
                <a:gd name="T59" fmla="*/ 793 h 1521"/>
                <a:gd name="T60" fmla="*/ 0 w 2095"/>
                <a:gd name="T61" fmla="*/ 874 h 1521"/>
                <a:gd name="T62" fmla="*/ 22 w 2095"/>
                <a:gd name="T63" fmla="*/ 934 h 1521"/>
                <a:gd name="T64" fmla="*/ 115 w 2095"/>
                <a:gd name="T65" fmla="*/ 991 h 1521"/>
                <a:gd name="T66" fmla="*/ 141 w 2095"/>
                <a:gd name="T67" fmla="*/ 1010 h 1521"/>
                <a:gd name="T68" fmla="*/ 168 w 2095"/>
                <a:gd name="T69" fmla="*/ 1020 h 1521"/>
                <a:gd name="T70" fmla="*/ 181 w 2095"/>
                <a:gd name="T71" fmla="*/ 1025 h 1521"/>
                <a:gd name="T72" fmla="*/ 211 w 2095"/>
                <a:gd name="T73" fmla="*/ 1045 h 1521"/>
                <a:gd name="T74" fmla="*/ 229 w 2095"/>
                <a:gd name="T75" fmla="*/ 1058 h 1521"/>
                <a:gd name="T76" fmla="*/ 294 w 2095"/>
                <a:gd name="T77" fmla="*/ 1051 h 1521"/>
                <a:gd name="T78" fmla="*/ 302 w 2095"/>
                <a:gd name="T79" fmla="*/ 1081 h 1521"/>
                <a:gd name="T80" fmla="*/ 310 w 2095"/>
                <a:gd name="T81" fmla="*/ 1137 h 1521"/>
                <a:gd name="T82" fmla="*/ 300 w 2095"/>
                <a:gd name="T83" fmla="*/ 1175 h 1521"/>
                <a:gd name="T84" fmla="*/ 310 w 2095"/>
                <a:gd name="T85" fmla="*/ 1248 h 1521"/>
                <a:gd name="T86" fmla="*/ 315 w 2095"/>
                <a:gd name="T87" fmla="*/ 1274 h 1521"/>
                <a:gd name="T88" fmla="*/ 325 w 2095"/>
                <a:gd name="T89" fmla="*/ 1307 h 1521"/>
                <a:gd name="T90" fmla="*/ 360 w 2095"/>
                <a:gd name="T91" fmla="*/ 1309 h 1521"/>
                <a:gd name="T92" fmla="*/ 460 w 2095"/>
                <a:gd name="T93" fmla="*/ 1337 h 1521"/>
                <a:gd name="T94" fmla="*/ 490 w 2095"/>
                <a:gd name="T95" fmla="*/ 1342 h 1521"/>
                <a:gd name="T96" fmla="*/ 606 w 2095"/>
                <a:gd name="T97" fmla="*/ 1355 h 1521"/>
                <a:gd name="T98" fmla="*/ 665 w 2095"/>
                <a:gd name="T99" fmla="*/ 1359 h 1521"/>
                <a:gd name="T100" fmla="*/ 764 w 2095"/>
                <a:gd name="T101" fmla="*/ 1401 h 1521"/>
                <a:gd name="T102" fmla="*/ 788 w 2095"/>
                <a:gd name="T103" fmla="*/ 1400 h 1521"/>
                <a:gd name="T104" fmla="*/ 913 w 2095"/>
                <a:gd name="T105" fmla="*/ 1416 h 1521"/>
                <a:gd name="T106" fmla="*/ 938 w 2095"/>
                <a:gd name="T107" fmla="*/ 1406 h 1521"/>
                <a:gd name="T108" fmla="*/ 986 w 2095"/>
                <a:gd name="T109" fmla="*/ 1402 h 1521"/>
                <a:gd name="T110" fmla="*/ 1012 w 2095"/>
                <a:gd name="T111" fmla="*/ 1390 h 1521"/>
                <a:gd name="T112" fmla="*/ 1101 w 2095"/>
                <a:gd name="T113" fmla="*/ 1387 h 1521"/>
                <a:gd name="T114" fmla="*/ 1128 w 2095"/>
                <a:gd name="T115" fmla="*/ 1391 h 1521"/>
                <a:gd name="T116" fmla="*/ 1177 w 2095"/>
                <a:gd name="T117" fmla="*/ 1413 h 1521"/>
                <a:gd name="T118" fmla="*/ 1235 w 2095"/>
                <a:gd name="T119" fmla="*/ 1424 h 1521"/>
                <a:gd name="T120" fmla="*/ 1877 w 2095"/>
                <a:gd name="T121" fmla="*/ 1517 h 1521"/>
                <a:gd name="T122" fmla="*/ 614 w 2095"/>
                <a:gd name="T123" fmla="*/ 0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95" h="1521">
                  <a:moveTo>
                    <a:pt x="616" y="29"/>
                  </a:moveTo>
                  <a:lnTo>
                    <a:pt x="616" y="29"/>
                  </a:lnTo>
                  <a:cubicBezTo>
                    <a:pt x="624" y="39"/>
                    <a:pt x="629" y="43"/>
                    <a:pt x="621" y="53"/>
                  </a:cubicBezTo>
                  <a:lnTo>
                    <a:pt x="621" y="53"/>
                  </a:lnTo>
                  <a:cubicBezTo>
                    <a:pt x="614" y="62"/>
                    <a:pt x="610" y="69"/>
                    <a:pt x="619" y="80"/>
                  </a:cubicBezTo>
                  <a:lnTo>
                    <a:pt x="619" y="80"/>
                  </a:lnTo>
                  <a:cubicBezTo>
                    <a:pt x="634" y="99"/>
                    <a:pt x="663" y="105"/>
                    <a:pt x="685" y="111"/>
                  </a:cubicBezTo>
                  <a:lnTo>
                    <a:pt x="685" y="111"/>
                  </a:lnTo>
                  <a:cubicBezTo>
                    <a:pt x="687" y="117"/>
                    <a:pt x="698" y="125"/>
                    <a:pt x="698" y="131"/>
                  </a:cubicBezTo>
                  <a:lnTo>
                    <a:pt x="698" y="131"/>
                  </a:lnTo>
                  <a:cubicBezTo>
                    <a:pt x="699" y="139"/>
                    <a:pt x="686" y="148"/>
                    <a:pt x="685" y="155"/>
                  </a:cubicBezTo>
                  <a:lnTo>
                    <a:pt x="685" y="155"/>
                  </a:lnTo>
                  <a:cubicBezTo>
                    <a:pt x="683" y="166"/>
                    <a:pt x="691" y="165"/>
                    <a:pt x="695" y="174"/>
                  </a:cubicBezTo>
                  <a:lnTo>
                    <a:pt x="695" y="174"/>
                  </a:lnTo>
                  <a:cubicBezTo>
                    <a:pt x="698" y="183"/>
                    <a:pt x="693" y="195"/>
                    <a:pt x="693" y="204"/>
                  </a:cubicBezTo>
                  <a:lnTo>
                    <a:pt x="693" y="204"/>
                  </a:lnTo>
                  <a:cubicBezTo>
                    <a:pt x="670" y="203"/>
                    <a:pt x="653" y="188"/>
                    <a:pt x="629" y="192"/>
                  </a:cubicBezTo>
                  <a:lnTo>
                    <a:pt x="629" y="192"/>
                  </a:lnTo>
                  <a:cubicBezTo>
                    <a:pt x="607" y="196"/>
                    <a:pt x="583" y="210"/>
                    <a:pt x="573" y="229"/>
                  </a:cubicBezTo>
                  <a:lnTo>
                    <a:pt x="573" y="229"/>
                  </a:lnTo>
                  <a:cubicBezTo>
                    <a:pt x="565" y="244"/>
                    <a:pt x="563" y="276"/>
                    <a:pt x="577" y="288"/>
                  </a:cubicBezTo>
                  <a:lnTo>
                    <a:pt x="577" y="288"/>
                  </a:lnTo>
                  <a:cubicBezTo>
                    <a:pt x="597" y="302"/>
                    <a:pt x="607" y="278"/>
                    <a:pt x="612" y="264"/>
                  </a:cubicBezTo>
                  <a:lnTo>
                    <a:pt x="612" y="264"/>
                  </a:lnTo>
                  <a:cubicBezTo>
                    <a:pt x="614" y="257"/>
                    <a:pt x="617" y="242"/>
                    <a:pt x="626" y="241"/>
                  </a:cubicBezTo>
                  <a:lnTo>
                    <a:pt x="626" y="241"/>
                  </a:lnTo>
                  <a:cubicBezTo>
                    <a:pt x="635" y="240"/>
                    <a:pt x="636" y="248"/>
                    <a:pt x="636" y="255"/>
                  </a:cubicBezTo>
                  <a:lnTo>
                    <a:pt x="636" y="255"/>
                  </a:lnTo>
                  <a:cubicBezTo>
                    <a:pt x="636" y="264"/>
                    <a:pt x="630" y="273"/>
                    <a:pt x="625" y="281"/>
                  </a:cubicBezTo>
                  <a:lnTo>
                    <a:pt x="625" y="281"/>
                  </a:lnTo>
                  <a:cubicBezTo>
                    <a:pt x="619" y="287"/>
                    <a:pt x="607" y="295"/>
                    <a:pt x="606" y="303"/>
                  </a:cubicBezTo>
                  <a:lnTo>
                    <a:pt x="606" y="303"/>
                  </a:lnTo>
                  <a:cubicBezTo>
                    <a:pt x="602" y="317"/>
                    <a:pt x="635" y="321"/>
                    <a:pt x="643" y="332"/>
                  </a:cubicBezTo>
                  <a:lnTo>
                    <a:pt x="643" y="332"/>
                  </a:lnTo>
                  <a:cubicBezTo>
                    <a:pt x="653" y="343"/>
                    <a:pt x="660" y="372"/>
                    <a:pt x="637" y="370"/>
                  </a:cubicBezTo>
                  <a:lnTo>
                    <a:pt x="637" y="370"/>
                  </a:lnTo>
                  <a:cubicBezTo>
                    <a:pt x="620" y="369"/>
                    <a:pt x="611" y="347"/>
                    <a:pt x="601" y="336"/>
                  </a:cubicBezTo>
                  <a:lnTo>
                    <a:pt x="601" y="336"/>
                  </a:lnTo>
                  <a:cubicBezTo>
                    <a:pt x="588" y="323"/>
                    <a:pt x="576" y="307"/>
                    <a:pt x="556" y="306"/>
                  </a:cubicBezTo>
                  <a:lnTo>
                    <a:pt x="556" y="306"/>
                  </a:lnTo>
                  <a:cubicBezTo>
                    <a:pt x="556" y="313"/>
                    <a:pt x="569" y="325"/>
                    <a:pt x="574" y="332"/>
                  </a:cubicBezTo>
                  <a:lnTo>
                    <a:pt x="574" y="332"/>
                  </a:lnTo>
                  <a:cubicBezTo>
                    <a:pt x="581" y="341"/>
                    <a:pt x="589" y="350"/>
                    <a:pt x="596" y="359"/>
                  </a:cubicBezTo>
                  <a:lnTo>
                    <a:pt x="596" y="359"/>
                  </a:lnTo>
                  <a:cubicBezTo>
                    <a:pt x="612" y="380"/>
                    <a:pt x="621" y="399"/>
                    <a:pt x="614" y="425"/>
                  </a:cubicBezTo>
                  <a:lnTo>
                    <a:pt x="614" y="425"/>
                  </a:lnTo>
                  <a:cubicBezTo>
                    <a:pt x="606" y="426"/>
                    <a:pt x="590" y="409"/>
                    <a:pt x="585" y="402"/>
                  </a:cubicBezTo>
                  <a:lnTo>
                    <a:pt x="585" y="402"/>
                  </a:lnTo>
                  <a:cubicBezTo>
                    <a:pt x="575" y="389"/>
                    <a:pt x="575" y="372"/>
                    <a:pt x="568" y="358"/>
                  </a:cubicBezTo>
                  <a:lnTo>
                    <a:pt x="568" y="358"/>
                  </a:lnTo>
                  <a:cubicBezTo>
                    <a:pt x="562" y="369"/>
                    <a:pt x="562" y="374"/>
                    <a:pt x="552" y="362"/>
                  </a:cubicBezTo>
                  <a:lnTo>
                    <a:pt x="552" y="362"/>
                  </a:lnTo>
                  <a:cubicBezTo>
                    <a:pt x="546" y="353"/>
                    <a:pt x="539" y="342"/>
                    <a:pt x="526" y="344"/>
                  </a:cubicBezTo>
                  <a:lnTo>
                    <a:pt x="526" y="344"/>
                  </a:lnTo>
                  <a:cubicBezTo>
                    <a:pt x="497" y="347"/>
                    <a:pt x="520" y="393"/>
                    <a:pt x="498" y="396"/>
                  </a:cubicBezTo>
                  <a:lnTo>
                    <a:pt x="498" y="396"/>
                  </a:lnTo>
                  <a:cubicBezTo>
                    <a:pt x="488" y="396"/>
                    <a:pt x="488" y="379"/>
                    <a:pt x="489" y="373"/>
                  </a:cubicBezTo>
                  <a:lnTo>
                    <a:pt x="489" y="373"/>
                  </a:lnTo>
                  <a:cubicBezTo>
                    <a:pt x="489" y="362"/>
                    <a:pt x="491" y="354"/>
                    <a:pt x="482" y="345"/>
                  </a:cubicBezTo>
                  <a:lnTo>
                    <a:pt x="482" y="345"/>
                  </a:lnTo>
                  <a:cubicBezTo>
                    <a:pt x="464" y="329"/>
                    <a:pt x="441" y="329"/>
                    <a:pt x="418" y="325"/>
                  </a:cubicBezTo>
                  <a:lnTo>
                    <a:pt x="418" y="325"/>
                  </a:lnTo>
                  <a:cubicBezTo>
                    <a:pt x="398" y="322"/>
                    <a:pt x="379" y="312"/>
                    <a:pt x="360" y="304"/>
                  </a:cubicBezTo>
                  <a:lnTo>
                    <a:pt x="360" y="304"/>
                  </a:lnTo>
                  <a:cubicBezTo>
                    <a:pt x="339" y="294"/>
                    <a:pt x="319" y="288"/>
                    <a:pt x="297" y="282"/>
                  </a:cubicBezTo>
                  <a:lnTo>
                    <a:pt x="297" y="282"/>
                  </a:lnTo>
                  <a:cubicBezTo>
                    <a:pt x="273" y="274"/>
                    <a:pt x="256" y="255"/>
                    <a:pt x="239" y="240"/>
                  </a:cubicBezTo>
                  <a:lnTo>
                    <a:pt x="239" y="240"/>
                  </a:lnTo>
                  <a:cubicBezTo>
                    <a:pt x="218" y="224"/>
                    <a:pt x="199" y="206"/>
                    <a:pt x="180" y="190"/>
                  </a:cubicBezTo>
                  <a:lnTo>
                    <a:pt x="180" y="190"/>
                  </a:lnTo>
                  <a:cubicBezTo>
                    <a:pt x="154" y="167"/>
                    <a:pt x="137" y="135"/>
                    <a:pt x="111" y="113"/>
                  </a:cubicBezTo>
                  <a:lnTo>
                    <a:pt x="111" y="113"/>
                  </a:lnTo>
                  <a:cubicBezTo>
                    <a:pt x="94" y="99"/>
                    <a:pt x="56" y="89"/>
                    <a:pt x="48" y="119"/>
                  </a:cubicBezTo>
                  <a:lnTo>
                    <a:pt x="48" y="119"/>
                  </a:lnTo>
                  <a:cubicBezTo>
                    <a:pt x="42" y="136"/>
                    <a:pt x="48" y="156"/>
                    <a:pt x="41" y="175"/>
                  </a:cubicBezTo>
                  <a:lnTo>
                    <a:pt x="41" y="175"/>
                  </a:lnTo>
                  <a:cubicBezTo>
                    <a:pt x="36" y="193"/>
                    <a:pt x="30" y="208"/>
                    <a:pt x="26" y="227"/>
                  </a:cubicBezTo>
                  <a:lnTo>
                    <a:pt x="26" y="227"/>
                  </a:lnTo>
                  <a:cubicBezTo>
                    <a:pt x="21" y="253"/>
                    <a:pt x="15" y="280"/>
                    <a:pt x="17" y="307"/>
                  </a:cubicBezTo>
                  <a:lnTo>
                    <a:pt x="17" y="307"/>
                  </a:lnTo>
                  <a:cubicBezTo>
                    <a:pt x="20" y="332"/>
                    <a:pt x="31" y="356"/>
                    <a:pt x="37" y="380"/>
                  </a:cubicBezTo>
                  <a:lnTo>
                    <a:pt x="37" y="380"/>
                  </a:lnTo>
                  <a:cubicBezTo>
                    <a:pt x="49" y="425"/>
                    <a:pt x="42" y="480"/>
                    <a:pt x="48" y="526"/>
                  </a:cubicBezTo>
                  <a:lnTo>
                    <a:pt x="48" y="526"/>
                  </a:lnTo>
                  <a:cubicBezTo>
                    <a:pt x="53" y="567"/>
                    <a:pt x="55" y="608"/>
                    <a:pt x="53" y="649"/>
                  </a:cubicBezTo>
                  <a:lnTo>
                    <a:pt x="53" y="649"/>
                  </a:lnTo>
                  <a:cubicBezTo>
                    <a:pt x="51" y="676"/>
                    <a:pt x="51" y="705"/>
                    <a:pt x="49" y="731"/>
                  </a:cubicBezTo>
                  <a:lnTo>
                    <a:pt x="49" y="731"/>
                  </a:lnTo>
                  <a:cubicBezTo>
                    <a:pt x="48" y="750"/>
                    <a:pt x="52" y="775"/>
                    <a:pt x="45" y="793"/>
                  </a:cubicBezTo>
                  <a:lnTo>
                    <a:pt x="45" y="793"/>
                  </a:lnTo>
                  <a:cubicBezTo>
                    <a:pt x="39" y="807"/>
                    <a:pt x="27" y="818"/>
                    <a:pt x="20" y="832"/>
                  </a:cubicBezTo>
                  <a:lnTo>
                    <a:pt x="20" y="832"/>
                  </a:lnTo>
                  <a:cubicBezTo>
                    <a:pt x="13" y="846"/>
                    <a:pt x="11" y="864"/>
                    <a:pt x="0" y="874"/>
                  </a:cubicBezTo>
                  <a:lnTo>
                    <a:pt x="0" y="874"/>
                  </a:lnTo>
                  <a:cubicBezTo>
                    <a:pt x="7" y="900"/>
                    <a:pt x="4" y="914"/>
                    <a:pt x="22" y="934"/>
                  </a:cubicBezTo>
                  <a:lnTo>
                    <a:pt x="22" y="934"/>
                  </a:lnTo>
                  <a:cubicBezTo>
                    <a:pt x="40" y="954"/>
                    <a:pt x="50" y="950"/>
                    <a:pt x="74" y="955"/>
                  </a:cubicBezTo>
                  <a:lnTo>
                    <a:pt x="74" y="955"/>
                  </a:lnTo>
                  <a:cubicBezTo>
                    <a:pt x="98" y="960"/>
                    <a:pt x="101" y="973"/>
                    <a:pt x="115" y="991"/>
                  </a:cubicBezTo>
                  <a:lnTo>
                    <a:pt x="115" y="991"/>
                  </a:lnTo>
                  <a:cubicBezTo>
                    <a:pt x="122" y="998"/>
                    <a:pt x="132" y="1004"/>
                    <a:pt x="141" y="1010"/>
                  </a:cubicBezTo>
                  <a:lnTo>
                    <a:pt x="141" y="1010"/>
                  </a:lnTo>
                  <a:lnTo>
                    <a:pt x="141" y="1010"/>
                  </a:lnTo>
                  <a:lnTo>
                    <a:pt x="141" y="1010"/>
                  </a:lnTo>
                  <a:cubicBezTo>
                    <a:pt x="152" y="1011"/>
                    <a:pt x="159" y="1015"/>
                    <a:pt x="168" y="1020"/>
                  </a:cubicBezTo>
                  <a:lnTo>
                    <a:pt x="168" y="1020"/>
                  </a:lnTo>
                  <a:cubicBezTo>
                    <a:pt x="175" y="1022"/>
                    <a:pt x="175" y="1022"/>
                    <a:pt x="181" y="1025"/>
                  </a:cubicBezTo>
                  <a:lnTo>
                    <a:pt x="181" y="1025"/>
                  </a:lnTo>
                  <a:cubicBezTo>
                    <a:pt x="186" y="1030"/>
                    <a:pt x="188" y="1035"/>
                    <a:pt x="196" y="1038"/>
                  </a:cubicBezTo>
                  <a:lnTo>
                    <a:pt x="196" y="1038"/>
                  </a:lnTo>
                  <a:cubicBezTo>
                    <a:pt x="201" y="1041"/>
                    <a:pt x="206" y="1043"/>
                    <a:pt x="211" y="1045"/>
                  </a:cubicBezTo>
                  <a:lnTo>
                    <a:pt x="211" y="1045"/>
                  </a:lnTo>
                  <a:cubicBezTo>
                    <a:pt x="216" y="1048"/>
                    <a:pt x="223" y="1058"/>
                    <a:pt x="229" y="1058"/>
                  </a:cubicBezTo>
                  <a:lnTo>
                    <a:pt x="229" y="1058"/>
                  </a:lnTo>
                  <a:cubicBezTo>
                    <a:pt x="244" y="1064"/>
                    <a:pt x="246" y="1035"/>
                    <a:pt x="256" y="1028"/>
                  </a:cubicBezTo>
                  <a:lnTo>
                    <a:pt x="256" y="1028"/>
                  </a:lnTo>
                  <a:cubicBezTo>
                    <a:pt x="272" y="1018"/>
                    <a:pt x="287" y="1038"/>
                    <a:pt x="294" y="1051"/>
                  </a:cubicBezTo>
                  <a:lnTo>
                    <a:pt x="294" y="1051"/>
                  </a:lnTo>
                  <a:cubicBezTo>
                    <a:pt x="302" y="1058"/>
                    <a:pt x="304" y="1071"/>
                    <a:pt x="302" y="1081"/>
                  </a:cubicBezTo>
                  <a:lnTo>
                    <a:pt x="302" y="1081"/>
                  </a:lnTo>
                  <a:cubicBezTo>
                    <a:pt x="300" y="1091"/>
                    <a:pt x="292" y="1096"/>
                    <a:pt x="292" y="1106"/>
                  </a:cubicBezTo>
                  <a:lnTo>
                    <a:pt x="292" y="1106"/>
                  </a:lnTo>
                  <a:cubicBezTo>
                    <a:pt x="292" y="1119"/>
                    <a:pt x="304" y="1124"/>
                    <a:pt x="310" y="1137"/>
                  </a:cubicBezTo>
                  <a:lnTo>
                    <a:pt x="310" y="1137"/>
                  </a:lnTo>
                  <a:cubicBezTo>
                    <a:pt x="317" y="1157"/>
                    <a:pt x="312" y="1159"/>
                    <a:pt x="300" y="1175"/>
                  </a:cubicBezTo>
                  <a:lnTo>
                    <a:pt x="300" y="1175"/>
                  </a:lnTo>
                  <a:cubicBezTo>
                    <a:pt x="289" y="1185"/>
                    <a:pt x="287" y="1197"/>
                    <a:pt x="289" y="1210"/>
                  </a:cubicBezTo>
                  <a:lnTo>
                    <a:pt x="289" y="1210"/>
                  </a:lnTo>
                  <a:cubicBezTo>
                    <a:pt x="292" y="1226"/>
                    <a:pt x="304" y="1233"/>
                    <a:pt x="310" y="1248"/>
                  </a:cubicBezTo>
                  <a:lnTo>
                    <a:pt x="310" y="1248"/>
                  </a:lnTo>
                  <a:cubicBezTo>
                    <a:pt x="312" y="1256"/>
                    <a:pt x="315" y="1264"/>
                    <a:pt x="315" y="1274"/>
                  </a:cubicBezTo>
                  <a:lnTo>
                    <a:pt x="315" y="1274"/>
                  </a:lnTo>
                  <a:cubicBezTo>
                    <a:pt x="315" y="1278"/>
                    <a:pt x="312" y="1284"/>
                    <a:pt x="312" y="1291"/>
                  </a:cubicBezTo>
                  <a:lnTo>
                    <a:pt x="312" y="1291"/>
                  </a:lnTo>
                  <a:cubicBezTo>
                    <a:pt x="312" y="1301"/>
                    <a:pt x="315" y="1301"/>
                    <a:pt x="325" y="1307"/>
                  </a:cubicBezTo>
                  <a:lnTo>
                    <a:pt x="325" y="1307"/>
                  </a:lnTo>
                  <a:cubicBezTo>
                    <a:pt x="338" y="1309"/>
                    <a:pt x="348" y="1309"/>
                    <a:pt x="360" y="1309"/>
                  </a:cubicBezTo>
                  <a:lnTo>
                    <a:pt x="360" y="1309"/>
                  </a:lnTo>
                  <a:cubicBezTo>
                    <a:pt x="378" y="1309"/>
                    <a:pt x="383" y="1317"/>
                    <a:pt x="396" y="1329"/>
                  </a:cubicBezTo>
                  <a:lnTo>
                    <a:pt x="396" y="1329"/>
                  </a:lnTo>
                  <a:cubicBezTo>
                    <a:pt x="416" y="1350"/>
                    <a:pt x="436" y="1338"/>
                    <a:pt x="460" y="1337"/>
                  </a:cubicBezTo>
                  <a:lnTo>
                    <a:pt x="460" y="1337"/>
                  </a:lnTo>
                  <a:cubicBezTo>
                    <a:pt x="471" y="1337"/>
                    <a:pt x="479" y="1341"/>
                    <a:pt x="490" y="1342"/>
                  </a:cubicBezTo>
                  <a:lnTo>
                    <a:pt x="490" y="1342"/>
                  </a:lnTo>
                  <a:cubicBezTo>
                    <a:pt x="508" y="1344"/>
                    <a:pt x="528" y="1336"/>
                    <a:pt x="548" y="1340"/>
                  </a:cubicBezTo>
                  <a:lnTo>
                    <a:pt x="548" y="1340"/>
                  </a:lnTo>
                  <a:cubicBezTo>
                    <a:pt x="569" y="1345"/>
                    <a:pt x="583" y="1355"/>
                    <a:pt x="606" y="1355"/>
                  </a:cubicBezTo>
                  <a:lnTo>
                    <a:pt x="606" y="1355"/>
                  </a:lnTo>
                  <a:cubicBezTo>
                    <a:pt x="628" y="1355"/>
                    <a:pt x="646" y="1348"/>
                    <a:pt x="665" y="1359"/>
                  </a:cubicBezTo>
                  <a:lnTo>
                    <a:pt x="665" y="1359"/>
                  </a:lnTo>
                  <a:cubicBezTo>
                    <a:pt x="687" y="1372"/>
                    <a:pt x="688" y="1382"/>
                    <a:pt x="716" y="1386"/>
                  </a:cubicBezTo>
                  <a:lnTo>
                    <a:pt x="716" y="1386"/>
                  </a:lnTo>
                  <a:cubicBezTo>
                    <a:pt x="733" y="1388"/>
                    <a:pt x="745" y="1396"/>
                    <a:pt x="764" y="1401"/>
                  </a:cubicBezTo>
                  <a:lnTo>
                    <a:pt x="764" y="1401"/>
                  </a:lnTo>
                  <a:cubicBezTo>
                    <a:pt x="772" y="1402"/>
                    <a:pt x="782" y="1403"/>
                    <a:pt x="788" y="1400"/>
                  </a:cubicBezTo>
                  <a:lnTo>
                    <a:pt x="788" y="1400"/>
                  </a:lnTo>
                  <a:cubicBezTo>
                    <a:pt x="809" y="1401"/>
                    <a:pt x="831" y="1397"/>
                    <a:pt x="852" y="1400"/>
                  </a:cubicBezTo>
                  <a:lnTo>
                    <a:pt x="852" y="1400"/>
                  </a:lnTo>
                  <a:cubicBezTo>
                    <a:pt x="874" y="1404"/>
                    <a:pt x="891" y="1419"/>
                    <a:pt x="913" y="1416"/>
                  </a:cubicBezTo>
                  <a:lnTo>
                    <a:pt x="913" y="1416"/>
                  </a:lnTo>
                  <a:cubicBezTo>
                    <a:pt x="923" y="1414"/>
                    <a:pt x="928" y="1406"/>
                    <a:pt x="938" y="1406"/>
                  </a:cubicBezTo>
                  <a:lnTo>
                    <a:pt x="938" y="1406"/>
                  </a:lnTo>
                  <a:cubicBezTo>
                    <a:pt x="944" y="1406"/>
                    <a:pt x="950" y="1416"/>
                    <a:pt x="962" y="1416"/>
                  </a:cubicBezTo>
                  <a:lnTo>
                    <a:pt x="962" y="1416"/>
                  </a:lnTo>
                  <a:cubicBezTo>
                    <a:pt x="973" y="1415"/>
                    <a:pt x="977" y="1408"/>
                    <a:pt x="986" y="1402"/>
                  </a:cubicBezTo>
                  <a:lnTo>
                    <a:pt x="986" y="1402"/>
                  </a:lnTo>
                  <a:cubicBezTo>
                    <a:pt x="999" y="1395"/>
                    <a:pt x="996" y="1394"/>
                    <a:pt x="1012" y="1390"/>
                  </a:cubicBezTo>
                  <a:lnTo>
                    <a:pt x="1012" y="1390"/>
                  </a:lnTo>
                  <a:cubicBezTo>
                    <a:pt x="1028" y="1387"/>
                    <a:pt x="1057" y="1374"/>
                    <a:pt x="1071" y="1373"/>
                  </a:cubicBezTo>
                  <a:lnTo>
                    <a:pt x="1071" y="1373"/>
                  </a:lnTo>
                  <a:cubicBezTo>
                    <a:pt x="1085" y="1372"/>
                    <a:pt x="1089" y="1382"/>
                    <a:pt x="1101" y="1387"/>
                  </a:cubicBezTo>
                  <a:lnTo>
                    <a:pt x="1101" y="1387"/>
                  </a:lnTo>
                  <a:cubicBezTo>
                    <a:pt x="1110" y="1391"/>
                    <a:pt x="1120" y="1387"/>
                    <a:pt x="1128" y="1391"/>
                  </a:cubicBezTo>
                  <a:lnTo>
                    <a:pt x="1128" y="1391"/>
                  </a:lnTo>
                  <a:cubicBezTo>
                    <a:pt x="1134" y="1394"/>
                    <a:pt x="1138" y="1405"/>
                    <a:pt x="1144" y="1408"/>
                  </a:cubicBezTo>
                  <a:lnTo>
                    <a:pt x="1144" y="1408"/>
                  </a:lnTo>
                  <a:cubicBezTo>
                    <a:pt x="1152" y="1411"/>
                    <a:pt x="1168" y="1411"/>
                    <a:pt x="1177" y="1413"/>
                  </a:cubicBezTo>
                  <a:lnTo>
                    <a:pt x="1177" y="1413"/>
                  </a:lnTo>
                  <a:cubicBezTo>
                    <a:pt x="1195" y="1417"/>
                    <a:pt x="1216" y="1425"/>
                    <a:pt x="1235" y="1424"/>
                  </a:cubicBezTo>
                  <a:lnTo>
                    <a:pt x="1235" y="1424"/>
                  </a:lnTo>
                  <a:cubicBezTo>
                    <a:pt x="1261" y="1421"/>
                    <a:pt x="1315" y="1386"/>
                    <a:pt x="1336" y="1411"/>
                  </a:cubicBezTo>
                  <a:lnTo>
                    <a:pt x="1877" y="1520"/>
                  </a:lnTo>
                  <a:lnTo>
                    <a:pt x="1877" y="1517"/>
                  </a:lnTo>
                  <a:lnTo>
                    <a:pt x="2094" y="355"/>
                  </a:lnTo>
                  <a:lnTo>
                    <a:pt x="2094" y="355"/>
                  </a:lnTo>
                  <a:cubicBezTo>
                    <a:pt x="1163" y="167"/>
                    <a:pt x="614" y="0"/>
                    <a:pt x="614" y="0"/>
                  </a:cubicBezTo>
                  <a:lnTo>
                    <a:pt x="614" y="0"/>
                  </a:lnTo>
                  <a:cubicBezTo>
                    <a:pt x="602" y="12"/>
                    <a:pt x="608" y="19"/>
                    <a:pt x="616" y="29"/>
                  </a:cubicBezTo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0" name="Freeform 58">
              <a:extLst>
                <a:ext uri="{FF2B5EF4-FFF2-40B4-BE49-F238E27FC236}">
                  <a16:creationId xmlns:a16="http://schemas.microsoft.com/office/drawing/2014/main" id="{A2CF932E-6176-D647-9D1D-7FA17183B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5534" y="5259433"/>
              <a:ext cx="1489115" cy="1178045"/>
            </a:xfrm>
            <a:custGeom>
              <a:avLst/>
              <a:gdLst>
                <a:gd name="T0" fmla="*/ 1694 w 2280"/>
                <a:gd name="T1" fmla="*/ 162 h 1805"/>
                <a:gd name="T2" fmla="*/ 1694 w 2280"/>
                <a:gd name="T3" fmla="*/ 162 h 1805"/>
                <a:gd name="T4" fmla="*/ 204 w 2280"/>
                <a:gd name="T5" fmla="*/ 0 h 1805"/>
                <a:gd name="T6" fmla="*/ 0 w 2280"/>
                <a:gd name="T7" fmla="*/ 1621 h 1805"/>
                <a:gd name="T8" fmla="*/ 0 w 2280"/>
                <a:gd name="T9" fmla="*/ 1621 h 1805"/>
                <a:gd name="T10" fmla="*/ 1897 w 2280"/>
                <a:gd name="T11" fmla="*/ 1787 h 1805"/>
                <a:gd name="T12" fmla="*/ 1897 w 2280"/>
                <a:gd name="T13" fmla="*/ 1787 h 1805"/>
                <a:gd name="T14" fmla="*/ 2202 w 2280"/>
                <a:gd name="T15" fmla="*/ 1804 h 1805"/>
                <a:gd name="T16" fmla="*/ 2259 w 2280"/>
                <a:gd name="T17" fmla="*/ 597 h 1805"/>
                <a:gd name="T18" fmla="*/ 2279 w 2280"/>
                <a:gd name="T19" fmla="*/ 175 h 1805"/>
                <a:gd name="T20" fmla="*/ 2279 w 2280"/>
                <a:gd name="T21" fmla="*/ 175 h 1805"/>
                <a:gd name="T22" fmla="*/ 1694 w 2280"/>
                <a:gd name="T23" fmla="*/ 162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80" h="1805">
                  <a:moveTo>
                    <a:pt x="1694" y="162"/>
                  </a:moveTo>
                  <a:lnTo>
                    <a:pt x="1694" y="162"/>
                  </a:lnTo>
                  <a:cubicBezTo>
                    <a:pt x="1221" y="129"/>
                    <a:pt x="634" y="58"/>
                    <a:pt x="204" y="0"/>
                  </a:cubicBezTo>
                  <a:lnTo>
                    <a:pt x="0" y="1621"/>
                  </a:lnTo>
                  <a:lnTo>
                    <a:pt x="0" y="1621"/>
                  </a:lnTo>
                  <a:cubicBezTo>
                    <a:pt x="650" y="1699"/>
                    <a:pt x="1300" y="1751"/>
                    <a:pt x="1897" y="1787"/>
                  </a:cubicBezTo>
                  <a:lnTo>
                    <a:pt x="1897" y="1787"/>
                  </a:lnTo>
                  <a:cubicBezTo>
                    <a:pt x="2000" y="1794"/>
                    <a:pt x="2102" y="1799"/>
                    <a:pt x="2202" y="1804"/>
                  </a:cubicBezTo>
                  <a:lnTo>
                    <a:pt x="2259" y="597"/>
                  </a:lnTo>
                  <a:lnTo>
                    <a:pt x="2279" y="175"/>
                  </a:lnTo>
                  <a:lnTo>
                    <a:pt x="2279" y="175"/>
                  </a:lnTo>
                  <a:cubicBezTo>
                    <a:pt x="2134" y="184"/>
                    <a:pt x="1927" y="177"/>
                    <a:pt x="1694" y="162"/>
                  </a:cubicBezTo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53ECA56-7682-2647-9972-7DD8356C1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3143" y="6930010"/>
              <a:ext cx="681416" cy="1307003"/>
            </a:xfrm>
            <a:custGeom>
              <a:avLst/>
              <a:gdLst>
                <a:gd name="connsiteX0" fmla="*/ 673916 w 681416"/>
                <a:gd name="connsiteY0" fmla="*/ 0 h 1307003"/>
                <a:gd name="connsiteX1" fmla="*/ 673916 w 681416"/>
                <a:gd name="connsiteY1" fmla="*/ 1308 h 1307003"/>
                <a:gd name="connsiteX2" fmla="*/ 670650 w 681416"/>
                <a:gd name="connsiteY2" fmla="*/ 30730 h 1307003"/>
                <a:gd name="connsiteX3" fmla="*/ 670650 w 681416"/>
                <a:gd name="connsiteY3" fmla="*/ 70614 h 1307003"/>
                <a:gd name="connsiteX4" fmla="*/ 666079 w 681416"/>
                <a:gd name="connsiteY4" fmla="*/ 105267 h 1307003"/>
                <a:gd name="connsiteX5" fmla="*/ 670650 w 681416"/>
                <a:gd name="connsiteY5" fmla="*/ 242571 h 1307003"/>
                <a:gd name="connsiteX6" fmla="*/ 670650 w 681416"/>
                <a:gd name="connsiteY6" fmla="*/ 314492 h 1307003"/>
                <a:gd name="connsiteX7" fmla="*/ 666079 w 681416"/>
                <a:gd name="connsiteY7" fmla="*/ 376605 h 1307003"/>
                <a:gd name="connsiteX8" fmla="*/ 668691 w 681416"/>
                <a:gd name="connsiteY8" fmla="*/ 515871 h 1307003"/>
                <a:gd name="connsiteX9" fmla="*/ 668691 w 681416"/>
                <a:gd name="connsiteY9" fmla="*/ 595638 h 1307003"/>
                <a:gd name="connsiteX10" fmla="*/ 670650 w 681416"/>
                <a:gd name="connsiteY10" fmla="*/ 679982 h 1307003"/>
                <a:gd name="connsiteX11" fmla="*/ 675875 w 681416"/>
                <a:gd name="connsiteY11" fmla="*/ 833632 h 1307003"/>
                <a:gd name="connsiteX12" fmla="*/ 681100 w 681416"/>
                <a:gd name="connsiteY12" fmla="*/ 908822 h 1307003"/>
                <a:gd name="connsiteX13" fmla="*/ 681100 w 681416"/>
                <a:gd name="connsiteY13" fmla="*/ 983358 h 1307003"/>
                <a:gd name="connsiteX14" fmla="*/ 673916 w 681416"/>
                <a:gd name="connsiteY14" fmla="*/ 1023242 h 1307003"/>
                <a:gd name="connsiteX15" fmla="*/ 666079 w 681416"/>
                <a:gd name="connsiteY15" fmla="*/ 1050703 h 1307003"/>
                <a:gd name="connsiteX16" fmla="*/ 668691 w 681416"/>
                <a:gd name="connsiteY16" fmla="*/ 1070317 h 1307003"/>
                <a:gd name="connsiteX17" fmla="*/ 666079 w 681416"/>
                <a:gd name="connsiteY17" fmla="*/ 1103009 h 1307003"/>
                <a:gd name="connsiteX18" fmla="*/ 660853 w 681416"/>
                <a:gd name="connsiteY18" fmla="*/ 1112816 h 1307003"/>
                <a:gd name="connsiteX19" fmla="*/ 663466 w 681416"/>
                <a:gd name="connsiteY19" fmla="*/ 1150085 h 1307003"/>
                <a:gd name="connsiteX20" fmla="*/ 661507 w 681416"/>
                <a:gd name="connsiteY20" fmla="*/ 1189968 h 1307003"/>
                <a:gd name="connsiteX21" fmla="*/ 660853 w 681416"/>
                <a:gd name="connsiteY21" fmla="*/ 1202391 h 1307003"/>
                <a:gd name="connsiteX22" fmla="*/ 638647 w 681416"/>
                <a:gd name="connsiteY22" fmla="*/ 1229852 h 1307003"/>
                <a:gd name="connsiteX23" fmla="*/ 616441 w 681416"/>
                <a:gd name="connsiteY23" fmla="*/ 1212198 h 1307003"/>
                <a:gd name="connsiteX24" fmla="*/ 616441 w 681416"/>
                <a:gd name="connsiteY24" fmla="*/ 1211430 h 1307003"/>
                <a:gd name="connsiteX25" fmla="*/ 615239 w 681416"/>
                <a:gd name="connsiteY25" fmla="*/ 1212031 h 1307003"/>
                <a:gd name="connsiteX26" fmla="*/ 615239 w 681416"/>
                <a:gd name="connsiteY26" fmla="*/ 1211647 h 1307003"/>
                <a:gd name="connsiteX27" fmla="*/ 615239 w 681416"/>
                <a:gd name="connsiteY27" fmla="*/ 1209726 h 1307003"/>
                <a:gd name="connsiteX28" fmla="*/ 616441 w 681416"/>
                <a:gd name="connsiteY28" fmla="*/ 1209726 h 1307003"/>
                <a:gd name="connsiteX29" fmla="*/ 616441 w 681416"/>
                <a:gd name="connsiteY29" fmla="*/ 1209583 h 1307003"/>
                <a:gd name="connsiteX30" fmla="*/ 613829 w 681416"/>
                <a:gd name="connsiteY30" fmla="*/ 1209583 h 1307003"/>
                <a:gd name="connsiteX31" fmla="*/ 613829 w 681416"/>
                <a:gd name="connsiteY31" fmla="*/ 1210891 h 1307003"/>
                <a:gd name="connsiteX32" fmla="*/ 604032 w 681416"/>
                <a:gd name="connsiteY32" fmla="*/ 1218083 h 1307003"/>
                <a:gd name="connsiteX33" fmla="*/ 543291 w 681416"/>
                <a:gd name="connsiteY33" fmla="*/ 1232467 h 1307003"/>
                <a:gd name="connsiteX34" fmla="*/ 491694 w 681416"/>
                <a:gd name="connsiteY34" fmla="*/ 1267120 h 1307003"/>
                <a:gd name="connsiteX35" fmla="*/ 505410 w 681416"/>
                <a:gd name="connsiteY35" fmla="*/ 1299157 h 1307003"/>
                <a:gd name="connsiteX36" fmla="*/ 504104 w 681416"/>
                <a:gd name="connsiteY36" fmla="*/ 1307003 h 1307003"/>
                <a:gd name="connsiteX37" fmla="*/ 476672 w 681416"/>
                <a:gd name="connsiteY37" fmla="*/ 1286081 h 1307003"/>
                <a:gd name="connsiteX38" fmla="*/ 457732 w 681416"/>
                <a:gd name="connsiteY38" fmla="*/ 1278889 h 1307003"/>
                <a:gd name="connsiteX39" fmla="*/ 457079 w 681416"/>
                <a:gd name="connsiteY39" fmla="*/ 1259274 h 1307003"/>
                <a:gd name="connsiteX40" fmla="*/ 438791 w 681416"/>
                <a:gd name="connsiteY40" fmla="*/ 1223313 h 1307003"/>
                <a:gd name="connsiteX41" fmla="*/ 413319 w 681416"/>
                <a:gd name="connsiteY41" fmla="*/ 1205660 h 1307003"/>
                <a:gd name="connsiteX42" fmla="*/ 398951 w 681416"/>
                <a:gd name="connsiteY42" fmla="*/ 1182776 h 1307003"/>
                <a:gd name="connsiteX43" fmla="*/ 384582 w 681416"/>
                <a:gd name="connsiteY43" fmla="*/ 1159892 h 1307003"/>
                <a:gd name="connsiteX44" fmla="*/ 391113 w 681416"/>
                <a:gd name="connsiteY44" fmla="*/ 1124585 h 1307003"/>
                <a:gd name="connsiteX45" fmla="*/ 392419 w 681416"/>
                <a:gd name="connsiteY45" fmla="*/ 1070971 h 1307003"/>
                <a:gd name="connsiteX46" fmla="*/ 312085 w 681416"/>
                <a:gd name="connsiteY46" fmla="*/ 1076856 h 1307003"/>
                <a:gd name="connsiteX47" fmla="*/ 197788 w 681416"/>
                <a:gd name="connsiteY47" fmla="*/ 1084048 h 1307003"/>
                <a:gd name="connsiteX48" fmla="*/ 52142 w 681416"/>
                <a:gd name="connsiteY48" fmla="*/ 1093855 h 1307003"/>
                <a:gd name="connsiteX49" fmla="*/ 9035 w 681416"/>
                <a:gd name="connsiteY49" fmla="*/ 1096471 h 1307003"/>
                <a:gd name="connsiteX50" fmla="*/ 1851 w 681416"/>
                <a:gd name="connsiteY50" fmla="*/ 1044164 h 1307003"/>
                <a:gd name="connsiteX51" fmla="*/ 22098 w 681416"/>
                <a:gd name="connsiteY51" fmla="*/ 1003627 h 1307003"/>
                <a:gd name="connsiteX52" fmla="*/ 18179 w 681416"/>
                <a:gd name="connsiteY52" fmla="*/ 978781 h 1307003"/>
                <a:gd name="connsiteX53" fmla="*/ 33854 w 681416"/>
                <a:gd name="connsiteY53" fmla="*/ 951321 h 1307003"/>
                <a:gd name="connsiteX54" fmla="*/ 24710 w 681416"/>
                <a:gd name="connsiteY54" fmla="*/ 931052 h 1307003"/>
                <a:gd name="connsiteX55" fmla="*/ 50182 w 681416"/>
                <a:gd name="connsiteY55" fmla="*/ 904899 h 1307003"/>
                <a:gd name="connsiteX56" fmla="*/ 43651 w 681416"/>
                <a:gd name="connsiteY56" fmla="*/ 891168 h 1307003"/>
                <a:gd name="connsiteX57" fmla="*/ 42998 w 681416"/>
                <a:gd name="connsiteY57" fmla="*/ 878092 h 1307003"/>
                <a:gd name="connsiteX58" fmla="*/ 67817 w 681416"/>
                <a:gd name="connsiteY58" fmla="*/ 859131 h 1307003"/>
                <a:gd name="connsiteX59" fmla="*/ 84798 w 681416"/>
                <a:gd name="connsiteY59" fmla="*/ 828401 h 1307003"/>
                <a:gd name="connsiteX60" fmla="*/ 104392 w 681416"/>
                <a:gd name="connsiteY60" fmla="*/ 806825 h 1307003"/>
                <a:gd name="connsiteX61" fmla="*/ 104392 w 681416"/>
                <a:gd name="connsiteY61" fmla="*/ 786556 h 1307003"/>
                <a:gd name="connsiteX62" fmla="*/ 118107 w 681416"/>
                <a:gd name="connsiteY62" fmla="*/ 773479 h 1307003"/>
                <a:gd name="connsiteX63" fmla="*/ 125945 w 681416"/>
                <a:gd name="connsiteY63" fmla="*/ 740788 h 1307003"/>
                <a:gd name="connsiteX64" fmla="*/ 116148 w 681416"/>
                <a:gd name="connsiteY64" fmla="*/ 725750 h 1307003"/>
                <a:gd name="connsiteX65" fmla="*/ 121373 w 681416"/>
                <a:gd name="connsiteY65" fmla="*/ 705481 h 1307003"/>
                <a:gd name="connsiteX66" fmla="*/ 129863 w 681416"/>
                <a:gd name="connsiteY66" fmla="*/ 666905 h 1307003"/>
                <a:gd name="connsiteX67" fmla="*/ 91982 w 681416"/>
                <a:gd name="connsiteY67" fmla="*/ 663636 h 1307003"/>
                <a:gd name="connsiteX68" fmla="*/ 88064 w 681416"/>
                <a:gd name="connsiteY68" fmla="*/ 611330 h 1307003"/>
                <a:gd name="connsiteX69" fmla="*/ 106351 w 681416"/>
                <a:gd name="connsiteY69" fmla="*/ 586484 h 1307003"/>
                <a:gd name="connsiteX70" fmla="*/ 84798 w 681416"/>
                <a:gd name="connsiteY70" fmla="*/ 579946 h 1307003"/>
                <a:gd name="connsiteX71" fmla="*/ 78267 w 681416"/>
                <a:gd name="connsiteY71" fmla="*/ 562947 h 1307003"/>
                <a:gd name="connsiteX72" fmla="*/ 76307 w 681416"/>
                <a:gd name="connsiteY72" fmla="*/ 554447 h 1307003"/>
                <a:gd name="connsiteX73" fmla="*/ 83492 w 681416"/>
                <a:gd name="connsiteY73" fmla="*/ 525025 h 1307003"/>
                <a:gd name="connsiteX74" fmla="*/ 59979 w 681416"/>
                <a:gd name="connsiteY74" fmla="*/ 491679 h 1307003"/>
                <a:gd name="connsiteX75" fmla="*/ 83492 w 681416"/>
                <a:gd name="connsiteY75" fmla="*/ 434142 h 1307003"/>
                <a:gd name="connsiteX76" fmla="*/ 45610 w 681416"/>
                <a:gd name="connsiteY76" fmla="*/ 457026 h 1307003"/>
                <a:gd name="connsiteX77" fmla="*/ 54754 w 681416"/>
                <a:gd name="connsiteY77" fmla="*/ 394259 h 1307003"/>
                <a:gd name="connsiteX78" fmla="*/ 72389 w 681416"/>
                <a:gd name="connsiteY78" fmla="*/ 367452 h 1307003"/>
                <a:gd name="connsiteX79" fmla="*/ 84798 w 681416"/>
                <a:gd name="connsiteY79" fmla="*/ 336068 h 1307003"/>
                <a:gd name="connsiteX80" fmla="*/ 84798 w 681416"/>
                <a:gd name="connsiteY80" fmla="*/ 296185 h 1307003"/>
                <a:gd name="connsiteX81" fmla="*/ 106351 w 681416"/>
                <a:gd name="connsiteY81" fmla="*/ 277224 h 1307003"/>
                <a:gd name="connsiteX82" fmla="*/ 120720 w 681416"/>
                <a:gd name="connsiteY82" fmla="*/ 221648 h 1307003"/>
                <a:gd name="connsiteX83" fmla="*/ 148151 w 681416"/>
                <a:gd name="connsiteY83" fmla="*/ 213148 h 1307003"/>
                <a:gd name="connsiteX84" fmla="*/ 171010 w 681416"/>
                <a:gd name="connsiteY84" fmla="*/ 152342 h 1307003"/>
                <a:gd name="connsiteX85" fmla="*/ 178848 w 681416"/>
                <a:gd name="connsiteY85" fmla="*/ 133381 h 1307003"/>
                <a:gd name="connsiteX86" fmla="*/ 192563 w 681416"/>
                <a:gd name="connsiteY86" fmla="*/ 132074 h 1307003"/>
                <a:gd name="connsiteX87" fmla="*/ 202360 w 681416"/>
                <a:gd name="connsiteY87" fmla="*/ 98728 h 1307003"/>
                <a:gd name="connsiteX88" fmla="*/ 229138 w 681416"/>
                <a:gd name="connsiteY88" fmla="*/ 32038 h 1307003"/>
                <a:gd name="connsiteX89" fmla="*/ 673916 w 681416"/>
                <a:gd name="connsiteY89" fmla="*/ 0 h 130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681416" h="1307003">
                  <a:moveTo>
                    <a:pt x="673916" y="0"/>
                  </a:moveTo>
                  <a:lnTo>
                    <a:pt x="673916" y="1308"/>
                  </a:lnTo>
                  <a:cubicBezTo>
                    <a:pt x="673916" y="11115"/>
                    <a:pt x="670650" y="20923"/>
                    <a:pt x="670650" y="30730"/>
                  </a:cubicBezTo>
                  <a:cubicBezTo>
                    <a:pt x="670650" y="43153"/>
                    <a:pt x="673916" y="58191"/>
                    <a:pt x="670650" y="70614"/>
                  </a:cubicBezTo>
                  <a:cubicBezTo>
                    <a:pt x="668691" y="83036"/>
                    <a:pt x="666079" y="93498"/>
                    <a:pt x="666079" y="105267"/>
                  </a:cubicBezTo>
                  <a:cubicBezTo>
                    <a:pt x="666079" y="150381"/>
                    <a:pt x="670650" y="194841"/>
                    <a:pt x="670650" y="242571"/>
                  </a:cubicBezTo>
                  <a:lnTo>
                    <a:pt x="670650" y="314492"/>
                  </a:lnTo>
                  <a:cubicBezTo>
                    <a:pt x="670650" y="334760"/>
                    <a:pt x="666079" y="354375"/>
                    <a:pt x="666079" y="376605"/>
                  </a:cubicBezTo>
                  <a:cubicBezTo>
                    <a:pt x="666079" y="423681"/>
                    <a:pt x="663466" y="470757"/>
                    <a:pt x="668691" y="515871"/>
                  </a:cubicBezTo>
                  <a:cubicBezTo>
                    <a:pt x="670650" y="543332"/>
                    <a:pt x="668691" y="570792"/>
                    <a:pt x="668691" y="595638"/>
                  </a:cubicBezTo>
                  <a:cubicBezTo>
                    <a:pt x="668691" y="625714"/>
                    <a:pt x="670650" y="652521"/>
                    <a:pt x="670650" y="679982"/>
                  </a:cubicBezTo>
                  <a:cubicBezTo>
                    <a:pt x="670650" y="732288"/>
                    <a:pt x="675875" y="781979"/>
                    <a:pt x="675875" y="833632"/>
                  </a:cubicBezTo>
                  <a:cubicBezTo>
                    <a:pt x="675875" y="859131"/>
                    <a:pt x="681100" y="883976"/>
                    <a:pt x="681100" y="908822"/>
                  </a:cubicBezTo>
                  <a:lnTo>
                    <a:pt x="681100" y="983358"/>
                  </a:lnTo>
                  <a:cubicBezTo>
                    <a:pt x="681100" y="998396"/>
                    <a:pt x="683713" y="1013434"/>
                    <a:pt x="673916" y="1023242"/>
                  </a:cubicBezTo>
                  <a:cubicBezTo>
                    <a:pt x="663466" y="1035665"/>
                    <a:pt x="663466" y="1037626"/>
                    <a:pt x="666079" y="1050703"/>
                  </a:cubicBezTo>
                  <a:cubicBezTo>
                    <a:pt x="668691" y="1057895"/>
                    <a:pt x="668691" y="1065741"/>
                    <a:pt x="668691" y="1070317"/>
                  </a:cubicBezTo>
                  <a:cubicBezTo>
                    <a:pt x="678488" y="1077510"/>
                    <a:pt x="673916" y="1095163"/>
                    <a:pt x="666079" y="1103009"/>
                  </a:cubicBezTo>
                  <a:cubicBezTo>
                    <a:pt x="663466" y="1107586"/>
                    <a:pt x="660853" y="1107586"/>
                    <a:pt x="660853" y="1112816"/>
                  </a:cubicBezTo>
                  <a:cubicBezTo>
                    <a:pt x="660853" y="1125239"/>
                    <a:pt x="660853" y="1137008"/>
                    <a:pt x="663466" y="1150085"/>
                  </a:cubicBezTo>
                  <a:cubicBezTo>
                    <a:pt x="665425" y="1163161"/>
                    <a:pt x="662813" y="1176891"/>
                    <a:pt x="661507" y="1189968"/>
                  </a:cubicBezTo>
                  <a:cubicBezTo>
                    <a:pt x="661507" y="1194545"/>
                    <a:pt x="660853" y="1197814"/>
                    <a:pt x="660853" y="1202391"/>
                  </a:cubicBezTo>
                  <a:cubicBezTo>
                    <a:pt x="660853" y="1217429"/>
                    <a:pt x="656282" y="1234428"/>
                    <a:pt x="638647" y="1229852"/>
                  </a:cubicBezTo>
                  <a:cubicBezTo>
                    <a:pt x="628850" y="1227236"/>
                    <a:pt x="623625" y="1217429"/>
                    <a:pt x="616441" y="1212198"/>
                  </a:cubicBezTo>
                  <a:lnTo>
                    <a:pt x="616441" y="1211430"/>
                  </a:lnTo>
                  <a:lnTo>
                    <a:pt x="615239" y="1212031"/>
                  </a:lnTo>
                  <a:lnTo>
                    <a:pt x="615239" y="1211647"/>
                  </a:lnTo>
                  <a:lnTo>
                    <a:pt x="615239" y="1209726"/>
                  </a:lnTo>
                  <a:lnTo>
                    <a:pt x="616441" y="1209726"/>
                  </a:lnTo>
                  <a:lnTo>
                    <a:pt x="616441" y="1209583"/>
                  </a:lnTo>
                  <a:lnTo>
                    <a:pt x="613829" y="1209583"/>
                  </a:lnTo>
                  <a:lnTo>
                    <a:pt x="613829" y="1210891"/>
                  </a:lnTo>
                  <a:cubicBezTo>
                    <a:pt x="610563" y="1213506"/>
                    <a:pt x="607297" y="1216121"/>
                    <a:pt x="604032" y="1218083"/>
                  </a:cubicBezTo>
                  <a:cubicBezTo>
                    <a:pt x="584438" y="1227890"/>
                    <a:pt x="563538" y="1225275"/>
                    <a:pt x="543291" y="1232467"/>
                  </a:cubicBezTo>
                  <a:cubicBezTo>
                    <a:pt x="530882" y="1237044"/>
                    <a:pt x="494307" y="1252736"/>
                    <a:pt x="491694" y="1267120"/>
                  </a:cubicBezTo>
                  <a:cubicBezTo>
                    <a:pt x="489735" y="1279543"/>
                    <a:pt x="504104" y="1287389"/>
                    <a:pt x="505410" y="1299157"/>
                  </a:cubicBezTo>
                  <a:cubicBezTo>
                    <a:pt x="505410" y="1301773"/>
                    <a:pt x="505410" y="1304388"/>
                    <a:pt x="504104" y="1307003"/>
                  </a:cubicBezTo>
                  <a:cubicBezTo>
                    <a:pt x="499532" y="1299811"/>
                    <a:pt x="483857" y="1289350"/>
                    <a:pt x="476672" y="1286081"/>
                  </a:cubicBezTo>
                  <a:cubicBezTo>
                    <a:pt x="471447" y="1284119"/>
                    <a:pt x="460997" y="1283466"/>
                    <a:pt x="457732" y="1278889"/>
                  </a:cubicBezTo>
                  <a:cubicBezTo>
                    <a:pt x="455773" y="1274312"/>
                    <a:pt x="457732" y="1263851"/>
                    <a:pt x="457079" y="1259274"/>
                  </a:cubicBezTo>
                  <a:cubicBezTo>
                    <a:pt x="455119" y="1245543"/>
                    <a:pt x="449241" y="1232467"/>
                    <a:pt x="438791" y="1223313"/>
                  </a:cubicBezTo>
                  <a:cubicBezTo>
                    <a:pt x="430954" y="1216775"/>
                    <a:pt x="421157" y="1212198"/>
                    <a:pt x="413319" y="1205660"/>
                  </a:cubicBezTo>
                  <a:cubicBezTo>
                    <a:pt x="402869" y="1197814"/>
                    <a:pt x="404176" y="1193891"/>
                    <a:pt x="398951" y="1182776"/>
                  </a:cubicBezTo>
                  <a:cubicBezTo>
                    <a:pt x="395685" y="1174276"/>
                    <a:pt x="387848" y="1168392"/>
                    <a:pt x="384582" y="1159892"/>
                  </a:cubicBezTo>
                  <a:cubicBezTo>
                    <a:pt x="380663" y="1148777"/>
                    <a:pt x="385888" y="1133739"/>
                    <a:pt x="391113" y="1124585"/>
                  </a:cubicBezTo>
                  <a:cubicBezTo>
                    <a:pt x="398951" y="1106932"/>
                    <a:pt x="417891" y="1076856"/>
                    <a:pt x="392419" y="1070971"/>
                  </a:cubicBezTo>
                  <a:cubicBezTo>
                    <a:pt x="369560" y="1065741"/>
                    <a:pt x="334945" y="1075548"/>
                    <a:pt x="312085" y="1076856"/>
                  </a:cubicBezTo>
                  <a:cubicBezTo>
                    <a:pt x="273551" y="1078817"/>
                    <a:pt x="235670" y="1081433"/>
                    <a:pt x="197788" y="1084048"/>
                  </a:cubicBezTo>
                  <a:cubicBezTo>
                    <a:pt x="149457" y="1087317"/>
                    <a:pt x="100473" y="1090586"/>
                    <a:pt x="52142" y="1093855"/>
                  </a:cubicBezTo>
                  <a:cubicBezTo>
                    <a:pt x="41692" y="1097778"/>
                    <a:pt x="20792" y="1096471"/>
                    <a:pt x="9035" y="1096471"/>
                  </a:cubicBezTo>
                  <a:cubicBezTo>
                    <a:pt x="7729" y="1078163"/>
                    <a:pt x="6423" y="1061818"/>
                    <a:pt x="1851" y="1044164"/>
                  </a:cubicBezTo>
                  <a:cubicBezTo>
                    <a:pt x="-4027" y="1018665"/>
                    <a:pt x="4464" y="1020627"/>
                    <a:pt x="22098" y="1003627"/>
                  </a:cubicBezTo>
                  <a:cubicBezTo>
                    <a:pt x="35814" y="990550"/>
                    <a:pt x="24057" y="989897"/>
                    <a:pt x="18179" y="978781"/>
                  </a:cubicBezTo>
                  <a:cubicBezTo>
                    <a:pt x="8382" y="957859"/>
                    <a:pt x="24057" y="964397"/>
                    <a:pt x="33854" y="951321"/>
                  </a:cubicBezTo>
                  <a:cubicBezTo>
                    <a:pt x="43651" y="938244"/>
                    <a:pt x="26670" y="942821"/>
                    <a:pt x="24710" y="931052"/>
                  </a:cubicBezTo>
                  <a:cubicBezTo>
                    <a:pt x="22751" y="917322"/>
                    <a:pt x="42345" y="912091"/>
                    <a:pt x="50182" y="904899"/>
                  </a:cubicBezTo>
                  <a:cubicBezTo>
                    <a:pt x="58020" y="897707"/>
                    <a:pt x="59979" y="888553"/>
                    <a:pt x="43651" y="891168"/>
                  </a:cubicBezTo>
                  <a:cubicBezTo>
                    <a:pt x="42998" y="887245"/>
                    <a:pt x="42998" y="882015"/>
                    <a:pt x="42998" y="878092"/>
                  </a:cubicBezTo>
                  <a:cubicBezTo>
                    <a:pt x="45610" y="861746"/>
                    <a:pt x="59326" y="866977"/>
                    <a:pt x="67817" y="859131"/>
                  </a:cubicBezTo>
                  <a:cubicBezTo>
                    <a:pt x="77614" y="850631"/>
                    <a:pt x="71082" y="836901"/>
                    <a:pt x="84798" y="828401"/>
                  </a:cubicBezTo>
                  <a:cubicBezTo>
                    <a:pt x="98514" y="819901"/>
                    <a:pt x="103739" y="823824"/>
                    <a:pt x="104392" y="806825"/>
                  </a:cubicBezTo>
                  <a:cubicBezTo>
                    <a:pt x="104392" y="798979"/>
                    <a:pt x="99820" y="795710"/>
                    <a:pt x="104392" y="786556"/>
                  </a:cubicBezTo>
                  <a:cubicBezTo>
                    <a:pt x="107004" y="780671"/>
                    <a:pt x="114189" y="778056"/>
                    <a:pt x="118107" y="773479"/>
                  </a:cubicBezTo>
                  <a:cubicBezTo>
                    <a:pt x="125945" y="762364"/>
                    <a:pt x="130517" y="752557"/>
                    <a:pt x="125945" y="740788"/>
                  </a:cubicBezTo>
                  <a:cubicBezTo>
                    <a:pt x="123332" y="734250"/>
                    <a:pt x="118107" y="734903"/>
                    <a:pt x="116148" y="725750"/>
                  </a:cubicBezTo>
                  <a:cubicBezTo>
                    <a:pt x="115495" y="718558"/>
                    <a:pt x="118760" y="712019"/>
                    <a:pt x="121373" y="705481"/>
                  </a:cubicBezTo>
                  <a:cubicBezTo>
                    <a:pt x="123985" y="698943"/>
                    <a:pt x="139660" y="674097"/>
                    <a:pt x="129863" y="666905"/>
                  </a:cubicBezTo>
                  <a:cubicBezTo>
                    <a:pt x="118760" y="659059"/>
                    <a:pt x="102432" y="679982"/>
                    <a:pt x="91982" y="663636"/>
                  </a:cubicBezTo>
                  <a:cubicBezTo>
                    <a:pt x="87410" y="656444"/>
                    <a:pt x="85451" y="619830"/>
                    <a:pt x="88064" y="611330"/>
                  </a:cubicBezTo>
                  <a:cubicBezTo>
                    <a:pt x="90023" y="604792"/>
                    <a:pt x="107657" y="594984"/>
                    <a:pt x="106351" y="586484"/>
                  </a:cubicBezTo>
                  <a:cubicBezTo>
                    <a:pt x="105045" y="571446"/>
                    <a:pt x="90676" y="584523"/>
                    <a:pt x="84798" y="579946"/>
                  </a:cubicBezTo>
                  <a:cubicBezTo>
                    <a:pt x="82839" y="577985"/>
                    <a:pt x="80226" y="569485"/>
                    <a:pt x="78267" y="562947"/>
                  </a:cubicBezTo>
                  <a:cubicBezTo>
                    <a:pt x="77614" y="559677"/>
                    <a:pt x="76960" y="556408"/>
                    <a:pt x="76307" y="554447"/>
                  </a:cubicBezTo>
                  <a:cubicBezTo>
                    <a:pt x="75001" y="542678"/>
                    <a:pt x="78267" y="535486"/>
                    <a:pt x="83492" y="525025"/>
                  </a:cubicBezTo>
                  <a:cubicBezTo>
                    <a:pt x="99167" y="493641"/>
                    <a:pt x="80226" y="506717"/>
                    <a:pt x="59979" y="491679"/>
                  </a:cubicBezTo>
                  <a:cubicBezTo>
                    <a:pt x="59979" y="472718"/>
                    <a:pt x="95248" y="456373"/>
                    <a:pt x="83492" y="434142"/>
                  </a:cubicBezTo>
                  <a:cubicBezTo>
                    <a:pt x="72389" y="413874"/>
                    <a:pt x="56060" y="447873"/>
                    <a:pt x="45610" y="457026"/>
                  </a:cubicBezTo>
                  <a:cubicBezTo>
                    <a:pt x="26670" y="440681"/>
                    <a:pt x="50835" y="412566"/>
                    <a:pt x="54754" y="394259"/>
                  </a:cubicBezTo>
                  <a:cubicBezTo>
                    <a:pt x="58673" y="376605"/>
                    <a:pt x="61285" y="379221"/>
                    <a:pt x="72389" y="367452"/>
                  </a:cubicBezTo>
                  <a:cubicBezTo>
                    <a:pt x="80226" y="358952"/>
                    <a:pt x="83492" y="347183"/>
                    <a:pt x="84798" y="336068"/>
                  </a:cubicBezTo>
                  <a:cubicBezTo>
                    <a:pt x="86104" y="322992"/>
                    <a:pt x="82185" y="308607"/>
                    <a:pt x="84798" y="296185"/>
                  </a:cubicBezTo>
                  <a:cubicBezTo>
                    <a:pt x="88717" y="278531"/>
                    <a:pt x="95901" y="285723"/>
                    <a:pt x="106351" y="277224"/>
                  </a:cubicBezTo>
                  <a:cubicBezTo>
                    <a:pt x="122026" y="264801"/>
                    <a:pt x="100473" y="221648"/>
                    <a:pt x="120720" y="221648"/>
                  </a:cubicBezTo>
                  <a:cubicBezTo>
                    <a:pt x="123332" y="212495"/>
                    <a:pt x="144885" y="198764"/>
                    <a:pt x="148151" y="213148"/>
                  </a:cubicBezTo>
                  <a:cubicBezTo>
                    <a:pt x="167745" y="214456"/>
                    <a:pt x="167745" y="164765"/>
                    <a:pt x="171010" y="152342"/>
                  </a:cubicBezTo>
                  <a:cubicBezTo>
                    <a:pt x="172317" y="148419"/>
                    <a:pt x="175582" y="136650"/>
                    <a:pt x="178848" y="133381"/>
                  </a:cubicBezTo>
                  <a:cubicBezTo>
                    <a:pt x="184726" y="128804"/>
                    <a:pt x="191257" y="132727"/>
                    <a:pt x="192563" y="132074"/>
                  </a:cubicBezTo>
                  <a:cubicBezTo>
                    <a:pt x="203013" y="124881"/>
                    <a:pt x="200401" y="111151"/>
                    <a:pt x="202360" y="98728"/>
                  </a:cubicBezTo>
                  <a:cubicBezTo>
                    <a:pt x="206279" y="76498"/>
                    <a:pt x="214117" y="50999"/>
                    <a:pt x="229138" y="32038"/>
                  </a:cubicBezTo>
                  <a:cubicBezTo>
                    <a:pt x="275510" y="29423"/>
                    <a:pt x="452507" y="17654"/>
                    <a:pt x="67391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42" name="Freeform 61">
              <a:extLst>
                <a:ext uri="{FF2B5EF4-FFF2-40B4-BE49-F238E27FC236}">
                  <a16:creationId xmlns:a16="http://schemas.microsoft.com/office/drawing/2014/main" id="{AB635357-76A9-A447-A198-68B6F0271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6031" y="6158088"/>
              <a:ext cx="1362382" cy="1607209"/>
            </a:xfrm>
            <a:custGeom>
              <a:avLst/>
              <a:gdLst>
                <a:gd name="T0" fmla="*/ 490 w 2084"/>
                <a:gd name="T1" fmla="*/ 297 h 2462"/>
                <a:gd name="T2" fmla="*/ 479 w 2084"/>
                <a:gd name="T3" fmla="*/ 339 h 2462"/>
                <a:gd name="T4" fmla="*/ 439 w 2084"/>
                <a:gd name="T5" fmla="*/ 350 h 2462"/>
                <a:gd name="T6" fmla="*/ 374 w 2084"/>
                <a:gd name="T7" fmla="*/ 329 h 2462"/>
                <a:gd name="T8" fmla="*/ 325 w 2084"/>
                <a:gd name="T9" fmla="*/ 313 h 2462"/>
                <a:gd name="T10" fmla="*/ 293 w 2084"/>
                <a:gd name="T11" fmla="*/ 420 h 2462"/>
                <a:gd name="T12" fmla="*/ 270 w 2084"/>
                <a:gd name="T13" fmla="*/ 454 h 2462"/>
                <a:gd name="T14" fmla="*/ 256 w 2084"/>
                <a:gd name="T15" fmla="*/ 586 h 2462"/>
                <a:gd name="T16" fmla="*/ 250 w 2084"/>
                <a:gd name="T17" fmla="*/ 644 h 2462"/>
                <a:gd name="T18" fmla="*/ 243 w 2084"/>
                <a:gd name="T19" fmla="*/ 692 h 2462"/>
                <a:gd name="T20" fmla="*/ 237 w 2084"/>
                <a:gd name="T21" fmla="*/ 719 h 2462"/>
                <a:gd name="T22" fmla="*/ 244 w 2084"/>
                <a:gd name="T23" fmla="*/ 762 h 2462"/>
                <a:gd name="T24" fmla="*/ 241 w 2084"/>
                <a:gd name="T25" fmla="*/ 797 h 2462"/>
                <a:gd name="T26" fmla="*/ 249 w 2084"/>
                <a:gd name="T27" fmla="*/ 869 h 2462"/>
                <a:gd name="T28" fmla="*/ 249 w 2084"/>
                <a:gd name="T29" fmla="*/ 889 h 2462"/>
                <a:gd name="T30" fmla="*/ 237 w 2084"/>
                <a:gd name="T31" fmla="*/ 934 h 2462"/>
                <a:gd name="T32" fmla="*/ 266 w 2084"/>
                <a:gd name="T33" fmla="*/ 967 h 2462"/>
                <a:gd name="T34" fmla="*/ 309 w 2084"/>
                <a:gd name="T35" fmla="*/ 1026 h 2462"/>
                <a:gd name="T36" fmla="*/ 311 w 2084"/>
                <a:gd name="T37" fmla="*/ 1028 h 2462"/>
                <a:gd name="T38" fmla="*/ 315 w 2084"/>
                <a:gd name="T39" fmla="*/ 1035 h 2462"/>
                <a:gd name="T40" fmla="*/ 312 w 2084"/>
                <a:gd name="T41" fmla="*/ 1034 h 2462"/>
                <a:gd name="T42" fmla="*/ 323 w 2084"/>
                <a:gd name="T43" fmla="*/ 1043 h 2462"/>
                <a:gd name="T44" fmla="*/ 309 w 2084"/>
                <a:gd name="T45" fmla="*/ 1096 h 2462"/>
                <a:gd name="T46" fmla="*/ 300 w 2084"/>
                <a:gd name="T47" fmla="*/ 1104 h 2462"/>
                <a:gd name="T48" fmla="*/ 287 w 2084"/>
                <a:gd name="T49" fmla="*/ 1108 h 2462"/>
                <a:gd name="T50" fmla="*/ 211 w 2084"/>
                <a:gd name="T51" fmla="*/ 1138 h 2462"/>
                <a:gd name="T52" fmla="*/ 194 w 2084"/>
                <a:gd name="T53" fmla="*/ 1189 h 2462"/>
                <a:gd name="T54" fmla="*/ 165 w 2084"/>
                <a:gd name="T55" fmla="*/ 1210 h 2462"/>
                <a:gd name="T56" fmla="*/ 177 w 2084"/>
                <a:gd name="T57" fmla="*/ 1223 h 2462"/>
                <a:gd name="T58" fmla="*/ 172 w 2084"/>
                <a:gd name="T59" fmla="*/ 1258 h 2462"/>
                <a:gd name="T60" fmla="*/ 179 w 2084"/>
                <a:gd name="T61" fmla="*/ 1301 h 2462"/>
                <a:gd name="T62" fmla="*/ 129 w 2084"/>
                <a:gd name="T63" fmla="*/ 1349 h 2462"/>
                <a:gd name="T64" fmla="*/ 123 w 2084"/>
                <a:gd name="T65" fmla="*/ 1385 h 2462"/>
                <a:gd name="T66" fmla="*/ 59 w 2084"/>
                <a:gd name="T67" fmla="*/ 1433 h 2462"/>
                <a:gd name="T68" fmla="*/ 59 w 2084"/>
                <a:gd name="T69" fmla="*/ 1452 h 2462"/>
                <a:gd name="T70" fmla="*/ 80 w 2084"/>
                <a:gd name="T71" fmla="*/ 1512 h 2462"/>
                <a:gd name="T72" fmla="*/ 97 w 2084"/>
                <a:gd name="T73" fmla="*/ 1520 h 2462"/>
                <a:gd name="T74" fmla="*/ 114 w 2084"/>
                <a:gd name="T75" fmla="*/ 1533 h 2462"/>
                <a:gd name="T76" fmla="*/ 129 w 2084"/>
                <a:gd name="T77" fmla="*/ 1539 h 2462"/>
                <a:gd name="T78" fmla="*/ 116 w 2084"/>
                <a:gd name="T79" fmla="*/ 1558 h 2462"/>
                <a:gd name="T80" fmla="*/ 64 w 2084"/>
                <a:gd name="T81" fmla="*/ 1610 h 2462"/>
                <a:gd name="T82" fmla="*/ 49 w 2084"/>
                <a:gd name="T83" fmla="*/ 1619 h 2462"/>
                <a:gd name="T84" fmla="*/ 0 w 2084"/>
                <a:gd name="T85" fmla="*/ 1726 h 2462"/>
                <a:gd name="T86" fmla="*/ 1804 w 2084"/>
                <a:gd name="T87" fmla="*/ 2461 h 2462"/>
                <a:gd name="T88" fmla="*/ 545 w 2084"/>
                <a:gd name="T89" fmla="*/ 0 h 2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84" h="2462">
                  <a:moveTo>
                    <a:pt x="490" y="325"/>
                  </a:moveTo>
                  <a:lnTo>
                    <a:pt x="490" y="297"/>
                  </a:lnTo>
                  <a:lnTo>
                    <a:pt x="490" y="297"/>
                  </a:lnTo>
                  <a:cubicBezTo>
                    <a:pt x="490" y="303"/>
                    <a:pt x="488" y="310"/>
                    <a:pt x="487" y="316"/>
                  </a:cubicBezTo>
                  <a:lnTo>
                    <a:pt x="487" y="316"/>
                  </a:lnTo>
                  <a:cubicBezTo>
                    <a:pt x="488" y="325"/>
                    <a:pt x="488" y="333"/>
                    <a:pt x="479" y="339"/>
                  </a:cubicBezTo>
                  <a:lnTo>
                    <a:pt x="479" y="339"/>
                  </a:lnTo>
                  <a:cubicBezTo>
                    <a:pt x="466" y="346"/>
                    <a:pt x="452" y="337"/>
                    <a:pt x="439" y="350"/>
                  </a:cubicBezTo>
                  <a:lnTo>
                    <a:pt x="439" y="350"/>
                  </a:lnTo>
                  <a:cubicBezTo>
                    <a:pt x="426" y="363"/>
                    <a:pt x="427" y="375"/>
                    <a:pt x="410" y="354"/>
                  </a:cubicBezTo>
                  <a:lnTo>
                    <a:pt x="410" y="354"/>
                  </a:lnTo>
                  <a:cubicBezTo>
                    <a:pt x="396" y="339"/>
                    <a:pt x="397" y="330"/>
                    <a:pt x="374" y="329"/>
                  </a:cubicBezTo>
                  <a:lnTo>
                    <a:pt x="374" y="329"/>
                  </a:lnTo>
                  <a:cubicBezTo>
                    <a:pt x="349" y="328"/>
                    <a:pt x="345" y="325"/>
                    <a:pt x="325" y="313"/>
                  </a:cubicBezTo>
                  <a:lnTo>
                    <a:pt x="325" y="313"/>
                  </a:lnTo>
                  <a:cubicBezTo>
                    <a:pt x="312" y="307"/>
                    <a:pt x="294" y="303"/>
                    <a:pt x="286" y="319"/>
                  </a:cubicBezTo>
                  <a:lnTo>
                    <a:pt x="286" y="319"/>
                  </a:lnTo>
                  <a:cubicBezTo>
                    <a:pt x="273" y="349"/>
                    <a:pt x="305" y="387"/>
                    <a:pt x="293" y="420"/>
                  </a:cubicBezTo>
                  <a:lnTo>
                    <a:pt x="293" y="420"/>
                  </a:lnTo>
                  <a:cubicBezTo>
                    <a:pt x="289" y="433"/>
                    <a:pt x="276" y="443"/>
                    <a:pt x="270" y="454"/>
                  </a:cubicBezTo>
                  <a:lnTo>
                    <a:pt x="270" y="454"/>
                  </a:lnTo>
                  <a:cubicBezTo>
                    <a:pt x="261" y="472"/>
                    <a:pt x="270" y="484"/>
                    <a:pt x="268" y="504"/>
                  </a:cubicBezTo>
                  <a:lnTo>
                    <a:pt x="268" y="504"/>
                  </a:lnTo>
                  <a:cubicBezTo>
                    <a:pt x="266" y="519"/>
                    <a:pt x="224" y="574"/>
                    <a:pt x="256" y="586"/>
                  </a:cubicBezTo>
                  <a:lnTo>
                    <a:pt x="256" y="586"/>
                  </a:lnTo>
                  <a:cubicBezTo>
                    <a:pt x="261" y="608"/>
                    <a:pt x="262" y="624"/>
                    <a:pt x="250" y="644"/>
                  </a:cubicBezTo>
                  <a:lnTo>
                    <a:pt x="250" y="644"/>
                  </a:lnTo>
                  <a:cubicBezTo>
                    <a:pt x="245" y="652"/>
                    <a:pt x="238" y="656"/>
                    <a:pt x="237" y="665"/>
                  </a:cubicBezTo>
                  <a:lnTo>
                    <a:pt x="237" y="665"/>
                  </a:lnTo>
                  <a:cubicBezTo>
                    <a:pt x="236" y="675"/>
                    <a:pt x="244" y="681"/>
                    <a:pt x="243" y="692"/>
                  </a:cubicBezTo>
                  <a:lnTo>
                    <a:pt x="243" y="692"/>
                  </a:lnTo>
                  <a:cubicBezTo>
                    <a:pt x="242" y="700"/>
                    <a:pt x="237" y="708"/>
                    <a:pt x="237" y="719"/>
                  </a:cubicBezTo>
                  <a:lnTo>
                    <a:pt x="237" y="719"/>
                  </a:lnTo>
                  <a:cubicBezTo>
                    <a:pt x="238" y="730"/>
                    <a:pt x="241" y="734"/>
                    <a:pt x="244" y="745"/>
                  </a:cubicBezTo>
                  <a:lnTo>
                    <a:pt x="244" y="745"/>
                  </a:lnTo>
                  <a:cubicBezTo>
                    <a:pt x="245" y="750"/>
                    <a:pt x="245" y="756"/>
                    <a:pt x="244" y="762"/>
                  </a:cubicBezTo>
                  <a:lnTo>
                    <a:pt x="244" y="762"/>
                  </a:lnTo>
                  <a:cubicBezTo>
                    <a:pt x="242" y="773"/>
                    <a:pt x="239" y="785"/>
                    <a:pt x="241" y="797"/>
                  </a:cubicBezTo>
                  <a:lnTo>
                    <a:pt x="241" y="797"/>
                  </a:lnTo>
                  <a:cubicBezTo>
                    <a:pt x="244" y="815"/>
                    <a:pt x="244" y="820"/>
                    <a:pt x="240" y="840"/>
                  </a:cubicBezTo>
                  <a:lnTo>
                    <a:pt x="240" y="840"/>
                  </a:lnTo>
                  <a:cubicBezTo>
                    <a:pt x="237" y="850"/>
                    <a:pt x="245" y="860"/>
                    <a:pt x="249" y="869"/>
                  </a:cubicBezTo>
                  <a:lnTo>
                    <a:pt x="249" y="869"/>
                  </a:lnTo>
                  <a:cubicBezTo>
                    <a:pt x="251" y="874"/>
                    <a:pt x="251" y="882"/>
                    <a:pt x="249" y="889"/>
                  </a:cubicBezTo>
                  <a:lnTo>
                    <a:pt x="249" y="889"/>
                  </a:lnTo>
                  <a:cubicBezTo>
                    <a:pt x="247" y="896"/>
                    <a:pt x="249" y="906"/>
                    <a:pt x="243" y="914"/>
                  </a:cubicBezTo>
                  <a:lnTo>
                    <a:pt x="243" y="914"/>
                  </a:lnTo>
                  <a:cubicBezTo>
                    <a:pt x="237" y="923"/>
                    <a:pt x="234" y="923"/>
                    <a:pt x="237" y="934"/>
                  </a:cubicBezTo>
                  <a:lnTo>
                    <a:pt x="237" y="934"/>
                  </a:lnTo>
                  <a:cubicBezTo>
                    <a:pt x="241" y="951"/>
                    <a:pt x="251" y="961"/>
                    <a:pt x="266" y="967"/>
                  </a:cubicBezTo>
                  <a:lnTo>
                    <a:pt x="266" y="967"/>
                  </a:lnTo>
                  <a:cubicBezTo>
                    <a:pt x="277" y="968"/>
                    <a:pt x="285" y="990"/>
                    <a:pt x="291" y="999"/>
                  </a:cubicBezTo>
                  <a:lnTo>
                    <a:pt x="291" y="999"/>
                  </a:lnTo>
                  <a:cubicBezTo>
                    <a:pt x="296" y="1008"/>
                    <a:pt x="303" y="1016"/>
                    <a:pt x="309" y="1026"/>
                  </a:cubicBezTo>
                  <a:lnTo>
                    <a:pt x="309" y="1026"/>
                  </a:lnTo>
                  <a:lnTo>
                    <a:pt x="309" y="1026"/>
                  </a:lnTo>
                  <a:cubicBezTo>
                    <a:pt x="310" y="1026"/>
                    <a:pt x="311" y="1027"/>
                    <a:pt x="311" y="1028"/>
                  </a:cubicBezTo>
                  <a:lnTo>
                    <a:pt x="311" y="1028"/>
                  </a:lnTo>
                  <a:cubicBezTo>
                    <a:pt x="312" y="1031"/>
                    <a:pt x="314" y="1033"/>
                    <a:pt x="315" y="1035"/>
                  </a:cubicBezTo>
                  <a:lnTo>
                    <a:pt x="315" y="1035"/>
                  </a:lnTo>
                  <a:cubicBezTo>
                    <a:pt x="313" y="1034"/>
                    <a:pt x="312" y="1033"/>
                    <a:pt x="312" y="1032"/>
                  </a:cubicBezTo>
                  <a:lnTo>
                    <a:pt x="312" y="1032"/>
                  </a:lnTo>
                  <a:cubicBezTo>
                    <a:pt x="312" y="1033"/>
                    <a:pt x="312" y="1033"/>
                    <a:pt x="312" y="1034"/>
                  </a:cubicBezTo>
                  <a:lnTo>
                    <a:pt x="312" y="1034"/>
                  </a:lnTo>
                  <a:cubicBezTo>
                    <a:pt x="315" y="1037"/>
                    <a:pt x="319" y="1039"/>
                    <a:pt x="323" y="1043"/>
                  </a:cubicBezTo>
                  <a:lnTo>
                    <a:pt x="323" y="1043"/>
                  </a:lnTo>
                  <a:cubicBezTo>
                    <a:pt x="327" y="1048"/>
                    <a:pt x="323" y="1066"/>
                    <a:pt x="323" y="1074"/>
                  </a:cubicBezTo>
                  <a:lnTo>
                    <a:pt x="323" y="1074"/>
                  </a:lnTo>
                  <a:cubicBezTo>
                    <a:pt x="323" y="1086"/>
                    <a:pt x="315" y="1086"/>
                    <a:pt x="309" y="1096"/>
                  </a:cubicBezTo>
                  <a:lnTo>
                    <a:pt x="309" y="1096"/>
                  </a:lnTo>
                  <a:cubicBezTo>
                    <a:pt x="308" y="1100"/>
                    <a:pt x="312" y="1102"/>
                    <a:pt x="306" y="1104"/>
                  </a:cubicBezTo>
                  <a:lnTo>
                    <a:pt x="300" y="1104"/>
                  </a:lnTo>
                  <a:lnTo>
                    <a:pt x="300" y="1104"/>
                  </a:lnTo>
                  <a:cubicBezTo>
                    <a:pt x="295" y="1104"/>
                    <a:pt x="292" y="1106"/>
                    <a:pt x="287" y="1108"/>
                  </a:cubicBezTo>
                  <a:lnTo>
                    <a:pt x="287" y="1108"/>
                  </a:lnTo>
                  <a:cubicBezTo>
                    <a:pt x="277" y="1111"/>
                    <a:pt x="273" y="1117"/>
                    <a:pt x="262" y="1119"/>
                  </a:cubicBezTo>
                  <a:lnTo>
                    <a:pt x="262" y="1119"/>
                  </a:lnTo>
                  <a:cubicBezTo>
                    <a:pt x="245" y="1123"/>
                    <a:pt x="226" y="1126"/>
                    <a:pt x="211" y="1138"/>
                  </a:cubicBezTo>
                  <a:lnTo>
                    <a:pt x="211" y="1138"/>
                  </a:lnTo>
                  <a:cubicBezTo>
                    <a:pt x="192" y="1151"/>
                    <a:pt x="207" y="1174"/>
                    <a:pt x="194" y="1189"/>
                  </a:cubicBezTo>
                  <a:lnTo>
                    <a:pt x="194" y="1189"/>
                  </a:lnTo>
                  <a:cubicBezTo>
                    <a:pt x="190" y="1193"/>
                    <a:pt x="184" y="1199"/>
                    <a:pt x="180" y="1200"/>
                  </a:cubicBezTo>
                  <a:lnTo>
                    <a:pt x="180" y="1200"/>
                  </a:lnTo>
                  <a:cubicBezTo>
                    <a:pt x="172" y="1205"/>
                    <a:pt x="165" y="1203"/>
                    <a:pt x="165" y="1210"/>
                  </a:cubicBezTo>
                  <a:lnTo>
                    <a:pt x="165" y="1210"/>
                  </a:lnTo>
                  <a:cubicBezTo>
                    <a:pt x="165" y="1218"/>
                    <a:pt x="172" y="1220"/>
                    <a:pt x="177" y="1223"/>
                  </a:cubicBezTo>
                  <a:lnTo>
                    <a:pt x="177" y="1223"/>
                  </a:lnTo>
                  <a:cubicBezTo>
                    <a:pt x="179" y="1227"/>
                    <a:pt x="180" y="1233"/>
                    <a:pt x="180" y="1237"/>
                  </a:cubicBezTo>
                  <a:lnTo>
                    <a:pt x="180" y="1237"/>
                  </a:lnTo>
                  <a:cubicBezTo>
                    <a:pt x="180" y="1245"/>
                    <a:pt x="175" y="1250"/>
                    <a:pt x="172" y="1258"/>
                  </a:cubicBezTo>
                  <a:lnTo>
                    <a:pt x="172" y="1258"/>
                  </a:lnTo>
                  <a:cubicBezTo>
                    <a:pt x="167" y="1273"/>
                    <a:pt x="177" y="1284"/>
                    <a:pt x="179" y="1301"/>
                  </a:cubicBezTo>
                  <a:lnTo>
                    <a:pt x="179" y="1301"/>
                  </a:lnTo>
                  <a:cubicBezTo>
                    <a:pt x="180" y="1315"/>
                    <a:pt x="172" y="1323"/>
                    <a:pt x="165" y="1332"/>
                  </a:cubicBezTo>
                  <a:lnTo>
                    <a:pt x="165" y="1332"/>
                  </a:lnTo>
                  <a:cubicBezTo>
                    <a:pt x="157" y="1343"/>
                    <a:pt x="139" y="1340"/>
                    <a:pt x="129" y="1349"/>
                  </a:cubicBezTo>
                  <a:lnTo>
                    <a:pt x="129" y="1349"/>
                  </a:lnTo>
                  <a:cubicBezTo>
                    <a:pt x="121" y="1358"/>
                    <a:pt x="127" y="1374"/>
                    <a:pt x="123" y="1385"/>
                  </a:cubicBezTo>
                  <a:lnTo>
                    <a:pt x="123" y="1385"/>
                  </a:lnTo>
                  <a:cubicBezTo>
                    <a:pt x="116" y="1398"/>
                    <a:pt x="102" y="1404"/>
                    <a:pt x="89" y="1404"/>
                  </a:cubicBezTo>
                  <a:lnTo>
                    <a:pt x="89" y="1404"/>
                  </a:lnTo>
                  <a:cubicBezTo>
                    <a:pt x="76" y="1404"/>
                    <a:pt x="66" y="1423"/>
                    <a:pt x="59" y="1433"/>
                  </a:cubicBezTo>
                  <a:lnTo>
                    <a:pt x="59" y="1433"/>
                  </a:lnTo>
                  <a:cubicBezTo>
                    <a:pt x="55" y="1442"/>
                    <a:pt x="55" y="1442"/>
                    <a:pt x="59" y="1452"/>
                  </a:cubicBezTo>
                  <a:lnTo>
                    <a:pt x="59" y="1452"/>
                  </a:lnTo>
                  <a:cubicBezTo>
                    <a:pt x="60" y="1458"/>
                    <a:pt x="60" y="1463"/>
                    <a:pt x="63" y="1471"/>
                  </a:cubicBezTo>
                  <a:lnTo>
                    <a:pt x="63" y="1471"/>
                  </a:lnTo>
                  <a:cubicBezTo>
                    <a:pt x="66" y="1482"/>
                    <a:pt x="68" y="1503"/>
                    <a:pt x="80" y="1512"/>
                  </a:cubicBezTo>
                  <a:lnTo>
                    <a:pt x="80" y="1512"/>
                  </a:lnTo>
                  <a:cubicBezTo>
                    <a:pt x="83" y="1516"/>
                    <a:pt x="91" y="1516"/>
                    <a:pt x="97" y="1520"/>
                  </a:cubicBezTo>
                  <a:lnTo>
                    <a:pt x="97" y="1520"/>
                  </a:lnTo>
                  <a:cubicBezTo>
                    <a:pt x="100" y="1524"/>
                    <a:pt x="104" y="1526"/>
                    <a:pt x="108" y="1530"/>
                  </a:cubicBezTo>
                  <a:lnTo>
                    <a:pt x="108" y="1530"/>
                  </a:lnTo>
                  <a:cubicBezTo>
                    <a:pt x="110" y="1532"/>
                    <a:pt x="112" y="1533"/>
                    <a:pt x="114" y="1533"/>
                  </a:cubicBezTo>
                  <a:lnTo>
                    <a:pt x="114" y="1535"/>
                  </a:lnTo>
                  <a:lnTo>
                    <a:pt x="114" y="1535"/>
                  </a:lnTo>
                  <a:cubicBezTo>
                    <a:pt x="117" y="1538"/>
                    <a:pt x="127" y="1541"/>
                    <a:pt x="129" y="1539"/>
                  </a:cubicBezTo>
                  <a:lnTo>
                    <a:pt x="129" y="1539"/>
                  </a:lnTo>
                  <a:cubicBezTo>
                    <a:pt x="123" y="1545"/>
                    <a:pt x="116" y="1551"/>
                    <a:pt x="116" y="1558"/>
                  </a:cubicBezTo>
                  <a:lnTo>
                    <a:pt x="116" y="1558"/>
                  </a:lnTo>
                  <a:cubicBezTo>
                    <a:pt x="116" y="1570"/>
                    <a:pt x="116" y="1589"/>
                    <a:pt x="110" y="1600"/>
                  </a:cubicBezTo>
                  <a:lnTo>
                    <a:pt x="110" y="1600"/>
                  </a:lnTo>
                  <a:cubicBezTo>
                    <a:pt x="100" y="1613"/>
                    <a:pt x="78" y="1607"/>
                    <a:pt x="64" y="1610"/>
                  </a:cubicBezTo>
                  <a:lnTo>
                    <a:pt x="64" y="1610"/>
                  </a:lnTo>
                  <a:cubicBezTo>
                    <a:pt x="59" y="1610"/>
                    <a:pt x="53" y="1613"/>
                    <a:pt x="49" y="1619"/>
                  </a:cubicBezTo>
                  <a:lnTo>
                    <a:pt x="49" y="1619"/>
                  </a:lnTo>
                  <a:cubicBezTo>
                    <a:pt x="50" y="1619"/>
                    <a:pt x="53" y="1619"/>
                    <a:pt x="55" y="1619"/>
                  </a:cubicBezTo>
                  <a:lnTo>
                    <a:pt x="0" y="1725"/>
                  </a:lnTo>
                  <a:lnTo>
                    <a:pt x="0" y="1726"/>
                  </a:lnTo>
                  <a:lnTo>
                    <a:pt x="1164" y="2382"/>
                  </a:lnTo>
                  <a:lnTo>
                    <a:pt x="1164" y="2383"/>
                  </a:lnTo>
                  <a:lnTo>
                    <a:pt x="1804" y="2461"/>
                  </a:lnTo>
                  <a:lnTo>
                    <a:pt x="2083" y="241"/>
                  </a:lnTo>
                  <a:lnTo>
                    <a:pt x="2083" y="241"/>
                  </a:lnTo>
                  <a:cubicBezTo>
                    <a:pt x="1563" y="178"/>
                    <a:pt x="1038" y="99"/>
                    <a:pt x="545" y="0"/>
                  </a:cubicBezTo>
                  <a:lnTo>
                    <a:pt x="490" y="325"/>
                  </a:lnTo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3" name="Freeform 62">
              <a:extLst>
                <a:ext uri="{FF2B5EF4-FFF2-40B4-BE49-F238E27FC236}">
                  <a16:creationId xmlns:a16="http://schemas.microsoft.com/office/drawing/2014/main" id="{A42CC6D6-831B-B641-BC04-B4C3F8BFA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1511" y="5319920"/>
              <a:ext cx="959142" cy="653828"/>
            </a:xfrm>
            <a:custGeom>
              <a:avLst/>
              <a:gdLst>
                <a:gd name="T0" fmla="*/ 1420 w 1470"/>
                <a:gd name="T1" fmla="*/ 535 h 1001"/>
                <a:gd name="T2" fmla="*/ 1396 w 1470"/>
                <a:gd name="T3" fmla="*/ 563 h 1001"/>
                <a:gd name="T4" fmla="*/ 1359 w 1470"/>
                <a:gd name="T5" fmla="*/ 567 h 1001"/>
                <a:gd name="T6" fmla="*/ 1374 w 1470"/>
                <a:gd name="T7" fmla="*/ 642 h 1001"/>
                <a:gd name="T8" fmla="*/ 1374 w 1470"/>
                <a:gd name="T9" fmla="*/ 672 h 1001"/>
                <a:gd name="T10" fmla="*/ 1325 w 1470"/>
                <a:gd name="T11" fmla="*/ 856 h 1001"/>
                <a:gd name="T12" fmla="*/ 1296 w 1470"/>
                <a:gd name="T13" fmla="*/ 949 h 1001"/>
                <a:gd name="T14" fmla="*/ 1219 w 1470"/>
                <a:gd name="T15" fmla="*/ 873 h 1001"/>
                <a:gd name="T16" fmla="*/ 1236 w 1470"/>
                <a:gd name="T17" fmla="*/ 817 h 1001"/>
                <a:gd name="T18" fmla="*/ 1242 w 1470"/>
                <a:gd name="T19" fmla="*/ 748 h 1001"/>
                <a:gd name="T20" fmla="*/ 1277 w 1470"/>
                <a:gd name="T21" fmla="*/ 730 h 1001"/>
                <a:gd name="T22" fmla="*/ 1268 w 1470"/>
                <a:gd name="T23" fmla="*/ 694 h 1001"/>
                <a:gd name="T24" fmla="*/ 1236 w 1470"/>
                <a:gd name="T25" fmla="*/ 685 h 1001"/>
                <a:gd name="T26" fmla="*/ 1207 w 1470"/>
                <a:gd name="T27" fmla="*/ 633 h 1001"/>
                <a:gd name="T28" fmla="*/ 1208 w 1470"/>
                <a:gd name="T29" fmla="*/ 571 h 1001"/>
                <a:gd name="T30" fmla="*/ 1112 w 1470"/>
                <a:gd name="T31" fmla="*/ 561 h 1001"/>
                <a:gd name="T32" fmla="*/ 1036 w 1470"/>
                <a:gd name="T33" fmla="*/ 466 h 1001"/>
                <a:gd name="T34" fmla="*/ 944 w 1470"/>
                <a:gd name="T35" fmla="*/ 418 h 1001"/>
                <a:gd name="T36" fmla="*/ 942 w 1470"/>
                <a:gd name="T37" fmla="*/ 578 h 1001"/>
                <a:gd name="T38" fmla="*/ 782 w 1470"/>
                <a:gd name="T39" fmla="*/ 585 h 1001"/>
                <a:gd name="T40" fmla="*/ 747 w 1470"/>
                <a:gd name="T41" fmla="*/ 608 h 1001"/>
                <a:gd name="T42" fmla="*/ 741 w 1470"/>
                <a:gd name="T43" fmla="*/ 597 h 1001"/>
                <a:gd name="T44" fmla="*/ 771 w 1470"/>
                <a:gd name="T45" fmla="*/ 546 h 1001"/>
                <a:gd name="T46" fmla="*/ 783 w 1470"/>
                <a:gd name="T47" fmla="*/ 523 h 1001"/>
                <a:gd name="T48" fmla="*/ 775 w 1470"/>
                <a:gd name="T49" fmla="*/ 482 h 1001"/>
                <a:gd name="T50" fmla="*/ 775 w 1470"/>
                <a:gd name="T51" fmla="*/ 470 h 1001"/>
                <a:gd name="T52" fmla="*/ 784 w 1470"/>
                <a:gd name="T53" fmla="*/ 445 h 1001"/>
                <a:gd name="T54" fmla="*/ 775 w 1470"/>
                <a:gd name="T55" fmla="*/ 430 h 1001"/>
                <a:gd name="T56" fmla="*/ 761 w 1470"/>
                <a:gd name="T57" fmla="*/ 417 h 1001"/>
                <a:gd name="T58" fmla="*/ 671 w 1470"/>
                <a:gd name="T59" fmla="*/ 364 h 1001"/>
                <a:gd name="T60" fmla="*/ 653 w 1470"/>
                <a:gd name="T61" fmla="*/ 362 h 1001"/>
                <a:gd name="T62" fmla="*/ 650 w 1470"/>
                <a:gd name="T63" fmla="*/ 359 h 1001"/>
                <a:gd name="T64" fmla="*/ 638 w 1470"/>
                <a:gd name="T65" fmla="*/ 348 h 1001"/>
                <a:gd name="T66" fmla="*/ 630 w 1470"/>
                <a:gd name="T67" fmla="*/ 335 h 1001"/>
                <a:gd name="T68" fmla="*/ 628 w 1470"/>
                <a:gd name="T69" fmla="*/ 317 h 1001"/>
                <a:gd name="T70" fmla="*/ 623 w 1470"/>
                <a:gd name="T71" fmla="*/ 303 h 1001"/>
                <a:gd name="T72" fmla="*/ 616 w 1470"/>
                <a:gd name="T73" fmla="*/ 293 h 1001"/>
                <a:gd name="T74" fmla="*/ 606 w 1470"/>
                <a:gd name="T75" fmla="*/ 286 h 1001"/>
                <a:gd name="T76" fmla="*/ 568 w 1470"/>
                <a:gd name="T77" fmla="*/ 286 h 1001"/>
                <a:gd name="T78" fmla="*/ 559 w 1470"/>
                <a:gd name="T79" fmla="*/ 287 h 1001"/>
                <a:gd name="T80" fmla="*/ 555 w 1470"/>
                <a:gd name="T81" fmla="*/ 284 h 1001"/>
                <a:gd name="T82" fmla="*/ 545 w 1470"/>
                <a:gd name="T83" fmla="*/ 266 h 1001"/>
                <a:gd name="T84" fmla="*/ 525 w 1470"/>
                <a:gd name="T85" fmla="*/ 249 h 1001"/>
                <a:gd name="T86" fmla="*/ 482 w 1470"/>
                <a:gd name="T87" fmla="*/ 237 h 1001"/>
                <a:gd name="T88" fmla="*/ 479 w 1470"/>
                <a:gd name="T89" fmla="*/ 235 h 1001"/>
                <a:gd name="T90" fmla="*/ 384 w 1470"/>
                <a:gd name="T91" fmla="*/ 216 h 1001"/>
                <a:gd name="T92" fmla="*/ 358 w 1470"/>
                <a:gd name="T93" fmla="*/ 224 h 1001"/>
                <a:gd name="T94" fmla="*/ 335 w 1470"/>
                <a:gd name="T95" fmla="*/ 222 h 1001"/>
                <a:gd name="T96" fmla="*/ 306 w 1470"/>
                <a:gd name="T97" fmla="*/ 218 h 1001"/>
                <a:gd name="T98" fmla="*/ 293 w 1470"/>
                <a:gd name="T99" fmla="*/ 217 h 1001"/>
                <a:gd name="T100" fmla="*/ 142 w 1470"/>
                <a:gd name="T101" fmla="*/ 310 h 1001"/>
                <a:gd name="T102" fmla="*/ 38 w 1470"/>
                <a:gd name="T103" fmla="*/ 413 h 1001"/>
                <a:gd name="T104" fmla="*/ 9 w 1470"/>
                <a:gd name="T105" fmla="*/ 299 h 1001"/>
                <a:gd name="T106" fmla="*/ 1112 w 1470"/>
                <a:gd name="T107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70" h="1001">
                  <a:moveTo>
                    <a:pt x="1446" y="487"/>
                  </a:moveTo>
                  <a:lnTo>
                    <a:pt x="1446" y="487"/>
                  </a:lnTo>
                  <a:cubicBezTo>
                    <a:pt x="1440" y="499"/>
                    <a:pt x="1437" y="502"/>
                    <a:pt x="1436" y="516"/>
                  </a:cubicBezTo>
                  <a:lnTo>
                    <a:pt x="1436" y="516"/>
                  </a:lnTo>
                  <a:cubicBezTo>
                    <a:pt x="1436" y="525"/>
                    <a:pt x="1437" y="537"/>
                    <a:pt x="1420" y="535"/>
                  </a:cubicBezTo>
                  <a:lnTo>
                    <a:pt x="1420" y="535"/>
                  </a:lnTo>
                  <a:cubicBezTo>
                    <a:pt x="1420" y="531"/>
                    <a:pt x="1418" y="530"/>
                    <a:pt x="1416" y="528"/>
                  </a:cubicBezTo>
                  <a:lnTo>
                    <a:pt x="1416" y="528"/>
                  </a:lnTo>
                  <a:cubicBezTo>
                    <a:pt x="1408" y="530"/>
                    <a:pt x="1408" y="539"/>
                    <a:pt x="1405" y="546"/>
                  </a:cubicBezTo>
                  <a:lnTo>
                    <a:pt x="1405" y="546"/>
                  </a:lnTo>
                  <a:cubicBezTo>
                    <a:pt x="1401" y="555"/>
                    <a:pt x="1402" y="556"/>
                    <a:pt x="1396" y="563"/>
                  </a:cubicBezTo>
                  <a:lnTo>
                    <a:pt x="1396" y="563"/>
                  </a:lnTo>
                  <a:cubicBezTo>
                    <a:pt x="1391" y="570"/>
                    <a:pt x="1386" y="574"/>
                    <a:pt x="1382" y="582"/>
                  </a:cubicBezTo>
                  <a:lnTo>
                    <a:pt x="1382" y="582"/>
                  </a:lnTo>
                  <a:cubicBezTo>
                    <a:pt x="1378" y="589"/>
                    <a:pt x="1377" y="596"/>
                    <a:pt x="1368" y="596"/>
                  </a:cubicBezTo>
                  <a:lnTo>
                    <a:pt x="1368" y="596"/>
                  </a:lnTo>
                  <a:cubicBezTo>
                    <a:pt x="1362" y="586"/>
                    <a:pt x="1370" y="573"/>
                    <a:pt x="1359" y="567"/>
                  </a:cubicBezTo>
                  <a:lnTo>
                    <a:pt x="1359" y="567"/>
                  </a:lnTo>
                  <a:cubicBezTo>
                    <a:pt x="1344" y="559"/>
                    <a:pt x="1335" y="580"/>
                    <a:pt x="1335" y="591"/>
                  </a:cubicBezTo>
                  <a:lnTo>
                    <a:pt x="1335" y="591"/>
                  </a:lnTo>
                  <a:cubicBezTo>
                    <a:pt x="1334" y="606"/>
                    <a:pt x="1340" y="611"/>
                    <a:pt x="1352" y="620"/>
                  </a:cubicBezTo>
                  <a:lnTo>
                    <a:pt x="1352" y="620"/>
                  </a:lnTo>
                  <a:cubicBezTo>
                    <a:pt x="1359" y="626"/>
                    <a:pt x="1366" y="639"/>
                    <a:pt x="1374" y="642"/>
                  </a:cubicBezTo>
                  <a:lnTo>
                    <a:pt x="1374" y="642"/>
                  </a:lnTo>
                  <a:cubicBezTo>
                    <a:pt x="1383" y="632"/>
                    <a:pt x="1379" y="615"/>
                    <a:pt x="1388" y="606"/>
                  </a:cubicBezTo>
                  <a:lnTo>
                    <a:pt x="1388" y="606"/>
                  </a:lnTo>
                  <a:cubicBezTo>
                    <a:pt x="1400" y="594"/>
                    <a:pt x="1409" y="607"/>
                    <a:pt x="1411" y="619"/>
                  </a:cubicBezTo>
                  <a:lnTo>
                    <a:pt x="1411" y="619"/>
                  </a:lnTo>
                  <a:cubicBezTo>
                    <a:pt x="1416" y="646"/>
                    <a:pt x="1389" y="654"/>
                    <a:pt x="1374" y="672"/>
                  </a:cubicBezTo>
                  <a:lnTo>
                    <a:pt x="1374" y="672"/>
                  </a:lnTo>
                  <a:cubicBezTo>
                    <a:pt x="1351" y="700"/>
                    <a:pt x="1372" y="716"/>
                    <a:pt x="1362" y="746"/>
                  </a:cubicBezTo>
                  <a:lnTo>
                    <a:pt x="1362" y="746"/>
                  </a:lnTo>
                  <a:cubicBezTo>
                    <a:pt x="1356" y="766"/>
                    <a:pt x="1335" y="788"/>
                    <a:pt x="1316" y="794"/>
                  </a:cubicBezTo>
                  <a:lnTo>
                    <a:pt x="1316" y="794"/>
                  </a:lnTo>
                  <a:cubicBezTo>
                    <a:pt x="1276" y="808"/>
                    <a:pt x="1329" y="833"/>
                    <a:pt x="1325" y="856"/>
                  </a:cubicBezTo>
                  <a:lnTo>
                    <a:pt x="1325" y="856"/>
                  </a:lnTo>
                  <a:cubicBezTo>
                    <a:pt x="1303" y="843"/>
                    <a:pt x="1284" y="856"/>
                    <a:pt x="1290" y="882"/>
                  </a:cubicBezTo>
                  <a:lnTo>
                    <a:pt x="1290" y="882"/>
                  </a:lnTo>
                  <a:cubicBezTo>
                    <a:pt x="1293" y="893"/>
                    <a:pt x="1301" y="903"/>
                    <a:pt x="1303" y="914"/>
                  </a:cubicBezTo>
                  <a:lnTo>
                    <a:pt x="1303" y="914"/>
                  </a:lnTo>
                  <a:cubicBezTo>
                    <a:pt x="1305" y="927"/>
                    <a:pt x="1300" y="938"/>
                    <a:pt x="1296" y="949"/>
                  </a:cubicBezTo>
                  <a:lnTo>
                    <a:pt x="1296" y="949"/>
                  </a:lnTo>
                  <a:cubicBezTo>
                    <a:pt x="1290" y="966"/>
                    <a:pt x="1283" y="1000"/>
                    <a:pt x="1258" y="994"/>
                  </a:cubicBezTo>
                  <a:lnTo>
                    <a:pt x="1258" y="994"/>
                  </a:lnTo>
                  <a:cubicBezTo>
                    <a:pt x="1230" y="988"/>
                    <a:pt x="1245" y="954"/>
                    <a:pt x="1245" y="936"/>
                  </a:cubicBezTo>
                  <a:lnTo>
                    <a:pt x="1245" y="936"/>
                  </a:lnTo>
                  <a:cubicBezTo>
                    <a:pt x="1244" y="914"/>
                    <a:pt x="1227" y="893"/>
                    <a:pt x="1219" y="873"/>
                  </a:cubicBezTo>
                  <a:lnTo>
                    <a:pt x="1219" y="873"/>
                  </a:lnTo>
                  <a:cubicBezTo>
                    <a:pt x="1233" y="881"/>
                    <a:pt x="1239" y="870"/>
                    <a:pt x="1233" y="859"/>
                  </a:cubicBezTo>
                  <a:lnTo>
                    <a:pt x="1233" y="859"/>
                  </a:lnTo>
                  <a:cubicBezTo>
                    <a:pt x="1228" y="850"/>
                    <a:pt x="1216" y="849"/>
                    <a:pt x="1225" y="838"/>
                  </a:cubicBezTo>
                  <a:lnTo>
                    <a:pt x="1225" y="838"/>
                  </a:lnTo>
                  <a:cubicBezTo>
                    <a:pt x="1233" y="826"/>
                    <a:pt x="1241" y="835"/>
                    <a:pt x="1236" y="817"/>
                  </a:cubicBezTo>
                  <a:lnTo>
                    <a:pt x="1236" y="817"/>
                  </a:lnTo>
                  <a:cubicBezTo>
                    <a:pt x="1234" y="808"/>
                    <a:pt x="1223" y="798"/>
                    <a:pt x="1224" y="788"/>
                  </a:cubicBezTo>
                  <a:lnTo>
                    <a:pt x="1224" y="788"/>
                  </a:lnTo>
                  <a:cubicBezTo>
                    <a:pt x="1226" y="772"/>
                    <a:pt x="1241" y="785"/>
                    <a:pt x="1241" y="769"/>
                  </a:cubicBezTo>
                  <a:lnTo>
                    <a:pt x="1241" y="769"/>
                  </a:lnTo>
                  <a:cubicBezTo>
                    <a:pt x="1240" y="755"/>
                    <a:pt x="1221" y="756"/>
                    <a:pt x="1242" y="748"/>
                  </a:cubicBezTo>
                  <a:lnTo>
                    <a:pt x="1242" y="748"/>
                  </a:lnTo>
                  <a:cubicBezTo>
                    <a:pt x="1246" y="747"/>
                    <a:pt x="1249" y="751"/>
                    <a:pt x="1255" y="747"/>
                  </a:cubicBezTo>
                  <a:lnTo>
                    <a:pt x="1255" y="747"/>
                  </a:lnTo>
                  <a:cubicBezTo>
                    <a:pt x="1259" y="744"/>
                    <a:pt x="1257" y="736"/>
                    <a:pt x="1260" y="733"/>
                  </a:cubicBezTo>
                  <a:lnTo>
                    <a:pt x="1260" y="733"/>
                  </a:lnTo>
                  <a:cubicBezTo>
                    <a:pt x="1264" y="730"/>
                    <a:pt x="1272" y="733"/>
                    <a:pt x="1277" y="730"/>
                  </a:cubicBezTo>
                  <a:lnTo>
                    <a:pt x="1277" y="730"/>
                  </a:lnTo>
                  <a:cubicBezTo>
                    <a:pt x="1282" y="727"/>
                    <a:pt x="1280" y="721"/>
                    <a:pt x="1284" y="717"/>
                  </a:cubicBezTo>
                  <a:lnTo>
                    <a:pt x="1284" y="717"/>
                  </a:lnTo>
                  <a:cubicBezTo>
                    <a:pt x="1291" y="711"/>
                    <a:pt x="1315" y="708"/>
                    <a:pt x="1309" y="694"/>
                  </a:cubicBezTo>
                  <a:lnTo>
                    <a:pt x="1309" y="694"/>
                  </a:lnTo>
                  <a:cubicBezTo>
                    <a:pt x="1302" y="681"/>
                    <a:pt x="1278" y="695"/>
                    <a:pt x="1268" y="694"/>
                  </a:cubicBezTo>
                  <a:lnTo>
                    <a:pt x="1268" y="694"/>
                  </a:lnTo>
                  <a:cubicBezTo>
                    <a:pt x="1267" y="687"/>
                    <a:pt x="1271" y="681"/>
                    <a:pt x="1272" y="674"/>
                  </a:cubicBezTo>
                  <a:lnTo>
                    <a:pt x="1272" y="674"/>
                  </a:lnTo>
                  <a:cubicBezTo>
                    <a:pt x="1264" y="673"/>
                    <a:pt x="1251" y="676"/>
                    <a:pt x="1249" y="685"/>
                  </a:cubicBezTo>
                  <a:lnTo>
                    <a:pt x="1249" y="685"/>
                  </a:lnTo>
                  <a:cubicBezTo>
                    <a:pt x="1245" y="685"/>
                    <a:pt x="1239" y="685"/>
                    <a:pt x="1236" y="685"/>
                  </a:cubicBezTo>
                  <a:lnTo>
                    <a:pt x="1236" y="685"/>
                  </a:lnTo>
                  <a:cubicBezTo>
                    <a:pt x="1237" y="677"/>
                    <a:pt x="1231" y="675"/>
                    <a:pt x="1231" y="668"/>
                  </a:cubicBezTo>
                  <a:lnTo>
                    <a:pt x="1231" y="668"/>
                  </a:lnTo>
                  <a:cubicBezTo>
                    <a:pt x="1229" y="662"/>
                    <a:pt x="1233" y="654"/>
                    <a:pt x="1232" y="650"/>
                  </a:cubicBezTo>
                  <a:lnTo>
                    <a:pt x="1232" y="650"/>
                  </a:lnTo>
                  <a:cubicBezTo>
                    <a:pt x="1229" y="638"/>
                    <a:pt x="1219" y="632"/>
                    <a:pt x="1207" y="633"/>
                  </a:cubicBezTo>
                  <a:lnTo>
                    <a:pt x="1207" y="633"/>
                  </a:lnTo>
                  <a:cubicBezTo>
                    <a:pt x="1205" y="620"/>
                    <a:pt x="1215" y="609"/>
                    <a:pt x="1212" y="596"/>
                  </a:cubicBezTo>
                  <a:lnTo>
                    <a:pt x="1212" y="596"/>
                  </a:lnTo>
                  <a:cubicBezTo>
                    <a:pt x="1205" y="595"/>
                    <a:pt x="1199" y="597"/>
                    <a:pt x="1192" y="597"/>
                  </a:cubicBezTo>
                  <a:lnTo>
                    <a:pt x="1192" y="597"/>
                  </a:lnTo>
                  <a:cubicBezTo>
                    <a:pt x="1188" y="580"/>
                    <a:pt x="1204" y="583"/>
                    <a:pt x="1208" y="571"/>
                  </a:cubicBezTo>
                  <a:lnTo>
                    <a:pt x="1208" y="571"/>
                  </a:lnTo>
                  <a:cubicBezTo>
                    <a:pt x="1210" y="562"/>
                    <a:pt x="1199" y="543"/>
                    <a:pt x="1199" y="534"/>
                  </a:cubicBezTo>
                  <a:lnTo>
                    <a:pt x="1199" y="534"/>
                  </a:lnTo>
                  <a:cubicBezTo>
                    <a:pt x="1197" y="520"/>
                    <a:pt x="1199" y="518"/>
                    <a:pt x="1181" y="512"/>
                  </a:cubicBezTo>
                  <a:lnTo>
                    <a:pt x="1181" y="512"/>
                  </a:lnTo>
                  <a:cubicBezTo>
                    <a:pt x="1118" y="491"/>
                    <a:pt x="1174" y="582"/>
                    <a:pt x="1112" y="561"/>
                  </a:cubicBezTo>
                  <a:lnTo>
                    <a:pt x="1112" y="561"/>
                  </a:lnTo>
                  <a:cubicBezTo>
                    <a:pt x="1091" y="554"/>
                    <a:pt x="1088" y="540"/>
                    <a:pt x="1082" y="522"/>
                  </a:cubicBezTo>
                  <a:lnTo>
                    <a:pt x="1082" y="522"/>
                  </a:lnTo>
                  <a:cubicBezTo>
                    <a:pt x="1076" y="509"/>
                    <a:pt x="1077" y="498"/>
                    <a:pt x="1066" y="486"/>
                  </a:cubicBezTo>
                  <a:lnTo>
                    <a:pt x="1066" y="486"/>
                  </a:lnTo>
                  <a:cubicBezTo>
                    <a:pt x="1057" y="478"/>
                    <a:pt x="1043" y="477"/>
                    <a:pt x="1036" y="466"/>
                  </a:cubicBezTo>
                  <a:lnTo>
                    <a:pt x="1036" y="466"/>
                  </a:lnTo>
                  <a:cubicBezTo>
                    <a:pt x="1027" y="453"/>
                    <a:pt x="1030" y="434"/>
                    <a:pt x="1028" y="419"/>
                  </a:cubicBezTo>
                  <a:lnTo>
                    <a:pt x="1028" y="419"/>
                  </a:lnTo>
                  <a:cubicBezTo>
                    <a:pt x="1025" y="394"/>
                    <a:pt x="1013" y="349"/>
                    <a:pt x="985" y="342"/>
                  </a:cubicBezTo>
                  <a:lnTo>
                    <a:pt x="985" y="342"/>
                  </a:lnTo>
                  <a:cubicBezTo>
                    <a:pt x="937" y="329"/>
                    <a:pt x="926" y="387"/>
                    <a:pt x="944" y="418"/>
                  </a:cubicBezTo>
                  <a:lnTo>
                    <a:pt x="944" y="418"/>
                  </a:lnTo>
                  <a:cubicBezTo>
                    <a:pt x="972" y="470"/>
                    <a:pt x="996" y="525"/>
                    <a:pt x="1025" y="578"/>
                  </a:cubicBezTo>
                  <a:lnTo>
                    <a:pt x="1025" y="578"/>
                  </a:lnTo>
                  <a:cubicBezTo>
                    <a:pt x="1039" y="604"/>
                    <a:pt x="1056" y="633"/>
                    <a:pt x="1009" y="638"/>
                  </a:cubicBezTo>
                  <a:lnTo>
                    <a:pt x="1009" y="638"/>
                  </a:lnTo>
                  <a:cubicBezTo>
                    <a:pt x="962" y="642"/>
                    <a:pt x="975" y="589"/>
                    <a:pt x="942" y="578"/>
                  </a:cubicBezTo>
                  <a:lnTo>
                    <a:pt x="942" y="578"/>
                  </a:lnTo>
                  <a:cubicBezTo>
                    <a:pt x="921" y="571"/>
                    <a:pt x="915" y="592"/>
                    <a:pt x="898" y="596"/>
                  </a:cubicBezTo>
                  <a:lnTo>
                    <a:pt x="898" y="596"/>
                  </a:lnTo>
                  <a:cubicBezTo>
                    <a:pt x="879" y="601"/>
                    <a:pt x="883" y="593"/>
                    <a:pt x="866" y="588"/>
                  </a:cubicBezTo>
                  <a:lnTo>
                    <a:pt x="866" y="588"/>
                  </a:lnTo>
                  <a:cubicBezTo>
                    <a:pt x="837" y="580"/>
                    <a:pt x="810" y="601"/>
                    <a:pt x="782" y="585"/>
                  </a:cubicBezTo>
                  <a:lnTo>
                    <a:pt x="782" y="585"/>
                  </a:lnTo>
                  <a:cubicBezTo>
                    <a:pt x="779" y="595"/>
                    <a:pt x="781" y="606"/>
                    <a:pt x="785" y="616"/>
                  </a:cubicBezTo>
                  <a:lnTo>
                    <a:pt x="785" y="616"/>
                  </a:lnTo>
                  <a:cubicBezTo>
                    <a:pt x="780" y="614"/>
                    <a:pt x="774" y="614"/>
                    <a:pt x="768" y="614"/>
                  </a:cubicBezTo>
                  <a:lnTo>
                    <a:pt x="768" y="614"/>
                  </a:lnTo>
                  <a:cubicBezTo>
                    <a:pt x="760" y="614"/>
                    <a:pt x="752" y="613"/>
                    <a:pt x="747" y="608"/>
                  </a:cubicBezTo>
                  <a:lnTo>
                    <a:pt x="747" y="608"/>
                  </a:lnTo>
                  <a:cubicBezTo>
                    <a:pt x="746" y="607"/>
                    <a:pt x="745" y="607"/>
                    <a:pt x="745" y="606"/>
                  </a:cubicBezTo>
                  <a:lnTo>
                    <a:pt x="745" y="606"/>
                  </a:lnTo>
                  <a:lnTo>
                    <a:pt x="745" y="606"/>
                  </a:lnTo>
                  <a:cubicBezTo>
                    <a:pt x="744" y="605"/>
                    <a:pt x="744" y="604"/>
                    <a:pt x="744" y="604"/>
                  </a:cubicBezTo>
                  <a:lnTo>
                    <a:pt x="744" y="604"/>
                  </a:lnTo>
                  <a:cubicBezTo>
                    <a:pt x="743" y="602"/>
                    <a:pt x="742" y="600"/>
                    <a:pt x="741" y="597"/>
                  </a:cubicBezTo>
                  <a:lnTo>
                    <a:pt x="741" y="597"/>
                  </a:lnTo>
                  <a:cubicBezTo>
                    <a:pt x="741" y="596"/>
                    <a:pt x="741" y="594"/>
                    <a:pt x="741" y="592"/>
                  </a:cubicBezTo>
                  <a:lnTo>
                    <a:pt x="741" y="592"/>
                  </a:lnTo>
                  <a:cubicBezTo>
                    <a:pt x="743" y="577"/>
                    <a:pt x="760" y="556"/>
                    <a:pt x="768" y="548"/>
                  </a:cubicBezTo>
                  <a:lnTo>
                    <a:pt x="768" y="548"/>
                  </a:lnTo>
                  <a:cubicBezTo>
                    <a:pt x="769" y="547"/>
                    <a:pt x="770" y="546"/>
                    <a:pt x="771" y="546"/>
                  </a:cubicBezTo>
                  <a:lnTo>
                    <a:pt x="771" y="546"/>
                  </a:lnTo>
                  <a:cubicBezTo>
                    <a:pt x="773" y="544"/>
                    <a:pt x="774" y="542"/>
                    <a:pt x="776" y="540"/>
                  </a:cubicBezTo>
                  <a:lnTo>
                    <a:pt x="776" y="540"/>
                  </a:lnTo>
                  <a:cubicBezTo>
                    <a:pt x="779" y="538"/>
                    <a:pt x="782" y="534"/>
                    <a:pt x="783" y="530"/>
                  </a:cubicBezTo>
                  <a:lnTo>
                    <a:pt x="783" y="530"/>
                  </a:lnTo>
                  <a:cubicBezTo>
                    <a:pt x="784" y="528"/>
                    <a:pt x="784" y="526"/>
                    <a:pt x="783" y="523"/>
                  </a:cubicBezTo>
                  <a:lnTo>
                    <a:pt x="777" y="495"/>
                  </a:lnTo>
                  <a:lnTo>
                    <a:pt x="777" y="495"/>
                  </a:lnTo>
                  <a:cubicBezTo>
                    <a:pt x="777" y="492"/>
                    <a:pt x="777" y="489"/>
                    <a:pt x="776" y="487"/>
                  </a:cubicBezTo>
                  <a:lnTo>
                    <a:pt x="776" y="487"/>
                  </a:lnTo>
                  <a:cubicBezTo>
                    <a:pt x="775" y="485"/>
                    <a:pt x="775" y="483"/>
                    <a:pt x="775" y="482"/>
                  </a:cubicBezTo>
                  <a:lnTo>
                    <a:pt x="775" y="482"/>
                  </a:lnTo>
                  <a:lnTo>
                    <a:pt x="775" y="482"/>
                  </a:lnTo>
                  <a:cubicBezTo>
                    <a:pt x="775" y="479"/>
                    <a:pt x="774" y="477"/>
                    <a:pt x="774" y="475"/>
                  </a:cubicBezTo>
                  <a:lnTo>
                    <a:pt x="774" y="475"/>
                  </a:lnTo>
                  <a:cubicBezTo>
                    <a:pt x="774" y="474"/>
                    <a:pt x="774" y="473"/>
                    <a:pt x="774" y="473"/>
                  </a:cubicBezTo>
                  <a:lnTo>
                    <a:pt x="774" y="473"/>
                  </a:lnTo>
                  <a:cubicBezTo>
                    <a:pt x="774" y="472"/>
                    <a:pt x="774" y="471"/>
                    <a:pt x="775" y="470"/>
                  </a:cubicBezTo>
                  <a:lnTo>
                    <a:pt x="775" y="470"/>
                  </a:lnTo>
                  <a:cubicBezTo>
                    <a:pt x="775" y="470"/>
                    <a:pt x="775" y="469"/>
                    <a:pt x="775" y="468"/>
                  </a:cubicBezTo>
                  <a:lnTo>
                    <a:pt x="775" y="468"/>
                  </a:lnTo>
                  <a:cubicBezTo>
                    <a:pt x="775" y="466"/>
                    <a:pt x="776" y="464"/>
                    <a:pt x="777" y="462"/>
                  </a:cubicBezTo>
                  <a:lnTo>
                    <a:pt x="777" y="462"/>
                  </a:lnTo>
                  <a:cubicBezTo>
                    <a:pt x="782" y="455"/>
                    <a:pt x="785" y="452"/>
                    <a:pt x="784" y="445"/>
                  </a:cubicBezTo>
                  <a:lnTo>
                    <a:pt x="784" y="445"/>
                  </a:lnTo>
                  <a:cubicBezTo>
                    <a:pt x="784" y="443"/>
                    <a:pt x="783" y="440"/>
                    <a:pt x="781" y="438"/>
                  </a:cubicBezTo>
                  <a:lnTo>
                    <a:pt x="781" y="438"/>
                  </a:lnTo>
                  <a:cubicBezTo>
                    <a:pt x="780" y="435"/>
                    <a:pt x="778" y="432"/>
                    <a:pt x="775" y="430"/>
                  </a:cubicBezTo>
                  <a:lnTo>
                    <a:pt x="775" y="430"/>
                  </a:lnTo>
                  <a:lnTo>
                    <a:pt x="775" y="430"/>
                  </a:lnTo>
                  <a:cubicBezTo>
                    <a:pt x="774" y="429"/>
                    <a:pt x="774" y="428"/>
                    <a:pt x="773" y="427"/>
                  </a:cubicBezTo>
                  <a:lnTo>
                    <a:pt x="773" y="427"/>
                  </a:lnTo>
                  <a:cubicBezTo>
                    <a:pt x="772" y="427"/>
                    <a:pt x="771" y="426"/>
                    <a:pt x="771" y="425"/>
                  </a:cubicBezTo>
                  <a:lnTo>
                    <a:pt x="771" y="425"/>
                  </a:lnTo>
                  <a:cubicBezTo>
                    <a:pt x="768" y="422"/>
                    <a:pt x="764" y="419"/>
                    <a:pt x="761" y="417"/>
                  </a:cubicBezTo>
                  <a:lnTo>
                    <a:pt x="761" y="417"/>
                  </a:lnTo>
                  <a:cubicBezTo>
                    <a:pt x="759" y="415"/>
                    <a:pt x="757" y="414"/>
                    <a:pt x="754" y="413"/>
                  </a:cubicBezTo>
                  <a:lnTo>
                    <a:pt x="754" y="413"/>
                  </a:lnTo>
                  <a:cubicBezTo>
                    <a:pt x="745" y="409"/>
                    <a:pt x="735" y="407"/>
                    <a:pt x="726" y="402"/>
                  </a:cubicBezTo>
                  <a:lnTo>
                    <a:pt x="726" y="402"/>
                  </a:lnTo>
                  <a:cubicBezTo>
                    <a:pt x="711" y="390"/>
                    <a:pt x="692" y="365"/>
                    <a:pt x="671" y="364"/>
                  </a:cubicBezTo>
                  <a:lnTo>
                    <a:pt x="671" y="364"/>
                  </a:lnTo>
                  <a:cubicBezTo>
                    <a:pt x="668" y="364"/>
                    <a:pt x="662" y="365"/>
                    <a:pt x="656" y="364"/>
                  </a:cubicBezTo>
                  <a:lnTo>
                    <a:pt x="656" y="364"/>
                  </a:lnTo>
                  <a:cubicBezTo>
                    <a:pt x="656" y="364"/>
                    <a:pt x="655" y="363"/>
                    <a:pt x="654" y="363"/>
                  </a:cubicBezTo>
                  <a:lnTo>
                    <a:pt x="654" y="363"/>
                  </a:lnTo>
                  <a:cubicBezTo>
                    <a:pt x="654" y="362"/>
                    <a:pt x="654" y="362"/>
                    <a:pt x="653" y="362"/>
                  </a:cubicBezTo>
                  <a:lnTo>
                    <a:pt x="653" y="362"/>
                  </a:lnTo>
                  <a:cubicBezTo>
                    <a:pt x="653" y="362"/>
                    <a:pt x="653" y="361"/>
                    <a:pt x="652" y="361"/>
                  </a:cubicBezTo>
                  <a:lnTo>
                    <a:pt x="652" y="361"/>
                  </a:lnTo>
                  <a:cubicBezTo>
                    <a:pt x="652" y="361"/>
                    <a:pt x="652" y="361"/>
                    <a:pt x="651" y="360"/>
                  </a:cubicBezTo>
                  <a:lnTo>
                    <a:pt x="651" y="360"/>
                  </a:lnTo>
                  <a:cubicBezTo>
                    <a:pt x="651" y="360"/>
                    <a:pt x="650" y="360"/>
                    <a:pt x="650" y="359"/>
                  </a:cubicBezTo>
                  <a:lnTo>
                    <a:pt x="650" y="359"/>
                  </a:lnTo>
                  <a:cubicBezTo>
                    <a:pt x="649" y="358"/>
                    <a:pt x="647" y="356"/>
                    <a:pt x="645" y="355"/>
                  </a:cubicBezTo>
                  <a:lnTo>
                    <a:pt x="645" y="355"/>
                  </a:lnTo>
                  <a:cubicBezTo>
                    <a:pt x="644" y="354"/>
                    <a:pt x="643" y="353"/>
                    <a:pt x="642" y="352"/>
                  </a:cubicBezTo>
                  <a:lnTo>
                    <a:pt x="642" y="352"/>
                  </a:lnTo>
                  <a:cubicBezTo>
                    <a:pt x="640" y="351"/>
                    <a:pt x="639" y="349"/>
                    <a:pt x="638" y="348"/>
                  </a:cubicBezTo>
                  <a:lnTo>
                    <a:pt x="638" y="348"/>
                  </a:lnTo>
                  <a:lnTo>
                    <a:pt x="638" y="348"/>
                  </a:lnTo>
                  <a:cubicBezTo>
                    <a:pt x="637" y="347"/>
                    <a:pt x="636" y="346"/>
                    <a:pt x="636" y="345"/>
                  </a:cubicBezTo>
                  <a:lnTo>
                    <a:pt x="636" y="345"/>
                  </a:lnTo>
                  <a:lnTo>
                    <a:pt x="636" y="345"/>
                  </a:lnTo>
                  <a:cubicBezTo>
                    <a:pt x="633" y="342"/>
                    <a:pt x="632" y="339"/>
                    <a:pt x="630" y="335"/>
                  </a:cubicBezTo>
                  <a:lnTo>
                    <a:pt x="630" y="335"/>
                  </a:lnTo>
                  <a:cubicBezTo>
                    <a:pt x="630" y="333"/>
                    <a:pt x="630" y="330"/>
                    <a:pt x="629" y="327"/>
                  </a:cubicBezTo>
                  <a:lnTo>
                    <a:pt x="629" y="327"/>
                  </a:lnTo>
                  <a:cubicBezTo>
                    <a:pt x="629" y="327"/>
                    <a:pt x="629" y="325"/>
                    <a:pt x="629" y="324"/>
                  </a:cubicBezTo>
                  <a:lnTo>
                    <a:pt x="629" y="324"/>
                  </a:lnTo>
                  <a:cubicBezTo>
                    <a:pt x="629" y="322"/>
                    <a:pt x="628" y="319"/>
                    <a:pt x="628" y="318"/>
                  </a:cubicBezTo>
                  <a:lnTo>
                    <a:pt x="628" y="317"/>
                  </a:lnTo>
                  <a:lnTo>
                    <a:pt x="628" y="317"/>
                  </a:lnTo>
                  <a:cubicBezTo>
                    <a:pt x="627" y="315"/>
                    <a:pt x="626" y="312"/>
                    <a:pt x="626" y="309"/>
                  </a:cubicBezTo>
                  <a:lnTo>
                    <a:pt x="626" y="309"/>
                  </a:lnTo>
                  <a:cubicBezTo>
                    <a:pt x="625" y="308"/>
                    <a:pt x="625" y="308"/>
                    <a:pt x="624" y="307"/>
                  </a:cubicBezTo>
                  <a:lnTo>
                    <a:pt x="624" y="307"/>
                  </a:lnTo>
                  <a:cubicBezTo>
                    <a:pt x="624" y="305"/>
                    <a:pt x="623" y="304"/>
                    <a:pt x="623" y="303"/>
                  </a:cubicBezTo>
                  <a:lnTo>
                    <a:pt x="623" y="303"/>
                  </a:lnTo>
                  <a:lnTo>
                    <a:pt x="623" y="303"/>
                  </a:lnTo>
                  <a:cubicBezTo>
                    <a:pt x="622" y="301"/>
                    <a:pt x="621" y="299"/>
                    <a:pt x="620" y="298"/>
                  </a:cubicBezTo>
                  <a:lnTo>
                    <a:pt x="620" y="298"/>
                  </a:lnTo>
                  <a:lnTo>
                    <a:pt x="620" y="298"/>
                  </a:lnTo>
                  <a:cubicBezTo>
                    <a:pt x="619" y="296"/>
                    <a:pt x="618" y="294"/>
                    <a:pt x="616" y="293"/>
                  </a:cubicBezTo>
                  <a:lnTo>
                    <a:pt x="616" y="293"/>
                  </a:lnTo>
                  <a:cubicBezTo>
                    <a:pt x="615" y="292"/>
                    <a:pt x="615" y="291"/>
                    <a:pt x="614" y="291"/>
                  </a:cubicBezTo>
                  <a:lnTo>
                    <a:pt x="614" y="291"/>
                  </a:lnTo>
                  <a:lnTo>
                    <a:pt x="614" y="291"/>
                  </a:lnTo>
                  <a:lnTo>
                    <a:pt x="614" y="291"/>
                  </a:lnTo>
                  <a:cubicBezTo>
                    <a:pt x="612" y="288"/>
                    <a:pt x="609" y="287"/>
                    <a:pt x="606" y="286"/>
                  </a:cubicBezTo>
                  <a:lnTo>
                    <a:pt x="606" y="286"/>
                  </a:lnTo>
                  <a:lnTo>
                    <a:pt x="606" y="286"/>
                  </a:lnTo>
                  <a:lnTo>
                    <a:pt x="606" y="286"/>
                  </a:lnTo>
                  <a:cubicBezTo>
                    <a:pt x="605" y="285"/>
                    <a:pt x="603" y="284"/>
                    <a:pt x="600" y="284"/>
                  </a:cubicBezTo>
                  <a:lnTo>
                    <a:pt x="600" y="284"/>
                  </a:lnTo>
                  <a:cubicBezTo>
                    <a:pt x="589" y="280"/>
                    <a:pt x="580" y="284"/>
                    <a:pt x="568" y="286"/>
                  </a:cubicBezTo>
                  <a:lnTo>
                    <a:pt x="568" y="286"/>
                  </a:lnTo>
                  <a:cubicBezTo>
                    <a:pt x="568" y="286"/>
                    <a:pt x="567" y="286"/>
                    <a:pt x="566" y="286"/>
                  </a:cubicBezTo>
                  <a:lnTo>
                    <a:pt x="566" y="286"/>
                  </a:lnTo>
                  <a:cubicBezTo>
                    <a:pt x="565" y="286"/>
                    <a:pt x="564" y="287"/>
                    <a:pt x="563" y="287"/>
                  </a:cubicBezTo>
                  <a:lnTo>
                    <a:pt x="563" y="287"/>
                  </a:lnTo>
                  <a:cubicBezTo>
                    <a:pt x="562" y="287"/>
                    <a:pt x="560" y="287"/>
                    <a:pt x="559" y="287"/>
                  </a:cubicBezTo>
                  <a:lnTo>
                    <a:pt x="559" y="287"/>
                  </a:lnTo>
                  <a:lnTo>
                    <a:pt x="559" y="287"/>
                  </a:lnTo>
                  <a:cubicBezTo>
                    <a:pt x="558" y="286"/>
                    <a:pt x="557" y="286"/>
                    <a:pt x="557" y="286"/>
                  </a:cubicBezTo>
                  <a:lnTo>
                    <a:pt x="557" y="286"/>
                  </a:lnTo>
                  <a:lnTo>
                    <a:pt x="557" y="286"/>
                  </a:lnTo>
                  <a:cubicBezTo>
                    <a:pt x="556" y="285"/>
                    <a:pt x="555" y="285"/>
                    <a:pt x="555" y="284"/>
                  </a:cubicBezTo>
                  <a:lnTo>
                    <a:pt x="555" y="284"/>
                  </a:lnTo>
                  <a:cubicBezTo>
                    <a:pt x="553" y="282"/>
                    <a:pt x="552" y="278"/>
                    <a:pt x="549" y="272"/>
                  </a:cubicBezTo>
                  <a:lnTo>
                    <a:pt x="549" y="272"/>
                  </a:lnTo>
                  <a:cubicBezTo>
                    <a:pt x="549" y="271"/>
                    <a:pt x="548" y="271"/>
                    <a:pt x="548" y="270"/>
                  </a:cubicBezTo>
                  <a:lnTo>
                    <a:pt x="548" y="270"/>
                  </a:lnTo>
                  <a:cubicBezTo>
                    <a:pt x="547" y="268"/>
                    <a:pt x="546" y="267"/>
                    <a:pt x="545" y="266"/>
                  </a:cubicBezTo>
                  <a:lnTo>
                    <a:pt x="545" y="266"/>
                  </a:lnTo>
                  <a:cubicBezTo>
                    <a:pt x="543" y="263"/>
                    <a:pt x="541" y="261"/>
                    <a:pt x="539" y="259"/>
                  </a:cubicBezTo>
                  <a:lnTo>
                    <a:pt x="539" y="259"/>
                  </a:lnTo>
                  <a:cubicBezTo>
                    <a:pt x="538" y="258"/>
                    <a:pt x="538" y="258"/>
                    <a:pt x="537" y="257"/>
                  </a:cubicBezTo>
                  <a:lnTo>
                    <a:pt x="537" y="257"/>
                  </a:lnTo>
                  <a:cubicBezTo>
                    <a:pt x="533" y="254"/>
                    <a:pt x="529" y="251"/>
                    <a:pt x="525" y="249"/>
                  </a:cubicBezTo>
                  <a:lnTo>
                    <a:pt x="525" y="249"/>
                  </a:lnTo>
                  <a:cubicBezTo>
                    <a:pt x="522" y="247"/>
                    <a:pt x="518" y="246"/>
                    <a:pt x="515" y="246"/>
                  </a:cubicBezTo>
                  <a:lnTo>
                    <a:pt x="515" y="246"/>
                  </a:lnTo>
                  <a:lnTo>
                    <a:pt x="515" y="246"/>
                  </a:lnTo>
                  <a:lnTo>
                    <a:pt x="515" y="246"/>
                  </a:lnTo>
                  <a:cubicBezTo>
                    <a:pt x="507" y="244"/>
                    <a:pt x="491" y="241"/>
                    <a:pt x="482" y="237"/>
                  </a:cubicBezTo>
                  <a:lnTo>
                    <a:pt x="482" y="237"/>
                  </a:lnTo>
                  <a:lnTo>
                    <a:pt x="481" y="236"/>
                  </a:lnTo>
                  <a:lnTo>
                    <a:pt x="481" y="236"/>
                  </a:lnTo>
                  <a:lnTo>
                    <a:pt x="480" y="236"/>
                  </a:lnTo>
                  <a:lnTo>
                    <a:pt x="480" y="236"/>
                  </a:lnTo>
                  <a:cubicBezTo>
                    <a:pt x="479" y="235"/>
                    <a:pt x="479" y="235"/>
                    <a:pt x="479" y="235"/>
                  </a:cubicBezTo>
                  <a:lnTo>
                    <a:pt x="479" y="235"/>
                  </a:lnTo>
                  <a:cubicBezTo>
                    <a:pt x="470" y="229"/>
                    <a:pt x="463" y="222"/>
                    <a:pt x="452" y="217"/>
                  </a:cubicBezTo>
                  <a:lnTo>
                    <a:pt x="452" y="217"/>
                  </a:lnTo>
                  <a:cubicBezTo>
                    <a:pt x="441" y="212"/>
                    <a:pt x="432" y="212"/>
                    <a:pt x="419" y="212"/>
                  </a:cubicBezTo>
                  <a:lnTo>
                    <a:pt x="419" y="212"/>
                  </a:lnTo>
                  <a:cubicBezTo>
                    <a:pt x="407" y="212"/>
                    <a:pt x="395" y="212"/>
                    <a:pt x="384" y="216"/>
                  </a:cubicBezTo>
                  <a:lnTo>
                    <a:pt x="384" y="216"/>
                  </a:lnTo>
                  <a:cubicBezTo>
                    <a:pt x="378" y="217"/>
                    <a:pt x="374" y="220"/>
                    <a:pt x="370" y="223"/>
                  </a:cubicBezTo>
                  <a:lnTo>
                    <a:pt x="370" y="223"/>
                  </a:lnTo>
                  <a:cubicBezTo>
                    <a:pt x="368" y="223"/>
                    <a:pt x="367" y="223"/>
                    <a:pt x="366" y="223"/>
                  </a:cubicBezTo>
                  <a:lnTo>
                    <a:pt x="366" y="223"/>
                  </a:lnTo>
                  <a:cubicBezTo>
                    <a:pt x="363" y="223"/>
                    <a:pt x="361" y="224"/>
                    <a:pt x="358" y="224"/>
                  </a:cubicBezTo>
                  <a:lnTo>
                    <a:pt x="358" y="224"/>
                  </a:lnTo>
                  <a:cubicBezTo>
                    <a:pt x="357" y="224"/>
                    <a:pt x="355" y="224"/>
                    <a:pt x="353" y="224"/>
                  </a:cubicBezTo>
                  <a:lnTo>
                    <a:pt x="353" y="224"/>
                  </a:lnTo>
                  <a:cubicBezTo>
                    <a:pt x="348" y="223"/>
                    <a:pt x="345" y="223"/>
                    <a:pt x="340" y="223"/>
                  </a:cubicBezTo>
                  <a:lnTo>
                    <a:pt x="340" y="223"/>
                  </a:lnTo>
                  <a:cubicBezTo>
                    <a:pt x="338" y="223"/>
                    <a:pt x="337" y="222"/>
                    <a:pt x="335" y="222"/>
                  </a:cubicBezTo>
                  <a:lnTo>
                    <a:pt x="335" y="222"/>
                  </a:lnTo>
                  <a:cubicBezTo>
                    <a:pt x="332" y="222"/>
                    <a:pt x="328" y="222"/>
                    <a:pt x="326" y="221"/>
                  </a:cubicBezTo>
                  <a:lnTo>
                    <a:pt x="326" y="221"/>
                  </a:lnTo>
                  <a:cubicBezTo>
                    <a:pt x="320" y="220"/>
                    <a:pt x="315" y="220"/>
                    <a:pt x="310" y="219"/>
                  </a:cubicBezTo>
                  <a:lnTo>
                    <a:pt x="310" y="219"/>
                  </a:lnTo>
                  <a:cubicBezTo>
                    <a:pt x="308" y="218"/>
                    <a:pt x="307" y="218"/>
                    <a:pt x="306" y="218"/>
                  </a:cubicBezTo>
                  <a:lnTo>
                    <a:pt x="306" y="218"/>
                  </a:lnTo>
                  <a:cubicBezTo>
                    <a:pt x="305" y="218"/>
                    <a:pt x="303" y="218"/>
                    <a:pt x="301" y="218"/>
                  </a:cubicBezTo>
                  <a:lnTo>
                    <a:pt x="301" y="218"/>
                  </a:lnTo>
                  <a:cubicBezTo>
                    <a:pt x="299" y="217"/>
                    <a:pt x="298" y="217"/>
                    <a:pt x="296" y="217"/>
                  </a:cubicBezTo>
                  <a:lnTo>
                    <a:pt x="296" y="217"/>
                  </a:lnTo>
                  <a:cubicBezTo>
                    <a:pt x="295" y="217"/>
                    <a:pt x="293" y="217"/>
                    <a:pt x="293" y="217"/>
                  </a:cubicBezTo>
                  <a:lnTo>
                    <a:pt x="293" y="217"/>
                  </a:lnTo>
                  <a:cubicBezTo>
                    <a:pt x="257" y="216"/>
                    <a:pt x="229" y="226"/>
                    <a:pt x="202" y="244"/>
                  </a:cubicBezTo>
                  <a:lnTo>
                    <a:pt x="202" y="244"/>
                  </a:lnTo>
                  <a:cubicBezTo>
                    <a:pt x="188" y="253"/>
                    <a:pt x="174" y="258"/>
                    <a:pt x="163" y="270"/>
                  </a:cubicBezTo>
                  <a:lnTo>
                    <a:pt x="163" y="270"/>
                  </a:lnTo>
                  <a:cubicBezTo>
                    <a:pt x="151" y="283"/>
                    <a:pt x="150" y="296"/>
                    <a:pt x="142" y="310"/>
                  </a:cubicBezTo>
                  <a:lnTo>
                    <a:pt x="142" y="310"/>
                  </a:lnTo>
                  <a:cubicBezTo>
                    <a:pt x="125" y="338"/>
                    <a:pt x="93" y="308"/>
                    <a:pt x="74" y="339"/>
                  </a:cubicBezTo>
                  <a:lnTo>
                    <a:pt x="74" y="339"/>
                  </a:lnTo>
                  <a:cubicBezTo>
                    <a:pt x="66" y="352"/>
                    <a:pt x="70" y="369"/>
                    <a:pt x="64" y="382"/>
                  </a:cubicBezTo>
                  <a:lnTo>
                    <a:pt x="64" y="382"/>
                  </a:lnTo>
                  <a:cubicBezTo>
                    <a:pt x="57" y="398"/>
                    <a:pt x="48" y="402"/>
                    <a:pt x="38" y="413"/>
                  </a:cubicBezTo>
                  <a:lnTo>
                    <a:pt x="38" y="413"/>
                  </a:lnTo>
                  <a:cubicBezTo>
                    <a:pt x="38" y="419"/>
                    <a:pt x="28" y="420"/>
                    <a:pt x="24" y="422"/>
                  </a:cubicBezTo>
                  <a:lnTo>
                    <a:pt x="24" y="422"/>
                  </a:lnTo>
                  <a:cubicBezTo>
                    <a:pt x="24" y="405"/>
                    <a:pt x="18" y="387"/>
                    <a:pt x="17" y="369"/>
                  </a:cubicBezTo>
                  <a:lnTo>
                    <a:pt x="17" y="369"/>
                  </a:lnTo>
                  <a:cubicBezTo>
                    <a:pt x="13" y="347"/>
                    <a:pt x="11" y="324"/>
                    <a:pt x="9" y="299"/>
                  </a:cubicBezTo>
                  <a:lnTo>
                    <a:pt x="9" y="299"/>
                  </a:lnTo>
                  <a:cubicBezTo>
                    <a:pt x="7" y="276"/>
                    <a:pt x="5" y="253"/>
                    <a:pt x="4" y="233"/>
                  </a:cubicBezTo>
                  <a:lnTo>
                    <a:pt x="4" y="233"/>
                  </a:lnTo>
                  <a:cubicBezTo>
                    <a:pt x="2" y="222"/>
                    <a:pt x="1" y="212"/>
                    <a:pt x="0" y="201"/>
                  </a:cubicBezTo>
                  <a:lnTo>
                    <a:pt x="1035" y="14"/>
                  </a:lnTo>
                  <a:lnTo>
                    <a:pt x="1112" y="0"/>
                  </a:lnTo>
                  <a:lnTo>
                    <a:pt x="1199" y="396"/>
                  </a:lnTo>
                  <a:lnTo>
                    <a:pt x="1399" y="336"/>
                  </a:lnTo>
                  <a:lnTo>
                    <a:pt x="1399" y="336"/>
                  </a:lnTo>
                  <a:cubicBezTo>
                    <a:pt x="1414" y="379"/>
                    <a:pt x="1469" y="439"/>
                    <a:pt x="1446" y="487"/>
                  </a:cubicBezTo>
                </a:path>
              </a:pathLst>
            </a:custGeom>
            <a:solidFill>
              <a:schemeClr val="accent4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4" name="Freeform 78">
              <a:extLst>
                <a:ext uri="{FF2B5EF4-FFF2-40B4-BE49-F238E27FC236}">
                  <a16:creationId xmlns:a16="http://schemas.microsoft.com/office/drawing/2014/main" id="{606F7D8D-00E4-944F-BB25-1B3DDDE92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4830" y="3686788"/>
              <a:ext cx="365799" cy="728717"/>
            </a:xfrm>
            <a:custGeom>
              <a:avLst/>
              <a:gdLst>
                <a:gd name="T0" fmla="*/ 461 w 560"/>
                <a:gd name="T1" fmla="*/ 721 h 1114"/>
                <a:gd name="T2" fmla="*/ 443 w 560"/>
                <a:gd name="T3" fmla="*/ 673 h 1114"/>
                <a:gd name="T4" fmla="*/ 408 w 560"/>
                <a:gd name="T5" fmla="*/ 653 h 1114"/>
                <a:gd name="T6" fmla="*/ 395 w 560"/>
                <a:gd name="T7" fmla="*/ 633 h 1114"/>
                <a:gd name="T8" fmla="*/ 393 w 560"/>
                <a:gd name="T9" fmla="*/ 610 h 1114"/>
                <a:gd name="T10" fmla="*/ 385 w 560"/>
                <a:gd name="T11" fmla="*/ 590 h 1114"/>
                <a:gd name="T12" fmla="*/ 219 w 560"/>
                <a:gd name="T13" fmla="*/ 0 h 1114"/>
                <a:gd name="T14" fmla="*/ 191 w 560"/>
                <a:gd name="T15" fmla="*/ 16 h 1114"/>
                <a:gd name="T16" fmla="*/ 173 w 560"/>
                <a:gd name="T17" fmla="*/ 14 h 1114"/>
                <a:gd name="T18" fmla="*/ 159 w 560"/>
                <a:gd name="T19" fmla="*/ 31 h 1114"/>
                <a:gd name="T20" fmla="*/ 129 w 560"/>
                <a:gd name="T21" fmla="*/ 46 h 1114"/>
                <a:gd name="T22" fmla="*/ 120 w 560"/>
                <a:gd name="T23" fmla="*/ 115 h 1114"/>
                <a:gd name="T24" fmla="*/ 82 w 560"/>
                <a:gd name="T25" fmla="*/ 152 h 1114"/>
                <a:gd name="T26" fmla="*/ 82 w 560"/>
                <a:gd name="T27" fmla="*/ 167 h 1114"/>
                <a:gd name="T28" fmla="*/ 100 w 560"/>
                <a:gd name="T29" fmla="*/ 201 h 1114"/>
                <a:gd name="T30" fmla="*/ 100 w 560"/>
                <a:gd name="T31" fmla="*/ 222 h 1114"/>
                <a:gd name="T32" fmla="*/ 91 w 560"/>
                <a:gd name="T33" fmla="*/ 241 h 1114"/>
                <a:gd name="T34" fmla="*/ 91 w 560"/>
                <a:gd name="T35" fmla="*/ 279 h 1114"/>
                <a:gd name="T36" fmla="*/ 97 w 560"/>
                <a:gd name="T37" fmla="*/ 298 h 1114"/>
                <a:gd name="T38" fmla="*/ 97 w 560"/>
                <a:gd name="T39" fmla="*/ 319 h 1114"/>
                <a:gd name="T40" fmla="*/ 43 w 560"/>
                <a:gd name="T41" fmla="*/ 435 h 1114"/>
                <a:gd name="T42" fmla="*/ 9 w 560"/>
                <a:gd name="T43" fmla="*/ 461 h 1114"/>
                <a:gd name="T44" fmla="*/ 13 w 560"/>
                <a:gd name="T45" fmla="*/ 515 h 1114"/>
                <a:gd name="T46" fmla="*/ 26 w 560"/>
                <a:gd name="T47" fmla="*/ 557 h 1114"/>
                <a:gd name="T48" fmla="*/ 12 w 560"/>
                <a:gd name="T49" fmla="*/ 642 h 1114"/>
                <a:gd name="T50" fmla="*/ 23 w 560"/>
                <a:gd name="T51" fmla="*/ 684 h 1114"/>
                <a:gd name="T52" fmla="*/ 17 w 560"/>
                <a:gd name="T53" fmla="*/ 736 h 1114"/>
                <a:gd name="T54" fmla="*/ 9 w 560"/>
                <a:gd name="T55" fmla="*/ 778 h 1114"/>
                <a:gd name="T56" fmla="*/ 28 w 560"/>
                <a:gd name="T57" fmla="*/ 814 h 1114"/>
                <a:gd name="T58" fmla="*/ 18 w 560"/>
                <a:gd name="T59" fmla="*/ 855 h 1114"/>
                <a:gd name="T60" fmla="*/ 32 w 560"/>
                <a:gd name="T61" fmla="*/ 905 h 1114"/>
                <a:gd name="T62" fmla="*/ 20 w 560"/>
                <a:gd name="T63" fmla="*/ 996 h 1114"/>
                <a:gd name="T64" fmla="*/ 55 w 560"/>
                <a:gd name="T65" fmla="*/ 1082 h 1114"/>
                <a:gd name="T66" fmla="*/ 55 w 560"/>
                <a:gd name="T67" fmla="*/ 1113 h 1114"/>
                <a:gd name="T68" fmla="*/ 370 w 560"/>
                <a:gd name="T69" fmla="*/ 1036 h 1114"/>
                <a:gd name="T70" fmla="*/ 404 w 560"/>
                <a:gd name="T71" fmla="*/ 1015 h 1114"/>
                <a:gd name="T72" fmla="*/ 456 w 560"/>
                <a:gd name="T73" fmla="*/ 964 h 1114"/>
                <a:gd name="T74" fmla="*/ 502 w 560"/>
                <a:gd name="T75" fmla="*/ 914 h 1114"/>
                <a:gd name="T76" fmla="*/ 548 w 560"/>
                <a:gd name="T77" fmla="*/ 880 h 1114"/>
                <a:gd name="T78" fmla="*/ 555 w 560"/>
                <a:gd name="T79" fmla="*/ 852 h 1114"/>
                <a:gd name="T80" fmla="*/ 557 w 560"/>
                <a:gd name="T81" fmla="*/ 788 h 1114"/>
                <a:gd name="T82" fmla="*/ 557 w 560"/>
                <a:gd name="T83" fmla="*/ 785 h 1114"/>
                <a:gd name="T84" fmla="*/ 557 w 560"/>
                <a:gd name="T85" fmla="*/ 785 h 1114"/>
                <a:gd name="T86" fmla="*/ 497 w 560"/>
                <a:gd name="T87" fmla="*/ 762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0" h="1114">
                  <a:moveTo>
                    <a:pt x="461" y="721"/>
                  </a:moveTo>
                  <a:lnTo>
                    <a:pt x="461" y="721"/>
                  </a:lnTo>
                  <a:cubicBezTo>
                    <a:pt x="456" y="709"/>
                    <a:pt x="456" y="683"/>
                    <a:pt x="443" y="673"/>
                  </a:cubicBezTo>
                  <a:lnTo>
                    <a:pt x="443" y="673"/>
                  </a:lnTo>
                  <a:cubicBezTo>
                    <a:pt x="433" y="666"/>
                    <a:pt x="418" y="663"/>
                    <a:pt x="408" y="653"/>
                  </a:cubicBezTo>
                  <a:lnTo>
                    <a:pt x="408" y="653"/>
                  </a:lnTo>
                  <a:cubicBezTo>
                    <a:pt x="403" y="646"/>
                    <a:pt x="398" y="638"/>
                    <a:pt x="395" y="633"/>
                  </a:cubicBezTo>
                  <a:lnTo>
                    <a:pt x="395" y="633"/>
                  </a:lnTo>
                  <a:cubicBezTo>
                    <a:pt x="393" y="625"/>
                    <a:pt x="393" y="618"/>
                    <a:pt x="393" y="610"/>
                  </a:cubicBezTo>
                  <a:lnTo>
                    <a:pt x="393" y="610"/>
                  </a:lnTo>
                  <a:cubicBezTo>
                    <a:pt x="393" y="602"/>
                    <a:pt x="388" y="598"/>
                    <a:pt x="385" y="590"/>
                  </a:cubicBezTo>
                  <a:lnTo>
                    <a:pt x="385" y="590"/>
                  </a:lnTo>
                  <a:cubicBezTo>
                    <a:pt x="382" y="584"/>
                    <a:pt x="380" y="575"/>
                    <a:pt x="376" y="567"/>
                  </a:cubicBezTo>
                  <a:lnTo>
                    <a:pt x="219" y="0"/>
                  </a:lnTo>
                  <a:lnTo>
                    <a:pt x="219" y="0"/>
                  </a:lnTo>
                  <a:cubicBezTo>
                    <a:pt x="211" y="7"/>
                    <a:pt x="204" y="17"/>
                    <a:pt x="191" y="16"/>
                  </a:cubicBezTo>
                  <a:lnTo>
                    <a:pt x="191" y="16"/>
                  </a:lnTo>
                  <a:cubicBezTo>
                    <a:pt x="183" y="15"/>
                    <a:pt x="181" y="9"/>
                    <a:pt x="173" y="14"/>
                  </a:cubicBezTo>
                  <a:lnTo>
                    <a:pt x="173" y="14"/>
                  </a:lnTo>
                  <a:cubicBezTo>
                    <a:pt x="166" y="17"/>
                    <a:pt x="166" y="28"/>
                    <a:pt x="159" y="31"/>
                  </a:cubicBezTo>
                  <a:lnTo>
                    <a:pt x="159" y="31"/>
                  </a:lnTo>
                  <a:cubicBezTo>
                    <a:pt x="144" y="40"/>
                    <a:pt x="136" y="26"/>
                    <a:pt x="129" y="46"/>
                  </a:cubicBezTo>
                  <a:lnTo>
                    <a:pt x="129" y="46"/>
                  </a:lnTo>
                  <a:cubicBezTo>
                    <a:pt x="121" y="68"/>
                    <a:pt x="129" y="94"/>
                    <a:pt x="120" y="115"/>
                  </a:cubicBezTo>
                  <a:lnTo>
                    <a:pt x="120" y="115"/>
                  </a:lnTo>
                  <a:cubicBezTo>
                    <a:pt x="113" y="132"/>
                    <a:pt x="97" y="144"/>
                    <a:pt x="82" y="152"/>
                  </a:cubicBezTo>
                  <a:lnTo>
                    <a:pt x="82" y="152"/>
                  </a:lnTo>
                  <a:cubicBezTo>
                    <a:pt x="81" y="157"/>
                    <a:pt x="81" y="162"/>
                    <a:pt x="82" y="167"/>
                  </a:cubicBezTo>
                  <a:lnTo>
                    <a:pt x="82" y="167"/>
                  </a:lnTo>
                  <a:cubicBezTo>
                    <a:pt x="85" y="180"/>
                    <a:pt x="97" y="188"/>
                    <a:pt x="100" y="201"/>
                  </a:cubicBezTo>
                  <a:lnTo>
                    <a:pt x="100" y="201"/>
                  </a:lnTo>
                  <a:cubicBezTo>
                    <a:pt x="103" y="209"/>
                    <a:pt x="105" y="215"/>
                    <a:pt x="100" y="222"/>
                  </a:cubicBezTo>
                  <a:lnTo>
                    <a:pt x="100" y="222"/>
                  </a:lnTo>
                  <a:cubicBezTo>
                    <a:pt x="97" y="230"/>
                    <a:pt x="93" y="234"/>
                    <a:pt x="91" y="241"/>
                  </a:cubicBezTo>
                  <a:lnTo>
                    <a:pt x="91" y="241"/>
                  </a:lnTo>
                  <a:cubicBezTo>
                    <a:pt x="87" y="255"/>
                    <a:pt x="85" y="266"/>
                    <a:pt x="91" y="279"/>
                  </a:cubicBezTo>
                  <a:lnTo>
                    <a:pt x="91" y="279"/>
                  </a:lnTo>
                  <a:cubicBezTo>
                    <a:pt x="93" y="287"/>
                    <a:pt x="97" y="292"/>
                    <a:pt x="97" y="298"/>
                  </a:cubicBezTo>
                  <a:lnTo>
                    <a:pt x="97" y="319"/>
                  </a:lnTo>
                  <a:lnTo>
                    <a:pt x="97" y="319"/>
                  </a:lnTo>
                  <a:cubicBezTo>
                    <a:pt x="97" y="363"/>
                    <a:pt x="69" y="402"/>
                    <a:pt x="43" y="435"/>
                  </a:cubicBezTo>
                  <a:lnTo>
                    <a:pt x="43" y="435"/>
                  </a:lnTo>
                  <a:cubicBezTo>
                    <a:pt x="34" y="447"/>
                    <a:pt x="18" y="448"/>
                    <a:pt x="9" y="461"/>
                  </a:cubicBezTo>
                  <a:lnTo>
                    <a:pt x="9" y="461"/>
                  </a:lnTo>
                  <a:cubicBezTo>
                    <a:pt x="0" y="478"/>
                    <a:pt x="9" y="498"/>
                    <a:pt x="13" y="515"/>
                  </a:cubicBezTo>
                  <a:lnTo>
                    <a:pt x="13" y="515"/>
                  </a:lnTo>
                  <a:cubicBezTo>
                    <a:pt x="16" y="529"/>
                    <a:pt x="24" y="542"/>
                    <a:pt x="26" y="557"/>
                  </a:cubicBezTo>
                  <a:lnTo>
                    <a:pt x="26" y="557"/>
                  </a:lnTo>
                  <a:cubicBezTo>
                    <a:pt x="33" y="585"/>
                    <a:pt x="18" y="616"/>
                    <a:pt x="12" y="642"/>
                  </a:cubicBezTo>
                  <a:lnTo>
                    <a:pt x="12" y="642"/>
                  </a:lnTo>
                  <a:cubicBezTo>
                    <a:pt x="9" y="659"/>
                    <a:pt x="20" y="669"/>
                    <a:pt x="23" y="684"/>
                  </a:cubicBezTo>
                  <a:lnTo>
                    <a:pt x="23" y="684"/>
                  </a:lnTo>
                  <a:cubicBezTo>
                    <a:pt x="25" y="700"/>
                    <a:pt x="20" y="721"/>
                    <a:pt x="17" y="736"/>
                  </a:cubicBezTo>
                  <a:lnTo>
                    <a:pt x="17" y="736"/>
                  </a:lnTo>
                  <a:cubicBezTo>
                    <a:pt x="14" y="750"/>
                    <a:pt x="5" y="764"/>
                    <a:pt x="9" y="778"/>
                  </a:cubicBezTo>
                  <a:lnTo>
                    <a:pt x="9" y="778"/>
                  </a:lnTo>
                  <a:cubicBezTo>
                    <a:pt x="14" y="791"/>
                    <a:pt x="29" y="795"/>
                    <a:pt x="28" y="814"/>
                  </a:cubicBezTo>
                  <a:lnTo>
                    <a:pt x="28" y="814"/>
                  </a:lnTo>
                  <a:cubicBezTo>
                    <a:pt x="28" y="828"/>
                    <a:pt x="17" y="840"/>
                    <a:pt x="18" y="855"/>
                  </a:cubicBezTo>
                  <a:lnTo>
                    <a:pt x="18" y="855"/>
                  </a:lnTo>
                  <a:cubicBezTo>
                    <a:pt x="18" y="873"/>
                    <a:pt x="29" y="887"/>
                    <a:pt x="32" y="905"/>
                  </a:cubicBezTo>
                  <a:lnTo>
                    <a:pt x="32" y="905"/>
                  </a:lnTo>
                  <a:cubicBezTo>
                    <a:pt x="37" y="939"/>
                    <a:pt x="14" y="963"/>
                    <a:pt x="20" y="996"/>
                  </a:cubicBezTo>
                  <a:lnTo>
                    <a:pt x="20" y="996"/>
                  </a:lnTo>
                  <a:cubicBezTo>
                    <a:pt x="28" y="1026"/>
                    <a:pt x="51" y="1052"/>
                    <a:pt x="55" y="1082"/>
                  </a:cubicBezTo>
                  <a:lnTo>
                    <a:pt x="55" y="1082"/>
                  </a:lnTo>
                  <a:cubicBezTo>
                    <a:pt x="56" y="1092"/>
                    <a:pt x="56" y="1103"/>
                    <a:pt x="55" y="1113"/>
                  </a:cubicBezTo>
                  <a:lnTo>
                    <a:pt x="55" y="1113"/>
                  </a:lnTo>
                  <a:cubicBezTo>
                    <a:pt x="180" y="1086"/>
                    <a:pt x="317" y="1055"/>
                    <a:pt x="370" y="1036"/>
                  </a:cubicBezTo>
                  <a:lnTo>
                    <a:pt x="370" y="1036"/>
                  </a:lnTo>
                  <a:cubicBezTo>
                    <a:pt x="383" y="1037"/>
                    <a:pt x="398" y="1024"/>
                    <a:pt x="404" y="1015"/>
                  </a:cubicBezTo>
                  <a:lnTo>
                    <a:pt x="404" y="1015"/>
                  </a:lnTo>
                  <a:cubicBezTo>
                    <a:pt x="420" y="998"/>
                    <a:pt x="439" y="981"/>
                    <a:pt x="456" y="964"/>
                  </a:cubicBezTo>
                  <a:lnTo>
                    <a:pt x="456" y="964"/>
                  </a:lnTo>
                  <a:cubicBezTo>
                    <a:pt x="472" y="948"/>
                    <a:pt x="483" y="930"/>
                    <a:pt x="502" y="914"/>
                  </a:cubicBezTo>
                  <a:lnTo>
                    <a:pt x="502" y="914"/>
                  </a:lnTo>
                  <a:cubicBezTo>
                    <a:pt x="513" y="907"/>
                    <a:pt x="533" y="891"/>
                    <a:pt x="548" y="880"/>
                  </a:cubicBezTo>
                  <a:lnTo>
                    <a:pt x="548" y="880"/>
                  </a:lnTo>
                  <a:lnTo>
                    <a:pt x="548" y="880"/>
                  </a:lnTo>
                  <a:cubicBezTo>
                    <a:pt x="550" y="871"/>
                    <a:pt x="553" y="861"/>
                    <a:pt x="555" y="852"/>
                  </a:cubicBezTo>
                  <a:lnTo>
                    <a:pt x="555" y="852"/>
                  </a:lnTo>
                  <a:cubicBezTo>
                    <a:pt x="559" y="830"/>
                    <a:pt x="556" y="810"/>
                    <a:pt x="557" y="788"/>
                  </a:cubicBezTo>
                  <a:lnTo>
                    <a:pt x="557" y="788"/>
                  </a:lnTo>
                  <a:cubicBezTo>
                    <a:pt x="557" y="788"/>
                    <a:pt x="557" y="786"/>
                    <a:pt x="557" y="785"/>
                  </a:cubicBezTo>
                  <a:lnTo>
                    <a:pt x="557" y="785"/>
                  </a:lnTo>
                  <a:lnTo>
                    <a:pt x="557" y="785"/>
                  </a:lnTo>
                  <a:cubicBezTo>
                    <a:pt x="540" y="772"/>
                    <a:pt x="511" y="774"/>
                    <a:pt x="497" y="762"/>
                  </a:cubicBezTo>
                  <a:lnTo>
                    <a:pt x="497" y="762"/>
                  </a:lnTo>
                  <a:cubicBezTo>
                    <a:pt x="482" y="750"/>
                    <a:pt x="464" y="742"/>
                    <a:pt x="461" y="721"/>
                  </a:cubicBezTo>
                </a:path>
              </a:pathLst>
            </a:custGeom>
            <a:solidFill>
              <a:schemeClr val="accent4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5" name="Freeform 79">
              <a:extLst>
                <a:ext uri="{FF2B5EF4-FFF2-40B4-BE49-F238E27FC236}">
                  <a16:creationId xmlns:a16="http://schemas.microsoft.com/office/drawing/2014/main" id="{3B725555-2DA1-154C-879B-D8F8E90A2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6738" y="4539358"/>
              <a:ext cx="388840" cy="339876"/>
            </a:xfrm>
            <a:custGeom>
              <a:avLst/>
              <a:gdLst>
                <a:gd name="T0" fmla="*/ 2 w 594"/>
                <a:gd name="T1" fmla="*/ 118 h 519"/>
                <a:gd name="T2" fmla="*/ 2 w 594"/>
                <a:gd name="T3" fmla="*/ 118 h 519"/>
                <a:gd name="T4" fmla="*/ 0 w 594"/>
                <a:gd name="T5" fmla="*/ 122 h 519"/>
                <a:gd name="T6" fmla="*/ 93 w 594"/>
                <a:gd name="T7" fmla="*/ 518 h 519"/>
                <a:gd name="T8" fmla="*/ 93 w 594"/>
                <a:gd name="T9" fmla="*/ 518 h 519"/>
                <a:gd name="T10" fmla="*/ 120 w 594"/>
                <a:gd name="T11" fmla="*/ 505 h 519"/>
                <a:gd name="T12" fmla="*/ 120 w 594"/>
                <a:gd name="T13" fmla="*/ 505 h 519"/>
                <a:gd name="T14" fmla="*/ 157 w 594"/>
                <a:gd name="T15" fmla="*/ 488 h 519"/>
                <a:gd name="T16" fmla="*/ 157 w 594"/>
                <a:gd name="T17" fmla="*/ 488 h 519"/>
                <a:gd name="T18" fmla="*/ 176 w 594"/>
                <a:gd name="T19" fmla="*/ 450 h 519"/>
                <a:gd name="T20" fmla="*/ 176 w 594"/>
                <a:gd name="T21" fmla="*/ 450 h 519"/>
                <a:gd name="T22" fmla="*/ 216 w 594"/>
                <a:gd name="T23" fmla="*/ 431 h 519"/>
                <a:gd name="T24" fmla="*/ 216 w 594"/>
                <a:gd name="T25" fmla="*/ 431 h 519"/>
                <a:gd name="T26" fmla="*/ 249 w 594"/>
                <a:gd name="T27" fmla="*/ 405 h 519"/>
                <a:gd name="T28" fmla="*/ 249 w 594"/>
                <a:gd name="T29" fmla="*/ 405 h 519"/>
                <a:gd name="T30" fmla="*/ 331 w 594"/>
                <a:gd name="T31" fmla="*/ 369 h 519"/>
                <a:gd name="T32" fmla="*/ 331 w 594"/>
                <a:gd name="T33" fmla="*/ 369 h 519"/>
                <a:gd name="T34" fmla="*/ 410 w 594"/>
                <a:gd name="T35" fmla="*/ 349 h 519"/>
                <a:gd name="T36" fmla="*/ 410 w 594"/>
                <a:gd name="T37" fmla="*/ 349 h 519"/>
                <a:gd name="T38" fmla="*/ 438 w 594"/>
                <a:gd name="T39" fmla="*/ 346 h 519"/>
                <a:gd name="T40" fmla="*/ 438 w 594"/>
                <a:gd name="T41" fmla="*/ 346 h 519"/>
                <a:gd name="T42" fmla="*/ 456 w 594"/>
                <a:gd name="T43" fmla="*/ 325 h 519"/>
                <a:gd name="T44" fmla="*/ 456 w 594"/>
                <a:gd name="T45" fmla="*/ 325 h 519"/>
                <a:gd name="T46" fmla="*/ 477 w 594"/>
                <a:gd name="T47" fmla="*/ 315 h 519"/>
                <a:gd name="T48" fmla="*/ 477 w 594"/>
                <a:gd name="T49" fmla="*/ 315 h 519"/>
                <a:gd name="T50" fmla="*/ 492 w 594"/>
                <a:gd name="T51" fmla="*/ 302 h 519"/>
                <a:gd name="T52" fmla="*/ 492 w 594"/>
                <a:gd name="T53" fmla="*/ 302 h 519"/>
                <a:gd name="T54" fmla="*/ 576 w 594"/>
                <a:gd name="T55" fmla="*/ 292 h 519"/>
                <a:gd name="T56" fmla="*/ 576 w 594"/>
                <a:gd name="T57" fmla="*/ 292 h 519"/>
                <a:gd name="T58" fmla="*/ 593 w 594"/>
                <a:gd name="T59" fmla="*/ 309 h 519"/>
                <a:gd name="T60" fmla="*/ 514 w 594"/>
                <a:gd name="T61" fmla="*/ 0 h 519"/>
                <a:gd name="T62" fmla="*/ 514 w 594"/>
                <a:gd name="T63" fmla="*/ 0 h 519"/>
                <a:gd name="T64" fmla="*/ 2 w 594"/>
                <a:gd name="T65" fmla="*/ 118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4" h="519">
                  <a:moveTo>
                    <a:pt x="2" y="118"/>
                  </a:moveTo>
                  <a:lnTo>
                    <a:pt x="2" y="118"/>
                  </a:lnTo>
                  <a:cubicBezTo>
                    <a:pt x="2" y="121"/>
                    <a:pt x="1" y="123"/>
                    <a:pt x="0" y="122"/>
                  </a:cubicBezTo>
                  <a:lnTo>
                    <a:pt x="93" y="518"/>
                  </a:lnTo>
                  <a:lnTo>
                    <a:pt x="93" y="518"/>
                  </a:lnTo>
                  <a:cubicBezTo>
                    <a:pt x="99" y="511"/>
                    <a:pt x="107" y="508"/>
                    <a:pt x="120" y="505"/>
                  </a:cubicBezTo>
                  <a:lnTo>
                    <a:pt x="120" y="505"/>
                  </a:lnTo>
                  <a:cubicBezTo>
                    <a:pt x="132" y="502"/>
                    <a:pt x="147" y="497"/>
                    <a:pt x="157" y="488"/>
                  </a:cubicBezTo>
                  <a:lnTo>
                    <a:pt x="157" y="488"/>
                  </a:lnTo>
                  <a:cubicBezTo>
                    <a:pt x="167" y="477"/>
                    <a:pt x="165" y="459"/>
                    <a:pt x="176" y="450"/>
                  </a:cubicBezTo>
                  <a:lnTo>
                    <a:pt x="176" y="450"/>
                  </a:lnTo>
                  <a:cubicBezTo>
                    <a:pt x="187" y="440"/>
                    <a:pt x="204" y="441"/>
                    <a:pt x="216" y="431"/>
                  </a:cubicBezTo>
                  <a:lnTo>
                    <a:pt x="216" y="431"/>
                  </a:lnTo>
                  <a:cubicBezTo>
                    <a:pt x="229" y="419"/>
                    <a:pt x="231" y="408"/>
                    <a:pt x="249" y="405"/>
                  </a:cubicBezTo>
                  <a:lnTo>
                    <a:pt x="249" y="405"/>
                  </a:lnTo>
                  <a:cubicBezTo>
                    <a:pt x="279" y="400"/>
                    <a:pt x="302" y="377"/>
                    <a:pt x="331" y="369"/>
                  </a:cubicBezTo>
                  <a:lnTo>
                    <a:pt x="331" y="369"/>
                  </a:lnTo>
                  <a:cubicBezTo>
                    <a:pt x="356" y="362"/>
                    <a:pt x="385" y="353"/>
                    <a:pt x="410" y="349"/>
                  </a:cubicBezTo>
                  <a:lnTo>
                    <a:pt x="410" y="349"/>
                  </a:lnTo>
                  <a:cubicBezTo>
                    <a:pt x="420" y="348"/>
                    <a:pt x="428" y="351"/>
                    <a:pt x="438" y="346"/>
                  </a:cubicBezTo>
                  <a:lnTo>
                    <a:pt x="438" y="346"/>
                  </a:lnTo>
                  <a:cubicBezTo>
                    <a:pt x="446" y="341"/>
                    <a:pt x="450" y="331"/>
                    <a:pt x="456" y="325"/>
                  </a:cubicBezTo>
                  <a:lnTo>
                    <a:pt x="456" y="325"/>
                  </a:lnTo>
                  <a:cubicBezTo>
                    <a:pt x="463" y="318"/>
                    <a:pt x="470" y="318"/>
                    <a:pt x="477" y="315"/>
                  </a:cubicBezTo>
                  <a:lnTo>
                    <a:pt x="477" y="315"/>
                  </a:lnTo>
                  <a:cubicBezTo>
                    <a:pt x="486" y="310"/>
                    <a:pt x="486" y="307"/>
                    <a:pt x="492" y="302"/>
                  </a:cubicBezTo>
                  <a:lnTo>
                    <a:pt x="492" y="302"/>
                  </a:lnTo>
                  <a:cubicBezTo>
                    <a:pt x="512" y="285"/>
                    <a:pt x="554" y="273"/>
                    <a:pt x="576" y="292"/>
                  </a:cubicBezTo>
                  <a:lnTo>
                    <a:pt x="576" y="292"/>
                  </a:lnTo>
                  <a:cubicBezTo>
                    <a:pt x="579" y="295"/>
                    <a:pt x="587" y="303"/>
                    <a:pt x="593" y="309"/>
                  </a:cubicBezTo>
                  <a:lnTo>
                    <a:pt x="514" y="0"/>
                  </a:lnTo>
                  <a:lnTo>
                    <a:pt x="514" y="0"/>
                  </a:lnTo>
                  <a:cubicBezTo>
                    <a:pt x="339" y="37"/>
                    <a:pt x="58" y="104"/>
                    <a:pt x="2" y="118"/>
                  </a:cubicBezTo>
                </a:path>
              </a:pathLst>
            </a:custGeom>
            <a:solidFill>
              <a:schemeClr val="accent4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7FFE276-91F2-7045-A06A-D43D40EEB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9278" y="3612039"/>
              <a:ext cx="1554177" cy="1476803"/>
            </a:xfrm>
            <a:custGeom>
              <a:avLst/>
              <a:gdLst>
                <a:gd name="connsiteX0" fmla="*/ 1028525 w 1554177"/>
                <a:gd name="connsiteY0" fmla="*/ 400980 h 1476803"/>
                <a:gd name="connsiteX1" fmla="*/ 1052644 w 1554177"/>
                <a:gd name="connsiteY1" fmla="*/ 420347 h 1476803"/>
                <a:gd name="connsiteX2" fmla="*/ 1094504 w 1554177"/>
                <a:gd name="connsiteY2" fmla="*/ 437344 h 1476803"/>
                <a:gd name="connsiteX3" fmla="*/ 1150755 w 1554177"/>
                <a:gd name="connsiteY3" fmla="*/ 447151 h 1476803"/>
                <a:gd name="connsiteX4" fmla="*/ 1212238 w 1554177"/>
                <a:gd name="connsiteY4" fmla="*/ 458918 h 1476803"/>
                <a:gd name="connsiteX5" fmla="*/ 1275029 w 1554177"/>
                <a:gd name="connsiteY5" fmla="*/ 500104 h 1476803"/>
                <a:gd name="connsiteX6" fmla="*/ 1315581 w 1554177"/>
                <a:gd name="connsiteY6" fmla="*/ 556980 h 1476803"/>
                <a:gd name="connsiteX7" fmla="*/ 1276991 w 1554177"/>
                <a:gd name="connsiteY7" fmla="*/ 551097 h 1476803"/>
                <a:gd name="connsiteX8" fmla="*/ 1314273 w 1554177"/>
                <a:gd name="connsiteY8" fmla="*/ 604704 h 1476803"/>
                <a:gd name="connsiteX9" fmla="*/ 1322776 w 1554177"/>
                <a:gd name="connsiteY9" fmla="*/ 670079 h 1476803"/>
                <a:gd name="connsiteX10" fmla="*/ 1331933 w 1554177"/>
                <a:gd name="connsiteY10" fmla="*/ 750490 h 1476803"/>
                <a:gd name="connsiteX11" fmla="*/ 1301191 w 1554177"/>
                <a:gd name="connsiteY11" fmla="*/ 794945 h 1476803"/>
                <a:gd name="connsiteX12" fmla="*/ 1269796 w 1554177"/>
                <a:gd name="connsiteY12" fmla="*/ 850513 h 1476803"/>
                <a:gd name="connsiteX13" fmla="*/ 1258023 w 1554177"/>
                <a:gd name="connsiteY13" fmla="*/ 903467 h 1476803"/>
                <a:gd name="connsiteX14" fmla="*/ 1307732 w 1554177"/>
                <a:gd name="connsiteY14" fmla="*/ 936154 h 1476803"/>
                <a:gd name="connsiteX15" fmla="*/ 1335857 w 1554177"/>
                <a:gd name="connsiteY15" fmla="*/ 876009 h 1476803"/>
                <a:gd name="connsiteX16" fmla="*/ 1342398 w 1554177"/>
                <a:gd name="connsiteY16" fmla="*/ 864242 h 1476803"/>
                <a:gd name="connsiteX17" fmla="*/ 1352863 w 1554177"/>
                <a:gd name="connsiteY17" fmla="*/ 859666 h 1476803"/>
                <a:gd name="connsiteX18" fmla="*/ 1360712 w 1554177"/>
                <a:gd name="connsiteY18" fmla="*/ 833516 h 1476803"/>
                <a:gd name="connsiteX19" fmla="*/ 1404535 w 1554177"/>
                <a:gd name="connsiteY19" fmla="*/ 827632 h 1476803"/>
                <a:gd name="connsiteX20" fmla="*/ 1444433 w 1554177"/>
                <a:gd name="connsiteY20" fmla="*/ 811288 h 1476803"/>
                <a:gd name="connsiteX21" fmla="*/ 1476483 w 1554177"/>
                <a:gd name="connsiteY21" fmla="*/ 837438 h 1476803"/>
                <a:gd name="connsiteX22" fmla="*/ 1487602 w 1554177"/>
                <a:gd name="connsiteY22" fmla="*/ 885162 h 1476803"/>
                <a:gd name="connsiteX23" fmla="*/ 1514419 w 1554177"/>
                <a:gd name="connsiteY23" fmla="*/ 924387 h 1476803"/>
                <a:gd name="connsiteX24" fmla="*/ 1520306 w 1554177"/>
                <a:gd name="connsiteY24" fmla="*/ 972764 h 1476803"/>
                <a:gd name="connsiteX25" fmla="*/ 1538620 w 1554177"/>
                <a:gd name="connsiteY25" fmla="*/ 1013950 h 1476803"/>
                <a:gd name="connsiteX26" fmla="*/ 1548431 w 1554177"/>
                <a:gd name="connsiteY26" fmla="*/ 1059059 h 1476803"/>
                <a:gd name="connsiteX27" fmla="*/ 1549739 w 1554177"/>
                <a:gd name="connsiteY27" fmla="*/ 1102206 h 1476803"/>
                <a:gd name="connsiteX28" fmla="*/ 1533387 w 1554177"/>
                <a:gd name="connsiteY28" fmla="*/ 1119857 h 1476803"/>
                <a:gd name="connsiteX29" fmla="*/ 1526192 w 1554177"/>
                <a:gd name="connsiteY29" fmla="*/ 1142738 h 1476803"/>
                <a:gd name="connsiteX30" fmla="*/ 1519652 w 1554177"/>
                <a:gd name="connsiteY30" fmla="*/ 1167581 h 1476803"/>
                <a:gd name="connsiteX31" fmla="*/ 1494797 w 1554177"/>
                <a:gd name="connsiteY31" fmla="*/ 1219227 h 1476803"/>
                <a:gd name="connsiteX32" fmla="*/ 1443125 w 1554177"/>
                <a:gd name="connsiteY32" fmla="*/ 1274142 h 1476803"/>
                <a:gd name="connsiteX33" fmla="*/ 1429390 w 1554177"/>
                <a:gd name="connsiteY33" fmla="*/ 1303560 h 1476803"/>
                <a:gd name="connsiteX34" fmla="*/ 1434622 w 1554177"/>
                <a:gd name="connsiteY34" fmla="*/ 1346054 h 1476803"/>
                <a:gd name="connsiteX35" fmla="*/ 1397340 w 1554177"/>
                <a:gd name="connsiteY35" fmla="*/ 1419927 h 1476803"/>
                <a:gd name="connsiteX36" fmla="*/ 1399956 w 1554177"/>
                <a:gd name="connsiteY36" fmla="*/ 1426465 h 1476803"/>
                <a:gd name="connsiteX37" fmla="*/ 1150755 w 1554177"/>
                <a:gd name="connsiteY37" fmla="*/ 1460460 h 1476803"/>
                <a:gd name="connsiteX38" fmla="*/ 1147484 w 1554177"/>
                <a:gd name="connsiteY38" fmla="*/ 1460460 h 1476803"/>
                <a:gd name="connsiteX39" fmla="*/ 1147484 w 1554177"/>
                <a:gd name="connsiteY39" fmla="*/ 1440194 h 1476803"/>
                <a:gd name="connsiteX40" fmla="*/ 786436 w 1554177"/>
                <a:gd name="connsiteY40" fmla="*/ 1476803 h 1476803"/>
                <a:gd name="connsiteX41" fmla="*/ 817832 w 1554177"/>
                <a:gd name="connsiteY41" fmla="*/ 1406199 h 1476803"/>
                <a:gd name="connsiteX42" fmla="*/ 843995 w 1554177"/>
                <a:gd name="connsiteY42" fmla="*/ 1307483 h 1476803"/>
                <a:gd name="connsiteX43" fmla="*/ 854460 w 1554177"/>
                <a:gd name="connsiteY43" fmla="*/ 1204844 h 1476803"/>
                <a:gd name="connsiteX44" fmla="*/ 843341 w 1554177"/>
                <a:gd name="connsiteY44" fmla="*/ 1164966 h 1476803"/>
                <a:gd name="connsiteX45" fmla="*/ 829605 w 1554177"/>
                <a:gd name="connsiteY45" fmla="*/ 1126395 h 1476803"/>
                <a:gd name="connsiteX46" fmla="*/ 806058 w 1554177"/>
                <a:gd name="connsiteY46" fmla="*/ 1079325 h 1476803"/>
                <a:gd name="connsiteX47" fmla="*/ 787090 w 1554177"/>
                <a:gd name="connsiteY47" fmla="*/ 1038792 h 1476803"/>
                <a:gd name="connsiteX48" fmla="*/ 777279 w 1554177"/>
                <a:gd name="connsiteY48" fmla="*/ 971456 h 1476803"/>
                <a:gd name="connsiteX49" fmla="*/ 785782 w 1554177"/>
                <a:gd name="connsiteY49" fmla="*/ 937462 h 1476803"/>
                <a:gd name="connsiteX50" fmla="*/ 772701 w 1554177"/>
                <a:gd name="connsiteY50" fmla="*/ 900198 h 1476803"/>
                <a:gd name="connsiteX51" fmla="*/ 796901 w 1554177"/>
                <a:gd name="connsiteY51" fmla="*/ 834169 h 1476803"/>
                <a:gd name="connsiteX52" fmla="*/ 802788 w 1554177"/>
                <a:gd name="connsiteY52" fmla="*/ 747875 h 1476803"/>
                <a:gd name="connsiteX53" fmla="*/ 826989 w 1554177"/>
                <a:gd name="connsiteY53" fmla="*/ 676616 h 1476803"/>
                <a:gd name="connsiteX54" fmla="*/ 842032 w 1554177"/>
                <a:gd name="connsiteY54" fmla="*/ 645236 h 1476803"/>
                <a:gd name="connsiteX55" fmla="*/ 866887 w 1554177"/>
                <a:gd name="connsiteY55" fmla="*/ 630200 h 1476803"/>
                <a:gd name="connsiteX56" fmla="*/ 875390 w 1554177"/>
                <a:gd name="connsiteY56" fmla="*/ 590975 h 1476803"/>
                <a:gd name="connsiteX57" fmla="*/ 895666 w 1554177"/>
                <a:gd name="connsiteY57" fmla="*/ 561557 h 1476803"/>
                <a:gd name="connsiteX58" fmla="*/ 907440 w 1554177"/>
                <a:gd name="connsiteY58" fmla="*/ 627585 h 1476803"/>
                <a:gd name="connsiteX59" fmla="*/ 894358 w 1554177"/>
                <a:gd name="connsiteY59" fmla="*/ 662234 h 1476803"/>
                <a:gd name="connsiteX60" fmla="*/ 896320 w 1554177"/>
                <a:gd name="connsiteY60" fmla="*/ 694921 h 1476803"/>
                <a:gd name="connsiteX61" fmla="*/ 911364 w 1554177"/>
                <a:gd name="connsiteY61" fmla="*/ 652428 h 1476803"/>
                <a:gd name="connsiteX62" fmla="*/ 930332 w 1554177"/>
                <a:gd name="connsiteY62" fmla="*/ 664849 h 1476803"/>
                <a:gd name="connsiteX63" fmla="*/ 940797 w 1554177"/>
                <a:gd name="connsiteY63" fmla="*/ 687730 h 1476803"/>
                <a:gd name="connsiteX64" fmla="*/ 944722 w 1554177"/>
                <a:gd name="connsiteY64" fmla="*/ 640006 h 1476803"/>
                <a:gd name="connsiteX65" fmla="*/ 946030 w 1554177"/>
                <a:gd name="connsiteY65" fmla="*/ 580515 h 1476803"/>
                <a:gd name="connsiteX66" fmla="*/ 953225 w 1554177"/>
                <a:gd name="connsiteY66" fmla="*/ 527562 h 1476803"/>
                <a:gd name="connsiteX67" fmla="*/ 1011437 w 1554177"/>
                <a:gd name="connsiteY67" fmla="*/ 509910 h 1476803"/>
                <a:gd name="connsiteX68" fmla="*/ 980696 w 1554177"/>
                <a:gd name="connsiteY68" fmla="*/ 463494 h 1476803"/>
                <a:gd name="connsiteX69" fmla="*/ 1000972 w 1554177"/>
                <a:gd name="connsiteY69" fmla="*/ 412502 h 1476803"/>
                <a:gd name="connsiteX70" fmla="*/ 1028525 w 1554177"/>
                <a:gd name="connsiteY70" fmla="*/ 400980 h 1476803"/>
                <a:gd name="connsiteX71" fmla="*/ 443249 w 1554177"/>
                <a:gd name="connsiteY71" fmla="*/ 23 h 1476803"/>
                <a:gd name="connsiteX72" fmla="*/ 460815 w 1554177"/>
                <a:gd name="connsiteY72" fmla="*/ 14041 h 1476803"/>
                <a:gd name="connsiteX73" fmla="*/ 424865 w 1554177"/>
                <a:gd name="connsiteY73" fmla="*/ 40772 h 1476803"/>
                <a:gd name="connsiteX74" fmla="*/ 397412 w 1554177"/>
                <a:gd name="connsiteY74" fmla="*/ 80542 h 1476803"/>
                <a:gd name="connsiteX75" fmla="*/ 373882 w 1554177"/>
                <a:gd name="connsiteY75" fmla="*/ 108577 h 1476803"/>
                <a:gd name="connsiteX76" fmla="*/ 340546 w 1554177"/>
                <a:gd name="connsiteY76" fmla="*/ 136611 h 1476803"/>
                <a:gd name="connsiteX77" fmla="*/ 330741 w 1554177"/>
                <a:gd name="connsiteY77" fmla="*/ 185509 h 1476803"/>
                <a:gd name="connsiteX78" fmla="*/ 351658 w 1554177"/>
                <a:gd name="connsiteY78" fmla="*/ 190725 h 1476803"/>
                <a:gd name="connsiteX79" fmla="*/ 364077 w 1554177"/>
                <a:gd name="connsiteY79" fmla="*/ 170514 h 1476803"/>
                <a:gd name="connsiteX80" fmla="*/ 388915 w 1554177"/>
                <a:gd name="connsiteY80" fmla="*/ 148347 h 1476803"/>
                <a:gd name="connsiteX81" fmla="*/ 398720 w 1554177"/>
                <a:gd name="connsiteY81" fmla="*/ 188769 h 1476803"/>
                <a:gd name="connsiteX82" fmla="*/ 431402 w 1554177"/>
                <a:gd name="connsiteY82" fmla="*/ 177685 h 1476803"/>
                <a:gd name="connsiteX83" fmla="*/ 441206 w 1554177"/>
                <a:gd name="connsiteY83" fmla="*/ 193333 h 1476803"/>
                <a:gd name="connsiteX84" fmla="*/ 435977 w 1554177"/>
                <a:gd name="connsiteY84" fmla="*/ 207024 h 1476803"/>
                <a:gd name="connsiteX85" fmla="*/ 435977 w 1554177"/>
                <a:gd name="connsiteY85" fmla="*/ 210284 h 1476803"/>
                <a:gd name="connsiteX86" fmla="*/ 460815 w 1554177"/>
                <a:gd name="connsiteY86" fmla="*/ 204416 h 1476803"/>
                <a:gd name="connsiteX87" fmla="*/ 473235 w 1554177"/>
                <a:gd name="connsiteY87" fmla="*/ 194637 h 1476803"/>
                <a:gd name="connsiteX88" fmla="*/ 481732 w 1554177"/>
                <a:gd name="connsiteY88" fmla="*/ 204416 h 1476803"/>
                <a:gd name="connsiteX89" fmla="*/ 508531 w 1554177"/>
                <a:gd name="connsiteY89" fmla="*/ 207676 h 1476803"/>
                <a:gd name="connsiteX90" fmla="*/ 535984 w 1554177"/>
                <a:gd name="connsiteY90" fmla="*/ 222671 h 1476803"/>
                <a:gd name="connsiteX91" fmla="*/ 562783 w 1554177"/>
                <a:gd name="connsiteY91" fmla="*/ 236363 h 1476803"/>
                <a:gd name="connsiteX92" fmla="*/ 612460 w 1554177"/>
                <a:gd name="connsiteY92" fmla="*/ 257226 h 1476803"/>
                <a:gd name="connsiteX93" fmla="*/ 628147 w 1554177"/>
                <a:gd name="connsiteY93" fmla="*/ 283305 h 1476803"/>
                <a:gd name="connsiteX94" fmla="*/ 642527 w 1554177"/>
                <a:gd name="connsiteY94" fmla="*/ 264397 h 1476803"/>
                <a:gd name="connsiteX95" fmla="*/ 668673 w 1554177"/>
                <a:gd name="connsiteY95" fmla="*/ 255270 h 1476803"/>
                <a:gd name="connsiteX96" fmla="*/ 694818 w 1554177"/>
                <a:gd name="connsiteY96" fmla="*/ 240275 h 1476803"/>
                <a:gd name="connsiteX97" fmla="*/ 720964 w 1554177"/>
                <a:gd name="connsiteY97" fmla="*/ 224627 h 1476803"/>
                <a:gd name="connsiteX98" fmla="*/ 743188 w 1554177"/>
                <a:gd name="connsiteY98" fmla="*/ 208980 h 1476803"/>
                <a:gd name="connsiteX99" fmla="*/ 788942 w 1554177"/>
                <a:gd name="connsiteY99" fmla="*/ 173122 h 1476803"/>
                <a:gd name="connsiteX100" fmla="*/ 847116 w 1554177"/>
                <a:gd name="connsiteY100" fmla="*/ 175729 h 1476803"/>
                <a:gd name="connsiteX101" fmla="*/ 900061 w 1554177"/>
                <a:gd name="connsiteY101" fmla="*/ 156822 h 1476803"/>
                <a:gd name="connsiteX102" fmla="*/ 944508 w 1554177"/>
                <a:gd name="connsiteY102" fmla="*/ 174426 h 1476803"/>
                <a:gd name="connsiteX103" fmla="*/ 945162 w 1554177"/>
                <a:gd name="connsiteY103" fmla="*/ 208980 h 1476803"/>
                <a:gd name="connsiteX104" fmla="*/ 970000 w 1554177"/>
                <a:gd name="connsiteY104" fmla="*/ 223975 h 1476803"/>
                <a:gd name="connsiteX105" fmla="*/ 969347 w 1554177"/>
                <a:gd name="connsiteY105" fmla="*/ 226583 h 1476803"/>
                <a:gd name="connsiteX106" fmla="*/ 1083733 w 1554177"/>
                <a:gd name="connsiteY106" fmla="*/ 244186 h 1476803"/>
                <a:gd name="connsiteX107" fmla="*/ 1090924 w 1554177"/>
                <a:gd name="connsiteY107" fmla="*/ 271569 h 1476803"/>
                <a:gd name="connsiteX108" fmla="*/ 1114454 w 1554177"/>
                <a:gd name="connsiteY108" fmla="*/ 291128 h 1476803"/>
                <a:gd name="connsiteX109" fmla="*/ 1111186 w 1554177"/>
                <a:gd name="connsiteY109" fmla="*/ 326335 h 1476803"/>
                <a:gd name="connsiteX110" fmla="*/ 1079812 w 1554177"/>
                <a:gd name="connsiteY110" fmla="*/ 330246 h 1476803"/>
                <a:gd name="connsiteX111" fmla="*/ 1058242 w 1554177"/>
                <a:gd name="connsiteY111" fmla="*/ 336114 h 1476803"/>
                <a:gd name="connsiteX112" fmla="*/ 1037325 w 1554177"/>
                <a:gd name="connsiteY112" fmla="*/ 382404 h 1476803"/>
                <a:gd name="connsiteX113" fmla="*/ 1014448 w 1554177"/>
                <a:gd name="connsiteY113" fmla="*/ 360889 h 1476803"/>
                <a:gd name="connsiteX114" fmla="*/ 984380 w 1554177"/>
                <a:gd name="connsiteY114" fmla="*/ 349154 h 1476803"/>
                <a:gd name="connsiteX115" fmla="*/ 950391 w 1554177"/>
                <a:gd name="connsiteY115" fmla="*/ 342634 h 1476803"/>
                <a:gd name="connsiteX116" fmla="*/ 920324 w 1554177"/>
                <a:gd name="connsiteY116" fmla="*/ 336766 h 1476803"/>
                <a:gd name="connsiteX117" fmla="*/ 885681 w 1554177"/>
                <a:gd name="connsiteY117" fmla="*/ 336114 h 1476803"/>
                <a:gd name="connsiteX118" fmla="*/ 864111 w 1554177"/>
                <a:gd name="connsiteY118" fmla="*/ 355673 h 1476803"/>
                <a:gd name="connsiteX119" fmla="*/ 841233 w 1554177"/>
                <a:gd name="connsiteY119" fmla="*/ 374580 h 1476803"/>
                <a:gd name="connsiteX120" fmla="*/ 809859 w 1554177"/>
                <a:gd name="connsiteY120" fmla="*/ 384360 h 1476803"/>
                <a:gd name="connsiteX121" fmla="*/ 751031 w 1554177"/>
                <a:gd name="connsiteY121" fmla="*/ 406527 h 1476803"/>
                <a:gd name="connsiteX122" fmla="*/ 732729 w 1554177"/>
                <a:gd name="connsiteY122" fmla="*/ 434562 h 1476803"/>
                <a:gd name="connsiteX123" fmla="*/ 713120 w 1554177"/>
                <a:gd name="connsiteY123" fmla="*/ 456729 h 1476803"/>
                <a:gd name="connsiteX124" fmla="*/ 690896 w 1554177"/>
                <a:gd name="connsiteY124" fmla="*/ 470420 h 1476803"/>
                <a:gd name="connsiteX125" fmla="*/ 691550 w 1554177"/>
                <a:gd name="connsiteY125" fmla="*/ 437822 h 1476803"/>
                <a:gd name="connsiteX126" fmla="*/ 702662 w 1554177"/>
                <a:gd name="connsiteY126" fmla="*/ 407179 h 1476803"/>
                <a:gd name="connsiteX127" fmla="*/ 681092 w 1554177"/>
                <a:gd name="connsiteY127" fmla="*/ 410439 h 1476803"/>
                <a:gd name="connsiteX128" fmla="*/ 656254 w 1554177"/>
                <a:gd name="connsiteY128" fmla="*/ 454773 h 1476803"/>
                <a:gd name="connsiteX129" fmla="*/ 623572 w 1554177"/>
                <a:gd name="connsiteY129" fmla="*/ 444993 h 1476803"/>
                <a:gd name="connsiteX130" fmla="*/ 600694 w 1554177"/>
                <a:gd name="connsiteY130" fmla="*/ 480852 h 1476803"/>
                <a:gd name="connsiteX131" fmla="*/ 580431 w 1554177"/>
                <a:gd name="connsiteY131" fmla="*/ 503019 h 1476803"/>
                <a:gd name="connsiteX132" fmla="*/ 576510 w 1554177"/>
                <a:gd name="connsiteY132" fmla="*/ 527794 h 1476803"/>
                <a:gd name="connsiteX133" fmla="*/ 547749 w 1554177"/>
                <a:gd name="connsiteY133" fmla="*/ 604074 h 1476803"/>
                <a:gd name="connsiteX134" fmla="*/ 526833 w 1554177"/>
                <a:gd name="connsiteY134" fmla="*/ 593643 h 1476803"/>
                <a:gd name="connsiteX135" fmla="*/ 505917 w 1554177"/>
                <a:gd name="connsiteY135" fmla="*/ 572128 h 1476803"/>
                <a:gd name="connsiteX136" fmla="*/ 478464 w 1554177"/>
                <a:gd name="connsiteY136" fmla="*/ 575387 h 1476803"/>
                <a:gd name="connsiteX137" fmla="*/ 481078 w 1554177"/>
                <a:gd name="connsiteY137" fmla="*/ 549961 h 1476803"/>
                <a:gd name="connsiteX138" fmla="*/ 485654 w 1554177"/>
                <a:gd name="connsiteY138" fmla="*/ 517362 h 1476803"/>
                <a:gd name="connsiteX139" fmla="*/ 492844 w 1554177"/>
                <a:gd name="connsiteY139" fmla="*/ 492587 h 1476803"/>
                <a:gd name="connsiteX140" fmla="*/ 473235 w 1554177"/>
                <a:gd name="connsiteY140" fmla="*/ 481504 h 1476803"/>
                <a:gd name="connsiteX141" fmla="*/ 448396 w 1554177"/>
                <a:gd name="connsiteY141" fmla="*/ 471072 h 1476803"/>
                <a:gd name="connsiteX142" fmla="*/ 420944 w 1554177"/>
                <a:gd name="connsiteY142" fmla="*/ 465856 h 1476803"/>
                <a:gd name="connsiteX143" fmla="*/ 416368 w 1554177"/>
                <a:gd name="connsiteY143" fmla="*/ 439126 h 1476803"/>
                <a:gd name="connsiteX144" fmla="*/ 386301 w 1554177"/>
                <a:gd name="connsiteY144" fmla="*/ 437170 h 1476803"/>
                <a:gd name="connsiteX145" fmla="*/ 358848 w 1554177"/>
                <a:gd name="connsiteY145" fmla="*/ 428694 h 1476803"/>
                <a:gd name="connsiteX146" fmla="*/ 330088 w 1554177"/>
                <a:gd name="connsiteY146" fmla="*/ 434562 h 1476803"/>
                <a:gd name="connsiteX147" fmla="*/ 305903 w 1554177"/>
                <a:gd name="connsiteY147" fmla="*/ 423478 h 1476803"/>
                <a:gd name="connsiteX148" fmla="*/ 226813 w 1554177"/>
                <a:gd name="connsiteY148" fmla="*/ 394792 h 1476803"/>
                <a:gd name="connsiteX149" fmla="*/ 204589 w 1554177"/>
                <a:gd name="connsiteY149" fmla="*/ 389576 h 1476803"/>
                <a:gd name="connsiteX150" fmla="*/ 188902 w 1554177"/>
                <a:gd name="connsiteY150" fmla="*/ 388924 h 1476803"/>
                <a:gd name="connsiteX151" fmla="*/ 151644 w 1554177"/>
                <a:gd name="connsiteY151" fmla="*/ 382404 h 1476803"/>
                <a:gd name="connsiteX152" fmla="*/ 116348 w 1554177"/>
                <a:gd name="connsiteY152" fmla="*/ 373928 h 1476803"/>
                <a:gd name="connsiteX153" fmla="*/ 85627 w 1554177"/>
                <a:gd name="connsiteY153" fmla="*/ 370017 h 1476803"/>
                <a:gd name="connsiteX154" fmla="*/ 37257 w 1554177"/>
                <a:gd name="connsiteY154" fmla="*/ 321771 h 1476803"/>
                <a:gd name="connsiteX155" fmla="*/ 20916 w 1554177"/>
                <a:gd name="connsiteY155" fmla="*/ 295692 h 1476803"/>
                <a:gd name="connsiteX156" fmla="*/ 3268 w 1554177"/>
                <a:gd name="connsiteY156" fmla="*/ 283305 h 1476803"/>
                <a:gd name="connsiteX157" fmla="*/ 0 w 1554177"/>
                <a:gd name="connsiteY157" fmla="*/ 282001 h 1476803"/>
                <a:gd name="connsiteX158" fmla="*/ 1307 w 1554177"/>
                <a:gd name="connsiteY158" fmla="*/ 280697 h 1476803"/>
                <a:gd name="connsiteX159" fmla="*/ 54906 w 1554177"/>
                <a:gd name="connsiteY159" fmla="*/ 253314 h 1476803"/>
                <a:gd name="connsiteX160" fmla="*/ 123538 w 1554177"/>
                <a:gd name="connsiteY160" fmla="*/ 211588 h 1476803"/>
                <a:gd name="connsiteX161" fmla="*/ 199360 w 1554177"/>
                <a:gd name="connsiteY161" fmla="*/ 186813 h 1476803"/>
                <a:gd name="connsiteX162" fmla="*/ 263416 w 1554177"/>
                <a:gd name="connsiteY162" fmla="*/ 133351 h 1476803"/>
                <a:gd name="connsiteX163" fmla="*/ 340546 w 1554177"/>
                <a:gd name="connsiteY163" fmla="*/ 57723 h 1476803"/>
                <a:gd name="connsiteX164" fmla="*/ 406563 w 1554177"/>
                <a:gd name="connsiteY164" fmla="*/ 5565 h 1476803"/>
                <a:gd name="connsiteX165" fmla="*/ 443249 w 1554177"/>
                <a:gd name="connsiteY165" fmla="*/ 23 h 1476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1554177" h="1476803">
                  <a:moveTo>
                    <a:pt x="1028525" y="400980"/>
                  </a:moveTo>
                  <a:cubicBezTo>
                    <a:pt x="1037109" y="403023"/>
                    <a:pt x="1045122" y="410214"/>
                    <a:pt x="1052644" y="420347"/>
                  </a:cubicBezTo>
                  <a:cubicBezTo>
                    <a:pt x="1067033" y="438652"/>
                    <a:pt x="1071612" y="445189"/>
                    <a:pt x="1094504" y="437344"/>
                  </a:cubicBezTo>
                  <a:cubicBezTo>
                    <a:pt x="1116743" y="430153"/>
                    <a:pt x="1131133" y="437344"/>
                    <a:pt x="1150755" y="447151"/>
                  </a:cubicBezTo>
                  <a:cubicBezTo>
                    <a:pt x="1170377" y="456957"/>
                    <a:pt x="1191307" y="454342"/>
                    <a:pt x="1212238" y="458918"/>
                  </a:cubicBezTo>
                  <a:cubicBezTo>
                    <a:pt x="1237092" y="464802"/>
                    <a:pt x="1256714" y="482453"/>
                    <a:pt x="1275029" y="500104"/>
                  </a:cubicBezTo>
                  <a:cubicBezTo>
                    <a:pt x="1282223" y="507295"/>
                    <a:pt x="1325392" y="543905"/>
                    <a:pt x="1315581" y="556980"/>
                  </a:cubicBezTo>
                  <a:cubicBezTo>
                    <a:pt x="1308386" y="567440"/>
                    <a:pt x="1280915" y="545213"/>
                    <a:pt x="1276991" y="551097"/>
                  </a:cubicBezTo>
                  <a:cubicBezTo>
                    <a:pt x="1275029" y="554365"/>
                    <a:pt x="1311003" y="598167"/>
                    <a:pt x="1314273" y="604704"/>
                  </a:cubicBezTo>
                  <a:cubicBezTo>
                    <a:pt x="1323430" y="624970"/>
                    <a:pt x="1318851" y="648505"/>
                    <a:pt x="1322776" y="670079"/>
                  </a:cubicBezTo>
                  <a:cubicBezTo>
                    <a:pt x="1326700" y="694267"/>
                    <a:pt x="1341744" y="726301"/>
                    <a:pt x="1331933" y="750490"/>
                  </a:cubicBezTo>
                  <a:cubicBezTo>
                    <a:pt x="1325392" y="767487"/>
                    <a:pt x="1308386" y="777947"/>
                    <a:pt x="1301191" y="794945"/>
                  </a:cubicBezTo>
                  <a:cubicBezTo>
                    <a:pt x="1292688" y="816518"/>
                    <a:pt x="1286802" y="833516"/>
                    <a:pt x="1269796" y="850513"/>
                  </a:cubicBezTo>
                  <a:cubicBezTo>
                    <a:pt x="1252790" y="866857"/>
                    <a:pt x="1243633" y="881239"/>
                    <a:pt x="1258023" y="903467"/>
                  </a:cubicBezTo>
                  <a:cubicBezTo>
                    <a:pt x="1267180" y="917849"/>
                    <a:pt x="1286802" y="947268"/>
                    <a:pt x="1307732" y="936154"/>
                  </a:cubicBezTo>
                  <a:cubicBezTo>
                    <a:pt x="1322776" y="927655"/>
                    <a:pt x="1330625" y="891046"/>
                    <a:pt x="1335857" y="876009"/>
                  </a:cubicBezTo>
                  <a:cubicBezTo>
                    <a:pt x="1337165" y="872087"/>
                    <a:pt x="1339782" y="866857"/>
                    <a:pt x="1342398" y="864242"/>
                  </a:cubicBezTo>
                  <a:cubicBezTo>
                    <a:pt x="1345668" y="860973"/>
                    <a:pt x="1350247" y="861627"/>
                    <a:pt x="1352863" y="859666"/>
                  </a:cubicBezTo>
                  <a:cubicBezTo>
                    <a:pt x="1362020" y="853128"/>
                    <a:pt x="1354825" y="842668"/>
                    <a:pt x="1360712" y="833516"/>
                  </a:cubicBezTo>
                  <a:cubicBezTo>
                    <a:pt x="1375756" y="833516"/>
                    <a:pt x="1391454" y="836131"/>
                    <a:pt x="1404535" y="827632"/>
                  </a:cubicBezTo>
                  <a:cubicBezTo>
                    <a:pt x="1418270" y="819133"/>
                    <a:pt x="1426773" y="804751"/>
                    <a:pt x="1444433" y="811288"/>
                  </a:cubicBezTo>
                  <a:cubicBezTo>
                    <a:pt x="1456861" y="815211"/>
                    <a:pt x="1469942" y="826324"/>
                    <a:pt x="1476483" y="837438"/>
                  </a:cubicBezTo>
                  <a:cubicBezTo>
                    <a:pt x="1484986" y="851821"/>
                    <a:pt x="1482370" y="869472"/>
                    <a:pt x="1487602" y="885162"/>
                  </a:cubicBezTo>
                  <a:cubicBezTo>
                    <a:pt x="1493489" y="900852"/>
                    <a:pt x="1507224" y="910658"/>
                    <a:pt x="1514419" y="924387"/>
                  </a:cubicBezTo>
                  <a:cubicBezTo>
                    <a:pt x="1523576" y="940730"/>
                    <a:pt x="1520960" y="955767"/>
                    <a:pt x="1520306" y="972764"/>
                  </a:cubicBezTo>
                  <a:cubicBezTo>
                    <a:pt x="1520306" y="990415"/>
                    <a:pt x="1530117" y="998914"/>
                    <a:pt x="1538620" y="1013950"/>
                  </a:cubicBezTo>
                  <a:cubicBezTo>
                    <a:pt x="1547123" y="1028333"/>
                    <a:pt x="1542544" y="1044022"/>
                    <a:pt x="1548431" y="1059059"/>
                  </a:cubicBezTo>
                  <a:cubicBezTo>
                    <a:pt x="1553664" y="1071480"/>
                    <a:pt x="1557588" y="1089785"/>
                    <a:pt x="1549739" y="1102206"/>
                  </a:cubicBezTo>
                  <a:cubicBezTo>
                    <a:pt x="1545815" y="1109397"/>
                    <a:pt x="1538620" y="1113973"/>
                    <a:pt x="1533387" y="1119857"/>
                  </a:cubicBezTo>
                  <a:cubicBezTo>
                    <a:pt x="1526846" y="1127048"/>
                    <a:pt x="1526846" y="1134240"/>
                    <a:pt x="1526192" y="1142738"/>
                  </a:cubicBezTo>
                  <a:cubicBezTo>
                    <a:pt x="1524884" y="1151891"/>
                    <a:pt x="1522268" y="1159082"/>
                    <a:pt x="1519652" y="1167581"/>
                  </a:cubicBezTo>
                  <a:cubicBezTo>
                    <a:pt x="1513111" y="1185886"/>
                    <a:pt x="1508532" y="1204844"/>
                    <a:pt x="1494797" y="1219227"/>
                  </a:cubicBezTo>
                  <a:cubicBezTo>
                    <a:pt x="1477137" y="1236878"/>
                    <a:pt x="1457515" y="1253222"/>
                    <a:pt x="1443125" y="1274142"/>
                  </a:cubicBezTo>
                  <a:cubicBezTo>
                    <a:pt x="1437239" y="1283294"/>
                    <a:pt x="1430698" y="1292447"/>
                    <a:pt x="1429390" y="1303560"/>
                  </a:cubicBezTo>
                  <a:cubicBezTo>
                    <a:pt x="1428082" y="1318597"/>
                    <a:pt x="1436584" y="1332325"/>
                    <a:pt x="1434622" y="1346054"/>
                  </a:cubicBezTo>
                  <a:cubicBezTo>
                    <a:pt x="1431352" y="1372858"/>
                    <a:pt x="1391454" y="1391163"/>
                    <a:pt x="1397340" y="1419927"/>
                  </a:cubicBezTo>
                  <a:cubicBezTo>
                    <a:pt x="1397340" y="1422542"/>
                    <a:pt x="1398648" y="1424504"/>
                    <a:pt x="1399956" y="1426465"/>
                  </a:cubicBezTo>
                  <a:cubicBezTo>
                    <a:pt x="1337165" y="1438232"/>
                    <a:pt x="1176264" y="1457191"/>
                    <a:pt x="1150755" y="1460460"/>
                  </a:cubicBezTo>
                  <a:cubicBezTo>
                    <a:pt x="1148792" y="1460460"/>
                    <a:pt x="1147484" y="1460460"/>
                    <a:pt x="1147484" y="1460460"/>
                  </a:cubicBezTo>
                  <a:lnTo>
                    <a:pt x="1147484" y="1440194"/>
                  </a:lnTo>
                  <a:cubicBezTo>
                    <a:pt x="1093850" y="1449346"/>
                    <a:pt x="881931" y="1468305"/>
                    <a:pt x="786436" y="1476803"/>
                  </a:cubicBezTo>
                  <a:cubicBezTo>
                    <a:pt x="803442" y="1457845"/>
                    <a:pt x="814561" y="1430387"/>
                    <a:pt x="817832" y="1406199"/>
                  </a:cubicBezTo>
                  <a:cubicBezTo>
                    <a:pt x="822410" y="1371550"/>
                    <a:pt x="835492" y="1341478"/>
                    <a:pt x="843995" y="1307483"/>
                  </a:cubicBezTo>
                  <a:cubicBezTo>
                    <a:pt x="853152" y="1273488"/>
                    <a:pt x="845303" y="1238186"/>
                    <a:pt x="854460" y="1204844"/>
                  </a:cubicBezTo>
                  <a:cubicBezTo>
                    <a:pt x="859692" y="1185886"/>
                    <a:pt x="851844" y="1180656"/>
                    <a:pt x="843341" y="1164966"/>
                  </a:cubicBezTo>
                  <a:cubicBezTo>
                    <a:pt x="836800" y="1153852"/>
                    <a:pt x="832875" y="1138816"/>
                    <a:pt x="829605" y="1126395"/>
                  </a:cubicBezTo>
                  <a:cubicBezTo>
                    <a:pt x="825681" y="1106129"/>
                    <a:pt x="824372" y="1092400"/>
                    <a:pt x="806058" y="1079325"/>
                  </a:cubicBezTo>
                  <a:cubicBezTo>
                    <a:pt x="791669" y="1068211"/>
                    <a:pt x="788398" y="1057751"/>
                    <a:pt x="787090" y="1038792"/>
                  </a:cubicBezTo>
                  <a:cubicBezTo>
                    <a:pt x="768776" y="1017873"/>
                    <a:pt x="766160" y="996953"/>
                    <a:pt x="777279" y="971456"/>
                  </a:cubicBezTo>
                  <a:cubicBezTo>
                    <a:pt x="781204" y="960343"/>
                    <a:pt x="787744" y="949883"/>
                    <a:pt x="785782" y="937462"/>
                  </a:cubicBezTo>
                  <a:cubicBezTo>
                    <a:pt x="783820" y="924387"/>
                    <a:pt x="775317" y="913273"/>
                    <a:pt x="772701" y="900198"/>
                  </a:cubicBezTo>
                  <a:cubicBezTo>
                    <a:pt x="768122" y="876663"/>
                    <a:pt x="791669" y="857051"/>
                    <a:pt x="796901" y="834169"/>
                  </a:cubicBezTo>
                  <a:cubicBezTo>
                    <a:pt x="803442" y="804751"/>
                    <a:pt x="804750" y="777947"/>
                    <a:pt x="802788" y="747875"/>
                  </a:cubicBezTo>
                  <a:cubicBezTo>
                    <a:pt x="801480" y="718456"/>
                    <a:pt x="821102" y="704074"/>
                    <a:pt x="826989" y="676616"/>
                  </a:cubicBezTo>
                  <a:cubicBezTo>
                    <a:pt x="829605" y="664849"/>
                    <a:pt x="830913" y="651774"/>
                    <a:pt x="842032" y="645236"/>
                  </a:cubicBezTo>
                  <a:cubicBezTo>
                    <a:pt x="851189" y="639353"/>
                    <a:pt x="861001" y="640660"/>
                    <a:pt x="866887" y="630200"/>
                  </a:cubicBezTo>
                  <a:cubicBezTo>
                    <a:pt x="873428" y="618433"/>
                    <a:pt x="871466" y="602743"/>
                    <a:pt x="875390" y="590975"/>
                  </a:cubicBezTo>
                  <a:cubicBezTo>
                    <a:pt x="878006" y="582477"/>
                    <a:pt x="885201" y="562864"/>
                    <a:pt x="895666" y="561557"/>
                  </a:cubicBezTo>
                  <a:cubicBezTo>
                    <a:pt x="913326" y="558288"/>
                    <a:pt x="911364" y="616471"/>
                    <a:pt x="907440" y="627585"/>
                  </a:cubicBezTo>
                  <a:cubicBezTo>
                    <a:pt x="904169" y="640006"/>
                    <a:pt x="896975" y="649813"/>
                    <a:pt x="894358" y="662234"/>
                  </a:cubicBezTo>
                  <a:cubicBezTo>
                    <a:pt x="893704" y="666810"/>
                    <a:pt x="887818" y="696882"/>
                    <a:pt x="896320" y="694921"/>
                  </a:cubicBezTo>
                  <a:cubicBezTo>
                    <a:pt x="904823" y="691652"/>
                    <a:pt x="905477" y="659619"/>
                    <a:pt x="911364" y="652428"/>
                  </a:cubicBezTo>
                  <a:cubicBezTo>
                    <a:pt x="920521" y="641968"/>
                    <a:pt x="925754" y="656350"/>
                    <a:pt x="930332" y="664849"/>
                  </a:cubicBezTo>
                  <a:cubicBezTo>
                    <a:pt x="933603" y="672694"/>
                    <a:pt x="937527" y="679885"/>
                    <a:pt x="940797" y="687730"/>
                  </a:cubicBezTo>
                  <a:cubicBezTo>
                    <a:pt x="947338" y="672694"/>
                    <a:pt x="944068" y="656350"/>
                    <a:pt x="944722" y="640006"/>
                  </a:cubicBezTo>
                  <a:cubicBezTo>
                    <a:pt x="945376" y="619740"/>
                    <a:pt x="948646" y="600782"/>
                    <a:pt x="946030" y="580515"/>
                  </a:cubicBezTo>
                  <a:cubicBezTo>
                    <a:pt x="943414" y="562210"/>
                    <a:pt x="934911" y="539329"/>
                    <a:pt x="953225" y="527562"/>
                  </a:cubicBezTo>
                  <a:cubicBezTo>
                    <a:pt x="965652" y="519717"/>
                    <a:pt x="1006205" y="523639"/>
                    <a:pt x="1011437" y="509910"/>
                  </a:cubicBezTo>
                  <a:cubicBezTo>
                    <a:pt x="1016670" y="496836"/>
                    <a:pt x="985928" y="474608"/>
                    <a:pt x="980696" y="463494"/>
                  </a:cubicBezTo>
                  <a:cubicBezTo>
                    <a:pt x="972847" y="445843"/>
                    <a:pt x="989199" y="424923"/>
                    <a:pt x="1000972" y="412502"/>
                  </a:cubicBezTo>
                  <a:cubicBezTo>
                    <a:pt x="1010783" y="402042"/>
                    <a:pt x="1019940" y="398937"/>
                    <a:pt x="1028525" y="400980"/>
                  </a:cubicBezTo>
                  <a:close/>
                  <a:moveTo>
                    <a:pt x="443249" y="23"/>
                  </a:moveTo>
                  <a:cubicBezTo>
                    <a:pt x="457710" y="-302"/>
                    <a:pt x="468986" y="2631"/>
                    <a:pt x="460815" y="14041"/>
                  </a:cubicBezTo>
                  <a:cubicBezTo>
                    <a:pt x="452318" y="25124"/>
                    <a:pt x="435324" y="31644"/>
                    <a:pt x="424865" y="40772"/>
                  </a:cubicBezTo>
                  <a:cubicBezTo>
                    <a:pt x="413100" y="51855"/>
                    <a:pt x="404603" y="66198"/>
                    <a:pt x="397412" y="80542"/>
                  </a:cubicBezTo>
                  <a:cubicBezTo>
                    <a:pt x="391530" y="92277"/>
                    <a:pt x="384993" y="101405"/>
                    <a:pt x="373882" y="108577"/>
                  </a:cubicBezTo>
                  <a:cubicBezTo>
                    <a:pt x="361462" y="117704"/>
                    <a:pt x="349043" y="123572"/>
                    <a:pt x="340546" y="136611"/>
                  </a:cubicBezTo>
                  <a:cubicBezTo>
                    <a:pt x="331395" y="150303"/>
                    <a:pt x="326166" y="169862"/>
                    <a:pt x="330741" y="185509"/>
                  </a:cubicBezTo>
                  <a:cubicBezTo>
                    <a:pt x="334663" y="198548"/>
                    <a:pt x="342507" y="201156"/>
                    <a:pt x="351658" y="190725"/>
                  </a:cubicBezTo>
                  <a:cubicBezTo>
                    <a:pt x="356887" y="184857"/>
                    <a:pt x="360155" y="177685"/>
                    <a:pt x="364077" y="170514"/>
                  </a:cubicBezTo>
                  <a:cubicBezTo>
                    <a:pt x="371921" y="166602"/>
                    <a:pt x="377150" y="146391"/>
                    <a:pt x="388915" y="148347"/>
                  </a:cubicBezTo>
                  <a:cubicBezTo>
                    <a:pt x="402642" y="150955"/>
                    <a:pt x="398720" y="179641"/>
                    <a:pt x="398720" y="188769"/>
                  </a:cubicBezTo>
                  <a:cubicBezTo>
                    <a:pt x="411793" y="196592"/>
                    <a:pt x="417022" y="165298"/>
                    <a:pt x="431402" y="177685"/>
                  </a:cubicBezTo>
                  <a:cubicBezTo>
                    <a:pt x="433363" y="179641"/>
                    <a:pt x="439245" y="190725"/>
                    <a:pt x="441206" y="193333"/>
                  </a:cubicBezTo>
                  <a:cubicBezTo>
                    <a:pt x="445128" y="199852"/>
                    <a:pt x="445782" y="203764"/>
                    <a:pt x="435977" y="207024"/>
                  </a:cubicBezTo>
                  <a:cubicBezTo>
                    <a:pt x="435977" y="207676"/>
                    <a:pt x="435977" y="208980"/>
                    <a:pt x="435977" y="210284"/>
                  </a:cubicBezTo>
                  <a:cubicBezTo>
                    <a:pt x="441860" y="212240"/>
                    <a:pt x="462776" y="210936"/>
                    <a:pt x="460815" y="204416"/>
                  </a:cubicBezTo>
                  <a:cubicBezTo>
                    <a:pt x="465391" y="203112"/>
                    <a:pt x="466698" y="195289"/>
                    <a:pt x="473235" y="194637"/>
                  </a:cubicBezTo>
                  <a:cubicBezTo>
                    <a:pt x="481732" y="193985"/>
                    <a:pt x="478464" y="198548"/>
                    <a:pt x="481732" y="204416"/>
                  </a:cubicBezTo>
                  <a:cubicBezTo>
                    <a:pt x="490883" y="218759"/>
                    <a:pt x="496766" y="205720"/>
                    <a:pt x="508531" y="207676"/>
                  </a:cubicBezTo>
                  <a:cubicBezTo>
                    <a:pt x="517028" y="209632"/>
                    <a:pt x="528794" y="218108"/>
                    <a:pt x="535984" y="222671"/>
                  </a:cubicBezTo>
                  <a:cubicBezTo>
                    <a:pt x="543828" y="227887"/>
                    <a:pt x="552325" y="238971"/>
                    <a:pt x="562783" y="236363"/>
                  </a:cubicBezTo>
                  <a:cubicBezTo>
                    <a:pt x="568666" y="257878"/>
                    <a:pt x="599387" y="243534"/>
                    <a:pt x="612460" y="257226"/>
                  </a:cubicBezTo>
                  <a:cubicBezTo>
                    <a:pt x="617689" y="263745"/>
                    <a:pt x="618342" y="282001"/>
                    <a:pt x="628147" y="283305"/>
                  </a:cubicBezTo>
                  <a:cubicBezTo>
                    <a:pt x="637952" y="284608"/>
                    <a:pt x="641873" y="272221"/>
                    <a:pt x="642527" y="264397"/>
                  </a:cubicBezTo>
                  <a:cubicBezTo>
                    <a:pt x="649064" y="254618"/>
                    <a:pt x="658868" y="257878"/>
                    <a:pt x="668673" y="255270"/>
                  </a:cubicBezTo>
                  <a:cubicBezTo>
                    <a:pt x="681092" y="252010"/>
                    <a:pt x="687628" y="249402"/>
                    <a:pt x="694818" y="240275"/>
                  </a:cubicBezTo>
                  <a:cubicBezTo>
                    <a:pt x="702008" y="231147"/>
                    <a:pt x="710506" y="229191"/>
                    <a:pt x="720964" y="224627"/>
                  </a:cubicBezTo>
                  <a:cubicBezTo>
                    <a:pt x="728154" y="220063"/>
                    <a:pt x="734690" y="211588"/>
                    <a:pt x="743188" y="208980"/>
                  </a:cubicBezTo>
                  <a:cubicBezTo>
                    <a:pt x="759528" y="197896"/>
                    <a:pt x="767372" y="177033"/>
                    <a:pt x="788942" y="173122"/>
                  </a:cubicBezTo>
                  <a:cubicBezTo>
                    <a:pt x="807244" y="170514"/>
                    <a:pt x="827507" y="176381"/>
                    <a:pt x="847116" y="175729"/>
                  </a:cubicBezTo>
                  <a:cubicBezTo>
                    <a:pt x="868033" y="174426"/>
                    <a:pt x="880452" y="160734"/>
                    <a:pt x="900061" y="156822"/>
                  </a:cubicBezTo>
                  <a:cubicBezTo>
                    <a:pt x="917056" y="153562"/>
                    <a:pt x="943855" y="152259"/>
                    <a:pt x="944508" y="174426"/>
                  </a:cubicBezTo>
                  <a:cubicBezTo>
                    <a:pt x="945162" y="186161"/>
                    <a:pt x="938626" y="197896"/>
                    <a:pt x="945162" y="208980"/>
                  </a:cubicBezTo>
                  <a:cubicBezTo>
                    <a:pt x="949737" y="218108"/>
                    <a:pt x="960196" y="222019"/>
                    <a:pt x="970000" y="223975"/>
                  </a:cubicBezTo>
                  <a:cubicBezTo>
                    <a:pt x="969347" y="224627"/>
                    <a:pt x="969347" y="225279"/>
                    <a:pt x="969347" y="226583"/>
                  </a:cubicBezTo>
                  <a:cubicBezTo>
                    <a:pt x="998760" y="224627"/>
                    <a:pt x="1069353" y="208980"/>
                    <a:pt x="1083733" y="244186"/>
                  </a:cubicBezTo>
                  <a:cubicBezTo>
                    <a:pt x="1087655" y="253314"/>
                    <a:pt x="1086348" y="263745"/>
                    <a:pt x="1090924" y="271569"/>
                  </a:cubicBezTo>
                  <a:cubicBezTo>
                    <a:pt x="1096152" y="282001"/>
                    <a:pt x="1104650" y="285912"/>
                    <a:pt x="1114454" y="291128"/>
                  </a:cubicBezTo>
                  <a:cubicBezTo>
                    <a:pt x="1130795" y="301560"/>
                    <a:pt x="1139946" y="326987"/>
                    <a:pt x="1111186" y="326335"/>
                  </a:cubicBezTo>
                  <a:cubicBezTo>
                    <a:pt x="1098767" y="326335"/>
                    <a:pt x="1091577" y="323727"/>
                    <a:pt x="1079812" y="330246"/>
                  </a:cubicBezTo>
                  <a:cubicBezTo>
                    <a:pt x="1072622" y="334810"/>
                    <a:pt x="1066739" y="341330"/>
                    <a:pt x="1058242" y="336114"/>
                  </a:cubicBezTo>
                  <a:cubicBezTo>
                    <a:pt x="1030789" y="336766"/>
                    <a:pt x="1070661" y="387620"/>
                    <a:pt x="1037325" y="382404"/>
                  </a:cubicBezTo>
                  <a:cubicBezTo>
                    <a:pt x="1024906" y="380448"/>
                    <a:pt x="1022945" y="366757"/>
                    <a:pt x="1014448" y="360889"/>
                  </a:cubicBezTo>
                  <a:cubicBezTo>
                    <a:pt x="1006604" y="354369"/>
                    <a:pt x="993531" y="351761"/>
                    <a:pt x="984380" y="349154"/>
                  </a:cubicBezTo>
                  <a:cubicBezTo>
                    <a:pt x="972615" y="346546"/>
                    <a:pt x="961503" y="347198"/>
                    <a:pt x="950391" y="342634"/>
                  </a:cubicBezTo>
                  <a:cubicBezTo>
                    <a:pt x="939279" y="337418"/>
                    <a:pt x="932743" y="336766"/>
                    <a:pt x="920324" y="336766"/>
                  </a:cubicBezTo>
                  <a:cubicBezTo>
                    <a:pt x="909865" y="336766"/>
                    <a:pt x="895485" y="332202"/>
                    <a:pt x="885681" y="336114"/>
                  </a:cubicBezTo>
                  <a:cubicBezTo>
                    <a:pt x="876530" y="340026"/>
                    <a:pt x="871954" y="350457"/>
                    <a:pt x="864111" y="355673"/>
                  </a:cubicBezTo>
                  <a:cubicBezTo>
                    <a:pt x="854960" y="361541"/>
                    <a:pt x="849077" y="367409"/>
                    <a:pt x="841233" y="374580"/>
                  </a:cubicBezTo>
                  <a:cubicBezTo>
                    <a:pt x="832736" y="382404"/>
                    <a:pt x="820971" y="383056"/>
                    <a:pt x="809859" y="384360"/>
                  </a:cubicBezTo>
                  <a:cubicBezTo>
                    <a:pt x="786981" y="386316"/>
                    <a:pt x="766718" y="388924"/>
                    <a:pt x="751031" y="406527"/>
                  </a:cubicBezTo>
                  <a:cubicBezTo>
                    <a:pt x="743188" y="415655"/>
                    <a:pt x="739266" y="425434"/>
                    <a:pt x="732729" y="434562"/>
                  </a:cubicBezTo>
                  <a:cubicBezTo>
                    <a:pt x="727500" y="442386"/>
                    <a:pt x="719003" y="448905"/>
                    <a:pt x="713120" y="456729"/>
                  </a:cubicBezTo>
                  <a:cubicBezTo>
                    <a:pt x="708545" y="461945"/>
                    <a:pt x="699394" y="476940"/>
                    <a:pt x="690896" y="470420"/>
                  </a:cubicBezTo>
                  <a:cubicBezTo>
                    <a:pt x="683706" y="465205"/>
                    <a:pt x="688936" y="444341"/>
                    <a:pt x="691550" y="437822"/>
                  </a:cubicBezTo>
                  <a:cubicBezTo>
                    <a:pt x="694818" y="429346"/>
                    <a:pt x="707891" y="416307"/>
                    <a:pt x="702662" y="407179"/>
                  </a:cubicBezTo>
                  <a:cubicBezTo>
                    <a:pt x="697433" y="396096"/>
                    <a:pt x="684360" y="402615"/>
                    <a:pt x="681092" y="410439"/>
                  </a:cubicBezTo>
                  <a:cubicBezTo>
                    <a:pt x="673902" y="425434"/>
                    <a:pt x="675863" y="450209"/>
                    <a:pt x="656254" y="454773"/>
                  </a:cubicBezTo>
                  <a:cubicBezTo>
                    <a:pt x="639913" y="457381"/>
                    <a:pt x="624879" y="467160"/>
                    <a:pt x="623572" y="444993"/>
                  </a:cubicBezTo>
                  <a:cubicBezTo>
                    <a:pt x="601348" y="439778"/>
                    <a:pt x="605923" y="469768"/>
                    <a:pt x="600694" y="480852"/>
                  </a:cubicBezTo>
                  <a:cubicBezTo>
                    <a:pt x="596119" y="489979"/>
                    <a:pt x="586314" y="493891"/>
                    <a:pt x="580431" y="503019"/>
                  </a:cubicBezTo>
                  <a:cubicBezTo>
                    <a:pt x="576510" y="509538"/>
                    <a:pt x="576510" y="519318"/>
                    <a:pt x="576510" y="527794"/>
                  </a:cubicBezTo>
                  <a:cubicBezTo>
                    <a:pt x="574549" y="553872"/>
                    <a:pt x="559515" y="579951"/>
                    <a:pt x="547749" y="604074"/>
                  </a:cubicBezTo>
                  <a:cubicBezTo>
                    <a:pt x="540559" y="600814"/>
                    <a:pt x="531408" y="597555"/>
                    <a:pt x="526833" y="593643"/>
                  </a:cubicBezTo>
                  <a:cubicBezTo>
                    <a:pt x="518989" y="587775"/>
                    <a:pt x="514414" y="576039"/>
                    <a:pt x="505917" y="572128"/>
                  </a:cubicBezTo>
                  <a:cubicBezTo>
                    <a:pt x="496766" y="568868"/>
                    <a:pt x="484346" y="579951"/>
                    <a:pt x="478464" y="575387"/>
                  </a:cubicBezTo>
                  <a:cubicBezTo>
                    <a:pt x="473888" y="572128"/>
                    <a:pt x="479771" y="554524"/>
                    <a:pt x="481078" y="549961"/>
                  </a:cubicBezTo>
                  <a:cubicBezTo>
                    <a:pt x="483693" y="538877"/>
                    <a:pt x="483693" y="528446"/>
                    <a:pt x="485654" y="517362"/>
                  </a:cubicBezTo>
                  <a:cubicBezTo>
                    <a:pt x="486961" y="510842"/>
                    <a:pt x="494151" y="499759"/>
                    <a:pt x="492844" y="492587"/>
                  </a:cubicBezTo>
                  <a:cubicBezTo>
                    <a:pt x="492190" y="479548"/>
                    <a:pt x="483039" y="484764"/>
                    <a:pt x="473235" y="481504"/>
                  </a:cubicBezTo>
                  <a:cubicBezTo>
                    <a:pt x="464084" y="478244"/>
                    <a:pt x="458201" y="473028"/>
                    <a:pt x="448396" y="471072"/>
                  </a:cubicBezTo>
                  <a:cubicBezTo>
                    <a:pt x="437284" y="469768"/>
                    <a:pt x="426173" y="474984"/>
                    <a:pt x="420944" y="465856"/>
                  </a:cubicBezTo>
                  <a:cubicBezTo>
                    <a:pt x="416368" y="458033"/>
                    <a:pt x="423558" y="446297"/>
                    <a:pt x="416368" y="439126"/>
                  </a:cubicBezTo>
                  <a:cubicBezTo>
                    <a:pt x="409178" y="431954"/>
                    <a:pt x="396105" y="437822"/>
                    <a:pt x="386301" y="437170"/>
                  </a:cubicBezTo>
                  <a:cubicBezTo>
                    <a:pt x="375842" y="435866"/>
                    <a:pt x="369306" y="428042"/>
                    <a:pt x="358848" y="428694"/>
                  </a:cubicBezTo>
                  <a:cubicBezTo>
                    <a:pt x="349043" y="428694"/>
                    <a:pt x="341200" y="435214"/>
                    <a:pt x="330088" y="434562"/>
                  </a:cubicBezTo>
                  <a:cubicBezTo>
                    <a:pt x="318976" y="433910"/>
                    <a:pt x="314400" y="429998"/>
                    <a:pt x="305903" y="423478"/>
                  </a:cubicBezTo>
                  <a:cubicBezTo>
                    <a:pt x="284333" y="405875"/>
                    <a:pt x="252958" y="399356"/>
                    <a:pt x="226813" y="394792"/>
                  </a:cubicBezTo>
                  <a:cubicBezTo>
                    <a:pt x="219623" y="393488"/>
                    <a:pt x="211779" y="391532"/>
                    <a:pt x="204589" y="389576"/>
                  </a:cubicBezTo>
                  <a:cubicBezTo>
                    <a:pt x="198706" y="389576"/>
                    <a:pt x="193477" y="389576"/>
                    <a:pt x="188902" y="388924"/>
                  </a:cubicBezTo>
                  <a:cubicBezTo>
                    <a:pt x="175829" y="386316"/>
                    <a:pt x="163410" y="383708"/>
                    <a:pt x="151644" y="382404"/>
                  </a:cubicBezTo>
                  <a:cubicBezTo>
                    <a:pt x="138571" y="381100"/>
                    <a:pt x="128767" y="375232"/>
                    <a:pt x="116348" y="373928"/>
                  </a:cubicBezTo>
                  <a:cubicBezTo>
                    <a:pt x="105236" y="372624"/>
                    <a:pt x="95431" y="371321"/>
                    <a:pt x="85627" y="370017"/>
                  </a:cubicBezTo>
                  <a:cubicBezTo>
                    <a:pt x="60135" y="366105"/>
                    <a:pt x="45755" y="342634"/>
                    <a:pt x="37257" y="321771"/>
                  </a:cubicBezTo>
                  <a:cubicBezTo>
                    <a:pt x="33336" y="313295"/>
                    <a:pt x="26799" y="303516"/>
                    <a:pt x="20916" y="295692"/>
                  </a:cubicBezTo>
                  <a:cubicBezTo>
                    <a:pt x="15687" y="290476"/>
                    <a:pt x="8497" y="287216"/>
                    <a:pt x="3268" y="283305"/>
                  </a:cubicBezTo>
                  <a:cubicBezTo>
                    <a:pt x="2615" y="282653"/>
                    <a:pt x="1307" y="282001"/>
                    <a:pt x="0" y="282001"/>
                  </a:cubicBezTo>
                  <a:cubicBezTo>
                    <a:pt x="654" y="281349"/>
                    <a:pt x="654" y="281349"/>
                    <a:pt x="1307" y="280697"/>
                  </a:cubicBezTo>
                  <a:cubicBezTo>
                    <a:pt x="19609" y="273525"/>
                    <a:pt x="38565" y="264397"/>
                    <a:pt x="54906" y="253314"/>
                  </a:cubicBezTo>
                  <a:cubicBezTo>
                    <a:pt x="77783" y="236363"/>
                    <a:pt x="92817" y="214848"/>
                    <a:pt x="123538" y="211588"/>
                  </a:cubicBezTo>
                  <a:cubicBezTo>
                    <a:pt x="154259" y="208328"/>
                    <a:pt x="175829" y="210936"/>
                    <a:pt x="199360" y="186813"/>
                  </a:cubicBezTo>
                  <a:cubicBezTo>
                    <a:pt x="218969" y="165950"/>
                    <a:pt x="241193" y="151607"/>
                    <a:pt x="263416" y="133351"/>
                  </a:cubicBezTo>
                  <a:cubicBezTo>
                    <a:pt x="290869" y="111184"/>
                    <a:pt x="313093" y="81846"/>
                    <a:pt x="340546" y="57723"/>
                  </a:cubicBezTo>
                  <a:cubicBezTo>
                    <a:pt x="360809" y="39468"/>
                    <a:pt x="381072" y="15997"/>
                    <a:pt x="406563" y="5565"/>
                  </a:cubicBezTo>
                  <a:cubicBezTo>
                    <a:pt x="411139" y="3935"/>
                    <a:pt x="428787" y="349"/>
                    <a:pt x="443249" y="2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08CD85AC-283D-CD4D-A23F-D7EBA799A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2472" y="6158088"/>
              <a:ext cx="1725300" cy="786323"/>
            </a:xfrm>
            <a:custGeom>
              <a:avLst/>
              <a:gdLst>
                <a:gd name="T0" fmla="*/ 2410 w 2640"/>
                <a:gd name="T1" fmla="*/ 238 h 1203"/>
                <a:gd name="T2" fmla="*/ 2327 w 2640"/>
                <a:gd name="T3" fmla="*/ 241 h 1203"/>
                <a:gd name="T4" fmla="*/ 2270 w 2640"/>
                <a:gd name="T5" fmla="*/ 191 h 1203"/>
                <a:gd name="T6" fmla="*/ 2280 w 2640"/>
                <a:gd name="T7" fmla="*/ 190 h 1203"/>
                <a:gd name="T8" fmla="*/ 2311 w 2640"/>
                <a:gd name="T9" fmla="*/ 205 h 1203"/>
                <a:gd name="T10" fmla="*/ 2367 w 2640"/>
                <a:gd name="T11" fmla="*/ 212 h 1203"/>
                <a:gd name="T12" fmla="*/ 2420 w 2640"/>
                <a:gd name="T13" fmla="*/ 156 h 1203"/>
                <a:gd name="T14" fmla="*/ 2466 w 2640"/>
                <a:gd name="T15" fmla="*/ 170 h 1203"/>
                <a:gd name="T16" fmla="*/ 2527 w 2640"/>
                <a:gd name="T17" fmla="*/ 128 h 1203"/>
                <a:gd name="T18" fmla="*/ 2611 w 2640"/>
                <a:gd name="T19" fmla="*/ 136 h 1203"/>
                <a:gd name="T20" fmla="*/ 2562 w 2640"/>
                <a:gd name="T21" fmla="*/ 39 h 1203"/>
                <a:gd name="T22" fmla="*/ 2557 w 2640"/>
                <a:gd name="T23" fmla="*/ 87 h 1203"/>
                <a:gd name="T24" fmla="*/ 2521 w 2640"/>
                <a:gd name="T25" fmla="*/ 15 h 1203"/>
                <a:gd name="T26" fmla="*/ 2521 w 2640"/>
                <a:gd name="T27" fmla="*/ 0 h 1203"/>
                <a:gd name="T28" fmla="*/ 638 w 2640"/>
                <a:gd name="T29" fmla="*/ 493 h 1203"/>
                <a:gd name="T30" fmla="*/ 585 w 2640"/>
                <a:gd name="T31" fmla="*/ 543 h 1203"/>
                <a:gd name="T32" fmla="*/ 555 w 2640"/>
                <a:gd name="T33" fmla="*/ 570 h 1203"/>
                <a:gd name="T34" fmla="*/ 506 w 2640"/>
                <a:gd name="T35" fmla="*/ 614 h 1203"/>
                <a:gd name="T36" fmla="*/ 474 w 2640"/>
                <a:gd name="T37" fmla="*/ 616 h 1203"/>
                <a:gd name="T38" fmla="*/ 461 w 2640"/>
                <a:gd name="T39" fmla="*/ 550 h 1203"/>
                <a:gd name="T40" fmla="*/ 421 w 2640"/>
                <a:gd name="T41" fmla="*/ 590 h 1203"/>
                <a:gd name="T42" fmla="*/ 362 w 2640"/>
                <a:gd name="T43" fmla="*/ 696 h 1203"/>
                <a:gd name="T44" fmla="*/ 307 w 2640"/>
                <a:gd name="T45" fmla="*/ 719 h 1203"/>
                <a:gd name="T46" fmla="*/ 274 w 2640"/>
                <a:gd name="T47" fmla="*/ 757 h 1203"/>
                <a:gd name="T48" fmla="*/ 259 w 2640"/>
                <a:gd name="T49" fmla="*/ 766 h 1203"/>
                <a:gd name="T50" fmla="*/ 200 w 2640"/>
                <a:gd name="T51" fmla="*/ 782 h 1203"/>
                <a:gd name="T52" fmla="*/ 168 w 2640"/>
                <a:gd name="T53" fmla="*/ 785 h 1203"/>
                <a:gd name="T54" fmla="*/ 97 w 2640"/>
                <a:gd name="T55" fmla="*/ 854 h 1203"/>
                <a:gd name="T56" fmla="*/ 65 w 2640"/>
                <a:gd name="T57" fmla="*/ 902 h 1203"/>
                <a:gd name="T58" fmla="*/ 22 w 2640"/>
                <a:gd name="T59" fmla="*/ 973 h 1203"/>
                <a:gd name="T60" fmla="*/ 8 w 2640"/>
                <a:gd name="T61" fmla="*/ 997 h 1203"/>
                <a:gd name="T62" fmla="*/ 5 w 2640"/>
                <a:gd name="T63" fmla="*/ 1057 h 1203"/>
                <a:gd name="T64" fmla="*/ 407 w 2640"/>
                <a:gd name="T65" fmla="*/ 988 h 1203"/>
                <a:gd name="T66" fmla="*/ 474 w 2640"/>
                <a:gd name="T67" fmla="*/ 948 h 1203"/>
                <a:gd name="T68" fmla="*/ 501 w 2640"/>
                <a:gd name="T69" fmla="*/ 944 h 1203"/>
                <a:gd name="T70" fmla="*/ 577 w 2640"/>
                <a:gd name="T71" fmla="*/ 925 h 1203"/>
                <a:gd name="T72" fmla="*/ 622 w 2640"/>
                <a:gd name="T73" fmla="*/ 895 h 1203"/>
                <a:gd name="T74" fmla="*/ 725 w 2640"/>
                <a:gd name="T75" fmla="*/ 872 h 1203"/>
                <a:gd name="T76" fmla="*/ 1033 w 2640"/>
                <a:gd name="T77" fmla="*/ 895 h 1203"/>
                <a:gd name="T78" fmla="*/ 1128 w 2640"/>
                <a:gd name="T79" fmla="*/ 971 h 1203"/>
                <a:gd name="T80" fmla="*/ 1907 w 2640"/>
                <a:gd name="T81" fmla="*/ 1202 h 1203"/>
                <a:gd name="T82" fmla="*/ 1907 w 2640"/>
                <a:gd name="T83" fmla="*/ 1202 h 1203"/>
                <a:gd name="T84" fmla="*/ 2033 w 2640"/>
                <a:gd name="T85" fmla="*/ 1111 h 1203"/>
                <a:gd name="T86" fmla="*/ 2059 w 2640"/>
                <a:gd name="T87" fmla="*/ 1068 h 1203"/>
                <a:gd name="T88" fmla="*/ 2111 w 2640"/>
                <a:gd name="T89" fmla="*/ 1074 h 1203"/>
                <a:gd name="T90" fmla="*/ 2202 w 2640"/>
                <a:gd name="T91" fmla="*/ 901 h 1203"/>
                <a:gd name="T92" fmla="*/ 2324 w 2640"/>
                <a:gd name="T93" fmla="*/ 820 h 1203"/>
                <a:gd name="T94" fmla="*/ 2327 w 2640"/>
                <a:gd name="T95" fmla="*/ 821 h 1203"/>
                <a:gd name="T96" fmla="*/ 2528 w 2640"/>
                <a:gd name="T97" fmla="*/ 758 h 1203"/>
                <a:gd name="T98" fmla="*/ 2592 w 2640"/>
                <a:gd name="T99" fmla="*/ 635 h 1203"/>
                <a:gd name="T100" fmla="*/ 2430 w 2640"/>
                <a:gd name="T101" fmla="*/ 596 h 1203"/>
                <a:gd name="T102" fmla="*/ 2447 w 2640"/>
                <a:gd name="T103" fmla="*/ 541 h 1203"/>
                <a:gd name="T104" fmla="*/ 2450 w 2640"/>
                <a:gd name="T105" fmla="*/ 449 h 1203"/>
                <a:gd name="T106" fmla="*/ 2489 w 2640"/>
                <a:gd name="T107" fmla="*/ 486 h 1203"/>
                <a:gd name="T108" fmla="*/ 2509 w 2640"/>
                <a:gd name="T109" fmla="*/ 479 h 1203"/>
                <a:gd name="T110" fmla="*/ 2606 w 2640"/>
                <a:gd name="T111" fmla="*/ 370 h 1203"/>
                <a:gd name="T112" fmla="*/ 2625 w 2640"/>
                <a:gd name="T113" fmla="*/ 226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40" h="1203">
                  <a:moveTo>
                    <a:pt x="2488" y="218"/>
                  </a:moveTo>
                  <a:lnTo>
                    <a:pt x="2488" y="218"/>
                  </a:lnTo>
                  <a:cubicBezTo>
                    <a:pt x="2465" y="228"/>
                    <a:pt x="2435" y="233"/>
                    <a:pt x="2410" y="238"/>
                  </a:cubicBezTo>
                  <a:lnTo>
                    <a:pt x="2410" y="238"/>
                  </a:lnTo>
                  <a:cubicBezTo>
                    <a:pt x="2382" y="244"/>
                    <a:pt x="2353" y="231"/>
                    <a:pt x="2327" y="241"/>
                  </a:cubicBezTo>
                  <a:lnTo>
                    <a:pt x="2327" y="241"/>
                  </a:lnTo>
                  <a:cubicBezTo>
                    <a:pt x="2310" y="248"/>
                    <a:pt x="2273" y="293"/>
                    <a:pt x="2256" y="261"/>
                  </a:cubicBezTo>
                  <a:lnTo>
                    <a:pt x="2256" y="261"/>
                  </a:lnTo>
                  <a:cubicBezTo>
                    <a:pt x="2248" y="246"/>
                    <a:pt x="2273" y="211"/>
                    <a:pt x="2270" y="191"/>
                  </a:cubicBezTo>
                  <a:lnTo>
                    <a:pt x="2270" y="191"/>
                  </a:lnTo>
                  <a:cubicBezTo>
                    <a:pt x="2273" y="190"/>
                    <a:pt x="2277" y="190"/>
                    <a:pt x="2280" y="190"/>
                  </a:cubicBezTo>
                  <a:lnTo>
                    <a:pt x="2280" y="190"/>
                  </a:lnTo>
                  <a:cubicBezTo>
                    <a:pt x="2274" y="181"/>
                    <a:pt x="2269" y="167"/>
                    <a:pt x="2277" y="156"/>
                  </a:cubicBezTo>
                  <a:lnTo>
                    <a:pt x="2277" y="156"/>
                  </a:lnTo>
                  <a:cubicBezTo>
                    <a:pt x="2309" y="162"/>
                    <a:pt x="2295" y="188"/>
                    <a:pt x="2311" y="205"/>
                  </a:cubicBezTo>
                  <a:lnTo>
                    <a:pt x="2311" y="205"/>
                  </a:lnTo>
                  <a:cubicBezTo>
                    <a:pt x="2324" y="220"/>
                    <a:pt x="2348" y="216"/>
                    <a:pt x="2367" y="212"/>
                  </a:cubicBezTo>
                  <a:lnTo>
                    <a:pt x="2367" y="212"/>
                  </a:lnTo>
                  <a:cubicBezTo>
                    <a:pt x="2450" y="199"/>
                    <a:pt x="2348" y="167"/>
                    <a:pt x="2369" y="134"/>
                  </a:cubicBezTo>
                  <a:lnTo>
                    <a:pt x="2369" y="134"/>
                  </a:lnTo>
                  <a:cubicBezTo>
                    <a:pt x="2389" y="141"/>
                    <a:pt x="2402" y="143"/>
                    <a:pt x="2420" y="156"/>
                  </a:cubicBezTo>
                  <a:lnTo>
                    <a:pt x="2420" y="156"/>
                  </a:lnTo>
                  <a:cubicBezTo>
                    <a:pt x="2436" y="167"/>
                    <a:pt x="2441" y="183"/>
                    <a:pt x="2466" y="170"/>
                  </a:cubicBezTo>
                  <a:lnTo>
                    <a:pt x="2466" y="170"/>
                  </a:lnTo>
                  <a:cubicBezTo>
                    <a:pt x="2467" y="156"/>
                    <a:pt x="2463" y="102"/>
                    <a:pt x="2489" y="102"/>
                  </a:cubicBezTo>
                  <a:lnTo>
                    <a:pt x="2489" y="102"/>
                  </a:lnTo>
                  <a:cubicBezTo>
                    <a:pt x="2491" y="102"/>
                    <a:pt x="2524" y="140"/>
                    <a:pt x="2527" y="128"/>
                  </a:cubicBezTo>
                  <a:lnTo>
                    <a:pt x="2527" y="128"/>
                  </a:lnTo>
                  <a:cubicBezTo>
                    <a:pt x="2534" y="98"/>
                    <a:pt x="2587" y="140"/>
                    <a:pt x="2611" y="136"/>
                  </a:cubicBezTo>
                  <a:lnTo>
                    <a:pt x="2611" y="136"/>
                  </a:lnTo>
                  <a:cubicBezTo>
                    <a:pt x="2605" y="121"/>
                    <a:pt x="2594" y="110"/>
                    <a:pt x="2588" y="95"/>
                  </a:cubicBezTo>
                  <a:lnTo>
                    <a:pt x="2588" y="95"/>
                  </a:lnTo>
                  <a:cubicBezTo>
                    <a:pt x="2583" y="79"/>
                    <a:pt x="2587" y="36"/>
                    <a:pt x="2562" y="39"/>
                  </a:cubicBezTo>
                  <a:lnTo>
                    <a:pt x="2562" y="39"/>
                  </a:lnTo>
                  <a:cubicBezTo>
                    <a:pt x="2561" y="56"/>
                    <a:pt x="2563" y="72"/>
                    <a:pt x="2557" y="87"/>
                  </a:cubicBezTo>
                  <a:lnTo>
                    <a:pt x="2557" y="87"/>
                  </a:lnTo>
                  <a:cubicBezTo>
                    <a:pt x="2525" y="73"/>
                    <a:pt x="2524" y="46"/>
                    <a:pt x="2527" y="16"/>
                  </a:cubicBezTo>
                  <a:lnTo>
                    <a:pt x="2527" y="16"/>
                  </a:lnTo>
                  <a:cubicBezTo>
                    <a:pt x="2525" y="15"/>
                    <a:pt x="2523" y="15"/>
                    <a:pt x="2521" y="15"/>
                  </a:cubicBezTo>
                  <a:lnTo>
                    <a:pt x="2521" y="15"/>
                  </a:lnTo>
                  <a:cubicBezTo>
                    <a:pt x="2521" y="10"/>
                    <a:pt x="2521" y="5"/>
                    <a:pt x="2521" y="0"/>
                  </a:cubicBezTo>
                  <a:lnTo>
                    <a:pt x="2521" y="0"/>
                  </a:lnTo>
                  <a:cubicBezTo>
                    <a:pt x="2306" y="39"/>
                    <a:pt x="1473" y="188"/>
                    <a:pt x="611" y="313"/>
                  </a:cubicBezTo>
                  <a:lnTo>
                    <a:pt x="638" y="493"/>
                  </a:lnTo>
                  <a:lnTo>
                    <a:pt x="638" y="493"/>
                  </a:lnTo>
                  <a:cubicBezTo>
                    <a:pt x="622" y="502"/>
                    <a:pt x="630" y="511"/>
                    <a:pt x="621" y="523"/>
                  </a:cubicBezTo>
                  <a:lnTo>
                    <a:pt x="621" y="523"/>
                  </a:lnTo>
                  <a:cubicBezTo>
                    <a:pt x="615" y="531"/>
                    <a:pt x="594" y="538"/>
                    <a:pt x="585" y="543"/>
                  </a:cubicBezTo>
                  <a:lnTo>
                    <a:pt x="585" y="543"/>
                  </a:lnTo>
                  <a:cubicBezTo>
                    <a:pt x="570" y="552"/>
                    <a:pt x="567" y="557"/>
                    <a:pt x="555" y="570"/>
                  </a:cubicBezTo>
                  <a:lnTo>
                    <a:pt x="555" y="570"/>
                  </a:lnTo>
                  <a:cubicBezTo>
                    <a:pt x="549" y="580"/>
                    <a:pt x="544" y="590"/>
                    <a:pt x="535" y="597"/>
                  </a:cubicBezTo>
                  <a:lnTo>
                    <a:pt x="535" y="597"/>
                  </a:lnTo>
                  <a:cubicBezTo>
                    <a:pt x="525" y="605"/>
                    <a:pt x="515" y="610"/>
                    <a:pt x="506" y="614"/>
                  </a:cubicBezTo>
                  <a:lnTo>
                    <a:pt x="506" y="614"/>
                  </a:lnTo>
                  <a:cubicBezTo>
                    <a:pt x="497" y="620"/>
                    <a:pt x="481" y="624"/>
                    <a:pt x="474" y="616"/>
                  </a:cubicBezTo>
                  <a:lnTo>
                    <a:pt x="474" y="616"/>
                  </a:lnTo>
                  <a:cubicBezTo>
                    <a:pt x="469" y="610"/>
                    <a:pt x="470" y="597"/>
                    <a:pt x="470" y="590"/>
                  </a:cubicBezTo>
                  <a:lnTo>
                    <a:pt x="470" y="590"/>
                  </a:lnTo>
                  <a:cubicBezTo>
                    <a:pt x="470" y="580"/>
                    <a:pt x="483" y="544"/>
                    <a:pt x="461" y="550"/>
                  </a:cubicBezTo>
                  <a:lnTo>
                    <a:pt x="461" y="550"/>
                  </a:lnTo>
                  <a:cubicBezTo>
                    <a:pt x="443" y="555"/>
                    <a:pt x="429" y="574"/>
                    <a:pt x="421" y="590"/>
                  </a:cubicBezTo>
                  <a:lnTo>
                    <a:pt x="421" y="590"/>
                  </a:lnTo>
                  <a:cubicBezTo>
                    <a:pt x="413" y="609"/>
                    <a:pt x="406" y="630"/>
                    <a:pt x="401" y="648"/>
                  </a:cubicBezTo>
                  <a:lnTo>
                    <a:pt x="401" y="648"/>
                  </a:lnTo>
                  <a:cubicBezTo>
                    <a:pt x="398" y="667"/>
                    <a:pt x="383" y="690"/>
                    <a:pt x="362" y="696"/>
                  </a:cubicBezTo>
                  <a:lnTo>
                    <a:pt x="362" y="696"/>
                  </a:lnTo>
                  <a:cubicBezTo>
                    <a:pt x="343" y="702"/>
                    <a:pt x="322" y="707"/>
                    <a:pt x="307" y="719"/>
                  </a:cubicBezTo>
                  <a:lnTo>
                    <a:pt x="307" y="719"/>
                  </a:lnTo>
                  <a:cubicBezTo>
                    <a:pt x="297" y="725"/>
                    <a:pt x="288" y="736"/>
                    <a:pt x="282" y="744"/>
                  </a:cubicBezTo>
                  <a:lnTo>
                    <a:pt x="282" y="744"/>
                  </a:lnTo>
                  <a:cubicBezTo>
                    <a:pt x="278" y="749"/>
                    <a:pt x="278" y="753"/>
                    <a:pt x="274" y="757"/>
                  </a:cubicBezTo>
                  <a:lnTo>
                    <a:pt x="274" y="757"/>
                  </a:lnTo>
                  <a:cubicBezTo>
                    <a:pt x="269" y="761"/>
                    <a:pt x="263" y="762"/>
                    <a:pt x="259" y="766"/>
                  </a:cubicBezTo>
                  <a:lnTo>
                    <a:pt x="259" y="766"/>
                  </a:lnTo>
                  <a:cubicBezTo>
                    <a:pt x="249" y="774"/>
                    <a:pt x="240" y="776"/>
                    <a:pt x="229" y="776"/>
                  </a:cubicBezTo>
                  <a:lnTo>
                    <a:pt x="229" y="776"/>
                  </a:lnTo>
                  <a:cubicBezTo>
                    <a:pt x="217" y="776"/>
                    <a:pt x="209" y="777"/>
                    <a:pt x="200" y="782"/>
                  </a:cubicBezTo>
                  <a:lnTo>
                    <a:pt x="200" y="782"/>
                  </a:lnTo>
                  <a:cubicBezTo>
                    <a:pt x="189" y="784"/>
                    <a:pt x="179" y="785"/>
                    <a:pt x="168" y="785"/>
                  </a:cubicBezTo>
                  <a:lnTo>
                    <a:pt x="168" y="785"/>
                  </a:lnTo>
                  <a:cubicBezTo>
                    <a:pt x="157" y="787"/>
                    <a:pt x="151" y="793"/>
                    <a:pt x="141" y="799"/>
                  </a:cubicBezTo>
                  <a:lnTo>
                    <a:pt x="141" y="799"/>
                  </a:lnTo>
                  <a:cubicBezTo>
                    <a:pt x="122" y="812"/>
                    <a:pt x="109" y="833"/>
                    <a:pt x="97" y="854"/>
                  </a:cubicBezTo>
                  <a:lnTo>
                    <a:pt x="97" y="854"/>
                  </a:lnTo>
                  <a:cubicBezTo>
                    <a:pt x="88" y="869"/>
                    <a:pt x="80" y="889"/>
                    <a:pt x="65" y="902"/>
                  </a:cubicBezTo>
                  <a:lnTo>
                    <a:pt x="65" y="902"/>
                  </a:lnTo>
                  <a:cubicBezTo>
                    <a:pt x="50" y="917"/>
                    <a:pt x="27" y="919"/>
                    <a:pt x="19" y="944"/>
                  </a:cubicBezTo>
                  <a:lnTo>
                    <a:pt x="19" y="944"/>
                  </a:lnTo>
                  <a:cubicBezTo>
                    <a:pt x="16" y="953"/>
                    <a:pt x="22" y="961"/>
                    <a:pt x="22" y="973"/>
                  </a:cubicBezTo>
                  <a:lnTo>
                    <a:pt x="22" y="973"/>
                  </a:lnTo>
                  <a:cubicBezTo>
                    <a:pt x="22" y="986"/>
                    <a:pt x="14" y="988"/>
                    <a:pt x="8" y="997"/>
                  </a:cubicBezTo>
                  <a:lnTo>
                    <a:pt x="8" y="997"/>
                  </a:lnTo>
                  <a:cubicBezTo>
                    <a:pt x="0" y="1007"/>
                    <a:pt x="5" y="1026"/>
                    <a:pt x="5" y="1036"/>
                  </a:cubicBezTo>
                  <a:lnTo>
                    <a:pt x="5" y="1036"/>
                  </a:lnTo>
                  <a:cubicBezTo>
                    <a:pt x="5" y="1043"/>
                    <a:pt x="5" y="1050"/>
                    <a:pt x="5" y="1057"/>
                  </a:cubicBezTo>
                  <a:lnTo>
                    <a:pt x="5" y="1057"/>
                  </a:lnTo>
                  <a:cubicBezTo>
                    <a:pt x="163" y="1035"/>
                    <a:pt x="302" y="1012"/>
                    <a:pt x="407" y="988"/>
                  </a:cubicBezTo>
                  <a:lnTo>
                    <a:pt x="407" y="988"/>
                  </a:lnTo>
                  <a:cubicBezTo>
                    <a:pt x="413" y="982"/>
                    <a:pt x="419" y="976"/>
                    <a:pt x="424" y="971"/>
                  </a:cubicBezTo>
                  <a:lnTo>
                    <a:pt x="424" y="971"/>
                  </a:lnTo>
                  <a:cubicBezTo>
                    <a:pt x="436" y="959"/>
                    <a:pt x="459" y="952"/>
                    <a:pt x="474" y="948"/>
                  </a:cubicBezTo>
                  <a:lnTo>
                    <a:pt x="474" y="948"/>
                  </a:lnTo>
                  <a:cubicBezTo>
                    <a:pt x="486" y="948"/>
                    <a:pt x="493" y="948"/>
                    <a:pt x="501" y="944"/>
                  </a:cubicBezTo>
                  <a:lnTo>
                    <a:pt x="501" y="944"/>
                  </a:lnTo>
                  <a:cubicBezTo>
                    <a:pt x="509" y="944"/>
                    <a:pt x="515" y="936"/>
                    <a:pt x="524" y="933"/>
                  </a:cubicBezTo>
                  <a:lnTo>
                    <a:pt x="524" y="933"/>
                  </a:lnTo>
                  <a:cubicBezTo>
                    <a:pt x="542" y="925"/>
                    <a:pt x="558" y="936"/>
                    <a:pt x="577" y="925"/>
                  </a:cubicBezTo>
                  <a:lnTo>
                    <a:pt x="577" y="925"/>
                  </a:lnTo>
                  <a:cubicBezTo>
                    <a:pt x="592" y="917"/>
                    <a:pt x="603" y="898"/>
                    <a:pt x="622" y="895"/>
                  </a:cubicBezTo>
                  <a:lnTo>
                    <a:pt x="622" y="895"/>
                  </a:lnTo>
                  <a:cubicBezTo>
                    <a:pt x="638" y="891"/>
                    <a:pt x="661" y="891"/>
                    <a:pt x="676" y="891"/>
                  </a:cubicBezTo>
                  <a:lnTo>
                    <a:pt x="676" y="891"/>
                  </a:lnTo>
                  <a:cubicBezTo>
                    <a:pt x="698" y="891"/>
                    <a:pt x="710" y="884"/>
                    <a:pt x="725" y="872"/>
                  </a:cubicBezTo>
                  <a:lnTo>
                    <a:pt x="1014" y="854"/>
                  </a:lnTo>
                  <a:lnTo>
                    <a:pt x="1014" y="854"/>
                  </a:lnTo>
                  <a:cubicBezTo>
                    <a:pt x="1022" y="869"/>
                    <a:pt x="1018" y="891"/>
                    <a:pt x="1033" y="895"/>
                  </a:cubicBezTo>
                  <a:lnTo>
                    <a:pt x="1033" y="895"/>
                  </a:lnTo>
                  <a:cubicBezTo>
                    <a:pt x="1045" y="895"/>
                    <a:pt x="1056" y="891"/>
                    <a:pt x="1068" y="891"/>
                  </a:cubicBezTo>
                  <a:lnTo>
                    <a:pt x="1128" y="971"/>
                  </a:lnTo>
                  <a:lnTo>
                    <a:pt x="1478" y="914"/>
                  </a:lnTo>
                  <a:lnTo>
                    <a:pt x="1478" y="906"/>
                  </a:lnTo>
                  <a:lnTo>
                    <a:pt x="1907" y="1202"/>
                  </a:lnTo>
                  <a:lnTo>
                    <a:pt x="1907" y="1202"/>
                  </a:lnTo>
                  <a:lnTo>
                    <a:pt x="1907" y="1202"/>
                  </a:lnTo>
                  <a:lnTo>
                    <a:pt x="1907" y="1202"/>
                  </a:lnTo>
                  <a:cubicBezTo>
                    <a:pt x="1937" y="1172"/>
                    <a:pt x="1956" y="1166"/>
                    <a:pt x="1994" y="1148"/>
                  </a:cubicBezTo>
                  <a:lnTo>
                    <a:pt x="1994" y="1148"/>
                  </a:lnTo>
                  <a:cubicBezTo>
                    <a:pt x="2013" y="1139"/>
                    <a:pt x="2024" y="1131"/>
                    <a:pt x="2033" y="1111"/>
                  </a:cubicBezTo>
                  <a:lnTo>
                    <a:pt x="2033" y="1111"/>
                  </a:lnTo>
                  <a:cubicBezTo>
                    <a:pt x="2041" y="1095"/>
                    <a:pt x="2036" y="1073"/>
                    <a:pt x="2059" y="1068"/>
                  </a:cubicBezTo>
                  <a:lnTo>
                    <a:pt x="2059" y="1068"/>
                  </a:lnTo>
                  <a:cubicBezTo>
                    <a:pt x="2062" y="1098"/>
                    <a:pt x="2054" y="1128"/>
                    <a:pt x="2057" y="1159"/>
                  </a:cubicBezTo>
                  <a:lnTo>
                    <a:pt x="2057" y="1159"/>
                  </a:lnTo>
                  <a:cubicBezTo>
                    <a:pt x="2075" y="1132"/>
                    <a:pt x="2096" y="1103"/>
                    <a:pt x="2111" y="1074"/>
                  </a:cubicBezTo>
                  <a:lnTo>
                    <a:pt x="2111" y="1074"/>
                  </a:lnTo>
                  <a:cubicBezTo>
                    <a:pt x="2139" y="1016"/>
                    <a:pt x="2156" y="949"/>
                    <a:pt x="2202" y="901"/>
                  </a:cubicBezTo>
                  <a:lnTo>
                    <a:pt x="2202" y="901"/>
                  </a:lnTo>
                  <a:cubicBezTo>
                    <a:pt x="2221" y="880"/>
                    <a:pt x="2246" y="867"/>
                    <a:pt x="2268" y="850"/>
                  </a:cubicBezTo>
                  <a:lnTo>
                    <a:pt x="2268" y="850"/>
                  </a:lnTo>
                  <a:cubicBezTo>
                    <a:pt x="2282" y="840"/>
                    <a:pt x="2306" y="832"/>
                    <a:pt x="2324" y="820"/>
                  </a:cubicBezTo>
                  <a:lnTo>
                    <a:pt x="2324" y="820"/>
                  </a:lnTo>
                  <a:cubicBezTo>
                    <a:pt x="2325" y="820"/>
                    <a:pt x="2326" y="821"/>
                    <a:pt x="2327" y="821"/>
                  </a:cubicBezTo>
                  <a:lnTo>
                    <a:pt x="2327" y="821"/>
                  </a:lnTo>
                  <a:cubicBezTo>
                    <a:pt x="2357" y="830"/>
                    <a:pt x="2402" y="813"/>
                    <a:pt x="2431" y="808"/>
                  </a:cubicBezTo>
                  <a:lnTo>
                    <a:pt x="2431" y="808"/>
                  </a:lnTo>
                  <a:cubicBezTo>
                    <a:pt x="2475" y="802"/>
                    <a:pt x="2504" y="798"/>
                    <a:pt x="2528" y="758"/>
                  </a:cubicBezTo>
                  <a:lnTo>
                    <a:pt x="2528" y="758"/>
                  </a:lnTo>
                  <a:cubicBezTo>
                    <a:pt x="2551" y="724"/>
                    <a:pt x="2589" y="678"/>
                    <a:pt x="2592" y="635"/>
                  </a:cubicBezTo>
                  <a:lnTo>
                    <a:pt x="2592" y="635"/>
                  </a:lnTo>
                  <a:cubicBezTo>
                    <a:pt x="2594" y="589"/>
                    <a:pt x="2562" y="579"/>
                    <a:pt x="2522" y="580"/>
                  </a:cubicBezTo>
                  <a:lnTo>
                    <a:pt x="2522" y="580"/>
                  </a:lnTo>
                  <a:cubicBezTo>
                    <a:pt x="2501" y="580"/>
                    <a:pt x="2447" y="607"/>
                    <a:pt x="2430" y="596"/>
                  </a:cubicBezTo>
                  <a:lnTo>
                    <a:pt x="2430" y="596"/>
                  </a:lnTo>
                  <a:cubicBezTo>
                    <a:pt x="2400" y="577"/>
                    <a:pt x="2443" y="558"/>
                    <a:pt x="2447" y="541"/>
                  </a:cubicBezTo>
                  <a:lnTo>
                    <a:pt x="2447" y="541"/>
                  </a:lnTo>
                  <a:cubicBezTo>
                    <a:pt x="2453" y="521"/>
                    <a:pt x="2433" y="501"/>
                    <a:pt x="2421" y="487"/>
                  </a:cubicBezTo>
                  <a:lnTo>
                    <a:pt x="2421" y="487"/>
                  </a:lnTo>
                  <a:cubicBezTo>
                    <a:pt x="2438" y="476"/>
                    <a:pt x="2427" y="449"/>
                    <a:pt x="2450" y="449"/>
                  </a:cubicBezTo>
                  <a:lnTo>
                    <a:pt x="2450" y="449"/>
                  </a:lnTo>
                  <a:cubicBezTo>
                    <a:pt x="2475" y="448"/>
                    <a:pt x="2465" y="488"/>
                    <a:pt x="2489" y="486"/>
                  </a:cubicBezTo>
                  <a:lnTo>
                    <a:pt x="2489" y="486"/>
                  </a:lnTo>
                  <a:cubicBezTo>
                    <a:pt x="2489" y="477"/>
                    <a:pt x="2485" y="454"/>
                    <a:pt x="2495" y="449"/>
                  </a:cubicBezTo>
                  <a:lnTo>
                    <a:pt x="2495" y="449"/>
                  </a:lnTo>
                  <a:cubicBezTo>
                    <a:pt x="2511" y="442"/>
                    <a:pt x="2511" y="471"/>
                    <a:pt x="2509" y="479"/>
                  </a:cubicBezTo>
                  <a:lnTo>
                    <a:pt x="2509" y="479"/>
                  </a:lnTo>
                  <a:cubicBezTo>
                    <a:pt x="2570" y="482"/>
                    <a:pt x="2571" y="398"/>
                    <a:pt x="2606" y="370"/>
                  </a:cubicBezTo>
                  <a:lnTo>
                    <a:pt x="2606" y="370"/>
                  </a:lnTo>
                  <a:cubicBezTo>
                    <a:pt x="2635" y="347"/>
                    <a:pt x="2637" y="341"/>
                    <a:pt x="2637" y="302"/>
                  </a:cubicBezTo>
                  <a:lnTo>
                    <a:pt x="2637" y="302"/>
                  </a:lnTo>
                  <a:cubicBezTo>
                    <a:pt x="2637" y="277"/>
                    <a:pt x="2639" y="247"/>
                    <a:pt x="2625" y="226"/>
                  </a:cubicBezTo>
                  <a:lnTo>
                    <a:pt x="2625" y="226"/>
                  </a:lnTo>
                  <a:cubicBezTo>
                    <a:pt x="2599" y="185"/>
                    <a:pt x="2525" y="204"/>
                    <a:pt x="2488" y="218"/>
                  </a:cubicBezTo>
                </a:path>
              </a:pathLst>
            </a:custGeom>
            <a:solidFill>
              <a:schemeClr val="accent3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8" name="Freeform 83">
              <a:extLst>
                <a:ext uri="{FF2B5EF4-FFF2-40B4-BE49-F238E27FC236}">
                  <a16:creationId xmlns:a16="http://schemas.microsoft.com/office/drawing/2014/main" id="{64DBF13E-6560-9A49-BE73-16DADE200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0929" y="3381476"/>
              <a:ext cx="1641772" cy="1385426"/>
            </a:xfrm>
            <a:custGeom>
              <a:avLst/>
              <a:gdLst>
                <a:gd name="T0" fmla="*/ 2465 w 2512"/>
                <a:gd name="T1" fmla="*/ 620 h 2119"/>
                <a:gd name="T2" fmla="*/ 2463 w 2512"/>
                <a:gd name="T3" fmla="*/ 592 h 2119"/>
                <a:gd name="T4" fmla="*/ 1874 w 2512"/>
                <a:gd name="T5" fmla="*/ 401 h 2119"/>
                <a:gd name="T6" fmla="*/ 1773 w 2512"/>
                <a:gd name="T7" fmla="*/ 414 h 2119"/>
                <a:gd name="T8" fmla="*/ 1682 w 2512"/>
                <a:gd name="T9" fmla="*/ 398 h 2119"/>
                <a:gd name="T10" fmla="*/ 1666 w 2512"/>
                <a:gd name="T11" fmla="*/ 381 h 2119"/>
                <a:gd name="T12" fmla="*/ 1609 w 2512"/>
                <a:gd name="T13" fmla="*/ 363 h 2119"/>
                <a:gd name="T14" fmla="*/ 1550 w 2512"/>
                <a:gd name="T15" fmla="*/ 380 h 2119"/>
                <a:gd name="T16" fmla="*/ 1500 w 2512"/>
                <a:gd name="T17" fmla="*/ 406 h 2119"/>
                <a:gd name="T18" fmla="*/ 1476 w 2512"/>
                <a:gd name="T19" fmla="*/ 396 h 2119"/>
                <a:gd name="T20" fmla="*/ 1390 w 2512"/>
                <a:gd name="T21" fmla="*/ 390 h 2119"/>
                <a:gd name="T22" fmla="*/ 1326 w 2512"/>
                <a:gd name="T23" fmla="*/ 390 h 2119"/>
                <a:gd name="T24" fmla="*/ 1254 w 2512"/>
                <a:gd name="T25" fmla="*/ 376 h 2119"/>
                <a:gd name="T26" fmla="*/ 1203 w 2512"/>
                <a:gd name="T27" fmla="*/ 349 h 2119"/>
                <a:gd name="T28" fmla="*/ 1086 w 2512"/>
                <a:gd name="T29" fmla="*/ 330 h 2119"/>
                <a:gd name="T30" fmla="*/ 1028 w 2512"/>
                <a:gd name="T31" fmla="*/ 332 h 2119"/>
                <a:gd name="T32" fmla="*/ 934 w 2512"/>
                <a:gd name="T33" fmla="*/ 319 h 2119"/>
                <a:gd name="T34" fmla="*/ 898 w 2512"/>
                <a:gd name="T35" fmla="*/ 299 h 2119"/>
                <a:gd name="T36" fmla="*/ 850 w 2512"/>
                <a:gd name="T37" fmla="*/ 281 h 2119"/>
                <a:gd name="T38" fmla="*/ 853 w 2512"/>
                <a:gd name="T39" fmla="*/ 264 h 2119"/>
                <a:gd name="T40" fmla="*/ 827 w 2512"/>
                <a:gd name="T41" fmla="*/ 200 h 2119"/>
                <a:gd name="T42" fmla="*/ 838 w 2512"/>
                <a:gd name="T43" fmla="*/ 165 h 2119"/>
                <a:gd name="T44" fmla="*/ 830 w 2512"/>
                <a:gd name="T45" fmla="*/ 96 h 2119"/>
                <a:gd name="T46" fmla="*/ 840 w 2512"/>
                <a:gd name="T47" fmla="*/ 71 h 2119"/>
                <a:gd name="T48" fmla="*/ 794 w 2512"/>
                <a:gd name="T49" fmla="*/ 18 h 2119"/>
                <a:gd name="T50" fmla="*/ 767 w 2512"/>
                <a:gd name="T51" fmla="*/ 48 h 2119"/>
                <a:gd name="T52" fmla="*/ 734 w 2512"/>
                <a:gd name="T53" fmla="*/ 28 h 2119"/>
                <a:gd name="T54" fmla="*/ 719 w 2512"/>
                <a:gd name="T55" fmla="*/ 15 h 2119"/>
                <a:gd name="T56" fmla="*/ 679 w 2512"/>
                <a:gd name="T57" fmla="*/ 0 h 2119"/>
                <a:gd name="T58" fmla="*/ 697 w 2512"/>
                <a:gd name="T59" fmla="*/ 19 h 2119"/>
                <a:gd name="T60" fmla="*/ 577 w 2512"/>
                <a:gd name="T61" fmla="*/ 4 h 2119"/>
                <a:gd name="T62" fmla="*/ 546 w 2512"/>
                <a:gd name="T63" fmla="*/ 44 h 2119"/>
                <a:gd name="T64" fmla="*/ 488 w 2512"/>
                <a:gd name="T65" fmla="*/ 227 h 2119"/>
                <a:gd name="T66" fmla="*/ 446 w 2512"/>
                <a:gd name="T67" fmla="*/ 341 h 2119"/>
                <a:gd name="T68" fmla="*/ 354 w 2512"/>
                <a:gd name="T69" fmla="*/ 579 h 2119"/>
                <a:gd name="T70" fmla="*/ 319 w 2512"/>
                <a:gd name="T71" fmla="*/ 697 h 2119"/>
                <a:gd name="T72" fmla="*/ 220 w 2512"/>
                <a:gd name="T73" fmla="*/ 923 h 2119"/>
                <a:gd name="T74" fmla="*/ 168 w 2512"/>
                <a:gd name="T75" fmla="*/ 1009 h 2119"/>
                <a:gd name="T76" fmla="*/ 73 w 2512"/>
                <a:gd name="T77" fmla="*/ 1178 h 2119"/>
                <a:gd name="T78" fmla="*/ 17 w 2512"/>
                <a:gd name="T79" fmla="*/ 1257 h 2119"/>
                <a:gd name="T80" fmla="*/ 5 w 2512"/>
                <a:gd name="T81" fmla="*/ 1488 h 2119"/>
                <a:gd name="T82" fmla="*/ 25 w 2512"/>
                <a:gd name="T83" fmla="*/ 1583 h 2119"/>
                <a:gd name="T84" fmla="*/ 1225 w 2512"/>
                <a:gd name="T85" fmla="*/ 1928 h 2119"/>
                <a:gd name="T86" fmla="*/ 2254 w 2512"/>
                <a:gd name="T87" fmla="*/ 1323 h 2119"/>
                <a:gd name="T88" fmla="*/ 2260 w 2512"/>
                <a:gd name="T89" fmla="*/ 1305 h 2119"/>
                <a:gd name="T90" fmla="*/ 2262 w 2512"/>
                <a:gd name="T91" fmla="*/ 1244 h 2119"/>
                <a:gd name="T92" fmla="*/ 2265 w 2512"/>
                <a:gd name="T93" fmla="*/ 1223 h 2119"/>
                <a:gd name="T94" fmla="*/ 2270 w 2512"/>
                <a:gd name="T95" fmla="*/ 1158 h 2119"/>
                <a:gd name="T96" fmla="*/ 2277 w 2512"/>
                <a:gd name="T97" fmla="*/ 1097 h 2119"/>
                <a:gd name="T98" fmla="*/ 2288 w 2512"/>
                <a:gd name="T99" fmla="*/ 1038 h 2119"/>
                <a:gd name="T100" fmla="*/ 2303 w 2512"/>
                <a:gd name="T101" fmla="*/ 1018 h 2119"/>
                <a:gd name="T102" fmla="*/ 2341 w 2512"/>
                <a:gd name="T103" fmla="*/ 993 h 2119"/>
                <a:gd name="T104" fmla="*/ 2348 w 2512"/>
                <a:gd name="T105" fmla="*/ 978 h 2119"/>
                <a:gd name="T106" fmla="*/ 2402 w 2512"/>
                <a:gd name="T107" fmla="*/ 884 h 2119"/>
                <a:gd name="T108" fmla="*/ 2425 w 2512"/>
                <a:gd name="T109" fmla="*/ 828 h 2119"/>
                <a:gd name="T110" fmla="*/ 2450 w 2512"/>
                <a:gd name="T111" fmla="*/ 782 h 2119"/>
                <a:gd name="T112" fmla="*/ 2500 w 2512"/>
                <a:gd name="T113" fmla="*/ 740 h 2119"/>
                <a:gd name="T114" fmla="*/ 2503 w 2512"/>
                <a:gd name="T115" fmla="*/ 729 h 2119"/>
                <a:gd name="T116" fmla="*/ 2506 w 2512"/>
                <a:gd name="T117" fmla="*/ 671 h 2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12" h="2119">
                  <a:moveTo>
                    <a:pt x="2496" y="640"/>
                  </a:moveTo>
                  <a:lnTo>
                    <a:pt x="2496" y="640"/>
                  </a:lnTo>
                  <a:cubicBezTo>
                    <a:pt x="2485" y="633"/>
                    <a:pt x="2473" y="630"/>
                    <a:pt x="2465" y="620"/>
                  </a:cubicBezTo>
                  <a:lnTo>
                    <a:pt x="2465" y="620"/>
                  </a:lnTo>
                  <a:cubicBezTo>
                    <a:pt x="2460" y="610"/>
                    <a:pt x="2465" y="600"/>
                    <a:pt x="2463" y="592"/>
                  </a:cubicBezTo>
                  <a:lnTo>
                    <a:pt x="2463" y="592"/>
                  </a:lnTo>
                  <a:cubicBezTo>
                    <a:pt x="2459" y="570"/>
                    <a:pt x="2439" y="524"/>
                    <a:pt x="2415" y="508"/>
                  </a:cubicBezTo>
                  <a:lnTo>
                    <a:pt x="2415" y="510"/>
                  </a:lnTo>
                  <a:lnTo>
                    <a:pt x="1874" y="401"/>
                  </a:lnTo>
                  <a:lnTo>
                    <a:pt x="1874" y="401"/>
                  </a:lnTo>
                  <a:cubicBezTo>
                    <a:pt x="1853" y="376"/>
                    <a:pt x="1799" y="411"/>
                    <a:pt x="1773" y="414"/>
                  </a:cubicBezTo>
                  <a:lnTo>
                    <a:pt x="1773" y="414"/>
                  </a:lnTo>
                  <a:cubicBezTo>
                    <a:pt x="1754" y="415"/>
                    <a:pt x="1733" y="407"/>
                    <a:pt x="1715" y="403"/>
                  </a:cubicBezTo>
                  <a:lnTo>
                    <a:pt x="1715" y="403"/>
                  </a:lnTo>
                  <a:cubicBezTo>
                    <a:pt x="1706" y="401"/>
                    <a:pt x="1690" y="401"/>
                    <a:pt x="1682" y="398"/>
                  </a:cubicBezTo>
                  <a:lnTo>
                    <a:pt x="1682" y="398"/>
                  </a:lnTo>
                  <a:cubicBezTo>
                    <a:pt x="1676" y="395"/>
                    <a:pt x="1672" y="384"/>
                    <a:pt x="1666" y="381"/>
                  </a:cubicBezTo>
                  <a:lnTo>
                    <a:pt x="1666" y="381"/>
                  </a:lnTo>
                  <a:cubicBezTo>
                    <a:pt x="1658" y="377"/>
                    <a:pt x="1648" y="381"/>
                    <a:pt x="1639" y="377"/>
                  </a:cubicBezTo>
                  <a:lnTo>
                    <a:pt x="1639" y="377"/>
                  </a:lnTo>
                  <a:cubicBezTo>
                    <a:pt x="1627" y="372"/>
                    <a:pt x="1623" y="362"/>
                    <a:pt x="1609" y="363"/>
                  </a:cubicBezTo>
                  <a:lnTo>
                    <a:pt x="1609" y="363"/>
                  </a:lnTo>
                  <a:cubicBezTo>
                    <a:pt x="1595" y="364"/>
                    <a:pt x="1566" y="377"/>
                    <a:pt x="1550" y="380"/>
                  </a:cubicBezTo>
                  <a:lnTo>
                    <a:pt x="1550" y="380"/>
                  </a:lnTo>
                  <a:cubicBezTo>
                    <a:pt x="1534" y="384"/>
                    <a:pt x="1537" y="385"/>
                    <a:pt x="1524" y="392"/>
                  </a:cubicBezTo>
                  <a:lnTo>
                    <a:pt x="1524" y="392"/>
                  </a:lnTo>
                  <a:cubicBezTo>
                    <a:pt x="1515" y="398"/>
                    <a:pt x="1511" y="405"/>
                    <a:pt x="1500" y="406"/>
                  </a:cubicBezTo>
                  <a:lnTo>
                    <a:pt x="1500" y="406"/>
                  </a:lnTo>
                  <a:cubicBezTo>
                    <a:pt x="1488" y="406"/>
                    <a:pt x="1482" y="396"/>
                    <a:pt x="1476" y="396"/>
                  </a:cubicBezTo>
                  <a:lnTo>
                    <a:pt x="1476" y="396"/>
                  </a:lnTo>
                  <a:cubicBezTo>
                    <a:pt x="1466" y="396"/>
                    <a:pt x="1461" y="404"/>
                    <a:pt x="1451" y="406"/>
                  </a:cubicBezTo>
                  <a:lnTo>
                    <a:pt x="1451" y="406"/>
                  </a:lnTo>
                  <a:cubicBezTo>
                    <a:pt x="1429" y="409"/>
                    <a:pt x="1412" y="394"/>
                    <a:pt x="1390" y="390"/>
                  </a:cubicBezTo>
                  <a:lnTo>
                    <a:pt x="1390" y="390"/>
                  </a:lnTo>
                  <a:cubicBezTo>
                    <a:pt x="1369" y="387"/>
                    <a:pt x="1347" y="391"/>
                    <a:pt x="1326" y="390"/>
                  </a:cubicBezTo>
                  <a:lnTo>
                    <a:pt x="1326" y="390"/>
                  </a:lnTo>
                  <a:cubicBezTo>
                    <a:pt x="1320" y="393"/>
                    <a:pt x="1310" y="392"/>
                    <a:pt x="1302" y="391"/>
                  </a:cubicBezTo>
                  <a:lnTo>
                    <a:pt x="1302" y="391"/>
                  </a:lnTo>
                  <a:cubicBezTo>
                    <a:pt x="1283" y="386"/>
                    <a:pt x="1271" y="378"/>
                    <a:pt x="1254" y="376"/>
                  </a:cubicBezTo>
                  <a:lnTo>
                    <a:pt x="1254" y="376"/>
                  </a:lnTo>
                  <a:cubicBezTo>
                    <a:pt x="1226" y="372"/>
                    <a:pt x="1225" y="362"/>
                    <a:pt x="1203" y="349"/>
                  </a:cubicBezTo>
                  <a:lnTo>
                    <a:pt x="1203" y="349"/>
                  </a:lnTo>
                  <a:cubicBezTo>
                    <a:pt x="1184" y="338"/>
                    <a:pt x="1166" y="345"/>
                    <a:pt x="1144" y="345"/>
                  </a:cubicBezTo>
                  <a:lnTo>
                    <a:pt x="1144" y="345"/>
                  </a:lnTo>
                  <a:cubicBezTo>
                    <a:pt x="1121" y="345"/>
                    <a:pt x="1107" y="335"/>
                    <a:pt x="1086" y="330"/>
                  </a:cubicBezTo>
                  <a:lnTo>
                    <a:pt x="1086" y="330"/>
                  </a:lnTo>
                  <a:cubicBezTo>
                    <a:pt x="1066" y="326"/>
                    <a:pt x="1046" y="334"/>
                    <a:pt x="1028" y="332"/>
                  </a:cubicBezTo>
                  <a:lnTo>
                    <a:pt x="1028" y="332"/>
                  </a:lnTo>
                  <a:cubicBezTo>
                    <a:pt x="1017" y="331"/>
                    <a:pt x="1009" y="327"/>
                    <a:pt x="998" y="327"/>
                  </a:cubicBezTo>
                  <a:lnTo>
                    <a:pt x="998" y="327"/>
                  </a:lnTo>
                  <a:cubicBezTo>
                    <a:pt x="974" y="328"/>
                    <a:pt x="954" y="340"/>
                    <a:pt x="934" y="319"/>
                  </a:cubicBezTo>
                  <a:lnTo>
                    <a:pt x="934" y="319"/>
                  </a:lnTo>
                  <a:cubicBezTo>
                    <a:pt x="921" y="307"/>
                    <a:pt x="916" y="299"/>
                    <a:pt x="898" y="299"/>
                  </a:cubicBezTo>
                  <a:lnTo>
                    <a:pt x="898" y="299"/>
                  </a:lnTo>
                  <a:cubicBezTo>
                    <a:pt x="886" y="299"/>
                    <a:pt x="876" y="299"/>
                    <a:pt x="863" y="297"/>
                  </a:cubicBezTo>
                  <a:lnTo>
                    <a:pt x="863" y="297"/>
                  </a:lnTo>
                  <a:cubicBezTo>
                    <a:pt x="853" y="291"/>
                    <a:pt x="850" y="291"/>
                    <a:pt x="850" y="281"/>
                  </a:cubicBezTo>
                  <a:lnTo>
                    <a:pt x="850" y="281"/>
                  </a:lnTo>
                  <a:cubicBezTo>
                    <a:pt x="850" y="274"/>
                    <a:pt x="853" y="268"/>
                    <a:pt x="853" y="264"/>
                  </a:cubicBezTo>
                  <a:lnTo>
                    <a:pt x="853" y="264"/>
                  </a:lnTo>
                  <a:cubicBezTo>
                    <a:pt x="853" y="254"/>
                    <a:pt x="850" y="246"/>
                    <a:pt x="848" y="238"/>
                  </a:cubicBezTo>
                  <a:lnTo>
                    <a:pt x="848" y="238"/>
                  </a:lnTo>
                  <a:cubicBezTo>
                    <a:pt x="842" y="223"/>
                    <a:pt x="830" y="216"/>
                    <a:pt x="827" y="200"/>
                  </a:cubicBezTo>
                  <a:lnTo>
                    <a:pt x="827" y="200"/>
                  </a:lnTo>
                  <a:cubicBezTo>
                    <a:pt x="825" y="187"/>
                    <a:pt x="827" y="175"/>
                    <a:pt x="838" y="165"/>
                  </a:cubicBezTo>
                  <a:lnTo>
                    <a:pt x="838" y="165"/>
                  </a:lnTo>
                  <a:cubicBezTo>
                    <a:pt x="850" y="149"/>
                    <a:pt x="855" y="147"/>
                    <a:pt x="848" y="127"/>
                  </a:cubicBezTo>
                  <a:lnTo>
                    <a:pt x="848" y="127"/>
                  </a:lnTo>
                  <a:cubicBezTo>
                    <a:pt x="842" y="114"/>
                    <a:pt x="830" y="109"/>
                    <a:pt x="830" y="96"/>
                  </a:cubicBezTo>
                  <a:lnTo>
                    <a:pt x="830" y="96"/>
                  </a:lnTo>
                  <a:cubicBezTo>
                    <a:pt x="830" y="86"/>
                    <a:pt x="838" y="81"/>
                    <a:pt x="840" y="71"/>
                  </a:cubicBezTo>
                  <a:lnTo>
                    <a:pt x="840" y="71"/>
                  </a:lnTo>
                  <a:cubicBezTo>
                    <a:pt x="842" y="61"/>
                    <a:pt x="840" y="48"/>
                    <a:pt x="832" y="41"/>
                  </a:cubicBezTo>
                  <a:lnTo>
                    <a:pt x="832" y="41"/>
                  </a:lnTo>
                  <a:cubicBezTo>
                    <a:pt x="825" y="28"/>
                    <a:pt x="810" y="8"/>
                    <a:pt x="794" y="18"/>
                  </a:cubicBezTo>
                  <a:lnTo>
                    <a:pt x="794" y="18"/>
                  </a:lnTo>
                  <a:cubicBezTo>
                    <a:pt x="784" y="25"/>
                    <a:pt x="782" y="54"/>
                    <a:pt x="767" y="48"/>
                  </a:cubicBezTo>
                  <a:lnTo>
                    <a:pt x="767" y="48"/>
                  </a:lnTo>
                  <a:cubicBezTo>
                    <a:pt x="761" y="48"/>
                    <a:pt x="754" y="38"/>
                    <a:pt x="749" y="35"/>
                  </a:cubicBezTo>
                  <a:lnTo>
                    <a:pt x="749" y="35"/>
                  </a:lnTo>
                  <a:cubicBezTo>
                    <a:pt x="744" y="33"/>
                    <a:pt x="739" y="31"/>
                    <a:pt x="734" y="28"/>
                  </a:cubicBezTo>
                  <a:lnTo>
                    <a:pt x="734" y="28"/>
                  </a:lnTo>
                  <a:cubicBezTo>
                    <a:pt x="726" y="25"/>
                    <a:pt x="724" y="20"/>
                    <a:pt x="719" y="15"/>
                  </a:cubicBezTo>
                  <a:lnTo>
                    <a:pt x="719" y="15"/>
                  </a:lnTo>
                  <a:cubicBezTo>
                    <a:pt x="713" y="12"/>
                    <a:pt x="713" y="12"/>
                    <a:pt x="706" y="10"/>
                  </a:cubicBezTo>
                  <a:lnTo>
                    <a:pt x="706" y="10"/>
                  </a:lnTo>
                  <a:cubicBezTo>
                    <a:pt x="697" y="5"/>
                    <a:pt x="690" y="1"/>
                    <a:pt x="679" y="0"/>
                  </a:cubicBezTo>
                  <a:lnTo>
                    <a:pt x="679" y="0"/>
                  </a:lnTo>
                  <a:cubicBezTo>
                    <a:pt x="687" y="5"/>
                    <a:pt x="694" y="11"/>
                    <a:pt x="697" y="19"/>
                  </a:cubicBezTo>
                  <a:lnTo>
                    <a:pt x="697" y="19"/>
                  </a:lnTo>
                  <a:cubicBezTo>
                    <a:pt x="676" y="21"/>
                    <a:pt x="653" y="19"/>
                    <a:pt x="631" y="18"/>
                  </a:cubicBezTo>
                  <a:lnTo>
                    <a:pt x="631" y="18"/>
                  </a:lnTo>
                  <a:cubicBezTo>
                    <a:pt x="609" y="18"/>
                    <a:pt x="596" y="5"/>
                    <a:pt x="577" y="4"/>
                  </a:cubicBezTo>
                  <a:lnTo>
                    <a:pt x="577" y="4"/>
                  </a:lnTo>
                  <a:cubicBezTo>
                    <a:pt x="552" y="1"/>
                    <a:pt x="554" y="26"/>
                    <a:pt x="546" y="44"/>
                  </a:cubicBezTo>
                  <a:lnTo>
                    <a:pt x="546" y="44"/>
                  </a:lnTo>
                  <a:cubicBezTo>
                    <a:pt x="538" y="61"/>
                    <a:pt x="523" y="71"/>
                    <a:pt x="514" y="88"/>
                  </a:cubicBezTo>
                  <a:lnTo>
                    <a:pt x="514" y="88"/>
                  </a:lnTo>
                  <a:cubicBezTo>
                    <a:pt x="495" y="127"/>
                    <a:pt x="495" y="185"/>
                    <a:pt x="488" y="227"/>
                  </a:cubicBezTo>
                  <a:lnTo>
                    <a:pt x="488" y="227"/>
                  </a:lnTo>
                  <a:cubicBezTo>
                    <a:pt x="482" y="271"/>
                    <a:pt x="461" y="301"/>
                    <a:pt x="446" y="341"/>
                  </a:cubicBezTo>
                  <a:lnTo>
                    <a:pt x="446" y="341"/>
                  </a:lnTo>
                  <a:cubicBezTo>
                    <a:pt x="430" y="384"/>
                    <a:pt x="423" y="432"/>
                    <a:pt x="402" y="473"/>
                  </a:cubicBezTo>
                  <a:lnTo>
                    <a:pt x="402" y="473"/>
                  </a:lnTo>
                  <a:cubicBezTo>
                    <a:pt x="385" y="509"/>
                    <a:pt x="364" y="540"/>
                    <a:pt x="354" y="579"/>
                  </a:cubicBezTo>
                  <a:lnTo>
                    <a:pt x="354" y="579"/>
                  </a:lnTo>
                  <a:cubicBezTo>
                    <a:pt x="343" y="619"/>
                    <a:pt x="342" y="663"/>
                    <a:pt x="319" y="697"/>
                  </a:cubicBezTo>
                  <a:lnTo>
                    <a:pt x="319" y="697"/>
                  </a:lnTo>
                  <a:cubicBezTo>
                    <a:pt x="292" y="737"/>
                    <a:pt x="282" y="770"/>
                    <a:pt x="271" y="816"/>
                  </a:cubicBezTo>
                  <a:lnTo>
                    <a:pt x="271" y="816"/>
                  </a:lnTo>
                  <a:cubicBezTo>
                    <a:pt x="261" y="855"/>
                    <a:pt x="237" y="887"/>
                    <a:pt x="220" y="923"/>
                  </a:cubicBezTo>
                  <a:lnTo>
                    <a:pt x="220" y="923"/>
                  </a:lnTo>
                  <a:cubicBezTo>
                    <a:pt x="205" y="953"/>
                    <a:pt x="181" y="978"/>
                    <a:pt x="168" y="1009"/>
                  </a:cubicBezTo>
                  <a:lnTo>
                    <a:pt x="168" y="1009"/>
                  </a:lnTo>
                  <a:cubicBezTo>
                    <a:pt x="155" y="1038"/>
                    <a:pt x="143" y="1071"/>
                    <a:pt x="123" y="1097"/>
                  </a:cubicBezTo>
                  <a:lnTo>
                    <a:pt x="123" y="1097"/>
                  </a:lnTo>
                  <a:cubicBezTo>
                    <a:pt x="105" y="1122"/>
                    <a:pt x="89" y="1151"/>
                    <a:pt x="73" y="1178"/>
                  </a:cubicBezTo>
                  <a:lnTo>
                    <a:pt x="73" y="1178"/>
                  </a:lnTo>
                  <a:cubicBezTo>
                    <a:pt x="57" y="1205"/>
                    <a:pt x="28" y="1228"/>
                    <a:pt x="17" y="1257"/>
                  </a:cubicBezTo>
                  <a:lnTo>
                    <a:pt x="17" y="1257"/>
                  </a:lnTo>
                  <a:cubicBezTo>
                    <a:pt x="6" y="1289"/>
                    <a:pt x="17" y="1333"/>
                    <a:pt x="14" y="1367"/>
                  </a:cubicBezTo>
                  <a:lnTo>
                    <a:pt x="14" y="1367"/>
                  </a:lnTo>
                  <a:cubicBezTo>
                    <a:pt x="12" y="1407"/>
                    <a:pt x="0" y="1448"/>
                    <a:pt x="5" y="1488"/>
                  </a:cubicBezTo>
                  <a:lnTo>
                    <a:pt x="5" y="1488"/>
                  </a:lnTo>
                  <a:cubicBezTo>
                    <a:pt x="9" y="1520"/>
                    <a:pt x="20" y="1551"/>
                    <a:pt x="25" y="1583"/>
                  </a:cubicBezTo>
                  <a:lnTo>
                    <a:pt x="25" y="1583"/>
                  </a:lnTo>
                  <a:cubicBezTo>
                    <a:pt x="25" y="1587"/>
                    <a:pt x="25" y="1591"/>
                    <a:pt x="26" y="1595"/>
                  </a:cubicBezTo>
                  <a:lnTo>
                    <a:pt x="26" y="1595"/>
                  </a:lnTo>
                  <a:cubicBezTo>
                    <a:pt x="203" y="1652"/>
                    <a:pt x="634" y="1784"/>
                    <a:pt x="1225" y="1928"/>
                  </a:cubicBezTo>
                  <a:lnTo>
                    <a:pt x="1225" y="1928"/>
                  </a:lnTo>
                  <a:cubicBezTo>
                    <a:pt x="1487" y="1991"/>
                    <a:pt x="1779" y="2056"/>
                    <a:pt x="2094" y="2118"/>
                  </a:cubicBezTo>
                  <a:lnTo>
                    <a:pt x="2254" y="1323"/>
                  </a:lnTo>
                  <a:lnTo>
                    <a:pt x="2254" y="1323"/>
                  </a:lnTo>
                  <a:cubicBezTo>
                    <a:pt x="2254" y="1318"/>
                    <a:pt x="2257" y="1312"/>
                    <a:pt x="2260" y="1305"/>
                  </a:cubicBezTo>
                  <a:lnTo>
                    <a:pt x="2260" y="1305"/>
                  </a:lnTo>
                  <a:cubicBezTo>
                    <a:pt x="2267" y="1292"/>
                    <a:pt x="2262" y="1287"/>
                    <a:pt x="2260" y="1275"/>
                  </a:cubicBezTo>
                  <a:lnTo>
                    <a:pt x="2260" y="1275"/>
                  </a:lnTo>
                  <a:cubicBezTo>
                    <a:pt x="2260" y="1264"/>
                    <a:pt x="2262" y="1254"/>
                    <a:pt x="2262" y="1244"/>
                  </a:cubicBezTo>
                  <a:lnTo>
                    <a:pt x="2262" y="1244"/>
                  </a:lnTo>
                  <a:cubicBezTo>
                    <a:pt x="2262" y="1237"/>
                    <a:pt x="2265" y="1229"/>
                    <a:pt x="2265" y="1223"/>
                  </a:cubicBezTo>
                  <a:lnTo>
                    <a:pt x="2265" y="1223"/>
                  </a:lnTo>
                  <a:cubicBezTo>
                    <a:pt x="2270" y="1211"/>
                    <a:pt x="2275" y="1200"/>
                    <a:pt x="2275" y="1188"/>
                  </a:cubicBezTo>
                  <a:lnTo>
                    <a:pt x="2275" y="1188"/>
                  </a:lnTo>
                  <a:cubicBezTo>
                    <a:pt x="2275" y="1178"/>
                    <a:pt x="2273" y="1165"/>
                    <a:pt x="2270" y="1158"/>
                  </a:cubicBezTo>
                  <a:lnTo>
                    <a:pt x="2270" y="1158"/>
                  </a:lnTo>
                  <a:cubicBezTo>
                    <a:pt x="2260" y="1135"/>
                    <a:pt x="2260" y="1117"/>
                    <a:pt x="2277" y="1097"/>
                  </a:cubicBezTo>
                  <a:lnTo>
                    <a:pt x="2277" y="1097"/>
                  </a:lnTo>
                  <a:cubicBezTo>
                    <a:pt x="2273" y="1089"/>
                    <a:pt x="2275" y="1069"/>
                    <a:pt x="2275" y="1059"/>
                  </a:cubicBezTo>
                  <a:lnTo>
                    <a:pt x="2275" y="1059"/>
                  </a:lnTo>
                  <a:cubicBezTo>
                    <a:pt x="2277" y="1048"/>
                    <a:pt x="2283" y="1046"/>
                    <a:pt x="2288" y="1038"/>
                  </a:cubicBezTo>
                  <a:lnTo>
                    <a:pt x="2288" y="1038"/>
                  </a:lnTo>
                  <a:cubicBezTo>
                    <a:pt x="2296" y="1033"/>
                    <a:pt x="2298" y="1026"/>
                    <a:pt x="2303" y="1018"/>
                  </a:cubicBezTo>
                  <a:lnTo>
                    <a:pt x="2303" y="1018"/>
                  </a:lnTo>
                  <a:cubicBezTo>
                    <a:pt x="2308" y="1013"/>
                    <a:pt x="2316" y="1008"/>
                    <a:pt x="2323" y="1003"/>
                  </a:cubicBezTo>
                  <a:lnTo>
                    <a:pt x="2323" y="1003"/>
                  </a:lnTo>
                  <a:cubicBezTo>
                    <a:pt x="2328" y="998"/>
                    <a:pt x="2336" y="998"/>
                    <a:pt x="2341" y="993"/>
                  </a:cubicBezTo>
                  <a:lnTo>
                    <a:pt x="2341" y="993"/>
                  </a:lnTo>
                  <a:cubicBezTo>
                    <a:pt x="2348" y="988"/>
                    <a:pt x="2348" y="985"/>
                    <a:pt x="2348" y="978"/>
                  </a:cubicBezTo>
                  <a:lnTo>
                    <a:pt x="2348" y="978"/>
                  </a:lnTo>
                  <a:cubicBezTo>
                    <a:pt x="2348" y="957"/>
                    <a:pt x="2346" y="940"/>
                    <a:pt x="2361" y="925"/>
                  </a:cubicBezTo>
                  <a:lnTo>
                    <a:pt x="2361" y="925"/>
                  </a:lnTo>
                  <a:cubicBezTo>
                    <a:pt x="2374" y="909"/>
                    <a:pt x="2389" y="894"/>
                    <a:pt x="2402" y="884"/>
                  </a:cubicBezTo>
                  <a:lnTo>
                    <a:pt x="2402" y="881"/>
                  </a:lnTo>
                  <a:lnTo>
                    <a:pt x="2402" y="881"/>
                  </a:lnTo>
                  <a:cubicBezTo>
                    <a:pt x="2422" y="871"/>
                    <a:pt x="2422" y="848"/>
                    <a:pt x="2425" y="828"/>
                  </a:cubicBezTo>
                  <a:lnTo>
                    <a:pt x="2425" y="828"/>
                  </a:lnTo>
                  <a:cubicBezTo>
                    <a:pt x="2427" y="811"/>
                    <a:pt x="2440" y="798"/>
                    <a:pt x="2450" y="782"/>
                  </a:cubicBezTo>
                  <a:lnTo>
                    <a:pt x="2450" y="782"/>
                  </a:lnTo>
                  <a:cubicBezTo>
                    <a:pt x="2458" y="772"/>
                    <a:pt x="2460" y="762"/>
                    <a:pt x="2473" y="757"/>
                  </a:cubicBezTo>
                  <a:lnTo>
                    <a:pt x="2473" y="757"/>
                  </a:lnTo>
                  <a:cubicBezTo>
                    <a:pt x="2485" y="752"/>
                    <a:pt x="2496" y="750"/>
                    <a:pt x="2500" y="740"/>
                  </a:cubicBezTo>
                  <a:lnTo>
                    <a:pt x="2500" y="740"/>
                  </a:lnTo>
                  <a:cubicBezTo>
                    <a:pt x="2503" y="734"/>
                    <a:pt x="2503" y="732"/>
                    <a:pt x="2503" y="729"/>
                  </a:cubicBezTo>
                  <a:lnTo>
                    <a:pt x="2503" y="729"/>
                  </a:lnTo>
                  <a:cubicBezTo>
                    <a:pt x="2506" y="719"/>
                    <a:pt x="2511" y="709"/>
                    <a:pt x="2511" y="699"/>
                  </a:cubicBezTo>
                  <a:lnTo>
                    <a:pt x="2511" y="699"/>
                  </a:lnTo>
                  <a:cubicBezTo>
                    <a:pt x="2511" y="691"/>
                    <a:pt x="2508" y="681"/>
                    <a:pt x="2506" y="671"/>
                  </a:cubicBezTo>
                  <a:lnTo>
                    <a:pt x="2506" y="671"/>
                  </a:lnTo>
                  <a:cubicBezTo>
                    <a:pt x="2506" y="659"/>
                    <a:pt x="2506" y="648"/>
                    <a:pt x="2496" y="640"/>
                  </a:cubicBezTo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9" name="Freeform 84">
              <a:extLst>
                <a:ext uri="{FF2B5EF4-FFF2-40B4-BE49-F238E27FC236}">
                  <a16:creationId xmlns:a16="http://schemas.microsoft.com/office/drawing/2014/main" id="{0EDF9A9D-F9FF-0C4E-ABF2-1050A6A7E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1570" y="4830270"/>
              <a:ext cx="1710900" cy="881373"/>
            </a:xfrm>
            <a:custGeom>
              <a:avLst/>
              <a:gdLst>
                <a:gd name="T0" fmla="*/ 2588 w 2619"/>
                <a:gd name="T1" fmla="*/ 1237 h 1348"/>
                <a:gd name="T2" fmla="*/ 2517 w 2619"/>
                <a:gd name="T3" fmla="*/ 1165 h 1348"/>
                <a:gd name="T4" fmla="*/ 2492 w 2619"/>
                <a:gd name="T5" fmla="*/ 1059 h 1348"/>
                <a:gd name="T6" fmla="*/ 2491 w 2619"/>
                <a:gd name="T7" fmla="*/ 1055 h 1348"/>
                <a:gd name="T8" fmla="*/ 2453 w 2619"/>
                <a:gd name="T9" fmla="*/ 990 h 1348"/>
                <a:gd name="T10" fmla="*/ 2435 w 2619"/>
                <a:gd name="T11" fmla="*/ 916 h 1348"/>
                <a:gd name="T12" fmla="*/ 2423 w 2619"/>
                <a:gd name="T13" fmla="*/ 877 h 1348"/>
                <a:gd name="T14" fmla="*/ 2415 w 2619"/>
                <a:gd name="T15" fmla="*/ 792 h 1348"/>
                <a:gd name="T16" fmla="*/ 2389 w 2619"/>
                <a:gd name="T17" fmla="*/ 754 h 1348"/>
                <a:gd name="T18" fmla="*/ 2390 w 2619"/>
                <a:gd name="T19" fmla="*/ 707 h 1348"/>
                <a:gd name="T20" fmla="*/ 2345 w 2619"/>
                <a:gd name="T21" fmla="*/ 642 h 1348"/>
                <a:gd name="T22" fmla="*/ 2349 w 2619"/>
                <a:gd name="T23" fmla="*/ 571 h 1348"/>
                <a:gd name="T24" fmla="*/ 2319 w 2619"/>
                <a:gd name="T25" fmla="*/ 516 h 1348"/>
                <a:gd name="T26" fmla="*/ 2318 w 2619"/>
                <a:gd name="T27" fmla="*/ 476 h 1348"/>
                <a:gd name="T28" fmla="*/ 2301 w 2619"/>
                <a:gd name="T29" fmla="*/ 453 h 1348"/>
                <a:gd name="T30" fmla="*/ 2301 w 2619"/>
                <a:gd name="T31" fmla="*/ 397 h 1348"/>
                <a:gd name="T32" fmla="*/ 2271 w 2619"/>
                <a:gd name="T33" fmla="*/ 344 h 1348"/>
                <a:gd name="T34" fmla="*/ 2264 w 2619"/>
                <a:gd name="T35" fmla="*/ 290 h 1348"/>
                <a:gd name="T36" fmla="*/ 2248 w 2619"/>
                <a:gd name="T37" fmla="*/ 250 h 1348"/>
                <a:gd name="T38" fmla="*/ 2242 w 2619"/>
                <a:gd name="T39" fmla="*/ 231 h 1348"/>
                <a:gd name="T40" fmla="*/ 2240 w 2619"/>
                <a:gd name="T41" fmla="*/ 231 h 1348"/>
                <a:gd name="T42" fmla="*/ 2206 w 2619"/>
                <a:gd name="T43" fmla="*/ 224 h 1348"/>
                <a:gd name="T44" fmla="*/ 2172 w 2619"/>
                <a:gd name="T45" fmla="*/ 210 h 1348"/>
                <a:gd name="T46" fmla="*/ 2140 w 2619"/>
                <a:gd name="T47" fmla="*/ 182 h 1348"/>
                <a:gd name="T48" fmla="*/ 2111 w 2619"/>
                <a:gd name="T49" fmla="*/ 164 h 1348"/>
                <a:gd name="T50" fmla="*/ 2080 w 2619"/>
                <a:gd name="T51" fmla="*/ 164 h 1348"/>
                <a:gd name="T52" fmla="*/ 2022 w 2619"/>
                <a:gd name="T53" fmla="*/ 149 h 1348"/>
                <a:gd name="T54" fmla="*/ 1993 w 2619"/>
                <a:gd name="T55" fmla="*/ 140 h 1348"/>
                <a:gd name="T56" fmla="*/ 1966 w 2619"/>
                <a:gd name="T57" fmla="*/ 138 h 1348"/>
                <a:gd name="T58" fmla="*/ 1905 w 2619"/>
                <a:gd name="T59" fmla="*/ 140 h 1348"/>
                <a:gd name="T60" fmla="*/ 1847 w 2619"/>
                <a:gd name="T61" fmla="*/ 142 h 1348"/>
                <a:gd name="T62" fmla="*/ 1816 w 2619"/>
                <a:gd name="T63" fmla="*/ 136 h 1348"/>
                <a:gd name="T64" fmla="*/ 1788 w 2619"/>
                <a:gd name="T65" fmla="*/ 127 h 1348"/>
                <a:gd name="T66" fmla="*/ 1765 w 2619"/>
                <a:gd name="T67" fmla="*/ 104 h 1348"/>
                <a:gd name="T68" fmla="*/ 1736 w 2619"/>
                <a:gd name="T69" fmla="*/ 91 h 1348"/>
                <a:gd name="T70" fmla="*/ 1704 w 2619"/>
                <a:gd name="T71" fmla="*/ 79 h 1348"/>
                <a:gd name="T72" fmla="*/ 1692 w 2619"/>
                <a:gd name="T73" fmla="*/ 77 h 1348"/>
                <a:gd name="T74" fmla="*/ 58 w 2619"/>
                <a:gd name="T75" fmla="*/ 0 h 1348"/>
                <a:gd name="T76" fmla="*/ 0 w 2619"/>
                <a:gd name="T77" fmla="*/ 818 h 1348"/>
                <a:gd name="T78" fmla="*/ 565 w 2619"/>
                <a:gd name="T79" fmla="*/ 1253 h 1348"/>
                <a:gd name="T80" fmla="*/ 2618 w 2619"/>
                <a:gd name="T81" fmla="*/ 1309 h 1348"/>
                <a:gd name="T82" fmla="*/ 2611 w 2619"/>
                <a:gd name="T83" fmla="*/ 1288 h 1348"/>
                <a:gd name="T84" fmla="*/ 2588 w 2619"/>
                <a:gd name="T85" fmla="*/ 1237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19" h="1348">
                  <a:moveTo>
                    <a:pt x="2588" y="1237"/>
                  </a:moveTo>
                  <a:lnTo>
                    <a:pt x="2588" y="1237"/>
                  </a:lnTo>
                  <a:cubicBezTo>
                    <a:pt x="2569" y="1209"/>
                    <a:pt x="2530" y="1197"/>
                    <a:pt x="2517" y="1165"/>
                  </a:cubicBezTo>
                  <a:lnTo>
                    <a:pt x="2517" y="1165"/>
                  </a:lnTo>
                  <a:cubicBezTo>
                    <a:pt x="2504" y="1132"/>
                    <a:pt x="2500" y="1093"/>
                    <a:pt x="2492" y="1059"/>
                  </a:cubicBezTo>
                  <a:lnTo>
                    <a:pt x="2492" y="1059"/>
                  </a:lnTo>
                  <a:cubicBezTo>
                    <a:pt x="2492" y="1057"/>
                    <a:pt x="2491" y="1056"/>
                    <a:pt x="2491" y="1055"/>
                  </a:cubicBezTo>
                  <a:lnTo>
                    <a:pt x="2491" y="1055"/>
                  </a:lnTo>
                  <a:cubicBezTo>
                    <a:pt x="2485" y="1026"/>
                    <a:pt x="2475" y="1008"/>
                    <a:pt x="2453" y="990"/>
                  </a:cubicBezTo>
                  <a:lnTo>
                    <a:pt x="2453" y="990"/>
                  </a:lnTo>
                  <a:cubicBezTo>
                    <a:pt x="2420" y="963"/>
                    <a:pt x="2438" y="952"/>
                    <a:pt x="2435" y="916"/>
                  </a:cubicBezTo>
                  <a:lnTo>
                    <a:pt x="2435" y="916"/>
                  </a:lnTo>
                  <a:cubicBezTo>
                    <a:pt x="2433" y="902"/>
                    <a:pt x="2427" y="891"/>
                    <a:pt x="2423" y="877"/>
                  </a:cubicBezTo>
                  <a:lnTo>
                    <a:pt x="2423" y="877"/>
                  </a:lnTo>
                  <a:cubicBezTo>
                    <a:pt x="2414" y="849"/>
                    <a:pt x="2433" y="820"/>
                    <a:pt x="2415" y="792"/>
                  </a:cubicBezTo>
                  <a:lnTo>
                    <a:pt x="2415" y="792"/>
                  </a:lnTo>
                  <a:cubicBezTo>
                    <a:pt x="2406" y="780"/>
                    <a:pt x="2392" y="770"/>
                    <a:pt x="2389" y="754"/>
                  </a:cubicBezTo>
                  <a:lnTo>
                    <a:pt x="2389" y="754"/>
                  </a:lnTo>
                  <a:cubicBezTo>
                    <a:pt x="2386" y="740"/>
                    <a:pt x="2391" y="722"/>
                    <a:pt x="2390" y="707"/>
                  </a:cubicBezTo>
                  <a:lnTo>
                    <a:pt x="2390" y="707"/>
                  </a:lnTo>
                  <a:cubicBezTo>
                    <a:pt x="2389" y="670"/>
                    <a:pt x="2371" y="664"/>
                    <a:pt x="2345" y="642"/>
                  </a:cubicBezTo>
                  <a:lnTo>
                    <a:pt x="2345" y="642"/>
                  </a:lnTo>
                  <a:cubicBezTo>
                    <a:pt x="2355" y="622"/>
                    <a:pt x="2350" y="593"/>
                    <a:pt x="2349" y="571"/>
                  </a:cubicBezTo>
                  <a:lnTo>
                    <a:pt x="2349" y="571"/>
                  </a:lnTo>
                  <a:cubicBezTo>
                    <a:pt x="2347" y="542"/>
                    <a:pt x="2340" y="533"/>
                    <a:pt x="2319" y="516"/>
                  </a:cubicBezTo>
                  <a:lnTo>
                    <a:pt x="2319" y="516"/>
                  </a:lnTo>
                  <a:cubicBezTo>
                    <a:pt x="2315" y="502"/>
                    <a:pt x="2320" y="490"/>
                    <a:pt x="2318" y="476"/>
                  </a:cubicBezTo>
                  <a:lnTo>
                    <a:pt x="2318" y="476"/>
                  </a:lnTo>
                  <a:cubicBezTo>
                    <a:pt x="2316" y="460"/>
                    <a:pt x="2311" y="464"/>
                    <a:pt x="2301" y="453"/>
                  </a:cubicBezTo>
                  <a:lnTo>
                    <a:pt x="2301" y="453"/>
                  </a:lnTo>
                  <a:cubicBezTo>
                    <a:pt x="2282" y="433"/>
                    <a:pt x="2306" y="420"/>
                    <a:pt x="2301" y="397"/>
                  </a:cubicBezTo>
                  <a:lnTo>
                    <a:pt x="2301" y="397"/>
                  </a:lnTo>
                  <a:cubicBezTo>
                    <a:pt x="2297" y="374"/>
                    <a:pt x="2276" y="364"/>
                    <a:pt x="2271" y="344"/>
                  </a:cubicBezTo>
                  <a:lnTo>
                    <a:pt x="2271" y="344"/>
                  </a:lnTo>
                  <a:cubicBezTo>
                    <a:pt x="2266" y="326"/>
                    <a:pt x="2265" y="308"/>
                    <a:pt x="2264" y="290"/>
                  </a:cubicBezTo>
                  <a:lnTo>
                    <a:pt x="2264" y="290"/>
                  </a:lnTo>
                  <a:cubicBezTo>
                    <a:pt x="2261" y="272"/>
                    <a:pt x="2256" y="267"/>
                    <a:pt x="2248" y="250"/>
                  </a:cubicBezTo>
                  <a:lnTo>
                    <a:pt x="2248" y="250"/>
                  </a:lnTo>
                  <a:cubicBezTo>
                    <a:pt x="2244" y="244"/>
                    <a:pt x="2243" y="238"/>
                    <a:pt x="2242" y="231"/>
                  </a:cubicBezTo>
                  <a:lnTo>
                    <a:pt x="2242" y="231"/>
                  </a:lnTo>
                  <a:lnTo>
                    <a:pt x="2242" y="231"/>
                  </a:lnTo>
                  <a:cubicBezTo>
                    <a:pt x="2241" y="231"/>
                    <a:pt x="2241" y="231"/>
                    <a:pt x="2240" y="231"/>
                  </a:cubicBezTo>
                  <a:lnTo>
                    <a:pt x="2240" y="231"/>
                  </a:lnTo>
                  <a:cubicBezTo>
                    <a:pt x="2229" y="227"/>
                    <a:pt x="2217" y="227"/>
                    <a:pt x="2206" y="224"/>
                  </a:cubicBezTo>
                  <a:lnTo>
                    <a:pt x="2206" y="224"/>
                  </a:lnTo>
                  <a:cubicBezTo>
                    <a:pt x="2195" y="220"/>
                    <a:pt x="2183" y="216"/>
                    <a:pt x="2172" y="210"/>
                  </a:cubicBezTo>
                  <a:lnTo>
                    <a:pt x="2172" y="210"/>
                  </a:lnTo>
                  <a:cubicBezTo>
                    <a:pt x="2157" y="204"/>
                    <a:pt x="2149" y="193"/>
                    <a:pt x="2140" y="182"/>
                  </a:cubicBezTo>
                  <a:lnTo>
                    <a:pt x="2140" y="182"/>
                  </a:lnTo>
                  <a:cubicBezTo>
                    <a:pt x="2130" y="170"/>
                    <a:pt x="2126" y="166"/>
                    <a:pt x="2111" y="164"/>
                  </a:cubicBezTo>
                  <a:lnTo>
                    <a:pt x="2111" y="164"/>
                  </a:lnTo>
                  <a:cubicBezTo>
                    <a:pt x="2101" y="164"/>
                    <a:pt x="2092" y="166"/>
                    <a:pt x="2080" y="164"/>
                  </a:cubicBezTo>
                  <a:lnTo>
                    <a:pt x="2080" y="164"/>
                  </a:lnTo>
                  <a:cubicBezTo>
                    <a:pt x="2062" y="163"/>
                    <a:pt x="2040" y="159"/>
                    <a:pt x="2022" y="149"/>
                  </a:cubicBezTo>
                  <a:lnTo>
                    <a:pt x="2022" y="149"/>
                  </a:lnTo>
                  <a:cubicBezTo>
                    <a:pt x="2010" y="144"/>
                    <a:pt x="2004" y="140"/>
                    <a:pt x="1993" y="140"/>
                  </a:cubicBezTo>
                  <a:lnTo>
                    <a:pt x="1993" y="140"/>
                  </a:lnTo>
                  <a:cubicBezTo>
                    <a:pt x="1983" y="140"/>
                    <a:pt x="1974" y="138"/>
                    <a:pt x="1966" y="138"/>
                  </a:cubicBezTo>
                  <a:lnTo>
                    <a:pt x="1966" y="138"/>
                  </a:lnTo>
                  <a:cubicBezTo>
                    <a:pt x="1945" y="138"/>
                    <a:pt x="1925" y="140"/>
                    <a:pt x="1905" y="140"/>
                  </a:cubicBezTo>
                  <a:lnTo>
                    <a:pt x="1905" y="140"/>
                  </a:lnTo>
                  <a:cubicBezTo>
                    <a:pt x="1887" y="140"/>
                    <a:pt x="1865" y="144"/>
                    <a:pt x="1847" y="142"/>
                  </a:cubicBezTo>
                  <a:lnTo>
                    <a:pt x="1847" y="142"/>
                  </a:lnTo>
                  <a:cubicBezTo>
                    <a:pt x="1835" y="140"/>
                    <a:pt x="1825" y="138"/>
                    <a:pt x="1816" y="136"/>
                  </a:cubicBezTo>
                  <a:lnTo>
                    <a:pt x="1816" y="136"/>
                  </a:lnTo>
                  <a:cubicBezTo>
                    <a:pt x="1807" y="134"/>
                    <a:pt x="1796" y="132"/>
                    <a:pt x="1788" y="127"/>
                  </a:cubicBezTo>
                  <a:lnTo>
                    <a:pt x="1788" y="127"/>
                  </a:lnTo>
                  <a:cubicBezTo>
                    <a:pt x="1778" y="121"/>
                    <a:pt x="1774" y="109"/>
                    <a:pt x="1765" y="104"/>
                  </a:cubicBezTo>
                  <a:lnTo>
                    <a:pt x="1765" y="104"/>
                  </a:lnTo>
                  <a:cubicBezTo>
                    <a:pt x="1756" y="98"/>
                    <a:pt x="1746" y="92"/>
                    <a:pt x="1736" y="91"/>
                  </a:cubicBezTo>
                  <a:lnTo>
                    <a:pt x="1736" y="91"/>
                  </a:lnTo>
                  <a:cubicBezTo>
                    <a:pt x="1725" y="89"/>
                    <a:pt x="1716" y="83"/>
                    <a:pt x="1704" y="79"/>
                  </a:cubicBezTo>
                  <a:lnTo>
                    <a:pt x="1704" y="79"/>
                  </a:lnTo>
                  <a:cubicBezTo>
                    <a:pt x="1701" y="77"/>
                    <a:pt x="1696" y="76"/>
                    <a:pt x="1692" y="77"/>
                  </a:cubicBezTo>
                  <a:lnTo>
                    <a:pt x="1692" y="77"/>
                  </a:lnTo>
                  <a:cubicBezTo>
                    <a:pt x="1384" y="94"/>
                    <a:pt x="262" y="14"/>
                    <a:pt x="58" y="0"/>
                  </a:cubicBezTo>
                  <a:lnTo>
                    <a:pt x="0" y="818"/>
                  </a:lnTo>
                  <a:lnTo>
                    <a:pt x="0" y="818"/>
                  </a:lnTo>
                  <a:cubicBezTo>
                    <a:pt x="234" y="833"/>
                    <a:pt x="440" y="840"/>
                    <a:pt x="585" y="831"/>
                  </a:cubicBezTo>
                  <a:lnTo>
                    <a:pt x="565" y="1253"/>
                  </a:lnTo>
                  <a:lnTo>
                    <a:pt x="565" y="1253"/>
                  </a:lnTo>
                  <a:cubicBezTo>
                    <a:pt x="867" y="1273"/>
                    <a:pt x="2052" y="1347"/>
                    <a:pt x="2618" y="1309"/>
                  </a:cubicBezTo>
                  <a:lnTo>
                    <a:pt x="2618" y="1309"/>
                  </a:lnTo>
                  <a:cubicBezTo>
                    <a:pt x="2615" y="1302"/>
                    <a:pt x="2613" y="1295"/>
                    <a:pt x="2611" y="1288"/>
                  </a:cubicBezTo>
                  <a:lnTo>
                    <a:pt x="2611" y="1288"/>
                  </a:lnTo>
                  <a:cubicBezTo>
                    <a:pt x="2607" y="1268"/>
                    <a:pt x="2601" y="1255"/>
                    <a:pt x="2588" y="1237"/>
                  </a:cubicBezTo>
                </a:path>
              </a:pathLst>
            </a:custGeom>
            <a:solidFill>
              <a:schemeClr val="accent2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0" name="Freeform 85">
              <a:extLst>
                <a:ext uri="{FF2B5EF4-FFF2-40B4-BE49-F238E27FC236}">
                  <a16:creationId xmlns:a16="http://schemas.microsoft.com/office/drawing/2014/main" id="{FAFDA297-D52B-C749-8FF8-069475D52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8303" y="6425956"/>
              <a:ext cx="1771385" cy="921697"/>
            </a:xfrm>
            <a:custGeom>
              <a:avLst/>
              <a:gdLst>
                <a:gd name="T0" fmla="*/ 2662 w 2712"/>
                <a:gd name="T1" fmla="*/ 73 h 1412"/>
                <a:gd name="T2" fmla="*/ 317 w 2712"/>
                <a:gd name="T3" fmla="*/ 17 h 1412"/>
                <a:gd name="T4" fmla="*/ 0 w 2712"/>
                <a:gd name="T5" fmla="*/ 214 h 1412"/>
                <a:gd name="T6" fmla="*/ 936 w 2712"/>
                <a:gd name="T7" fmla="*/ 249 h 1412"/>
                <a:gd name="T8" fmla="*/ 912 w 2712"/>
                <a:gd name="T9" fmla="*/ 1001 h 1412"/>
                <a:gd name="T10" fmla="*/ 915 w 2712"/>
                <a:gd name="T11" fmla="*/ 1010 h 1412"/>
                <a:gd name="T12" fmla="*/ 922 w 2712"/>
                <a:gd name="T13" fmla="*/ 1011 h 1412"/>
                <a:gd name="T14" fmla="*/ 968 w 2712"/>
                <a:gd name="T15" fmla="*/ 1041 h 1412"/>
                <a:gd name="T16" fmla="*/ 989 w 2712"/>
                <a:gd name="T17" fmla="*/ 1061 h 1412"/>
                <a:gd name="T18" fmla="*/ 1007 w 2712"/>
                <a:gd name="T19" fmla="*/ 1087 h 1412"/>
                <a:gd name="T20" fmla="*/ 1038 w 2712"/>
                <a:gd name="T21" fmla="*/ 1085 h 1412"/>
                <a:gd name="T22" fmla="*/ 1094 w 2712"/>
                <a:gd name="T23" fmla="*/ 1105 h 1412"/>
                <a:gd name="T24" fmla="*/ 1169 w 2712"/>
                <a:gd name="T25" fmla="*/ 1108 h 1412"/>
                <a:gd name="T26" fmla="*/ 1210 w 2712"/>
                <a:gd name="T27" fmla="*/ 1176 h 1412"/>
                <a:gd name="T28" fmla="*/ 1236 w 2712"/>
                <a:gd name="T29" fmla="*/ 1194 h 1412"/>
                <a:gd name="T30" fmla="*/ 1274 w 2712"/>
                <a:gd name="T31" fmla="*/ 1200 h 1412"/>
                <a:gd name="T32" fmla="*/ 1305 w 2712"/>
                <a:gd name="T33" fmla="*/ 1205 h 1412"/>
                <a:gd name="T34" fmla="*/ 1367 w 2712"/>
                <a:gd name="T35" fmla="*/ 1211 h 1412"/>
                <a:gd name="T36" fmla="*/ 1389 w 2712"/>
                <a:gd name="T37" fmla="*/ 1209 h 1412"/>
                <a:gd name="T38" fmla="*/ 1407 w 2712"/>
                <a:gd name="T39" fmla="*/ 1225 h 1412"/>
                <a:gd name="T40" fmla="*/ 1451 w 2712"/>
                <a:gd name="T41" fmla="*/ 1242 h 1412"/>
                <a:gd name="T42" fmla="*/ 1483 w 2712"/>
                <a:gd name="T43" fmla="*/ 1245 h 1412"/>
                <a:gd name="T44" fmla="*/ 1510 w 2712"/>
                <a:gd name="T45" fmla="*/ 1250 h 1412"/>
                <a:gd name="T46" fmla="*/ 1537 w 2712"/>
                <a:gd name="T47" fmla="*/ 1243 h 1412"/>
                <a:gd name="T48" fmla="*/ 1563 w 2712"/>
                <a:gd name="T49" fmla="*/ 1277 h 1412"/>
                <a:gd name="T50" fmla="*/ 1605 w 2712"/>
                <a:gd name="T51" fmla="*/ 1334 h 1412"/>
                <a:gd name="T52" fmla="*/ 1662 w 2712"/>
                <a:gd name="T53" fmla="*/ 1301 h 1412"/>
                <a:gd name="T54" fmla="*/ 1709 w 2712"/>
                <a:gd name="T55" fmla="*/ 1314 h 1412"/>
                <a:gd name="T56" fmla="*/ 1730 w 2712"/>
                <a:gd name="T57" fmla="*/ 1338 h 1412"/>
                <a:gd name="T58" fmla="*/ 1788 w 2712"/>
                <a:gd name="T59" fmla="*/ 1348 h 1412"/>
                <a:gd name="T60" fmla="*/ 1842 w 2712"/>
                <a:gd name="T61" fmla="*/ 1316 h 1412"/>
                <a:gd name="T62" fmla="*/ 1870 w 2712"/>
                <a:gd name="T63" fmla="*/ 1323 h 1412"/>
                <a:gd name="T64" fmla="*/ 1905 w 2712"/>
                <a:gd name="T65" fmla="*/ 1322 h 1412"/>
                <a:gd name="T66" fmla="*/ 1937 w 2712"/>
                <a:gd name="T67" fmla="*/ 1337 h 1412"/>
                <a:gd name="T68" fmla="*/ 1973 w 2712"/>
                <a:gd name="T69" fmla="*/ 1325 h 1412"/>
                <a:gd name="T70" fmla="*/ 2037 w 2712"/>
                <a:gd name="T71" fmla="*/ 1330 h 1412"/>
                <a:gd name="T72" fmla="*/ 2101 w 2712"/>
                <a:gd name="T73" fmla="*/ 1341 h 1412"/>
                <a:gd name="T74" fmla="*/ 2175 w 2712"/>
                <a:gd name="T75" fmla="*/ 1337 h 1412"/>
                <a:gd name="T76" fmla="*/ 2247 w 2712"/>
                <a:gd name="T77" fmla="*/ 1329 h 1412"/>
                <a:gd name="T78" fmla="*/ 2360 w 2712"/>
                <a:gd name="T79" fmla="*/ 1310 h 1412"/>
                <a:gd name="T80" fmla="*/ 2417 w 2712"/>
                <a:gd name="T81" fmla="*/ 1327 h 1412"/>
                <a:gd name="T82" fmla="*/ 2450 w 2712"/>
                <a:gd name="T83" fmla="*/ 1307 h 1412"/>
                <a:gd name="T84" fmla="*/ 2485 w 2712"/>
                <a:gd name="T85" fmla="*/ 1306 h 1412"/>
                <a:gd name="T86" fmla="*/ 2538 w 2712"/>
                <a:gd name="T87" fmla="*/ 1327 h 1412"/>
                <a:gd name="T88" fmla="*/ 2565 w 2712"/>
                <a:gd name="T89" fmla="*/ 1344 h 1412"/>
                <a:gd name="T90" fmla="*/ 2593 w 2712"/>
                <a:gd name="T91" fmla="*/ 1341 h 1412"/>
                <a:gd name="T92" fmla="*/ 2642 w 2712"/>
                <a:gd name="T93" fmla="*/ 1371 h 1412"/>
                <a:gd name="T94" fmla="*/ 2674 w 2712"/>
                <a:gd name="T95" fmla="*/ 1377 h 1412"/>
                <a:gd name="T96" fmla="*/ 2700 w 2712"/>
                <a:gd name="T97" fmla="*/ 1401 h 1412"/>
                <a:gd name="T98" fmla="*/ 2670 w 2712"/>
                <a:gd name="T99" fmla="*/ 285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2" h="1412">
                  <a:moveTo>
                    <a:pt x="2662" y="73"/>
                  </a:moveTo>
                  <a:lnTo>
                    <a:pt x="2662" y="73"/>
                  </a:lnTo>
                  <a:cubicBezTo>
                    <a:pt x="2525" y="74"/>
                    <a:pt x="1565" y="83"/>
                    <a:pt x="317" y="17"/>
                  </a:cubicBezTo>
                  <a:lnTo>
                    <a:pt x="317" y="17"/>
                  </a:lnTo>
                  <a:cubicBezTo>
                    <a:pt x="217" y="12"/>
                    <a:pt x="115" y="7"/>
                    <a:pt x="12" y="0"/>
                  </a:cubicBezTo>
                  <a:lnTo>
                    <a:pt x="0" y="214"/>
                  </a:lnTo>
                  <a:lnTo>
                    <a:pt x="0" y="214"/>
                  </a:lnTo>
                  <a:cubicBezTo>
                    <a:pt x="181" y="221"/>
                    <a:pt x="887" y="247"/>
                    <a:pt x="936" y="249"/>
                  </a:cubicBezTo>
                  <a:lnTo>
                    <a:pt x="912" y="1001"/>
                  </a:lnTo>
                  <a:lnTo>
                    <a:pt x="912" y="1001"/>
                  </a:lnTo>
                  <a:cubicBezTo>
                    <a:pt x="914" y="1003"/>
                    <a:pt x="911" y="1007"/>
                    <a:pt x="915" y="1010"/>
                  </a:cubicBezTo>
                  <a:lnTo>
                    <a:pt x="915" y="1010"/>
                  </a:lnTo>
                  <a:cubicBezTo>
                    <a:pt x="917" y="1011"/>
                    <a:pt x="920" y="1011"/>
                    <a:pt x="922" y="1011"/>
                  </a:cubicBezTo>
                  <a:lnTo>
                    <a:pt x="922" y="1011"/>
                  </a:lnTo>
                  <a:cubicBezTo>
                    <a:pt x="942" y="1011"/>
                    <a:pt x="961" y="1024"/>
                    <a:pt x="968" y="1041"/>
                  </a:cubicBezTo>
                  <a:lnTo>
                    <a:pt x="968" y="1041"/>
                  </a:lnTo>
                  <a:cubicBezTo>
                    <a:pt x="974" y="1054"/>
                    <a:pt x="980" y="1052"/>
                    <a:pt x="989" y="1061"/>
                  </a:cubicBezTo>
                  <a:lnTo>
                    <a:pt x="989" y="1061"/>
                  </a:lnTo>
                  <a:cubicBezTo>
                    <a:pt x="997" y="1071"/>
                    <a:pt x="993" y="1081"/>
                    <a:pt x="1007" y="1087"/>
                  </a:cubicBezTo>
                  <a:lnTo>
                    <a:pt x="1007" y="1087"/>
                  </a:lnTo>
                  <a:cubicBezTo>
                    <a:pt x="1019" y="1093"/>
                    <a:pt x="1025" y="1087"/>
                    <a:pt x="1038" y="1085"/>
                  </a:cubicBezTo>
                  <a:lnTo>
                    <a:pt x="1038" y="1085"/>
                  </a:lnTo>
                  <a:cubicBezTo>
                    <a:pt x="1062" y="1082"/>
                    <a:pt x="1072" y="1104"/>
                    <a:pt x="1094" y="1105"/>
                  </a:cubicBezTo>
                  <a:lnTo>
                    <a:pt x="1094" y="1105"/>
                  </a:lnTo>
                  <a:cubicBezTo>
                    <a:pt x="1121" y="1108"/>
                    <a:pt x="1143" y="1091"/>
                    <a:pt x="1169" y="1108"/>
                  </a:cubicBezTo>
                  <a:lnTo>
                    <a:pt x="1169" y="1108"/>
                  </a:lnTo>
                  <a:cubicBezTo>
                    <a:pt x="1191" y="1123"/>
                    <a:pt x="1199" y="1154"/>
                    <a:pt x="1210" y="1176"/>
                  </a:cubicBezTo>
                  <a:lnTo>
                    <a:pt x="1210" y="1176"/>
                  </a:lnTo>
                  <a:cubicBezTo>
                    <a:pt x="1216" y="1189"/>
                    <a:pt x="1224" y="1192"/>
                    <a:pt x="1236" y="1194"/>
                  </a:cubicBezTo>
                  <a:lnTo>
                    <a:pt x="1236" y="1194"/>
                  </a:lnTo>
                  <a:cubicBezTo>
                    <a:pt x="1249" y="1195"/>
                    <a:pt x="1261" y="1198"/>
                    <a:pt x="1274" y="1200"/>
                  </a:cubicBezTo>
                  <a:lnTo>
                    <a:pt x="1274" y="1200"/>
                  </a:lnTo>
                  <a:cubicBezTo>
                    <a:pt x="1285" y="1203"/>
                    <a:pt x="1295" y="1201"/>
                    <a:pt x="1305" y="1205"/>
                  </a:cubicBezTo>
                  <a:lnTo>
                    <a:pt x="1305" y="1205"/>
                  </a:lnTo>
                  <a:cubicBezTo>
                    <a:pt x="1326" y="1210"/>
                    <a:pt x="1349" y="1199"/>
                    <a:pt x="1367" y="1211"/>
                  </a:cubicBezTo>
                  <a:lnTo>
                    <a:pt x="1367" y="1211"/>
                  </a:lnTo>
                  <a:cubicBezTo>
                    <a:pt x="1375" y="1212"/>
                    <a:pt x="1381" y="1206"/>
                    <a:pt x="1389" y="1209"/>
                  </a:cubicBezTo>
                  <a:lnTo>
                    <a:pt x="1389" y="1209"/>
                  </a:lnTo>
                  <a:cubicBezTo>
                    <a:pt x="1398" y="1212"/>
                    <a:pt x="1401" y="1219"/>
                    <a:pt x="1407" y="1225"/>
                  </a:cubicBezTo>
                  <a:lnTo>
                    <a:pt x="1407" y="1225"/>
                  </a:lnTo>
                  <a:cubicBezTo>
                    <a:pt x="1416" y="1234"/>
                    <a:pt x="1437" y="1248"/>
                    <a:pt x="1451" y="1242"/>
                  </a:cubicBezTo>
                  <a:lnTo>
                    <a:pt x="1451" y="1242"/>
                  </a:lnTo>
                  <a:cubicBezTo>
                    <a:pt x="1461" y="1247"/>
                    <a:pt x="1472" y="1240"/>
                    <a:pt x="1483" y="1245"/>
                  </a:cubicBezTo>
                  <a:lnTo>
                    <a:pt x="1483" y="1245"/>
                  </a:lnTo>
                  <a:cubicBezTo>
                    <a:pt x="1495" y="1250"/>
                    <a:pt x="1499" y="1255"/>
                    <a:pt x="1510" y="1250"/>
                  </a:cubicBezTo>
                  <a:lnTo>
                    <a:pt x="1510" y="1250"/>
                  </a:lnTo>
                  <a:cubicBezTo>
                    <a:pt x="1520" y="1246"/>
                    <a:pt x="1525" y="1238"/>
                    <a:pt x="1537" y="1243"/>
                  </a:cubicBezTo>
                  <a:lnTo>
                    <a:pt x="1537" y="1243"/>
                  </a:lnTo>
                  <a:cubicBezTo>
                    <a:pt x="1549" y="1248"/>
                    <a:pt x="1555" y="1267"/>
                    <a:pt x="1563" y="1277"/>
                  </a:cubicBezTo>
                  <a:lnTo>
                    <a:pt x="1563" y="1277"/>
                  </a:lnTo>
                  <a:cubicBezTo>
                    <a:pt x="1576" y="1291"/>
                    <a:pt x="1586" y="1327"/>
                    <a:pt x="1605" y="1334"/>
                  </a:cubicBezTo>
                  <a:lnTo>
                    <a:pt x="1605" y="1334"/>
                  </a:lnTo>
                  <a:cubicBezTo>
                    <a:pt x="1626" y="1341"/>
                    <a:pt x="1649" y="1313"/>
                    <a:pt x="1662" y="1301"/>
                  </a:cubicBezTo>
                  <a:lnTo>
                    <a:pt x="1662" y="1301"/>
                  </a:lnTo>
                  <a:cubicBezTo>
                    <a:pt x="1687" y="1278"/>
                    <a:pt x="1692" y="1296"/>
                    <a:pt x="1709" y="1314"/>
                  </a:cubicBezTo>
                  <a:lnTo>
                    <a:pt x="1709" y="1314"/>
                  </a:lnTo>
                  <a:cubicBezTo>
                    <a:pt x="1717" y="1323"/>
                    <a:pt x="1724" y="1328"/>
                    <a:pt x="1730" y="1338"/>
                  </a:cubicBezTo>
                  <a:lnTo>
                    <a:pt x="1730" y="1338"/>
                  </a:lnTo>
                  <a:cubicBezTo>
                    <a:pt x="1742" y="1354"/>
                    <a:pt x="1770" y="1352"/>
                    <a:pt x="1788" y="1348"/>
                  </a:cubicBezTo>
                  <a:lnTo>
                    <a:pt x="1788" y="1348"/>
                  </a:lnTo>
                  <a:cubicBezTo>
                    <a:pt x="1809" y="1343"/>
                    <a:pt x="1820" y="1320"/>
                    <a:pt x="1842" y="1316"/>
                  </a:cubicBezTo>
                  <a:lnTo>
                    <a:pt x="1842" y="1316"/>
                  </a:lnTo>
                  <a:cubicBezTo>
                    <a:pt x="1852" y="1314"/>
                    <a:pt x="1859" y="1320"/>
                    <a:pt x="1870" y="1323"/>
                  </a:cubicBezTo>
                  <a:lnTo>
                    <a:pt x="1870" y="1323"/>
                  </a:lnTo>
                  <a:cubicBezTo>
                    <a:pt x="1883" y="1326"/>
                    <a:pt x="1893" y="1324"/>
                    <a:pt x="1905" y="1322"/>
                  </a:cubicBezTo>
                  <a:lnTo>
                    <a:pt x="1905" y="1322"/>
                  </a:lnTo>
                  <a:cubicBezTo>
                    <a:pt x="1923" y="1320"/>
                    <a:pt x="1921" y="1336"/>
                    <a:pt x="1937" y="1337"/>
                  </a:cubicBezTo>
                  <a:lnTo>
                    <a:pt x="1937" y="1337"/>
                  </a:lnTo>
                  <a:cubicBezTo>
                    <a:pt x="1949" y="1337"/>
                    <a:pt x="1961" y="1328"/>
                    <a:pt x="1973" y="1325"/>
                  </a:cubicBezTo>
                  <a:lnTo>
                    <a:pt x="1973" y="1325"/>
                  </a:lnTo>
                  <a:cubicBezTo>
                    <a:pt x="1995" y="1320"/>
                    <a:pt x="2018" y="1317"/>
                    <a:pt x="2037" y="1330"/>
                  </a:cubicBezTo>
                  <a:lnTo>
                    <a:pt x="2037" y="1330"/>
                  </a:lnTo>
                  <a:cubicBezTo>
                    <a:pt x="2060" y="1346"/>
                    <a:pt x="2074" y="1345"/>
                    <a:pt x="2101" y="1341"/>
                  </a:cubicBezTo>
                  <a:lnTo>
                    <a:pt x="2101" y="1341"/>
                  </a:lnTo>
                  <a:cubicBezTo>
                    <a:pt x="2127" y="1338"/>
                    <a:pt x="2149" y="1335"/>
                    <a:pt x="2175" y="1337"/>
                  </a:cubicBezTo>
                  <a:lnTo>
                    <a:pt x="2175" y="1337"/>
                  </a:lnTo>
                  <a:cubicBezTo>
                    <a:pt x="2199" y="1337"/>
                    <a:pt x="2225" y="1333"/>
                    <a:pt x="2247" y="1329"/>
                  </a:cubicBezTo>
                  <a:lnTo>
                    <a:pt x="2247" y="1329"/>
                  </a:lnTo>
                  <a:cubicBezTo>
                    <a:pt x="2285" y="1323"/>
                    <a:pt x="2323" y="1313"/>
                    <a:pt x="2360" y="1310"/>
                  </a:cubicBezTo>
                  <a:lnTo>
                    <a:pt x="2360" y="1310"/>
                  </a:lnTo>
                  <a:cubicBezTo>
                    <a:pt x="2384" y="1307"/>
                    <a:pt x="2395" y="1331"/>
                    <a:pt x="2417" y="1327"/>
                  </a:cubicBezTo>
                  <a:lnTo>
                    <a:pt x="2417" y="1327"/>
                  </a:lnTo>
                  <a:cubicBezTo>
                    <a:pt x="2431" y="1323"/>
                    <a:pt x="2437" y="1312"/>
                    <a:pt x="2450" y="1307"/>
                  </a:cubicBezTo>
                  <a:lnTo>
                    <a:pt x="2450" y="1307"/>
                  </a:lnTo>
                  <a:cubicBezTo>
                    <a:pt x="2461" y="1304"/>
                    <a:pt x="2474" y="1304"/>
                    <a:pt x="2485" y="1306"/>
                  </a:cubicBezTo>
                  <a:lnTo>
                    <a:pt x="2485" y="1306"/>
                  </a:lnTo>
                  <a:cubicBezTo>
                    <a:pt x="2501" y="1308"/>
                    <a:pt x="2524" y="1318"/>
                    <a:pt x="2538" y="1327"/>
                  </a:cubicBezTo>
                  <a:lnTo>
                    <a:pt x="2538" y="1327"/>
                  </a:lnTo>
                  <a:cubicBezTo>
                    <a:pt x="2546" y="1331"/>
                    <a:pt x="2555" y="1342"/>
                    <a:pt x="2565" y="1344"/>
                  </a:cubicBezTo>
                  <a:lnTo>
                    <a:pt x="2565" y="1344"/>
                  </a:lnTo>
                  <a:cubicBezTo>
                    <a:pt x="2573" y="1346"/>
                    <a:pt x="2583" y="1338"/>
                    <a:pt x="2593" y="1341"/>
                  </a:cubicBezTo>
                  <a:lnTo>
                    <a:pt x="2593" y="1341"/>
                  </a:lnTo>
                  <a:cubicBezTo>
                    <a:pt x="2613" y="1346"/>
                    <a:pt x="2619" y="1371"/>
                    <a:pt x="2642" y="1371"/>
                  </a:cubicBezTo>
                  <a:lnTo>
                    <a:pt x="2642" y="1371"/>
                  </a:lnTo>
                  <a:cubicBezTo>
                    <a:pt x="2656" y="1372"/>
                    <a:pt x="2661" y="1369"/>
                    <a:pt x="2674" y="1377"/>
                  </a:cubicBezTo>
                  <a:lnTo>
                    <a:pt x="2674" y="1377"/>
                  </a:lnTo>
                  <a:cubicBezTo>
                    <a:pt x="2686" y="1383"/>
                    <a:pt x="2693" y="1392"/>
                    <a:pt x="2700" y="1401"/>
                  </a:cubicBezTo>
                  <a:lnTo>
                    <a:pt x="2700" y="1401"/>
                  </a:lnTo>
                  <a:cubicBezTo>
                    <a:pt x="2704" y="1404"/>
                    <a:pt x="2708" y="1408"/>
                    <a:pt x="2711" y="1411"/>
                  </a:cubicBezTo>
                  <a:lnTo>
                    <a:pt x="2670" y="285"/>
                  </a:lnTo>
                  <a:lnTo>
                    <a:pt x="2662" y="73"/>
                  </a:lnTo>
                </a:path>
              </a:pathLst>
            </a:custGeom>
            <a:solidFill>
              <a:schemeClr val="accent3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1" name="Freeform 86">
              <a:extLst>
                <a:ext uri="{FF2B5EF4-FFF2-40B4-BE49-F238E27FC236}">
                  <a16:creationId xmlns:a16="http://schemas.microsoft.com/office/drawing/2014/main" id="{0BE6EF67-D908-6642-AAD2-3BCC1254F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50676" y="5792291"/>
              <a:ext cx="1445912" cy="766160"/>
            </a:xfrm>
            <a:custGeom>
              <a:avLst/>
              <a:gdLst>
                <a:gd name="T0" fmla="*/ 2021 w 2214"/>
                <a:gd name="T1" fmla="*/ 206 h 1171"/>
                <a:gd name="T2" fmla="*/ 1915 w 2214"/>
                <a:gd name="T3" fmla="*/ 92 h 1171"/>
                <a:gd name="T4" fmla="*/ 1664 w 2214"/>
                <a:gd name="T5" fmla="*/ 92 h 1171"/>
                <a:gd name="T6" fmla="*/ 1580 w 2214"/>
                <a:gd name="T7" fmla="*/ 57 h 1171"/>
                <a:gd name="T8" fmla="*/ 1455 w 2214"/>
                <a:gd name="T9" fmla="*/ 14 h 1171"/>
                <a:gd name="T10" fmla="*/ 1420 w 2214"/>
                <a:gd name="T11" fmla="*/ 0 h 1171"/>
                <a:gd name="T12" fmla="*/ 1351 w 2214"/>
                <a:gd name="T13" fmla="*/ 38 h 1171"/>
                <a:gd name="T14" fmla="*/ 1349 w 2214"/>
                <a:gd name="T15" fmla="*/ 115 h 1171"/>
                <a:gd name="T16" fmla="*/ 1234 w 2214"/>
                <a:gd name="T17" fmla="*/ 160 h 1171"/>
                <a:gd name="T18" fmla="*/ 1192 w 2214"/>
                <a:gd name="T19" fmla="*/ 163 h 1171"/>
                <a:gd name="T20" fmla="*/ 1138 w 2214"/>
                <a:gd name="T21" fmla="*/ 315 h 1171"/>
                <a:gd name="T22" fmla="*/ 1074 w 2214"/>
                <a:gd name="T23" fmla="*/ 388 h 1171"/>
                <a:gd name="T24" fmla="*/ 1025 w 2214"/>
                <a:gd name="T25" fmla="*/ 452 h 1171"/>
                <a:gd name="T26" fmla="*/ 981 w 2214"/>
                <a:gd name="T27" fmla="*/ 469 h 1171"/>
                <a:gd name="T28" fmla="*/ 888 w 2214"/>
                <a:gd name="T29" fmla="*/ 411 h 1171"/>
                <a:gd name="T30" fmla="*/ 854 w 2214"/>
                <a:gd name="T31" fmla="*/ 452 h 1171"/>
                <a:gd name="T32" fmla="*/ 781 w 2214"/>
                <a:gd name="T33" fmla="*/ 544 h 1171"/>
                <a:gd name="T34" fmla="*/ 716 w 2214"/>
                <a:gd name="T35" fmla="*/ 540 h 1171"/>
                <a:gd name="T36" fmla="*/ 648 w 2214"/>
                <a:gd name="T37" fmla="*/ 550 h 1171"/>
                <a:gd name="T38" fmla="*/ 511 w 2214"/>
                <a:gd name="T39" fmla="*/ 544 h 1171"/>
                <a:gd name="T40" fmla="*/ 412 w 2214"/>
                <a:gd name="T41" fmla="*/ 624 h 1171"/>
                <a:gd name="T42" fmla="*/ 404 w 2214"/>
                <a:gd name="T43" fmla="*/ 656 h 1171"/>
                <a:gd name="T44" fmla="*/ 390 w 2214"/>
                <a:gd name="T45" fmla="*/ 746 h 1171"/>
                <a:gd name="T46" fmla="*/ 294 w 2214"/>
                <a:gd name="T47" fmla="*/ 784 h 1171"/>
                <a:gd name="T48" fmla="*/ 310 w 2214"/>
                <a:gd name="T49" fmla="*/ 840 h 1171"/>
                <a:gd name="T50" fmla="*/ 253 w 2214"/>
                <a:gd name="T51" fmla="*/ 894 h 1171"/>
                <a:gd name="T52" fmla="*/ 101 w 2214"/>
                <a:gd name="T53" fmla="*/ 939 h 1171"/>
                <a:gd name="T54" fmla="*/ 66 w 2214"/>
                <a:gd name="T55" fmla="*/ 977 h 1171"/>
                <a:gd name="T56" fmla="*/ 65 w 2214"/>
                <a:gd name="T57" fmla="*/ 1127 h 1171"/>
                <a:gd name="T58" fmla="*/ 11 w 2214"/>
                <a:gd name="T59" fmla="*/ 1137 h 1171"/>
                <a:gd name="T60" fmla="*/ 7 w 2214"/>
                <a:gd name="T61" fmla="*/ 1145 h 1171"/>
                <a:gd name="T62" fmla="*/ 6 w 2214"/>
                <a:gd name="T63" fmla="*/ 1148 h 1171"/>
                <a:gd name="T64" fmla="*/ 4 w 2214"/>
                <a:gd name="T65" fmla="*/ 1152 h 1171"/>
                <a:gd name="T66" fmla="*/ 0 w 2214"/>
                <a:gd name="T67" fmla="*/ 1170 h 1171"/>
                <a:gd name="T68" fmla="*/ 475 w 2214"/>
                <a:gd name="T69" fmla="*/ 1059 h 1171"/>
                <a:gd name="T70" fmla="*/ 1714 w 2214"/>
                <a:gd name="T71" fmla="*/ 956 h 1171"/>
                <a:gd name="T72" fmla="*/ 1852 w 2214"/>
                <a:gd name="T73" fmla="*/ 871 h 1171"/>
                <a:gd name="T74" fmla="*/ 1920 w 2214"/>
                <a:gd name="T75" fmla="*/ 835 h 1171"/>
                <a:gd name="T76" fmla="*/ 2020 w 2214"/>
                <a:gd name="T77" fmla="*/ 784 h 1171"/>
                <a:gd name="T78" fmla="*/ 2075 w 2214"/>
                <a:gd name="T79" fmla="*/ 674 h 1171"/>
                <a:gd name="T80" fmla="*/ 2160 w 2214"/>
                <a:gd name="T81" fmla="*/ 598 h 1171"/>
                <a:gd name="T82" fmla="*/ 2213 w 2214"/>
                <a:gd name="T83" fmla="*/ 545 h 1171"/>
                <a:gd name="T84" fmla="*/ 2089 w 2214"/>
                <a:gd name="T85" fmla="*/ 354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4" h="1171">
                  <a:moveTo>
                    <a:pt x="2089" y="354"/>
                  </a:moveTo>
                  <a:lnTo>
                    <a:pt x="2089" y="354"/>
                  </a:lnTo>
                  <a:cubicBezTo>
                    <a:pt x="2066" y="306"/>
                    <a:pt x="2030" y="257"/>
                    <a:pt x="2021" y="206"/>
                  </a:cubicBezTo>
                  <a:lnTo>
                    <a:pt x="2021" y="206"/>
                  </a:lnTo>
                  <a:cubicBezTo>
                    <a:pt x="2008" y="130"/>
                    <a:pt x="1982" y="116"/>
                    <a:pt x="1915" y="92"/>
                  </a:cubicBezTo>
                  <a:lnTo>
                    <a:pt x="1915" y="92"/>
                  </a:lnTo>
                  <a:cubicBezTo>
                    <a:pt x="1857" y="72"/>
                    <a:pt x="1811" y="90"/>
                    <a:pt x="1751" y="91"/>
                  </a:cubicBezTo>
                  <a:lnTo>
                    <a:pt x="1751" y="91"/>
                  </a:lnTo>
                  <a:cubicBezTo>
                    <a:pt x="1718" y="92"/>
                    <a:pt x="1696" y="101"/>
                    <a:pt x="1664" y="92"/>
                  </a:cubicBezTo>
                  <a:lnTo>
                    <a:pt x="1664" y="92"/>
                  </a:lnTo>
                  <a:cubicBezTo>
                    <a:pt x="1635" y="85"/>
                    <a:pt x="1607" y="70"/>
                    <a:pt x="1580" y="57"/>
                  </a:cubicBezTo>
                  <a:lnTo>
                    <a:pt x="1580" y="57"/>
                  </a:lnTo>
                  <a:cubicBezTo>
                    <a:pt x="1555" y="45"/>
                    <a:pt x="1529" y="22"/>
                    <a:pt x="1504" y="15"/>
                  </a:cubicBezTo>
                  <a:lnTo>
                    <a:pt x="1504" y="15"/>
                  </a:lnTo>
                  <a:cubicBezTo>
                    <a:pt x="1488" y="11"/>
                    <a:pt x="1471" y="18"/>
                    <a:pt x="1455" y="14"/>
                  </a:cubicBezTo>
                  <a:lnTo>
                    <a:pt x="1455" y="14"/>
                  </a:lnTo>
                  <a:cubicBezTo>
                    <a:pt x="1440" y="11"/>
                    <a:pt x="1438" y="0"/>
                    <a:pt x="1420" y="0"/>
                  </a:cubicBezTo>
                  <a:lnTo>
                    <a:pt x="1420" y="0"/>
                  </a:lnTo>
                  <a:cubicBezTo>
                    <a:pt x="1411" y="0"/>
                    <a:pt x="1396" y="5"/>
                    <a:pt x="1382" y="12"/>
                  </a:cubicBezTo>
                  <a:lnTo>
                    <a:pt x="1382" y="12"/>
                  </a:lnTo>
                  <a:cubicBezTo>
                    <a:pt x="1367" y="19"/>
                    <a:pt x="1354" y="28"/>
                    <a:pt x="1351" y="38"/>
                  </a:cubicBezTo>
                  <a:lnTo>
                    <a:pt x="1351" y="38"/>
                  </a:lnTo>
                  <a:cubicBezTo>
                    <a:pt x="1340" y="69"/>
                    <a:pt x="1380" y="81"/>
                    <a:pt x="1349" y="115"/>
                  </a:cubicBezTo>
                  <a:lnTo>
                    <a:pt x="1349" y="115"/>
                  </a:lnTo>
                  <a:cubicBezTo>
                    <a:pt x="1325" y="142"/>
                    <a:pt x="1293" y="126"/>
                    <a:pt x="1264" y="137"/>
                  </a:cubicBezTo>
                  <a:lnTo>
                    <a:pt x="1264" y="137"/>
                  </a:lnTo>
                  <a:cubicBezTo>
                    <a:pt x="1251" y="142"/>
                    <a:pt x="1246" y="155"/>
                    <a:pt x="1234" y="160"/>
                  </a:cubicBezTo>
                  <a:lnTo>
                    <a:pt x="1234" y="160"/>
                  </a:lnTo>
                  <a:cubicBezTo>
                    <a:pt x="1221" y="165"/>
                    <a:pt x="1205" y="159"/>
                    <a:pt x="1192" y="163"/>
                  </a:cubicBezTo>
                  <a:lnTo>
                    <a:pt x="1192" y="163"/>
                  </a:lnTo>
                  <a:cubicBezTo>
                    <a:pt x="1158" y="174"/>
                    <a:pt x="1161" y="188"/>
                    <a:pt x="1158" y="224"/>
                  </a:cubicBezTo>
                  <a:lnTo>
                    <a:pt x="1158" y="224"/>
                  </a:lnTo>
                  <a:cubicBezTo>
                    <a:pt x="1155" y="257"/>
                    <a:pt x="1145" y="285"/>
                    <a:pt x="1138" y="315"/>
                  </a:cubicBezTo>
                  <a:lnTo>
                    <a:pt x="1138" y="315"/>
                  </a:lnTo>
                  <a:cubicBezTo>
                    <a:pt x="1095" y="332"/>
                    <a:pt x="1077" y="337"/>
                    <a:pt x="1074" y="388"/>
                  </a:cubicBezTo>
                  <a:lnTo>
                    <a:pt x="1074" y="388"/>
                  </a:lnTo>
                  <a:cubicBezTo>
                    <a:pt x="1073" y="405"/>
                    <a:pt x="1078" y="431"/>
                    <a:pt x="1070" y="445"/>
                  </a:cubicBezTo>
                  <a:lnTo>
                    <a:pt x="1070" y="445"/>
                  </a:lnTo>
                  <a:cubicBezTo>
                    <a:pt x="1049" y="479"/>
                    <a:pt x="1049" y="451"/>
                    <a:pt x="1025" y="452"/>
                  </a:cubicBezTo>
                  <a:lnTo>
                    <a:pt x="1025" y="452"/>
                  </a:lnTo>
                  <a:cubicBezTo>
                    <a:pt x="1006" y="454"/>
                    <a:pt x="998" y="470"/>
                    <a:pt x="981" y="469"/>
                  </a:cubicBezTo>
                  <a:lnTo>
                    <a:pt x="981" y="469"/>
                  </a:lnTo>
                  <a:cubicBezTo>
                    <a:pt x="967" y="467"/>
                    <a:pt x="942" y="442"/>
                    <a:pt x="930" y="433"/>
                  </a:cubicBezTo>
                  <a:lnTo>
                    <a:pt x="930" y="433"/>
                  </a:lnTo>
                  <a:cubicBezTo>
                    <a:pt x="914" y="421"/>
                    <a:pt x="912" y="406"/>
                    <a:pt x="888" y="411"/>
                  </a:cubicBezTo>
                  <a:lnTo>
                    <a:pt x="888" y="411"/>
                  </a:lnTo>
                  <a:cubicBezTo>
                    <a:pt x="869" y="414"/>
                    <a:pt x="852" y="435"/>
                    <a:pt x="854" y="452"/>
                  </a:cubicBezTo>
                  <a:lnTo>
                    <a:pt x="854" y="452"/>
                  </a:lnTo>
                  <a:cubicBezTo>
                    <a:pt x="858" y="452"/>
                    <a:pt x="864" y="453"/>
                    <a:pt x="868" y="453"/>
                  </a:cubicBezTo>
                  <a:lnTo>
                    <a:pt x="868" y="453"/>
                  </a:lnTo>
                  <a:cubicBezTo>
                    <a:pt x="872" y="505"/>
                    <a:pt x="832" y="552"/>
                    <a:pt x="781" y="544"/>
                  </a:cubicBezTo>
                  <a:lnTo>
                    <a:pt x="781" y="544"/>
                  </a:lnTo>
                  <a:cubicBezTo>
                    <a:pt x="754" y="540"/>
                    <a:pt x="744" y="529"/>
                    <a:pt x="716" y="540"/>
                  </a:cubicBezTo>
                  <a:lnTo>
                    <a:pt x="716" y="540"/>
                  </a:lnTo>
                  <a:cubicBezTo>
                    <a:pt x="702" y="546"/>
                    <a:pt x="706" y="556"/>
                    <a:pt x="686" y="559"/>
                  </a:cubicBezTo>
                  <a:lnTo>
                    <a:pt x="686" y="559"/>
                  </a:lnTo>
                  <a:cubicBezTo>
                    <a:pt x="671" y="562"/>
                    <a:pt x="662" y="554"/>
                    <a:pt x="648" y="550"/>
                  </a:cubicBezTo>
                  <a:lnTo>
                    <a:pt x="648" y="550"/>
                  </a:lnTo>
                  <a:cubicBezTo>
                    <a:pt x="595" y="537"/>
                    <a:pt x="561" y="535"/>
                    <a:pt x="511" y="544"/>
                  </a:cubicBezTo>
                  <a:lnTo>
                    <a:pt x="511" y="544"/>
                  </a:lnTo>
                  <a:cubicBezTo>
                    <a:pt x="465" y="553"/>
                    <a:pt x="425" y="548"/>
                    <a:pt x="414" y="602"/>
                  </a:cubicBezTo>
                  <a:lnTo>
                    <a:pt x="414" y="602"/>
                  </a:lnTo>
                  <a:cubicBezTo>
                    <a:pt x="412" y="611"/>
                    <a:pt x="412" y="617"/>
                    <a:pt x="412" y="624"/>
                  </a:cubicBezTo>
                  <a:lnTo>
                    <a:pt x="412" y="624"/>
                  </a:lnTo>
                  <a:cubicBezTo>
                    <a:pt x="413" y="634"/>
                    <a:pt x="413" y="643"/>
                    <a:pt x="404" y="656"/>
                  </a:cubicBezTo>
                  <a:lnTo>
                    <a:pt x="404" y="656"/>
                  </a:lnTo>
                  <a:cubicBezTo>
                    <a:pt x="394" y="671"/>
                    <a:pt x="370" y="669"/>
                    <a:pt x="370" y="693"/>
                  </a:cubicBezTo>
                  <a:lnTo>
                    <a:pt x="370" y="693"/>
                  </a:lnTo>
                  <a:cubicBezTo>
                    <a:pt x="370" y="711"/>
                    <a:pt x="385" y="727"/>
                    <a:pt x="390" y="746"/>
                  </a:cubicBezTo>
                  <a:lnTo>
                    <a:pt x="390" y="746"/>
                  </a:lnTo>
                  <a:cubicBezTo>
                    <a:pt x="385" y="795"/>
                    <a:pt x="294" y="746"/>
                    <a:pt x="294" y="784"/>
                  </a:cubicBezTo>
                  <a:lnTo>
                    <a:pt x="294" y="784"/>
                  </a:lnTo>
                  <a:cubicBezTo>
                    <a:pt x="294" y="795"/>
                    <a:pt x="310" y="802"/>
                    <a:pt x="313" y="814"/>
                  </a:cubicBezTo>
                  <a:lnTo>
                    <a:pt x="313" y="814"/>
                  </a:lnTo>
                  <a:cubicBezTo>
                    <a:pt x="317" y="822"/>
                    <a:pt x="310" y="833"/>
                    <a:pt x="310" y="840"/>
                  </a:cubicBezTo>
                  <a:lnTo>
                    <a:pt x="310" y="840"/>
                  </a:lnTo>
                  <a:cubicBezTo>
                    <a:pt x="298" y="875"/>
                    <a:pt x="290" y="902"/>
                    <a:pt x="253" y="894"/>
                  </a:cubicBezTo>
                  <a:lnTo>
                    <a:pt x="253" y="894"/>
                  </a:lnTo>
                  <a:cubicBezTo>
                    <a:pt x="222" y="890"/>
                    <a:pt x="196" y="879"/>
                    <a:pt x="165" y="882"/>
                  </a:cubicBezTo>
                  <a:lnTo>
                    <a:pt x="165" y="882"/>
                  </a:lnTo>
                  <a:cubicBezTo>
                    <a:pt x="131" y="886"/>
                    <a:pt x="119" y="913"/>
                    <a:pt x="101" y="939"/>
                  </a:cubicBezTo>
                  <a:lnTo>
                    <a:pt x="101" y="939"/>
                  </a:lnTo>
                  <a:cubicBezTo>
                    <a:pt x="93" y="954"/>
                    <a:pt x="81" y="968"/>
                    <a:pt x="66" y="977"/>
                  </a:cubicBezTo>
                  <a:lnTo>
                    <a:pt x="66" y="977"/>
                  </a:lnTo>
                  <a:cubicBezTo>
                    <a:pt x="77" y="994"/>
                    <a:pt x="75" y="1019"/>
                    <a:pt x="76" y="1039"/>
                  </a:cubicBezTo>
                  <a:lnTo>
                    <a:pt x="76" y="1039"/>
                  </a:lnTo>
                  <a:cubicBezTo>
                    <a:pt x="78" y="1059"/>
                    <a:pt x="87" y="1118"/>
                    <a:pt x="65" y="1127"/>
                  </a:cubicBezTo>
                  <a:lnTo>
                    <a:pt x="65" y="1127"/>
                  </a:lnTo>
                  <a:cubicBezTo>
                    <a:pt x="43" y="1135"/>
                    <a:pt x="29" y="1114"/>
                    <a:pt x="11" y="1137"/>
                  </a:cubicBezTo>
                  <a:lnTo>
                    <a:pt x="11" y="1137"/>
                  </a:lnTo>
                  <a:cubicBezTo>
                    <a:pt x="11" y="1138"/>
                    <a:pt x="9" y="1140"/>
                    <a:pt x="9" y="1142"/>
                  </a:cubicBezTo>
                  <a:lnTo>
                    <a:pt x="9" y="1142"/>
                  </a:lnTo>
                  <a:cubicBezTo>
                    <a:pt x="8" y="1142"/>
                    <a:pt x="8" y="1144"/>
                    <a:pt x="7" y="1145"/>
                  </a:cubicBezTo>
                  <a:lnTo>
                    <a:pt x="7" y="1145"/>
                  </a:lnTo>
                  <a:cubicBezTo>
                    <a:pt x="7" y="1146"/>
                    <a:pt x="6" y="1147"/>
                    <a:pt x="6" y="1148"/>
                  </a:cubicBezTo>
                  <a:lnTo>
                    <a:pt x="6" y="1148"/>
                  </a:lnTo>
                  <a:cubicBezTo>
                    <a:pt x="6" y="1150"/>
                    <a:pt x="5" y="1151"/>
                    <a:pt x="4" y="1152"/>
                  </a:cubicBezTo>
                  <a:lnTo>
                    <a:pt x="4" y="1152"/>
                  </a:lnTo>
                  <a:lnTo>
                    <a:pt x="4" y="1152"/>
                  </a:lnTo>
                  <a:cubicBezTo>
                    <a:pt x="4" y="1154"/>
                    <a:pt x="4" y="1155"/>
                    <a:pt x="3" y="1156"/>
                  </a:cubicBezTo>
                  <a:lnTo>
                    <a:pt x="3" y="1156"/>
                  </a:lnTo>
                  <a:cubicBezTo>
                    <a:pt x="2" y="1161"/>
                    <a:pt x="1" y="1166"/>
                    <a:pt x="0" y="1170"/>
                  </a:cubicBezTo>
                  <a:lnTo>
                    <a:pt x="0" y="1170"/>
                  </a:lnTo>
                  <a:cubicBezTo>
                    <a:pt x="110" y="1170"/>
                    <a:pt x="471" y="1158"/>
                    <a:pt x="471" y="1158"/>
                  </a:cubicBezTo>
                  <a:lnTo>
                    <a:pt x="475" y="1059"/>
                  </a:lnTo>
                  <a:lnTo>
                    <a:pt x="475" y="1059"/>
                  </a:lnTo>
                  <a:cubicBezTo>
                    <a:pt x="777" y="1060"/>
                    <a:pt x="1227" y="1017"/>
                    <a:pt x="1714" y="956"/>
                  </a:cubicBezTo>
                  <a:lnTo>
                    <a:pt x="1714" y="956"/>
                  </a:lnTo>
                  <a:cubicBezTo>
                    <a:pt x="1733" y="929"/>
                    <a:pt x="1759" y="910"/>
                    <a:pt x="1795" y="899"/>
                  </a:cubicBezTo>
                  <a:lnTo>
                    <a:pt x="1795" y="899"/>
                  </a:lnTo>
                  <a:cubicBezTo>
                    <a:pt x="1820" y="892"/>
                    <a:pt x="1831" y="888"/>
                    <a:pt x="1852" y="871"/>
                  </a:cubicBezTo>
                  <a:lnTo>
                    <a:pt x="1852" y="871"/>
                  </a:lnTo>
                  <a:cubicBezTo>
                    <a:pt x="1873" y="855"/>
                    <a:pt x="1901" y="852"/>
                    <a:pt x="1920" y="835"/>
                  </a:cubicBezTo>
                  <a:lnTo>
                    <a:pt x="1920" y="835"/>
                  </a:lnTo>
                  <a:cubicBezTo>
                    <a:pt x="1938" y="819"/>
                    <a:pt x="1937" y="808"/>
                    <a:pt x="1964" y="805"/>
                  </a:cubicBezTo>
                  <a:lnTo>
                    <a:pt x="1964" y="805"/>
                  </a:lnTo>
                  <a:cubicBezTo>
                    <a:pt x="1988" y="802"/>
                    <a:pt x="2002" y="804"/>
                    <a:pt x="2020" y="784"/>
                  </a:cubicBezTo>
                  <a:lnTo>
                    <a:pt x="2020" y="784"/>
                  </a:lnTo>
                  <a:cubicBezTo>
                    <a:pt x="2046" y="754"/>
                    <a:pt x="2051" y="706"/>
                    <a:pt x="2075" y="674"/>
                  </a:cubicBezTo>
                  <a:lnTo>
                    <a:pt x="2075" y="674"/>
                  </a:lnTo>
                  <a:cubicBezTo>
                    <a:pt x="2088" y="658"/>
                    <a:pt x="2106" y="643"/>
                    <a:pt x="2119" y="628"/>
                  </a:cubicBezTo>
                  <a:lnTo>
                    <a:pt x="2119" y="628"/>
                  </a:lnTo>
                  <a:cubicBezTo>
                    <a:pt x="2134" y="610"/>
                    <a:pt x="2140" y="607"/>
                    <a:pt x="2160" y="598"/>
                  </a:cubicBezTo>
                  <a:lnTo>
                    <a:pt x="2160" y="598"/>
                  </a:lnTo>
                  <a:cubicBezTo>
                    <a:pt x="2180" y="588"/>
                    <a:pt x="2193" y="557"/>
                    <a:pt x="2213" y="545"/>
                  </a:cubicBezTo>
                  <a:lnTo>
                    <a:pt x="2213" y="545"/>
                  </a:lnTo>
                  <a:cubicBezTo>
                    <a:pt x="2208" y="520"/>
                    <a:pt x="2196" y="497"/>
                    <a:pt x="2176" y="473"/>
                  </a:cubicBezTo>
                  <a:lnTo>
                    <a:pt x="2176" y="473"/>
                  </a:lnTo>
                  <a:cubicBezTo>
                    <a:pt x="2142" y="429"/>
                    <a:pt x="2114" y="402"/>
                    <a:pt x="2089" y="354"/>
                  </a:cubicBezTo>
                </a:path>
              </a:pathLst>
            </a:custGeom>
            <a:solidFill>
              <a:schemeClr val="accent3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4" name="Freeform 106">
              <a:extLst>
                <a:ext uri="{FF2B5EF4-FFF2-40B4-BE49-F238E27FC236}">
                  <a16:creationId xmlns:a16="http://schemas.microsoft.com/office/drawing/2014/main" id="{2C120F32-DB62-4444-A2E6-DBC3C6CC1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2037" y="5515781"/>
              <a:ext cx="100811" cy="77767"/>
            </a:xfrm>
            <a:custGeom>
              <a:avLst/>
              <a:gdLst>
                <a:gd name="T0" fmla="*/ 155 w 156"/>
                <a:gd name="T1" fmla="*/ 70 h 121"/>
                <a:gd name="T2" fmla="*/ 118 w 156"/>
                <a:gd name="T3" fmla="*/ 120 h 121"/>
                <a:gd name="T4" fmla="*/ 118 w 156"/>
                <a:gd name="T5" fmla="*/ 120 h 121"/>
                <a:gd name="T6" fmla="*/ 109 w 156"/>
                <a:gd name="T7" fmla="*/ 114 h 121"/>
                <a:gd name="T8" fmla="*/ 109 w 156"/>
                <a:gd name="T9" fmla="*/ 114 h 121"/>
                <a:gd name="T10" fmla="*/ 81 w 156"/>
                <a:gd name="T11" fmla="*/ 103 h 121"/>
                <a:gd name="T12" fmla="*/ 81 w 156"/>
                <a:gd name="T13" fmla="*/ 103 h 121"/>
                <a:gd name="T14" fmla="*/ 26 w 156"/>
                <a:gd name="T15" fmla="*/ 65 h 121"/>
                <a:gd name="T16" fmla="*/ 26 w 156"/>
                <a:gd name="T17" fmla="*/ 65 h 121"/>
                <a:gd name="T18" fmla="*/ 11 w 156"/>
                <a:gd name="T19" fmla="*/ 65 h 121"/>
                <a:gd name="T20" fmla="*/ 11 w 156"/>
                <a:gd name="T21" fmla="*/ 65 h 121"/>
                <a:gd name="T22" fmla="*/ 0 w 156"/>
                <a:gd name="T23" fmla="*/ 56 h 121"/>
                <a:gd name="T24" fmla="*/ 38 w 156"/>
                <a:gd name="T25" fmla="*/ 0 h 121"/>
                <a:gd name="T26" fmla="*/ 155 w 156"/>
                <a:gd name="T27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121">
                  <a:moveTo>
                    <a:pt x="155" y="70"/>
                  </a:moveTo>
                  <a:lnTo>
                    <a:pt x="118" y="120"/>
                  </a:lnTo>
                  <a:lnTo>
                    <a:pt x="118" y="120"/>
                  </a:lnTo>
                  <a:cubicBezTo>
                    <a:pt x="115" y="118"/>
                    <a:pt x="112" y="115"/>
                    <a:pt x="109" y="114"/>
                  </a:cubicBezTo>
                  <a:lnTo>
                    <a:pt x="109" y="114"/>
                  </a:lnTo>
                  <a:cubicBezTo>
                    <a:pt x="100" y="110"/>
                    <a:pt x="90" y="108"/>
                    <a:pt x="81" y="103"/>
                  </a:cubicBezTo>
                  <a:lnTo>
                    <a:pt x="81" y="103"/>
                  </a:lnTo>
                  <a:cubicBezTo>
                    <a:pt x="66" y="91"/>
                    <a:pt x="47" y="66"/>
                    <a:pt x="26" y="65"/>
                  </a:cubicBezTo>
                  <a:lnTo>
                    <a:pt x="26" y="65"/>
                  </a:lnTo>
                  <a:cubicBezTo>
                    <a:pt x="23" y="65"/>
                    <a:pt x="17" y="66"/>
                    <a:pt x="11" y="65"/>
                  </a:cubicBezTo>
                  <a:lnTo>
                    <a:pt x="11" y="65"/>
                  </a:lnTo>
                  <a:cubicBezTo>
                    <a:pt x="8" y="63"/>
                    <a:pt x="4" y="59"/>
                    <a:pt x="0" y="56"/>
                  </a:cubicBezTo>
                  <a:lnTo>
                    <a:pt x="38" y="0"/>
                  </a:lnTo>
                  <a:lnTo>
                    <a:pt x="155" y="70"/>
                  </a:lnTo>
                </a:path>
              </a:pathLst>
            </a:custGeom>
            <a:solidFill>
              <a:schemeClr val="accent4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1503A700-1544-D14A-BD19-73B0C165CEC4}"/>
              </a:ext>
            </a:extLst>
          </p:cNvPr>
          <p:cNvSpPr/>
          <p:nvPr/>
        </p:nvSpPr>
        <p:spPr>
          <a:xfrm>
            <a:off x="1520825" y="11229703"/>
            <a:ext cx="4706570" cy="1724297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BAC579D-4A37-F144-9721-0D0906A8D9C6}"/>
              </a:ext>
            </a:extLst>
          </p:cNvPr>
          <p:cNvSpPr/>
          <p:nvPr/>
        </p:nvSpPr>
        <p:spPr>
          <a:xfrm>
            <a:off x="1520825" y="10528663"/>
            <a:ext cx="4706570" cy="701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7961FCD-5DA3-7B46-BF2B-BF32BF3BB724}"/>
              </a:ext>
            </a:extLst>
          </p:cNvPr>
          <p:cNvSpPr/>
          <p:nvPr/>
        </p:nvSpPr>
        <p:spPr>
          <a:xfrm>
            <a:off x="7063968" y="11229703"/>
            <a:ext cx="4706570" cy="1724297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5DA38B4-41BD-3244-8A20-4B315F02D022}"/>
              </a:ext>
            </a:extLst>
          </p:cNvPr>
          <p:cNvSpPr/>
          <p:nvPr/>
        </p:nvSpPr>
        <p:spPr>
          <a:xfrm>
            <a:off x="7063968" y="10528663"/>
            <a:ext cx="4706570" cy="701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AEC5EB4-3350-3441-8A18-12928AE25FB5}"/>
              </a:ext>
            </a:extLst>
          </p:cNvPr>
          <p:cNvSpPr/>
          <p:nvPr/>
        </p:nvSpPr>
        <p:spPr>
          <a:xfrm>
            <a:off x="18150255" y="11229703"/>
            <a:ext cx="4706570" cy="172429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67C4F87-0404-0740-A728-273D730193CE}"/>
              </a:ext>
            </a:extLst>
          </p:cNvPr>
          <p:cNvSpPr/>
          <p:nvPr/>
        </p:nvSpPr>
        <p:spPr>
          <a:xfrm>
            <a:off x="18150255" y="10528663"/>
            <a:ext cx="4706570" cy="701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9EC5D41-0DF0-554F-80D2-190780CF253A}"/>
              </a:ext>
            </a:extLst>
          </p:cNvPr>
          <p:cNvSpPr/>
          <p:nvPr/>
        </p:nvSpPr>
        <p:spPr>
          <a:xfrm>
            <a:off x="12607111" y="11229703"/>
            <a:ext cx="4706570" cy="1724297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F7E8DC9-6840-8747-AE44-92DDA25D653D}"/>
              </a:ext>
            </a:extLst>
          </p:cNvPr>
          <p:cNvSpPr/>
          <p:nvPr/>
        </p:nvSpPr>
        <p:spPr>
          <a:xfrm>
            <a:off x="12607111" y="10528663"/>
            <a:ext cx="4706570" cy="701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D1554B5-B1D5-B64A-8299-87AAE0381A94}"/>
              </a:ext>
            </a:extLst>
          </p:cNvPr>
          <p:cNvSpPr txBox="1"/>
          <p:nvPr/>
        </p:nvSpPr>
        <p:spPr>
          <a:xfrm>
            <a:off x="3253588" y="10592494"/>
            <a:ext cx="1241044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West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ADBD12C-4BB0-9A43-9210-9BC7BFD257AD}"/>
              </a:ext>
            </a:extLst>
          </p:cNvPr>
          <p:cNvSpPr txBox="1"/>
          <p:nvPr/>
        </p:nvSpPr>
        <p:spPr>
          <a:xfrm>
            <a:off x="8454244" y="10592494"/>
            <a:ext cx="1928733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Midwest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007E6A4-7EA6-5846-8B4A-E3EBF3E4851F}"/>
              </a:ext>
            </a:extLst>
          </p:cNvPr>
          <p:cNvSpPr txBox="1"/>
          <p:nvPr/>
        </p:nvSpPr>
        <p:spPr>
          <a:xfrm>
            <a:off x="14263030" y="10592494"/>
            <a:ext cx="139653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South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4FC9B95-AAAC-CE4B-9CF7-528D2D5135AA}"/>
              </a:ext>
            </a:extLst>
          </p:cNvPr>
          <p:cNvSpPr txBox="1"/>
          <p:nvPr/>
        </p:nvSpPr>
        <p:spPr>
          <a:xfrm>
            <a:off x="19374867" y="10592494"/>
            <a:ext cx="225734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Northeast</a:t>
            </a:r>
          </a:p>
        </p:txBody>
      </p:sp>
      <p:sp>
        <p:nvSpPr>
          <p:cNvPr id="72" name="Subtitle 2">
            <a:extLst>
              <a:ext uri="{FF2B5EF4-FFF2-40B4-BE49-F238E27FC236}">
                <a16:creationId xmlns:a16="http://schemas.microsoft.com/office/drawing/2014/main" id="{20B10640-7655-9E49-89CD-5B2B21188A10}"/>
              </a:ext>
            </a:extLst>
          </p:cNvPr>
          <p:cNvSpPr txBox="1">
            <a:spLocks/>
          </p:cNvSpPr>
          <p:nvPr/>
        </p:nvSpPr>
        <p:spPr>
          <a:xfrm>
            <a:off x="3023528" y="11559697"/>
            <a:ext cx="2992337" cy="109523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this text-box.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44EFA99A-90F8-994F-9709-343AB813FBD7}"/>
              </a:ext>
            </a:extLst>
          </p:cNvPr>
          <p:cNvSpPr txBox="1">
            <a:spLocks/>
          </p:cNvSpPr>
          <p:nvPr/>
        </p:nvSpPr>
        <p:spPr>
          <a:xfrm>
            <a:off x="8568292" y="11559697"/>
            <a:ext cx="2992337" cy="109523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this text-box.</a:t>
            </a:r>
          </a:p>
        </p:txBody>
      </p:sp>
      <p:sp>
        <p:nvSpPr>
          <p:cNvPr id="74" name="Subtitle 2">
            <a:extLst>
              <a:ext uri="{FF2B5EF4-FFF2-40B4-BE49-F238E27FC236}">
                <a16:creationId xmlns:a16="http://schemas.microsoft.com/office/drawing/2014/main" id="{54E80140-E62E-B548-800B-94E9816671B6}"/>
              </a:ext>
            </a:extLst>
          </p:cNvPr>
          <p:cNvSpPr txBox="1">
            <a:spLocks/>
          </p:cNvSpPr>
          <p:nvPr/>
        </p:nvSpPr>
        <p:spPr>
          <a:xfrm>
            <a:off x="14113056" y="11559697"/>
            <a:ext cx="2992337" cy="109523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this text-box.</a:t>
            </a:r>
          </a:p>
        </p:txBody>
      </p:sp>
      <p:sp>
        <p:nvSpPr>
          <p:cNvPr id="75" name="Subtitle 2">
            <a:extLst>
              <a:ext uri="{FF2B5EF4-FFF2-40B4-BE49-F238E27FC236}">
                <a16:creationId xmlns:a16="http://schemas.microsoft.com/office/drawing/2014/main" id="{FB2376D9-9F07-004A-83FB-B1EA6FD6B268}"/>
              </a:ext>
            </a:extLst>
          </p:cNvPr>
          <p:cNvSpPr txBox="1">
            <a:spLocks/>
          </p:cNvSpPr>
          <p:nvPr/>
        </p:nvSpPr>
        <p:spPr>
          <a:xfrm>
            <a:off x="19657819" y="11559697"/>
            <a:ext cx="2992337" cy="109523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this text-box.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C1B4A10-BB84-634F-B05D-76ACEF806407}"/>
              </a:ext>
            </a:extLst>
          </p:cNvPr>
          <p:cNvSpPr txBox="1"/>
          <p:nvPr/>
        </p:nvSpPr>
        <p:spPr>
          <a:xfrm>
            <a:off x="1800707" y="11814927"/>
            <a:ext cx="938078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accent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15%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AA68D8B-12F7-F84A-9E74-183724FB7789}"/>
              </a:ext>
            </a:extLst>
          </p:cNvPr>
          <p:cNvSpPr txBox="1"/>
          <p:nvPr/>
        </p:nvSpPr>
        <p:spPr>
          <a:xfrm>
            <a:off x="7258909" y="11814927"/>
            <a:ext cx="102464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25%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3015DA2-4EDE-C24E-AA6F-C780EDE1CAA7}"/>
              </a:ext>
            </a:extLst>
          </p:cNvPr>
          <p:cNvSpPr txBox="1"/>
          <p:nvPr/>
        </p:nvSpPr>
        <p:spPr>
          <a:xfrm>
            <a:off x="12803673" y="11814927"/>
            <a:ext cx="102464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accent3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20%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C4C7439-700A-2E4E-9A2F-B7A7076FF49C}"/>
              </a:ext>
            </a:extLst>
          </p:cNvPr>
          <p:cNvSpPr txBox="1"/>
          <p:nvPr/>
        </p:nvSpPr>
        <p:spPr>
          <a:xfrm>
            <a:off x="18313169" y="11814927"/>
            <a:ext cx="105990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accent4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40%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14D1EFE-31EF-7245-8AFB-2669DEC80141}"/>
              </a:ext>
            </a:extLst>
          </p:cNvPr>
          <p:cNvSpPr/>
          <p:nvPr/>
        </p:nvSpPr>
        <p:spPr>
          <a:xfrm>
            <a:off x="7906501" y="5324673"/>
            <a:ext cx="2184540" cy="745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AF6D3B9-9970-3E4F-B9EC-4C2FE2BCC49A}"/>
              </a:ext>
            </a:extLst>
          </p:cNvPr>
          <p:cNvSpPr/>
          <p:nvPr/>
        </p:nvSpPr>
        <p:spPr>
          <a:xfrm>
            <a:off x="7177367" y="5324673"/>
            <a:ext cx="729974" cy="7457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66C5992-A5E8-3F4C-BC48-8B46BE611879}"/>
              </a:ext>
            </a:extLst>
          </p:cNvPr>
          <p:cNvSpPr txBox="1"/>
          <p:nvPr/>
        </p:nvSpPr>
        <p:spPr>
          <a:xfrm>
            <a:off x="8543357" y="5483076"/>
            <a:ext cx="91082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West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627B93D-52C9-284B-8C1C-2E0306E57582}"/>
              </a:ext>
            </a:extLst>
          </p:cNvPr>
          <p:cNvSpPr/>
          <p:nvPr/>
        </p:nvSpPr>
        <p:spPr>
          <a:xfrm>
            <a:off x="12176169" y="4996060"/>
            <a:ext cx="2184540" cy="7457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45AA7D2-A9DB-C840-80F5-A6915C3D6FEC}"/>
              </a:ext>
            </a:extLst>
          </p:cNvPr>
          <p:cNvSpPr/>
          <p:nvPr/>
        </p:nvSpPr>
        <p:spPr>
          <a:xfrm>
            <a:off x="11447965" y="4996060"/>
            <a:ext cx="729974" cy="74575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ACFF0CE-AC3A-D949-A3C6-5685B75FF6BB}"/>
              </a:ext>
            </a:extLst>
          </p:cNvPr>
          <p:cNvSpPr txBox="1"/>
          <p:nvPr/>
        </p:nvSpPr>
        <p:spPr>
          <a:xfrm>
            <a:off x="12576583" y="5154463"/>
            <a:ext cx="1383712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Midwest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97BA33E-2A9B-0147-9CF4-D619A6D33BFB}"/>
              </a:ext>
            </a:extLst>
          </p:cNvPr>
          <p:cNvSpPr/>
          <p:nvPr/>
        </p:nvSpPr>
        <p:spPr>
          <a:xfrm>
            <a:off x="11491472" y="7796410"/>
            <a:ext cx="2184540" cy="7457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690BA76-ACF5-0249-803B-87ECAFBEFE70}"/>
              </a:ext>
            </a:extLst>
          </p:cNvPr>
          <p:cNvSpPr/>
          <p:nvPr/>
        </p:nvSpPr>
        <p:spPr>
          <a:xfrm>
            <a:off x="13675834" y="7796410"/>
            <a:ext cx="729974" cy="74575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62E81AB-6B72-AA45-8155-4984AB615AFB}"/>
              </a:ext>
            </a:extLst>
          </p:cNvPr>
          <p:cNvSpPr txBox="1"/>
          <p:nvPr/>
        </p:nvSpPr>
        <p:spPr>
          <a:xfrm>
            <a:off x="12075430" y="7954813"/>
            <a:ext cx="1016625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accent3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South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42B6D1D-5685-E54E-BC9D-FB27327E9279}"/>
              </a:ext>
            </a:extLst>
          </p:cNvPr>
          <p:cNvSpPr/>
          <p:nvPr/>
        </p:nvSpPr>
        <p:spPr>
          <a:xfrm>
            <a:off x="16126972" y="4581723"/>
            <a:ext cx="2184540" cy="745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8CAD413-9A89-0B41-B28F-43ABDE6362CA}"/>
              </a:ext>
            </a:extLst>
          </p:cNvPr>
          <p:cNvSpPr/>
          <p:nvPr/>
        </p:nvSpPr>
        <p:spPr>
          <a:xfrm>
            <a:off x="18311334" y="4581723"/>
            <a:ext cx="729974" cy="74575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4660290-EC69-6342-A17B-ED23B12CBEDC}"/>
              </a:ext>
            </a:extLst>
          </p:cNvPr>
          <p:cNvSpPr txBox="1"/>
          <p:nvPr/>
        </p:nvSpPr>
        <p:spPr>
          <a:xfrm>
            <a:off x="16415177" y="4740126"/>
            <a:ext cx="1608133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accent4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Northeast</a:t>
            </a:r>
          </a:p>
        </p:txBody>
      </p:sp>
      <p:cxnSp>
        <p:nvCxnSpPr>
          <p:cNvPr id="102" name="Elbow Connector 101">
            <a:extLst>
              <a:ext uri="{FF2B5EF4-FFF2-40B4-BE49-F238E27FC236}">
                <a16:creationId xmlns:a16="http://schemas.microsoft.com/office/drawing/2014/main" id="{C2BBA6F8-3997-004F-94FB-789866375D90}"/>
              </a:ext>
            </a:extLst>
          </p:cNvPr>
          <p:cNvCxnSpPr>
            <a:cxnSpLocks/>
            <a:stCxn id="56" idx="0"/>
            <a:endCxn id="81" idx="1"/>
          </p:cNvCxnSpPr>
          <p:nvPr/>
        </p:nvCxnSpPr>
        <p:spPr>
          <a:xfrm rot="5400000" flipH="1" flipV="1">
            <a:off x="3110183" y="6461480"/>
            <a:ext cx="4831111" cy="3303257"/>
          </a:xfrm>
          <a:prstGeom prst="bentConnector2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>
            <a:extLst>
              <a:ext uri="{FF2B5EF4-FFF2-40B4-BE49-F238E27FC236}">
                <a16:creationId xmlns:a16="http://schemas.microsoft.com/office/drawing/2014/main" id="{6DEF0E80-374F-BB44-BBA2-6E744AEEC57C}"/>
              </a:ext>
            </a:extLst>
          </p:cNvPr>
          <p:cNvCxnSpPr>
            <a:cxnSpLocks/>
            <a:stCxn id="60" idx="0"/>
            <a:endCxn id="87" idx="2"/>
          </p:cNvCxnSpPr>
          <p:nvPr/>
        </p:nvCxnSpPr>
        <p:spPr>
          <a:xfrm rot="5400000" flipH="1" flipV="1">
            <a:off x="8221680" y="6937392"/>
            <a:ext cx="4786845" cy="2395699"/>
          </a:xfrm>
          <a:prstGeom prst="bentConnector3">
            <a:avLst>
              <a:gd name="adj1" fmla="val 69810"/>
            </a:avLst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lbow Connector 109">
            <a:extLst>
              <a:ext uri="{FF2B5EF4-FFF2-40B4-BE49-F238E27FC236}">
                <a16:creationId xmlns:a16="http://schemas.microsoft.com/office/drawing/2014/main" id="{EC63CD26-734C-BD41-B826-A630D92D1480}"/>
              </a:ext>
            </a:extLst>
          </p:cNvPr>
          <p:cNvCxnSpPr>
            <a:cxnSpLocks/>
            <a:stCxn id="66" idx="0"/>
            <a:endCxn id="91" idx="3"/>
          </p:cNvCxnSpPr>
          <p:nvPr/>
        </p:nvCxnSpPr>
        <p:spPr>
          <a:xfrm rot="16200000" flipV="1">
            <a:off x="13503415" y="9071682"/>
            <a:ext cx="2359374" cy="554588"/>
          </a:xfrm>
          <a:prstGeom prst="bentConnector2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>
            <a:extLst>
              <a:ext uri="{FF2B5EF4-FFF2-40B4-BE49-F238E27FC236}">
                <a16:creationId xmlns:a16="http://schemas.microsoft.com/office/drawing/2014/main" id="{16838EE5-9CF6-894D-9D0D-B24FF3B8BC89}"/>
              </a:ext>
            </a:extLst>
          </p:cNvPr>
          <p:cNvCxnSpPr>
            <a:cxnSpLocks/>
            <a:stCxn id="63" idx="0"/>
            <a:endCxn id="95" idx="3"/>
          </p:cNvCxnSpPr>
          <p:nvPr/>
        </p:nvCxnSpPr>
        <p:spPr>
          <a:xfrm rot="16200000" flipV="1">
            <a:off x="16985394" y="7010517"/>
            <a:ext cx="5574061" cy="1462232"/>
          </a:xfrm>
          <a:prstGeom prst="bentConnector2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808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A737FCAC-766D-DD47-8EA8-955325930E48}"/>
              </a:ext>
            </a:extLst>
          </p:cNvPr>
          <p:cNvGrpSpPr/>
          <p:nvPr/>
        </p:nvGrpSpPr>
        <p:grpSpPr>
          <a:xfrm>
            <a:off x="9214726" y="2893208"/>
            <a:ext cx="13744664" cy="8938574"/>
            <a:chOff x="6571792" y="2937909"/>
            <a:chExt cx="11703113" cy="7610892"/>
          </a:xfrm>
          <a:solidFill>
            <a:schemeClr val="bg1">
              <a:lumMod val="85000"/>
            </a:schemeClr>
          </a:solidFill>
        </p:grpSpPr>
        <p:sp>
          <p:nvSpPr>
            <p:cNvPr id="56" name="Freeform 1">
              <a:extLst>
                <a:ext uri="{FF2B5EF4-FFF2-40B4-BE49-F238E27FC236}">
                  <a16:creationId xmlns:a16="http://schemas.microsoft.com/office/drawing/2014/main" id="{CD7F9575-5365-0F41-965F-059CD8111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91809" y="5213349"/>
              <a:ext cx="636548" cy="1123318"/>
            </a:xfrm>
            <a:custGeom>
              <a:avLst/>
              <a:gdLst>
                <a:gd name="T0" fmla="*/ 941 w 973"/>
                <a:gd name="T1" fmla="*/ 1221 h 1719"/>
                <a:gd name="T2" fmla="*/ 857 w 973"/>
                <a:gd name="T3" fmla="*/ 1242 h 1719"/>
                <a:gd name="T4" fmla="*/ 828 w 973"/>
                <a:gd name="T5" fmla="*/ 1264 h 1719"/>
                <a:gd name="T6" fmla="*/ 787 w 973"/>
                <a:gd name="T7" fmla="*/ 1268 h 1719"/>
                <a:gd name="T8" fmla="*/ 754 w 973"/>
                <a:gd name="T9" fmla="*/ 1328 h 1719"/>
                <a:gd name="T10" fmla="*/ 734 w 973"/>
                <a:gd name="T11" fmla="*/ 1416 h 1719"/>
                <a:gd name="T12" fmla="*/ 672 w 973"/>
                <a:gd name="T13" fmla="*/ 1488 h 1719"/>
                <a:gd name="T14" fmla="*/ 668 w 973"/>
                <a:gd name="T15" fmla="*/ 1543 h 1719"/>
                <a:gd name="T16" fmla="*/ 624 w 973"/>
                <a:gd name="T17" fmla="*/ 1551 h 1719"/>
                <a:gd name="T18" fmla="*/ 582 w 973"/>
                <a:gd name="T19" fmla="*/ 1566 h 1719"/>
                <a:gd name="T20" fmla="*/ 531 w 973"/>
                <a:gd name="T21" fmla="*/ 1531 h 1719"/>
                <a:gd name="T22" fmla="*/ 490 w 973"/>
                <a:gd name="T23" fmla="*/ 1510 h 1719"/>
                <a:gd name="T24" fmla="*/ 457 w 973"/>
                <a:gd name="T25" fmla="*/ 1550 h 1719"/>
                <a:gd name="T26" fmla="*/ 471 w 973"/>
                <a:gd name="T27" fmla="*/ 1551 h 1719"/>
                <a:gd name="T28" fmla="*/ 386 w 973"/>
                <a:gd name="T29" fmla="*/ 1640 h 1719"/>
                <a:gd name="T30" fmla="*/ 322 w 973"/>
                <a:gd name="T31" fmla="*/ 1636 h 1719"/>
                <a:gd name="T32" fmla="*/ 293 w 973"/>
                <a:gd name="T33" fmla="*/ 1655 h 1719"/>
                <a:gd name="T34" fmla="*/ 256 w 973"/>
                <a:gd name="T35" fmla="*/ 1646 h 1719"/>
                <a:gd name="T36" fmla="*/ 122 w 973"/>
                <a:gd name="T37" fmla="*/ 1640 h 1719"/>
                <a:gd name="T38" fmla="*/ 27 w 973"/>
                <a:gd name="T39" fmla="*/ 1697 h 1719"/>
                <a:gd name="T40" fmla="*/ 26 w 973"/>
                <a:gd name="T41" fmla="*/ 1718 h 1719"/>
                <a:gd name="T42" fmla="*/ 15 w 973"/>
                <a:gd name="T43" fmla="*/ 1632 h 1719"/>
                <a:gd name="T44" fmla="*/ 32 w 973"/>
                <a:gd name="T45" fmla="*/ 1574 h 1719"/>
                <a:gd name="T46" fmla="*/ 19 w 973"/>
                <a:gd name="T47" fmla="*/ 1525 h 1719"/>
                <a:gd name="T48" fmla="*/ 52 w 973"/>
                <a:gd name="T49" fmla="*/ 1472 h 1719"/>
                <a:gd name="T50" fmla="*/ 71 w 973"/>
                <a:gd name="T51" fmla="*/ 1418 h 1719"/>
                <a:gd name="T52" fmla="*/ 104 w 973"/>
                <a:gd name="T53" fmla="*/ 1306 h 1719"/>
                <a:gd name="T54" fmla="*/ 120 w 973"/>
                <a:gd name="T55" fmla="*/ 1279 h 1719"/>
                <a:gd name="T56" fmla="*/ 122 w 973"/>
                <a:gd name="T57" fmla="*/ 1242 h 1719"/>
                <a:gd name="T58" fmla="*/ 78 w 973"/>
                <a:gd name="T59" fmla="*/ 1187 h 1719"/>
                <a:gd name="T60" fmla="*/ 91 w 973"/>
                <a:gd name="T61" fmla="*/ 1115 h 1719"/>
                <a:gd name="T62" fmla="*/ 80 w 973"/>
                <a:gd name="T63" fmla="*/ 877 h 1719"/>
                <a:gd name="T64" fmla="*/ 0 w 973"/>
                <a:gd name="T65" fmla="*/ 37 h 1719"/>
                <a:gd name="T66" fmla="*/ 35 w 973"/>
                <a:gd name="T67" fmla="*/ 104 h 1719"/>
                <a:gd name="T68" fmla="*/ 213 w 973"/>
                <a:gd name="T69" fmla="*/ 101 h 1719"/>
                <a:gd name="T70" fmla="*/ 253 w 973"/>
                <a:gd name="T71" fmla="*/ 72 h 1719"/>
                <a:gd name="T72" fmla="*/ 271 w 973"/>
                <a:gd name="T73" fmla="*/ 55 h 1719"/>
                <a:gd name="T74" fmla="*/ 812 w 973"/>
                <a:gd name="T75" fmla="*/ 31 h 1719"/>
                <a:gd name="T76" fmla="*/ 815 w 973"/>
                <a:gd name="T77" fmla="*/ 30 h 1719"/>
                <a:gd name="T78" fmla="*/ 972 w 973"/>
                <a:gd name="T79" fmla="*/ 1120 h 1719"/>
                <a:gd name="T80" fmla="*/ 942 w 973"/>
                <a:gd name="T81" fmla="*/ 1146 h 1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3" h="1719">
                  <a:moveTo>
                    <a:pt x="941" y="1221"/>
                  </a:moveTo>
                  <a:lnTo>
                    <a:pt x="941" y="1221"/>
                  </a:lnTo>
                  <a:cubicBezTo>
                    <a:pt x="916" y="1247"/>
                    <a:pt x="885" y="1232"/>
                    <a:pt x="857" y="1242"/>
                  </a:cubicBezTo>
                  <a:lnTo>
                    <a:pt x="857" y="1242"/>
                  </a:lnTo>
                  <a:cubicBezTo>
                    <a:pt x="844" y="1247"/>
                    <a:pt x="840" y="1260"/>
                    <a:pt x="828" y="1264"/>
                  </a:cubicBezTo>
                  <a:lnTo>
                    <a:pt x="828" y="1264"/>
                  </a:lnTo>
                  <a:cubicBezTo>
                    <a:pt x="815" y="1269"/>
                    <a:pt x="800" y="1264"/>
                    <a:pt x="787" y="1268"/>
                  </a:cubicBezTo>
                  <a:lnTo>
                    <a:pt x="787" y="1268"/>
                  </a:lnTo>
                  <a:cubicBezTo>
                    <a:pt x="754" y="1279"/>
                    <a:pt x="757" y="1292"/>
                    <a:pt x="754" y="1328"/>
                  </a:cubicBezTo>
                  <a:lnTo>
                    <a:pt x="754" y="1328"/>
                  </a:lnTo>
                  <a:cubicBezTo>
                    <a:pt x="751" y="1359"/>
                    <a:pt x="741" y="1387"/>
                    <a:pt x="734" y="1416"/>
                  </a:cubicBezTo>
                  <a:lnTo>
                    <a:pt x="734" y="1416"/>
                  </a:lnTo>
                  <a:cubicBezTo>
                    <a:pt x="692" y="1433"/>
                    <a:pt x="674" y="1438"/>
                    <a:pt x="672" y="1488"/>
                  </a:cubicBezTo>
                  <a:lnTo>
                    <a:pt x="672" y="1488"/>
                  </a:lnTo>
                  <a:cubicBezTo>
                    <a:pt x="671" y="1504"/>
                    <a:pt x="676" y="1529"/>
                    <a:pt x="668" y="1543"/>
                  </a:cubicBezTo>
                  <a:lnTo>
                    <a:pt x="668" y="1543"/>
                  </a:lnTo>
                  <a:cubicBezTo>
                    <a:pt x="648" y="1577"/>
                    <a:pt x="648" y="1549"/>
                    <a:pt x="624" y="1551"/>
                  </a:cubicBezTo>
                  <a:lnTo>
                    <a:pt x="624" y="1551"/>
                  </a:lnTo>
                  <a:cubicBezTo>
                    <a:pt x="606" y="1552"/>
                    <a:pt x="598" y="1567"/>
                    <a:pt x="582" y="1566"/>
                  </a:cubicBezTo>
                  <a:lnTo>
                    <a:pt x="582" y="1566"/>
                  </a:lnTo>
                  <a:cubicBezTo>
                    <a:pt x="568" y="1565"/>
                    <a:pt x="544" y="1540"/>
                    <a:pt x="531" y="1531"/>
                  </a:cubicBezTo>
                  <a:lnTo>
                    <a:pt x="531" y="1531"/>
                  </a:lnTo>
                  <a:cubicBezTo>
                    <a:pt x="516" y="1519"/>
                    <a:pt x="513" y="1506"/>
                    <a:pt x="490" y="1510"/>
                  </a:cubicBezTo>
                  <a:lnTo>
                    <a:pt x="490" y="1510"/>
                  </a:lnTo>
                  <a:cubicBezTo>
                    <a:pt x="472" y="1512"/>
                    <a:pt x="455" y="1533"/>
                    <a:pt x="457" y="1550"/>
                  </a:cubicBezTo>
                  <a:lnTo>
                    <a:pt x="457" y="1550"/>
                  </a:lnTo>
                  <a:cubicBezTo>
                    <a:pt x="461" y="1550"/>
                    <a:pt x="467" y="1551"/>
                    <a:pt x="471" y="1551"/>
                  </a:cubicBezTo>
                  <a:lnTo>
                    <a:pt x="471" y="1551"/>
                  </a:lnTo>
                  <a:cubicBezTo>
                    <a:pt x="475" y="1602"/>
                    <a:pt x="436" y="1647"/>
                    <a:pt x="386" y="1640"/>
                  </a:cubicBezTo>
                  <a:lnTo>
                    <a:pt x="386" y="1640"/>
                  </a:lnTo>
                  <a:cubicBezTo>
                    <a:pt x="359" y="1636"/>
                    <a:pt x="350" y="1625"/>
                    <a:pt x="322" y="1636"/>
                  </a:cubicBezTo>
                  <a:lnTo>
                    <a:pt x="322" y="1636"/>
                  </a:lnTo>
                  <a:cubicBezTo>
                    <a:pt x="308" y="1642"/>
                    <a:pt x="313" y="1652"/>
                    <a:pt x="293" y="1655"/>
                  </a:cubicBezTo>
                  <a:lnTo>
                    <a:pt x="293" y="1655"/>
                  </a:lnTo>
                  <a:cubicBezTo>
                    <a:pt x="278" y="1657"/>
                    <a:pt x="269" y="1649"/>
                    <a:pt x="256" y="1646"/>
                  </a:cubicBezTo>
                  <a:lnTo>
                    <a:pt x="256" y="1646"/>
                  </a:lnTo>
                  <a:cubicBezTo>
                    <a:pt x="203" y="1633"/>
                    <a:pt x="171" y="1630"/>
                    <a:pt x="122" y="1640"/>
                  </a:cubicBezTo>
                  <a:lnTo>
                    <a:pt x="122" y="1640"/>
                  </a:lnTo>
                  <a:cubicBezTo>
                    <a:pt x="77" y="1649"/>
                    <a:pt x="38" y="1644"/>
                    <a:pt x="27" y="1697"/>
                  </a:cubicBezTo>
                  <a:lnTo>
                    <a:pt x="27" y="1697"/>
                  </a:lnTo>
                  <a:cubicBezTo>
                    <a:pt x="25" y="1705"/>
                    <a:pt x="25" y="1712"/>
                    <a:pt x="26" y="1718"/>
                  </a:cubicBezTo>
                  <a:lnTo>
                    <a:pt x="26" y="1718"/>
                  </a:lnTo>
                  <a:cubicBezTo>
                    <a:pt x="13" y="1692"/>
                    <a:pt x="7" y="1666"/>
                    <a:pt x="15" y="1632"/>
                  </a:cubicBezTo>
                  <a:lnTo>
                    <a:pt x="15" y="1632"/>
                  </a:lnTo>
                  <a:cubicBezTo>
                    <a:pt x="20" y="1611"/>
                    <a:pt x="34" y="1593"/>
                    <a:pt x="32" y="1574"/>
                  </a:cubicBezTo>
                  <a:lnTo>
                    <a:pt x="32" y="1574"/>
                  </a:lnTo>
                  <a:cubicBezTo>
                    <a:pt x="29" y="1551"/>
                    <a:pt x="11" y="1552"/>
                    <a:pt x="19" y="1525"/>
                  </a:cubicBezTo>
                  <a:lnTo>
                    <a:pt x="19" y="1525"/>
                  </a:lnTo>
                  <a:cubicBezTo>
                    <a:pt x="23" y="1508"/>
                    <a:pt x="45" y="1491"/>
                    <a:pt x="52" y="1472"/>
                  </a:cubicBezTo>
                  <a:lnTo>
                    <a:pt x="52" y="1472"/>
                  </a:lnTo>
                  <a:cubicBezTo>
                    <a:pt x="60" y="1454"/>
                    <a:pt x="62" y="1437"/>
                    <a:pt x="71" y="1418"/>
                  </a:cubicBezTo>
                  <a:lnTo>
                    <a:pt x="71" y="1418"/>
                  </a:lnTo>
                  <a:cubicBezTo>
                    <a:pt x="93" y="1374"/>
                    <a:pt x="101" y="1358"/>
                    <a:pt x="104" y="1306"/>
                  </a:cubicBezTo>
                  <a:lnTo>
                    <a:pt x="104" y="1306"/>
                  </a:lnTo>
                  <a:cubicBezTo>
                    <a:pt x="127" y="1304"/>
                    <a:pt x="116" y="1292"/>
                    <a:pt x="120" y="1279"/>
                  </a:cubicBezTo>
                  <a:lnTo>
                    <a:pt x="120" y="1279"/>
                  </a:lnTo>
                  <a:cubicBezTo>
                    <a:pt x="120" y="1278"/>
                    <a:pt x="122" y="1242"/>
                    <a:pt x="122" y="1242"/>
                  </a:cubicBezTo>
                  <a:lnTo>
                    <a:pt x="122" y="1242"/>
                  </a:lnTo>
                  <a:cubicBezTo>
                    <a:pt x="113" y="1218"/>
                    <a:pt x="87" y="1212"/>
                    <a:pt x="78" y="1187"/>
                  </a:cubicBezTo>
                  <a:lnTo>
                    <a:pt x="78" y="1187"/>
                  </a:lnTo>
                  <a:cubicBezTo>
                    <a:pt x="65" y="1151"/>
                    <a:pt x="83" y="1147"/>
                    <a:pt x="91" y="1115"/>
                  </a:cubicBezTo>
                  <a:lnTo>
                    <a:pt x="91" y="1115"/>
                  </a:lnTo>
                  <a:cubicBezTo>
                    <a:pt x="109" y="1046"/>
                    <a:pt x="87" y="948"/>
                    <a:pt x="80" y="877"/>
                  </a:cubicBezTo>
                  <a:lnTo>
                    <a:pt x="80" y="877"/>
                  </a:lnTo>
                  <a:cubicBezTo>
                    <a:pt x="58" y="635"/>
                    <a:pt x="24" y="294"/>
                    <a:pt x="0" y="37"/>
                  </a:cubicBezTo>
                  <a:lnTo>
                    <a:pt x="0" y="37"/>
                  </a:lnTo>
                  <a:cubicBezTo>
                    <a:pt x="10" y="61"/>
                    <a:pt x="20" y="85"/>
                    <a:pt x="35" y="104"/>
                  </a:cubicBezTo>
                  <a:lnTo>
                    <a:pt x="35" y="104"/>
                  </a:lnTo>
                  <a:cubicBezTo>
                    <a:pt x="82" y="160"/>
                    <a:pt x="161" y="135"/>
                    <a:pt x="213" y="101"/>
                  </a:cubicBezTo>
                  <a:lnTo>
                    <a:pt x="213" y="101"/>
                  </a:lnTo>
                  <a:cubicBezTo>
                    <a:pt x="226" y="92"/>
                    <a:pt x="240" y="82"/>
                    <a:pt x="253" y="72"/>
                  </a:cubicBezTo>
                  <a:lnTo>
                    <a:pt x="253" y="72"/>
                  </a:lnTo>
                  <a:cubicBezTo>
                    <a:pt x="259" y="67"/>
                    <a:pt x="265" y="61"/>
                    <a:pt x="271" y="55"/>
                  </a:cubicBezTo>
                  <a:lnTo>
                    <a:pt x="271" y="55"/>
                  </a:lnTo>
                  <a:cubicBezTo>
                    <a:pt x="414" y="42"/>
                    <a:pt x="731" y="14"/>
                    <a:pt x="811" y="0"/>
                  </a:cubicBezTo>
                  <a:lnTo>
                    <a:pt x="812" y="31"/>
                  </a:lnTo>
                  <a:lnTo>
                    <a:pt x="812" y="31"/>
                  </a:lnTo>
                  <a:cubicBezTo>
                    <a:pt x="812" y="31"/>
                    <a:pt x="809" y="30"/>
                    <a:pt x="815" y="30"/>
                  </a:cubicBezTo>
                  <a:lnTo>
                    <a:pt x="972" y="1120"/>
                  </a:lnTo>
                  <a:lnTo>
                    <a:pt x="972" y="1120"/>
                  </a:lnTo>
                  <a:cubicBezTo>
                    <a:pt x="958" y="1127"/>
                    <a:pt x="945" y="1137"/>
                    <a:pt x="942" y="1146"/>
                  </a:cubicBezTo>
                  <a:lnTo>
                    <a:pt x="942" y="1146"/>
                  </a:lnTo>
                  <a:cubicBezTo>
                    <a:pt x="931" y="1177"/>
                    <a:pt x="971" y="1188"/>
                    <a:pt x="941" y="1221"/>
                  </a:cubicBezTo>
                </a:path>
              </a:pathLst>
            </a:custGeom>
            <a:solidFill>
              <a:schemeClr val="accent1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7" name="Freeform 2">
              <a:extLst>
                <a:ext uri="{FF2B5EF4-FFF2-40B4-BE49-F238E27FC236}">
                  <a16:creationId xmlns:a16="http://schemas.microsoft.com/office/drawing/2014/main" id="{D1BB74F1-D856-F949-82DE-A265857A3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7521" y="6840720"/>
              <a:ext cx="990824" cy="769040"/>
            </a:xfrm>
            <a:custGeom>
              <a:avLst/>
              <a:gdLst>
                <a:gd name="T0" fmla="*/ 1515 w 1516"/>
                <a:gd name="T1" fmla="*/ 341 h 1176"/>
                <a:gd name="T2" fmla="*/ 1448 w 1516"/>
                <a:gd name="T3" fmla="*/ 426 h 1176"/>
                <a:gd name="T4" fmla="*/ 1403 w 1516"/>
                <a:gd name="T5" fmla="*/ 530 h 1176"/>
                <a:gd name="T6" fmla="*/ 1331 w 1516"/>
                <a:gd name="T7" fmla="*/ 648 h 1176"/>
                <a:gd name="T8" fmla="*/ 1315 w 1516"/>
                <a:gd name="T9" fmla="*/ 615 h 1176"/>
                <a:gd name="T10" fmla="*/ 1314 w 1516"/>
                <a:gd name="T11" fmla="*/ 725 h 1176"/>
                <a:gd name="T12" fmla="*/ 1235 w 1516"/>
                <a:gd name="T13" fmla="*/ 765 h 1176"/>
                <a:gd name="T14" fmla="*/ 1178 w 1516"/>
                <a:gd name="T15" fmla="*/ 852 h 1176"/>
                <a:gd name="T16" fmla="*/ 1133 w 1516"/>
                <a:gd name="T17" fmla="*/ 826 h 1176"/>
                <a:gd name="T18" fmla="*/ 1121 w 1516"/>
                <a:gd name="T19" fmla="*/ 867 h 1176"/>
                <a:gd name="T20" fmla="*/ 1044 w 1516"/>
                <a:gd name="T21" fmla="*/ 926 h 1176"/>
                <a:gd name="T22" fmla="*/ 1040 w 1516"/>
                <a:gd name="T23" fmla="*/ 901 h 1176"/>
                <a:gd name="T24" fmla="*/ 1017 w 1516"/>
                <a:gd name="T25" fmla="*/ 959 h 1176"/>
                <a:gd name="T26" fmla="*/ 963 w 1516"/>
                <a:gd name="T27" fmla="*/ 982 h 1176"/>
                <a:gd name="T28" fmla="*/ 978 w 1516"/>
                <a:gd name="T29" fmla="*/ 1040 h 1176"/>
                <a:gd name="T30" fmla="*/ 925 w 1516"/>
                <a:gd name="T31" fmla="*/ 1016 h 1176"/>
                <a:gd name="T32" fmla="*/ 943 w 1516"/>
                <a:gd name="T33" fmla="*/ 1093 h 1176"/>
                <a:gd name="T34" fmla="*/ 929 w 1516"/>
                <a:gd name="T35" fmla="*/ 1135 h 1176"/>
                <a:gd name="T36" fmla="*/ 905 w 1516"/>
                <a:gd name="T37" fmla="*/ 1175 h 1176"/>
                <a:gd name="T38" fmla="*/ 869 w 1516"/>
                <a:gd name="T39" fmla="*/ 1144 h 1176"/>
                <a:gd name="T40" fmla="*/ 850 w 1516"/>
                <a:gd name="T41" fmla="*/ 1129 h 1176"/>
                <a:gd name="T42" fmla="*/ 799 w 1516"/>
                <a:gd name="T43" fmla="*/ 1095 h 1176"/>
                <a:gd name="T44" fmla="*/ 780 w 1516"/>
                <a:gd name="T45" fmla="*/ 1055 h 1176"/>
                <a:gd name="T46" fmla="*/ 773 w 1516"/>
                <a:gd name="T47" fmla="*/ 1029 h 1176"/>
                <a:gd name="T48" fmla="*/ 747 w 1516"/>
                <a:gd name="T49" fmla="*/ 1010 h 1176"/>
                <a:gd name="T50" fmla="*/ 732 w 1516"/>
                <a:gd name="T51" fmla="*/ 984 h 1176"/>
                <a:gd name="T52" fmla="*/ 710 w 1516"/>
                <a:gd name="T53" fmla="*/ 966 h 1176"/>
                <a:gd name="T54" fmla="*/ 691 w 1516"/>
                <a:gd name="T55" fmla="*/ 921 h 1176"/>
                <a:gd name="T56" fmla="*/ 680 w 1516"/>
                <a:gd name="T57" fmla="*/ 898 h 1176"/>
                <a:gd name="T58" fmla="*/ 673 w 1516"/>
                <a:gd name="T59" fmla="*/ 869 h 1176"/>
                <a:gd name="T60" fmla="*/ 646 w 1516"/>
                <a:gd name="T61" fmla="*/ 820 h 1176"/>
                <a:gd name="T62" fmla="*/ 594 w 1516"/>
                <a:gd name="T63" fmla="*/ 787 h 1176"/>
                <a:gd name="T64" fmla="*/ 550 w 1516"/>
                <a:gd name="T65" fmla="*/ 757 h 1176"/>
                <a:gd name="T66" fmla="*/ 440 w 1516"/>
                <a:gd name="T67" fmla="*/ 664 h 1176"/>
                <a:gd name="T68" fmla="*/ 369 w 1516"/>
                <a:gd name="T69" fmla="*/ 612 h 1176"/>
                <a:gd name="T70" fmla="*/ 312 w 1516"/>
                <a:gd name="T71" fmla="*/ 561 h 1176"/>
                <a:gd name="T72" fmla="*/ 250 w 1516"/>
                <a:gd name="T73" fmla="*/ 494 h 1176"/>
                <a:gd name="T74" fmla="*/ 189 w 1516"/>
                <a:gd name="T75" fmla="*/ 412 h 1176"/>
                <a:gd name="T76" fmla="*/ 152 w 1516"/>
                <a:gd name="T77" fmla="*/ 363 h 1176"/>
                <a:gd name="T78" fmla="*/ 127 w 1516"/>
                <a:gd name="T79" fmla="*/ 357 h 1176"/>
                <a:gd name="T80" fmla="*/ 104 w 1516"/>
                <a:gd name="T81" fmla="*/ 330 h 1176"/>
                <a:gd name="T82" fmla="*/ 52 w 1516"/>
                <a:gd name="T83" fmla="*/ 327 h 1176"/>
                <a:gd name="T84" fmla="*/ 7 w 1516"/>
                <a:gd name="T85" fmla="*/ 259 h 1176"/>
                <a:gd name="T86" fmla="*/ 15 w 1516"/>
                <a:gd name="T87" fmla="*/ 211 h 1176"/>
                <a:gd name="T88" fmla="*/ 22 w 1516"/>
                <a:gd name="T89" fmla="*/ 178 h 1176"/>
                <a:gd name="T90" fmla="*/ 50 w 1516"/>
                <a:gd name="T91" fmla="*/ 131 h 1176"/>
                <a:gd name="T92" fmla="*/ 67 w 1516"/>
                <a:gd name="T93" fmla="*/ 115 h 1176"/>
                <a:gd name="T94" fmla="*/ 115 w 1516"/>
                <a:gd name="T95" fmla="*/ 93 h 1176"/>
                <a:gd name="T96" fmla="*/ 141 w 1516"/>
                <a:gd name="T97" fmla="*/ 88 h 1176"/>
                <a:gd name="T98" fmla="*/ 163 w 1516"/>
                <a:gd name="T99" fmla="*/ 77 h 1176"/>
                <a:gd name="T100" fmla="*/ 216 w 1516"/>
                <a:gd name="T101" fmla="*/ 70 h 1176"/>
                <a:gd name="T102" fmla="*/ 260 w 1516"/>
                <a:gd name="T103" fmla="*/ 41 h 1176"/>
                <a:gd name="T104" fmla="*/ 312 w 1516"/>
                <a:gd name="T105" fmla="*/ 38 h 1176"/>
                <a:gd name="T106" fmla="*/ 643 w 1516"/>
                <a:gd name="T107" fmla="*/ 0 h 1176"/>
                <a:gd name="T108" fmla="*/ 662 w 1516"/>
                <a:gd name="T109" fmla="*/ 41 h 1176"/>
                <a:gd name="T110" fmla="*/ 695 w 1516"/>
                <a:gd name="T111" fmla="*/ 38 h 1176"/>
                <a:gd name="T112" fmla="*/ 1096 w 1516"/>
                <a:gd name="T113" fmla="*/ 59 h 1176"/>
                <a:gd name="T114" fmla="*/ 1515 w 1516"/>
                <a:gd name="T115" fmla="*/ 341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6" h="1176">
                  <a:moveTo>
                    <a:pt x="1515" y="341"/>
                  </a:moveTo>
                  <a:lnTo>
                    <a:pt x="1515" y="341"/>
                  </a:lnTo>
                  <a:cubicBezTo>
                    <a:pt x="1488" y="368"/>
                    <a:pt x="1464" y="390"/>
                    <a:pt x="1448" y="426"/>
                  </a:cubicBezTo>
                  <a:lnTo>
                    <a:pt x="1448" y="426"/>
                  </a:lnTo>
                  <a:cubicBezTo>
                    <a:pt x="1432" y="460"/>
                    <a:pt x="1419" y="495"/>
                    <a:pt x="1403" y="530"/>
                  </a:cubicBezTo>
                  <a:lnTo>
                    <a:pt x="1403" y="530"/>
                  </a:lnTo>
                  <a:cubicBezTo>
                    <a:pt x="1386" y="567"/>
                    <a:pt x="1374" y="630"/>
                    <a:pt x="1331" y="648"/>
                  </a:cubicBezTo>
                  <a:lnTo>
                    <a:pt x="1331" y="648"/>
                  </a:lnTo>
                  <a:cubicBezTo>
                    <a:pt x="1326" y="636"/>
                    <a:pt x="1322" y="625"/>
                    <a:pt x="1315" y="615"/>
                  </a:cubicBezTo>
                  <a:lnTo>
                    <a:pt x="1315" y="615"/>
                  </a:lnTo>
                  <a:cubicBezTo>
                    <a:pt x="1273" y="634"/>
                    <a:pt x="1310" y="696"/>
                    <a:pt x="1314" y="725"/>
                  </a:cubicBezTo>
                  <a:lnTo>
                    <a:pt x="1314" y="725"/>
                  </a:lnTo>
                  <a:cubicBezTo>
                    <a:pt x="1272" y="727"/>
                    <a:pt x="1248" y="714"/>
                    <a:pt x="1235" y="765"/>
                  </a:cubicBezTo>
                  <a:lnTo>
                    <a:pt x="1235" y="765"/>
                  </a:lnTo>
                  <a:cubicBezTo>
                    <a:pt x="1225" y="799"/>
                    <a:pt x="1220" y="835"/>
                    <a:pt x="1178" y="852"/>
                  </a:cubicBezTo>
                  <a:lnTo>
                    <a:pt x="1178" y="852"/>
                  </a:lnTo>
                  <a:cubicBezTo>
                    <a:pt x="1168" y="837"/>
                    <a:pt x="1154" y="820"/>
                    <a:pt x="1133" y="826"/>
                  </a:cubicBezTo>
                  <a:lnTo>
                    <a:pt x="1133" y="826"/>
                  </a:lnTo>
                  <a:cubicBezTo>
                    <a:pt x="1104" y="833"/>
                    <a:pt x="1120" y="847"/>
                    <a:pt x="1121" y="867"/>
                  </a:cubicBezTo>
                  <a:lnTo>
                    <a:pt x="1121" y="867"/>
                  </a:lnTo>
                  <a:cubicBezTo>
                    <a:pt x="1121" y="897"/>
                    <a:pt x="1081" y="926"/>
                    <a:pt x="1044" y="926"/>
                  </a:cubicBezTo>
                  <a:lnTo>
                    <a:pt x="1044" y="926"/>
                  </a:lnTo>
                  <a:cubicBezTo>
                    <a:pt x="1043" y="918"/>
                    <a:pt x="1040" y="910"/>
                    <a:pt x="1040" y="901"/>
                  </a:cubicBezTo>
                  <a:lnTo>
                    <a:pt x="1040" y="901"/>
                  </a:lnTo>
                  <a:cubicBezTo>
                    <a:pt x="1035" y="919"/>
                    <a:pt x="1031" y="948"/>
                    <a:pt x="1017" y="959"/>
                  </a:cubicBezTo>
                  <a:lnTo>
                    <a:pt x="1017" y="959"/>
                  </a:lnTo>
                  <a:cubicBezTo>
                    <a:pt x="1000" y="974"/>
                    <a:pt x="972" y="958"/>
                    <a:pt x="963" y="982"/>
                  </a:cubicBezTo>
                  <a:lnTo>
                    <a:pt x="963" y="982"/>
                  </a:lnTo>
                  <a:cubicBezTo>
                    <a:pt x="953" y="1007"/>
                    <a:pt x="994" y="1017"/>
                    <a:pt x="978" y="1040"/>
                  </a:cubicBezTo>
                  <a:lnTo>
                    <a:pt x="978" y="1040"/>
                  </a:lnTo>
                  <a:cubicBezTo>
                    <a:pt x="961" y="1065"/>
                    <a:pt x="928" y="1036"/>
                    <a:pt x="925" y="1016"/>
                  </a:cubicBezTo>
                  <a:lnTo>
                    <a:pt x="925" y="1016"/>
                  </a:lnTo>
                  <a:cubicBezTo>
                    <a:pt x="896" y="1036"/>
                    <a:pt x="950" y="1067"/>
                    <a:pt x="943" y="1093"/>
                  </a:cubicBezTo>
                  <a:lnTo>
                    <a:pt x="943" y="1093"/>
                  </a:lnTo>
                  <a:cubicBezTo>
                    <a:pt x="925" y="1099"/>
                    <a:pt x="933" y="1120"/>
                    <a:pt x="929" y="1135"/>
                  </a:cubicBezTo>
                  <a:lnTo>
                    <a:pt x="929" y="1135"/>
                  </a:lnTo>
                  <a:cubicBezTo>
                    <a:pt x="925" y="1150"/>
                    <a:pt x="915" y="1164"/>
                    <a:pt x="905" y="1175"/>
                  </a:cubicBezTo>
                  <a:lnTo>
                    <a:pt x="905" y="1175"/>
                  </a:lnTo>
                  <a:cubicBezTo>
                    <a:pt x="894" y="1164"/>
                    <a:pt x="883" y="1153"/>
                    <a:pt x="869" y="1144"/>
                  </a:cubicBezTo>
                  <a:lnTo>
                    <a:pt x="869" y="1144"/>
                  </a:lnTo>
                  <a:cubicBezTo>
                    <a:pt x="862" y="1140"/>
                    <a:pt x="855" y="1136"/>
                    <a:pt x="850" y="1129"/>
                  </a:cubicBezTo>
                  <a:lnTo>
                    <a:pt x="850" y="1129"/>
                  </a:lnTo>
                  <a:cubicBezTo>
                    <a:pt x="832" y="1110"/>
                    <a:pt x="821" y="1103"/>
                    <a:pt x="799" y="1095"/>
                  </a:cubicBezTo>
                  <a:lnTo>
                    <a:pt x="799" y="1095"/>
                  </a:lnTo>
                  <a:cubicBezTo>
                    <a:pt x="777" y="1088"/>
                    <a:pt x="784" y="1073"/>
                    <a:pt x="780" y="1055"/>
                  </a:cubicBezTo>
                  <a:lnTo>
                    <a:pt x="780" y="1055"/>
                  </a:lnTo>
                  <a:cubicBezTo>
                    <a:pt x="780" y="1047"/>
                    <a:pt x="777" y="1036"/>
                    <a:pt x="773" y="1029"/>
                  </a:cubicBezTo>
                  <a:lnTo>
                    <a:pt x="773" y="1029"/>
                  </a:lnTo>
                  <a:cubicBezTo>
                    <a:pt x="765" y="1021"/>
                    <a:pt x="754" y="1018"/>
                    <a:pt x="747" y="1010"/>
                  </a:cubicBezTo>
                  <a:lnTo>
                    <a:pt x="747" y="1010"/>
                  </a:lnTo>
                  <a:cubicBezTo>
                    <a:pt x="743" y="999"/>
                    <a:pt x="739" y="991"/>
                    <a:pt x="732" y="984"/>
                  </a:cubicBezTo>
                  <a:lnTo>
                    <a:pt x="732" y="984"/>
                  </a:lnTo>
                  <a:cubicBezTo>
                    <a:pt x="728" y="973"/>
                    <a:pt x="717" y="973"/>
                    <a:pt x="710" y="966"/>
                  </a:cubicBezTo>
                  <a:lnTo>
                    <a:pt x="710" y="966"/>
                  </a:lnTo>
                  <a:cubicBezTo>
                    <a:pt x="698" y="954"/>
                    <a:pt x="698" y="936"/>
                    <a:pt x="691" y="921"/>
                  </a:cubicBezTo>
                  <a:lnTo>
                    <a:pt x="691" y="921"/>
                  </a:lnTo>
                  <a:cubicBezTo>
                    <a:pt x="687" y="913"/>
                    <a:pt x="680" y="906"/>
                    <a:pt x="680" y="898"/>
                  </a:cubicBezTo>
                  <a:lnTo>
                    <a:pt x="680" y="898"/>
                  </a:lnTo>
                  <a:cubicBezTo>
                    <a:pt x="676" y="887"/>
                    <a:pt x="676" y="876"/>
                    <a:pt x="673" y="869"/>
                  </a:cubicBezTo>
                  <a:lnTo>
                    <a:pt x="673" y="869"/>
                  </a:lnTo>
                  <a:cubicBezTo>
                    <a:pt x="665" y="854"/>
                    <a:pt x="657" y="828"/>
                    <a:pt x="646" y="820"/>
                  </a:cubicBezTo>
                  <a:lnTo>
                    <a:pt x="646" y="820"/>
                  </a:lnTo>
                  <a:cubicBezTo>
                    <a:pt x="628" y="809"/>
                    <a:pt x="609" y="802"/>
                    <a:pt x="594" y="787"/>
                  </a:cubicBezTo>
                  <a:lnTo>
                    <a:pt x="594" y="787"/>
                  </a:lnTo>
                  <a:cubicBezTo>
                    <a:pt x="580" y="776"/>
                    <a:pt x="569" y="765"/>
                    <a:pt x="550" y="757"/>
                  </a:cubicBezTo>
                  <a:lnTo>
                    <a:pt x="550" y="757"/>
                  </a:lnTo>
                  <a:cubicBezTo>
                    <a:pt x="495" y="736"/>
                    <a:pt x="482" y="696"/>
                    <a:pt x="440" y="664"/>
                  </a:cubicBezTo>
                  <a:lnTo>
                    <a:pt x="440" y="664"/>
                  </a:lnTo>
                  <a:cubicBezTo>
                    <a:pt x="415" y="645"/>
                    <a:pt x="393" y="628"/>
                    <a:pt x="369" y="612"/>
                  </a:cubicBezTo>
                  <a:lnTo>
                    <a:pt x="369" y="612"/>
                  </a:lnTo>
                  <a:cubicBezTo>
                    <a:pt x="348" y="598"/>
                    <a:pt x="334" y="574"/>
                    <a:pt x="312" y="561"/>
                  </a:cubicBezTo>
                  <a:lnTo>
                    <a:pt x="312" y="561"/>
                  </a:lnTo>
                  <a:cubicBezTo>
                    <a:pt x="269" y="533"/>
                    <a:pt x="266" y="544"/>
                    <a:pt x="250" y="494"/>
                  </a:cubicBezTo>
                  <a:lnTo>
                    <a:pt x="250" y="494"/>
                  </a:lnTo>
                  <a:cubicBezTo>
                    <a:pt x="239" y="456"/>
                    <a:pt x="207" y="447"/>
                    <a:pt x="189" y="412"/>
                  </a:cubicBezTo>
                  <a:lnTo>
                    <a:pt x="189" y="412"/>
                  </a:lnTo>
                  <a:cubicBezTo>
                    <a:pt x="182" y="397"/>
                    <a:pt x="167" y="371"/>
                    <a:pt x="152" y="363"/>
                  </a:cubicBezTo>
                  <a:lnTo>
                    <a:pt x="152" y="363"/>
                  </a:lnTo>
                  <a:cubicBezTo>
                    <a:pt x="141" y="360"/>
                    <a:pt x="138" y="368"/>
                    <a:pt x="127" y="357"/>
                  </a:cubicBezTo>
                  <a:lnTo>
                    <a:pt x="127" y="357"/>
                  </a:lnTo>
                  <a:cubicBezTo>
                    <a:pt x="119" y="345"/>
                    <a:pt x="115" y="338"/>
                    <a:pt x="104" y="330"/>
                  </a:cubicBezTo>
                  <a:lnTo>
                    <a:pt x="104" y="330"/>
                  </a:lnTo>
                  <a:cubicBezTo>
                    <a:pt x="85" y="323"/>
                    <a:pt x="70" y="330"/>
                    <a:pt x="52" y="327"/>
                  </a:cubicBezTo>
                  <a:lnTo>
                    <a:pt x="52" y="327"/>
                  </a:lnTo>
                  <a:cubicBezTo>
                    <a:pt x="22" y="319"/>
                    <a:pt x="15" y="282"/>
                    <a:pt x="7" y="259"/>
                  </a:cubicBezTo>
                  <a:lnTo>
                    <a:pt x="7" y="259"/>
                  </a:lnTo>
                  <a:cubicBezTo>
                    <a:pt x="0" y="241"/>
                    <a:pt x="4" y="230"/>
                    <a:pt x="15" y="211"/>
                  </a:cubicBezTo>
                  <a:lnTo>
                    <a:pt x="15" y="211"/>
                  </a:lnTo>
                  <a:cubicBezTo>
                    <a:pt x="18" y="200"/>
                    <a:pt x="18" y="193"/>
                    <a:pt x="22" y="178"/>
                  </a:cubicBezTo>
                  <a:lnTo>
                    <a:pt x="22" y="178"/>
                  </a:lnTo>
                  <a:cubicBezTo>
                    <a:pt x="28" y="163"/>
                    <a:pt x="38" y="146"/>
                    <a:pt x="50" y="131"/>
                  </a:cubicBezTo>
                  <a:lnTo>
                    <a:pt x="50" y="131"/>
                  </a:lnTo>
                  <a:cubicBezTo>
                    <a:pt x="55" y="125"/>
                    <a:pt x="61" y="119"/>
                    <a:pt x="67" y="115"/>
                  </a:cubicBezTo>
                  <a:lnTo>
                    <a:pt x="67" y="115"/>
                  </a:lnTo>
                  <a:cubicBezTo>
                    <a:pt x="78" y="104"/>
                    <a:pt x="100" y="96"/>
                    <a:pt x="115" y="93"/>
                  </a:cubicBezTo>
                  <a:lnTo>
                    <a:pt x="115" y="93"/>
                  </a:lnTo>
                  <a:cubicBezTo>
                    <a:pt x="127" y="93"/>
                    <a:pt x="134" y="93"/>
                    <a:pt x="141" y="88"/>
                  </a:cubicBezTo>
                  <a:lnTo>
                    <a:pt x="141" y="88"/>
                  </a:lnTo>
                  <a:cubicBezTo>
                    <a:pt x="149" y="88"/>
                    <a:pt x="157" y="82"/>
                    <a:pt x="163" y="77"/>
                  </a:cubicBezTo>
                  <a:lnTo>
                    <a:pt x="163" y="77"/>
                  </a:lnTo>
                  <a:cubicBezTo>
                    <a:pt x="182" y="70"/>
                    <a:pt x="197" y="82"/>
                    <a:pt x="216" y="70"/>
                  </a:cubicBezTo>
                  <a:lnTo>
                    <a:pt x="216" y="70"/>
                  </a:lnTo>
                  <a:cubicBezTo>
                    <a:pt x="230" y="63"/>
                    <a:pt x="241" y="45"/>
                    <a:pt x="260" y="41"/>
                  </a:cubicBezTo>
                  <a:lnTo>
                    <a:pt x="260" y="41"/>
                  </a:lnTo>
                  <a:cubicBezTo>
                    <a:pt x="275" y="38"/>
                    <a:pt x="297" y="38"/>
                    <a:pt x="312" y="38"/>
                  </a:cubicBezTo>
                  <a:lnTo>
                    <a:pt x="312" y="38"/>
                  </a:lnTo>
                  <a:cubicBezTo>
                    <a:pt x="334" y="38"/>
                    <a:pt x="345" y="30"/>
                    <a:pt x="360" y="19"/>
                  </a:cubicBezTo>
                  <a:lnTo>
                    <a:pt x="643" y="0"/>
                  </a:lnTo>
                  <a:lnTo>
                    <a:pt x="643" y="0"/>
                  </a:lnTo>
                  <a:cubicBezTo>
                    <a:pt x="650" y="16"/>
                    <a:pt x="646" y="38"/>
                    <a:pt x="662" y="41"/>
                  </a:cubicBezTo>
                  <a:lnTo>
                    <a:pt x="662" y="41"/>
                  </a:lnTo>
                  <a:cubicBezTo>
                    <a:pt x="673" y="41"/>
                    <a:pt x="684" y="38"/>
                    <a:pt x="695" y="38"/>
                  </a:cubicBezTo>
                  <a:lnTo>
                    <a:pt x="754" y="115"/>
                  </a:lnTo>
                  <a:lnTo>
                    <a:pt x="1096" y="59"/>
                  </a:lnTo>
                  <a:lnTo>
                    <a:pt x="1096" y="52"/>
                  </a:lnTo>
                  <a:lnTo>
                    <a:pt x="1515" y="341"/>
                  </a:lnTo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8" name="Freeform 4">
              <a:extLst>
                <a:ext uri="{FF2B5EF4-FFF2-40B4-BE49-F238E27FC236}">
                  <a16:creationId xmlns:a16="http://schemas.microsoft.com/office/drawing/2014/main" id="{2BDA0D7D-B1F1-C347-91C4-762216BEB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54090" y="7598239"/>
              <a:ext cx="1068591" cy="990824"/>
            </a:xfrm>
            <a:custGeom>
              <a:avLst/>
              <a:gdLst>
                <a:gd name="T0" fmla="*/ 1511 w 1635"/>
                <a:gd name="T1" fmla="*/ 1343 h 1519"/>
                <a:gd name="T2" fmla="*/ 1581 w 1635"/>
                <a:gd name="T3" fmla="*/ 1437 h 1519"/>
                <a:gd name="T4" fmla="*/ 1441 w 1635"/>
                <a:gd name="T5" fmla="*/ 1387 h 1519"/>
                <a:gd name="T6" fmla="*/ 1388 w 1635"/>
                <a:gd name="T7" fmla="*/ 1400 h 1519"/>
                <a:gd name="T8" fmla="*/ 1340 w 1635"/>
                <a:gd name="T9" fmla="*/ 1455 h 1519"/>
                <a:gd name="T10" fmla="*/ 1291 w 1635"/>
                <a:gd name="T11" fmla="*/ 1453 h 1519"/>
                <a:gd name="T12" fmla="*/ 1168 w 1635"/>
                <a:gd name="T13" fmla="*/ 1459 h 1519"/>
                <a:gd name="T14" fmla="*/ 1041 w 1635"/>
                <a:gd name="T15" fmla="*/ 1467 h 1519"/>
                <a:gd name="T16" fmla="*/ 976 w 1635"/>
                <a:gd name="T17" fmla="*/ 1382 h 1519"/>
                <a:gd name="T18" fmla="*/ 850 w 1635"/>
                <a:gd name="T19" fmla="*/ 1315 h 1519"/>
                <a:gd name="T20" fmla="*/ 710 w 1635"/>
                <a:gd name="T21" fmla="*/ 1303 h 1519"/>
                <a:gd name="T22" fmla="*/ 616 w 1635"/>
                <a:gd name="T23" fmla="*/ 1312 h 1519"/>
                <a:gd name="T24" fmla="*/ 447 w 1635"/>
                <a:gd name="T25" fmla="*/ 1307 h 1519"/>
                <a:gd name="T26" fmla="*/ 354 w 1635"/>
                <a:gd name="T27" fmla="*/ 1264 h 1519"/>
                <a:gd name="T28" fmla="*/ 106 w 1635"/>
                <a:gd name="T29" fmla="*/ 1301 h 1519"/>
                <a:gd name="T30" fmla="*/ 122 w 1635"/>
                <a:gd name="T31" fmla="*/ 1282 h 1519"/>
                <a:gd name="T32" fmla="*/ 140 w 1635"/>
                <a:gd name="T33" fmla="*/ 1228 h 1519"/>
                <a:gd name="T34" fmla="*/ 152 w 1635"/>
                <a:gd name="T35" fmla="*/ 1192 h 1519"/>
                <a:gd name="T36" fmla="*/ 138 w 1635"/>
                <a:gd name="T37" fmla="*/ 1114 h 1519"/>
                <a:gd name="T38" fmla="*/ 148 w 1635"/>
                <a:gd name="T39" fmla="*/ 1039 h 1519"/>
                <a:gd name="T40" fmla="*/ 145 w 1635"/>
                <a:gd name="T41" fmla="*/ 956 h 1519"/>
                <a:gd name="T42" fmla="*/ 165 w 1635"/>
                <a:gd name="T43" fmla="*/ 913 h 1519"/>
                <a:gd name="T44" fmla="*/ 181 w 1635"/>
                <a:gd name="T45" fmla="*/ 856 h 1519"/>
                <a:gd name="T46" fmla="*/ 166 w 1635"/>
                <a:gd name="T47" fmla="*/ 796 h 1519"/>
                <a:gd name="T48" fmla="*/ 160 w 1635"/>
                <a:gd name="T49" fmla="*/ 754 h 1519"/>
                <a:gd name="T50" fmla="*/ 149 w 1635"/>
                <a:gd name="T51" fmla="*/ 653 h 1519"/>
                <a:gd name="T52" fmla="*/ 112 w 1635"/>
                <a:gd name="T53" fmla="*/ 600 h 1519"/>
                <a:gd name="T54" fmla="*/ 87 w 1635"/>
                <a:gd name="T55" fmla="*/ 552 h 1519"/>
                <a:gd name="T56" fmla="*/ 59 w 1635"/>
                <a:gd name="T57" fmla="*/ 482 h 1519"/>
                <a:gd name="T58" fmla="*/ 11 w 1635"/>
                <a:gd name="T59" fmla="*/ 394 h 1519"/>
                <a:gd name="T60" fmla="*/ 943 w 1635"/>
                <a:gd name="T61" fmla="*/ 26 h 1519"/>
                <a:gd name="T62" fmla="*/ 948 w 1635"/>
                <a:gd name="T63" fmla="*/ 72 h 1519"/>
                <a:gd name="T64" fmla="*/ 1011 w 1635"/>
                <a:gd name="T65" fmla="*/ 156 h 1519"/>
                <a:gd name="T66" fmla="*/ 990 w 1635"/>
                <a:gd name="T67" fmla="*/ 243 h 1519"/>
                <a:gd name="T68" fmla="*/ 992 w 1635"/>
                <a:gd name="T69" fmla="*/ 314 h 1519"/>
                <a:gd name="T70" fmla="*/ 972 w 1635"/>
                <a:gd name="T71" fmla="*/ 364 h 1519"/>
                <a:gd name="T72" fmla="*/ 918 w 1635"/>
                <a:gd name="T73" fmla="*/ 443 h 1519"/>
                <a:gd name="T74" fmla="*/ 881 w 1635"/>
                <a:gd name="T75" fmla="*/ 491 h 1519"/>
                <a:gd name="T76" fmla="*/ 854 w 1635"/>
                <a:gd name="T77" fmla="*/ 550 h 1519"/>
                <a:gd name="T78" fmla="*/ 844 w 1635"/>
                <a:gd name="T79" fmla="*/ 621 h 1519"/>
                <a:gd name="T80" fmla="*/ 819 w 1635"/>
                <a:gd name="T81" fmla="*/ 718 h 1519"/>
                <a:gd name="T82" fmla="*/ 893 w 1635"/>
                <a:gd name="T83" fmla="*/ 793 h 1519"/>
                <a:gd name="T84" fmla="*/ 1282 w 1635"/>
                <a:gd name="T85" fmla="*/ 767 h 1519"/>
                <a:gd name="T86" fmla="*/ 1400 w 1635"/>
                <a:gd name="T87" fmla="*/ 839 h 1519"/>
                <a:gd name="T88" fmla="*/ 1413 w 1635"/>
                <a:gd name="T89" fmla="*/ 927 h 1519"/>
                <a:gd name="T90" fmla="*/ 1472 w 1635"/>
                <a:gd name="T91" fmla="*/ 987 h 1519"/>
                <a:gd name="T92" fmla="*/ 1501 w 1635"/>
                <a:gd name="T93" fmla="*/ 1070 h 1519"/>
                <a:gd name="T94" fmla="*/ 1570 w 1635"/>
                <a:gd name="T95" fmla="*/ 1111 h 1519"/>
                <a:gd name="T96" fmla="*/ 1616 w 1635"/>
                <a:gd name="T97" fmla="*/ 1177 h 1519"/>
                <a:gd name="T98" fmla="*/ 1536 w 1635"/>
                <a:gd name="T99" fmla="*/ 1294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35" h="1519">
                  <a:moveTo>
                    <a:pt x="1536" y="1294"/>
                  </a:moveTo>
                  <a:lnTo>
                    <a:pt x="1536" y="1294"/>
                  </a:lnTo>
                  <a:cubicBezTo>
                    <a:pt x="1524" y="1312"/>
                    <a:pt x="1504" y="1319"/>
                    <a:pt x="1511" y="1343"/>
                  </a:cubicBezTo>
                  <a:lnTo>
                    <a:pt x="1511" y="1343"/>
                  </a:lnTo>
                  <a:cubicBezTo>
                    <a:pt x="1536" y="1357"/>
                    <a:pt x="1554" y="1377"/>
                    <a:pt x="1575" y="1396"/>
                  </a:cubicBezTo>
                  <a:lnTo>
                    <a:pt x="1575" y="1396"/>
                  </a:lnTo>
                  <a:cubicBezTo>
                    <a:pt x="1588" y="1407"/>
                    <a:pt x="1627" y="1445"/>
                    <a:pt x="1581" y="1437"/>
                  </a:cubicBezTo>
                  <a:lnTo>
                    <a:pt x="1581" y="1437"/>
                  </a:lnTo>
                  <a:cubicBezTo>
                    <a:pt x="1555" y="1433"/>
                    <a:pt x="1542" y="1390"/>
                    <a:pt x="1521" y="1377"/>
                  </a:cubicBezTo>
                  <a:lnTo>
                    <a:pt x="1521" y="1377"/>
                  </a:lnTo>
                  <a:cubicBezTo>
                    <a:pt x="1493" y="1359"/>
                    <a:pt x="1474" y="1385"/>
                    <a:pt x="1441" y="1387"/>
                  </a:cubicBezTo>
                  <a:lnTo>
                    <a:pt x="1441" y="1387"/>
                  </a:lnTo>
                  <a:cubicBezTo>
                    <a:pt x="1438" y="1371"/>
                    <a:pt x="1456" y="1319"/>
                    <a:pt x="1420" y="1324"/>
                  </a:cubicBezTo>
                  <a:lnTo>
                    <a:pt x="1420" y="1324"/>
                  </a:lnTo>
                  <a:cubicBezTo>
                    <a:pt x="1396" y="1327"/>
                    <a:pt x="1391" y="1382"/>
                    <a:pt x="1388" y="1400"/>
                  </a:cubicBezTo>
                  <a:lnTo>
                    <a:pt x="1388" y="1400"/>
                  </a:lnTo>
                  <a:cubicBezTo>
                    <a:pt x="1385" y="1412"/>
                    <a:pt x="1385" y="1430"/>
                    <a:pt x="1377" y="1440"/>
                  </a:cubicBezTo>
                  <a:lnTo>
                    <a:pt x="1377" y="1440"/>
                  </a:lnTo>
                  <a:cubicBezTo>
                    <a:pt x="1364" y="1457"/>
                    <a:pt x="1356" y="1446"/>
                    <a:pt x="1340" y="1455"/>
                  </a:cubicBezTo>
                  <a:lnTo>
                    <a:pt x="1340" y="1455"/>
                  </a:lnTo>
                  <a:cubicBezTo>
                    <a:pt x="1327" y="1463"/>
                    <a:pt x="1311" y="1518"/>
                    <a:pt x="1290" y="1483"/>
                  </a:cubicBezTo>
                  <a:lnTo>
                    <a:pt x="1290" y="1483"/>
                  </a:lnTo>
                  <a:cubicBezTo>
                    <a:pt x="1285" y="1473"/>
                    <a:pt x="1302" y="1461"/>
                    <a:pt x="1291" y="1453"/>
                  </a:cubicBezTo>
                  <a:lnTo>
                    <a:pt x="1291" y="1453"/>
                  </a:lnTo>
                  <a:cubicBezTo>
                    <a:pt x="1285" y="1448"/>
                    <a:pt x="1251" y="1463"/>
                    <a:pt x="1243" y="1463"/>
                  </a:cubicBezTo>
                  <a:lnTo>
                    <a:pt x="1243" y="1463"/>
                  </a:lnTo>
                  <a:cubicBezTo>
                    <a:pt x="1222" y="1465"/>
                    <a:pt x="1186" y="1448"/>
                    <a:pt x="1168" y="1459"/>
                  </a:cubicBezTo>
                  <a:lnTo>
                    <a:pt x="1168" y="1459"/>
                  </a:lnTo>
                  <a:cubicBezTo>
                    <a:pt x="1138" y="1478"/>
                    <a:pt x="1161" y="1513"/>
                    <a:pt x="1112" y="1491"/>
                  </a:cubicBezTo>
                  <a:lnTo>
                    <a:pt x="1112" y="1491"/>
                  </a:lnTo>
                  <a:cubicBezTo>
                    <a:pt x="1087" y="1480"/>
                    <a:pt x="1069" y="1471"/>
                    <a:pt x="1041" y="1467"/>
                  </a:cubicBezTo>
                  <a:lnTo>
                    <a:pt x="1041" y="1467"/>
                  </a:lnTo>
                  <a:cubicBezTo>
                    <a:pt x="1010" y="1463"/>
                    <a:pt x="983" y="1463"/>
                    <a:pt x="955" y="1446"/>
                  </a:cubicBezTo>
                  <a:lnTo>
                    <a:pt x="955" y="1446"/>
                  </a:lnTo>
                  <a:cubicBezTo>
                    <a:pt x="910" y="1420"/>
                    <a:pt x="949" y="1409"/>
                    <a:pt x="976" y="1382"/>
                  </a:cubicBezTo>
                  <a:lnTo>
                    <a:pt x="976" y="1382"/>
                  </a:lnTo>
                  <a:cubicBezTo>
                    <a:pt x="946" y="1352"/>
                    <a:pt x="894" y="1346"/>
                    <a:pt x="847" y="1343"/>
                  </a:cubicBezTo>
                  <a:lnTo>
                    <a:pt x="847" y="1343"/>
                  </a:lnTo>
                  <a:cubicBezTo>
                    <a:pt x="846" y="1333"/>
                    <a:pt x="845" y="1324"/>
                    <a:pt x="850" y="1315"/>
                  </a:cubicBezTo>
                  <a:lnTo>
                    <a:pt x="850" y="1315"/>
                  </a:lnTo>
                  <a:cubicBezTo>
                    <a:pt x="815" y="1299"/>
                    <a:pt x="783" y="1332"/>
                    <a:pt x="750" y="1321"/>
                  </a:cubicBezTo>
                  <a:lnTo>
                    <a:pt x="750" y="1321"/>
                  </a:lnTo>
                  <a:cubicBezTo>
                    <a:pt x="733" y="1315"/>
                    <a:pt x="731" y="1301"/>
                    <a:pt x="710" y="1303"/>
                  </a:cubicBezTo>
                  <a:lnTo>
                    <a:pt x="710" y="1303"/>
                  </a:lnTo>
                  <a:cubicBezTo>
                    <a:pt x="696" y="1304"/>
                    <a:pt x="684" y="1318"/>
                    <a:pt x="671" y="1323"/>
                  </a:cubicBezTo>
                  <a:lnTo>
                    <a:pt x="671" y="1323"/>
                  </a:lnTo>
                  <a:cubicBezTo>
                    <a:pt x="646" y="1332"/>
                    <a:pt x="641" y="1322"/>
                    <a:pt x="616" y="1312"/>
                  </a:cubicBezTo>
                  <a:lnTo>
                    <a:pt x="616" y="1312"/>
                  </a:lnTo>
                  <a:cubicBezTo>
                    <a:pt x="592" y="1303"/>
                    <a:pt x="581" y="1309"/>
                    <a:pt x="556" y="1312"/>
                  </a:cubicBezTo>
                  <a:lnTo>
                    <a:pt x="556" y="1312"/>
                  </a:lnTo>
                  <a:cubicBezTo>
                    <a:pt x="522" y="1316"/>
                    <a:pt x="480" y="1313"/>
                    <a:pt x="447" y="1307"/>
                  </a:cubicBezTo>
                  <a:lnTo>
                    <a:pt x="447" y="1307"/>
                  </a:lnTo>
                  <a:cubicBezTo>
                    <a:pt x="429" y="1305"/>
                    <a:pt x="409" y="1301"/>
                    <a:pt x="394" y="1294"/>
                  </a:cubicBezTo>
                  <a:lnTo>
                    <a:pt x="394" y="1294"/>
                  </a:lnTo>
                  <a:cubicBezTo>
                    <a:pt x="377" y="1288"/>
                    <a:pt x="368" y="1270"/>
                    <a:pt x="354" y="1264"/>
                  </a:cubicBezTo>
                  <a:lnTo>
                    <a:pt x="354" y="1264"/>
                  </a:lnTo>
                  <a:cubicBezTo>
                    <a:pt x="328" y="1252"/>
                    <a:pt x="270" y="1276"/>
                    <a:pt x="242" y="1281"/>
                  </a:cubicBezTo>
                  <a:lnTo>
                    <a:pt x="242" y="1281"/>
                  </a:lnTo>
                  <a:cubicBezTo>
                    <a:pt x="194" y="1289"/>
                    <a:pt x="150" y="1293"/>
                    <a:pt x="106" y="1301"/>
                  </a:cubicBezTo>
                  <a:lnTo>
                    <a:pt x="106" y="1301"/>
                  </a:lnTo>
                  <a:cubicBezTo>
                    <a:pt x="107" y="1300"/>
                    <a:pt x="108" y="1298"/>
                    <a:pt x="110" y="1297"/>
                  </a:cubicBezTo>
                  <a:lnTo>
                    <a:pt x="110" y="1297"/>
                  </a:lnTo>
                  <a:cubicBezTo>
                    <a:pt x="113" y="1292"/>
                    <a:pt x="118" y="1287"/>
                    <a:pt x="122" y="1282"/>
                  </a:cubicBezTo>
                  <a:lnTo>
                    <a:pt x="122" y="1282"/>
                  </a:lnTo>
                  <a:cubicBezTo>
                    <a:pt x="123" y="1279"/>
                    <a:pt x="125" y="1276"/>
                    <a:pt x="126" y="1274"/>
                  </a:cubicBezTo>
                  <a:lnTo>
                    <a:pt x="134" y="1266"/>
                  </a:lnTo>
                  <a:lnTo>
                    <a:pt x="134" y="1266"/>
                  </a:lnTo>
                  <a:cubicBezTo>
                    <a:pt x="141" y="1256"/>
                    <a:pt x="140" y="1239"/>
                    <a:pt x="140" y="1228"/>
                  </a:cubicBezTo>
                  <a:lnTo>
                    <a:pt x="140" y="1228"/>
                  </a:lnTo>
                  <a:cubicBezTo>
                    <a:pt x="140" y="1221"/>
                    <a:pt x="139" y="1215"/>
                    <a:pt x="140" y="1210"/>
                  </a:cubicBezTo>
                  <a:lnTo>
                    <a:pt x="140" y="1210"/>
                  </a:lnTo>
                  <a:cubicBezTo>
                    <a:pt x="141" y="1203"/>
                    <a:pt x="149" y="1198"/>
                    <a:pt x="152" y="1192"/>
                  </a:cubicBezTo>
                  <a:lnTo>
                    <a:pt x="152" y="1192"/>
                  </a:lnTo>
                  <a:cubicBezTo>
                    <a:pt x="160" y="1181"/>
                    <a:pt x="161" y="1164"/>
                    <a:pt x="160" y="1152"/>
                  </a:cubicBezTo>
                  <a:lnTo>
                    <a:pt x="160" y="1152"/>
                  </a:lnTo>
                  <a:cubicBezTo>
                    <a:pt x="159" y="1137"/>
                    <a:pt x="145" y="1126"/>
                    <a:pt x="138" y="1114"/>
                  </a:cubicBezTo>
                  <a:lnTo>
                    <a:pt x="138" y="1114"/>
                  </a:lnTo>
                  <a:cubicBezTo>
                    <a:pt x="132" y="1101"/>
                    <a:pt x="123" y="1090"/>
                    <a:pt x="124" y="1076"/>
                  </a:cubicBezTo>
                  <a:lnTo>
                    <a:pt x="124" y="1076"/>
                  </a:lnTo>
                  <a:cubicBezTo>
                    <a:pt x="125" y="1062"/>
                    <a:pt x="143" y="1053"/>
                    <a:pt x="148" y="1039"/>
                  </a:cubicBezTo>
                  <a:lnTo>
                    <a:pt x="148" y="1039"/>
                  </a:lnTo>
                  <a:cubicBezTo>
                    <a:pt x="151" y="1026"/>
                    <a:pt x="144" y="1012"/>
                    <a:pt x="141" y="1000"/>
                  </a:cubicBezTo>
                  <a:lnTo>
                    <a:pt x="141" y="1000"/>
                  </a:lnTo>
                  <a:cubicBezTo>
                    <a:pt x="138" y="986"/>
                    <a:pt x="139" y="969"/>
                    <a:pt x="145" y="956"/>
                  </a:cubicBezTo>
                  <a:lnTo>
                    <a:pt x="145" y="956"/>
                  </a:lnTo>
                  <a:cubicBezTo>
                    <a:pt x="148" y="949"/>
                    <a:pt x="150" y="942"/>
                    <a:pt x="154" y="934"/>
                  </a:cubicBezTo>
                  <a:lnTo>
                    <a:pt x="154" y="934"/>
                  </a:lnTo>
                  <a:cubicBezTo>
                    <a:pt x="158" y="928"/>
                    <a:pt x="162" y="921"/>
                    <a:pt x="165" y="913"/>
                  </a:cubicBezTo>
                  <a:lnTo>
                    <a:pt x="165" y="913"/>
                  </a:lnTo>
                  <a:cubicBezTo>
                    <a:pt x="170" y="899"/>
                    <a:pt x="166" y="886"/>
                    <a:pt x="169" y="872"/>
                  </a:cubicBezTo>
                  <a:lnTo>
                    <a:pt x="169" y="872"/>
                  </a:lnTo>
                  <a:cubicBezTo>
                    <a:pt x="170" y="865"/>
                    <a:pt x="178" y="862"/>
                    <a:pt x="181" y="856"/>
                  </a:cubicBezTo>
                  <a:lnTo>
                    <a:pt x="181" y="856"/>
                  </a:lnTo>
                  <a:cubicBezTo>
                    <a:pt x="185" y="850"/>
                    <a:pt x="184" y="842"/>
                    <a:pt x="182" y="835"/>
                  </a:cubicBezTo>
                  <a:lnTo>
                    <a:pt x="182" y="835"/>
                  </a:lnTo>
                  <a:cubicBezTo>
                    <a:pt x="180" y="820"/>
                    <a:pt x="172" y="808"/>
                    <a:pt x="166" y="796"/>
                  </a:cubicBezTo>
                  <a:lnTo>
                    <a:pt x="166" y="796"/>
                  </a:lnTo>
                  <a:cubicBezTo>
                    <a:pt x="164" y="789"/>
                    <a:pt x="160" y="782"/>
                    <a:pt x="159" y="776"/>
                  </a:cubicBezTo>
                  <a:lnTo>
                    <a:pt x="159" y="776"/>
                  </a:lnTo>
                  <a:cubicBezTo>
                    <a:pt x="158" y="768"/>
                    <a:pt x="159" y="762"/>
                    <a:pt x="160" y="754"/>
                  </a:cubicBezTo>
                  <a:lnTo>
                    <a:pt x="160" y="754"/>
                  </a:lnTo>
                  <a:cubicBezTo>
                    <a:pt x="162" y="734"/>
                    <a:pt x="171" y="713"/>
                    <a:pt x="166" y="692"/>
                  </a:cubicBezTo>
                  <a:lnTo>
                    <a:pt x="166" y="692"/>
                  </a:lnTo>
                  <a:cubicBezTo>
                    <a:pt x="164" y="678"/>
                    <a:pt x="156" y="665"/>
                    <a:pt x="149" y="653"/>
                  </a:cubicBezTo>
                  <a:lnTo>
                    <a:pt x="149" y="653"/>
                  </a:lnTo>
                  <a:cubicBezTo>
                    <a:pt x="141" y="640"/>
                    <a:pt x="130" y="632"/>
                    <a:pt x="123" y="620"/>
                  </a:cubicBezTo>
                  <a:lnTo>
                    <a:pt x="123" y="620"/>
                  </a:lnTo>
                  <a:cubicBezTo>
                    <a:pt x="119" y="614"/>
                    <a:pt x="115" y="606"/>
                    <a:pt x="112" y="600"/>
                  </a:cubicBezTo>
                  <a:lnTo>
                    <a:pt x="112" y="600"/>
                  </a:lnTo>
                  <a:cubicBezTo>
                    <a:pt x="108" y="595"/>
                    <a:pt x="103" y="590"/>
                    <a:pt x="100" y="584"/>
                  </a:cubicBezTo>
                  <a:lnTo>
                    <a:pt x="100" y="584"/>
                  </a:lnTo>
                  <a:cubicBezTo>
                    <a:pt x="93" y="574"/>
                    <a:pt x="91" y="563"/>
                    <a:pt x="87" y="552"/>
                  </a:cubicBezTo>
                  <a:lnTo>
                    <a:pt x="87" y="552"/>
                  </a:lnTo>
                  <a:cubicBezTo>
                    <a:pt x="84" y="542"/>
                    <a:pt x="87" y="528"/>
                    <a:pt x="81" y="521"/>
                  </a:cubicBezTo>
                  <a:lnTo>
                    <a:pt x="81" y="521"/>
                  </a:lnTo>
                  <a:cubicBezTo>
                    <a:pt x="69" y="506"/>
                    <a:pt x="61" y="503"/>
                    <a:pt x="59" y="482"/>
                  </a:cubicBezTo>
                  <a:lnTo>
                    <a:pt x="59" y="482"/>
                  </a:lnTo>
                  <a:cubicBezTo>
                    <a:pt x="57" y="464"/>
                    <a:pt x="53" y="466"/>
                    <a:pt x="41" y="455"/>
                  </a:cubicBezTo>
                  <a:lnTo>
                    <a:pt x="41" y="455"/>
                  </a:lnTo>
                  <a:cubicBezTo>
                    <a:pt x="27" y="441"/>
                    <a:pt x="10" y="414"/>
                    <a:pt x="11" y="394"/>
                  </a:cubicBezTo>
                  <a:lnTo>
                    <a:pt x="0" y="38"/>
                  </a:lnTo>
                  <a:lnTo>
                    <a:pt x="933" y="0"/>
                  </a:lnTo>
                  <a:lnTo>
                    <a:pt x="933" y="0"/>
                  </a:lnTo>
                  <a:cubicBezTo>
                    <a:pt x="935" y="10"/>
                    <a:pt x="939" y="23"/>
                    <a:pt x="943" y="26"/>
                  </a:cubicBezTo>
                  <a:lnTo>
                    <a:pt x="943" y="26"/>
                  </a:lnTo>
                  <a:cubicBezTo>
                    <a:pt x="952" y="32"/>
                    <a:pt x="973" y="13"/>
                    <a:pt x="975" y="35"/>
                  </a:cubicBezTo>
                  <a:lnTo>
                    <a:pt x="975" y="35"/>
                  </a:lnTo>
                  <a:cubicBezTo>
                    <a:pt x="976" y="47"/>
                    <a:pt x="951" y="62"/>
                    <a:pt x="948" y="72"/>
                  </a:cubicBezTo>
                  <a:lnTo>
                    <a:pt x="948" y="72"/>
                  </a:lnTo>
                  <a:cubicBezTo>
                    <a:pt x="943" y="85"/>
                    <a:pt x="946" y="139"/>
                    <a:pt x="953" y="151"/>
                  </a:cubicBezTo>
                  <a:lnTo>
                    <a:pt x="953" y="151"/>
                  </a:lnTo>
                  <a:cubicBezTo>
                    <a:pt x="969" y="175"/>
                    <a:pt x="994" y="143"/>
                    <a:pt x="1011" y="156"/>
                  </a:cubicBezTo>
                  <a:lnTo>
                    <a:pt x="1011" y="156"/>
                  </a:lnTo>
                  <a:cubicBezTo>
                    <a:pt x="1025" y="167"/>
                    <a:pt x="1001" y="203"/>
                    <a:pt x="997" y="213"/>
                  </a:cubicBezTo>
                  <a:lnTo>
                    <a:pt x="997" y="213"/>
                  </a:lnTo>
                  <a:cubicBezTo>
                    <a:pt x="993" y="222"/>
                    <a:pt x="988" y="233"/>
                    <a:pt x="990" y="243"/>
                  </a:cubicBezTo>
                  <a:lnTo>
                    <a:pt x="990" y="243"/>
                  </a:lnTo>
                  <a:cubicBezTo>
                    <a:pt x="992" y="258"/>
                    <a:pt x="1001" y="256"/>
                    <a:pt x="1004" y="266"/>
                  </a:cubicBezTo>
                  <a:lnTo>
                    <a:pt x="1004" y="266"/>
                  </a:lnTo>
                  <a:cubicBezTo>
                    <a:pt x="1011" y="283"/>
                    <a:pt x="1004" y="298"/>
                    <a:pt x="992" y="314"/>
                  </a:cubicBezTo>
                  <a:lnTo>
                    <a:pt x="992" y="314"/>
                  </a:lnTo>
                  <a:cubicBezTo>
                    <a:pt x="986" y="322"/>
                    <a:pt x="976" y="326"/>
                    <a:pt x="972" y="334"/>
                  </a:cubicBezTo>
                  <a:lnTo>
                    <a:pt x="972" y="334"/>
                  </a:lnTo>
                  <a:cubicBezTo>
                    <a:pt x="965" y="348"/>
                    <a:pt x="972" y="353"/>
                    <a:pt x="972" y="364"/>
                  </a:cubicBezTo>
                  <a:lnTo>
                    <a:pt x="972" y="364"/>
                  </a:lnTo>
                  <a:cubicBezTo>
                    <a:pt x="971" y="390"/>
                    <a:pt x="962" y="384"/>
                    <a:pt x="943" y="397"/>
                  </a:cubicBezTo>
                  <a:lnTo>
                    <a:pt x="943" y="397"/>
                  </a:lnTo>
                  <a:cubicBezTo>
                    <a:pt x="922" y="410"/>
                    <a:pt x="932" y="430"/>
                    <a:pt x="918" y="443"/>
                  </a:cubicBezTo>
                  <a:lnTo>
                    <a:pt x="918" y="443"/>
                  </a:lnTo>
                  <a:cubicBezTo>
                    <a:pt x="905" y="455"/>
                    <a:pt x="884" y="447"/>
                    <a:pt x="881" y="471"/>
                  </a:cubicBezTo>
                  <a:lnTo>
                    <a:pt x="881" y="471"/>
                  </a:lnTo>
                  <a:cubicBezTo>
                    <a:pt x="880" y="476"/>
                    <a:pt x="880" y="485"/>
                    <a:pt x="881" y="491"/>
                  </a:cubicBezTo>
                  <a:lnTo>
                    <a:pt x="881" y="491"/>
                  </a:lnTo>
                  <a:cubicBezTo>
                    <a:pt x="906" y="486"/>
                    <a:pt x="902" y="500"/>
                    <a:pt x="891" y="511"/>
                  </a:cubicBezTo>
                  <a:lnTo>
                    <a:pt x="891" y="511"/>
                  </a:lnTo>
                  <a:cubicBezTo>
                    <a:pt x="880" y="522"/>
                    <a:pt x="851" y="529"/>
                    <a:pt x="854" y="550"/>
                  </a:cubicBezTo>
                  <a:lnTo>
                    <a:pt x="854" y="550"/>
                  </a:lnTo>
                  <a:cubicBezTo>
                    <a:pt x="856" y="567"/>
                    <a:pt x="881" y="561"/>
                    <a:pt x="867" y="581"/>
                  </a:cubicBezTo>
                  <a:lnTo>
                    <a:pt x="867" y="581"/>
                  </a:lnTo>
                  <a:cubicBezTo>
                    <a:pt x="852" y="599"/>
                    <a:pt x="829" y="590"/>
                    <a:pt x="844" y="621"/>
                  </a:cubicBezTo>
                  <a:lnTo>
                    <a:pt x="844" y="621"/>
                  </a:lnTo>
                  <a:cubicBezTo>
                    <a:pt x="852" y="638"/>
                    <a:pt x="869" y="639"/>
                    <a:pt x="848" y="658"/>
                  </a:cubicBezTo>
                  <a:lnTo>
                    <a:pt x="848" y="658"/>
                  </a:lnTo>
                  <a:cubicBezTo>
                    <a:pt x="823" y="684"/>
                    <a:pt x="810" y="682"/>
                    <a:pt x="819" y="718"/>
                  </a:cubicBezTo>
                  <a:lnTo>
                    <a:pt x="819" y="718"/>
                  </a:lnTo>
                  <a:cubicBezTo>
                    <a:pt x="825" y="745"/>
                    <a:pt x="828" y="770"/>
                    <a:pt x="829" y="798"/>
                  </a:cubicBezTo>
                  <a:lnTo>
                    <a:pt x="829" y="798"/>
                  </a:lnTo>
                  <a:cubicBezTo>
                    <a:pt x="847" y="797"/>
                    <a:pt x="878" y="799"/>
                    <a:pt x="893" y="793"/>
                  </a:cubicBezTo>
                  <a:lnTo>
                    <a:pt x="893" y="793"/>
                  </a:lnTo>
                  <a:cubicBezTo>
                    <a:pt x="966" y="788"/>
                    <a:pt x="1039" y="784"/>
                    <a:pt x="1112" y="779"/>
                  </a:cubicBezTo>
                  <a:lnTo>
                    <a:pt x="1112" y="779"/>
                  </a:lnTo>
                  <a:cubicBezTo>
                    <a:pt x="1168" y="775"/>
                    <a:pt x="1225" y="771"/>
                    <a:pt x="1282" y="767"/>
                  </a:cubicBezTo>
                  <a:lnTo>
                    <a:pt x="1282" y="767"/>
                  </a:lnTo>
                  <a:cubicBezTo>
                    <a:pt x="1317" y="766"/>
                    <a:pt x="1369" y="752"/>
                    <a:pt x="1403" y="760"/>
                  </a:cubicBezTo>
                  <a:lnTo>
                    <a:pt x="1403" y="760"/>
                  </a:lnTo>
                  <a:cubicBezTo>
                    <a:pt x="1441" y="768"/>
                    <a:pt x="1413" y="813"/>
                    <a:pt x="1400" y="839"/>
                  </a:cubicBezTo>
                  <a:lnTo>
                    <a:pt x="1400" y="839"/>
                  </a:lnTo>
                  <a:cubicBezTo>
                    <a:pt x="1393" y="853"/>
                    <a:pt x="1385" y="876"/>
                    <a:pt x="1391" y="892"/>
                  </a:cubicBezTo>
                  <a:lnTo>
                    <a:pt x="1391" y="892"/>
                  </a:lnTo>
                  <a:cubicBezTo>
                    <a:pt x="1396" y="905"/>
                    <a:pt x="1408" y="913"/>
                    <a:pt x="1413" y="927"/>
                  </a:cubicBezTo>
                  <a:lnTo>
                    <a:pt x="1413" y="927"/>
                  </a:lnTo>
                  <a:cubicBezTo>
                    <a:pt x="1420" y="943"/>
                    <a:pt x="1418" y="949"/>
                    <a:pt x="1434" y="960"/>
                  </a:cubicBezTo>
                  <a:lnTo>
                    <a:pt x="1434" y="960"/>
                  </a:lnTo>
                  <a:cubicBezTo>
                    <a:pt x="1446" y="970"/>
                    <a:pt x="1461" y="976"/>
                    <a:pt x="1472" y="987"/>
                  </a:cubicBezTo>
                  <a:lnTo>
                    <a:pt x="1472" y="987"/>
                  </a:lnTo>
                  <a:cubicBezTo>
                    <a:pt x="1487" y="1000"/>
                    <a:pt x="1496" y="1020"/>
                    <a:pt x="1499" y="1040"/>
                  </a:cubicBezTo>
                  <a:lnTo>
                    <a:pt x="1499" y="1040"/>
                  </a:lnTo>
                  <a:cubicBezTo>
                    <a:pt x="1500" y="1048"/>
                    <a:pt x="1497" y="1063"/>
                    <a:pt x="1501" y="1070"/>
                  </a:cubicBezTo>
                  <a:lnTo>
                    <a:pt x="1501" y="1070"/>
                  </a:lnTo>
                  <a:cubicBezTo>
                    <a:pt x="1505" y="1077"/>
                    <a:pt x="1521" y="1077"/>
                    <a:pt x="1529" y="1080"/>
                  </a:cubicBezTo>
                  <a:lnTo>
                    <a:pt x="1529" y="1080"/>
                  </a:lnTo>
                  <a:cubicBezTo>
                    <a:pt x="1540" y="1085"/>
                    <a:pt x="1564" y="1101"/>
                    <a:pt x="1570" y="1111"/>
                  </a:cubicBezTo>
                  <a:lnTo>
                    <a:pt x="1570" y="1111"/>
                  </a:lnTo>
                  <a:cubicBezTo>
                    <a:pt x="1567" y="1125"/>
                    <a:pt x="1558" y="1138"/>
                    <a:pt x="1549" y="1147"/>
                  </a:cubicBezTo>
                  <a:lnTo>
                    <a:pt x="1549" y="1147"/>
                  </a:lnTo>
                  <a:cubicBezTo>
                    <a:pt x="1564" y="1167"/>
                    <a:pt x="1604" y="1160"/>
                    <a:pt x="1616" y="1177"/>
                  </a:cubicBezTo>
                  <a:lnTo>
                    <a:pt x="1616" y="1177"/>
                  </a:lnTo>
                  <a:cubicBezTo>
                    <a:pt x="1634" y="1201"/>
                    <a:pt x="1591" y="1223"/>
                    <a:pt x="1575" y="1235"/>
                  </a:cubicBezTo>
                  <a:lnTo>
                    <a:pt x="1575" y="1235"/>
                  </a:lnTo>
                  <a:cubicBezTo>
                    <a:pt x="1552" y="1254"/>
                    <a:pt x="1550" y="1271"/>
                    <a:pt x="1536" y="1294"/>
                  </a:cubicBezTo>
                </a:path>
              </a:pathLst>
            </a:custGeom>
            <a:solidFill>
              <a:schemeClr val="accent3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9" name="Freeform 5">
              <a:extLst>
                <a:ext uri="{FF2B5EF4-FFF2-40B4-BE49-F238E27FC236}">
                  <a16:creationId xmlns:a16="http://schemas.microsoft.com/office/drawing/2014/main" id="{6FA39AF1-7FFB-C84D-B167-6F157B0AE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0246" y="3202897"/>
              <a:ext cx="2047894" cy="1278854"/>
            </a:xfrm>
            <a:custGeom>
              <a:avLst/>
              <a:gdLst>
                <a:gd name="T0" fmla="*/ 3133 w 3134"/>
                <a:gd name="T1" fmla="*/ 392 h 1960"/>
                <a:gd name="T2" fmla="*/ 3049 w 3134"/>
                <a:gd name="T3" fmla="*/ 1588 h 1960"/>
                <a:gd name="T4" fmla="*/ 3023 w 3134"/>
                <a:gd name="T5" fmla="*/ 1959 h 1960"/>
                <a:gd name="T6" fmla="*/ 1103 w 3134"/>
                <a:gd name="T7" fmla="*/ 1763 h 1960"/>
                <a:gd name="T8" fmla="*/ 1082 w 3134"/>
                <a:gd name="T9" fmla="*/ 1904 h 1960"/>
                <a:gd name="T10" fmla="*/ 1082 w 3134"/>
                <a:gd name="T11" fmla="*/ 1904 h 1960"/>
                <a:gd name="T12" fmla="*/ 985 w 3134"/>
                <a:gd name="T13" fmla="*/ 1886 h 1960"/>
                <a:gd name="T14" fmla="*/ 985 w 3134"/>
                <a:gd name="T15" fmla="*/ 1886 h 1960"/>
                <a:gd name="T16" fmla="*/ 892 w 3134"/>
                <a:gd name="T17" fmla="*/ 1897 h 1960"/>
                <a:gd name="T18" fmla="*/ 892 w 3134"/>
                <a:gd name="T19" fmla="*/ 1897 h 1960"/>
                <a:gd name="T20" fmla="*/ 718 w 3134"/>
                <a:gd name="T21" fmla="*/ 1900 h 1960"/>
                <a:gd name="T22" fmla="*/ 718 w 3134"/>
                <a:gd name="T23" fmla="*/ 1900 h 1960"/>
                <a:gd name="T24" fmla="*/ 573 w 3134"/>
                <a:gd name="T25" fmla="*/ 1861 h 1960"/>
                <a:gd name="T26" fmla="*/ 573 w 3134"/>
                <a:gd name="T27" fmla="*/ 1861 h 1960"/>
                <a:gd name="T28" fmla="*/ 518 w 3134"/>
                <a:gd name="T29" fmla="*/ 1789 h 1960"/>
                <a:gd name="T30" fmla="*/ 518 w 3134"/>
                <a:gd name="T31" fmla="*/ 1789 h 1960"/>
                <a:gd name="T32" fmla="*/ 458 w 3134"/>
                <a:gd name="T33" fmla="*/ 1744 h 1960"/>
                <a:gd name="T34" fmla="*/ 458 w 3134"/>
                <a:gd name="T35" fmla="*/ 1744 h 1960"/>
                <a:gd name="T36" fmla="*/ 440 w 3134"/>
                <a:gd name="T37" fmla="*/ 1642 h 1960"/>
                <a:gd name="T38" fmla="*/ 440 w 3134"/>
                <a:gd name="T39" fmla="*/ 1642 h 1960"/>
                <a:gd name="T40" fmla="*/ 426 w 3134"/>
                <a:gd name="T41" fmla="*/ 1536 h 1960"/>
                <a:gd name="T42" fmla="*/ 426 w 3134"/>
                <a:gd name="T43" fmla="*/ 1536 h 1960"/>
                <a:gd name="T44" fmla="*/ 414 w 3134"/>
                <a:gd name="T45" fmla="*/ 1458 h 1960"/>
                <a:gd name="T46" fmla="*/ 414 w 3134"/>
                <a:gd name="T47" fmla="*/ 1458 h 1960"/>
                <a:gd name="T48" fmla="*/ 323 w 3134"/>
                <a:gd name="T49" fmla="*/ 1394 h 1960"/>
                <a:gd name="T50" fmla="*/ 323 w 3134"/>
                <a:gd name="T51" fmla="*/ 1394 h 1960"/>
                <a:gd name="T52" fmla="*/ 261 w 3134"/>
                <a:gd name="T53" fmla="*/ 1407 h 1960"/>
                <a:gd name="T54" fmla="*/ 261 w 3134"/>
                <a:gd name="T55" fmla="*/ 1407 h 1960"/>
                <a:gd name="T56" fmla="*/ 201 w 3134"/>
                <a:gd name="T57" fmla="*/ 1352 h 1960"/>
                <a:gd name="T58" fmla="*/ 201 w 3134"/>
                <a:gd name="T59" fmla="*/ 1352 h 1960"/>
                <a:gd name="T60" fmla="*/ 208 w 3134"/>
                <a:gd name="T61" fmla="*/ 1209 h 1960"/>
                <a:gd name="T62" fmla="*/ 208 w 3134"/>
                <a:gd name="T63" fmla="*/ 1209 h 1960"/>
                <a:gd name="T64" fmla="*/ 264 w 3134"/>
                <a:gd name="T65" fmla="*/ 1160 h 1960"/>
                <a:gd name="T66" fmla="*/ 264 w 3134"/>
                <a:gd name="T67" fmla="*/ 1160 h 1960"/>
                <a:gd name="T68" fmla="*/ 269 w 3134"/>
                <a:gd name="T69" fmla="*/ 1076 h 1960"/>
                <a:gd name="T70" fmla="*/ 269 w 3134"/>
                <a:gd name="T71" fmla="*/ 1076 h 1960"/>
                <a:gd name="T72" fmla="*/ 287 w 3134"/>
                <a:gd name="T73" fmla="*/ 1001 h 1960"/>
                <a:gd name="T74" fmla="*/ 287 w 3134"/>
                <a:gd name="T75" fmla="*/ 1001 h 1960"/>
                <a:gd name="T76" fmla="*/ 149 w 3134"/>
                <a:gd name="T77" fmla="*/ 928 h 1960"/>
                <a:gd name="T78" fmla="*/ 149 w 3134"/>
                <a:gd name="T79" fmla="*/ 928 h 1960"/>
                <a:gd name="T80" fmla="*/ 61 w 3134"/>
                <a:gd name="T81" fmla="*/ 801 h 1960"/>
                <a:gd name="T82" fmla="*/ 61 w 3134"/>
                <a:gd name="T83" fmla="*/ 801 h 1960"/>
                <a:gd name="T84" fmla="*/ 16 w 3134"/>
                <a:gd name="T85" fmla="*/ 645 h 1960"/>
                <a:gd name="T86" fmla="*/ 16 w 3134"/>
                <a:gd name="T87" fmla="*/ 645 h 1960"/>
                <a:gd name="T88" fmla="*/ 50 w 3134"/>
                <a:gd name="T89" fmla="*/ 582 h 1960"/>
                <a:gd name="T90" fmla="*/ 50 w 3134"/>
                <a:gd name="T91" fmla="*/ 582 h 1960"/>
                <a:gd name="T92" fmla="*/ 46 w 3134"/>
                <a:gd name="T93" fmla="*/ 519 h 1960"/>
                <a:gd name="T94" fmla="*/ 46 w 3134"/>
                <a:gd name="T95" fmla="*/ 519 h 1960"/>
                <a:gd name="T96" fmla="*/ 42 w 3134"/>
                <a:gd name="T97" fmla="*/ 474 h 1960"/>
                <a:gd name="T98" fmla="*/ 42 w 3134"/>
                <a:gd name="T99" fmla="*/ 474 h 1960"/>
                <a:gd name="T100" fmla="*/ 17 w 3134"/>
                <a:gd name="T101" fmla="*/ 451 h 1960"/>
                <a:gd name="T102" fmla="*/ 17 w 3134"/>
                <a:gd name="T103" fmla="*/ 451 h 1960"/>
                <a:gd name="T104" fmla="*/ 34 w 3134"/>
                <a:gd name="T105" fmla="*/ 310 h 1960"/>
                <a:gd name="T106" fmla="*/ 34 w 3134"/>
                <a:gd name="T107" fmla="*/ 310 h 1960"/>
                <a:gd name="T108" fmla="*/ 60 w 3134"/>
                <a:gd name="T109" fmla="*/ 178 h 1960"/>
                <a:gd name="T110" fmla="*/ 60 w 3134"/>
                <a:gd name="T111" fmla="*/ 178 h 1960"/>
                <a:gd name="T112" fmla="*/ 94 w 3134"/>
                <a:gd name="T113" fmla="*/ 0 h 1960"/>
                <a:gd name="T114" fmla="*/ 94 w 3134"/>
                <a:gd name="T115" fmla="*/ 0 h 1960"/>
                <a:gd name="T116" fmla="*/ 3133 w 3134"/>
                <a:gd name="T117" fmla="*/ 392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34" h="1960">
                  <a:moveTo>
                    <a:pt x="3133" y="392"/>
                  </a:moveTo>
                  <a:lnTo>
                    <a:pt x="3049" y="1588"/>
                  </a:lnTo>
                  <a:lnTo>
                    <a:pt x="3023" y="1959"/>
                  </a:lnTo>
                  <a:lnTo>
                    <a:pt x="1103" y="1763"/>
                  </a:lnTo>
                  <a:lnTo>
                    <a:pt x="1082" y="1904"/>
                  </a:lnTo>
                  <a:lnTo>
                    <a:pt x="1082" y="1904"/>
                  </a:lnTo>
                  <a:cubicBezTo>
                    <a:pt x="1063" y="1901"/>
                    <a:pt x="1002" y="1889"/>
                    <a:pt x="985" y="1886"/>
                  </a:cubicBezTo>
                  <a:lnTo>
                    <a:pt x="985" y="1886"/>
                  </a:lnTo>
                  <a:cubicBezTo>
                    <a:pt x="946" y="1882"/>
                    <a:pt x="926" y="1885"/>
                    <a:pt x="892" y="1897"/>
                  </a:cubicBezTo>
                  <a:lnTo>
                    <a:pt x="892" y="1897"/>
                  </a:lnTo>
                  <a:cubicBezTo>
                    <a:pt x="834" y="1919"/>
                    <a:pt x="778" y="1894"/>
                    <a:pt x="718" y="1900"/>
                  </a:cubicBezTo>
                  <a:lnTo>
                    <a:pt x="718" y="1900"/>
                  </a:lnTo>
                  <a:cubicBezTo>
                    <a:pt x="653" y="1906"/>
                    <a:pt x="625" y="1903"/>
                    <a:pt x="573" y="1861"/>
                  </a:cubicBezTo>
                  <a:lnTo>
                    <a:pt x="573" y="1861"/>
                  </a:lnTo>
                  <a:cubicBezTo>
                    <a:pt x="547" y="1841"/>
                    <a:pt x="537" y="1814"/>
                    <a:pt x="518" y="1789"/>
                  </a:cubicBezTo>
                  <a:lnTo>
                    <a:pt x="518" y="1789"/>
                  </a:lnTo>
                  <a:cubicBezTo>
                    <a:pt x="499" y="1764"/>
                    <a:pt x="484" y="1759"/>
                    <a:pt x="458" y="1744"/>
                  </a:cubicBezTo>
                  <a:lnTo>
                    <a:pt x="458" y="1744"/>
                  </a:lnTo>
                  <a:cubicBezTo>
                    <a:pt x="416" y="1719"/>
                    <a:pt x="434" y="1680"/>
                    <a:pt x="440" y="1642"/>
                  </a:cubicBezTo>
                  <a:lnTo>
                    <a:pt x="440" y="1642"/>
                  </a:lnTo>
                  <a:cubicBezTo>
                    <a:pt x="446" y="1603"/>
                    <a:pt x="440" y="1572"/>
                    <a:pt x="426" y="1536"/>
                  </a:cubicBezTo>
                  <a:lnTo>
                    <a:pt x="426" y="1536"/>
                  </a:lnTo>
                  <a:cubicBezTo>
                    <a:pt x="415" y="1508"/>
                    <a:pt x="416" y="1489"/>
                    <a:pt x="414" y="1458"/>
                  </a:cubicBezTo>
                  <a:lnTo>
                    <a:pt x="414" y="1458"/>
                  </a:lnTo>
                  <a:cubicBezTo>
                    <a:pt x="410" y="1396"/>
                    <a:pt x="383" y="1344"/>
                    <a:pt x="323" y="1394"/>
                  </a:cubicBezTo>
                  <a:lnTo>
                    <a:pt x="323" y="1394"/>
                  </a:lnTo>
                  <a:cubicBezTo>
                    <a:pt x="296" y="1418"/>
                    <a:pt x="293" y="1427"/>
                    <a:pt x="261" y="1407"/>
                  </a:cubicBezTo>
                  <a:lnTo>
                    <a:pt x="261" y="1407"/>
                  </a:lnTo>
                  <a:cubicBezTo>
                    <a:pt x="239" y="1392"/>
                    <a:pt x="220" y="1371"/>
                    <a:pt x="201" y="1352"/>
                  </a:cubicBezTo>
                  <a:lnTo>
                    <a:pt x="201" y="1352"/>
                  </a:lnTo>
                  <a:cubicBezTo>
                    <a:pt x="160" y="1310"/>
                    <a:pt x="160" y="1247"/>
                    <a:pt x="208" y="1209"/>
                  </a:cubicBezTo>
                  <a:lnTo>
                    <a:pt x="208" y="1209"/>
                  </a:lnTo>
                  <a:cubicBezTo>
                    <a:pt x="228" y="1193"/>
                    <a:pt x="251" y="1185"/>
                    <a:pt x="264" y="1160"/>
                  </a:cubicBezTo>
                  <a:lnTo>
                    <a:pt x="264" y="1160"/>
                  </a:lnTo>
                  <a:cubicBezTo>
                    <a:pt x="279" y="1132"/>
                    <a:pt x="267" y="1107"/>
                    <a:pt x="269" y="1076"/>
                  </a:cubicBezTo>
                  <a:lnTo>
                    <a:pt x="269" y="1076"/>
                  </a:lnTo>
                  <a:cubicBezTo>
                    <a:pt x="271" y="1050"/>
                    <a:pt x="290" y="1029"/>
                    <a:pt x="287" y="1001"/>
                  </a:cubicBezTo>
                  <a:lnTo>
                    <a:pt x="287" y="1001"/>
                  </a:lnTo>
                  <a:cubicBezTo>
                    <a:pt x="282" y="950"/>
                    <a:pt x="184" y="957"/>
                    <a:pt x="149" y="928"/>
                  </a:cubicBezTo>
                  <a:lnTo>
                    <a:pt x="149" y="928"/>
                  </a:lnTo>
                  <a:cubicBezTo>
                    <a:pt x="107" y="894"/>
                    <a:pt x="82" y="849"/>
                    <a:pt x="61" y="801"/>
                  </a:cubicBezTo>
                  <a:lnTo>
                    <a:pt x="61" y="801"/>
                  </a:lnTo>
                  <a:cubicBezTo>
                    <a:pt x="39" y="748"/>
                    <a:pt x="13" y="705"/>
                    <a:pt x="16" y="645"/>
                  </a:cubicBezTo>
                  <a:lnTo>
                    <a:pt x="16" y="645"/>
                  </a:lnTo>
                  <a:cubicBezTo>
                    <a:pt x="18" y="610"/>
                    <a:pt x="33" y="610"/>
                    <a:pt x="50" y="582"/>
                  </a:cubicBezTo>
                  <a:lnTo>
                    <a:pt x="50" y="582"/>
                  </a:lnTo>
                  <a:cubicBezTo>
                    <a:pt x="71" y="550"/>
                    <a:pt x="56" y="550"/>
                    <a:pt x="46" y="519"/>
                  </a:cubicBezTo>
                  <a:lnTo>
                    <a:pt x="46" y="519"/>
                  </a:lnTo>
                  <a:cubicBezTo>
                    <a:pt x="42" y="506"/>
                    <a:pt x="48" y="486"/>
                    <a:pt x="42" y="474"/>
                  </a:cubicBezTo>
                  <a:lnTo>
                    <a:pt x="42" y="474"/>
                  </a:lnTo>
                  <a:cubicBezTo>
                    <a:pt x="38" y="462"/>
                    <a:pt x="20" y="457"/>
                    <a:pt x="17" y="451"/>
                  </a:cubicBezTo>
                  <a:lnTo>
                    <a:pt x="17" y="451"/>
                  </a:lnTo>
                  <a:cubicBezTo>
                    <a:pt x="0" y="417"/>
                    <a:pt x="27" y="347"/>
                    <a:pt x="34" y="310"/>
                  </a:cubicBezTo>
                  <a:lnTo>
                    <a:pt x="34" y="310"/>
                  </a:lnTo>
                  <a:cubicBezTo>
                    <a:pt x="43" y="266"/>
                    <a:pt x="51" y="222"/>
                    <a:pt x="60" y="178"/>
                  </a:cubicBezTo>
                  <a:lnTo>
                    <a:pt x="60" y="178"/>
                  </a:lnTo>
                  <a:cubicBezTo>
                    <a:pt x="71" y="119"/>
                    <a:pt x="82" y="59"/>
                    <a:pt x="94" y="0"/>
                  </a:cubicBezTo>
                  <a:lnTo>
                    <a:pt x="94" y="0"/>
                  </a:lnTo>
                  <a:cubicBezTo>
                    <a:pt x="900" y="152"/>
                    <a:pt x="1942" y="308"/>
                    <a:pt x="3133" y="392"/>
                  </a:cubicBezTo>
                </a:path>
              </a:pathLst>
            </a:custGeom>
            <a:solidFill>
              <a:schemeClr val="accent4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0" name="Freeform 6">
              <a:extLst>
                <a:ext uri="{FF2B5EF4-FFF2-40B4-BE49-F238E27FC236}">
                  <a16:creationId xmlns:a16="http://schemas.microsoft.com/office/drawing/2014/main" id="{072426AF-32D1-3C4A-BD2B-B752D426F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25838" y="5400569"/>
              <a:ext cx="792082" cy="944739"/>
            </a:xfrm>
            <a:custGeom>
              <a:avLst/>
              <a:gdLst>
                <a:gd name="T0" fmla="*/ 1192 w 1214"/>
                <a:gd name="T1" fmla="*/ 407 h 1448"/>
                <a:gd name="T2" fmla="*/ 1190 w 1214"/>
                <a:gd name="T3" fmla="*/ 449 h 1448"/>
                <a:gd name="T4" fmla="*/ 1176 w 1214"/>
                <a:gd name="T5" fmla="*/ 491 h 1448"/>
                <a:gd name="T6" fmla="*/ 1169 w 1214"/>
                <a:gd name="T7" fmla="*/ 512 h 1448"/>
                <a:gd name="T8" fmla="*/ 1140 w 1214"/>
                <a:gd name="T9" fmla="*/ 553 h 1448"/>
                <a:gd name="T10" fmla="*/ 1127 w 1214"/>
                <a:gd name="T11" fmla="*/ 606 h 1448"/>
                <a:gd name="T12" fmla="*/ 1117 w 1214"/>
                <a:gd name="T13" fmla="*/ 627 h 1448"/>
                <a:gd name="T14" fmla="*/ 1097 w 1214"/>
                <a:gd name="T15" fmla="*/ 634 h 1448"/>
                <a:gd name="T16" fmla="*/ 1087 w 1214"/>
                <a:gd name="T17" fmla="*/ 640 h 1448"/>
                <a:gd name="T18" fmla="*/ 1077 w 1214"/>
                <a:gd name="T19" fmla="*/ 656 h 1448"/>
                <a:gd name="T20" fmla="*/ 1067 w 1214"/>
                <a:gd name="T21" fmla="*/ 682 h 1448"/>
                <a:gd name="T22" fmla="*/ 1032 w 1214"/>
                <a:gd name="T23" fmla="*/ 751 h 1448"/>
                <a:gd name="T24" fmla="*/ 997 w 1214"/>
                <a:gd name="T25" fmla="*/ 801 h 1448"/>
                <a:gd name="T26" fmla="*/ 986 w 1214"/>
                <a:gd name="T27" fmla="*/ 811 h 1448"/>
                <a:gd name="T28" fmla="*/ 979 w 1214"/>
                <a:gd name="T29" fmla="*/ 812 h 1448"/>
                <a:gd name="T30" fmla="*/ 940 w 1214"/>
                <a:gd name="T31" fmla="*/ 801 h 1448"/>
                <a:gd name="T32" fmla="*/ 910 w 1214"/>
                <a:gd name="T33" fmla="*/ 808 h 1448"/>
                <a:gd name="T34" fmla="*/ 901 w 1214"/>
                <a:gd name="T35" fmla="*/ 811 h 1448"/>
                <a:gd name="T36" fmla="*/ 889 w 1214"/>
                <a:gd name="T37" fmla="*/ 822 h 1448"/>
                <a:gd name="T38" fmla="*/ 853 w 1214"/>
                <a:gd name="T39" fmla="*/ 924 h 1448"/>
                <a:gd name="T40" fmla="*/ 835 w 1214"/>
                <a:gd name="T41" fmla="*/ 956 h 1448"/>
                <a:gd name="T42" fmla="*/ 834 w 1214"/>
                <a:gd name="T43" fmla="*/ 963 h 1448"/>
                <a:gd name="T44" fmla="*/ 826 w 1214"/>
                <a:gd name="T45" fmla="*/ 1009 h 1448"/>
                <a:gd name="T46" fmla="*/ 813 w 1214"/>
                <a:gd name="T47" fmla="*/ 1023 h 1448"/>
                <a:gd name="T48" fmla="*/ 798 w 1214"/>
                <a:gd name="T49" fmla="*/ 1029 h 1448"/>
                <a:gd name="T50" fmla="*/ 788 w 1214"/>
                <a:gd name="T51" fmla="*/ 1033 h 1448"/>
                <a:gd name="T52" fmla="*/ 773 w 1214"/>
                <a:gd name="T53" fmla="*/ 1058 h 1448"/>
                <a:gd name="T54" fmla="*/ 747 w 1214"/>
                <a:gd name="T55" fmla="*/ 1147 h 1448"/>
                <a:gd name="T56" fmla="*/ 704 w 1214"/>
                <a:gd name="T57" fmla="*/ 1237 h 1448"/>
                <a:gd name="T58" fmla="*/ 694 w 1214"/>
                <a:gd name="T59" fmla="*/ 1252 h 1448"/>
                <a:gd name="T60" fmla="*/ 674 w 1214"/>
                <a:gd name="T61" fmla="*/ 1261 h 1448"/>
                <a:gd name="T62" fmla="*/ 643 w 1214"/>
                <a:gd name="T63" fmla="*/ 1300 h 1448"/>
                <a:gd name="T64" fmla="*/ 626 w 1214"/>
                <a:gd name="T65" fmla="*/ 1315 h 1448"/>
                <a:gd name="T66" fmla="*/ 599 w 1214"/>
                <a:gd name="T67" fmla="*/ 1326 h 1448"/>
                <a:gd name="T68" fmla="*/ 573 w 1214"/>
                <a:gd name="T69" fmla="*/ 1338 h 1448"/>
                <a:gd name="T70" fmla="*/ 540 w 1214"/>
                <a:gd name="T71" fmla="*/ 1365 h 1448"/>
                <a:gd name="T72" fmla="*/ 526 w 1214"/>
                <a:gd name="T73" fmla="*/ 1375 h 1448"/>
                <a:gd name="T74" fmla="*/ 392 w 1214"/>
                <a:gd name="T75" fmla="*/ 1425 h 1448"/>
                <a:gd name="T76" fmla="*/ 333 w 1214"/>
                <a:gd name="T77" fmla="*/ 1438 h 1448"/>
                <a:gd name="T78" fmla="*/ 278 w 1214"/>
                <a:gd name="T79" fmla="*/ 1422 h 1448"/>
                <a:gd name="T80" fmla="*/ 246 w 1214"/>
                <a:gd name="T81" fmla="*/ 1368 h 1448"/>
                <a:gd name="T82" fmla="*/ 241 w 1214"/>
                <a:gd name="T83" fmla="*/ 1360 h 1448"/>
                <a:gd name="T84" fmla="*/ 165 w 1214"/>
                <a:gd name="T85" fmla="*/ 1283 h 1448"/>
                <a:gd name="T86" fmla="*/ 10 w 1214"/>
                <a:gd name="T87" fmla="*/ 1003 h 1448"/>
                <a:gd name="T88" fmla="*/ 5 w 1214"/>
                <a:gd name="T89" fmla="*/ 985 h 1448"/>
                <a:gd name="T90" fmla="*/ 69 w 1214"/>
                <a:gd name="T91" fmla="*/ 966 h 1448"/>
                <a:gd name="T92" fmla="*/ 107 w 1214"/>
                <a:gd name="T93" fmla="*/ 844 h 1448"/>
                <a:gd name="T94" fmla="*/ 214 w 1214"/>
                <a:gd name="T95" fmla="*/ 729 h 1448"/>
                <a:gd name="T96" fmla="*/ 334 w 1214"/>
                <a:gd name="T97" fmla="*/ 569 h 1448"/>
                <a:gd name="T98" fmla="*/ 404 w 1214"/>
                <a:gd name="T99" fmla="*/ 457 h 1448"/>
                <a:gd name="T100" fmla="*/ 460 w 1214"/>
                <a:gd name="T101" fmla="*/ 308 h 1448"/>
                <a:gd name="T102" fmla="*/ 471 w 1214"/>
                <a:gd name="T103" fmla="*/ 67 h 1448"/>
                <a:gd name="T104" fmla="*/ 852 w 1214"/>
                <a:gd name="T105" fmla="*/ 312 h 1448"/>
                <a:gd name="T106" fmla="*/ 876 w 1214"/>
                <a:gd name="T107" fmla="*/ 528 h 1448"/>
                <a:gd name="T108" fmla="*/ 990 w 1214"/>
                <a:gd name="T109" fmla="*/ 418 h 1448"/>
                <a:gd name="T110" fmla="*/ 1141 w 1214"/>
                <a:gd name="T111" fmla="*/ 328 h 1448"/>
                <a:gd name="T112" fmla="*/ 1170 w 1214"/>
                <a:gd name="T113" fmla="*/ 332 h 1448"/>
                <a:gd name="T114" fmla="*/ 1196 w 1214"/>
                <a:gd name="T115" fmla="*/ 334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14" h="1448">
                  <a:moveTo>
                    <a:pt x="1213" y="333"/>
                  </a:moveTo>
                  <a:lnTo>
                    <a:pt x="1213" y="333"/>
                  </a:lnTo>
                  <a:cubicBezTo>
                    <a:pt x="1193" y="348"/>
                    <a:pt x="1192" y="378"/>
                    <a:pt x="1192" y="403"/>
                  </a:cubicBezTo>
                  <a:lnTo>
                    <a:pt x="1192" y="403"/>
                  </a:lnTo>
                  <a:cubicBezTo>
                    <a:pt x="1192" y="404"/>
                    <a:pt x="1192" y="404"/>
                    <a:pt x="1192" y="405"/>
                  </a:cubicBezTo>
                  <a:lnTo>
                    <a:pt x="1192" y="405"/>
                  </a:lnTo>
                  <a:cubicBezTo>
                    <a:pt x="1192" y="406"/>
                    <a:pt x="1192" y="407"/>
                    <a:pt x="1192" y="407"/>
                  </a:cubicBezTo>
                  <a:lnTo>
                    <a:pt x="1192" y="407"/>
                  </a:lnTo>
                  <a:cubicBezTo>
                    <a:pt x="1192" y="408"/>
                    <a:pt x="1192" y="408"/>
                    <a:pt x="1192" y="409"/>
                  </a:cubicBezTo>
                  <a:lnTo>
                    <a:pt x="1192" y="409"/>
                  </a:lnTo>
                  <a:cubicBezTo>
                    <a:pt x="1192" y="415"/>
                    <a:pt x="1192" y="423"/>
                    <a:pt x="1191" y="429"/>
                  </a:cubicBezTo>
                  <a:lnTo>
                    <a:pt x="1191" y="429"/>
                  </a:lnTo>
                  <a:cubicBezTo>
                    <a:pt x="1191" y="433"/>
                    <a:pt x="1191" y="436"/>
                    <a:pt x="1191" y="439"/>
                  </a:cubicBezTo>
                  <a:lnTo>
                    <a:pt x="1191" y="439"/>
                  </a:lnTo>
                  <a:cubicBezTo>
                    <a:pt x="1191" y="443"/>
                    <a:pt x="1190" y="446"/>
                    <a:pt x="1190" y="449"/>
                  </a:cubicBezTo>
                  <a:lnTo>
                    <a:pt x="1190" y="449"/>
                  </a:lnTo>
                  <a:cubicBezTo>
                    <a:pt x="1189" y="458"/>
                    <a:pt x="1186" y="466"/>
                    <a:pt x="1183" y="474"/>
                  </a:cubicBezTo>
                  <a:lnTo>
                    <a:pt x="1183" y="474"/>
                  </a:lnTo>
                  <a:lnTo>
                    <a:pt x="1183" y="474"/>
                  </a:lnTo>
                  <a:cubicBezTo>
                    <a:pt x="1182" y="477"/>
                    <a:pt x="1181" y="480"/>
                    <a:pt x="1179" y="484"/>
                  </a:cubicBezTo>
                  <a:lnTo>
                    <a:pt x="1179" y="484"/>
                  </a:lnTo>
                  <a:lnTo>
                    <a:pt x="1179" y="484"/>
                  </a:lnTo>
                  <a:lnTo>
                    <a:pt x="1179" y="484"/>
                  </a:lnTo>
                  <a:cubicBezTo>
                    <a:pt x="1178" y="486"/>
                    <a:pt x="1177" y="488"/>
                    <a:pt x="1176" y="491"/>
                  </a:cubicBezTo>
                  <a:lnTo>
                    <a:pt x="1176" y="491"/>
                  </a:lnTo>
                  <a:cubicBezTo>
                    <a:pt x="1175" y="492"/>
                    <a:pt x="1175" y="494"/>
                    <a:pt x="1175" y="495"/>
                  </a:cubicBezTo>
                  <a:lnTo>
                    <a:pt x="1175" y="495"/>
                  </a:lnTo>
                  <a:cubicBezTo>
                    <a:pt x="1174" y="496"/>
                    <a:pt x="1174" y="497"/>
                    <a:pt x="1173" y="498"/>
                  </a:cubicBezTo>
                  <a:lnTo>
                    <a:pt x="1173" y="498"/>
                  </a:lnTo>
                  <a:cubicBezTo>
                    <a:pt x="1172" y="501"/>
                    <a:pt x="1171" y="505"/>
                    <a:pt x="1170" y="509"/>
                  </a:cubicBezTo>
                  <a:lnTo>
                    <a:pt x="1170" y="509"/>
                  </a:lnTo>
                  <a:cubicBezTo>
                    <a:pt x="1170" y="510"/>
                    <a:pt x="1170" y="511"/>
                    <a:pt x="1169" y="512"/>
                  </a:cubicBezTo>
                  <a:lnTo>
                    <a:pt x="1169" y="512"/>
                  </a:lnTo>
                  <a:cubicBezTo>
                    <a:pt x="1169" y="513"/>
                    <a:pt x="1168" y="514"/>
                    <a:pt x="1168" y="515"/>
                  </a:cubicBezTo>
                  <a:lnTo>
                    <a:pt x="1168" y="515"/>
                  </a:lnTo>
                  <a:cubicBezTo>
                    <a:pt x="1168" y="516"/>
                    <a:pt x="1167" y="517"/>
                    <a:pt x="1167" y="518"/>
                  </a:cubicBezTo>
                  <a:lnTo>
                    <a:pt x="1167" y="518"/>
                  </a:lnTo>
                  <a:cubicBezTo>
                    <a:pt x="1166" y="519"/>
                    <a:pt x="1164" y="521"/>
                    <a:pt x="1163" y="522"/>
                  </a:cubicBezTo>
                  <a:lnTo>
                    <a:pt x="1163" y="522"/>
                  </a:lnTo>
                  <a:cubicBezTo>
                    <a:pt x="1155" y="533"/>
                    <a:pt x="1146" y="542"/>
                    <a:pt x="1140" y="553"/>
                  </a:cubicBezTo>
                  <a:lnTo>
                    <a:pt x="1140" y="553"/>
                  </a:lnTo>
                  <a:cubicBezTo>
                    <a:pt x="1135" y="565"/>
                    <a:pt x="1130" y="575"/>
                    <a:pt x="1127" y="588"/>
                  </a:cubicBezTo>
                  <a:lnTo>
                    <a:pt x="1127" y="588"/>
                  </a:lnTo>
                  <a:lnTo>
                    <a:pt x="1127" y="588"/>
                  </a:lnTo>
                  <a:lnTo>
                    <a:pt x="1127" y="588"/>
                  </a:lnTo>
                  <a:cubicBezTo>
                    <a:pt x="1127" y="592"/>
                    <a:pt x="1127" y="596"/>
                    <a:pt x="1127" y="601"/>
                  </a:cubicBezTo>
                  <a:lnTo>
                    <a:pt x="1127" y="601"/>
                  </a:lnTo>
                  <a:cubicBezTo>
                    <a:pt x="1127" y="602"/>
                    <a:pt x="1127" y="604"/>
                    <a:pt x="1127" y="606"/>
                  </a:cubicBezTo>
                  <a:lnTo>
                    <a:pt x="1127" y="606"/>
                  </a:lnTo>
                  <a:lnTo>
                    <a:pt x="1126" y="608"/>
                  </a:lnTo>
                  <a:lnTo>
                    <a:pt x="1126" y="608"/>
                  </a:lnTo>
                  <a:cubicBezTo>
                    <a:pt x="1126" y="610"/>
                    <a:pt x="1125" y="611"/>
                    <a:pt x="1125" y="613"/>
                  </a:cubicBezTo>
                  <a:lnTo>
                    <a:pt x="1125" y="613"/>
                  </a:lnTo>
                  <a:cubicBezTo>
                    <a:pt x="1124" y="616"/>
                    <a:pt x="1123" y="619"/>
                    <a:pt x="1122" y="621"/>
                  </a:cubicBezTo>
                  <a:lnTo>
                    <a:pt x="1122" y="621"/>
                  </a:lnTo>
                  <a:cubicBezTo>
                    <a:pt x="1121" y="623"/>
                    <a:pt x="1119" y="625"/>
                    <a:pt x="1117" y="627"/>
                  </a:cubicBezTo>
                  <a:lnTo>
                    <a:pt x="1117" y="627"/>
                  </a:lnTo>
                  <a:cubicBezTo>
                    <a:pt x="1115" y="629"/>
                    <a:pt x="1112" y="630"/>
                    <a:pt x="1109" y="631"/>
                  </a:cubicBezTo>
                  <a:lnTo>
                    <a:pt x="1109" y="631"/>
                  </a:lnTo>
                  <a:cubicBezTo>
                    <a:pt x="1107" y="631"/>
                    <a:pt x="1105" y="631"/>
                    <a:pt x="1104" y="632"/>
                  </a:cubicBezTo>
                  <a:lnTo>
                    <a:pt x="1104" y="632"/>
                  </a:lnTo>
                  <a:cubicBezTo>
                    <a:pt x="1103" y="632"/>
                    <a:pt x="1102" y="633"/>
                    <a:pt x="1101" y="633"/>
                  </a:cubicBezTo>
                  <a:lnTo>
                    <a:pt x="1101" y="633"/>
                  </a:lnTo>
                  <a:cubicBezTo>
                    <a:pt x="1100" y="633"/>
                    <a:pt x="1098" y="633"/>
                    <a:pt x="1097" y="634"/>
                  </a:cubicBezTo>
                  <a:lnTo>
                    <a:pt x="1097" y="634"/>
                  </a:lnTo>
                  <a:cubicBezTo>
                    <a:pt x="1095" y="634"/>
                    <a:pt x="1094" y="635"/>
                    <a:pt x="1093" y="635"/>
                  </a:cubicBezTo>
                  <a:lnTo>
                    <a:pt x="1093" y="636"/>
                  </a:lnTo>
                  <a:lnTo>
                    <a:pt x="1093" y="636"/>
                  </a:lnTo>
                  <a:cubicBezTo>
                    <a:pt x="1092" y="636"/>
                    <a:pt x="1092" y="636"/>
                    <a:pt x="1091" y="636"/>
                  </a:cubicBezTo>
                  <a:lnTo>
                    <a:pt x="1091" y="636"/>
                  </a:lnTo>
                  <a:cubicBezTo>
                    <a:pt x="1090" y="638"/>
                    <a:pt x="1088" y="639"/>
                    <a:pt x="1087" y="640"/>
                  </a:cubicBezTo>
                  <a:lnTo>
                    <a:pt x="1087" y="640"/>
                  </a:lnTo>
                  <a:cubicBezTo>
                    <a:pt x="1087" y="640"/>
                    <a:pt x="1085" y="641"/>
                    <a:pt x="1085" y="642"/>
                  </a:cubicBezTo>
                  <a:lnTo>
                    <a:pt x="1085" y="642"/>
                  </a:lnTo>
                  <a:cubicBezTo>
                    <a:pt x="1084" y="644"/>
                    <a:pt x="1082" y="646"/>
                    <a:pt x="1081" y="649"/>
                  </a:cubicBezTo>
                  <a:lnTo>
                    <a:pt x="1081" y="649"/>
                  </a:lnTo>
                  <a:cubicBezTo>
                    <a:pt x="1079" y="651"/>
                    <a:pt x="1078" y="654"/>
                    <a:pt x="1077" y="656"/>
                  </a:cubicBezTo>
                  <a:lnTo>
                    <a:pt x="1077" y="656"/>
                  </a:lnTo>
                  <a:lnTo>
                    <a:pt x="1077" y="656"/>
                  </a:lnTo>
                  <a:lnTo>
                    <a:pt x="1077" y="656"/>
                  </a:lnTo>
                  <a:cubicBezTo>
                    <a:pt x="1075" y="659"/>
                    <a:pt x="1074" y="662"/>
                    <a:pt x="1073" y="664"/>
                  </a:cubicBezTo>
                  <a:lnTo>
                    <a:pt x="1073" y="664"/>
                  </a:lnTo>
                  <a:cubicBezTo>
                    <a:pt x="1072" y="668"/>
                    <a:pt x="1071" y="670"/>
                    <a:pt x="1070" y="673"/>
                  </a:cubicBezTo>
                  <a:lnTo>
                    <a:pt x="1070" y="673"/>
                  </a:lnTo>
                  <a:cubicBezTo>
                    <a:pt x="1068" y="676"/>
                    <a:pt x="1068" y="679"/>
                    <a:pt x="1067" y="681"/>
                  </a:cubicBezTo>
                  <a:lnTo>
                    <a:pt x="1067" y="681"/>
                  </a:lnTo>
                  <a:cubicBezTo>
                    <a:pt x="1067" y="682"/>
                    <a:pt x="1067" y="682"/>
                    <a:pt x="1067" y="682"/>
                  </a:cubicBezTo>
                  <a:lnTo>
                    <a:pt x="1067" y="682"/>
                  </a:lnTo>
                  <a:cubicBezTo>
                    <a:pt x="1065" y="684"/>
                    <a:pt x="1064" y="687"/>
                    <a:pt x="1064" y="690"/>
                  </a:cubicBezTo>
                  <a:lnTo>
                    <a:pt x="1064" y="690"/>
                  </a:lnTo>
                  <a:cubicBezTo>
                    <a:pt x="1061" y="696"/>
                    <a:pt x="1060" y="701"/>
                    <a:pt x="1058" y="706"/>
                  </a:cubicBezTo>
                  <a:lnTo>
                    <a:pt x="1058" y="706"/>
                  </a:lnTo>
                  <a:cubicBezTo>
                    <a:pt x="1052" y="719"/>
                    <a:pt x="1046" y="731"/>
                    <a:pt x="1038" y="742"/>
                  </a:cubicBezTo>
                  <a:lnTo>
                    <a:pt x="1038" y="742"/>
                  </a:lnTo>
                  <a:cubicBezTo>
                    <a:pt x="1036" y="746"/>
                    <a:pt x="1034" y="748"/>
                    <a:pt x="1032" y="751"/>
                  </a:cubicBezTo>
                  <a:lnTo>
                    <a:pt x="1032" y="751"/>
                  </a:lnTo>
                  <a:cubicBezTo>
                    <a:pt x="1032" y="752"/>
                    <a:pt x="1031" y="753"/>
                    <a:pt x="1030" y="754"/>
                  </a:cubicBezTo>
                  <a:lnTo>
                    <a:pt x="1030" y="754"/>
                  </a:lnTo>
                  <a:cubicBezTo>
                    <a:pt x="1026" y="760"/>
                    <a:pt x="1021" y="766"/>
                    <a:pt x="1017" y="772"/>
                  </a:cubicBezTo>
                  <a:lnTo>
                    <a:pt x="1017" y="772"/>
                  </a:lnTo>
                  <a:cubicBezTo>
                    <a:pt x="1015" y="775"/>
                    <a:pt x="1013" y="778"/>
                    <a:pt x="1011" y="781"/>
                  </a:cubicBezTo>
                  <a:lnTo>
                    <a:pt x="1011" y="781"/>
                  </a:lnTo>
                  <a:cubicBezTo>
                    <a:pt x="1007" y="788"/>
                    <a:pt x="1002" y="795"/>
                    <a:pt x="997" y="801"/>
                  </a:cubicBezTo>
                  <a:lnTo>
                    <a:pt x="997" y="801"/>
                  </a:lnTo>
                  <a:cubicBezTo>
                    <a:pt x="996" y="802"/>
                    <a:pt x="994" y="802"/>
                    <a:pt x="994" y="803"/>
                  </a:cubicBezTo>
                  <a:lnTo>
                    <a:pt x="994" y="803"/>
                  </a:lnTo>
                  <a:lnTo>
                    <a:pt x="994" y="803"/>
                  </a:lnTo>
                  <a:cubicBezTo>
                    <a:pt x="993" y="804"/>
                    <a:pt x="992" y="805"/>
                    <a:pt x="991" y="805"/>
                  </a:cubicBezTo>
                  <a:lnTo>
                    <a:pt x="991" y="805"/>
                  </a:lnTo>
                  <a:cubicBezTo>
                    <a:pt x="989" y="807"/>
                    <a:pt x="988" y="809"/>
                    <a:pt x="987" y="810"/>
                  </a:cubicBezTo>
                  <a:lnTo>
                    <a:pt x="987" y="810"/>
                  </a:lnTo>
                  <a:cubicBezTo>
                    <a:pt x="986" y="810"/>
                    <a:pt x="986" y="810"/>
                    <a:pt x="986" y="811"/>
                  </a:cubicBezTo>
                  <a:lnTo>
                    <a:pt x="986" y="811"/>
                  </a:lnTo>
                  <a:cubicBezTo>
                    <a:pt x="985" y="811"/>
                    <a:pt x="984" y="811"/>
                    <a:pt x="983" y="812"/>
                  </a:cubicBezTo>
                  <a:lnTo>
                    <a:pt x="983" y="812"/>
                  </a:lnTo>
                  <a:lnTo>
                    <a:pt x="983" y="812"/>
                  </a:lnTo>
                  <a:lnTo>
                    <a:pt x="983" y="812"/>
                  </a:lnTo>
                  <a:cubicBezTo>
                    <a:pt x="982" y="812"/>
                    <a:pt x="982" y="812"/>
                    <a:pt x="981" y="812"/>
                  </a:cubicBezTo>
                  <a:lnTo>
                    <a:pt x="981" y="812"/>
                  </a:lnTo>
                  <a:cubicBezTo>
                    <a:pt x="981" y="812"/>
                    <a:pt x="980" y="812"/>
                    <a:pt x="979" y="812"/>
                  </a:cubicBezTo>
                  <a:lnTo>
                    <a:pt x="979" y="812"/>
                  </a:lnTo>
                  <a:cubicBezTo>
                    <a:pt x="977" y="813"/>
                    <a:pt x="976" y="813"/>
                    <a:pt x="974" y="813"/>
                  </a:cubicBezTo>
                  <a:lnTo>
                    <a:pt x="971" y="813"/>
                  </a:lnTo>
                  <a:lnTo>
                    <a:pt x="971" y="810"/>
                  </a:lnTo>
                  <a:lnTo>
                    <a:pt x="971" y="810"/>
                  </a:lnTo>
                  <a:cubicBezTo>
                    <a:pt x="964" y="813"/>
                    <a:pt x="956" y="803"/>
                    <a:pt x="949" y="800"/>
                  </a:cubicBezTo>
                  <a:lnTo>
                    <a:pt x="949" y="800"/>
                  </a:lnTo>
                  <a:cubicBezTo>
                    <a:pt x="946" y="800"/>
                    <a:pt x="944" y="801"/>
                    <a:pt x="940" y="801"/>
                  </a:cubicBezTo>
                  <a:lnTo>
                    <a:pt x="940" y="801"/>
                  </a:lnTo>
                  <a:cubicBezTo>
                    <a:pt x="940" y="801"/>
                    <a:pt x="939" y="801"/>
                    <a:pt x="937" y="801"/>
                  </a:cubicBezTo>
                  <a:lnTo>
                    <a:pt x="937" y="801"/>
                  </a:lnTo>
                  <a:cubicBezTo>
                    <a:pt x="935" y="801"/>
                    <a:pt x="933" y="802"/>
                    <a:pt x="930" y="802"/>
                  </a:cubicBezTo>
                  <a:lnTo>
                    <a:pt x="930" y="802"/>
                  </a:lnTo>
                  <a:cubicBezTo>
                    <a:pt x="926" y="803"/>
                    <a:pt x="921" y="804"/>
                    <a:pt x="917" y="805"/>
                  </a:cubicBezTo>
                  <a:lnTo>
                    <a:pt x="917" y="805"/>
                  </a:lnTo>
                  <a:cubicBezTo>
                    <a:pt x="915" y="806"/>
                    <a:pt x="911" y="807"/>
                    <a:pt x="910" y="808"/>
                  </a:cubicBezTo>
                  <a:lnTo>
                    <a:pt x="910" y="808"/>
                  </a:lnTo>
                  <a:lnTo>
                    <a:pt x="910" y="808"/>
                  </a:lnTo>
                  <a:lnTo>
                    <a:pt x="910" y="808"/>
                  </a:lnTo>
                  <a:cubicBezTo>
                    <a:pt x="909" y="808"/>
                    <a:pt x="908" y="809"/>
                    <a:pt x="907" y="809"/>
                  </a:cubicBezTo>
                  <a:lnTo>
                    <a:pt x="907" y="809"/>
                  </a:lnTo>
                  <a:cubicBezTo>
                    <a:pt x="906" y="809"/>
                    <a:pt x="905" y="810"/>
                    <a:pt x="903" y="811"/>
                  </a:cubicBezTo>
                  <a:lnTo>
                    <a:pt x="903" y="811"/>
                  </a:lnTo>
                  <a:cubicBezTo>
                    <a:pt x="903" y="811"/>
                    <a:pt x="902" y="811"/>
                    <a:pt x="901" y="811"/>
                  </a:cubicBezTo>
                  <a:lnTo>
                    <a:pt x="901" y="811"/>
                  </a:lnTo>
                  <a:cubicBezTo>
                    <a:pt x="900" y="812"/>
                    <a:pt x="900" y="812"/>
                    <a:pt x="899" y="813"/>
                  </a:cubicBezTo>
                  <a:lnTo>
                    <a:pt x="899" y="813"/>
                  </a:lnTo>
                  <a:cubicBezTo>
                    <a:pt x="898" y="814"/>
                    <a:pt x="895" y="815"/>
                    <a:pt x="893" y="817"/>
                  </a:cubicBezTo>
                  <a:lnTo>
                    <a:pt x="893" y="817"/>
                  </a:lnTo>
                  <a:cubicBezTo>
                    <a:pt x="893" y="818"/>
                    <a:pt x="892" y="819"/>
                    <a:pt x="891" y="820"/>
                  </a:cubicBezTo>
                  <a:lnTo>
                    <a:pt x="891" y="820"/>
                  </a:lnTo>
                  <a:cubicBezTo>
                    <a:pt x="890" y="820"/>
                    <a:pt x="889" y="821"/>
                    <a:pt x="889" y="822"/>
                  </a:cubicBezTo>
                  <a:lnTo>
                    <a:pt x="889" y="822"/>
                  </a:lnTo>
                  <a:cubicBezTo>
                    <a:pt x="879" y="832"/>
                    <a:pt x="873" y="844"/>
                    <a:pt x="869" y="857"/>
                  </a:cubicBezTo>
                  <a:lnTo>
                    <a:pt x="869" y="857"/>
                  </a:lnTo>
                  <a:cubicBezTo>
                    <a:pt x="868" y="861"/>
                    <a:pt x="866" y="865"/>
                    <a:pt x="865" y="870"/>
                  </a:cubicBezTo>
                  <a:lnTo>
                    <a:pt x="865" y="870"/>
                  </a:lnTo>
                  <a:cubicBezTo>
                    <a:pt x="862" y="883"/>
                    <a:pt x="860" y="896"/>
                    <a:pt x="857" y="910"/>
                  </a:cubicBezTo>
                  <a:lnTo>
                    <a:pt x="857" y="910"/>
                  </a:lnTo>
                  <a:cubicBezTo>
                    <a:pt x="856" y="914"/>
                    <a:pt x="855" y="919"/>
                    <a:pt x="853" y="924"/>
                  </a:cubicBezTo>
                  <a:lnTo>
                    <a:pt x="853" y="924"/>
                  </a:lnTo>
                  <a:cubicBezTo>
                    <a:pt x="853" y="925"/>
                    <a:pt x="853" y="926"/>
                    <a:pt x="853" y="927"/>
                  </a:cubicBezTo>
                  <a:lnTo>
                    <a:pt x="853" y="927"/>
                  </a:lnTo>
                  <a:cubicBezTo>
                    <a:pt x="852" y="928"/>
                    <a:pt x="852" y="929"/>
                    <a:pt x="852" y="931"/>
                  </a:cubicBezTo>
                  <a:lnTo>
                    <a:pt x="852" y="931"/>
                  </a:lnTo>
                  <a:cubicBezTo>
                    <a:pt x="851" y="932"/>
                    <a:pt x="850" y="933"/>
                    <a:pt x="850" y="934"/>
                  </a:cubicBezTo>
                  <a:lnTo>
                    <a:pt x="850" y="934"/>
                  </a:lnTo>
                  <a:cubicBezTo>
                    <a:pt x="848" y="942"/>
                    <a:pt x="840" y="946"/>
                    <a:pt x="835" y="956"/>
                  </a:cubicBezTo>
                  <a:lnTo>
                    <a:pt x="835" y="956"/>
                  </a:lnTo>
                  <a:lnTo>
                    <a:pt x="835" y="956"/>
                  </a:lnTo>
                  <a:lnTo>
                    <a:pt x="835" y="956"/>
                  </a:lnTo>
                  <a:cubicBezTo>
                    <a:pt x="835" y="957"/>
                    <a:pt x="835" y="958"/>
                    <a:pt x="835" y="958"/>
                  </a:cubicBezTo>
                  <a:lnTo>
                    <a:pt x="835" y="958"/>
                  </a:lnTo>
                  <a:cubicBezTo>
                    <a:pt x="835" y="959"/>
                    <a:pt x="834" y="959"/>
                    <a:pt x="834" y="960"/>
                  </a:cubicBezTo>
                  <a:lnTo>
                    <a:pt x="834" y="960"/>
                  </a:lnTo>
                  <a:cubicBezTo>
                    <a:pt x="834" y="961"/>
                    <a:pt x="834" y="962"/>
                    <a:pt x="834" y="963"/>
                  </a:cubicBezTo>
                  <a:lnTo>
                    <a:pt x="834" y="963"/>
                  </a:lnTo>
                  <a:cubicBezTo>
                    <a:pt x="832" y="972"/>
                    <a:pt x="834" y="982"/>
                    <a:pt x="834" y="991"/>
                  </a:cubicBezTo>
                  <a:lnTo>
                    <a:pt x="834" y="991"/>
                  </a:lnTo>
                  <a:cubicBezTo>
                    <a:pt x="833" y="993"/>
                    <a:pt x="833" y="995"/>
                    <a:pt x="832" y="997"/>
                  </a:cubicBezTo>
                  <a:lnTo>
                    <a:pt x="832" y="997"/>
                  </a:lnTo>
                  <a:cubicBezTo>
                    <a:pt x="832" y="999"/>
                    <a:pt x="831" y="1002"/>
                    <a:pt x="830" y="1003"/>
                  </a:cubicBezTo>
                  <a:lnTo>
                    <a:pt x="830" y="1003"/>
                  </a:lnTo>
                  <a:cubicBezTo>
                    <a:pt x="829" y="1006"/>
                    <a:pt x="828" y="1007"/>
                    <a:pt x="826" y="1009"/>
                  </a:cubicBezTo>
                  <a:lnTo>
                    <a:pt x="826" y="1009"/>
                  </a:lnTo>
                  <a:cubicBezTo>
                    <a:pt x="825" y="1012"/>
                    <a:pt x="824" y="1013"/>
                    <a:pt x="822" y="1015"/>
                  </a:cubicBezTo>
                  <a:lnTo>
                    <a:pt x="822" y="1015"/>
                  </a:lnTo>
                  <a:cubicBezTo>
                    <a:pt x="820" y="1017"/>
                    <a:pt x="819" y="1020"/>
                    <a:pt x="816" y="1021"/>
                  </a:cubicBezTo>
                  <a:lnTo>
                    <a:pt x="816" y="1021"/>
                  </a:lnTo>
                  <a:cubicBezTo>
                    <a:pt x="816" y="1022"/>
                    <a:pt x="815" y="1022"/>
                    <a:pt x="814" y="1023"/>
                  </a:cubicBezTo>
                  <a:lnTo>
                    <a:pt x="814" y="1023"/>
                  </a:lnTo>
                  <a:lnTo>
                    <a:pt x="813" y="1023"/>
                  </a:lnTo>
                  <a:lnTo>
                    <a:pt x="813" y="1023"/>
                  </a:lnTo>
                  <a:lnTo>
                    <a:pt x="813" y="1023"/>
                  </a:lnTo>
                  <a:lnTo>
                    <a:pt x="813" y="1023"/>
                  </a:lnTo>
                  <a:cubicBezTo>
                    <a:pt x="811" y="1024"/>
                    <a:pt x="810" y="1024"/>
                    <a:pt x="809" y="1025"/>
                  </a:cubicBezTo>
                  <a:lnTo>
                    <a:pt x="809" y="1025"/>
                  </a:lnTo>
                  <a:lnTo>
                    <a:pt x="809" y="1025"/>
                  </a:lnTo>
                  <a:lnTo>
                    <a:pt x="809" y="1025"/>
                  </a:lnTo>
                  <a:cubicBezTo>
                    <a:pt x="805" y="1027"/>
                    <a:pt x="801" y="1027"/>
                    <a:pt x="798" y="1029"/>
                  </a:cubicBezTo>
                  <a:lnTo>
                    <a:pt x="798" y="1029"/>
                  </a:lnTo>
                  <a:cubicBezTo>
                    <a:pt x="797" y="1029"/>
                    <a:pt x="797" y="1029"/>
                    <a:pt x="796" y="1029"/>
                  </a:cubicBezTo>
                  <a:lnTo>
                    <a:pt x="796" y="1029"/>
                  </a:lnTo>
                  <a:cubicBezTo>
                    <a:pt x="795" y="1030"/>
                    <a:pt x="793" y="1030"/>
                    <a:pt x="791" y="1032"/>
                  </a:cubicBezTo>
                  <a:lnTo>
                    <a:pt x="791" y="1032"/>
                  </a:lnTo>
                  <a:cubicBezTo>
                    <a:pt x="790" y="1032"/>
                    <a:pt x="790" y="1032"/>
                    <a:pt x="789" y="1032"/>
                  </a:cubicBezTo>
                  <a:lnTo>
                    <a:pt x="789" y="1032"/>
                  </a:lnTo>
                  <a:cubicBezTo>
                    <a:pt x="789" y="1033"/>
                    <a:pt x="788" y="1033"/>
                    <a:pt x="788" y="1033"/>
                  </a:cubicBezTo>
                  <a:lnTo>
                    <a:pt x="788" y="1033"/>
                  </a:lnTo>
                  <a:cubicBezTo>
                    <a:pt x="782" y="1037"/>
                    <a:pt x="779" y="1042"/>
                    <a:pt x="777" y="1046"/>
                  </a:cubicBezTo>
                  <a:lnTo>
                    <a:pt x="777" y="1046"/>
                  </a:lnTo>
                  <a:cubicBezTo>
                    <a:pt x="776" y="1048"/>
                    <a:pt x="776" y="1050"/>
                    <a:pt x="776" y="1052"/>
                  </a:cubicBezTo>
                  <a:lnTo>
                    <a:pt x="776" y="1052"/>
                  </a:lnTo>
                  <a:cubicBezTo>
                    <a:pt x="776" y="1054"/>
                    <a:pt x="775" y="1056"/>
                    <a:pt x="775" y="1058"/>
                  </a:cubicBezTo>
                  <a:lnTo>
                    <a:pt x="775" y="1058"/>
                  </a:lnTo>
                  <a:lnTo>
                    <a:pt x="773" y="1058"/>
                  </a:lnTo>
                  <a:lnTo>
                    <a:pt x="773" y="1058"/>
                  </a:lnTo>
                  <a:cubicBezTo>
                    <a:pt x="772" y="1062"/>
                    <a:pt x="771" y="1065"/>
                    <a:pt x="770" y="1068"/>
                  </a:cubicBezTo>
                  <a:lnTo>
                    <a:pt x="770" y="1068"/>
                  </a:lnTo>
                  <a:cubicBezTo>
                    <a:pt x="764" y="1090"/>
                    <a:pt x="758" y="1113"/>
                    <a:pt x="751" y="1134"/>
                  </a:cubicBezTo>
                  <a:lnTo>
                    <a:pt x="751" y="1134"/>
                  </a:lnTo>
                  <a:cubicBezTo>
                    <a:pt x="749" y="1138"/>
                    <a:pt x="748" y="1143"/>
                    <a:pt x="747" y="1147"/>
                  </a:cubicBezTo>
                  <a:lnTo>
                    <a:pt x="747" y="1147"/>
                  </a:lnTo>
                  <a:lnTo>
                    <a:pt x="747" y="1147"/>
                  </a:lnTo>
                  <a:cubicBezTo>
                    <a:pt x="745" y="1151"/>
                    <a:pt x="743" y="1156"/>
                    <a:pt x="741" y="1160"/>
                  </a:cubicBezTo>
                  <a:lnTo>
                    <a:pt x="741" y="1160"/>
                  </a:lnTo>
                  <a:cubicBezTo>
                    <a:pt x="740" y="1163"/>
                    <a:pt x="739" y="1165"/>
                    <a:pt x="738" y="1167"/>
                  </a:cubicBezTo>
                  <a:lnTo>
                    <a:pt x="738" y="1167"/>
                  </a:lnTo>
                  <a:cubicBezTo>
                    <a:pt x="728" y="1187"/>
                    <a:pt x="721" y="1207"/>
                    <a:pt x="711" y="1224"/>
                  </a:cubicBezTo>
                  <a:lnTo>
                    <a:pt x="711" y="1224"/>
                  </a:lnTo>
                  <a:cubicBezTo>
                    <a:pt x="708" y="1228"/>
                    <a:pt x="706" y="1232"/>
                    <a:pt x="704" y="1237"/>
                  </a:cubicBezTo>
                  <a:lnTo>
                    <a:pt x="704" y="1237"/>
                  </a:lnTo>
                  <a:cubicBezTo>
                    <a:pt x="703" y="1238"/>
                    <a:pt x="703" y="1239"/>
                    <a:pt x="702" y="1241"/>
                  </a:cubicBezTo>
                  <a:lnTo>
                    <a:pt x="702" y="1241"/>
                  </a:lnTo>
                  <a:cubicBezTo>
                    <a:pt x="701" y="1242"/>
                    <a:pt x="699" y="1244"/>
                    <a:pt x="699" y="1245"/>
                  </a:cubicBezTo>
                  <a:lnTo>
                    <a:pt x="699" y="1245"/>
                  </a:lnTo>
                  <a:cubicBezTo>
                    <a:pt x="698" y="1246"/>
                    <a:pt x="698" y="1247"/>
                    <a:pt x="697" y="1248"/>
                  </a:cubicBezTo>
                  <a:lnTo>
                    <a:pt x="697" y="1248"/>
                  </a:lnTo>
                  <a:cubicBezTo>
                    <a:pt x="696" y="1249"/>
                    <a:pt x="695" y="1251"/>
                    <a:pt x="694" y="1252"/>
                  </a:cubicBezTo>
                  <a:lnTo>
                    <a:pt x="694" y="1252"/>
                  </a:lnTo>
                  <a:cubicBezTo>
                    <a:pt x="694" y="1252"/>
                    <a:pt x="693" y="1253"/>
                    <a:pt x="693" y="1254"/>
                  </a:cubicBezTo>
                  <a:lnTo>
                    <a:pt x="693" y="1254"/>
                  </a:lnTo>
                  <a:cubicBezTo>
                    <a:pt x="691" y="1255"/>
                    <a:pt x="690" y="1256"/>
                    <a:pt x="689" y="1257"/>
                  </a:cubicBezTo>
                  <a:lnTo>
                    <a:pt x="689" y="1257"/>
                  </a:lnTo>
                  <a:cubicBezTo>
                    <a:pt x="688" y="1257"/>
                    <a:pt x="688" y="1258"/>
                    <a:pt x="687" y="1258"/>
                  </a:cubicBezTo>
                  <a:lnTo>
                    <a:pt x="687" y="1258"/>
                  </a:lnTo>
                  <a:cubicBezTo>
                    <a:pt x="683" y="1261"/>
                    <a:pt x="679" y="1262"/>
                    <a:pt x="674" y="1261"/>
                  </a:cubicBezTo>
                  <a:lnTo>
                    <a:pt x="674" y="1261"/>
                  </a:lnTo>
                  <a:cubicBezTo>
                    <a:pt x="670" y="1270"/>
                    <a:pt x="660" y="1280"/>
                    <a:pt x="652" y="1289"/>
                  </a:cubicBezTo>
                  <a:lnTo>
                    <a:pt x="652" y="1289"/>
                  </a:lnTo>
                  <a:cubicBezTo>
                    <a:pt x="651" y="1290"/>
                    <a:pt x="650" y="1292"/>
                    <a:pt x="649" y="1294"/>
                  </a:cubicBezTo>
                  <a:lnTo>
                    <a:pt x="649" y="1294"/>
                  </a:lnTo>
                  <a:cubicBezTo>
                    <a:pt x="648" y="1294"/>
                    <a:pt x="648" y="1295"/>
                    <a:pt x="647" y="1295"/>
                  </a:cubicBezTo>
                  <a:lnTo>
                    <a:pt x="647" y="1295"/>
                  </a:lnTo>
                  <a:cubicBezTo>
                    <a:pt x="646" y="1297"/>
                    <a:pt x="644" y="1299"/>
                    <a:pt x="643" y="1300"/>
                  </a:cubicBezTo>
                  <a:lnTo>
                    <a:pt x="643" y="1300"/>
                  </a:lnTo>
                  <a:cubicBezTo>
                    <a:pt x="643" y="1301"/>
                    <a:pt x="641" y="1302"/>
                    <a:pt x="641" y="1302"/>
                  </a:cubicBezTo>
                  <a:lnTo>
                    <a:pt x="641" y="1302"/>
                  </a:lnTo>
                  <a:cubicBezTo>
                    <a:pt x="638" y="1305"/>
                    <a:pt x="636" y="1307"/>
                    <a:pt x="634" y="1309"/>
                  </a:cubicBezTo>
                  <a:lnTo>
                    <a:pt x="634" y="1309"/>
                  </a:lnTo>
                  <a:cubicBezTo>
                    <a:pt x="632" y="1311"/>
                    <a:pt x="628" y="1313"/>
                    <a:pt x="626" y="1315"/>
                  </a:cubicBezTo>
                  <a:lnTo>
                    <a:pt x="626" y="1315"/>
                  </a:lnTo>
                  <a:lnTo>
                    <a:pt x="626" y="1315"/>
                  </a:lnTo>
                  <a:lnTo>
                    <a:pt x="626" y="1315"/>
                  </a:lnTo>
                  <a:cubicBezTo>
                    <a:pt x="623" y="1316"/>
                    <a:pt x="621" y="1318"/>
                    <a:pt x="618" y="1319"/>
                  </a:cubicBezTo>
                  <a:lnTo>
                    <a:pt x="618" y="1319"/>
                  </a:lnTo>
                  <a:cubicBezTo>
                    <a:pt x="615" y="1321"/>
                    <a:pt x="613" y="1322"/>
                    <a:pt x="610" y="1323"/>
                  </a:cubicBezTo>
                  <a:lnTo>
                    <a:pt x="610" y="1323"/>
                  </a:lnTo>
                  <a:lnTo>
                    <a:pt x="610" y="1323"/>
                  </a:lnTo>
                  <a:cubicBezTo>
                    <a:pt x="608" y="1324"/>
                    <a:pt x="606" y="1324"/>
                    <a:pt x="604" y="1325"/>
                  </a:cubicBezTo>
                  <a:lnTo>
                    <a:pt x="604" y="1325"/>
                  </a:lnTo>
                  <a:cubicBezTo>
                    <a:pt x="603" y="1325"/>
                    <a:pt x="601" y="1326"/>
                    <a:pt x="599" y="1326"/>
                  </a:cubicBezTo>
                  <a:lnTo>
                    <a:pt x="599" y="1326"/>
                  </a:lnTo>
                  <a:cubicBezTo>
                    <a:pt x="598" y="1326"/>
                    <a:pt x="597" y="1327"/>
                    <a:pt x="597" y="1327"/>
                  </a:cubicBezTo>
                  <a:lnTo>
                    <a:pt x="597" y="1327"/>
                  </a:lnTo>
                  <a:cubicBezTo>
                    <a:pt x="596" y="1328"/>
                    <a:pt x="596" y="1328"/>
                    <a:pt x="594" y="1328"/>
                  </a:cubicBezTo>
                  <a:lnTo>
                    <a:pt x="594" y="1328"/>
                  </a:lnTo>
                  <a:cubicBezTo>
                    <a:pt x="590" y="1329"/>
                    <a:pt x="586" y="1331"/>
                    <a:pt x="582" y="1333"/>
                  </a:cubicBezTo>
                  <a:lnTo>
                    <a:pt x="582" y="1333"/>
                  </a:lnTo>
                  <a:cubicBezTo>
                    <a:pt x="579" y="1335"/>
                    <a:pt x="576" y="1336"/>
                    <a:pt x="573" y="1338"/>
                  </a:cubicBezTo>
                  <a:lnTo>
                    <a:pt x="573" y="1338"/>
                  </a:lnTo>
                  <a:cubicBezTo>
                    <a:pt x="564" y="1344"/>
                    <a:pt x="558" y="1349"/>
                    <a:pt x="552" y="1355"/>
                  </a:cubicBezTo>
                  <a:lnTo>
                    <a:pt x="552" y="1355"/>
                  </a:lnTo>
                  <a:cubicBezTo>
                    <a:pt x="549" y="1357"/>
                    <a:pt x="546" y="1359"/>
                    <a:pt x="544" y="1362"/>
                  </a:cubicBezTo>
                  <a:lnTo>
                    <a:pt x="544" y="1362"/>
                  </a:lnTo>
                  <a:lnTo>
                    <a:pt x="544" y="1362"/>
                  </a:lnTo>
                  <a:lnTo>
                    <a:pt x="544" y="1362"/>
                  </a:lnTo>
                  <a:cubicBezTo>
                    <a:pt x="543" y="1363"/>
                    <a:pt x="542" y="1364"/>
                    <a:pt x="540" y="1365"/>
                  </a:cubicBezTo>
                  <a:lnTo>
                    <a:pt x="540" y="1365"/>
                  </a:lnTo>
                  <a:cubicBezTo>
                    <a:pt x="539" y="1366"/>
                    <a:pt x="537" y="1368"/>
                    <a:pt x="536" y="1369"/>
                  </a:cubicBezTo>
                  <a:lnTo>
                    <a:pt x="536" y="1369"/>
                  </a:lnTo>
                  <a:lnTo>
                    <a:pt x="536" y="1369"/>
                  </a:lnTo>
                  <a:lnTo>
                    <a:pt x="536" y="1369"/>
                  </a:lnTo>
                  <a:cubicBezTo>
                    <a:pt x="532" y="1371"/>
                    <a:pt x="529" y="1373"/>
                    <a:pt x="526" y="1375"/>
                  </a:cubicBezTo>
                  <a:lnTo>
                    <a:pt x="526" y="1375"/>
                  </a:lnTo>
                  <a:lnTo>
                    <a:pt x="526" y="1375"/>
                  </a:lnTo>
                  <a:lnTo>
                    <a:pt x="526" y="1375"/>
                  </a:lnTo>
                  <a:cubicBezTo>
                    <a:pt x="519" y="1379"/>
                    <a:pt x="511" y="1383"/>
                    <a:pt x="503" y="1388"/>
                  </a:cubicBezTo>
                  <a:lnTo>
                    <a:pt x="503" y="1388"/>
                  </a:lnTo>
                  <a:cubicBezTo>
                    <a:pt x="488" y="1395"/>
                    <a:pt x="476" y="1408"/>
                    <a:pt x="461" y="1415"/>
                  </a:cubicBezTo>
                  <a:lnTo>
                    <a:pt x="461" y="1415"/>
                  </a:lnTo>
                  <a:cubicBezTo>
                    <a:pt x="451" y="1420"/>
                    <a:pt x="441" y="1418"/>
                    <a:pt x="429" y="1418"/>
                  </a:cubicBezTo>
                  <a:lnTo>
                    <a:pt x="429" y="1418"/>
                  </a:lnTo>
                  <a:cubicBezTo>
                    <a:pt x="416" y="1418"/>
                    <a:pt x="404" y="1422"/>
                    <a:pt x="392" y="1425"/>
                  </a:cubicBezTo>
                  <a:lnTo>
                    <a:pt x="392" y="1425"/>
                  </a:lnTo>
                  <a:cubicBezTo>
                    <a:pt x="380" y="1427"/>
                    <a:pt x="367" y="1427"/>
                    <a:pt x="354" y="1430"/>
                  </a:cubicBezTo>
                  <a:lnTo>
                    <a:pt x="354" y="1430"/>
                  </a:lnTo>
                  <a:cubicBezTo>
                    <a:pt x="349" y="1430"/>
                    <a:pt x="344" y="1433"/>
                    <a:pt x="339" y="1435"/>
                  </a:cubicBezTo>
                  <a:lnTo>
                    <a:pt x="339" y="1435"/>
                  </a:lnTo>
                  <a:lnTo>
                    <a:pt x="339" y="1435"/>
                  </a:lnTo>
                  <a:lnTo>
                    <a:pt x="339" y="1435"/>
                  </a:lnTo>
                  <a:cubicBezTo>
                    <a:pt x="337" y="1436"/>
                    <a:pt x="335" y="1437"/>
                    <a:pt x="333" y="1438"/>
                  </a:cubicBezTo>
                  <a:lnTo>
                    <a:pt x="333" y="1438"/>
                  </a:lnTo>
                  <a:lnTo>
                    <a:pt x="333" y="1438"/>
                  </a:lnTo>
                  <a:lnTo>
                    <a:pt x="333" y="1438"/>
                  </a:lnTo>
                  <a:cubicBezTo>
                    <a:pt x="329" y="1440"/>
                    <a:pt x="324" y="1443"/>
                    <a:pt x="320" y="1444"/>
                  </a:cubicBezTo>
                  <a:lnTo>
                    <a:pt x="320" y="1444"/>
                  </a:lnTo>
                  <a:cubicBezTo>
                    <a:pt x="310" y="1447"/>
                    <a:pt x="292" y="1447"/>
                    <a:pt x="285" y="1439"/>
                  </a:cubicBezTo>
                  <a:lnTo>
                    <a:pt x="285" y="1439"/>
                  </a:lnTo>
                  <a:cubicBezTo>
                    <a:pt x="280" y="1434"/>
                    <a:pt x="278" y="1427"/>
                    <a:pt x="278" y="1422"/>
                  </a:cubicBezTo>
                  <a:lnTo>
                    <a:pt x="278" y="1422"/>
                  </a:lnTo>
                  <a:cubicBezTo>
                    <a:pt x="277" y="1419"/>
                    <a:pt x="277" y="1417"/>
                    <a:pt x="277" y="1416"/>
                  </a:cubicBezTo>
                  <a:lnTo>
                    <a:pt x="277" y="1416"/>
                  </a:lnTo>
                  <a:cubicBezTo>
                    <a:pt x="277" y="1415"/>
                    <a:pt x="277" y="1413"/>
                    <a:pt x="277" y="1413"/>
                  </a:cubicBezTo>
                  <a:lnTo>
                    <a:pt x="277" y="1413"/>
                  </a:lnTo>
                  <a:cubicBezTo>
                    <a:pt x="277" y="1411"/>
                    <a:pt x="275" y="1410"/>
                    <a:pt x="272" y="1408"/>
                  </a:cubicBezTo>
                  <a:lnTo>
                    <a:pt x="272" y="1408"/>
                  </a:lnTo>
                  <a:cubicBezTo>
                    <a:pt x="261" y="1399"/>
                    <a:pt x="254" y="1381"/>
                    <a:pt x="246" y="1368"/>
                  </a:cubicBezTo>
                  <a:lnTo>
                    <a:pt x="246" y="1368"/>
                  </a:lnTo>
                  <a:lnTo>
                    <a:pt x="246" y="1368"/>
                  </a:lnTo>
                  <a:lnTo>
                    <a:pt x="246" y="1368"/>
                  </a:lnTo>
                  <a:cubicBezTo>
                    <a:pt x="246" y="1366"/>
                    <a:pt x="245" y="1365"/>
                    <a:pt x="244" y="1364"/>
                  </a:cubicBezTo>
                  <a:lnTo>
                    <a:pt x="244" y="1364"/>
                  </a:lnTo>
                  <a:cubicBezTo>
                    <a:pt x="243" y="1363"/>
                    <a:pt x="242" y="1362"/>
                    <a:pt x="241" y="1360"/>
                  </a:cubicBezTo>
                  <a:lnTo>
                    <a:pt x="241" y="1360"/>
                  </a:lnTo>
                  <a:lnTo>
                    <a:pt x="241" y="1360"/>
                  </a:lnTo>
                  <a:cubicBezTo>
                    <a:pt x="240" y="1359"/>
                    <a:pt x="240" y="1358"/>
                    <a:pt x="239" y="1357"/>
                  </a:cubicBezTo>
                  <a:lnTo>
                    <a:pt x="239" y="1357"/>
                  </a:lnTo>
                  <a:cubicBezTo>
                    <a:pt x="234" y="1352"/>
                    <a:pt x="229" y="1348"/>
                    <a:pt x="221" y="1348"/>
                  </a:cubicBezTo>
                  <a:lnTo>
                    <a:pt x="221" y="1348"/>
                  </a:lnTo>
                  <a:cubicBezTo>
                    <a:pt x="214" y="1348"/>
                    <a:pt x="208" y="1349"/>
                    <a:pt x="201" y="1353"/>
                  </a:cubicBezTo>
                  <a:lnTo>
                    <a:pt x="201" y="1353"/>
                  </a:lnTo>
                  <a:lnTo>
                    <a:pt x="201" y="1353"/>
                  </a:lnTo>
                  <a:cubicBezTo>
                    <a:pt x="196" y="1330"/>
                    <a:pt x="185" y="1307"/>
                    <a:pt x="165" y="1283"/>
                  </a:cubicBezTo>
                  <a:lnTo>
                    <a:pt x="165" y="1283"/>
                  </a:lnTo>
                  <a:cubicBezTo>
                    <a:pt x="131" y="1241"/>
                    <a:pt x="105" y="1214"/>
                    <a:pt x="81" y="1167"/>
                  </a:cubicBezTo>
                  <a:lnTo>
                    <a:pt x="81" y="1167"/>
                  </a:lnTo>
                  <a:cubicBezTo>
                    <a:pt x="58" y="1121"/>
                    <a:pt x="22" y="1072"/>
                    <a:pt x="14" y="1022"/>
                  </a:cubicBezTo>
                  <a:lnTo>
                    <a:pt x="14" y="1022"/>
                  </a:lnTo>
                  <a:cubicBezTo>
                    <a:pt x="13" y="1017"/>
                    <a:pt x="12" y="1013"/>
                    <a:pt x="11" y="1009"/>
                  </a:cubicBezTo>
                  <a:lnTo>
                    <a:pt x="11" y="1009"/>
                  </a:lnTo>
                  <a:cubicBezTo>
                    <a:pt x="11" y="1007"/>
                    <a:pt x="11" y="1005"/>
                    <a:pt x="10" y="1003"/>
                  </a:cubicBezTo>
                  <a:lnTo>
                    <a:pt x="10" y="1003"/>
                  </a:lnTo>
                  <a:cubicBezTo>
                    <a:pt x="9" y="1002"/>
                    <a:pt x="9" y="1001"/>
                    <a:pt x="9" y="1001"/>
                  </a:cubicBezTo>
                  <a:lnTo>
                    <a:pt x="9" y="1001"/>
                  </a:lnTo>
                  <a:cubicBezTo>
                    <a:pt x="9" y="999"/>
                    <a:pt x="8" y="997"/>
                    <a:pt x="8" y="996"/>
                  </a:cubicBezTo>
                  <a:lnTo>
                    <a:pt x="8" y="996"/>
                  </a:lnTo>
                  <a:cubicBezTo>
                    <a:pt x="8" y="993"/>
                    <a:pt x="7" y="992"/>
                    <a:pt x="6" y="990"/>
                  </a:cubicBezTo>
                  <a:lnTo>
                    <a:pt x="6" y="990"/>
                  </a:lnTo>
                  <a:cubicBezTo>
                    <a:pt x="5" y="988"/>
                    <a:pt x="5" y="986"/>
                    <a:pt x="5" y="985"/>
                  </a:cubicBezTo>
                  <a:lnTo>
                    <a:pt x="5" y="985"/>
                  </a:lnTo>
                  <a:cubicBezTo>
                    <a:pt x="4" y="985"/>
                    <a:pt x="4" y="984"/>
                    <a:pt x="4" y="983"/>
                  </a:cubicBezTo>
                  <a:lnTo>
                    <a:pt x="4" y="983"/>
                  </a:lnTo>
                  <a:cubicBezTo>
                    <a:pt x="4" y="982"/>
                    <a:pt x="3" y="981"/>
                    <a:pt x="2" y="979"/>
                  </a:cubicBezTo>
                  <a:lnTo>
                    <a:pt x="2" y="979"/>
                  </a:lnTo>
                  <a:cubicBezTo>
                    <a:pt x="2" y="977"/>
                    <a:pt x="1" y="976"/>
                    <a:pt x="0" y="974"/>
                  </a:cubicBezTo>
                  <a:lnTo>
                    <a:pt x="0" y="974"/>
                  </a:lnTo>
                  <a:cubicBezTo>
                    <a:pt x="18" y="969"/>
                    <a:pt x="58" y="975"/>
                    <a:pt x="69" y="966"/>
                  </a:cubicBezTo>
                  <a:lnTo>
                    <a:pt x="69" y="966"/>
                  </a:lnTo>
                  <a:cubicBezTo>
                    <a:pt x="85" y="955"/>
                    <a:pt x="77" y="933"/>
                    <a:pt x="92" y="922"/>
                  </a:cubicBezTo>
                  <a:lnTo>
                    <a:pt x="92" y="922"/>
                  </a:lnTo>
                  <a:cubicBezTo>
                    <a:pt x="103" y="918"/>
                    <a:pt x="107" y="922"/>
                    <a:pt x="118" y="911"/>
                  </a:cubicBezTo>
                  <a:lnTo>
                    <a:pt x="118" y="911"/>
                  </a:lnTo>
                  <a:cubicBezTo>
                    <a:pt x="121" y="907"/>
                    <a:pt x="129" y="900"/>
                    <a:pt x="129" y="892"/>
                  </a:cubicBezTo>
                  <a:lnTo>
                    <a:pt x="129" y="892"/>
                  </a:lnTo>
                  <a:cubicBezTo>
                    <a:pt x="133" y="873"/>
                    <a:pt x="110" y="859"/>
                    <a:pt x="107" y="844"/>
                  </a:cubicBezTo>
                  <a:lnTo>
                    <a:pt x="107" y="844"/>
                  </a:lnTo>
                  <a:cubicBezTo>
                    <a:pt x="99" y="821"/>
                    <a:pt x="107" y="814"/>
                    <a:pt x="114" y="795"/>
                  </a:cubicBezTo>
                  <a:lnTo>
                    <a:pt x="114" y="795"/>
                  </a:lnTo>
                  <a:cubicBezTo>
                    <a:pt x="125" y="773"/>
                    <a:pt x="118" y="736"/>
                    <a:pt x="136" y="721"/>
                  </a:cubicBezTo>
                  <a:lnTo>
                    <a:pt x="136" y="721"/>
                  </a:lnTo>
                  <a:cubicBezTo>
                    <a:pt x="155" y="703"/>
                    <a:pt x="163" y="725"/>
                    <a:pt x="178" y="732"/>
                  </a:cubicBezTo>
                  <a:lnTo>
                    <a:pt x="178" y="732"/>
                  </a:lnTo>
                  <a:cubicBezTo>
                    <a:pt x="189" y="736"/>
                    <a:pt x="208" y="732"/>
                    <a:pt x="214" y="729"/>
                  </a:cubicBezTo>
                  <a:lnTo>
                    <a:pt x="214" y="729"/>
                  </a:lnTo>
                  <a:cubicBezTo>
                    <a:pt x="226" y="717"/>
                    <a:pt x="222" y="710"/>
                    <a:pt x="222" y="699"/>
                  </a:cubicBezTo>
                  <a:lnTo>
                    <a:pt x="222" y="699"/>
                  </a:lnTo>
                  <a:cubicBezTo>
                    <a:pt x="222" y="680"/>
                    <a:pt x="218" y="658"/>
                    <a:pt x="226" y="643"/>
                  </a:cubicBezTo>
                  <a:lnTo>
                    <a:pt x="226" y="643"/>
                  </a:lnTo>
                  <a:cubicBezTo>
                    <a:pt x="233" y="632"/>
                    <a:pt x="256" y="613"/>
                    <a:pt x="270" y="606"/>
                  </a:cubicBezTo>
                  <a:lnTo>
                    <a:pt x="270" y="606"/>
                  </a:lnTo>
                  <a:cubicBezTo>
                    <a:pt x="285" y="588"/>
                    <a:pt x="315" y="583"/>
                    <a:pt x="334" y="569"/>
                  </a:cubicBezTo>
                  <a:lnTo>
                    <a:pt x="334" y="569"/>
                  </a:lnTo>
                  <a:cubicBezTo>
                    <a:pt x="345" y="562"/>
                    <a:pt x="352" y="550"/>
                    <a:pt x="360" y="543"/>
                  </a:cubicBezTo>
                  <a:lnTo>
                    <a:pt x="360" y="543"/>
                  </a:lnTo>
                  <a:cubicBezTo>
                    <a:pt x="363" y="532"/>
                    <a:pt x="378" y="520"/>
                    <a:pt x="382" y="509"/>
                  </a:cubicBezTo>
                  <a:lnTo>
                    <a:pt x="382" y="509"/>
                  </a:lnTo>
                  <a:cubicBezTo>
                    <a:pt x="385" y="498"/>
                    <a:pt x="385" y="479"/>
                    <a:pt x="396" y="472"/>
                  </a:cubicBezTo>
                  <a:lnTo>
                    <a:pt x="396" y="472"/>
                  </a:lnTo>
                  <a:cubicBezTo>
                    <a:pt x="396" y="465"/>
                    <a:pt x="400" y="465"/>
                    <a:pt x="404" y="457"/>
                  </a:cubicBezTo>
                  <a:lnTo>
                    <a:pt x="404" y="457"/>
                  </a:lnTo>
                  <a:cubicBezTo>
                    <a:pt x="411" y="443"/>
                    <a:pt x="422" y="431"/>
                    <a:pt x="438" y="424"/>
                  </a:cubicBezTo>
                  <a:lnTo>
                    <a:pt x="438" y="424"/>
                  </a:lnTo>
                  <a:cubicBezTo>
                    <a:pt x="445" y="420"/>
                    <a:pt x="460" y="413"/>
                    <a:pt x="467" y="405"/>
                  </a:cubicBezTo>
                  <a:lnTo>
                    <a:pt x="467" y="405"/>
                  </a:lnTo>
                  <a:cubicBezTo>
                    <a:pt x="471" y="398"/>
                    <a:pt x="471" y="380"/>
                    <a:pt x="471" y="372"/>
                  </a:cubicBezTo>
                  <a:lnTo>
                    <a:pt x="471" y="372"/>
                  </a:lnTo>
                  <a:cubicBezTo>
                    <a:pt x="471" y="350"/>
                    <a:pt x="460" y="331"/>
                    <a:pt x="460" y="308"/>
                  </a:cubicBezTo>
                  <a:lnTo>
                    <a:pt x="460" y="308"/>
                  </a:lnTo>
                  <a:cubicBezTo>
                    <a:pt x="460" y="283"/>
                    <a:pt x="460" y="260"/>
                    <a:pt x="467" y="238"/>
                  </a:cubicBezTo>
                  <a:lnTo>
                    <a:pt x="467" y="238"/>
                  </a:lnTo>
                  <a:cubicBezTo>
                    <a:pt x="475" y="216"/>
                    <a:pt x="486" y="193"/>
                    <a:pt x="489" y="175"/>
                  </a:cubicBezTo>
                  <a:lnTo>
                    <a:pt x="489" y="175"/>
                  </a:lnTo>
                  <a:cubicBezTo>
                    <a:pt x="498" y="142"/>
                    <a:pt x="493" y="115"/>
                    <a:pt x="481" y="88"/>
                  </a:cubicBezTo>
                  <a:lnTo>
                    <a:pt x="481" y="88"/>
                  </a:lnTo>
                  <a:cubicBezTo>
                    <a:pt x="478" y="81"/>
                    <a:pt x="475" y="74"/>
                    <a:pt x="471" y="67"/>
                  </a:cubicBezTo>
                  <a:lnTo>
                    <a:pt x="471" y="67"/>
                  </a:lnTo>
                  <a:cubicBezTo>
                    <a:pt x="478" y="56"/>
                    <a:pt x="475" y="38"/>
                    <a:pt x="478" y="27"/>
                  </a:cubicBezTo>
                  <a:lnTo>
                    <a:pt x="478" y="27"/>
                  </a:lnTo>
                  <a:cubicBezTo>
                    <a:pt x="486" y="15"/>
                    <a:pt x="505" y="11"/>
                    <a:pt x="508" y="0"/>
                  </a:cubicBezTo>
                  <a:lnTo>
                    <a:pt x="508" y="0"/>
                  </a:lnTo>
                  <a:cubicBezTo>
                    <a:pt x="512" y="1"/>
                    <a:pt x="515" y="1"/>
                    <a:pt x="518" y="0"/>
                  </a:cubicBezTo>
                  <a:lnTo>
                    <a:pt x="579" y="361"/>
                  </a:lnTo>
                  <a:lnTo>
                    <a:pt x="852" y="312"/>
                  </a:lnTo>
                  <a:lnTo>
                    <a:pt x="852" y="312"/>
                  </a:lnTo>
                  <a:cubicBezTo>
                    <a:pt x="853" y="322"/>
                    <a:pt x="854" y="332"/>
                    <a:pt x="855" y="342"/>
                  </a:cubicBezTo>
                  <a:lnTo>
                    <a:pt x="855" y="342"/>
                  </a:lnTo>
                  <a:cubicBezTo>
                    <a:pt x="857" y="363"/>
                    <a:pt x="859" y="385"/>
                    <a:pt x="861" y="407"/>
                  </a:cubicBezTo>
                  <a:lnTo>
                    <a:pt x="861" y="407"/>
                  </a:lnTo>
                  <a:cubicBezTo>
                    <a:pt x="863" y="431"/>
                    <a:pt x="865" y="454"/>
                    <a:pt x="868" y="476"/>
                  </a:cubicBezTo>
                  <a:lnTo>
                    <a:pt x="868" y="476"/>
                  </a:lnTo>
                  <a:cubicBezTo>
                    <a:pt x="870" y="492"/>
                    <a:pt x="876" y="511"/>
                    <a:pt x="876" y="528"/>
                  </a:cubicBezTo>
                  <a:lnTo>
                    <a:pt x="876" y="528"/>
                  </a:lnTo>
                  <a:cubicBezTo>
                    <a:pt x="879" y="526"/>
                    <a:pt x="889" y="524"/>
                    <a:pt x="889" y="519"/>
                  </a:cubicBezTo>
                  <a:lnTo>
                    <a:pt x="889" y="519"/>
                  </a:lnTo>
                  <a:cubicBezTo>
                    <a:pt x="899" y="508"/>
                    <a:pt x="908" y="504"/>
                    <a:pt x="915" y="489"/>
                  </a:cubicBezTo>
                  <a:lnTo>
                    <a:pt x="915" y="489"/>
                  </a:lnTo>
                  <a:cubicBezTo>
                    <a:pt x="920" y="475"/>
                    <a:pt x="917" y="459"/>
                    <a:pt x="925" y="447"/>
                  </a:cubicBezTo>
                  <a:lnTo>
                    <a:pt x="925" y="447"/>
                  </a:lnTo>
                  <a:cubicBezTo>
                    <a:pt x="943" y="417"/>
                    <a:pt x="974" y="446"/>
                    <a:pt x="990" y="418"/>
                  </a:cubicBezTo>
                  <a:lnTo>
                    <a:pt x="990" y="418"/>
                  </a:lnTo>
                  <a:cubicBezTo>
                    <a:pt x="999" y="404"/>
                    <a:pt x="999" y="392"/>
                    <a:pt x="1011" y="380"/>
                  </a:cubicBezTo>
                  <a:lnTo>
                    <a:pt x="1011" y="380"/>
                  </a:lnTo>
                  <a:cubicBezTo>
                    <a:pt x="1022" y="368"/>
                    <a:pt x="1036" y="363"/>
                    <a:pt x="1049" y="354"/>
                  </a:cubicBezTo>
                  <a:lnTo>
                    <a:pt x="1049" y="354"/>
                  </a:lnTo>
                  <a:cubicBezTo>
                    <a:pt x="1076" y="336"/>
                    <a:pt x="1103" y="326"/>
                    <a:pt x="1138" y="327"/>
                  </a:cubicBezTo>
                  <a:lnTo>
                    <a:pt x="1138" y="327"/>
                  </a:lnTo>
                  <a:cubicBezTo>
                    <a:pt x="1139" y="327"/>
                    <a:pt x="1140" y="327"/>
                    <a:pt x="1141" y="328"/>
                  </a:cubicBezTo>
                  <a:lnTo>
                    <a:pt x="1141" y="328"/>
                  </a:lnTo>
                  <a:cubicBezTo>
                    <a:pt x="1143" y="328"/>
                    <a:pt x="1144" y="328"/>
                    <a:pt x="1146" y="328"/>
                  </a:cubicBezTo>
                  <a:lnTo>
                    <a:pt x="1146" y="328"/>
                  </a:lnTo>
                  <a:cubicBezTo>
                    <a:pt x="1148" y="328"/>
                    <a:pt x="1150" y="328"/>
                    <a:pt x="1151" y="328"/>
                  </a:cubicBezTo>
                  <a:lnTo>
                    <a:pt x="1151" y="328"/>
                  </a:lnTo>
                  <a:cubicBezTo>
                    <a:pt x="1152" y="329"/>
                    <a:pt x="1153" y="329"/>
                    <a:pt x="1154" y="329"/>
                  </a:cubicBezTo>
                  <a:lnTo>
                    <a:pt x="1154" y="329"/>
                  </a:lnTo>
                  <a:cubicBezTo>
                    <a:pt x="1160" y="330"/>
                    <a:pt x="1165" y="330"/>
                    <a:pt x="1170" y="332"/>
                  </a:cubicBezTo>
                  <a:lnTo>
                    <a:pt x="1170" y="332"/>
                  </a:lnTo>
                  <a:cubicBezTo>
                    <a:pt x="1173" y="332"/>
                    <a:pt x="1176" y="332"/>
                    <a:pt x="1179" y="332"/>
                  </a:cubicBezTo>
                  <a:lnTo>
                    <a:pt x="1179" y="332"/>
                  </a:lnTo>
                  <a:cubicBezTo>
                    <a:pt x="1181" y="333"/>
                    <a:pt x="1182" y="333"/>
                    <a:pt x="1184" y="333"/>
                  </a:cubicBezTo>
                  <a:lnTo>
                    <a:pt x="1184" y="333"/>
                  </a:lnTo>
                  <a:cubicBezTo>
                    <a:pt x="1186" y="333"/>
                    <a:pt x="1189" y="333"/>
                    <a:pt x="1191" y="333"/>
                  </a:cubicBezTo>
                  <a:lnTo>
                    <a:pt x="1191" y="333"/>
                  </a:lnTo>
                  <a:cubicBezTo>
                    <a:pt x="1193" y="334"/>
                    <a:pt x="1195" y="334"/>
                    <a:pt x="1196" y="334"/>
                  </a:cubicBezTo>
                  <a:lnTo>
                    <a:pt x="1196" y="334"/>
                  </a:lnTo>
                  <a:cubicBezTo>
                    <a:pt x="1198" y="334"/>
                    <a:pt x="1201" y="334"/>
                    <a:pt x="1202" y="334"/>
                  </a:cubicBezTo>
                  <a:lnTo>
                    <a:pt x="1202" y="334"/>
                  </a:lnTo>
                  <a:cubicBezTo>
                    <a:pt x="1205" y="334"/>
                    <a:pt x="1206" y="334"/>
                    <a:pt x="1209" y="333"/>
                  </a:cubicBezTo>
                  <a:lnTo>
                    <a:pt x="1209" y="333"/>
                  </a:lnTo>
                  <a:cubicBezTo>
                    <a:pt x="1211" y="333"/>
                    <a:pt x="1212" y="333"/>
                    <a:pt x="1213" y="333"/>
                  </a:cubicBezTo>
                </a:path>
              </a:pathLst>
            </a:custGeom>
            <a:solidFill>
              <a:schemeClr val="accent4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07C0C0DC-215F-BB4D-A4AE-FE923FF3F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45017" y="5020370"/>
              <a:ext cx="239064" cy="625025"/>
            </a:xfrm>
            <a:custGeom>
              <a:avLst/>
              <a:gdLst>
                <a:gd name="T0" fmla="*/ 350 w 368"/>
                <a:gd name="T1" fmla="*/ 490 h 957"/>
                <a:gd name="T2" fmla="*/ 357 w 368"/>
                <a:gd name="T3" fmla="*/ 576 h 957"/>
                <a:gd name="T4" fmla="*/ 332 w 368"/>
                <a:gd name="T5" fmla="*/ 649 h 957"/>
                <a:gd name="T6" fmla="*/ 314 w 368"/>
                <a:gd name="T7" fmla="*/ 743 h 957"/>
                <a:gd name="T8" fmla="*/ 285 w 368"/>
                <a:gd name="T9" fmla="*/ 818 h 957"/>
                <a:gd name="T10" fmla="*/ 256 w 368"/>
                <a:gd name="T11" fmla="*/ 886 h 957"/>
                <a:gd name="T12" fmla="*/ 220 w 368"/>
                <a:gd name="T13" fmla="*/ 931 h 957"/>
                <a:gd name="T14" fmla="*/ 183 w 368"/>
                <a:gd name="T15" fmla="*/ 817 h 957"/>
                <a:gd name="T16" fmla="*/ 152 w 368"/>
                <a:gd name="T17" fmla="*/ 840 h 957"/>
                <a:gd name="T18" fmla="*/ 129 w 368"/>
                <a:gd name="T19" fmla="*/ 820 h 957"/>
                <a:gd name="T20" fmla="*/ 65 w 368"/>
                <a:gd name="T21" fmla="*/ 793 h 957"/>
                <a:gd name="T22" fmla="*/ 34 w 368"/>
                <a:gd name="T23" fmla="*/ 759 h 957"/>
                <a:gd name="T24" fmla="*/ 33 w 368"/>
                <a:gd name="T25" fmla="*/ 758 h 957"/>
                <a:gd name="T26" fmla="*/ 18 w 368"/>
                <a:gd name="T27" fmla="*/ 708 h 957"/>
                <a:gd name="T28" fmla="*/ 1 w 368"/>
                <a:gd name="T29" fmla="*/ 667 h 957"/>
                <a:gd name="T30" fmla="*/ 12 w 368"/>
                <a:gd name="T31" fmla="*/ 643 h 957"/>
                <a:gd name="T32" fmla="*/ 25 w 368"/>
                <a:gd name="T33" fmla="*/ 630 h 957"/>
                <a:gd name="T34" fmla="*/ 54 w 368"/>
                <a:gd name="T35" fmla="*/ 604 h 957"/>
                <a:gd name="T36" fmla="*/ 76 w 368"/>
                <a:gd name="T37" fmla="*/ 577 h 957"/>
                <a:gd name="T38" fmla="*/ 105 w 368"/>
                <a:gd name="T39" fmla="*/ 550 h 957"/>
                <a:gd name="T40" fmla="*/ 108 w 368"/>
                <a:gd name="T41" fmla="*/ 530 h 957"/>
                <a:gd name="T42" fmla="*/ 120 w 368"/>
                <a:gd name="T43" fmla="*/ 513 h 957"/>
                <a:gd name="T44" fmla="*/ 115 w 368"/>
                <a:gd name="T45" fmla="*/ 472 h 957"/>
                <a:gd name="T46" fmla="*/ 96 w 368"/>
                <a:gd name="T47" fmla="*/ 394 h 957"/>
                <a:gd name="T48" fmla="*/ 50 w 368"/>
                <a:gd name="T49" fmla="*/ 338 h 957"/>
                <a:gd name="T50" fmla="*/ 20 w 368"/>
                <a:gd name="T51" fmla="*/ 314 h 957"/>
                <a:gd name="T52" fmla="*/ 11 w 368"/>
                <a:gd name="T53" fmla="*/ 273 h 957"/>
                <a:gd name="T54" fmla="*/ 5 w 368"/>
                <a:gd name="T55" fmla="*/ 180 h 957"/>
                <a:gd name="T56" fmla="*/ 15 w 368"/>
                <a:gd name="T57" fmla="*/ 143 h 957"/>
                <a:gd name="T58" fmla="*/ 33 w 368"/>
                <a:gd name="T59" fmla="*/ 104 h 957"/>
                <a:gd name="T60" fmla="*/ 52 w 368"/>
                <a:gd name="T61" fmla="*/ 82 h 957"/>
                <a:gd name="T62" fmla="*/ 59 w 368"/>
                <a:gd name="T63" fmla="*/ 45 h 957"/>
                <a:gd name="T64" fmla="*/ 87 w 368"/>
                <a:gd name="T65" fmla="*/ 0 h 957"/>
                <a:gd name="T66" fmla="*/ 89 w 368"/>
                <a:gd name="T67" fmla="*/ 4 h 957"/>
                <a:gd name="T68" fmla="*/ 106 w 368"/>
                <a:gd name="T69" fmla="*/ 11 h 957"/>
                <a:gd name="T70" fmla="*/ 154 w 368"/>
                <a:gd name="T71" fmla="*/ 19 h 957"/>
                <a:gd name="T72" fmla="*/ 178 w 368"/>
                <a:gd name="T73" fmla="*/ 24 h 957"/>
                <a:gd name="T74" fmla="*/ 204 w 368"/>
                <a:gd name="T75" fmla="*/ 35 h 957"/>
                <a:gd name="T76" fmla="*/ 256 w 368"/>
                <a:gd name="T77" fmla="*/ 52 h 957"/>
                <a:gd name="T78" fmla="*/ 326 w 368"/>
                <a:gd name="T79" fmla="*/ 95 h 957"/>
                <a:gd name="T80" fmla="*/ 338 w 368"/>
                <a:gd name="T81" fmla="*/ 155 h 957"/>
                <a:gd name="T82" fmla="*/ 333 w 368"/>
                <a:gd name="T83" fmla="*/ 190 h 957"/>
                <a:gd name="T84" fmla="*/ 348 w 368"/>
                <a:gd name="T85" fmla="*/ 216 h 957"/>
                <a:gd name="T86" fmla="*/ 342 w 368"/>
                <a:gd name="T87" fmla="*/ 251 h 957"/>
                <a:gd name="T88" fmla="*/ 301 w 368"/>
                <a:gd name="T89" fmla="*/ 272 h 957"/>
                <a:gd name="T90" fmla="*/ 325 w 368"/>
                <a:gd name="T91" fmla="*/ 328 h 957"/>
                <a:gd name="T92" fmla="*/ 353 w 368"/>
                <a:gd name="T93" fmla="*/ 401 h 957"/>
                <a:gd name="T94" fmla="*/ 350 w 368"/>
                <a:gd name="T95" fmla="*/ 490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8" h="957">
                  <a:moveTo>
                    <a:pt x="350" y="490"/>
                  </a:moveTo>
                  <a:lnTo>
                    <a:pt x="350" y="490"/>
                  </a:lnTo>
                  <a:cubicBezTo>
                    <a:pt x="356" y="518"/>
                    <a:pt x="358" y="547"/>
                    <a:pt x="357" y="576"/>
                  </a:cubicBezTo>
                  <a:lnTo>
                    <a:pt x="357" y="576"/>
                  </a:lnTo>
                  <a:cubicBezTo>
                    <a:pt x="357" y="607"/>
                    <a:pt x="346" y="624"/>
                    <a:pt x="332" y="649"/>
                  </a:cubicBezTo>
                  <a:lnTo>
                    <a:pt x="332" y="649"/>
                  </a:lnTo>
                  <a:cubicBezTo>
                    <a:pt x="314" y="678"/>
                    <a:pt x="316" y="710"/>
                    <a:pt x="314" y="743"/>
                  </a:cubicBezTo>
                  <a:lnTo>
                    <a:pt x="314" y="743"/>
                  </a:lnTo>
                  <a:cubicBezTo>
                    <a:pt x="313" y="772"/>
                    <a:pt x="303" y="795"/>
                    <a:pt x="285" y="818"/>
                  </a:cubicBezTo>
                  <a:lnTo>
                    <a:pt x="285" y="818"/>
                  </a:lnTo>
                  <a:cubicBezTo>
                    <a:pt x="270" y="840"/>
                    <a:pt x="262" y="858"/>
                    <a:pt x="256" y="886"/>
                  </a:cubicBezTo>
                  <a:lnTo>
                    <a:pt x="256" y="886"/>
                  </a:lnTo>
                  <a:cubicBezTo>
                    <a:pt x="253" y="899"/>
                    <a:pt x="241" y="956"/>
                    <a:pt x="220" y="931"/>
                  </a:cubicBezTo>
                  <a:lnTo>
                    <a:pt x="220" y="931"/>
                  </a:lnTo>
                  <a:cubicBezTo>
                    <a:pt x="204" y="911"/>
                    <a:pt x="237" y="775"/>
                    <a:pt x="183" y="817"/>
                  </a:cubicBezTo>
                  <a:lnTo>
                    <a:pt x="183" y="817"/>
                  </a:lnTo>
                  <a:cubicBezTo>
                    <a:pt x="174" y="824"/>
                    <a:pt x="164" y="840"/>
                    <a:pt x="152" y="840"/>
                  </a:cubicBezTo>
                  <a:lnTo>
                    <a:pt x="152" y="840"/>
                  </a:lnTo>
                  <a:cubicBezTo>
                    <a:pt x="141" y="840"/>
                    <a:pt x="135" y="828"/>
                    <a:pt x="129" y="820"/>
                  </a:cubicBezTo>
                  <a:lnTo>
                    <a:pt x="129" y="820"/>
                  </a:lnTo>
                  <a:cubicBezTo>
                    <a:pt x="110" y="798"/>
                    <a:pt x="87" y="808"/>
                    <a:pt x="65" y="793"/>
                  </a:cubicBezTo>
                  <a:lnTo>
                    <a:pt x="65" y="793"/>
                  </a:lnTo>
                  <a:cubicBezTo>
                    <a:pt x="58" y="789"/>
                    <a:pt x="46" y="770"/>
                    <a:pt x="34" y="759"/>
                  </a:cubicBezTo>
                  <a:lnTo>
                    <a:pt x="34" y="759"/>
                  </a:lnTo>
                  <a:cubicBezTo>
                    <a:pt x="34" y="759"/>
                    <a:pt x="34" y="758"/>
                    <a:pt x="33" y="758"/>
                  </a:cubicBezTo>
                  <a:lnTo>
                    <a:pt x="33" y="758"/>
                  </a:lnTo>
                  <a:cubicBezTo>
                    <a:pt x="28" y="745"/>
                    <a:pt x="18" y="741"/>
                    <a:pt x="18" y="728"/>
                  </a:cubicBezTo>
                  <a:lnTo>
                    <a:pt x="18" y="708"/>
                  </a:lnTo>
                  <a:lnTo>
                    <a:pt x="18" y="708"/>
                  </a:lnTo>
                  <a:cubicBezTo>
                    <a:pt x="18" y="694"/>
                    <a:pt x="0" y="684"/>
                    <a:pt x="1" y="667"/>
                  </a:cubicBezTo>
                  <a:lnTo>
                    <a:pt x="1" y="667"/>
                  </a:lnTo>
                  <a:cubicBezTo>
                    <a:pt x="1" y="657"/>
                    <a:pt x="5" y="650"/>
                    <a:pt x="12" y="643"/>
                  </a:cubicBezTo>
                  <a:lnTo>
                    <a:pt x="12" y="643"/>
                  </a:lnTo>
                  <a:cubicBezTo>
                    <a:pt x="16" y="638"/>
                    <a:pt x="21" y="634"/>
                    <a:pt x="25" y="630"/>
                  </a:cubicBezTo>
                  <a:lnTo>
                    <a:pt x="25" y="630"/>
                  </a:lnTo>
                  <a:cubicBezTo>
                    <a:pt x="35" y="621"/>
                    <a:pt x="46" y="613"/>
                    <a:pt x="54" y="604"/>
                  </a:cubicBezTo>
                  <a:lnTo>
                    <a:pt x="54" y="604"/>
                  </a:lnTo>
                  <a:cubicBezTo>
                    <a:pt x="62" y="594"/>
                    <a:pt x="67" y="586"/>
                    <a:pt x="76" y="577"/>
                  </a:cubicBezTo>
                  <a:lnTo>
                    <a:pt x="76" y="577"/>
                  </a:lnTo>
                  <a:cubicBezTo>
                    <a:pt x="86" y="569"/>
                    <a:pt x="100" y="562"/>
                    <a:pt x="105" y="550"/>
                  </a:cubicBezTo>
                  <a:lnTo>
                    <a:pt x="105" y="550"/>
                  </a:lnTo>
                  <a:cubicBezTo>
                    <a:pt x="108" y="544"/>
                    <a:pt x="105" y="536"/>
                    <a:pt x="108" y="530"/>
                  </a:cubicBezTo>
                  <a:lnTo>
                    <a:pt x="108" y="530"/>
                  </a:lnTo>
                  <a:cubicBezTo>
                    <a:pt x="111" y="523"/>
                    <a:pt x="117" y="520"/>
                    <a:pt x="120" y="513"/>
                  </a:cubicBezTo>
                  <a:lnTo>
                    <a:pt x="120" y="513"/>
                  </a:lnTo>
                  <a:cubicBezTo>
                    <a:pt x="127" y="497"/>
                    <a:pt x="121" y="486"/>
                    <a:pt x="115" y="472"/>
                  </a:cubicBezTo>
                  <a:lnTo>
                    <a:pt x="115" y="472"/>
                  </a:lnTo>
                  <a:cubicBezTo>
                    <a:pt x="104" y="450"/>
                    <a:pt x="111" y="418"/>
                    <a:pt x="96" y="394"/>
                  </a:cubicBezTo>
                  <a:lnTo>
                    <a:pt x="96" y="394"/>
                  </a:lnTo>
                  <a:cubicBezTo>
                    <a:pt x="63" y="392"/>
                    <a:pt x="67" y="357"/>
                    <a:pt x="50" y="338"/>
                  </a:cubicBezTo>
                  <a:lnTo>
                    <a:pt x="50" y="338"/>
                  </a:lnTo>
                  <a:cubicBezTo>
                    <a:pt x="40" y="328"/>
                    <a:pt x="28" y="327"/>
                    <a:pt x="20" y="314"/>
                  </a:cubicBezTo>
                  <a:lnTo>
                    <a:pt x="20" y="314"/>
                  </a:lnTo>
                  <a:cubicBezTo>
                    <a:pt x="13" y="303"/>
                    <a:pt x="10" y="287"/>
                    <a:pt x="11" y="273"/>
                  </a:cubicBezTo>
                  <a:lnTo>
                    <a:pt x="11" y="273"/>
                  </a:lnTo>
                  <a:cubicBezTo>
                    <a:pt x="15" y="240"/>
                    <a:pt x="12" y="214"/>
                    <a:pt x="5" y="180"/>
                  </a:cubicBezTo>
                  <a:lnTo>
                    <a:pt x="5" y="180"/>
                  </a:lnTo>
                  <a:cubicBezTo>
                    <a:pt x="2" y="160"/>
                    <a:pt x="1" y="159"/>
                    <a:pt x="15" y="143"/>
                  </a:cubicBezTo>
                  <a:lnTo>
                    <a:pt x="15" y="143"/>
                  </a:lnTo>
                  <a:cubicBezTo>
                    <a:pt x="25" y="130"/>
                    <a:pt x="28" y="119"/>
                    <a:pt x="33" y="104"/>
                  </a:cubicBezTo>
                  <a:lnTo>
                    <a:pt x="33" y="104"/>
                  </a:lnTo>
                  <a:cubicBezTo>
                    <a:pt x="38" y="92"/>
                    <a:pt x="46" y="90"/>
                    <a:pt x="52" y="82"/>
                  </a:cubicBezTo>
                  <a:lnTo>
                    <a:pt x="52" y="82"/>
                  </a:lnTo>
                  <a:cubicBezTo>
                    <a:pt x="60" y="70"/>
                    <a:pt x="55" y="58"/>
                    <a:pt x="59" y="45"/>
                  </a:cubicBezTo>
                  <a:lnTo>
                    <a:pt x="59" y="45"/>
                  </a:lnTo>
                  <a:cubicBezTo>
                    <a:pt x="63" y="28"/>
                    <a:pt x="76" y="14"/>
                    <a:pt x="87" y="0"/>
                  </a:cubicBezTo>
                  <a:lnTo>
                    <a:pt x="87" y="0"/>
                  </a:lnTo>
                  <a:cubicBezTo>
                    <a:pt x="87" y="1"/>
                    <a:pt x="88" y="2"/>
                    <a:pt x="89" y="4"/>
                  </a:cubicBezTo>
                  <a:lnTo>
                    <a:pt x="89" y="4"/>
                  </a:lnTo>
                  <a:cubicBezTo>
                    <a:pt x="95" y="11"/>
                    <a:pt x="97" y="11"/>
                    <a:pt x="106" y="11"/>
                  </a:cubicBezTo>
                  <a:lnTo>
                    <a:pt x="106" y="11"/>
                  </a:lnTo>
                  <a:cubicBezTo>
                    <a:pt x="122" y="11"/>
                    <a:pt x="138" y="13"/>
                    <a:pt x="154" y="19"/>
                  </a:cubicBezTo>
                  <a:lnTo>
                    <a:pt x="154" y="19"/>
                  </a:lnTo>
                  <a:cubicBezTo>
                    <a:pt x="162" y="20"/>
                    <a:pt x="171" y="22"/>
                    <a:pt x="178" y="24"/>
                  </a:cubicBezTo>
                  <a:lnTo>
                    <a:pt x="178" y="24"/>
                  </a:lnTo>
                  <a:cubicBezTo>
                    <a:pt x="188" y="28"/>
                    <a:pt x="193" y="34"/>
                    <a:pt x="204" y="35"/>
                  </a:cubicBezTo>
                  <a:lnTo>
                    <a:pt x="204" y="35"/>
                  </a:lnTo>
                  <a:cubicBezTo>
                    <a:pt x="223" y="39"/>
                    <a:pt x="239" y="46"/>
                    <a:pt x="256" y="52"/>
                  </a:cubicBezTo>
                  <a:lnTo>
                    <a:pt x="256" y="52"/>
                  </a:lnTo>
                  <a:cubicBezTo>
                    <a:pt x="285" y="62"/>
                    <a:pt x="312" y="62"/>
                    <a:pt x="326" y="95"/>
                  </a:cubicBezTo>
                  <a:lnTo>
                    <a:pt x="326" y="95"/>
                  </a:lnTo>
                  <a:cubicBezTo>
                    <a:pt x="336" y="117"/>
                    <a:pt x="345" y="131"/>
                    <a:pt x="338" y="155"/>
                  </a:cubicBezTo>
                  <a:lnTo>
                    <a:pt x="338" y="155"/>
                  </a:lnTo>
                  <a:cubicBezTo>
                    <a:pt x="334" y="167"/>
                    <a:pt x="329" y="177"/>
                    <a:pt x="333" y="190"/>
                  </a:cubicBezTo>
                  <a:lnTo>
                    <a:pt x="333" y="190"/>
                  </a:lnTo>
                  <a:cubicBezTo>
                    <a:pt x="335" y="199"/>
                    <a:pt x="345" y="206"/>
                    <a:pt x="348" y="216"/>
                  </a:cubicBezTo>
                  <a:lnTo>
                    <a:pt x="348" y="216"/>
                  </a:lnTo>
                  <a:cubicBezTo>
                    <a:pt x="351" y="230"/>
                    <a:pt x="342" y="238"/>
                    <a:pt x="342" y="251"/>
                  </a:cubicBezTo>
                  <a:lnTo>
                    <a:pt x="342" y="251"/>
                  </a:lnTo>
                  <a:cubicBezTo>
                    <a:pt x="324" y="241"/>
                    <a:pt x="312" y="248"/>
                    <a:pt x="301" y="272"/>
                  </a:cubicBezTo>
                  <a:lnTo>
                    <a:pt x="301" y="272"/>
                  </a:lnTo>
                  <a:cubicBezTo>
                    <a:pt x="286" y="304"/>
                    <a:pt x="298" y="313"/>
                    <a:pt x="325" y="328"/>
                  </a:cubicBezTo>
                  <a:lnTo>
                    <a:pt x="325" y="328"/>
                  </a:lnTo>
                  <a:cubicBezTo>
                    <a:pt x="358" y="347"/>
                    <a:pt x="367" y="366"/>
                    <a:pt x="353" y="401"/>
                  </a:cubicBezTo>
                  <a:lnTo>
                    <a:pt x="353" y="401"/>
                  </a:lnTo>
                  <a:cubicBezTo>
                    <a:pt x="340" y="433"/>
                    <a:pt x="343" y="456"/>
                    <a:pt x="350" y="490"/>
                  </a:cubicBezTo>
                </a:path>
              </a:pathLst>
            </a:custGeom>
            <a:solidFill>
              <a:schemeClr val="accent3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2" name="Freeform 8">
              <a:extLst>
                <a:ext uri="{FF2B5EF4-FFF2-40B4-BE49-F238E27FC236}">
                  <a16:creationId xmlns:a16="http://schemas.microsoft.com/office/drawing/2014/main" id="{5E96ABFB-8B60-CC46-98EE-4BD299D7C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5989" y="3977699"/>
              <a:ext cx="276509" cy="645188"/>
            </a:xfrm>
            <a:custGeom>
              <a:avLst/>
              <a:gdLst>
                <a:gd name="T0" fmla="*/ 410 w 424"/>
                <a:gd name="T1" fmla="*/ 87 h 986"/>
                <a:gd name="T2" fmla="*/ 410 w 424"/>
                <a:gd name="T3" fmla="*/ 124 h 986"/>
                <a:gd name="T4" fmla="*/ 416 w 424"/>
                <a:gd name="T5" fmla="*/ 163 h 986"/>
                <a:gd name="T6" fmla="*/ 363 w 424"/>
                <a:gd name="T7" fmla="*/ 276 h 986"/>
                <a:gd name="T8" fmla="*/ 330 w 424"/>
                <a:gd name="T9" fmla="*/ 302 h 986"/>
                <a:gd name="T10" fmla="*/ 334 w 424"/>
                <a:gd name="T11" fmla="*/ 355 h 986"/>
                <a:gd name="T12" fmla="*/ 347 w 424"/>
                <a:gd name="T13" fmla="*/ 395 h 986"/>
                <a:gd name="T14" fmla="*/ 333 w 424"/>
                <a:gd name="T15" fmla="*/ 479 h 986"/>
                <a:gd name="T16" fmla="*/ 343 w 424"/>
                <a:gd name="T17" fmla="*/ 519 h 986"/>
                <a:gd name="T18" fmla="*/ 338 w 424"/>
                <a:gd name="T19" fmla="*/ 570 h 986"/>
                <a:gd name="T20" fmla="*/ 330 w 424"/>
                <a:gd name="T21" fmla="*/ 611 h 986"/>
                <a:gd name="T22" fmla="*/ 349 w 424"/>
                <a:gd name="T23" fmla="*/ 646 h 986"/>
                <a:gd name="T24" fmla="*/ 338 w 424"/>
                <a:gd name="T25" fmla="*/ 687 h 986"/>
                <a:gd name="T26" fmla="*/ 353 w 424"/>
                <a:gd name="T27" fmla="*/ 735 h 986"/>
                <a:gd name="T28" fmla="*/ 342 w 424"/>
                <a:gd name="T29" fmla="*/ 824 h 986"/>
                <a:gd name="T30" fmla="*/ 375 w 424"/>
                <a:gd name="T31" fmla="*/ 908 h 986"/>
                <a:gd name="T32" fmla="*/ 375 w 424"/>
                <a:gd name="T33" fmla="*/ 939 h 986"/>
                <a:gd name="T34" fmla="*/ 156 w 424"/>
                <a:gd name="T35" fmla="*/ 985 h 986"/>
                <a:gd name="T36" fmla="*/ 150 w 424"/>
                <a:gd name="T37" fmla="*/ 956 h 986"/>
                <a:gd name="T38" fmla="*/ 148 w 424"/>
                <a:gd name="T39" fmla="*/ 928 h 986"/>
                <a:gd name="T40" fmla="*/ 147 w 424"/>
                <a:gd name="T41" fmla="*/ 867 h 986"/>
                <a:gd name="T42" fmla="*/ 129 w 424"/>
                <a:gd name="T43" fmla="*/ 809 h 986"/>
                <a:gd name="T44" fmla="*/ 120 w 424"/>
                <a:gd name="T45" fmla="*/ 780 h 986"/>
                <a:gd name="T46" fmla="*/ 118 w 424"/>
                <a:gd name="T47" fmla="*/ 765 h 986"/>
                <a:gd name="T48" fmla="*/ 109 w 424"/>
                <a:gd name="T49" fmla="*/ 750 h 986"/>
                <a:gd name="T50" fmla="*/ 85 w 424"/>
                <a:gd name="T51" fmla="*/ 696 h 986"/>
                <a:gd name="T52" fmla="*/ 51 w 424"/>
                <a:gd name="T53" fmla="*/ 642 h 986"/>
                <a:gd name="T54" fmla="*/ 46 w 424"/>
                <a:gd name="T55" fmla="*/ 609 h 986"/>
                <a:gd name="T56" fmla="*/ 46 w 424"/>
                <a:gd name="T57" fmla="*/ 579 h 986"/>
                <a:gd name="T58" fmla="*/ 46 w 424"/>
                <a:gd name="T59" fmla="*/ 546 h 986"/>
                <a:gd name="T60" fmla="*/ 45 w 424"/>
                <a:gd name="T61" fmla="*/ 514 h 986"/>
                <a:gd name="T62" fmla="*/ 33 w 424"/>
                <a:gd name="T63" fmla="*/ 398 h 986"/>
                <a:gd name="T64" fmla="*/ 38 w 424"/>
                <a:gd name="T65" fmla="*/ 371 h 986"/>
                <a:gd name="T66" fmla="*/ 43 w 424"/>
                <a:gd name="T67" fmla="*/ 347 h 986"/>
                <a:gd name="T68" fmla="*/ 50 w 424"/>
                <a:gd name="T69" fmla="*/ 332 h 986"/>
                <a:gd name="T70" fmla="*/ 51 w 424"/>
                <a:gd name="T71" fmla="*/ 317 h 986"/>
                <a:gd name="T72" fmla="*/ 45 w 424"/>
                <a:gd name="T73" fmla="*/ 293 h 986"/>
                <a:gd name="T74" fmla="*/ 27 w 424"/>
                <a:gd name="T75" fmla="*/ 261 h 986"/>
                <a:gd name="T76" fmla="*/ 26 w 424"/>
                <a:gd name="T77" fmla="*/ 235 h 986"/>
                <a:gd name="T78" fmla="*/ 15 w 424"/>
                <a:gd name="T79" fmla="*/ 195 h 986"/>
                <a:gd name="T80" fmla="*/ 7 w 424"/>
                <a:gd name="T81" fmla="*/ 139 h 986"/>
                <a:gd name="T82" fmla="*/ 0 w 424"/>
                <a:gd name="T83" fmla="*/ 90 h 986"/>
                <a:gd name="T84" fmla="*/ 70 w 424"/>
                <a:gd name="T85" fmla="*/ 74 h 986"/>
                <a:gd name="T86" fmla="*/ 286 w 424"/>
                <a:gd name="T87" fmla="*/ 27 h 986"/>
                <a:gd name="T88" fmla="*/ 399 w 424"/>
                <a:gd name="T89" fmla="*/ 0 h 986"/>
                <a:gd name="T90" fmla="*/ 401 w 424"/>
                <a:gd name="T91" fmla="*/ 0 h 986"/>
                <a:gd name="T92" fmla="*/ 401 w 424"/>
                <a:gd name="T93" fmla="*/ 14 h 986"/>
                <a:gd name="T94" fmla="*/ 420 w 424"/>
                <a:gd name="T95" fmla="*/ 48 h 986"/>
                <a:gd name="T96" fmla="*/ 420 w 424"/>
                <a:gd name="T97" fmla="*/ 69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4" h="986">
                  <a:moveTo>
                    <a:pt x="410" y="87"/>
                  </a:moveTo>
                  <a:lnTo>
                    <a:pt x="410" y="87"/>
                  </a:lnTo>
                  <a:cubicBezTo>
                    <a:pt x="406" y="100"/>
                    <a:pt x="404" y="111"/>
                    <a:pt x="410" y="124"/>
                  </a:cubicBezTo>
                  <a:lnTo>
                    <a:pt x="410" y="124"/>
                  </a:lnTo>
                  <a:cubicBezTo>
                    <a:pt x="412" y="131"/>
                    <a:pt x="416" y="137"/>
                    <a:pt x="416" y="143"/>
                  </a:cubicBezTo>
                  <a:lnTo>
                    <a:pt x="416" y="163"/>
                  </a:lnTo>
                  <a:lnTo>
                    <a:pt x="416" y="163"/>
                  </a:lnTo>
                  <a:cubicBezTo>
                    <a:pt x="416" y="205"/>
                    <a:pt x="389" y="244"/>
                    <a:pt x="363" y="276"/>
                  </a:cubicBezTo>
                  <a:lnTo>
                    <a:pt x="363" y="276"/>
                  </a:lnTo>
                  <a:cubicBezTo>
                    <a:pt x="354" y="287"/>
                    <a:pt x="339" y="289"/>
                    <a:pt x="330" y="302"/>
                  </a:cubicBezTo>
                  <a:lnTo>
                    <a:pt x="330" y="302"/>
                  </a:lnTo>
                  <a:cubicBezTo>
                    <a:pt x="321" y="318"/>
                    <a:pt x="330" y="337"/>
                    <a:pt x="334" y="355"/>
                  </a:cubicBezTo>
                  <a:lnTo>
                    <a:pt x="334" y="355"/>
                  </a:lnTo>
                  <a:cubicBezTo>
                    <a:pt x="338" y="368"/>
                    <a:pt x="344" y="381"/>
                    <a:pt x="347" y="395"/>
                  </a:cubicBezTo>
                  <a:lnTo>
                    <a:pt x="347" y="395"/>
                  </a:lnTo>
                  <a:cubicBezTo>
                    <a:pt x="353" y="423"/>
                    <a:pt x="339" y="453"/>
                    <a:pt x="333" y="479"/>
                  </a:cubicBezTo>
                  <a:lnTo>
                    <a:pt x="333" y="479"/>
                  </a:lnTo>
                  <a:cubicBezTo>
                    <a:pt x="330" y="496"/>
                    <a:pt x="340" y="504"/>
                    <a:pt x="343" y="519"/>
                  </a:cubicBezTo>
                  <a:lnTo>
                    <a:pt x="343" y="519"/>
                  </a:lnTo>
                  <a:cubicBezTo>
                    <a:pt x="346" y="535"/>
                    <a:pt x="340" y="556"/>
                    <a:pt x="338" y="570"/>
                  </a:cubicBezTo>
                  <a:lnTo>
                    <a:pt x="338" y="570"/>
                  </a:lnTo>
                  <a:cubicBezTo>
                    <a:pt x="335" y="584"/>
                    <a:pt x="326" y="597"/>
                    <a:pt x="330" y="611"/>
                  </a:cubicBezTo>
                  <a:lnTo>
                    <a:pt x="330" y="611"/>
                  </a:lnTo>
                  <a:cubicBezTo>
                    <a:pt x="334" y="623"/>
                    <a:pt x="349" y="628"/>
                    <a:pt x="349" y="646"/>
                  </a:cubicBezTo>
                  <a:lnTo>
                    <a:pt x="349" y="646"/>
                  </a:lnTo>
                  <a:cubicBezTo>
                    <a:pt x="349" y="660"/>
                    <a:pt x="338" y="672"/>
                    <a:pt x="338" y="687"/>
                  </a:cubicBezTo>
                  <a:lnTo>
                    <a:pt x="338" y="687"/>
                  </a:lnTo>
                  <a:cubicBezTo>
                    <a:pt x="339" y="704"/>
                    <a:pt x="350" y="718"/>
                    <a:pt x="353" y="735"/>
                  </a:cubicBezTo>
                  <a:lnTo>
                    <a:pt x="353" y="735"/>
                  </a:lnTo>
                  <a:cubicBezTo>
                    <a:pt x="358" y="768"/>
                    <a:pt x="334" y="792"/>
                    <a:pt x="342" y="824"/>
                  </a:cubicBezTo>
                  <a:lnTo>
                    <a:pt x="342" y="824"/>
                  </a:lnTo>
                  <a:cubicBezTo>
                    <a:pt x="348" y="853"/>
                    <a:pt x="371" y="880"/>
                    <a:pt x="375" y="908"/>
                  </a:cubicBezTo>
                  <a:lnTo>
                    <a:pt x="375" y="908"/>
                  </a:lnTo>
                  <a:cubicBezTo>
                    <a:pt x="376" y="918"/>
                    <a:pt x="376" y="928"/>
                    <a:pt x="375" y="939"/>
                  </a:cubicBezTo>
                  <a:lnTo>
                    <a:pt x="375" y="939"/>
                  </a:lnTo>
                  <a:cubicBezTo>
                    <a:pt x="279" y="960"/>
                    <a:pt x="191" y="978"/>
                    <a:pt x="156" y="985"/>
                  </a:cubicBezTo>
                  <a:lnTo>
                    <a:pt x="156" y="985"/>
                  </a:lnTo>
                  <a:cubicBezTo>
                    <a:pt x="154" y="975"/>
                    <a:pt x="150" y="967"/>
                    <a:pt x="150" y="956"/>
                  </a:cubicBezTo>
                  <a:lnTo>
                    <a:pt x="150" y="956"/>
                  </a:lnTo>
                  <a:cubicBezTo>
                    <a:pt x="150" y="947"/>
                    <a:pt x="150" y="938"/>
                    <a:pt x="148" y="928"/>
                  </a:cubicBezTo>
                  <a:lnTo>
                    <a:pt x="148" y="928"/>
                  </a:lnTo>
                  <a:cubicBezTo>
                    <a:pt x="147" y="908"/>
                    <a:pt x="150" y="887"/>
                    <a:pt x="147" y="867"/>
                  </a:cubicBezTo>
                  <a:lnTo>
                    <a:pt x="147" y="867"/>
                  </a:lnTo>
                  <a:cubicBezTo>
                    <a:pt x="142" y="849"/>
                    <a:pt x="137" y="828"/>
                    <a:pt x="129" y="809"/>
                  </a:cubicBezTo>
                  <a:lnTo>
                    <a:pt x="129" y="809"/>
                  </a:lnTo>
                  <a:cubicBezTo>
                    <a:pt x="126" y="800"/>
                    <a:pt x="123" y="791"/>
                    <a:pt x="120" y="780"/>
                  </a:cubicBezTo>
                  <a:lnTo>
                    <a:pt x="120" y="780"/>
                  </a:lnTo>
                  <a:cubicBezTo>
                    <a:pt x="118" y="776"/>
                    <a:pt x="120" y="770"/>
                    <a:pt x="118" y="765"/>
                  </a:cubicBezTo>
                  <a:lnTo>
                    <a:pt x="118" y="765"/>
                  </a:lnTo>
                  <a:cubicBezTo>
                    <a:pt x="117" y="759"/>
                    <a:pt x="113" y="756"/>
                    <a:pt x="109" y="750"/>
                  </a:cubicBezTo>
                  <a:lnTo>
                    <a:pt x="109" y="750"/>
                  </a:lnTo>
                  <a:cubicBezTo>
                    <a:pt x="102" y="732"/>
                    <a:pt x="91" y="715"/>
                    <a:pt x="85" y="696"/>
                  </a:cubicBezTo>
                  <a:lnTo>
                    <a:pt x="85" y="696"/>
                  </a:lnTo>
                  <a:cubicBezTo>
                    <a:pt x="78" y="676"/>
                    <a:pt x="63" y="660"/>
                    <a:pt x="51" y="642"/>
                  </a:cubicBezTo>
                  <a:lnTo>
                    <a:pt x="51" y="642"/>
                  </a:lnTo>
                  <a:cubicBezTo>
                    <a:pt x="46" y="633"/>
                    <a:pt x="46" y="620"/>
                    <a:pt x="46" y="609"/>
                  </a:cubicBezTo>
                  <a:lnTo>
                    <a:pt x="46" y="579"/>
                  </a:lnTo>
                  <a:lnTo>
                    <a:pt x="46" y="579"/>
                  </a:lnTo>
                  <a:cubicBezTo>
                    <a:pt x="46" y="568"/>
                    <a:pt x="45" y="557"/>
                    <a:pt x="46" y="546"/>
                  </a:cubicBezTo>
                  <a:lnTo>
                    <a:pt x="46" y="546"/>
                  </a:lnTo>
                  <a:cubicBezTo>
                    <a:pt x="46" y="534"/>
                    <a:pt x="48" y="523"/>
                    <a:pt x="45" y="514"/>
                  </a:cubicBezTo>
                  <a:lnTo>
                    <a:pt x="45" y="514"/>
                  </a:lnTo>
                  <a:cubicBezTo>
                    <a:pt x="35" y="477"/>
                    <a:pt x="20" y="438"/>
                    <a:pt x="33" y="398"/>
                  </a:cubicBezTo>
                  <a:lnTo>
                    <a:pt x="33" y="398"/>
                  </a:lnTo>
                  <a:cubicBezTo>
                    <a:pt x="35" y="390"/>
                    <a:pt x="38" y="382"/>
                    <a:pt x="38" y="371"/>
                  </a:cubicBezTo>
                  <a:lnTo>
                    <a:pt x="38" y="371"/>
                  </a:lnTo>
                  <a:cubicBezTo>
                    <a:pt x="38" y="363"/>
                    <a:pt x="38" y="352"/>
                    <a:pt x="43" y="347"/>
                  </a:cubicBezTo>
                  <a:lnTo>
                    <a:pt x="43" y="347"/>
                  </a:lnTo>
                  <a:cubicBezTo>
                    <a:pt x="45" y="341"/>
                    <a:pt x="48" y="337"/>
                    <a:pt x="50" y="332"/>
                  </a:cubicBezTo>
                  <a:lnTo>
                    <a:pt x="50" y="332"/>
                  </a:lnTo>
                  <a:cubicBezTo>
                    <a:pt x="50" y="328"/>
                    <a:pt x="51" y="323"/>
                    <a:pt x="51" y="317"/>
                  </a:cubicBezTo>
                  <a:lnTo>
                    <a:pt x="51" y="317"/>
                  </a:lnTo>
                  <a:cubicBezTo>
                    <a:pt x="51" y="308"/>
                    <a:pt x="48" y="301"/>
                    <a:pt x="45" y="293"/>
                  </a:cubicBezTo>
                  <a:lnTo>
                    <a:pt x="45" y="293"/>
                  </a:lnTo>
                  <a:cubicBezTo>
                    <a:pt x="38" y="282"/>
                    <a:pt x="31" y="272"/>
                    <a:pt x="27" y="261"/>
                  </a:cubicBezTo>
                  <a:lnTo>
                    <a:pt x="27" y="261"/>
                  </a:lnTo>
                  <a:cubicBezTo>
                    <a:pt x="24" y="254"/>
                    <a:pt x="26" y="243"/>
                    <a:pt x="26" y="235"/>
                  </a:cubicBezTo>
                  <a:lnTo>
                    <a:pt x="26" y="235"/>
                  </a:lnTo>
                  <a:cubicBezTo>
                    <a:pt x="26" y="219"/>
                    <a:pt x="20" y="208"/>
                    <a:pt x="15" y="195"/>
                  </a:cubicBezTo>
                  <a:lnTo>
                    <a:pt x="15" y="195"/>
                  </a:lnTo>
                  <a:cubicBezTo>
                    <a:pt x="7" y="176"/>
                    <a:pt x="9" y="157"/>
                    <a:pt x="7" y="139"/>
                  </a:cubicBezTo>
                  <a:lnTo>
                    <a:pt x="7" y="139"/>
                  </a:lnTo>
                  <a:cubicBezTo>
                    <a:pt x="6" y="123"/>
                    <a:pt x="4" y="106"/>
                    <a:pt x="0" y="90"/>
                  </a:cubicBezTo>
                  <a:lnTo>
                    <a:pt x="0" y="90"/>
                  </a:lnTo>
                  <a:cubicBezTo>
                    <a:pt x="24" y="85"/>
                    <a:pt x="47" y="80"/>
                    <a:pt x="70" y="74"/>
                  </a:cubicBezTo>
                  <a:lnTo>
                    <a:pt x="70" y="74"/>
                  </a:lnTo>
                  <a:cubicBezTo>
                    <a:pt x="142" y="59"/>
                    <a:pt x="214" y="44"/>
                    <a:pt x="286" y="27"/>
                  </a:cubicBezTo>
                  <a:lnTo>
                    <a:pt x="286" y="27"/>
                  </a:lnTo>
                  <a:cubicBezTo>
                    <a:pt x="323" y="19"/>
                    <a:pt x="364" y="17"/>
                    <a:pt x="399" y="0"/>
                  </a:cubicBezTo>
                  <a:lnTo>
                    <a:pt x="399" y="0"/>
                  </a:lnTo>
                  <a:cubicBezTo>
                    <a:pt x="400" y="0"/>
                    <a:pt x="400" y="0"/>
                    <a:pt x="401" y="0"/>
                  </a:cubicBezTo>
                  <a:lnTo>
                    <a:pt x="401" y="0"/>
                  </a:lnTo>
                  <a:cubicBezTo>
                    <a:pt x="400" y="4"/>
                    <a:pt x="400" y="10"/>
                    <a:pt x="401" y="14"/>
                  </a:cubicBezTo>
                  <a:lnTo>
                    <a:pt x="401" y="14"/>
                  </a:lnTo>
                  <a:cubicBezTo>
                    <a:pt x="404" y="27"/>
                    <a:pt x="416" y="35"/>
                    <a:pt x="420" y="48"/>
                  </a:cubicBezTo>
                  <a:lnTo>
                    <a:pt x="420" y="48"/>
                  </a:lnTo>
                  <a:cubicBezTo>
                    <a:pt x="421" y="55"/>
                    <a:pt x="423" y="61"/>
                    <a:pt x="420" y="69"/>
                  </a:cubicBezTo>
                  <a:lnTo>
                    <a:pt x="420" y="69"/>
                  </a:lnTo>
                  <a:cubicBezTo>
                    <a:pt x="416" y="75"/>
                    <a:pt x="412" y="79"/>
                    <a:pt x="410" y="87"/>
                  </a:cubicBezTo>
                </a:path>
              </a:pathLst>
            </a:custGeom>
            <a:solidFill>
              <a:schemeClr val="accent1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3" name="Freeform 9">
              <a:extLst>
                <a:ext uri="{FF2B5EF4-FFF2-40B4-BE49-F238E27FC236}">
                  <a16:creationId xmlns:a16="http://schemas.microsoft.com/office/drawing/2014/main" id="{81F2B3DF-EAA8-B04D-9C59-895178D5B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7494" y="5095258"/>
              <a:ext cx="794963" cy="1466073"/>
            </a:xfrm>
            <a:custGeom>
              <a:avLst/>
              <a:gdLst>
                <a:gd name="T0" fmla="*/ 1194 w 1218"/>
                <a:gd name="T1" fmla="*/ 1485 h 2243"/>
                <a:gd name="T2" fmla="*/ 1161 w 1218"/>
                <a:gd name="T3" fmla="*/ 1597 h 2243"/>
                <a:gd name="T4" fmla="*/ 1109 w 1218"/>
                <a:gd name="T5" fmla="*/ 1704 h 2243"/>
                <a:gd name="T6" fmla="*/ 1122 w 1218"/>
                <a:gd name="T7" fmla="*/ 1753 h 2243"/>
                <a:gd name="T8" fmla="*/ 1116 w 1218"/>
                <a:gd name="T9" fmla="*/ 1897 h 2243"/>
                <a:gd name="T10" fmla="*/ 1108 w 1218"/>
                <a:gd name="T11" fmla="*/ 1928 h 2243"/>
                <a:gd name="T12" fmla="*/ 1093 w 1218"/>
                <a:gd name="T13" fmla="*/ 2016 h 2243"/>
                <a:gd name="T14" fmla="*/ 1000 w 1218"/>
                <a:gd name="T15" fmla="*/ 2053 h 2243"/>
                <a:gd name="T16" fmla="*/ 1015 w 1218"/>
                <a:gd name="T17" fmla="*/ 2108 h 2243"/>
                <a:gd name="T18" fmla="*/ 959 w 1218"/>
                <a:gd name="T19" fmla="*/ 2161 h 2243"/>
                <a:gd name="T20" fmla="*/ 811 w 1218"/>
                <a:gd name="T21" fmla="*/ 2205 h 2243"/>
                <a:gd name="T22" fmla="*/ 777 w 1218"/>
                <a:gd name="T23" fmla="*/ 2242 h 2243"/>
                <a:gd name="T24" fmla="*/ 717 w 1218"/>
                <a:gd name="T25" fmla="*/ 2203 h 2243"/>
                <a:gd name="T26" fmla="*/ 680 w 1218"/>
                <a:gd name="T27" fmla="*/ 2161 h 2243"/>
                <a:gd name="T28" fmla="*/ 653 w 1218"/>
                <a:gd name="T29" fmla="*/ 1990 h 2243"/>
                <a:gd name="T30" fmla="*/ 615 w 1218"/>
                <a:gd name="T31" fmla="*/ 1945 h 2243"/>
                <a:gd name="T32" fmla="*/ 538 w 1218"/>
                <a:gd name="T33" fmla="*/ 1891 h 2243"/>
                <a:gd name="T34" fmla="*/ 455 w 1218"/>
                <a:gd name="T35" fmla="*/ 1809 h 2243"/>
                <a:gd name="T36" fmla="*/ 407 w 1218"/>
                <a:gd name="T37" fmla="*/ 1705 h 2243"/>
                <a:gd name="T38" fmla="*/ 412 w 1218"/>
                <a:gd name="T39" fmla="*/ 1677 h 2243"/>
                <a:gd name="T40" fmla="*/ 426 w 1218"/>
                <a:gd name="T41" fmla="*/ 1510 h 2243"/>
                <a:gd name="T42" fmla="*/ 341 w 1218"/>
                <a:gd name="T43" fmla="*/ 1500 h 2243"/>
                <a:gd name="T44" fmla="*/ 271 w 1218"/>
                <a:gd name="T45" fmla="*/ 1450 h 2243"/>
                <a:gd name="T46" fmla="*/ 238 w 1218"/>
                <a:gd name="T47" fmla="*/ 1348 h 2243"/>
                <a:gd name="T48" fmla="*/ 157 w 1218"/>
                <a:gd name="T49" fmla="*/ 1280 h 2243"/>
                <a:gd name="T50" fmla="*/ 77 w 1218"/>
                <a:gd name="T51" fmla="*/ 1213 h 2243"/>
                <a:gd name="T52" fmla="*/ 7 w 1218"/>
                <a:gd name="T53" fmla="*/ 1014 h 2243"/>
                <a:gd name="T54" fmla="*/ 14 w 1218"/>
                <a:gd name="T55" fmla="*/ 960 h 2243"/>
                <a:gd name="T56" fmla="*/ 2 w 1218"/>
                <a:gd name="T57" fmla="*/ 899 h 2243"/>
                <a:gd name="T58" fmla="*/ 67 w 1218"/>
                <a:gd name="T59" fmla="*/ 823 h 2243"/>
                <a:gd name="T60" fmla="*/ 103 w 1218"/>
                <a:gd name="T61" fmla="*/ 629 h 2243"/>
                <a:gd name="T62" fmla="*/ 212 w 1218"/>
                <a:gd name="T63" fmla="*/ 513 h 2243"/>
                <a:gd name="T64" fmla="*/ 323 w 1218"/>
                <a:gd name="T65" fmla="*/ 409 h 2243"/>
                <a:gd name="T66" fmla="*/ 343 w 1218"/>
                <a:gd name="T67" fmla="*/ 362 h 2243"/>
                <a:gd name="T68" fmla="*/ 335 w 1218"/>
                <a:gd name="T69" fmla="*/ 239 h 2243"/>
                <a:gd name="T70" fmla="*/ 295 w 1218"/>
                <a:gd name="T71" fmla="*/ 200 h 2243"/>
                <a:gd name="T72" fmla="*/ 230 w 1218"/>
                <a:gd name="T73" fmla="*/ 115 h 2243"/>
                <a:gd name="T74" fmla="*/ 1020 w 1218"/>
                <a:gd name="T75" fmla="*/ 0 h 2243"/>
                <a:gd name="T76" fmla="*/ 1043 w 1218"/>
                <a:gd name="T77" fmla="*/ 120 h 2243"/>
                <a:gd name="T78" fmla="*/ 1090 w 1218"/>
                <a:gd name="T79" fmla="*/ 216 h 2243"/>
                <a:gd name="T80" fmla="*/ 1170 w 1218"/>
                <a:gd name="T81" fmla="*/ 1056 h 2243"/>
                <a:gd name="T82" fmla="*/ 1168 w 1218"/>
                <a:gd name="T83" fmla="*/ 1366 h 2243"/>
                <a:gd name="T84" fmla="*/ 1212 w 1218"/>
                <a:gd name="T85" fmla="*/ 1421 h 2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18" h="2243">
                  <a:moveTo>
                    <a:pt x="1210" y="1458"/>
                  </a:moveTo>
                  <a:lnTo>
                    <a:pt x="1210" y="1458"/>
                  </a:lnTo>
                  <a:cubicBezTo>
                    <a:pt x="1206" y="1471"/>
                    <a:pt x="1217" y="1483"/>
                    <a:pt x="1194" y="1485"/>
                  </a:cubicBezTo>
                  <a:lnTo>
                    <a:pt x="1194" y="1485"/>
                  </a:lnTo>
                  <a:cubicBezTo>
                    <a:pt x="1191" y="1537"/>
                    <a:pt x="1183" y="1553"/>
                    <a:pt x="1161" y="1597"/>
                  </a:cubicBezTo>
                  <a:lnTo>
                    <a:pt x="1161" y="1597"/>
                  </a:lnTo>
                  <a:cubicBezTo>
                    <a:pt x="1152" y="1616"/>
                    <a:pt x="1150" y="1633"/>
                    <a:pt x="1142" y="1651"/>
                  </a:cubicBezTo>
                  <a:lnTo>
                    <a:pt x="1142" y="1651"/>
                  </a:lnTo>
                  <a:cubicBezTo>
                    <a:pt x="1135" y="1670"/>
                    <a:pt x="1113" y="1687"/>
                    <a:pt x="1109" y="1704"/>
                  </a:cubicBezTo>
                  <a:lnTo>
                    <a:pt x="1109" y="1704"/>
                  </a:lnTo>
                  <a:cubicBezTo>
                    <a:pt x="1101" y="1731"/>
                    <a:pt x="1119" y="1730"/>
                    <a:pt x="1122" y="1753"/>
                  </a:cubicBezTo>
                  <a:lnTo>
                    <a:pt x="1122" y="1753"/>
                  </a:lnTo>
                  <a:cubicBezTo>
                    <a:pt x="1124" y="1772"/>
                    <a:pt x="1110" y="1790"/>
                    <a:pt x="1105" y="1811"/>
                  </a:cubicBezTo>
                  <a:lnTo>
                    <a:pt x="1105" y="1811"/>
                  </a:lnTo>
                  <a:cubicBezTo>
                    <a:pt x="1097" y="1845"/>
                    <a:pt x="1103" y="1871"/>
                    <a:pt x="1116" y="1897"/>
                  </a:cubicBezTo>
                  <a:lnTo>
                    <a:pt x="1116" y="1897"/>
                  </a:lnTo>
                  <a:cubicBezTo>
                    <a:pt x="1116" y="1907"/>
                    <a:pt x="1116" y="1916"/>
                    <a:pt x="1108" y="1928"/>
                  </a:cubicBezTo>
                  <a:lnTo>
                    <a:pt x="1108" y="1928"/>
                  </a:lnTo>
                  <a:cubicBezTo>
                    <a:pt x="1097" y="1943"/>
                    <a:pt x="1074" y="1942"/>
                    <a:pt x="1074" y="1964"/>
                  </a:cubicBezTo>
                  <a:lnTo>
                    <a:pt x="1074" y="1964"/>
                  </a:lnTo>
                  <a:cubicBezTo>
                    <a:pt x="1074" y="1982"/>
                    <a:pt x="1090" y="1997"/>
                    <a:pt x="1093" y="2016"/>
                  </a:cubicBezTo>
                  <a:lnTo>
                    <a:pt x="1093" y="2016"/>
                  </a:lnTo>
                  <a:cubicBezTo>
                    <a:pt x="1090" y="2064"/>
                    <a:pt x="1000" y="2016"/>
                    <a:pt x="1000" y="2053"/>
                  </a:cubicBezTo>
                  <a:lnTo>
                    <a:pt x="1000" y="2053"/>
                  </a:lnTo>
                  <a:cubicBezTo>
                    <a:pt x="1000" y="2064"/>
                    <a:pt x="1015" y="2071"/>
                    <a:pt x="1019" y="2083"/>
                  </a:cubicBezTo>
                  <a:lnTo>
                    <a:pt x="1019" y="2083"/>
                  </a:lnTo>
                  <a:cubicBezTo>
                    <a:pt x="1023" y="2090"/>
                    <a:pt x="1015" y="2101"/>
                    <a:pt x="1015" y="2108"/>
                  </a:cubicBezTo>
                  <a:lnTo>
                    <a:pt x="1015" y="2108"/>
                  </a:lnTo>
                  <a:cubicBezTo>
                    <a:pt x="1004" y="2142"/>
                    <a:pt x="996" y="2168"/>
                    <a:pt x="959" y="2161"/>
                  </a:cubicBezTo>
                  <a:lnTo>
                    <a:pt x="959" y="2161"/>
                  </a:lnTo>
                  <a:cubicBezTo>
                    <a:pt x="930" y="2157"/>
                    <a:pt x="903" y="2146"/>
                    <a:pt x="874" y="2149"/>
                  </a:cubicBezTo>
                  <a:lnTo>
                    <a:pt x="874" y="2149"/>
                  </a:lnTo>
                  <a:cubicBezTo>
                    <a:pt x="841" y="2153"/>
                    <a:pt x="829" y="2179"/>
                    <a:pt x="811" y="2205"/>
                  </a:cubicBezTo>
                  <a:lnTo>
                    <a:pt x="811" y="2205"/>
                  </a:lnTo>
                  <a:cubicBezTo>
                    <a:pt x="804" y="2219"/>
                    <a:pt x="792" y="2232"/>
                    <a:pt x="777" y="2242"/>
                  </a:cubicBezTo>
                  <a:lnTo>
                    <a:pt x="777" y="2242"/>
                  </a:lnTo>
                  <a:cubicBezTo>
                    <a:pt x="773" y="2235"/>
                    <a:pt x="766" y="2230"/>
                    <a:pt x="757" y="2228"/>
                  </a:cubicBezTo>
                  <a:lnTo>
                    <a:pt x="757" y="2228"/>
                  </a:lnTo>
                  <a:cubicBezTo>
                    <a:pt x="731" y="2220"/>
                    <a:pt x="730" y="2227"/>
                    <a:pt x="717" y="2203"/>
                  </a:cubicBezTo>
                  <a:lnTo>
                    <a:pt x="717" y="2203"/>
                  </a:lnTo>
                  <a:cubicBezTo>
                    <a:pt x="706" y="2182"/>
                    <a:pt x="693" y="2178"/>
                    <a:pt x="680" y="2161"/>
                  </a:cubicBezTo>
                  <a:lnTo>
                    <a:pt x="680" y="2161"/>
                  </a:lnTo>
                  <a:cubicBezTo>
                    <a:pt x="659" y="2136"/>
                    <a:pt x="673" y="2077"/>
                    <a:pt x="670" y="2045"/>
                  </a:cubicBezTo>
                  <a:lnTo>
                    <a:pt x="670" y="2045"/>
                  </a:lnTo>
                  <a:cubicBezTo>
                    <a:pt x="667" y="2023"/>
                    <a:pt x="666" y="2007"/>
                    <a:pt x="653" y="1990"/>
                  </a:cubicBezTo>
                  <a:lnTo>
                    <a:pt x="653" y="1990"/>
                  </a:lnTo>
                  <a:cubicBezTo>
                    <a:pt x="640" y="1973"/>
                    <a:pt x="623" y="1965"/>
                    <a:pt x="615" y="1945"/>
                  </a:cubicBezTo>
                  <a:lnTo>
                    <a:pt x="615" y="1945"/>
                  </a:lnTo>
                  <a:cubicBezTo>
                    <a:pt x="608" y="1930"/>
                    <a:pt x="612" y="1904"/>
                    <a:pt x="597" y="1894"/>
                  </a:cubicBezTo>
                  <a:lnTo>
                    <a:pt x="597" y="1894"/>
                  </a:lnTo>
                  <a:cubicBezTo>
                    <a:pt x="582" y="1884"/>
                    <a:pt x="557" y="1899"/>
                    <a:pt x="538" y="1891"/>
                  </a:cubicBezTo>
                  <a:lnTo>
                    <a:pt x="538" y="1891"/>
                  </a:lnTo>
                  <a:cubicBezTo>
                    <a:pt x="509" y="1880"/>
                    <a:pt x="477" y="1834"/>
                    <a:pt x="455" y="1809"/>
                  </a:cubicBezTo>
                  <a:lnTo>
                    <a:pt x="455" y="1809"/>
                  </a:lnTo>
                  <a:cubicBezTo>
                    <a:pt x="432" y="1783"/>
                    <a:pt x="387" y="1774"/>
                    <a:pt x="395" y="1730"/>
                  </a:cubicBezTo>
                  <a:lnTo>
                    <a:pt x="395" y="1730"/>
                  </a:lnTo>
                  <a:cubicBezTo>
                    <a:pt x="397" y="1718"/>
                    <a:pt x="403" y="1714"/>
                    <a:pt x="407" y="1705"/>
                  </a:cubicBezTo>
                  <a:lnTo>
                    <a:pt x="407" y="1705"/>
                  </a:lnTo>
                  <a:cubicBezTo>
                    <a:pt x="411" y="1695"/>
                    <a:pt x="410" y="1689"/>
                    <a:pt x="412" y="1677"/>
                  </a:cubicBezTo>
                  <a:lnTo>
                    <a:pt x="412" y="1677"/>
                  </a:lnTo>
                  <a:cubicBezTo>
                    <a:pt x="415" y="1659"/>
                    <a:pt x="419" y="1643"/>
                    <a:pt x="428" y="1626"/>
                  </a:cubicBezTo>
                  <a:lnTo>
                    <a:pt x="428" y="1626"/>
                  </a:lnTo>
                  <a:cubicBezTo>
                    <a:pt x="445" y="1592"/>
                    <a:pt x="446" y="1546"/>
                    <a:pt x="426" y="1510"/>
                  </a:cubicBezTo>
                  <a:lnTo>
                    <a:pt x="426" y="1510"/>
                  </a:lnTo>
                  <a:cubicBezTo>
                    <a:pt x="406" y="1472"/>
                    <a:pt x="368" y="1471"/>
                    <a:pt x="341" y="1500"/>
                  </a:cubicBezTo>
                  <a:lnTo>
                    <a:pt x="341" y="1500"/>
                  </a:lnTo>
                  <a:cubicBezTo>
                    <a:pt x="323" y="1519"/>
                    <a:pt x="321" y="1518"/>
                    <a:pt x="300" y="1500"/>
                  </a:cubicBezTo>
                  <a:lnTo>
                    <a:pt x="300" y="1500"/>
                  </a:lnTo>
                  <a:cubicBezTo>
                    <a:pt x="284" y="1486"/>
                    <a:pt x="275" y="1469"/>
                    <a:pt x="271" y="1450"/>
                  </a:cubicBezTo>
                  <a:lnTo>
                    <a:pt x="271" y="1450"/>
                  </a:lnTo>
                  <a:cubicBezTo>
                    <a:pt x="264" y="1418"/>
                    <a:pt x="262" y="1373"/>
                    <a:pt x="238" y="1348"/>
                  </a:cubicBezTo>
                  <a:lnTo>
                    <a:pt x="238" y="1348"/>
                  </a:lnTo>
                  <a:cubicBezTo>
                    <a:pt x="226" y="1336"/>
                    <a:pt x="206" y="1334"/>
                    <a:pt x="192" y="1323"/>
                  </a:cubicBezTo>
                  <a:lnTo>
                    <a:pt x="192" y="1323"/>
                  </a:lnTo>
                  <a:cubicBezTo>
                    <a:pt x="175" y="1311"/>
                    <a:pt x="168" y="1296"/>
                    <a:pt x="157" y="1280"/>
                  </a:cubicBezTo>
                  <a:lnTo>
                    <a:pt x="157" y="1280"/>
                  </a:lnTo>
                  <a:cubicBezTo>
                    <a:pt x="135" y="1248"/>
                    <a:pt x="102" y="1244"/>
                    <a:pt x="77" y="1213"/>
                  </a:cubicBezTo>
                  <a:lnTo>
                    <a:pt x="77" y="1213"/>
                  </a:lnTo>
                  <a:cubicBezTo>
                    <a:pt x="52" y="1182"/>
                    <a:pt x="37" y="1157"/>
                    <a:pt x="30" y="1119"/>
                  </a:cubicBezTo>
                  <a:lnTo>
                    <a:pt x="30" y="1119"/>
                  </a:lnTo>
                  <a:cubicBezTo>
                    <a:pt x="25" y="1085"/>
                    <a:pt x="4" y="1049"/>
                    <a:pt x="7" y="1014"/>
                  </a:cubicBezTo>
                  <a:lnTo>
                    <a:pt x="7" y="1014"/>
                  </a:lnTo>
                  <a:cubicBezTo>
                    <a:pt x="8" y="995"/>
                    <a:pt x="16" y="981"/>
                    <a:pt x="14" y="960"/>
                  </a:cubicBezTo>
                  <a:lnTo>
                    <a:pt x="14" y="960"/>
                  </a:lnTo>
                  <a:cubicBezTo>
                    <a:pt x="12" y="941"/>
                    <a:pt x="0" y="922"/>
                    <a:pt x="1" y="905"/>
                  </a:cubicBezTo>
                  <a:lnTo>
                    <a:pt x="1" y="905"/>
                  </a:lnTo>
                  <a:cubicBezTo>
                    <a:pt x="1" y="903"/>
                    <a:pt x="1" y="900"/>
                    <a:pt x="2" y="899"/>
                  </a:cubicBezTo>
                  <a:lnTo>
                    <a:pt x="2" y="899"/>
                  </a:lnTo>
                  <a:cubicBezTo>
                    <a:pt x="10" y="871"/>
                    <a:pt x="48" y="838"/>
                    <a:pt x="67" y="823"/>
                  </a:cubicBezTo>
                  <a:lnTo>
                    <a:pt x="67" y="823"/>
                  </a:lnTo>
                  <a:cubicBezTo>
                    <a:pt x="104" y="792"/>
                    <a:pt x="124" y="788"/>
                    <a:pt x="122" y="734"/>
                  </a:cubicBezTo>
                  <a:lnTo>
                    <a:pt x="122" y="734"/>
                  </a:lnTo>
                  <a:cubicBezTo>
                    <a:pt x="121" y="691"/>
                    <a:pt x="147" y="660"/>
                    <a:pt x="103" y="629"/>
                  </a:cubicBezTo>
                  <a:lnTo>
                    <a:pt x="103" y="629"/>
                  </a:lnTo>
                  <a:cubicBezTo>
                    <a:pt x="113" y="562"/>
                    <a:pt x="150" y="531"/>
                    <a:pt x="212" y="513"/>
                  </a:cubicBezTo>
                  <a:lnTo>
                    <a:pt x="212" y="513"/>
                  </a:lnTo>
                  <a:cubicBezTo>
                    <a:pt x="239" y="506"/>
                    <a:pt x="252" y="483"/>
                    <a:pt x="279" y="472"/>
                  </a:cubicBezTo>
                  <a:lnTo>
                    <a:pt x="279" y="472"/>
                  </a:lnTo>
                  <a:cubicBezTo>
                    <a:pt x="310" y="459"/>
                    <a:pt x="310" y="440"/>
                    <a:pt x="323" y="409"/>
                  </a:cubicBezTo>
                  <a:lnTo>
                    <a:pt x="323" y="409"/>
                  </a:lnTo>
                  <a:cubicBezTo>
                    <a:pt x="330" y="392"/>
                    <a:pt x="341" y="381"/>
                    <a:pt x="343" y="362"/>
                  </a:cubicBezTo>
                  <a:lnTo>
                    <a:pt x="343" y="362"/>
                  </a:lnTo>
                  <a:cubicBezTo>
                    <a:pt x="344" y="343"/>
                    <a:pt x="336" y="321"/>
                    <a:pt x="335" y="301"/>
                  </a:cubicBezTo>
                  <a:lnTo>
                    <a:pt x="335" y="301"/>
                  </a:lnTo>
                  <a:cubicBezTo>
                    <a:pt x="334" y="283"/>
                    <a:pt x="341" y="255"/>
                    <a:pt x="335" y="239"/>
                  </a:cubicBezTo>
                  <a:lnTo>
                    <a:pt x="335" y="239"/>
                  </a:lnTo>
                  <a:cubicBezTo>
                    <a:pt x="329" y="221"/>
                    <a:pt x="306" y="214"/>
                    <a:pt x="295" y="200"/>
                  </a:cubicBezTo>
                  <a:lnTo>
                    <a:pt x="295" y="200"/>
                  </a:lnTo>
                  <a:cubicBezTo>
                    <a:pt x="283" y="184"/>
                    <a:pt x="282" y="166"/>
                    <a:pt x="273" y="150"/>
                  </a:cubicBezTo>
                  <a:lnTo>
                    <a:pt x="273" y="150"/>
                  </a:lnTo>
                  <a:cubicBezTo>
                    <a:pt x="263" y="133"/>
                    <a:pt x="245" y="128"/>
                    <a:pt x="230" y="115"/>
                  </a:cubicBezTo>
                  <a:lnTo>
                    <a:pt x="230" y="115"/>
                  </a:lnTo>
                  <a:cubicBezTo>
                    <a:pt x="218" y="104"/>
                    <a:pt x="212" y="89"/>
                    <a:pt x="206" y="76"/>
                  </a:cubicBezTo>
                  <a:lnTo>
                    <a:pt x="1020" y="0"/>
                  </a:lnTo>
                  <a:lnTo>
                    <a:pt x="1020" y="0"/>
                  </a:lnTo>
                  <a:cubicBezTo>
                    <a:pt x="1021" y="40"/>
                    <a:pt x="1024" y="80"/>
                    <a:pt x="1043" y="120"/>
                  </a:cubicBezTo>
                  <a:lnTo>
                    <a:pt x="1043" y="120"/>
                  </a:lnTo>
                  <a:cubicBezTo>
                    <a:pt x="1056" y="147"/>
                    <a:pt x="1071" y="173"/>
                    <a:pt x="1084" y="201"/>
                  </a:cubicBezTo>
                  <a:lnTo>
                    <a:pt x="1084" y="201"/>
                  </a:lnTo>
                  <a:cubicBezTo>
                    <a:pt x="1086" y="206"/>
                    <a:pt x="1089" y="211"/>
                    <a:pt x="1090" y="216"/>
                  </a:cubicBezTo>
                  <a:lnTo>
                    <a:pt x="1090" y="216"/>
                  </a:lnTo>
                  <a:cubicBezTo>
                    <a:pt x="1114" y="473"/>
                    <a:pt x="1148" y="814"/>
                    <a:pt x="1170" y="1056"/>
                  </a:cubicBezTo>
                  <a:lnTo>
                    <a:pt x="1170" y="1056"/>
                  </a:lnTo>
                  <a:cubicBezTo>
                    <a:pt x="1177" y="1127"/>
                    <a:pt x="1199" y="1225"/>
                    <a:pt x="1181" y="1294"/>
                  </a:cubicBezTo>
                  <a:lnTo>
                    <a:pt x="1181" y="1294"/>
                  </a:lnTo>
                  <a:cubicBezTo>
                    <a:pt x="1173" y="1326"/>
                    <a:pt x="1155" y="1330"/>
                    <a:pt x="1168" y="1366"/>
                  </a:cubicBezTo>
                  <a:lnTo>
                    <a:pt x="1168" y="1366"/>
                  </a:lnTo>
                  <a:cubicBezTo>
                    <a:pt x="1177" y="1391"/>
                    <a:pt x="1203" y="1397"/>
                    <a:pt x="1212" y="1421"/>
                  </a:cubicBezTo>
                  <a:lnTo>
                    <a:pt x="1212" y="1421"/>
                  </a:lnTo>
                  <a:cubicBezTo>
                    <a:pt x="1212" y="1421"/>
                    <a:pt x="1210" y="1457"/>
                    <a:pt x="1210" y="1458"/>
                  </a:cubicBezTo>
                </a:path>
              </a:pathLst>
            </a:custGeom>
            <a:solidFill>
              <a:schemeClr val="accent4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4" name="Freeform 10">
              <a:extLst>
                <a:ext uri="{FF2B5EF4-FFF2-40B4-BE49-F238E27FC236}">
                  <a16:creationId xmlns:a16="http://schemas.microsoft.com/office/drawing/2014/main" id="{55D299F8-29BC-5647-9BF8-6D9C12E2F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6022" y="3493809"/>
              <a:ext cx="1284615" cy="1434391"/>
            </a:xfrm>
            <a:custGeom>
              <a:avLst/>
              <a:gdLst>
                <a:gd name="T0" fmla="*/ 1710 w 1967"/>
                <a:gd name="T1" fmla="*/ 509 h 2198"/>
                <a:gd name="T2" fmla="*/ 1550 w 1967"/>
                <a:gd name="T3" fmla="*/ 670 h 2198"/>
                <a:gd name="T4" fmla="*/ 1369 w 1967"/>
                <a:gd name="T5" fmla="*/ 874 h 2198"/>
                <a:gd name="T6" fmla="*/ 1315 w 1967"/>
                <a:gd name="T7" fmla="*/ 980 h 2198"/>
                <a:gd name="T8" fmla="*/ 1294 w 1967"/>
                <a:gd name="T9" fmla="*/ 1176 h 2198"/>
                <a:gd name="T10" fmla="*/ 1192 w 1967"/>
                <a:gd name="T11" fmla="*/ 1365 h 2198"/>
                <a:gd name="T12" fmla="*/ 1227 w 1967"/>
                <a:gd name="T13" fmla="*/ 1447 h 2198"/>
                <a:gd name="T14" fmla="*/ 1198 w 1967"/>
                <a:gd name="T15" fmla="*/ 1623 h 2198"/>
                <a:gd name="T16" fmla="*/ 1248 w 1967"/>
                <a:gd name="T17" fmla="*/ 1711 h 2198"/>
                <a:gd name="T18" fmla="*/ 1349 w 1967"/>
                <a:gd name="T19" fmla="*/ 1753 h 2198"/>
                <a:gd name="T20" fmla="*/ 1452 w 1967"/>
                <a:gd name="T21" fmla="*/ 1774 h 2198"/>
                <a:gd name="T22" fmla="*/ 1514 w 1967"/>
                <a:gd name="T23" fmla="*/ 1866 h 2198"/>
                <a:gd name="T24" fmla="*/ 1587 w 1967"/>
                <a:gd name="T25" fmla="*/ 1947 h 2198"/>
                <a:gd name="T26" fmla="*/ 1688 w 1967"/>
                <a:gd name="T27" fmla="*/ 2066 h 2198"/>
                <a:gd name="T28" fmla="*/ 1676 w 1967"/>
                <a:gd name="T29" fmla="*/ 2112 h 2198"/>
                <a:gd name="T30" fmla="*/ 1676 w 1967"/>
                <a:gd name="T31" fmla="*/ 2158 h 2198"/>
                <a:gd name="T32" fmla="*/ 162 w 1967"/>
                <a:gd name="T33" fmla="*/ 1400 h 2198"/>
                <a:gd name="T34" fmla="*/ 178 w 1967"/>
                <a:gd name="T35" fmla="*/ 1225 h 2198"/>
                <a:gd name="T36" fmla="*/ 142 w 1967"/>
                <a:gd name="T37" fmla="*/ 1102 h 2198"/>
                <a:gd name="T38" fmla="*/ 130 w 1967"/>
                <a:gd name="T39" fmla="*/ 1046 h 2198"/>
                <a:gd name="T40" fmla="*/ 110 w 1967"/>
                <a:gd name="T41" fmla="*/ 981 h 2198"/>
                <a:gd name="T42" fmla="*/ 120 w 1967"/>
                <a:gd name="T43" fmla="*/ 890 h 2198"/>
                <a:gd name="T44" fmla="*/ 118 w 1967"/>
                <a:gd name="T45" fmla="*/ 813 h 2198"/>
                <a:gd name="T46" fmla="*/ 118 w 1967"/>
                <a:gd name="T47" fmla="*/ 704 h 2198"/>
                <a:gd name="T48" fmla="*/ 118 w 1967"/>
                <a:gd name="T49" fmla="*/ 637 h 2198"/>
                <a:gd name="T50" fmla="*/ 98 w 1967"/>
                <a:gd name="T51" fmla="*/ 605 h 2198"/>
                <a:gd name="T52" fmla="*/ 73 w 1967"/>
                <a:gd name="T53" fmla="*/ 540 h 2198"/>
                <a:gd name="T54" fmla="*/ 43 w 1967"/>
                <a:gd name="T55" fmla="*/ 471 h 2198"/>
                <a:gd name="T56" fmla="*/ 43 w 1967"/>
                <a:gd name="T57" fmla="*/ 325 h 2198"/>
                <a:gd name="T58" fmla="*/ 29 w 1967"/>
                <a:gd name="T59" fmla="*/ 295 h 2198"/>
                <a:gd name="T60" fmla="*/ 21 w 1967"/>
                <a:gd name="T61" fmla="*/ 238 h 2198"/>
                <a:gd name="T62" fmla="*/ 36 w 1967"/>
                <a:gd name="T63" fmla="*/ 156 h 2198"/>
                <a:gd name="T64" fmla="*/ 19 w 1967"/>
                <a:gd name="T65" fmla="*/ 89 h 2198"/>
                <a:gd name="T66" fmla="*/ 9 w 1967"/>
                <a:gd name="T67" fmla="*/ 47 h 2198"/>
                <a:gd name="T68" fmla="*/ 289 w 1967"/>
                <a:gd name="T69" fmla="*/ 10 h 2198"/>
                <a:gd name="T70" fmla="*/ 465 w 1967"/>
                <a:gd name="T71" fmla="*/ 10 h 2198"/>
                <a:gd name="T72" fmla="*/ 527 w 1967"/>
                <a:gd name="T73" fmla="*/ 66 h 2198"/>
                <a:gd name="T74" fmla="*/ 640 w 1967"/>
                <a:gd name="T75" fmla="*/ 29 h 2198"/>
                <a:gd name="T76" fmla="*/ 739 w 1967"/>
                <a:gd name="T77" fmla="*/ 93 h 2198"/>
                <a:gd name="T78" fmla="*/ 864 w 1967"/>
                <a:gd name="T79" fmla="*/ 138 h 2198"/>
                <a:gd name="T80" fmla="*/ 937 w 1967"/>
                <a:gd name="T81" fmla="*/ 163 h 2198"/>
                <a:gd name="T82" fmla="*/ 1078 w 1967"/>
                <a:gd name="T83" fmla="*/ 158 h 2198"/>
                <a:gd name="T84" fmla="*/ 1170 w 1967"/>
                <a:gd name="T85" fmla="*/ 196 h 2198"/>
                <a:gd name="T86" fmla="*/ 1242 w 1967"/>
                <a:gd name="T87" fmla="*/ 262 h 2198"/>
                <a:gd name="T88" fmla="*/ 1376 w 1967"/>
                <a:gd name="T89" fmla="*/ 301 h 2198"/>
                <a:gd name="T90" fmla="*/ 1471 w 1967"/>
                <a:gd name="T91" fmla="*/ 338 h 2198"/>
                <a:gd name="T92" fmla="*/ 1536 w 1967"/>
                <a:gd name="T93" fmla="*/ 304 h 2198"/>
                <a:gd name="T94" fmla="*/ 1634 w 1967"/>
                <a:gd name="T95" fmla="*/ 280 h 2198"/>
                <a:gd name="T96" fmla="*/ 1702 w 1967"/>
                <a:gd name="T97" fmla="*/ 269 h 2198"/>
                <a:gd name="T98" fmla="*/ 1793 w 1967"/>
                <a:gd name="T99" fmla="*/ 289 h 2198"/>
                <a:gd name="T100" fmla="*/ 1909 w 1967"/>
                <a:gd name="T101" fmla="*/ 324 h 2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67" h="2198">
                  <a:moveTo>
                    <a:pt x="1937" y="375"/>
                  </a:moveTo>
                  <a:lnTo>
                    <a:pt x="1937" y="375"/>
                  </a:lnTo>
                  <a:cubicBezTo>
                    <a:pt x="1866" y="430"/>
                    <a:pt x="1774" y="441"/>
                    <a:pt x="1710" y="509"/>
                  </a:cubicBezTo>
                  <a:lnTo>
                    <a:pt x="1710" y="509"/>
                  </a:lnTo>
                  <a:cubicBezTo>
                    <a:pt x="1684" y="538"/>
                    <a:pt x="1661" y="570"/>
                    <a:pt x="1633" y="598"/>
                  </a:cubicBezTo>
                  <a:lnTo>
                    <a:pt x="1633" y="598"/>
                  </a:lnTo>
                  <a:cubicBezTo>
                    <a:pt x="1607" y="624"/>
                    <a:pt x="1578" y="646"/>
                    <a:pt x="1550" y="670"/>
                  </a:cubicBezTo>
                  <a:lnTo>
                    <a:pt x="1550" y="670"/>
                  </a:lnTo>
                  <a:cubicBezTo>
                    <a:pt x="1491" y="720"/>
                    <a:pt x="1437" y="776"/>
                    <a:pt x="1380" y="829"/>
                  </a:cubicBezTo>
                  <a:lnTo>
                    <a:pt x="1380" y="829"/>
                  </a:lnTo>
                  <a:cubicBezTo>
                    <a:pt x="1354" y="853"/>
                    <a:pt x="1355" y="867"/>
                    <a:pt x="1369" y="874"/>
                  </a:cubicBezTo>
                  <a:lnTo>
                    <a:pt x="1369" y="874"/>
                  </a:lnTo>
                  <a:cubicBezTo>
                    <a:pt x="1365" y="875"/>
                    <a:pt x="1360" y="875"/>
                    <a:pt x="1356" y="875"/>
                  </a:cubicBezTo>
                  <a:lnTo>
                    <a:pt x="1356" y="875"/>
                  </a:lnTo>
                  <a:cubicBezTo>
                    <a:pt x="1293" y="875"/>
                    <a:pt x="1313" y="941"/>
                    <a:pt x="1315" y="980"/>
                  </a:cubicBezTo>
                  <a:lnTo>
                    <a:pt x="1315" y="980"/>
                  </a:lnTo>
                  <a:cubicBezTo>
                    <a:pt x="1317" y="1019"/>
                    <a:pt x="1318" y="1058"/>
                    <a:pt x="1320" y="1097"/>
                  </a:cubicBezTo>
                  <a:lnTo>
                    <a:pt x="1320" y="1097"/>
                  </a:lnTo>
                  <a:cubicBezTo>
                    <a:pt x="1321" y="1138"/>
                    <a:pt x="1328" y="1152"/>
                    <a:pt x="1294" y="1176"/>
                  </a:cubicBezTo>
                  <a:lnTo>
                    <a:pt x="1294" y="1176"/>
                  </a:lnTo>
                  <a:cubicBezTo>
                    <a:pt x="1248" y="1208"/>
                    <a:pt x="1197" y="1252"/>
                    <a:pt x="1191" y="1311"/>
                  </a:cubicBezTo>
                  <a:lnTo>
                    <a:pt x="1191" y="1311"/>
                  </a:lnTo>
                  <a:cubicBezTo>
                    <a:pt x="1189" y="1327"/>
                    <a:pt x="1182" y="1351"/>
                    <a:pt x="1192" y="1365"/>
                  </a:cubicBezTo>
                  <a:lnTo>
                    <a:pt x="1192" y="1365"/>
                  </a:lnTo>
                  <a:cubicBezTo>
                    <a:pt x="1201" y="1379"/>
                    <a:pt x="1224" y="1384"/>
                    <a:pt x="1233" y="1397"/>
                  </a:cubicBezTo>
                  <a:lnTo>
                    <a:pt x="1233" y="1397"/>
                  </a:lnTo>
                  <a:cubicBezTo>
                    <a:pt x="1248" y="1418"/>
                    <a:pt x="1239" y="1429"/>
                    <a:pt x="1227" y="1447"/>
                  </a:cubicBezTo>
                  <a:lnTo>
                    <a:pt x="1227" y="1447"/>
                  </a:lnTo>
                  <a:cubicBezTo>
                    <a:pt x="1215" y="1466"/>
                    <a:pt x="1213" y="1477"/>
                    <a:pt x="1210" y="1501"/>
                  </a:cubicBezTo>
                  <a:lnTo>
                    <a:pt x="1210" y="1501"/>
                  </a:lnTo>
                  <a:cubicBezTo>
                    <a:pt x="1205" y="1542"/>
                    <a:pt x="1204" y="1583"/>
                    <a:pt x="1198" y="1623"/>
                  </a:cubicBezTo>
                  <a:lnTo>
                    <a:pt x="1198" y="1623"/>
                  </a:lnTo>
                  <a:cubicBezTo>
                    <a:pt x="1196" y="1637"/>
                    <a:pt x="1192" y="1666"/>
                    <a:pt x="1200" y="1679"/>
                  </a:cubicBezTo>
                  <a:lnTo>
                    <a:pt x="1200" y="1679"/>
                  </a:lnTo>
                  <a:cubicBezTo>
                    <a:pt x="1209" y="1692"/>
                    <a:pt x="1235" y="1700"/>
                    <a:pt x="1248" y="1711"/>
                  </a:cubicBezTo>
                  <a:lnTo>
                    <a:pt x="1248" y="1711"/>
                  </a:lnTo>
                  <a:cubicBezTo>
                    <a:pt x="1265" y="1726"/>
                    <a:pt x="1271" y="1737"/>
                    <a:pt x="1294" y="1741"/>
                  </a:cubicBezTo>
                  <a:lnTo>
                    <a:pt x="1294" y="1741"/>
                  </a:lnTo>
                  <a:cubicBezTo>
                    <a:pt x="1313" y="1746"/>
                    <a:pt x="1330" y="1748"/>
                    <a:pt x="1349" y="1753"/>
                  </a:cubicBezTo>
                  <a:lnTo>
                    <a:pt x="1349" y="1753"/>
                  </a:lnTo>
                  <a:cubicBezTo>
                    <a:pt x="1367" y="1759"/>
                    <a:pt x="1382" y="1766"/>
                    <a:pt x="1401" y="1766"/>
                  </a:cubicBezTo>
                  <a:lnTo>
                    <a:pt x="1401" y="1766"/>
                  </a:lnTo>
                  <a:cubicBezTo>
                    <a:pt x="1421" y="1767"/>
                    <a:pt x="1436" y="1758"/>
                    <a:pt x="1452" y="1774"/>
                  </a:cubicBezTo>
                  <a:lnTo>
                    <a:pt x="1452" y="1774"/>
                  </a:lnTo>
                  <a:cubicBezTo>
                    <a:pt x="1462" y="1784"/>
                    <a:pt x="1472" y="1807"/>
                    <a:pt x="1482" y="1819"/>
                  </a:cubicBezTo>
                  <a:lnTo>
                    <a:pt x="1482" y="1819"/>
                  </a:lnTo>
                  <a:cubicBezTo>
                    <a:pt x="1493" y="1834"/>
                    <a:pt x="1504" y="1850"/>
                    <a:pt x="1514" y="1866"/>
                  </a:cubicBezTo>
                  <a:lnTo>
                    <a:pt x="1514" y="1866"/>
                  </a:lnTo>
                  <a:cubicBezTo>
                    <a:pt x="1526" y="1886"/>
                    <a:pt x="1537" y="1892"/>
                    <a:pt x="1557" y="1905"/>
                  </a:cubicBezTo>
                  <a:lnTo>
                    <a:pt x="1557" y="1905"/>
                  </a:lnTo>
                  <a:cubicBezTo>
                    <a:pt x="1578" y="1918"/>
                    <a:pt x="1575" y="1927"/>
                    <a:pt x="1587" y="1947"/>
                  </a:cubicBezTo>
                  <a:lnTo>
                    <a:pt x="1587" y="1947"/>
                  </a:lnTo>
                  <a:cubicBezTo>
                    <a:pt x="1607" y="1980"/>
                    <a:pt x="1651" y="1983"/>
                    <a:pt x="1672" y="2012"/>
                  </a:cubicBezTo>
                  <a:lnTo>
                    <a:pt x="1672" y="2012"/>
                  </a:lnTo>
                  <a:cubicBezTo>
                    <a:pt x="1685" y="2029"/>
                    <a:pt x="1685" y="2047"/>
                    <a:pt x="1688" y="2066"/>
                  </a:cubicBezTo>
                  <a:lnTo>
                    <a:pt x="1688" y="2066"/>
                  </a:lnTo>
                  <a:cubicBezTo>
                    <a:pt x="1691" y="2078"/>
                    <a:pt x="1698" y="2076"/>
                    <a:pt x="1695" y="2087"/>
                  </a:cubicBezTo>
                  <a:lnTo>
                    <a:pt x="1695" y="2087"/>
                  </a:lnTo>
                  <a:cubicBezTo>
                    <a:pt x="1692" y="2097"/>
                    <a:pt x="1680" y="2103"/>
                    <a:pt x="1676" y="2112"/>
                  </a:cubicBezTo>
                  <a:lnTo>
                    <a:pt x="1676" y="2112"/>
                  </a:lnTo>
                  <a:cubicBezTo>
                    <a:pt x="1671" y="2124"/>
                    <a:pt x="1674" y="2137"/>
                    <a:pt x="1675" y="2150"/>
                  </a:cubicBezTo>
                  <a:lnTo>
                    <a:pt x="1675" y="2150"/>
                  </a:lnTo>
                  <a:cubicBezTo>
                    <a:pt x="1676" y="2152"/>
                    <a:pt x="1676" y="2155"/>
                    <a:pt x="1676" y="2158"/>
                  </a:cubicBezTo>
                  <a:lnTo>
                    <a:pt x="1676" y="2158"/>
                  </a:lnTo>
                  <a:cubicBezTo>
                    <a:pt x="1450" y="2197"/>
                    <a:pt x="510" y="2197"/>
                    <a:pt x="246" y="2196"/>
                  </a:cubicBezTo>
                  <a:lnTo>
                    <a:pt x="239" y="1491"/>
                  </a:lnTo>
                  <a:lnTo>
                    <a:pt x="239" y="1491"/>
                  </a:lnTo>
                  <a:cubicBezTo>
                    <a:pt x="210" y="1469"/>
                    <a:pt x="182" y="1430"/>
                    <a:pt x="162" y="1400"/>
                  </a:cubicBezTo>
                  <a:lnTo>
                    <a:pt x="162" y="1400"/>
                  </a:lnTo>
                  <a:cubicBezTo>
                    <a:pt x="147" y="1377"/>
                    <a:pt x="146" y="1353"/>
                    <a:pt x="147" y="1326"/>
                  </a:cubicBezTo>
                  <a:lnTo>
                    <a:pt x="147" y="1326"/>
                  </a:lnTo>
                  <a:cubicBezTo>
                    <a:pt x="149" y="1289"/>
                    <a:pt x="170" y="1258"/>
                    <a:pt x="178" y="1225"/>
                  </a:cubicBezTo>
                  <a:lnTo>
                    <a:pt x="178" y="1225"/>
                  </a:lnTo>
                  <a:cubicBezTo>
                    <a:pt x="183" y="1205"/>
                    <a:pt x="184" y="1185"/>
                    <a:pt x="172" y="1162"/>
                  </a:cubicBezTo>
                  <a:lnTo>
                    <a:pt x="172" y="1162"/>
                  </a:lnTo>
                  <a:cubicBezTo>
                    <a:pt x="162" y="1142"/>
                    <a:pt x="152" y="1122"/>
                    <a:pt x="142" y="1102"/>
                  </a:cubicBezTo>
                  <a:lnTo>
                    <a:pt x="142" y="1102"/>
                  </a:lnTo>
                  <a:cubicBezTo>
                    <a:pt x="137" y="1092"/>
                    <a:pt x="135" y="1082"/>
                    <a:pt x="132" y="1073"/>
                  </a:cubicBezTo>
                  <a:lnTo>
                    <a:pt x="132" y="1073"/>
                  </a:lnTo>
                  <a:cubicBezTo>
                    <a:pt x="128" y="1060"/>
                    <a:pt x="128" y="1058"/>
                    <a:pt x="130" y="1046"/>
                  </a:cubicBezTo>
                  <a:lnTo>
                    <a:pt x="130" y="1046"/>
                  </a:lnTo>
                  <a:cubicBezTo>
                    <a:pt x="130" y="1036"/>
                    <a:pt x="130" y="1023"/>
                    <a:pt x="128" y="1013"/>
                  </a:cubicBezTo>
                  <a:lnTo>
                    <a:pt x="128" y="1013"/>
                  </a:lnTo>
                  <a:cubicBezTo>
                    <a:pt x="126" y="1001"/>
                    <a:pt x="116" y="994"/>
                    <a:pt x="110" y="981"/>
                  </a:cubicBezTo>
                  <a:lnTo>
                    <a:pt x="110" y="981"/>
                  </a:lnTo>
                  <a:cubicBezTo>
                    <a:pt x="106" y="966"/>
                    <a:pt x="106" y="937"/>
                    <a:pt x="110" y="922"/>
                  </a:cubicBezTo>
                  <a:lnTo>
                    <a:pt x="110" y="922"/>
                  </a:lnTo>
                  <a:cubicBezTo>
                    <a:pt x="112" y="909"/>
                    <a:pt x="120" y="902"/>
                    <a:pt x="120" y="890"/>
                  </a:cubicBezTo>
                  <a:lnTo>
                    <a:pt x="120" y="890"/>
                  </a:lnTo>
                  <a:cubicBezTo>
                    <a:pt x="120" y="880"/>
                    <a:pt x="116" y="872"/>
                    <a:pt x="116" y="862"/>
                  </a:cubicBezTo>
                  <a:lnTo>
                    <a:pt x="116" y="862"/>
                  </a:lnTo>
                  <a:cubicBezTo>
                    <a:pt x="112" y="845"/>
                    <a:pt x="120" y="830"/>
                    <a:pt x="118" y="813"/>
                  </a:cubicBezTo>
                  <a:lnTo>
                    <a:pt x="118" y="813"/>
                  </a:lnTo>
                  <a:cubicBezTo>
                    <a:pt x="110" y="788"/>
                    <a:pt x="96" y="768"/>
                    <a:pt x="106" y="738"/>
                  </a:cubicBezTo>
                  <a:lnTo>
                    <a:pt x="106" y="738"/>
                  </a:lnTo>
                  <a:cubicBezTo>
                    <a:pt x="110" y="728"/>
                    <a:pt x="112" y="716"/>
                    <a:pt x="118" y="704"/>
                  </a:cubicBezTo>
                  <a:lnTo>
                    <a:pt x="118" y="704"/>
                  </a:lnTo>
                  <a:cubicBezTo>
                    <a:pt x="120" y="694"/>
                    <a:pt x="128" y="684"/>
                    <a:pt x="128" y="671"/>
                  </a:cubicBezTo>
                  <a:lnTo>
                    <a:pt x="128" y="671"/>
                  </a:lnTo>
                  <a:cubicBezTo>
                    <a:pt x="128" y="659"/>
                    <a:pt x="122" y="647"/>
                    <a:pt x="118" y="637"/>
                  </a:cubicBezTo>
                  <a:lnTo>
                    <a:pt x="118" y="637"/>
                  </a:lnTo>
                  <a:cubicBezTo>
                    <a:pt x="116" y="630"/>
                    <a:pt x="112" y="627"/>
                    <a:pt x="108" y="620"/>
                  </a:cubicBezTo>
                  <a:lnTo>
                    <a:pt x="108" y="620"/>
                  </a:lnTo>
                  <a:cubicBezTo>
                    <a:pt x="103" y="614"/>
                    <a:pt x="103" y="610"/>
                    <a:pt x="98" y="605"/>
                  </a:cubicBezTo>
                  <a:lnTo>
                    <a:pt x="98" y="605"/>
                  </a:lnTo>
                  <a:cubicBezTo>
                    <a:pt x="90" y="595"/>
                    <a:pt x="81" y="587"/>
                    <a:pt x="76" y="575"/>
                  </a:cubicBezTo>
                  <a:lnTo>
                    <a:pt x="76" y="575"/>
                  </a:lnTo>
                  <a:cubicBezTo>
                    <a:pt x="73" y="563"/>
                    <a:pt x="78" y="550"/>
                    <a:pt x="73" y="540"/>
                  </a:cubicBezTo>
                  <a:lnTo>
                    <a:pt x="73" y="540"/>
                  </a:lnTo>
                  <a:cubicBezTo>
                    <a:pt x="68" y="528"/>
                    <a:pt x="53" y="518"/>
                    <a:pt x="49" y="506"/>
                  </a:cubicBezTo>
                  <a:lnTo>
                    <a:pt x="49" y="506"/>
                  </a:lnTo>
                  <a:cubicBezTo>
                    <a:pt x="43" y="493"/>
                    <a:pt x="46" y="481"/>
                    <a:pt x="43" y="471"/>
                  </a:cubicBezTo>
                  <a:lnTo>
                    <a:pt x="43" y="471"/>
                  </a:lnTo>
                  <a:cubicBezTo>
                    <a:pt x="39" y="446"/>
                    <a:pt x="39" y="417"/>
                    <a:pt x="41" y="392"/>
                  </a:cubicBezTo>
                  <a:lnTo>
                    <a:pt x="41" y="392"/>
                  </a:lnTo>
                  <a:cubicBezTo>
                    <a:pt x="43" y="372"/>
                    <a:pt x="46" y="345"/>
                    <a:pt x="43" y="325"/>
                  </a:cubicBezTo>
                  <a:lnTo>
                    <a:pt x="43" y="325"/>
                  </a:lnTo>
                  <a:cubicBezTo>
                    <a:pt x="41" y="315"/>
                    <a:pt x="39" y="308"/>
                    <a:pt x="33" y="300"/>
                  </a:cubicBezTo>
                  <a:lnTo>
                    <a:pt x="33" y="300"/>
                  </a:lnTo>
                  <a:cubicBezTo>
                    <a:pt x="33" y="298"/>
                    <a:pt x="31" y="298"/>
                    <a:pt x="29" y="295"/>
                  </a:cubicBezTo>
                  <a:lnTo>
                    <a:pt x="29" y="295"/>
                  </a:lnTo>
                  <a:cubicBezTo>
                    <a:pt x="26" y="290"/>
                    <a:pt x="23" y="286"/>
                    <a:pt x="21" y="282"/>
                  </a:cubicBezTo>
                  <a:lnTo>
                    <a:pt x="21" y="282"/>
                  </a:lnTo>
                  <a:cubicBezTo>
                    <a:pt x="19" y="276"/>
                    <a:pt x="14" y="243"/>
                    <a:pt x="21" y="238"/>
                  </a:cubicBezTo>
                  <a:lnTo>
                    <a:pt x="21" y="238"/>
                  </a:lnTo>
                  <a:cubicBezTo>
                    <a:pt x="21" y="223"/>
                    <a:pt x="23" y="211"/>
                    <a:pt x="23" y="198"/>
                  </a:cubicBezTo>
                  <a:lnTo>
                    <a:pt x="23" y="198"/>
                  </a:lnTo>
                  <a:cubicBezTo>
                    <a:pt x="31" y="188"/>
                    <a:pt x="31" y="168"/>
                    <a:pt x="36" y="156"/>
                  </a:cubicBezTo>
                  <a:lnTo>
                    <a:pt x="36" y="156"/>
                  </a:lnTo>
                  <a:cubicBezTo>
                    <a:pt x="39" y="144"/>
                    <a:pt x="39" y="134"/>
                    <a:pt x="31" y="122"/>
                  </a:cubicBezTo>
                  <a:lnTo>
                    <a:pt x="31" y="122"/>
                  </a:lnTo>
                  <a:cubicBezTo>
                    <a:pt x="26" y="112"/>
                    <a:pt x="23" y="99"/>
                    <a:pt x="19" y="89"/>
                  </a:cubicBezTo>
                  <a:lnTo>
                    <a:pt x="19" y="89"/>
                  </a:lnTo>
                  <a:cubicBezTo>
                    <a:pt x="16" y="82"/>
                    <a:pt x="11" y="75"/>
                    <a:pt x="9" y="67"/>
                  </a:cubicBezTo>
                  <a:lnTo>
                    <a:pt x="9" y="47"/>
                  </a:lnTo>
                  <a:lnTo>
                    <a:pt x="9" y="47"/>
                  </a:lnTo>
                  <a:cubicBezTo>
                    <a:pt x="9" y="34"/>
                    <a:pt x="5" y="25"/>
                    <a:pt x="0" y="12"/>
                  </a:cubicBezTo>
                  <a:lnTo>
                    <a:pt x="0" y="12"/>
                  </a:lnTo>
                  <a:cubicBezTo>
                    <a:pt x="96" y="12"/>
                    <a:pt x="192" y="11"/>
                    <a:pt x="289" y="10"/>
                  </a:cubicBezTo>
                  <a:lnTo>
                    <a:pt x="289" y="10"/>
                  </a:lnTo>
                  <a:cubicBezTo>
                    <a:pt x="324" y="9"/>
                    <a:pt x="359" y="9"/>
                    <a:pt x="395" y="10"/>
                  </a:cubicBezTo>
                  <a:lnTo>
                    <a:pt x="395" y="10"/>
                  </a:lnTo>
                  <a:cubicBezTo>
                    <a:pt x="419" y="10"/>
                    <a:pt x="442" y="11"/>
                    <a:pt x="465" y="10"/>
                  </a:cubicBezTo>
                  <a:lnTo>
                    <a:pt x="465" y="10"/>
                  </a:lnTo>
                  <a:cubicBezTo>
                    <a:pt x="489" y="10"/>
                    <a:pt x="498" y="6"/>
                    <a:pt x="502" y="32"/>
                  </a:cubicBezTo>
                  <a:lnTo>
                    <a:pt x="502" y="32"/>
                  </a:lnTo>
                  <a:cubicBezTo>
                    <a:pt x="504" y="48"/>
                    <a:pt x="500" y="82"/>
                    <a:pt x="527" y="66"/>
                  </a:cubicBezTo>
                  <a:lnTo>
                    <a:pt x="527" y="66"/>
                  </a:lnTo>
                  <a:cubicBezTo>
                    <a:pt x="547" y="56"/>
                    <a:pt x="549" y="28"/>
                    <a:pt x="573" y="18"/>
                  </a:cubicBezTo>
                  <a:lnTo>
                    <a:pt x="573" y="18"/>
                  </a:lnTo>
                  <a:cubicBezTo>
                    <a:pt x="598" y="8"/>
                    <a:pt x="626" y="0"/>
                    <a:pt x="640" y="29"/>
                  </a:cubicBezTo>
                  <a:lnTo>
                    <a:pt x="640" y="29"/>
                  </a:lnTo>
                  <a:cubicBezTo>
                    <a:pt x="651" y="52"/>
                    <a:pt x="644" y="76"/>
                    <a:pt x="671" y="83"/>
                  </a:cubicBezTo>
                  <a:lnTo>
                    <a:pt x="671" y="83"/>
                  </a:lnTo>
                  <a:cubicBezTo>
                    <a:pt x="691" y="87"/>
                    <a:pt x="720" y="73"/>
                    <a:pt x="739" y="93"/>
                  </a:cubicBezTo>
                  <a:lnTo>
                    <a:pt x="739" y="93"/>
                  </a:lnTo>
                  <a:cubicBezTo>
                    <a:pt x="761" y="115"/>
                    <a:pt x="776" y="95"/>
                    <a:pt x="801" y="98"/>
                  </a:cubicBezTo>
                  <a:lnTo>
                    <a:pt x="801" y="98"/>
                  </a:lnTo>
                  <a:cubicBezTo>
                    <a:pt x="826" y="102"/>
                    <a:pt x="843" y="127"/>
                    <a:pt x="864" y="138"/>
                  </a:cubicBezTo>
                  <a:lnTo>
                    <a:pt x="864" y="138"/>
                  </a:lnTo>
                  <a:cubicBezTo>
                    <a:pt x="883" y="148"/>
                    <a:pt x="898" y="160"/>
                    <a:pt x="903" y="183"/>
                  </a:cubicBezTo>
                  <a:lnTo>
                    <a:pt x="903" y="183"/>
                  </a:lnTo>
                  <a:cubicBezTo>
                    <a:pt x="918" y="186"/>
                    <a:pt x="926" y="169"/>
                    <a:pt x="937" y="163"/>
                  </a:cubicBezTo>
                  <a:lnTo>
                    <a:pt x="937" y="163"/>
                  </a:lnTo>
                  <a:cubicBezTo>
                    <a:pt x="958" y="150"/>
                    <a:pt x="983" y="139"/>
                    <a:pt x="1008" y="137"/>
                  </a:cubicBezTo>
                  <a:lnTo>
                    <a:pt x="1008" y="137"/>
                  </a:lnTo>
                  <a:cubicBezTo>
                    <a:pt x="1036" y="134"/>
                    <a:pt x="1053" y="150"/>
                    <a:pt x="1078" y="158"/>
                  </a:cubicBezTo>
                  <a:lnTo>
                    <a:pt x="1078" y="158"/>
                  </a:lnTo>
                  <a:cubicBezTo>
                    <a:pt x="1097" y="165"/>
                    <a:pt x="1114" y="156"/>
                    <a:pt x="1132" y="167"/>
                  </a:cubicBezTo>
                  <a:lnTo>
                    <a:pt x="1132" y="167"/>
                  </a:lnTo>
                  <a:cubicBezTo>
                    <a:pt x="1147" y="178"/>
                    <a:pt x="1151" y="191"/>
                    <a:pt x="1170" y="196"/>
                  </a:cubicBezTo>
                  <a:lnTo>
                    <a:pt x="1170" y="196"/>
                  </a:lnTo>
                  <a:cubicBezTo>
                    <a:pt x="1189" y="201"/>
                    <a:pt x="1202" y="198"/>
                    <a:pt x="1215" y="214"/>
                  </a:cubicBezTo>
                  <a:lnTo>
                    <a:pt x="1215" y="214"/>
                  </a:lnTo>
                  <a:cubicBezTo>
                    <a:pt x="1229" y="228"/>
                    <a:pt x="1230" y="248"/>
                    <a:pt x="1242" y="262"/>
                  </a:cubicBezTo>
                  <a:lnTo>
                    <a:pt x="1242" y="262"/>
                  </a:lnTo>
                  <a:cubicBezTo>
                    <a:pt x="1258" y="279"/>
                    <a:pt x="1264" y="266"/>
                    <a:pt x="1281" y="260"/>
                  </a:cubicBezTo>
                  <a:lnTo>
                    <a:pt x="1281" y="260"/>
                  </a:lnTo>
                  <a:cubicBezTo>
                    <a:pt x="1311" y="250"/>
                    <a:pt x="1351" y="286"/>
                    <a:pt x="1376" y="301"/>
                  </a:cubicBezTo>
                  <a:lnTo>
                    <a:pt x="1376" y="301"/>
                  </a:lnTo>
                  <a:cubicBezTo>
                    <a:pt x="1391" y="309"/>
                    <a:pt x="1404" y="321"/>
                    <a:pt x="1419" y="328"/>
                  </a:cubicBezTo>
                  <a:lnTo>
                    <a:pt x="1419" y="328"/>
                  </a:lnTo>
                  <a:cubicBezTo>
                    <a:pt x="1436" y="334"/>
                    <a:pt x="1455" y="332"/>
                    <a:pt x="1471" y="338"/>
                  </a:cubicBezTo>
                  <a:lnTo>
                    <a:pt x="1471" y="338"/>
                  </a:lnTo>
                  <a:cubicBezTo>
                    <a:pt x="1492" y="347"/>
                    <a:pt x="1493" y="355"/>
                    <a:pt x="1512" y="338"/>
                  </a:cubicBezTo>
                  <a:lnTo>
                    <a:pt x="1512" y="338"/>
                  </a:lnTo>
                  <a:cubicBezTo>
                    <a:pt x="1525" y="328"/>
                    <a:pt x="1527" y="314"/>
                    <a:pt x="1536" y="304"/>
                  </a:cubicBezTo>
                  <a:lnTo>
                    <a:pt x="1536" y="304"/>
                  </a:lnTo>
                  <a:cubicBezTo>
                    <a:pt x="1551" y="287"/>
                    <a:pt x="1568" y="299"/>
                    <a:pt x="1587" y="295"/>
                  </a:cubicBezTo>
                  <a:lnTo>
                    <a:pt x="1587" y="295"/>
                  </a:lnTo>
                  <a:cubicBezTo>
                    <a:pt x="1606" y="291"/>
                    <a:pt x="1612" y="277"/>
                    <a:pt x="1634" y="280"/>
                  </a:cubicBezTo>
                  <a:lnTo>
                    <a:pt x="1634" y="280"/>
                  </a:lnTo>
                  <a:cubicBezTo>
                    <a:pt x="1658" y="284"/>
                    <a:pt x="1660" y="292"/>
                    <a:pt x="1681" y="278"/>
                  </a:cubicBezTo>
                  <a:lnTo>
                    <a:pt x="1681" y="278"/>
                  </a:lnTo>
                  <a:cubicBezTo>
                    <a:pt x="1691" y="271"/>
                    <a:pt x="1689" y="267"/>
                    <a:pt x="1702" y="269"/>
                  </a:cubicBezTo>
                  <a:lnTo>
                    <a:pt x="1702" y="269"/>
                  </a:lnTo>
                  <a:cubicBezTo>
                    <a:pt x="1712" y="271"/>
                    <a:pt x="1719" y="284"/>
                    <a:pt x="1731" y="286"/>
                  </a:cubicBezTo>
                  <a:lnTo>
                    <a:pt x="1731" y="286"/>
                  </a:lnTo>
                  <a:cubicBezTo>
                    <a:pt x="1759" y="289"/>
                    <a:pt x="1765" y="269"/>
                    <a:pt x="1793" y="289"/>
                  </a:cubicBezTo>
                  <a:lnTo>
                    <a:pt x="1793" y="289"/>
                  </a:lnTo>
                  <a:cubicBezTo>
                    <a:pt x="1819" y="308"/>
                    <a:pt x="1826" y="298"/>
                    <a:pt x="1855" y="299"/>
                  </a:cubicBezTo>
                  <a:lnTo>
                    <a:pt x="1855" y="299"/>
                  </a:lnTo>
                  <a:cubicBezTo>
                    <a:pt x="1875" y="300"/>
                    <a:pt x="1890" y="316"/>
                    <a:pt x="1909" y="324"/>
                  </a:cubicBezTo>
                  <a:lnTo>
                    <a:pt x="1909" y="324"/>
                  </a:lnTo>
                  <a:cubicBezTo>
                    <a:pt x="1929" y="332"/>
                    <a:pt x="1966" y="352"/>
                    <a:pt x="1937" y="375"/>
                  </a:cubicBezTo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71DC9308-6B90-6941-B0B2-0622B5F7B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8949" y="5026129"/>
              <a:ext cx="1111797" cy="1425749"/>
            </a:xfrm>
            <a:custGeom>
              <a:avLst/>
              <a:gdLst>
                <a:gd name="T0" fmla="*/ 1701 w 1702"/>
                <a:gd name="T1" fmla="*/ 598 h 2183"/>
                <a:gd name="T2" fmla="*/ 1502 w 1702"/>
                <a:gd name="T3" fmla="*/ 2182 h 2183"/>
                <a:gd name="T4" fmla="*/ 1502 w 1702"/>
                <a:gd name="T5" fmla="*/ 2182 h 2183"/>
                <a:gd name="T6" fmla="*/ 0 w 1702"/>
                <a:gd name="T7" fmla="*/ 1947 h 2183"/>
                <a:gd name="T8" fmla="*/ 329 w 1702"/>
                <a:gd name="T9" fmla="*/ 0 h 2183"/>
                <a:gd name="T10" fmla="*/ 329 w 1702"/>
                <a:gd name="T11" fmla="*/ 0 h 2183"/>
                <a:gd name="T12" fmla="*/ 1182 w 1702"/>
                <a:gd name="T13" fmla="*/ 103 h 2183"/>
                <a:gd name="T14" fmla="*/ 1120 w 1702"/>
                <a:gd name="T15" fmla="*/ 516 h 2183"/>
                <a:gd name="T16" fmla="*/ 1120 w 1702"/>
                <a:gd name="T17" fmla="*/ 516 h 2183"/>
                <a:gd name="T18" fmla="*/ 1701 w 1702"/>
                <a:gd name="T19" fmla="*/ 598 h 2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2" h="2183">
                  <a:moveTo>
                    <a:pt x="1701" y="598"/>
                  </a:moveTo>
                  <a:lnTo>
                    <a:pt x="1502" y="2182"/>
                  </a:lnTo>
                  <a:lnTo>
                    <a:pt x="1502" y="2182"/>
                  </a:lnTo>
                  <a:cubicBezTo>
                    <a:pt x="994" y="2120"/>
                    <a:pt x="482" y="2043"/>
                    <a:pt x="0" y="1947"/>
                  </a:cubicBezTo>
                  <a:lnTo>
                    <a:pt x="329" y="0"/>
                  </a:lnTo>
                  <a:lnTo>
                    <a:pt x="329" y="0"/>
                  </a:lnTo>
                  <a:cubicBezTo>
                    <a:pt x="604" y="41"/>
                    <a:pt x="890" y="77"/>
                    <a:pt x="1182" y="103"/>
                  </a:cubicBezTo>
                  <a:lnTo>
                    <a:pt x="1120" y="516"/>
                  </a:lnTo>
                  <a:lnTo>
                    <a:pt x="1120" y="516"/>
                  </a:lnTo>
                  <a:cubicBezTo>
                    <a:pt x="1120" y="516"/>
                    <a:pt x="1360" y="553"/>
                    <a:pt x="1701" y="598"/>
                  </a:cubicBezTo>
                </a:path>
              </a:pathLst>
            </a:custGeom>
            <a:solidFill>
              <a:schemeClr val="accent4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6" name="Freeform 12">
              <a:extLst>
                <a:ext uri="{FF2B5EF4-FFF2-40B4-BE49-F238E27FC236}">
                  <a16:creationId xmlns:a16="http://schemas.microsoft.com/office/drawing/2014/main" id="{7EBFF863-DF5C-1940-8DCC-7A969A34E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8730" y="6492202"/>
              <a:ext cx="1627370" cy="587582"/>
            </a:xfrm>
            <a:custGeom>
              <a:avLst/>
              <a:gdLst>
                <a:gd name="T0" fmla="*/ 2476 w 2493"/>
                <a:gd name="T1" fmla="*/ 208 h 901"/>
                <a:gd name="T2" fmla="*/ 2412 w 2493"/>
                <a:gd name="T3" fmla="*/ 255 h 901"/>
                <a:gd name="T4" fmla="*/ 2377 w 2493"/>
                <a:gd name="T5" fmla="*/ 291 h 901"/>
                <a:gd name="T6" fmla="*/ 2364 w 2493"/>
                <a:gd name="T7" fmla="*/ 297 h 901"/>
                <a:gd name="T8" fmla="*/ 2357 w 2493"/>
                <a:gd name="T9" fmla="*/ 301 h 901"/>
                <a:gd name="T10" fmla="*/ 2332 w 2493"/>
                <a:gd name="T11" fmla="*/ 299 h 901"/>
                <a:gd name="T12" fmla="*/ 2329 w 2493"/>
                <a:gd name="T13" fmla="*/ 290 h 901"/>
                <a:gd name="T14" fmla="*/ 2328 w 2493"/>
                <a:gd name="T15" fmla="*/ 278 h 901"/>
                <a:gd name="T16" fmla="*/ 2329 w 2493"/>
                <a:gd name="T17" fmla="*/ 271 h 901"/>
                <a:gd name="T18" fmla="*/ 2330 w 2493"/>
                <a:gd name="T19" fmla="*/ 265 h 901"/>
                <a:gd name="T20" fmla="*/ 2331 w 2493"/>
                <a:gd name="T21" fmla="*/ 259 h 901"/>
                <a:gd name="T22" fmla="*/ 2332 w 2493"/>
                <a:gd name="T23" fmla="*/ 252 h 901"/>
                <a:gd name="T24" fmla="*/ 2329 w 2493"/>
                <a:gd name="T25" fmla="*/ 236 h 901"/>
                <a:gd name="T26" fmla="*/ 2319 w 2493"/>
                <a:gd name="T27" fmla="*/ 234 h 901"/>
                <a:gd name="T28" fmla="*/ 2291 w 2493"/>
                <a:gd name="T29" fmla="*/ 256 h 901"/>
                <a:gd name="T30" fmla="*/ 2280 w 2493"/>
                <a:gd name="T31" fmla="*/ 273 h 901"/>
                <a:gd name="T32" fmla="*/ 2262 w 2493"/>
                <a:gd name="T33" fmla="*/ 331 h 901"/>
                <a:gd name="T34" fmla="*/ 2255 w 2493"/>
                <a:gd name="T35" fmla="*/ 349 h 901"/>
                <a:gd name="T36" fmla="*/ 2243 w 2493"/>
                <a:gd name="T37" fmla="*/ 365 h 901"/>
                <a:gd name="T38" fmla="*/ 2194 w 2493"/>
                <a:gd name="T39" fmla="*/ 386 h 901"/>
                <a:gd name="T40" fmla="*/ 2181 w 2493"/>
                <a:gd name="T41" fmla="*/ 392 h 901"/>
                <a:gd name="T42" fmla="*/ 2169 w 2493"/>
                <a:gd name="T43" fmla="*/ 400 h 901"/>
                <a:gd name="T44" fmla="*/ 2144 w 2493"/>
                <a:gd name="T45" fmla="*/ 424 h 901"/>
                <a:gd name="T46" fmla="*/ 2137 w 2493"/>
                <a:gd name="T47" fmla="*/ 437 h 901"/>
                <a:gd name="T48" fmla="*/ 2131 w 2493"/>
                <a:gd name="T49" fmla="*/ 440 h 901"/>
                <a:gd name="T50" fmla="*/ 2123 w 2493"/>
                <a:gd name="T51" fmla="*/ 446 h 901"/>
                <a:gd name="T52" fmla="*/ 2065 w 2493"/>
                <a:gd name="T53" fmla="*/ 461 h 901"/>
                <a:gd name="T54" fmla="*/ 2053 w 2493"/>
                <a:gd name="T55" fmla="*/ 463 h 901"/>
                <a:gd name="T56" fmla="*/ 2007 w 2493"/>
                <a:gd name="T57" fmla="*/ 478 h 901"/>
                <a:gd name="T58" fmla="*/ 1969 w 2493"/>
                <a:gd name="T59" fmla="*/ 524 h 901"/>
                <a:gd name="T60" fmla="*/ 1938 w 2493"/>
                <a:gd name="T61" fmla="*/ 575 h 901"/>
                <a:gd name="T62" fmla="*/ 1933 w 2493"/>
                <a:gd name="T63" fmla="*/ 580 h 901"/>
                <a:gd name="T64" fmla="*/ 1888 w 2493"/>
                <a:gd name="T65" fmla="*/ 621 h 901"/>
                <a:gd name="T66" fmla="*/ 1890 w 2493"/>
                <a:gd name="T67" fmla="*/ 648 h 901"/>
                <a:gd name="T68" fmla="*/ 1877 w 2493"/>
                <a:gd name="T69" fmla="*/ 672 h 901"/>
                <a:gd name="T70" fmla="*/ 1874 w 2493"/>
                <a:gd name="T71" fmla="*/ 678 h 901"/>
                <a:gd name="T72" fmla="*/ 1873 w 2493"/>
                <a:gd name="T73" fmla="*/ 709 h 901"/>
                <a:gd name="T74" fmla="*/ 1874 w 2493"/>
                <a:gd name="T75" fmla="*/ 729 h 901"/>
                <a:gd name="T76" fmla="*/ 664 w 2493"/>
                <a:gd name="T77" fmla="*/ 852 h 901"/>
                <a:gd name="T78" fmla="*/ 4 w 2493"/>
                <a:gd name="T79" fmla="*/ 895 h 901"/>
                <a:gd name="T80" fmla="*/ 61 w 2493"/>
                <a:gd name="T81" fmla="*/ 812 h 901"/>
                <a:gd name="T82" fmla="*/ 81 w 2493"/>
                <a:gd name="T83" fmla="*/ 712 h 901"/>
                <a:gd name="T84" fmla="*/ 116 w 2493"/>
                <a:gd name="T85" fmla="*/ 604 h 901"/>
                <a:gd name="T86" fmla="*/ 175 w 2493"/>
                <a:gd name="T87" fmla="*/ 471 h 901"/>
                <a:gd name="T88" fmla="*/ 199 w 2493"/>
                <a:gd name="T89" fmla="*/ 312 h 901"/>
                <a:gd name="T90" fmla="*/ 204 w 2493"/>
                <a:gd name="T91" fmla="*/ 299 h 901"/>
                <a:gd name="T92" fmla="*/ 670 w 2493"/>
                <a:gd name="T93" fmla="*/ 184 h 901"/>
                <a:gd name="T94" fmla="*/ 817 w 2493"/>
                <a:gd name="T95" fmla="*/ 181 h 901"/>
                <a:gd name="T96" fmla="*/ 880 w 2493"/>
                <a:gd name="T97" fmla="*/ 179 h 901"/>
                <a:gd name="T98" fmla="*/ 1014 w 2493"/>
                <a:gd name="T99" fmla="*/ 171 h 901"/>
                <a:gd name="T100" fmla="*/ 1067 w 2493"/>
                <a:gd name="T101" fmla="*/ 168 h 901"/>
                <a:gd name="T102" fmla="*/ 1196 w 2493"/>
                <a:gd name="T103" fmla="*/ 158 h 901"/>
                <a:gd name="T104" fmla="*/ 1312 w 2493"/>
                <a:gd name="T105" fmla="*/ 147 h 901"/>
                <a:gd name="T106" fmla="*/ 1373 w 2493"/>
                <a:gd name="T107" fmla="*/ 141 h 901"/>
                <a:gd name="T108" fmla="*/ 1413 w 2493"/>
                <a:gd name="T109" fmla="*/ 137 h 901"/>
                <a:gd name="T110" fmla="*/ 1675 w 2493"/>
                <a:gd name="T111" fmla="*/ 109 h 901"/>
                <a:gd name="T112" fmla="*/ 1741 w 2493"/>
                <a:gd name="T113" fmla="*/ 100 h 901"/>
                <a:gd name="T114" fmla="*/ 1809 w 2493"/>
                <a:gd name="T115" fmla="*/ 92 h 901"/>
                <a:gd name="T116" fmla="*/ 1880 w 2493"/>
                <a:gd name="T117" fmla="*/ 83 h 901"/>
                <a:gd name="T118" fmla="*/ 2466 w 2493"/>
                <a:gd name="T119" fmla="*/ 3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93" h="901">
                  <a:moveTo>
                    <a:pt x="2492" y="179"/>
                  </a:moveTo>
                  <a:lnTo>
                    <a:pt x="2492" y="179"/>
                  </a:lnTo>
                  <a:cubicBezTo>
                    <a:pt x="2477" y="187"/>
                    <a:pt x="2485" y="196"/>
                    <a:pt x="2476" y="208"/>
                  </a:cubicBezTo>
                  <a:lnTo>
                    <a:pt x="2476" y="208"/>
                  </a:lnTo>
                  <a:cubicBezTo>
                    <a:pt x="2470" y="216"/>
                    <a:pt x="2450" y="223"/>
                    <a:pt x="2440" y="228"/>
                  </a:cubicBezTo>
                  <a:lnTo>
                    <a:pt x="2440" y="228"/>
                  </a:lnTo>
                  <a:cubicBezTo>
                    <a:pt x="2425" y="236"/>
                    <a:pt x="2423" y="242"/>
                    <a:pt x="2412" y="255"/>
                  </a:cubicBezTo>
                  <a:lnTo>
                    <a:pt x="2412" y="255"/>
                  </a:lnTo>
                  <a:cubicBezTo>
                    <a:pt x="2405" y="264"/>
                    <a:pt x="2401" y="273"/>
                    <a:pt x="2392" y="281"/>
                  </a:cubicBezTo>
                  <a:lnTo>
                    <a:pt x="2392" y="281"/>
                  </a:lnTo>
                  <a:cubicBezTo>
                    <a:pt x="2387" y="285"/>
                    <a:pt x="2382" y="287"/>
                    <a:pt x="2377" y="291"/>
                  </a:cubicBezTo>
                  <a:lnTo>
                    <a:pt x="2377" y="291"/>
                  </a:lnTo>
                  <a:cubicBezTo>
                    <a:pt x="2375" y="292"/>
                    <a:pt x="2374" y="293"/>
                    <a:pt x="2371" y="295"/>
                  </a:cubicBezTo>
                  <a:lnTo>
                    <a:pt x="2371" y="295"/>
                  </a:lnTo>
                  <a:cubicBezTo>
                    <a:pt x="2369" y="296"/>
                    <a:pt x="2366" y="296"/>
                    <a:pt x="2364" y="297"/>
                  </a:cubicBezTo>
                  <a:lnTo>
                    <a:pt x="2364" y="297"/>
                  </a:lnTo>
                  <a:cubicBezTo>
                    <a:pt x="2362" y="298"/>
                    <a:pt x="2361" y="299"/>
                    <a:pt x="2359" y="300"/>
                  </a:cubicBezTo>
                  <a:lnTo>
                    <a:pt x="2359" y="300"/>
                  </a:lnTo>
                  <a:lnTo>
                    <a:pt x="2357" y="301"/>
                  </a:lnTo>
                  <a:lnTo>
                    <a:pt x="2357" y="301"/>
                  </a:lnTo>
                  <a:cubicBezTo>
                    <a:pt x="2355" y="302"/>
                    <a:pt x="2354" y="302"/>
                    <a:pt x="2352" y="302"/>
                  </a:cubicBezTo>
                  <a:lnTo>
                    <a:pt x="2352" y="302"/>
                  </a:lnTo>
                  <a:cubicBezTo>
                    <a:pt x="2345" y="304"/>
                    <a:pt x="2337" y="304"/>
                    <a:pt x="2332" y="299"/>
                  </a:cubicBezTo>
                  <a:lnTo>
                    <a:pt x="2332" y="299"/>
                  </a:lnTo>
                  <a:cubicBezTo>
                    <a:pt x="2332" y="299"/>
                    <a:pt x="2331" y="297"/>
                    <a:pt x="2331" y="296"/>
                  </a:cubicBezTo>
                  <a:lnTo>
                    <a:pt x="2331" y="296"/>
                  </a:lnTo>
                  <a:cubicBezTo>
                    <a:pt x="2329" y="295"/>
                    <a:pt x="2329" y="292"/>
                    <a:pt x="2329" y="290"/>
                  </a:cubicBezTo>
                  <a:lnTo>
                    <a:pt x="2329" y="290"/>
                  </a:lnTo>
                  <a:cubicBezTo>
                    <a:pt x="2328" y="289"/>
                    <a:pt x="2328" y="287"/>
                    <a:pt x="2328" y="286"/>
                  </a:cubicBezTo>
                  <a:lnTo>
                    <a:pt x="2328" y="286"/>
                  </a:lnTo>
                  <a:cubicBezTo>
                    <a:pt x="2328" y="283"/>
                    <a:pt x="2328" y="281"/>
                    <a:pt x="2328" y="278"/>
                  </a:cubicBezTo>
                  <a:lnTo>
                    <a:pt x="2328" y="278"/>
                  </a:lnTo>
                  <a:cubicBezTo>
                    <a:pt x="2329" y="276"/>
                    <a:pt x="2329" y="275"/>
                    <a:pt x="2329" y="273"/>
                  </a:cubicBezTo>
                  <a:lnTo>
                    <a:pt x="2329" y="273"/>
                  </a:lnTo>
                  <a:cubicBezTo>
                    <a:pt x="2329" y="273"/>
                    <a:pt x="2329" y="272"/>
                    <a:pt x="2329" y="271"/>
                  </a:cubicBezTo>
                  <a:lnTo>
                    <a:pt x="2329" y="271"/>
                  </a:lnTo>
                  <a:cubicBezTo>
                    <a:pt x="2329" y="270"/>
                    <a:pt x="2329" y="268"/>
                    <a:pt x="2329" y="267"/>
                  </a:cubicBezTo>
                  <a:lnTo>
                    <a:pt x="2329" y="267"/>
                  </a:lnTo>
                  <a:cubicBezTo>
                    <a:pt x="2329" y="266"/>
                    <a:pt x="2330" y="266"/>
                    <a:pt x="2330" y="265"/>
                  </a:cubicBezTo>
                  <a:lnTo>
                    <a:pt x="2330" y="265"/>
                  </a:lnTo>
                  <a:cubicBezTo>
                    <a:pt x="2330" y="264"/>
                    <a:pt x="2330" y="263"/>
                    <a:pt x="2331" y="262"/>
                  </a:cubicBezTo>
                  <a:lnTo>
                    <a:pt x="2331" y="262"/>
                  </a:lnTo>
                  <a:cubicBezTo>
                    <a:pt x="2331" y="261"/>
                    <a:pt x="2331" y="260"/>
                    <a:pt x="2331" y="259"/>
                  </a:cubicBezTo>
                  <a:lnTo>
                    <a:pt x="2331" y="259"/>
                  </a:lnTo>
                  <a:cubicBezTo>
                    <a:pt x="2331" y="258"/>
                    <a:pt x="2332" y="256"/>
                    <a:pt x="2332" y="254"/>
                  </a:cubicBezTo>
                  <a:lnTo>
                    <a:pt x="2332" y="254"/>
                  </a:lnTo>
                  <a:cubicBezTo>
                    <a:pt x="2332" y="253"/>
                    <a:pt x="2332" y="252"/>
                    <a:pt x="2332" y="252"/>
                  </a:cubicBezTo>
                  <a:lnTo>
                    <a:pt x="2332" y="252"/>
                  </a:lnTo>
                  <a:cubicBezTo>
                    <a:pt x="2332" y="251"/>
                    <a:pt x="2332" y="249"/>
                    <a:pt x="2332" y="248"/>
                  </a:cubicBezTo>
                  <a:lnTo>
                    <a:pt x="2332" y="248"/>
                  </a:lnTo>
                  <a:cubicBezTo>
                    <a:pt x="2332" y="243"/>
                    <a:pt x="2332" y="238"/>
                    <a:pt x="2329" y="236"/>
                  </a:cubicBezTo>
                  <a:lnTo>
                    <a:pt x="2329" y="236"/>
                  </a:lnTo>
                  <a:cubicBezTo>
                    <a:pt x="2329" y="235"/>
                    <a:pt x="2328" y="235"/>
                    <a:pt x="2327" y="235"/>
                  </a:cubicBezTo>
                  <a:lnTo>
                    <a:pt x="2327" y="235"/>
                  </a:lnTo>
                  <a:cubicBezTo>
                    <a:pt x="2326" y="233"/>
                    <a:pt x="2323" y="233"/>
                    <a:pt x="2319" y="234"/>
                  </a:cubicBezTo>
                  <a:lnTo>
                    <a:pt x="2319" y="234"/>
                  </a:lnTo>
                  <a:cubicBezTo>
                    <a:pt x="2311" y="237"/>
                    <a:pt x="2303" y="243"/>
                    <a:pt x="2296" y="251"/>
                  </a:cubicBezTo>
                  <a:lnTo>
                    <a:pt x="2296" y="251"/>
                  </a:lnTo>
                  <a:cubicBezTo>
                    <a:pt x="2295" y="252"/>
                    <a:pt x="2293" y="254"/>
                    <a:pt x="2291" y="256"/>
                  </a:cubicBezTo>
                  <a:lnTo>
                    <a:pt x="2291" y="256"/>
                  </a:lnTo>
                  <a:cubicBezTo>
                    <a:pt x="2291" y="257"/>
                    <a:pt x="2290" y="258"/>
                    <a:pt x="2289" y="259"/>
                  </a:cubicBezTo>
                  <a:lnTo>
                    <a:pt x="2289" y="259"/>
                  </a:lnTo>
                  <a:cubicBezTo>
                    <a:pt x="2285" y="263"/>
                    <a:pt x="2282" y="269"/>
                    <a:pt x="2280" y="273"/>
                  </a:cubicBezTo>
                  <a:lnTo>
                    <a:pt x="2280" y="273"/>
                  </a:lnTo>
                  <a:cubicBezTo>
                    <a:pt x="2278" y="278"/>
                    <a:pt x="2276" y="283"/>
                    <a:pt x="2275" y="287"/>
                  </a:cubicBezTo>
                  <a:lnTo>
                    <a:pt x="2275" y="287"/>
                  </a:lnTo>
                  <a:cubicBezTo>
                    <a:pt x="2269" y="302"/>
                    <a:pt x="2264" y="317"/>
                    <a:pt x="2262" y="331"/>
                  </a:cubicBezTo>
                  <a:lnTo>
                    <a:pt x="2262" y="331"/>
                  </a:lnTo>
                  <a:cubicBezTo>
                    <a:pt x="2261" y="335"/>
                    <a:pt x="2260" y="338"/>
                    <a:pt x="2258" y="342"/>
                  </a:cubicBezTo>
                  <a:lnTo>
                    <a:pt x="2258" y="342"/>
                  </a:lnTo>
                  <a:cubicBezTo>
                    <a:pt x="2258" y="344"/>
                    <a:pt x="2256" y="346"/>
                    <a:pt x="2255" y="349"/>
                  </a:cubicBezTo>
                  <a:lnTo>
                    <a:pt x="2255" y="349"/>
                  </a:lnTo>
                  <a:cubicBezTo>
                    <a:pt x="2254" y="351"/>
                    <a:pt x="2252" y="353"/>
                    <a:pt x="2251" y="356"/>
                  </a:cubicBezTo>
                  <a:lnTo>
                    <a:pt x="2251" y="356"/>
                  </a:lnTo>
                  <a:cubicBezTo>
                    <a:pt x="2248" y="359"/>
                    <a:pt x="2246" y="362"/>
                    <a:pt x="2243" y="365"/>
                  </a:cubicBezTo>
                  <a:lnTo>
                    <a:pt x="2243" y="365"/>
                  </a:lnTo>
                  <a:cubicBezTo>
                    <a:pt x="2237" y="371"/>
                    <a:pt x="2230" y="375"/>
                    <a:pt x="2223" y="377"/>
                  </a:cubicBezTo>
                  <a:lnTo>
                    <a:pt x="2223" y="377"/>
                  </a:lnTo>
                  <a:cubicBezTo>
                    <a:pt x="2214" y="380"/>
                    <a:pt x="2204" y="383"/>
                    <a:pt x="2194" y="386"/>
                  </a:cubicBezTo>
                  <a:lnTo>
                    <a:pt x="2194" y="386"/>
                  </a:lnTo>
                  <a:cubicBezTo>
                    <a:pt x="2192" y="387"/>
                    <a:pt x="2190" y="388"/>
                    <a:pt x="2188" y="389"/>
                  </a:cubicBezTo>
                  <a:lnTo>
                    <a:pt x="2187" y="389"/>
                  </a:lnTo>
                  <a:lnTo>
                    <a:pt x="2187" y="389"/>
                  </a:lnTo>
                  <a:cubicBezTo>
                    <a:pt x="2185" y="390"/>
                    <a:pt x="2183" y="391"/>
                    <a:pt x="2181" y="392"/>
                  </a:cubicBezTo>
                  <a:lnTo>
                    <a:pt x="2181" y="392"/>
                  </a:lnTo>
                  <a:cubicBezTo>
                    <a:pt x="2178" y="393"/>
                    <a:pt x="2177" y="394"/>
                    <a:pt x="2175" y="396"/>
                  </a:cubicBezTo>
                  <a:lnTo>
                    <a:pt x="2175" y="396"/>
                  </a:lnTo>
                  <a:cubicBezTo>
                    <a:pt x="2173" y="397"/>
                    <a:pt x="2171" y="398"/>
                    <a:pt x="2169" y="400"/>
                  </a:cubicBezTo>
                  <a:lnTo>
                    <a:pt x="2169" y="400"/>
                  </a:lnTo>
                  <a:cubicBezTo>
                    <a:pt x="2161" y="404"/>
                    <a:pt x="2153" y="414"/>
                    <a:pt x="2147" y="421"/>
                  </a:cubicBezTo>
                  <a:lnTo>
                    <a:pt x="2147" y="421"/>
                  </a:lnTo>
                  <a:cubicBezTo>
                    <a:pt x="2146" y="422"/>
                    <a:pt x="2145" y="423"/>
                    <a:pt x="2144" y="424"/>
                  </a:cubicBezTo>
                  <a:lnTo>
                    <a:pt x="2144" y="424"/>
                  </a:lnTo>
                  <a:cubicBezTo>
                    <a:pt x="2141" y="429"/>
                    <a:pt x="2141" y="433"/>
                    <a:pt x="2138" y="436"/>
                  </a:cubicBezTo>
                  <a:lnTo>
                    <a:pt x="2138" y="436"/>
                  </a:lnTo>
                  <a:lnTo>
                    <a:pt x="2137" y="437"/>
                  </a:lnTo>
                  <a:lnTo>
                    <a:pt x="2137" y="437"/>
                  </a:lnTo>
                  <a:lnTo>
                    <a:pt x="2135" y="438"/>
                  </a:lnTo>
                  <a:lnTo>
                    <a:pt x="2135" y="438"/>
                  </a:lnTo>
                  <a:cubicBezTo>
                    <a:pt x="2134" y="439"/>
                    <a:pt x="2133" y="440"/>
                    <a:pt x="2131" y="440"/>
                  </a:cubicBezTo>
                  <a:lnTo>
                    <a:pt x="2131" y="440"/>
                  </a:lnTo>
                  <a:cubicBezTo>
                    <a:pt x="2130" y="441"/>
                    <a:pt x="2129" y="442"/>
                    <a:pt x="2127" y="443"/>
                  </a:cubicBezTo>
                  <a:lnTo>
                    <a:pt x="2127" y="443"/>
                  </a:lnTo>
                  <a:cubicBezTo>
                    <a:pt x="2125" y="444"/>
                    <a:pt x="2124" y="445"/>
                    <a:pt x="2123" y="446"/>
                  </a:cubicBezTo>
                  <a:lnTo>
                    <a:pt x="2123" y="446"/>
                  </a:lnTo>
                  <a:cubicBezTo>
                    <a:pt x="2113" y="454"/>
                    <a:pt x="2104" y="456"/>
                    <a:pt x="2093" y="456"/>
                  </a:cubicBezTo>
                  <a:lnTo>
                    <a:pt x="2093" y="456"/>
                  </a:lnTo>
                  <a:cubicBezTo>
                    <a:pt x="2082" y="456"/>
                    <a:pt x="2074" y="457"/>
                    <a:pt x="2065" y="461"/>
                  </a:cubicBezTo>
                  <a:lnTo>
                    <a:pt x="2065" y="461"/>
                  </a:lnTo>
                  <a:cubicBezTo>
                    <a:pt x="2063" y="461"/>
                    <a:pt x="2062" y="461"/>
                    <a:pt x="2061" y="461"/>
                  </a:cubicBezTo>
                  <a:lnTo>
                    <a:pt x="2061" y="461"/>
                  </a:lnTo>
                  <a:cubicBezTo>
                    <a:pt x="2058" y="462"/>
                    <a:pt x="2056" y="463"/>
                    <a:pt x="2053" y="463"/>
                  </a:cubicBezTo>
                  <a:lnTo>
                    <a:pt x="2053" y="463"/>
                  </a:lnTo>
                  <a:cubicBezTo>
                    <a:pt x="2046" y="464"/>
                    <a:pt x="2040" y="465"/>
                    <a:pt x="2033" y="465"/>
                  </a:cubicBezTo>
                  <a:lnTo>
                    <a:pt x="2033" y="465"/>
                  </a:lnTo>
                  <a:cubicBezTo>
                    <a:pt x="2022" y="467"/>
                    <a:pt x="2016" y="472"/>
                    <a:pt x="2007" y="478"/>
                  </a:cubicBezTo>
                  <a:lnTo>
                    <a:pt x="2007" y="478"/>
                  </a:lnTo>
                  <a:cubicBezTo>
                    <a:pt x="1998" y="484"/>
                    <a:pt x="1990" y="493"/>
                    <a:pt x="1983" y="502"/>
                  </a:cubicBezTo>
                  <a:lnTo>
                    <a:pt x="1983" y="502"/>
                  </a:lnTo>
                  <a:cubicBezTo>
                    <a:pt x="1978" y="509"/>
                    <a:pt x="1973" y="516"/>
                    <a:pt x="1969" y="524"/>
                  </a:cubicBezTo>
                  <a:lnTo>
                    <a:pt x="1969" y="524"/>
                  </a:lnTo>
                  <a:cubicBezTo>
                    <a:pt x="1968" y="527"/>
                    <a:pt x="1966" y="529"/>
                    <a:pt x="1965" y="531"/>
                  </a:cubicBezTo>
                  <a:lnTo>
                    <a:pt x="1965" y="531"/>
                  </a:lnTo>
                  <a:cubicBezTo>
                    <a:pt x="1956" y="545"/>
                    <a:pt x="1949" y="562"/>
                    <a:pt x="1938" y="575"/>
                  </a:cubicBezTo>
                  <a:lnTo>
                    <a:pt x="1938" y="575"/>
                  </a:lnTo>
                  <a:lnTo>
                    <a:pt x="1936" y="577"/>
                  </a:lnTo>
                  <a:lnTo>
                    <a:pt x="1936" y="577"/>
                  </a:lnTo>
                  <a:cubicBezTo>
                    <a:pt x="1935" y="578"/>
                    <a:pt x="1933" y="579"/>
                    <a:pt x="1933" y="580"/>
                  </a:cubicBezTo>
                  <a:lnTo>
                    <a:pt x="1933" y="580"/>
                  </a:lnTo>
                  <a:cubicBezTo>
                    <a:pt x="1918" y="594"/>
                    <a:pt x="1896" y="596"/>
                    <a:pt x="1888" y="619"/>
                  </a:cubicBezTo>
                  <a:lnTo>
                    <a:pt x="1888" y="619"/>
                  </a:lnTo>
                  <a:cubicBezTo>
                    <a:pt x="1888" y="620"/>
                    <a:pt x="1888" y="621"/>
                    <a:pt x="1888" y="621"/>
                  </a:cubicBezTo>
                  <a:lnTo>
                    <a:pt x="1888" y="621"/>
                  </a:lnTo>
                  <a:cubicBezTo>
                    <a:pt x="1887" y="623"/>
                    <a:pt x="1887" y="624"/>
                    <a:pt x="1887" y="625"/>
                  </a:cubicBezTo>
                  <a:lnTo>
                    <a:pt x="1887" y="625"/>
                  </a:lnTo>
                  <a:cubicBezTo>
                    <a:pt x="1887" y="632"/>
                    <a:pt x="1890" y="638"/>
                    <a:pt x="1890" y="648"/>
                  </a:cubicBezTo>
                  <a:lnTo>
                    <a:pt x="1890" y="648"/>
                  </a:lnTo>
                  <a:cubicBezTo>
                    <a:pt x="1890" y="658"/>
                    <a:pt x="1885" y="661"/>
                    <a:pt x="1881" y="667"/>
                  </a:cubicBezTo>
                  <a:lnTo>
                    <a:pt x="1881" y="667"/>
                  </a:lnTo>
                  <a:cubicBezTo>
                    <a:pt x="1879" y="668"/>
                    <a:pt x="1878" y="670"/>
                    <a:pt x="1877" y="672"/>
                  </a:cubicBezTo>
                  <a:lnTo>
                    <a:pt x="1877" y="672"/>
                  </a:lnTo>
                  <a:cubicBezTo>
                    <a:pt x="1876" y="674"/>
                    <a:pt x="1875" y="675"/>
                    <a:pt x="1874" y="678"/>
                  </a:cubicBezTo>
                  <a:lnTo>
                    <a:pt x="1874" y="678"/>
                  </a:lnTo>
                  <a:lnTo>
                    <a:pt x="1874" y="678"/>
                  </a:lnTo>
                  <a:lnTo>
                    <a:pt x="1874" y="678"/>
                  </a:lnTo>
                  <a:cubicBezTo>
                    <a:pt x="1873" y="680"/>
                    <a:pt x="1873" y="682"/>
                    <a:pt x="1872" y="685"/>
                  </a:cubicBezTo>
                  <a:lnTo>
                    <a:pt x="1872" y="685"/>
                  </a:lnTo>
                  <a:cubicBezTo>
                    <a:pt x="1872" y="694"/>
                    <a:pt x="1873" y="703"/>
                    <a:pt x="1873" y="709"/>
                  </a:cubicBezTo>
                  <a:lnTo>
                    <a:pt x="1873" y="709"/>
                  </a:lnTo>
                  <a:cubicBezTo>
                    <a:pt x="1873" y="716"/>
                    <a:pt x="1873" y="723"/>
                    <a:pt x="1874" y="729"/>
                  </a:cubicBezTo>
                  <a:lnTo>
                    <a:pt x="1874" y="729"/>
                  </a:lnTo>
                  <a:lnTo>
                    <a:pt x="1874" y="729"/>
                  </a:lnTo>
                  <a:cubicBezTo>
                    <a:pt x="1748" y="747"/>
                    <a:pt x="1610" y="763"/>
                    <a:pt x="1468" y="778"/>
                  </a:cubicBezTo>
                  <a:lnTo>
                    <a:pt x="1468" y="778"/>
                  </a:lnTo>
                  <a:cubicBezTo>
                    <a:pt x="1198" y="808"/>
                    <a:pt x="912" y="832"/>
                    <a:pt x="664" y="852"/>
                  </a:cubicBezTo>
                  <a:lnTo>
                    <a:pt x="664" y="852"/>
                  </a:lnTo>
                  <a:cubicBezTo>
                    <a:pt x="333" y="879"/>
                    <a:pt x="69" y="896"/>
                    <a:pt x="0" y="900"/>
                  </a:cubicBezTo>
                  <a:lnTo>
                    <a:pt x="0" y="900"/>
                  </a:lnTo>
                  <a:cubicBezTo>
                    <a:pt x="1" y="898"/>
                    <a:pt x="2" y="897"/>
                    <a:pt x="4" y="895"/>
                  </a:cubicBezTo>
                  <a:lnTo>
                    <a:pt x="4" y="895"/>
                  </a:lnTo>
                  <a:cubicBezTo>
                    <a:pt x="17" y="879"/>
                    <a:pt x="38" y="876"/>
                    <a:pt x="52" y="861"/>
                  </a:cubicBezTo>
                  <a:lnTo>
                    <a:pt x="52" y="861"/>
                  </a:lnTo>
                  <a:cubicBezTo>
                    <a:pt x="68" y="846"/>
                    <a:pt x="64" y="833"/>
                    <a:pt x="61" y="812"/>
                  </a:cubicBezTo>
                  <a:lnTo>
                    <a:pt x="61" y="812"/>
                  </a:lnTo>
                  <a:cubicBezTo>
                    <a:pt x="59" y="792"/>
                    <a:pt x="55" y="774"/>
                    <a:pt x="56" y="755"/>
                  </a:cubicBezTo>
                  <a:lnTo>
                    <a:pt x="56" y="755"/>
                  </a:lnTo>
                  <a:cubicBezTo>
                    <a:pt x="57" y="730"/>
                    <a:pt x="66" y="729"/>
                    <a:pt x="81" y="712"/>
                  </a:cubicBezTo>
                  <a:lnTo>
                    <a:pt x="81" y="712"/>
                  </a:lnTo>
                  <a:cubicBezTo>
                    <a:pt x="97" y="693"/>
                    <a:pt x="88" y="672"/>
                    <a:pt x="92" y="649"/>
                  </a:cubicBezTo>
                  <a:lnTo>
                    <a:pt x="92" y="649"/>
                  </a:lnTo>
                  <a:cubicBezTo>
                    <a:pt x="95" y="629"/>
                    <a:pt x="105" y="618"/>
                    <a:pt x="116" y="604"/>
                  </a:cubicBezTo>
                  <a:lnTo>
                    <a:pt x="116" y="604"/>
                  </a:lnTo>
                  <a:cubicBezTo>
                    <a:pt x="141" y="572"/>
                    <a:pt x="168" y="531"/>
                    <a:pt x="174" y="489"/>
                  </a:cubicBezTo>
                  <a:lnTo>
                    <a:pt x="174" y="489"/>
                  </a:lnTo>
                  <a:cubicBezTo>
                    <a:pt x="174" y="483"/>
                    <a:pt x="175" y="477"/>
                    <a:pt x="175" y="471"/>
                  </a:cubicBezTo>
                  <a:lnTo>
                    <a:pt x="175" y="471"/>
                  </a:lnTo>
                  <a:cubicBezTo>
                    <a:pt x="175" y="430"/>
                    <a:pt x="171" y="397"/>
                    <a:pt x="177" y="357"/>
                  </a:cubicBezTo>
                  <a:lnTo>
                    <a:pt x="177" y="357"/>
                  </a:lnTo>
                  <a:cubicBezTo>
                    <a:pt x="180" y="336"/>
                    <a:pt x="190" y="329"/>
                    <a:pt x="199" y="312"/>
                  </a:cubicBezTo>
                  <a:lnTo>
                    <a:pt x="199" y="312"/>
                  </a:lnTo>
                  <a:cubicBezTo>
                    <a:pt x="201" y="309"/>
                    <a:pt x="202" y="306"/>
                    <a:pt x="203" y="303"/>
                  </a:cubicBezTo>
                  <a:lnTo>
                    <a:pt x="203" y="303"/>
                  </a:lnTo>
                  <a:cubicBezTo>
                    <a:pt x="203" y="302"/>
                    <a:pt x="204" y="301"/>
                    <a:pt x="204" y="299"/>
                  </a:cubicBezTo>
                  <a:lnTo>
                    <a:pt x="204" y="299"/>
                  </a:lnTo>
                  <a:cubicBezTo>
                    <a:pt x="204" y="297"/>
                    <a:pt x="206" y="295"/>
                    <a:pt x="206" y="293"/>
                  </a:cubicBezTo>
                  <a:lnTo>
                    <a:pt x="206" y="293"/>
                  </a:lnTo>
                  <a:cubicBezTo>
                    <a:pt x="313" y="292"/>
                    <a:pt x="665" y="280"/>
                    <a:pt x="665" y="280"/>
                  </a:cubicBezTo>
                  <a:lnTo>
                    <a:pt x="670" y="184"/>
                  </a:lnTo>
                  <a:lnTo>
                    <a:pt x="670" y="184"/>
                  </a:lnTo>
                  <a:cubicBezTo>
                    <a:pt x="707" y="184"/>
                    <a:pt x="745" y="183"/>
                    <a:pt x="786" y="182"/>
                  </a:cubicBezTo>
                  <a:lnTo>
                    <a:pt x="786" y="182"/>
                  </a:lnTo>
                  <a:cubicBezTo>
                    <a:pt x="796" y="182"/>
                    <a:pt x="806" y="182"/>
                    <a:pt x="817" y="181"/>
                  </a:cubicBezTo>
                  <a:lnTo>
                    <a:pt x="817" y="181"/>
                  </a:lnTo>
                  <a:cubicBezTo>
                    <a:pt x="828" y="181"/>
                    <a:pt x="839" y="181"/>
                    <a:pt x="850" y="180"/>
                  </a:cubicBezTo>
                  <a:lnTo>
                    <a:pt x="850" y="180"/>
                  </a:lnTo>
                  <a:cubicBezTo>
                    <a:pt x="860" y="180"/>
                    <a:pt x="870" y="180"/>
                    <a:pt x="880" y="179"/>
                  </a:cubicBezTo>
                  <a:lnTo>
                    <a:pt x="880" y="179"/>
                  </a:lnTo>
                  <a:cubicBezTo>
                    <a:pt x="913" y="177"/>
                    <a:pt x="947" y="175"/>
                    <a:pt x="982" y="173"/>
                  </a:cubicBezTo>
                  <a:lnTo>
                    <a:pt x="982" y="173"/>
                  </a:lnTo>
                  <a:cubicBezTo>
                    <a:pt x="993" y="172"/>
                    <a:pt x="1004" y="172"/>
                    <a:pt x="1014" y="171"/>
                  </a:cubicBezTo>
                  <a:lnTo>
                    <a:pt x="1014" y="171"/>
                  </a:lnTo>
                  <a:cubicBezTo>
                    <a:pt x="1022" y="171"/>
                    <a:pt x="1029" y="170"/>
                    <a:pt x="1036" y="170"/>
                  </a:cubicBezTo>
                  <a:lnTo>
                    <a:pt x="1036" y="170"/>
                  </a:lnTo>
                  <a:cubicBezTo>
                    <a:pt x="1047" y="169"/>
                    <a:pt x="1057" y="168"/>
                    <a:pt x="1067" y="168"/>
                  </a:cubicBezTo>
                  <a:lnTo>
                    <a:pt x="1067" y="168"/>
                  </a:lnTo>
                  <a:cubicBezTo>
                    <a:pt x="1099" y="165"/>
                    <a:pt x="1132" y="163"/>
                    <a:pt x="1165" y="160"/>
                  </a:cubicBezTo>
                  <a:lnTo>
                    <a:pt x="1165" y="160"/>
                  </a:lnTo>
                  <a:cubicBezTo>
                    <a:pt x="1175" y="160"/>
                    <a:pt x="1185" y="158"/>
                    <a:pt x="1196" y="158"/>
                  </a:cubicBezTo>
                  <a:lnTo>
                    <a:pt x="1196" y="158"/>
                  </a:lnTo>
                  <a:cubicBezTo>
                    <a:pt x="1223" y="155"/>
                    <a:pt x="1252" y="152"/>
                    <a:pt x="1280" y="150"/>
                  </a:cubicBezTo>
                  <a:lnTo>
                    <a:pt x="1280" y="150"/>
                  </a:lnTo>
                  <a:cubicBezTo>
                    <a:pt x="1291" y="149"/>
                    <a:pt x="1302" y="148"/>
                    <a:pt x="1312" y="147"/>
                  </a:cubicBezTo>
                  <a:lnTo>
                    <a:pt x="1312" y="147"/>
                  </a:lnTo>
                  <a:cubicBezTo>
                    <a:pt x="1314" y="147"/>
                    <a:pt x="1316" y="147"/>
                    <a:pt x="1318" y="147"/>
                  </a:cubicBezTo>
                  <a:lnTo>
                    <a:pt x="1318" y="147"/>
                  </a:lnTo>
                  <a:cubicBezTo>
                    <a:pt x="1336" y="145"/>
                    <a:pt x="1354" y="143"/>
                    <a:pt x="1373" y="141"/>
                  </a:cubicBezTo>
                  <a:lnTo>
                    <a:pt x="1373" y="141"/>
                  </a:lnTo>
                  <a:cubicBezTo>
                    <a:pt x="1374" y="141"/>
                    <a:pt x="1375" y="141"/>
                    <a:pt x="1376" y="141"/>
                  </a:cubicBezTo>
                  <a:lnTo>
                    <a:pt x="1376" y="141"/>
                  </a:lnTo>
                  <a:cubicBezTo>
                    <a:pt x="1388" y="140"/>
                    <a:pt x="1400" y="138"/>
                    <a:pt x="1413" y="137"/>
                  </a:cubicBezTo>
                  <a:lnTo>
                    <a:pt x="1413" y="137"/>
                  </a:lnTo>
                  <a:cubicBezTo>
                    <a:pt x="1490" y="129"/>
                    <a:pt x="1570" y="120"/>
                    <a:pt x="1652" y="111"/>
                  </a:cubicBezTo>
                  <a:lnTo>
                    <a:pt x="1652" y="111"/>
                  </a:lnTo>
                  <a:cubicBezTo>
                    <a:pt x="1659" y="110"/>
                    <a:pt x="1667" y="109"/>
                    <a:pt x="1675" y="109"/>
                  </a:cubicBezTo>
                  <a:lnTo>
                    <a:pt x="1675" y="109"/>
                  </a:lnTo>
                  <a:cubicBezTo>
                    <a:pt x="1689" y="107"/>
                    <a:pt x="1702" y="105"/>
                    <a:pt x="1716" y="103"/>
                  </a:cubicBezTo>
                  <a:lnTo>
                    <a:pt x="1716" y="103"/>
                  </a:lnTo>
                  <a:cubicBezTo>
                    <a:pt x="1724" y="102"/>
                    <a:pt x="1733" y="101"/>
                    <a:pt x="1741" y="100"/>
                  </a:cubicBezTo>
                  <a:lnTo>
                    <a:pt x="1741" y="100"/>
                  </a:lnTo>
                  <a:cubicBezTo>
                    <a:pt x="1747" y="100"/>
                    <a:pt x="1752" y="99"/>
                    <a:pt x="1757" y="99"/>
                  </a:cubicBezTo>
                  <a:lnTo>
                    <a:pt x="1757" y="99"/>
                  </a:lnTo>
                  <a:cubicBezTo>
                    <a:pt x="1774" y="96"/>
                    <a:pt x="1792" y="94"/>
                    <a:pt x="1809" y="92"/>
                  </a:cubicBezTo>
                  <a:lnTo>
                    <a:pt x="1809" y="92"/>
                  </a:lnTo>
                  <a:cubicBezTo>
                    <a:pt x="1832" y="89"/>
                    <a:pt x="1856" y="86"/>
                    <a:pt x="1880" y="83"/>
                  </a:cubicBezTo>
                  <a:lnTo>
                    <a:pt x="1880" y="83"/>
                  </a:lnTo>
                  <a:lnTo>
                    <a:pt x="1880" y="83"/>
                  </a:lnTo>
                  <a:lnTo>
                    <a:pt x="1880" y="83"/>
                  </a:lnTo>
                  <a:cubicBezTo>
                    <a:pt x="1976" y="71"/>
                    <a:pt x="2285" y="28"/>
                    <a:pt x="2480" y="0"/>
                  </a:cubicBezTo>
                  <a:lnTo>
                    <a:pt x="2480" y="0"/>
                  </a:lnTo>
                  <a:cubicBezTo>
                    <a:pt x="2475" y="1"/>
                    <a:pt x="2470" y="2"/>
                    <a:pt x="2466" y="3"/>
                  </a:cubicBezTo>
                  <a:lnTo>
                    <a:pt x="2492" y="179"/>
                  </a:lnTo>
                </a:path>
              </a:pathLst>
            </a:custGeom>
            <a:solidFill>
              <a:schemeClr val="accent4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7" name="Freeform 17">
              <a:extLst>
                <a:ext uri="{FF2B5EF4-FFF2-40B4-BE49-F238E27FC236}">
                  <a16:creationId xmlns:a16="http://schemas.microsoft.com/office/drawing/2014/main" id="{FA0DB231-F84C-6A4F-B939-C4CE1C89B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2553" y="6451879"/>
              <a:ext cx="1388306" cy="1437272"/>
            </a:xfrm>
            <a:custGeom>
              <a:avLst/>
              <a:gdLst>
                <a:gd name="T0" fmla="*/ 2125 w 2126"/>
                <a:gd name="T1" fmla="*/ 162 h 2201"/>
                <a:gd name="T2" fmla="*/ 2113 w 2126"/>
                <a:gd name="T3" fmla="*/ 371 h 2201"/>
                <a:gd name="T4" fmla="*/ 2014 w 2126"/>
                <a:gd name="T5" fmla="*/ 2093 h 2201"/>
                <a:gd name="T6" fmla="*/ 812 w 2126"/>
                <a:gd name="T7" fmla="*/ 2022 h 2201"/>
                <a:gd name="T8" fmla="*/ 813 w 2126"/>
                <a:gd name="T9" fmla="*/ 2024 h 2201"/>
                <a:gd name="T10" fmla="*/ 813 w 2126"/>
                <a:gd name="T11" fmla="*/ 2024 h 2201"/>
                <a:gd name="T12" fmla="*/ 816 w 2126"/>
                <a:gd name="T13" fmla="*/ 2032 h 2201"/>
                <a:gd name="T14" fmla="*/ 816 w 2126"/>
                <a:gd name="T15" fmla="*/ 2032 h 2201"/>
                <a:gd name="T16" fmla="*/ 817 w 2126"/>
                <a:gd name="T17" fmla="*/ 2034 h 2201"/>
                <a:gd name="T18" fmla="*/ 817 w 2126"/>
                <a:gd name="T19" fmla="*/ 2034 h 2201"/>
                <a:gd name="T20" fmla="*/ 818 w 2126"/>
                <a:gd name="T21" fmla="*/ 2038 h 2201"/>
                <a:gd name="T22" fmla="*/ 818 w 2126"/>
                <a:gd name="T23" fmla="*/ 2038 h 2201"/>
                <a:gd name="T24" fmla="*/ 821 w 2126"/>
                <a:gd name="T25" fmla="*/ 2042 h 2201"/>
                <a:gd name="T26" fmla="*/ 821 w 2126"/>
                <a:gd name="T27" fmla="*/ 2042 h 2201"/>
                <a:gd name="T28" fmla="*/ 828 w 2126"/>
                <a:gd name="T29" fmla="*/ 2045 h 2201"/>
                <a:gd name="T30" fmla="*/ 828 w 2126"/>
                <a:gd name="T31" fmla="*/ 2045 h 2201"/>
                <a:gd name="T32" fmla="*/ 833 w 2126"/>
                <a:gd name="T33" fmla="*/ 2050 h 2201"/>
                <a:gd name="T34" fmla="*/ 833 w 2126"/>
                <a:gd name="T35" fmla="*/ 2050 h 2201"/>
                <a:gd name="T36" fmla="*/ 842 w 2126"/>
                <a:gd name="T37" fmla="*/ 2061 h 2201"/>
                <a:gd name="T38" fmla="*/ 842 w 2126"/>
                <a:gd name="T39" fmla="*/ 2061 h 2201"/>
                <a:gd name="T40" fmla="*/ 841 w 2126"/>
                <a:gd name="T41" fmla="*/ 2064 h 2201"/>
                <a:gd name="T42" fmla="*/ 270 w 2126"/>
                <a:gd name="T43" fmla="*/ 2004 h 2201"/>
                <a:gd name="T44" fmla="*/ 270 w 2126"/>
                <a:gd name="T45" fmla="*/ 2006 h 2201"/>
                <a:gd name="T46" fmla="*/ 259 w 2126"/>
                <a:gd name="T47" fmla="*/ 2199 h 2201"/>
                <a:gd name="T48" fmla="*/ 259 w 2126"/>
                <a:gd name="T49" fmla="*/ 2200 h 2201"/>
                <a:gd name="T50" fmla="*/ 0 w 2126"/>
                <a:gd name="T51" fmla="*/ 2168 h 2201"/>
                <a:gd name="T52" fmla="*/ 272 w 2126"/>
                <a:gd name="T53" fmla="*/ 0 h 2201"/>
                <a:gd name="T54" fmla="*/ 272 w 2126"/>
                <a:gd name="T55" fmla="*/ 0 h 2201"/>
                <a:gd name="T56" fmla="*/ 2125 w 2126"/>
                <a:gd name="T57" fmla="*/ 162 h 2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26" h="2201">
                  <a:moveTo>
                    <a:pt x="2125" y="162"/>
                  </a:moveTo>
                  <a:lnTo>
                    <a:pt x="2113" y="371"/>
                  </a:lnTo>
                  <a:lnTo>
                    <a:pt x="2014" y="2093"/>
                  </a:lnTo>
                  <a:lnTo>
                    <a:pt x="812" y="2022"/>
                  </a:lnTo>
                  <a:lnTo>
                    <a:pt x="813" y="2024"/>
                  </a:lnTo>
                  <a:lnTo>
                    <a:pt x="813" y="2024"/>
                  </a:lnTo>
                  <a:cubicBezTo>
                    <a:pt x="813" y="2027"/>
                    <a:pt x="815" y="2029"/>
                    <a:pt x="816" y="2032"/>
                  </a:cubicBezTo>
                  <a:lnTo>
                    <a:pt x="816" y="2032"/>
                  </a:lnTo>
                  <a:cubicBezTo>
                    <a:pt x="817" y="2032"/>
                    <a:pt x="816" y="2034"/>
                    <a:pt x="817" y="2034"/>
                  </a:cubicBezTo>
                  <a:lnTo>
                    <a:pt x="817" y="2034"/>
                  </a:lnTo>
                  <a:cubicBezTo>
                    <a:pt x="817" y="2036"/>
                    <a:pt x="818" y="2037"/>
                    <a:pt x="818" y="2038"/>
                  </a:cubicBezTo>
                  <a:lnTo>
                    <a:pt x="818" y="2038"/>
                  </a:lnTo>
                  <a:cubicBezTo>
                    <a:pt x="819" y="2040"/>
                    <a:pt x="820" y="2041"/>
                    <a:pt x="821" y="2042"/>
                  </a:cubicBezTo>
                  <a:lnTo>
                    <a:pt x="821" y="2042"/>
                  </a:lnTo>
                  <a:cubicBezTo>
                    <a:pt x="824" y="2044"/>
                    <a:pt x="826" y="2044"/>
                    <a:pt x="828" y="2045"/>
                  </a:cubicBezTo>
                  <a:lnTo>
                    <a:pt x="828" y="2045"/>
                  </a:lnTo>
                  <a:cubicBezTo>
                    <a:pt x="829" y="2047"/>
                    <a:pt x="831" y="2048"/>
                    <a:pt x="833" y="2050"/>
                  </a:cubicBezTo>
                  <a:lnTo>
                    <a:pt x="833" y="2050"/>
                  </a:lnTo>
                  <a:cubicBezTo>
                    <a:pt x="837" y="2052"/>
                    <a:pt x="843" y="2055"/>
                    <a:pt x="842" y="2061"/>
                  </a:cubicBezTo>
                  <a:lnTo>
                    <a:pt x="842" y="2061"/>
                  </a:lnTo>
                  <a:cubicBezTo>
                    <a:pt x="841" y="2062"/>
                    <a:pt x="841" y="2064"/>
                    <a:pt x="841" y="2064"/>
                  </a:cubicBezTo>
                  <a:lnTo>
                    <a:pt x="270" y="2004"/>
                  </a:lnTo>
                  <a:lnTo>
                    <a:pt x="270" y="2006"/>
                  </a:lnTo>
                  <a:lnTo>
                    <a:pt x="259" y="2199"/>
                  </a:lnTo>
                  <a:lnTo>
                    <a:pt x="259" y="2200"/>
                  </a:lnTo>
                  <a:lnTo>
                    <a:pt x="0" y="2168"/>
                  </a:lnTo>
                  <a:lnTo>
                    <a:pt x="272" y="0"/>
                  </a:lnTo>
                  <a:lnTo>
                    <a:pt x="272" y="0"/>
                  </a:lnTo>
                  <a:cubicBezTo>
                    <a:pt x="907" y="76"/>
                    <a:pt x="1542" y="128"/>
                    <a:pt x="2125" y="162"/>
                  </a:cubicBezTo>
                </a:path>
              </a:pathLst>
            </a:custGeom>
            <a:solidFill>
              <a:schemeClr val="accent1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8" name="Freeform 18">
              <a:extLst>
                <a:ext uri="{FF2B5EF4-FFF2-40B4-BE49-F238E27FC236}">
                  <a16:creationId xmlns:a16="http://schemas.microsoft.com/office/drawing/2014/main" id="{09668148-B75F-4A44-9519-4D6D09ADD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63920" y="4441428"/>
              <a:ext cx="619264" cy="365799"/>
            </a:xfrm>
            <a:custGeom>
              <a:avLst/>
              <a:gdLst>
                <a:gd name="T0" fmla="*/ 940 w 946"/>
                <a:gd name="T1" fmla="*/ 463 h 558"/>
                <a:gd name="T2" fmla="*/ 940 w 946"/>
                <a:gd name="T3" fmla="*/ 463 h 558"/>
                <a:gd name="T4" fmla="*/ 900 w 946"/>
                <a:gd name="T5" fmla="*/ 515 h 558"/>
                <a:gd name="T6" fmla="*/ 900 w 946"/>
                <a:gd name="T7" fmla="*/ 515 h 558"/>
                <a:gd name="T8" fmla="*/ 849 w 946"/>
                <a:gd name="T9" fmla="*/ 480 h 558"/>
                <a:gd name="T10" fmla="*/ 849 w 946"/>
                <a:gd name="T11" fmla="*/ 480 h 558"/>
                <a:gd name="T12" fmla="*/ 811 w 946"/>
                <a:gd name="T13" fmla="*/ 472 h 558"/>
                <a:gd name="T14" fmla="*/ 811 w 946"/>
                <a:gd name="T15" fmla="*/ 472 h 558"/>
                <a:gd name="T16" fmla="*/ 770 w 946"/>
                <a:gd name="T17" fmla="*/ 527 h 558"/>
                <a:gd name="T18" fmla="*/ 770 w 946"/>
                <a:gd name="T19" fmla="*/ 527 h 558"/>
                <a:gd name="T20" fmla="*/ 766 w 946"/>
                <a:gd name="T21" fmla="*/ 557 h 558"/>
                <a:gd name="T22" fmla="*/ 766 w 946"/>
                <a:gd name="T23" fmla="*/ 557 h 558"/>
                <a:gd name="T24" fmla="*/ 638 w 946"/>
                <a:gd name="T25" fmla="*/ 391 h 558"/>
                <a:gd name="T26" fmla="*/ 638 w 946"/>
                <a:gd name="T27" fmla="*/ 391 h 558"/>
                <a:gd name="T28" fmla="*/ 500 w 946"/>
                <a:gd name="T29" fmla="*/ 415 h 558"/>
                <a:gd name="T30" fmla="*/ 500 w 946"/>
                <a:gd name="T31" fmla="*/ 415 h 558"/>
                <a:gd name="T32" fmla="*/ 0 w 946"/>
                <a:gd name="T33" fmla="*/ 530 h 558"/>
                <a:gd name="T34" fmla="*/ 0 w 946"/>
                <a:gd name="T35" fmla="*/ 530 h 558"/>
                <a:gd name="T36" fmla="*/ 3 w 946"/>
                <a:gd name="T37" fmla="*/ 514 h 558"/>
                <a:gd name="T38" fmla="*/ 3 w 946"/>
                <a:gd name="T39" fmla="*/ 514 h 558"/>
                <a:gd name="T40" fmla="*/ 4 w 946"/>
                <a:gd name="T41" fmla="*/ 486 h 558"/>
                <a:gd name="T42" fmla="*/ 4 w 946"/>
                <a:gd name="T43" fmla="*/ 486 h 558"/>
                <a:gd name="T44" fmla="*/ 11 w 946"/>
                <a:gd name="T45" fmla="*/ 426 h 558"/>
                <a:gd name="T46" fmla="*/ 11 w 946"/>
                <a:gd name="T47" fmla="*/ 426 h 558"/>
                <a:gd name="T48" fmla="*/ 8 w 946"/>
                <a:gd name="T49" fmla="*/ 276 h 558"/>
                <a:gd name="T50" fmla="*/ 8 w 946"/>
                <a:gd name="T51" fmla="*/ 276 h 558"/>
                <a:gd name="T52" fmla="*/ 8 w 946"/>
                <a:gd name="T53" fmla="*/ 275 h 558"/>
                <a:gd name="T54" fmla="*/ 8 w 946"/>
                <a:gd name="T55" fmla="*/ 275 h 558"/>
                <a:gd name="T56" fmla="*/ 8 w 946"/>
                <a:gd name="T57" fmla="*/ 275 h 558"/>
                <a:gd name="T58" fmla="*/ 227 w 946"/>
                <a:gd name="T59" fmla="*/ 229 h 558"/>
                <a:gd name="T60" fmla="*/ 227 w 946"/>
                <a:gd name="T61" fmla="*/ 229 h 558"/>
                <a:gd name="T62" fmla="*/ 534 w 946"/>
                <a:gd name="T63" fmla="*/ 153 h 558"/>
                <a:gd name="T64" fmla="*/ 534 w 946"/>
                <a:gd name="T65" fmla="*/ 153 h 558"/>
                <a:gd name="T66" fmla="*/ 569 w 946"/>
                <a:gd name="T67" fmla="*/ 133 h 558"/>
                <a:gd name="T68" fmla="*/ 569 w 946"/>
                <a:gd name="T69" fmla="*/ 133 h 558"/>
                <a:gd name="T70" fmla="*/ 619 w 946"/>
                <a:gd name="T71" fmla="*/ 83 h 558"/>
                <a:gd name="T72" fmla="*/ 619 w 946"/>
                <a:gd name="T73" fmla="*/ 83 h 558"/>
                <a:gd name="T74" fmla="*/ 663 w 946"/>
                <a:gd name="T75" fmla="*/ 34 h 558"/>
                <a:gd name="T76" fmla="*/ 663 w 946"/>
                <a:gd name="T77" fmla="*/ 34 h 558"/>
                <a:gd name="T78" fmla="*/ 709 w 946"/>
                <a:gd name="T79" fmla="*/ 0 h 558"/>
                <a:gd name="T80" fmla="*/ 709 w 946"/>
                <a:gd name="T81" fmla="*/ 0 h 558"/>
                <a:gd name="T82" fmla="*/ 704 w 946"/>
                <a:gd name="T83" fmla="*/ 43 h 558"/>
                <a:gd name="T84" fmla="*/ 704 w 946"/>
                <a:gd name="T85" fmla="*/ 43 h 558"/>
                <a:gd name="T86" fmla="*/ 738 w 946"/>
                <a:gd name="T87" fmla="*/ 100 h 558"/>
                <a:gd name="T88" fmla="*/ 738 w 946"/>
                <a:gd name="T89" fmla="*/ 100 h 558"/>
                <a:gd name="T90" fmla="*/ 756 w 946"/>
                <a:gd name="T91" fmla="*/ 131 h 558"/>
                <a:gd name="T92" fmla="*/ 756 w 946"/>
                <a:gd name="T93" fmla="*/ 131 h 558"/>
                <a:gd name="T94" fmla="*/ 709 w 946"/>
                <a:gd name="T95" fmla="*/ 182 h 558"/>
                <a:gd name="T96" fmla="*/ 709 w 946"/>
                <a:gd name="T97" fmla="*/ 182 h 558"/>
                <a:gd name="T98" fmla="*/ 704 w 946"/>
                <a:gd name="T99" fmla="*/ 248 h 558"/>
                <a:gd name="T100" fmla="*/ 704 w 946"/>
                <a:gd name="T101" fmla="*/ 248 h 558"/>
                <a:gd name="T102" fmla="*/ 775 w 946"/>
                <a:gd name="T103" fmla="*/ 271 h 558"/>
                <a:gd name="T104" fmla="*/ 775 w 946"/>
                <a:gd name="T105" fmla="*/ 271 h 558"/>
                <a:gd name="T106" fmla="*/ 809 w 946"/>
                <a:gd name="T107" fmla="*/ 336 h 558"/>
                <a:gd name="T108" fmla="*/ 809 w 946"/>
                <a:gd name="T109" fmla="*/ 336 h 558"/>
                <a:gd name="T110" fmla="*/ 862 w 946"/>
                <a:gd name="T111" fmla="*/ 372 h 558"/>
                <a:gd name="T112" fmla="*/ 862 w 946"/>
                <a:gd name="T113" fmla="*/ 372 h 558"/>
                <a:gd name="T114" fmla="*/ 902 w 946"/>
                <a:gd name="T115" fmla="*/ 422 h 558"/>
                <a:gd name="T116" fmla="*/ 902 w 946"/>
                <a:gd name="T117" fmla="*/ 422 h 558"/>
                <a:gd name="T118" fmla="*/ 940 w 946"/>
                <a:gd name="T119" fmla="*/ 463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46" h="558">
                  <a:moveTo>
                    <a:pt x="940" y="463"/>
                  </a:moveTo>
                  <a:lnTo>
                    <a:pt x="940" y="463"/>
                  </a:lnTo>
                  <a:cubicBezTo>
                    <a:pt x="936" y="483"/>
                    <a:pt x="918" y="506"/>
                    <a:pt x="900" y="515"/>
                  </a:cubicBezTo>
                  <a:lnTo>
                    <a:pt x="900" y="515"/>
                  </a:lnTo>
                  <a:cubicBezTo>
                    <a:pt x="872" y="529"/>
                    <a:pt x="858" y="502"/>
                    <a:pt x="849" y="480"/>
                  </a:cubicBezTo>
                  <a:lnTo>
                    <a:pt x="849" y="480"/>
                  </a:lnTo>
                  <a:cubicBezTo>
                    <a:pt x="836" y="451"/>
                    <a:pt x="831" y="444"/>
                    <a:pt x="811" y="472"/>
                  </a:cubicBezTo>
                  <a:lnTo>
                    <a:pt x="811" y="472"/>
                  </a:lnTo>
                  <a:cubicBezTo>
                    <a:pt x="798" y="489"/>
                    <a:pt x="776" y="506"/>
                    <a:pt x="770" y="527"/>
                  </a:cubicBezTo>
                  <a:lnTo>
                    <a:pt x="770" y="527"/>
                  </a:lnTo>
                  <a:cubicBezTo>
                    <a:pt x="767" y="534"/>
                    <a:pt x="767" y="546"/>
                    <a:pt x="766" y="557"/>
                  </a:cubicBezTo>
                  <a:lnTo>
                    <a:pt x="766" y="557"/>
                  </a:lnTo>
                  <a:cubicBezTo>
                    <a:pt x="667" y="483"/>
                    <a:pt x="638" y="391"/>
                    <a:pt x="638" y="391"/>
                  </a:cubicBezTo>
                  <a:lnTo>
                    <a:pt x="638" y="391"/>
                  </a:lnTo>
                  <a:cubicBezTo>
                    <a:pt x="625" y="390"/>
                    <a:pt x="572" y="400"/>
                    <a:pt x="500" y="415"/>
                  </a:cubicBezTo>
                  <a:lnTo>
                    <a:pt x="500" y="415"/>
                  </a:lnTo>
                  <a:cubicBezTo>
                    <a:pt x="329" y="452"/>
                    <a:pt x="55" y="517"/>
                    <a:pt x="0" y="530"/>
                  </a:cubicBezTo>
                  <a:lnTo>
                    <a:pt x="0" y="530"/>
                  </a:lnTo>
                  <a:cubicBezTo>
                    <a:pt x="1" y="526"/>
                    <a:pt x="2" y="518"/>
                    <a:pt x="3" y="514"/>
                  </a:cubicBezTo>
                  <a:lnTo>
                    <a:pt x="3" y="514"/>
                  </a:lnTo>
                  <a:cubicBezTo>
                    <a:pt x="3" y="505"/>
                    <a:pt x="3" y="495"/>
                    <a:pt x="4" y="486"/>
                  </a:cubicBezTo>
                  <a:lnTo>
                    <a:pt x="4" y="486"/>
                  </a:lnTo>
                  <a:cubicBezTo>
                    <a:pt x="5" y="466"/>
                    <a:pt x="11" y="447"/>
                    <a:pt x="11" y="426"/>
                  </a:cubicBezTo>
                  <a:lnTo>
                    <a:pt x="11" y="426"/>
                  </a:lnTo>
                  <a:cubicBezTo>
                    <a:pt x="11" y="375"/>
                    <a:pt x="16" y="327"/>
                    <a:pt x="8" y="276"/>
                  </a:cubicBezTo>
                  <a:lnTo>
                    <a:pt x="8" y="276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5"/>
                  </a:lnTo>
                  <a:cubicBezTo>
                    <a:pt x="43" y="268"/>
                    <a:pt x="131" y="250"/>
                    <a:pt x="227" y="229"/>
                  </a:cubicBezTo>
                  <a:lnTo>
                    <a:pt x="227" y="229"/>
                  </a:lnTo>
                  <a:cubicBezTo>
                    <a:pt x="349" y="202"/>
                    <a:pt x="483" y="171"/>
                    <a:pt x="534" y="153"/>
                  </a:cubicBezTo>
                  <a:lnTo>
                    <a:pt x="534" y="153"/>
                  </a:lnTo>
                  <a:cubicBezTo>
                    <a:pt x="547" y="154"/>
                    <a:pt x="561" y="142"/>
                    <a:pt x="569" y="133"/>
                  </a:cubicBezTo>
                  <a:lnTo>
                    <a:pt x="569" y="133"/>
                  </a:lnTo>
                  <a:cubicBezTo>
                    <a:pt x="584" y="116"/>
                    <a:pt x="602" y="100"/>
                    <a:pt x="619" y="83"/>
                  </a:cubicBezTo>
                  <a:lnTo>
                    <a:pt x="619" y="83"/>
                  </a:lnTo>
                  <a:cubicBezTo>
                    <a:pt x="634" y="68"/>
                    <a:pt x="645" y="49"/>
                    <a:pt x="663" y="34"/>
                  </a:cubicBezTo>
                  <a:lnTo>
                    <a:pt x="663" y="34"/>
                  </a:lnTo>
                  <a:cubicBezTo>
                    <a:pt x="675" y="28"/>
                    <a:pt x="694" y="12"/>
                    <a:pt x="709" y="0"/>
                  </a:cubicBezTo>
                  <a:lnTo>
                    <a:pt x="709" y="0"/>
                  </a:lnTo>
                  <a:cubicBezTo>
                    <a:pt x="705" y="14"/>
                    <a:pt x="702" y="28"/>
                    <a:pt x="704" y="43"/>
                  </a:cubicBezTo>
                  <a:lnTo>
                    <a:pt x="704" y="43"/>
                  </a:lnTo>
                  <a:cubicBezTo>
                    <a:pt x="706" y="69"/>
                    <a:pt x="712" y="90"/>
                    <a:pt x="738" y="100"/>
                  </a:cubicBezTo>
                  <a:lnTo>
                    <a:pt x="738" y="100"/>
                  </a:lnTo>
                  <a:cubicBezTo>
                    <a:pt x="756" y="107"/>
                    <a:pt x="782" y="112"/>
                    <a:pt x="756" y="131"/>
                  </a:cubicBezTo>
                  <a:lnTo>
                    <a:pt x="756" y="131"/>
                  </a:lnTo>
                  <a:cubicBezTo>
                    <a:pt x="733" y="149"/>
                    <a:pt x="716" y="152"/>
                    <a:pt x="709" y="182"/>
                  </a:cubicBezTo>
                  <a:lnTo>
                    <a:pt x="709" y="182"/>
                  </a:lnTo>
                  <a:cubicBezTo>
                    <a:pt x="705" y="199"/>
                    <a:pt x="690" y="234"/>
                    <a:pt x="704" y="248"/>
                  </a:cubicBezTo>
                  <a:lnTo>
                    <a:pt x="704" y="248"/>
                  </a:lnTo>
                  <a:cubicBezTo>
                    <a:pt x="721" y="265"/>
                    <a:pt x="755" y="257"/>
                    <a:pt x="775" y="271"/>
                  </a:cubicBezTo>
                  <a:lnTo>
                    <a:pt x="775" y="271"/>
                  </a:lnTo>
                  <a:cubicBezTo>
                    <a:pt x="796" y="286"/>
                    <a:pt x="796" y="316"/>
                    <a:pt x="809" y="336"/>
                  </a:cubicBezTo>
                  <a:lnTo>
                    <a:pt x="809" y="336"/>
                  </a:lnTo>
                  <a:cubicBezTo>
                    <a:pt x="822" y="356"/>
                    <a:pt x="846" y="356"/>
                    <a:pt x="862" y="372"/>
                  </a:cubicBezTo>
                  <a:lnTo>
                    <a:pt x="862" y="372"/>
                  </a:lnTo>
                  <a:cubicBezTo>
                    <a:pt x="879" y="387"/>
                    <a:pt x="881" y="411"/>
                    <a:pt x="902" y="422"/>
                  </a:cubicBezTo>
                  <a:lnTo>
                    <a:pt x="902" y="422"/>
                  </a:lnTo>
                  <a:cubicBezTo>
                    <a:pt x="923" y="431"/>
                    <a:pt x="945" y="434"/>
                    <a:pt x="940" y="463"/>
                  </a:cubicBezTo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9" name="Freeform 19">
              <a:extLst>
                <a:ext uri="{FF2B5EF4-FFF2-40B4-BE49-F238E27FC236}">
                  <a16:creationId xmlns:a16="http://schemas.microsoft.com/office/drawing/2014/main" id="{7889D9B3-E2EE-674B-9BE9-0D1FA81F3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9466" y="4879234"/>
              <a:ext cx="1129079" cy="757520"/>
            </a:xfrm>
            <a:custGeom>
              <a:avLst/>
              <a:gdLst>
                <a:gd name="T0" fmla="*/ 1720 w 1728"/>
                <a:gd name="T1" fmla="*/ 728 h 1160"/>
                <a:gd name="T2" fmla="*/ 1708 w 1728"/>
                <a:gd name="T3" fmla="*/ 745 h 1160"/>
                <a:gd name="T4" fmla="*/ 1705 w 1728"/>
                <a:gd name="T5" fmla="*/ 765 h 1160"/>
                <a:gd name="T6" fmla="*/ 1676 w 1728"/>
                <a:gd name="T7" fmla="*/ 792 h 1160"/>
                <a:gd name="T8" fmla="*/ 1654 w 1728"/>
                <a:gd name="T9" fmla="*/ 819 h 1160"/>
                <a:gd name="T10" fmla="*/ 1625 w 1728"/>
                <a:gd name="T11" fmla="*/ 845 h 1160"/>
                <a:gd name="T12" fmla="*/ 1612 w 1728"/>
                <a:gd name="T13" fmla="*/ 858 h 1160"/>
                <a:gd name="T14" fmla="*/ 1602 w 1728"/>
                <a:gd name="T15" fmla="*/ 854 h 1160"/>
                <a:gd name="T16" fmla="*/ 1562 w 1728"/>
                <a:gd name="T17" fmla="*/ 847 h 1160"/>
                <a:gd name="T18" fmla="*/ 1527 w 1728"/>
                <a:gd name="T19" fmla="*/ 850 h 1160"/>
                <a:gd name="T20" fmla="*/ 1489 w 1728"/>
                <a:gd name="T21" fmla="*/ 871 h 1160"/>
                <a:gd name="T22" fmla="*/ 1471 w 1728"/>
                <a:gd name="T23" fmla="*/ 882 h 1160"/>
                <a:gd name="T24" fmla="*/ 1468 w 1728"/>
                <a:gd name="T25" fmla="*/ 899 h 1160"/>
                <a:gd name="T26" fmla="*/ 1451 w 1728"/>
                <a:gd name="T27" fmla="*/ 911 h 1160"/>
                <a:gd name="T28" fmla="*/ 430 w 1728"/>
                <a:gd name="T29" fmla="*/ 1110 h 1160"/>
                <a:gd name="T30" fmla="*/ 96 w 1728"/>
                <a:gd name="T31" fmla="*/ 798 h 1160"/>
                <a:gd name="T32" fmla="*/ 0 w 1728"/>
                <a:gd name="T33" fmla="*/ 227 h 1160"/>
                <a:gd name="T34" fmla="*/ 50 w 1728"/>
                <a:gd name="T35" fmla="*/ 215 h 1160"/>
                <a:gd name="T36" fmla="*/ 98 w 1728"/>
                <a:gd name="T37" fmla="*/ 166 h 1160"/>
                <a:gd name="T38" fmla="*/ 144 w 1728"/>
                <a:gd name="T39" fmla="*/ 125 h 1160"/>
                <a:gd name="T40" fmla="*/ 205 w 1728"/>
                <a:gd name="T41" fmla="*/ 267 h 1160"/>
                <a:gd name="T42" fmla="*/ 1416 w 1728"/>
                <a:gd name="T43" fmla="*/ 0 h 1160"/>
                <a:gd name="T44" fmla="*/ 1425 w 1728"/>
                <a:gd name="T45" fmla="*/ 2 h 1160"/>
                <a:gd name="T46" fmla="*/ 1453 w 1728"/>
                <a:gd name="T47" fmla="*/ 7 h 1160"/>
                <a:gd name="T48" fmla="*/ 1479 w 1728"/>
                <a:gd name="T49" fmla="*/ 26 h 1160"/>
                <a:gd name="T50" fmla="*/ 1505 w 1728"/>
                <a:gd name="T51" fmla="*/ 33 h 1160"/>
                <a:gd name="T52" fmla="*/ 1533 w 1728"/>
                <a:gd name="T53" fmla="*/ 55 h 1160"/>
                <a:gd name="T54" fmla="*/ 1539 w 1728"/>
                <a:gd name="T55" fmla="*/ 109 h 1160"/>
                <a:gd name="T56" fmla="*/ 1557 w 1728"/>
                <a:gd name="T57" fmla="*/ 132 h 1160"/>
                <a:gd name="T58" fmla="*/ 1567 w 1728"/>
                <a:gd name="T59" fmla="*/ 141 h 1160"/>
                <a:gd name="T60" fmla="*/ 1580 w 1728"/>
                <a:gd name="T61" fmla="*/ 141 h 1160"/>
                <a:gd name="T62" fmla="*/ 1607 w 1728"/>
                <a:gd name="T63" fmla="*/ 148 h 1160"/>
                <a:gd name="T64" fmla="*/ 1630 w 1728"/>
                <a:gd name="T65" fmla="*/ 173 h 1160"/>
                <a:gd name="T66" fmla="*/ 1680 w 1728"/>
                <a:gd name="T67" fmla="*/ 193 h 1160"/>
                <a:gd name="T68" fmla="*/ 1687 w 1728"/>
                <a:gd name="T69" fmla="*/ 215 h 1160"/>
                <a:gd name="T70" fmla="*/ 1659 w 1728"/>
                <a:gd name="T71" fmla="*/ 260 h 1160"/>
                <a:gd name="T72" fmla="*/ 1652 w 1728"/>
                <a:gd name="T73" fmla="*/ 297 h 1160"/>
                <a:gd name="T74" fmla="*/ 1633 w 1728"/>
                <a:gd name="T75" fmla="*/ 319 h 1160"/>
                <a:gd name="T76" fmla="*/ 1615 w 1728"/>
                <a:gd name="T77" fmla="*/ 358 h 1160"/>
                <a:gd name="T78" fmla="*/ 1605 w 1728"/>
                <a:gd name="T79" fmla="*/ 395 h 1160"/>
                <a:gd name="T80" fmla="*/ 1611 w 1728"/>
                <a:gd name="T81" fmla="*/ 488 h 1160"/>
                <a:gd name="T82" fmla="*/ 1620 w 1728"/>
                <a:gd name="T83" fmla="*/ 529 h 1160"/>
                <a:gd name="T84" fmla="*/ 1650 w 1728"/>
                <a:gd name="T85" fmla="*/ 553 h 1160"/>
                <a:gd name="T86" fmla="*/ 1696 w 1728"/>
                <a:gd name="T87" fmla="*/ 609 h 1160"/>
                <a:gd name="T88" fmla="*/ 1715 w 1728"/>
                <a:gd name="T89" fmla="*/ 687 h 1160"/>
                <a:gd name="T90" fmla="*/ 1720 w 1728"/>
                <a:gd name="T91" fmla="*/ 72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28" h="1160">
                  <a:moveTo>
                    <a:pt x="1720" y="728"/>
                  </a:moveTo>
                  <a:lnTo>
                    <a:pt x="1720" y="728"/>
                  </a:lnTo>
                  <a:cubicBezTo>
                    <a:pt x="1717" y="735"/>
                    <a:pt x="1711" y="738"/>
                    <a:pt x="1708" y="745"/>
                  </a:cubicBezTo>
                  <a:lnTo>
                    <a:pt x="1708" y="745"/>
                  </a:lnTo>
                  <a:cubicBezTo>
                    <a:pt x="1705" y="751"/>
                    <a:pt x="1708" y="759"/>
                    <a:pt x="1705" y="765"/>
                  </a:cubicBezTo>
                  <a:lnTo>
                    <a:pt x="1705" y="765"/>
                  </a:lnTo>
                  <a:cubicBezTo>
                    <a:pt x="1700" y="777"/>
                    <a:pt x="1686" y="784"/>
                    <a:pt x="1676" y="792"/>
                  </a:cubicBezTo>
                  <a:lnTo>
                    <a:pt x="1676" y="792"/>
                  </a:lnTo>
                  <a:cubicBezTo>
                    <a:pt x="1667" y="801"/>
                    <a:pt x="1662" y="809"/>
                    <a:pt x="1654" y="819"/>
                  </a:cubicBezTo>
                  <a:lnTo>
                    <a:pt x="1654" y="819"/>
                  </a:lnTo>
                  <a:cubicBezTo>
                    <a:pt x="1646" y="828"/>
                    <a:pt x="1635" y="836"/>
                    <a:pt x="1625" y="845"/>
                  </a:cubicBezTo>
                  <a:lnTo>
                    <a:pt x="1625" y="845"/>
                  </a:lnTo>
                  <a:cubicBezTo>
                    <a:pt x="1621" y="849"/>
                    <a:pt x="1616" y="853"/>
                    <a:pt x="1612" y="858"/>
                  </a:cubicBezTo>
                  <a:lnTo>
                    <a:pt x="1612" y="858"/>
                  </a:lnTo>
                  <a:cubicBezTo>
                    <a:pt x="1608" y="856"/>
                    <a:pt x="1605" y="855"/>
                    <a:pt x="1602" y="854"/>
                  </a:cubicBezTo>
                  <a:lnTo>
                    <a:pt x="1602" y="854"/>
                  </a:lnTo>
                  <a:cubicBezTo>
                    <a:pt x="1591" y="849"/>
                    <a:pt x="1576" y="849"/>
                    <a:pt x="1562" y="847"/>
                  </a:cubicBezTo>
                  <a:lnTo>
                    <a:pt x="1562" y="847"/>
                  </a:lnTo>
                  <a:cubicBezTo>
                    <a:pt x="1551" y="845"/>
                    <a:pt x="1539" y="843"/>
                    <a:pt x="1527" y="850"/>
                  </a:cubicBezTo>
                  <a:lnTo>
                    <a:pt x="1527" y="850"/>
                  </a:lnTo>
                  <a:cubicBezTo>
                    <a:pt x="1516" y="858"/>
                    <a:pt x="1503" y="863"/>
                    <a:pt x="1489" y="871"/>
                  </a:cubicBezTo>
                  <a:lnTo>
                    <a:pt x="1489" y="871"/>
                  </a:lnTo>
                  <a:cubicBezTo>
                    <a:pt x="1481" y="873"/>
                    <a:pt x="1474" y="875"/>
                    <a:pt x="1471" y="882"/>
                  </a:cubicBezTo>
                  <a:lnTo>
                    <a:pt x="1471" y="882"/>
                  </a:lnTo>
                  <a:cubicBezTo>
                    <a:pt x="1470" y="888"/>
                    <a:pt x="1470" y="893"/>
                    <a:pt x="1468" y="899"/>
                  </a:cubicBezTo>
                  <a:lnTo>
                    <a:pt x="1468" y="899"/>
                  </a:lnTo>
                  <a:cubicBezTo>
                    <a:pt x="1465" y="904"/>
                    <a:pt x="1457" y="908"/>
                    <a:pt x="1451" y="911"/>
                  </a:cubicBezTo>
                  <a:lnTo>
                    <a:pt x="1451" y="911"/>
                  </a:lnTo>
                  <a:cubicBezTo>
                    <a:pt x="1447" y="916"/>
                    <a:pt x="1443" y="921"/>
                    <a:pt x="1440" y="928"/>
                  </a:cubicBezTo>
                  <a:lnTo>
                    <a:pt x="430" y="1110"/>
                  </a:lnTo>
                  <a:lnTo>
                    <a:pt x="157" y="1159"/>
                  </a:lnTo>
                  <a:lnTo>
                    <a:pt x="96" y="798"/>
                  </a:lnTo>
                  <a:lnTo>
                    <a:pt x="0" y="227"/>
                  </a:lnTo>
                  <a:lnTo>
                    <a:pt x="0" y="227"/>
                  </a:lnTo>
                  <a:cubicBezTo>
                    <a:pt x="16" y="222"/>
                    <a:pt x="33" y="220"/>
                    <a:pt x="50" y="215"/>
                  </a:cubicBezTo>
                  <a:lnTo>
                    <a:pt x="50" y="215"/>
                  </a:lnTo>
                  <a:cubicBezTo>
                    <a:pt x="77" y="207"/>
                    <a:pt x="83" y="186"/>
                    <a:pt x="98" y="166"/>
                  </a:cubicBezTo>
                  <a:lnTo>
                    <a:pt x="98" y="166"/>
                  </a:lnTo>
                  <a:cubicBezTo>
                    <a:pt x="110" y="150"/>
                    <a:pt x="128" y="137"/>
                    <a:pt x="144" y="125"/>
                  </a:cubicBezTo>
                  <a:lnTo>
                    <a:pt x="144" y="125"/>
                  </a:lnTo>
                  <a:cubicBezTo>
                    <a:pt x="157" y="116"/>
                    <a:pt x="170" y="113"/>
                    <a:pt x="184" y="109"/>
                  </a:cubicBezTo>
                  <a:lnTo>
                    <a:pt x="205" y="267"/>
                  </a:lnTo>
                  <a:lnTo>
                    <a:pt x="205" y="267"/>
                  </a:lnTo>
                  <a:cubicBezTo>
                    <a:pt x="205" y="267"/>
                    <a:pt x="1173" y="63"/>
                    <a:pt x="1416" y="0"/>
                  </a:cubicBezTo>
                  <a:lnTo>
                    <a:pt x="1416" y="0"/>
                  </a:lnTo>
                  <a:cubicBezTo>
                    <a:pt x="1420" y="1"/>
                    <a:pt x="1423" y="2"/>
                    <a:pt x="1425" y="2"/>
                  </a:cubicBezTo>
                  <a:lnTo>
                    <a:pt x="1425" y="2"/>
                  </a:lnTo>
                  <a:cubicBezTo>
                    <a:pt x="1433" y="4"/>
                    <a:pt x="1446" y="2"/>
                    <a:pt x="1453" y="7"/>
                  </a:cubicBezTo>
                  <a:lnTo>
                    <a:pt x="1453" y="7"/>
                  </a:lnTo>
                  <a:cubicBezTo>
                    <a:pt x="1462" y="11"/>
                    <a:pt x="1470" y="20"/>
                    <a:pt x="1479" y="26"/>
                  </a:cubicBezTo>
                  <a:lnTo>
                    <a:pt x="1479" y="26"/>
                  </a:lnTo>
                  <a:cubicBezTo>
                    <a:pt x="1487" y="29"/>
                    <a:pt x="1496" y="31"/>
                    <a:pt x="1505" y="33"/>
                  </a:cubicBezTo>
                  <a:lnTo>
                    <a:pt x="1505" y="33"/>
                  </a:lnTo>
                  <a:cubicBezTo>
                    <a:pt x="1520" y="35"/>
                    <a:pt x="1533" y="39"/>
                    <a:pt x="1533" y="55"/>
                  </a:cubicBezTo>
                  <a:lnTo>
                    <a:pt x="1533" y="55"/>
                  </a:lnTo>
                  <a:cubicBezTo>
                    <a:pt x="1533" y="72"/>
                    <a:pt x="1531" y="93"/>
                    <a:pt x="1539" y="109"/>
                  </a:cubicBezTo>
                  <a:lnTo>
                    <a:pt x="1539" y="109"/>
                  </a:lnTo>
                  <a:cubicBezTo>
                    <a:pt x="1543" y="119"/>
                    <a:pt x="1550" y="124"/>
                    <a:pt x="1557" y="132"/>
                  </a:cubicBezTo>
                  <a:lnTo>
                    <a:pt x="1557" y="132"/>
                  </a:lnTo>
                  <a:cubicBezTo>
                    <a:pt x="1561" y="137"/>
                    <a:pt x="1559" y="139"/>
                    <a:pt x="1567" y="141"/>
                  </a:cubicBezTo>
                  <a:lnTo>
                    <a:pt x="1567" y="141"/>
                  </a:lnTo>
                  <a:cubicBezTo>
                    <a:pt x="1570" y="143"/>
                    <a:pt x="1576" y="141"/>
                    <a:pt x="1580" y="141"/>
                  </a:cubicBezTo>
                  <a:lnTo>
                    <a:pt x="1580" y="141"/>
                  </a:lnTo>
                  <a:cubicBezTo>
                    <a:pt x="1589" y="141"/>
                    <a:pt x="1598" y="141"/>
                    <a:pt x="1607" y="148"/>
                  </a:cubicBezTo>
                  <a:lnTo>
                    <a:pt x="1607" y="148"/>
                  </a:lnTo>
                  <a:cubicBezTo>
                    <a:pt x="1617" y="154"/>
                    <a:pt x="1618" y="167"/>
                    <a:pt x="1630" y="173"/>
                  </a:cubicBezTo>
                  <a:lnTo>
                    <a:pt x="1630" y="173"/>
                  </a:lnTo>
                  <a:cubicBezTo>
                    <a:pt x="1644" y="178"/>
                    <a:pt x="1672" y="176"/>
                    <a:pt x="1680" y="193"/>
                  </a:cubicBezTo>
                  <a:lnTo>
                    <a:pt x="1680" y="193"/>
                  </a:lnTo>
                  <a:cubicBezTo>
                    <a:pt x="1683" y="201"/>
                    <a:pt x="1683" y="209"/>
                    <a:pt x="1687" y="215"/>
                  </a:cubicBezTo>
                  <a:lnTo>
                    <a:pt x="1687" y="215"/>
                  </a:lnTo>
                  <a:cubicBezTo>
                    <a:pt x="1676" y="229"/>
                    <a:pt x="1663" y="243"/>
                    <a:pt x="1659" y="260"/>
                  </a:cubicBezTo>
                  <a:lnTo>
                    <a:pt x="1659" y="260"/>
                  </a:lnTo>
                  <a:cubicBezTo>
                    <a:pt x="1655" y="273"/>
                    <a:pt x="1660" y="285"/>
                    <a:pt x="1652" y="297"/>
                  </a:cubicBezTo>
                  <a:lnTo>
                    <a:pt x="1652" y="297"/>
                  </a:lnTo>
                  <a:cubicBezTo>
                    <a:pt x="1646" y="305"/>
                    <a:pt x="1638" y="307"/>
                    <a:pt x="1633" y="319"/>
                  </a:cubicBezTo>
                  <a:lnTo>
                    <a:pt x="1633" y="319"/>
                  </a:lnTo>
                  <a:cubicBezTo>
                    <a:pt x="1628" y="334"/>
                    <a:pt x="1625" y="345"/>
                    <a:pt x="1615" y="358"/>
                  </a:cubicBezTo>
                  <a:lnTo>
                    <a:pt x="1615" y="358"/>
                  </a:lnTo>
                  <a:cubicBezTo>
                    <a:pt x="1601" y="374"/>
                    <a:pt x="1602" y="375"/>
                    <a:pt x="1605" y="395"/>
                  </a:cubicBezTo>
                  <a:lnTo>
                    <a:pt x="1605" y="395"/>
                  </a:lnTo>
                  <a:cubicBezTo>
                    <a:pt x="1612" y="429"/>
                    <a:pt x="1615" y="455"/>
                    <a:pt x="1611" y="488"/>
                  </a:cubicBezTo>
                  <a:lnTo>
                    <a:pt x="1611" y="488"/>
                  </a:lnTo>
                  <a:cubicBezTo>
                    <a:pt x="1610" y="502"/>
                    <a:pt x="1613" y="518"/>
                    <a:pt x="1620" y="529"/>
                  </a:cubicBezTo>
                  <a:lnTo>
                    <a:pt x="1620" y="529"/>
                  </a:lnTo>
                  <a:cubicBezTo>
                    <a:pt x="1628" y="542"/>
                    <a:pt x="1640" y="543"/>
                    <a:pt x="1650" y="553"/>
                  </a:cubicBezTo>
                  <a:lnTo>
                    <a:pt x="1650" y="553"/>
                  </a:lnTo>
                  <a:cubicBezTo>
                    <a:pt x="1667" y="572"/>
                    <a:pt x="1663" y="607"/>
                    <a:pt x="1696" y="609"/>
                  </a:cubicBezTo>
                  <a:lnTo>
                    <a:pt x="1696" y="609"/>
                  </a:lnTo>
                  <a:cubicBezTo>
                    <a:pt x="1711" y="633"/>
                    <a:pt x="1704" y="665"/>
                    <a:pt x="1715" y="687"/>
                  </a:cubicBezTo>
                  <a:lnTo>
                    <a:pt x="1715" y="687"/>
                  </a:lnTo>
                  <a:cubicBezTo>
                    <a:pt x="1721" y="701"/>
                    <a:pt x="1727" y="712"/>
                    <a:pt x="1720" y="728"/>
                  </a:cubicBezTo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id="{7E5AC516-0809-F943-A4A2-360E8436D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7870" y="6924248"/>
              <a:ext cx="1080114" cy="1131960"/>
            </a:xfrm>
            <a:custGeom>
              <a:avLst/>
              <a:gdLst>
                <a:gd name="T0" fmla="*/ 1651 w 1655"/>
                <a:gd name="T1" fmla="*/ 1047 h 1731"/>
                <a:gd name="T2" fmla="*/ 1632 w 1655"/>
                <a:gd name="T3" fmla="*/ 1058 h 1731"/>
                <a:gd name="T4" fmla="*/ 1587 w 1655"/>
                <a:gd name="T5" fmla="*/ 1097 h 1731"/>
                <a:gd name="T6" fmla="*/ 1545 w 1655"/>
                <a:gd name="T7" fmla="*/ 1108 h 1731"/>
                <a:gd name="T8" fmla="*/ 1530 w 1655"/>
                <a:gd name="T9" fmla="*/ 1212 h 1731"/>
                <a:gd name="T10" fmla="*/ 1540 w 1655"/>
                <a:gd name="T11" fmla="*/ 1248 h 1731"/>
                <a:gd name="T12" fmla="*/ 1524 w 1655"/>
                <a:gd name="T13" fmla="*/ 1341 h 1731"/>
                <a:gd name="T14" fmla="*/ 1485 w 1655"/>
                <a:gd name="T15" fmla="*/ 1394 h 1731"/>
                <a:gd name="T16" fmla="*/ 1517 w 1655"/>
                <a:gd name="T17" fmla="*/ 1424 h 1731"/>
                <a:gd name="T18" fmla="*/ 1509 w 1655"/>
                <a:gd name="T19" fmla="*/ 1516 h 1731"/>
                <a:gd name="T20" fmla="*/ 1473 w 1655"/>
                <a:gd name="T21" fmla="*/ 1570 h 1731"/>
                <a:gd name="T22" fmla="*/ 1406 w 1655"/>
                <a:gd name="T23" fmla="*/ 1566 h 1731"/>
                <a:gd name="T24" fmla="*/ 1351 w 1655"/>
                <a:gd name="T25" fmla="*/ 1656 h 1731"/>
                <a:gd name="T26" fmla="*/ 1310 w 1655"/>
                <a:gd name="T27" fmla="*/ 1700 h 1731"/>
                <a:gd name="T28" fmla="*/ 1225 w 1655"/>
                <a:gd name="T29" fmla="*/ 1663 h 1731"/>
                <a:gd name="T30" fmla="*/ 374 w 1655"/>
                <a:gd name="T31" fmla="*/ 1729 h 1731"/>
                <a:gd name="T32" fmla="*/ 382 w 1655"/>
                <a:gd name="T33" fmla="*/ 1724 h 1731"/>
                <a:gd name="T34" fmla="*/ 405 w 1655"/>
                <a:gd name="T35" fmla="*/ 1719 h 1731"/>
                <a:gd name="T36" fmla="*/ 404 w 1655"/>
                <a:gd name="T37" fmla="*/ 1719 h 1731"/>
                <a:gd name="T38" fmla="*/ 400 w 1655"/>
                <a:gd name="T39" fmla="*/ 1719 h 1731"/>
                <a:gd name="T40" fmla="*/ 343 w 1655"/>
                <a:gd name="T41" fmla="*/ 1629 h 1731"/>
                <a:gd name="T42" fmla="*/ 326 w 1655"/>
                <a:gd name="T43" fmla="*/ 1574 h 1731"/>
                <a:gd name="T44" fmla="*/ 310 w 1655"/>
                <a:gd name="T45" fmla="*/ 1526 h 1731"/>
                <a:gd name="T46" fmla="*/ 303 w 1655"/>
                <a:gd name="T47" fmla="*/ 1470 h 1731"/>
                <a:gd name="T48" fmla="*/ 296 w 1655"/>
                <a:gd name="T49" fmla="*/ 1432 h 1731"/>
                <a:gd name="T50" fmla="*/ 289 w 1655"/>
                <a:gd name="T51" fmla="*/ 1336 h 1731"/>
                <a:gd name="T52" fmla="*/ 299 w 1655"/>
                <a:gd name="T53" fmla="*/ 1284 h 1731"/>
                <a:gd name="T54" fmla="*/ 289 w 1655"/>
                <a:gd name="T55" fmla="*/ 1180 h 1731"/>
                <a:gd name="T56" fmla="*/ 299 w 1655"/>
                <a:gd name="T57" fmla="*/ 1076 h 1731"/>
                <a:gd name="T58" fmla="*/ 278 w 1655"/>
                <a:gd name="T59" fmla="*/ 1031 h 1731"/>
                <a:gd name="T60" fmla="*/ 244 w 1655"/>
                <a:gd name="T61" fmla="*/ 1013 h 1731"/>
                <a:gd name="T62" fmla="*/ 0 w 1655"/>
                <a:gd name="T63" fmla="*/ 116 h 1731"/>
                <a:gd name="T64" fmla="*/ 799 w 1655"/>
                <a:gd name="T65" fmla="*/ 0 h 1731"/>
                <a:gd name="T66" fmla="*/ 771 w 1655"/>
                <a:gd name="T67" fmla="*/ 47 h 1731"/>
                <a:gd name="T68" fmla="*/ 756 w 1655"/>
                <a:gd name="T69" fmla="*/ 128 h 1731"/>
                <a:gd name="T70" fmla="*/ 801 w 1655"/>
                <a:gd name="T71" fmla="*/ 196 h 1731"/>
                <a:gd name="T72" fmla="*/ 876 w 1655"/>
                <a:gd name="T73" fmla="*/ 226 h 1731"/>
                <a:gd name="T74" fmla="*/ 901 w 1655"/>
                <a:gd name="T75" fmla="*/ 232 h 1731"/>
                <a:gd name="T76" fmla="*/ 999 w 1655"/>
                <a:gd name="T77" fmla="*/ 363 h 1731"/>
                <a:gd name="T78" fmla="*/ 1061 w 1655"/>
                <a:gd name="T79" fmla="*/ 430 h 1731"/>
                <a:gd name="T80" fmla="*/ 1189 w 1655"/>
                <a:gd name="T81" fmla="*/ 533 h 1731"/>
                <a:gd name="T82" fmla="*/ 1299 w 1655"/>
                <a:gd name="T83" fmla="*/ 626 h 1731"/>
                <a:gd name="T84" fmla="*/ 1395 w 1655"/>
                <a:gd name="T85" fmla="*/ 689 h 1731"/>
                <a:gd name="T86" fmla="*/ 1422 w 1655"/>
                <a:gd name="T87" fmla="*/ 738 h 1731"/>
                <a:gd name="T88" fmla="*/ 1440 w 1655"/>
                <a:gd name="T89" fmla="*/ 790 h 1731"/>
                <a:gd name="T90" fmla="*/ 1459 w 1655"/>
                <a:gd name="T91" fmla="*/ 835 h 1731"/>
                <a:gd name="T92" fmla="*/ 1496 w 1655"/>
                <a:gd name="T93" fmla="*/ 879 h 1731"/>
                <a:gd name="T94" fmla="*/ 1522 w 1655"/>
                <a:gd name="T95" fmla="*/ 898 h 1731"/>
                <a:gd name="T96" fmla="*/ 1548 w 1655"/>
                <a:gd name="T97" fmla="*/ 964 h 1731"/>
                <a:gd name="T98" fmla="*/ 1599 w 1655"/>
                <a:gd name="T99" fmla="*/ 998 h 1731"/>
                <a:gd name="T100" fmla="*/ 1654 w 1655"/>
                <a:gd name="T101" fmla="*/ 1044 h 1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55" h="1731">
                  <a:moveTo>
                    <a:pt x="1654" y="1044"/>
                  </a:moveTo>
                  <a:lnTo>
                    <a:pt x="1654" y="1044"/>
                  </a:lnTo>
                  <a:cubicBezTo>
                    <a:pt x="1654" y="1045"/>
                    <a:pt x="1652" y="1046"/>
                    <a:pt x="1651" y="1047"/>
                  </a:cubicBezTo>
                  <a:lnTo>
                    <a:pt x="1651" y="1047"/>
                  </a:lnTo>
                  <a:cubicBezTo>
                    <a:pt x="1646" y="1052"/>
                    <a:pt x="1637" y="1052"/>
                    <a:pt x="1632" y="1058"/>
                  </a:cubicBezTo>
                  <a:lnTo>
                    <a:pt x="1632" y="1058"/>
                  </a:lnTo>
                  <a:cubicBezTo>
                    <a:pt x="1627" y="1063"/>
                    <a:pt x="1629" y="1073"/>
                    <a:pt x="1625" y="1078"/>
                  </a:cubicBezTo>
                  <a:lnTo>
                    <a:pt x="1625" y="1078"/>
                  </a:lnTo>
                  <a:cubicBezTo>
                    <a:pt x="1613" y="1095"/>
                    <a:pt x="1608" y="1094"/>
                    <a:pt x="1587" y="1097"/>
                  </a:cubicBezTo>
                  <a:lnTo>
                    <a:pt x="1587" y="1097"/>
                  </a:lnTo>
                  <a:cubicBezTo>
                    <a:pt x="1571" y="1098"/>
                    <a:pt x="1557" y="1086"/>
                    <a:pt x="1545" y="1108"/>
                  </a:cubicBezTo>
                  <a:lnTo>
                    <a:pt x="1545" y="1108"/>
                  </a:lnTo>
                  <a:cubicBezTo>
                    <a:pt x="1532" y="1130"/>
                    <a:pt x="1550" y="1126"/>
                    <a:pt x="1558" y="1140"/>
                  </a:cubicBezTo>
                  <a:lnTo>
                    <a:pt x="1558" y="1140"/>
                  </a:lnTo>
                  <a:cubicBezTo>
                    <a:pt x="1568" y="1160"/>
                    <a:pt x="1552" y="1199"/>
                    <a:pt x="1530" y="1212"/>
                  </a:cubicBezTo>
                  <a:lnTo>
                    <a:pt x="1530" y="1212"/>
                  </a:lnTo>
                  <a:cubicBezTo>
                    <a:pt x="1530" y="1225"/>
                    <a:pt x="1540" y="1235"/>
                    <a:pt x="1540" y="1248"/>
                  </a:cubicBezTo>
                  <a:lnTo>
                    <a:pt x="1540" y="1248"/>
                  </a:lnTo>
                  <a:cubicBezTo>
                    <a:pt x="1523" y="1253"/>
                    <a:pt x="1497" y="1269"/>
                    <a:pt x="1500" y="1289"/>
                  </a:cubicBezTo>
                  <a:lnTo>
                    <a:pt x="1500" y="1289"/>
                  </a:lnTo>
                  <a:cubicBezTo>
                    <a:pt x="1503" y="1310"/>
                    <a:pt x="1527" y="1313"/>
                    <a:pt x="1524" y="1341"/>
                  </a:cubicBezTo>
                  <a:lnTo>
                    <a:pt x="1524" y="1341"/>
                  </a:lnTo>
                  <a:cubicBezTo>
                    <a:pt x="1522" y="1371"/>
                    <a:pt x="1503" y="1376"/>
                    <a:pt x="1485" y="1394"/>
                  </a:cubicBezTo>
                  <a:lnTo>
                    <a:pt x="1485" y="1394"/>
                  </a:lnTo>
                  <a:cubicBezTo>
                    <a:pt x="1473" y="1406"/>
                    <a:pt x="1462" y="1405"/>
                    <a:pt x="1482" y="1419"/>
                  </a:cubicBezTo>
                  <a:lnTo>
                    <a:pt x="1482" y="1419"/>
                  </a:lnTo>
                  <a:cubicBezTo>
                    <a:pt x="1488" y="1424"/>
                    <a:pt x="1509" y="1424"/>
                    <a:pt x="1517" y="1424"/>
                  </a:cubicBezTo>
                  <a:lnTo>
                    <a:pt x="1517" y="1424"/>
                  </a:lnTo>
                  <a:cubicBezTo>
                    <a:pt x="1508" y="1455"/>
                    <a:pt x="1498" y="1484"/>
                    <a:pt x="1509" y="1516"/>
                  </a:cubicBezTo>
                  <a:lnTo>
                    <a:pt x="1509" y="1516"/>
                  </a:lnTo>
                  <a:cubicBezTo>
                    <a:pt x="1511" y="1522"/>
                    <a:pt x="1513" y="1526"/>
                    <a:pt x="1516" y="1531"/>
                  </a:cubicBezTo>
                  <a:lnTo>
                    <a:pt x="1516" y="1531"/>
                  </a:lnTo>
                  <a:cubicBezTo>
                    <a:pt x="1502" y="1545"/>
                    <a:pt x="1488" y="1557"/>
                    <a:pt x="1473" y="1570"/>
                  </a:cubicBezTo>
                  <a:lnTo>
                    <a:pt x="1473" y="1570"/>
                  </a:lnTo>
                  <a:cubicBezTo>
                    <a:pt x="1455" y="1588"/>
                    <a:pt x="1429" y="1574"/>
                    <a:pt x="1406" y="1566"/>
                  </a:cubicBezTo>
                  <a:lnTo>
                    <a:pt x="1406" y="1566"/>
                  </a:lnTo>
                  <a:cubicBezTo>
                    <a:pt x="1381" y="1555"/>
                    <a:pt x="1362" y="1563"/>
                    <a:pt x="1351" y="1588"/>
                  </a:cubicBezTo>
                  <a:lnTo>
                    <a:pt x="1351" y="1588"/>
                  </a:lnTo>
                  <a:cubicBezTo>
                    <a:pt x="1343" y="1615"/>
                    <a:pt x="1351" y="1633"/>
                    <a:pt x="1351" y="1656"/>
                  </a:cubicBezTo>
                  <a:lnTo>
                    <a:pt x="1351" y="1656"/>
                  </a:lnTo>
                  <a:cubicBezTo>
                    <a:pt x="1347" y="1681"/>
                    <a:pt x="1340" y="1707"/>
                    <a:pt x="1310" y="1700"/>
                  </a:cubicBezTo>
                  <a:lnTo>
                    <a:pt x="1310" y="1700"/>
                  </a:lnTo>
                  <a:cubicBezTo>
                    <a:pt x="1284" y="1697"/>
                    <a:pt x="1284" y="1667"/>
                    <a:pt x="1262" y="1663"/>
                  </a:cubicBezTo>
                  <a:lnTo>
                    <a:pt x="1262" y="1663"/>
                  </a:lnTo>
                  <a:cubicBezTo>
                    <a:pt x="1251" y="1659"/>
                    <a:pt x="1236" y="1663"/>
                    <a:pt x="1225" y="1663"/>
                  </a:cubicBezTo>
                  <a:lnTo>
                    <a:pt x="393" y="1730"/>
                  </a:lnTo>
                  <a:lnTo>
                    <a:pt x="393" y="1730"/>
                  </a:lnTo>
                  <a:cubicBezTo>
                    <a:pt x="386" y="1730"/>
                    <a:pt x="380" y="1730"/>
                    <a:pt x="374" y="1729"/>
                  </a:cubicBezTo>
                  <a:lnTo>
                    <a:pt x="374" y="1729"/>
                  </a:lnTo>
                  <a:cubicBezTo>
                    <a:pt x="376" y="1727"/>
                    <a:pt x="379" y="1726"/>
                    <a:pt x="382" y="1724"/>
                  </a:cubicBezTo>
                  <a:lnTo>
                    <a:pt x="382" y="1724"/>
                  </a:lnTo>
                  <a:cubicBezTo>
                    <a:pt x="391" y="1721"/>
                    <a:pt x="400" y="1719"/>
                    <a:pt x="410" y="1719"/>
                  </a:cubicBezTo>
                  <a:lnTo>
                    <a:pt x="410" y="1719"/>
                  </a:lnTo>
                  <a:cubicBezTo>
                    <a:pt x="408" y="1718"/>
                    <a:pt x="406" y="1719"/>
                    <a:pt x="405" y="1719"/>
                  </a:cubicBezTo>
                  <a:lnTo>
                    <a:pt x="405" y="1719"/>
                  </a:lnTo>
                  <a:cubicBezTo>
                    <a:pt x="404" y="1719"/>
                    <a:pt x="404" y="1719"/>
                    <a:pt x="404" y="1719"/>
                  </a:cubicBezTo>
                  <a:lnTo>
                    <a:pt x="404" y="1719"/>
                  </a:lnTo>
                  <a:lnTo>
                    <a:pt x="403" y="1719"/>
                  </a:lnTo>
                  <a:lnTo>
                    <a:pt x="403" y="1719"/>
                  </a:lnTo>
                  <a:cubicBezTo>
                    <a:pt x="402" y="1719"/>
                    <a:pt x="401" y="1719"/>
                    <a:pt x="400" y="1719"/>
                  </a:cubicBezTo>
                  <a:lnTo>
                    <a:pt x="400" y="1719"/>
                  </a:lnTo>
                  <a:cubicBezTo>
                    <a:pt x="373" y="1718"/>
                    <a:pt x="351" y="1664"/>
                    <a:pt x="343" y="1629"/>
                  </a:cubicBezTo>
                  <a:lnTo>
                    <a:pt x="343" y="1629"/>
                  </a:lnTo>
                  <a:cubicBezTo>
                    <a:pt x="342" y="1620"/>
                    <a:pt x="340" y="1613"/>
                    <a:pt x="340" y="1607"/>
                  </a:cubicBezTo>
                  <a:lnTo>
                    <a:pt x="340" y="1607"/>
                  </a:lnTo>
                  <a:cubicBezTo>
                    <a:pt x="340" y="1588"/>
                    <a:pt x="337" y="1588"/>
                    <a:pt x="326" y="1574"/>
                  </a:cubicBezTo>
                  <a:lnTo>
                    <a:pt x="326" y="1574"/>
                  </a:lnTo>
                  <a:cubicBezTo>
                    <a:pt x="307" y="1555"/>
                    <a:pt x="307" y="1548"/>
                    <a:pt x="310" y="1526"/>
                  </a:cubicBezTo>
                  <a:lnTo>
                    <a:pt x="310" y="1526"/>
                  </a:lnTo>
                  <a:cubicBezTo>
                    <a:pt x="310" y="1518"/>
                    <a:pt x="314" y="1504"/>
                    <a:pt x="314" y="1499"/>
                  </a:cubicBezTo>
                  <a:lnTo>
                    <a:pt x="314" y="1499"/>
                  </a:lnTo>
                  <a:cubicBezTo>
                    <a:pt x="310" y="1488"/>
                    <a:pt x="303" y="1481"/>
                    <a:pt x="303" y="1470"/>
                  </a:cubicBezTo>
                  <a:lnTo>
                    <a:pt x="303" y="1470"/>
                  </a:lnTo>
                  <a:cubicBezTo>
                    <a:pt x="299" y="1451"/>
                    <a:pt x="299" y="1448"/>
                    <a:pt x="296" y="1432"/>
                  </a:cubicBezTo>
                  <a:lnTo>
                    <a:pt x="296" y="1432"/>
                  </a:lnTo>
                  <a:cubicBezTo>
                    <a:pt x="289" y="1418"/>
                    <a:pt x="281" y="1399"/>
                    <a:pt x="278" y="1384"/>
                  </a:cubicBezTo>
                  <a:lnTo>
                    <a:pt x="278" y="1384"/>
                  </a:lnTo>
                  <a:cubicBezTo>
                    <a:pt x="273" y="1370"/>
                    <a:pt x="281" y="1347"/>
                    <a:pt x="289" y="1336"/>
                  </a:cubicBezTo>
                  <a:lnTo>
                    <a:pt x="289" y="1336"/>
                  </a:lnTo>
                  <a:cubicBezTo>
                    <a:pt x="296" y="1314"/>
                    <a:pt x="299" y="1306"/>
                    <a:pt x="299" y="1284"/>
                  </a:cubicBezTo>
                  <a:lnTo>
                    <a:pt x="299" y="1284"/>
                  </a:lnTo>
                  <a:cubicBezTo>
                    <a:pt x="299" y="1265"/>
                    <a:pt x="299" y="1247"/>
                    <a:pt x="296" y="1229"/>
                  </a:cubicBezTo>
                  <a:lnTo>
                    <a:pt x="296" y="1229"/>
                  </a:lnTo>
                  <a:cubicBezTo>
                    <a:pt x="292" y="1210"/>
                    <a:pt x="285" y="1199"/>
                    <a:pt x="289" y="1180"/>
                  </a:cubicBezTo>
                  <a:lnTo>
                    <a:pt x="289" y="1180"/>
                  </a:lnTo>
                  <a:cubicBezTo>
                    <a:pt x="292" y="1154"/>
                    <a:pt x="322" y="1102"/>
                    <a:pt x="299" y="1076"/>
                  </a:cubicBezTo>
                  <a:lnTo>
                    <a:pt x="299" y="1076"/>
                  </a:lnTo>
                  <a:cubicBezTo>
                    <a:pt x="289" y="1069"/>
                    <a:pt x="278" y="1072"/>
                    <a:pt x="273" y="1058"/>
                  </a:cubicBezTo>
                  <a:lnTo>
                    <a:pt x="273" y="1058"/>
                  </a:lnTo>
                  <a:cubicBezTo>
                    <a:pt x="273" y="1050"/>
                    <a:pt x="281" y="1039"/>
                    <a:pt x="278" y="1031"/>
                  </a:cubicBezTo>
                  <a:lnTo>
                    <a:pt x="278" y="1031"/>
                  </a:lnTo>
                  <a:cubicBezTo>
                    <a:pt x="273" y="1009"/>
                    <a:pt x="259" y="1017"/>
                    <a:pt x="244" y="1013"/>
                  </a:cubicBezTo>
                  <a:lnTo>
                    <a:pt x="244" y="1013"/>
                  </a:lnTo>
                  <a:cubicBezTo>
                    <a:pt x="214" y="1005"/>
                    <a:pt x="203" y="968"/>
                    <a:pt x="211" y="942"/>
                  </a:cubicBezTo>
                  <a:lnTo>
                    <a:pt x="0" y="116"/>
                  </a:lnTo>
                  <a:lnTo>
                    <a:pt x="0" y="116"/>
                  </a:lnTo>
                  <a:cubicBezTo>
                    <a:pt x="142" y="101"/>
                    <a:pt x="280" y="85"/>
                    <a:pt x="406" y="67"/>
                  </a:cubicBezTo>
                  <a:lnTo>
                    <a:pt x="406" y="67"/>
                  </a:lnTo>
                  <a:cubicBezTo>
                    <a:pt x="560" y="46"/>
                    <a:pt x="696" y="24"/>
                    <a:pt x="799" y="0"/>
                  </a:cubicBezTo>
                  <a:lnTo>
                    <a:pt x="799" y="0"/>
                  </a:lnTo>
                  <a:cubicBezTo>
                    <a:pt x="787" y="15"/>
                    <a:pt x="777" y="32"/>
                    <a:pt x="771" y="47"/>
                  </a:cubicBezTo>
                  <a:lnTo>
                    <a:pt x="771" y="47"/>
                  </a:lnTo>
                  <a:cubicBezTo>
                    <a:pt x="767" y="62"/>
                    <a:pt x="767" y="69"/>
                    <a:pt x="764" y="80"/>
                  </a:cubicBezTo>
                  <a:lnTo>
                    <a:pt x="764" y="80"/>
                  </a:lnTo>
                  <a:cubicBezTo>
                    <a:pt x="753" y="99"/>
                    <a:pt x="749" y="110"/>
                    <a:pt x="756" y="128"/>
                  </a:cubicBezTo>
                  <a:lnTo>
                    <a:pt x="756" y="128"/>
                  </a:lnTo>
                  <a:cubicBezTo>
                    <a:pt x="764" y="151"/>
                    <a:pt x="771" y="188"/>
                    <a:pt x="801" y="196"/>
                  </a:cubicBezTo>
                  <a:lnTo>
                    <a:pt x="801" y="196"/>
                  </a:lnTo>
                  <a:cubicBezTo>
                    <a:pt x="819" y="199"/>
                    <a:pt x="834" y="192"/>
                    <a:pt x="853" y="199"/>
                  </a:cubicBezTo>
                  <a:lnTo>
                    <a:pt x="853" y="199"/>
                  </a:lnTo>
                  <a:cubicBezTo>
                    <a:pt x="864" y="207"/>
                    <a:pt x="868" y="214"/>
                    <a:pt x="876" y="226"/>
                  </a:cubicBezTo>
                  <a:lnTo>
                    <a:pt x="876" y="226"/>
                  </a:lnTo>
                  <a:cubicBezTo>
                    <a:pt x="887" y="237"/>
                    <a:pt x="890" y="229"/>
                    <a:pt x="901" y="232"/>
                  </a:cubicBezTo>
                  <a:lnTo>
                    <a:pt x="901" y="232"/>
                  </a:lnTo>
                  <a:cubicBezTo>
                    <a:pt x="916" y="240"/>
                    <a:pt x="931" y="266"/>
                    <a:pt x="938" y="281"/>
                  </a:cubicBezTo>
                  <a:lnTo>
                    <a:pt x="938" y="281"/>
                  </a:lnTo>
                  <a:cubicBezTo>
                    <a:pt x="956" y="316"/>
                    <a:pt x="988" y="325"/>
                    <a:pt x="999" y="363"/>
                  </a:cubicBezTo>
                  <a:lnTo>
                    <a:pt x="999" y="363"/>
                  </a:lnTo>
                  <a:cubicBezTo>
                    <a:pt x="1015" y="413"/>
                    <a:pt x="1018" y="402"/>
                    <a:pt x="1061" y="430"/>
                  </a:cubicBezTo>
                  <a:lnTo>
                    <a:pt x="1061" y="430"/>
                  </a:lnTo>
                  <a:cubicBezTo>
                    <a:pt x="1083" y="443"/>
                    <a:pt x="1097" y="467"/>
                    <a:pt x="1118" y="481"/>
                  </a:cubicBezTo>
                  <a:lnTo>
                    <a:pt x="1118" y="481"/>
                  </a:lnTo>
                  <a:cubicBezTo>
                    <a:pt x="1142" y="497"/>
                    <a:pt x="1164" y="514"/>
                    <a:pt x="1189" y="533"/>
                  </a:cubicBezTo>
                  <a:lnTo>
                    <a:pt x="1189" y="533"/>
                  </a:lnTo>
                  <a:cubicBezTo>
                    <a:pt x="1231" y="565"/>
                    <a:pt x="1244" y="605"/>
                    <a:pt x="1299" y="626"/>
                  </a:cubicBezTo>
                  <a:lnTo>
                    <a:pt x="1299" y="626"/>
                  </a:lnTo>
                  <a:cubicBezTo>
                    <a:pt x="1318" y="634"/>
                    <a:pt x="1329" y="645"/>
                    <a:pt x="1343" y="656"/>
                  </a:cubicBezTo>
                  <a:lnTo>
                    <a:pt x="1343" y="656"/>
                  </a:lnTo>
                  <a:cubicBezTo>
                    <a:pt x="1358" y="671"/>
                    <a:pt x="1377" y="678"/>
                    <a:pt x="1395" y="689"/>
                  </a:cubicBezTo>
                  <a:lnTo>
                    <a:pt x="1395" y="689"/>
                  </a:lnTo>
                  <a:cubicBezTo>
                    <a:pt x="1406" y="697"/>
                    <a:pt x="1414" y="723"/>
                    <a:pt x="1422" y="738"/>
                  </a:cubicBezTo>
                  <a:lnTo>
                    <a:pt x="1422" y="738"/>
                  </a:lnTo>
                  <a:cubicBezTo>
                    <a:pt x="1425" y="745"/>
                    <a:pt x="1425" y="756"/>
                    <a:pt x="1429" y="767"/>
                  </a:cubicBezTo>
                  <a:lnTo>
                    <a:pt x="1429" y="767"/>
                  </a:lnTo>
                  <a:cubicBezTo>
                    <a:pt x="1429" y="775"/>
                    <a:pt x="1436" y="782"/>
                    <a:pt x="1440" y="790"/>
                  </a:cubicBezTo>
                  <a:lnTo>
                    <a:pt x="1440" y="790"/>
                  </a:lnTo>
                  <a:cubicBezTo>
                    <a:pt x="1447" y="805"/>
                    <a:pt x="1447" y="823"/>
                    <a:pt x="1459" y="835"/>
                  </a:cubicBezTo>
                  <a:lnTo>
                    <a:pt x="1459" y="835"/>
                  </a:lnTo>
                  <a:cubicBezTo>
                    <a:pt x="1466" y="842"/>
                    <a:pt x="1477" y="842"/>
                    <a:pt x="1481" y="853"/>
                  </a:cubicBezTo>
                  <a:lnTo>
                    <a:pt x="1481" y="853"/>
                  </a:lnTo>
                  <a:cubicBezTo>
                    <a:pt x="1488" y="860"/>
                    <a:pt x="1492" y="868"/>
                    <a:pt x="1496" y="879"/>
                  </a:cubicBezTo>
                  <a:lnTo>
                    <a:pt x="1496" y="879"/>
                  </a:lnTo>
                  <a:cubicBezTo>
                    <a:pt x="1503" y="887"/>
                    <a:pt x="1514" y="890"/>
                    <a:pt x="1522" y="898"/>
                  </a:cubicBezTo>
                  <a:lnTo>
                    <a:pt x="1522" y="898"/>
                  </a:lnTo>
                  <a:cubicBezTo>
                    <a:pt x="1526" y="905"/>
                    <a:pt x="1529" y="916"/>
                    <a:pt x="1529" y="924"/>
                  </a:cubicBezTo>
                  <a:lnTo>
                    <a:pt x="1529" y="924"/>
                  </a:lnTo>
                  <a:cubicBezTo>
                    <a:pt x="1533" y="942"/>
                    <a:pt x="1526" y="957"/>
                    <a:pt x="1548" y="964"/>
                  </a:cubicBezTo>
                  <a:lnTo>
                    <a:pt x="1548" y="964"/>
                  </a:lnTo>
                  <a:cubicBezTo>
                    <a:pt x="1570" y="972"/>
                    <a:pt x="1581" y="979"/>
                    <a:pt x="1599" y="998"/>
                  </a:cubicBezTo>
                  <a:lnTo>
                    <a:pt x="1599" y="998"/>
                  </a:lnTo>
                  <a:cubicBezTo>
                    <a:pt x="1604" y="1005"/>
                    <a:pt x="1611" y="1009"/>
                    <a:pt x="1618" y="1013"/>
                  </a:cubicBezTo>
                  <a:lnTo>
                    <a:pt x="1618" y="1013"/>
                  </a:lnTo>
                  <a:cubicBezTo>
                    <a:pt x="1632" y="1022"/>
                    <a:pt x="1643" y="1033"/>
                    <a:pt x="1654" y="1044"/>
                  </a:cubicBezTo>
                </a:path>
              </a:pathLst>
            </a:custGeom>
            <a:solidFill>
              <a:schemeClr val="accent3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/>
            </a:p>
          </p:txBody>
        </p:sp>
        <p:sp>
          <p:nvSpPr>
            <p:cNvPr id="71" name="Freeform 21">
              <a:extLst>
                <a:ext uri="{FF2B5EF4-FFF2-40B4-BE49-F238E27FC236}">
                  <a16:creationId xmlns:a16="http://schemas.microsoft.com/office/drawing/2014/main" id="{8AF6DCE8-6E42-4C42-B22B-B664CB7E8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18354" y="4902276"/>
              <a:ext cx="1183803" cy="780563"/>
            </a:xfrm>
            <a:custGeom>
              <a:avLst/>
              <a:gdLst>
                <a:gd name="T0" fmla="*/ 1811 w 1813"/>
                <a:gd name="T1" fmla="*/ 658 h 1196"/>
                <a:gd name="T2" fmla="*/ 1791 w 1813"/>
                <a:gd name="T3" fmla="*/ 705 h 1196"/>
                <a:gd name="T4" fmla="*/ 1747 w 1813"/>
                <a:gd name="T5" fmla="*/ 768 h 1196"/>
                <a:gd name="T6" fmla="*/ 1680 w 1813"/>
                <a:gd name="T7" fmla="*/ 809 h 1196"/>
                <a:gd name="T8" fmla="*/ 1571 w 1813"/>
                <a:gd name="T9" fmla="*/ 925 h 1196"/>
                <a:gd name="T10" fmla="*/ 1590 w 1813"/>
                <a:gd name="T11" fmla="*/ 1030 h 1196"/>
                <a:gd name="T12" fmla="*/ 1535 w 1813"/>
                <a:gd name="T13" fmla="*/ 1119 h 1196"/>
                <a:gd name="T14" fmla="*/ 1470 w 1813"/>
                <a:gd name="T15" fmla="*/ 1195 h 1196"/>
                <a:gd name="T16" fmla="*/ 1464 w 1813"/>
                <a:gd name="T17" fmla="*/ 1191 h 1196"/>
                <a:gd name="T18" fmla="*/ 1443 w 1813"/>
                <a:gd name="T19" fmla="*/ 1179 h 1196"/>
                <a:gd name="T20" fmla="*/ 1432 w 1813"/>
                <a:gd name="T21" fmla="*/ 1167 h 1196"/>
                <a:gd name="T22" fmla="*/ 1416 w 1813"/>
                <a:gd name="T23" fmla="*/ 1153 h 1196"/>
                <a:gd name="T24" fmla="*/ 264 w 1813"/>
                <a:gd name="T25" fmla="*/ 1179 h 1196"/>
                <a:gd name="T26" fmla="*/ 263 w 1813"/>
                <a:gd name="T27" fmla="*/ 1175 h 1196"/>
                <a:gd name="T28" fmla="*/ 225 w 1813"/>
                <a:gd name="T29" fmla="*/ 1112 h 1196"/>
                <a:gd name="T30" fmla="*/ 208 w 1813"/>
                <a:gd name="T31" fmla="*/ 1039 h 1196"/>
                <a:gd name="T32" fmla="*/ 197 w 1813"/>
                <a:gd name="T33" fmla="*/ 1002 h 1196"/>
                <a:gd name="T34" fmla="*/ 189 w 1813"/>
                <a:gd name="T35" fmla="*/ 918 h 1196"/>
                <a:gd name="T36" fmla="*/ 163 w 1813"/>
                <a:gd name="T37" fmla="*/ 882 h 1196"/>
                <a:gd name="T38" fmla="*/ 165 w 1813"/>
                <a:gd name="T39" fmla="*/ 835 h 1196"/>
                <a:gd name="T40" fmla="*/ 120 w 1813"/>
                <a:gd name="T41" fmla="*/ 772 h 1196"/>
                <a:gd name="T42" fmla="*/ 124 w 1813"/>
                <a:gd name="T43" fmla="*/ 703 h 1196"/>
                <a:gd name="T44" fmla="*/ 94 w 1813"/>
                <a:gd name="T45" fmla="*/ 649 h 1196"/>
                <a:gd name="T46" fmla="*/ 94 w 1813"/>
                <a:gd name="T47" fmla="*/ 610 h 1196"/>
                <a:gd name="T48" fmla="*/ 78 w 1813"/>
                <a:gd name="T49" fmla="*/ 588 h 1196"/>
                <a:gd name="T50" fmla="*/ 78 w 1813"/>
                <a:gd name="T51" fmla="*/ 532 h 1196"/>
                <a:gd name="T52" fmla="*/ 48 w 1813"/>
                <a:gd name="T53" fmla="*/ 480 h 1196"/>
                <a:gd name="T54" fmla="*/ 41 w 1813"/>
                <a:gd name="T55" fmla="*/ 428 h 1196"/>
                <a:gd name="T56" fmla="*/ 26 w 1813"/>
                <a:gd name="T57" fmla="*/ 389 h 1196"/>
                <a:gd name="T58" fmla="*/ 20 w 1813"/>
                <a:gd name="T59" fmla="*/ 370 h 1196"/>
                <a:gd name="T60" fmla="*/ 20 w 1813"/>
                <a:gd name="T61" fmla="*/ 370 h 1196"/>
                <a:gd name="T62" fmla="*/ 18 w 1813"/>
                <a:gd name="T63" fmla="*/ 361 h 1196"/>
                <a:gd name="T64" fmla="*/ 10 w 1813"/>
                <a:gd name="T65" fmla="*/ 305 h 1196"/>
                <a:gd name="T66" fmla="*/ 16 w 1813"/>
                <a:gd name="T67" fmla="*/ 249 h 1196"/>
                <a:gd name="T68" fmla="*/ 7 w 1813"/>
                <a:gd name="T69" fmla="*/ 220 h 1196"/>
                <a:gd name="T70" fmla="*/ 9 w 1813"/>
                <a:gd name="T71" fmla="*/ 194 h 1196"/>
                <a:gd name="T72" fmla="*/ 16 w 1813"/>
                <a:gd name="T73" fmla="*/ 164 h 1196"/>
                <a:gd name="T74" fmla="*/ 24 w 1813"/>
                <a:gd name="T75" fmla="*/ 138 h 1196"/>
                <a:gd name="T76" fmla="*/ 7 w 1813"/>
                <a:gd name="T77" fmla="*/ 114 h 1196"/>
                <a:gd name="T78" fmla="*/ 2 w 1813"/>
                <a:gd name="T79" fmla="*/ 86 h 1196"/>
                <a:gd name="T80" fmla="*/ 10 w 1813"/>
                <a:gd name="T81" fmla="*/ 60 h 1196"/>
                <a:gd name="T82" fmla="*/ 8 w 1813"/>
                <a:gd name="T83" fmla="*/ 38 h 1196"/>
                <a:gd name="T84" fmla="*/ 75 w 1813"/>
                <a:gd name="T85" fmla="*/ 38 h 1196"/>
                <a:gd name="T86" fmla="*/ 1504 w 1813"/>
                <a:gd name="T87" fmla="*/ 0 h 1196"/>
                <a:gd name="T88" fmla="*/ 1524 w 1813"/>
                <a:gd name="T89" fmla="*/ 73 h 1196"/>
                <a:gd name="T90" fmla="*/ 1541 w 1813"/>
                <a:gd name="T91" fmla="*/ 128 h 1196"/>
                <a:gd name="T92" fmla="*/ 1516 w 1813"/>
                <a:gd name="T93" fmla="*/ 168 h 1196"/>
                <a:gd name="T94" fmla="*/ 1555 w 1813"/>
                <a:gd name="T95" fmla="*/ 270 h 1196"/>
                <a:gd name="T96" fmla="*/ 1576 w 1813"/>
                <a:gd name="T97" fmla="*/ 321 h 1196"/>
                <a:gd name="T98" fmla="*/ 1633 w 1813"/>
                <a:gd name="T99" fmla="*/ 332 h 1196"/>
                <a:gd name="T100" fmla="*/ 1674 w 1813"/>
                <a:gd name="T101" fmla="*/ 372 h 1196"/>
                <a:gd name="T102" fmla="*/ 1698 w 1813"/>
                <a:gd name="T103" fmla="*/ 411 h 1196"/>
                <a:gd name="T104" fmla="*/ 1741 w 1813"/>
                <a:gd name="T105" fmla="*/ 446 h 1196"/>
                <a:gd name="T106" fmla="*/ 1763 w 1813"/>
                <a:gd name="T107" fmla="*/ 496 h 1196"/>
                <a:gd name="T108" fmla="*/ 1803 w 1813"/>
                <a:gd name="T109" fmla="*/ 535 h 1196"/>
                <a:gd name="T110" fmla="*/ 1803 w 1813"/>
                <a:gd name="T111" fmla="*/ 597 h 1196"/>
                <a:gd name="T112" fmla="*/ 1811 w 1813"/>
                <a:gd name="T113" fmla="*/ 658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13" h="1196">
                  <a:moveTo>
                    <a:pt x="1811" y="658"/>
                  </a:moveTo>
                  <a:lnTo>
                    <a:pt x="1811" y="658"/>
                  </a:lnTo>
                  <a:cubicBezTo>
                    <a:pt x="1809" y="677"/>
                    <a:pt x="1798" y="688"/>
                    <a:pt x="1791" y="705"/>
                  </a:cubicBezTo>
                  <a:lnTo>
                    <a:pt x="1791" y="705"/>
                  </a:lnTo>
                  <a:cubicBezTo>
                    <a:pt x="1778" y="736"/>
                    <a:pt x="1778" y="755"/>
                    <a:pt x="1747" y="768"/>
                  </a:cubicBezTo>
                  <a:lnTo>
                    <a:pt x="1747" y="768"/>
                  </a:lnTo>
                  <a:cubicBezTo>
                    <a:pt x="1720" y="779"/>
                    <a:pt x="1707" y="802"/>
                    <a:pt x="1680" y="809"/>
                  </a:cubicBezTo>
                  <a:lnTo>
                    <a:pt x="1680" y="809"/>
                  </a:lnTo>
                  <a:cubicBezTo>
                    <a:pt x="1618" y="827"/>
                    <a:pt x="1581" y="858"/>
                    <a:pt x="1571" y="925"/>
                  </a:cubicBezTo>
                  <a:lnTo>
                    <a:pt x="1571" y="925"/>
                  </a:lnTo>
                  <a:cubicBezTo>
                    <a:pt x="1615" y="956"/>
                    <a:pt x="1589" y="987"/>
                    <a:pt x="1590" y="1030"/>
                  </a:cubicBezTo>
                  <a:lnTo>
                    <a:pt x="1590" y="1030"/>
                  </a:lnTo>
                  <a:cubicBezTo>
                    <a:pt x="1592" y="1084"/>
                    <a:pt x="1572" y="1088"/>
                    <a:pt x="1535" y="1119"/>
                  </a:cubicBezTo>
                  <a:lnTo>
                    <a:pt x="1535" y="1119"/>
                  </a:lnTo>
                  <a:cubicBezTo>
                    <a:pt x="1516" y="1134"/>
                    <a:pt x="1478" y="1167"/>
                    <a:pt x="1470" y="1195"/>
                  </a:cubicBezTo>
                  <a:lnTo>
                    <a:pt x="1470" y="1195"/>
                  </a:lnTo>
                  <a:cubicBezTo>
                    <a:pt x="1468" y="1193"/>
                    <a:pt x="1466" y="1192"/>
                    <a:pt x="1464" y="1191"/>
                  </a:cubicBezTo>
                  <a:lnTo>
                    <a:pt x="1464" y="1191"/>
                  </a:lnTo>
                  <a:cubicBezTo>
                    <a:pt x="1456" y="1187"/>
                    <a:pt x="1451" y="1182"/>
                    <a:pt x="1443" y="1179"/>
                  </a:cubicBezTo>
                  <a:lnTo>
                    <a:pt x="1443" y="1179"/>
                  </a:lnTo>
                  <a:cubicBezTo>
                    <a:pt x="1438" y="1175"/>
                    <a:pt x="1435" y="1172"/>
                    <a:pt x="1432" y="1167"/>
                  </a:cubicBezTo>
                  <a:lnTo>
                    <a:pt x="1432" y="1167"/>
                  </a:lnTo>
                  <a:cubicBezTo>
                    <a:pt x="1427" y="1163"/>
                    <a:pt x="1421" y="1158"/>
                    <a:pt x="1416" y="1153"/>
                  </a:cubicBezTo>
                  <a:lnTo>
                    <a:pt x="1416" y="1153"/>
                  </a:lnTo>
                  <a:cubicBezTo>
                    <a:pt x="1413" y="1149"/>
                    <a:pt x="1408" y="1145"/>
                    <a:pt x="1408" y="1142"/>
                  </a:cubicBezTo>
                  <a:lnTo>
                    <a:pt x="264" y="1179"/>
                  </a:lnTo>
                  <a:lnTo>
                    <a:pt x="264" y="1179"/>
                  </a:lnTo>
                  <a:cubicBezTo>
                    <a:pt x="264" y="1177"/>
                    <a:pt x="263" y="1176"/>
                    <a:pt x="263" y="1175"/>
                  </a:cubicBezTo>
                  <a:lnTo>
                    <a:pt x="263" y="1175"/>
                  </a:lnTo>
                  <a:cubicBezTo>
                    <a:pt x="257" y="1147"/>
                    <a:pt x="248" y="1129"/>
                    <a:pt x="225" y="1112"/>
                  </a:cubicBezTo>
                  <a:lnTo>
                    <a:pt x="225" y="1112"/>
                  </a:lnTo>
                  <a:cubicBezTo>
                    <a:pt x="194" y="1085"/>
                    <a:pt x="211" y="1075"/>
                    <a:pt x="208" y="1039"/>
                  </a:cubicBezTo>
                  <a:lnTo>
                    <a:pt x="208" y="1039"/>
                  </a:lnTo>
                  <a:cubicBezTo>
                    <a:pt x="206" y="1025"/>
                    <a:pt x="200" y="1015"/>
                    <a:pt x="197" y="1002"/>
                  </a:cubicBezTo>
                  <a:lnTo>
                    <a:pt x="197" y="1002"/>
                  </a:lnTo>
                  <a:cubicBezTo>
                    <a:pt x="188" y="974"/>
                    <a:pt x="206" y="945"/>
                    <a:pt x="189" y="918"/>
                  </a:cubicBezTo>
                  <a:lnTo>
                    <a:pt x="189" y="918"/>
                  </a:lnTo>
                  <a:cubicBezTo>
                    <a:pt x="181" y="906"/>
                    <a:pt x="166" y="897"/>
                    <a:pt x="163" y="882"/>
                  </a:cubicBezTo>
                  <a:lnTo>
                    <a:pt x="163" y="882"/>
                  </a:lnTo>
                  <a:cubicBezTo>
                    <a:pt x="160" y="867"/>
                    <a:pt x="166" y="850"/>
                    <a:pt x="165" y="835"/>
                  </a:cubicBezTo>
                  <a:lnTo>
                    <a:pt x="165" y="835"/>
                  </a:lnTo>
                  <a:cubicBezTo>
                    <a:pt x="164" y="799"/>
                    <a:pt x="146" y="793"/>
                    <a:pt x="120" y="772"/>
                  </a:cubicBezTo>
                  <a:lnTo>
                    <a:pt x="120" y="772"/>
                  </a:lnTo>
                  <a:cubicBezTo>
                    <a:pt x="130" y="753"/>
                    <a:pt x="126" y="724"/>
                    <a:pt x="124" y="703"/>
                  </a:cubicBezTo>
                  <a:lnTo>
                    <a:pt x="124" y="703"/>
                  </a:lnTo>
                  <a:cubicBezTo>
                    <a:pt x="123" y="674"/>
                    <a:pt x="116" y="665"/>
                    <a:pt x="94" y="649"/>
                  </a:cubicBezTo>
                  <a:lnTo>
                    <a:pt x="94" y="649"/>
                  </a:lnTo>
                  <a:cubicBezTo>
                    <a:pt x="91" y="635"/>
                    <a:pt x="96" y="623"/>
                    <a:pt x="94" y="610"/>
                  </a:cubicBezTo>
                  <a:lnTo>
                    <a:pt x="94" y="610"/>
                  </a:lnTo>
                  <a:cubicBezTo>
                    <a:pt x="92" y="594"/>
                    <a:pt x="87" y="598"/>
                    <a:pt x="78" y="588"/>
                  </a:cubicBezTo>
                  <a:lnTo>
                    <a:pt x="78" y="588"/>
                  </a:lnTo>
                  <a:cubicBezTo>
                    <a:pt x="59" y="568"/>
                    <a:pt x="82" y="555"/>
                    <a:pt x="78" y="532"/>
                  </a:cubicBezTo>
                  <a:lnTo>
                    <a:pt x="78" y="532"/>
                  </a:lnTo>
                  <a:cubicBezTo>
                    <a:pt x="75" y="510"/>
                    <a:pt x="53" y="500"/>
                    <a:pt x="48" y="480"/>
                  </a:cubicBezTo>
                  <a:lnTo>
                    <a:pt x="48" y="480"/>
                  </a:lnTo>
                  <a:cubicBezTo>
                    <a:pt x="43" y="463"/>
                    <a:pt x="43" y="446"/>
                    <a:pt x="41" y="428"/>
                  </a:cubicBezTo>
                  <a:lnTo>
                    <a:pt x="41" y="428"/>
                  </a:lnTo>
                  <a:cubicBezTo>
                    <a:pt x="39" y="410"/>
                    <a:pt x="33" y="405"/>
                    <a:pt x="26" y="389"/>
                  </a:cubicBezTo>
                  <a:lnTo>
                    <a:pt x="26" y="389"/>
                  </a:lnTo>
                  <a:cubicBezTo>
                    <a:pt x="22" y="383"/>
                    <a:pt x="20" y="377"/>
                    <a:pt x="20" y="370"/>
                  </a:cubicBezTo>
                  <a:lnTo>
                    <a:pt x="20" y="370"/>
                  </a:lnTo>
                  <a:lnTo>
                    <a:pt x="20" y="370"/>
                  </a:lnTo>
                  <a:cubicBezTo>
                    <a:pt x="19" y="368"/>
                    <a:pt x="19" y="365"/>
                    <a:pt x="18" y="361"/>
                  </a:cubicBezTo>
                  <a:lnTo>
                    <a:pt x="18" y="361"/>
                  </a:lnTo>
                  <a:cubicBezTo>
                    <a:pt x="13" y="340"/>
                    <a:pt x="7" y="326"/>
                    <a:pt x="10" y="305"/>
                  </a:cubicBezTo>
                  <a:lnTo>
                    <a:pt x="10" y="305"/>
                  </a:lnTo>
                  <a:cubicBezTo>
                    <a:pt x="13" y="296"/>
                    <a:pt x="16" y="287"/>
                    <a:pt x="16" y="278"/>
                  </a:cubicBezTo>
                  <a:lnTo>
                    <a:pt x="16" y="249"/>
                  </a:lnTo>
                  <a:lnTo>
                    <a:pt x="16" y="249"/>
                  </a:lnTo>
                  <a:cubicBezTo>
                    <a:pt x="16" y="238"/>
                    <a:pt x="10" y="231"/>
                    <a:pt x="7" y="220"/>
                  </a:cubicBezTo>
                  <a:lnTo>
                    <a:pt x="7" y="220"/>
                  </a:lnTo>
                  <a:cubicBezTo>
                    <a:pt x="5" y="213"/>
                    <a:pt x="7" y="201"/>
                    <a:pt x="9" y="194"/>
                  </a:cubicBezTo>
                  <a:lnTo>
                    <a:pt x="9" y="194"/>
                  </a:lnTo>
                  <a:cubicBezTo>
                    <a:pt x="10" y="183"/>
                    <a:pt x="10" y="174"/>
                    <a:pt x="16" y="164"/>
                  </a:cubicBezTo>
                  <a:lnTo>
                    <a:pt x="16" y="164"/>
                  </a:lnTo>
                  <a:cubicBezTo>
                    <a:pt x="22" y="155"/>
                    <a:pt x="26" y="150"/>
                    <a:pt x="24" y="138"/>
                  </a:cubicBezTo>
                  <a:lnTo>
                    <a:pt x="24" y="138"/>
                  </a:lnTo>
                  <a:cubicBezTo>
                    <a:pt x="22" y="127"/>
                    <a:pt x="13" y="122"/>
                    <a:pt x="7" y="114"/>
                  </a:cubicBezTo>
                  <a:lnTo>
                    <a:pt x="7" y="114"/>
                  </a:lnTo>
                  <a:cubicBezTo>
                    <a:pt x="2" y="107"/>
                    <a:pt x="0" y="96"/>
                    <a:pt x="2" y="86"/>
                  </a:cubicBezTo>
                  <a:lnTo>
                    <a:pt x="2" y="86"/>
                  </a:lnTo>
                  <a:cubicBezTo>
                    <a:pt x="3" y="75"/>
                    <a:pt x="13" y="72"/>
                    <a:pt x="10" y="60"/>
                  </a:cubicBezTo>
                  <a:lnTo>
                    <a:pt x="10" y="60"/>
                  </a:lnTo>
                  <a:cubicBezTo>
                    <a:pt x="10" y="52"/>
                    <a:pt x="8" y="46"/>
                    <a:pt x="8" y="38"/>
                  </a:cubicBezTo>
                  <a:lnTo>
                    <a:pt x="8" y="38"/>
                  </a:lnTo>
                  <a:cubicBezTo>
                    <a:pt x="14" y="38"/>
                    <a:pt x="38" y="38"/>
                    <a:pt x="75" y="38"/>
                  </a:cubicBezTo>
                  <a:lnTo>
                    <a:pt x="75" y="38"/>
                  </a:lnTo>
                  <a:cubicBezTo>
                    <a:pt x="338" y="39"/>
                    <a:pt x="1278" y="39"/>
                    <a:pt x="1504" y="0"/>
                  </a:cubicBezTo>
                  <a:lnTo>
                    <a:pt x="1504" y="0"/>
                  </a:lnTo>
                  <a:cubicBezTo>
                    <a:pt x="1506" y="26"/>
                    <a:pt x="1511" y="50"/>
                    <a:pt x="1524" y="73"/>
                  </a:cubicBezTo>
                  <a:lnTo>
                    <a:pt x="1524" y="73"/>
                  </a:lnTo>
                  <a:cubicBezTo>
                    <a:pt x="1533" y="90"/>
                    <a:pt x="1542" y="109"/>
                    <a:pt x="1541" y="128"/>
                  </a:cubicBezTo>
                  <a:lnTo>
                    <a:pt x="1541" y="128"/>
                  </a:lnTo>
                  <a:cubicBezTo>
                    <a:pt x="1539" y="150"/>
                    <a:pt x="1525" y="151"/>
                    <a:pt x="1516" y="168"/>
                  </a:cubicBezTo>
                  <a:lnTo>
                    <a:pt x="1516" y="168"/>
                  </a:lnTo>
                  <a:cubicBezTo>
                    <a:pt x="1496" y="209"/>
                    <a:pt x="1543" y="238"/>
                    <a:pt x="1555" y="270"/>
                  </a:cubicBezTo>
                  <a:lnTo>
                    <a:pt x="1555" y="270"/>
                  </a:lnTo>
                  <a:cubicBezTo>
                    <a:pt x="1562" y="288"/>
                    <a:pt x="1559" y="308"/>
                    <a:pt x="1576" y="321"/>
                  </a:cubicBezTo>
                  <a:lnTo>
                    <a:pt x="1576" y="321"/>
                  </a:lnTo>
                  <a:cubicBezTo>
                    <a:pt x="1592" y="332"/>
                    <a:pt x="1614" y="327"/>
                    <a:pt x="1633" y="332"/>
                  </a:cubicBezTo>
                  <a:lnTo>
                    <a:pt x="1633" y="332"/>
                  </a:lnTo>
                  <a:cubicBezTo>
                    <a:pt x="1657" y="337"/>
                    <a:pt x="1666" y="353"/>
                    <a:pt x="1674" y="372"/>
                  </a:cubicBezTo>
                  <a:lnTo>
                    <a:pt x="1674" y="372"/>
                  </a:lnTo>
                  <a:cubicBezTo>
                    <a:pt x="1680" y="385"/>
                    <a:pt x="1686" y="400"/>
                    <a:pt x="1698" y="411"/>
                  </a:cubicBezTo>
                  <a:lnTo>
                    <a:pt x="1698" y="411"/>
                  </a:lnTo>
                  <a:cubicBezTo>
                    <a:pt x="1713" y="424"/>
                    <a:pt x="1731" y="429"/>
                    <a:pt x="1741" y="446"/>
                  </a:cubicBezTo>
                  <a:lnTo>
                    <a:pt x="1741" y="446"/>
                  </a:lnTo>
                  <a:cubicBezTo>
                    <a:pt x="1750" y="462"/>
                    <a:pt x="1751" y="480"/>
                    <a:pt x="1763" y="496"/>
                  </a:cubicBezTo>
                  <a:lnTo>
                    <a:pt x="1763" y="496"/>
                  </a:lnTo>
                  <a:cubicBezTo>
                    <a:pt x="1774" y="510"/>
                    <a:pt x="1797" y="517"/>
                    <a:pt x="1803" y="535"/>
                  </a:cubicBezTo>
                  <a:lnTo>
                    <a:pt x="1803" y="535"/>
                  </a:lnTo>
                  <a:cubicBezTo>
                    <a:pt x="1809" y="551"/>
                    <a:pt x="1802" y="579"/>
                    <a:pt x="1803" y="597"/>
                  </a:cubicBezTo>
                  <a:lnTo>
                    <a:pt x="1803" y="597"/>
                  </a:lnTo>
                  <a:cubicBezTo>
                    <a:pt x="1804" y="617"/>
                    <a:pt x="1812" y="639"/>
                    <a:pt x="1811" y="658"/>
                  </a:cubicBezTo>
                </a:path>
              </a:pathLst>
            </a:custGeom>
            <a:solidFill>
              <a:schemeClr val="accent1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2" name="Freeform 22">
              <a:extLst>
                <a:ext uri="{FF2B5EF4-FFF2-40B4-BE49-F238E27FC236}">
                  <a16:creationId xmlns:a16="http://schemas.microsoft.com/office/drawing/2014/main" id="{81D7F282-DC7F-834C-B45C-FE34F4C78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0356" y="4812987"/>
              <a:ext cx="1284615" cy="1970127"/>
            </a:xfrm>
            <a:custGeom>
              <a:avLst/>
              <a:gdLst>
                <a:gd name="T0" fmla="*/ 1579 w 1967"/>
                <a:gd name="T1" fmla="*/ 2575 h 3018"/>
                <a:gd name="T2" fmla="*/ 1579 w 1967"/>
                <a:gd name="T3" fmla="*/ 2575 h 3018"/>
                <a:gd name="T4" fmla="*/ 1580 w 1967"/>
                <a:gd name="T5" fmla="*/ 2570 h 3018"/>
                <a:gd name="T6" fmla="*/ 1580 w 1967"/>
                <a:gd name="T7" fmla="*/ 2570 h 3018"/>
                <a:gd name="T8" fmla="*/ 1579 w 1967"/>
                <a:gd name="T9" fmla="*/ 2575 h 3018"/>
                <a:gd name="T10" fmla="*/ 1142 w 1967"/>
                <a:gd name="T11" fmla="*/ 186 h 3018"/>
                <a:gd name="T12" fmla="*/ 1142 w 1967"/>
                <a:gd name="T13" fmla="*/ 186 h 3018"/>
                <a:gd name="T14" fmla="*/ 293 w 1967"/>
                <a:gd name="T15" fmla="*/ 0 h 3018"/>
                <a:gd name="T16" fmla="*/ 34 w 1967"/>
                <a:gd name="T17" fmla="*/ 1044 h 3018"/>
                <a:gd name="T18" fmla="*/ 0 w 1967"/>
                <a:gd name="T19" fmla="*/ 1146 h 3018"/>
                <a:gd name="T20" fmla="*/ 1343 w 1967"/>
                <a:gd name="T21" fmla="*/ 3017 h 3018"/>
                <a:gd name="T22" fmla="*/ 1343 w 1967"/>
                <a:gd name="T23" fmla="*/ 3017 h 3018"/>
                <a:gd name="T24" fmla="*/ 1343 w 1967"/>
                <a:gd name="T25" fmla="*/ 3001 h 3018"/>
                <a:gd name="T26" fmla="*/ 1343 w 1967"/>
                <a:gd name="T27" fmla="*/ 3001 h 3018"/>
                <a:gd name="T28" fmla="*/ 1336 w 1967"/>
                <a:gd name="T29" fmla="*/ 2976 h 3018"/>
                <a:gd name="T30" fmla="*/ 1336 w 1967"/>
                <a:gd name="T31" fmla="*/ 2976 h 3018"/>
                <a:gd name="T32" fmla="*/ 1342 w 1967"/>
                <a:gd name="T33" fmla="*/ 2950 h 3018"/>
                <a:gd name="T34" fmla="*/ 1342 w 1967"/>
                <a:gd name="T35" fmla="*/ 2950 h 3018"/>
                <a:gd name="T36" fmla="*/ 1336 w 1967"/>
                <a:gd name="T37" fmla="*/ 2923 h 3018"/>
                <a:gd name="T38" fmla="*/ 1336 w 1967"/>
                <a:gd name="T39" fmla="*/ 2923 h 3018"/>
                <a:gd name="T40" fmla="*/ 1349 w 1967"/>
                <a:gd name="T41" fmla="*/ 2903 h 3018"/>
                <a:gd name="T42" fmla="*/ 1349 w 1967"/>
                <a:gd name="T43" fmla="*/ 2903 h 3018"/>
                <a:gd name="T44" fmla="*/ 1354 w 1967"/>
                <a:gd name="T45" fmla="*/ 2846 h 3018"/>
                <a:gd name="T46" fmla="*/ 1354 w 1967"/>
                <a:gd name="T47" fmla="*/ 2846 h 3018"/>
                <a:gd name="T48" fmla="*/ 1366 w 1967"/>
                <a:gd name="T49" fmla="*/ 2766 h 3018"/>
                <a:gd name="T50" fmla="*/ 1366 w 1967"/>
                <a:gd name="T51" fmla="*/ 2766 h 3018"/>
                <a:gd name="T52" fmla="*/ 1368 w 1967"/>
                <a:gd name="T53" fmla="*/ 2717 h 3018"/>
                <a:gd name="T54" fmla="*/ 1368 w 1967"/>
                <a:gd name="T55" fmla="*/ 2717 h 3018"/>
                <a:gd name="T56" fmla="*/ 1391 w 1967"/>
                <a:gd name="T57" fmla="*/ 2684 h 3018"/>
                <a:gd name="T58" fmla="*/ 1391 w 1967"/>
                <a:gd name="T59" fmla="*/ 2684 h 3018"/>
                <a:gd name="T60" fmla="*/ 1384 w 1967"/>
                <a:gd name="T61" fmla="*/ 2585 h 3018"/>
                <a:gd name="T62" fmla="*/ 1384 w 1967"/>
                <a:gd name="T63" fmla="*/ 2585 h 3018"/>
                <a:gd name="T64" fmla="*/ 1422 w 1967"/>
                <a:gd name="T65" fmla="*/ 2580 h 3018"/>
                <a:gd name="T66" fmla="*/ 1422 w 1967"/>
                <a:gd name="T67" fmla="*/ 2580 h 3018"/>
                <a:gd name="T68" fmla="*/ 1469 w 1967"/>
                <a:gd name="T69" fmla="*/ 2595 h 3018"/>
                <a:gd name="T70" fmla="*/ 1469 w 1967"/>
                <a:gd name="T71" fmla="*/ 2595 h 3018"/>
                <a:gd name="T72" fmla="*/ 1505 w 1967"/>
                <a:gd name="T73" fmla="*/ 2620 h 3018"/>
                <a:gd name="T74" fmla="*/ 1505 w 1967"/>
                <a:gd name="T75" fmla="*/ 2620 h 3018"/>
                <a:gd name="T76" fmla="*/ 1533 w 1967"/>
                <a:gd name="T77" fmla="*/ 2615 h 3018"/>
                <a:gd name="T78" fmla="*/ 1533 w 1967"/>
                <a:gd name="T79" fmla="*/ 2615 h 3018"/>
                <a:gd name="T80" fmla="*/ 1572 w 1967"/>
                <a:gd name="T81" fmla="*/ 2604 h 3018"/>
                <a:gd name="T82" fmla="*/ 1572 w 1967"/>
                <a:gd name="T83" fmla="*/ 2604 h 3018"/>
                <a:gd name="T84" fmla="*/ 1580 w 1967"/>
                <a:gd name="T85" fmla="*/ 2583 h 3018"/>
                <a:gd name="T86" fmla="*/ 1580 w 1967"/>
                <a:gd name="T87" fmla="*/ 2583 h 3018"/>
                <a:gd name="T88" fmla="*/ 1580 w 1967"/>
                <a:gd name="T89" fmla="*/ 2585 h 3018"/>
                <a:gd name="T90" fmla="*/ 1580 w 1967"/>
                <a:gd name="T91" fmla="*/ 2585 h 3018"/>
                <a:gd name="T92" fmla="*/ 1579 w 1967"/>
                <a:gd name="T93" fmla="*/ 2576 h 3018"/>
                <a:gd name="T94" fmla="*/ 1579 w 1967"/>
                <a:gd name="T95" fmla="*/ 2576 h 3018"/>
                <a:gd name="T96" fmla="*/ 1580 w 1967"/>
                <a:gd name="T97" fmla="*/ 2583 h 3018"/>
                <a:gd name="T98" fmla="*/ 1580 w 1967"/>
                <a:gd name="T99" fmla="*/ 2583 h 3018"/>
                <a:gd name="T100" fmla="*/ 1583 w 1967"/>
                <a:gd name="T101" fmla="*/ 2564 h 3018"/>
                <a:gd name="T102" fmla="*/ 1583 w 1967"/>
                <a:gd name="T103" fmla="*/ 2591 h 3018"/>
                <a:gd name="T104" fmla="*/ 1637 w 1967"/>
                <a:gd name="T105" fmla="*/ 2274 h 3018"/>
                <a:gd name="T106" fmla="*/ 1966 w 1967"/>
                <a:gd name="T107" fmla="*/ 327 h 3018"/>
                <a:gd name="T108" fmla="*/ 1966 w 1967"/>
                <a:gd name="T109" fmla="*/ 327 h 3018"/>
                <a:gd name="T110" fmla="*/ 1142 w 1967"/>
                <a:gd name="T111" fmla="*/ 186 h 3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67" h="3018">
                  <a:moveTo>
                    <a:pt x="1579" y="2575"/>
                  </a:moveTo>
                  <a:lnTo>
                    <a:pt x="1579" y="2575"/>
                  </a:lnTo>
                  <a:cubicBezTo>
                    <a:pt x="1579" y="2574"/>
                    <a:pt x="1579" y="2572"/>
                    <a:pt x="1580" y="2570"/>
                  </a:cubicBezTo>
                  <a:lnTo>
                    <a:pt x="1580" y="2570"/>
                  </a:lnTo>
                  <a:cubicBezTo>
                    <a:pt x="1580" y="2572"/>
                    <a:pt x="1579" y="2574"/>
                    <a:pt x="1579" y="2575"/>
                  </a:cubicBezTo>
                  <a:close/>
                  <a:moveTo>
                    <a:pt x="1142" y="186"/>
                  </a:moveTo>
                  <a:lnTo>
                    <a:pt x="1142" y="186"/>
                  </a:lnTo>
                  <a:cubicBezTo>
                    <a:pt x="834" y="126"/>
                    <a:pt x="548" y="62"/>
                    <a:pt x="293" y="0"/>
                  </a:cubicBezTo>
                  <a:lnTo>
                    <a:pt x="34" y="1044"/>
                  </a:lnTo>
                  <a:lnTo>
                    <a:pt x="0" y="1146"/>
                  </a:lnTo>
                  <a:lnTo>
                    <a:pt x="1343" y="3017"/>
                  </a:lnTo>
                  <a:lnTo>
                    <a:pt x="1343" y="3017"/>
                  </a:lnTo>
                  <a:cubicBezTo>
                    <a:pt x="1343" y="3012"/>
                    <a:pt x="1344" y="3007"/>
                    <a:pt x="1343" y="3001"/>
                  </a:cubicBezTo>
                  <a:lnTo>
                    <a:pt x="1343" y="3001"/>
                  </a:lnTo>
                  <a:cubicBezTo>
                    <a:pt x="1340" y="2991"/>
                    <a:pt x="1337" y="2986"/>
                    <a:pt x="1336" y="2976"/>
                  </a:cubicBezTo>
                  <a:lnTo>
                    <a:pt x="1336" y="2976"/>
                  </a:lnTo>
                  <a:cubicBezTo>
                    <a:pt x="1336" y="2965"/>
                    <a:pt x="1341" y="2958"/>
                    <a:pt x="1342" y="2950"/>
                  </a:cubicBezTo>
                  <a:lnTo>
                    <a:pt x="1342" y="2950"/>
                  </a:lnTo>
                  <a:cubicBezTo>
                    <a:pt x="1343" y="2939"/>
                    <a:pt x="1335" y="2933"/>
                    <a:pt x="1336" y="2923"/>
                  </a:cubicBezTo>
                  <a:lnTo>
                    <a:pt x="1336" y="2923"/>
                  </a:lnTo>
                  <a:cubicBezTo>
                    <a:pt x="1337" y="2914"/>
                    <a:pt x="1344" y="2910"/>
                    <a:pt x="1349" y="2903"/>
                  </a:cubicBezTo>
                  <a:lnTo>
                    <a:pt x="1349" y="2903"/>
                  </a:lnTo>
                  <a:cubicBezTo>
                    <a:pt x="1360" y="2883"/>
                    <a:pt x="1359" y="2867"/>
                    <a:pt x="1354" y="2846"/>
                  </a:cubicBezTo>
                  <a:lnTo>
                    <a:pt x="1354" y="2846"/>
                  </a:lnTo>
                  <a:cubicBezTo>
                    <a:pt x="1323" y="2834"/>
                    <a:pt x="1364" y="2781"/>
                    <a:pt x="1366" y="2766"/>
                  </a:cubicBezTo>
                  <a:lnTo>
                    <a:pt x="1366" y="2766"/>
                  </a:lnTo>
                  <a:cubicBezTo>
                    <a:pt x="1368" y="2747"/>
                    <a:pt x="1359" y="2735"/>
                    <a:pt x="1368" y="2717"/>
                  </a:cubicBezTo>
                  <a:lnTo>
                    <a:pt x="1368" y="2717"/>
                  </a:lnTo>
                  <a:cubicBezTo>
                    <a:pt x="1375" y="2705"/>
                    <a:pt x="1387" y="2696"/>
                    <a:pt x="1391" y="2684"/>
                  </a:cubicBezTo>
                  <a:lnTo>
                    <a:pt x="1391" y="2684"/>
                  </a:lnTo>
                  <a:cubicBezTo>
                    <a:pt x="1402" y="2651"/>
                    <a:pt x="1371" y="2615"/>
                    <a:pt x="1384" y="2585"/>
                  </a:cubicBezTo>
                  <a:lnTo>
                    <a:pt x="1384" y="2585"/>
                  </a:lnTo>
                  <a:cubicBezTo>
                    <a:pt x="1392" y="2570"/>
                    <a:pt x="1409" y="2573"/>
                    <a:pt x="1422" y="2580"/>
                  </a:cubicBezTo>
                  <a:lnTo>
                    <a:pt x="1422" y="2580"/>
                  </a:lnTo>
                  <a:cubicBezTo>
                    <a:pt x="1441" y="2591"/>
                    <a:pt x="1446" y="2594"/>
                    <a:pt x="1469" y="2595"/>
                  </a:cubicBezTo>
                  <a:lnTo>
                    <a:pt x="1469" y="2595"/>
                  </a:lnTo>
                  <a:cubicBezTo>
                    <a:pt x="1492" y="2595"/>
                    <a:pt x="1492" y="2604"/>
                    <a:pt x="1505" y="2620"/>
                  </a:cubicBezTo>
                  <a:lnTo>
                    <a:pt x="1505" y="2620"/>
                  </a:lnTo>
                  <a:cubicBezTo>
                    <a:pt x="1522" y="2640"/>
                    <a:pt x="1520" y="2628"/>
                    <a:pt x="1533" y="2615"/>
                  </a:cubicBezTo>
                  <a:lnTo>
                    <a:pt x="1533" y="2615"/>
                  </a:lnTo>
                  <a:cubicBezTo>
                    <a:pt x="1546" y="2603"/>
                    <a:pt x="1560" y="2611"/>
                    <a:pt x="1572" y="2604"/>
                  </a:cubicBezTo>
                  <a:lnTo>
                    <a:pt x="1572" y="2604"/>
                  </a:lnTo>
                  <a:cubicBezTo>
                    <a:pt x="1582" y="2598"/>
                    <a:pt x="1581" y="2591"/>
                    <a:pt x="1580" y="2583"/>
                  </a:cubicBezTo>
                  <a:lnTo>
                    <a:pt x="1580" y="2583"/>
                  </a:lnTo>
                  <a:cubicBezTo>
                    <a:pt x="1580" y="2583"/>
                    <a:pt x="1580" y="2584"/>
                    <a:pt x="1580" y="2585"/>
                  </a:cubicBezTo>
                  <a:lnTo>
                    <a:pt x="1580" y="2585"/>
                  </a:lnTo>
                  <a:cubicBezTo>
                    <a:pt x="1580" y="2582"/>
                    <a:pt x="1579" y="2579"/>
                    <a:pt x="1579" y="2576"/>
                  </a:cubicBezTo>
                  <a:lnTo>
                    <a:pt x="1579" y="2576"/>
                  </a:lnTo>
                  <a:cubicBezTo>
                    <a:pt x="1580" y="2578"/>
                    <a:pt x="1580" y="2580"/>
                    <a:pt x="1580" y="2583"/>
                  </a:cubicBezTo>
                  <a:lnTo>
                    <a:pt x="1580" y="2583"/>
                  </a:lnTo>
                  <a:cubicBezTo>
                    <a:pt x="1582" y="2577"/>
                    <a:pt x="1583" y="2570"/>
                    <a:pt x="1583" y="2564"/>
                  </a:cubicBezTo>
                  <a:lnTo>
                    <a:pt x="1583" y="2591"/>
                  </a:lnTo>
                  <a:lnTo>
                    <a:pt x="1637" y="2274"/>
                  </a:lnTo>
                  <a:lnTo>
                    <a:pt x="1966" y="327"/>
                  </a:lnTo>
                  <a:lnTo>
                    <a:pt x="1966" y="327"/>
                  </a:lnTo>
                  <a:cubicBezTo>
                    <a:pt x="1679" y="285"/>
                    <a:pt x="1402" y="237"/>
                    <a:pt x="1142" y="18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3" name="Freeform 23">
              <a:extLst>
                <a:ext uri="{FF2B5EF4-FFF2-40B4-BE49-F238E27FC236}">
                  <a16:creationId xmlns:a16="http://schemas.microsoft.com/office/drawing/2014/main" id="{BD7125FB-584E-D941-9D9B-BDA613817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0545" y="4355018"/>
              <a:ext cx="1405588" cy="1166523"/>
            </a:xfrm>
            <a:custGeom>
              <a:avLst/>
              <a:gdLst>
                <a:gd name="T0" fmla="*/ 208 w 2150"/>
                <a:gd name="T1" fmla="*/ 141 h 1784"/>
                <a:gd name="T2" fmla="*/ 208 w 2150"/>
                <a:gd name="T3" fmla="*/ 141 h 1784"/>
                <a:gd name="T4" fmla="*/ 62 w 2150"/>
                <a:gd name="T5" fmla="*/ 1129 h 1784"/>
                <a:gd name="T6" fmla="*/ 0 w 2150"/>
                <a:gd name="T7" fmla="*/ 1542 h 1784"/>
                <a:gd name="T8" fmla="*/ 0 w 2150"/>
                <a:gd name="T9" fmla="*/ 1542 h 1784"/>
                <a:gd name="T10" fmla="*/ 581 w 2150"/>
                <a:gd name="T11" fmla="*/ 1624 h 1784"/>
                <a:gd name="T12" fmla="*/ 581 w 2150"/>
                <a:gd name="T13" fmla="*/ 1624 h 1784"/>
                <a:gd name="T14" fmla="*/ 2037 w 2150"/>
                <a:gd name="T15" fmla="*/ 1783 h 1784"/>
                <a:gd name="T16" fmla="*/ 2093 w 2150"/>
                <a:gd name="T17" fmla="*/ 983 h 1784"/>
                <a:gd name="T18" fmla="*/ 2149 w 2150"/>
                <a:gd name="T19" fmla="*/ 196 h 1784"/>
                <a:gd name="T20" fmla="*/ 229 w 2150"/>
                <a:gd name="T21" fmla="*/ 0 h 1784"/>
                <a:gd name="T22" fmla="*/ 208 w 2150"/>
                <a:gd name="T23" fmla="*/ 141 h 1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50" h="1784">
                  <a:moveTo>
                    <a:pt x="208" y="141"/>
                  </a:moveTo>
                  <a:lnTo>
                    <a:pt x="208" y="141"/>
                  </a:lnTo>
                  <a:lnTo>
                    <a:pt x="62" y="1129"/>
                  </a:lnTo>
                  <a:lnTo>
                    <a:pt x="0" y="1542"/>
                  </a:lnTo>
                  <a:lnTo>
                    <a:pt x="0" y="1542"/>
                  </a:lnTo>
                  <a:cubicBezTo>
                    <a:pt x="0" y="1542"/>
                    <a:pt x="240" y="1579"/>
                    <a:pt x="581" y="1624"/>
                  </a:cubicBezTo>
                  <a:lnTo>
                    <a:pt x="581" y="1624"/>
                  </a:lnTo>
                  <a:cubicBezTo>
                    <a:pt x="1002" y="1681"/>
                    <a:pt x="1575" y="1751"/>
                    <a:pt x="2037" y="1783"/>
                  </a:cubicBezTo>
                  <a:lnTo>
                    <a:pt x="2093" y="983"/>
                  </a:lnTo>
                  <a:lnTo>
                    <a:pt x="2149" y="196"/>
                  </a:lnTo>
                  <a:lnTo>
                    <a:pt x="229" y="0"/>
                  </a:lnTo>
                  <a:lnTo>
                    <a:pt x="208" y="141"/>
                  </a:lnTo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4" name="Freeform 24">
              <a:extLst>
                <a:ext uri="{FF2B5EF4-FFF2-40B4-BE49-F238E27FC236}">
                  <a16:creationId xmlns:a16="http://schemas.microsoft.com/office/drawing/2014/main" id="{40CFEE63-2536-E54A-91F6-B6776D627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27358" y="6693824"/>
              <a:ext cx="996585" cy="933218"/>
            </a:xfrm>
            <a:custGeom>
              <a:avLst/>
              <a:gdLst>
                <a:gd name="T0" fmla="*/ 1371 w 1526"/>
                <a:gd name="T1" fmla="*/ 95 h 1427"/>
                <a:gd name="T2" fmla="*/ 1383 w 1526"/>
                <a:gd name="T3" fmla="*/ 68 h 1427"/>
                <a:gd name="T4" fmla="*/ 1388 w 1526"/>
                <a:gd name="T5" fmla="*/ 42 h 1427"/>
                <a:gd name="T6" fmla="*/ 1369 w 1526"/>
                <a:gd name="T7" fmla="*/ 0 h 1427"/>
                <a:gd name="T8" fmla="*/ 0 w 1526"/>
                <a:gd name="T9" fmla="*/ 71 h 1427"/>
                <a:gd name="T10" fmla="*/ 41 w 1526"/>
                <a:gd name="T11" fmla="*/ 1171 h 1427"/>
                <a:gd name="T12" fmla="*/ 47 w 1526"/>
                <a:gd name="T13" fmla="*/ 1177 h 1427"/>
                <a:gd name="T14" fmla="*/ 67 w 1526"/>
                <a:gd name="T15" fmla="*/ 1200 h 1427"/>
                <a:gd name="T16" fmla="*/ 101 w 1526"/>
                <a:gd name="T17" fmla="*/ 1189 h 1427"/>
                <a:gd name="T18" fmla="*/ 128 w 1526"/>
                <a:gd name="T19" fmla="*/ 1182 h 1427"/>
                <a:gd name="T20" fmla="*/ 192 w 1526"/>
                <a:gd name="T21" fmla="*/ 1426 h 1427"/>
                <a:gd name="T22" fmla="*/ 1125 w 1526"/>
                <a:gd name="T23" fmla="*/ 1388 h 1427"/>
                <a:gd name="T24" fmla="*/ 1122 w 1526"/>
                <a:gd name="T25" fmla="*/ 1376 h 1427"/>
                <a:gd name="T26" fmla="*/ 1133 w 1526"/>
                <a:gd name="T27" fmla="*/ 1332 h 1427"/>
                <a:gd name="T28" fmla="*/ 1098 w 1526"/>
                <a:gd name="T29" fmla="*/ 1281 h 1427"/>
                <a:gd name="T30" fmla="*/ 1133 w 1526"/>
                <a:gd name="T31" fmla="*/ 1195 h 1427"/>
                <a:gd name="T32" fmla="*/ 1075 w 1526"/>
                <a:gd name="T33" fmla="*/ 1230 h 1427"/>
                <a:gd name="T34" fmla="*/ 1090 w 1526"/>
                <a:gd name="T35" fmla="*/ 1136 h 1427"/>
                <a:gd name="T36" fmla="*/ 1116 w 1526"/>
                <a:gd name="T37" fmla="*/ 1096 h 1427"/>
                <a:gd name="T38" fmla="*/ 1135 w 1526"/>
                <a:gd name="T39" fmla="*/ 1049 h 1427"/>
                <a:gd name="T40" fmla="*/ 1135 w 1526"/>
                <a:gd name="T41" fmla="*/ 989 h 1427"/>
                <a:gd name="T42" fmla="*/ 1167 w 1526"/>
                <a:gd name="T43" fmla="*/ 962 h 1427"/>
                <a:gd name="T44" fmla="*/ 1189 w 1526"/>
                <a:gd name="T45" fmla="*/ 878 h 1427"/>
                <a:gd name="T46" fmla="*/ 1229 w 1526"/>
                <a:gd name="T47" fmla="*/ 866 h 1427"/>
                <a:gd name="T48" fmla="*/ 1264 w 1526"/>
                <a:gd name="T49" fmla="*/ 775 h 1427"/>
                <a:gd name="T50" fmla="*/ 1276 w 1526"/>
                <a:gd name="T51" fmla="*/ 747 h 1427"/>
                <a:gd name="T52" fmla="*/ 1296 w 1526"/>
                <a:gd name="T53" fmla="*/ 745 h 1427"/>
                <a:gd name="T54" fmla="*/ 1310 w 1526"/>
                <a:gd name="T55" fmla="*/ 695 h 1427"/>
                <a:gd name="T56" fmla="*/ 1351 w 1526"/>
                <a:gd name="T57" fmla="*/ 595 h 1427"/>
                <a:gd name="T58" fmla="*/ 1355 w 1526"/>
                <a:gd name="T59" fmla="*/ 590 h 1427"/>
                <a:gd name="T60" fmla="*/ 1403 w 1526"/>
                <a:gd name="T61" fmla="*/ 556 h 1427"/>
                <a:gd name="T62" fmla="*/ 1412 w 1526"/>
                <a:gd name="T63" fmla="*/ 507 h 1427"/>
                <a:gd name="T64" fmla="*/ 1407 w 1526"/>
                <a:gd name="T65" fmla="*/ 450 h 1427"/>
                <a:gd name="T66" fmla="*/ 1431 w 1526"/>
                <a:gd name="T67" fmla="*/ 407 h 1427"/>
                <a:gd name="T68" fmla="*/ 1443 w 1526"/>
                <a:gd name="T69" fmla="*/ 344 h 1427"/>
                <a:gd name="T70" fmla="*/ 1467 w 1526"/>
                <a:gd name="T71" fmla="*/ 299 h 1427"/>
                <a:gd name="T72" fmla="*/ 1525 w 1526"/>
                <a:gd name="T73" fmla="*/ 184 h 1427"/>
                <a:gd name="T74" fmla="*/ 1369 w 1526"/>
                <a:gd name="T75" fmla="*/ 196 h 1427"/>
                <a:gd name="T76" fmla="*/ 1371 w 1526"/>
                <a:gd name="T77" fmla="*/ 95 h 1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6" h="1427">
                  <a:moveTo>
                    <a:pt x="1371" y="95"/>
                  </a:moveTo>
                  <a:lnTo>
                    <a:pt x="1371" y="95"/>
                  </a:lnTo>
                  <a:cubicBezTo>
                    <a:pt x="1375" y="87"/>
                    <a:pt x="1381" y="78"/>
                    <a:pt x="1383" y="68"/>
                  </a:cubicBezTo>
                  <a:lnTo>
                    <a:pt x="1383" y="68"/>
                  </a:lnTo>
                  <a:cubicBezTo>
                    <a:pt x="1388" y="60"/>
                    <a:pt x="1388" y="52"/>
                    <a:pt x="1388" y="42"/>
                  </a:cubicBezTo>
                  <a:lnTo>
                    <a:pt x="1388" y="42"/>
                  </a:lnTo>
                  <a:cubicBezTo>
                    <a:pt x="1385" y="25"/>
                    <a:pt x="1379" y="12"/>
                    <a:pt x="1369" y="0"/>
                  </a:cubicBezTo>
                  <a:lnTo>
                    <a:pt x="1369" y="0"/>
                  </a:lnTo>
                  <a:lnTo>
                    <a:pt x="1369" y="0"/>
                  </a:lnTo>
                  <a:cubicBezTo>
                    <a:pt x="1328" y="2"/>
                    <a:pt x="242" y="70"/>
                    <a:pt x="0" y="71"/>
                  </a:cubicBezTo>
                  <a:lnTo>
                    <a:pt x="41" y="1171"/>
                  </a:lnTo>
                  <a:lnTo>
                    <a:pt x="41" y="1171"/>
                  </a:lnTo>
                  <a:cubicBezTo>
                    <a:pt x="42" y="1173"/>
                    <a:pt x="45" y="1175"/>
                    <a:pt x="47" y="1177"/>
                  </a:cubicBezTo>
                  <a:lnTo>
                    <a:pt x="47" y="1177"/>
                  </a:lnTo>
                  <a:cubicBezTo>
                    <a:pt x="54" y="1186"/>
                    <a:pt x="56" y="1197"/>
                    <a:pt x="67" y="1200"/>
                  </a:cubicBezTo>
                  <a:lnTo>
                    <a:pt x="67" y="1200"/>
                  </a:lnTo>
                  <a:cubicBezTo>
                    <a:pt x="79" y="1204"/>
                    <a:pt x="90" y="1191"/>
                    <a:pt x="101" y="1189"/>
                  </a:cubicBezTo>
                  <a:lnTo>
                    <a:pt x="101" y="1189"/>
                  </a:lnTo>
                  <a:cubicBezTo>
                    <a:pt x="111" y="1187"/>
                    <a:pt x="118" y="1187"/>
                    <a:pt x="128" y="1182"/>
                  </a:cubicBezTo>
                  <a:lnTo>
                    <a:pt x="128" y="1182"/>
                  </a:lnTo>
                  <a:cubicBezTo>
                    <a:pt x="146" y="1170"/>
                    <a:pt x="164" y="1155"/>
                    <a:pt x="183" y="1163"/>
                  </a:cubicBezTo>
                  <a:lnTo>
                    <a:pt x="192" y="1426"/>
                  </a:lnTo>
                  <a:lnTo>
                    <a:pt x="1125" y="1388"/>
                  </a:lnTo>
                  <a:lnTo>
                    <a:pt x="1125" y="1388"/>
                  </a:lnTo>
                  <a:lnTo>
                    <a:pt x="1125" y="1388"/>
                  </a:lnTo>
                  <a:cubicBezTo>
                    <a:pt x="1124" y="1383"/>
                    <a:pt x="1123" y="1378"/>
                    <a:pt x="1122" y="1376"/>
                  </a:cubicBezTo>
                  <a:lnTo>
                    <a:pt x="1122" y="1376"/>
                  </a:lnTo>
                  <a:cubicBezTo>
                    <a:pt x="1120" y="1358"/>
                    <a:pt x="1125" y="1346"/>
                    <a:pt x="1133" y="1332"/>
                  </a:cubicBezTo>
                  <a:lnTo>
                    <a:pt x="1133" y="1332"/>
                  </a:lnTo>
                  <a:cubicBezTo>
                    <a:pt x="1156" y="1284"/>
                    <a:pt x="1128" y="1304"/>
                    <a:pt x="1098" y="1281"/>
                  </a:cubicBezTo>
                  <a:lnTo>
                    <a:pt x="1098" y="1281"/>
                  </a:lnTo>
                  <a:cubicBezTo>
                    <a:pt x="1097" y="1254"/>
                    <a:pt x="1151" y="1229"/>
                    <a:pt x="1133" y="1195"/>
                  </a:cubicBezTo>
                  <a:lnTo>
                    <a:pt x="1133" y="1195"/>
                  </a:lnTo>
                  <a:cubicBezTo>
                    <a:pt x="1116" y="1165"/>
                    <a:pt x="1092" y="1216"/>
                    <a:pt x="1075" y="1230"/>
                  </a:cubicBezTo>
                  <a:lnTo>
                    <a:pt x="1075" y="1230"/>
                  </a:lnTo>
                  <a:cubicBezTo>
                    <a:pt x="1047" y="1205"/>
                    <a:pt x="1084" y="1163"/>
                    <a:pt x="1090" y="1136"/>
                  </a:cubicBezTo>
                  <a:lnTo>
                    <a:pt x="1090" y="1136"/>
                  </a:lnTo>
                  <a:cubicBezTo>
                    <a:pt x="1096" y="1110"/>
                    <a:pt x="1099" y="1114"/>
                    <a:pt x="1116" y="1096"/>
                  </a:cubicBezTo>
                  <a:lnTo>
                    <a:pt x="1116" y="1096"/>
                  </a:lnTo>
                  <a:cubicBezTo>
                    <a:pt x="1128" y="1083"/>
                    <a:pt x="1133" y="1066"/>
                    <a:pt x="1135" y="1049"/>
                  </a:cubicBezTo>
                  <a:lnTo>
                    <a:pt x="1135" y="1049"/>
                  </a:lnTo>
                  <a:cubicBezTo>
                    <a:pt x="1137" y="1030"/>
                    <a:pt x="1130" y="1008"/>
                    <a:pt x="1135" y="989"/>
                  </a:cubicBezTo>
                  <a:lnTo>
                    <a:pt x="1135" y="989"/>
                  </a:lnTo>
                  <a:cubicBezTo>
                    <a:pt x="1141" y="963"/>
                    <a:pt x="1151" y="975"/>
                    <a:pt x="1167" y="962"/>
                  </a:cubicBezTo>
                  <a:lnTo>
                    <a:pt x="1167" y="962"/>
                  </a:lnTo>
                  <a:cubicBezTo>
                    <a:pt x="1190" y="943"/>
                    <a:pt x="1158" y="878"/>
                    <a:pt x="1189" y="878"/>
                  </a:cubicBezTo>
                  <a:lnTo>
                    <a:pt x="1189" y="878"/>
                  </a:lnTo>
                  <a:cubicBezTo>
                    <a:pt x="1193" y="864"/>
                    <a:pt x="1225" y="844"/>
                    <a:pt x="1229" y="866"/>
                  </a:cubicBezTo>
                  <a:lnTo>
                    <a:pt x="1229" y="866"/>
                  </a:lnTo>
                  <a:cubicBezTo>
                    <a:pt x="1258" y="867"/>
                    <a:pt x="1259" y="794"/>
                    <a:pt x="1264" y="775"/>
                  </a:cubicBezTo>
                  <a:lnTo>
                    <a:pt x="1264" y="775"/>
                  </a:lnTo>
                  <a:cubicBezTo>
                    <a:pt x="1266" y="768"/>
                    <a:pt x="1270" y="751"/>
                    <a:pt x="1276" y="747"/>
                  </a:cubicBezTo>
                  <a:lnTo>
                    <a:pt x="1276" y="747"/>
                  </a:lnTo>
                  <a:cubicBezTo>
                    <a:pt x="1284" y="740"/>
                    <a:pt x="1294" y="746"/>
                    <a:pt x="1296" y="745"/>
                  </a:cubicBezTo>
                  <a:lnTo>
                    <a:pt x="1296" y="745"/>
                  </a:lnTo>
                  <a:cubicBezTo>
                    <a:pt x="1312" y="734"/>
                    <a:pt x="1307" y="713"/>
                    <a:pt x="1310" y="695"/>
                  </a:cubicBezTo>
                  <a:lnTo>
                    <a:pt x="1310" y="695"/>
                  </a:lnTo>
                  <a:cubicBezTo>
                    <a:pt x="1317" y="661"/>
                    <a:pt x="1329" y="623"/>
                    <a:pt x="1351" y="595"/>
                  </a:cubicBezTo>
                  <a:lnTo>
                    <a:pt x="1351" y="595"/>
                  </a:lnTo>
                  <a:cubicBezTo>
                    <a:pt x="1352" y="593"/>
                    <a:pt x="1353" y="592"/>
                    <a:pt x="1355" y="590"/>
                  </a:cubicBezTo>
                  <a:lnTo>
                    <a:pt x="1355" y="590"/>
                  </a:lnTo>
                  <a:cubicBezTo>
                    <a:pt x="1368" y="574"/>
                    <a:pt x="1389" y="571"/>
                    <a:pt x="1403" y="556"/>
                  </a:cubicBezTo>
                  <a:lnTo>
                    <a:pt x="1403" y="556"/>
                  </a:lnTo>
                  <a:cubicBezTo>
                    <a:pt x="1419" y="541"/>
                    <a:pt x="1415" y="528"/>
                    <a:pt x="1412" y="507"/>
                  </a:cubicBezTo>
                  <a:lnTo>
                    <a:pt x="1412" y="507"/>
                  </a:lnTo>
                  <a:cubicBezTo>
                    <a:pt x="1410" y="488"/>
                    <a:pt x="1406" y="469"/>
                    <a:pt x="1407" y="450"/>
                  </a:cubicBezTo>
                  <a:lnTo>
                    <a:pt x="1407" y="450"/>
                  </a:lnTo>
                  <a:cubicBezTo>
                    <a:pt x="1408" y="425"/>
                    <a:pt x="1417" y="424"/>
                    <a:pt x="1431" y="407"/>
                  </a:cubicBezTo>
                  <a:lnTo>
                    <a:pt x="1431" y="407"/>
                  </a:lnTo>
                  <a:cubicBezTo>
                    <a:pt x="1449" y="388"/>
                    <a:pt x="1439" y="367"/>
                    <a:pt x="1443" y="344"/>
                  </a:cubicBezTo>
                  <a:lnTo>
                    <a:pt x="1443" y="344"/>
                  </a:lnTo>
                  <a:cubicBezTo>
                    <a:pt x="1446" y="324"/>
                    <a:pt x="1455" y="314"/>
                    <a:pt x="1467" y="299"/>
                  </a:cubicBezTo>
                  <a:lnTo>
                    <a:pt x="1467" y="299"/>
                  </a:lnTo>
                  <a:cubicBezTo>
                    <a:pt x="1492" y="267"/>
                    <a:pt x="1519" y="226"/>
                    <a:pt x="1525" y="184"/>
                  </a:cubicBezTo>
                  <a:lnTo>
                    <a:pt x="1525" y="184"/>
                  </a:lnTo>
                  <a:cubicBezTo>
                    <a:pt x="1474" y="193"/>
                    <a:pt x="1420" y="192"/>
                    <a:pt x="1369" y="196"/>
                  </a:cubicBezTo>
                  <a:lnTo>
                    <a:pt x="1369" y="196"/>
                  </a:lnTo>
                  <a:cubicBezTo>
                    <a:pt x="1316" y="200"/>
                    <a:pt x="1361" y="118"/>
                    <a:pt x="1371" y="95"/>
                  </a:cubicBezTo>
                </a:path>
              </a:pathLst>
            </a:custGeom>
            <a:solidFill>
              <a:schemeClr val="accent1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5" name="Freeform 25">
              <a:extLst>
                <a:ext uri="{FF2B5EF4-FFF2-40B4-BE49-F238E27FC236}">
                  <a16:creationId xmlns:a16="http://schemas.microsoft.com/office/drawing/2014/main" id="{E73F483A-D683-8043-A93C-77FB76AB9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6719" y="5798052"/>
              <a:ext cx="1497757" cy="812245"/>
            </a:xfrm>
            <a:custGeom>
              <a:avLst/>
              <a:gdLst>
                <a:gd name="T0" fmla="*/ 2214 w 2292"/>
                <a:gd name="T1" fmla="*/ 343 h 1244"/>
                <a:gd name="T2" fmla="*/ 2214 w 2292"/>
                <a:gd name="T3" fmla="*/ 343 h 1244"/>
                <a:gd name="T4" fmla="*/ 2177 w 2292"/>
                <a:gd name="T5" fmla="*/ 305 h 1244"/>
                <a:gd name="T6" fmla="*/ 2177 w 2292"/>
                <a:gd name="T7" fmla="*/ 305 h 1244"/>
                <a:gd name="T8" fmla="*/ 2140 w 2292"/>
                <a:gd name="T9" fmla="*/ 274 h 1244"/>
                <a:gd name="T10" fmla="*/ 2140 w 2292"/>
                <a:gd name="T11" fmla="*/ 274 h 1244"/>
                <a:gd name="T12" fmla="*/ 2137 w 2292"/>
                <a:gd name="T13" fmla="*/ 230 h 1244"/>
                <a:gd name="T14" fmla="*/ 2137 w 2292"/>
                <a:gd name="T15" fmla="*/ 230 h 1244"/>
                <a:gd name="T16" fmla="*/ 2140 w 2292"/>
                <a:gd name="T17" fmla="*/ 188 h 1244"/>
                <a:gd name="T18" fmla="*/ 2140 w 2292"/>
                <a:gd name="T19" fmla="*/ 188 h 1244"/>
                <a:gd name="T20" fmla="*/ 2153 w 2292"/>
                <a:gd name="T21" fmla="*/ 103 h 1244"/>
                <a:gd name="T22" fmla="*/ 2153 w 2292"/>
                <a:gd name="T23" fmla="*/ 103 h 1244"/>
                <a:gd name="T24" fmla="*/ 2076 w 2292"/>
                <a:gd name="T25" fmla="*/ 79 h 1244"/>
                <a:gd name="T26" fmla="*/ 2076 w 2292"/>
                <a:gd name="T27" fmla="*/ 79 h 1244"/>
                <a:gd name="T28" fmla="*/ 2061 w 2292"/>
                <a:gd name="T29" fmla="*/ 54 h 1244"/>
                <a:gd name="T30" fmla="*/ 2061 w 2292"/>
                <a:gd name="T31" fmla="*/ 54 h 1244"/>
                <a:gd name="T32" fmla="*/ 56 w 2292"/>
                <a:gd name="T33" fmla="*/ 0 h 1244"/>
                <a:gd name="T34" fmla="*/ 0 w 2292"/>
                <a:gd name="T35" fmla="*/ 1179 h 1244"/>
                <a:gd name="T36" fmla="*/ 0 w 2292"/>
                <a:gd name="T37" fmla="*/ 1179 h 1244"/>
                <a:gd name="T38" fmla="*/ 2291 w 2292"/>
                <a:gd name="T39" fmla="*/ 1233 h 1244"/>
                <a:gd name="T40" fmla="*/ 2261 w 2292"/>
                <a:gd name="T41" fmla="*/ 406 h 1244"/>
                <a:gd name="T42" fmla="*/ 2261 w 2292"/>
                <a:gd name="T43" fmla="*/ 406 h 1244"/>
                <a:gd name="T44" fmla="*/ 2214 w 2292"/>
                <a:gd name="T45" fmla="*/ 343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92" h="1244">
                  <a:moveTo>
                    <a:pt x="2214" y="343"/>
                  </a:moveTo>
                  <a:lnTo>
                    <a:pt x="2214" y="343"/>
                  </a:lnTo>
                  <a:cubicBezTo>
                    <a:pt x="2201" y="331"/>
                    <a:pt x="2190" y="317"/>
                    <a:pt x="2177" y="305"/>
                  </a:cubicBezTo>
                  <a:lnTo>
                    <a:pt x="2177" y="305"/>
                  </a:lnTo>
                  <a:cubicBezTo>
                    <a:pt x="2165" y="295"/>
                    <a:pt x="2147" y="288"/>
                    <a:pt x="2140" y="274"/>
                  </a:cubicBezTo>
                  <a:lnTo>
                    <a:pt x="2140" y="274"/>
                  </a:lnTo>
                  <a:cubicBezTo>
                    <a:pt x="2133" y="261"/>
                    <a:pt x="2138" y="245"/>
                    <a:pt x="2137" y="230"/>
                  </a:cubicBezTo>
                  <a:lnTo>
                    <a:pt x="2137" y="230"/>
                  </a:lnTo>
                  <a:cubicBezTo>
                    <a:pt x="2137" y="215"/>
                    <a:pt x="2133" y="203"/>
                    <a:pt x="2140" y="188"/>
                  </a:cubicBezTo>
                  <a:lnTo>
                    <a:pt x="2140" y="188"/>
                  </a:lnTo>
                  <a:cubicBezTo>
                    <a:pt x="2151" y="162"/>
                    <a:pt x="2172" y="132"/>
                    <a:pt x="2153" y="103"/>
                  </a:cubicBezTo>
                  <a:lnTo>
                    <a:pt x="2153" y="103"/>
                  </a:lnTo>
                  <a:cubicBezTo>
                    <a:pt x="2134" y="73"/>
                    <a:pt x="2101" y="103"/>
                    <a:pt x="2076" y="79"/>
                  </a:cubicBezTo>
                  <a:lnTo>
                    <a:pt x="2076" y="79"/>
                  </a:lnTo>
                  <a:cubicBezTo>
                    <a:pt x="2068" y="72"/>
                    <a:pt x="2064" y="63"/>
                    <a:pt x="2061" y="54"/>
                  </a:cubicBezTo>
                  <a:lnTo>
                    <a:pt x="2061" y="54"/>
                  </a:lnTo>
                  <a:cubicBezTo>
                    <a:pt x="1508" y="91"/>
                    <a:pt x="350" y="19"/>
                    <a:pt x="56" y="0"/>
                  </a:cubicBezTo>
                  <a:lnTo>
                    <a:pt x="0" y="1179"/>
                  </a:lnTo>
                  <a:lnTo>
                    <a:pt x="0" y="1179"/>
                  </a:lnTo>
                  <a:cubicBezTo>
                    <a:pt x="1219" y="1243"/>
                    <a:pt x="2157" y="1235"/>
                    <a:pt x="2291" y="1233"/>
                  </a:cubicBezTo>
                  <a:lnTo>
                    <a:pt x="2261" y="406"/>
                  </a:lnTo>
                  <a:lnTo>
                    <a:pt x="2261" y="406"/>
                  </a:lnTo>
                  <a:cubicBezTo>
                    <a:pt x="2264" y="378"/>
                    <a:pt x="2231" y="359"/>
                    <a:pt x="2214" y="343"/>
                  </a:cubicBezTo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6" name="Freeform 26">
              <a:extLst>
                <a:ext uri="{FF2B5EF4-FFF2-40B4-BE49-F238E27FC236}">
                  <a16:creationId xmlns:a16="http://schemas.microsoft.com/office/drawing/2014/main" id="{AC64848D-D9DC-A34C-8821-41837BABD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5409" y="6693824"/>
              <a:ext cx="2799654" cy="2719005"/>
            </a:xfrm>
            <a:custGeom>
              <a:avLst/>
              <a:gdLst>
                <a:gd name="T0" fmla="*/ 4250 w 4287"/>
                <a:gd name="T1" fmla="*/ 2040 h 4164"/>
                <a:gd name="T2" fmla="*/ 4188 w 4287"/>
                <a:gd name="T3" fmla="*/ 1939 h 4164"/>
                <a:gd name="T4" fmla="*/ 4092 w 4287"/>
                <a:gd name="T5" fmla="*/ 1162 h 4164"/>
                <a:gd name="T6" fmla="*/ 3956 w 4287"/>
                <a:gd name="T7" fmla="*/ 1176 h 4164"/>
                <a:gd name="T8" fmla="*/ 3835 w 4287"/>
                <a:gd name="T9" fmla="*/ 1101 h 4164"/>
                <a:gd name="T10" fmla="*/ 3696 w 4287"/>
                <a:gd name="T11" fmla="*/ 1068 h 4164"/>
                <a:gd name="T12" fmla="*/ 3354 w 4287"/>
                <a:gd name="T13" fmla="*/ 1101 h 4164"/>
                <a:gd name="T14" fmla="*/ 3163 w 4287"/>
                <a:gd name="T15" fmla="*/ 1082 h 4164"/>
                <a:gd name="T16" fmla="*/ 2971 w 4287"/>
                <a:gd name="T17" fmla="*/ 1074 h 4164"/>
                <a:gd name="T18" fmla="*/ 2803 w 4287"/>
                <a:gd name="T19" fmla="*/ 1005 h 4164"/>
                <a:gd name="T20" fmla="*/ 2659 w 4287"/>
                <a:gd name="T21" fmla="*/ 971 h 4164"/>
                <a:gd name="T22" fmla="*/ 2509 w 4287"/>
                <a:gd name="T23" fmla="*/ 957 h 4164"/>
                <a:gd name="T24" fmla="*/ 2285 w 4287"/>
                <a:gd name="T25" fmla="*/ 853 h 4164"/>
                <a:gd name="T26" fmla="*/ 2195 w 4287"/>
                <a:gd name="T27" fmla="*/ 777 h 4164"/>
                <a:gd name="T28" fmla="*/ 4 w 4287"/>
                <a:gd name="T29" fmla="*/ 1661 h 4164"/>
                <a:gd name="T30" fmla="*/ 16 w 4287"/>
                <a:gd name="T31" fmla="*/ 1674 h 4164"/>
                <a:gd name="T32" fmla="*/ 57 w 4287"/>
                <a:gd name="T33" fmla="*/ 1717 h 4164"/>
                <a:gd name="T34" fmla="*/ 227 w 4287"/>
                <a:gd name="T35" fmla="*/ 1923 h 4164"/>
                <a:gd name="T36" fmla="*/ 352 w 4287"/>
                <a:gd name="T37" fmla="*/ 2094 h 4164"/>
                <a:gd name="T38" fmla="*/ 518 w 4287"/>
                <a:gd name="T39" fmla="*/ 2226 h 4164"/>
                <a:gd name="T40" fmla="*/ 608 w 4287"/>
                <a:gd name="T41" fmla="*/ 2551 h 4164"/>
                <a:gd name="T42" fmla="*/ 910 w 4287"/>
                <a:gd name="T43" fmla="*/ 2822 h 4164"/>
                <a:gd name="T44" fmla="*/ 1183 w 4287"/>
                <a:gd name="T45" fmla="*/ 2752 h 4164"/>
                <a:gd name="T46" fmla="*/ 1411 w 4287"/>
                <a:gd name="T47" fmla="*/ 2588 h 4164"/>
                <a:gd name="T48" fmla="*/ 1529 w 4287"/>
                <a:gd name="T49" fmla="*/ 2603 h 4164"/>
                <a:gd name="T50" fmla="*/ 1664 w 4287"/>
                <a:gd name="T51" fmla="*/ 2633 h 4164"/>
                <a:gd name="T52" fmla="*/ 1818 w 4287"/>
                <a:gd name="T53" fmla="*/ 2774 h 4164"/>
                <a:gd name="T54" fmla="*/ 1918 w 4287"/>
                <a:gd name="T55" fmla="*/ 2911 h 4164"/>
                <a:gd name="T56" fmla="*/ 1984 w 4287"/>
                <a:gd name="T57" fmla="*/ 3048 h 4164"/>
                <a:gd name="T58" fmla="*/ 2071 w 4287"/>
                <a:gd name="T59" fmla="*/ 3228 h 4164"/>
                <a:gd name="T60" fmla="*/ 2152 w 4287"/>
                <a:gd name="T61" fmla="*/ 3334 h 4164"/>
                <a:gd name="T62" fmla="*/ 2284 w 4287"/>
                <a:gd name="T63" fmla="*/ 3512 h 4164"/>
                <a:gd name="T64" fmla="*/ 2316 w 4287"/>
                <a:gd name="T65" fmla="*/ 3652 h 4164"/>
                <a:gd name="T66" fmla="*/ 2383 w 4287"/>
                <a:gd name="T67" fmla="*/ 3806 h 4164"/>
                <a:gd name="T68" fmla="*/ 2420 w 4287"/>
                <a:gd name="T69" fmla="*/ 3933 h 4164"/>
                <a:gd name="T70" fmla="*/ 2577 w 4287"/>
                <a:gd name="T71" fmla="*/ 4031 h 4164"/>
                <a:gd name="T72" fmla="*/ 2681 w 4287"/>
                <a:gd name="T73" fmla="*/ 4019 h 4164"/>
                <a:gd name="T74" fmla="*/ 2797 w 4287"/>
                <a:gd name="T75" fmla="*/ 4091 h 4164"/>
                <a:gd name="T76" fmla="*/ 2969 w 4287"/>
                <a:gd name="T77" fmla="*/ 4136 h 4164"/>
                <a:gd name="T78" fmla="*/ 3067 w 4287"/>
                <a:gd name="T79" fmla="*/ 4132 h 4164"/>
                <a:gd name="T80" fmla="*/ 2998 w 4287"/>
                <a:gd name="T81" fmla="*/ 3950 h 4164"/>
                <a:gd name="T82" fmla="*/ 3056 w 4287"/>
                <a:gd name="T83" fmla="*/ 3865 h 4164"/>
                <a:gd name="T84" fmla="*/ 2983 w 4287"/>
                <a:gd name="T85" fmla="*/ 3632 h 4164"/>
                <a:gd name="T86" fmla="*/ 2987 w 4287"/>
                <a:gd name="T87" fmla="*/ 3387 h 4164"/>
                <a:gd name="T88" fmla="*/ 3124 w 4287"/>
                <a:gd name="T89" fmla="*/ 3275 h 4164"/>
                <a:gd name="T90" fmla="*/ 3093 w 4287"/>
                <a:gd name="T91" fmla="*/ 3326 h 4164"/>
                <a:gd name="T92" fmla="*/ 3100 w 4287"/>
                <a:gd name="T93" fmla="*/ 3354 h 4164"/>
                <a:gd name="T94" fmla="*/ 3257 w 4287"/>
                <a:gd name="T95" fmla="*/ 3210 h 4164"/>
                <a:gd name="T96" fmla="*/ 3394 w 4287"/>
                <a:gd name="T97" fmla="*/ 3058 h 4164"/>
                <a:gd name="T98" fmla="*/ 3480 w 4287"/>
                <a:gd name="T99" fmla="*/ 3133 h 4164"/>
                <a:gd name="T100" fmla="*/ 3743 w 4287"/>
                <a:gd name="T101" fmla="*/ 2954 h 4164"/>
                <a:gd name="T102" fmla="*/ 3839 w 4287"/>
                <a:gd name="T103" fmla="*/ 2804 h 4164"/>
                <a:gd name="T104" fmla="*/ 3799 w 4287"/>
                <a:gd name="T105" fmla="*/ 2646 h 4164"/>
                <a:gd name="T106" fmla="*/ 4011 w 4287"/>
                <a:gd name="T107" fmla="*/ 2753 h 4164"/>
                <a:gd name="T108" fmla="*/ 4223 w 4287"/>
                <a:gd name="T109" fmla="*/ 2669 h 4164"/>
                <a:gd name="T110" fmla="*/ 4253 w 4287"/>
                <a:gd name="T111" fmla="*/ 2579 h 4164"/>
                <a:gd name="T112" fmla="*/ 4242 w 4287"/>
                <a:gd name="T113" fmla="*/ 2387 h 4164"/>
                <a:gd name="T114" fmla="*/ 4270 w 4287"/>
                <a:gd name="T115" fmla="*/ 2259 h 4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87" h="4164">
                  <a:moveTo>
                    <a:pt x="4267" y="2183"/>
                  </a:moveTo>
                  <a:lnTo>
                    <a:pt x="4267" y="2183"/>
                  </a:lnTo>
                  <a:cubicBezTo>
                    <a:pt x="4265" y="2176"/>
                    <a:pt x="4261" y="2169"/>
                    <a:pt x="4260" y="2163"/>
                  </a:cubicBezTo>
                  <a:lnTo>
                    <a:pt x="4260" y="2163"/>
                  </a:lnTo>
                  <a:cubicBezTo>
                    <a:pt x="4259" y="2155"/>
                    <a:pt x="4260" y="2149"/>
                    <a:pt x="4261" y="2141"/>
                  </a:cubicBezTo>
                  <a:lnTo>
                    <a:pt x="4261" y="2141"/>
                  </a:lnTo>
                  <a:cubicBezTo>
                    <a:pt x="4263" y="2121"/>
                    <a:pt x="4272" y="2100"/>
                    <a:pt x="4267" y="2079"/>
                  </a:cubicBezTo>
                  <a:lnTo>
                    <a:pt x="4267" y="2079"/>
                  </a:lnTo>
                  <a:cubicBezTo>
                    <a:pt x="4265" y="2065"/>
                    <a:pt x="4257" y="2052"/>
                    <a:pt x="4250" y="2040"/>
                  </a:cubicBezTo>
                  <a:lnTo>
                    <a:pt x="4250" y="2040"/>
                  </a:lnTo>
                  <a:cubicBezTo>
                    <a:pt x="4242" y="2027"/>
                    <a:pt x="4231" y="2019"/>
                    <a:pt x="4224" y="2007"/>
                  </a:cubicBezTo>
                  <a:lnTo>
                    <a:pt x="4224" y="2007"/>
                  </a:lnTo>
                  <a:cubicBezTo>
                    <a:pt x="4220" y="2001"/>
                    <a:pt x="4216" y="1993"/>
                    <a:pt x="4213" y="1987"/>
                  </a:cubicBezTo>
                  <a:lnTo>
                    <a:pt x="4213" y="1987"/>
                  </a:lnTo>
                  <a:cubicBezTo>
                    <a:pt x="4209" y="1982"/>
                    <a:pt x="4204" y="1977"/>
                    <a:pt x="4201" y="1971"/>
                  </a:cubicBezTo>
                  <a:lnTo>
                    <a:pt x="4201" y="1971"/>
                  </a:lnTo>
                  <a:cubicBezTo>
                    <a:pt x="4194" y="1961"/>
                    <a:pt x="4192" y="1950"/>
                    <a:pt x="4188" y="1939"/>
                  </a:cubicBezTo>
                  <a:lnTo>
                    <a:pt x="4188" y="1939"/>
                  </a:lnTo>
                  <a:cubicBezTo>
                    <a:pt x="4185" y="1929"/>
                    <a:pt x="4188" y="1915"/>
                    <a:pt x="4182" y="1908"/>
                  </a:cubicBezTo>
                  <a:lnTo>
                    <a:pt x="4182" y="1908"/>
                  </a:lnTo>
                  <a:cubicBezTo>
                    <a:pt x="4170" y="1893"/>
                    <a:pt x="4162" y="1890"/>
                    <a:pt x="4160" y="1869"/>
                  </a:cubicBezTo>
                  <a:lnTo>
                    <a:pt x="4160" y="1869"/>
                  </a:lnTo>
                  <a:cubicBezTo>
                    <a:pt x="4158" y="1851"/>
                    <a:pt x="4154" y="1853"/>
                    <a:pt x="4142" y="1842"/>
                  </a:cubicBezTo>
                  <a:lnTo>
                    <a:pt x="4142" y="1842"/>
                  </a:lnTo>
                  <a:cubicBezTo>
                    <a:pt x="4128" y="1828"/>
                    <a:pt x="4111" y="1801"/>
                    <a:pt x="4112" y="1781"/>
                  </a:cubicBezTo>
                  <a:lnTo>
                    <a:pt x="4101" y="1425"/>
                  </a:lnTo>
                  <a:lnTo>
                    <a:pt x="4092" y="1162"/>
                  </a:lnTo>
                  <a:lnTo>
                    <a:pt x="4092" y="1162"/>
                  </a:lnTo>
                  <a:cubicBezTo>
                    <a:pt x="4073" y="1154"/>
                    <a:pt x="4055" y="1169"/>
                    <a:pt x="4037" y="1181"/>
                  </a:cubicBezTo>
                  <a:lnTo>
                    <a:pt x="4037" y="1181"/>
                  </a:lnTo>
                  <a:cubicBezTo>
                    <a:pt x="4027" y="1186"/>
                    <a:pt x="4020" y="1186"/>
                    <a:pt x="4010" y="1188"/>
                  </a:cubicBezTo>
                  <a:lnTo>
                    <a:pt x="4010" y="1188"/>
                  </a:lnTo>
                  <a:cubicBezTo>
                    <a:pt x="3999" y="1190"/>
                    <a:pt x="3988" y="1203"/>
                    <a:pt x="3976" y="1199"/>
                  </a:cubicBezTo>
                  <a:lnTo>
                    <a:pt x="3976" y="1199"/>
                  </a:lnTo>
                  <a:cubicBezTo>
                    <a:pt x="3965" y="1196"/>
                    <a:pt x="3963" y="1185"/>
                    <a:pt x="3956" y="1176"/>
                  </a:cubicBezTo>
                  <a:lnTo>
                    <a:pt x="3956" y="1176"/>
                  </a:lnTo>
                  <a:cubicBezTo>
                    <a:pt x="3954" y="1174"/>
                    <a:pt x="3951" y="1172"/>
                    <a:pt x="3950" y="1170"/>
                  </a:cubicBezTo>
                  <a:lnTo>
                    <a:pt x="3950" y="1170"/>
                  </a:lnTo>
                  <a:cubicBezTo>
                    <a:pt x="3946" y="1166"/>
                    <a:pt x="3943" y="1163"/>
                    <a:pt x="3939" y="1159"/>
                  </a:cubicBezTo>
                  <a:lnTo>
                    <a:pt x="3939" y="1159"/>
                  </a:lnTo>
                  <a:cubicBezTo>
                    <a:pt x="3932" y="1151"/>
                    <a:pt x="3925" y="1142"/>
                    <a:pt x="3914" y="1136"/>
                  </a:cubicBezTo>
                  <a:lnTo>
                    <a:pt x="3914" y="1136"/>
                  </a:lnTo>
                  <a:cubicBezTo>
                    <a:pt x="3901" y="1128"/>
                    <a:pt x="3896" y="1131"/>
                    <a:pt x="3882" y="1131"/>
                  </a:cubicBezTo>
                  <a:lnTo>
                    <a:pt x="3882" y="1131"/>
                  </a:lnTo>
                  <a:cubicBezTo>
                    <a:pt x="3860" y="1131"/>
                    <a:pt x="3855" y="1106"/>
                    <a:pt x="3835" y="1101"/>
                  </a:cubicBezTo>
                  <a:lnTo>
                    <a:pt x="3835" y="1101"/>
                  </a:lnTo>
                  <a:cubicBezTo>
                    <a:pt x="3824" y="1099"/>
                    <a:pt x="3815" y="1105"/>
                    <a:pt x="3807" y="1103"/>
                  </a:cubicBezTo>
                  <a:lnTo>
                    <a:pt x="3807" y="1103"/>
                  </a:lnTo>
                  <a:cubicBezTo>
                    <a:pt x="3797" y="1102"/>
                    <a:pt x="3788" y="1092"/>
                    <a:pt x="3780" y="1087"/>
                  </a:cubicBezTo>
                  <a:lnTo>
                    <a:pt x="3780" y="1087"/>
                  </a:lnTo>
                  <a:cubicBezTo>
                    <a:pt x="3767" y="1079"/>
                    <a:pt x="3744" y="1070"/>
                    <a:pt x="3728" y="1067"/>
                  </a:cubicBezTo>
                  <a:lnTo>
                    <a:pt x="3728" y="1067"/>
                  </a:lnTo>
                  <a:cubicBezTo>
                    <a:pt x="3718" y="1065"/>
                    <a:pt x="3706" y="1065"/>
                    <a:pt x="3696" y="1068"/>
                  </a:cubicBezTo>
                  <a:lnTo>
                    <a:pt x="3696" y="1068"/>
                  </a:lnTo>
                  <a:cubicBezTo>
                    <a:pt x="3682" y="1072"/>
                    <a:pt x="3677" y="1083"/>
                    <a:pt x="3663" y="1087"/>
                  </a:cubicBezTo>
                  <a:lnTo>
                    <a:pt x="3663" y="1087"/>
                  </a:lnTo>
                  <a:cubicBezTo>
                    <a:pt x="3641" y="1092"/>
                    <a:pt x="3630" y="1068"/>
                    <a:pt x="3607" y="1071"/>
                  </a:cubicBezTo>
                  <a:lnTo>
                    <a:pt x="3607" y="1071"/>
                  </a:lnTo>
                  <a:cubicBezTo>
                    <a:pt x="3571" y="1073"/>
                    <a:pt x="3533" y="1083"/>
                    <a:pt x="3497" y="1090"/>
                  </a:cubicBezTo>
                  <a:lnTo>
                    <a:pt x="3497" y="1090"/>
                  </a:lnTo>
                  <a:cubicBezTo>
                    <a:pt x="3475" y="1093"/>
                    <a:pt x="3450" y="1098"/>
                    <a:pt x="3426" y="1097"/>
                  </a:cubicBezTo>
                  <a:lnTo>
                    <a:pt x="3426" y="1097"/>
                  </a:lnTo>
                  <a:cubicBezTo>
                    <a:pt x="3401" y="1095"/>
                    <a:pt x="3379" y="1098"/>
                    <a:pt x="3354" y="1101"/>
                  </a:cubicBezTo>
                  <a:lnTo>
                    <a:pt x="3354" y="1101"/>
                  </a:lnTo>
                  <a:cubicBezTo>
                    <a:pt x="3328" y="1105"/>
                    <a:pt x="3314" y="1106"/>
                    <a:pt x="3291" y="1091"/>
                  </a:cubicBezTo>
                  <a:lnTo>
                    <a:pt x="3291" y="1091"/>
                  </a:lnTo>
                  <a:cubicBezTo>
                    <a:pt x="3273" y="1078"/>
                    <a:pt x="3250" y="1080"/>
                    <a:pt x="3229" y="1085"/>
                  </a:cubicBezTo>
                  <a:lnTo>
                    <a:pt x="3229" y="1085"/>
                  </a:lnTo>
                  <a:cubicBezTo>
                    <a:pt x="3217" y="1088"/>
                    <a:pt x="3206" y="1097"/>
                    <a:pt x="3194" y="1097"/>
                  </a:cubicBezTo>
                  <a:lnTo>
                    <a:pt x="3194" y="1097"/>
                  </a:lnTo>
                  <a:cubicBezTo>
                    <a:pt x="3178" y="1097"/>
                    <a:pt x="3180" y="1081"/>
                    <a:pt x="3163" y="1082"/>
                  </a:cubicBezTo>
                  <a:lnTo>
                    <a:pt x="3163" y="1082"/>
                  </a:lnTo>
                  <a:cubicBezTo>
                    <a:pt x="3150" y="1084"/>
                    <a:pt x="3140" y="1086"/>
                    <a:pt x="3128" y="1083"/>
                  </a:cubicBezTo>
                  <a:lnTo>
                    <a:pt x="3128" y="1083"/>
                  </a:lnTo>
                  <a:cubicBezTo>
                    <a:pt x="3118" y="1081"/>
                    <a:pt x="3110" y="1075"/>
                    <a:pt x="3101" y="1077"/>
                  </a:cubicBezTo>
                  <a:lnTo>
                    <a:pt x="3101" y="1077"/>
                  </a:lnTo>
                  <a:cubicBezTo>
                    <a:pt x="3079" y="1081"/>
                    <a:pt x="3069" y="1103"/>
                    <a:pt x="3048" y="1108"/>
                  </a:cubicBezTo>
                  <a:lnTo>
                    <a:pt x="3048" y="1108"/>
                  </a:lnTo>
                  <a:cubicBezTo>
                    <a:pt x="3031" y="1112"/>
                    <a:pt x="3003" y="1113"/>
                    <a:pt x="2992" y="1098"/>
                  </a:cubicBezTo>
                  <a:lnTo>
                    <a:pt x="2992" y="1098"/>
                  </a:lnTo>
                  <a:cubicBezTo>
                    <a:pt x="2985" y="1088"/>
                    <a:pt x="2979" y="1083"/>
                    <a:pt x="2971" y="1074"/>
                  </a:cubicBezTo>
                  <a:lnTo>
                    <a:pt x="2971" y="1074"/>
                  </a:lnTo>
                  <a:cubicBezTo>
                    <a:pt x="2954" y="1057"/>
                    <a:pt x="2949" y="1040"/>
                    <a:pt x="2926" y="1062"/>
                  </a:cubicBezTo>
                  <a:lnTo>
                    <a:pt x="2926" y="1062"/>
                  </a:lnTo>
                  <a:cubicBezTo>
                    <a:pt x="2912" y="1073"/>
                    <a:pt x="2889" y="1101"/>
                    <a:pt x="2869" y="1094"/>
                  </a:cubicBezTo>
                  <a:lnTo>
                    <a:pt x="2869" y="1094"/>
                  </a:lnTo>
                  <a:cubicBezTo>
                    <a:pt x="2850" y="1088"/>
                    <a:pt x="2840" y="1053"/>
                    <a:pt x="2828" y="1038"/>
                  </a:cubicBezTo>
                  <a:lnTo>
                    <a:pt x="2828" y="1038"/>
                  </a:lnTo>
                  <a:cubicBezTo>
                    <a:pt x="2820" y="1029"/>
                    <a:pt x="2814" y="1011"/>
                    <a:pt x="2803" y="1005"/>
                  </a:cubicBezTo>
                  <a:lnTo>
                    <a:pt x="2803" y="1005"/>
                  </a:lnTo>
                  <a:cubicBezTo>
                    <a:pt x="2791" y="1000"/>
                    <a:pt x="2786" y="1008"/>
                    <a:pt x="2776" y="1012"/>
                  </a:cubicBezTo>
                  <a:lnTo>
                    <a:pt x="2776" y="1012"/>
                  </a:lnTo>
                  <a:cubicBezTo>
                    <a:pt x="2766" y="1017"/>
                    <a:pt x="2762" y="1012"/>
                    <a:pt x="2750" y="1007"/>
                  </a:cubicBezTo>
                  <a:lnTo>
                    <a:pt x="2750" y="1007"/>
                  </a:lnTo>
                  <a:cubicBezTo>
                    <a:pt x="2739" y="1002"/>
                    <a:pt x="2728" y="1009"/>
                    <a:pt x="2718" y="1005"/>
                  </a:cubicBezTo>
                  <a:lnTo>
                    <a:pt x="2718" y="1005"/>
                  </a:lnTo>
                  <a:cubicBezTo>
                    <a:pt x="2705" y="1010"/>
                    <a:pt x="2685" y="997"/>
                    <a:pt x="2676" y="987"/>
                  </a:cubicBezTo>
                  <a:lnTo>
                    <a:pt x="2676" y="987"/>
                  </a:lnTo>
                  <a:cubicBezTo>
                    <a:pt x="2671" y="982"/>
                    <a:pt x="2667" y="974"/>
                    <a:pt x="2659" y="971"/>
                  </a:cubicBezTo>
                  <a:lnTo>
                    <a:pt x="2659" y="971"/>
                  </a:lnTo>
                  <a:cubicBezTo>
                    <a:pt x="2650" y="969"/>
                    <a:pt x="2645" y="974"/>
                    <a:pt x="2636" y="974"/>
                  </a:cubicBezTo>
                  <a:lnTo>
                    <a:pt x="2636" y="974"/>
                  </a:lnTo>
                  <a:cubicBezTo>
                    <a:pt x="2619" y="962"/>
                    <a:pt x="2597" y="974"/>
                    <a:pt x="2576" y="968"/>
                  </a:cubicBezTo>
                  <a:lnTo>
                    <a:pt x="2576" y="968"/>
                  </a:lnTo>
                  <a:cubicBezTo>
                    <a:pt x="2566" y="964"/>
                    <a:pt x="2557" y="966"/>
                    <a:pt x="2546" y="964"/>
                  </a:cubicBezTo>
                  <a:lnTo>
                    <a:pt x="2546" y="964"/>
                  </a:lnTo>
                  <a:cubicBezTo>
                    <a:pt x="2533" y="961"/>
                    <a:pt x="2522" y="959"/>
                    <a:pt x="2509" y="957"/>
                  </a:cubicBezTo>
                  <a:lnTo>
                    <a:pt x="2509" y="957"/>
                  </a:lnTo>
                  <a:cubicBezTo>
                    <a:pt x="2497" y="956"/>
                    <a:pt x="2490" y="952"/>
                    <a:pt x="2484" y="940"/>
                  </a:cubicBezTo>
                  <a:lnTo>
                    <a:pt x="2484" y="940"/>
                  </a:lnTo>
                  <a:cubicBezTo>
                    <a:pt x="2473" y="919"/>
                    <a:pt x="2465" y="888"/>
                    <a:pt x="2443" y="874"/>
                  </a:cubicBezTo>
                  <a:lnTo>
                    <a:pt x="2443" y="874"/>
                  </a:lnTo>
                  <a:cubicBezTo>
                    <a:pt x="2418" y="857"/>
                    <a:pt x="2396" y="873"/>
                    <a:pt x="2370" y="871"/>
                  </a:cubicBezTo>
                  <a:lnTo>
                    <a:pt x="2370" y="871"/>
                  </a:lnTo>
                  <a:cubicBezTo>
                    <a:pt x="2348" y="869"/>
                    <a:pt x="2339" y="847"/>
                    <a:pt x="2316" y="851"/>
                  </a:cubicBezTo>
                  <a:lnTo>
                    <a:pt x="2316" y="851"/>
                  </a:lnTo>
                  <a:cubicBezTo>
                    <a:pt x="2303" y="853"/>
                    <a:pt x="2297" y="859"/>
                    <a:pt x="2285" y="853"/>
                  </a:cubicBezTo>
                  <a:lnTo>
                    <a:pt x="2285" y="853"/>
                  </a:lnTo>
                  <a:cubicBezTo>
                    <a:pt x="2271" y="846"/>
                    <a:pt x="2276" y="836"/>
                    <a:pt x="2267" y="827"/>
                  </a:cubicBezTo>
                  <a:lnTo>
                    <a:pt x="2267" y="827"/>
                  </a:lnTo>
                  <a:cubicBezTo>
                    <a:pt x="2259" y="819"/>
                    <a:pt x="2253" y="821"/>
                    <a:pt x="2248" y="808"/>
                  </a:cubicBezTo>
                  <a:lnTo>
                    <a:pt x="2248" y="808"/>
                  </a:lnTo>
                  <a:cubicBezTo>
                    <a:pt x="2240" y="790"/>
                    <a:pt x="2221" y="778"/>
                    <a:pt x="2203" y="778"/>
                  </a:cubicBezTo>
                  <a:lnTo>
                    <a:pt x="2203" y="778"/>
                  </a:lnTo>
                  <a:cubicBezTo>
                    <a:pt x="2200" y="778"/>
                    <a:pt x="2197" y="778"/>
                    <a:pt x="2195" y="777"/>
                  </a:cubicBezTo>
                  <a:lnTo>
                    <a:pt x="2195" y="777"/>
                  </a:lnTo>
                  <a:cubicBezTo>
                    <a:pt x="2192" y="775"/>
                    <a:pt x="2194" y="771"/>
                    <a:pt x="2192" y="769"/>
                  </a:cubicBezTo>
                  <a:lnTo>
                    <a:pt x="2215" y="34"/>
                  </a:lnTo>
                  <a:lnTo>
                    <a:pt x="2215" y="34"/>
                  </a:lnTo>
                  <a:cubicBezTo>
                    <a:pt x="2168" y="33"/>
                    <a:pt x="1478" y="7"/>
                    <a:pt x="1301" y="0"/>
                  </a:cubicBezTo>
                  <a:lnTo>
                    <a:pt x="1202" y="1722"/>
                  </a:lnTo>
                  <a:lnTo>
                    <a:pt x="0" y="1651"/>
                  </a:lnTo>
                  <a:lnTo>
                    <a:pt x="1" y="1653"/>
                  </a:lnTo>
                  <a:lnTo>
                    <a:pt x="1" y="1653"/>
                  </a:lnTo>
                  <a:cubicBezTo>
                    <a:pt x="1" y="1656"/>
                    <a:pt x="3" y="1658"/>
                    <a:pt x="4" y="1661"/>
                  </a:cubicBezTo>
                  <a:lnTo>
                    <a:pt x="4" y="1661"/>
                  </a:lnTo>
                  <a:cubicBezTo>
                    <a:pt x="5" y="1661"/>
                    <a:pt x="4" y="1663"/>
                    <a:pt x="5" y="1663"/>
                  </a:cubicBezTo>
                  <a:lnTo>
                    <a:pt x="5" y="1663"/>
                  </a:lnTo>
                  <a:cubicBezTo>
                    <a:pt x="5" y="1665"/>
                    <a:pt x="6" y="1666"/>
                    <a:pt x="6" y="1667"/>
                  </a:cubicBezTo>
                  <a:lnTo>
                    <a:pt x="6" y="1667"/>
                  </a:lnTo>
                  <a:cubicBezTo>
                    <a:pt x="7" y="1669"/>
                    <a:pt x="8" y="1670"/>
                    <a:pt x="9" y="1671"/>
                  </a:cubicBezTo>
                  <a:lnTo>
                    <a:pt x="9" y="1671"/>
                  </a:lnTo>
                  <a:cubicBezTo>
                    <a:pt x="12" y="1673"/>
                    <a:pt x="14" y="1673"/>
                    <a:pt x="16" y="1674"/>
                  </a:cubicBezTo>
                  <a:lnTo>
                    <a:pt x="16" y="1674"/>
                  </a:lnTo>
                  <a:cubicBezTo>
                    <a:pt x="17" y="1676"/>
                    <a:pt x="19" y="1677"/>
                    <a:pt x="21" y="1679"/>
                  </a:cubicBezTo>
                  <a:lnTo>
                    <a:pt x="21" y="1679"/>
                  </a:lnTo>
                  <a:cubicBezTo>
                    <a:pt x="25" y="1681"/>
                    <a:pt x="31" y="1684"/>
                    <a:pt x="30" y="1690"/>
                  </a:cubicBezTo>
                  <a:lnTo>
                    <a:pt x="30" y="1690"/>
                  </a:lnTo>
                  <a:cubicBezTo>
                    <a:pt x="29" y="1691"/>
                    <a:pt x="29" y="1693"/>
                    <a:pt x="29" y="1693"/>
                  </a:cubicBezTo>
                  <a:lnTo>
                    <a:pt x="48" y="1695"/>
                  </a:lnTo>
                  <a:lnTo>
                    <a:pt x="48" y="1695"/>
                  </a:lnTo>
                  <a:cubicBezTo>
                    <a:pt x="51" y="1703"/>
                    <a:pt x="53" y="1710"/>
                    <a:pt x="57" y="1717"/>
                  </a:cubicBezTo>
                  <a:lnTo>
                    <a:pt x="57" y="1717"/>
                  </a:lnTo>
                  <a:cubicBezTo>
                    <a:pt x="66" y="1732"/>
                    <a:pt x="76" y="1740"/>
                    <a:pt x="90" y="1749"/>
                  </a:cubicBezTo>
                  <a:lnTo>
                    <a:pt x="90" y="1749"/>
                  </a:lnTo>
                  <a:cubicBezTo>
                    <a:pt x="107" y="1760"/>
                    <a:pt x="101" y="1772"/>
                    <a:pt x="109" y="1789"/>
                  </a:cubicBezTo>
                  <a:lnTo>
                    <a:pt x="109" y="1789"/>
                  </a:lnTo>
                  <a:cubicBezTo>
                    <a:pt x="122" y="1816"/>
                    <a:pt x="159" y="1823"/>
                    <a:pt x="161" y="1857"/>
                  </a:cubicBezTo>
                  <a:lnTo>
                    <a:pt x="161" y="1857"/>
                  </a:lnTo>
                  <a:cubicBezTo>
                    <a:pt x="163" y="1873"/>
                    <a:pt x="168" y="1881"/>
                    <a:pt x="183" y="1888"/>
                  </a:cubicBezTo>
                  <a:lnTo>
                    <a:pt x="183" y="1888"/>
                  </a:lnTo>
                  <a:cubicBezTo>
                    <a:pt x="201" y="1896"/>
                    <a:pt x="214" y="1909"/>
                    <a:pt x="227" y="1923"/>
                  </a:cubicBezTo>
                  <a:lnTo>
                    <a:pt x="227" y="1923"/>
                  </a:lnTo>
                  <a:cubicBezTo>
                    <a:pt x="247" y="1943"/>
                    <a:pt x="261" y="1969"/>
                    <a:pt x="277" y="1992"/>
                  </a:cubicBezTo>
                  <a:lnTo>
                    <a:pt x="277" y="1992"/>
                  </a:lnTo>
                  <a:cubicBezTo>
                    <a:pt x="284" y="2004"/>
                    <a:pt x="295" y="2011"/>
                    <a:pt x="307" y="2017"/>
                  </a:cubicBezTo>
                  <a:lnTo>
                    <a:pt x="307" y="2017"/>
                  </a:lnTo>
                  <a:cubicBezTo>
                    <a:pt x="323" y="2026"/>
                    <a:pt x="331" y="2038"/>
                    <a:pt x="334" y="2055"/>
                  </a:cubicBezTo>
                  <a:lnTo>
                    <a:pt x="334" y="2055"/>
                  </a:lnTo>
                  <a:cubicBezTo>
                    <a:pt x="338" y="2071"/>
                    <a:pt x="339" y="2084"/>
                    <a:pt x="352" y="2094"/>
                  </a:cubicBezTo>
                  <a:lnTo>
                    <a:pt x="352" y="2094"/>
                  </a:lnTo>
                  <a:cubicBezTo>
                    <a:pt x="363" y="2103"/>
                    <a:pt x="382" y="2110"/>
                    <a:pt x="390" y="2122"/>
                  </a:cubicBezTo>
                  <a:lnTo>
                    <a:pt x="390" y="2122"/>
                  </a:lnTo>
                  <a:cubicBezTo>
                    <a:pt x="398" y="2134"/>
                    <a:pt x="401" y="2150"/>
                    <a:pt x="411" y="2162"/>
                  </a:cubicBezTo>
                  <a:lnTo>
                    <a:pt x="411" y="2162"/>
                  </a:lnTo>
                  <a:cubicBezTo>
                    <a:pt x="422" y="2177"/>
                    <a:pt x="434" y="2173"/>
                    <a:pt x="450" y="2170"/>
                  </a:cubicBezTo>
                  <a:lnTo>
                    <a:pt x="450" y="2170"/>
                  </a:lnTo>
                  <a:cubicBezTo>
                    <a:pt x="474" y="2164"/>
                    <a:pt x="474" y="2189"/>
                    <a:pt x="486" y="2201"/>
                  </a:cubicBezTo>
                  <a:lnTo>
                    <a:pt x="486" y="2201"/>
                  </a:lnTo>
                  <a:cubicBezTo>
                    <a:pt x="496" y="2211"/>
                    <a:pt x="511" y="2214"/>
                    <a:pt x="518" y="2226"/>
                  </a:cubicBezTo>
                  <a:lnTo>
                    <a:pt x="518" y="2226"/>
                  </a:lnTo>
                  <a:cubicBezTo>
                    <a:pt x="525" y="2241"/>
                    <a:pt x="519" y="2264"/>
                    <a:pt x="519" y="2279"/>
                  </a:cubicBezTo>
                  <a:lnTo>
                    <a:pt x="519" y="2279"/>
                  </a:lnTo>
                  <a:cubicBezTo>
                    <a:pt x="518" y="2296"/>
                    <a:pt x="516" y="2316"/>
                    <a:pt x="521" y="2334"/>
                  </a:cubicBezTo>
                  <a:lnTo>
                    <a:pt x="521" y="2334"/>
                  </a:lnTo>
                  <a:cubicBezTo>
                    <a:pt x="532" y="2367"/>
                    <a:pt x="559" y="2395"/>
                    <a:pt x="570" y="2430"/>
                  </a:cubicBezTo>
                  <a:lnTo>
                    <a:pt x="570" y="2430"/>
                  </a:lnTo>
                  <a:cubicBezTo>
                    <a:pt x="583" y="2470"/>
                    <a:pt x="587" y="2513"/>
                    <a:pt x="608" y="2551"/>
                  </a:cubicBezTo>
                  <a:lnTo>
                    <a:pt x="608" y="2551"/>
                  </a:lnTo>
                  <a:cubicBezTo>
                    <a:pt x="625" y="2582"/>
                    <a:pt x="648" y="2611"/>
                    <a:pt x="666" y="2641"/>
                  </a:cubicBezTo>
                  <a:lnTo>
                    <a:pt x="666" y="2641"/>
                  </a:lnTo>
                  <a:cubicBezTo>
                    <a:pt x="688" y="2675"/>
                    <a:pt x="718" y="2700"/>
                    <a:pt x="746" y="2726"/>
                  </a:cubicBezTo>
                  <a:lnTo>
                    <a:pt x="746" y="2726"/>
                  </a:lnTo>
                  <a:cubicBezTo>
                    <a:pt x="763" y="2741"/>
                    <a:pt x="779" y="2756"/>
                    <a:pt x="797" y="2766"/>
                  </a:cubicBezTo>
                  <a:lnTo>
                    <a:pt x="797" y="2766"/>
                  </a:lnTo>
                  <a:cubicBezTo>
                    <a:pt x="816" y="2776"/>
                    <a:pt x="836" y="2782"/>
                    <a:pt x="854" y="2789"/>
                  </a:cubicBezTo>
                  <a:lnTo>
                    <a:pt x="854" y="2789"/>
                  </a:lnTo>
                  <a:cubicBezTo>
                    <a:pt x="875" y="2797"/>
                    <a:pt x="894" y="2807"/>
                    <a:pt x="910" y="2822"/>
                  </a:cubicBezTo>
                  <a:lnTo>
                    <a:pt x="910" y="2822"/>
                  </a:lnTo>
                  <a:cubicBezTo>
                    <a:pt x="925" y="2835"/>
                    <a:pt x="937" y="2851"/>
                    <a:pt x="951" y="2864"/>
                  </a:cubicBezTo>
                  <a:lnTo>
                    <a:pt x="951" y="2864"/>
                  </a:lnTo>
                  <a:cubicBezTo>
                    <a:pt x="982" y="2892"/>
                    <a:pt x="1038" y="2906"/>
                    <a:pt x="1078" y="2893"/>
                  </a:cubicBezTo>
                  <a:lnTo>
                    <a:pt x="1078" y="2893"/>
                  </a:lnTo>
                  <a:cubicBezTo>
                    <a:pt x="1117" y="2880"/>
                    <a:pt x="1119" y="2829"/>
                    <a:pt x="1141" y="2799"/>
                  </a:cubicBezTo>
                  <a:lnTo>
                    <a:pt x="1141" y="2799"/>
                  </a:lnTo>
                  <a:cubicBezTo>
                    <a:pt x="1153" y="2782"/>
                    <a:pt x="1170" y="2768"/>
                    <a:pt x="1183" y="2752"/>
                  </a:cubicBezTo>
                  <a:lnTo>
                    <a:pt x="1183" y="2752"/>
                  </a:lnTo>
                  <a:cubicBezTo>
                    <a:pt x="1197" y="2736"/>
                    <a:pt x="1205" y="2718"/>
                    <a:pt x="1211" y="2699"/>
                  </a:cubicBezTo>
                  <a:lnTo>
                    <a:pt x="1211" y="2699"/>
                  </a:lnTo>
                  <a:cubicBezTo>
                    <a:pt x="1224" y="2659"/>
                    <a:pt x="1243" y="2631"/>
                    <a:pt x="1278" y="2607"/>
                  </a:cubicBezTo>
                  <a:lnTo>
                    <a:pt x="1278" y="2607"/>
                  </a:lnTo>
                  <a:cubicBezTo>
                    <a:pt x="1310" y="2586"/>
                    <a:pt x="1341" y="2576"/>
                    <a:pt x="1379" y="2572"/>
                  </a:cubicBezTo>
                  <a:lnTo>
                    <a:pt x="1379" y="2572"/>
                  </a:lnTo>
                  <a:cubicBezTo>
                    <a:pt x="1382" y="2570"/>
                    <a:pt x="1386" y="2567"/>
                    <a:pt x="1390" y="2567"/>
                  </a:cubicBezTo>
                  <a:lnTo>
                    <a:pt x="1390" y="2567"/>
                  </a:lnTo>
                  <a:cubicBezTo>
                    <a:pt x="1399" y="2570"/>
                    <a:pt x="1401" y="2585"/>
                    <a:pt x="1411" y="2588"/>
                  </a:cubicBezTo>
                  <a:lnTo>
                    <a:pt x="1411" y="2588"/>
                  </a:lnTo>
                  <a:cubicBezTo>
                    <a:pt x="1422" y="2592"/>
                    <a:pt x="1434" y="2584"/>
                    <a:pt x="1445" y="2584"/>
                  </a:cubicBezTo>
                  <a:lnTo>
                    <a:pt x="1445" y="2584"/>
                  </a:lnTo>
                  <a:cubicBezTo>
                    <a:pt x="1456" y="2585"/>
                    <a:pt x="1466" y="2590"/>
                    <a:pt x="1478" y="2588"/>
                  </a:cubicBezTo>
                  <a:lnTo>
                    <a:pt x="1478" y="2588"/>
                  </a:lnTo>
                  <a:cubicBezTo>
                    <a:pt x="1488" y="2587"/>
                    <a:pt x="1497" y="2581"/>
                    <a:pt x="1507" y="2586"/>
                  </a:cubicBezTo>
                  <a:lnTo>
                    <a:pt x="1507" y="2586"/>
                  </a:lnTo>
                  <a:cubicBezTo>
                    <a:pt x="1515" y="2591"/>
                    <a:pt x="1519" y="2600"/>
                    <a:pt x="1529" y="2603"/>
                  </a:cubicBezTo>
                  <a:lnTo>
                    <a:pt x="1529" y="2603"/>
                  </a:lnTo>
                  <a:cubicBezTo>
                    <a:pt x="1539" y="2607"/>
                    <a:pt x="1548" y="2605"/>
                    <a:pt x="1558" y="2601"/>
                  </a:cubicBezTo>
                  <a:lnTo>
                    <a:pt x="1558" y="2601"/>
                  </a:lnTo>
                  <a:cubicBezTo>
                    <a:pt x="1569" y="2598"/>
                    <a:pt x="1582" y="2591"/>
                    <a:pt x="1594" y="2595"/>
                  </a:cubicBezTo>
                  <a:lnTo>
                    <a:pt x="1594" y="2595"/>
                  </a:lnTo>
                  <a:cubicBezTo>
                    <a:pt x="1603" y="2598"/>
                    <a:pt x="1608" y="2607"/>
                    <a:pt x="1617" y="2610"/>
                  </a:cubicBezTo>
                  <a:lnTo>
                    <a:pt x="1617" y="2610"/>
                  </a:lnTo>
                  <a:cubicBezTo>
                    <a:pt x="1626" y="2613"/>
                    <a:pt x="1637" y="2610"/>
                    <a:pt x="1645" y="2613"/>
                  </a:cubicBezTo>
                  <a:lnTo>
                    <a:pt x="1645" y="2613"/>
                  </a:lnTo>
                  <a:cubicBezTo>
                    <a:pt x="1654" y="2617"/>
                    <a:pt x="1660" y="2626"/>
                    <a:pt x="1664" y="2633"/>
                  </a:cubicBezTo>
                  <a:lnTo>
                    <a:pt x="1664" y="2633"/>
                  </a:lnTo>
                  <a:cubicBezTo>
                    <a:pt x="1677" y="2652"/>
                    <a:pt x="1676" y="2680"/>
                    <a:pt x="1703" y="2683"/>
                  </a:cubicBezTo>
                  <a:lnTo>
                    <a:pt x="1703" y="2683"/>
                  </a:lnTo>
                  <a:cubicBezTo>
                    <a:pt x="1728" y="2685"/>
                    <a:pt x="1744" y="2691"/>
                    <a:pt x="1759" y="2712"/>
                  </a:cubicBezTo>
                  <a:lnTo>
                    <a:pt x="1759" y="2712"/>
                  </a:lnTo>
                  <a:cubicBezTo>
                    <a:pt x="1770" y="2728"/>
                    <a:pt x="1781" y="2746"/>
                    <a:pt x="1797" y="2757"/>
                  </a:cubicBezTo>
                  <a:lnTo>
                    <a:pt x="1797" y="2757"/>
                  </a:lnTo>
                  <a:cubicBezTo>
                    <a:pt x="1805" y="2763"/>
                    <a:pt x="1814" y="2766"/>
                    <a:pt x="1818" y="2774"/>
                  </a:cubicBezTo>
                  <a:lnTo>
                    <a:pt x="1818" y="2774"/>
                  </a:lnTo>
                  <a:cubicBezTo>
                    <a:pt x="1823" y="2783"/>
                    <a:pt x="1822" y="2793"/>
                    <a:pt x="1826" y="2802"/>
                  </a:cubicBezTo>
                  <a:lnTo>
                    <a:pt x="1826" y="2802"/>
                  </a:lnTo>
                  <a:cubicBezTo>
                    <a:pt x="1831" y="2813"/>
                    <a:pt x="1841" y="2823"/>
                    <a:pt x="1852" y="2829"/>
                  </a:cubicBezTo>
                  <a:lnTo>
                    <a:pt x="1852" y="2829"/>
                  </a:lnTo>
                  <a:cubicBezTo>
                    <a:pt x="1863" y="2835"/>
                    <a:pt x="1876" y="2834"/>
                    <a:pt x="1885" y="2843"/>
                  </a:cubicBezTo>
                  <a:lnTo>
                    <a:pt x="1885" y="2843"/>
                  </a:lnTo>
                  <a:cubicBezTo>
                    <a:pt x="1895" y="2853"/>
                    <a:pt x="1892" y="2868"/>
                    <a:pt x="1893" y="2881"/>
                  </a:cubicBezTo>
                  <a:lnTo>
                    <a:pt x="1893" y="2881"/>
                  </a:lnTo>
                  <a:cubicBezTo>
                    <a:pt x="1895" y="2897"/>
                    <a:pt x="1915" y="2893"/>
                    <a:pt x="1918" y="2911"/>
                  </a:cubicBezTo>
                  <a:lnTo>
                    <a:pt x="1918" y="2911"/>
                  </a:lnTo>
                  <a:cubicBezTo>
                    <a:pt x="1920" y="2921"/>
                    <a:pt x="1920" y="2921"/>
                    <a:pt x="1926" y="2930"/>
                  </a:cubicBezTo>
                  <a:lnTo>
                    <a:pt x="1926" y="2930"/>
                  </a:lnTo>
                  <a:cubicBezTo>
                    <a:pt x="1930" y="2935"/>
                    <a:pt x="1932" y="2943"/>
                    <a:pt x="1933" y="2949"/>
                  </a:cubicBezTo>
                  <a:lnTo>
                    <a:pt x="1933" y="2949"/>
                  </a:lnTo>
                  <a:cubicBezTo>
                    <a:pt x="1935" y="2965"/>
                    <a:pt x="1937" y="2978"/>
                    <a:pt x="1943" y="2994"/>
                  </a:cubicBezTo>
                  <a:lnTo>
                    <a:pt x="1943" y="2994"/>
                  </a:lnTo>
                  <a:cubicBezTo>
                    <a:pt x="1950" y="3015"/>
                    <a:pt x="1971" y="3029"/>
                    <a:pt x="1984" y="3048"/>
                  </a:cubicBezTo>
                  <a:lnTo>
                    <a:pt x="1984" y="3048"/>
                  </a:lnTo>
                  <a:cubicBezTo>
                    <a:pt x="1994" y="3062"/>
                    <a:pt x="1997" y="3076"/>
                    <a:pt x="2000" y="3092"/>
                  </a:cubicBezTo>
                  <a:lnTo>
                    <a:pt x="2000" y="3092"/>
                  </a:lnTo>
                  <a:cubicBezTo>
                    <a:pt x="2004" y="3109"/>
                    <a:pt x="2012" y="3125"/>
                    <a:pt x="2017" y="3141"/>
                  </a:cubicBezTo>
                  <a:lnTo>
                    <a:pt x="2017" y="3141"/>
                  </a:lnTo>
                  <a:cubicBezTo>
                    <a:pt x="2023" y="3159"/>
                    <a:pt x="2035" y="3167"/>
                    <a:pt x="2045" y="3183"/>
                  </a:cubicBezTo>
                  <a:lnTo>
                    <a:pt x="2045" y="3183"/>
                  </a:lnTo>
                  <a:cubicBezTo>
                    <a:pt x="2049" y="3190"/>
                    <a:pt x="2048" y="3197"/>
                    <a:pt x="2050" y="3204"/>
                  </a:cubicBezTo>
                  <a:lnTo>
                    <a:pt x="2050" y="3204"/>
                  </a:lnTo>
                  <a:cubicBezTo>
                    <a:pt x="2054" y="3215"/>
                    <a:pt x="2064" y="3220"/>
                    <a:pt x="2071" y="3228"/>
                  </a:cubicBezTo>
                  <a:lnTo>
                    <a:pt x="2071" y="3228"/>
                  </a:lnTo>
                  <a:cubicBezTo>
                    <a:pt x="2084" y="3242"/>
                    <a:pt x="2103" y="3248"/>
                    <a:pt x="2114" y="3264"/>
                  </a:cubicBezTo>
                  <a:lnTo>
                    <a:pt x="2114" y="3264"/>
                  </a:lnTo>
                  <a:cubicBezTo>
                    <a:pt x="2123" y="3278"/>
                    <a:pt x="2114" y="3290"/>
                    <a:pt x="2129" y="3302"/>
                  </a:cubicBezTo>
                  <a:lnTo>
                    <a:pt x="2129" y="3302"/>
                  </a:lnTo>
                  <a:cubicBezTo>
                    <a:pt x="2135" y="3306"/>
                    <a:pt x="2141" y="3307"/>
                    <a:pt x="2145" y="3314"/>
                  </a:cubicBezTo>
                  <a:lnTo>
                    <a:pt x="2145" y="3314"/>
                  </a:lnTo>
                  <a:cubicBezTo>
                    <a:pt x="2149" y="3320"/>
                    <a:pt x="2150" y="3327"/>
                    <a:pt x="2152" y="3334"/>
                  </a:cubicBezTo>
                  <a:lnTo>
                    <a:pt x="2152" y="3334"/>
                  </a:lnTo>
                  <a:cubicBezTo>
                    <a:pt x="2158" y="3348"/>
                    <a:pt x="2172" y="3356"/>
                    <a:pt x="2179" y="3369"/>
                  </a:cubicBezTo>
                  <a:lnTo>
                    <a:pt x="2179" y="3369"/>
                  </a:lnTo>
                  <a:cubicBezTo>
                    <a:pt x="2185" y="3382"/>
                    <a:pt x="2191" y="3398"/>
                    <a:pt x="2195" y="3411"/>
                  </a:cubicBezTo>
                  <a:lnTo>
                    <a:pt x="2195" y="3411"/>
                  </a:lnTo>
                  <a:cubicBezTo>
                    <a:pt x="2200" y="3429"/>
                    <a:pt x="2207" y="3433"/>
                    <a:pt x="2222" y="3443"/>
                  </a:cubicBezTo>
                  <a:lnTo>
                    <a:pt x="2222" y="3443"/>
                  </a:lnTo>
                  <a:cubicBezTo>
                    <a:pt x="2237" y="3453"/>
                    <a:pt x="2249" y="3458"/>
                    <a:pt x="2260" y="3472"/>
                  </a:cubicBezTo>
                  <a:lnTo>
                    <a:pt x="2260" y="3472"/>
                  </a:lnTo>
                  <a:cubicBezTo>
                    <a:pt x="2270" y="3484"/>
                    <a:pt x="2277" y="3498"/>
                    <a:pt x="2284" y="3512"/>
                  </a:cubicBezTo>
                  <a:lnTo>
                    <a:pt x="2284" y="3512"/>
                  </a:lnTo>
                  <a:cubicBezTo>
                    <a:pt x="2292" y="3524"/>
                    <a:pt x="2302" y="3536"/>
                    <a:pt x="2306" y="3551"/>
                  </a:cubicBezTo>
                  <a:lnTo>
                    <a:pt x="2306" y="3551"/>
                  </a:lnTo>
                  <a:cubicBezTo>
                    <a:pt x="2311" y="3566"/>
                    <a:pt x="2310" y="3582"/>
                    <a:pt x="2311" y="3597"/>
                  </a:cubicBezTo>
                  <a:lnTo>
                    <a:pt x="2311" y="3597"/>
                  </a:lnTo>
                  <a:cubicBezTo>
                    <a:pt x="2312" y="3608"/>
                    <a:pt x="2309" y="3620"/>
                    <a:pt x="2311" y="3632"/>
                  </a:cubicBezTo>
                  <a:lnTo>
                    <a:pt x="2311" y="3632"/>
                  </a:lnTo>
                  <a:cubicBezTo>
                    <a:pt x="2312" y="3638"/>
                    <a:pt x="2316" y="3645"/>
                    <a:pt x="2316" y="3652"/>
                  </a:cubicBezTo>
                  <a:lnTo>
                    <a:pt x="2316" y="3652"/>
                  </a:lnTo>
                  <a:cubicBezTo>
                    <a:pt x="2315" y="3673"/>
                    <a:pt x="2298" y="3679"/>
                    <a:pt x="2317" y="3696"/>
                  </a:cubicBezTo>
                  <a:lnTo>
                    <a:pt x="2317" y="3696"/>
                  </a:lnTo>
                  <a:cubicBezTo>
                    <a:pt x="2327" y="3705"/>
                    <a:pt x="2321" y="3715"/>
                    <a:pt x="2328" y="3726"/>
                  </a:cubicBezTo>
                  <a:lnTo>
                    <a:pt x="2328" y="3726"/>
                  </a:lnTo>
                  <a:cubicBezTo>
                    <a:pt x="2335" y="3735"/>
                    <a:pt x="2346" y="3741"/>
                    <a:pt x="2353" y="3750"/>
                  </a:cubicBezTo>
                  <a:lnTo>
                    <a:pt x="2353" y="3750"/>
                  </a:lnTo>
                  <a:cubicBezTo>
                    <a:pt x="2360" y="3760"/>
                    <a:pt x="2358" y="3772"/>
                    <a:pt x="2360" y="3783"/>
                  </a:cubicBezTo>
                  <a:lnTo>
                    <a:pt x="2360" y="3783"/>
                  </a:lnTo>
                  <a:cubicBezTo>
                    <a:pt x="2362" y="3796"/>
                    <a:pt x="2372" y="3798"/>
                    <a:pt x="2383" y="3806"/>
                  </a:cubicBezTo>
                  <a:lnTo>
                    <a:pt x="2383" y="3806"/>
                  </a:lnTo>
                  <a:cubicBezTo>
                    <a:pt x="2406" y="3821"/>
                    <a:pt x="2412" y="3847"/>
                    <a:pt x="2410" y="3874"/>
                  </a:cubicBezTo>
                  <a:lnTo>
                    <a:pt x="2410" y="3874"/>
                  </a:lnTo>
                  <a:cubicBezTo>
                    <a:pt x="2409" y="3885"/>
                    <a:pt x="2404" y="3894"/>
                    <a:pt x="2403" y="3904"/>
                  </a:cubicBezTo>
                  <a:lnTo>
                    <a:pt x="2403" y="3904"/>
                  </a:lnTo>
                  <a:cubicBezTo>
                    <a:pt x="2402" y="3917"/>
                    <a:pt x="2408" y="3927"/>
                    <a:pt x="2415" y="3938"/>
                  </a:cubicBezTo>
                  <a:lnTo>
                    <a:pt x="2415" y="3938"/>
                  </a:lnTo>
                  <a:cubicBezTo>
                    <a:pt x="2416" y="3936"/>
                    <a:pt x="2419" y="3935"/>
                    <a:pt x="2420" y="3933"/>
                  </a:cubicBezTo>
                  <a:lnTo>
                    <a:pt x="2420" y="3933"/>
                  </a:lnTo>
                  <a:cubicBezTo>
                    <a:pt x="2429" y="3937"/>
                    <a:pt x="2439" y="3939"/>
                    <a:pt x="2447" y="3944"/>
                  </a:cubicBezTo>
                  <a:lnTo>
                    <a:pt x="2447" y="3944"/>
                  </a:lnTo>
                  <a:cubicBezTo>
                    <a:pt x="2455" y="3949"/>
                    <a:pt x="2462" y="3957"/>
                    <a:pt x="2470" y="3963"/>
                  </a:cubicBezTo>
                  <a:lnTo>
                    <a:pt x="2470" y="3963"/>
                  </a:lnTo>
                  <a:cubicBezTo>
                    <a:pt x="2478" y="3969"/>
                    <a:pt x="2488" y="3973"/>
                    <a:pt x="2497" y="3978"/>
                  </a:cubicBezTo>
                  <a:lnTo>
                    <a:pt x="2497" y="3978"/>
                  </a:lnTo>
                  <a:cubicBezTo>
                    <a:pt x="2504" y="3983"/>
                    <a:pt x="2509" y="3990"/>
                    <a:pt x="2516" y="3994"/>
                  </a:cubicBezTo>
                  <a:lnTo>
                    <a:pt x="2516" y="3994"/>
                  </a:lnTo>
                  <a:cubicBezTo>
                    <a:pt x="2535" y="4007"/>
                    <a:pt x="2563" y="4014"/>
                    <a:pt x="2577" y="4031"/>
                  </a:cubicBezTo>
                  <a:lnTo>
                    <a:pt x="2577" y="4031"/>
                  </a:lnTo>
                  <a:cubicBezTo>
                    <a:pt x="2584" y="4040"/>
                    <a:pt x="2587" y="4045"/>
                    <a:pt x="2599" y="4041"/>
                  </a:cubicBezTo>
                  <a:lnTo>
                    <a:pt x="2599" y="4041"/>
                  </a:lnTo>
                  <a:cubicBezTo>
                    <a:pt x="2606" y="4040"/>
                    <a:pt x="2616" y="4035"/>
                    <a:pt x="2623" y="4031"/>
                  </a:cubicBezTo>
                  <a:lnTo>
                    <a:pt x="2623" y="4031"/>
                  </a:lnTo>
                  <a:cubicBezTo>
                    <a:pt x="2633" y="4027"/>
                    <a:pt x="2636" y="4021"/>
                    <a:pt x="2648" y="4020"/>
                  </a:cubicBezTo>
                  <a:lnTo>
                    <a:pt x="2648" y="4020"/>
                  </a:lnTo>
                  <a:cubicBezTo>
                    <a:pt x="2660" y="4018"/>
                    <a:pt x="2670" y="4017"/>
                    <a:pt x="2681" y="4019"/>
                  </a:cubicBezTo>
                  <a:lnTo>
                    <a:pt x="2681" y="4019"/>
                  </a:lnTo>
                  <a:cubicBezTo>
                    <a:pt x="2690" y="4021"/>
                    <a:pt x="2698" y="4023"/>
                    <a:pt x="2705" y="4030"/>
                  </a:cubicBezTo>
                  <a:lnTo>
                    <a:pt x="2705" y="4030"/>
                  </a:lnTo>
                  <a:cubicBezTo>
                    <a:pt x="2710" y="4036"/>
                    <a:pt x="2713" y="4041"/>
                    <a:pt x="2721" y="4045"/>
                  </a:cubicBezTo>
                  <a:lnTo>
                    <a:pt x="2721" y="4045"/>
                  </a:lnTo>
                  <a:cubicBezTo>
                    <a:pt x="2730" y="4049"/>
                    <a:pt x="2734" y="4049"/>
                    <a:pt x="2738" y="4058"/>
                  </a:cubicBezTo>
                  <a:lnTo>
                    <a:pt x="2738" y="4058"/>
                  </a:lnTo>
                  <a:cubicBezTo>
                    <a:pt x="2742" y="4066"/>
                    <a:pt x="2744" y="4073"/>
                    <a:pt x="2750" y="4079"/>
                  </a:cubicBezTo>
                  <a:lnTo>
                    <a:pt x="2750" y="4079"/>
                  </a:lnTo>
                  <a:cubicBezTo>
                    <a:pt x="2760" y="4087"/>
                    <a:pt x="2785" y="4090"/>
                    <a:pt x="2797" y="4091"/>
                  </a:cubicBezTo>
                  <a:lnTo>
                    <a:pt x="2797" y="4091"/>
                  </a:lnTo>
                  <a:cubicBezTo>
                    <a:pt x="2805" y="4092"/>
                    <a:pt x="2813" y="4090"/>
                    <a:pt x="2821" y="4092"/>
                  </a:cubicBezTo>
                  <a:lnTo>
                    <a:pt x="2821" y="4092"/>
                  </a:lnTo>
                  <a:cubicBezTo>
                    <a:pt x="2828" y="4094"/>
                    <a:pt x="2833" y="4100"/>
                    <a:pt x="2840" y="4102"/>
                  </a:cubicBezTo>
                  <a:lnTo>
                    <a:pt x="2840" y="4102"/>
                  </a:lnTo>
                  <a:cubicBezTo>
                    <a:pt x="2867" y="4114"/>
                    <a:pt x="2897" y="4089"/>
                    <a:pt x="2918" y="4114"/>
                  </a:cubicBezTo>
                  <a:lnTo>
                    <a:pt x="2918" y="4114"/>
                  </a:lnTo>
                  <a:cubicBezTo>
                    <a:pt x="2933" y="4131"/>
                    <a:pt x="2948" y="4131"/>
                    <a:pt x="2969" y="4136"/>
                  </a:cubicBezTo>
                  <a:lnTo>
                    <a:pt x="2969" y="4136"/>
                  </a:lnTo>
                  <a:cubicBezTo>
                    <a:pt x="2977" y="4138"/>
                    <a:pt x="2984" y="4141"/>
                    <a:pt x="2989" y="4147"/>
                  </a:cubicBezTo>
                  <a:lnTo>
                    <a:pt x="2989" y="4147"/>
                  </a:lnTo>
                  <a:cubicBezTo>
                    <a:pt x="2995" y="4152"/>
                    <a:pt x="3002" y="4160"/>
                    <a:pt x="3009" y="4162"/>
                  </a:cubicBezTo>
                  <a:lnTo>
                    <a:pt x="3009" y="4162"/>
                  </a:lnTo>
                  <a:cubicBezTo>
                    <a:pt x="3017" y="4163"/>
                    <a:pt x="3022" y="4158"/>
                    <a:pt x="3029" y="4157"/>
                  </a:cubicBezTo>
                  <a:lnTo>
                    <a:pt x="3029" y="4157"/>
                  </a:lnTo>
                  <a:cubicBezTo>
                    <a:pt x="3036" y="4157"/>
                    <a:pt x="3043" y="4162"/>
                    <a:pt x="3049" y="4160"/>
                  </a:cubicBezTo>
                  <a:lnTo>
                    <a:pt x="3049" y="4160"/>
                  </a:lnTo>
                  <a:cubicBezTo>
                    <a:pt x="3056" y="4158"/>
                    <a:pt x="3066" y="4138"/>
                    <a:pt x="3067" y="4132"/>
                  </a:cubicBezTo>
                  <a:lnTo>
                    <a:pt x="3067" y="4132"/>
                  </a:lnTo>
                  <a:cubicBezTo>
                    <a:pt x="3069" y="4122"/>
                    <a:pt x="3062" y="4110"/>
                    <a:pt x="3059" y="4101"/>
                  </a:cubicBezTo>
                  <a:lnTo>
                    <a:pt x="3059" y="4101"/>
                  </a:lnTo>
                  <a:cubicBezTo>
                    <a:pt x="3051" y="4084"/>
                    <a:pt x="3042" y="4062"/>
                    <a:pt x="3032" y="4047"/>
                  </a:cubicBezTo>
                  <a:lnTo>
                    <a:pt x="3032" y="4047"/>
                  </a:lnTo>
                  <a:cubicBezTo>
                    <a:pt x="3022" y="4030"/>
                    <a:pt x="3008" y="4023"/>
                    <a:pt x="2997" y="4007"/>
                  </a:cubicBezTo>
                  <a:lnTo>
                    <a:pt x="2997" y="4007"/>
                  </a:lnTo>
                  <a:cubicBezTo>
                    <a:pt x="2979" y="3984"/>
                    <a:pt x="2991" y="3975"/>
                    <a:pt x="2998" y="3950"/>
                  </a:cubicBezTo>
                  <a:lnTo>
                    <a:pt x="2998" y="3950"/>
                  </a:lnTo>
                  <a:cubicBezTo>
                    <a:pt x="3011" y="3904"/>
                    <a:pt x="3011" y="3861"/>
                    <a:pt x="2994" y="3815"/>
                  </a:cubicBezTo>
                  <a:lnTo>
                    <a:pt x="2994" y="3815"/>
                  </a:lnTo>
                  <a:cubicBezTo>
                    <a:pt x="2988" y="3797"/>
                    <a:pt x="2939" y="3701"/>
                    <a:pt x="2992" y="3715"/>
                  </a:cubicBezTo>
                  <a:lnTo>
                    <a:pt x="2992" y="3715"/>
                  </a:lnTo>
                  <a:cubicBezTo>
                    <a:pt x="3010" y="3787"/>
                    <a:pt x="3002" y="3862"/>
                    <a:pt x="3025" y="3932"/>
                  </a:cubicBezTo>
                  <a:lnTo>
                    <a:pt x="3025" y="3932"/>
                  </a:lnTo>
                  <a:cubicBezTo>
                    <a:pt x="3031" y="3952"/>
                    <a:pt x="3079" y="4081"/>
                    <a:pt x="3102" y="4063"/>
                  </a:cubicBezTo>
                  <a:lnTo>
                    <a:pt x="3102" y="4063"/>
                  </a:lnTo>
                  <a:cubicBezTo>
                    <a:pt x="3134" y="4037"/>
                    <a:pt x="3063" y="3896"/>
                    <a:pt x="3056" y="3865"/>
                  </a:cubicBezTo>
                  <a:lnTo>
                    <a:pt x="3056" y="3865"/>
                  </a:lnTo>
                  <a:cubicBezTo>
                    <a:pt x="3022" y="3715"/>
                    <a:pt x="3083" y="3585"/>
                    <a:pt x="3126" y="3448"/>
                  </a:cubicBezTo>
                  <a:lnTo>
                    <a:pt x="3126" y="3448"/>
                  </a:lnTo>
                  <a:cubicBezTo>
                    <a:pt x="3073" y="3444"/>
                    <a:pt x="3075" y="3472"/>
                    <a:pt x="3059" y="3514"/>
                  </a:cubicBezTo>
                  <a:lnTo>
                    <a:pt x="3059" y="3514"/>
                  </a:lnTo>
                  <a:cubicBezTo>
                    <a:pt x="3048" y="3541"/>
                    <a:pt x="3045" y="3574"/>
                    <a:pt x="3028" y="3597"/>
                  </a:cubicBezTo>
                  <a:lnTo>
                    <a:pt x="3028" y="3597"/>
                  </a:lnTo>
                  <a:cubicBezTo>
                    <a:pt x="3021" y="3607"/>
                    <a:pt x="2999" y="3653"/>
                    <a:pt x="2983" y="3632"/>
                  </a:cubicBezTo>
                  <a:lnTo>
                    <a:pt x="2983" y="3632"/>
                  </a:lnTo>
                  <a:cubicBezTo>
                    <a:pt x="2977" y="3624"/>
                    <a:pt x="2984" y="3613"/>
                    <a:pt x="2987" y="3605"/>
                  </a:cubicBezTo>
                  <a:lnTo>
                    <a:pt x="2987" y="3605"/>
                  </a:lnTo>
                  <a:cubicBezTo>
                    <a:pt x="2993" y="3592"/>
                    <a:pt x="2997" y="3578"/>
                    <a:pt x="3000" y="3564"/>
                  </a:cubicBezTo>
                  <a:lnTo>
                    <a:pt x="3000" y="3564"/>
                  </a:lnTo>
                  <a:cubicBezTo>
                    <a:pt x="3009" y="3526"/>
                    <a:pt x="3043" y="3492"/>
                    <a:pt x="3030" y="3452"/>
                  </a:cubicBezTo>
                  <a:lnTo>
                    <a:pt x="3030" y="3452"/>
                  </a:lnTo>
                  <a:cubicBezTo>
                    <a:pt x="3025" y="3438"/>
                    <a:pt x="3019" y="3422"/>
                    <a:pt x="3006" y="3414"/>
                  </a:cubicBezTo>
                  <a:lnTo>
                    <a:pt x="3006" y="3414"/>
                  </a:lnTo>
                  <a:cubicBezTo>
                    <a:pt x="2993" y="3406"/>
                    <a:pt x="2984" y="3405"/>
                    <a:pt x="2987" y="3387"/>
                  </a:cubicBezTo>
                  <a:lnTo>
                    <a:pt x="2987" y="3387"/>
                  </a:lnTo>
                  <a:cubicBezTo>
                    <a:pt x="2994" y="3353"/>
                    <a:pt x="3020" y="3337"/>
                    <a:pt x="3038" y="3310"/>
                  </a:cubicBezTo>
                  <a:lnTo>
                    <a:pt x="3038" y="3310"/>
                  </a:lnTo>
                  <a:cubicBezTo>
                    <a:pt x="3047" y="3296"/>
                    <a:pt x="3052" y="3280"/>
                    <a:pt x="3066" y="3271"/>
                  </a:cubicBezTo>
                  <a:lnTo>
                    <a:pt x="3066" y="3271"/>
                  </a:lnTo>
                  <a:cubicBezTo>
                    <a:pt x="3082" y="3262"/>
                    <a:pt x="3095" y="3267"/>
                    <a:pt x="3090" y="3286"/>
                  </a:cubicBezTo>
                  <a:lnTo>
                    <a:pt x="3090" y="3286"/>
                  </a:lnTo>
                  <a:cubicBezTo>
                    <a:pt x="3103" y="3289"/>
                    <a:pt x="3115" y="3286"/>
                    <a:pt x="3124" y="3275"/>
                  </a:cubicBezTo>
                  <a:lnTo>
                    <a:pt x="3124" y="3275"/>
                  </a:lnTo>
                  <a:cubicBezTo>
                    <a:pt x="3130" y="3269"/>
                    <a:pt x="3134" y="3262"/>
                    <a:pt x="3139" y="3256"/>
                  </a:cubicBezTo>
                  <a:lnTo>
                    <a:pt x="3139" y="3256"/>
                  </a:lnTo>
                  <a:cubicBezTo>
                    <a:pt x="3145" y="3250"/>
                    <a:pt x="3154" y="3246"/>
                    <a:pt x="3160" y="3240"/>
                  </a:cubicBezTo>
                  <a:lnTo>
                    <a:pt x="3160" y="3240"/>
                  </a:lnTo>
                  <a:cubicBezTo>
                    <a:pt x="3145" y="3257"/>
                    <a:pt x="3166" y="3266"/>
                    <a:pt x="3160" y="3284"/>
                  </a:cubicBezTo>
                  <a:lnTo>
                    <a:pt x="3160" y="3284"/>
                  </a:lnTo>
                  <a:cubicBezTo>
                    <a:pt x="3156" y="3301"/>
                    <a:pt x="3138" y="3318"/>
                    <a:pt x="3122" y="3325"/>
                  </a:cubicBezTo>
                  <a:lnTo>
                    <a:pt x="3122" y="3325"/>
                  </a:lnTo>
                  <a:cubicBezTo>
                    <a:pt x="3112" y="3330"/>
                    <a:pt x="3104" y="3328"/>
                    <a:pt x="3093" y="3326"/>
                  </a:cubicBezTo>
                  <a:lnTo>
                    <a:pt x="3093" y="3326"/>
                  </a:lnTo>
                  <a:cubicBezTo>
                    <a:pt x="3082" y="3324"/>
                    <a:pt x="3073" y="3327"/>
                    <a:pt x="3062" y="3330"/>
                  </a:cubicBezTo>
                  <a:lnTo>
                    <a:pt x="3062" y="3330"/>
                  </a:lnTo>
                  <a:cubicBezTo>
                    <a:pt x="3062" y="3342"/>
                    <a:pt x="3064" y="3355"/>
                    <a:pt x="3063" y="3367"/>
                  </a:cubicBezTo>
                  <a:lnTo>
                    <a:pt x="3063" y="3367"/>
                  </a:lnTo>
                  <a:cubicBezTo>
                    <a:pt x="3063" y="3378"/>
                    <a:pt x="3071" y="3395"/>
                    <a:pt x="3080" y="3379"/>
                  </a:cubicBezTo>
                  <a:lnTo>
                    <a:pt x="3080" y="3379"/>
                  </a:lnTo>
                  <a:cubicBezTo>
                    <a:pt x="3086" y="3369"/>
                    <a:pt x="3086" y="3359"/>
                    <a:pt x="3100" y="3354"/>
                  </a:cubicBezTo>
                  <a:lnTo>
                    <a:pt x="3100" y="3354"/>
                  </a:lnTo>
                  <a:cubicBezTo>
                    <a:pt x="3130" y="3344"/>
                    <a:pt x="3094" y="3413"/>
                    <a:pt x="3098" y="3413"/>
                  </a:cubicBezTo>
                  <a:lnTo>
                    <a:pt x="3098" y="3413"/>
                  </a:lnTo>
                  <a:cubicBezTo>
                    <a:pt x="3146" y="3422"/>
                    <a:pt x="3179" y="3355"/>
                    <a:pt x="3216" y="3333"/>
                  </a:cubicBezTo>
                  <a:lnTo>
                    <a:pt x="3216" y="3333"/>
                  </a:lnTo>
                  <a:cubicBezTo>
                    <a:pt x="3244" y="3317"/>
                    <a:pt x="3336" y="3271"/>
                    <a:pt x="3326" y="3233"/>
                  </a:cubicBezTo>
                  <a:lnTo>
                    <a:pt x="3326" y="3233"/>
                  </a:lnTo>
                  <a:cubicBezTo>
                    <a:pt x="3311" y="3227"/>
                    <a:pt x="3302" y="3234"/>
                    <a:pt x="3299" y="3246"/>
                  </a:cubicBezTo>
                  <a:lnTo>
                    <a:pt x="3299" y="3246"/>
                  </a:lnTo>
                  <a:cubicBezTo>
                    <a:pt x="3289" y="3237"/>
                    <a:pt x="3256" y="3231"/>
                    <a:pt x="3257" y="3210"/>
                  </a:cubicBezTo>
                  <a:lnTo>
                    <a:pt x="3257" y="3210"/>
                  </a:lnTo>
                  <a:cubicBezTo>
                    <a:pt x="3257" y="3185"/>
                    <a:pt x="3295" y="3176"/>
                    <a:pt x="3310" y="3161"/>
                  </a:cubicBezTo>
                  <a:lnTo>
                    <a:pt x="3310" y="3161"/>
                  </a:lnTo>
                  <a:cubicBezTo>
                    <a:pt x="3334" y="3134"/>
                    <a:pt x="3299" y="3145"/>
                    <a:pt x="3298" y="3111"/>
                  </a:cubicBezTo>
                  <a:lnTo>
                    <a:pt x="3298" y="3111"/>
                  </a:lnTo>
                  <a:cubicBezTo>
                    <a:pt x="3297" y="3085"/>
                    <a:pt x="3325" y="3065"/>
                    <a:pt x="3335" y="3097"/>
                  </a:cubicBezTo>
                  <a:lnTo>
                    <a:pt x="3335" y="3097"/>
                  </a:lnTo>
                  <a:cubicBezTo>
                    <a:pt x="3368" y="3099"/>
                    <a:pt x="3363" y="3052"/>
                    <a:pt x="3394" y="3058"/>
                  </a:cubicBezTo>
                  <a:lnTo>
                    <a:pt x="3394" y="3058"/>
                  </a:lnTo>
                  <a:cubicBezTo>
                    <a:pt x="3395" y="3088"/>
                    <a:pt x="3387" y="3119"/>
                    <a:pt x="3426" y="3100"/>
                  </a:cubicBezTo>
                  <a:lnTo>
                    <a:pt x="3426" y="3100"/>
                  </a:lnTo>
                  <a:cubicBezTo>
                    <a:pt x="3448" y="3090"/>
                    <a:pt x="3482" y="3047"/>
                    <a:pt x="3509" y="3066"/>
                  </a:cubicBezTo>
                  <a:lnTo>
                    <a:pt x="3509" y="3066"/>
                  </a:lnTo>
                  <a:cubicBezTo>
                    <a:pt x="3499" y="3082"/>
                    <a:pt x="3487" y="3099"/>
                    <a:pt x="3471" y="3109"/>
                  </a:cubicBezTo>
                  <a:lnTo>
                    <a:pt x="3471" y="3109"/>
                  </a:lnTo>
                  <a:cubicBezTo>
                    <a:pt x="3454" y="3120"/>
                    <a:pt x="3416" y="3123"/>
                    <a:pt x="3405" y="3142"/>
                  </a:cubicBezTo>
                  <a:lnTo>
                    <a:pt x="3405" y="3142"/>
                  </a:lnTo>
                  <a:cubicBezTo>
                    <a:pt x="3378" y="3186"/>
                    <a:pt x="3467" y="3136"/>
                    <a:pt x="3480" y="3133"/>
                  </a:cubicBezTo>
                  <a:lnTo>
                    <a:pt x="3480" y="3133"/>
                  </a:lnTo>
                  <a:cubicBezTo>
                    <a:pt x="3500" y="3127"/>
                    <a:pt x="3525" y="3136"/>
                    <a:pt x="3543" y="3126"/>
                  </a:cubicBezTo>
                  <a:lnTo>
                    <a:pt x="3543" y="3126"/>
                  </a:lnTo>
                  <a:cubicBezTo>
                    <a:pt x="3558" y="3117"/>
                    <a:pt x="3565" y="3099"/>
                    <a:pt x="3576" y="3087"/>
                  </a:cubicBezTo>
                  <a:lnTo>
                    <a:pt x="3576" y="3087"/>
                  </a:lnTo>
                  <a:cubicBezTo>
                    <a:pt x="3598" y="3065"/>
                    <a:pt x="3633" y="3042"/>
                    <a:pt x="3660" y="3026"/>
                  </a:cubicBezTo>
                  <a:lnTo>
                    <a:pt x="3660" y="3026"/>
                  </a:lnTo>
                  <a:cubicBezTo>
                    <a:pt x="3693" y="3006"/>
                    <a:pt x="3737" y="3000"/>
                    <a:pt x="3743" y="2954"/>
                  </a:cubicBezTo>
                  <a:lnTo>
                    <a:pt x="3743" y="2954"/>
                  </a:lnTo>
                  <a:cubicBezTo>
                    <a:pt x="3735" y="2955"/>
                    <a:pt x="3726" y="2952"/>
                    <a:pt x="3718" y="2953"/>
                  </a:cubicBezTo>
                  <a:lnTo>
                    <a:pt x="3718" y="2953"/>
                  </a:lnTo>
                  <a:cubicBezTo>
                    <a:pt x="3716" y="2924"/>
                    <a:pt x="3764" y="2865"/>
                    <a:pt x="3795" y="2872"/>
                  </a:cubicBezTo>
                  <a:lnTo>
                    <a:pt x="3795" y="2872"/>
                  </a:lnTo>
                  <a:cubicBezTo>
                    <a:pt x="3790" y="2888"/>
                    <a:pt x="3764" y="2925"/>
                    <a:pt x="3796" y="2920"/>
                  </a:cubicBezTo>
                  <a:lnTo>
                    <a:pt x="3796" y="2920"/>
                  </a:lnTo>
                  <a:cubicBezTo>
                    <a:pt x="3808" y="2918"/>
                    <a:pt x="3824" y="2890"/>
                    <a:pt x="3832" y="2882"/>
                  </a:cubicBezTo>
                  <a:lnTo>
                    <a:pt x="3832" y="2882"/>
                  </a:lnTo>
                  <a:cubicBezTo>
                    <a:pt x="3858" y="2852"/>
                    <a:pt x="3869" y="2834"/>
                    <a:pt x="3839" y="2804"/>
                  </a:cubicBezTo>
                  <a:lnTo>
                    <a:pt x="3839" y="2804"/>
                  </a:lnTo>
                  <a:cubicBezTo>
                    <a:pt x="3825" y="2789"/>
                    <a:pt x="3816" y="2787"/>
                    <a:pt x="3814" y="2764"/>
                  </a:cubicBezTo>
                  <a:lnTo>
                    <a:pt x="3814" y="2764"/>
                  </a:lnTo>
                  <a:cubicBezTo>
                    <a:pt x="3812" y="2739"/>
                    <a:pt x="3824" y="2734"/>
                    <a:pt x="3803" y="2714"/>
                  </a:cubicBezTo>
                  <a:lnTo>
                    <a:pt x="3803" y="2714"/>
                  </a:lnTo>
                  <a:cubicBezTo>
                    <a:pt x="3788" y="2699"/>
                    <a:pt x="3769" y="2703"/>
                    <a:pt x="3769" y="2675"/>
                  </a:cubicBezTo>
                  <a:lnTo>
                    <a:pt x="3769" y="2675"/>
                  </a:lnTo>
                  <a:cubicBezTo>
                    <a:pt x="3770" y="2659"/>
                    <a:pt x="3781" y="2641"/>
                    <a:pt x="3799" y="2646"/>
                  </a:cubicBezTo>
                  <a:lnTo>
                    <a:pt x="3799" y="2646"/>
                  </a:lnTo>
                  <a:cubicBezTo>
                    <a:pt x="3832" y="2655"/>
                    <a:pt x="3828" y="2742"/>
                    <a:pt x="3852" y="2668"/>
                  </a:cubicBezTo>
                  <a:lnTo>
                    <a:pt x="3852" y="2668"/>
                  </a:lnTo>
                  <a:cubicBezTo>
                    <a:pt x="3894" y="2665"/>
                    <a:pt x="3908" y="2669"/>
                    <a:pt x="3894" y="2711"/>
                  </a:cubicBezTo>
                  <a:lnTo>
                    <a:pt x="3894" y="2711"/>
                  </a:lnTo>
                  <a:cubicBezTo>
                    <a:pt x="3880" y="2753"/>
                    <a:pt x="3887" y="2754"/>
                    <a:pt x="3932" y="2757"/>
                  </a:cubicBezTo>
                  <a:lnTo>
                    <a:pt x="3932" y="2757"/>
                  </a:lnTo>
                  <a:cubicBezTo>
                    <a:pt x="3937" y="2773"/>
                    <a:pt x="3930" y="2789"/>
                    <a:pt x="3919" y="2800"/>
                  </a:cubicBezTo>
                  <a:lnTo>
                    <a:pt x="3919" y="2800"/>
                  </a:lnTo>
                  <a:cubicBezTo>
                    <a:pt x="3955" y="2803"/>
                    <a:pt x="3980" y="2765"/>
                    <a:pt x="4011" y="2753"/>
                  </a:cubicBezTo>
                  <a:lnTo>
                    <a:pt x="4011" y="2753"/>
                  </a:lnTo>
                  <a:cubicBezTo>
                    <a:pt x="4053" y="2738"/>
                    <a:pt x="4096" y="2723"/>
                    <a:pt x="4138" y="2707"/>
                  </a:cubicBezTo>
                  <a:lnTo>
                    <a:pt x="4138" y="2707"/>
                  </a:lnTo>
                  <a:cubicBezTo>
                    <a:pt x="4162" y="2699"/>
                    <a:pt x="4184" y="2693"/>
                    <a:pt x="4207" y="2688"/>
                  </a:cubicBezTo>
                  <a:lnTo>
                    <a:pt x="4207" y="2688"/>
                  </a:lnTo>
                  <a:cubicBezTo>
                    <a:pt x="4208" y="2687"/>
                    <a:pt x="4209" y="2685"/>
                    <a:pt x="4211" y="2684"/>
                  </a:cubicBezTo>
                  <a:lnTo>
                    <a:pt x="4211" y="2684"/>
                  </a:lnTo>
                  <a:cubicBezTo>
                    <a:pt x="4214" y="2679"/>
                    <a:pt x="4219" y="2674"/>
                    <a:pt x="4223" y="2669"/>
                  </a:cubicBezTo>
                  <a:lnTo>
                    <a:pt x="4223" y="2669"/>
                  </a:lnTo>
                  <a:cubicBezTo>
                    <a:pt x="4224" y="2666"/>
                    <a:pt x="4226" y="2663"/>
                    <a:pt x="4227" y="2661"/>
                  </a:cubicBezTo>
                  <a:lnTo>
                    <a:pt x="4235" y="2653"/>
                  </a:lnTo>
                  <a:lnTo>
                    <a:pt x="4235" y="2653"/>
                  </a:lnTo>
                  <a:cubicBezTo>
                    <a:pt x="4242" y="2643"/>
                    <a:pt x="4241" y="2626"/>
                    <a:pt x="4241" y="2615"/>
                  </a:cubicBezTo>
                  <a:lnTo>
                    <a:pt x="4241" y="2615"/>
                  </a:lnTo>
                  <a:cubicBezTo>
                    <a:pt x="4241" y="2608"/>
                    <a:pt x="4240" y="2602"/>
                    <a:pt x="4241" y="2597"/>
                  </a:cubicBezTo>
                  <a:lnTo>
                    <a:pt x="4241" y="2597"/>
                  </a:lnTo>
                  <a:cubicBezTo>
                    <a:pt x="4242" y="2590"/>
                    <a:pt x="4250" y="2585"/>
                    <a:pt x="4253" y="2579"/>
                  </a:cubicBezTo>
                  <a:lnTo>
                    <a:pt x="4253" y="2579"/>
                  </a:lnTo>
                  <a:cubicBezTo>
                    <a:pt x="4261" y="2568"/>
                    <a:pt x="4262" y="2551"/>
                    <a:pt x="4261" y="2539"/>
                  </a:cubicBezTo>
                  <a:lnTo>
                    <a:pt x="4261" y="2539"/>
                  </a:lnTo>
                  <a:cubicBezTo>
                    <a:pt x="4260" y="2524"/>
                    <a:pt x="4246" y="2513"/>
                    <a:pt x="4239" y="2501"/>
                  </a:cubicBezTo>
                  <a:lnTo>
                    <a:pt x="4239" y="2501"/>
                  </a:lnTo>
                  <a:cubicBezTo>
                    <a:pt x="4233" y="2488"/>
                    <a:pt x="4224" y="2477"/>
                    <a:pt x="4225" y="2462"/>
                  </a:cubicBezTo>
                  <a:lnTo>
                    <a:pt x="4225" y="2462"/>
                  </a:lnTo>
                  <a:cubicBezTo>
                    <a:pt x="4226" y="2449"/>
                    <a:pt x="4244" y="2440"/>
                    <a:pt x="4249" y="2426"/>
                  </a:cubicBezTo>
                  <a:lnTo>
                    <a:pt x="4249" y="2426"/>
                  </a:lnTo>
                  <a:cubicBezTo>
                    <a:pt x="4252" y="2413"/>
                    <a:pt x="4245" y="2399"/>
                    <a:pt x="4242" y="2387"/>
                  </a:cubicBezTo>
                  <a:lnTo>
                    <a:pt x="4242" y="2387"/>
                  </a:lnTo>
                  <a:cubicBezTo>
                    <a:pt x="4239" y="2373"/>
                    <a:pt x="4240" y="2356"/>
                    <a:pt x="4246" y="2343"/>
                  </a:cubicBezTo>
                  <a:lnTo>
                    <a:pt x="4246" y="2343"/>
                  </a:lnTo>
                  <a:cubicBezTo>
                    <a:pt x="4249" y="2336"/>
                    <a:pt x="4251" y="2329"/>
                    <a:pt x="4255" y="2321"/>
                  </a:cubicBezTo>
                  <a:lnTo>
                    <a:pt x="4255" y="2321"/>
                  </a:lnTo>
                  <a:cubicBezTo>
                    <a:pt x="4259" y="2315"/>
                    <a:pt x="4263" y="2308"/>
                    <a:pt x="4266" y="2300"/>
                  </a:cubicBezTo>
                  <a:lnTo>
                    <a:pt x="4266" y="2300"/>
                  </a:lnTo>
                  <a:cubicBezTo>
                    <a:pt x="4271" y="2286"/>
                    <a:pt x="4267" y="2273"/>
                    <a:pt x="4270" y="2259"/>
                  </a:cubicBezTo>
                  <a:lnTo>
                    <a:pt x="4270" y="2259"/>
                  </a:lnTo>
                  <a:cubicBezTo>
                    <a:pt x="4271" y="2252"/>
                    <a:pt x="4279" y="2249"/>
                    <a:pt x="4282" y="2243"/>
                  </a:cubicBezTo>
                  <a:lnTo>
                    <a:pt x="4282" y="2243"/>
                  </a:lnTo>
                  <a:cubicBezTo>
                    <a:pt x="4286" y="2237"/>
                    <a:pt x="4285" y="2229"/>
                    <a:pt x="4283" y="2222"/>
                  </a:cubicBezTo>
                  <a:lnTo>
                    <a:pt x="4283" y="2222"/>
                  </a:lnTo>
                  <a:cubicBezTo>
                    <a:pt x="4281" y="2207"/>
                    <a:pt x="4273" y="2195"/>
                    <a:pt x="4267" y="2183"/>
                  </a:cubicBezTo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7" name="Freeform 27">
              <a:extLst>
                <a:ext uri="{FF2B5EF4-FFF2-40B4-BE49-F238E27FC236}">
                  <a16:creationId xmlns:a16="http://schemas.microsoft.com/office/drawing/2014/main" id="{00E5EFBE-DAA3-B143-B214-B803C9039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6356" y="3165455"/>
              <a:ext cx="1192445" cy="1929803"/>
            </a:xfrm>
            <a:custGeom>
              <a:avLst/>
              <a:gdLst>
                <a:gd name="T0" fmla="*/ 1633 w 1824"/>
                <a:gd name="T1" fmla="*/ 1957 h 2953"/>
                <a:gd name="T2" fmla="*/ 1459 w 1824"/>
                <a:gd name="T3" fmla="*/ 1960 h 2953"/>
                <a:gd name="T4" fmla="*/ 1314 w 1824"/>
                <a:gd name="T5" fmla="*/ 1921 h 2953"/>
                <a:gd name="T6" fmla="*/ 1259 w 1824"/>
                <a:gd name="T7" fmla="*/ 1849 h 2953"/>
                <a:gd name="T8" fmla="*/ 1199 w 1824"/>
                <a:gd name="T9" fmla="*/ 1804 h 2953"/>
                <a:gd name="T10" fmla="*/ 1181 w 1824"/>
                <a:gd name="T11" fmla="*/ 1702 h 2953"/>
                <a:gd name="T12" fmla="*/ 1167 w 1824"/>
                <a:gd name="T13" fmla="*/ 1596 h 2953"/>
                <a:gd name="T14" fmla="*/ 1155 w 1824"/>
                <a:gd name="T15" fmla="*/ 1518 h 2953"/>
                <a:gd name="T16" fmla="*/ 1064 w 1824"/>
                <a:gd name="T17" fmla="*/ 1454 h 2953"/>
                <a:gd name="T18" fmla="*/ 1002 w 1824"/>
                <a:gd name="T19" fmla="*/ 1467 h 2953"/>
                <a:gd name="T20" fmla="*/ 942 w 1824"/>
                <a:gd name="T21" fmla="*/ 1412 h 2953"/>
                <a:gd name="T22" fmla="*/ 949 w 1824"/>
                <a:gd name="T23" fmla="*/ 1269 h 2953"/>
                <a:gd name="T24" fmla="*/ 1005 w 1824"/>
                <a:gd name="T25" fmla="*/ 1220 h 2953"/>
                <a:gd name="T26" fmla="*/ 1010 w 1824"/>
                <a:gd name="T27" fmla="*/ 1136 h 2953"/>
                <a:gd name="T28" fmla="*/ 1028 w 1824"/>
                <a:gd name="T29" fmla="*/ 1061 h 2953"/>
                <a:gd name="T30" fmla="*/ 890 w 1824"/>
                <a:gd name="T31" fmla="*/ 988 h 2953"/>
                <a:gd name="T32" fmla="*/ 802 w 1824"/>
                <a:gd name="T33" fmla="*/ 861 h 2953"/>
                <a:gd name="T34" fmla="*/ 757 w 1824"/>
                <a:gd name="T35" fmla="*/ 705 h 2953"/>
                <a:gd name="T36" fmla="*/ 791 w 1824"/>
                <a:gd name="T37" fmla="*/ 642 h 2953"/>
                <a:gd name="T38" fmla="*/ 787 w 1824"/>
                <a:gd name="T39" fmla="*/ 579 h 2953"/>
                <a:gd name="T40" fmla="*/ 783 w 1824"/>
                <a:gd name="T41" fmla="*/ 534 h 2953"/>
                <a:gd name="T42" fmla="*/ 758 w 1824"/>
                <a:gd name="T43" fmla="*/ 511 h 2953"/>
                <a:gd name="T44" fmla="*/ 775 w 1824"/>
                <a:gd name="T45" fmla="*/ 370 h 2953"/>
                <a:gd name="T46" fmla="*/ 801 w 1824"/>
                <a:gd name="T47" fmla="*/ 238 h 2953"/>
                <a:gd name="T48" fmla="*/ 835 w 1824"/>
                <a:gd name="T49" fmla="*/ 60 h 2953"/>
                <a:gd name="T50" fmla="*/ 313 w 1824"/>
                <a:gd name="T51" fmla="*/ 1134 h 2953"/>
                <a:gd name="T52" fmla="*/ 313 w 1824"/>
                <a:gd name="T53" fmla="*/ 1135 h 2953"/>
                <a:gd name="T54" fmla="*/ 360 w 1824"/>
                <a:gd name="T55" fmla="*/ 1218 h 2953"/>
                <a:gd name="T56" fmla="*/ 362 w 1824"/>
                <a:gd name="T57" fmla="*/ 1245 h 2953"/>
                <a:gd name="T58" fmla="*/ 392 w 1824"/>
                <a:gd name="T59" fmla="*/ 1265 h 2953"/>
                <a:gd name="T60" fmla="*/ 402 w 1824"/>
                <a:gd name="T61" fmla="*/ 1295 h 2953"/>
                <a:gd name="T62" fmla="*/ 407 w 1824"/>
                <a:gd name="T63" fmla="*/ 1321 h 2953"/>
                <a:gd name="T64" fmla="*/ 399 w 1824"/>
                <a:gd name="T65" fmla="*/ 1351 h 2953"/>
                <a:gd name="T66" fmla="*/ 397 w 1824"/>
                <a:gd name="T67" fmla="*/ 1361 h 2953"/>
                <a:gd name="T68" fmla="*/ 370 w 1824"/>
                <a:gd name="T69" fmla="*/ 1379 h 2953"/>
                <a:gd name="T70" fmla="*/ 347 w 1824"/>
                <a:gd name="T71" fmla="*/ 1403 h 2953"/>
                <a:gd name="T72" fmla="*/ 323 w 1824"/>
                <a:gd name="T73" fmla="*/ 1448 h 2953"/>
                <a:gd name="T74" fmla="*/ 300 w 1824"/>
                <a:gd name="T75" fmla="*/ 1502 h 2953"/>
                <a:gd name="T76" fmla="*/ 261 w 1824"/>
                <a:gd name="T77" fmla="*/ 1542 h 2953"/>
                <a:gd name="T78" fmla="*/ 248 w 1824"/>
                <a:gd name="T79" fmla="*/ 1594 h 2953"/>
                <a:gd name="T80" fmla="*/ 241 w 1824"/>
                <a:gd name="T81" fmla="*/ 1609 h 2953"/>
                <a:gd name="T82" fmla="*/ 223 w 1824"/>
                <a:gd name="T83" fmla="*/ 1619 h 2953"/>
                <a:gd name="T84" fmla="*/ 203 w 1824"/>
                <a:gd name="T85" fmla="*/ 1634 h 2953"/>
                <a:gd name="T86" fmla="*/ 189 w 1824"/>
                <a:gd name="T87" fmla="*/ 1653 h 2953"/>
                <a:gd name="T88" fmla="*/ 176 w 1824"/>
                <a:gd name="T89" fmla="*/ 1673 h 2953"/>
                <a:gd name="T90" fmla="*/ 179 w 1824"/>
                <a:gd name="T91" fmla="*/ 1710 h 2953"/>
                <a:gd name="T92" fmla="*/ 171 w 1824"/>
                <a:gd name="T93" fmla="*/ 1770 h 2953"/>
                <a:gd name="T94" fmla="*/ 176 w 1824"/>
                <a:gd name="T95" fmla="*/ 1800 h 2953"/>
                <a:gd name="T96" fmla="*/ 166 w 1824"/>
                <a:gd name="T97" fmla="*/ 1834 h 2953"/>
                <a:gd name="T98" fmla="*/ 164 w 1824"/>
                <a:gd name="T99" fmla="*/ 1854 h 2953"/>
                <a:gd name="T100" fmla="*/ 161 w 1824"/>
                <a:gd name="T101" fmla="*/ 1884 h 2953"/>
                <a:gd name="T102" fmla="*/ 161 w 1824"/>
                <a:gd name="T103" fmla="*/ 1914 h 2953"/>
                <a:gd name="T104" fmla="*/ 156 w 1824"/>
                <a:gd name="T105" fmla="*/ 1931 h 2953"/>
                <a:gd name="T106" fmla="*/ 0 w 1824"/>
                <a:gd name="T107" fmla="*/ 2708 h 2953"/>
                <a:gd name="T108" fmla="*/ 824 w 1824"/>
                <a:gd name="T109" fmla="*/ 2849 h 2953"/>
                <a:gd name="T110" fmla="*/ 1823 w 1824"/>
                <a:gd name="T111" fmla="*/ 1964 h 2953"/>
                <a:gd name="T112" fmla="*/ 1823 w 1824"/>
                <a:gd name="T113" fmla="*/ 1964 h 2953"/>
                <a:gd name="T114" fmla="*/ 1726 w 1824"/>
                <a:gd name="T115" fmla="*/ 1946 h 2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24" h="2953">
                  <a:moveTo>
                    <a:pt x="1633" y="1957"/>
                  </a:moveTo>
                  <a:lnTo>
                    <a:pt x="1633" y="1957"/>
                  </a:lnTo>
                  <a:cubicBezTo>
                    <a:pt x="1575" y="1979"/>
                    <a:pt x="1519" y="1954"/>
                    <a:pt x="1459" y="1960"/>
                  </a:cubicBezTo>
                  <a:lnTo>
                    <a:pt x="1459" y="1960"/>
                  </a:lnTo>
                  <a:cubicBezTo>
                    <a:pt x="1394" y="1966"/>
                    <a:pt x="1366" y="1963"/>
                    <a:pt x="1314" y="1921"/>
                  </a:cubicBezTo>
                  <a:lnTo>
                    <a:pt x="1314" y="1921"/>
                  </a:lnTo>
                  <a:cubicBezTo>
                    <a:pt x="1288" y="1901"/>
                    <a:pt x="1278" y="1874"/>
                    <a:pt x="1259" y="1849"/>
                  </a:cubicBezTo>
                  <a:lnTo>
                    <a:pt x="1259" y="1849"/>
                  </a:lnTo>
                  <a:cubicBezTo>
                    <a:pt x="1240" y="1824"/>
                    <a:pt x="1225" y="1819"/>
                    <a:pt x="1199" y="1804"/>
                  </a:cubicBezTo>
                  <a:lnTo>
                    <a:pt x="1199" y="1804"/>
                  </a:lnTo>
                  <a:cubicBezTo>
                    <a:pt x="1157" y="1779"/>
                    <a:pt x="1175" y="1740"/>
                    <a:pt x="1181" y="1702"/>
                  </a:cubicBezTo>
                  <a:lnTo>
                    <a:pt x="1181" y="1702"/>
                  </a:lnTo>
                  <a:cubicBezTo>
                    <a:pt x="1187" y="1663"/>
                    <a:pt x="1181" y="1632"/>
                    <a:pt x="1167" y="1596"/>
                  </a:cubicBezTo>
                  <a:lnTo>
                    <a:pt x="1167" y="1596"/>
                  </a:lnTo>
                  <a:cubicBezTo>
                    <a:pt x="1156" y="1568"/>
                    <a:pt x="1157" y="1549"/>
                    <a:pt x="1155" y="1518"/>
                  </a:cubicBezTo>
                  <a:lnTo>
                    <a:pt x="1155" y="1518"/>
                  </a:lnTo>
                  <a:cubicBezTo>
                    <a:pt x="1151" y="1456"/>
                    <a:pt x="1124" y="1404"/>
                    <a:pt x="1064" y="1454"/>
                  </a:cubicBezTo>
                  <a:lnTo>
                    <a:pt x="1064" y="1454"/>
                  </a:lnTo>
                  <a:cubicBezTo>
                    <a:pt x="1037" y="1478"/>
                    <a:pt x="1034" y="1487"/>
                    <a:pt x="1002" y="1467"/>
                  </a:cubicBezTo>
                  <a:lnTo>
                    <a:pt x="1002" y="1467"/>
                  </a:lnTo>
                  <a:cubicBezTo>
                    <a:pt x="980" y="1452"/>
                    <a:pt x="961" y="1431"/>
                    <a:pt x="942" y="1412"/>
                  </a:cubicBezTo>
                  <a:lnTo>
                    <a:pt x="942" y="1412"/>
                  </a:lnTo>
                  <a:cubicBezTo>
                    <a:pt x="901" y="1370"/>
                    <a:pt x="901" y="1307"/>
                    <a:pt x="949" y="1269"/>
                  </a:cubicBezTo>
                  <a:lnTo>
                    <a:pt x="949" y="1269"/>
                  </a:lnTo>
                  <a:cubicBezTo>
                    <a:pt x="969" y="1253"/>
                    <a:pt x="992" y="1245"/>
                    <a:pt x="1005" y="1220"/>
                  </a:cubicBezTo>
                  <a:lnTo>
                    <a:pt x="1005" y="1220"/>
                  </a:lnTo>
                  <a:cubicBezTo>
                    <a:pt x="1020" y="1192"/>
                    <a:pt x="1008" y="1167"/>
                    <a:pt x="1010" y="1136"/>
                  </a:cubicBezTo>
                  <a:lnTo>
                    <a:pt x="1010" y="1136"/>
                  </a:lnTo>
                  <a:cubicBezTo>
                    <a:pt x="1012" y="1110"/>
                    <a:pt x="1031" y="1089"/>
                    <a:pt x="1028" y="1061"/>
                  </a:cubicBezTo>
                  <a:lnTo>
                    <a:pt x="1028" y="1061"/>
                  </a:lnTo>
                  <a:cubicBezTo>
                    <a:pt x="1023" y="1010"/>
                    <a:pt x="925" y="1017"/>
                    <a:pt x="890" y="988"/>
                  </a:cubicBezTo>
                  <a:lnTo>
                    <a:pt x="890" y="988"/>
                  </a:lnTo>
                  <a:cubicBezTo>
                    <a:pt x="848" y="954"/>
                    <a:pt x="823" y="909"/>
                    <a:pt x="802" y="861"/>
                  </a:cubicBezTo>
                  <a:lnTo>
                    <a:pt x="802" y="861"/>
                  </a:lnTo>
                  <a:cubicBezTo>
                    <a:pt x="780" y="808"/>
                    <a:pt x="754" y="765"/>
                    <a:pt x="757" y="705"/>
                  </a:cubicBezTo>
                  <a:lnTo>
                    <a:pt x="757" y="705"/>
                  </a:lnTo>
                  <a:cubicBezTo>
                    <a:pt x="759" y="670"/>
                    <a:pt x="774" y="670"/>
                    <a:pt x="791" y="642"/>
                  </a:cubicBezTo>
                  <a:lnTo>
                    <a:pt x="791" y="642"/>
                  </a:lnTo>
                  <a:cubicBezTo>
                    <a:pt x="812" y="610"/>
                    <a:pt x="797" y="610"/>
                    <a:pt x="787" y="579"/>
                  </a:cubicBezTo>
                  <a:lnTo>
                    <a:pt x="787" y="579"/>
                  </a:lnTo>
                  <a:cubicBezTo>
                    <a:pt x="782" y="566"/>
                    <a:pt x="789" y="546"/>
                    <a:pt x="783" y="534"/>
                  </a:cubicBezTo>
                  <a:lnTo>
                    <a:pt x="783" y="534"/>
                  </a:lnTo>
                  <a:cubicBezTo>
                    <a:pt x="779" y="522"/>
                    <a:pt x="761" y="517"/>
                    <a:pt x="758" y="511"/>
                  </a:cubicBezTo>
                  <a:lnTo>
                    <a:pt x="758" y="511"/>
                  </a:lnTo>
                  <a:cubicBezTo>
                    <a:pt x="741" y="477"/>
                    <a:pt x="768" y="407"/>
                    <a:pt x="775" y="370"/>
                  </a:cubicBezTo>
                  <a:lnTo>
                    <a:pt x="775" y="370"/>
                  </a:lnTo>
                  <a:cubicBezTo>
                    <a:pt x="784" y="326"/>
                    <a:pt x="792" y="282"/>
                    <a:pt x="801" y="238"/>
                  </a:cubicBezTo>
                  <a:lnTo>
                    <a:pt x="801" y="238"/>
                  </a:lnTo>
                  <a:cubicBezTo>
                    <a:pt x="812" y="179"/>
                    <a:pt x="823" y="119"/>
                    <a:pt x="835" y="60"/>
                  </a:cubicBezTo>
                  <a:lnTo>
                    <a:pt x="835" y="60"/>
                  </a:lnTo>
                  <a:cubicBezTo>
                    <a:pt x="727" y="40"/>
                    <a:pt x="624" y="20"/>
                    <a:pt x="525" y="0"/>
                  </a:cubicBezTo>
                  <a:lnTo>
                    <a:pt x="313" y="1134"/>
                  </a:lnTo>
                  <a:lnTo>
                    <a:pt x="313" y="1135"/>
                  </a:lnTo>
                  <a:lnTo>
                    <a:pt x="313" y="1135"/>
                  </a:lnTo>
                  <a:cubicBezTo>
                    <a:pt x="337" y="1151"/>
                    <a:pt x="356" y="1196"/>
                    <a:pt x="360" y="1218"/>
                  </a:cubicBezTo>
                  <a:lnTo>
                    <a:pt x="360" y="1218"/>
                  </a:lnTo>
                  <a:cubicBezTo>
                    <a:pt x="362" y="1225"/>
                    <a:pt x="357" y="1235"/>
                    <a:pt x="362" y="1245"/>
                  </a:cubicBezTo>
                  <a:lnTo>
                    <a:pt x="362" y="1245"/>
                  </a:lnTo>
                  <a:cubicBezTo>
                    <a:pt x="370" y="1255"/>
                    <a:pt x="382" y="1258"/>
                    <a:pt x="392" y="1265"/>
                  </a:cubicBezTo>
                  <a:lnTo>
                    <a:pt x="392" y="1265"/>
                  </a:lnTo>
                  <a:cubicBezTo>
                    <a:pt x="402" y="1272"/>
                    <a:pt x="402" y="1282"/>
                    <a:pt x="402" y="1295"/>
                  </a:cubicBezTo>
                  <a:lnTo>
                    <a:pt x="402" y="1295"/>
                  </a:lnTo>
                  <a:cubicBezTo>
                    <a:pt x="404" y="1305"/>
                    <a:pt x="407" y="1315"/>
                    <a:pt x="407" y="1321"/>
                  </a:cubicBezTo>
                  <a:lnTo>
                    <a:pt x="407" y="1321"/>
                  </a:lnTo>
                  <a:cubicBezTo>
                    <a:pt x="407" y="1331"/>
                    <a:pt x="402" y="1341"/>
                    <a:pt x="399" y="1351"/>
                  </a:cubicBezTo>
                  <a:lnTo>
                    <a:pt x="399" y="1351"/>
                  </a:lnTo>
                  <a:cubicBezTo>
                    <a:pt x="399" y="1354"/>
                    <a:pt x="399" y="1356"/>
                    <a:pt x="397" y="1361"/>
                  </a:cubicBezTo>
                  <a:lnTo>
                    <a:pt x="397" y="1361"/>
                  </a:lnTo>
                  <a:cubicBezTo>
                    <a:pt x="392" y="1371"/>
                    <a:pt x="382" y="1374"/>
                    <a:pt x="370" y="1379"/>
                  </a:cubicBezTo>
                  <a:lnTo>
                    <a:pt x="370" y="1379"/>
                  </a:lnTo>
                  <a:cubicBezTo>
                    <a:pt x="357" y="1384"/>
                    <a:pt x="354" y="1394"/>
                    <a:pt x="347" y="1403"/>
                  </a:cubicBezTo>
                  <a:lnTo>
                    <a:pt x="347" y="1403"/>
                  </a:lnTo>
                  <a:cubicBezTo>
                    <a:pt x="337" y="1419"/>
                    <a:pt x="325" y="1431"/>
                    <a:pt x="323" y="1448"/>
                  </a:cubicBezTo>
                  <a:lnTo>
                    <a:pt x="323" y="1448"/>
                  </a:lnTo>
                  <a:cubicBezTo>
                    <a:pt x="320" y="1468"/>
                    <a:pt x="320" y="1490"/>
                    <a:pt x="300" y="1500"/>
                  </a:cubicBezTo>
                  <a:lnTo>
                    <a:pt x="300" y="1502"/>
                  </a:lnTo>
                  <a:lnTo>
                    <a:pt x="300" y="1502"/>
                  </a:lnTo>
                  <a:cubicBezTo>
                    <a:pt x="288" y="1512"/>
                    <a:pt x="273" y="1527"/>
                    <a:pt x="261" y="1542"/>
                  </a:cubicBezTo>
                  <a:lnTo>
                    <a:pt x="261" y="1542"/>
                  </a:lnTo>
                  <a:cubicBezTo>
                    <a:pt x="246" y="1557"/>
                    <a:pt x="248" y="1574"/>
                    <a:pt x="248" y="1594"/>
                  </a:cubicBezTo>
                  <a:lnTo>
                    <a:pt x="248" y="1594"/>
                  </a:lnTo>
                  <a:cubicBezTo>
                    <a:pt x="248" y="1602"/>
                    <a:pt x="248" y="1604"/>
                    <a:pt x="241" y="1609"/>
                  </a:cubicBezTo>
                  <a:lnTo>
                    <a:pt x="241" y="1609"/>
                  </a:lnTo>
                  <a:cubicBezTo>
                    <a:pt x="236" y="1614"/>
                    <a:pt x="228" y="1614"/>
                    <a:pt x="223" y="1619"/>
                  </a:cubicBezTo>
                  <a:lnTo>
                    <a:pt x="223" y="1619"/>
                  </a:lnTo>
                  <a:cubicBezTo>
                    <a:pt x="216" y="1624"/>
                    <a:pt x="209" y="1629"/>
                    <a:pt x="203" y="1634"/>
                  </a:cubicBezTo>
                  <a:lnTo>
                    <a:pt x="203" y="1634"/>
                  </a:lnTo>
                  <a:cubicBezTo>
                    <a:pt x="199" y="1641"/>
                    <a:pt x="196" y="1649"/>
                    <a:pt x="189" y="1653"/>
                  </a:cubicBezTo>
                  <a:lnTo>
                    <a:pt x="189" y="1653"/>
                  </a:lnTo>
                  <a:cubicBezTo>
                    <a:pt x="183" y="1661"/>
                    <a:pt x="179" y="1663"/>
                    <a:pt x="176" y="1673"/>
                  </a:cubicBezTo>
                  <a:lnTo>
                    <a:pt x="176" y="1673"/>
                  </a:lnTo>
                  <a:cubicBezTo>
                    <a:pt x="176" y="1683"/>
                    <a:pt x="174" y="1703"/>
                    <a:pt x="179" y="1710"/>
                  </a:cubicBezTo>
                  <a:lnTo>
                    <a:pt x="179" y="1710"/>
                  </a:lnTo>
                  <a:cubicBezTo>
                    <a:pt x="161" y="1730"/>
                    <a:pt x="161" y="1748"/>
                    <a:pt x="171" y="1770"/>
                  </a:cubicBezTo>
                  <a:lnTo>
                    <a:pt x="171" y="1770"/>
                  </a:lnTo>
                  <a:cubicBezTo>
                    <a:pt x="174" y="1777"/>
                    <a:pt x="176" y="1790"/>
                    <a:pt x="176" y="1800"/>
                  </a:cubicBezTo>
                  <a:lnTo>
                    <a:pt x="176" y="1800"/>
                  </a:lnTo>
                  <a:cubicBezTo>
                    <a:pt x="176" y="1812"/>
                    <a:pt x="171" y="1822"/>
                    <a:pt x="166" y="1834"/>
                  </a:cubicBezTo>
                  <a:lnTo>
                    <a:pt x="166" y="1834"/>
                  </a:lnTo>
                  <a:cubicBezTo>
                    <a:pt x="166" y="1840"/>
                    <a:pt x="164" y="1847"/>
                    <a:pt x="164" y="1854"/>
                  </a:cubicBezTo>
                  <a:lnTo>
                    <a:pt x="164" y="1854"/>
                  </a:lnTo>
                  <a:cubicBezTo>
                    <a:pt x="164" y="1864"/>
                    <a:pt x="161" y="1874"/>
                    <a:pt x="161" y="1884"/>
                  </a:cubicBezTo>
                  <a:lnTo>
                    <a:pt x="161" y="1884"/>
                  </a:lnTo>
                  <a:cubicBezTo>
                    <a:pt x="164" y="1896"/>
                    <a:pt x="169" y="1901"/>
                    <a:pt x="161" y="1914"/>
                  </a:cubicBezTo>
                  <a:lnTo>
                    <a:pt x="161" y="1914"/>
                  </a:lnTo>
                  <a:cubicBezTo>
                    <a:pt x="159" y="1921"/>
                    <a:pt x="156" y="1926"/>
                    <a:pt x="156" y="1931"/>
                  </a:cubicBezTo>
                  <a:lnTo>
                    <a:pt x="0" y="2708"/>
                  </a:lnTo>
                  <a:lnTo>
                    <a:pt x="0" y="2708"/>
                  </a:lnTo>
                  <a:cubicBezTo>
                    <a:pt x="260" y="2759"/>
                    <a:pt x="537" y="2807"/>
                    <a:pt x="824" y="2849"/>
                  </a:cubicBezTo>
                  <a:lnTo>
                    <a:pt x="824" y="2849"/>
                  </a:lnTo>
                  <a:cubicBezTo>
                    <a:pt x="1099" y="2890"/>
                    <a:pt x="1385" y="2926"/>
                    <a:pt x="1677" y="2952"/>
                  </a:cubicBezTo>
                  <a:lnTo>
                    <a:pt x="1823" y="1964"/>
                  </a:lnTo>
                  <a:lnTo>
                    <a:pt x="1823" y="1964"/>
                  </a:lnTo>
                  <a:lnTo>
                    <a:pt x="1823" y="1964"/>
                  </a:lnTo>
                  <a:cubicBezTo>
                    <a:pt x="1804" y="1961"/>
                    <a:pt x="1743" y="1949"/>
                    <a:pt x="1726" y="1946"/>
                  </a:cubicBezTo>
                  <a:lnTo>
                    <a:pt x="1726" y="1946"/>
                  </a:lnTo>
                  <a:cubicBezTo>
                    <a:pt x="1687" y="1942"/>
                    <a:pt x="1667" y="1945"/>
                    <a:pt x="1633" y="1957"/>
                  </a:cubicBezTo>
                </a:path>
              </a:pathLst>
            </a:custGeom>
            <a:solidFill>
              <a:schemeClr val="accent3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8" name="Freeform 28">
              <a:extLst>
                <a:ext uri="{FF2B5EF4-FFF2-40B4-BE49-F238E27FC236}">
                  <a16:creationId xmlns:a16="http://schemas.microsoft.com/office/drawing/2014/main" id="{9A654778-5415-E049-830F-F27D4725E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17386" y="3220179"/>
              <a:ext cx="757519" cy="1163642"/>
            </a:xfrm>
            <a:custGeom>
              <a:avLst/>
              <a:gdLst>
                <a:gd name="T0" fmla="*/ 1082 w 1161"/>
                <a:gd name="T1" fmla="*/ 913 h 1781"/>
                <a:gd name="T2" fmla="*/ 1057 w 1161"/>
                <a:gd name="T3" fmla="*/ 870 h 1781"/>
                <a:gd name="T4" fmla="*/ 1017 w 1161"/>
                <a:gd name="T5" fmla="*/ 815 h 1781"/>
                <a:gd name="T6" fmla="*/ 948 w 1161"/>
                <a:gd name="T7" fmla="*/ 733 h 1781"/>
                <a:gd name="T8" fmla="*/ 854 w 1161"/>
                <a:gd name="T9" fmla="*/ 690 h 1781"/>
                <a:gd name="T10" fmla="*/ 798 w 1161"/>
                <a:gd name="T11" fmla="*/ 601 h 1781"/>
                <a:gd name="T12" fmla="*/ 763 w 1161"/>
                <a:gd name="T13" fmla="*/ 586 h 1781"/>
                <a:gd name="T14" fmla="*/ 756 w 1161"/>
                <a:gd name="T15" fmla="*/ 456 h 1781"/>
                <a:gd name="T16" fmla="*/ 674 w 1161"/>
                <a:gd name="T17" fmla="*/ 196 h 1781"/>
                <a:gd name="T18" fmla="*/ 555 w 1161"/>
                <a:gd name="T19" fmla="*/ 39 h 1781"/>
                <a:gd name="T20" fmla="*/ 467 w 1161"/>
                <a:gd name="T21" fmla="*/ 37 h 1781"/>
                <a:gd name="T22" fmla="*/ 414 w 1161"/>
                <a:gd name="T23" fmla="*/ 89 h 1781"/>
                <a:gd name="T24" fmla="*/ 345 w 1161"/>
                <a:gd name="T25" fmla="*/ 104 h 1781"/>
                <a:gd name="T26" fmla="*/ 257 w 1161"/>
                <a:gd name="T27" fmla="*/ 2 h 1781"/>
                <a:gd name="T28" fmla="*/ 182 w 1161"/>
                <a:gd name="T29" fmla="*/ 158 h 1781"/>
                <a:gd name="T30" fmla="*/ 111 w 1161"/>
                <a:gd name="T31" fmla="*/ 450 h 1781"/>
                <a:gd name="T32" fmla="*/ 122 w 1161"/>
                <a:gd name="T33" fmla="*/ 556 h 1781"/>
                <a:gd name="T34" fmla="*/ 129 w 1161"/>
                <a:gd name="T35" fmla="*/ 644 h 1781"/>
                <a:gd name="T36" fmla="*/ 148 w 1161"/>
                <a:gd name="T37" fmla="*/ 729 h 1781"/>
                <a:gd name="T38" fmla="*/ 107 w 1161"/>
                <a:gd name="T39" fmla="*/ 799 h 1781"/>
                <a:gd name="T40" fmla="*/ 104 w 1161"/>
                <a:gd name="T41" fmla="*/ 938 h 1781"/>
                <a:gd name="T42" fmla="*/ 81 w 1161"/>
                <a:gd name="T43" fmla="*/ 963 h 1781"/>
                <a:gd name="T44" fmla="*/ 42 w 1161"/>
                <a:gd name="T45" fmla="*/ 1040 h 1781"/>
                <a:gd name="T46" fmla="*/ 154 w 1161"/>
                <a:gd name="T47" fmla="*/ 1567 h 1781"/>
                <a:gd name="T48" fmla="*/ 170 w 1161"/>
                <a:gd name="T49" fmla="*/ 1609 h 1781"/>
                <a:gd name="T50" fmla="*/ 185 w 1161"/>
                <a:gd name="T51" fmla="*/ 1651 h 1781"/>
                <a:gd name="T52" fmla="*/ 237 w 1161"/>
                <a:gd name="T53" fmla="*/ 1718 h 1781"/>
                <a:gd name="T54" fmla="*/ 331 w 1161"/>
                <a:gd name="T55" fmla="*/ 1780 h 1781"/>
                <a:gd name="T56" fmla="*/ 363 w 1161"/>
                <a:gd name="T57" fmla="*/ 1680 h 1781"/>
                <a:gd name="T58" fmla="*/ 432 w 1161"/>
                <a:gd name="T59" fmla="*/ 1567 h 1781"/>
                <a:gd name="T60" fmla="*/ 482 w 1161"/>
                <a:gd name="T61" fmla="*/ 1503 h 1781"/>
                <a:gd name="T62" fmla="*/ 477 w 1161"/>
                <a:gd name="T63" fmla="*/ 1435 h 1781"/>
                <a:gd name="T64" fmla="*/ 510 w 1161"/>
                <a:gd name="T65" fmla="*/ 1467 h 1781"/>
                <a:gd name="T66" fmla="*/ 534 w 1161"/>
                <a:gd name="T67" fmla="*/ 1401 h 1781"/>
                <a:gd name="T68" fmla="*/ 554 w 1161"/>
                <a:gd name="T69" fmla="*/ 1410 h 1781"/>
                <a:gd name="T70" fmla="*/ 579 w 1161"/>
                <a:gd name="T71" fmla="*/ 1415 h 1781"/>
                <a:gd name="T72" fmla="*/ 616 w 1161"/>
                <a:gd name="T73" fmla="*/ 1390 h 1781"/>
                <a:gd name="T74" fmla="*/ 617 w 1161"/>
                <a:gd name="T75" fmla="*/ 1318 h 1781"/>
                <a:gd name="T76" fmla="*/ 629 w 1161"/>
                <a:gd name="T77" fmla="*/ 1229 h 1781"/>
                <a:gd name="T78" fmla="*/ 649 w 1161"/>
                <a:gd name="T79" fmla="*/ 1226 h 1781"/>
                <a:gd name="T80" fmla="*/ 656 w 1161"/>
                <a:gd name="T81" fmla="*/ 1165 h 1781"/>
                <a:gd name="T82" fmla="*/ 696 w 1161"/>
                <a:gd name="T83" fmla="*/ 1217 h 1781"/>
                <a:gd name="T84" fmla="*/ 779 w 1161"/>
                <a:gd name="T85" fmla="*/ 1209 h 1781"/>
                <a:gd name="T86" fmla="*/ 819 w 1161"/>
                <a:gd name="T87" fmla="*/ 1189 h 1781"/>
                <a:gd name="T88" fmla="*/ 838 w 1161"/>
                <a:gd name="T89" fmla="*/ 1145 h 1781"/>
                <a:gd name="T90" fmla="*/ 876 w 1161"/>
                <a:gd name="T91" fmla="*/ 1159 h 1781"/>
                <a:gd name="T92" fmla="*/ 907 w 1161"/>
                <a:gd name="T93" fmla="*/ 1091 h 1781"/>
                <a:gd name="T94" fmla="*/ 939 w 1161"/>
                <a:gd name="T95" fmla="*/ 1069 h 1781"/>
                <a:gd name="T96" fmla="*/ 984 w 1161"/>
                <a:gd name="T97" fmla="*/ 1087 h 1781"/>
                <a:gd name="T98" fmla="*/ 1036 w 1161"/>
                <a:gd name="T99" fmla="*/ 1007 h 1781"/>
                <a:gd name="T100" fmla="*/ 1084 w 1161"/>
                <a:gd name="T101" fmla="*/ 1024 h 1781"/>
                <a:gd name="T102" fmla="*/ 1110 w 1161"/>
                <a:gd name="T103" fmla="*/ 937 h 1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61" h="1781">
                  <a:moveTo>
                    <a:pt x="1129" y="853"/>
                  </a:moveTo>
                  <a:lnTo>
                    <a:pt x="1129" y="853"/>
                  </a:lnTo>
                  <a:cubicBezTo>
                    <a:pt x="1112" y="850"/>
                    <a:pt x="1099" y="906"/>
                    <a:pt x="1082" y="913"/>
                  </a:cubicBezTo>
                  <a:lnTo>
                    <a:pt x="1082" y="913"/>
                  </a:lnTo>
                  <a:cubicBezTo>
                    <a:pt x="1073" y="916"/>
                    <a:pt x="1052" y="913"/>
                    <a:pt x="1047" y="904"/>
                  </a:cubicBezTo>
                  <a:lnTo>
                    <a:pt x="1047" y="904"/>
                  </a:lnTo>
                  <a:cubicBezTo>
                    <a:pt x="1041" y="893"/>
                    <a:pt x="1056" y="881"/>
                    <a:pt x="1057" y="870"/>
                  </a:cubicBezTo>
                  <a:lnTo>
                    <a:pt x="1057" y="870"/>
                  </a:lnTo>
                  <a:cubicBezTo>
                    <a:pt x="1058" y="860"/>
                    <a:pt x="1053" y="837"/>
                    <a:pt x="1046" y="830"/>
                  </a:cubicBezTo>
                  <a:lnTo>
                    <a:pt x="1046" y="830"/>
                  </a:lnTo>
                  <a:cubicBezTo>
                    <a:pt x="1036" y="822"/>
                    <a:pt x="1022" y="830"/>
                    <a:pt x="1017" y="815"/>
                  </a:cubicBezTo>
                  <a:lnTo>
                    <a:pt x="1017" y="815"/>
                  </a:lnTo>
                  <a:cubicBezTo>
                    <a:pt x="984" y="802"/>
                    <a:pt x="1028" y="754"/>
                    <a:pt x="987" y="751"/>
                  </a:cubicBezTo>
                  <a:lnTo>
                    <a:pt x="987" y="751"/>
                  </a:lnTo>
                  <a:cubicBezTo>
                    <a:pt x="969" y="750"/>
                    <a:pt x="959" y="748"/>
                    <a:pt x="948" y="733"/>
                  </a:cubicBezTo>
                  <a:lnTo>
                    <a:pt x="948" y="733"/>
                  </a:lnTo>
                  <a:cubicBezTo>
                    <a:pt x="941" y="722"/>
                    <a:pt x="941" y="708"/>
                    <a:pt x="930" y="701"/>
                  </a:cubicBezTo>
                  <a:lnTo>
                    <a:pt x="930" y="701"/>
                  </a:lnTo>
                  <a:cubicBezTo>
                    <a:pt x="911" y="689"/>
                    <a:pt x="876" y="697"/>
                    <a:pt x="854" y="690"/>
                  </a:cubicBezTo>
                  <a:lnTo>
                    <a:pt x="854" y="690"/>
                  </a:lnTo>
                  <a:cubicBezTo>
                    <a:pt x="821" y="680"/>
                    <a:pt x="815" y="663"/>
                    <a:pt x="810" y="632"/>
                  </a:cubicBezTo>
                  <a:lnTo>
                    <a:pt x="810" y="632"/>
                  </a:lnTo>
                  <a:cubicBezTo>
                    <a:pt x="807" y="620"/>
                    <a:pt x="807" y="609"/>
                    <a:pt x="798" y="601"/>
                  </a:cubicBezTo>
                  <a:lnTo>
                    <a:pt x="798" y="601"/>
                  </a:lnTo>
                  <a:cubicBezTo>
                    <a:pt x="795" y="598"/>
                    <a:pt x="785" y="594"/>
                    <a:pt x="781" y="592"/>
                  </a:cubicBezTo>
                  <a:lnTo>
                    <a:pt x="781" y="592"/>
                  </a:lnTo>
                  <a:cubicBezTo>
                    <a:pt x="775" y="588"/>
                    <a:pt x="772" y="585"/>
                    <a:pt x="763" y="586"/>
                  </a:cubicBezTo>
                  <a:lnTo>
                    <a:pt x="763" y="586"/>
                  </a:lnTo>
                  <a:cubicBezTo>
                    <a:pt x="768" y="560"/>
                    <a:pt x="775" y="537"/>
                    <a:pt x="767" y="512"/>
                  </a:cubicBezTo>
                  <a:lnTo>
                    <a:pt x="767" y="512"/>
                  </a:lnTo>
                  <a:cubicBezTo>
                    <a:pt x="761" y="493"/>
                    <a:pt x="763" y="474"/>
                    <a:pt x="756" y="456"/>
                  </a:cubicBezTo>
                  <a:lnTo>
                    <a:pt x="756" y="456"/>
                  </a:lnTo>
                  <a:cubicBezTo>
                    <a:pt x="742" y="413"/>
                    <a:pt x="733" y="365"/>
                    <a:pt x="714" y="324"/>
                  </a:cubicBezTo>
                  <a:lnTo>
                    <a:pt x="714" y="324"/>
                  </a:lnTo>
                  <a:cubicBezTo>
                    <a:pt x="694" y="283"/>
                    <a:pt x="685" y="241"/>
                    <a:pt x="674" y="196"/>
                  </a:cubicBezTo>
                  <a:lnTo>
                    <a:pt x="674" y="196"/>
                  </a:lnTo>
                  <a:cubicBezTo>
                    <a:pt x="663" y="150"/>
                    <a:pt x="652" y="116"/>
                    <a:pt x="619" y="82"/>
                  </a:cubicBezTo>
                  <a:lnTo>
                    <a:pt x="619" y="82"/>
                  </a:lnTo>
                  <a:cubicBezTo>
                    <a:pt x="602" y="63"/>
                    <a:pt x="578" y="52"/>
                    <a:pt x="555" y="39"/>
                  </a:cubicBezTo>
                  <a:lnTo>
                    <a:pt x="555" y="39"/>
                  </a:lnTo>
                  <a:cubicBezTo>
                    <a:pt x="538" y="29"/>
                    <a:pt x="517" y="2"/>
                    <a:pt x="496" y="12"/>
                  </a:cubicBezTo>
                  <a:lnTo>
                    <a:pt x="496" y="12"/>
                  </a:lnTo>
                  <a:cubicBezTo>
                    <a:pt x="485" y="17"/>
                    <a:pt x="477" y="30"/>
                    <a:pt x="467" y="37"/>
                  </a:cubicBezTo>
                  <a:lnTo>
                    <a:pt x="467" y="37"/>
                  </a:lnTo>
                  <a:cubicBezTo>
                    <a:pt x="455" y="46"/>
                    <a:pt x="446" y="52"/>
                    <a:pt x="439" y="65"/>
                  </a:cubicBezTo>
                  <a:lnTo>
                    <a:pt x="439" y="65"/>
                  </a:lnTo>
                  <a:cubicBezTo>
                    <a:pt x="431" y="77"/>
                    <a:pt x="428" y="86"/>
                    <a:pt x="414" y="89"/>
                  </a:cubicBezTo>
                  <a:lnTo>
                    <a:pt x="414" y="89"/>
                  </a:lnTo>
                  <a:cubicBezTo>
                    <a:pt x="402" y="93"/>
                    <a:pt x="388" y="90"/>
                    <a:pt x="375" y="93"/>
                  </a:cubicBezTo>
                  <a:lnTo>
                    <a:pt x="375" y="93"/>
                  </a:lnTo>
                  <a:cubicBezTo>
                    <a:pt x="365" y="96"/>
                    <a:pt x="355" y="105"/>
                    <a:pt x="345" y="104"/>
                  </a:cubicBezTo>
                  <a:lnTo>
                    <a:pt x="345" y="104"/>
                  </a:lnTo>
                  <a:cubicBezTo>
                    <a:pt x="322" y="103"/>
                    <a:pt x="302" y="70"/>
                    <a:pt x="292" y="52"/>
                  </a:cubicBezTo>
                  <a:lnTo>
                    <a:pt x="292" y="52"/>
                  </a:lnTo>
                  <a:cubicBezTo>
                    <a:pt x="283" y="36"/>
                    <a:pt x="279" y="4"/>
                    <a:pt x="257" y="2"/>
                  </a:cubicBezTo>
                  <a:lnTo>
                    <a:pt x="257" y="2"/>
                  </a:lnTo>
                  <a:cubicBezTo>
                    <a:pt x="229" y="0"/>
                    <a:pt x="215" y="35"/>
                    <a:pt x="210" y="55"/>
                  </a:cubicBezTo>
                  <a:lnTo>
                    <a:pt x="210" y="55"/>
                  </a:lnTo>
                  <a:cubicBezTo>
                    <a:pt x="201" y="89"/>
                    <a:pt x="188" y="123"/>
                    <a:pt x="182" y="158"/>
                  </a:cubicBezTo>
                  <a:lnTo>
                    <a:pt x="182" y="158"/>
                  </a:lnTo>
                  <a:cubicBezTo>
                    <a:pt x="177" y="193"/>
                    <a:pt x="173" y="227"/>
                    <a:pt x="163" y="261"/>
                  </a:cubicBezTo>
                  <a:lnTo>
                    <a:pt x="163" y="261"/>
                  </a:lnTo>
                  <a:cubicBezTo>
                    <a:pt x="146" y="324"/>
                    <a:pt x="123" y="386"/>
                    <a:pt x="111" y="450"/>
                  </a:cubicBezTo>
                  <a:lnTo>
                    <a:pt x="111" y="450"/>
                  </a:lnTo>
                  <a:cubicBezTo>
                    <a:pt x="108" y="469"/>
                    <a:pt x="119" y="489"/>
                    <a:pt x="123" y="506"/>
                  </a:cubicBezTo>
                  <a:lnTo>
                    <a:pt x="123" y="506"/>
                  </a:lnTo>
                  <a:cubicBezTo>
                    <a:pt x="127" y="525"/>
                    <a:pt x="120" y="539"/>
                    <a:pt x="122" y="556"/>
                  </a:cubicBezTo>
                  <a:lnTo>
                    <a:pt x="122" y="556"/>
                  </a:lnTo>
                  <a:cubicBezTo>
                    <a:pt x="123" y="571"/>
                    <a:pt x="135" y="580"/>
                    <a:pt x="136" y="597"/>
                  </a:cubicBezTo>
                  <a:lnTo>
                    <a:pt x="136" y="597"/>
                  </a:lnTo>
                  <a:cubicBezTo>
                    <a:pt x="136" y="612"/>
                    <a:pt x="127" y="630"/>
                    <a:pt x="129" y="644"/>
                  </a:cubicBezTo>
                  <a:lnTo>
                    <a:pt x="129" y="644"/>
                  </a:lnTo>
                  <a:cubicBezTo>
                    <a:pt x="131" y="657"/>
                    <a:pt x="146" y="663"/>
                    <a:pt x="150" y="674"/>
                  </a:cubicBezTo>
                  <a:lnTo>
                    <a:pt x="150" y="674"/>
                  </a:lnTo>
                  <a:cubicBezTo>
                    <a:pt x="155" y="689"/>
                    <a:pt x="149" y="714"/>
                    <a:pt x="148" y="729"/>
                  </a:cubicBezTo>
                  <a:lnTo>
                    <a:pt x="148" y="729"/>
                  </a:lnTo>
                  <a:cubicBezTo>
                    <a:pt x="147" y="745"/>
                    <a:pt x="143" y="759"/>
                    <a:pt x="129" y="769"/>
                  </a:cubicBezTo>
                  <a:lnTo>
                    <a:pt x="129" y="769"/>
                  </a:lnTo>
                  <a:cubicBezTo>
                    <a:pt x="115" y="779"/>
                    <a:pt x="107" y="779"/>
                    <a:pt x="107" y="799"/>
                  </a:cubicBezTo>
                  <a:lnTo>
                    <a:pt x="107" y="799"/>
                  </a:lnTo>
                  <a:cubicBezTo>
                    <a:pt x="107" y="809"/>
                    <a:pt x="114" y="835"/>
                    <a:pt x="94" y="831"/>
                  </a:cubicBezTo>
                  <a:lnTo>
                    <a:pt x="94" y="831"/>
                  </a:lnTo>
                  <a:cubicBezTo>
                    <a:pt x="96" y="855"/>
                    <a:pt x="131" y="923"/>
                    <a:pt x="104" y="938"/>
                  </a:cubicBezTo>
                  <a:lnTo>
                    <a:pt x="104" y="938"/>
                  </a:lnTo>
                  <a:cubicBezTo>
                    <a:pt x="97" y="940"/>
                    <a:pt x="90" y="935"/>
                    <a:pt x="84" y="940"/>
                  </a:cubicBezTo>
                  <a:lnTo>
                    <a:pt x="84" y="940"/>
                  </a:lnTo>
                  <a:cubicBezTo>
                    <a:pt x="79" y="946"/>
                    <a:pt x="81" y="957"/>
                    <a:pt x="81" y="963"/>
                  </a:cubicBezTo>
                  <a:lnTo>
                    <a:pt x="81" y="963"/>
                  </a:lnTo>
                  <a:cubicBezTo>
                    <a:pt x="81" y="981"/>
                    <a:pt x="79" y="997"/>
                    <a:pt x="74" y="1013"/>
                  </a:cubicBezTo>
                  <a:lnTo>
                    <a:pt x="74" y="1013"/>
                  </a:lnTo>
                  <a:cubicBezTo>
                    <a:pt x="69" y="1028"/>
                    <a:pt x="61" y="1048"/>
                    <a:pt x="42" y="1040"/>
                  </a:cubicBezTo>
                  <a:lnTo>
                    <a:pt x="42" y="1040"/>
                  </a:lnTo>
                  <a:cubicBezTo>
                    <a:pt x="30" y="1034"/>
                    <a:pt x="27" y="1011"/>
                    <a:pt x="13" y="1010"/>
                  </a:cubicBezTo>
                  <a:lnTo>
                    <a:pt x="13" y="1010"/>
                  </a:lnTo>
                  <a:cubicBezTo>
                    <a:pt x="7" y="1010"/>
                    <a:pt x="4" y="1011"/>
                    <a:pt x="0" y="1014"/>
                  </a:cubicBezTo>
                  <a:lnTo>
                    <a:pt x="154" y="1567"/>
                  </a:lnTo>
                  <a:lnTo>
                    <a:pt x="154" y="1567"/>
                  </a:lnTo>
                  <a:cubicBezTo>
                    <a:pt x="157" y="1575"/>
                    <a:pt x="160" y="1583"/>
                    <a:pt x="162" y="1589"/>
                  </a:cubicBezTo>
                  <a:lnTo>
                    <a:pt x="162" y="1589"/>
                  </a:lnTo>
                  <a:cubicBezTo>
                    <a:pt x="165" y="1597"/>
                    <a:pt x="170" y="1602"/>
                    <a:pt x="170" y="1609"/>
                  </a:cubicBezTo>
                  <a:lnTo>
                    <a:pt x="170" y="1609"/>
                  </a:lnTo>
                  <a:cubicBezTo>
                    <a:pt x="170" y="1617"/>
                    <a:pt x="170" y="1624"/>
                    <a:pt x="172" y="1632"/>
                  </a:cubicBezTo>
                  <a:lnTo>
                    <a:pt x="172" y="1632"/>
                  </a:lnTo>
                  <a:cubicBezTo>
                    <a:pt x="175" y="1636"/>
                    <a:pt x="180" y="1644"/>
                    <a:pt x="185" y="1651"/>
                  </a:cubicBezTo>
                  <a:lnTo>
                    <a:pt x="185" y="1651"/>
                  </a:lnTo>
                  <a:cubicBezTo>
                    <a:pt x="195" y="1661"/>
                    <a:pt x="210" y="1664"/>
                    <a:pt x="220" y="1671"/>
                  </a:cubicBezTo>
                  <a:lnTo>
                    <a:pt x="220" y="1671"/>
                  </a:lnTo>
                  <a:cubicBezTo>
                    <a:pt x="232" y="1681"/>
                    <a:pt x="232" y="1706"/>
                    <a:pt x="237" y="1718"/>
                  </a:cubicBezTo>
                  <a:lnTo>
                    <a:pt x="237" y="1718"/>
                  </a:lnTo>
                  <a:cubicBezTo>
                    <a:pt x="239" y="1738"/>
                    <a:pt x="257" y="1746"/>
                    <a:pt x="271" y="1758"/>
                  </a:cubicBezTo>
                  <a:lnTo>
                    <a:pt x="271" y="1758"/>
                  </a:lnTo>
                  <a:cubicBezTo>
                    <a:pt x="285" y="1770"/>
                    <a:pt x="314" y="1767"/>
                    <a:pt x="331" y="1780"/>
                  </a:cubicBezTo>
                  <a:lnTo>
                    <a:pt x="331" y="1780"/>
                  </a:lnTo>
                  <a:cubicBezTo>
                    <a:pt x="332" y="1764"/>
                    <a:pt x="334" y="1750"/>
                    <a:pt x="333" y="1734"/>
                  </a:cubicBezTo>
                  <a:lnTo>
                    <a:pt x="333" y="1734"/>
                  </a:lnTo>
                  <a:cubicBezTo>
                    <a:pt x="329" y="1702"/>
                    <a:pt x="348" y="1704"/>
                    <a:pt x="363" y="1680"/>
                  </a:cubicBezTo>
                  <a:lnTo>
                    <a:pt x="363" y="1680"/>
                  </a:lnTo>
                  <a:cubicBezTo>
                    <a:pt x="374" y="1661"/>
                    <a:pt x="377" y="1638"/>
                    <a:pt x="387" y="1619"/>
                  </a:cubicBezTo>
                  <a:lnTo>
                    <a:pt x="387" y="1619"/>
                  </a:lnTo>
                  <a:cubicBezTo>
                    <a:pt x="397" y="1598"/>
                    <a:pt x="415" y="1583"/>
                    <a:pt x="432" y="1567"/>
                  </a:cubicBezTo>
                  <a:lnTo>
                    <a:pt x="432" y="1567"/>
                  </a:lnTo>
                  <a:cubicBezTo>
                    <a:pt x="454" y="1545"/>
                    <a:pt x="434" y="1517"/>
                    <a:pt x="445" y="1488"/>
                  </a:cubicBezTo>
                  <a:lnTo>
                    <a:pt x="445" y="1488"/>
                  </a:lnTo>
                  <a:cubicBezTo>
                    <a:pt x="455" y="1494"/>
                    <a:pt x="471" y="1512"/>
                    <a:pt x="482" y="1503"/>
                  </a:cubicBezTo>
                  <a:lnTo>
                    <a:pt x="482" y="1503"/>
                  </a:lnTo>
                  <a:cubicBezTo>
                    <a:pt x="488" y="1498"/>
                    <a:pt x="487" y="1476"/>
                    <a:pt x="485" y="1469"/>
                  </a:cubicBezTo>
                  <a:lnTo>
                    <a:pt x="485" y="1469"/>
                  </a:lnTo>
                  <a:cubicBezTo>
                    <a:pt x="482" y="1457"/>
                    <a:pt x="469" y="1448"/>
                    <a:pt x="477" y="1435"/>
                  </a:cubicBezTo>
                  <a:lnTo>
                    <a:pt x="477" y="1435"/>
                  </a:lnTo>
                  <a:cubicBezTo>
                    <a:pt x="483" y="1424"/>
                    <a:pt x="495" y="1426"/>
                    <a:pt x="506" y="1429"/>
                  </a:cubicBezTo>
                  <a:lnTo>
                    <a:pt x="506" y="1429"/>
                  </a:lnTo>
                  <a:cubicBezTo>
                    <a:pt x="504" y="1439"/>
                    <a:pt x="497" y="1461"/>
                    <a:pt x="510" y="1467"/>
                  </a:cubicBezTo>
                  <a:lnTo>
                    <a:pt x="510" y="1467"/>
                  </a:lnTo>
                  <a:cubicBezTo>
                    <a:pt x="527" y="1474"/>
                    <a:pt x="527" y="1448"/>
                    <a:pt x="527" y="1438"/>
                  </a:cubicBezTo>
                  <a:lnTo>
                    <a:pt x="527" y="1438"/>
                  </a:lnTo>
                  <a:cubicBezTo>
                    <a:pt x="528" y="1424"/>
                    <a:pt x="531" y="1414"/>
                    <a:pt x="534" y="1401"/>
                  </a:cubicBezTo>
                  <a:lnTo>
                    <a:pt x="534" y="1401"/>
                  </a:lnTo>
                  <a:cubicBezTo>
                    <a:pt x="536" y="1393"/>
                    <a:pt x="536" y="1366"/>
                    <a:pt x="550" y="1367"/>
                  </a:cubicBezTo>
                  <a:lnTo>
                    <a:pt x="550" y="1367"/>
                  </a:lnTo>
                  <a:cubicBezTo>
                    <a:pt x="568" y="1369"/>
                    <a:pt x="556" y="1402"/>
                    <a:pt x="554" y="1410"/>
                  </a:cubicBezTo>
                  <a:lnTo>
                    <a:pt x="554" y="1410"/>
                  </a:lnTo>
                  <a:cubicBezTo>
                    <a:pt x="553" y="1418"/>
                    <a:pt x="550" y="1453"/>
                    <a:pt x="565" y="1453"/>
                  </a:cubicBezTo>
                  <a:lnTo>
                    <a:pt x="565" y="1453"/>
                  </a:lnTo>
                  <a:cubicBezTo>
                    <a:pt x="577" y="1453"/>
                    <a:pt x="579" y="1422"/>
                    <a:pt x="579" y="1415"/>
                  </a:cubicBezTo>
                  <a:lnTo>
                    <a:pt x="579" y="1415"/>
                  </a:lnTo>
                  <a:cubicBezTo>
                    <a:pt x="581" y="1400"/>
                    <a:pt x="576" y="1368"/>
                    <a:pt x="595" y="1362"/>
                  </a:cubicBezTo>
                  <a:lnTo>
                    <a:pt x="595" y="1362"/>
                  </a:lnTo>
                  <a:cubicBezTo>
                    <a:pt x="614" y="1356"/>
                    <a:pt x="615" y="1377"/>
                    <a:pt x="616" y="1390"/>
                  </a:cubicBezTo>
                  <a:lnTo>
                    <a:pt x="616" y="1390"/>
                  </a:lnTo>
                  <a:cubicBezTo>
                    <a:pt x="632" y="1492"/>
                    <a:pt x="705" y="1331"/>
                    <a:pt x="648" y="1325"/>
                  </a:cubicBezTo>
                  <a:lnTo>
                    <a:pt x="648" y="1325"/>
                  </a:lnTo>
                  <a:cubicBezTo>
                    <a:pt x="636" y="1324"/>
                    <a:pt x="624" y="1333"/>
                    <a:pt x="617" y="1318"/>
                  </a:cubicBezTo>
                  <a:lnTo>
                    <a:pt x="617" y="1318"/>
                  </a:lnTo>
                  <a:cubicBezTo>
                    <a:pt x="610" y="1302"/>
                    <a:pt x="628" y="1303"/>
                    <a:pt x="637" y="1297"/>
                  </a:cubicBezTo>
                  <a:lnTo>
                    <a:pt x="637" y="1297"/>
                  </a:lnTo>
                  <a:cubicBezTo>
                    <a:pt x="657" y="1283"/>
                    <a:pt x="638" y="1247"/>
                    <a:pt x="629" y="1229"/>
                  </a:cubicBezTo>
                  <a:lnTo>
                    <a:pt x="629" y="1229"/>
                  </a:lnTo>
                  <a:cubicBezTo>
                    <a:pt x="625" y="1222"/>
                    <a:pt x="616" y="1201"/>
                    <a:pt x="632" y="1197"/>
                  </a:cubicBezTo>
                  <a:lnTo>
                    <a:pt x="632" y="1197"/>
                  </a:lnTo>
                  <a:cubicBezTo>
                    <a:pt x="646" y="1194"/>
                    <a:pt x="641" y="1218"/>
                    <a:pt x="649" y="1226"/>
                  </a:cubicBezTo>
                  <a:lnTo>
                    <a:pt x="649" y="1226"/>
                  </a:lnTo>
                  <a:cubicBezTo>
                    <a:pt x="664" y="1239"/>
                    <a:pt x="669" y="1216"/>
                    <a:pt x="666" y="1203"/>
                  </a:cubicBezTo>
                  <a:lnTo>
                    <a:pt x="666" y="1203"/>
                  </a:lnTo>
                  <a:cubicBezTo>
                    <a:pt x="663" y="1191"/>
                    <a:pt x="649" y="1180"/>
                    <a:pt x="656" y="1165"/>
                  </a:cubicBezTo>
                  <a:lnTo>
                    <a:pt x="656" y="1165"/>
                  </a:lnTo>
                  <a:cubicBezTo>
                    <a:pt x="671" y="1135"/>
                    <a:pt x="700" y="1168"/>
                    <a:pt x="706" y="1185"/>
                  </a:cubicBezTo>
                  <a:lnTo>
                    <a:pt x="706" y="1185"/>
                  </a:lnTo>
                  <a:cubicBezTo>
                    <a:pt x="712" y="1202"/>
                    <a:pt x="696" y="1203"/>
                    <a:pt x="696" y="1217"/>
                  </a:cubicBezTo>
                  <a:lnTo>
                    <a:pt x="696" y="1217"/>
                  </a:lnTo>
                  <a:cubicBezTo>
                    <a:pt x="696" y="1235"/>
                    <a:pt x="715" y="1221"/>
                    <a:pt x="725" y="1220"/>
                  </a:cubicBezTo>
                  <a:lnTo>
                    <a:pt x="725" y="1220"/>
                  </a:lnTo>
                  <a:cubicBezTo>
                    <a:pt x="746" y="1216"/>
                    <a:pt x="798" y="1260"/>
                    <a:pt x="779" y="1209"/>
                  </a:cubicBezTo>
                  <a:lnTo>
                    <a:pt x="779" y="1209"/>
                  </a:lnTo>
                  <a:cubicBezTo>
                    <a:pt x="771" y="1189"/>
                    <a:pt x="765" y="1149"/>
                    <a:pt x="793" y="1141"/>
                  </a:cubicBezTo>
                  <a:lnTo>
                    <a:pt x="793" y="1141"/>
                  </a:lnTo>
                  <a:cubicBezTo>
                    <a:pt x="826" y="1132"/>
                    <a:pt x="815" y="1174"/>
                    <a:pt x="819" y="1189"/>
                  </a:cubicBezTo>
                  <a:lnTo>
                    <a:pt x="819" y="1189"/>
                  </a:lnTo>
                  <a:cubicBezTo>
                    <a:pt x="827" y="1217"/>
                    <a:pt x="861" y="1199"/>
                    <a:pt x="857" y="1174"/>
                  </a:cubicBezTo>
                  <a:lnTo>
                    <a:pt x="857" y="1174"/>
                  </a:lnTo>
                  <a:cubicBezTo>
                    <a:pt x="855" y="1161"/>
                    <a:pt x="840" y="1156"/>
                    <a:pt x="838" y="1145"/>
                  </a:cubicBezTo>
                  <a:lnTo>
                    <a:pt x="838" y="1145"/>
                  </a:lnTo>
                  <a:cubicBezTo>
                    <a:pt x="836" y="1132"/>
                    <a:pt x="844" y="1127"/>
                    <a:pt x="854" y="1134"/>
                  </a:cubicBezTo>
                  <a:lnTo>
                    <a:pt x="854" y="1134"/>
                  </a:lnTo>
                  <a:cubicBezTo>
                    <a:pt x="863" y="1140"/>
                    <a:pt x="862" y="1158"/>
                    <a:pt x="876" y="1159"/>
                  </a:cubicBezTo>
                  <a:lnTo>
                    <a:pt x="876" y="1159"/>
                  </a:lnTo>
                  <a:cubicBezTo>
                    <a:pt x="890" y="1160"/>
                    <a:pt x="892" y="1146"/>
                    <a:pt x="891" y="1136"/>
                  </a:cubicBezTo>
                  <a:lnTo>
                    <a:pt x="891" y="1136"/>
                  </a:lnTo>
                  <a:cubicBezTo>
                    <a:pt x="891" y="1126"/>
                    <a:pt x="882" y="1067"/>
                    <a:pt x="907" y="1091"/>
                  </a:cubicBezTo>
                  <a:lnTo>
                    <a:pt x="907" y="1091"/>
                  </a:lnTo>
                  <a:cubicBezTo>
                    <a:pt x="922" y="1106"/>
                    <a:pt x="907" y="1142"/>
                    <a:pt x="937" y="1143"/>
                  </a:cubicBezTo>
                  <a:lnTo>
                    <a:pt x="937" y="1143"/>
                  </a:lnTo>
                  <a:cubicBezTo>
                    <a:pt x="939" y="1120"/>
                    <a:pt x="932" y="1091"/>
                    <a:pt x="939" y="1069"/>
                  </a:cubicBezTo>
                  <a:lnTo>
                    <a:pt x="939" y="1069"/>
                  </a:lnTo>
                  <a:cubicBezTo>
                    <a:pt x="944" y="1051"/>
                    <a:pt x="955" y="1045"/>
                    <a:pt x="963" y="1064"/>
                  </a:cubicBezTo>
                  <a:lnTo>
                    <a:pt x="963" y="1064"/>
                  </a:lnTo>
                  <a:cubicBezTo>
                    <a:pt x="969" y="1078"/>
                    <a:pt x="969" y="1088"/>
                    <a:pt x="984" y="1087"/>
                  </a:cubicBezTo>
                  <a:lnTo>
                    <a:pt x="984" y="1087"/>
                  </a:lnTo>
                  <a:cubicBezTo>
                    <a:pt x="992" y="1087"/>
                    <a:pt x="1007" y="1080"/>
                    <a:pt x="1013" y="1073"/>
                  </a:cubicBezTo>
                  <a:lnTo>
                    <a:pt x="1013" y="1073"/>
                  </a:lnTo>
                  <a:cubicBezTo>
                    <a:pt x="1029" y="1057"/>
                    <a:pt x="1025" y="1027"/>
                    <a:pt x="1036" y="1007"/>
                  </a:cubicBezTo>
                  <a:lnTo>
                    <a:pt x="1036" y="1007"/>
                  </a:lnTo>
                  <a:cubicBezTo>
                    <a:pt x="1044" y="993"/>
                    <a:pt x="1052" y="985"/>
                    <a:pt x="1061" y="1002"/>
                  </a:cubicBezTo>
                  <a:lnTo>
                    <a:pt x="1061" y="1002"/>
                  </a:lnTo>
                  <a:cubicBezTo>
                    <a:pt x="1068" y="1016"/>
                    <a:pt x="1065" y="1027"/>
                    <a:pt x="1084" y="1024"/>
                  </a:cubicBezTo>
                  <a:lnTo>
                    <a:pt x="1084" y="1024"/>
                  </a:lnTo>
                  <a:cubicBezTo>
                    <a:pt x="1090" y="1006"/>
                    <a:pt x="1081" y="993"/>
                    <a:pt x="1083" y="976"/>
                  </a:cubicBezTo>
                  <a:lnTo>
                    <a:pt x="1083" y="976"/>
                  </a:lnTo>
                  <a:cubicBezTo>
                    <a:pt x="1085" y="959"/>
                    <a:pt x="1100" y="949"/>
                    <a:pt x="1110" y="937"/>
                  </a:cubicBezTo>
                  <a:lnTo>
                    <a:pt x="1110" y="937"/>
                  </a:lnTo>
                  <a:cubicBezTo>
                    <a:pt x="1118" y="928"/>
                    <a:pt x="1160" y="862"/>
                    <a:pt x="1129" y="853"/>
                  </a:cubicBezTo>
                </a:path>
              </a:pathLst>
            </a:custGeom>
            <a:solidFill>
              <a:schemeClr val="accent4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9" name="Freeform 29">
              <a:extLst>
                <a:ext uri="{FF2B5EF4-FFF2-40B4-BE49-F238E27FC236}">
                  <a16:creationId xmlns:a16="http://schemas.microsoft.com/office/drawing/2014/main" id="{9424FCFF-8957-1647-94C5-F82676EB8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38618" y="5610830"/>
              <a:ext cx="1601448" cy="936099"/>
            </a:xfrm>
            <a:custGeom>
              <a:avLst/>
              <a:gdLst>
                <a:gd name="T0" fmla="*/ 2443 w 2454"/>
                <a:gd name="T1" fmla="*/ 1049 h 1434"/>
                <a:gd name="T2" fmla="*/ 961 w 2454"/>
                <a:gd name="T3" fmla="*/ 1296 h 1434"/>
                <a:gd name="T4" fmla="*/ 2 w 2454"/>
                <a:gd name="T5" fmla="*/ 1430 h 1434"/>
                <a:gd name="T6" fmla="*/ 12 w 2454"/>
                <a:gd name="T7" fmla="*/ 1419 h 1434"/>
                <a:gd name="T8" fmla="*/ 43 w 2454"/>
                <a:gd name="T9" fmla="*/ 1393 h 1434"/>
                <a:gd name="T10" fmla="*/ 109 w 2454"/>
                <a:gd name="T11" fmla="*/ 1367 h 1434"/>
                <a:gd name="T12" fmla="*/ 179 w 2454"/>
                <a:gd name="T13" fmla="*/ 1329 h 1434"/>
                <a:gd name="T14" fmla="*/ 202 w 2454"/>
                <a:gd name="T15" fmla="*/ 1315 h 1434"/>
                <a:gd name="T16" fmla="*/ 225 w 2454"/>
                <a:gd name="T17" fmla="*/ 1291 h 1434"/>
                <a:gd name="T18" fmla="*/ 237 w 2454"/>
                <a:gd name="T19" fmla="*/ 1287 h 1434"/>
                <a:gd name="T20" fmla="*/ 273 w 2454"/>
                <a:gd name="T21" fmla="*/ 1282 h 1434"/>
                <a:gd name="T22" fmla="*/ 288 w 2454"/>
                <a:gd name="T23" fmla="*/ 1275 h 1434"/>
                <a:gd name="T24" fmla="*/ 298 w 2454"/>
                <a:gd name="T25" fmla="*/ 1266 h 1434"/>
                <a:gd name="T26" fmla="*/ 382 w 2454"/>
                <a:gd name="T27" fmla="*/ 1127 h 1434"/>
                <a:gd name="T28" fmla="*/ 410 w 2454"/>
                <a:gd name="T29" fmla="*/ 1098 h 1434"/>
                <a:gd name="T30" fmla="*/ 484 w 2454"/>
                <a:gd name="T31" fmla="*/ 1034 h 1434"/>
                <a:gd name="T32" fmla="*/ 487 w 2454"/>
                <a:gd name="T33" fmla="*/ 1031 h 1434"/>
                <a:gd name="T34" fmla="*/ 527 w 2454"/>
                <a:gd name="T35" fmla="*/ 1038 h 1434"/>
                <a:gd name="T36" fmla="*/ 563 w 2454"/>
                <a:gd name="T37" fmla="*/ 1094 h 1434"/>
                <a:gd name="T38" fmla="*/ 606 w 2454"/>
                <a:gd name="T39" fmla="*/ 1122 h 1434"/>
                <a:gd name="T40" fmla="*/ 682 w 2454"/>
                <a:gd name="T41" fmla="*/ 1101 h 1434"/>
                <a:gd name="T42" fmla="*/ 752 w 2454"/>
                <a:gd name="T43" fmla="*/ 1089 h 1434"/>
                <a:gd name="T44" fmla="*/ 822 w 2454"/>
                <a:gd name="T45" fmla="*/ 1047 h 1434"/>
                <a:gd name="T46" fmla="*/ 859 w 2454"/>
                <a:gd name="T47" fmla="*/ 1016 h 1434"/>
                <a:gd name="T48" fmla="*/ 896 w 2454"/>
                <a:gd name="T49" fmla="*/ 1001 h 1434"/>
                <a:gd name="T50" fmla="*/ 929 w 2454"/>
                <a:gd name="T51" fmla="*/ 978 h 1434"/>
                <a:gd name="T52" fmla="*/ 973 w 2454"/>
                <a:gd name="T53" fmla="*/ 936 h 1434"/>
                <a:gd name="T54" fmla="*/ 988 w 2454"/>
                <a:gd name="T55" fmla="*/ 919 h 1434"/>
                <a:gd name="T56" fmla="*/ 1032 w 2454"/>
                <a:gd name="T57" fmla="*/ 825 h 1434"/>
                <a:gd name="T58" fmla="*/ 1062 w 2454"/>
                <a:gd name="T59" fmla="*/ 730 h 1434"/>
                <a:gd name="T60" fmla="*/ 1084 w 2454"/>
                <a:gd name="T61" fmla="*/ 707 h 1434"/>
                <a:gd name="T62" fmla="*/ 1102 w 2454"/>
                <a:gd name="T63" fmla="*/ 699 h 1434"/>
                <a:gd name="T64" fmla="*/ 1118 w 2454"/>
                <a:gd name="T65" fmla="*/ 675 h 1434"/>
                <a:gd name="T66" fmla="*/ 1121 w 2454"/>
                <a:gd name="T67" fmla="*/ 636 h 1434"/>
                <a:gd name="T68" fmla="*/ 1143 w 2454"/>
                <a:gd name="T69" fmla="*/ 588 h 1434"/>
                <a:gd name="T70" fmla="*/ 1185 w 2454"/>
                <a:gd name="T71" fmla="*/ 491 h 1434"/>
                <a:gd name="T72" fmla="*/ 1203 w 2454"/>
                <a:gd name="T73" fmla="*/ 483 h 1434"/>
                <a:gd name="T74" fmla="*/ 1260 w 2454"/>
                <a:gd name="T75" fmla="*/ 491 h 1434"/>
                <a:gd name="T76" fmla="*/ 1273 w 2454"/>
                <a:gd name="T77" fmla="*/ 488 h 1434"/>
                <a:gd name="T78" fmla="*/ 1316 w 2454"/>
                <a:gd name="T79" fmla="*/ 432 h 1434"/>
                <a:gd name="T80" fmla="*/ 1353 w 2454"/>
                <a:gd name="T81" fmla="*/ 359 h 1434"/>
                <a:gd name="T82" fmla="*/ 1371 w 2454"/>
                <a:gd name="T83" fmla="*/ 320 h 1434"/>
                <a:gd name="T84" fmla="*/ 1390 w 2454"/>
                <a:gd name="T85" fmla="*/ 310 h 1434"/>
                <a:gd name="T86" fmla="*/ 1413 w 2454"/>
                <a:gd name="T87" fmla="*/ 284 h 1434"/>
                <a:gd name="T88" fmla="*/ 1453 w 2454"/>
                <a:gd name="T89" fmla="*/ 196 h 1434"/>
                <a:gd name="T90" fmla="*/ 1462 w 2454"/>
                <a:gd name="T91" fmla="*/ 169 h 1434"/>
                <a:gd name="T92" fmla="*/ 1477 w 2454"/>
                <a:gd name="T93" fmla="*/ 117 h 1434"/>
                <a:gd name="T94" fmla="*/ 1513 w 2454"/>
                <a:gd name="T95" fmla="*/ 4 h 1434"/>
                <a:gd name="T96" fmla="*/ 1609 w 2454"/>
                <a:gd name="T97" fmla="*/ 25 h 1434"/>
                <a:gd name="T98" fmla="*/ 1670 w 2454"/>
                <a:gd name="T99" fmla="*/ 53 h 1434"/>
                <a:gd name="T100" fmla="*/ 1684 w 2454"/>
                <a:gd name="T101" fmla="*/ 73 h 1434"/>
                <a:gd name="T102" fmla="*/ 1730 w 2454"/>
                <a:gd name="T103" fmla="*/ 72 h 1434"/>
                <a:gd name="T104" fmla="*/ 1748 w 2454"/>
                <a:gd name="T105" fmla="*/ 93 h 1434"/>
                <a:gd name="T106" fmla="*/ 1754 w 2454"/>
                <a:gd name="T107" fmla="*/ 121 h 1434"/>
                <a:gd name="T108" fmla="*/ 1773 w 2454"/>
                <a:gd name="T109" fmla="*/ 145 h 1434"/>
                <a:gd name="T110" fmla="*/ 1794 w 2454"/>
                <a:gd name="T111" fmla="*/ 148 h 1434"/>
                <a:gd name="T112" fmla="*/ 1895 w 2454"/>
                <a:gd name="T113" fmla="*/ 213 h 1434"/>
                <a:gd name="T114" fmla="*/ 1895 w 2454"/>
                <a:gd name="T115" fmla="*/ 255 h 1434"/>
                <a:gd name="T116" fmla="*/ 1903 w 2454"/>
                <a:gd name="T117" fmla="*/ 311 h 1434"/>
                <a:gd name="T118" fmla="*/ 1864 w 2454"/>
                <a:gd name="T119" fmla="*/ 383 h 1434"/>
                <a:gd name="T120" fmla="*/ 1983 w 2454"/>
                <a:gd name="T121" fmla="*/ 450 h 1434"/>
                <a:gd name="T122" fmla="*/ 2183 w 2454"/>
                <a:gd name="T123" fmla="*/ 712 h 1434"/>
                <a:gd name="T124" fmla="*/ 2410 w 2454"/>
                <a:gd name="T125" fmla="*/ 96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54" h="1434">
                  <a:moveTo>
                    <a:pt x="2451" y="1047"/>
                  </a:moveTo>
                  <a:lnTo>
                    <a:pt x="2451" y="1047"/>
                  </a:lnTo>
                  <a:cubicBezTo>
                    <a:pt x="2451" y="1047"/>
                    <a:pt x="2451" y="1047"/>
                    <a:pt x="2451" y="1048"/>
                  </a:cubicBezTo>
                  <a:lnTo>
                    <a:pt x="2451" y="1048"/>
                  </a:lnTo>
                  <a:lnTo>
                    <a:pt x="2451" y="1048"/>
                  </a:lnTo>
                  <a:lnTo>
                    <a:pt x="2451" y="1048"/>
                  </a:lnTo>
                  <a:cubicBezTo>
                    <a:pt x="2450" y="1048"/>
                    <a:pt x="2450" y="1048"/>
                    <a:pt x="2449" y="1048"/>
                  </a:cubicBezTo>
                  <a:lnTo>
                    <a:pt x="2449" y="1048"/>
                  </a:lnTo>
                  <a:cubicBezTo>
                    <a:pt x="2447" y="1048"/>
                    <a:pt x="2446" y="1048"/>
                    <a:pt x="2444" y="1049"/>
                  </a:cubicBezTo>
                  <a:lnTo>
                    <a:pt x="2444" y="1049"/>
                  </a:lnTo>
                  <a:cubicBezTo>
                    <a:pt x="2444" y="1049"/>
                    <a:pt x="2444" y="1049"/>
                    <a:pt x="2443" y="1049"/>
                  </a:cubicBezTo>
                  <a:lnTo>
                    <a:pt x="2443" y="1049"/>
                  </a:lnTo>
                  <a:cubicBezTo>
                    <a:pt x="2384" y="1059"/>
                    <a:pt x="2016" y="1124"/>
                    <a:pt x="1838" y="1155"/>
                  </a:cubicBezTo>
                  <a:lnTo>
                    <a:pt x="1838" y="1155"/>
                  </a:lnTo>
                  <a:cubicBezTo>
                    <a:pt x="1837" y="1155"/>
                    <a:pt x="1834" y="1155"/>
                    <a:pt x="1832" y="1156"/>
                  </a:cubicBezTo>
                  <a:lnTo>
                    <a:pt x="1832" y="1156"/>
                  </a:lnTo>
                  <a:cubicBezTo>
                    <a:pt x="1691" y="1179"/>
                    <a:pt x="1535" y="1205"/>
                    <a:pt x="1370" y="1232"/>
                  </a:cubicBezTo>
                  <a:lnTo>
                    <a:pt x="1370" y="1232"/>
                  </a:lnTo>
                  <a:cubicBezTo>
                    <a:pt x="1369" y="1232"/>
                    <a:pt x="1368" y="1232"/>
                    <a:pt x="1368" y="1232"/>
                  </a:cubicBezTo>
                  <a:lnTo>
                    <a:pt x="1368" y="1232"/>
                  </a:lnTo>
                  <a:cubicBezTo>
                    <a:pt x="1364" y="1233"/>
                    <a:pt x="1359" y="1233"/>
                    <a:pt x="1354" y="1235"/>
                  </a:cubicBezTo>
                  <a:lnTo>
                    <a:pt x="1354" y="1235"/>
                  </a:lnTo>
                  <a:cubicBezTo>
                    <a:pt x="1240" y="1252"/>
                    <a:pt x="1084" y="1277"/>
                    <a:pt x="961" y="1296"/>
                  </a:cubicBezTo>
                  <a:lnTo>
                    <a:pt x="961" y="1296"/>
                  </a:lnTo>
                  <a:cubicBezTo>
                    <a:pt x="953" y="1298"/>
                    <a:pt x="946" y="1299"/>
                    <a:pt x="938" y="1300"/>
                  </a:cubicBezTo>
                  <a:lnTo>
                    <a:pt x="938" y="1300"/>
                  </a:lnTo>
                  <a:cubicBezTo>
                    <a:pt x="839" y="1316"/>
                    <a:pt x="766" y="1327"/>
                    <a:pt x="763" y="1328"/>
                  </a:cubicBezTo>
                  <a:lnTo>
                    <a:pt x="763" y="1328"/>
                  </a:lnTo>
                  <a:cubicBezTo>
                    <a:pt x="761" y="1328"/>
                    <a:pt x="695" y="1337"/>
                    <a:pt x="601" y="1350"/>
                  </a:cubicBezTo>
                  <a:lnTo>
                    <a:pt x="601" y="1350"/>
                  </a:lnTo>
                  <a:cubicBezTo>
                    <a:pt x="600" y="1350"/>
                    <a:pt x="600" y="1350"/>
                    <a:pt x="599" y="1350"/>
                  </a:cubicBezTo>
                  <a:lnTo>
                    <a:pt x="599" y="1350"/>
                  </a:lnTo>
                  <a:cubicBezTo>
                    <a:pt x="405" y="1378"/>
                    <a:pt x="96" y="1421"/>
                    <a:pt x="0" y="1433"/>
                  </a:cubicBezTo>
                  <a:lnTo>
                    <a:pt x="0" y="1433"/>
                  </a:lnTo>
                  <a:cubicBezTo>
                    <a:pt x="1" y="1432"/>
                    <a:pt x="2" y="1431"/>
                    <a:pt x="2" y="1430"/>
                  </a:cubicBezTo>
                  <a:lnTo>
                    <a:pt x="2" y="1430"/>
                  </a:lnTo>
                  <a:cubicBezTo>
                    <a:pt x="3" y="1429"/>
                    <a:pt x="3" y="1429"/>
                    <a:pt x="4" y="1427"/>
                  </a:cubicBezTo>
                  <a:lnTo>
                    <a:pt x="4" y="1427"/>
                  </a:lnTo>
                  <a:cubicBezTo>
                    <a:pt x="6" y="1425"/>
                    <a:pt x="8" y="1423"/>
                    <a:pt x="9" y="1421"/>
                  </a:cubicBezTo>
                  <a:lnTo>
                    <a:pt x="9" y="1421"/>
                  </a:lnTo>
                  <a:lnTo>
                    <a:pt x="9" y="1421"/>
                  </a:lnTo>
                  <a:lnTo>
                    <a:pt x="9" y="1421"/>
                  </a:lnTo>
                  <a:cubicBezTo>
                    <a:pt x="9" y="1421"/>
                    <a:pt x="10" y="1420"/>
                    <a:pt x="11" y="1420"/>
                  </a:cubicBezTo>
                  <a:lnTo>
                    <a:pt x="11" y="1420"/>
                  </a:lnTo>
                  <a:cubicBezTo>
                    <a:pt x="11" y="1420"/>
                    <a:pt x="11" y="1419"/>
                    <a:pt x="12" y="1419"/>
                  </a:cubicBezTo>
                  <a:lnTo>
                    <a:pt x="12" y="1419"/>
                  </a:lnTo>
                  <a:lnTo>
                    <a:pt x="12" y="1419"/>
                  </a:lnTo>
                  <a:lnTo>
                    <a:pt x="12" y="1419"/>
                  </a:lnTo>
                  <a:cubicBezTo>
                    <a:pt x="13" y="1417"/>
                    <a:pt x="15" y="1416"/>
                    <a:pt x="16" y="1414"/>
                  </a:cubicBezTo>
                  <a:lnTo>
                    <a:pt x="16" y="1414"/>
                  </a:lnTo>
                  <a:cubicBezTo>
                    <a:pt x="17" y="1413"/>
                    <a:pt x="18" y="1412"/>
                    <a:pt x="19" y="1411"/>
                  </a:cubicBezTo>
                  <a:lnTo>
                    <a:pt x="19" y="1411"/>
                  </a:lnTo>
                  <a:cubicBezTo>
                    <a:pt x="20" y="1410"/>
                    <a:pt x="21" y="1409"/>
                    <a:pt x="23" y="1408"/>
                  </a:cubicBezTo>
                  <a:lnTo>
                    <a:pt x="23" y="1408"/>
                  </a:lnTo>
                  <a:cubicBezTo>
                    <a:pt x="25" y="1406"/>
                    <a:pt x="26" y="1405"/>
                    <a:pt x="28" y="1404"/>
                  </a:cubicBezTo>
                  <a:lnTo>
                    <a:pt x="28" y="1404"/>
                  </a:lnTo>
                  <a:cubicBezTo>
                    <a:pt x="29" y="1403"/>
                    <a:pt x="29" y="1403"/>
                    <a:pt x="31" y="1401"/>
                  </a:cubicBezTo>
                  <a:lnTo>
                    <a:pt x="31" y="1401"/>
                  </a:lnTo>
                  <a:cubicBezTo>
                    <a:pt x="35" y="1399"/>
                    <a:pt x="39" y="1396"/>
                    <a:pt x="43" y="1393"/>
                  </a:cubicBezTo>
                  <a:lnTo>
                    <a:pt x="43" y="1393"/>
                  </a:lnTo>
                  <a:cubicBezTo>
                    <a:pt x="47" y="1391"/>
                    <a:pt x="51" y="1389"/>
                    <a:pt x="54" y="1387"/>
                  </a:cubicBezTo>
                  <a:lnTo>
                    <a:pt x="54" y="1387"/>
                  </a:lnTo>
                  <a:cubicBezTo>
                    <a:pt x="60" y="1385"/>
                    <a:pt x="66" y="1383"/>
                    <a:pt x="72" y="1380"/>
                  </a:cubicBezTo>
                  <a:lnTo>
                    <a:pt x="72" y="1380"/>
                  </a:lnTo>
                  <a:cubicBezTo>
                    <a:pt x="74" y="1380"/>
                    <a:pt x="76" y="1379"/>
                    <a:pt x="78" y="1378"/>
                  </a:cubicBezTo>
                  <a:lnTo>
                    <a:pt x="78" y="1378"/>
                  </a:lnTo>
                  <a:cubicBezTo>
                    <a:pt x="85" y="1376"/>
                    <a:pt x="90" y="1374"/>
                    <a:pt x="95" y="1373"/>
                  </a:cubicBezTo>
                  <a:lnTo>
                    <a:pt x="95" y="1373"/>
                  </a:lnTo>
                  <a:cubicBezTo>
                    <a:pt x="96" y="1372"/>
                    <a:pt x="98" y="1372"/>
                    <a:pt x="99" y="1371"/>
                  </a:cubicBezTo>
                  <a:lnTo>
                    <a:pt x="99" y="1371"/>
                  </a:lnTo>
                  <a:cubicBezTo>
                    <a:pt x="102" y="1370"/>
                    <a:pt x="105" y="1369"/>
                    <a:pt x="109" y="1367"/>
                  </a:cubicBezTo>
                  <a:lnTo>
                    <a:pt x="109" y="1367"/>
                  </a:lnTo>
                  <a:cubicBezTo>
                    <a:pt x="109" y="1367"/>
                    <a:pt x="110" y="1366"/>
                    <a:pt x="112" y="1366"/>
                  </a:cubicBezTo>
                  <a:lnTo>
                    <a:pt x="112" y="1366"/>
                  </a:lnTo>
                  <a:cubicBezTo>
                    <a:pt x="119" y="1362"/>
                    <a:pt x="126" y="1358"/>
                    <a:pt x="135" y="1350"/>
                  </a:cubicBezTo>
                  <a:lnTo>
                    <a:pt x="135" y="1350"/>
                  </a:lnTo>
                  <a:cubicBezTo>
                    <a:pt x="138" y="1348"/>
                    <a:pt x="140" y="1346"/>
                    <a:pt x="143" y="1345"/>
                  </a:cubicBezTo>
                  <a:lnTo>
                    <a:pt x="143" y="1345"/>
                  </a:lnTo>
                  <a:cubicBezTo>
                    <a:pt x="149" y="1341"/>
                    <a:pt x="154" y="1339"/>
                    <a:pt x="160" y="1337"/>
                  </a:cubicBezTo>
                  <a:lnTo>
                    <a:pt x="160" y="1337"/>
                  </a:lnTo>
                  <a:cubicBezTo>
                    <a:pt x="164" y="1334"/>
                    <a:pt x="169" y="1333"/>
                    <a:pt x="174" y="1331"/>
                  </a:cubicBezTo>
                  <a:lnTo>
                    <a:pt x="174" y="1331"/>
                  </a:lnTo>
                  <a:cubicBezTo>
                    <a:pt x="176" y="1330"/>
                    <a:pt x="177" y="1329"/>
                    <a:pt x="179" y="1329"/>
                  </a:cubicBezTo>
                  <a:lnTo>
                    <a:pt x="179" y="1329"/>
                  </a:lnTo>
                  <a:cubicBezTo>
                    <a:pt x="183" y="1327"/>
                    <a:pt x="187" y="1325"/>
                    <a:pt x="190" y="1323"/>
                  </a:cubicBezTo>
                  <a:lnTo>
                    <a:pt x="190" y="1323"/>
                  </a:lnTo>
                  <a:cubicBezTo>
                    <a:pt x="191" y="1323"/>
                    <a:pt x="192" y="1322"/>
                    <a:pt x="192" y="1321"/>
                  </a:cubicBezTo>
                  <a:lnTo>
                    <a:pt x="192" y="1321"/>
                  </a:lnTo>
                  <a:cubicBezTo>
                    <a:pt x="193" y="1321"/>
                    <a:pt x="194" y="1321"/>
                    <a:pt x="194" y="1320"/>
                  </a:cubicBezTo>
                  <a:lnTo>
                    <a:pt x="194" y="1320"/>
                  </a:lnTo>
                  <a:cubicBezTo>
                    <a:pt x="196" y="1320"/>
                    <a:pt x="196" y="1319"/>
                    <a:pt x="197" y="1319"/>
                  </a:cubicBezTo>
                  <a:lnTo>
                    <a:pt x="197" y="1319"/>
                  </a:lnTo>
                  <a:cubicBezTo>
                    <a:pt x="198" y="1318"/>
                    <a:pt x="199" y="1318"/>
                    <a:pt x="199" y="1317"/>
                  </a:cubicBezTo>
                  <a:lnTo>
                    <a:pt x="199" y="1317"/>
                  </a:lnTo>
                  <a:cubicBezTo>
                    <a:pt x="200" y="1316"/>
                    <a:pt x="201" y="1316"/>
                    <a:pt x="202" y="1315"/>
                  </a:cubicBezTo>
                  <a:lnTo>
                    <a:pt x="202" y="1315"/>
                  </a:lnTo>
                  <a:cubicBezTo>
                    <a:pt x="203" y="1314"/>
                    <a:pt x="203" y="1313"/>
                    <a:pt x="204" y="1313"/>
                  </a:cubicBezTo>
                  <a:lnTo>
                    <a:pt x="204" y="1313"/>
                  </a:lnTo>
                  <a:cubicBezTo>
                    <a:pt x="210" y="1307"/>
                    <a:pt x="214" y="1301"/>
                    <a:pt x="218" y="1298"/>
                  </a:cubicBezTo>
                  <a:lnTo>
                    <a:pt x="218" y="1298"/>
                  </a:lnTo>
                  <a:cubicBezTo>
                    <a:pt x="219" y="1297"/>
                    <a:pt x="219" y="1296"/>
                    <a:pt x="220" y="1295"/>
                  </a:cubicBezTo>
                  <a:lnTo>
                    <a:pt x="220" y="1295"/>
                  </a:lnTo>
                  <a:cubicBezTo>
                    <a:pt x="221" y="1295"/>
                    <a:pt x="222" y="1294"/>
                    <a:pt x="222" y="1293"/>
                  </a:cubicBezTo>
                  <a:lnTo>
                    <a:pt x="222" y="1293"/>
                  </a:lnTo>
                  <a:cubicBezTo>
                    <a:pt x="223" y="1293"/>
                    <a:pt x="223" y="1293"/>
                    <a:pt x="224" y="1292"/>
                  </a:cubicBezTo>
                  <a:lnTo>
                    <a:pt x="224" y="1292"/>
                  </a:lnTo>
                  <a:lnTo>
                    <a:pt x="225" y="1291"/>
                  </a:lnTo>
                  <a:lnTo>
                    <a:pt x="225" y="1291"/>
                  </a:lnTo>
                  <a:lnTo>
                    <a:pt x="226" y="1290"/>
                  </a:lnTo>
                  <a:lnTo>
                    <a:pt x="226" y="1290"/>
                  </a:lnTo>
                  <a:cubicBezTo>
                    <a:pt x="227" y="1290"/>
                    <a:pt x="227" y="1290"/>
                    <a:pt x="227" y="1290"/>
                  </a:cubicBezTo>
                  <a:lnTo>
                    <a:pt x="227" y="1290"/>
                  </a:lnTo>
                  <a:cubicBezTo>
                    <a:pt x="229" y="1289"/>
                    <a:pt x="229" y="1289"/>
                    <a:pt x="230" y="1289"/>
                  </a:cubicBezTo>
                  <a:lnTo>
                    <a:pt x="230" y="1289"/>
                  </a:lnTo>
                  <a:lnTo>
                    <a:pt x="230" y="1289"/>
                  </a:lnTo>
                  <a:cubicBezTo>
                    <a:pt x="231" y="1288"/>
                    <a:pt x="233" y="1288"/>
                    <a:pt x="234" y="1288"/>
                  </a:cubicBezTo>
                  <a:lnTo>
                    <a:pt x="234" y="1288"/>
                  </a:lnTo>
                  <a:lnTo>
                    <a:pt x="235" y="1288"/>
                  </a:lnTo>
                  <a:lnTo>
                    <a:pt x="235" y="1288"/>
                  </a:lnTo>
                  <a:cubicBezTo>
                    <a:pt x="236" y="1287"/>
                    <a:pt x="237" y="1287"/>
                    <a:pt x="237" y="1287"/>
                  </a:cubicBezTo>
                  <a:lnTo>
                    <a:pt x="237" y="1287"/>
                  </a:lnTo>
                  <a:cubicBezTo>
                    <a:pt x="238" y="1287"/>
                    <a:pt x="239" y="1286"/>
                    <a:pt x="240" y="1286"/>
                  </a:cubicBezTo>
                  <a:lnTo>
                    <a:pt x="240" y="1286"/>
                  </a:lnTo>
                  <a:cubicBezTo>
                    <a:pt x="240" y="1286"/>
                    <a:pt x="241" y="1286"/>
                    <a:pt x="242" y="1286"/>
                  </a:cubicBezTo>
                  <a:lnTo>
                    <a:pt x="242" y="1286"/>
                  </a:lnTo>
                  <a:cubicBezTo>
                    <a:pt x="243" y="1286"/>
                    <a:pt x="243" y="1286"/>
                    <a:pt x="244" y="1286"/>
                  </a:cubicBezTo>
                  <a:lnTo>
                    <a:pt x="244" y="1286"/>
                  </a:lnTo>
                  <a:cubicBezTo>
                    <a:pt x="251" y="1285"/>
                    <a:pt x="257" y="1285"/>
                    <a:pt x="262" y="1284"/>
                  </a:cubicBezTo>
                  <a:lnTo>
                    <a:pt x="262" y="1284"/>
                  </a:lnTo>
                  <a:cubicBezTo>
                    <a:pt x="265" y="1284"/>
                    <a:pt x="268" y="1283"/>
                    <a:pt x="271" y="1283"/>
                  </a:cubicBezTo>
                  <a:lnTo>
                    <a:pt x="271" y="1283"/>
                  </a:lnTo>
                  <a:cubicBezTo>
                    <a:pt x="271" y="1282"/>
                    <a:pt x="273" y="1282"/>
                    <a:pt x="273" y="1282"/>
                  </a:cubicBezTo>
                  <a:lnTo>
                    <a:pt x="273" y="1282"/>
                  </a:lnTo>
                  <a:cubicBezTo>
                    <a:pt x="274" y="1282"/>
                    <a:pt x="274" y="1282"/>
                    <a:pt x="275" y="1282"/>
                  </a:cubicBezTo>
                  <a:lnTo>
                    <a:pt x="275" y="1282"/>
                  </a:lnTo>
                  <a:lnTo>
                    <a:pt x="275" y="1282"/>
                  </a:lnTo>
                  <a:lnTo>
                    <a:pt x="275" y="1282"/>
                  </a:lnTo>
                  <a:cubicBezTo>
                    <a:pt x="275" y="1281"/>
                    <a:pt x="277" y="1281"/>
                    <a:pt x="277" y="1281"/>
                  </a:cubicBezTo>
                  <a:lnTo>
                    <a:pt x="277" y="1281"/>
                  </a:lnTo>
                  <a:cubicBezTo>
                    <a:pt x="279" y="1280"/>
                    <a:pt x="281" y="1279"/>
                    <a:pt x="284" y="1278"/>
                  </a:cubicBezTo>
                  <a:lnTo>
                    <a:pt x="284" y="1278"/>
                  </a:lnTo>
                  <a:cubicBezTo>
                    <a:pt x="284" y="1278"/>
                    <a:pt x="285" y="1277"/>
                    <a:pt x="285" y="1276"/>
                  </a:cubicBezTo>
                  <a:lnTo>
                    <a:pt x="285" y="1276"/>
                  </a:lnTo>
                  <a:cubicBezTo>
                    <a:pt x="287" y="1276"/>
                    <a:pt x="287" y="1275"/>
                    <a:pt x="288" y="1275"/>
                  </a:cubicBezTo>
                  <a:lnTo>
                    <a:pt x="288" y="1275"/>
                  </a:lnTo>
                  <a:lnTo>
                    <a:pt x="289" y="1274"/>
                  </a:lnTo>
                  <a:lnTo>
                    <a:pt x="289" y="1274"/>
                  </a:lnTo>
                  <a:cubicBezTo>
                    <a:pt x="290" y="1273"/>
                    <a:pt x="290" y="1273"/>
                    <a:pt x="290" y="1273"/>
                  </a:cubicBezTo>
                  <a:lnTo>
                    <a:pt x="290" y="1273"/>
                  </a:lnTo>
                  <a:cubicBezTo>
                    <a:pt x="291" y="1272"/>
                    <a:pt x="292" y="1272"/>
                    <a:pt x="293" y="1271"/>
                  </a:cubicBezTo>
                  <a:lnTo>
                    <a:pt x="293" y="1271"/>
                  </a:lnTo>
                  <a:cubicBezTo>
                    <a:pt x="293" y="1270"/>
                    <a:pt x="294" y="1270"/>
                    <a:pt x="295" y="1269"/>
                  </a:cubicBezTo>
                  <a:lnTo>
                    <a:pt x="295" y="1269"/>
                  </a:lnTo>
                  <a:lnTo>
                    <a:pt x="295" y="1269"/>
                  </a:lnTo>
                  <a:lnTo>
                    <a:pt x="295" y="1269"/>
                  </a:lnTo>
                  <a:cubicBezTo>
                    <a:pt x="296" y="1268"/>
                    <a:pt x="297" y="1266"/>
                    <a:pt x="298" y="1266"/>
                  </a:cubicBezTo>
                  <a:lnTo>
                    <a:pt x="298" y="1266"/>
                  </a:lnTo>
                  <a:cubicBezTo>
                    <a:pt x="301" y="1262"/>
                    <a:pt x="304" y="1258"/>
                    <a:pt x="307" y="1253"/>
                  </a:cubicBezTo>
                  <a:lnTo>
                    <a:pt x="307" y="1253"/>
                  </a:lnTo>
                  <a:cubicBezTo>
                    <a:pt x="326" y="1225"/>
                    <a:pt x="332" y="1185"/>
                    <a:pt x="353" y="1158"/>
                  </a:cubicBezTo>
                  <a:lnTo>
                    <a:pt x="353" y="1158"/>
                  </a:lnTo>
                  <a:cubicBezTo>
                    <a:pt x="358" y="1151"/>
                    <a:pt x="364" y="1145"/>
                    <a:pt x="371" y="1138"/>
                  </a:cubicBezTo>
                  <a:lnTo>
                    <a:pt x="371" y="1138"/>
                  </a:lnTo>
                  <a:cubicBezTo>
                    <a:pt x="372" y="1137"/>
                    <a:pt x="373" y="1136"/>
                    <a:pt x="374" y="1135"/>
                  </a:cubicBezTo>
                  <a:lnTo>
                    <a:pt x="374" y="1135"/>
                  </a:lnTo>
                  <a:cubicBezTo>
                    <a:pt x="376" y="1133"/>
                    <a:pt x="379" y="1130"/>
                    <a:pt x="382" y="1128"/>
                  </a:cubicBezTo>
                  <a:lnTo>
                    <a:pt x="382" y="1128"/>
                  </a:lnTo>
                  <a:cubicBezTo>
                    <a:pt x="382" y="1127"/>
                    <a:pt x="382" y="1127"/>
                    <a:pt x="382" y="1127"/>
                  </a:cubicBezTo>
                  <a:lnTo>
                    <a:pt x="382" y="1127"/>
                  </a:lnTo>
                  <a:cubicBezTo>
                    <a:pt x="383" y="1126"/>
                    <a:pt x="384" y="1125"/>
                    <a:pt x="385" y="1124"/>
                  </a:cubicBezTo>
                  <a:lnTo>
                    <a:pt x="385" y="1124"/>
                  </a:lnTo>
                  <a:cubicBezTo>
                    <a:pt x="389" y="1121"/>
                    <a:pt x="392" y="1117"/>
                    <a:pt x="395" y="1113"/>
                  </a:cubicBezTo>
                  <a:lnTo>
                    <a:pt x="395" y="1113"/>
                  </a:lnTo>
                  <a:cubicBezTo>
                    <a:pt x="398" y="1110"/>
                    <a:pt x="401" y="1107"/>
                    <a:pt x="403" y="1105"/>
                  </a:cubicBezTo>
                  <a:lnTo>
                    <a:pt x="403" y="1105"/>
                  </a:lnTo>
                  <a:cubicBezTo>
                    <a:pt x="403" y="1105"/>
                    <a:pt x="403" y="1104"/>
                    <a:pt x="404" y="1104"/>
                  </a:cubicBezTo>
                  <a:lnTo>
                    <a:pt x="404" y="1104"/>
                  </a:lnTo>
                  <a:lnTo>
                    <a:pt x="405" y="1103"/>
                  </a:lnTo>
                  <a:lnTo>
                    <a:pt x="405" y="1103"/>
                  </a:lnTo>
                  <a:cubicBezTo>
                    <a:pt x="407" y="1101"/>
                    <a:pt x="409" y="1099"/>
                    <a:pt x="410" y="1098"/>
                  </a:cubicBezTo>
                  <a:lnTo>
                    <a:pt x="410" y="1098"/>
                  </a:lnTo>
                  <a:cubicBezTo>
                    <a:pt x="411" y="1097"/>
                    <a:pt x="411" y="1097"/>
                    <a:pt x="411" y="1097"/>
                  </a:cubicBezTo>
                  <a:lnTo>
                    <a:pt x="411" y="1097"/>
                  </a:lnTo>
                  <a:cubicBezTo>
                    <a:pt x="416" y="1093"/>
                    <a:pt x="421" y="1091"/>
                    <a:pt x="426" y="1088"/>
                  </a:cubicBezTo>
                  <a:lnTo>
                    <a:pt x="426" y="1088"/>
                  </a:lnTo>
                  <a:cubicBezTo>
                    <a:pt x="429" y="1087"/>
                    <a:pt x="432" y="1085"/>
                    <a:pt x="435" y="1083"/>
                  </a:cubicBezTo>
                  <a:lnTo>
                    <a:pt x="435" y="1083"/>
                  </a:lnTo>
                  <a:cubicBezTo>
                    <a:pt x="436" y="1083"/>
                    <a:pt x="437" y="1083"/>
                    <a:pt x="437" y="1083"/>
                  </a:cubicBezTo>
                  <a:lnTo>
                    <a:pt x="437" y="1083"/>
                  </a:lnTo>
                  <a:cubicBezTo>
                    <a:pt x="439" y="1081"/>
                    <a:pt x="441" y="1080"/>
                    <a:pt x="442" y="1079"/>
                  </a:cubicBezTo>
                  <a:lnTo>
                    <a:pt x="442" y="1079"/>
                  </a:lnTo>
                  <a:cubicBezTo>
                    <a:pt x="460" y="1067"/>
                    <a:pt x="471" y="1045"/>
                    <a:pt x="484" y="1034"/>
                  </a:cubicBezTo>
                  <a:lnTo>
                    <a:pt x="484" y="1034"/>
                  </a:lnTo>
                  <a:lnTo>
                    <a:pt x="484" y="1034"/>
                  </a:lnTo>
                  <a:lnTo>
                    <a:pt x="484" y="1034"/>
                  </a:lnTo>
                  <a:cubicBezTo>
                    <a:pt x="485" y="1034"/>
                    <a:pt x="485" y="1033"/>
                    <a:pt x="485" y="1033"/>
                  </a:cubicBezTo>
                  <a:lnTo>
                    <a:pt x="485" y="1033"/>
                  </a:lnTo>
                  <a:lnTo>
                    <a:pt x="485" y="1033"/>
                  </a:lnTo>
                  <a:lnTo>
                    <a:pt x="485" y="1033"/>
                  </a:lnTo>
                  <a:cubicBezTo>
                    <a:pt x="486" y="1033"/>
                    <a:pt x="486" y="1033"/>
                    <a:pt x="486" y="1032"/>
                  </a:cubicBezTo>
                  <a:lnTo>
                    <a:pt x="486" y="1032"/>
                  </a:lnTo>
                  <a:lnTo>
                    <a:pt x="487" y="1031"/>
                  </a:lnTo>
                  <a:lnTo>
                    <a:pt x="487" y="1031"/>
                  </a:lnTo>
                  <a:lnTo>
                    <a:pt x="487" y="1031"/>
                  </a:lnTo>
                  <a:lnTo>
                    <a:pt x="487" y="1031"/>
                  </a:lnTo>
                  <a:lnTo>
                    <a:pt x="487" y="1031"/>
                  </a:lnTo>
                  <a:cubicBezTo>
                    <a:pt x="494" y="1027"/>
                    <a:pt x="500" y="1026"/>
                    <a:pt x="507" y="1026"/>
                  </a:cubicBezTo>
                  <a:lnTo>
                    <a:pt x="507" y="1026"/>
                  </a:lnTo>
                  <a:cubicBezTo>
                    <a:pt x="511" y="1026"/>
                    <a:pt x="514" y="1027"/>
                    <a:pt x="517" y="1028"/>
                  </a:cubicBezTo>
                  <a:lnTo>
                    <a:pt x="517" y="1028"/>
                  </a:lnTo>
                  <a:lnTo>
                    <a:pt x="517" y="1028"/>
                  </a:lnTo>
                  <a:cubicBezTo>
                    <a:pt x="519" y="1030"/>
                    <a:pt x="521" y="1031"/>
                    <a:pt x="523" y="1033"/>
                  </a:cubicBezTo>
                  <a:lnTo>
                    <a:pt x="523" y="1033"/>
                  </a:lnTo>
                  <a:cubicBezTo>
                    <a:pt x="523" y="1034"/>
                    <a:pt x="524" y="1034"/>
                    <a:pt x="525" y="1035"/>
                  </a:cubicBezTo>
                  <a:lnTo>
                    <a:pt x="525" y="1035"/>
                  </a:lnTo>
                  <a:cubicBezTo>
                    <a:pt x="526" y="1036"/>
                    <a:pt x="526" y="1037"/>
                    <a:pt x="527" y="1038"/>
                  </a:cubicBezTo>
                  <a:lnTo>
                    <a:pt x="527" y="1038"/>
                  </a:lnTo>
                  <a:lnTo>
                    <a:pt x="527" y="1038"/>
                  </a:lnTo>
                  <a:cubicBezTo>
                    <a:pt x="528" y="1040"/>
                    <a:pt x="529" y="1041"/>
                    <a:pt x="530" y="1042"/>
                  </a:cubicBezTo>
                  <a:lnTo>
                    <a:pt x="530" y="1042"/>
                  </a:lnTo>
                  <a:cubicBezTo>
                    <a:pt x="531" y="1043"/>
                    <a:pt x="532" y="1044"/>
                    <a:pt x="532" y="1046"/>
                  </a:cubicBezTo>
                  <a:lnTo>
                    <a:pt x="532" y="1046"/>
                  </a:lnTo>
                  <a:cubicBezTo>
                    <a:pt x="540" y="1059"/>
                    <a:pt x="547" y="1077"/>
                    <a:pt x="558" y="1086"/>
                  </a:cubicBezTo>
                  <a:lnTo>
                    <a:pt x="558" y="1086"/>
                  </a:lnTo>
                  <a:cubicBezTo>
                    <a:pt x="561" y="1088"/>
                    <a:pt x="563" y="1089"/>
                    <a:pt x="563" y="1091"/>
                  </a:cubicBezTo>
                  <a:lnTo>
                    <a:pt x="563" y="1091"/>
                  </a:lnTo>
                  <a:cubicBezTo>
                    <a:pt x="563" y="1092"/>
                    <a:pt x="563" y="1093"/>
                    <a:pt x="563" y="1094"/>
                  </a:cubicBezTo>
                  <a:lnTo>
                    <a:pt x="563" y="1094"/>
                  </a:lnTo>
                  <a:cubicBezTo>
                    <a:pt x="563" y="1094"/>
                    <a:pt x="563" y="1096"/>
                    <a:pt x="563" y="1097"/>
                  </a:cubicBezTo>
                  <a:lnTo>
                    <a:pt x="563" y="1097"/>
                  </a:lnTo>
                  <a:cubicBezTo>
                    <a:pt x="563" y="1098"/>
                    <a:pt x="563" y="1099"/>
                    <a:pt x="564" y="1100"/>
                  </a:cubicBezTo>
                  <a:lnTo>
                    <a:pt x="564" y="1100"/>
                  </a:lnTo>
                  <a:cubicBezTo>
                    <a:pt x="564" y="1104"/>
                    <a:pt x="566" y="1111"/>
                    <a:pt x="569" y="1116"/>
                  </a:cubicBezTo>
                  <a:lnTo>
                    <a:pt x="569" y="1116"/>
                  </a:lnTo>
                  <a:cubicBezTo>
                    <a:pt x="570" y="1116"/>
                    <a:pt x="570" y="1117"/>
                    <a:pt x="571" y="1117"/>
                  </a:cubicBezTo>
                  <a:lnTo>
                    <a:pt x="571" y="1117"/>
                  </a:lnTo>
                  <a:cubicBezTo>
                    <a:pt x="573" y="1119"/>
                    <a:pt x="575" y="1121"/>
                    <a:pt x="578" y="1121"/>
                  </a:cubicBezTo>
                  <a:lnTo>
                    <a:pt x="578" y="1121"/>
                  </a:lnTo>
                  <a:cubicBezTo>
                    <a:pt x="586" y="1125"/>
                    <a:pt x="598" y="1124"/>
                    <a:pt x="606" y="1122"/>
                  </a:cubicBezTo>
                  <a:lnTo>
                    <a:pt x="606" y="1122"/>
                  </a:lnTo>
                  <a:cubicBezTo>
                    <a:pt x="610" y="1121"/>
                    <a:pt x="615" y="1118"/>
                    <a:pt x="619" y="1116"/>
                  </a:cubicBezTo>
                  <a:lnTo>
                    <a:pt x="619" y="1116"/>
                  </a:lnTo>
                  <a:lnTo>
                    <a:pt x="619" y="1116"/>
                  </a:lnTo>
                  <a:lnTo>
                    <a:pt x="619" y="1116"/>
                  </a:lnTo>
                  <a:cubicBezTo>
                    <a:pt x="621" y="1115"/>
                    <a:pt x="623" y="1114"/>
                    <a:pt x="625" y="1113"/>
                  </a:cubicBezTo>
                  <a:lnTo>
                    <a:pt x="625" y="1113"/>
                  </a:lnTo>
                  <a:lnTo>
                    <a:pt x="625" y="1113"/>
                  </a:lnTo>
                  <a:cubicBezTo>
                    <a:pt x="630" y="1111"/>
                    <a:pt x="635" y="1108"/>
                    <a:pt x="640" y="1108"/>
                  </a:cubicBezTo>
                  <a:lnTo>
                    <a:pt x="640" y="1108"/>
                  </a:lnTo>
                  <a:cubicBezTo>
                    <a:pt x="653" y="1105"/>
                    <a:pt x="665" y="1105"/>
                    <a:pt x="678" y="1103"/>
                  </a:cubicBezTo>
                  <a:lnTo>
                    <a:pt x="678" y="1103"/>
                  </a:lnTo>
                  <a:cubicBezTo>
                    <a:pt x="679" y="1103"/>
                    <a:pt x="681" y="1102"/>
                    <a:pt x="682" y="1101"/>
                  </a:cubicBezTo>
                  <a:lnTo>
                    <a:pt x="682" y="1101"/>
                  </a:lnTo>
                  <a:cubicBezTo>
                    <a:pt x="693" y="1099"/>
                    <a:pt x="704" y="1096"/>
                    <a:pt x="715" y="1096"/>
                  </a:cubicBezTo>
                  <a:lnTo>
                    <a:pt x="715" y="1096"/>
                  </a:lnTo>
                  <a:cubicBezTo>
                    <a:pt x="724" y="1096"/>
                    <a:pt x="732" y="1097"/>
                    <a:pt x="739" y="1095"/>
                  </a:cubicBezTo>
                  <a:lnTo>
                    <a:pt x="739" y="1095"/>
                  </a:lnTo>
                  <a:cubicBezTo>
                    <a:pt x="740" y="1095"/>
                    <a:pt x="741" y="1095"/>
                    <a:pt x="741" y="1095"/>
                  </a:cubicBezTo>
                  <a:lnTo>
                    <a:pt x="741" y="1095"/>
                  </a:lnTo>
                  <a:cubicBezTo>
                    <a:pt x="742" y="1094"/>
                    <a:pt x="744" y="1094"/>
                    <a:pt x="745" y="1094"/>
                  </a:cubicBezTo>
                  <a:lnTo>
                    <a:pt x="745" y="1094"/>
                  </a:lnTo>
                  <a:cubicBezTo>
                    <a:pt x="746" y="1093"/>
                    <a:pt x="747" y="1093"/>
                    <a:pt x="747" y="1093"/>
                  </a:cubicBezTo>
                  <a:lnTo>
                    <a:pt x="747" y="1093"/>
                  </a:lnTo>
                  <a:cubicBezTo>
                    <a:pt x="749" y="1092"/>
                    <a:pt x="751" y="1091"/>
                    <a:pt x="752" y="1089"/>
                  </a:cubicBezTo>
                  <a:lnTo>
                    <a:pt x="752" y="1089"/>
                  </a:lnTo>
                  <a:cubicBezTo>
                    <a:pt x="756" y="1088"/>
                    <a:pt x="759" y="1086"/>
                    <a:pt x="763" y="1083"/>
                  </a:cubicBezTo>
                  <a:lnTo>
                    <a:pt x="763" y="1083"/>
                  </a:lnTo>
                  <a:cubicBezTo>
                    <a:pt x="771" y="1077"/>
                    <a:pt x="780" y="1070"/>
                    <a:pt x="789" y="1066"/>
                  </a:cubicBezTo>
                  <a:lnTo>
                    <a:pt x="789" y="1066"/>
                  </a:lnTo>
                  <a:lnTo>
                    <a:pt x="789" y="1066"/>
                  </a:lnTo>
                  <a:lnTo>
                    <a:pt x="789" y="1066"/>
                  </a:lnTo>
                  <a:cubicBezTo>
                    <a:pt x="797" y="1061"/>
                    <a:pt x="805" y="1057"/>
                    <a:pt x="812" y="1053"/>
                  </a:cubicBezTo>
                  <a:lnTo>
                    <a:pt x="812" y="1053"/>
                  </a:lnTo>
                  <a:lnTo>
                    <a:pt x="812" y="1053"/>
                  </a:lnTo>
                  <a:lnTo>
                    <a:pt x="812" y="1053"/>
                  </a:lnTo>
                  <a:cubicBezTo>
                    <a:pt x="815" y="1051"/>
                    <a:pt x="818" y="1049"/>
                    <a:pt x="822" y="1047"/>
                  </a:cubicBezTo>
                  <a:lnTo>
                    <a:pt x="822" y="1047"/>
                  </a:lnTo>
                  <a:lnTo>
                    <a:pt x="822" y="1047"/>
                  </a:lnTo>
                  <a:lnTo>
                    <a:pt x="822" y="1047"/>
                  </a:lnTo>
                  <a:cubicBezTo>
                    <a:pt x="823" y="1046"/>
                    <a:pt x="825" y="1044"/>
                    <a:pt x="826" y="1043"/>
                  </a:cubicBezTo>
                  <a:lnTo>
                    <a:pt x="826" y="1043"/>
                  </a:lnTo>
                  <a:cubicBezTo>
                    <a:pt x="828" y="1042"/>
                    <a:pt x="829" y="1041"/>
                    <a:pt x="830" y="1040"/>
                  </a:cubicBezTo>
                  <a:lnTo>
                    <a:pt x="830" y="1040"/>
                  </a:lnTo>
                  <a:lnTo>
                    <a:pt x="830" y="1040"/>
                  </a:lnTo>
                  <a:lnTo>
                    <a:pt x="830" y="1040"/>
                  </a:lnTo>
                  <a:cubicBezTo>
                    <a:pt x="832" y="1037"/>
                    <a:pt x="835" y="1035"/>
                    <a:pt x="838" y="1033"/>
                  </a:cubicBezTo>
                  <a:lnTo>
                    <a:pt x="838" y="1033"/>
                  </a:lnTo>
                  <a:cubicBezTo>
                    <a:pt x="844" y="1027"/>
                    <a:pt x="850" y="1022"/>
                    <a:pt x="859" y="1016"/>
                  </a:cubicBezTo>
                  <a:lnTo>
                    <a:pt x="859" y="1016"/>
                  </a:lnTo>
                  <a:cubicBezTo>
                    <a:pt x="862" y="1014"/>
                    <a:pt x="865" y="1013"/>
                    <a:pt x="868" y="1011"/>
                  </a:cubicBezTo>
                  <a:lnTo>
                    <a:pt x="868" y="1011"/>
                  </a:lnTo>
                  <a:cubicBezTo>
                    <a:pt x="872" y="1009"/>
                    <a:pt x="876" y="1007"/>
                    <a:pt x="880" y="1006"/>
                  </a:cubicBezTo>
                  <a:lnTo>
                    <a:pt x="880" y="1006"/>
                  </a:lnTo>
                  <a:cubicBezTo>
                    <a:pt x="882" y="1006"/>
                    <a:pt x="882" y="1006"/>
                    <a:pt x="883" y="1005"/>
                  </a:cubicBezTo>
                  <a:lnTo>
                    <a:pt x="883" y="1005"/>
                  </a:lnTo>
                  <a:cubicBezTo>
                    <a:pt x="883" y="1005"/>
                    <a:pt x="884" y="1004"/>
                    <a:pt x="885" y="1004"/>
                  </a:cubicBezTo>
                  <a:lnTo>
                    <a:pt x="885" y="1004"/>
                  </a:lnTo>
                  <a:cubicBezTo>
                    <a:pt x="887" y="1004"/>
                    <a:pt x="889" y="1003"/>
                    <a:pt x="890" y="1003"/>
                  </a:cubicBezTo>
                  <a:lnTo>
                    <a:pt x="890" y="1003"/>
                  </a:lnTo>
                  <a:cubicBezTo>
                    <a:pt x="892" y="1002"/>
                    <a:pt x="894" y="1002"/>
                    <a:pt x="896" y="1001"/>
                  </a:cubicBezTo>
                  <a:lnTo>
                    <a:pt x="896" y="1001"/>
                  </a:lnTo>
                  <a:lnTo>
                    <a:pt x="896" y="1001"/>
                  </a:lnTo>
                  <a:cubicBezTo>
                    <a:pt x="899" y="1000"/>
                    <a:pt x="901" y="999"/>
                    <a:pt x="904" y="997"/>
                  </a:cubicBezTo>
                  <a:lnTo>
                    <a:pt x="904" y="997"/>
                  </a:lnTo>
                  <a:cubicBezTo>
                    <a:pt x="907" y="996"/>
                    <a:pt x="909" y="994"/>
                    <a:pt x="912" y="993"/>
                  </a:cubicBezTo>
                  <a:lnTo>
                    <a:pt x="912" y="993"/>
                  </a:lnTo>
                  <a:lnTo>
                    <a:pt x="912" y="993"/>
                  </a:lnTo>
                  <a:cubicBezTo>
                    <a:pt x="914" y="991"/>
                    <a:pt x="918" y="989"/>
                    <a:pt x="920" y="987"/>
                  </a:cubicBezTo>
                  <a:lnTo>
                    <a:pt x="920" y="987"/>
                  </a:lnTo>
                  <a:cubicBezTo>
                    <a:pt x="922" y="985"/>
                    <a:pt x="924" y="983"/>
                    <a:pt x="927" y="980"/>
                  </a:cubicBezTo>
                  <a:lnTo>
                    <a:pt x="927" y="980"/>
                  </a:lnTo>
                  <a:cubicBezTo>
                    <a:pt x="927" y="980"/>
                    <a:pt x="929" y="979"/>
                    <a:pt x="929" y="978"/>
                  </a:cubicBezTo>
                  <a:lnTo>
                    <a:pt x="929" y="978"/>
                  </a:lnTo>
                  <a:cubicBezTo>
                    <a:pt x="930" y="977"/>
                    <a:pt x="932" y="975"/>
                    <a:pt x="933" y="973"/>
                  </a:cubicBezTo>
                  <a:lnTo>
                    <a:pt x="933" y="973"/>
                  </a:lnTo>
                  <a:cubicBezTo>
                    <a:pt x="934" y="973"/>
                    <a:pt x="934" y="972"/>
                    <a:pt x="935" y="972"/>
                  </a:cubicBezTo>
                  <a:lnTo>
                    <a:pt x="935" y="972"/>
                  </a:lnTo>
                  <a:cubicBezTo>
                    <a:pt x="936" y="971"/>
                    <a:pt x="936" y="970"/>
                    <a:pt x="937" y="969"/>
                  </a:cubicBezTo>
                  <a:lnTo>
                    <a:pt x="937" y="969"/>
                  </a:lnTo>
                  <a:cubicBezTo>
                    <a:pt x="937" y="968"/>
                    <a:pt x="938" y="968"/>
                    <a:pt x="938" y="967"/>
                  </a:cubicBezTo>
                  <a:lnTo>
                    <a:pt x="938" y="967"/>
                  </a:lnTo>
                  <a:cubicBezTo>
                    <a:pt x="946" y="958"/>
                    <a:pt x="956" y="948"/>
                    <a:pt x="960" y="939"/>
                  </a:cubicBezTo>
                  <a:lnTo>
                    <a:pt x="960" y="939"/>
                  </a:lnTo>
                  <a:cubicBezTo>
                    <a:pt x="965" y="940"/>
                    <a:pt x="969" y="939"/>
                    <a:pt x="973" y="936"/>
                  </a:cubicBezTo>
                  <a:lnTo>
                    <a:pt x="973" y="936"/>
                  </a:lnTo>
                  <a:cubicBezTo>
                    <a:pt x="974" y="936"/>
                    <a:pt x="974" y="935"/>
                    <a:pt x="975" y="935"/>
                  </a:cubicBezTo>
                  <a:lnTo>
                    <a:pt x="975" y="935"/>
                  </a:lnTo>
                  <a:cubicBezTo>
                    <a:pt x="976" y="934"/>
                    <a:pt x="977" y="933"/>
                    <a:pt x="979" y="932"/>
                  </a:cubicBezTo>
                  <a:lnTo>
                    <a:pt x="979" y="932"/>
                  </a:lnTo>
                  <a:cubicBezTo>
                    <a:pt x="979" y="931"/>
                    <a:pt x="980" y="930"/>
                    <a:pt x="980" y="930"/>
                  </a:cubicBezTo>
                  <a:lnTo>
                    <a:pt x="980" y="930"/>
                  </a:lnTo>
                  <a:cubicBezTo>
                    <a:pt x="981" y="929"/>
                    <a:pt x="982" y="927"/>
                    <a:pt x="983" y="926"/>
                  </a:cubicBezTo>
                  <a:lnTo>
                    <a:pt x="983" y="926"/>
                  </a:lnTo>
                  <a:cubicBezTo>
                    <a:pt x="984" y="925"/>
                    <a:pt x="984" y="924"/>
                    <a:pt x="985" y="923"/>
                  </a:cubicBezTo>
                  <a:lnTo>
                    <a:pt x="985" y="923"/>
                  </a:lnTo>
                  <a:cubicBezTo>
                    <a:pt x="985" y="922"/>
                    <a:pt x="987" y="920"/>
                    <a:pt x="988" y="919"/>
                  </a:cubicBezTo>
                  <a:lnTo>
                    <a:pt x="988" y="919"/>
                  </a:lnTo>
                  <a:cubicBezTo>
                    <a:pt x="989" y="917"/>
                    <a:pt x="989" y="916"/>
                    <a:pt x="989" y="915"/>
                  </a:cubicBezTo>
                  <a:lnTo>
                    <a:pt x="989" y="915"/>
                  </a:lnTo>
                  <a:cubicBezTo>
                    <a:pt x="992" y="910"/>
                    <a:pt x="994" y="906"/>
                    <a:pt x="997" y="902"/>
                  </a:cubicBezTo>
                  <a:lnTo>
                    <a:pt x="997" y="902"/>
                  </a:lnTo>
                  <a:cubicBezTo>
                    <a:pt x="1007" y="885"/>
                    <a:pt x="1014" y="865"/>
                    <a:pt x="1024" y="845"/>
                  </a:cubicBezTo>
                  <a:lnTo>
                    <a:pt x="1024" y="845"/>
                  </a:lnTo>
                  <a:cubicBezTo>
                    <a:pt x="1025" y="843"/>
                    <a:pt x="1026" y="841"/>
                    <a:pt x="1027" y="838"/>
                  </a:cubicBezTo>
                  <a:lnTo>
                    <a:pt x="1027" y="838"/>
                  </a:lnTo>
                  <a:cubicBezTo>
                    <a:pt x="1029" y="834"/>
                    <a:pt x="1031" y="829"/>
                    <a:pt x="1032" y="825"/>
                  </a:cubicBezTo>
                  <a:lnTo>
                    <a:pt x="1032" y="825"/>
                  </a:lnTo>
                  <a:lnTo>
                    <a:pt x="1032" y="825"/>
                  </a:lnTo>
                  <a:cubicBezTo>
                    <a:pt x="1034" y="821"/>
                    <a:pt x="1035" y="816"/>
                    <a:pt x="1037" y="812"/>
                  </a:cubicBezTo>
                  <a:lnTo>
                    <a:pt x="1037" y="812"/>
                  </a:lnTo>
                  <a:cubicBezTo>
                    <a:pt x="1044" y="791"/>
                    <a:pt x="1050" y="768"/>
                    <a:pt x="1056" y="746"/>
                  </a:cubicBezTo>
                  <a:lnTo>
                    <a:pt x="1056" y="746"/>
                  </a:lnTo>
                  <a:cubicBezTo>
                    <a:pt x="1057" y="743"/>
                    <a:pt x="1058" y="740"/>
                    <a:pt x="1059" y="736"/>
                  </a:cubicBezTo>
                  <a:lnTo>
                    <a:pt x="1061" y="736"/>
                  </a:lnTo>
                  <a:lnTo>
                    <a:pt x="1061" y="736"/>
                  </a:lnTo>
                  <a:lnTo>
                    <a:pt x="1061" y="736"/>
                  </a:lnTo>
                  <a:lnTo>
                    <a:pt x="1061" y="736"/>
                  </a:lnTo>
                  <a:cubicBezTo>
                    <a:pt x="1061" y="735"/>
                    <a:pt x="1062" y="734"/>
                    <a:pt x="1062" y="733"/>
                  </a:cubicBezTo>
                  <a:lnTo>
                    <a:pt x="1062" y="733"/>
                  </a:lnTo>
                  <a:cubicBezTo>
                    <a:pt x="1062" y="732"/>
                    <a:pt x="1062" y="731"/>
                    <a:pt x="1062" y="730"/>
                  </a:cubicBezTo>
                  <a:lnTo>
                    <a:pt x="1062" y="730"/>
                  </a:lnTo>
                  <a:cubicBezTo>
                    <a:pt x="1062" y="728"/>
                    <a:pt x="1062" y="726"/>
                    <a:pt x="1063" y="724"/>
                  </a:cubicBezTo>
                  <a:lnTo>
                    <a:pt x="1063" y="724"/>
                  </a:lnTo>
                  <a:cubicBezTo>
                    <a:pt x="1065" y="720"/>
                    <a:pt x="1068" y="715"/>
                    <a:pt x="1074" y="711"/>
                  </a:cubicBezTo>
                  <a:lnTo>
                    <a:pt x="1074" y="711"/>
                  </a:lnTo>
                  <a:cubicBezTo>
                    <a:pt x="1074" y="711"/>
                    <a:pt x="1075" y="711"/>
                    <a:pt x="1075" y="710"/>
                  </a:cubicBezTo>
                  <a:lnTo>
                    <a:pt x="1075" y="710"/>
                  </a:lnTo>
                  <a:cubicBezTo>
                    <a:pt x="1076" y="710"/>
                    <a:pt x="1076" y="710"/>
                    <a:pt x="1077" y="710"/>
                  </a:cubicBezTo>
                  <a:lnTo>
                    <a:pt x="1077" y="710"/>
                  </a:lnTo>
                  <a:cubicBezTo>
                    <a:pt x="1079" y="708"/>
                    <a:pt x="1081" y="708"/>
                    <a:pt x="1082" y="707"/>
                  </a:cubicBezTo>
                  <a:lnTo>
                    <a:pt x="1082" y="707"/>
                  </a:lnTo>
                  <a:cubicBezTo>
                    <a:pt x="1083" y="707"/>
                    <a:pt x="1083" y="707"/>
                    <a:pt x="1084" y="707"/>
                  </a:cubicBezTo>
                  <a:lnTo>
                    <a:pt x="1084" y="707"/>
                  </a:lnTo>
                  <a:cubicBezTo>
                    <a:pt x="1087" y="705"/>
                    <a:pt x="1091" y="705"/>
                    <a:pt x="1095" y="703"/>
                  </a:cubicBezTo>
                  <a:lnTo>
                    <a:pt x="1095" y="703"/>
                  </a:lnTo>
                  <a:lnTo>
                    <a:pt x="1095" y="703"/>
                  </a:lnTo>
                  <a:lnTo>
                    <a:pt x="1095" y="703"/>
                  </a:lnTo>
                  <a:cubicBezTo>
                    <a:pt x="1096" y="702"/>
                    <a:pt x="1097" y="702"/>
                    <a:pt x="1099" y="701"/>
                  </a:cubicBezTo>
                  <a:lnTo>
                    <a:pt x="1099" y="701"/>
                  </a:lnTo>
                  <a:lnTo>
                    <a:pt x="1099" y="701"/>
                  </a:lnTo>
                  <a:lnTo>
                    <a:pt x="1099" y="701"/>
                  </a:lnTo>
                  <a:cubicBezTo>
                    <a:pt x="1100" y="701"/>
                    <a:pt x="1100" y="701"/>
                    <a:pt x="1100" y="701"/>
                  </a:cubicBezTo>
                  <a:lnTo>
                    <a:pt x="1100" y="701"/>
                  </a:lnTo>
                  <a:cubicBezTo>
                    <a:pt x="1101" y="700"/>
                    <a:pt x="1102" y="700"/>
                    <a:pt x="1102" y="699"/>
                  </a:cubicBezTo>
                  <a:lnTo>
                    <a:pt x="1102" y="699"/>
                  </a:lnTo>
                  <a:cubicBezTo>
                    <a:pt x="1105" y="698"/>
                    <a:pt x="1106" y="695"/>
                    <a:pt x="1108" y="693"/>
                  </a:cubicBezTo>
                  <a:lnTo>
                    <a:pt x="1108" y="693"/>
                  </a:lnTo>
                  <a:cubicBezTo>
                    <a:pt x="1110" y="691"/>
                    <a:pt x="1111" y="690"/>
                    <a:pt x="1112" y="687"/>
                  </a:cubicBezTo>
                  <a:lnTo>
                    <a:pt x="1112" y="687"/>
                  </a:lnTo>
                  <a:cubicBezTo>
                    <a:pt x="1114" y="685"/>
                    <a:pt x="1115" y="683"/>
                    <a:pt x="1116" y="681"/>
                  </a:cubicBezTo>
                  <a:lnTo>
                    <a:pt x="1116" y="681"/>
                  </a:lnTo>
                  <a:lnTo>
                    <a:pt x="1116" y="681"/>
                  </a:lnTo>
                  <a:lnTo>
                    <a:pt x="1116" y="681"/>
                  </a:lnTo>
                  <a:cubicBezTo>
                    <a:pt x="1116" y="680"/>
                    <a:pt x="1117" y="679"/>
                    <a:pt x="1117" y="679"/>
                  </a:cubicBezTo>
                  <a:lnTo>
                    <a:pt x="1117" y="679"/>
                  </a:lnTo>
                  <a:cubicBezTo>
                    <a:pt x="1118" y="677"/>
                    <a:pt x="1118" y="676"/>
                    <a:pt x="1118" y="675"/>
                  </a:cubicBezTo>
                  <a:lnTo>
                    <a:pt x="1118" y="675"/>
                  </a:lnTo>
                  <a:cubicBezTo>
                    <a:pt x="1119" y="673"/>
                    <a:pt x="1119" y="671"/>
                    <a:pt x="1120" y="669"/>
                  </a:cubicBezTo>
                  <a:lnTo>
                    <a:pt x="1120" y="669"/>
                  </a:lnTo>
                  <a:cubicBezTo>
                    <a:pt x="1120" y="666"/>
                    <a:pt x="1120" y="663"/>
                    <a:pt x="1120" y="659"/>
                  </a:cubicBezTo>
                  <a:lnTo>
                    <a:pt x="1120" y="659"/>
                  </a:lnTo>
                  <a:cubicBezTo>
                    <a:pt x="1120" y="654"/>
                    <a:pt x="1119" y="650"/>
                    <a:pt x="1120" y="644"/>
                  </a:cubicBezTo>
                  <a:lnTo>
                    <a:pt x="1120" y="644"/>
                  </a:lnTo>
                  <a:cubicBezTo>
                    <a:pt x="1120" y="643"/>
                    <a:pt x="1120" y="642"/>
                    <a:pt x="1120" y="641"/>
                  </a:cubicBezTo>
                  <a:lnTo>
                    <a:pt x="1120" y="641"/>
                  </a:lnTo>
                  <a:cubicBezTo>
                    <a:pt x="1120" y="640"/>
                    <a:pt x="1120" y="639"/>
                    <a:pt x="1120" y="638"/>
                  </a:cubicBezTo>
                  <a:lnTo>
                    <a:pt x="1120" y="638"/>
                  </a:lnTo>
                  <a:cubicBezTo>
                    <a:pt x="1120" y="637"/>
                    <a:pt x="1121" y="637"/>
                    <a:pt x="1121" y="636"/>
                  </a:cubicBezTo>
                  <a:lnTo>
                    <a:pt x="1121" y="636"/>
                  </a:lnTo>
                  <a:cubicBezTo>
                    <a:pt x="1121" y="636"/>
                    <a:pt x="1121" y="635"/>
                    <a:pt x="1121" y="634"/>
                  </a:cubicBezTo>
                  <a:lnTo>
                    <a:pt x="1121" y="634"/>
                  </a:lnTo>
                  <a:cubicBezTo>
                    <a:pt x="1126" y="624"/>
                    <a:pt x="1134" y="620"/>
                    <a:pt x="1136" y="612"/>
                  </a:cubicBezTo>
                  <a:lnTo>
                    <a:pt x="1136" y="612"/>
                  </a:lnTo>
                  <a:cubicBezTo>
                    <a:pt x="1136" y="611"/>
                    <a:pt x="1137" y="610"/>
                    <a:pt x="1138" y="609"/>
                  </a:cubicBezTo>
                  <a:lnTo>
                    <a:pt x="1138" y="609"/>
                  </a:lnTo>
                  <a:cubicBezTo>
                    <a:pt x="1138" y="607"/>
                    <a:pt x="1138" y="606"/>
                    <a:pt x="1139" y="605"/>
                  </a:cubicBezTo>
                  <a:lnTo>
                    <a:pt x="1139" y="605"/>
                  </a:lnTo>
                  <a:cubicBezTo>
                    <a:pt x="1139" y="604"/>
                    <a:pt x="1139" y="603"/>
                    <a:pt x="1139" y="602"/>
                  </a:cubicBezTo>
                  <a:lnTo>
                    <a:pt x="1139" y="602"/>
                  </a:lnTo>
                  <a:cubicBezTo>
                    <a:pt x="1141" y="597"/>
                    <a:pt x="1142" y="592"/>
                    <a:pt x="1143" y="588"/>
                  </a:cubicBezTo>
                  <a:lnTo>
                    <a:pt x="1143" y="588"/>
                  </a:lnTo>
                  <a:cubicBezTo>
                    <a:pt x="1146" y="574"/>
                    <a:pt x="1148" y="560"/>
                    <a:pt x="1151" y="548"/>
                  </a:cubicBezTo>
                  <a:lnTo>
                    <a:pt x="1151" y="548"/>
                  </a:lnTo>
                  <a:cubicBezTo>
                    <a:pt x="1152" y="543"/>
                    <a:pt x="1154" y="539"/>
                    <a:pt x="1155" y="535"/>
                  </a:cubicBezTo>
                  <a:lnTo>
                    <a:pt x="1155" y="535"/>
                  </a:lnTo>
                  <a:cubicBezTo>
                    <a:pt x="1159" y="522"/>
                    <a:pt x="1165" y="510"/>
                    <a:pt x="1175" y="500"/>
                  </a:cubicBezTo>
                  <a:lnTo>
                    <a:pt x="1175" y="500"/>
                  </a:lnTo>
                  <a:cubicBezTo>
                    <a:pt x="1175" y="499"/>
                    <a:pt x="1176" y="498"/>
                    <a:pt x="1177" y="498"/>
                  </a:cubicBezTo>
                  <a:lnTo>
                    <a:pt x="1177" y="498"/>
                  </a:lnTo>
                  <a:cubicBezTo>
                    <a:pt x="1178" y="497"/>
                    <a:pt x="1179" y="496"/>
                    <a:pt x="1179" y="495"/>
                  </a:cubicBezTo>
                  <a:lnTo>
                    <a:pt x="1179" y="495"/>
                  </a:lnTo>
                  <a:cubicBezTo>
                    <a:pt x="1181" y="494"/>
                    <a:pt x="1184" y="492"/>
                    <a:pt x="1185" y="491"/>
                  </a:cubicBezTo>
                  <a:lnTo>
                    <a:pt x="1185" y="491"/>
                  </a:lnTo>
                  <a:cubicBezTo>
                    <a:pt x="1186" y="490"/>
                    <a:pt x="1186" y="490"/>
                    <a:pt x="1187" y="489"/>
                  </a:cubicBezTo>
                  <a:lnTo>
                    <a:pt x="1187" y="489"/>
                  </a:lnTo>
                  <a:cubicBezTo>
                    <a:pt x="1188" y="489"/>
                    <a:pt x="1189" y="489"/>
                    <a:pt x="1189" y="489"/>
                  </a:cubicBezTo>
                  <a:lnTo>
                    <a:pt x="1189" y="489"/>
                  </a:lnTo>
                  <a:cubicBezTo>
                    <a:pt x="1191" y="488"/>
                    <a:pt x="1192" y="488"/>
                    <a:pt x="1193" y="487"/>
                  </a:cubicBezTo>
                  <a:lnTo>
                    <a:pt x="1193" y="487"/>
                  </a:lnTo>
                  <a:cubicBezTo>
                    <a:pt x="1194" y="487"/>
                    <a:pt x="1195" y="486"/>
                    <a:pt x="1196" y="486"/>
                  </a:cubicBezTo>
                  <a:lnTo>
                    <a:pt x="1196" y="486"/>
                  </a:lnTo>
                  <a:lnTo>
                    <a:pt x="1196" y="486"/>
                  </a:lnTo>
                  <a:cubicBezTo>
                    <a:pt x="1198" y="485"/>
                    <a:pt x="1201" y="484"/>
                    <a:pt x="1203" y="483"/>
                  </a:cubicBezTo>
                  <a:lnTo>
                    <a:pt x="1203" y="483"/>
                  </a:lnTo>
                  <a:cubicBezTo>
                    <a:pt x="1207" y="482"/>
                    <a:pt x="1212" y="481"/>
                    <a:pt x="1216" y="480"/>
                  </a:cubicBezTo>
                  <a:lnTo>
                    <a:pt x="1216" y="480"/>
                  </a:lnTo>
                  <a:cubicBezTo>
                    <a:pt x="1219" y="480"/>
                    <a:pt x="1221" y="479"/>
                    <a:pt x="1223" y="479"/>
                  </a:cubicBezTo>
                  <a:lnTo>
                    <a:pt x="1223" y="479"/>
                  </a:lnTo>
                  <a:cubicBezTo>
                    <a:pt x="1225" y="479"/>
                    <a:pt x="1226" y="479"/>
                    <a:pt x="1226" y="479"/>
                  </a:cubicBezTo>
                  <a:lnTo>
                    <a:pt x="1226" y="479"/>
                  </a:lnTo>
                  <a:cubicBezTo>
                    <a:pt x="1230" y="479"/>
                    <a:pt x="1232" y="479"/>
                    <a:pt x="1235" y="479"/>
                  </a:cubicBezTo>
                  <a:lnTo>
                    <a:pt x="1235" y="479"/>
                  </a:lnTo>
                  <a:cubicBezTo>
                    <a:pt x="1242" y="481"/>
                    <a:pt x="1250" y="491"/>
                    <a:pt x="1257" y="488"/>
                  </a:cubicBezTo>
                  <a:lnTo>
                    <a:pt x="1257" y="491"/>
                  </a:lnTo>
                  <a:lnTo>
                    <a:pt x="1260" y="491"/>
                  </a:lnTo>
                  <a:lnTo>
                    <a:pt x="1260" y="491"/>
                  </a:lnTo>
                  <a:cubicBezTo>
                    <a:pt x="1262" y="491"/>
                    <a:pt x="1263" y="491"/>
                    <a:pt x="1265" y="490"/>
                  </a:cubicBezTo>
                  <a:lnTo>
                    <a:pt x="1265" y="490"/>
                  </a:lnTo>
                  <a:cubicBezTo>
                    <a:pt x="1266" y="490"/>
                    <a:pt x="1267" y="490"/>
                    <a:pt x="1267" y="490"/>
                  </a:cubicBezTo>
                  <a:lnTo>
                    <a:pt x="1267" y="490"/>
                  </a:lnTo>
                  <a:cubicBezTo>
                    <a:pt x="1268" y="490"/>
                    <a:pt x="1268" y="490"/>
                    <a:pt x="1269" y="490"/>
                  </a:cubicBezTo>
                  <a:lnTo>
                    <a:pt x="1269" y="490"/>
                  </a:lnTo>
                  <a:lnTo>
                    <a:pt x="1269" y="490"/>
                  </a:lnTo>
                  <a:lnTo>
                    <a:pt x="1269" y="490"/>
                  </a:lnTo>
                  <a:cubicBezTo>
                    <a:pt x="1270" y="489"/>
                    <a:pt x="1271" y="489"/>
                    <a:pt x="1272" y="488"/>
                  </a:cubicBezTo>
                  <a:lnTo>
                    <a:pt x="1272" y="488"/>
                  </a:lnTo>
                  <a:cubicBezTo>
                    <a:pt x="1272" y="488"/>
                    <a:pt x="1272" y="488"/>
                    <a:pt x="1273" y="488"/>
                  </a:cubicBezTo>
                  <a:lnTo>
                    <a:pt x="1273" y="488"/>
                  </a:lnTo>
                  <a:cubicBezTo>
                    <a:pt x="1274" y="487"/>
                    <a:pt x="1275" y="485"/>
                    <a:pt x="1277" y="483"/>
                  </a:cubicBezTo>
                  <a:lnTo>
                    <a:pt x="1277" y="483"/>
                  </a:lnTo>
                  <a:cubicBezTo>
                    <a:pt x="1278" y="483"/>
                    <a:pt x="1279" y="482"/>
                    <a:pt x="1280" y="481"/>
                  </a:cubicBezTo>
                  <a:lnTo>
                    <a:pt x="1280" y="481"/>
                  </a:lnTo>
                  <a:lnTo>
                    <a:pt x="1280" y="481"/>
                  </a:lnTo>
                  <a:cubicBezTo>
                    <a:pt x="1281" y="480"/>
                    <a:pt x="1282" y="480"/>
                    <a:pt x="1283" y="479"/>
                  </a:cubicBezTo>
                  <a:lnTo>
                    <a:pt x="1283" y="479"/>
                  </a:lnTo>
                  <a:cubicBezTo>
                    <a:pt x="1288" y="473"/>
                    <a:pt x="1293" y="466"/>
                    <a:pt x="1297" y="459"/>
                  </a:cubicBezTo>
                  <a:lnTo>
                    <a:pt x="1297" y="459"/>
                  </a:lnTo>
                  <a:cubicBezTo>
                    <a:pt x="1299" y="456"/>
                    <a:pt x="1301" y="453"/>
                    <a:pt x="1303" y="450"/>
                  </a:cubicBezTo>
                  <a:lnTo>
                    <a:pt x="1303" y="450"/>
                  </a:lnTo>
                  <a:cubicBezTo>
                    <a:pt x="1307" y="444"/>
                    <a:pt x="1312" y="438"/>
                    <a:pt x="1316" y="432"/>
                  </a:cubicBezTo>
                  <a:lnTo>
                    <a:pt x="1316" y="432"/>
                  </a:lnTo>
                  <a:cubicBezTo>
                    <a:pt x="1317" y="431"/>
                    <a:pt x="1318" y="430"/>
                    <a:pt x="1318" y="429"/>
                  </a:cubicBezTo>
                  <a:lnTo>
                    <a:pt x="1318" y="429"/>
                  </a:lnTo>
                  <a:cubicBezTo>
                    <a:pt x="1320" y="426"/>
                    <a:pt x="1322" y="424"/>
                    <a:pt x="1324" y="420"/>
                  </a:cubicBezTo>
                  <a:lnTo>
                    <a:pt x="1324" y="420"/>
                  </a:lnTo>
                  <a:cubicBezTo>
                    <a:pt x="1332" y="409"/>
                    <a:pt x="1338" y="397"/>
                    <a:pt x="1344" y="384"/>
                  </a:cubicBezTo>
                  <a:lnTo>
                    <a:pt x="1344" y="384"/>
                  </a:lnTo>
                  <a:cubicBezTo>
                    <a:pt x="1346" y="379"/>
                    <a:pt x="1347" y="374"/>
                    <a:pt x="1350" y="368"/>
                  </a:cubicBezTo>
                  <a:lnTo>
                    <a:pt x="1350" y="368"/>
                  </a:lnTo>
                  <a:cubicBezTo>
                    <a:pt x="1350" y="365"/>
                    <a:pt x="1351" y="362"/>
                    <a:pt x="1353" y="359"/>
                  </a:cubicBezTo>
                  <a:lnTo>
                    <a:pt x="1353" y="359"/>
                  </a:lnTo>
                  <a:lnTo>
                    <a:pt x="1353" y="359"/>
                  </a:lnTo>
                  <a:cubicBezTo>
                    <a:pt x="1354" y="357"/>
                    <a:pt x="1354" y="354"/>
                    <a:pt x="1356" y="351"/>
                  </a:cubicBezTo>
                  <a:lnTo>
                    <a:pt x="1356" y="351"/>
                  </a:lnTo>
                  <a:cubicBezTo>
                    <a:pt x="1357" y="348"/>
                    <a:pt x="1358" y="346"/>
                    <a:pt x="1359" y="342"/>
                  </a:cubicBezTo>
                  <a:lnTo>
                    <a:pt x="1359" y="342"/>
                  </a:lnTo>
                  <a:cubicBezTo>
                    <a:pt x="1360" y="340"/>
                    <a:pt x="1361" y="337"/>
                    <a:pt x="1363" y="334"/>
                  </a:cubicBezTo>
                  <a:lnTo>
                    <a:pt x="1363" y="334"/>
                  </a:lnTo>
                  <a:lnTo>
                    <a:pt x="1363" y="334"/>
                  </a:lnTo>
                  <a:lnTo>
                    <a:pt x="1363" y="334"/>
                  </a:lnTo>
                  <a:cubicBezTo>
                    <a:pt x="1364" y="332"/>
                    <a:pt x="1365" y="329"/>
                    <a:pt x="1367" y="327"/>
                  </a:cubicBezTo>
                  <a:lnTo>
                    <a:pt x="1367" y="327"/>
                  </a:lnTo>
                  <a:cubicBezTo>
                    <a:pt x="1368" y="324"/>
                    <a:pt x="1370" y="322"/>
                    <a:pt x="1371" y="320"/>
                  </a:cubicBezTo>
                  <a:lnTo>
                    <a:pt x="1371" y="320"/>
                  </a:lnTo>
                  <a:cubicBezTo>
                    <a:pt x="1371" y="319"/>
                    <a:pt x="1373" y="318"/>
                    <a:pt x="1373" y="318"/>
                  </a:cubicBezTo>
                  <a:lnTo>
                    <a:pt x="1373" y="318"/>
                  </a:lnTo>
                  <a:cubicBezTo>
                    <a:pt x="1374" y="317"/>
                    <a:pt x="1376" y="316"/>
                    <a:pt x="1377" y="314"/>
                  </a:cubicBezTo>
                  <a:lnTo>
                    <a:pt x="1377" y="314"/>
                  </a:lnTo>
                  <a:cubicBezTo>
                    <a:pt x="1378" y="314"/>
                    <a:pt x="1378" y="314"/>
                    <a:pt x="1379" y="314"/>
                  </a:cubicBezTo>
                  <a:lnTo>
                    <a:pt x="1379" y="313"/>
                  </a:lnTo>
                  <a:lnTo>
                    <a:pt x="1379" y="313"/>
                  </a:lnTo>
                  <a:cubicBezTo>
                    <a:pt x="1380" y="313"/>
                    <a:pt x="1381" y="312"/>
                    <a:pt x="1383" y="312"/>
                  </a:cubicBezTo>
                  <a:lnTo>
                    <a:pt x="1383" y="312"/>
                  </a:lnTo>
                  <a:cubicBezTo>
                    <a:pt x="1384" y="311"/>
                    <a:pt x="1386" y="311"/>
                    <a:pt x="1387" y="311"/>
                  </a:cubicBezTo>
                  <a:lnTo>
                    <a:pt x="1387" y="311"/>
                  </a:lnTo>
                  <a:cubicBezTo>
                    <a:pt x="1388" y="311"/>
                    <a:pt x="1389" y="310"/>
                    <a:pt x="1390" y="310"/>
                  </a:cubicBezTo>
                  <a:lnTo>
                    <a:pt x="1390" y="310"/>
                  </a:lnTo>
                  <a:cubicBezTo>
                    <a:pt x="1391" y="309"/>
                    <a:pt x="1393" y="309"/>
                    <a:pt x="1395" y="309"/>
                  </a:cubicBezTo>
                  <a:lnTo>
                    <a:pt x="1395" y="309"/>
                  </a:lnTo>
                  <a:cubicBezTo>
                    <a:pt x="1398" y="308"/>
                    <a:pt x="1401" y="307"/>
                    <a:pt x="1403" y="305"/>
                  </a:cubicBezTo>
                  <a:lnTo>
                    <a:pt x="1403" y="305"/>
                  </a:lnTo>
                  <a:cubicBezTo>
                    <a:pt x="1405" y="303"/>
                    <a:pt x="1407" y="301"/>
                    <a:pt x="1408" y="299"/>
                  </a:cubicBezTo>
                  <a:lnTo>
                    <a:pt x="1408" y="299"/>
                  </a:lnTo>
                  <a:cubicBezTo>
                    <a:pt x="1409" y="297"/>
                    <a:pt x="1410" y="294"/>
                    <a:pt x="1411" y="291"/>
                  </a:cubicBezTo>
                  <a:lnTo>
                    <a:pt x="1411" y="291"/>
                  </a:lnTo>
                  <a:cubicBezTo>
                    <a:pt x="1411" y="289"/>
                    <a:pt x="1411" y="288"/>
                    <a:pt x="1412" y="286"/>
                  </a:cubicBezTo>
                  <a:lnTo>
                    <a:pt x="1412" y="286"/>
                  </a:lnTo>
                  <a:cubicBezTo>
                    <a:pt x="1412" y="286"/>
                    <a:pt x="1412" y="284"/>
                    <a:pt x="1413" y="284"/>
                  </a:cubicBezTo>
                  <a:lnTo>
                    <a:pt x="1413" y="284"/>
                  </a:lnTo>
                  <a:cubicBezTo>
                    <a:pt x="1413" y="282"/>
                    <a:pt x="1413" y="280"/>
                    <a:pt x="1413" y="279"/>
                  </a:cubicBezTo>
                  <a:lnTo>
                    <a:pt x="1413" y="279"/>
                  </a:lnTo>
                  <a:cubicBezTo>
                    <a:pt x="1413" y="278"/>
                    <a:pt x="1413" y="277"/>
                    <a:pt x="1413" y="276"/>
                  </a:cubicBezTo>
                  <a:lnTo>
                    <a:pt x="1413" y="276"/>
                  </a:lnTo>
                  <a:cubicBezTo>
                    <a:pt x="1413" y="272"/>
                    <a:pt x="1413" y="268"/>
                    <a:pt x="1413" y="266"/>
                  </a:cubicBezTo>
                  <a:lnTo>
                    <a:pt x="1413" y="266"/>
                  </a:lnTo>
                  <a:cubicBezTo>
                    <a:pt x="1416" y="253"/>
                    <a:pt x="1421" y="243"/>
                    <a:pt x="1426" y="231"/>
                  </a:cubicBezTo>
                  <a:lnTo>
                    <a:pt x="1426" y="231"/>
                  </a:lnTo>
                  <a:cubicBezTo>
                    <a:pt x="1432" y="220"/>
                    <a:pt x="1441" y="211"/>
                    <a:pt x="1449" y="200"/>
                  </a:cubicBezTo>
                  <a:lnTo>
                    <a:pt x="1449" y="200"/>
                  </a:lnTo>
                  <a:cubicBezTo>
                    <a:pt x="1450" y="199"/>
                    <a:pt x="1452" y="197"/>
                    <a:pt x="1453" y="196"/>
                  </a:cubicBezTo>
                  <a:lnTo>
                    <a:pt x="1453" y="196"/>
                  </a:lnTo>
                  <a:cubicBezTo>
                    <a:pt x="1453" y="195"/>
                    <a:pt x="1454" y="194"/>
                    <a:pt x="1454" y="193"/>
                  </a:cubicBezTo>
                  <a:lnTo>
                    <a:pt x="1454" y="193"/>
                  </a:lnTo>
                  <a:cubicBezTo>
                    <a:pt x="1454" y="192"/>
                    <a:pt x="1455" y="191"/>
                    <a:pt x="1455" y="190"/>
                  </a:cubicBezTo>
                  <a:lnTo>
                    <a:pt x="1455" y="190"/>
                  </a:lnTo>
                  <a:cubicBezTo>
                    <a:pt x="1456" y="189"/>
                    <a:pt x="1456" y="188"/>
                    <a:pt x="1456" y="187"/>
                  </a:cubicBezTo>
                  <a:lnTo>
                    <a:pt x="1456" y="187"/>
                  </a:lnTo>
                  <a:cubicBezTo>
                    <a:pt x="1457" y="183"/>
                    <a:pt x="1458" y="179"/>
                    <a:pt x="1459" y="176"/>
                  </a:cubicBezTo>
                  <a:lnTo>
                    <a:pt x="1459" y="176"/>
                  </a:lnTo>
                  <a:cubicBezTo>
                    <a:pt x="1460" y="175"/>
                    <a:pt x="1460" y="175"/>
                    <a:pt x="1461" y="173"/>
                  </a:cubicBezTo>
                  <a:lnTo>
                    <a:pt x="1461" y="173"/>
                  </a:lnTo>
                  <a:cubicBezTo>
                    <a:pt x="1461" y="172"/>
                    <a:pt x="1462" y="170"/>
                    <a:pt x="1462" y="169"/>
                  </a:cubicBezTo>
                  <a:lnTo>
                    <a:pt x="1462" y="169"/>
                  </a:lnTo>
                  <a:cubicBezTo>
                    <a:pt x="1463" y="166"/>
                    <a:pt x="1464" y="164"/>
                    <a:pt x="1465" y="162"/>
                  </a:cubicBezTo>
                  <a:lnTo>
                    <a:pt x="1465" y="162"/>
                  </a:lnTo>
                  <a:lnTo>
                    <a:pt x="1465" y="162"/>
                  </a:lnTo>
                  <a:lnTo>
                    <a:pt x="1465" y="162"/>
                  </a:lnTo>
                  <a:cubicBezTo>
                    <a:pt x="1467" y="158"/>
                    <a:pt x="1468" y="155"/>
                    <a:pt x="1469" y="152"/>
                  </a:cubicBezTo>
                  <a:lnTo>
                    <a:pt x="1469" y="152"/>
                  </a:lnTo>
                  <a:lnTo>
                    <a:pt x="1469" y="152"/>
                  </a:lnTo>
                  <a:cubicBezTo>
                    <a:pt x="1472" y="144"/>
                    <a:pt x="1475" y="136"/>
                    <a:pt x="1476" y="127"/>
                  </a:cubicBezTo>
                  <a:lnTo>
                    <a:pt x="1476" y="127"/>
                  </a:lnTo>
                  <a:cubicBezTo>
                    <a:pt x="1476" y="124"/>
                    <a:pt x="1477" y="121"/>
                    <a:pt x="1477" y="117"/>
                  </a:cubicBezTo>
                  <a:lnTo>
                    <a:pt x="1477" y="117"/>
                  </a:lnTo>
                  <a:cubicBezTo>
                    <a:pt x="1477" y="114"/>
                    <a:pt x="1477" y="111"/>
                    <a:pt x="1477" y="107"/>
                  </a:cubicBezTo>
                  <a:lnTo>
                    <a:pt x="1477" y="107"/>
                  </a:lnTo>
                  <a:cubicBezTo>
                    <a:pt x="1478" y="101"/>
                    <a:pt x="1478" y="94"/>
                    <a:pt x="1478" y="87"/>
                  </a:cubicBezTo>
                  <a:lnTo>
                    <a:pt x="1478" y="85"/>
                  </a:lnTo>
                  <a:lnTo>
                    <a:pt x="1478" y="85"/>
                  </a:lnTo>
                  <a:cubicBezTo>
                    <a:pt x="1478" y="85"/>
                    <a:pt x="1478" y="84"/>
                    <a:pt x="1478" y="83"/>
                  </a:cubicBezTo>
                  <a:lnTo>
                    <a:pt x="1478" y="83"/>
                  </a:lnTo>
                  <a:cubicBezTo>
                    <a:pt x="1478" y="82"/>
                    <a:pt x="1478" y="82"/>
                    <a:pt x="1478" y="81"/>
                  </a:cubicBezTo>
                  <a:lnTo>
                    <a:pt x="1478" y="81"/>
                  </a:lnTo>
                  <a:cubicBezTo>
                    <a:pt x="1478" y="56"/>
                    <a:pt x="1479" y="26"/>
                    <a:pt x="1499" y="11"/>
                  </a:cubicBezTo>
                  <a:lnTo>
                    <a:pt x="1499" y="11"/>
                  </a:lnTo>
                  <a:cubicBezTo>
                    <a:pt x="1503" y="8"/>
                    <a:pt x="1508" y="5"/>
                    <a:pt x="1513" y="4"/>
                  </a:cubicBezTo>
                  <a:lnTo>
                    <a:pt x="1513" y="4"/>
                  </a:lnTo>
                  <a:cubicBezTo>
                    <a:pt x="1524" y="1"/>
                    <a:pt x="1536" y="0"/>
                    <a:pt x="1548" y="0"/>
                  </a:cubicBezTo>
                  <a:lnTo>
                    <a:pt x="1548" y="0"/>
                  </a:lnTo>
                  <a:cubicBezTo>
                    <a:pt x="1560" y="0"/>
                    <a:pt x="1569" y="1"/>
                    <a:pt x="1580" y="5"/>
                  </a:cubicBezTo>
                  <a:lnTo>
                    <a:pt x="1580" y="5"/>
                  </a:lnTo>
                  <a:cubicBezTo>
                    <a:pt x="1590" y="10"/>
                    <a:pt x="1597" y="17"/>
                    <a:pt x="1606" y="23"/>
                  </a:cubicBezTo>
                  <a:lnTo>
                    <a:pt x="1606" y="23"/>
                  </a:lnTo>
                  <a:cubicBezTo>
                    <a:pt x="1606" y="23"/>
                    <a:pt x="1606" y="23"/>
                    <a:pt x="1607" y="23"/>
                  </a:cubicBezTo>
                  <a:lnTo>
                    <a:pt x="1607" y="23"/>
                  </a:lnTo>
                  <a:cubicBezTo>
                    <a:pt x="1607" y="24"/>
                    <a:pt x="1608" y="24"/>
                    <a:pt x="1608" y="24"/>
                  </a:cubicBezTo>
                  <a:lnTo>
                    <a:pt x="1608" y="24"/>
                  </a:lnTo>
                  <a:cubicBezTo>
                    <a:pt x="1608" y="24"/>
                    <a:pt x="1609" y="24"/>
                    <a:pt x="1609" y="25"/>
                  </a:cubicBezTo>
                  <a:lnTo>
                    <a:pt x="1609" y="25"/>
                  </a:lnTo>
                  <a:cubicBezTo>
                    <a:pt x="1618" y="29"/>
                    <a:pt x="1633" y="32"/>
                    <a:pt x="1640" y="33"/>
                  </a:cubicBezTo>
                  <a:lnTo>
                    <a:pt x="1640" y="33"/>
                  </a:lnTo>
                  <a:lnTo>
                    <a:pt x="1641" y="33"/>
                  </a:lnTo>
                  <a:lnTo>
                    <a:pt x="1641" y="33"/>
                  </a:lnTo>
                  <a:cubicBezTo>
                    <a:pt x="1644" y="34"/>
                    <a:pt x="1648" y="35"/>
                    <a:pt x="1651" y="36"/>
                  </a:cubicBezTo>
                  <a:lnTo>
                    <a:pt x="1651" y="36"/>
                  </a:lnTo>
                  <a:cubicBezTo>
                    <a:pt x="1655" y="38"/>
                    <a:pt x="1659" y="41"/>
                    <a:pt x="1662" y="44"/>
                  </a:cubicBezTo>
                  <a:lnTo>
                    <a:pt x="1662" y="44"/>
                  </a:lnTo>
                  <a:cubicBezTo>
                    <a:pt x="1663" y="45"/>
                    <a:pt x="1664" y="46"/>
                    <a:pt x="1664" y="46"/>
                  </a:cubicBezTo>
                  <a:lnTo>
                    <a:pt x="1664" y="46"/>
                  </a:lnTo>
                  <a:cubicBezTo>
                    <a:pt x="1666" y="48"/>
                    <a:pt x="1669" y="51"/>
                    <a:pt x="1670" y="53"/>
                  </a:cubicBezTo>
                  <a:lnTo>
                    <a:pt x="1670" y="53"/>
                  </a:lnTo>
                  <a:cubicBezTo>
                    <a:pt x="1671" y="54"/>
                    <a:pt x="1672" y="55"/>
                    <a:pt x="1673" y="57"/>
                  </a:cubicBezTo>
                  <a:lnTo>
                    <a:pt x="1673" y="57"/>
                  </a:lnTo>
                  <a:cubicBezTo>
                    <a:pt x="1674" y="58"/>
                    <a:pt x="1674" y="58"/>
                    <a:pt x="1674" y="59"/>
                  </a:cubicBezTo>
                  <a:lnTo>
                    <a:pt x="1674" y="59"/>
                  </a:lnTo>
                  <a:cubicBezTo>
                    <a:pt x="1678" y="65"/>
                    <a:pt x="1678" y="69"/>
                    <a:pt x="1680" y="71"/>
                  </a:cubicBezTo>
                  <a:lnTo>
                    <a:pt x="1680" y="71"/>
                  </a:lnTo>
                  <a:cubicBezTo>
                    <a:pt x="1680" y="72"/>
                    <a:pt x="1681" y="72"/>
                    <a:pt x="1681" y="72"/>
                  </a:cubicBezTo>
                  <a:lnTo>
                    <a:pt x="1681" y="72"/>
                  </a:lnTo>
                  <a:lnTo>
                    <a:pt x="1681" y="72"/>
                  </a:lnTo>
                  <a:cubicBezTo>
                    <a:pt x="1682" y="73"/>
                    <a:pt x="1683" y="73"/>
                    <a:pt x="1684" y="73"/>
                  </a:cubicBezTo>
                  <a:lnTo>
                    <a:pt x="1684" y="73"/>
                  </a:lnTo>
                  <a:lnTo>
                    <a:pt x="1684" y="73"/>
                  </a:lnTo>
                  <a:cubicBezTo>
                    <a:pt x="1685" y="74"/>
                    <a:pt x="1686" y="74"/>
                    <a:pt x="1688" y="73"/>
                  </a:cubicBezTo>
                  <a:lnTo>
                    <a:pt x="1688" y="73"/>
                  </a:lnTo>
                  <a:cubicBezTo>
                    <a:pt x="1689" y="73"/>
                    <a:pt x="1690" y="73"/>
                    <a:pt x="1691" y="73"/>
                  </a:cubicBezTo>
                  <a:lnTo>
                    <a:pt x="1691" y="73"/>
                  </a:lnTo>
                  <a:cubicBezTo>
                    <a:pt x="1691" y="72"/>
                    <a:pt x="1692" y="72"/>
                    <a:pt x="1693" y="72"/>
                  </a:cubicBezTo>
                  <a:lnTo>
                    <a:pt x="1693" y="72"/>
                  </a:lnTo>
                  <a:cubicBezTo>
                    <a:pt x="1704" y="71"/>
                    <a:pt x="1713" y="66"/>
                    <a:pt x="1724" y="71"/>
                  </a:cubicBezTo>
                  <a:lnTo>
                    <a:pt x="1724" y="71"/>
                  </a:lnTo>
                  <a:cubicBezTo>
                    <a:pt x="1727" y="71"/>
                    <a:pt x="1729" y="72"/>
                    <a:pt x="1730" y="72"/>
                  </a:cubicBezTo>
                  <a:lnTo>
                    <a:pt x="1730" y="72"/>
                  </a:lnTo>
                  <a:lnTo>
                    <a:pt x="1730" y="72"/>
                  </a:lnTo>
                  <a:lnTo>
                    <a:pt x="1730" y="72"/>
                  </a:lnTo>
                  <a:cubicBezTo>
                    <a:pt x="1733" y="74"/>
                    <a:pt x="1736" y="75"/>
                    <a:pt x="1737" y="77"/>
                  </a:cubicBezTo>
                  <a:lnTo>
                    <a:pt x="1737" y="77"/>
                  </a:lnTo>
                  <a:lnTo>
                    <a:pt x="1737" y="77"/>
                  </a:lnTo>
                  <a:cubicBezTo>
                    <a:pt x="1738" y="77"/>
                    <a:pt x="1739" y="78"/>
                    <a:pt x="1740" y="79"/>
                  </a:cubicBezTo>
                  <a:lnTo>
                    <a:pt x="1740" y="79"/>
                  </a:lnTo>
                  <a:cubicBezTo>
                    <a:pt x="1741" y="81"/>
                    <a:pt x="1743" y="82"/>
                    <a:pt x="1744" y="85"/>
                  </a:cubicBezTo>
                  <a:lnTo>
                    <a:pt x="1744" y="85"/>
                  </a:lnTo>
                  <a:cubicBezTo>
                    <a:pt x="1745" y="86"/>
                    <a:pt x="1746" y="87"/>
                    <a:pt x="1746" y="89"/>
                  </a:cubicBezTo>
                  <a:lnTo>
                    <a:pt x="1746" y="89"/>
                  </a:lnTo>
                  <a:lnTo>
                    <a:pt x="1746" y="89"/>
                  </a:lnTo>
                  <a:cubicBezTo>
                    <a:pt x="1747" y="90"/>
                    <a:pt x="1747" y="92"/>
                    <a:pt x="1748" y="93"/>
                  </a:cubicBezTo>
                  <a:lnTo>
                    <a:pt x="1748" y="93"/>
                  </a:lnTo>
                  <a:cubicBezTo>
                    <a:pt x="1749" y="94"/>
                    <a:pt x="1749" y="95"/>
                    <a:pt x="1749" y="95"/>
                  </a:cubicBezTo>
                  <a:lnTo>
                    <a:pt x="1749" y="95"/>
                  </a:lnTo>
                  <a:cubicBezTo>
                    <a:pt x="1750" y="98"/>
                    <a:pt x="1750" y="101"/>
                    <a:pt x="1751" y="103"/>
                  </a:cubicBezTo>
                  <a:lnTo>
                    <a:pt x="1751" y="103"/>
                  </a:lnTo>
                  <a:lnTo>
                    <a:pt x="1751" y="103"/>
                  </a:lnTo>
                  <a:cubicBezTo>
                    <a:pt x="1751" y="106"/>
                    <a:pt x="1752" y="107"/>
                    <a:pt x="1752" y="110"/>
                  </a:cubicBezTo>
                  <a:lnTo>
                    <a:pt x="1752" y="110"/>
                  </a:lnTo>
                  <a:cubicBezTo>
                    <a:pt x="1752" y="111"/>
                    <a:pt x="1753" y="112"/>
                    <a:pt x="1753" y="113"/>
                  </a:cubicBezTo>
                  <a:lnTo>
                    <a:pt x="1753" y="113"/>
                  </a:lnTo>
                  <a:cubicBezTo>
                    <a:pt x="1753" y="116"/>
                    <a:pt x="1753" y="119"/>
                    <a:pt x="1754" y="121"/>
                  </a:cubicBezTo>
                  <a:lnTo>
                    <a:pt x="1754" y="121"/>
                  </a:lnTo>
                  <a:cubicBezTo>
                    <a:pt x="1755" y="125"/>
                    <a:pt x="1757" y="127"/>
                    <a:pt x="1759" y="130"/>
                  </a:cubicBezTo>
                  <a:lnTo>
                    <a:pt x="1759" y="130"/>
                  </a:lnTo>
                  <a:lnTo>
                    <a:pt x="1759" y="130"/>
                  </a:lnTo>
                  <a:cubicBezTo>
                    <a:pt x="1760" y="132"/>
                    <a:pt x="1760" y="132"/>
                    <a:pt x="1761" y="133"/>
                  </a:cubicBezTo>
                  <a:lnTo>
                    <a:pt x="1761" y="133"/>
                  </a:lnTo>
                  <a:lnTo>
                    <a:pt x="1761" y="133"/>
                  </a:lnTo>
                  <a:cubicBezTo>
                    <a:pt x="1762" y="135"/>
                    <a:pt x="1764" y="136"/>
                    <a:pt x="1765" y="137"/>
                  </a:cubicBezTo>
                  <a:lnTo>
                    <a:pt x="1765" y="137"/>
                  </a:lnTo>
                  <a:cubicBezTo>
                    <a:pt x="1766" y="138"/>
                    <a:pt x="1767" y="139"/>
                    <a:pt x="1768" y="140"/>
                  </a:cubicBezTo>
                  <a:lnTo>
                    <a:pt x="1768" y="140"/>
                  </a:lnTo>
                  <a:cubicBezTo>
                    <a:pt x="1770" y="141"/>
                    <a:pt x="1771" y="143"/>
                    <a:pt x="1773" y="145"/>
                  </a:cubicBezTo>
                  <a:lnTo>
                    <a:pt x="1773" y="145"/>
                  </a:lnTo>
                  <a:cubicBezTo>
                    <a:pt x="1774" y="145"/>
                    <a:pt x="1774" y="145"/>
                    <a:pt x="1774" y="145"/>
                  </a:cubicBezTo>
                  <a:lnTo>
                    <a:pt x="1774" y="145"/>
                  </a:lnTo>
                  <a:cubicBezTo>
                    <a:pt x="1774" y="146"/>
                    <a:pt x="1775" y="146"/>
                    <a:pt x="1775" y="146"/>
                  </a:cubicBezTo>
                  <a:lnTo>
                    <a:pt x="1775" y="146"/>
                  </a:lnTo>
                  <a:cubicBezTo>
                    <a:pt x="1775" y="146"/>
                    <a:pt x="1775" y="146"/>
                    <a:pt x="1776" y="147"/>
                  </a:cubicBezTo>
                  <a:lnTo>
                    <a:pt x="1776" y="147"/>
                  </a:lnTo>
                  <a:cubicBezTo>
                    <a:pt x="1777" y="147"/>
                    <a:pt x="1777" y="147"/>
                    <a:pt x="1777" y="147"/>
                  </a:cubicBezTo>
                  <a:lnTo>
                    <a:pt x="1777" y="147"/>
                  </a:lnTo>
                  <a:cubicBezTo>
                    <a:pt x="1778" y="148"/>
                    <a:pt x="1779" y="148"/>
                    <a:pt x="1779" y="148"/>
                  </a:cubicBezTo>
                  <a:lnTo>
                    <a:pt x="1779" y="148"/>
                  </a:lnTo>
                  <a:cubicBezTo>
                    <a:pt x="1784" y="150"/>
                    <a:pt x="1790" y="148"/>
                    <a:pt x="1794" y="148"/>
                  </a:cubicBezTo>
                  <a:lnTo>
                    <a:pt x="1794" y="148"/>
                  </a:lnTo>
                  <a:cubicBezTo>
                    <a:pt x="1814" y="150"/>
                    <a:pt x="1832" y="175"/>
                    <a:pt x="1847" y="186"/>
                  </a:cubicBezTo>
                  <a:lnTo>
                    <a:pt x="1847" y="186"/>
                  </a:lnTo>
                  <a:cubicBezTo>
                    <a:pt x="1856" y="191"/>
                    <a:pt x="1866" y="193"/>
                    <a:pt x="1875" y="197"/>
                  </a:cubicBezTo>
                  <a:lnTo>
                    <a:pt x="1875" y="197"/>
                  </a:lnTo>
                  <a:cubicBezTo>
                    <a:pt x="1877" y="197"/>
                    <a:pt x="1880" y="199"/>
                    <a:pt x="1882" y="201"/>
                  </a:cubicBezTo>
                  <a:lnTo>
                    <a:pt x="1882" y="201"/>
                  </a:lnTo>
                  <a:cubicBezTo>
                    <a:pt x="1885" y="203"/>
                    <a:pt x="1888" y="206"/>
                    <a:pt x="1891" y="208"/>
                  </a:cubicBezTo>
                  <a:lnTo>
                    <a:pt x="1891" y="208"/>
                  </a:lnTo>
                  <a:cubicBezTo>
                    <a:pt x="1892" y="209"/>
                    <a:pt x="1892" y="210"/>
                    <a:pt x="1892" y="210"/>
                  </a:cubicBezTo>
                  <a:lnTo>
                    <a:pt x="1892" y="210"/>
                  </a:lnTo>
                  <a:cubicBezTo>
                    <a:pt x="1893" y="212"/>
                    <a:pt x="1894" y="212"/>
                    <a:pt x="1895" y="213"/>
                  </a:cubicBezTo>
                  <a:lnTo>
                    <a:pt x="1895" y="213"/>
                  </a:lnTo>
                  <a:lnTo>
                    <a:pt x="1895" y="213"/>
                  </a:lnTo>
                  <a:cubicBezTo>
                    <a:pt x="1898" y="216"/>
                    <a:pt x="1900" y="218"/>
                    <a:pt x="1901" y="221"/>
                  </a:cubicBezTo>
                  <a:lnTo>
                    <a:pt x="1901" y="221"/>
                  </a:lnTo>
                  <a:cubicBezTo>
                    <a:pt x="1902" y="224"/>
                    <a:pt x="1903" y="226"/>
                    <a:pt x="1903" y="228"/>
                  </a:cubicBezTo>
                  <a:lnTo>
                    <a:pt x="1903" y="228"/>
                  </a:lnTo>
                  <a:cubicBezTo>
                    <a:pt x="1905" y="234"/>
                    <a:pt x="1902" y="238"/>
                    <a:pt x="1898" y="245"/>
                  </a:cubicBezTo>
                  <a:lnTo>
                    <a:pt x="1898" y="245"/>
                  </a:lnTo>
                  <a:cubicBezTo>
                    <a:pt x="1896" y="247"/>
                    <a:pt x="1895" y="248"/>
                    <a:pt x="1895" y="251"/>
                  </a:cubicBezTo>
                  <a:lnTo>
                    <a:pt x="1895" y="251"/>
                  </a:lnTo>
                  <a:cubicBezTo>
                    <a:pt x="1895" y="251"/>
                    <a:pt x="1895" y="252"/>
                    <a:pt x="1895" y="253"/>
                  </a:cubicBezTo>
                  <a:lnTo>
                    <a:pt x="1895" y="253"/>
                  </a:lnTo>
                  <a:cubicBezTo>
                    <a:pt x="1895" y="254"/>
                    <a:pt x="1895" y="254"/>
                    <a:pt x="1895" y="255"/>
                  </a:cubicBezTo>
                  <a:lnTo>
                    <a:pt x="1895" y="255"/>
                  </a:lnTo>
                  <a:cubicBezTo>
                    <a:pt x="1895" y="256"/>
                    <a:pt x="1895" y="256"/>
                    <a:pt x="1895" y="257"/>
                  </a:cubicBezTo>
                  <a:lnTo>
                    <a:pt x="1895" y="257"/>
                  </a:lnTo>
                  <a:cubicBezTo>
                    <a:pt x="1895" y="259"/>
                    <a:pt x="1895" y="261"/>
                    <a:pt x="1895" y="264"/>
                  </a:cubicBezTo>
                  <a:lnTo>
                    <a:pt x="1895" y="264"/>
                  </a:lnTo>
                  <a:lnTo>
                    <a:pt x="1895" y="264"/>
                  </a:lnTo>
                  <a:cubicBezTo>
                    <a:pt x="1895" y="266"/>
                    <a:pt x="1896" y="267"/>
                    <a:pt x="1896" y="269"/>
                  </a:cubicBezTo>
                  <a:lnTo>
                    <a:pt x="1896" y="269"/>
                  </a:lnTo>
                  <a:cubicBezTo>
                    <a:pt x="1896" y="271"/>
                    <a:pt x="1897" y="274"/>
                    <a:pt x="1898" y="277"/>
                  </a:cubicBezTo>
                  <a:lnTo>
                    <a:pt x="1903" y="304"/>
                  </a:lnTo>
                  <a:lnTo>
                    <a:pt x="1903" y="304"/>
                  </a:lnTo>
                  <a:cubicBezTo>
                    <a:pt x="1903" y="307"/>
                    <a:pt x="1903" y="308"/>
                    <a:pt x="1903" y="311"/>
                  </a:cubicBezTo>
                  <a:lnTo>
                    <a:pt x="1903" y="311"/>
                  </a:lnTo>
                  <a:cubicBezTo>
                    <a:pt x="1902" y="315"/>
                    <a:pt x="1900" y="318"/>
                    <a:pt x="1896" y="321"/>
                  </a:cubicBezTo>
                  <a:lnTo>
                    <a:pt x="1896" y="321"/>
                  </a:lnTo>
                  <a:cubicBezTo>
                    <a:pt x="1894" y="323"/>
                    <a:pt x="1892" y="324"/>
                    <a:pt x="1891" y="326"/>
                  </a:cubicBezTo>
                  <a:lnTo>
                    <a:pt x="1891" y="326"/>
                  </a:lnTo>
                  <a:cubicBezTo>
                    <a:pt x="1890" y="327"/>
                    <a:pt x="1889" y="328"/>
                    <a:pt x="1888" y="328"/>
                  </a:cubicBezTo>
                  <a:lnTo>
                    <a:pt x="1888" y="328"/>
                  </a:lnTo>
                  <a:cubicBezTo>
                    <a:pt x="1880" y="337"/>
                    <a:pt x="1864" y="357"/>
                    <a:pt x="1862" y="372"/>
                  </a:cubicBezTo>
                  <a:lnTo>
                    <a:pt x="1862" y="372"/>
                  </a:lnTo>
                  <a:cubicBezTo>
                    <a:pt x="1862" y="374"/>
                    <a:pt x="1862" y="375"/>
                    <a:pt x="1862" y="377"/>
                  </a:cubicBezTo>
                  <a:lnTo>
                    <a:pt x="1862" y="377"/>
                  </a:lnTo>
                  <a:cubicBezTo>
                    <a:pt x="1862" y="379"/>
                    <a:pt x="1863" y="381"/>
                    <a:pt x="1864" y="383"/>
                  </a:cubicBezTo>
                  <a:lnTo>
                    <a:pt x="1864" y="383"/>
                  </a:lnTo>
                  <a:cubicBezTo>
                    <a:pt x="1865" y="384"/>
                    <a:pt x="1865" y="384"/>
                    <a:pt x="1865" y="385"/>
                  </a:cubicBezTo>
                  <a:lnTo>
                    <a:pt x="1865" y="385"/>
                  </a:lnTo>
                  <a:lnTo>
                    <a:pt x="1865" y="385"/>
                  </a:lnTo>
                  <a:cubicBezTo>
                    <a:pt x="1866" y="386"/>
                    <a:pt x="1866" y="387"/>
                    <a:pt x="1868" y="387"/>
                  </a:cubicBezTo>
                  <a:lnTo>
                    <a:pt x="1868" y="387"/>
                  </a:lnTo>
                  <a:cubicBezTo>
                    <a:pt x="1873" y="392"/>
                    <a:pt x="1881" y="394"/>
                    <a:pt x="1888" y="394"/>
                  </a:cubicBezTo>
                  <a:lnTo>
                    <a:pt x="1888" y="394"/>
                  </a:lnTo>
                  <a:cubicBezTo>
                    <a:pt x="1894" y="394"/>
                    <a:pt x="1900" y="394"/>
                    <a:pt x="1905" y="395"/>
                  </a:cubicBezTo>
                  <a:lnTo>
                    <a:pt x="1905" y="395"/>
                  </a:lnTo>
                  <a:lnTo>
                    <a:pt x="1905" y="395"/>
                  </a:lnTo>
                  <a:cubicBezTo>
                    <a:pt x="1918" y="423"/>
                    <a:pt x="1957" y="447"/>
                    <a:pt x="1983" y="450"/>
                  </a:cubicBezTo>
                  <a:lnTo>
                    <a:pt x="1983" y="450"/>
                  </a:lnTo>
                  <a:cubicBezTo>
                    <a:pt x="2021" y="457"/>
                    <a:pt x="2052" y="442"/>
                    <a:pt x="2092" y="458"/>
                  </a:cubicBezTo>
                  <a:lnTo>
                    <a:pt x="2092" y="458"/>
                  </a:lnTo>
                  <a:cubicBezTo>
                    <a:pt x="2122" y="469"/>
                    <a:pt x="2166" y="479"/>
                    <a:pt x="2191" y="498"/>
                  </a:cubicBezTo>
                  <a:lnTo>
                    <a:pt x="2191" y="498"/>
                  </a:lnTo>
                  <a:cubicBezTo>
                    <a:pt x="2238" y="533"/>
                    <a:pt x="2193" y="558"/>
                    <a:pt x="2183" y="593"/>
                  </a:cubicBezTo>
                  <a:lnTo>
                    <a:pt x="2183" y="593"/>
                  </a:lnTo>
                  <a:cubicBezTo>
                    <a:pt x="2137" y="586"/>
                    <a:pt x="2162" y="654"/>
                    <a:pt x="2184" y="665"/>
                  </a:cubicBezTo>
                  <a:lnTo>
                    <a:pt x="2184" y="665"/>
                  </a:lnTo>
                  <a:cubicBezTo>
                    <a:pt x="2209" y="678"/>
                    <a:pt x="2256" y="653"/>
                    <a:pt x="2247" y="707"/>
                  </a:cubicBezTo>
                  <a:lnTo>
                    <a:pt x="2247" y="707"/>
                  </a:lnTo>
                  <a:cubicBezTo>
                    <a:pt x="2237" y="762"/>
                    <a:pt x="2211" y="680"/>
                    <a:pt x="2183" y="712"/>
                  </a:cubicBezTo>
                  <a:lnTo>
                    <a:pt x="2183" y="712"/>
                  </a:lnTo>
                  <a:cubicBezTo>
                    <a:pt x="2152" y="747"/>
                    <a:pt x="2205" y="768"/>
                    <a:pt x="2223" y="787"/>
                  </a:cubicBezTo>
                  <a:lnTo>
                    <a:pt x="2223" y="787"/>
                  </a:lnTo>
                  <a:cubicBezTo>
                    <a:pt x="2244" y="808"/>
                    <a:pt x="2277" y="841"/>
                    <a:pt x="2273" y="872"/>
                  </a:cubicBezTo>
                  <a:lnTo>
                    <a:pt x="2273" y="872"/>
                  </a:lnTo>
                  <a:cubicBezTo>
                    <a:pt x="2295" y="871"/>
                    <a:pt x="2306" y="888"/>
                    <a:pt x="2321" y="890"/>
                  </a:cubicBezTo>
                  <a:lnTo>
                    <a:pt x="2321" y="890"/>
                  </a:lnTo>
                  <a:cubicBezTo>
                    <a:pt x="2333" y="891"/>
                    <a:pt x="2336" y="881"/>
                    <a:pt x="2350" y="880"/>
                  </a:cubicBezTo>
                  <a:lnTo>
                    <a:pt x="2350" y="880"/>
                  </a:lnTo>
                  <a:cubicBezTo>
                    <a:pt x="2377" y="879"/>
                    <a:pt x="2398" y="903"/>
                    <a:pt x="2405" y="928"/>
                  </a:cubicBezTo>
                  <a:lnTo>
                    <a:pt x="2405" y="928"/>
                  </a:lnTo>
                  <a:cubicBezTo>
                    <a:pt x="2408" y="940"/>
                    <a:pt x="2404" y="953"/>
                    <a:pt x="2410" y="964"/>
                  </a:cubicBezTo>
                  <a:lnTo>
                    <a:pt x="2410" y="964"/>
                  </a:lnTo>
                  <a:cubicBezTo>
                    <a:pt x="2416" y="972"/>
                    <a:pt x="2431" y="976"/>
                    <a:pt x="2439" y="984"/>
                  </a:cubicBezTo>
                  <a:lnTo>
                    <a:pt x="2439" y="984"/>
                  </a:lnTo>
                  <a:cubicBezTo>
                    <a:pt x="2453" y="1003"/>
                    <a:pt x="2451" y="1026"/>
                    <a:pt x="2451" y="1047"/>
                  </a:cubicBezTo>
                </a:path>
              </a:pathLst>
            </a:custGeom>
            <a:solidFill>
              <a:schemeClr val="accent3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0" name="Freeform 50">
              <a:extLst>
                <a:ext uri="{FF2B5EF4-FFF2-40B4-BE49-F238E27FC236}">
                  <a16:creationId xmlns:a16="http://schemas.microsoft.com/office/drawing/2014/main" id="{E44E0644-E7E1-9149-9A65-CAEA473D5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13593" y="7926593"/>
              <a:ext cx="1863555" cy="1419990"/>
            </a:xfrm>
            <a:custGeom>
              <a:avLst/>
              <a:gdLst>
                <a:gd name="T0" fmla="*/ 2804 w 2853"/>
                <a:gd name="T1" fmla="*/ 1521 h 2175"/>
                <a:gd name="T2" fmla="*/ 2670 w 2853"/>
                <a:gd name="T3" fmla="*/ 1156 h 2175"/>
                <a:gd name="T4" fmla="*/ 2542 w 2853"/>
                <a:gd name="T5" fmla="*/ 1018 h 2175"/>
                <a:gd name="T6" fmla="*/ 2638 w 2853"/>
                <a:gd name="T7" fmla="*/ 1060 h 2175"/>
                <a:gd name="T8" fmla="*/ 2525 w 2853"/>
                <a:gd name="T9" fmla="*/ 832 h 2175"/>
                <a:gd name="T10" fmla="*/ 2364 w 2853"/>
                <a:gd name="T11" fmla="*/ 654 h 2175"/>
                <a:gd name="T12" fmla="*/ 2394 w 2853"/>
                <a:gd name="T13" fmla="*/ 570 h 2175"/>
                <a:gd name="T14" fmla="*/ 2206 w 2853"/>
                <a:gd name="T15" fmla="*/ 403 h 2175"/>
                <a:gd name="T16" fmla="*/ 2158 w 2853"/>
                <a:gd name="T17" fmla="*/ 228 h 2175"/>
                <a:gd name="T18" fmla="*/ 2061 w 2853"/>
                <a:gd name="T19" fmla="*/ 0 h 2175"/>
                <a:gd name="T20" fmla="*/ 1951 w 2853"/>
                <a:gd name="T21" fmla="*/ 35 h 2175"/>
                <a:gd name="T22" fmla="*/ 1896 w 2853"/>
                <a:gd name="T23" fmla="*/ 125 h 2175"/>
                <a:gd name="T24" fmla="*/ 1807 w 2853"/>
                <a:gd name="T25" fmla="*/ 132 h 2175"/>
                <a:gd name="T26" fmla="*/ 919 w 2853"/>
                <a:gd name="T27" fmla="*/ 198 h 2175"/>
                <a:gd name="T28" fmla="*/ 920 w 2853"/>
                <a:gd name="T29" fmla="*/ 196 h 2175"/>
                <a:gd name="T30" fmla="*/ 888 w 2853"/>
                <a:gd name="T31" fmla="*/ 98 h 2175"/>
                <a:gd name="T32" fmla="*/ 6 w 2853"/>
                <a:gd name="T33" fmla="*/ 187 h 2175"/>
                <a:gd name="T34" fmla="*/ 57 w 2853"/>
                <a:gd name="T35" fmla="*/ 288 h 2175"/>
                <a:gd name="T36" fmla="*/ 94 w 2853"/>
                <a:gd name="T37" fmla="*/ 403 h 2175"/>
                <a:gd name="T38" fmla="*/ 148 w 2853"/>
                <a:gd name="T39" fmla="*/ 433 h 2175"/>
                <a:gd name="T40" fmla="*/ 316 w 2853"/>
                <a:gd name="T41" fmla="*/ 409 h 2175"/>
                <a:gd name="T42" fmla="*/ 361 w 2853"/>
                <a:gd name="T43" fmla="*/ 328 h 2175"/>
                <a:gd name="T44" fmla="*/ 450 w 2853"/>
                <a:gd name="T45" fmla="*/ 361 h 2175"/>
                <a:gd name="T46" fmla="*/ 566 w 2853"/>
                <a:gd name="T47" fmla="*/ 357 h 2175"/>
                <a:gd name="T48" fmla="*/ 699 w 2853"/>
                <a:gd name="T49" fmla="*/ 442 h 2175"/>
                <a:gd name="T50" fmla="*/ 758 w 2853"/>
                <a:gd name="T51" fmla="*/ 453 h 2175"/>
                <a:gd name="T52" fmla="*/ 789 w 2853"/>
                <a:gd name="T53" fmla="*/ 500 h 2175"/>
                <a:gd name="T54" fmla="*/ 853 w 2853"/>
                <a:gd name="T55" fmla="*/ 594 h 2175"/>
                <a:gd name="T56" fmla="*/ 978 w 2853"/>
                <a:gd name="T57" fmla="*/ 544 h 2175"/>
                <a:gd name="T58" fmla="*/ 1038 w 2853"/>
                <a:gd name="T59" fmla="*/ 539 h 2175"/>
                <a:gd name="T60" fmla="*/ 1160 w 2853"/>
                <a:gd name="T61" fmla="*/ 475 h 2175"/>
                <a:gd name="T62" fmla="*/ 1162 w 2853"/>
                <a:gd name="T63" fmla="*/ 421 h 2175"/>
                <a:gd name="T64" fmla="*/ 1401 w 2853"/>
                <a:gd name="T65" fmla="*/ 482 h 2175"/>
                <a:gd name="T66" fmla="*/ 1515 w 2853"/>
                <a:gd name="T67" fmla="*/ 603 h 2175"/>
                <a:gd name="T68" fmla="*/ 1565 w 2853"/>
                <a:gd name="T69" fmla="*/ 660 h 2175"/>
                <a:gd name="T70" fmla="*/ 1748 w 2853"/>
                <a:gd name="T71" fmla="*/ 788 h 2175"/>
                <a:gd name="T72" fmla="*/ 1744 w 2853"/>
                <a:gd name="T73" fmla="*/ 1069 h 2175"/>
                <a:gd name="T74" fmla="*/ 1756 w 2853"/>
                <a:gd name="T75" fmla="*/ 1191 h 2175"/>
                <a:gd name="T76" fmla="*/ 1815 w 2853"/>
                <a:gd name="T77" fmla="*/ 1189 h 2175"/>
                <a:gd name="T78" fmla="*/ 1856 w 2853"/>
                <a:gd name="T79" fmla="*/ 1275 h 2175"/>
                <a:gd name="T80" fmla="*/ 1921 w 2853"/>
                <a:gd name="T81" fmla="*/ 1438 h 2175"/>
                <a:gd name="T82" fmla="*/ 2070 w 2853"/>
                <a:gd name="T83" fmla="*/ 1535 h 2175"/>
                <a:gd name="T84" fmla="*/ 2141 w 2853"/>
                <a:gd name="T85" fmla="*/ 1609 h 2175"/>
                <a:gd name="T86" fmla="*/ 2140 w 2853"/>
                <a:gd name="T87" fmla="*/ 1680 h 2175"/>
                <a:gd name="T88" fmla="*/ 2159 w 2853"/>
                <a:gd name="T89" fmla="*/ 1749 h 2175"/>
                <a:gd name="T90" fmla="*/ 2387 w 2853"/>
                <a:gd name="T91" fmla="*/ 1922 h 2175"/>
                <a:gd name="T92" fmla="*/ 2596 w 2853"/>
                <a:gd name="T93" fmla="*/ 2020 h 2175"/>
                <a:gd name="T94" fmla="*/ 2472 w 2853"/>
                <a:gd name="T95" fmla="*/ 2126 h 2175"/>
                <a:gd name="T96" fmla="*/ 2732 w 2853"/>
                <a:gd name="T97" fmla="*/ 2102 h 2175"/>
                <a:gd name="T98" fmla="*/ 2844 w 2853"/>
                <a:gd name="T99" fmla="*/ 1822 h 2175"/>
                <a:gd name="T100" fmla="*/ 2824 w 2853"/>
                <a:gd name="T101" fmla="*/ 1621 h 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53" h="2175">
                  <a:moveTo>
                    <a:pt x="2824" y="1621"/>
                  </a:moveTo>
                  <a:lnTo>
                    <a:pt x="2824" y="1621"/>
                  </a:lnTo>
                  <a:cubicBezTo>
                    <a:pt x="2822" y="1586"/>
                    <a:pt x="2811" y="1554"/>
                    <a:pt x="2804" y="1521"/>
                  </a:cubicBezTo>
                  <a:lnTo>
                    <a:pt x="2804" y="1521"/>
                  </a:lnTo>
                  <a:cubicBezTo>
                    <a:pt x="2789" y="1458"/>
                    <a:pt x="2763" y="1397"/>
                    <a:pt x="2743" y="1336"/>
                  </a:cubicBezTo>
                  <a:lnTo>
                    <a:pt x="2743" y="1336"/>
                  </a:lnTo>
                  <a:cubicBezTo>
                    <a:pt x="2724" y="1278"/>
                    <a:pt x="2706" y="1206"/>
                    <a:pt x="2670" y="1156"/>
                  </a:cubicBezTo>
                  <a:lnTo>
                    <a:pt x="2670" y="1156"/>
                  </a:lnTo>
                  <a:cubicBezTo>
                    <a:pt x="2651" y="1128"/>
                    <a:pt x="2627" y="1103"/>
                    <a:pt x="2600" y="1082"/>
                  </a:cubicBezTo>
                  <a:lnTo>
                    <a:pt x="2600" y="1082"/>
                  </a:lnTo>
                  <a:cubicBezTo>
                    <a:pt x="2577" y="1064"/>
                    <a:pt x="2541" y="1054"/>
                    <a:pt x="2542" y="1018"/>
                  </a:cubicBezTo>
                  <a:lnTo>
                    <a:pt x="2542" y="1018"/>
                  </a:lnTo>
                  <a:cubicBezTo>
                    <a:pt x="2573" y="1040"/>
                    <a:pt x="2604" y="1096"/>
                    <a:pt x="2638" y="1108"/>
                  </a:cubicBezTo>
                  <a:lnTo>
                    <a:pt x="2638" y="1108"/>
                  </a:lnTo>
                  <a:cubicBezTo>
                    <a:pt x="2677" y="1123"/>
                    <a:pt x="2645" y="1080"/>
                    <a:pt x="2638" y="1060"/>
                  </a:cubicBezTo>
                  <a:lnTo>
                    <a:pt x="2638" y="1060"/>
                  </a:lnTo>
                  <a:cubicBezTo>
                    <a:pt x="2628" y="1029"/>
                    <a:pt x="2631" y="1010"/>
                    <a:pt x="2607" y="986"/>
                  </a:cubicBezTo>
                  <a:lnTo>
                    <a:pt x="2607" y="986"/>
                  </a:lnTo>
                  <a:cubicBezTo>
                    <a:pt x="2566" y="945"/>
                    <a:pt x="2550" y="883"/>
                    <a:pt x="2525" y="832"/>
                  </a:cubicBezTo>
                  <a:lnTo>
                    <a:pt x="2525" y="832"/>
                  </a:lnTo>
                  <a:cubicBezTo>
                    <a:pt x="2504" y="790"/>
                    <a:pt x="2463" y="745"/>
                    <a:pt x="2430" y="711"/>
                  </a:cubicBezTo>
                  <a:lnTo>
                    <a:pt x="2430" y="711"/>
                  </a:lnTo>
                  <a:cubicBezTo>
                    <a:pt x="2408" y="688"/>
                    <a:pt x="2383" y="680"/>
                    <a:pt x="2364" y="654"/>
                  </a:cubicBezTo>
                  <a:lnTo>
                    <a:pt x="2364" y="654"/>
                  </a:lnTo>
                  <a:cubicBezTo>
                    <a:pt x="2344" y="628"/>
                    <a:pt x="2326" y="614"/>
                    <a:pt x="2313" y="584"/>
                  </a:cubicBezTo>
                  <a:lnTo>
                    <a:pt x="2313" y="584"/>
                  </a:lnTo>
                  <a:cubicBezTo>
                    <a:pt x="2337" y="584"/>
                    <a:pt x="2399" y="615"/>
                    <a:pt x="2394" y="570"/>
                  </a:cubicBezTo>
                  <a:lnTo>
                    <a:pt x="2394" y="570"/>
                  </a:lnTo>
                  <a:cubicBezTo>
                    <a:pt x="2390" y="540"/>
                    <a:pt x="2344" y="527"/>
                    <a:pt x="2323" y="512"/>
                  </a:cubicBezTo>
                  <a:lnTo>
                    <a:pt x="2323" y="512"/>
                  </a:lnTo>
                  <a:cubicBezTo>
                    <a:pt x="2286" y="485"/>
                    <a:pt x="2225" y="447"/>
                    <a:pt x="2206" y="403"/>
                  </a:cubicBezTo>
                  <a:lnTo>
                    <a:pt x="2206" y="403"/>
                  </a:lnTo>
                  <a:cubicBezTo>
                    <a:pt x="2194" y="379"/>
                    <a:pt x="2190" y="343"/>
                    <a:pt x="2182" y="316"/>
                  </a:cubicBezTo>
                  <a:lnTo>
                    <a:pt x="2182" y="316"/>
                  </a:lnTo>
                  <a:cubicBezTo>
                    <a:pt x="2173" y="287"/>
                    <a:pt x="2166" y="257"/>
                    <a:pt x="2158" y="228"/>
                  </a:cubicBezTo>
                  <a:lnTo>
                    <a:pt x="2158" y="228"/>
                  </a:lnTo>
                  <a:cubicBezTo>
                    <a:pt x="2141" y="175"/>
                    <a:pt x="2125" y="112"/>
                    <a:pt x="2101" y="61"/>
                  </a:cubicBezTo>
                  <a:lnTo>
                    <a:pt x="2101" y="61"/>
                  </a:lnTo>
                  <a:cubicBezTo>
                    <a:pt x="2091" y="39"/>
                    <a:pt x="2072" y="21"/>
                    <a:pt x="2061" y="0"/>
                  </a:cubicBezTo>
                  <a:lnTo>
                    <a:pt x="2061" y="0"/>
                  </a:lnTo>
                  <a:cubicBezTo>
                    <a:pt x="2047" y="14"/>
                    <a:pt x="2033" y="26"/>
                    <a:pt x="2018" y="39"/>
                  </a:cubicBezTo>
                  <a:lnTo>
                    <a:pt x="2018" y="39"/>
                  </a:lnTo>
                  <a:cubicBezTo>
                    <a:pt x="2000" y="57"/>
                    <a:pt x="1974" y="43"/>
                    <a:pt x="1951" y="35"/>
                  </a:cubicBezTo>
                  <a:lnTo>
                    <a:pt x="1951" y="35"/>
                  </a:lnTo>
                  <a:cubicBezTo>
                    <a:pt x="1926" y="24"/>
                    <a:pt x="1907" y="32"/>
                    <a:pt x="1896" y="57"/>
                  </a:cubicBezTo>
                  <a:lnTo>
                    <a:pt x="1896" y="57"/>
                  </a:lnTo>
                  <a:cubicBezTo>
                    <a:pt x="1888" y="84"/>
                    <a:pt x="1896" y="102"/>
                    <a:pt x="1896" y="125"/>
                  </a:cubicBezTo>
                  <a:lnTo>
                    <a:pt x="1896" y="125"/>
                  </a:lnTo>
                  <a:cubicBezTo>
                    <a:pt x="1892" y="150"/>
                    <a:pt x="1885" y="176"/>
                    <a:pt x="1855" y="169"/>
                  </a:cubicBezTo>
                  <a:lnTo>
                    <a:pt x="1855" y="169"/>
                  </a:lnTo>
                  <a:cubicBezTo>
                    <a:pt x="1829" y="166"/>
                    <a:pt x="1829" y="136"/>
                    <a:pt x="1807" y="132"/>
                  </a:cubicBezTo>
                  <a:lnTo>
                    <a:pt x="1807" y="132"/>
                  </a:lnTo>
                  <a:cubicBezTo>
                    <a:pt x="1796" y="128"/>
                    <a:pt x="1781" y="132"/>
                    <a:pt x="1770" y="132"/>
                  </a:cubicBezTo>
                  <a:lnTo>
                    <a:pt x="938" y="198"/>
                  </a:lnTo>
                  <a:lnTo>
                    <a:pt x="938" y="198"/>
                  </a:lnTo>
                  <a:cubicBezTo>
                    <a:pt x="931" y="199"/>
                    <a:pt x="925" y="199"/>
                    <a:pt x="919" y="198"/>
                  </a:cubicBezTo>
                  <a:lnTo>
                    <a:pt x="919" y="198"/>
                  </a:lnTo>
                  <a:cubicBezTo>
                    <a:pt x="921" y="196"/>
                    <a:pt x="924" y="195"/>
                    <a:pt x="927" y="193"/>
                  </a:cubicBezTo>
                  <a:lnTo>
                    <a:pt x="927" y="193"/>
                  </a:lnTo>
                  <a:cubicBezTo>
                    <a:pt x="925" y="194"/>
                    <a:pt x="922" y="195"/>
                    <a:pt x="920" y="196"/>
                  </a:cubicBezTo>
                  <a:lnTo>
                    <a:pt x="920" y="196"/>
                  </a:lnTo>
                  <a:cubicBezTo>
                    <a:pt x="928" y="192"/>
                    <a:pt x="936" y="189"/>
                    <a:pt x="945" y="188"/>
                  </a:cubicBezTo>
                  <a:lnTo>
                    <a:pt x="945" y="188"/>
                  </a:lnTo>
                  <a:cubicBezTo>
                    <a:pt x="918" y="187"/>
                    <a:pt x="896" y="133"/>
                    <a:pt x="888" y="98"/>
                  </a:cubicBezTo>
                  <a:lnTo>
                    <a:pt x="888" y="98"/>
                  </a:lnTo>
                  <a:cubicBezTo>
                    <a:pt x="652" y="124"/>
                    <a:pt x="417" y="150"/>
                    <a:pt x="180" y="176"/>
                  </a:cubicBezTo>
                  <a:lnTo>
                    <a:pt x="180" y="176"/>
                  </a:lnTo>
                  <a:cubicBezTo>
                    <a:pt x="139" y="181"/>
                    <a:pt x="43" y="210"/>
                    <a:pt x="6" y="187"/>
                  </a:cubicBezTo>
                  <a:lnTo>
                    <a:pt x="6" y="187"/>
                  </a:lnTo>
                  <a:cubicBezTo>
                    <a:pt x="0" y="215"/>
                    <a:pt x="14" y="235"/>
                    <a:pt x="31" y="256"/>
                  </a:cubicBezTo>
                  <a:lnTo>
                    <a:pt x="31" y="256"/>
                  </a:lnTo>
                  <a:cubicBezTo>
                    <a:pt x="40" y="266"/>
                    <a:pt x="53" y="273"/>
                    <a:pt x="57" y="288"/>
                  </a:cubicBezTo>
                  <a:lnTo>
                    <a:pt x="57" y="288"/>
                  </a:lnTo>
                  <a:cubicBezTo>
                    <a:pt x="62" y="302"/>
                    <a:pt x="53" y="321"/>
                    <a:pt x="58" y="337"/>
                  </a:cubicBezTo>
                  <a:lnTo>
                    <a:pt x="58" y="337"/>
                  </a:lnTo>
                  <a:cubicBezTo>
                    <a:pt x="67" y="364"/>
                    <a:pt x="89" y="371"/>
                    <a:pt x="94" y="403"/>
                  </a:cubicBezTo>
                  <a:lnTo>
                    <a:pt x="94" y="403"/>
                  </a:lnTo>
                  <a:cubicBezTo>
                    <a:pt x="97" y="419"/>
                    <a:pt x="98" y="440"/>
                    <a:pt x="97" y="460"/>
                  </a:cubicBezTo>
                  <a:lnTo>
                    <a:pt x="97" y="460"/>
                  </a:lnTo>
                  <a:cubicBezTo>
                    <a:pt x="115" y="462"/>
                    <a:pt x="133" y="443"/>
                    <a:pt x="148" y="433"/>
                  </a:cubicBezTo>
                  <a:lnTo>
                    <a:pt x="148" y="433"/>
                  </a:lnTo>
                  <a:cubicBezTo>
                    <a:pt x="174" y="415"/>
                    <a:pt x="191" y="409"/>
                    <a:pt x="224" y="417"/>
                  </a:cubicBezTo>
                  <a:lnTo>
                    <a:pt x="224" y="417"/>
                  </a:lnTo>
                  <a:cubicBezTo>
                    <a:pt x="196" y="465"/>
                    <a:pt x="310" y="432"/>
                    <a:pt x="316" y="409"/>
                  </a:cubicBezTo>
                  <a:lnTo>
                    <a:pt x="316" y="409"/>
                  </a:lnTo>
                  <a:cubicBezTo>
                    <a:pt x="306" y="412"/>
                    <a:pt x="292" y="414"/>
                    <a:pt x="280" y="412"/>
                  </a:cubicBezTo>
                  <a:lnTo>
                    <a:pt x="280" y="412"/>
                  </a:lnTo>
                  <a:cubicBezTo>
                    <a:pt x="290" y="386"/>
                    <a:pt x="334" y="338"/>
                    <a:pt x="361" y="328"/>
                  </a:cubicBezTo>
                  <a:lnTo>
                    <a:pt x="361" y="328"/>
                  </a:lnTo>
                  <a:cubicBezTo>
                    <a:pt x="397" y="316"/>
                    <a:pt x="446" y="332"/>
                    <a:pt x="480" y="346"/>
                  </a:cubicBezTo>
                  <a:lnTo>
                    <a:pt x="480" y="346"/>
                  </a:lnTo>
                  <a:cubicBezTo>
                    <a:pt x="469" y="343"/>
                    <a:pt x="450" y="346"/>
                    <a:pt x="450" y="361"/>
                  </a:cubicBezTo>
                  <a:lnTo>
                    <a:pt x="450" y="361"/>
                  </a:lnTo>
                  <a:cubicBezTo>
                    <a:pt x="451" y="379"/>
                    <a:pt x="472" y="368"/>
                    <a:pt x="483" y="366"/>
                  </a:cubicBezTo>
                  <a:lnTo>
                    <a:pt x="483" y="366"/>
                  </a:lnTo>
                  <a:cubicBezTo>
                    <a:pt x="511" y="362"/>
                    <a:pt x="539" y="357"/>
                    <a:pt x="566" y="357"/>
                  </a:cubicBezTo>
                  <a:lnTo>
                    <a:pt x="566" y="357"/>
                  </a:lnTo>
                  <a:cubicBezTo>
                    <a:pt x="598" y="356"/>
                    <a:pt x="612" y="368"/>
                    <a:pt x="636" y="385"/>
                  </a:cubicBezTo>
                  <a:lnTo>
                    <a:pt x="636" y="385"/>
                  </a:lnTo>
                  <a:cubicBezTo>
                    <a:pt x="653" y="397"/>
                    <a:pt x="684" y="440"/>
                    <a:pt x="699" y="442"/>
                  </a:cubicBezTo>
                  <a:lnTo>
                    <a:pt x="699" y="442"/>
                  </a:lnTo>
                  <a:cubicBezTo>
                    <a:pt x="704" y="413"/>
                    <a:pt x="681" y="390"/>
                    <a:pt x="692" y="362"/>
                  </a:cubicBezTo>
                  <a:lnTo>
                    <a:pt x="692" y="362"/>
                  </a:lnTo>
                  <a:cubicBezTo>
                    <a:pt x="707" y="390"/>
                    <a:pt x="763" y="417"/>
                    <a:pt x="758" y="453"/>
                  </a:cubicBezTo>
                  <a:lnTo>
                    <a:pt x="758" y="453"/>
                  </a:lnTo>
                  <a:cubicBezTo>
                    <a:pt x="751" y="453"/>
                    <a:pt x="748" y="457"/>
                    <a:pt x="741" y="458"/>
                  </a:cubicBezTo>
                  <a:lnTo>
                    <a:pt x="741" y="458"/>
                  </a:lnTo>
                  <a:cubicBezTo>
                    <a:pt x="746" y="470"/>
                    <a:pt x="777" y="494"/>
                    <a:pt x="789" y="500"/>
                  </a:cubicBezTo>
                  <a:lnTo>
                    <a:pt x="789" y="500"/>
                  </a:lnTo>
                  <a:cubicBezTo>
                    <a:pt x="805" y="509"/>
                    <a:pt x="838" y="507"/>
                    <a:pt x="848" y="526"/>
                  </a:cubicBezTo>
                  <a:lnTo>
                    <a:pt x="848" y="526"/>
                  </a:lnTo>
                  <a:cubicBezTo>
                    <a:pt x="858" y="543"/>
                    <a:pt x="844" y="574"/>
                    <a:pt x="853" y="594"/>
                  </a:cubicBezTo>
                  <a:lnTo>
                    <a:pt x="853" y="594"/>
                  </a:lnTo>
                  <a:cubicBezTo>
                    <a:pt x="866" y="594"/>
                    <a:pt x="874" y="583"/>
                    <a:pt x="883" y="573"/>
                  </a:cubicBezTo>
                  <a:lnTo>
                    <a:pt x="883" y="573"/>
                  </a:lnTo>
                  <a:cubicBezTo>
                    <a:pt x="911" y="588"/>
                    <a:pt x="942" y="520"/>
                    <a:pt x="978" y="544"/>
                  </a:cubicBezTo>
                  <a:lnTo>
                    <a:pt x="978" y="544"/>
                  </a:lnTo>
                  <a:cubicBezTo>
                    <a:pt x="999" y="559"/>
                    <a:pt x="977" y="585"/>
                    <a:pt x="1009" y="583"/>
                  </a:cubicBezTo>
                  <a:lnTo>
                    <a:pt x="1009" y="583"/>
                  </a:lnTo>
                  <a:cubicBezTo>
                    <a:pt x="1031" y="582"/>
                    <a:pt x="1039" y="559"/>
                    <a:pt x="1038" y="539"/>
                  </a:cubicBezTo>
                  <a:lnTo>
                    <a:pt x="1038" y="539"/>
                  </a:lnTo>
                  <a:cubicBezTo>
                    <a:pt x="1080" y="559"/>
                    <a:pt x="1079" y="547"/>
                    <a:pt x="1091" y="511"/>
                  </a:cubicBezTo>
                  <a:lnTo>
                    <a:pt x="1091" y="511"/>
                  </a:lnTo>
                  <a:cubicBezTo>
                    <a:pt x="1104" y="475"/>
                    <a:pt x="1126" y="478"/>
                    <a:pt x="1160" y="475"/>
                  </a:cubicBezTo>
                  <a:lnTo>
                    <a:pt x="1160" y="475"/>
                  </a:lnTo>
                  <a:cubicBezTo>
                    <a:pt x="1160" y="458"/>
                    <a:pt x="1142" y="462"/>
                    <a:pt x="1141" y="447"/>
                  </a:cubicBezTo>
                  <a:lnTo>
                    <a:pt x="1141" y="447"/>
                  </a:lnTo>
                  <a:cubicBezTo>
                    <a:pt x="1141" y="439"/>
                    <a:pt x="1157" y="426"/>
                    <a:pt x="1162" y="421"/>
                  </a:cubicBezTo>
                  <a:lnTo>
                    <a:pt x="1162" y="421"/>
                  </a:lnTo>
                  <a:cubicBezTo>
                    <a:pt x="1177" y="405"/>
                    <a:pt x="1207" y="402"/>
                    <a:pt x="1217" y="387"/>
                  </a:cubicBezTo>
                  <a:lnTo>
                    <a:pt x="1217" y="387"/>
                  </a:lnTo>
                  <a:cubicBezTo>
                    <a:pt x="1281" y="411"/>
                    <a:pt x="1340" y="452"/>
                    <a:pt x="1401" y="482"/>
                  </a:cubicBezTo>
                  <a:lnTo>
                    <a:pt x="1401" y="482"/>
                  </a:lnTo>
                  <a:cubicBezTo>
                    <a:pt x="1431" y="496"/>
                    <a:pt x="1457" y="515"/>
                    <a:pt x="1477" y="542"/>
                  </a:cubicBezTo>
                  <a:lnTo>
                    <a:pt x="1477" y="542"/>
                  </a:lnTo>
                  <a:cubicBezTo>
                    <a:pt x="1493" y="562"/>
                    <a:pt x="1493" y="587"/>
                    <a:pt x="1515" y="603"/>
                  </a:cubicBezTo>
                  <a:lnTo>
                    <a:pt x="1515" y="603"/>
                  </a:lnTo>
                  <a:cubicBezTo>
                    <a:pt x="1525" y="610"/>
                    <a:pt x="1537" y="608"/>
                    <a:pt x="1546" y="619"/>
                  </a:cubicBezTo>
                  <a:lnTo>
                    <a:pt x="1546" y="619"/>
                  </a:lnTo>
                  <a:cubicBezTo>
                    <a:pt x="1557" y="630"/>
                    <a:pt x="1555" y="649"/>
                    <a:pt x="1565" y="660"/>
                  </a:cubicBezTo>
                  <a:lnTo>
                    <a:pt x="1565" y="660"/>
                  </a:lnTo>
                  <a:cubicBezTo>
                    <a:pt x="1590" y="685"/>
                    <a:pt x="1625" y="665"/>
                    <a:pt x="1655" y="677"/>
                  </a:cubicBezTo>
                  <a:lnTo>
                    <a:pt x="1655" y="677"/>
                  </a:lnTo>
                  <a:cubicBezTo>
                    <a:pt x="1695" y="693"/>
                    <a:pt x="1721" y="756"/>
                    <a:pt x="1748" y="788"/>
                  </a:cubicBezTo>
                  <a:lnTo>
                    <a:pt x="1748" y="788"/>
                  </a:lnTo>
                  <a:cubicBezTo>
                    <a:pt x="1783" y="827"/>
                    <a:pt x="1779" y="869"/>
                    <a:pt x="1774" y="918"/>
                  </a:cubicBezTo>
                  <a:lnTo>
                    <a:pt x="1774" y="918"/>
                  </a:lnTo>
                  <a:cubicBezTo>
                    <a:pt x="1769" y="970"/>
                    <a:pt x="1720" y="1012"/>
                    <a:pt x="1744" y="1069"/>
                  </a:cubicBezTo>
                  <a:lnTo>
                    <a:pt x="1744" y="1069"/>
                  </a:lnTo>
                  <a:cubicBezTo>
                    <a:pt x="1754" y="1093"/>
                    <a:pt x="1759" y="1097"/>
                    <a:pt x="1753" y="1128"/>
                  </a:cubicBezTo>
                  <a:lnTo>
                    <a:pt x="1753" y="1128"/>
                  </a:lnTo>
                  <a:cubicBezTo>
                    <a:pt x="1749" y="1153"/>
                    <a:pt x="1744" y="1168"/>
                    <a:pt x="1756" y="1191"/>
                  </a:cubicBezTo>
                  <a:lnTo>
                    <a:pt x="1756" y="1191"/>
                  </a:lnTo>
                  <a:cubicBezTo>
                    <a:pt x="1761" y="1199"/>
                    <a:pt x="1782" y="1230"/>
                    <a:pt x="1792" y="1233"/>
                  </a:cubicBezTo>
                  <a:lnTo>
                    <a:pt x="1792" y="1233"/>
                  </a:lnTo>
                  <a:cubicBezTo>
                    <a:pt x="1822" y="1242"/>
                    <a:pt x="1813" y="1210"/>
                    <a:pt x="1815" y="1189"/>
                  </a:cubicBezTo>
                  <a:lnTo>
                    <a:pt x="1815" y="1189"/>
                  </a:lnTo>
                  <a:cubicBezTo>
                    <a:pt x="1845" y="1196"/>
                    <a:pt x="1836" y="1148"/>
                    <a:pt x="1873" y="1156"/>
                  </a:cubicBezTo>
                  <a:lnTo>
                    <a:pt x="1873" y="1156"/>
                  </a:lnTo>
                  <a:cubicBezTo>
                    <a:pt x="1878" y="1193"/>
                    <a:pt x="1873" y="1242"/>
                    <a:pt x="1856" y="1275"/>
                  </a:cubicBezTo>
                  <a:lnTo>
                    <a:pt x="1856" y="1275"/>
                  </a:lnTo>
                  <a:cubicBezTo>
                    <a:pt x="1836" y="1314"/>
                    <a:pt x="1833" y="1330"/>
                    <a:pt x="1871" y="1361"/>
                  </a:cubicBezTo>
                  <a:lnTo>
                    <a:pt x="1871" y="1361"/>
                  </a:lnTo>
                  <a:cubicBezTo>
                    <a:pt x="1902" y="1385"/>
                    <a:pt x="1900" y="1407"/>
                    <a:pt x="1921" y="1438"/>
                  </a:cubicBezTo>
                  <a:lnTo>
                    <a:pt x="1921" y="1438"/>
                  </a:lnTo>
                  <a:cubicBezTo>
                    <a:pt x="1952" y="1486"/>
                    <a:pt x="1970" y="1601"/>
                    <a:pt x="2051" y="1575"/>
                  </a:cubicBezTo>
                  <a:lnTo>
                    <a:pt x="2051" y="1575"/>
                  </a:lnTo>
                  <a:cubicBezTo>
                    <a:pt x="2033" y="1538"/>
                    <a:pt x="2049" y="1472"/>
                    <a:pt x="2070" y="1535"/>
                  </a:cubicBezTo>
                  <a:lnTo>
                    <a:pt x="2070" y="1535"/>
                  </a:lnTo>
                  <a:cubicBezTo>
                    <a:pt x="2079" y="1561"/>
                    <a:pt x="2072" y="1647"/>
                    <a:pt x="2115" y="1645"/>
                  </a:cubicBezTo>
                  <a:lnTo>
                    <a:pt x="2115" y="1645"/>
                  </a:lnTo>
                  <a:cubicBezTo>
                    <a:pt x="2116" y="1635"/>
                    <a:pt x="2123" y="1602"/>
                    <a:pt x="2141" y="1609"/>
                  </a:cubicBezTo>
                  <a:lnTo>
                    <a:pt x="2141" y="1609"/>
                  </a:lnTo>
                  <a:cubicBezTo>
                    <a:pt x="2157" y="1615"/>
                    <a:pt x="2146" y="1645"/>
                    <a:pt x="2144" y="1657"/>
                  </a:cubicBezTo>
                  <a:lnTo>
                    <a:pt x="2144" y="1657"/>
                  </a:lnTo>
                  <a:cubicBezTo>
                    <a:pt x="2143" y="1663"/>
                    <a:pt x="2139" y="1675"/>
                    <a:pt x="2140" y="1680"/>
                  </a:cubicBezTo>
                  <a:lnTo>
                    <a:pt x="2140" y="1680"/>
                  </a:lnTo>
                  <a:cubicBezTo>
                    <a:pt x="2142" y="1690"/>
                    <a:pt x="2152" y="1692"/>
                    <a:pt x="2154" y="1699"/>
                  </a:cubicBezTo>
                  <a:lnTo>
                    <a:pt x="2154" y="1699"/>
                  </a:lnTo>
                  <a:cubicBezTo>
                    <a:pt x="2158" y="1715"/>
                    <a:pt x="2153" y="1733"/>
                    <a:pt x="2159" y="1749"/>
                  </a:cubicBezTo>
                  <a:lnTo>
                    <a:pt x="2159" y="1749"/>
                  </a:lnTo>
                  <a:cubicBezTo>
                    <a:pt x="2176" y="1803"/>
                    <a:pt x="2223" y="1838"/>
                    <a:pt x="2256" y="1881"/>
                  </a:cubicBezTo>
                  <a:lnTo>
                    <a:pt x="2256" y="1881"/>
                  </a:lnTo>
                  <a:cubicBezTo>
                    <a:pt x="2291" y="1927"/>
                    <a:pt x="2330" y="1923"/>
                    <a:pt x="2387" y="1922"/>
                  </a:cubicBezTo>
                  <a:lnTo>
                    <a:pt x="2387" y="1922"/>
                  </a:lnTo>
                  <a:cubicBezTo>
                    <a:pt x="2442" y="1921"/>
                    <a:pt x="2462" y="1932"/>
                    <a:pt x="2494" y="1977"/>
                  </a:cubicBezTo>
                  <a:lnTo>
                    <a:pt x="2494" y="1977"/>
                  </a:lnTo>
                  <a:cubicBezTo>
                    <a:pt x="2529" y="2028"/>
                    <a:pt x="2537" y="2044"/>
                    <a:pt x="2596" y="2020"/>
                  </a:cubicBezTo>
                  <a:lnTo>
                    <a:pt x="2596" y="2020"/>
                  </a:lnTo>
                  <a:cubicBezTo>
                    <a:pt x="2673" y="1990"/>
                    <a:pt x="2657" y="2062"/>
                    <a:pt x="2601" y="2081"/>
                  </a:cubicBezTo>
                  <a:lnTo>
                    <a:pt x="2601" y="2081"/>
                  </a:lnTo>
                  <a:cubicBezTo>
                    <a:pt x="2575" y="2090"/>
                    <a:pt x="2471" y="2079"/>
                    <a:pt x="2472" y="2126"/>
                  </a:cubicBezTo>
                  <a:lnTo>
                    <a:pt x="2472" y="2126"/>
                  </a:lnTo>
                  <a:cubicBezTo>
                    <a:pt x="2473" y="2174"/>
                    <a:pt x="2566" y="2153"/>
                    <a:pt x="2590" y="2143"/>
                  </a:cubicBezTo>
                  <a:lnTo>
                    <a:pt x="2590" y="2143"/>
                  </a:lnTo>
                  <a:cubicBezTo>
                    <a:pt x="2637" y="2125"/>
                    <a:pt x="2686" y="2119"/>
                    <a:pt x="2732" y="2102"/>
                  </a:cubicBezTo>
                  <a:lnTo>
                    <a:pt x="2732" y="2102"/>
                  </a:lnTo>
                  <a:cubicBezTo>
                    <a:pt x="2829" y="2068"/>
                    <a:pt x="2782" y="1872"/>
                    <a:pt x="2811" y="1791"/>
                  </a:cubicBezTo>
                  <a:lnTo>
                    <a:pt x="2811" y="1791"/>
                  </a:lnTo>
                  <a:cubicBezTo>
                    <a:pt x="2826" y="1807"/>
                    <a:pt x="2832" y="1872"/>
                    <a:pt x="2844" y="1822"/>
                  </a:cubicBezTo>
                  <a:lnTo>
                    <a:pt x="2844" y="1822"/>
                  </a:lnTo>
                  <a:cubicBezTo>
                    <a:pt x="2852" y="1790"/>
                    <a:pt x="2838" y="1746"/>
                    <a:pt x="2832" y="1715"/>
                  </a:cubicBezTo>
                  <a:lnTo>
                    <a:pt x="2832" y="1715"/>
                  </a:lnTo>
                  <a:cubicBezTo>
                    <a:pt x="2825" y="1683"/>
                    <a:pt x="2826" y="1652"/>
                    <a:pt x="2824" y="1621"/>
                  </a:cubicBezTo>
                </a:path>
              </a:pathLst>
            </a:custGeom>
            <a:solidFill>
              <a:schemeClr val="accent4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1" name="Freeform 51">
              <a:extLst>
                <a:ext uri="{FF2B5EF4-FFF2-40B4-BE49-F238E27FC236}">
                  <a16:creationId xmlns:a16="http://schemas.microsoft.com/office/drawing/2014/main" id="{1F99CBE0-64AE-384A-A7E4-BE2DEA89E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0823" y="4006502"/>
              <a:ext cx="1048430" cy="1140600"/>
            </a:xfrm>
            <a:custGeom>
              <a:avLst/>
              <a:gdLst>
                <a:gd name="T0" fmla="*/ 1536 w 1604"/>
                <a:gd name="T1" fmla="*/ 665 h 1748"/>
                <a:gd name="T2" fmla="*/ 1479 w 1604"/>
                <a:gd name="T3" fmla="*/ 753 h 1748"/>
                <a:gd name="T4" fmla="*/ 1370 w 1604"/>
                <a:gd name="T5" fmla="*/ 886 h 1748"/>
                <a:gd name="T6" fmla="*/ 1369 w 1604"/>
                <a:gd name="T7" fmla="*/ 855 h 1748"/>
                <a:gd name="T8" fmla="*/ 1459 w 1604"/>
                <a:gd name="T9" fmla="*/ 617 h 1748"/>
                <a:gd name="T10" fmla="*/ 1464 w 1604"/>
                <a:gd name="T11" fmla="*/ 604 h 1748"/>
                <a:gd name="T12" fmla="*/ 1401 w 1604"/>
                <a:gd name="T13" fmla="*/ 557 h 1748"/>
                <a:gd name="T14" fmla="*/ 1360 w 1604"/>
                <a:gd name="T15" fmla="*/ 562 h 1748"/>
                <a:gd name="T16" fmla="*/ 1371 w 1604"/>
                <a:gd name="T17" fmla="*/ 475 h 1748"/>
                <a:gd name="T18" fmla="*/ 1382 w 1604"/>
                <a:gd name="T19" fmla="*/ 438 h 1748"/>
                <a:gd name="T20" fmla="*/ 1315 w 1604"/>
                <a:gd name="T21" fmla="*/ 406 h 1748"/>
                <a:gd name="T22" fmla="*/ 1274 w 1604"/>
                <a:gd name="T23" fmla="*/ 397 h 1748"/>
                <a:gd name="T24" fmla="*/ 1222 w 1604"/>
                <a:gd name="T25" fmla="*/ 354 h 1748"/>
                <a:gd name="T26" fmla="*/ 1182 w 1604"/>
                <a:gd name="T27" fmla="*/ 341 h 1748"/>
                <a:gd name="T28" fmla="*/ 1102 w 1604"/>
                <a:gd name="T29" fmla="*/ 334 h 1748"/>
                <a:gd name="T30" fmla="*/ 984 w 1604"/>
                <a:gd name="T31" fmla="*/ 291 h 1748"/>
                <a:gd name="T32" fmla="*/ 927 w 1604"/>
                <a:gd name="T33" fmla="*/ 282 h 1748"/>
                <a:gd name="T34" fmla="*/ 871 w 1604"/>
                <a:gd name="T35" fmla="*/ 273 h 1748"/>
                <a:gd name="T36" fmla="*/ 773 w 1604"/>
                <a:gd name="T37" fmla="*/ 254 h 1748"/>
                <a:gd name="T38" fmla="*/ 700 w 1604"/>
                <a:gd name="T39" fmla="*/ 181 h 1748"/>
                <a:gd name="T40" fmla="*/ 650 w 1604"/>
                <a:gd name="T41" fmla="*/ 124 h 1748"/>
                <a:gd name="T42" fmla="*/ 645 w 1604"/>
                <a:gd name="T43" fmla="*/ 122 h 1748"/>
                <a:gd name="T44" fmla="*/ 531 w 1604"/>
                <a:gd name="T45" fmla="*/ 116 h 1748"/>
                <a:gd name="T46" fmla="*/ 491 w 1604"/>
                <a:gd name="T47" fmla="*/ 137 h 1748"/>
                <a:gd name="T48" fmla="*/ 493 w 1604"/>
                <a:gd name="T49" fmla="*/ 109 h 1748"/>
                <a:gd name="T50" fmla="*/ 496 w 1604"/>
                <a:gd name="T51" fmla="*/ 56 h 1748"/>
                <a:gd name="T52" fmla="*/ 391 w 1604"/>
                <a:gd name="T53" fmla="*/ 33 h 1748"/>
                <a:gd name="T54" fmla="*/ 293 w 1604"/>
                <a:gd name="T55" fmla="*/ 89 h 1748"/>
                <a:gd name="T56" fmla="*/ 187 w 1604"/>
                <a:gd name="T57" fmla="*/ 91 h 1748"/>
                <a:gd name="T58" fmla="*/ 133 w 1604"/>
                <a:gd name="T59" fmla="*/ 197 h 1748"/>
                <a:gd name="T60" fmla="*/ 138 w 1604"/>
                <a:gd name="T61" fmla="*/ 314 h 1748"/>
                <a:gd name="T62" fmla="*/ 9 w 1604"/>
                <a:gd name="T63" fmla="*/ 528 h 1748"/>
                <a:gd name="T64" fmla="*/ 10 w 1604"/>
                <a:gd name="T65" fmla="*/ 582 h 1748"/>
                <a:gd name="T66" fmla="*/ 45 w 1604"/>
                <a:gd name="T67" fmla="*/ 664 h 1748"/>
                <a:gd name="T68" fmla="*/ 28 w 1604"/>
                <a:gd name="T69" fmla="*/ 718 h 1748"/>
                <a:gd name="T70" fmla="*/ 18 w 1604"/>
                <a:gd name="T71" fmla="*/ 896 h 1748"/>
                <a:gd name="T72" fmla="*/ 66 w 1604"/>
                <a:gd name="T73" fmla="*/ 928 h 1748"/>
                <a:gd name="T74" fmla="*/ 167 w 1604"/>
                <a:gd name="T75" fmla="*/ 970 h 1748"/>
                <a:gd name="T76" fmla="*/ 219 w 1604"/>
                <a:gd name="T77" fmla="*/ 983 h 1748"/>
                <a:gd name="T78" fmla="*/ 300 w 1604"/>
                <a:gd name="T79" fmla="*/ 1036 h 1748"/>
                <a:gd name="T80" fmla="*/ 332 w 1604"/>
                <a:gd name="T81" fmla="*/ 1083 h 1748"/>
                <a:gd name="T82" fmla="*/ 405 w 1604"/>
                <a:gd name="T83" fmla="*/ 1164 h 1748"/>
                <a:gd name="T84" fmla="*/ 490 w 1604"/>
                <a:gd name="T85" fmla="*/ 1229 h 1748"/>
                <a:gd name="T86" fmla="*/ 513 w 1604"/>
                <a:gd name="T87" fmla="*/ 1304 h 1748"/>
                <a:gd name="T88" fmla="*/ 494 w 1604"/>
                <a:gd name="T89" fmla="*/ 1329 h 1748"/>
                <a:gd name="T90" fmla="*/ 494 w 1604"/>
                <a:gd name="T91" fmla="*/ 1375 h 1748"/>
                <a:gd name="T92" fmla="*/ 514 w 1604"/>
                <a:gd name="T93" fmla="*/ 1448 h 1748"/>
                <a:gd name="T94" fmla="*/ 506 w 1604"/>
                <a:gd name="T95" fmla="*/ 1543 h 1748"/>
                <a:gd name="T96" fmla="*/ 545 w 1604"/>
                <a:gd name="T97" fmla="*/ 1645 h 1748"/>
                <a:gd name="T98" fmla="*/ 623 w 1604"/>
                <a:gd name="T99" fmla="*/ 1707 h 1748"/>
                <a:gd name="T100" fmla="*/ 1478 w 1604"/>
                <a:gd name="T101" fmla="*/ 1671 h 1748"/>
                <a:gd name="T102" fmla="*/ 1476 w 1604"/>
                <a:gd name="T103" fmla="*/ 1578 h 1748"/>
                <a:gd name="T104" fmla="*/ 1452 w 1604"/>
                <a:gd name="T105" fmla="*/ 1265 h 1748"/>
                <a:gd name="T106" fmla="*/ 1466 w 1604"/>
                <a:gd name="T107" fmla="*/ 1169 h 1748"/>
                <a:gd name="T108" fmla="*/ 1515 w 1604"/>
                <a:gd name="T109" fmla="*/ 846 h 1748"/>
                <a:gd name="T110" fmla="*/ 1565 w 1604"/>
                <a:gd name="T111" fmla="*/ 759 h 1748"/>
                <a:gd name="T112" fmla="*/ 1580 w 1604"/>
                <a:gd name="T113" fmla="*/ 581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4" h="1748">
                  <a:moveTo>
                    <a:pt x="1580" y="581"/>
                  </a:moveTo>
                  <a:lnTo>
                    <a:pt x="1580" y="581"/>
                  </a:lnTo>
                  <a:cubicBezTo>
                    <a:pt x="1561" y="587"/>
                    <a:pt x="1544" y="648"/>
                    <a:pt x="1536" y="665"/>
                  </a:cubicBezTo>
                  <a:lnTo>
                    <a:pt x="1536" y="665"/>
                  </a:lnTo>
                  <a:cubicBezTo>
                    <a:pt x="1520" y="697"/>
                    <a:pt x="1501" y="725"/>
                    <a:pt x="1479" y="753"/>
                  </a:cubicBezTo>
                  <a:lnTo>
                    <a:pt x="1479" y="753"/>
                  </a:lnTo>
                  <a:cubicBezTo>
                    <a:pt x="1439" y="806"/>
                    <a:pt x="1406" y="865"/>
                    <a:pt x="1366" y="919"/>
                  </a:cubicBezTo>
                  <a:lnTo>
                    <a:pt x="1366" y="919"/>
                  </a:lnTo>
                  <a:cubicBezTo>
                    <a:pt x="1365" y="907"/>
                    <a:pt x="1368" y="897"/>
                    <a:pt x="1370" y="886"/>
                  </a:cubicBezTo>
                  <a:lnTo>
                    <a:pt x="1370" y="886"/>
                  </a:lnTo>
                  <a:cubicBezTo>
                    <a:pt x="1372" y="875"/>
                    <a:pt x="1368" y="866"/>
                    <a:pt x="1369" y="855"/>
                  </a:cubicBezTo>
                  <a:lnTo>
                    <a:pt x="1369" y="855"/>
                  </a:lnTo>
                  <a:cubicBezTo>
                    <a:pt x="1370" y="813"/>
                    <a:pt x="1395" y="783"/>
                    <a:pt x="1414" y="749"/>
                  </a:cubicBezTo>
                  <a:lnTo>
                    <a:pt x="1414" y="749"/>
                  </a:lnTo>
                  <a:cubicBezTo>
                    <a:pt x="1439" y="707"/>
                    <a:pt x="1440" y="659"/>
                    <a:pt x="1459" y="617"/>
                  </a:cubicBezTo>
                  <a:lnTo>
                    <a:pt x="1459" y="617"/>
                  </a:lnTo>
                  <a:cubicBezTo>
                    <a:pt x="1461" y="612"/>
                    <a:pt x="1462" y="608"/>
                    <a:pt x="1464" y="604"/>
                  </a:cubicBezTo>
                  <a:lnTo>
                    <a:pt x="1464" y="604"/>
                  </a:lnTo>
                  <a:cubicBezTo>
                    <a:pt x="1452" y="600"/>
                    <a:pt x="1440" y="595"/>
                    <a:pt x="1432" y="589"/>
                  </a:cubicBezTo>
                  <a:lnTo>
                    <a:pt x="1432" y="589"/>
                  </a:lnTo>
                  <a:cubicBezTo>
                    <a:pt x="1421" y="580"/>
                    <a:pt x="1414" y="563"/>
                    <a:pt x="1401" y="557"/>
                  </a:cubicBezTo>
                  <a:lnTo>
                    <a:pt x="1401" y="557"/>
                  </a:lnTo>
                  <a:cubicBezTo>
                    <a:pt x="1387" y="551"/>
                    <a:pt x="1369" y="568"/>
                    <a:pt x="1360" y="562"/>
                  </a:cubicBezTo>
                  <a:lnTo>
                    <a:pt x="1360" y="562"/>
                  </a:lnTo>
                  <a:cubicBezTo>
                    <a:pt x="1353" y="557"/>
                    <a:pt x="1362" y="530"/>
                    <a:pt x="1364" y="523"/>
                  </a:cubicBezTo>
                  <a:lnTo>
                    <a:pt x="1364" y="523"/>
                  </a:lnTo>
                  <a:cubicBezTo>
                    <a:pt x="1368" y="507"/>
                    <a:pt x="1368" y="491"/>
                    <a:pt x="1371" y="475"/>
                  </a:cubicBezTo>
                  <a:lnTo>
                    <a:pt x="1371" y="475"/>
                  </a:lnTo>
                  <a:cubicBezTo>
                    <a:pt x="1373" y="465"/>
                    <a:pt x="1383" y="448"/>
                    <a:pt x="1382" y="438"/>
                  </a:cubicBezTo>
                  <a:lnTo>
                    <a:pt x="1382" y="438"/>
                  </a:lnTo>
                  <a:cubicBezTo>
                    <a:pt x="1380" y="418"/>
                    <a:pt x="1367" y="426"/>
                    <a:pt x="1353" y="421"/>
                  </a:cubicBezTo>
                  <a:lnTo>
                    <a:pt x="1353" y="421"/>
                  </a:lnTo>
                  <a:cubicBezTo>
                    <a:pt x="1339" y="417"/>
                    <a:pt x="1330" y="408"/>
                    <a:pt x="1315" y="406"/>
                  </a:cubicBezTo>
                  <a:lnTo>
                    <a:pt x="1315" y="406"/>
                  </a:lnTo>
                  <a:cubicBezTo>
                    <a:pt x="1299" y="404"/>
                    <a:pt x="1282" y="411"/>
                    <a:pt x="1274" y="397"/>
                  </a:cubicBezTo>
                  <a:lnTo>
                    <a:pt x="1274" y="397"/>
                  </a:lnTo>
                  <a:cubicBezTo>
                    <a:pt x="1267" y="385"/>
                    <a:pt x="1278" y="368"/>
                    <a:pt x="1267" y="357"/>
                  </a:cubicBezTo>
                  <a:lnTo>
                    <a:pt x="1267" y="357"/>
                  </a:lnTo>
                  <a:cubicBezTo>
                    <a:pt x="1256" y="346"/>
                    <a:pt x="1236" y="356"/>
                    <a:pt x="1222" y="354"/>
                  </a:cubicBezTo>
                  <a:lnTo>
                    <a:pt x="1222" y="354"/>
                  </a:lnTo>
                  <a:cubicBezTo>
                    <a:pt x="1207" y="353"/>
                    <a:pt x="1196" y="341"/>
                    <a:pt x="1182" y="341"/>
                  </a:cubicBezTo>
                  <a:lnTo>
                    <a:pt x="1182" y="341"/>
                  </a:lnTo>
                  <a:cubicBezTo>
                    <a:pt x="1166" y="342"/>
                    <a:pt x="1155" y="351"/>
                    <a:pt x="1139" y="351"/>
                  </a:cubicBezTo>
                  <a:lnTo>
                    <a:pt x="1139" y="351"/>
                  </a:lnTo>
                  <a:cubicBezTo>
                    <a:pt x="1122" y="350"/>
                    <a:pt x="1115" y="344"/>
                    <a:pt x="1102" y="334"/>
                  </a:cubicBezTo>
                  <a:lnTo>
                    <a:pt x="1102" y="334"/>
                  </a:lnTo>
                  <a:cubicBezTo>
                    <a:pt x="1070" y="308"/>
                    <a:pt x="1023" y="298"/>
                    <a:pt x="984" y="291"/>
                  </a:cubicBezTo>
                  <a:lnTo>
                    <a:pt x="984" y="291"/>
                  </a:lnTo>
                  <a:cubicBezTo>
                    <a:pt x="973" y="289"/>
                    <a:pt x="962" y="285"/>
                    <a:pt x="951" y="284"/>
                  </a:cubicBezTo>
                  <a:lnTo>
                    <a:pt x="951" y="284"/>
                  </a:lnTo>
                  <a:cubicBezTo>
                    <a:pt x="942" y="284"/>
                    <a:pt x="934" y="284"/>
                    <a:pt x="927" y="282"/>
                  </a:cubicBezTo>
                  <a:lnTo>
                    <a:pt x="927" y="282"/>
                  </a:lnTo>
                  <a:cubicBezTo>
                    <a:pt x="909" y="278"/>
                    <a:pt x="890" y="274"/>
                    <a:pt x="871" y="273"/>
                  </a:cubicBezTo>
                  <a:lnTo>
                    <a:pt x="871" y="273"/>
                  </a:lnTo>
                  <a:cubicBezTo>
                    <a:pt x="853" y="271"/>
                    <a:pt x="838" y="261"/>
                    <a:pt x="819" y="260"/>
                  </a:cubicBezTo>
                  <a:lnTo>
                    <a:pt x="819" y="260"/>
                  </a:lnTo>
                  <a:cubicBezTo>
                    <a:pt x="802" y="258"/>
                    <a:pt x="788" y="256"/>
                    <a:pt x="773" y="254"/>
                  </a:cubicBezTo>
                  <a:lnTo>
                    <a:pt x="773" y="254"/>
                  </a:lnTo>
                  <a:cubicBezTo>
                    <a:pt x="736" y="248"/>
                    <a:pt x="714" y="213"/>
                    <a:pt x="700" y="181"/>
                  </a:cubicBezTo>
                  <a:lnTo>
                    <a:pt x="700" y="181"/>
                  </a:lnTo>
                  <a:cubicBezTo>
                    <a:pt x="695" y="168"/>
                    <a:pt x="686" y="154"/>
                    <a:pt x="676" y="143"/>
                  </a:cubicBezTo>
                  <a:lnTo>
                    <a:pt x="676" y="143"/>
                  </a:lnTo>
                  <a:cubicBezTo>
                    <a:pt x="669" y="135"/>
                    <a:pt x="658" y="130"/>
                    <a:pt x="650" y="124"/>
                  </a:cubicBezTo>
                  <a:lnTo>
                    <a:pt x="650" y="124"/>
                  </a:lnTo>
                  <a:cubicBezTo>
                    <a:pt x="648" y="123"/>
                    <a:pt x="647" y="122"/>
                    <a:pt x="645" y="122"/>
                  </a:cubicBezTo>
                  <a:lnTo>
                    <a:pt x="645" y="122"/>
                  </a:lnTo>
                  <a:cubicBezTo>
                    <a:pt x="618" y="132"/>
                    <a:pt x="611" y="107"/>
                    <a:pt x="589" y="93"/>
                  </a:cubicBezTo>
                  <a:lnTo>
                    <a:pt x="589" y="93"/>
                  </a:lnTo>
                  <a:cubicBezTo>
                    <a:pt x="556" y="73"/>
                    <a:pt x="559" y="119"/>
                    <a:pt x="531" y="116"/>
                  </a:cubicBezTo>
                  <a:lnTo>
                    <a:pt x="531" y="116"/>
                  </a:lnTo>
                  <a:cubicBezTo>
                    <a:pt x="521" y="135"/>
                    <a:pt x="516" y="147"/>
                    <a:pt x="491" y="137"/>
                  </a:cubicBezTo>
                  <a:lnTo>
                    <a:pt x="491" y="137"/>
                  </a:lnTo>
                  <a:cubicBezTo>
                    <a:pt x="485" y="135"/>
                    <a:pt x="472" y="130"/>
                    <a:pt x="472" y="122"/>
                  </a:cubicBezTo>
                  <a:lnTo>
                    <a:pt x="472" y="122"/>
                  </a:lnTo>
                  <a:cubicBezTo>
                    <a:pt x="471" y="106"/>
                    <a:pt x="484" y="114"/>
                    <a:pt x="493" y="109"/>
                  </a:cubicBezTo>
                  <a:lnTo>
                    <a:pt x="493" y="109"/>
                  </a:lnTo>
                  <a:cubicBezTo>
                    <a:pt x="515" y="94"/>
                    <a:pt x="496" y="75"/>
                    <a:pt x="496" y="56"/>
                  </a:cubicBezTo>
                  <a:lnTo>
                    <a:pt x="496" y="56"/>
                  </a:lnTo>
                  <a:cubicBezTo>
                    <a:pt x="496" y="34"/>
                    <a:pt x="515" y="23"/>
                    <a:pt x="510" y="0"/>
                  </a:cubicBezTo>
                  <a:lnTo>
                    <a:pt x="510" y="0"/>
                  </a:lnTo>
                  <a:cubicBezTo>
                    <a:pt x="469" y="5"/>
                    <a:pt x="428" y="10"/>
                    <a:pt x="391" y="33"/>
                  </a:cubicBezTo>
                  <a:lnTo>
                    <a:pt x="391" y="33"/>
                  </a:lnTo>
                  <a:cubicBezTo>
                    <a:pt x="358" y="54"/>
                    <a:pt x="331" y="78"/>
                    <a:pt x="293" y="89"/>
                  </a:cubicBezTo>
                  <a:lnTo>
                    <a:pt x="293" y="89"/>
                  </a:lnTo>
                  <a:cubicBezTo>
                    <a:pt x="268" y="96"/>
                    <a:pt x="210" y="103"/>
                    <a:pt x="187" y="91"/>
                  </a:cubicBezTo>
                  <a:lnTo>
                    <a:pt x="187" y="91"/>
                  </a:lnTo>
                  <a:lnTo>
                    <a:pt x="187" y="91"/>
                  </a:lnTo>
                  <a:cubicBezTo>
                    <a:pt x="183" y="92"/>
                    <a:pt x="178" y="92"/>
                    <a:pt x="174" y="92"/>
                  </a:cubicBezTo>
                  <a:lnTo>
                    <a:pt x="174" y="92"/>
                  </a:lnTo>
                  <a:cubicBezTo>
                    <a:pt x="111" y="92"/>
                    <a:pt x="131" y="158"/>
                    <a:pt x="133" y="197"/>
                  </a:cubicBezTo>
                  <a:lnTo>
                    <a:pt x="133" y="197"/>
                  </a:lnTo>
                  <a:cubicBezTo>
                    <a:pt x="135" y="236"/>
                    <a:pt x="136" y="275"/>
                    <a:pt x="138" y="314"/>
                  </a:cubicBezTo>
                  <a:lnTo>
                    <a:pt x="138" y="314"/>
                  </a:lnTo>
                  <a:cubicBezTo>
                    <a:pt x="139" y="355"/>
                    <a:pt x="146" y="369"/>
                    <a:pt x="112" y="393"/>
                  </a:cubicBezTo>
                  <a:lnTo>
                    <a:pt x="112" y="393"/>
                  </a:lnTo>
                  <a:cubicBezTo>
                    <a:pt x="66" y="425"/>
                    <a:pt x="15" y="469"/>
                    <a:pt x="9" y="528"/>
                  </a:cubicBezTo>
                  <a:lnTo>
                    <a:pt x="9" y="528"/>
                  </a:lnTo>
                  <a:cubicBezTo>
                    <a:pt x="7" y="544"/>
                    <a:pt x="0" y="568"/>
                    <a:pt x="10" y="582"/>
                  </a:cubicBezTo>
                  <a:lnTo>
                    <a:pt x="10" y="582"/>
                  </a:lnTo>
                  <a:cubicBezTo>
                    <a:pt x="19" y="596"/>
                    <a:pt x="42" y="601"/>
                    <a:pt x="51" y="614"/>
                  </a:cubicBezTo>
                  <a:lnTo>
                    <a:pt x="51" y="614"/>
                  </a:lnTo>
                  <a:cubicBezTo>
                    <a:pt x="66" y="635"/>
                    <a:pt x="57" y="646"/>
                    <a:pt x="45" y="664"/>
                  </a:cubicBezTo>
                  <a:lnTo>
                    <a:pt x="45" y="664"/>
                  </a:lnTo>
                  <a:cubicBezTo>
                    <a:pt x="33" y="683"/>
                    <a:pt x="31" y="694"/>
                    <a:pt x="28" y="718"/>
                  </a:cubicBezTo>
                  <a:lnTo>
                    <a:pt x="28" y="718"/>
                  </a:lnTo>
                  <a:cubicBezTo>
                    <a:pt x="23" y="759"/>
                    <a:pt x="22" y="800"/>
                    <a:pt x="16" y="840"/>
                  </a:cubicBezTo>
                  <a:lnTo>
                    <a:pt x="16" y="840"/>
                  </a:lnTo>
                  <a:cubicBezTo>
                    <a:pt x="14" y="854"/>
                    <a:pt x="10" y="883"/>
                    <a:pt x="18" y="896"/>
                  </a:cubicBezTo>
                  <a:lnTo>
                    <a:pt x="18" y="896"/>
                  </a:lnTo>
                  <a:cubicBezTo>
                    <a:pt x="27" y="909"/>
                    <a:pt x="53" y="917"/>
                    <a:pt x="66" y="928"/>
                  </a:cubicBezTo>
                  <a:lnTo>
                    <a:pt x="66" y="928"/>
                  </a:lnTo>
                  <a:cubicBezTo>
                    <a:pt x="83" y="943"/>
                    <a:pt x="89" y="954"/>
                    <a:pt x="112" y="958"/>
                  </a:cubicBezTo>
                  <a:lnTo>
                    <a:pt x="112" y="958"/>
                  </a:lnTo>
                  <a:cubicBezTo>
                    <a:pt x="131" y="963"/>
                    <a:pt x="148" y="965"/>
                    <a:pt x="167" y="970"/>
                  </a:cubicBezTo>
                  <a:lnTo>
                    <a:pt x="167" y="970"/>
                  </a:lnTo>
                  <a:cubicBezTo>
                    <a:pt x="185" y="976"/>
                    <a:pt x="200" y="983"/>
                    <a:pt x="219" y="983"/>
                  </a:cubicBezTo>
                  <a:lnTo>
                    <a:pt x="219" y="983"/>
                  </a:lnTo>
                  <a:cubicBezTo>
                    <a:pt x="239" y="984"/>
                    <a:pt x="254" y="975"/>
                    <a:pt x="270" y="991"/>
                  </a:cubicBezTo>
                  <a:lnTo>
                    <a:pt x="270" y="991"/>
                  </a:lnTo>
                  <a:cubicBezTo>
                    <a:pt x="280" y="1001"/>
                    <a:pt x="290" y="1024"/>
                    <a:pt x="300" y="1036"/>
                  </a:cubicBezTo>
                  <a:lnTo>
                    <a:pt x="300" y="1036"/>
                  </a:lnTo>
                  <a:cubicBezTo>
                    <a:pt x="311" y="1051"/>
                    <a:pt x="322" y="1067"/>
                    <a:pt x="332" y="1083"/>
                  </a:cubicBezTo>
                  <a:lnTo>
                    <a:pt x="332" y="1083"/>
                  </a:lnTo>
                  <a:cubicBezTo>
                    <a:pt x="344" y="1103"/>
                    <a:pt x="355" y="1109"/>
                    <a:pt x="375" y="1122"/>
                  </a:cubicBezTo>
                  <a:lnTo>
                    <a:pt x="375" y="1122"/>
                  </a:lnTo>
                  <a:cubicBezTo>
                    <a:pt x="396" y="1135"/>
                    <a:pt x="393" y="1144"/>
                    <a:pt x="405" y="1164"/>
                  </a:cubicBezTo>
                  <a:lnTo>
                    <a:pt x="405" y="1164"/>
                  </a:lnTo>
                  <a:cubicBezTo>
                    <a:pt x="425" y="1197"/>
                    <a:pt x="469" y="1200"/>
                    <a:pt x="490" y="1229"/>
                  </a:cubicBezTo>
                  <a:lnTo>
                    <a:pt x="490" y="1229"/>
                  </a:lnTo>
                  <a:cubicBezTo>
                    <a:pt x="503" y="1246"/>
                    <a:pt x="503" y="1264"/>
                    <a:pt x="506" y="1283"/>
                  </a:cubicBezTo>
                  <a:lnTo>
                    <a:pt x="506" y="1283"/>
                  </a:lnTo>
                  <a:cubicBezTo>
                    <a:pt x="509" y="1295"/>
                    <a:pt x="516" y="1293"/>
                    <a:pt x="513" y="1304"/>
                  </a:cubicBezTo>
                  <a:lnTo>
                    <a:pt x="513" y="1304"/>
                  </a:lnTo>
                  <a:cubicBezTo>
                    <a:pt x="510" y="1314"/>
                    <a:pt x="498" y="1320"/>
                    <a:pt x="494" y="1329"/>
                  </a:cubicBezTo>
                  <a:lnTo>
                    <a:pt x="494" y="1329"/>
                  </a:lnTo>
                  <a:cubicBezTo>
                    <a:pt x="489" y="1341"/>
                    <a:pt x="492" y="1354"/>
                    <a:pt x="493" y="1367"/>
                  </a:cubicBezTo>
                  <a:lnTo>
                    <a:pt x="493" y="1367"/>
                  </a:lnTo>
                  <a:cubicBezTo>
                    <a:pt x="494" y="1369"/>
                    <a:pt x="494" y="1372"/>
                    <a:pt x="494" y="1375"/>
                  </a:cubicBezTo>
                  <a:lnTo>
                    <a:pt x="494" y="1375"/>
                  </a:lnTo>
                  <a:cubicBezTo>
                    <a:pt x="496" y="1401"/>
                    <a:pt x="501" y="1425"/>
                    <a:pt x="514" y="1448"/>
                  </a:cubicBezTo>
                  <a:lnTo>
                    <a:pt x="514" y="1448"/>
                  </a:lnTo>
                  <a:cubicBezTo>
                    <a:pt x="523" y="1465"/>
                    <a:pt x="532" y="1484"/>
                    <a:pt x="530" y="1503"/>
                  </a:cubicBezTo>
                  <a:lnTo>
                    <a:pt x="530" y="1503"/>
                  </a:lnTo>
                  <a:cubicBezTo>
                    <a:pt x="529" y="1525"/>
                    <a:pt x="515" y="1526"/>
                    <a:pt x="506" y="1543"/>
                  </a:cubicBezTo>
                  <a:lnTo>
                    <a:pt x="506" y="1543"/>
                  </a:lnTo>
                  <a:cubicBezTo>
                    <a:pt x="486" y="1584"/>
                    <a:pt x="533" y="1613"/>
                    <a:pt x="545" y="1645"/>
                  </a:cubicBezTo>
                  <a:lnTo>
                    <a:pt x="545" y="1645"/>
                  </a:lnTo>
                  <a:cubicBezTo>
                    <a:pt x="552" y="1663"/>
                    <a:pt x="549" y="1683"/>
                    <a:pt x="566" y="1696"/>
                  </a:cubicBezTo>
                  <a:lnTo>
                    <a:pt x="566" y="1696"/>
                  </a:lnTo>
                  <a:cubicBezTo>
                    <a:pt x="582" y="1707"/>
                    <a:pt x="604" y="1702"/>
                    <a:pt x="623" y="1707"/>
                  </a:cubicBezTo>
                  <a:lnTo>
                    <a:pt x="623" y="1707"/>
                  </a:lnTo>
                  <a:cubicBezTo>
                    <a:pt x="647" y="1712"/>
                    <a:pt x="656" y="1728"/>
                    <a:pt x="664" y="1747"/>
                  </a:cubicBezTo>
                  <a:lnTo>
                    <a:pt x="1478" y="1671"/>
                  </a:lnTo>
                  <a:lnTo>
                    <a:pt x="1478" y="1671"/>
                  </a:lnTo>
                  <a:cubicBezTo>
                    <a:pt x="1478" y="1640"/>
                    <a:pt x="1479" y="1610"/>
                    <a:pt x="1476" y="1578"/>
                  </a:cubicBezTo>
                  <a:lnTo>
                    <a:pt x="1476" y="1578"/>
                  </a:lnTo>
                  <a:cubicBezTo>
                    <a:pt x="1469" y="1503"/>
                    <a:pt x="1420" y="1441"/>
                    <a:pt x="1425" y="1363"/>
                  </a:cubicBezTo>
                  <a:lnTo>
                    <a:pt x="1425" y="1363"/>
                  </a:lnTo>
                  <a:cubicBezTo>
                    <a:pt x="1427" y="1328"/>
                    <a:pt x="1441" y="1297"/>
                    <a:pt x="1452" y="1265"/>
                  </a:cubicBezTo>
                  <a:lnTo>
                    <a:pt x="1452" y="1265"/>
                  </a:lnTo>
                  <a:cubicBezTo>
                    <a:pt x="1462" y="1234"/>
                    <a:pt x="1465" y="1202"/>
                    <a:pt x="1466" y="1169"/>
                  </a:cubicBezTo>
                  <a:lnTo>
                    <a:pt x="1466" y="1169"/>
                  </a:lnTo>
                  <a:cubicBezTo>
                    <a:pt x="1469" y="1097"/>
                    <a:pt x="1494" y="1031"/>
                    <a:pt x="1501" y="959"/>
                  </a:cubicBezTo>
                  <a:lnTo>
                    <a:pt x="1501" y="959"/>
                  </a:lnTo>
                  <a:cubicBezTo>
                    <a:pt x="1505" y="921"/>
                    <a:pt x="1504" y="883"/>
                    <a:pt x="1515" y="846"/>
                  </a:cubicBezTo>
                  <a:lnTo>
                    <a:pt x="1515" y="846"/>
                  </a:lnTo>
                  <a:cubicBezTo>
                    <a:pt x="1525" y="813"/>
                    <a:pt x="1547" y="788"/>
                    <a:pt x="1565" y="759"/>
                  </a:cubicBezTo>
                  <a:lnTo>
                    <a:pt x="1565" y="759"/>
                  </a:lnTo>
                  <a:cubicBezTo>
                    <a:pt x="1588" y="723"/>
                    <a:pt x="1599" y="683"/>
                    <a:pt x="1600" y="642"/>
                  </a:cubicBezTo>
                  <a:lnTo>
                    <a:pt x="1600" y="642"/>
                  </a:lnTo>
                  <a:cubicBezTo>
                    <a:pt x="1601" y="630"/>
                    <a:pt x="1603" y="573"/>
                    <a:pt x="1580" y="581"/>
                  </a:cubicBezTo>
                </a:path>
              </a:pathLst>
            </a:custGeom>
            <a:solidFill>
              <a:schemeClr val="accent3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2" name="Freeform 52">
              <a:extLst>
                <a:ext uri="{FF2B5EF4-FFF2-40B4-BE49-F238E27FC236}">
                  <a16:creationId xmlns:a16="http://schemas.microsoft.com/office/drawing/2014/main" id="{C23BB3C8-FA24-204E-ACC7-51B9CB15D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4683" y="4599845"/>
              <a:ext cx="1638891" cy="2730527"/>
            </a:xfrm>
            <a:custGeom>
              <a:avLst/>
              <a:gdLst>
                <a:gd name="T0" fmla="*/ 2490 w 2508"/>
                <a:gd name="T1" fmla="*/ 3601 h 4180"/>
                <a:gd name="T2" fmla="*/ 2447 w 2508"/>
                <a:gd name="T3" fmla="*/ 3543 h 4180"/>
                <a:gd name="T4" fmla="*/ 2430 w 2508"/>
                <a:gd name="T5" fmla="*/ 3468 h 4180"/>
                <a:gd name="T6" fmla="*/ 2421 w 2508"/>
                <a:gd name="T7" fmla="*/ 3419 h 4180"/>
                <a:gd name="T8" fmla="*/ 1117 w 2508"/>
                <a:gd name="T9" fmla="*/ 1369 h 4180"/>
                <a:gd name="T10" fmla="*/ 200 w 2508"/>
                <a:gd name="T11" fmla="*/ 103 h 4180"/>
                <a:gd name="T12" fmla="*/ 184 w 2508"/>
                <a:gd name="T13" fmla="*/ 205 h 4180"/>
                <a:gd name="T14" fmla="*/ 130 w 2508"/>
                <a:gd name="T15" fmla="*/ 393 h 4180"/>
                <a:gd name="T16" fmla="*/ 118 w 2508"/>
                <a:gd name="T17" fmla="*/ 453 h 4180"/>
                <a:gd name="T18" fmla="*/ 36 w 2508"/>
                <a:gd name="T19" fmla="*/ 666 h 4180"/>
                <a:gd name="T20" fmla="*/ 95 w 2508"/>
                <a:gd name="T21" fmla="*/ 870 h 4180"/>
                <a:gd name="T22" fmla="*/ 77 w 2508"/>
                <a:gd name="T23" fmla="*/ 1167 h 4180"/>
                <a:gd name="T24" fmla="*/ 63 w 2508"/>
                <a:gd name="T25" fmla="*/ 1259 h 4180"/>
                <a:gd name="T26" fmla="*/ 170 w 2508"/>
                <a:gd name="T27" fmla="*/ 1506 h 4180"/>
                <a:gd name="T28" fmla="*/ 142 w 2508"/>
                <a:gd name="T29" fmla="*/ 1612 h 4180"/>
                <a:gd name="T30" fmla="*/ 235 w 2508"/>
                <a:gd name="T31" fmla="*/ 1668 h 4180"/>
                <a:gd name="T32" fmla="*/ 267 w 2508"/>
                <a:gd name="T33" fmla="*/ 1711 h 4180"/>
                <a:gd name="T34" fmla="*/ 224 w 2508"/>
                <a:gd name="T35" fmla="*/ 1816 h 4180"/>
                <a:gd name="T36" fmla="*/ 255 w 2508"/>
                <a:gd name="T37" fmla="*/ 2005 h 4180"/>
                <a:gd name="T38" fmla="*/ 362 w 2508"/>
                <a:gd name="T39" fmla="*/ 2149 h 4180"/>
                <a:gd name="T40" fmla="*/ 311 w 2508"/>
                <a:gd name="T41" fmla="*/ 2163 h 4180"/>
                <a:gd name="T42" fmla="*/ 356 w 2508"/>
                <a:gd name="T43" fmla="*/ 2442 h 4180"/>
                <a:gd name="T44" fmla="*/ 387 w 2508"/>
                <a:gd name="T45" fmla="*/ 2563 h 4180"/>
                <a:gd name="T46" fmla="*/ 463 w 2508"/>
                <a:gd name="T47" fmla="*/ 2687 h 4180"/>
                <a:gd name="T48" fmla="*/ 522 w 2508"/>
                <a:gd name="T49" fmla="*/ 2807 h 4180"/>
                <a:gd name="T50" fmla="*/ 494 w 2508"/>
                <a:gd name="T51" fmla="*/ 2859 h 4180"/>
                <a:gd name="T52" fmla="*/ 527 w 2508"/>
                <a:gd name="T53" fmla="*/ 2845 h 4180"/>
                <a:gd name="T54" fmla="*/ 544 w 2508"/>
                <a:gd name="T55" fmla="*/ 2978 h 4180"/>
                <a:gd name="T56" fmla="*/ 526 w 2508"/>
                <a:gd name="T57" fmla="*/ 3051 h 4180"/>
                <a:gd name="T58" fmla="*/ 615 w 2508"/>
                <a:gd name="T59" fmla="*/ 3166 h 4180"/>
                <a:gd name="T60" fmla="*/ 763 w 2508"/>
                <a:gd name="T61" fmla="*/ 3221 h 4180"/>
                <a:gd name="T62" fmla="*/ 935 w 2508"/>
                <a:gd name="T63" fmla="*/ 3333 h 4180"/>
                <a:gd name="T64" fmla="*/ 1027 w 2508"/>
                <a:gd name="T65" fmla="*/ 3422 h 4180"/>
                <a:gd name="T66" fmla="*/ 1181 w 2508"/>
                <a:gd name="T67" fmla="*/ 3573 h 4180"/>
                <a:gd name="T68" fmla="*/ 1286 w 2508"/>
                <a:gd name="T69" fmla="*/ 3645 h 4180"/>
                <a:gd name="T70" fmla="*/ 1416 w 2508"/>
                <a:gd name="T71" fmla="*/ 4024 h 4180"/>
                <a:gd name="T72" fmla="*/ 1473 w 2508"/>
                <a:gd name="T73" fmla="*/ 4030 h 4180"/>
                <a:gd name="T74" fmla="*/ 1454 w 2508"/>
                <a:gd name="T75" fmla="*/ 4106 h 4180"/>
                <a:gd name="T76" fmla="*/ 1548 w 2508"/>
                <a:gd name="T77" fmla="*/ 4116 h 4180"/>
                <a:gd name="T78" fmla="*/ 2164 w 2508"/>
                <a:gd name="T79" fmla="*/ 4173 h 4180"/>
                <a:gd name="T80" fmla="*/ 2251 w 2508"/>
                <a:gd name="T81" fmla="*/ 4171 h 4180"/>
                <a:gd name="T82" fmla="*/ 2313 w 2508"/>
                <a:gd name="T83" fmla="*/ 4102 h 4180"/>
                <a:gd name="T84" fmla="*/ 2293 w 2508"/>
                <a:gd name="T85" fmla="*/ 4093 h 4180"/>
                <a:gd name="T86" fmla="*/ 2265 w 2508"/>
                <a:gd name="T87" fmla="*/ 4076 h 4180"/>
                <a:gd name="T88" fmla="*/ 2245 w 2508"/>
                <a:gd name="T89" fmla="*/ 3998 h 4180"/>
                <a:gd name="T90" fmla="*/ 2308 w 2508"/>
                <a:gd name="T91" fmla="*/ 3951 h 4180"/>
                <a:gd name="T92" fmla="*/ 2361 w 2508"/>
                <a:gd name="T93" fmla="*/ 3870 h 4180"/>
                <a:gd name="T94" fmla="*/ 2364 w 2508"/>
                <a:gd name="T95" fmla="*/ 3806 h 4180"/>
                <a:gd name="T96" fmla="*/ 2364 w 2508"/>
                <a:gd name="T97" fmla="*/ 3771 h 4180"/>
                <a:gd name="T98" fmla="*/ 2393 w 2508"/>
                <a:gd name="T99" fmla="*/ 3710 h 4180"/>
                <a:gd name="T100" fmla="*/ 2481 w 2508"/>
                <a:gd name="T101" fmla="*/ 3677 h 4180"/>
                <a:gd name="T102" fmla="*/ 2503 w 2508"/>
                <a:gd name="T103" fmla="*/ 3647 h 4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08" h="4180">
                  <a:moveTo>
                    <a:pt x="2492" y="3608"/>
                  </a:moveTo>
                  <a:lnTo>
                    <a:pt x="2492" y="3608"/>
                  </a:lnTo>
                  <a:cubicBezTo>
                    <a:pt x="2492" y="3607"/>
                    <a:pt x="2492" y="3607"/>
                    <a:pt x="2492" y="3607"/>
                  </a:cubicBezTo>
                  <a:lnTo>
                    <a:pt x="2492" y="3607"/>
                  </a:lnTo>
                  <a:cubicBezTo>
                    <a:pt x="2491" y="3605"/>
                    <a:pt x="2490" y="3603"/>
                    <a:pt x="2490" y="3601"/>
                  </a:cubicBezTo>
                  <a:lnTo>
                    <a:pt x="2490" y="3601"/>
                  </a:lnTo>
                  <a:cubicBezTo>
                    <a:pt x="2484" y="3591"/>
                    <a:pt x="2477" y="3583"/>
                    <a:pt x="2471" y="3574"/>
                  </a:cubicBezTo>
                  <a:lnTo>
                    <a:pt x="2471" y="3574"/>
                  </a:lnTo>
                  <a:cubicBezTo>
                    <a:pt x="2466" y="3565"/>
                    <a:pt x="2458" y="3545"/>
                    <a:pt x="2447" y="3543"/>
                  </a:cubicBezTo>
                  <a:lnTo>
                    <a:pt x="2447" y="3543"/>
                  </a:lnTo>
                  <a:cubicBezTo>
                    <a:pt x="2433" y="3537"/>
                    <a:pt x="2423" y="3528"/>
                    <a:pt x="2419" y="3512"/>
                  </a:cubicBezTo>
                  <a:lnTo>
                    <a:pt x="2419" y="3512"/>
                  </a:lnTo>
                  <a:cubicBezTo>
                    <a:pt x="2416" y="3500"/>
                    <a:pt x="2419" y="3500"/>
                    <a:pt x="2425" y="3491"/>
                  </a:cubicBezTo>
                  <a:lnTo>
                    <a:pt x="2425" y="3491"/>
                  </a:lnTo>
                  <a:cubicBezTo>
                    <a:pt x="2430" y="3483"/>
                    <a:pt x="2428" y="3475"/>
                    <a:pt x="2430" y="3468"/>
                  </a:cubicBezTo>
                  <a:lnTo>
                    <a:pt x="2430" y="3468"/>
                  </a:lnTo>
                  <a:cubicBezTo>
                    <a:pt x="2433" y="3460"/>
                    <a:pt x="2433" y="3453"/>
                    <a:pt x="2430" y="3447"/>
                  </a:cubicBezTo>
                  <a:lnTo>
                    <a:pt x="2430" y="3447"/>
                  </a:lnTo>
                  <a:cubicBezTo>
                    <a:pt x="2427" y="3438"/>
                    <a:pt x="2419" y="3428"/>
                    <a:pt x="2421" y="3419"/>
                  </a:cubicBezTo>
                  <a:lnTo>
                    <a:pt x="2421" y="3419"/>
                  </a:lnTo>
                  <a:cubicBezTo>
                    <a:pt x="2425" y="3400"/>
                    <a:pt x="2426" y="3395"/>
                    <a:pt x="2423" y="3377"/>
                  </a:cubicBezTo>
                  <a:lnTo>
                    <a:pt x="2423" y="3377"/>
                  </a:lnTo>
                  <a:cubicBezTo>
                    <a:pt x="2421" y="3365"/>
                    <a:pt x="2424" y="3354"/>
                    <a:pt x="2426" y="3342"/>
                  </a:cubicBezTo>
                  <a:lnTo>
                    <a:pt x="1083" y="1471"/>
                  </a:lnTo>
                  <a:lnTo>
                    <a:pt x="1117" y="1369"/>
                  </a:lnTo>
                  <a:lnTo>
                    <a:pt x="1376" y="325"/>
                  </a:lnTo>
                  <a:lnTo>
                    <a:pt x="1376" y="325"/>
                  </a:lnTo>
                  <a:cubicBezTo>
                    <a:pt x="798" y="185"/>
                    <a:pt x="377" y="55"/>
                    <a:pt x="204" y="0"/>
                  </a:cubicBezTo>
                  <a:lnTo>
                    <a:pt x="204" y="0"/>
                  </a:lnTo>
                  <a:cubicBezTo>
                    <a:pt x="206" y="34"/>
                    <a:pt x="197" y="69"/>
                    <a:pt x="200" y="103"/>
                  </a:cubicBezTo>
                  <a:lnTo>
                    <a:pt x="200" y="103"/>
                  </a:lnTo>
                  <a:cubicBezTo>
                    <a:pt x="201" y="122"/>
                    <a:pt x="206" y="144"/>
                    <a:pt x="202" y="164"/>
                  </a:cubicBezTo>
                  <a:lnTo>
                    <a:pt x="202" y="164"/>
                  </a:lnTo>
                  <a:cubicBezTo>
                    <a:pt x="200" y="179"/>
                    <a:pt x="190" y="191"/>
                    <a:pt x="184" y="205"/>
                  </a:cubicBezTo>
                  <a:lnTo>
                    <a:pt x="184" y="205"/>
                  </a:lnTo>
                  <a:cubicBezTo>
                    <a:pt x="173" y="236"/>
                    <a:pt x="179" y="270"/>
                    <a:pt x="163" y="301"/>
                  </a:cubicBezTo>
                  <a:lnTo>
                    <a:pt x="163" y="301"/>
                  </a:lnTo>
                  <a:cubicBezTo>
                    <a:pt x="155" y="318"/>
                    <a:pt x="145" y="332"/>
                    <a:pt x="143" y="351"/>
                  </a:cubicBezTo>
                  <a:lnTo>
                    <a:pt x="143" y="351"/>
                  </a:lnTo>
                  <a:cubicBezTo>
                    <a:pt x="140" y="368"/>
                    <a:pt x="144" y="380"/>
                    <a:pt x="130" y="393"/>
                  </a:cubicBezTo>
                  <a:lnTo>
                    <a:pt x="130" y="393"/>
                  </a:lnTo>
                  <a:cubicBezTo>
                    <a:pt x="120" y="403"/>
                    <a:pt x="102" y="401"/>
                    <a:pt x="103" y="417"/>
                  </a:cubicBezTo>
                  <a:lnTo>
                    <a:pt x="103" y="417"/>
                  </a:lnTo>
                  <a:cubicBezTo>
                    <a:pt x="103" y="431"/>
                    <a:pt x="125" y="437"/>
                    <a:pt x="118" y="453"/>
                  </a:cubicBezTo>
                  <a:lnTo>
                    <a:pt x="118" y="453"/>
                  </a:lnTo>
                  <a:cubicBezTo>
                    <a:pt x="108" y="476"/>
                    <a:pt x="56" y="466"/>
                    <a:pt x="38" y="488"/>
                  </a:cubicBezTo>
                  <a:lnTo>
                    <a:pt x="38" y="488"/>
                  </a:lnTo>
                  <a:cubicBezTo>
                    <a:pt x="23" y="507"/>
                    <a:pt x="5" y="553"/>
                    <a:pt x="3" y="577"/>
                  </a:cubicBezTo>
                  <a:lnTo>
                    <a:pt x="3" y="577"/>
                  </a:lnTo>
                  <a:cubicBezTo>
                    <a:pt x="0" y="607"/>
                    <a:pt x="25" y="639"/>
                    <a:pt x="36" y="666"/>
                  </a:cubicBezTo>
                  <a:lnTo>
                    <a:pt x="36" y="666"/>
                  </a:lnTo>
                  <a:cubicBezTo>
                    <a:pt x="50" y="701"/>
                    <a:pt x="50" y="741"/>
                    <a:pt x="68" y="774"/>
                  </a:cubicBezTo>
                  <a:lnTo>
                    <a:pt x="68" y="774"/>
                  </a:lnTo>
                  <a:cubicBezTo>
                    <a:pt x="88" y="809"/>
                    <a:pt x="98" y="829"/>
                    <a:pt x="95" y="870"/>
                  </a:cubicBezTo>
                  <a:lnTo>
                    <a:pt x="95" y="870"/>
                  </a:lnTo>
                  <a:cubicBezTo>
                    <a:pt x="92" y="907"/>
                    <a:pt x="92" y="942"/>
                    <a:pt x="83" y="979"/>
                  </a:cubicBezTo>
                  <a:lnTo>
                    <a:pt x="83" y="979"/>
                  </a:lnTo>
                  <a:cubicBezTo>
                    <a:pt x="75" y="1009"/>
                    <a:pt x="49" y="1040"/>
                    <a:pt x="56" y="1072"/>
                  </a:cubicBezTo>
                  <a:lnTo>
                    <a:pt x="56" y="1072"/>
                  </a:lnTo>
                  <a:cubicBezTo>
                    <a:pt x="63" y="1103"/>
                    <a:pt x="78" y="1135"/>
                    <a:pt x="77" y="1167"/>
                  </a:cubicBezTo>
                  <a:lnTo>
                    <a:pt x="77" y="1167"/>
                  </a:lnTo>
                  <a:cubicBezTo>
                    <a:pt x="77" y="1189"/>
                    <a:pt x="59" y="1199"/>
                    <a:pt x="53" y="1218"/>
                  </a:cubicBezTo>
                  <a:lnTo>
                    <a:pt x="53" y="1218"/>
                  </a:lnTo>
                  <a:cubicBezTo>
                    <a:pt x="49" y="1234"/>
                    <a:pt x="56" y="1245"/>
                    <a:pt x="63" y="1259"/>
                  </a:cubicBezTo>
                  <a:lnTo>
                    <a:pt x="63" y="1259"/>
                  </a:lnTo>
                  <a:cubicBezTo>
                    <a:pt x="83" y="1299"/>
                    <a:pt x="103" y="1340"/>
                    <a:pt x="119" y="1382"/>
                  </a:cubicBezTo>
                  <a:lnTo>
                    <a:pt x="119" y="1382"/>
                  </a:lnTo>
                  <a:cubicBezTo>
                    <a:pt x="126" y="1402"/>
                    <a:pt x="140" y="1422"/>
                    <a:pt x="152" y="1440"/>
                  </a:cubicBezTo>
                  <a:lnTo>
                    <a:pt x="152" y="1440"/>
                  </a:lnTo>
                  <a:cubicBezTo>
                    <a:pt x="167" y="1465"/>
                    <a:pt x="169" y="1478"/>
                    <a:pt x="170" y="1506"/>
                  </a:cubicBezTo>
                  <a:lnTo>
                    <a:pt x="170" y="1506"/>
                  </a:lnTo>
                  <a:cubicBezTo>
                    <a:pt x="170" y="1533"/>
                    <a:pt x="168" y="1547"/>
                    <a:pt x="151" y="1568"/>
                  </a:cubicBezTo>
                  <a:lnTo>
                    <a:pt x="151" y="1568"/>
                  </a:lnTo>
                  <a:cubicBezTo>
                    <a:pt x="139" y="1584"/>
                    <a:pt x="114" y="1596"/>
                    <a:pt x="142" y="1612"/>
                  </a:cubicBezTo>
                  <a:lnTo>
                    <a:pt x="142" y="1612"/>
                  </a:lnTo>
                  <a:cubicBezTo>
                    <a:pt x="163" y="1624"/>
                    <a:pt x="176" y="1623"/>
                    <a:pt x="191" y="1644"/>
                  </a:cubicBezTo>
                  <a:lnTo>
                    <a:pt x="191" y="1644"/>
                  </a:lnTo>
                  <a:cubicBezTo>
                    <a:pt x="195" y="1651"/>
                    <a:pt x="201" y="1665"/>
                    <a:pt x="210" y="1668"/>
                  </a:cubicBezTo>
                  <a:lnTo>
                    <a:pt x="210" y="1668"/>
                  </a:lnTo>
                  <a:cubicBezTo>
                    <a:pt x="221" y="1671"/>
                    <a:pt x="227" y="1657"/>
                    <a:pt x="235" y="1668"/>
                  </a:cubicBezTo>
                  <a:lnTo>
                    <a:pt x="235" y="1668"/>
                  </a:lnTo>
                  <a:cubicBezTo>
                    <a:pt x="242" y="1675"/>
                    <a:pt x="234" y="1690"/>
                    <a:pt x="241" y="1699"/>
                  </a:cubicBezTo>
                  <a:lnTo>
                    <a:pt x="241" y="1699"/>
                  </a:lnTo>
                  <a:cubicBezTo>
                    <a:pt x="248" y="1707"/>
                    <a:pt x="261" y="1704"/>
                    <a:pt x="267" y="1711"/>
                  </a:cubicBezTo>
                  <a:lnTo>
                    <a:pt x="267" y="1711"/>
                  </a:lnTo>
                  <a:cubicBezTo>
                    <a:pt x="278" y="1726"/>
                    <a:pt x="255" y="1752"/>
                    <a:pt x="254" y="1767"/>
                  </a:cubicBezTo>
                  <a:lnTo>
                    <a:pt x="254" y="1767"/>
                  </a:lnTo>
                  <a:cubicBezTo>
                    <a:pt x="252" y="1779"/>
                    <a:pt x="256" y="1790"/>
                    <a:pt x="247" y="1800"/>
                  </a:cubicBezTo>
                  <a:lnTo>
                    <a:pt x="247" y="1800"/>
                  </a:lnTo>
                  <a:cubicBezTo>
                    <a:pt x="240" y="1807"/>
                    <a:pt x="229" y="1804"/>
                    <a:pt x="224" y="1816"/>
                  </a:cubicBezTo>
                  <a:lnTo>
                    <a:pt x="224" y="1816"/>
                  </a:lnTo>
                  <a:cubicBezTo>
                    <a:pt x="217" y="1836"/>
                    <a:pt x="245" y="1850"/>
                    <a:pt x="246" y="1870"/>
                  </a:cubicBezTo>
                  <a:lnTo>
                    <a:pt x="246" y="1870"/>
                  </a:lnTo>
                  <a:cubicBezTo>
                    <a:pt x="247" y="1923"/>
                    <a:pt x="219" y="1957"/>
                    <a:pt x="255" y="2005"/>
                  </a:cubicBezTo>
                  <a:lnTo>
                    <a:pt x="255" y="2005"/>
                  </a:lnTo>
                  <a:cubicBezTo>
                    <a:pt x="267" y="2021"/>
                    <a:pt x="274" y="2041"/>
                    <a:pt x="290" y="2054"/>
                  </a:cubicBezTo>
                  <a:lnTo>
                    <a:pt x="290" y="2054"/>
                  </a:lnTo>
                  <a:cubicBezTo>
                    <a:pt x="308" y="2069"/>
                    <a:pt x="328" y="2076"/>
                    <a:pt x="343" y="2094"/>
                  </a:cubicBezTo>
                  <a:lnTo>
                    <a:pt x="343" y="2094"/>
                  </a:lnTo>
                  <a:cubicBezTo>
                    <a:pt x="359" y="2113"/>
                    <a:pt x="365" y="2124"/>
                    <a:pt x="362" y="2149"/>
                  </a:cubicBezTo>
                  <a:lnTo>
                    <a:pt x="362" y="2149"/>
                  </a:lnTo>
                  <a:cubicBezTo>
                    <a:pt x="361" y="2163"/>
                    <a:pt x="359" y="2201"/>
                    <a:pt x="336" y="2192"/>
                  </a:cubicBezTo>
                  <a:lnTo>
                    <a:pt x="336" y="2192"/>
                  </a:lnTo>
                  <a:cubicBezTo>
                    <a:pt x="333" y="2180"/>
                    <a:pt x="329" y="2158"/>
                    <a:pt x="311" y="2163"/>
                  </a:cubicBezTo>
                  <a:lnTo>
                    <a:pt x="311" y="2163"/>
                  </a:lnTo>
                  <a:cubicBezTo>
                    <a:pt x="311" y="2188"/>
                    <a:pt x="307" y="2219"/>
                    <a:pt x="301" y="2241"/>
                  </a:cubicBezTo>
                  <a:lnTo>
                    <a:pt x="301" y="2241"/>
                  </a:lnTo>
                  <a:cubicBezTo>
                    <a:pt x="293" y="2266"/>
                    <a:pt x="280" y="2282"/>
                    <a:pt x="287" y="2310"/>
                  </a:cubicBezTo>
                  <a:lnTo>
                    <a:pt x="287" y="2310"/>
                  </a:lnTo>
                  <a:cubicBezTo>
                    <a:pt x="299" y="2362"/>
                    <a:pt x="334" y="2395"/>
                    <a:pt x="356" y="2442"/>
                  </a:cubicBezTo>
                  <a:lnTo>
                    <a:pt x="356" y="2442"/>
                  </a:lnTo>
                  <a:cubicBezTo>
                    <a:pt x="365" y="2462"/>
                    <a:pt x="379" y="2481"/>
                    <a:pt x="378" y="2503"/>
                  </a:cubicBezTo>
                  <a:lnTo>
                    <a:pt x="378" y="2503"/>
                  </a:lnTo>
                  <a:cubicBezTo>
                    <a:pt x="376" y="2529"/>
                    <a:pt x="360" y="2545"/>
                    <a:pt x="387" y="2563"/>
                  </a:cubicBezTo>
                  <a:lnTo>
                    <a:pt x="387" y="2563"/>
                  </a:lnTo>
                  <a:cubicBezTo>
                    <a:pt x="412" y="2580"/>
                    <a:pt x="408" y="2583"/>
                    <a:pt x="417" y="2612"/>
                  </a:cubicBezTo>
                  <a:lnTo>
                    <a:pt x="417" y="2612"/>
                  </a:lnTo>
                  <a:cubicBezTo>
                    <a:pt x="424" y="2633"/>
                    <a:pt x="444" y="2635"/>
                    <a:pt x="451" y="2657"/>
                  </a:cubicBezTo>
                  <a:lnTo>
                    <a:pt x="451" y="2657"/>
                  </a:lnTo>
                  <a:cubicBezTo>
                    <a:pt x="454" y="2668"/>
                    <a:pt x="453" y="2678"/>
                    <a:pt x="463" y="2687"/>
                  </a:cubicBezTo>
                  <a:lnTo>
                    <a:pt x="463" y="2687"/>
                  </a:lnTo>
                  <a:cubicBezTo>
                    <a:pt x="471" y="2693"/>
                    <a:pt x="482" y="2693"/>
                    <a:pt x="489" y="2700"/>
                  </a:cubicBezTo>
                  <a:lnTo>
                    <a:pt x="489" y="2700"/>
                  </a:lnTo>
                  <a:cubicBezTo>
                    <a:pt x="509" y="2717"/>
                    <a:pt x="534" y="2781"/>
                    <a:pt x="522" y="2807"/>
                  </a:cubicBezTo>
                  <a:lnTo>
                    <a:pt x="522" y="2807"/>
                  </a:lnTo>
                  <a:cubicBezTo>
                    <a:pt x="519" y="2811"/>
                    <a:pt x="513" y="2811"/>
                    <a:pt x="511" y="2815"/>
                  </a:cubicBezTo>
                  <a:lnTo>
                    <a:pt x="511" y="2815"/>
                  </a:lnTo>
                  <a:cubicBezTo>
                    <a:pt x="508" y="2819"/>
                    <a:pt x="508" y="2825"/>
                    <a:pt x="507" y="2829"/>
                  </a:cubicBezTo>
                  <a:lnTo>
                    <a:pt x="507" y="2829"/>
                  </a:lnTo>
                  <a:cubicBezTo>
                    <a:pt x="503" y="2839"/>
                    <a:pt x="497" y="2848"/>
                    <a:pt x="494" y="2859"/>
                  </a:cubicBezTo>
                  <a:lnTo>
                    <a:pt x="494" y="2859"/>
                  </a:lnTo>
                  <a:cubicBezTo>
                    <a:pt x="504" y="2852"/>
                    <a:pt x="512" y="2830"/>
                    <a:pt x="526" y="2833"/>
                  </a:cubicBezTo>
                  <a:lnTo>
                    <a:pt x="526" y="2833"/>
                  </a:lnTo>
                  <a:cubicBezTo>
                    <a:pt x="526" y="2837"/>
                    <a:pt x="527" y="2841"/>
                    <a:pt x="527" y="2845"/>
                  </a:cubicBezTo>
                  <a:lnTo>
                    <a:pt x="527" y="2845"/>
                  </a:lnTo>
                  <a:cubicBezTo>
                    <a:pt x="539" y="2845"/>
                    <a:pt x="551" y="2849"/>
                    <a:pt x="558" y="2860"/>
                  </a:cubicBezTo>
                  <a:lnTo>
                    <a:pt x="558" y="2860"/>
                  </a:lnTo>
                  <a:cubicBezTo>
                    <a:pt x="576" y="2887"/>
                    <a:pt x="547" y="2911"/>
                    <a:pt x="545" y="2938"/>
                  </a:cubicBezTo>
                  <a:lnTo>
                    <a:pt x="545" y="2938"/>
                  </a:lnTo>
                  <a:cubicBezTo>
                    <a:pt x="544" y="2951"/>
                    <a:pt x="547" y="2964"/>
                    <a:pt x="544" y="2978"/>
                  </a:cubicBezTo>
                  <a:lnTo>
                    <a:pt x="544" y="2978"/>
                  </a:lnTo>
                  <a:cubicBezTo>
                    <a:pt x="541" y="2990"/>
                    <a:pt x="534" y="3000"/>
                    <a:pt x="532" y="3012"/>
                  </a:cubicBezTo>
                  <a:lnTo>
                    <a:pt x="532" y="3012"/>
                  </a:lnTo>
                  <a:cubicBezTo>
                    <a:pt x="530" y="3025"/>
                    <a:pt x="533" y="3040"/>
                    <a:pt x="526" y="3051"/>
                  </a:cubicBezTo>
                  <a:lnTo>
                    <a:pt x="526" y="3051"/>
                  </a:lnTo>
                  <a:cubicBezTo>
                    <a:pt x="519" y="3062"/>
                    <a:pt x="503" y="3066"/>
                    <a:pt x="497" y="3077"/>
                  </a:cubicBezTo>
                  <a:lnTo>
                    <a:pt x="497" y="3077"/>
                  </a:lnTo>
                  <a:cubicBezTo>
                    <a:pt x="484" y="3100"/>
                    <a:pt x="526" y="3119"/>
                    <a:pt x="541" y="3130"/>
                  </a:cubicBezTo>
                  <a:lnTo>
                    <a:pt x="541" y="3130"/>
                  </a:lnTo>
                  <a:cubicBezTo>
                    <a:pt x="564" y="3148"/>
                    <a:pt x="585" y="3161"/>
                    <a:pt x="615" y="3166"/>
                  </a:cubicBezTo>
                  <a:lnTo>
                    <a:pt x="615" y="3166"/>
                  </a:lnTo>
                  <a:cubicBezTo>
                    <a:pt x="641" y="3171"/>
                    <a:pt x="674" y="3168"/>
                    <a:pt x="698" y="3181"/>
                  </a:cubicBezTo>
                  <a:lnTo>
                    <a:pt x="698" y="3181"/>
                  </a:lnTo>
                  <a:cubicBezTo>
                    <a:pt x="723" y="3195"/>
                    <a:pt x="732" y="3220"/>
                    <a:pt x="763" y="3221"/>
                  </a:cubicBezTo>
                  <a:lnTo>
                    <a:pt x="763" y="3221"/>
                  </a:lnTo>
                  <a:cubicBezTo>
                    <a:pt x="793" y="3223"/>
                    <a:pt x="817" y="3234"/>
                    <a:pt x="846" y="3242"/>
                  </a:cubicBezTo>
                  <a:lnTo>
                    <a:pt x="846" y="3242"/>
                  </a:lnTo>
                  <a:cubicBezTo>
                    <a:pt x="881" y="3252"/>
                    <a:pt x="885" y="3274"/>
                    <a:pt x="906" y="3302"/>
                  </a:cubicBezTo>
                  <a:lnTo>
                    <a:pt x="906" y="3302"/>
                  </a:lnTo>
                  <a:cubicBezTo>
                    <a:pt x="915" y="3313"/>
                    <a:pt x="927" y="3321"/>
                    <a:pt x="935" y="3333"/>
                  </a:cubicBezTo>
                  <a:lnTo>
                    <a:pt x="935" y="3333"/>
                  </a:lnTo>
                  <a:cubicBezTo>
                    <a:pt x="946" y="3346"/>
                    <a:pt x="949" y="3364"/>
                    <a:pt x="958" y="3379"/>
                  </a:cubicBezTo>
                  <a:lnTo>
                    <a:pt x="958" y="3379"/>
                  </a:lnTo>
                  <a:cubicBezTo>
                    <a:pt x="971" y="3400"/>
                    <a:pt x="1005" y="3411"/>
                    <a:pt x="1027" y="3422"/>
                  </a:cubicBezTo>
                  <a:lnTo>
                    <a:pt x="1027" y="3422"/>
                  </a:lnTo>
                  <a:cubicBezTo>
                    <a:pt x="1053" y="3437"/>
                    <a:pt x="1080" y="3421"/>
                    <a:pt x="1105" y="3442"/>
                  </a:cubicBezTo>
                  <a:lnTo>
                    <a:pt x="1105" y="3442"/>
                  </a:lnTo>
                  <a:cubicBezTo>
                    <a:pt x="1126" y="3460"/>
                    <a:pt x="1152" y="3480"/>
                    <a:pt x="1149" y="3508"/>
                  </a:cubicBezTo>
                  <a:lnTo>
                    <a:pt x="1149" y="3508"/>
                  </a:lnTo>
                  <a:cubicBezTo>
                    <a:pt x="1146" y="3535"/>
                    <a:pt x="1144" y="3572"/>
                    <a:pt x="1181" y="3573"/>
                  </a:cubicBezTo>
                  <a:lnTo>
                    <a:pt x="1181" y="3573"/>
                  </a:lnTo>
                  <a:cubicBezTo>
                    <a:pt x="1207" y="3573"/>
                    <a:pt x="1227" y="3544"/>
                    <a:pt x="1246" y="3576"/>
                  </a:cubicBezTo>
                  <a:lnTo>
                    <a:pt x="1246" y="3576"/>
                  </a:lnTo>
                  <a:cubicBezTo>
                    <a:pt x="1261" y="3601"/>
                    <a:pt x="1264" y="3624"/>
                    <a:pt x="1286" y="3645"/>
                  </a:cubicBezTo>
                  <a:lnTo>
                    <a:pt x="1286" y="3645"/>
                  </a:lnTo>
                  <a:cubicBezTo>
                    <a:pt x="1308" y="3666"/>
                    <a:pt x="1338" y="3677"/>
                    <a:pt x="1354" y="3703"/>
                  </a:cubicBezTo>
                  <a:lnTo>
                    <a:pt x="1354" y="3703"/>
                  </a:lnTo>
                  <a:cubicBezTo>
                    <a:pt x="1374" y="3735"/>
                    <a:pt x="1395" y="3774"/>
                    <a:pt x="1406" y="3810"/>
                  </a:cubicBezTo>
                  <a:lnTo>
                    <a:pt x="1406" y="3810"/>
                  </a:lnTo>
                  <a:cubicBezTo>
                    <a:pt x="1427" y="3881"/>
                    <a:pt x="1423" y="3951"/>
                    <a:pt x="1416" y="4024"/>
                  </a:cubicBezTo>
                  <a:lnTo>
                    <a:pt x="1416" y="4024"/>
                  </a:lnTo>
                  <a:cubicBezTo>
                    <a:pt x="1432" y="4017"/>
                    <a:pt x="1433" y="4002"/>
                    <a:pt x="1452" y="4001"/>
                  </a:cubicBezTo>
                  <a:lnTo>
                    <a:pt x="1452" y="4001"/>
                  </a:lnTo>
                  <a:cubicBezTo>
                    <a:pt x="1469" y="4000"/>
                    <a:pt x="1488" y="4013"/>
                    <a:pt x="1473" y="4030"/>
                  </a:cubicBezTo>
                  <a:lnTo>
                    <a:pt x="1473" y="4030"/>
                  </a:lnTo>
                  <a:cubicBezTo>
                    <a:pt x="1461" y="4044"/>
                    <a:pt x="1439" y="4035"/>
                    <a:pt x="1432" y="4056"/>
                  </a:cubicBezTo>
                  <a:lnTo>
                    <a:pt x="1432" y="4056"/>
                  </a:lnTo>
                  <a:cubicBezTo>
                    <a:pt x="1429" y="4065"/>
                    <a:pt x="1433" y="4084"/>
                    <a:pt x="1435" y="4094"/>
                  </a:cubicBezTo>
                  <a:lnTo>
                    <a:pt x="1435" y="4094"/>
                  </a:lnTo>
                  <a:cubicBezTo>
                    <a:pt x="1439" y="4111"/>
                    <a:pt x="1441" y="4106"/>
                    <a:pt x="1454" y="4106"/>
                  </a:cubicBezTo>
                  <a:lnTo>
                    <a:pt x="1454" y="4106"/>
                  </a:lnTo>
                  <a:cubicBezTo>
                    <a:pt x="1464" y="4105"/>
                    <a:pt x="1468" y="4107"/>
                    <a:pt x="1477" y="4109"/>
                  </a:cubicBezTo>
                  <a:lnTo>
                    <a:pt x="1477" y="4109"/>
                  </a:lnTo>
                  <a:cubicBezTo>
                    <a:pt x="1499" y="4114"/>
                    <a:pt x="1525" y="4114"/>
                    <a:pt x="1548" y="4116"/>
                  </a:cubicBezTo>
                  <a:lnTo>
                    <a:pt x="1548" y="4116"/>
                  </a:lnTo>
                  <a:cubicBezTo>
                    <a:pt x="1616" y="4122"/>
                    <a:pt x="1683" y="4129"/>
                    <a:pt x="1751" y="4134"/>
                  </a:cubicBezTo>
                  <a:lnTo>
                    <a:pt x="1751" y="4134"/>
                  </a:lnTo>
                  <a:cubicBezTo>
                    <a:pt x="1827" y="4139"/>
                    <a:pt x="1903" y="4148"/>
                    <a:pt x="1979" y="4155"/>
                  </a:cubicBezTo>
                  <a:lnTo>
                    <a:pt x="1979" y="4155"/>
                  </a:lnTo>
                  <a:cubicBezTo>
                    <a:pt x="2040" y="4161"/>
                    <a:pt x="2103" y="4166"/>
                    <a:pt x="2164" y="4173"/>
                  </a:cubicBezTo>
                  <a:lnTo>
                    <a:pt x="2164" y="4173"/>
                  </a:lnTo>
                  <a:cubicBezTo>
                    <a:pt x="2188" y="4175"/>
                    <a:pt x="2211" y="4177"/>
                    <a:pt x="2235" y="4179"/>
                  </a:cubicBezTo>
                  <a:lnTo>
                    <a:pt x="2235" y="4179"/>
                  </a:lnTo>
                  <a:cubicBezTo>
                    <a:pt x="2239" y="4175"/>
                    <a:pt x="2245" y="4171"/>
                    <a:pt x="2251" y="4171"/>
                  </a:cubicBezTo>
                  <a:lnTo>
                    <a:pt x="2251" y="4171"/>
                  </a:lnTo>
                  <a:cubicBezTo>
                    <a:pt x="2264" y="4169"/>
                    <a:pt x="2286" y="4175"/>
                    <a:pt x="2295" y="4162"/>
                  </a:cubicBezTo>
                  <a:lnTo>
                    <a:pt x="2295" y="4162"/>
                  </a:lnTo>
                  <a:cubicBezTo>
                    <a:pt x="2300" y="4151"/>
                    <a:pt x="2300" y="4132"/>
                    <a:pt x="2300" y="4121"/>
                  </a:cubicBezTo>
                  <a:lnTo>
                    <a:pt x="2300" y="4121"/>
                  </a:lnTo>
                  <a:cubicBezTo>
                    <a:pt x="2300" y="4113"/>
                    <a:pt x="2308" y="4108"/>
                    <a:pt x="2313" y="4102"/>
                  </a:cubicBezTo>
                  <a:lnTo>
                    <a:pt x="2313" y="4102"/>
                  </a:lnTo>
                  <a:cubicBezTo>
                    <a:pt x="2312" y="4104"/>
                    <a:pt x="2302" y="4100"/>
                    <a:pt x="2299" y="4098"/>
                  </a:cubicBezTo>
                  <a:lnTo>
                    <a:pt x="2299" y="4096"/>
                  </a:lnTo>
                  <a:lnTo>
                    <a:pt x="2299" y="4096"/>
                  </a:lnTo>
                  <a:cubicBezTo>
                    <a:pt x="2297" y="4096"/>
                    <a:pt x="2295" y="4095"/>
                    <a:pt x="2293" y="4093"/>
                  </a:cubicBezTo>
                  <a:lnTo>
                    <a:pt x="2293" y="4093"/>
                  </a:lnTo>
                  <a:cubicBezTo>
                    <a:pt x="2289" y="4089"/>
                    <a:pt x="2286" y="4087"/>
                    <a:pt x="2282" y="4084"/>
                  </a:cubicBezTo>
                  <a:lnTo>
                    <a:pt x="2282" y="4084"/>
                  </a:lnTo>
                  <a:cubicBezTo>
                    <a:pt x="2276" y="4080"/>
                    <a:pt x="2269" y="4080"/>
                    <a:pt x="2265" y="4076"/>
                  </a:cubicBezTo>
                  <a:lnTo>
                    <a:pt x="2265" y="4076"/>
                  </a:lnTo>
                  <a:cubicBezTo>
                    <a:pt x="2254" y="4066"/>
                    <a:pt x="2252" y="4046"/>
                    <a:pt x="2248" y="4035"/>
                  </a:cubicBezTo>
                  <a:lnTo>
                    <a:pt x="2248" y="4035"/>
                  </a:lnTo>
                  <a:cubicBezTo>
                    <a:pt x="2246" y="4028"/>
                    <a:pt x="2246" y="4022"/>
                    <a:pt x="2245" y="4017"/>
                  </a:cubicBezTo>
                  <a:lnTo>
                    <a:pt x="2245" y="4017"/>
                  </a:lnTo>
                  <a:cubicBezTo>
                    <a:pt x="2241" y="4007"/>
                    <a:pt x="2241" y="4007"/>
                    <a:pt x="2245" y="3998"/>
                  </a:cubicBezTo>
                  <a:lnTo>
                    <a:pt x="2245" y="3998"/>
                  </a:lnTo>
                  <a:cubicBezTo>
                    <a:pt x="2252" y="3989"/>
                    <a:pt x="2262" y="3970"/>
                    <a:pt x="2275" y="3970"/>
                  </a:cubicBezTo>
                  <a:lnTo>
                    <a:pt x="2275" y="3970"/>
                  </a:lnTo>
                  <a:cubicBezTo>
                    <a:pt x="2287" y="3970"/>
                    <a:pt x="2300" y="3964"/>
                    <a:pt x="2308" y="3951"/>
                  </a:cubicBezTo>
                  <a:lnTo>
                    <a:pt x="2308" y="3951"/>
                  </a:lnTo>
                  <a:cubicBezTo>
                    <a:pt x="2312" y="3940"/>
                    <a:pt x="2306" y="3926"/>
                    <a:pt x="2313" y="3916"/>
                  </a:cubicBezTo>
                  <a:lnTo>
                    <a:pt x="2313" y="3916"/>
                  </a:lnTo>
                  <a:cubicBezTo>
                    <a:pt x="2323" y="3907"/>
                    <a:pt x="2342" y="3911"/>
                    <a:pt x="2349" y="3900"/>
                  </a:cubicBezTo>
                  <a:lnTo>
                    <a:pt x="2349" y="3900"/>
                  </a:lnTo>
                  <a:cubicBezTo>
                    <a:pt x="2356" y="3890"/>
                    <a:pt x="2364" y="3883"/>
                    <a:pt x="2361" y="3870"/>
                  </a:cubicBezTo>
                  <a:lnTo>
                    <a:pt x="2361" y="3870"/>
                  </a:lnTo>
                  <a:cubicBezTo>
                    <a:pt x="2360" y="3853"/>
                    <a:pt x="2350" y="3842"/>
                    <a:pt x="2356" y="3827"/>
                  </a:cubicBezTo>
                  <a:lnTo>
                    <a:pt x="2356" y="3827"/>
                  </a:lnTo>
                  <a:cubicBezTo>
                    <a:pt x="2358" y="3820"/>
                    <a:pt x="2364" y="3814"/>
                    <a:pt x="2364" y="3806"/>
                  </a:cubicBezTo>
                  <a:lnTo>
                    <a:pt x="2364" y="3806"/>
                  </a:lnTo>
                  <a:cubicBezTo>
                    <a:pt x="2364" y="3803"/>
                    <a:pt x="2361" y="3798"/>
                    <a:pt x="2360" y="3793"/>
                  </a:cubicBezTo>
                  <a:lnTo>
                    <a:pt x="2360" y="3793"/>
                  </a:lnTo>
                  <a:cubicBezTo>
                    <a:pt x="2356" y="3790"/>
                    <a:pt x="2349" y="3788"/>
                    <a:pt x="2349" y="3780"/>
                  </a:cubicBezTo>
                  <a:lnTo>
                    <a:pt x="2349" y="3780"/>
                  </a:lnTo>
                  <a:cubicBezTo>
                    <a:pt x="2349" y="3773"/>
                    <a:pt x="2356" y="3775"/>
                    <a:pt x="2364" y="3771"/>
                  </a:cubicBezTo>
                  <a:lnTo>
                    <a:pt x="2364" y="3771"/>
                  </a:lnTo>
                  <a:cubicBezTo>
                    <a:pt x="2367" y="3769"/>
                    <a:pt x="2373" y="3764"/>
                    <a:pt x="2377" y="3760"/>
                  </a:cubicBezTo>
                  <a:lnTo>
                    <a:pt x="2377" y="3760"/>
                  </a:lnTo>
                  <a:cubicBezTo>
                    <a:pt x="2390" y="3745"/>
                    <a:pt x="2375" y="3723"/>
                    <a:pt x="2393" y="3710"/>
                  </a:cubicBezTo>
                  <a:lnTo>
                    <a:pt x="2393" y="3710"/>
                  </a:lnTo>
                  <a:cubicBezTo>
                    <a:pt x="2408" y="3699"/>
                    <a:pt x="2427" y="3695"/>
                    <a:pt x="2444" y="3691"/>
                  </a:cubicBezTo>
                  <a:lnTo>
                    <a:pt x="2444" y="3691"/>
                  </a:lnTo>
                  <a:cubicBezTo>
                    <a:pt x="2455" y="3689"/>
                    <a:pt x="2458" y="3684"/>
                    <a:pt x="2468" y="3680"/>
                  </a:cubicBezTo>
                  <a:lnTo>
                    <a:pt x="2468" y="3680"/>
                  </a:lnTo>
                  <a:cubicBezTo>
                    <a:pt x="2473" y="3678"/>
                    <a:pt x="2475" y="3677"/>
                    <a:pt x="2481" y="3677"/>
                  </a:cubicBezTo>
                  <a:lnTo>
                    <a:pt x="2486" y="3677"/>
                  </a:lnTo>
                  <a:lnTo>
                    <a:pt x="2486" y="3677"/>
                  </a:lnTo>
                  <a:cubicBezTo>
                    <a:pt x="2492" y="3675"/>
                    <a:pt x="2488" y="3673"/>
                    <a:pt x="2490" y="3669"/>
                  </a:cubicBezTo>
                  <a:lnTo>
                    <a:pt x="2490" y="3669"/>
                  </a:lnTo>
                  <a:cubicBezTo>
                    <a:pt x="2496" y="3660"/>
                    <a:pt x="2503" y="3660"/>
                    <a:pt x="2503" y="3647"/>
                  </a:cubicBezTo>
                  <a:lnTo>
                    <a:pt x="2503" y="3647"/>
                  </a:lnTo>
                  <a:cubicBezTo>
                    <a:pt x="2503" y="3639"/>
                    <a:pt x="2507" y="3623"/>
                    <a:pt x="2503" y="3617"/>
                  </a:cubicBezTo>
                  <a:lnTo>
                    <a:pt x="2503" y="3617"/>
                  </a:lnTo>
                  <a:cubicBezTo>
                    <a:pt x="2499" y="3614"/>
                    <a:pt x="2496" y="3611"/>
                    <a:pt x="2492" y="3608"/>
                  </a:cubicBezTo>
                </a:path>
              </a:pathLst>
            </a:custGeom>
            <a:solidFill>
              <a:schemeClr val="accent3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3" name="Freeform 53">
              <a:extLst>
                <a:ext uri="{FF2B5EF4-FFF2-40B4-BE49-F238E27FC236}">
                  <a16:creationId xmlns:a16="http://schemas.microsoft.com/office/drawing/2014/main" id="{F47E77C2-9559-684B-8668-D17D4971D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8688" y="4239807"/>
              <a:ext cx="1431511" cy="904415"/>
            </a:xfrm>
            <a:custGeom>
              <a:avLst/>
              <a:gdLst>
                <a:gd name="T0" fmla="*/ 2181 w 2190"/>
                <a:gd name="T1" fmla="*/ 347 h 1385"/>
                <a:gd name="T2" fmla="*/ 2104 w 2190"/>
                <a:gd name="T3" fmla="*/ 256 h 1385"/>
                <a:gd name="T4" fmla="*/ 2089 w 2190"/>
                <a:gd name="T5" fmla="*/ 182 h 1385"/>
                <a:gd name="T6" fmla="*/ 2120 w 2190"/>
                <a:gd name="T7" fmla="*/ 81 h 1385"/>
                <a:gd name="T8" fmla="*/ 56 w 2190"/>
                <a:gd name="T9" fmla="*/ 371 h 1385"/>
                <a:gd name="T10" fmla="*/ 0 w 2190"/>
                <a:gd name="T11" fmla="*/ 1158 h 1385"/>
                <a:gd name="T12" fmla="*/ 1596 w 2190"/>
                <a:gd name="T13" fmla="*/ 1234 h 1385"/>
                <a:gd name="T14" fmla="*/ 1608 w 2190"/>
                <a:gd name="T15" fmla="*/ 1236 h 1385"/>
                <a:gd name="T16" fmla="*/ 1640 w 2190"/>
                <a:gd name="T17" fmla="*/ 1247 h 1385"/>
                <a:gd name="T18" fmla="*/ 1668 w 2190"/>
                <a:gd name="T19" fmla="*/ 1260 h 1385"/>
                <a:gd name="T20" fmla="*/ 1690 w 2190"/>
                <a:gd name="T21" fmla="*/ 1282 h 1385"/>
                <a:gd name="T22" fmla="*/ 1718 w 2190"/>
                <a:gd name="T23" fmla="*/ 1292 h 1385"/>
                <a:gd name="T24" fmla="*/ 1748 w 2190"/>
                <a:gd name="T25" fmla="*/ 1297 h 1385"/>
                <a:gd name="T26" fmla="*/ 1806 w 2190"/>
                <a:gd name="T27" fmla="*/ 1295 h 1385"/>
                <a:gd name="T28" fmla="*/ 1865 w 2190"/>
                <a:gd name="T29" fmla="*/ 1293 h 1385"/>
                <a:gd name="T30" fmla="*/ 1891 w 2190"/>
                <a:gd name="T31" fmla="*/ 1295 h 1385"/>
                <a:gd name="T32" fmla="*/ 1918 w 2190"/>
                <a:gd name="T33" fmla="*/ 1304 h 1385"/>
                <a:gd name="T34" fmla="*/ 1977 w 2190"/>
                <a:gd name="T35" fmla="*/ 1319 h 1385"/>
                <a:gd name="T36" fmla="*/ 2006 w 2190"/>
                <a:gd name="T37" fmla="*/ 1319 h 1385"/>
                <a:gd name="T38" fmla="*/ 2034 w 2190"/>
                <a:gd name="T39" fmla="*/ 1336 h 1385"/>
                <a:gd name="T40" fmla="*/ 2065 w 2190"/>
                <a:gd name="T41" fmla="*/ 1364 h 1385"/>
                <a:gd name="T42" fmla="*/ 2099 w 2190"/>
                <a:gd name="T43" fmla="*/ 1377 h 1385"/>
                <a:gd name="T44" fmla="*/ 2132 w 2190"/>
                <a:gd name="T45" fmla="*/ 1384 h 1385"/>
                <a:gd name="T46" fmla="*/ 2134 w 2190"/>
                <a:gd name="T47" fmla="*/ 1384 h 1385"/>
                <a:gd name="T48" fmla="*/ 2132 w 2190"/>
                <a:gd name="T49" fmla="*/ 1375 h 1385"/>
                <a:gd name="T50" fmla="*/ 2124 w 2190"/>
                <a:gd name="T51" fmla="*/ 1319 h 1385"/>
                <a:gd name="T52" fmla="*/ 2130 w 2190"/>
                <a:gd name="T53" fmla="*/ 1263 h 1385"/>
                <a:gd name="T54" fmla="*/ 2121 w 2190"/>
                <a:gd name="T55" fmla="*/ 1234 h 1385"/>
                <a:gd name="T56" fmla="*/ 2123 w 2190"/>
                <a:gd name="T57" fmla="*/ 1208 h 1385"/>
                <a:gd name="T58" fmla="*/ 2130 w 2190"/>
                <a:gd name="T59" fmla="*/ 1178 h 1385"/>
                <a:gd name="T60" fmla="*/ 2138 w 2190"/>
                <a:gd name="T61" fmla="*/ 1152 h 1385"/>
                <a:gd name="T62" fmla="*/ 2121 w 2190"/>
                <a:gd name="T63" fmla="*/ 1128 h 1385"/>
                <a:gd name="T64" fmla="*/ 2116 w 2190"/>
                <a:gd name="T65" fmla="*/ 1100 h 1385"/>
                <a:gd name="T66" fmla="*/ 2124 w 2190"/>
                <a:gd name="T67" fmla="*/ 1074 h 1385"/>
                <a:gd name="T68" fmla="*/ 2122 w 2190"/>
                <a:gd name="T69" fmla="*/ 1052 h 1385"/>
                <a:gd name="T70" fmla="*/ 2189 w 2190"/>
                <a:gd name="T71" fmla="*/ 1052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90" h="1385">
                  <a:moveTo>
                    <a:pt x="2181" y="347"/>
                  </a:moveTo>
                  <a:lnTo>
                    <a:pt x="2181" y="347"/>
                  </a:lnTo>
                  <a:cubicBezTo>
                    <a:pt x="2152" y="325"/>
                    <a:pt x="2124" y="286"/>
                    <a:pt x="2104" y="256"/>
                  </a:cubicBezTo>
                  <a:lnTo>
                    <a:pt x="2104" y="256"/>
                  </a:lnTo>
                  <a:cubicBezTo>
                    <a:pt x="2089" y="233"/>
                    <a:pt x="2088" y="209"/>
                    <a:pt x="2089" y="182"/>
                  </a:cubicBezTo>
                  <a:lnTo>
                    <a:pt x="2089" y="182"/>
                  </a:lnTo>
                  <a:cubicBezTo>
                    <a:pt x="2091" y="145"/>
                    <a:pt x="2112" y="114"/>
                    <a:pt x="2120" y="81"/>
                  </a:cubicBezTo>
                  <a:lnTo>
                    <a:pt x="2120" y="81"/>
                  </a:lnTo>
                  <a:cubicBezTo>
                    <a:pt x="1638" y="95"/>
                    <a:pt x="351" y="17"/>
                    <a:pt x="82" y="0"/>
                  </a:cubicBezTo>
                  <a:lnTo>
                    <a:pt x="56" y="371"/>
                  </a:lnTo>
                  <a:lnTo>
                    <a:pt x="0" y="1158"/>
                  </a:lnTo>
                  <a:lnTo>
                    <a:pt x="0" y="1158"/>
                  </a:lnTo>
                  <a:cubicBezTo>
                    <a:pt x="200" y="1173"/>
                    <a:pt x="1296" y="1251"/>
                    <a:pt x="1596" y="1234"/>
                  </a:cubicBezTo>
                  <a:lnTo>
                    <a:pt x="1596" y="1234"/>
                  </a:lnTo>
                  <a:cubicBezTo>
                    <a:pt x="1601" y="1233"/>
                    <a:pt x="1605" y="1235"/>
                    <a:pt x="1608" y="1236"/>
                  </a:cubicBezTo>
                  <a:lnTo>
                    <a:pt x="1608" y="1236"/>
                  </a:lnTo>
                  <a:cubicBezTo>
                    <a:pt x="1619" y="1239"/>
                    <a:pt x="1629" y="1245"/>
                    <a:pt x="1640" y="1247"/>
                  </a:cubicBezTo>
                  <a:lnTo>
                    <a:pt x="1640" y="1247"/>
                  </a:lnTo>
                  <a:cubicBezTo>
                    <a:pt x="1649" y="1249"/>
                    <a:pt x="1659" y="1255"/>
                    <a:pt x="1668" y="1260"/>
                  </a:cubicBezTo>
                  <a:lnTo>
                    <a:pt x="1668" y="1260"/>
                  </a:lnTo>
                  <a:cubicBezTo>
                    <a:pt x="1677" y="1266"/>
                    <a:pt x="1681" y="1277"/>
                    <a:pt x="1690" y="1282"/>
                  </a:cubicBezTo>
                  <a:lnTo>
                    <a:pt x="1690" y="1282"/>
                  </a:lnTo>
                  <a:cubicBezTo>
                    <a:pt x="1697" y="1288"/>
                    <a:pt x="1709" y="1290"/>
                    <a:pt x="1718" y="1292"/>
                  </a:cubicBezTo>
                  <a:lnTo>
                    <a:pt x="1718" y="1292"/>
                  </a:lnTo>
                  <a:cubicBezTo>
                    <a:pt x="1727" y="1293"/>
                    <a:pt x="1737" y="1295"/>
                    <a:pt x="1748" y="1297"/>
                  </a:cubicBezTo>
                  <a:lnTo>
                    <a:pt x="1748" y="1297"/>
                  </a:lnTo>
                  <a:cubicBezTo>
                    <a:pt x="1766" y="1299"/>
                    <a:pt x="1787" y="1295"/>
                    <a:pt x="1806" y="1295"/>
                  </a:cubicBezTo>
                  <a:lnTo>
                    <a:pt x="1806" y="1295"/>
                  </a:lnTo>
                  <a:cubicBezTo>
                    <a:pt x="1824" y="1295"/>
                    <a:pt x="1844" y="1293"/>
                    <a:pt x="1865" y="1293"/>
                  </a:cubicBezTo>
                  <a:lnTo>
                    <a:pt x="1865" y="1293"/>
                  </a:lnTo>
                  <a:cubicBezTo>
                    <a:pt x="1872" y="1293"/>
                    <a:pt x="1881" y="1295"/>
                    <a:pt x="1891" y="1295"/>
                  </a:cubicBezTo>
                  <a:lnTo>
                    <a:pt x="1891" y="1295"/>
                  </a:lnTo>
                  <a:cubicBezTo>
                    <a:pt x="1902" y="1295"/>
                    <a:pt x="1908" y="1299"/>
                    <a:pt x="1918" y="1304"/>
                  </a:cubicBezTo>
                  <a:lnTo>
                    <a:pt x="1918" y="1304"/>
                  </a:lnTo>
                  <a:cubicBezTo>
                    <a:pt x="1937" y="1314"/>
                    <a:pt x="1958" y="1318"/>
                    <a:pt x="1977" y="1319"/>
                  </a:cubicBezTo>
                  <a:lnTo>
                    <a:pt x="1977" y="1319"/>
                  </a:lnTo>
                  <a:cubicBezTo>
                    <a:pt x="1988" y="1322"/>
                    <a:pt x="1996" y="1319"/>
                    <a:pt x="2006" y="1319"/>
                  </a:cubicBezTo>
                  <a:lnTo>
                    <a:pt x="2006" y="1319"/>
                  </a:lnTo>
                  <a:cubicBezTo>
                    <a:pt x="2021" y="1322"/>
                    <a:pt x="2025" y="1325"/>
                    <a:pt x="2034" y="1336"/>
                  </a:cubicBezTo>
                  <a:lnTo>
                    <a:pt x="2034" y="1336"/>
                  </a:lnTo>
                  <a:cubicBezTo>
                    <a:pt x="2043" y="1348"/>
                    <a:pt x="2051" y="1359"/>
                    <a:pt x="2065" y="1364"/>
                  </a:cubicBezTo>
                  <a:lnTo>
                    <a:pt x="2065" y="1364"/>
                  </a:lnTo>
                  <a:cubicBezTo>
                    <a:pt x="2076" y="1370"/>
                    <a:pt x="2088" y="1373"/>
                    <a:pt x="2099" y="1377"/>
                  </a:cubicBezTo>
                  <a:lnTo>
                    <a:pt x="2099" y="1377"/>
                  </a:lnTo>
                  <a:cubicBezTo>
                    <a:pt x="2110" y="1381"/>
                    <a:pt x="2121" y="1381"/>
                    <a:pt x="2132" y="1384"/>
                  </a:cubicBezTo>
                  <a:lnTo>
                    <a:pt x="2132" y="1384"/>
                  </a:lnTo>
                  <a:cubicBezTo>
                    <a:pt x="2133" y="1384"/>
                    <a:pt x="2133" y="1384"/>
                    <a:pt x="2134" y="1384"/>
                  </a:cubicBezTo>
                  <a:lnTo>
                    <a:pt x="2134" y="1384"/>
                  </a:lnTo>
                  <a:cubicBezTo>
                    <a:pt x="2133" y="1382"/>
                    <a:pt x="2133" y="1379"/>
                    <a:pt x="2132" y="1375"/>
                  </a:cubicBezTo>
                  <a:lnTo>
                    <a:pt x="2132" y="1375"/>
                  </a:lnTo>
                  <a:cubicBezTo>
                    <a:pt x="2127" y="1354"/>
                    <a:pt x="2121" y="1340"/>
                    <a:pt x="2124" y="1319"/>
                  </a:cubicBezTo>
                  <a:lnTo>
                    <a:pt x="2124" y="1319"/>
                  </a:lnTo>
                  <a:cubicBezTo>
                    <a:pt x="2127" y="1310"/>
                    <a:pt x="2130" y="1301"/>
                    <a:pt x="2130" y="1292"/>
                  </a:cubicBezTo>
                  <a:lnTo>
                    <a:pt x="2130" y="1263"/>
                  </a:lnTo>
                  <a:lnTo>
                    <a:pt x="2130" y="1263"/>
                  </a:lnTo>
                  <a:cubicBezTo>
                    <a:pt x="2130" y="1252"/>
                    <a:pt x="2124" y="1245"/>
                    <a:pt x="2121" y="1234"/>
                  </a:cubicBezTo>
                  <a:lnTo>
                    <a:pt x="2121" y="1234"/>
                  </a:lnTo>
                  <a:cubicBezTo>
                    <a:pt x="2119" y="1227"/>
                    <a:pt x="2121" y="1215"/>
                    <a:pt x="2123" y="1208"/>
                  </a:cubicBezTo>
                  <a:lnTo>
                    <a:pt x="2123" y="1208"/>
                  </a:lnTo>
                  <a:cubicBezTo>
                    <a:pt x="2124" y="1197"/>
                    <a:pt x="2124" y="1188"/>
                    <a:pt x="2130" y="1178"/>
                  </a:cubicBezTo>
                  <a:lnTo>
                    <a:pt x="2130" y="1178"/>
                  </a:lnTo>
                  <a:cubicBezTo>
                    <a:pt x="2136" y="1169"/>
                    <a:pt x="2140" y="1164"/>
                    <a:pt x="2138" y="1152"/>
                  </a:cubicBezTo>
                  <a:lnTo>
                    <a:pt x="2138" y="1152"/>
                  </a:lnTo>
                  <a:cubicBezTo>
                    <a:pt x="2136" y="1141"/>
                    <a:pt x="2127" y="1136"/>
                    <a:pt x="2121" y="1128"/>
                  </a:cubicBezTo>
                  <a:lnTo>
                    <a:pt x="2121" y="1128"/>
                  </a:lnTo>
                  <a:cubicBezTo>
                    <a:pt x="2116" y="1121"/>
                    <a:pt x="2114" y="1110"/>
                    <a:pt x="2116" y="1100"/>
                  </a:cubicBezTo>
                  <a:lnTo>
                    <a:pt x="2116" y="1100"/>
                  </a:lnTo>
                  <a:cubicBezTo>
                    <a:pt x="2117" y="1089"/>
                    <a:pt x="2127" y="1086"/>
                    <a:pt x="2124" y="1074"/>
                  </a:cubicBezTo>
                  <a:lnTo>
                    <a:pt x="2124" y="1074"/>
                  </a:lnTo>
                  <a:cubicBezTo>
                    <a:pt x="2124" y="1066"/>
                    <a:pt x="2122" y="1060"/>
                    <a:pt x="2122" y="1052"/>
                  </a:cubicBezTo>
                  <a:lnTo>
                    <a:pt x="2122" y="1052"/>
                  </a:lnTo>
                  <a:cubicBezTo>
                    <a:pt x="2128" y="1052"/>
                    <a:pt x="2152" y="1052"/>
                    <a:pt x="2189" y="1052"/>
                  </a:cubicBezTo>
                  <a:lnTo>
                    <a:pt x="2181" y="347"/>
                  </a:lnTo>
                </a:path>
              </a:pathLst>
            </a:custGeom>
            <a:solidFill>
              <a:schemeClr val="accent3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4" name="Freeform 54">
              <a:extLst>
                <a:ext uri="{FF2B5EF4-FFF2-40B4-BE49-F238E27FC236}">
                  <a16:creationId xmlns:a16="http://schemas.microsoft.com/office/drawing/2014/main" id="{C40C5357-57F4-6C40-849D-D2455B69D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21784" y="5029010"/>
              <a:ext cx="841048" cy="1010987"/>
            </a:xfrm>
            <a:custGeom>
              <a:avLst/>
              <a:gdLst>
                <a:gd name="T0" fmla="*/ 1163 w 1287"/>
                <a:gd name="T1" fmla="*/ 14 h 1547"/>
                <a:gd name="T2" fmla="*/ 1114 w 1287"/>
                <a:gd name="T3" fmla="*/ 64 h 1547"/>
                <a:gd name="T4" fmla="*/ 1057 w 1287"/>
                <a:gd name="T5" fmla="*/ 108 h 1547"/>
                <a:gd name="T6" fmla="*/ 1017 w 1287"/>
                <a:gd name="T7" fmla="*/ 157 h 1547"/>
                <a:gd name="T8" fmla="*/ 954 w 1287"/>
                <a:gd name="T9" fmla="*/ 197 h 1547"/>
                <a:gd name="T10" fmla="*/ 915 w 1287"/>
                <a:gd name="T11" fmla="*/ 274 h 1547"/>
                <a:gd name="T12" fmla="*/ 845 w 1287"/>
                <a:gd name="T13" fmla="*/ 294 h 1547"/>
                <a:gd name="T14" fmla="*/ 772 w 1287"/>
                <a:gd name="T15" fmla="*/ 295 h 1547"/>
                <a:gd name="T16" fmla="*/ 723 w 1287"/>
                <a:gd name="T17" fmla="*/ 343 h 1547"/>
                <a:gd name="T18" fmla="*/ 656 w 1287"/>
                <a:gd name="T19" fmla="*/ 339 h 1547"/>
                <a:gd name="T20" fmla="*/ 594 w 1287"/>
                <a:gd name="T21" fmla="*/ 340 h 1547"/>
                <a:gd name="T22" fmla="*/ 524 w 1287"/>
                <a:gd name="T23" fmla="*/ 351 h 1547"/>
                <a:gd name="T24" fmla="*/ 579 w 1287"/>
                <a:gd name="T25" fmla="*/ 310 h 1547"/>
                <a:gd name="T26" fmla="*/ 488 w 1287"/>
                <a:gd name="T27" fmla="*/ 289 h 1547"/>
                <a:gd name="T28" fmla="*/ 424 w 1287"/>
                <a:gd name="T29" fmla="*/ 278 h 1547"/>
                <a:gd name="T30" fmla="*/ 372 w 1287"/>
                <a:gd name="T31" fmla="*/ 263 h 1547"/>
                <a:gd name="T32" fmla="*/ 157 w 1287"/>
                <a:gd name="T33" fmla="*/ 1404 h 1547"/>
                <a:gd name="T34" fmla="*/ 195 w 1287"/>
                <a:gd name="T35" fmla="*/ 1392 h 1547"/>
                <a:gd name="T36" fmla="*/ 229 w 1287"/>
                <a:gd name="T37" fmla="*/ 1406 h 1547"/>
                <a:gd name="T38" fmla="*/ 277 w 1287"/>
                <a:gd name="T39" fmla="*/ 1408 h 1547"/>
                <a:gd name="T40" fmla="*/ 351 w 1287"/>
                <a:gd name="T41" fmla="*/ 1448 h 1547"/>
                <a:gd name="T42" fmla="*/ 433 w 1287"/>
                <a:gd name="T43" fmla="*/ 1483 h 1547"/>
                <a:gd name="T44" fmla="*/ 519 w 1287"/>
                <a:gd name="T45" fmla="*/ 1482 h 1547"/>
                <a:gd name="T46" fmla="*/ 678 w 1287"/>
                <a:gd name="T47" fmla="*/ 1483 h 1547"/>
                <a:gd name="T48" fmla="*/ 766 w 1287"/>
                <a:gd name="T49" fmla="*/ 1540 h 1547"/>
                <a:gd name="T50" fmla="*/ 768 w 1287"/>
                <a:gd name="T51" fmla="*/ 1545 h 1547"/>
                <a:gd name="T52" fmla="*/ 838 w 1287"/>
                <a:gd name="T53" fmla="*/ 1537 h 1547"/>
                <a:gd name="T54" fmla="*/ 860 w 1287"/>
                <a:gd name="T55" fmla="*/ 1493 h 1547"/>
                <a:gd name="T56" fmla="*/ 886 w 1287"/>
                <a:gd name="T57" fmla="*/ 1482 h 1547"/>
                <a:gd name="T58" fmla="*/ 897 w 1287"/>
                <a:gd name="T59" fmla="*/ 1463 h 1547"/>
                <a:gd name="T60" fmla="*/ 875 w 1287"/>
                <a:gd name="T61" fmla="*/ 1415 h 1547"/>
                <a:gd name="T62" fmla="*/ 882 w 1287"/>
                <a:gd name="T63" fmla="*/ 1366 h 1547"/>
                <a:gd name="T64" fmla="*/ 904 w 1287"/>
                <a:gd name="T65" fmla="*/ 1292 h 1547"/>
                <a:gd name="T66" fmla="*/ 946 w 1287"/>
                <a:gd name="T67" fmla="*/ 1303 h 1547"/>
                <a:gd name="T68" fmla="*/ 982 w 1287"/>
                <a:gd name="T69" fmla="*/ 1300 h 1547"/>
                <a:gd name="T70" fmla="*/ 990 w 1287"/>
                <a:gd name="T71" fmla="*/ 1270 h 1547"/>
                <a:gd name="T72" fmla="*/ 994 w 1287"/>
                <a:gd name="T73" fmla="*/ 1214 h 1547"/>
                <a:gd name="T74" fmla="*/ 1038 w 1287"/>
                <a:gd name="T75" fmla="*/ 1177 h 1547"/>
                <a:gd name="T76" fmla="*/ 1102 w 1287"/>
                <a:gd name="T77" fmla="*/ 1140 h 1547"/>
                <a:gd name="T78" fmla="*/ 1128 w 1287"/>
                <a:gd name="T79" fmla="*/ 1114 h 1547"/>
                <a:gd name="T80" fmla="*/ 1150 w 1287"/>
                <a:gd name="T81" fmla="*/ 1080 h 1547"/>
                <a:gd name="T82" fmla="*/ 1164 w 1287"/>
                <a:gd name="T83" fmla="*/ 1043 h 1547"/>
                <a:gd name="T84" fmla="*/ 1172 w 1287"/>
                <a:gd name="T85" fmla="*/ 1028 h 1547"/>
                <a:gd name="T86" fmla="*/ 1206 w 1287"/>
                <a:gd name="T87" fmla="*/ 995 h 1547"/>
                <a:gd name="T88" fmla="*/ 1235 w 1287"/>
                <a:gd name="T89" fmla="*/ 976 h 1547"/>
                <a:gd name="T90" fmla="*/ 1239 w 1287"/>
                <a:gd name="T91" fmla="*/ 943 h 1547"/>
                <a:gd name="T92" fmla="*/ 1228 w 1287"/>
                <a:gd name="T93" fmla="*/ 879 h 1547"/>
                <a:gd name="T94" fmla="*/ 1235 w 1287"/>
                <a:gd name="T95" fmla="*/ 809 h 1547"/>
                <a:gd name="T96" fmla="*/ 1257 w 1287"/>
                <a:gd name="T97" fmla="*/ 746 h 1547"/>
                <a:gd name="T98" fmla="*/ 1249 w 1287"/>
                <a:gd name="T99" fmla="*/ 659 h 1547"/>
                <a:gd name="T100" fmla="*/ 1239 w 1287"/>
                <a:gd name="T101" fmla="*/ 638 h 1547"/>
                <a:gd name="T102" fmla="*/ 1246 w 1287"/>
                <a:gd name="T103" fmla="*/ 598 h 1547"/>
                <a:gd name="T104" fmla="*/ 1276 w 1287"/>
                <a:gd name="T105" fmla="*/ 571 h 1547"/>
                <a:gd name="T106" fmla="*/ 1286 w 1287"/>
                <a:gd name="T107" fmla="*/ 571 h 1547"/>
                <a:gd name="T108" fmla="*/ 1190 w 1287"/>
                <a:gd name="T109" fmla="*/ 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7" h="1547">
                  <a:moveTo>
                    <a:pt x="1163" y="14"/>
                  </a:moveTo>
                  <a:lnTo>
                    <a:pt x="1163" y="14"/>
                  </a:lnTo>
                  <a:cubicBezTo>
                    <a:pt x="1144" y="28"/>
                    <a:pt x="1131" y="48"/>
                    <a:pt x="1114" y="64"/>
                  </a:cubicBezTo>
                  <a:lnTo>
                    <a:pt x="1114" y="64"/>
                  </a:lnTo>
                  <a:cubicBezTo>
                    <a:pt x="1096" y="81"/>
                    <a:pt x="1074" y="91"/>
                    <a:pt x="1057" y="108"/>
                  </a:cubicBezTo>
                  <a:lnTo>
                    <a:pt x="1057" y="108"/>
                  </a:lnTo>
                  <a:cubicBezTo>
                    <a:pt x="1041" y="123"/>
                    <a:pt x="1035" y="146"/>
                    <a:pt x="1017" y="157"/>
                  </a:cubicBezTo>
                  <a:lnTo>
                    <a:pt x="1017" y="157"/>
                  </a:lnTo>
                  <a:cubicBezTo>
                    <a:pt x="995" y="171"/>
                    <a:pt x="969" y="172"/>
                    <a:pt x="954" y="197"/>
                  </a:cubicBezTo>
                  <a:lnTo>
                    <a:pt x="954" y="197"/>
                  </a:lnTo>
                  <a:cubicBezTo>
                    <a:pt x="939" y="222"/>
                    <a:pt x="938" y="252"/>
                    <a:pt x="915" y="274"/>
                  </a:cubicBezTo>
                  <a:lnTo>
                    <a:pt x="915" y="274"/>
                  </a:lnTo>
                  <a:cubicBezTo>
                    <a:pt x="894" y="293"/>
                    <a:pt x="871" y="297"/>
                    <a:pt x="845" y="294"/>
                  </a:cubicBezTo>
                  <a:lnTo>
                    <a:pt x="845" y="294"/>
                  </a:lnTo>
                  <a:cubicBezTo>
                    <a:pt x="822" y="292"/>
                    <a:pt x="794" y="286"/>
                    <a:pt x="772" y="295"/>
                  </a:cubicBezTo>
                  <a:lnTo>
                    <a:pt x="772" y="295"/>
                  </a:lnTo>
                  <a:cubicBezTo>
                    <a:pt x="750" y="305"/>
                    <a:pt x="745" y="333"/>
                    <a:pt x="723" y="343"/>
                  </a:cubicBezTo>
                  <a:lnTo>
                    <a:pt x="723" y="343"/>
                  </a:lnTo>
                  <a:cubicBezTo>
                    <a:pt x="704" y="353"/>
                    <a:pt x="678" y="338"/>
                    <a:pt x="656" y="339"/>
                  </a:cubicBezTo>
                  <a:lnTo>
                    <a:pt x="656" y="339"/>
                  </a:lnTo>
                  <a:cubicBezTo>
                    <a:pt x="635" y="339"/>
                    <a:pt x="615" y="340"/>
                    <a:pt x="594" y="340"/>
                  </a:cubicBezTo>
                  <a:lnTo>
                    <a:pt x="594" y="340"/>
                  </a:lnTo>
                  <a:cubicBezTo>
                    <a:pt x="581" y="340"/>
                    <a:pt x="531" y="360"/>
                    <a:pt x="524" y="351"/>
                  </a:cubicBezTo>
                  <a:lnTo>
                    <a:pt x="524" y="351"/>
                  </a:lnTo>
                  <a:cubicBezTo>
                    <a:pt x="512" y="336"/>
                    <a:pt x="571" y="313"/>
                    <a:pt x="579" y="310"/>
                  </a:cubicBezTo>
                  <a:lnTo>
                    <a:pt x="579" y="310"/>
                  </a:lnTo>
                  <a:cubicBezTo>
                    <a:pt x="554" y="311"/>
                    <a:pt x="497" y="320"/>
                    <a:pt x="488" y="289"/>
                  </a:cubicBezTo>
                  <a:lnTo>
                    <a:pt x="488" y="289"/>
                  </a:lnTo>
                  <a:cubicBezTo>
                    <a:pt x="460" y="299"/>
                    <a:pt x="449" y="285"/>
                    <a:pt x="424" y="278"/>
                  </a:cubicBezTo>
                  <a:lnTo>
                    <a:pt x="424" y="278"/>
                  </a:lnTo>
                  <a:cubicBezTo>
                    <a:pt x="408" y="273"/>
                    <a:pt x="383" y="278"/>
                    <a:pt x="372" y="263"/>
                  </a:cubicBezTo>
                  <a:lnTo>
                    <a:pt x="372" y="263"/>
                  </a:lnTo>
                  <a:cubicBezTo>
                    <a:pt x="278" y="281"/>
                    <a:pt x="39" y="309"/>
                    <a:pt x="0" y="314"/>
                  </a:cubicBezTo>
                  <a:lnTo>
                    <a:pt x="157" y="1404"/>
                  </a:lnTo>
                  <a:lnTo>
                    <a:pt x="157" y="1404"/>
                  </a:lnTo>
                  <a:cubicBezTo>
                    <a:pt x="171" y="1397"/>
                    <a:pt x="186" y="1392"/>
                    <a:pt x="195" y="1392"/>
                  </a:cubicBezTo>
                  <a:lnTo>
                    <a:pt x="195" y="1392"/>
                  </a:lnTo>
                  <a:cubicBezTo>
                    <a:pt x="213" y="1392"/>
                    <a:pt x="214" y="1403"/>
                    <a:pt x="229" y="1406"/>
                  </a:cubicBezTo>
                  <a:lnTo>
                    <a:pt x="229" y="1406"/>
                  </a:lnTo>
                  <a:cubicBezTo>
                    <a:pt x="244" y="1410"/>
                    <a:pt x="262" y="1403"/>
                    <a:pt x="277" y="1408"/>
                  </a:cubicBezTo>
                  <a:lnTo>
                    <a:pt x="277" y="1408"/>
                  </a:lnTo>
                  <a:cubicBezTo>
                    <a:pt x="301" y="1414"/>
                    <a:pt x="326" y="1436"/>
                    <a:pt x="351" y="1448"/>
                  </a:cubicBezTo>
                  <a:lnTo>
                    <a:pt x="351" y="1448"/>
                  </a:lnTo>
                  <a:cubicBezTo>
                    <a:pt x="377" y="1462"/>
                    <a:pt x="405" y="1476"/>
                    <a:pt x="433" y="1483"/>
                  </a:cubicBezTo>
                  <a:lnTo>
                    <a:pt x="433" y="1483"/>
                  </a:lnTo>
                  <a:cubicBezTo>
                    <a:pt x="464" y="1491"/>
                    <a:pt x="486" y="1482"/>
                    <a:pt x="519" y="1482"/>
                  </a:cubicBezTo>
                  <a:lnTo>
                    <a:pt x="519" y="1482"/>
                  </a:lnTo>
                  <a:cubicBezTo>
                    <a:pt x="577" y="1481"/>
                    <a:pt x="621" y="1463"/>
                    <a:pt x="678" y="1483"/>
                  </a:cubicBezTo>
                  <a:lnTo>
                    <a:pt x="678" y="1483"/>
                  </a:lnTo>
                  <a:cubicBezTo>
                    <a:pt x="723" y="1499"/>
                    <a:pt x="750" y="1510"/>
                    <a:pt x="766" y="1540"/>
                  </a:cubicBezTo>
                  <a:lnTo>
                    <a:pt x="766" y="1540"/>
                  </a:lnTo>
                  <a:cubicBezTo>
                    <a:pt x="767" y="1542"/>
                    <a:pt x="767" y="1544"/>
                    <a:pt x="768" y="1545"/>
                  </a:cubicBezTo>
                  <a:lnTo>
                    <a:pt x="768" y="1545"/>
                  </a:lnTo>
                  <a:cubicBezTo>
                    <a:pt x="786" y="1540"/>
                    <a:pt x="826" y="1546"/>
                    <a:pt x="838" y="1537"/>
                  </a:cubicBezTo>
                  <a:lnTo>
                    <a:pt x="838" y="1537"/>
                  </a:lnTo>
                  <a:cubicBezTo>
                    <a:pt x="853" y="1526"/>
                    <a:pt x="845" y="1504"/>
                    <a:pt x="860" y="1493"/>
                  </a:cubicBezTo>
                  <a:lnTo>
                    <a:pt x="860" y="1493"/>
                  </a:lnTo>
                  <a:cubicBezTo>
                    <a:pt x="871" y="1489"/>
                    <a:pt x="875" y="1493"/>
                    <a:pt x="886" y="1482"/>
                  </a:cubicBezTo>
                  <a:lnTo>
                    <a:pt x="886" y="1482"/>
                  </a:lnTo>
                  <a:cubicBezTo>
                    <a:pt x="889" y="1478"/>
                    <a:pt x="897" y="1471"/>
                    <a:pt x="897" y="1463"/>
                  </a:cubicBezTo>
                  <a:lnTo>
                    <a:pt x="897" y="1463"/>
                  </a:lnTo>
                  <a:cubicBezTo>
                    <a:pt x="901" y="1444"/>
                    <a:pt x="878" y="1430"/>
                    <a:pt x="875" y="1415"/>
                  </a:cubicBezTo>
                  <a:lnTo>
                    <a:pt x="875" y="1415"/>
                  </a:lnTo>
                  <a:cubicBezTo>
                    <a:pt x="867" y="1392"/>
                    <a:pt x="875" y="1385"/>
                    <a:pt x="882" y="1366"/>
                  </a:cubicBezTo>
                  <a:lnTo>
                    <a:pt x="882" y="1366"/>
                  </a:lnTo>
                  <a:cubicBezTo>
                    <a:pt x="893" y="1344"/>
                    <a:pt x="886" y="1307"/>
                    <a:pt x="904" y="1292"/>
                  </a:cubicBezTo>
                  <a:lnTo>
                    <a:pt x="904" y="1292"/>
                  </a:lnTo>
                  <a:cubicBezTo>
                    <a:pt x="923" y="1274"/>
                    <a:pt x="931" y="1296"/>
                    <a:pt x="946" y="1303"/>
                  </a:cubicBezTo>
                  <a:lnTo>
                    <a:pt x="946" y="1303"/>
                  </a:lnTo>
                  <a:cubicBezTo>
                    <a:pt x="957" y="1307"/>
                    <a:pt x="976" y="1303"/>
                    <a:pt x="982" y="1300"/>
                  </a:cubicBezTo>
                  <a:lnTo>
                    <a:pt x="982" y="1300"/>
                  </a:lnTo>
                  <a:cubicBezTo>
                    <a:pt x="994" y="1288"/>
                    <a:pt x="990" y="1281"/>
                    <a:pt x="990" y="1270"/>
                  </a:cubicBezTo>
                  <a:lnTo>
                    <a:pt x="990" y="1270"/>
                  </a:lnTo>
                  <a:cubicBezTo>
                    <a:pt x="990" y="1251"/>
                    <a:pt x="986" y="1229"/>
                    <a:pt x="994" y="1214"/>
                  </a:cubicBezTo>
                  <a:lnTo>
                    <a:pt x="994" y="1214"/>
                  </a:lnTo>
                  <a:cubicBezTo>
                    <a:pt x="1001" y="1203"/>
                    <a:pt x="1024" y="1184"/>
                    <a:pt x="1038" y="1177"/>
                  </a:cubicBezTo>
                  <a:lnTo>
                    <a:pt x="1038" y="1177"/>
                  </a:lnTo>
                  <a:cubicBezTo>
                    <a:pt x="1053" y="1159"/>
                    <a:pt x="1083" y="1155"/>
                    <a:pt x="1102" y="1140"/>
                  </a:cubicBezTo>
                  <a:lnTo>
                    <a:pt x="1102" y="1140"/>
                  </a:lnTo>
                  <a:cubicBezTo>
                    <a:pt x="1113" y="1133"/>
                    <a:pt x="1120" y="1121"/>
                    <a:pt x="1128" y="1114"/>
                  </a:cubicBezTo>
                  <a:lnTo>
                    <a:pt x="1128" y="1114"/>
                  </a:lnTo>
                  <a:cubicBezTo>
                    <a:pt x="1131" y="1103"/>
                    <a:pt x="1146" y="1091"/>
                    <a:pt x="1150" y="1080"/>
                  </a:cubicBezTo>
                  <a:lnTo>
                    <a:pt x="1150" y="1080"/>
                  </a:lnTo>
                  <a:cubicBezTo>
                    <a:pt x="1153" y="1069"/>
                    <a:pt x="1153" y="1050"/>
                    <a:pt x="1164" y="1043"/>
                  </a:cubicBezTo>
                  <a:lnTo>
                    <a:pt x="1164" y="1043"/>
                  </a:lnTo>
                  <a:cubicBezTo>
                    <a:pt x="1164" y="1036"/>
                    <a:pt x="1168" y="1036"/>
                    <a:pt x="1172" y="1028"/>
                  </a:cubicBezTo>
                  <a:lnTo>
                    <a:pt x="1172" y="1028"/>
                  </a:lnTo>
                  <a:cubicBezTo>
                    <a:pt x="1179" y="1014"/>
                    <a:pt x="1190" y="1002"/>
                    <a:pt x="1206" y="995"/>
                  </a:cubicBezTo>
                  <a:lnTo>
                    <a:pt x="1206" y="995"/>
                  </a:lnTo>
                  <a:cubicBezTo>
                    <a:pt x="1213" y="991"/>
                    <a:pt x="1228" y="984"/>
                    <a:pt x="1235" y="976"/>
                  </a:cubicBezTo>
                  <a:lnTo>
                    <a:pt x="1235" y="976"/>
                  </a:lnTo>
                  <a:cubicBezTo>
                    <a:pt x="1239" y="969"/>
                    <a:pt x="1239" y="951"/>
                    <a:pt x="1239" y="943"/>
                  </a:cubicBezTo>
                  <a:lnTo>
                    <a:pt x="1239" y="943"/>
                  </a:lnTo>
                  <a:cubicBezTo>
                    <a:pt x="1239" y="921"/>
                    <a:pt x="1228" y="902"/>
                    <a:pt x="1228" y="879"/>
                  </a:cubicBezTo>
                  <a:lnTo>
                    <a:pt x="1228" y="879"/>
                  </a:lnTo>
                  <a:cubicBezTo>
                    <a:pt x="1228" y="854"/>
                    <a:pt x="1228" y="831"/>
                    <a:pt x="1235" y="809"/>
                  </a:cubicBezTo>
                  <a:lnTo>
                    <a:pt x="1235" y="809"/>
                  </a:lnTo>
                  <a:cubicBezTo>
                    <a:pt x="1243" y="787"/>
                    <a:pt x="1254" y="764"/>
                    <a:pt x="1257" y="746"/>
                  </a:cubicBezTo>
                  <a:lnTo>
                    <a:pt x="1257" y="746"/>
                  </a:lnTo>
                  <a:cubicBezTo>
                    <a:pt x="1266" y="713"/>
                    <a:pt x="1261" y="686"/>
                    <a:pt x="1249" y="659"/>
                  </a:cubicBezTo>
                  <a:lnTo>
                    <a:pt x="1249" y="659"/>
                  </a:lnTo>
                  <a:cubicBezTo>
                    <a:pt x="1246" y="652"/>
                    <a:pt x="1243" y="645"/>
                    <a:pt x="1239" y="638"/>
                  </a:cubicBezTo>
                  <a:lnTo>
                    <a:pt x="1239" y="638"/>
                  </a:lnTo>
                  <a:cubicBezTo>
                    <a:pt x="1246" y="627"/>
                    <a:pt x="1243" y="609"/>
                    <a:pt x="1246" y="598"/>
                  </a:cubicBezTo>
                  <a:lnTo>
                    <a:pt x="1246" y="598"/>
                  </a:lnTo>
                  <a:cubicBezTo>
                    <a:pt x="1254" y="586"/>
                    <a:pt x="1273" y="582"/>
                    <a:pt x="1276" y="571"/>
                  </a:cubicBezTo>
                  <a:lnTo>
                    <a:pt x="1276" y="571"/>
                  </a:lnTo>
                  <a:cubicBezTo>
                    <a:pt x="1280" y="572"/>
                    <a:pt x="1283" y="572"/>
                    <a:pt x="1286" y="571"/>
                  </a:cubicBezTo>
                  <a:lnTo>
                    <a:pt x="1190" y="0"/>
                  </a:lnTo>
                  <a:lnTo>
                    <a:pt x="1190" y="0"/>
                  </a:lnTo>
                  <a:cubicBezTo>
                    <a:pt x="1180" y="3"/>
                    <a:pt x="1171" y="7"/>
                    <a:pt x="1163" y="14"/>
                  </a:cubicBezTo>
                </a:path>
              </a:pathLst>
            </a:custGeom>
            <a:solidFill>
              <a:schemeClr val="accent3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5" name="Freeform 55">
              <a:extLst>
                <a:ext uri="{FF2B5EF4-FFF2-40B4-BE49-F238E27FC236}">
                  <a16:creationId xmlns:a16="http://schemas.microsoft.com/office/drawing/2014/main" id="{B5D73965-4B5A-7744-AEBC-5276713CB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1173" y="5648275"/>
              <a:ext cx="1307657" cy="1175163"/>
            </a:xfrm>
            <a:custGeom>
              <a:avLst/>
              <a:gdLst>
                <a:gd name="T0" fmla="*/ 1961 w 2003"/>
                <a:gd name="T1" fmla="*/ 1382 h 1798"/>
                <a:gd name="T2" fmla="*/ 1921 w 2003"/>
                <a:gd name="T3" fmla="*/ 1357 h 1798"/>
                <a:gd name="T4" fmla="*/ 1874 w 2003"/>
                <a:gd name="T5" fmla="*/ 1199 h 1798"/>
                <a:gd name="T6" fmla="*/ 1857 w 2003"/>
                <a:gd name="T7" fmla="*/ 1144 h 1798"/>
                <a:gd name="T8" fmla="*/ 1801 w 2003"/>
                <a:gd name="T9" fmla="*/ 1048 h 1798"/>
                <a:gd name="T10" fmla="*/ 1742 w 2003"/>
                <a:gd name="T11" fmla="*/ 1045 h 1798"/>
                <a:gd name="T12" fmla="*/ 1599 w 2003"/>
                <a:gd name="T13" fmla="*/ 884 h 1798"/>
                <a:gd name="T14" fmla="*/ 1611 w 2003"/>
                <a:gd name="T15" fmla="*/ 859 h 1798"/>
                <a:gd name="T16" fmla="*/ 1632 w 2003"/>
                <a:gd name="T17" fmla="*/ 780 h 1798"/>
                <a:gd name="T18" fmla="*/ 1630 w 2003"/>
                <a:gd name="T19" fmla="*/ 664 h 1798"/>
                <a:gd name="T20" fmla="*/ 1504 w 2003"/>
                <a:gd name="T21" fmla="*/ 654 h 1798"/>
                <a:gd name="T22" fmla="*/ 1475 w 2003"/>
                <a:gd name="T23" fmla="*/ 604 h 1798"/>
                <a:gd name="T24" fmla="*/ 1396 w 2003"/>
                <a:gd name="T25" fmla="*/ 477 h 1798"/>
                <a:gd name="T26" fmla="*/ 1361 w 2003"/>
                <a:gd name="T27" fmla="*/ 434 h 1798"/>
                <a:gd name="T28" fmla="*/ 1234 w 2003"/>
                <a:gd name="T29" fmla="*/ 273 h 1798"/>
                <a:gd name="T30" fmla="*/ 1211 w 2003"/>
                <a:gd name="T31" fmla="*/ 168 h 1798"/>
                <a:gd name="T32" fmla="*/ 1205 w 2003"/>
                <a:gd name="T33" fmla="*/ 59 h 1798"/>
                <a:gd name="T34" fmla="*/ 1206 w 2003"/>
                <a:gd name="T35" fmla="*/ 53 h 1798"/>
                <a:gd name="T36" fmla="*/ 1179 w 2003"/>
                <a:gd name="T37" fmla="*/ 37 h 1798"/>
                <a:gd name="T38" fmla="*/ 1168 w 2003"/>
                <a:gd name="T39" fmla="*/ 25 h 1798"/>
                <a:gd name="T40" fmla="*/ 1144 w 2003"/>
                <a:gd name="T41" fmla="*/ 0 h 1798"/>
                <a:gd name="T42" fmla="*/ 25 w 2003"/>
                <a:gd name="T43" fmla="*/ 140 h 1798"/>
                <a:gd name="T44" fmla="*/ 95 w 2003"/>
                <a:gd name="T45" fmla="*/ 211 h 1798"/>
                <a:gd name="T46" fmla="*/ 123 w 2003"/>
                <a:gd name="T47" fmla="*/ 281 h 1798"/>
                <a:gd name="T48" fmla="*/ 138 w 2003"/>
                <a:gd name="T49" fmla="*/ 306 h 1798"/>
                <a:gd name="T50" fmla="*/ 202 w 2003"/>
                <a:gd name="T51" fmla="*/ 415 h 1798"/>
                <a:gd name="T52" fmla="*/ 199 w 2003"/>
                <a:gd name="T53" fmla="*/ 457 h 1798"/>
                <a:gd name="T54" fmla="*/ 239 w 2003"/>
                <a:gd name="T55" fmla="*/ 532 h 1798"/>
                <a:gd name="T56" fmla="*/ 276 w 2003"/>
                <a:gd name="T57" fmla="*/ 570 h 1798"/>
                <a:gd name="T58" fmla="*/ 360 w 2003"/>
                <a:gd name="T59" fmla="*/ 1668 h 1798"/>
                <a:gd name="T60" fmla="*/ 1729 w 2003"/>
                <a:gd name="T61" fmla="*/ 1597 h 1798"/>
                <a:gd name="T62" fmla="*/ 1726 w 2003"/>
                <a:gd name="T63" fmla="*/ 1593 h 1798"/>
                <a:gd name="T64" fmla="*/ 1729 w 2003"/>
                <a:gd name="T65" fmla="*/ 1597 h 1798"/>
                <a:gd name="T66" fmla="*/ 1729 w 2003"/>
                <a:gd name="T67" fmla="*/ 1597 h 1798"/>
                <a:gd name="T68" fmla="*/ 1743 w 2003"/>
                <a:gd name="T69" fmla="*/ 1665 h 1798"/>
                <a:gd name="T70" fmla="*/ 1731 w 2003"/>
                <a:gd name="T71" fmla="*/ 1692 h 1798"/>
                <a:gd name="T72" fmla="*/ 1885 w 2003"/>
                <a:gd name="T73" fmla="*/ 1781 h 1798"/>
                <a:gd name="T74" fmla="*/ 1886 w 2003"/>
                <a:gd name="T75" fmla="*/ 1763 h 1798"/>
                <a:gd name="T76" fmla="*/ 1910 w 2003"/>
                <a:gd name="T77" fmla="*/ 1604 h 1798"/>
                <a:gd name="T78" fmla="*/ 1914 w 2003"/>
                <a:gd name="T79" fmla="*/ 1595 h 1798"/>
                <a:gd name="T80" fmla="*/ 1917 w 2003"/>
                <a:gd name="T81" fmla="*/ 1585 h 1798"/>
                <a:gd name="T82" fmla="*/ 1920 w 2003"/>
                <a:gd name="T83" fmla="*/ 1571 h 1798"/>
                <a:gd name="T84" fmla="*/ 1921 w 2003"/>
                <a:gd name="T85" fmla="*/ 1567 h 1798"/>
                <a:gd name="T86" fmla="*/ 1924 w 2003"/>
                <a:gd name="T87" fmla="*/ 1560 h 1798"/>
                <a:gd name="T88" fmla="*/ 1925 w 2003"/>
                <a:gd name="T89" fmla="*/ 1557 h 1798"/>
                <a:gd name="T90" fmla="*/ 1980 w 2003"/>
                <a:gd name="T91" fmla="*/ 1543 h 1798"/>
                <a:gd name="T92" fmla="*/ 1991 w 2003"/>
                <a:gd name="T93" fmla="*/ 1456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3" h="1798">
                  <a:moveTo>
                    <a:pt x="1981" y="1396"/>
                  </a:moveTo>
                  <a:lnTo>
                    <a:pt x="1981" y="1396"/>
                  </a:lnTo>
                  <a:cubicBezTo>
                    <a:pt x="1977" y="1389"/>
                    <a:pt x="1970" y="1384"/>
                    <a:pt x="1961" y="1382"/>
                  </a:cubicBezTo>
                  <a:lnTo>
                    <a:pt x="1961" y="1382"/>
                  </a:lnTo>
                  <a:cubicBezTo>
                    <a:pt x="1935" y="1374"/>
                    <a:pt x="1934" y="1381"/>
                    <a:pt x="1921" y="1357"/>
                  </a:cubicBezTo>
                  <a:lnTo>
                    <a:pt x="1921" y="1357"/>
                  </a:lnTo>
                  <a:cubicBezTo>
                    <a:pt x="1910" y="1336"/>
                    <a:pt x="1897" y="1332"/>
                    <a:pt x="1884" y="1315"/>
                  </a:cubicBezTo>
                  <a:lnTo>
                    <a:pt x="1884" y="1315"/>
                  </a:lnTo>
                  <a:cubicBezTo>
                    <a:pt x="1863" y="1290"/>
                    <a:pt x="1877" y="1231"/>
                    <a:pt x="1874" y="1199"/>
                  </a:cubicBezTo>
                  <a:lnTo>
                    <a:pt x="1874" y="1199"/>
                  </a:lnTo>
                  <a:cubicBezTo>
                    <a:pt x="1871" y="1177"/>
                    <a:pt x="1870" y="1161"/>
                    <a:pt x="1857" y="1144"/>
                  </a:cubicBezTo>
                  <a:lnTo>
                    <a:pt x="1857" y="1144"/>
                  </a:lnTo>
                  <a:cubicBezTo>
                    <a:pt x="1844" y="1127"/>
                    <a:pt x="1827" y="1119"/>
                    <a:pt x="1819" y="1099"/>
                  </a:cubicBezTo>
                  <a:lnTo>
                    <a:pt x="1819" y="1099"/>
                  </a:lnTo>
                  <a:cubicBezTo>
                    <a:pt x="1812" y="1084"/>
                    <a:pt x="1816" y="1058"/>
                    <a:pt x="1801" y="1048"/>
                  </a:cubicBezTo>
                  <a:lnTo>
                    <a:pt x="1801" y="1048"/>
                  </a:lnTo>
                  <a:cubicBezTo>
                    <a:pt x="1786" y="1038"/>
                    <a:pt x="1761" y="1053"/>
                    <a:pt x="1742" y="1045"/>
                  </a:cubicBezTo>
                  <a:lnTo>
                    <a:pt x="1742" y="1045"/>
                  </a:lnTo>
                  <a:cubicBezTo>
                    <a:pt x="1713" y="1034"/>
                    <a:pt x="1681" y="988"/>
                    <a:pt x="1659" y="963"/>
                  </a:cubicBezTo>
                  <a:lnTo>
                    <a:pt x="1659" y="963"/>
                  </a:lnTo>
                  <a:cubicBezTo>
                    <a:pt x="1636" y="937"/>
                    <a:pt x="1591" y="928"/>
                    <a:pt x="1599" y="884"/>
                  </a:cubicBezTo>
                  <a:lnTo>
                    <a:pt x="1599" y="884"/>
                  </a:lnTo>
                  <a:cubicBezTo>
                    <a:pt x="1601" y="872"/>
                    <a:pt x="1607" y="868"/>
                    <a:pt x="1611" y="859"/>
                  </a:cubicBezTo>
                  <a:lnTo>
                    <a:pt x="1611" y="859"/>
                  </a:lnTo>
                  <a:cubicBezTo>
                    <a:pt x="1615" y="850"/>
                    <a:pt x="1614" y="843"/>
                    <a:pt x="1616" y="832"/>
                  </a:cubicBezTo>
                  <a:lnTo>
                    <a:pt x="1616" y="832"/>
                  </a:lnTo>
                  <a:cubicBezTo>
                    <a:pt x="1619" y="813"/>
                    <a:pt x="1623" y="797"/>
                    <a:pt x="1632" y="780"/>
                  </a:cubicBezTo>
                  <a:lnTo>
                    <a:pt x="1632" y="780"/>
                  </a:lnTo>
                  <a:cubicBezTo>
                    <a:pt x="1649" y="746"/>
                    <a:pt x="1650" y="700"/>
                    <a:pt x="1630" y="664"/>
                  </a:cubicBezTo>
                  <a:lnTo>
                    <a:pt x="1630" y="664"/>
                  </a:lnTo>
                  <a:cubicBezTo>
                    <a:pt x="1610" y="626"/>
                    <a:pt x="1572" y="625"/>
                    <a:pt x="1545" y="654"/>
                  </a:cubicBezTo>
                  <a:lnTo>
                    <a:pt x="1545" y="654"/>
                  </a:lnTo>
                  <a:cubicBezTo>
                    <a:pt x="1527" y="673"/>
                    <a:pt x="1525" y="672"/>
                    <a:pt x="1504" y="654"/>
                  </a:cubicBezTo>
                  <a:lnTo>
                    <a:pt x="1504" y="654"/>
                  </a:lnTo>
                  <a:cubicBezTo>
                    <a:pt x="1488" y="640"/>
                    <a:pt x="1479" y="623"/>
                    <a:pt x="1475" y="604"/>
                  </a:cubicBezTo>
                  <a:lnTo>
                    <a:pt x="1475" y="604"/>
                  </a:lnTo>
                  <a:cubicBezTo>
                    <a:pt x="1468" y="572"/>
                    <a:pt x="1466" y="527"/>
                    <a:pt x="1442" y="502"/>
                  </a:cubicBezTo>
                  <a:lnTo>
                    <a:pt x="1442" y="502"/>
                  </a:lnTo>
                  <a:cubicBezTo>
                    <a:pt x="1430" y="490"/>
                    <a:pt x="1410" y="488"/>
                    <a:pt x="1396" y="477"/>
                  </a:cubicBezTo>
                  <a:lnTo>
                    <a:pt x="1396" y="477"/>
                  </a:lnTo>
                  <a:cubicBezTo>
                    <a:pt x="1379" y="465"/>
                    <a:pt x="1372" y="450"/>
                    <a:pt x="1361" y="434"/>
                  </a:cubicBezTo>
                  <a:lnTo>
                    <a:pt x="1361" y="434"/>
                  </a:lnTo>
                  <a:cubicBezTo>
                    <a:pt x="1339" y="402"/>
                    <a:pt x="1306" y="398"/>
                    <a:pt x="1281" y="367"/>
                  </a:cubicBezTo>
                  <a:lnTo>
                    <a:pt x="1281" y="367"/>
                  </a:lnTo>
                  <a:cubicBezTo>
                    <a:pt x="1256" y="336"/>
                    <a:pt x="1241" y="311"/>
                    <a:pt x="1234" y="273"/>
                  </a:cubicBezTo>
                  <a:lnTo>
                    <a:pt x="1234" y="273"/>
                  </a:lnTo>
                  <a:cubicBezTo>
                    <a:pt x="1229" y="239"/>
                    <a:pt x="1208" y="203"/>
                    <a:pt x="1211" y="168"/>
                  </a:cubicBezTo>
                  <a:lnTo>
                    <a:pt x="1211" y="168"/>
                  </a:lnTo>
                  <a:cubicBezTo>
                    <a:pt x="1212" y="149"/>
                    <a:pt x="1220" y="135"/>
                    <a:pt x="1218" y="114"/>
                  </a:cubicBezTo>
                  <a:lnTo>
                    <a:pt x="1218" y="114"/>
                  </a:lnTo>
                  <a:cubicBezTo>
                    <a:pt x="1216" y="95"/>
                    <a:pt x="1204" y="76"/>
                    <a:pt x="1205" y="59"/>
                  </a:cubicBezTo>
                  <a:lnTo>
                    <a:pt x="1205" y="59"/>
                  </a:lnTo>
                  <a:cubicBezTo>
                    <a:pt x="1205" y="57"/>
                    <a:pt x="1205" y="54"/>
                    <a:pt x="1206" y="53"/>
                  </a:cubicBezTo>
                  <a:lnTo>
                    <a:pt x="1206" y="53"/>
                  </a:lnTo>
                  <a:cubicBezTo>
                    <a:pt x="1204" y="51"/>
                    <a:pt x="1202" y="50"/>
                    <a:pt x="1200" y="49"/>
                  </a:cubicBezTo>
                  <a:lnTo>
                    <a:pt x="1200" y="49"/>
                  </a:lnTo>
                  <a:cubicBezTo>
                    <a:pt x="1192" y="45"/>
                    <a:pt x="1187" y="40"/>
                    <a:pt x="1179" y="37"/>
                  </a:cubicBezTo>
                  <a:lnTo>
                    <a:pt x="1179" y="37"/>
                  </a:lnTo>
                  <a:cubicBezTo>
                    <a:pt x="1174" y="33"/>
                    <a:pt x="1171" y="30"/>
                    <a:pt x="1168" y="25"/>
                  </a:cubicBezTo>
                  <a:lnTo>
                    <a:pt x="1168" y="25"/>
                  </a:lnTo>
                  <a:cubicBezTo>
                    <a:pt x="1163" y="21"/>
                    <a:pt x="1157" y="16"/>
                    <a:pt x="1152" y="11"/>
                  </a:cubicBezTo>
                  <a:lnTo>
                    <a:pt x="1152" y="11"/>
                  </a:lnTo>
                  <a:cubicBezTo>
                    <a:pt x="1149" y="7"/>
                    <a:pt x="1144" y="3"/>
                    <a:pt x="1144" y="0"/>
                  </a:cubicBezTo>
                  <a:lnTo>
                    <a:pt x="0" y="37"/>
                  </a:lnTo>
                  <a:lnTo>
                    <a:pt x="0" y="37"/>
                  </a:lnTo>
                  <a:cubicBezTo>
                    <a:pt x="8" y="71"/>
                    <a:pt x="12" y="109"/>
                    <a:pt x="25" y="140"/>
                  </a:cubicBezTo>
                  <a:lnTo>
                    <a:pt x="25" y="140"/>
                  </a:lnTo>
                  <a:cubicBezTo>
                    <a:pt x="37" y="172"/>
                    <a:pt x="76" y="184"/>
                    <a:pt x="95" y="211"/>
                  </a:cubicBezTo>
                  <a:lnTo>
                    <a:pt x="95" y="211"/>
                  </a:lnTo>
                  <a:cubicBezTo>
                    <a:pt x="107" y="228"/>
                    <a:pt x="112" y="241"/>
                    <a:pt x="117" y="261"/>
                  </a:cubicBezTo>
                  <a:lnTo>
                    <a:pt x="117" y="261"/>
                  </a:lnTo>
                  <a:cubicBezTo>
                    <a:pt x="118" y="268"/>
                    <a:pt x="120" y="275"/>
                    <a:pt x="123" y="281"/>
                  </a:cubicBezTo>
                  <a:lnTo>
                    <a:pt x="123" y="281"/>
                  </a:lnTo>
                  <a:cubicBezTo>
                    <a:pt x="126" y="290"/>
                    <a:pt x="130" y="299"/>
                    <a:pt x="138" y="306"/>
                  </a:cubicBezTo>
                  <a:lnTo>
                    <a:pt x="138" y="306"/>
                  </a:lnTo>
                  <a:cubicBezTo>
                    <a:pt x="163" y="330"/>
                    <a:pt x="196" y="300"/>
                    <a:pt x="215" y="330"/>
                  </a:cubicBezTo>
                  <a:lnTo>
                    <a:pt x="215" y="330"/>
                  </a:lnTo>
                  <a:cubicBezTo>
                    <a:pt x="234" y="359"/>
                    <a:pt x="213" y="389"/>
                    <a:pt x="202" y="415"/>
                  </a:cubicBezTo>
                  <a:lnTo>
                    <a:pt x="202" y="415"/>
                  </a:lnTo>
                  <a:cubicBezTo>
                    <a:pt x="195" y="430"/>
                    <a:pt x="199" y="442"/>
                    <a:pt x="199" y="457"/>
                  </a:cubicBezTo>
                  <a:lnTo>
                    <a:pt x="199" y="457"/>
                  </a:lnTo>
                  <a:cubicBezTo>
                    <a:pt x="200" y="472"/>
                    <a:pt x="195" y="488"/>
                    <a:pt x="202" y="501"/>
                  </a:cubicBezTo>
                  <a:lnTo>
                    <a:pt x="202" y="501"/>
                  </a:lnTo>
                  <a:cubicBezTo>
                    <a:pt x="209" y="515"/>
                    <a:pt x="227" y="522"/>
                    <a:pt x="239" y="532"/>
                  </a:cubicBezTo>
                  <a:lnTo>
                    <a:pt x="239" y="532"/>
                  </a:lnTo>
                  <a:cubicBezTo>
                    <a:pt x="252" y="544"/>
                    <a:pt x="263" y="558"/>
                    <a:pt x="276" y="570"/>
                  </a:cubicBezTo>
                  <a:lnTo>
                    <a:pt x="276" y="570"/>
                  </a:lnTo>
                  <a:cubicBezTo>
                    <a:pt x="293" y="586"/>
                    <a:pt x="326" y="605"/>
                    <a:pt x="323" y="633"/>
                  </a:cubicBezTo>
                  <a:lnTo>
                    <a:pt x="353" y="1460"/>
                  </a:lnTo>
                  <a:lnTo>
                    <a:pt x="360" y="1668"/>
                  </a:lnTo>
                  <a:lnTo>
                    <a:pt x="360" y="1668"/>
                  </a:lnTo>
                  <a:cubicBezTo>
                    <a:pt x="602" y="1667"/>
                    <a:pt x="1688" y="1599"/>
                    <a:pt x="1729" y="1597"/>
                  </a:cubicBezTo>
                  <a:lnTo>
                    <a:pt x="1729" y="1597"/>
                  </a:lnTo>
                  <a:lnTo>
                    <a:pt x="1729" y="1597"/>
                  </a:lnTo>
                  <a:cubicBezTo>
                    <a:pt x="1728" y="1595"/>
                    <a:pt x="1727" y="1594"/>
                    <a:pt x="1726" y="1593"/>
                  </a:cubicBezTo>
                  <a:lnTo>
                    <a:pt x="1726" y="1593"/>
                  </a:lnTo>
                  <a:cubicBezTo>
                    <a:pt x="1728" y="1593"/>
                    <a:pt x="1728" y="1594"/>
                    <a:pt x="1728" y="1594"/>
                  </a:cubicBezTo>
                  <a:lnTo>
                    <a:pt x="1729" y="1594"/>
                  </a:lnTo>
                  <a:lnTo>
                    <a:pt x="1729" y="1597"/>
                  </a:lnTo>
                  <a:lnTo>
                    <a:pt x="1729" y="1597"/>
                  </a:lnTo>
                  <a:lnTo>
                    <a:pt x="1729" y="1597"/>
                  </a:lnTo>
                  <a:lnTo>
                    <a:pt x="1729" y="1597"/>
                  </a:lnTo>
                  <a:cubicBezTo>
                    <a:pt x="1739" y="1609"/>
                    <a:pt x="1745" y="1622"/>
                    <a:pt x="1748" y="1639"/>
                  </a:cubicBezTo>
                  <a:lnTo>
                    <a:pt x="1748" y="1639"/>
                  </a:lnTo>
                  <a:cubicBezTo>
                    <a:pt x="1748" y="1649"/>
                    <a:pt x="1748" y="1657"/>
                    <a:pt x="1743" y="1665"/>
                  </a:cubicBezTo>
                  <a:lnTo>
                    <a:pt x="1743" y="1665"/>
                  </a:lnTo>
                  <a:cubicBezTo>
                    <a:pt x="1741" y="1675"/>
                    <a:pt x="1735" y="1684"/>
                    <a:pt x="1731" y="1692"/>
                  </a:cubicBezTo>
                  <a:lnTo>
                    <a:pt x="1731" y="1692"/>
                  </a:lnTo>
                  <a:cubicBezTo>
                    <a:pt x="1722" y="1715"/>
                    <a:pt x="1676" y="1797"/>
                    <a:pt x="1729" y="1793"/>
                  </a:cubicBezTo>
                  <a:lnTo>
                    <a:pt x="1729" y="1793"/>
                  </a:lnTo>
                  <a:cubicBezTo>
                    <a:pt x="1780" y="1789"/>
                    <a:pt x="1834" y="1790"/>
                    <a:pt x="1885" y="1781"/>
                  </a:cubicBezTo>
                  <a:lnTo>
                    <a:pt x="1885" y="1781"/>
                  </a:lnTo>
                  <a:cubicBezTo>
                    <a:pt x="1885" y="1775"/>
                    <a:pt x="1886" y="1769"/>
                    <a:pt x="1886" y="1763"/>
                  </a:cubicBezTo>
                  <a:lnTo>
                    <a:pt x="1886" y="1763"/>
                  </a:lnTo>
                  <a:cubicBezTo>
                    <a:pt x="1886" y="1722"/>
                    <a:pt x="1882" y="1689"/>
                    <a:pt x="1888" y="1649"/>
                  </a:cubicBezTo>
                  <a:lnTo>
                    <a:pt x="1888" y="1649"/>
                  </a:lnTo>
                  <a:cubicBezTo>
                    <a:pt x="1891" y="1628"/>
                    <a:pt x="1901" y="1621"/>
                    <a:pt x="1910" y="1604"/>
                  </a:cubicBezTo>
                  <a:lnTo>
                    <a:pt x="1910" y="1604"/>
                  </a:lnTo>
                  <a:cubicBezTo>
                    <a:pt x="1912" y="1601"/>
                    <a:pt x="1913" y="1598"/>
                    <a:pt x="1914" y="1595"/>
                  </a:cubicBezTo>
                  <a:lnTo>
                    <a:pt x="1914" y="1595"/>
                  </a:lnTo>
                  <a:cubicBezTo>
                    <a:pt x="1914" y="1594"/>
                    <a:pt x="1915" y="1593"/>
                    <a:pt x="1915" y="1591"/>
                  </a:cubicBezTo>
                  <a:lnTo>
                    <a:pt x="1915" y="1591"/>
                  </a:lnTo>
                  <a:cubicBezTo>
                    <a:pt x="1915" y="1589"/>
                    <a:pt x="1916" y="1587"/>
                    <a:pt x="1917" y="1585"/>
                  </a:cubicBezTo>
                  <a:lnTo>
                    <a:pt x="1917" y="1585"/>
                  </a:lnTo>
                  <a:cubicBezTo>
                    <a:pt x="1918" y="1580"/>
                    <a:pt x="1919" y="1575"/>
                    <a:pt x="1920" y="1571"/>
                  </a:cubicBezTo>
                  <a:lnTo>
                    <a:pt x="1920" y="1571"/>
                  </a:lnTo>
                  <a:cubicBezTo>
                    <a:pt x="1920" y="1570"/>
                    <a:pt x="1921" y="1568"/>
                    <a:pt x="1921" y="1567"/>
                  </a:cubicBezTo>
                  <a:lnTo>
                    <a:pt x="1921" y="1567"/>
                  </a:lnTo>
                  <a:lnTo>
                    <a:pt x="1921" y="1567"/>
                  </a:lnTo>
                  <a:cubicBezTo>
                    <a:pt x="1921" y="1565"/>
                    <a:pt x="1922" y="1564"/>
                    <a:pt x="1922" y="1563"/>
                  </a:cubicBezTo>
                  <a:lnTo>
                    <a:pt x="1922" y="1563"/>
                  </a:lnTo>
                  <a:cubicBezTo>
                    <a:pt x="1922" y="1562"/>
                    <a:pt x="1923" y="1561"/>
                    <a:pt x="1924" y="1560"/>
                  </a:cubicBezTo>
                  <a:lnTo>
                    <a:pt x="1924" y="1560"/>
                  </a:lnTo>
                  <a:cubicBezTo>
                    <a:pt x="1924" y="1558"/>
                    <a:pt x="1925" y="1558"/>
                    <a:pt x="1925" y="1557"/>
                  </a:cubicBezTo>
                  <a:lnTo>
                    <a:pt x="1925" y="1557"/>
                  </a:lnTo>
                  <a:cubicBezTo>
                    <a:pt x="1926" y="1555"/>
                    <a:pt x="1927" y="1554"/>
                    <a:pt x="1928" y="1553"/>
                  </a:cubicBezTo>
                  <a:lnTo>
                    <a:pt x="1928" y="1553"/>
                  </a:lnTo>
                  <a:cubicBezTo>
                    <a:pt x="1945" y="1530"/>
                    <a:pt x="1959" y="1551"/>
                    <a:pt x="1980" y="1543"/>
                  </a:cubicBezTo>
                  <a:lnTo>
                    <a:pt x="1980" y="1543"/>
                  </a:lnTo>
                  <a:cubicBezTo>
                    <a:pt x="2002" y="1534"/>
                    <a:pt x="1992" y="1475"/>
                    <a:pt x="1991" y="1456"/>
                  </a:cubicBezTo>
                  <a:lnTo>
                    <a:pt x="1991" y="1456"/>
                  </a:lnTo>
                  <a:cubicBezTo>
                    <a:pt x="1990" y="1437"/>
                    <a:pt x="1991" y="1412"/>
                    <a:pt x="1981" y="1396"/>
                  </a:cubicBezTo>
                </a:path>
              </a:pathLst>
            </a:custGeom>
            <a:solidFill>
              <a:schemeClr val="accent3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6" name="Freeform 56">
              <a:extLst>
                <a:ext uri="{FF2B5EF4-FFF2-40B4-BE49-F238E27FC236}">
                  <a16:creationId xmlns:a16="http://schemas.microsoft.com/office/drawing/2014/main" id="{649DA13F-EDE1-7B43-9096-F4038FF31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41326" y="5429372"/>
              <a:ext cx="233304" cy="299551"/>
            </a:xfrm>
            <a:custGeom>
              <a:avLst/>
              <a:gdLst>
                <a:gd name="T0" fmla="*/ 311 w 357"/>
                <a:gd name="T1" fmla="*/ 342 h 458"/>
                <a:gd name="T2" fmla="*/ 311 w 357"/>
                <a:gd name="T3" fmla="*/ 342 h 458"/>
                <a:gd name="T4" fmla="*/ 243 w 357"/>
                <a:gd name="T5" fmla="*/ 278 h 458"/>
                <a:gd name="T6" fmla="*/ 243 w 357"/>
                <a:gd name="T7" fmla="*/ 278 h 458"/>
                <a:gd name="T8" fmla="*/ 211 w 357"/>
                <a:gd name="T9" fmla="*/ 191 h 458"/>
                <a:gd name="T10" fmla="*/ 211 w 357"/>
                <a:gd name="T11" fmla="*/ 191 h 458"/>
                <a:gd name="T12" fmla="*/ 171 w 357"/>
                <a:gd name="T13" fmla="*/ 128 h 458"/>
                <a:gd name="T14" fmla="*/ 171 w 357"/>
                <a:gd name="T15" fmla="*/ 128 h 458"/>
                <a:gd name="T16" fmla="*/ 194 w 357"/>
                <a:gd name="T17" fmla="*/ 131 h 458"/>
                <a:gd name="T18" fmla="*/ 194 w 357"/>
                <a:gd name="T19" fmla="*/ 131 h 458"/>
                <a:gd name="T20" fmla="*/ 193 w 357"/>
                <a:gd name="T21" fmla="*/ 130 h 458"/>
                <a:gd name="T22" fmla="*/ 193 w 357"/>
                <a:gd name="T23" fmla="*/ 130 h 458"/>
                <a:gd name="T24" fmla="*/ 178 w 357"/>
                <a:gd name="T25" fmla="*/ 100 h 458"/>
                <a:gd name="T26" fmla="*/ 178 w 357"/>
                <a:gd name="T27" fmla="*/ 80 h 458"/>
                <a:gd name="T28" fmla="*/ 178 w 357"/>
                <a:gd name="T29" fmla="*/ 80 h 458"/>
                <a:gd name="T30" fmla="*/ 161 w 357"/>
                <a:gd name="T31" fmla="*/ 39 h 458"/>
                <a:gd name="T32" fmla="*/ 161 w 357"/>
                <a:gd name="T33" fmla="*/ 39 h 458"/>
                <a:gd name="T34" fmla="*/ 172 w 357"/>
                <a:gd name="T35" fmla="*/ 15 h 458"/>
                <a:gd name="T36" fmla="*/ 172 w 357"/>
                <a:gd name="T37" fmla="*/ 15 h 458"/>
                <a:gd name="T38" fmla="*/ 162 w 357"/>
                <a:gd name="T39" fmla="*/ 11 h 458"/>
                <a:gd name="T40" fmla="*/ 162 w 357"/>
                <a:gd name="T41" fmla="*/ 11 h 458"/>
                <a:gd name="T42" fmla="*/ 122 w 357"/>
                <a:gd name="T43" fmla="*/ 4 h 458"/>
                <a:gd name="T44" fmla="*/ 122 w 357"/>
                <a:gd name="T45" fmla="*/ 4 h 458"/>
                <a:gd name="T46" fmla="*/ 87 w 357"/>
                <a:gd name="T47" fmla="*/ 7 h 458"/>
                <a:gd name="T48" fmla="*/ 87 w 357"/>
                <a:gd name="T49" fmla="*/ 7 h 458"/>
                <a:gd name="T50" fmla="*/ 49 w 357"/>
                <a:gd name="T51" fmla="*/ 28 h 458"/>
                <a:gd name="T52" fmla="*/ 49 w 357"/>
                <a:gd name="T53" fmla="*/ 28 h 458"/>
                <a:gd name="T54" fmla="*/ 31 w 357"/>
                <a:gd name="T55" fmla="*/ 39 h 458"/>
                <a:gd name="T56" fmla="*/ 31 w 357"/>
                <a:gd name="T57" fmla="*/ 39 h 458"/>
                <a:gd name="T58" fmla="*/ 28 w 357"/>
                <a:gd name="T59" fmla="*/ 56 h 458"/>
                <a:gd name="T60" fmla="*/ 28 w 357"/>
                <a:gd name="T61" fmla="*/ 56 h 458"/>
                <a:gd name="T62" fmla="*/ 11 w 357"/>
                <a:gd name="T63" fmla="*/ 68 h 458"/>
                <a:gd name="T64" fmla="*/ 11 w 357"/>
                <a:gd name="T65" fmla="*/ 68 h 458"/>
                <a:gd name="T66" fmla="*/ 0 w 357"/>
                <a:gd name="T67" fmla="*/ 85 h 458"/>
                <a:gd name="T68" fmla="*/ 76 w 357"/>
                <a:gd name="T69" fmla="*/ 70 h 458"/>
                <a:gd name="T70" fmla="*/ 162 w 357"/>
                <a:gd name="T71" fmla="*/ 457 h 458"/>
                <a:gd name="T72" fmla="*/ 356 w 357"/>
                <a:gd name="T73" fmla="*/ 399 h 458"/>
                <a:gd name="T74" fmla="*/ 356 w 357"/>
                <a:gd name="T75" fmla="*/ 399 h 458"/>
                <a:gd name="T76" fmla="*/ 356 w 357"/>
                <a:gd name="T77" fmla="*/ 396 h 458"/>
                <a:gd name="T78" fmla="*/ 356 w 357"/>
                <a:gd name="T79" fmla="*/ 396 h 458"/>
                <a:gd name="T80" fmla="*/ 311 w 357"/>
                <a:gd name="T81" fmla="*/ 342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7" h="458">
                  <a:moveTo>
                    <a:pt x="311" y="342"/>
                  </a:moveTo>
                  <a:lnTo>
                    <a:pt x="311" y="342"/>
                  </a:lnTo>
                  <a:cubicBezTo>
                    <a:pt x="286" y="324"/>
                    <a:pt x="258" y="305"/>
                    <a:pt x="243" y="278"/>
                  </a:cubicBezTo>
                  <a:lnTo>
                    <a:pt x="243" y="278"/>
                  </a:lnTo>
                  <a:cubicBezTo>
                    <a:pt x="228" y="250"/>
                    <a:pt x="232" y="215"/>
                    <a:pt x="211" y="191"/>
                  </a:cubicBezTo>
                  <a:lnTo>
                    <a:pt x="211" y="191"/>
                  </a:lnTo>
                  <a:cubicBezTo>
                    <a:pt x="201" y="179"/>
                    <a:pt x="153" y="149"/>
                    <a:pt x="171" y="128"/>
                  </a:cubicBezTo>
                  <a:lnTo>
                    <a:pt x="171" y="128"/>
                  </a:lnTo>
                  <a:cubicBezTo>
                    <a:pt x="177" y="120"/>
                    <a:pt x="185" y="124"/>
                    <a:pt x="194" y="131"/>
                  </a:cubicBezTo>
                  <a:lnTo>
                    <a:pt x="194" y="131"/>
                  </a:lnTo>
                  <a:cubicBezTo>
                    <a:pt x="194" y="131"/>
                    <a:pt x="194" y="130"/>
                    <a:pt x="193" y="130"/>
                  </a:cubicBezTo>
                  <a:lnTo>
                    <a:pt x="193" y="130"/>
                  </a:lnTo>
                  <a:cubicBezTo>
                    <a:pt x="188" y="117"/>
                    <a:pt x="178" y="113"/>
                    <a:pt x="178" y="100"/>
                  </a:cubicBezTo>
                  <a:lnTo>
                    <a:pt x="178" y="80"/>
                  </a:lnTo>
                  <a:lnTo>
                    <a:pt x="178" y="80"/>
                  </a:lnTo>
                  <a:cubicBezTo>
                    <a:pt x="178" y="66"/>
                    <a:pt x="160" y="56"/>
                    <a:pt x="161" y="39"/>
                  </a:cubicBezTo>
                  <a:lnTo>
                    <a:pt x="161" y="39"/>
                  </a:lnTo>
                  <a:cubicBezTo>
                    <a:pt x="161" y="29"/>
                    <a:pt x="165" y="22"/>
                    <a:pt x="172" y="15"/>
                  </a:cubicBezTo>
                  <a:lnTo>
                    <a:pt x="172" y="15"/>
                  </a:lnTo>
                  <a:cubicBezTo>
                    <a:pt x="168" y="13"/>
                    <a:pt x="165" y="12"/>
                    <a:pt x="162" y="11"/>
                  </a:cubicBezTo>
                  <a:lnTo>
                    <a:pt x="162" y="11"/>
                  </a:lnTo>
                  <a:cubicBezTo>
                    <a:pt x="151" y="6"/>
                    <a:pt x="136" y="6"/>
                    <a:pt x="122" y="4"/>
                  </a:cubicBezTo>
                  <a:lnTo>
                    <a:pt x="122" y="4"/>
                  </a:lnTo>
                  <a:cubicBezTo>
                    <a:pt x="111" y="2"/>
                    <a:pt x="99" y="0"/>
                    <a:pt x="87" y="7"/>
                  </a:cubicBezTo>
                  <a:lnTo>
                    <a:pt x="87" y="7"/>
                  </a:lnTo>
                  <a:cubicBezTo>
                    <a:pt x="76" y="15"/>
                    <a:pt x="63" y="20"/>
                    <a:pt x="49" y="28"/>
                  </a:cubicBezTo>
                  <a:lnTo>
                    <a:pt x="49" y="28"/>
                  </a:lnTo>
                  <a:cubicBezTo>
                    <a:pt x="41" y="30"/>
                    <a:pt x="34" y="32"/>
                    <a:pt x="31" y="39"/>
                  </a:cubicBezTo>
                  <a:lnTo>
                    <a:pt x="31" y="39"/>
                  </a:lnTo>
                  <a:cubicBezTo>
                    <a:pt x="30" y="45"/>
                    <a:pt x="30" y="50"/>
                    <a:pt x="28" y="56"/>
                  </a:cubicBezTo>
                  <a:lnTo>
                    <a:pt x="28" y="56"/>
                  </a:lnTo>
                  <a:cubicBezTo>
                    <a:pt x="25" y="61"/>
                    <a:pt x="17" y="65"/>
                    <a:pt x="11" y="68"/>
                  </a:cubicBezTo>
                  <a:lnTo>
                    <a:pt x="11" y="68"/>
                  </a:lnTo>
                  <a:cubicBezTo>
                    <a:pt x="7" y="73"/>
                    <a:pt x="3" y="78"/>
                    <a:pt x="0" y="85"/>
                  </a:cubicBezTo>
                  <a:lnTo>
                    <a:pt x="76" y="70"/>
                  </a:lnTo>
                  <a:lnTo>
                    <a:pt x="162" y="457"/>
                  </a:lnTo>
                  <a:lnTo>
                    <a:pt x="356" y="399"/>
                  </a:lnTo>
                  <a:lnTo>
                    <a:pt x="356" y="399"/>
                  </a:lnTo>
                  <a:cubicBezTo>
                    <a:pt x="356" y="398"/>
                    <a:pt x="356" y="397"/>
                    <a:pt x="356" y="396"/>
                  </a:cubicBezTo>
                  <a:lnTo>
                    <a:pt x="356" y="396"/>
                  </a:lnTo>
                  <a:cubicBezTo>
                    <a:pt x="346" y="369"/>
                    <a:pt x="333" y="358"/>
                    <a:pt x="311" y="342"/>
                  </a:cubicBezTo>
                </a:path>
              </a:pathLst>
            </a:custGeom>
            <a:solidFill>
              <a:schemeClr val="accent4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7" name="Freeform 57">
              <a:extLst>
                <a:ext uri="{FF2B5EF4-FFF2-40B4-BE49-F238E27FC236}">
                  <a16:creationId xmlns:a16="http://schemas.microsoft.com/office/drawing/2014/main" id="{832F4EBC-D1C5-8446-A8BD-F101C41E9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393" y="4697775"/>
              <a:ext cx="175699" cy="218903"/>
            </a:xfrm>
            <a:custGeom>
              <a:avLst/>
              <a:gdLst>
                <a:gd name="T0" fmla="*/ 138 w 267"/>
                <a:gd name="T1" fmla="*/ 1 h 333"/>
                <a:gd name="T2" fmla="*/ 138 w 267"/>
                <a:gd name="T3" fmla="*/ 1 h 333"/>
                <a:gd name="T4" fmla="*/ 0 w 267"/>
                <a:gd name="T5" fmla="*/ 25 h 333"/>
                <a:gd name="T6" fmla="*/ 78 w 267"/>
                <a:gd name="T7" fmla="*/ 327 h 333"/>
                <a:gd name="T8" fmla="*/ 78 w 267"/>
                <a:gd name="T9" fmla="*/ 327 h 333"/>
                <a:gd name="T10" fmla="*/ 95 w 267"/>
                <a:gd name="T11" fmla="*/ 320 h 333"/>
                <a:gd name="T12" fmla="*/ 95 w 267"/>
                <a:gd name="T13" fmla="*/ 320 h 333"/>
                <a:gd name="T14" fmla="*/ 81 w 267"/>
                <a:gd name="T15" fmla="*/ 300 h 333"/>
                <a:gd name="T16" fmla="*/ 81 w 267"/>
                <a:gd name="T17" fmla="*/ 300 h 333"/>
                <a:gd name="T18" fmla="*/ 80 w 267"/>
                <a:gd name="T19" fmla="*/ 280 h 333"/>
                <a:gd name="T20" fmla="*/ 80 w 267"/>
                <a:gd name="T21" fmla="*/ 280 h 333"/>
                <a:gd name="T22" fmla="*/ 108 w 267"/>
                <a:gd name="T23" fmla="*/ 265 h 333"/>
                <a:gd name="T24" fmla="*/ 108 w 267"/>
                <a:gd name="T25" fmla="*/ 265 h 333"/>
                <a:gd name="T26" fmla="*/ 130 w 267"/>
                <a:gd name="T27" fmla="*/ 251 h 333"/>
                <a:gd name="T28" fmla="*/ 130 w 267"/>
                <a:gd name="T29" fmla="*/ 251 h 333"/>
                <a:gd name="T30" fmla="*/ 162 w 267"/>
                <a:gd name="T31" fmla="*/ 247 h 333"/>
                <a:gd name="T32" fmla="*/ 162 w 267"/>
                <a:gd name="T33" fmla="*/ 247 h 333"/>
                <a:gd name="T34" fmla="*/ 156 w 267"/>
                <a:gd name="T35" fmla="*/ 187 h 333"/>
                <a:gd name="T36" fmla="*/ 156 w 267"/>
                <a:gd name="T37" fmla="*/ 187 h 333"/>
                <a:gd name="T38" fmla="*/ 206 w 267"/>
                <a:gd name="T39" fmla="*/ 156 h 333"/>
                <a:gd name="T40" fmla="*/ 206 w 267"/>
                <a:gd name="T41" fmla="*/ 156 h 333"/>
                <a:gd name="T42" fmla="*/ 244 w 267"/>
                <a:gd name="T43" fmla="*/ 199 h 333"/>
                <a:gd name="T44" fmla="*/ 244 w 267"/>
                <a:gd name="T45" fmla="*/ 199 h 333"/>
                <a:gd name="T46" fmla="*/ 266 w 267"/>
                <a:gd name="T47" fmla="*/ 167 h 333"/>
                <a:gd name="T48" fmla="*/ 266 w 267"/>
                <a:gd name="T49" fmla="*/ 167 h 333"/>
                <a:gd name="T50" fmla="*/ 138 w 267"/>
                <a:gd name="T51" fmla="*/ 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7" h="333">
                  <a:moveTo>
                    <a:pt x="138" y="1"/>
                  </a:moveTo>
                  <a:lnTo>
                    <a:pt x="138" y="1"/>
                  </a:lnTo>
                  <a:cubicBezTo>
                    <a:pt x="125" y="0"/>
                    <a:pt x="72" y="10"/>
                    <a:pt x="0" y="25"/>
                  </a:cubicBezTo>
                  <a:lnTo>
                    <a:pt x="78" y="327"/>
                  </a:lnTo>
                  <a:lnTo>
                    <a:pt x="78" y="327"/>
                  </a:lnTo>
                  <a:cubicBezTo>
                    <a:pt x="85" y="331"/>
                    <a:pt x="92" y="332"/>
                    <a:pt x="95" y="320"/>
                  </a:cubicBezTo>
                  <a:lnTo>
                    <a:pt x="95" y="320"/>
                  </a:lnTo>
                  <a:cubicBezTo>
                    <a:pt x="97" y="310"/>
                    <a:pt x="84" y="308"/>
                    <a:pt x="81" y="300"/>
                  </a:cubicBezTo>
                  <a:lnTo>
                    <a:pt x="81" y="300"/>
                  </a:lnTo>
                  <a:cubicBezTo>
                    <a:pt x="78" y="295"/>
                    <a:pt x="80" y="287"/>
                    <a:pt x="80" y="280"/>
                  </a:cubicBezTo>
                  <a:lnTo>
                    <a:pt x="80" y="280"/>
                  </a:lnTo>
                  <a:cubicBezTo>
                    <a:pt x="90" y="276"/>
                    <a:pt x="99" y="271"/>
                    <a:pt x="108" y="265"/>
                  </a:cubicBezTo>
                  <a:lnTo>
                    <a:pt x="108" y="265"/>
                  </a:lnTo>
                  <a:cubicBezTo>
                    <a:pt x="115" y="260"/>
                    <a:pt x="121" y="254"/>
                    <a:pt x="130" y="251"/>
                  </a:cubicBezTo>
                  <a:lnTo>
                    <a:pt x="130" y="251"/>
                  </a:lnTo>
                  <a:cubicBezTo>
                    <a:pt x="140" y="248"/>
                    <a:pt x="153" y="251"/>
                    <a:pt x="162" y="247"/>
                  </a:cubicBezTo>
                  <a:lnTo>
                    <a:pt x="162" y="247"/>
                  </a:lnTo>
                  <a:cubicBezTo>
                    <a:pt x="185" y="238"/>
                    <a:pt x="156" y="206"/>
                    <a:pt x="156" y="187"/>
                  </a:cubicBezTo>
                  <a:lnTo>
                    <a:pt x="156" y="187"/>
                  </a:lnTo>
                  <a:cubicBezTo>
                    <a:pt x="157" y="164"/>
                    <a:pt x="185" y="137"/>
                    <a:pt x="206" y="156"/>
                  </a:cubicBezTo>
                  <a:lnTo>
                    <a:pt x="206" y="156"/>
                  </a:lnTo>
                  <a:cubicBezTo>
                    <a:pt x="219" y="167"/>
                    <a:pt x="219" y="203"/>
                    <a:pt x="244" y="199"/>
                  </a:cubicBezTo>
                  <a:lnTo>
                    <a:pt x="244" y="199"/>
                  </a:lnTo>
                  <a:cubicBezTo>
                    <a:pt x="259" y="198"/>
                    <a:pt x="263" y="183"/>
                    <a:pt x="266" y="167"/>
                  </a:cubicBezTo>
                  <a:lnTo>
                    <a:pt x="266" y="167"/>
                  </a:lnTo>
                  <a:cubicBezTo>
                    <a:pt x="167" y="93"/>
                    <a:pt x="138" y="1"/>
                    <a:pt x="138" y="1"/>
                  </a:cubicBezTo>
                </a:path>
              </a:pathLst>
            </a:custGeom>
            <a:solidFill>
              <a:schemeClr val="accent1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8" name="Freeform 58">
              <a:extLst>
                <a:ext uri="{FF2B5EF4-FFF2-40B4-BE49-F238E27FC236}">
                  <a16:creationId xmlns:a16="http://schemas.microsoft.com/office/drawing/2014/main" id="{769E271C-242C-7147-8ACF-F3FF05C1F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0440" y="4038185"/>
              <a:ext cx="1506399" cy="1152121"/>
            </a:xfrm>
            <a:custGeom>
              <a:avLst/>
              <a:gdLst>
                <a:gd name="T0" fmla="*/ 2151 w 2308"/>
                <a:gd name="T1" fmla="*/ 1503 h 1764"/>
                <a:gd name="T2" fmla="*/ 2144 w 2308"/>
                <a:gd name="T3" fmla="*/ 1473 h 1764"/>
                <a:gd name="T4" fmla="*/ 2152 w 2308"/>
                <a:gd name="T5" fmla="*/ 1433 h 1764"/>
                <a:gd name="T6" fmla="*/ 2073 w 2308"/>
                <a:gd name="T7" fmla="*/ 1488 h 1764"/>
                <a:gd name="T8" fmla="*/ 1990 w 2308"/>
                <a:gd name="T9" fmla="*/ 1513 h 1764"/>
                <a:gd name="T10" fmla="*/ 1878 w 2308"/>
                <a:gd name="T11" fmla="*/ 1559 h 1764"/>
                <a:gd name="T12" fmla="*/ 1832 w 2308"/>
                <a:gd name="T13" fmla="*/ 1556 h 1764"/>
                <a:gd name="T14" fmla="*/ 1750 w 2308"/>
                <a:gd name="T15" fmla="*/ 1150 h 1764"/>
                <a:gd name="T16" fmla="*/ 1754 w 2308"/>
                <a:gd name="T17" fmla="*/ 1106 h 1764"/>
                <a:gd name="T18" fmla="*/ 1758 w 2308"/>
                <a:gd name="T19" fmla="*/ 896 h 1764"/>
                <a:gd name="T20" fmla="*/ 1758 w 2308"/>
                <a:gd name="T21" fmla="*/ 895 h 1764"/>
                <a:gd name="T22" fmla="*/ 1750 w 2308"/>
                <a:gd name="T23" fmla="*/ 838 h 1764"/>
                <a:gd name="T24" fmla="*/ 1731 w 2308"/>
                <a:gd name="T25" fmla="*/ 720 h 1764"/>
                <a:gd name="T26" fmla="*/ 1720 w 2308"/>
                <a:gd name="T27" fmla="*/ 675 h 1764"/>
                <a:gd name="T28" fmla="*/ 1687 w 2308"/>
                <a:gd name="T29" fmla="*/ 606 h 1764"/>
                <a:gd name="T30" fmla="*/ 1648 w 2308"/>
                <a:gd name="T31" fmla="*/ 489 h 1764"/>
                <a:gd name="T32" fmla="*/ 1647 w 2308"/>
                <a:gd name="T33" fmla="*/ 424 h 1764"/>
                <a:gd name="T34" fmla="*/ 1640 w 2308"/>
                <a:gd name="T35" fmla="*/ 281 h 1764"/>
                <a:gd name="T36" fmla="*/ 1652 w 2308"/>
                <a:gd name="T37" fmla="*/ 242 h 1764"/>
                <a:gd name="T38" fmla="*/ 1647 w 2308"/>
                <a:gd name="T39" fmla="*/ 203 h 1764"/>
                <a:gd name="T40" fmla="*/ 1628 w 2308"/>
                <a:gd name="T41" fmla="*/ 145 h 1764"/>
                <a:gd name="T42" fmla="*/ 1609 w 2308"/>
                <a:gd name="T43" fmla="*/ 49 h 1764"/>
                <a:gd name="T44" fmla="*/ 1438 w 2308"/>
                <a:gd name="T45" fmla="*/ 37 h 1764"/>
                <a:gd name="T46" fmla="*/ 1169 w 2308"/>
                <a:gd name="T47" fmla="*/ 97 h 1764"/>
                <a:gd name="T48" fmla="*/ 1119 w 2308"/>
                <a:gd name="T49" fmla="*/ 149 h 1764"/>
                <a:gd name="T50" fmla="*/ 965 w 2308"/>
                <a:gd name="T51" fmla="*/ 312 h 1764"/>
                <a:gd name="T52" fmla="*/ 930 w 2308"/>
                <a:gd name="T53" fmla="*/ 394 h 1764"/>
                <a:gd name="T54" fmla="*/ 834 w 2308"/>
                <a:gd name="T55" fmla="*/ 515 h 1764"/>
                <a:gd name="T56" fmla="*/ 832 w 2308"/>
                <a:gd name="T57" fmla="*/ 562 h 1764"/>
                <a:gd name="T58" fmla="*/ 883 w 2308"/>
                <a:gd name="T59" fmla="*/ 558 h 1764"/>
                <a:gd name="T60" fmla="*/ 842 w 2308"/>
                <a:gd name="T61" fmla="*/ 737 h 1764"/>
                <a:gd name="T62" fmla="*/ 697 w 2308"/>
                <a:gd name="T63" fmla="*/ 861 h 1764"/>
                <a:gd name="T64" fmla="*/ 602 w 2308"/>
                <a:gd name="T65" fmla="*/ 881 h 1764"/>
                <a:gd name="T66" fmla="*/ 399 w 2308"/>
                <a:gd name="T67" fmla="*/ 894 h 1764"/>
                <a:gd name="T68" fmla="*/ 303 w 2308"/>
                <a:gd name="T69" fmla="*/ 901 h 1764"/>
                <a:gd name="T70" fmla="*/ 123 w 2308"/>
                <a:gd name="T71" fmla="*/ 982 h 1764"/>
                <a:gd name="T72" fmla="*/ 191 w 2308"/>
                <a:gd name="T73" fmla="*/ 1055 h 1764"/>
                <a:gd name="T74" fmla="*/ 154 w 2308"/>
                <a:gd name="T75" fmla="*/ 1238 h 1764"/>
                <a:gd name="T76" fmla="*/ 55 w 2308"/>
                <a:gd name="T77" fmla="*/ 1342 h 1764"/>
                <a:gd name="T78" fmla="*/ 0 w 2308"/>
                <a:gd name="T79" fmla="*/ 1399 h 1764"/>
                <a:gd name="T80" fmla="*/ 1232 w 2308"/>
                <a:gd name="T81" fmla="*/ 1290 h 1764"/>
                <a:gd name="T82" fmla="*/ 1269 w 2308"/>
                <a:gd name="T83" fmla="*/ 1297 h 1764"/>
                <a:gd name="T84" fmla="*/ 1321 w 2308"/>
                <a:gd name="T85" fmla="*/ 1323 h 1764"/>
                <a:gd name="T86" fmla="*/ 1355 w 2308"/>
                <a:gd name="T87" fmla="*/ 1399 h 1764"/>
                <a:gd name="T88" fmla="*/ 1383 w 2308"/>
                <a:gd name="T89" fmla="*/ 1431 h 1764"/>
                <a:gd name="T90" fmla="*/ 1423 w 2308"/>
                <a:gd name="T91" fmla="*/ 1438 h 1764"/>
                <a:gd name="T92" fmla="*/ 1496 w 2308"/>
                <a:gd name="T93" fmla="*/ 1483 h 1764"/>
                <a:gd name="T94" fmla="*/ 1505 w 2308"/>
                <a:gd name="T95" fmla="*/ 1509 h 1764"/>
                <a:gd name="T96" fmla="*/ 1570 w 2308"/>
                <a:gd name="T97" fmla="*/ 1524 h 1764"/>
                <a:gd name="T98" fmla="*/ 1620 w 2308"/>
                <a:gd name="T99" fmla="*/ 1540 h 1764"/>
                <a:gd name="T100" fmla="*/ 1742 w 2308"/>
                <a:gd name="T101" fmla="*/ 1600 h 1764"/>
                <a:gd name="T102" fmla="*/ 1749 w 2308"/>
                <a:gd name="T103" fmla="*/ 1695 h 1764"/>
                <a:gd name="T104" fmla="*/ 1758 w 2308"/>
                <a:gd name="T105" fmla="*/ 1756 h 1764"/>
                <a:gd name="T106" fmla="*/ 1796 w 2308"/>
                <a:gd name="T107" fmla="*/ 1712 h 1764"/>
                <a:gd name="T108" fmla="*/ 1822 w 2308"/>
                <a:gd name="T109" fmla="*/ 1704 h 1764"/>
                <a:gd name="T110" fmla="*/ 1882 w 2308"/>
                <a:gd name="T111" fmla="*/ 1676 h 1764"/>
                <a:gd name="T112" fmla="*/ 1966 w 2308"/>
                <a:gd name="T113" fmla="*/ 1632 h 1764"/>
                <a:gd name="T114" fmla="*/ 2111 w 2308"/>
                <a:gd name="T115" fmla="*/ 1571 h 1764"/>
                <a:gd name="T116" fmla="*/ 2208 w 2308"/>
                <a:gd name="T117" fmla="*/ 1521 h 1764"/>
                <a:gd name="T118" fmla="*/ 2307 w 2308"/>
                <a:gd name="T119" fmla="*/ 1402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08" h="1764">
                  <a:moveTo>
                    <a:pt x="2198" y="1468"/>
                  </a:moveTo>
                  <a:lnTo>
                    <a:pt x="2198" y="1468"/>
                  </a:lnTo>
                  <a:cubicBezTo>
                    <a:pt x="2174" y="1473"/>
                    <a:pt x="2166" y="1485"/>
                    <a:pt x="2151" y="1503"/>
                  </a:cubicBezTo>
                  <a:lnTo>
                    <a:pt x="2151" y="1503"/>
                  </a:lnTo>
                  <a:cubicBezTo>
                    <a:pt x="2138" y="1519"/>
                    <a:pt x="2119" y="1536"/>
                    <a:pt x="2098" y="1533"/>
                  </a:cubicBezTo>
                  <a:lnTo>
                    <a:pt x="2098" y="1533"/>
                  </a:lnTo>
                  <a:cubicBezTo>
                    <a:pt x="2097" y="1510"/>
                    <a:pt x="2130" y="1488"/>
                    <a:pt x="2144" y="1473"/>
                  </a:cubicBezTo>
                  <a:lnTo>
                    <a:pt x="2144" y="1473"/>
                  </a:lnTo>
                  <a:cubicBezTo>
                    <a:pt x="2160" y="1457"/>
                    <a:pt x="2196" y="1431"/>
                    <a:pt x="2190" y="1405"/>
                  </a:cubicBezTo>
                  <a:lnTo>
                    <a:pt x="2190" y="1405"/>
                  </a:lnTo>
                  <a:cubicBezTo>
                    <a:pt x="2175" y="1398"/>
                    <a:pt x="2160" y="1424"/>
                    <a:pt x="2152" y="1433"/>
                  </a:cubicBezTo>
                  <a:lnTo>
                    <a:pt x="2152" y="1433"/>
                  </a:lnTo>
                  <a:cubicBezTo>
                    <a:pt x="2139" y="1447"/>
                    <a:pt x="2124" y="1454"/>
                    <a:pt x="2109" y="1464"/>
                  </a:cubicBezTo>
                  <a:lnTo>
                    <a:pt x="2109" y="1464"/>
                  </a:lnTo>
                  <a:cubicBezTo>
                    <a:pt x="2097" y="1472"/>
                    <a:pt x="2087" y="1483"/>
                    <a:pt x="2073" y="1488"/>
                  </a:cubicBezTo>
                  <a:lnTo>
                    <a:pt x="2073" y="1488"/>
                  </a:lnTo>
                  <a:cubicBezTo>
                    <a:pt x="2061" y="1493"/>
                    <a:pt x="2046" y="1494"/>
                    <a:pt x="2033" y="1498"/>
                  </a:cubicBezTo>
                  <a:lnTo>
                    <a:pt x="2033" y="1498"/>
                  </a:lnTo>
                  <a:cubicBezTo>
                    <a:pt x="2016" y="1503"/>
                    <a:pt x="2005" y="1501"/>
                    <a:pt x="1990" y="1513"/>
                  </a:cubicBezTo>
                  <a:lnTo>
                    <a:pt x="1990" y="1513"/>
                  </a:lnTo>
                  <a:cubicBezTo>
                    <a:pt x="1978" y="1523"/>
                    <a:pt x="1968" y="1534"/>
                    <a:pt x="1956" y="1544"/>
                  </a:cubicBezTo>
                  <a:lnTo>
                    <a:pt x="1956" y="1544"/>
                  </a:lnTo>
                  <a:cubicBezTo>
                    <a:pt x="1930" y="1565"/>
                    <a:pt x="1904" y="1545"/>
                    <a:pt x="1878" y="1559"/>
                  </a:cubicBezTo>
                  <a:lnTo>
                    <a:pt x="1878" y="1559"/>
                  </a:lnTo>
                  <a:cubicBezTo>
                    <a:pt x="1849" y="1574"/>
                    <a:pt x="1854" y="1620"/>
                    <a:pt x="1812" y="1605"/>
                  </a:cubicBezTo>
                  <a:lnTo>
                    <a:pt x="1812" y="1605"/>
                  </a:lnTo>
                  <a:cubicBezTo>
                    <a:pt x="1813" y="1588"/>
                    <a:pt x="1827" y="1573"/>
                    <a:pt x="1832" y="1556"/>
                  </a:cubicBezTo>
                  <a:lnTo>
                    <a:pt x="1832" y="1556"/>
                  </a:lnTo>
                  <a:cubicBezTo>
                    <a:pt x="1834" y="1549"/>
                    <a:pt x="1837" y="1544"/>
                    <a:pt x="1840" y="1541"/>
                  </a:cubicBezTo>
                  <a:lnTo>
                    <a:pt x="1749" y="1154"/>
                  </a:lnTo>
                  <a:lnTo>
                    <a:pt x="1749" y="1154"/>
                  </a:lnTo>
                  <a:cubicBezTo>
                    <a:pt x="1749" y="1155"/>
                    <a:pt x="1750" y="1153"/>
                    <a:pt x="1750" y="1150"/>
                  </a:cubicBezTo>
                  <a:lnTo>
                    <a:pt x="1750" y="1150"/>
                  </a:lnTo>
                  <a:cubicBezTo>
                    <a:pt x="1751" y="1146"/>
                    <a:pt x="1752" y="1138"/>
                    <a:pt x="1753" y="1134"/>
                  </a:cubicBezTo>
                  <a:lnTo>
                    <a:pt x="1753" y="1134"/>
                  </a:lnTo>
                  <a:cubicBezTo>
                    <a:pt x="1753" y="1125"/>
                    <a:pt x="1753" y="1115"/>
                    <a:pt x="1754" y="1106"/>
                  </a:cubicBezTo>
                  <a:lnTo>
                    <a:pt x="1754" y="1106"/>
                  </a:lnTo>
                  <a:cubicBezTo>
                    <a:pt x="1755" y="1086"/>
                    <a:pt x="1761" y="1067"/>
                    <a:pt x="1761" y="1046"/>
                  </a:cubicBezTo>
                  <a:lnTo>
                    <a:pt x="1761" y="1046"/>
                  </a:lnTo>
                  <a:cubicBezTo>
                    <a:pt x="1761" y="995"/>
                    <a:pt x="1766" y="947"/>
                    <a:pt x="1758" y="896"/>
                  </a:cubicBezTo>
                  <a:lnTo>
                    <a:pt x="1758" y="896"/>
                  </a:lnTo>
                  <a:lnTo>
                    <a:pt x="1758" y="895"/>
                  </a:lnTo>
                  <a:lnTo>
                    <a:pt x="1758" y="895"/>
                  </a:lnTo>
                  <a:lnTo>
                    <a:pt x="1758" y="895"/>
                  </a:lnTo>
                  <a:cubicBezTo>
                    <a:pt x="1756" y="885"/>
                    <a:pt x="1752" y="877"/>
                    <a:pt x="1752" y="866"/>
                  </a:cubicBezTo>
                  <a:lnTo>
                    <a:pt x="1752" y="866"/>
                  </a:lnTo>
                  <a:cubicBezTo>
                    <a:pt x="1752" y="857"/>
                    <a:pt x="1752" y="848"/>
                    <a:pt x="1750" y="838"/>
                  </a:cubicBezTo>
                  <a:lnTo>
                    <a:pt x="1750" y="838"/>
                  </a:lnTo>
                  <a:cubicBezTo>
                    <a:pt x="1749" y="818"/>
                    <a:pt x="1752" y="797"/>
                    <a:pt x="1749" y="777"/>
                  </a:cubicBezTo>
                  <a:lnTo>
                    <a:pt x="1749" y="777"/>
                  </a:lnTo>
                  <a:cubicBezTo>
                    <a:pt x="1744" y="759"/>
                    <a:pt x="1739" y="738"/>
                    <a:pt x="1731" y="720"/>
                  </a:cubicBezTo>
                  <a:lnTo>
                    <a:pt x="1731" y="720"/>
                  </a:lnTo>
                  <a:cubicBezTo>
                    <a:pt x="1728" y="710"/>
                    <a:pt x="1725" y="701"/>
                    <a:pt x="1722" y="690"/>
                  </a:cubicBezTo>
                  <a:lnTo>
                    <a:pt x="1722" y="690"/>
                  </a:lnTo>
                  <a:cubicBezTo>
                    <a:pt x="1720" y="686"/>
                    <a:pt x="1722" y="680"/>
                    <a:pt x="1720" y="675"/>
                  </a:cubicBezTo>
                  <a:lnTo>
                    <a:pt x="1720" y="675"/>
                  </a:lnTo>
                  <a:cubicBezTo>
                    <a:pt x="1719" y="669"/>
                    <a:pt x="1715" y="666"/>
                    <a:pt x="1711" y="660"/>
                  </a:cubicBezTo>
                  <a:lnTo>
                    <a:pt x="1711" y="660"/>
                  </a:lnTo>
                  <a:cubicBezTo>
                    <a:pt x="1704" y="642"/>
                    <a:pt x="1693" y="625"/>
                    <a:pt x="1687" y="606"/>
                  </a:cubicBezTo>
                  <a:lnTo>
                    <a:pt x="1687" y="606"/>
                  </a:lnTo>
                  <a:cubicBezTo>
                    <a:pt x="1680" y="586"/>
                    <a:pt x="1665" y="570"/>
                    <a:pt x="1653" y="552"/>
                  </a:cubicBezTo>
                  <a:lnTo>
                    <a:pt x="1653" y="552"/>
                  </a:lnTo>
                  <a:cubicBezTo>
                    <a:pt x="1648" y="543"/>
                    <a:pt x="1648" y="530"/>
                    <a:pt x="1648" y="519"/>
                  </a:cubicBezTo>
                  <a:lnTo>
                    <a:pt x="1648" y="489"/>
                  </a:lnTo>
                  <a:lnTo>
                    <a:pt x="1648" y="489"/>
                  </a:lnTo>
                  <a:cubicBezTo>
                    <a:pt x="1648" y="478"/>
                    <a:pt x="1647" y="467"/>
                    <a:pt x="1648" y="456"/>
                  </a:cubicBezTo>
                  <a:lnTo>
                    <a:pt x="1648" y="456"/>
                  </a:lnTo>
                  <a:cubicBezTo>
                    <a:pt x="1648" y="444"/>
                    <a:pt x="1650" y="433"/>
                    <a:pt x="1647" y="424"/>
                  </a:cubicBezTo>
                  <a:lnTo>
                    <a:pt x="1647" y="424"/>
                  </a:lnTo>
                  <a:cubicBezTo>
                    <a:pt x="1637" y="387"/>
                    <a:pt x="1622" y="348"/>
                    <a:pt x="1635" y="308"/>
                  </a:cubicBezTo>
                  <a:lnTo>
                    <a:pt x="1635" y="308"/>
                  </a:lnTo>
                  <a:cubicBezTo>
                    <a:pt x="1637" y="300"/>
                    <a:pt x="1640" y="292"/>
                    <a:pt x="1640" y="281"/>
                  </a:cubicBezTo>
                  <a:lnTo>
                    <a:pt x="1640" y="281"/>
                  </a:lnTo>
                  <a:cubicBezTo>
                    <a:pt x="1640" y="273"/>
                    <a:pt x="1640" y="262"/>
                    <a:pt x="1645" y="257"/>
                  </a:cubicBezTo>
                  <a:lnTo>
                    <a:pt x="1645" y="257"/>
                  </a:lnTo>
                  <a:cubicBezTo>
                    <a:pt x="1647" y="251"/>
                    <a:pt x="1650" y="247"/>
                    <a:pt x="1652" y="242"/>
                  </a:cubicBezTo>
                  <a:lnTo>
                    <a:pt x="1652" y="242"/>
                  </a:lnTo>
                  <a:cubicBezTo>
                    <a:pt x="1652" y="238"/>
                    <a:pt x="1653" y="233"/>
                    <a:pt x="1653" y="227"/>
                  </a:cubicBezTo>
                  <a:lnTo>
                    <a:pt x="1653" y="227"/>
                  </a:lnTo>
                  <a:cubicBezTo>
                    <a:pt x="1653" y="218"/>
                    <a:pt x="1650" y="211"/>
                    <a:pt x="1647" y="203"/>
                  </a:cubicBezTo>
                  <a:lnTo>
                    <a:pt x="1647" y="203"/>
                  </a:lnTo>
                  <a:cubicBezTo>
                    <a:pt x="1640" y="192"/>
                    <a:pt x="1633" y="182"/>
                    <a:pt x="1629" y="171"/>
                  </a:cubicBezTo>
                  <a:lnTo>
                    <a:pt x="1629" y="171"/>
                  </a:lnTo>
                  <a:cubicBezTo>
                    <a:pt x="1626" y="164"/>
                    <a:pt x="1628" y="153"/>
                    <a:pt x="1628" y="145"/>
                  </a:cubicBezTo>
                  <a:lnTo>
                    <a:pt x="1628" y="145"/>
                  </a:lnTo>
                  <a:cubicBezTo>
                    <a:pt x="1628" y="129"/>
                    <a:pt x="1622" y="118"/>
                    <a:pt x="1617" y="105"/>
                  </a:cubicBezTo>
                  <a:lnTo>
                    <a:pt x="1617" y="105"/>
                  </a:lnTo>
                  <a:cubicBezTo>
                    <a:pt x="1609" y="86"/>
                    <a:pt x="1611" y="67"/>
                    <a:pt x="1609" y="49"/>
                  </a:cubicBezTo>
                  <a:lnTo>
                    <a:pt x="1609" y="49"/>
                  </a:lnTo>
                  <a:cubicBezTo>
                    <a:pt x="1608" y="33"/>
                    <a:pt x="1606" y="16"/>
                    <a:pt x="1602" y="0"/>
                  </a:cubicBezTo>
                  <a:lnTo>
                    <a:pt x="1602" y="0"/>
                  </a:lnTo>
                  <a:cubicBezTo>
                    <a:pt x="1548" y="13"/>
                    <a:pt x="1493" y="25"/>
                    <a:pt x="1438" y="37"/>
                  </a:cubicBezTo>
                  <a:lnTo>
                    <a:pt x="1438" y="37"/>
                  </a:lnTo>
                  <a:cubicBezTo>
                    <a:pt x="1375" y="51"/>
                    <a:pt x="1311" y="66"/>
                    <a:pt x="1247" y="80"/>
                  </a:cubicBezTo>
                  <a:lnTo>
                    <a:pt x="1247" y="80"/>
                  </a:lnTo>
                  <a:cubicBezTo>
                    <a:pt x="1221" y="85"/>
                    <a:pt x="1195" y="91"/>
                    <a:pt x="1169" y="97"/>
                  </a:cubicBezTo>
                  <a:lnTo>
                    <a:pt x="1169" y="97"/>
                  </a:lnTo>
                  <a:cubicBezTo>
                    <a:pt x="1161" y="105"/>
                    <a:pt x="1151" y="110"/>
                    <a:pt x="1143" y="118"/>
                  </a:cubicBezTo>
                  <a:lnTo>
                    <a:pt x="1143" y="118"/>
                  </a:lnTo>
                  <a:cubicBezTo>
                    <a:pt x="1134" y="128"/>
                    <a:pt x="1128" y="139"/>
                    <a:pt x="1119" y="149"/>
                  </a:cubicBezTo>
                  <a:lnTo>
                    <a:pt x="1119" y="149"/>
                  </a:lnTo>
                  <a:cubicBezTo>
                    <a:pt x="1085" y="183"/>
                    <a:pt x="1047" y="213"/>
                    <a:pt x="1016" y="250"/>
                  </a:cubicBezTo>
                  <a:lnTo>
                    <a:pt x="1016" y="250"/>
                  </a:lnTo>
                  <a:cubicBezTo>
                    <a:pt x="999" y="270"/>
                    <a:pt x="983" y="292"/>
                    <a:pt x="965" y="312"/>
                  </a:cubicBezTo>
                  <a:lnTo>
                    <a:pt x="965" y="312"/>
                  </a:lnTo>
                  <a:cubicBezTo>
                    <a:pt x="951" y="329"/>
                    <a:pt x="935" y="343"/>
                    <a:pt x="929" y="364"/>
                  </a:cubicBezTo>
                  <a:lnTo>
                    <a:pt x="929" y="364"/>
                  </a:lnTo>
                  <a:cubicBezTo>
                    <a:pt x="927" y="372"/>
                    <a:pt x="928" y="387"/>
                    <a:pt x="930" y="394"/>
                  </a:cubicBezTo>
                  <a:lnTo>
                    <a:pt x="930" y="394"/>
                  </a:lnTo>
                  <a:cubicBezTo>
                    <a:pt x="932" y="427"/>
                    <a:pt x="913" y="449"/>
                    <a:pt x="887" y="468"/>
                  </a:cubicBezTo>
                  <a:lnTo>
                    <a:pt x="887" y="468"/>
                  </a:lnTo>
                  <a:cubicBezTo>
                    <a:pt x="866" y="482"/>
                    <a:pt x="852" y="496"/>
                    <a:pt x="834" y="515"/>
                  </a:cubicBezTo>
                  <a:lnTo>
                    <a:pt x="834" y="515"/>
                  </a:lnTo>
                  <a:cubicBezTo>
                    <a:pt x="822" y="528"/>
                    <a:pt x="770" y="550"/>
                    <a:pt x="776" y="572"/>
                  </a:cubicBezTo>
                  <a:lnTo>
                    <a:pt x="776" y="572"/>
                  </a:lnTo>
                  <a:cubicBezTo>
                    <a:pt x="781" y="593"/>
                    <a:pt x="822" y="570"/>
                    <a:pt x="832" y="562"/>
                  </a:cubicBezTo>
                  <a:lnTo>
                    <a:pt x="832" y="562"/>
                  </a:lnTo>
                  <a:cubicBezTo>
                    <a:pt x="851" y="546"/>
                    <a:pt x="855" y="527"/>
                    <a:pt x="884" y="532"/>
                  </a:cubicBezTo>
                  <a:lnTo>
                    <a:pt x="884" y="532"/>
                  </a:lnTo>
                  <a:cubicBezTo>
                    <a:pt x="885" y="541"/>
                    <a:pt x="885" y="549"/>
                    <a:pt x="883" y="558"/>
                  </a:cubicBezTo>
                  <a:lnTo>
                    <a:pt x="883" y="558"/>
                  </a:lnTo>
                  <a:cubicBezTo>
                    <a:pt x="876" y="594"/>
                    <a:pt x="842" y="606"/>
                    <a:pt x="855" y="647"/>
                  </a:cubicBezTo>
                  <a:lnTo>
                    <a:pt x="855" y="647"/>
                  </a:lnTo>
                  <a:cubicBezTo>
                    <a:pt x="868" y="686"/>
                    <a:pt x="882" y="710"/>
                    <a:pt x="842" y="737"/>
                  </a:cubicBezTo>
                  <a:lnTo>
                    <a:pt x="842" y="737"/>
                  </a:lnTo>
                  <a:cubicBezTo>
                    <a:pt x="812" y="757"/>
                    <a:pt x="783" y="770"/>
                    <a:pt x="765" y="803"/>
                  </a:cubicBezTo>
                  <a:lnTo>
                    <a:pt x="765" y="803"/>
                  </a:lnTo>
                  <a:cubicBezTo>
                    <a:pt x="747" y="835"/>
                    <a:pt x="740" y="865"/>
                    <a:pt x="697" y="861"/>
                  </a:cubicBezTo>
                  <a:lnTo>
                    <a:pt x="697" y="861"/>
                  </a:lnTo>
                  <a:cubicBezTo>
                    <a:pt x="680" y="860"/>
                    <a:pt x="664" y="855"/>
                    <a:pt x="647" y="859"/>
                  </a:cubicBezTo>
                  <a:lnTo>
                    <a:pt x="647" y="859"/>
                  </a:lnTo>
                  <a:cubicBezTo>
                    <a:pt x="630" y="863"/>
                    <a:pt x="617" y="873"/>
                    <a:pt x="602" y="881"/>
                  </a:cubicBezTo>
                  <a:lnTo>
                    <a:pt x="602" y="881"/>
                  </a:lnTo>
                  <a:cubicBezTo>
                    <a:pt x="571" y="899"/>
                    <a:pt x="535" y="914"/>
                    <a:pt x="498" y="904"/>
                  </a:cubicBezTo>
                  <a:lnTo>
                    <a:pt x="498" y="904"/>
                  </a:lnTo>
                  <a:cubicBezTo>
                    <a:pt x="461" y="894"/>
                    <a:pt x="438" y="878"/>
                    <a:pt x="399" y="894"/>
                  </a:cubicBezTo>
                  <a:lnTo>
                    <a:pt x="399" y="894"/>
                  </a:lnTo>
                  <a:cubicBezTo>
                    <a:pt x="383" y="901"/>
                    <a:pt x="369" y="906"/>
                    <a:pt x="351" y="906"/>
                  </a:cubicBezTo>
                  <a:lnTo>
                    <a:pt x="351" y="906"/>
                  </a:lnTo>
                  <a:cubicBezTo>
                    <a:pt x="335" y="905"/>
                    <a:pt x="319" y="900"/>
                    <a:pt x="303" y="901"/>
                  </a:cubicBezTo>
                  <a:lnTo>
                    <a:pt x="303" y="901"/>
                  </a:lnTo>
                  <a:cubicBezTo>
                    <a:pt x="270" y="902"/>
                    <a:pt x="235" y="921"/>
                    <a:pt x="204" y="931"/>
                  </a:cubicBezTo>
                  <a:lnTo>
                    <a:pt x="204" y="931"/>
                  </a:lnTo>
                  <a:cubicBezTo>
                    <a:pt x="172" y="941"/>
                    <a:pt x="149" y="960"/>
                    <a:pt x="123" y="982"/>
                  </a:cubicBezTo>
                  <a:lnTo>
                    <a:pt x="123" y="982"/>
                  </a:lnTo>
                  <a:cubicBezTo>
                    <a:pt x="141" y="992"/>
                    <a:pt x="143" y="1007"/>
                    <a:pt x="155" y="1022"/>
                  </a:cubicBezTo>
                  <a:lnTo>
                    <a:pt x="155" y="1022"/>
                  </a:lnTo>
                  <a:cubicBezTo>
                    <a:pt x="165" y="1036"/>
                    <a:pt x="182" y="1040"/>
                    <a:pt x="191" y="1055"/>
                  </a:cubicBezTo>
                  <a:lnTo>
                    <a:pt x="191" y="1055"/>
                  </a:lnTo>
                  <a:cubicBezTo>
                    <a:pt x="209" y="1085"/>
                    <a:pt x="205" y="1121"/>
                    <a:pt x="199" y="1153"/>
                  </a:cubicBezTo>
                  <a:lnTo>
                    <a:pt x="199" y="1153"/>
                  </a:lnTo>
                  <a:cubicBezTo>
                    <a:pt x="193" y="1189"/>
                    <a:pt x="181" y="1211"/>
                    <a:pt x="154" y="1238"/>
                  </a:cubicBezTo>
                  <a:lnTo>
                    <a:pt x="154" y="1238"/>
                  </a:lnTo>
                  <a:cubicBezTo>
                    <a:pt x="136" y="1255"/>
                    <a:pt x="121" y="1275"/>
                    <a:pt x="105" y="1294"/>
                  </a:cubicBezTo>
                  <a:lnTo>
                    <a:pt x="105" y="1294"/>
                  </a:lnTo>
                  <a:cubicBezTo>
                    <a:pt x="89" y="1310"/>
                    <a:pt x="67" y="1322"/>
                    <a:pt x="55" y="1342"/>
                  </a:cubicBezTo>
                  <a:lnTo>
                    <a:pt x="55" y="1342"/>
                  </a:lnTo>
                  <a:cubicBezTo>
                    <a:pt x="43" y="1360"/>
                    <a:pt x="42" y="1382"/>
                    <a:pt x="20" y="1392"/>
                  </a:cubicBezTo>
                  <a:lnTo>
                    <a:pt x="20" y="1392"/>
                  </a:lnTo>
                  <a:cubicBezTo>
                    <a:pt x="13" y="1395"/>
                    <a:pt x="7" y="1398"/>
                    <a:pt x="0" y="1399"/>
                  </a:cubicBezTo>
                  <a:lnTo>
                    <a:pt x="21" y="1557"/>
                  </a:lnTo>
                  <a:lnTo>
                    <a:pt x="21" y="1557"/>
                  </a:lnTo>
                  <a:cubicBezTo>
                    <a:pt x="21" y="1557"/>
                    <a:pt x="989" y="1353"/>
                    <a:pt x="1232" y="1290"/>
                  </a:cubicBezTo>
                  <a:lnTo>
                    <a:pt x="1232" y="1290"/>
                  </a:lnTo>
                  <a:cubicBezTo>
                    <a:pt x="1236" y="1291"/>
                    <a:pt x="1239" y="1292"/>
                    <a:pt x="1241" y="1292"/>
                  </a:cubicBezTo>
                  <a:lnTo>
                    <a:pt x="1241" y="1292"/>
                  </a:lnTo>
                  <a:cubicBezTo>
                    <a:pt x="1249" y="1294"/>
                    <a:pt x="1262" y="1292"/>
                    <a:pt x="1269" y="1297"/>
                  </a:cubicBezTo>
                  <a:lnTo>
                    <a:pt x="1269" y="1297"/>
                  </a:lnTo>
                  <a:cubicBezTo>
                    <a:pt x="1278" y="1301"/>
                    <a:pt x="1286" y="1310"/>
                    <a:pt x="1295" y="1316"/>
                  </a:cubicBezTo>
                  <a:lnTo>
                    <a:pt x="1295" y="1316"/>
                  </a:lnTo>
                  <a:cubicBezTo>
                    <a:pt x="1303" y="1319"/>
                    <a:pt x="1312" y="1321"/>
                    <a:pt x="1321" y="1323"/>
                  </a:cubicBezTo>
                  <a:lnTo>
                    <a:pt x="1321" y="1323"/>
                  </a:lnTo>
                  <a:cubicBezTo>
                    <a:pt x="1336" y="1325"/>
                    <a:pt x="1349" y="1329"/>
                    <a:pt x="1349" y="1345"/>
                  </a:cubicBezTo>
                  <a:lnTo>
                    <a:pt x="1349" y="1345"/>
                  </a:lnTo>
                  <a:cubicBezTo>
                    <a:pt x="1349" y="1362"/>
                    <a:pt x="1347" y="1383"/>
                    <a:pt x="1355" y="1399"/>
                  </a:cubicBezTo>
                  <a:lnTo>
                    <a:pt x="1355" y="1399"/>
                  </a:lnTo>
                  <a:cubicBezTo>
                    <a:pt x="1359" y="1409"/>
                    <a:pt x="1366" y="1414"/>
                    <a:pt x="1373" y="1422"/>
                  </a:cubicBezTo>
                  <a:lnTo>
                    <a:pt x="1373" y="1422"/>
                  </a:lnTo>
                  <a:cubicBezTo>
                    <a:pt x="1377" y="1427"/>
                    <a:pt x="1375" y="1429"/>
                    <a:pt x="1383" y="1431"/>
                  </a:cubicBezTo>
                  <a:lnTo>
                    <a:pt x="1383" y="1431"/>
                  </a:lnTo>
                  <a:cubicBezTo>
                    <a:pt x="1386" y="1433"/>
                    <a:pt x="1392" y="1431"/>
                    <a:pt x="1396" y="1431"/>
                  </a:cubicBezTo>
                  <a:lnTo>
                    <a:pt x="1396" y="1431"/>
                  </a:lnTo>
                  <a:cubicBezTo>
                    <a:pt x="1405" y="1431"/>
                    <a:pt x="1414" y="1431"/>
                    <a:pt x="1423" y="1438"/>
                  </a:cubicBezTo>
                  <a:lnTo>
                    <a:pt x="1423" y="1438"/>
                  </a:lnTo>
                  <a:cubicBezTo>
                    <a:pt x="1433" y="1444"/>
                    <a:pt x="1434" y="1457"/>
                    <a:pt x="1446" y="1463"/>
                  </a:cubicBezTo>
                  <a:lnTo>
                    <a:pt x="1446" y="1463"/>
                  </a:lnTo>
                  <a:cubicBezTo>
                    <a:pt x="1460" y="1468"/>
                    <a:pt x="1488" y="1466"/>
                    <a:pt x="1496" y="1483"/>
                  </a:cubicBezTo>
                  <a:lnTo>
                    <a:pt x="1496" y="1483"/>
                  </a:lnTo>
                  <a:cubicBezTo>
                    <a:pt x="1499" y="1491"/>
                    <a:pt x="1499" y="1499"/>
                    <a:pt x="1503" y="1505"/>
                  </a:cubicBezTo>
                  <a:lnTo>
                    <a:pt x="1503" y="1505"/>
                  </a:lnTo>
                  <a:cubicBezTo>
                    <a:pt x="1503" y="1506"/>
                    <a:pt x="1504" y="1507"/>
                    <a:pt x="1505" y="1509"/>
                  </a:cubicBezTo>
                  <a:lnTo>
                    <a:pt x="1505" y="1509"/>
                  </a:lnTo>
                  <a:cubicBezTo>
                    <a:pt x="1511" y="1516"/>
                    <a:pt x="1513" y="1516"/>
                    <a:pt x="1522" y="1516"/>
                  </a:cubicBezTo>
                  <a:lnTo>
                    <a:pt x="1522" y="1516"/>
                  </a:lnTo>
                  <a:cubicBezTo>
                    <a:pt x="1538" y="1516"/>
                    <a:pt x="1554" y="1518"/>
                    <a:pt x="1570" y="1524"/>
                  </a:cubicBezTo>
                  <a:lnTo>
                    <a:pt x="1570" y="1524"/>
                  </a:lnTo>
                  <a:cubicBezTo>
                    <a:pt x="1578" y="1525"/>
                    <a:pt x="1587" y="1527"/>
                    <a:pt x="1594" y="1529"/>
                  </a:cubicBezTo>
                  <a:lnTo>
                    <a:pt x="1594" y="1529"/>
                  </a:lnTo>
                  <a:cubicBezTo>
                    <a:pt x="1604" y="1533"/>
                    <a:pt x="1609" y="1539"/>
                    <a:pt x="1620" y="1540"/>
                  </a:cubicBezTo>
                  <a:lnTo>
                    <a:pt x="1620" y="1540"/>
                  </a:lnTo>
                  <a:cubicBezTo>
                    <a:pt x="1639" y="1544"/>
                    <a:pt x="1656" y="1551"/>
                    <a:pt x="1672" y="1557"/>
                  </a:cubicBezTo>
                  <a:lnTo>
                    <a:pt x="1672" y="1557"/>
                  </a:lnTo>
                  <a:cubicBezTo>
                    <a:pt x="1701" y="1567"/>
                    <a:pt x="1728" y="1567"/>
                    <a:pt x="1742" y="1600"/>
                  </a:cubicBezTo>
                  <a:lnTo>
                    <a:pt x="1742" y="1600"/>
                  </a:lnTo>
                  <a:cubicBezTo>
                    <a:pt x="1752" y="1622"/>
                    <a:pt x="1761" y="1636"/>
                    <a:pt x="1754" y="1660"/>
                  </a:cubicBezTo>
                  <a:lnTo>
                    <a:pt x="1754" y="1660"/>
                  </a:lnTo>
                  <a:cubicBezTo>
                    <a:pt x="1750" y="1672"/>
                    <a:pt x="1745" y="1682"/>
                    <a:pt x="1749" y="1695"/>
                  </a:cubicBezTo>
                  <a:lnTo>
                    <a:pt x="1749" y="1695"/>
                  </a:lnTo>
                  <a:cubicBezTo>
                    <a:pt x="1751" y="1704"/>
                    <a:pt x="1761" y="1711"/>
                    <a:pt x="1764" y="1721"/>
                  </a:cubicBezTo>
                  <a:lnTo>
                    <a:pt x="1764" y="1721"/>
                  </a:lnTo>
                  <a:cubicBezTo>
                    <a:pt x="1767" y="1735"/>
                    <a:pt x="1758" y="1743"/>
                    <a:pt x="1758" y="1756"/>
                  </a:cubicBezTo>
                  <a:lnTo>
                    <a:pt x="1758" y="1756"/>
                  </a:lnTo>
                  <a:cubicBezTo>
                    <a:pt x="1761" y="1757"/>
                    <a:pt x="1764" y="1760"/>
                    <a:pt x="1769" y="1763"/>
                  </a:cubicBezTo>
                  <a:lnTo>
                    <a:pt x="1769" y="1763"/>
                  </a:lnTo>
                  <a:cubicBezTo>
                    <a:pt x="1770" y="1746"/>
                    <a:pt x="1770" y="1708"/>
                    <a:pt x="1796" y="1712"/>
                  </a:cubicBezTo>
                  <a:lnTo>
                    <a:pt x="1796" y="1712"/>
                  </a:lnTo>
                  <a:cubicBezTo>
                    <a:pt x="1799" y="1721"/>
                    <a:pt x="1798" y="1746"/>
                    <a:pt x="1812" y="1739"/>
                  </a:cubicBezTo>
                  <a:lnTo>
                    <a:pt x="1812" y="1739"/>
                  </a:lnTo>
                  <a:cubicBezTo>
                    <a:pt x="1824" y="1732"/>
                    <a:pt x="1814" y="1713"/>
                    <a:pt x="1822" y="1704"/>
                  </a:cubicBezTo>
                  <a:lnTo>
                    <a:pt x="1822" y="1704"/>
                  </a:lnTo>
                  <a:cubicBezTo>
                    <a:pt x="1827" y="1696"/>
                    <a:pt x="1842" y="1697"/>
                    <a:pt x="1850" y="1694"/>
                  </a:cubicBezTo>
                  <a:lnTo>
                    <a:pt x="1850" y="1694"/>
                  </a:lnTo>
                  <a:cubicBezTo>
                    <a:pt x="1862" y="1690"/>
                    <a:pt x="1871" y="1682"/>
                    <a:pt x="1882" y="1676"/>
                  </a:cubicBezTo>
                  <a:lnTo>
                    <a:pt x="1882" y="1676"/>
                  </a:lnTo>
                  <a:cubicBezTo>
                    <a:pt x="1892" y="1672"/>
                    <a:pt x="1905" y="1670"/>
                    <a:pt x="1914" y="1664"/>
                  </a:cubicBezTo>
                  <a:lnTo>
                    <a:pt x="1914" y="1664"/>
                  </a:lnTo>
                  <a:cubicBezTo>
                    <a:pt x="1932" y="1652"/>
                    <a:pt x="1946" y="1639"/>
                    <a:pt x="1966" y="1632"/>
                  </a:cubicBezTo>
                  <a:lnTo>
                    <a:pt x="1966" y="1632"/>
                  </a:lnTo>
                  <a:cubicBezTo>
                    <a:pt x="1986" y="1624"/>
                    <a:pt x="1996" y="1614"/>
                    <a:pt x="2012" y="1602"/>
                  </a:cubicBezTo>
                  <a:lnTo>
                    <a:pt x="2012" y="1602"/>
                  </a:lnTo>
                  <a:cubicBezTo>
                    <a:pt x="2042" y="1581"/>
                    <a:pt x="2081" y="1590"/>
                    <a:pt x="2111" y="1571"/>
                  </a:cubicBezTo>
                  <a:lnTo>
                    <a:pt x="2111" y="1571"/>
                  </a:lnTo>
                  <a:cubicBezTo>
                    <a:pt x="2126" y="1561"/>
                    <a:pt x="2139" y="1553"/>
                    <a:pt x="2157" y="1547"/>
                  </a:cubicBezTo>
                  <a:lnTo>
                    <a:pt x="2157" y="1547"/>
                  </a:lnTo>
                  <a:cubicBezTo>
                    <a:pt x="2175" y="1541"/>
                    <a:pt x="2194" y="1535"/>
                    <a:pt x="2208" y="1521"/>
                  </a:cubicBezTo>
                  <a:lnTo>
                    <a:pt x="2208" y="1521"/>
                  </a:lnTo>
                  <a:cubicBezTo>
                    <a:pt x="2226" y="1503"/>
                    <a:pt x="2234" y="1478"/>
                    <a:pt x="2252" y="1459"/>
                  </a:cubicBezTo>
                  <a:lnTo>
                    <a:pt x="2252" y="1459"/>
                  </a:lnTo>
                  <a:cubicBezTo>
                    <a:pt x="2271" y="1439"/>
                    <a:pt x="2297" y="1430"/>
                    <a:pt x="2307" y="1402"/>
                  </a:cubicBezTo>
                  <a:lnTo>
                    <a:pt x="2307" y="1402"/>
                  </a:lnTo>
                  <a:cubicBezTo>
                    <a:pt x="2283" y="1403"/>
                    <a:pt x="2265" y="1412"/>
                    <a:pt x="2248" y="1429"/>
                  </a:cubicBezTo>
                  <a:lnTo>
                    <a:pt x="2248" y="1429"/>
                  </a:lnTo>
                  <a:cubicBezTo>
                    <a:pt x="2233" y="1444"/>
                    <a:pt x="2220" y="1463"/>
                    <a:pt x="2198" y="1468"/>
                  </a:cubicBezTo>
                </a:path>
              </a:pathLst>
            </a:custGeom>
            <a:solidFill>
              <a:schemeClr val="accent4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9" name="Freeform 59">
              <a:extLst>
                <a:ext uri="{FF2B5EF4-FFF2-40B4-BE49-F238E27FC236}">
                  <a16:creationId xmlns:a16="http://schemas.microsoft.com/office/drawing/2014/main" id="{B106C30E-12A1-F243-B4F1-274D8DC21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2133" y="7002017"/>
              <a:ext cx="763281" cy="1244291"/>
            </a:xfrm>
            <a:custGeom>
              <a:avLst/>
              <a:gdLst>
                <a:gd name="T0" fmla="*/ 1149 w 1167"/>
                <a:gd name="T1" fmla="*/ 1458 h 1904"/>
                <a:gd name="T2" fmla="*/ 1133 w 1167"/>
                <a:gd name="T3" fmla="*/ 1410 h 1904"/>
                <a:gd name="T4" fmla="*/ 1137 w 1167"/>
                <a:gd name="T5" fmla="*/ 1383 h 1904"/>
                <a:gd name="T6" fmla="*/ 1126 w 1167"/>
                <a:gd name="T7" fmla="*/ 1354 h 1904"/>
                <a:gd name="T8" fmla="*/ 1119 w 1167"/>
                <a:gd name="T9" fmla="*/ 1316 h 1904"/>
                <a:gd name="T10" fmla="*/ 1101 w 1167"/>
                <a:gd name="T11" fmla="*/ 1268 h 1904"/>
                <a:gd name="T12" fmla="*/ 1112 w 1167"/>
                <a:gd name="T13" fmla="*/ 1220 h 1904"/>
                <a:gd name="T14" fmla="*/ 1122 w 1167"/>
                <a:gd name="T15" fmla="*/ 1168 h 1904"/>
                <a:gd name="T16" fmla="*/ 1119 w 1167"/>
                <a:gd name="T17" fmla="*/ 1113 h 1904"/>
                <a:gd name="T18" fmla="*/ 1112 w 1167"/>
                <a:gd name="T19" fmla="*/ 1064 h 1904"/>
                <a:gd name="T20" fmla="*/ 1122 w 1167"/>
                <a:gd name="T21" fmla="*/ 960 h 1904"/>
                <a:gd name="T22" fmla="*/ 1096 w 1167"/>
                <a:gd name="T23" fmla="*/ 942 h 1904"/>
                <a:gd name="T24" fmla="*/ 1101 w 1167"/>
                <a:gd name="T25" fmla="*/ 915 h 1904"/>
                <a:gd name="T26" fmla="*/ 1067 w 1167"/>
                <a:gd name="T27" fmla="*/ 897 h 1904"/>
                <a:gd name="T28" fmla="*/ 823 w 1167"/>
                <a:gd name="T29" fmla="*/ 0 h 1904"/>
                <a:gd name="T30" fmla="*/ 19 w 1167"/>
                <a:gd name="T31" fmla="*/ 74 h 1904"/>
                <a:gd name="T32" fmla="*/ 19 w 1167"/>
                <a:gd name="T33" fmla="*/ 76 h 1904"/>
                <a:gd name="T34" fmla="*/ 15 w 1167"/>
                <a:gd name="T35" fmla="*/ 121 h 1904"/>
                <a:gd name="T36" fmla="*/ 15 w 1167"/>
                <a:gd name="T37" fmla="*/ 180 h 1904"/>
                <a:gd name="T38" fmla="*/ 8 w 1167"/>
                <a:gd name="T39" fmla="*/ 232 h 1904"/>
                <a:gd name="T40" fmla="*/ 15 w 1167"/>
                <a:gd name="T41" fmla="*/ 544 h 1904"/>
                <a:gd name="T42" fmla="*/ 8 w 1167"/>
                <a:gd name="T43" fmla="*/ 637 h 1904"/>
                <a:gd name="T44" fmla="*/ 12 w 1167"/>
                <a:gd name="T45" fmla="*/ 845 h 1904"/>
                <a:gd name="T46" fmla="*/ 12 w 1167"/>
                <a:gd name="T47" fmla="*/ 964 h 1904"/>
                <a:gd name="T48" fmla="*/ 15 w 1167"/>
                <a:gd name="T49" fmla="*/ 1090 h 1904"/>
                <a:gd name="T50" fmla="*/ 23 w 1167"/>
                <a:gd name="T51" fmla="*/ 1320 h 1904"/>
                <a:gd name="T52" fmla="*/ 30 w 1167"/>
                <a:gd name="T53" fmla="*/ 1432 h 1904"/>
                <a:gd name="T54" fmla="*/ 30 w 1167"/>
                <a:gd name="T55" fmla="*/ 1543 h 1904"/>
                <a:gd name="T56" fmla="*/ 19 w 1167"/>
                <a:gd name="T57" fmla="*/ 1603 h 1904"/>
                <a:gd name="T58" fmla="*/ 8 w 1167"/>
                <a:gd name="T59" fmla="*/ 1643 h 1904"/>
                <a:gd name="T60" fmla="*/ 12 w 1167"/>
                <a:gd name="T61" fmla="*/ 1673 h 1904"/>
                <a:gd name="T62" fmla="*/ 8 w 1167"/>
                <a:gd name="T63" fmla="*/ 1722 h 1904"/>
                <a:gd name="T64" fmla="*/ 0 w 1167"/>
                <a:gd name="T65" fmla="*/ 1736 h 1904"/>
                <a:gd name="T66" fmla="*/ 4 w 1167"/>
                <a:gd name="T67" fmla="*/ 1792 h 1904"/>
                <a:gd name="T68" fmla="*/ 2 w 1167"/>
                <a:gd name="T69" fmla="*/ 1852 h 1904"/>
                <a:gd name="T70" fmla="*/ 4 w 1167"/>
                <a:gd name="T71" fmla="*/ 1853 h 1904"/>
                <a:gd name="T72" fmla="*/ 82 w 1167"/>
                <a:gd name="T73" fmla="*/ 1894 h 1904"/>
                <a:gd name="T74" fmla="*/ 106 w 1167"/>
                <a:gd name="T75" fmla="*/ 1847 h 1904"/>
                <a:gd name="T76" fmla="*/ 149 w 1167"/>
                <a:gd name="T77" fmla="*/ 1864 h 1904"/>
                <a:gd name="T78" fmla="*/ 184 w 1167"/>
                <a:gd name="T79" fmla="*/ 1784 h 1904"/>
                <a:gd name="T80" fmla="*/ 223 w 1167"/>
                <a:gd name="T81" fmla="*/ 1713 h 1904"/>
                <a:gd name="T82" fmla="*/ 257 w 1167"/>
                <a:gd name="T83" fmla="*/ 1784 h 1904"/>
                <a:gd name="T84" fmla="*/ 250 w 1167"/>
                <a:gd name="T85" fmla="*/ 1871 h 1904"/>
                <a:gd name="T86" fmla="*/ 324 w 1167"/>
                <a:gd name="T87" fmla="*/ 1857 h 1904"/>
                <a:gd name="T88" fmla="*/ 354 w 1167"/>
                <a:gd name="T89" fmla="*/ 1850 h 1904"/>
                <a:gd name="T90" fmla="*/ 367 w 1167"/>
                <a:gd name="T91" fmla="*/ 1873 h 1904"/>
                <a:gd name="T92" fmla="*/ 375 w 1167"/>
                <a:gd name="T93" fmla="*/ 1875 h 1904"/>
                <a:gd name="T94" fmla="*/ 372 w 1167"/>
                <a:gd name="T95" fmla="*/ 1818 h 1904"/>
                <a:gd name="T96" fmla="*/ 336 w 1167"/>
                <a:gd name="T97" fmla="*/ 1752 h 1904"/>
                <a:gd name="T98" fmla="*/ 335 w 1167"/>
                <a:gd name="T99" fmla="*/ 1703 h 1904"/>
                <a:gd name="T100" fmla="*/ 309 w 1167"/>
                <a:gd name="T101" fmla="*/ 1671 h 1904"/>
                <a:gd name="T102" fmla="*/ 284 w 1167"/>
                <a:gd name="T103" fmla="*/ 1602 h 1904"/>
                <a:gd name="T104" fmla="*/ 458 w 1167"/>
                <a:gd name="T105" fmla="*/ 1591 h 1904"/>
                <a:gd name="T106" fmla="*/ 1166 w 1167"/>
                <a:gd name="T107" fmla="*/ 1513 h 1904"/>
                <a:gd name="T108" fmla="*/ 1163 w 1167"/>
                <a:gd name="T109" fmla="*/ 1491 h 1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67" h="1904">
                  <a:moveTo>
                    <a:pt x="1149" y="1458"/>
                  </a:moveTo>
                  <a:lnTo>
                    <a:pt x="1149" y="1458"/>
                  </a:lnTo>
                  <a:cubicBezTo>
                    <a:pt x="1130" y="1439"/>
                    <a:pt x="1130" y="1432"/>
                    <a:pt x="1133" y="1410"/>
                  </a:cubicBezTo>
                  <a:lnTo>
                    <a:pt x="1133" y="1410"/>
                  </a:lnTo>
                  <a:cubicBezTo>
                    <a:pt x="1133" y="1402"/>
                    <a:pt x="1137" y="1388"/>
                    <a:pt x="1137" y="1383"/>
                  </a:cubicBezTo>
                  <a:lnTo>
                    <a:pt x="1137" y="1383"/>
                  </a:lnTo>
                  <a:cubicBezTo>
                    <a:pt x="1133" y="1372"/>
                    <a:pt x="1126" y="1365"/>
                    <a:pt x="1126" y="1354"/>
                  </a:cubicBezTo>
                  <a:lnTo>
                    <a:pt x="1126" y="1354"/>
                  </a:lnTo>
                  <a:cubicBezTo>
                    <a:pt x="1122" y="1335"/>
                    <a:pt x="1122" y="1332"/>
                    <a:pt x="1119" y="1316"/>
                  </a:cubicBezTo>
                  <a:lnTo>
                    <a:pt x="1119" y="1316"/>
                  </a:lnTo>
                  <a:cubicBezTo>
                    <a:pt x="1112" y="1302"/>
                    <a:pt x="1104" y="1283"/>
                    <a:pt x="1101" y="1268"/>
                  </a:cubicBezTo>
                  <a:lnTo>
                    <a:pt x="1101" y="1268"/>
                  </a:lnTo>
                  <a:cubicBezTo>
                    <a:pt x="1096" y="1254"/>
                    <a:pt x="1104" y="1231"/>
                    <a:pt x="1112" y="1220"/>
                  </a:cubicBezTo>
                  <a:lnTo>
                    <a:pt x="1112" y="1220"/>
                  </a:lnTo>
                  <a:cubicBezTo>
                    <a:pt x="1119" y="1198"/>
                    <a:pt x="1122" y="1190"/>
                    <a:pt x="1122" y="1168"/>
                  </a:cubicBezTo>
                  <a:lnTo>
                    <a:pt x="1122" y="1168"/>
                  </a:lnTo>
                  <a:cubicBezTo>
                    <a:pt x="1122" y="1149"/>
                    <a:pt x="1122" y="1131"/>
                    <a:pt x="1119" y="1113"/>
                  </a:cubicBezTo>
                  <a:lnTo>
                    <a:pt x="1119" y="1113"/>
                  </a:lnTo>
                  <a:cubicBezTo>
                    <a:pt x="1115" y="1094"/>
                    <a:pt x="1108" y="1083"/>
                    <a:pt x="1112" y="1064"/>
                  </a:cubicBezTo>
                  <a:lnTo>
                    <a:pt x="1112" y="1064"/>
                  </a:lnTo>
                  <a:cubicBezTo>
                    <a:pt x="1115" y="1038"/>
                    <a:pt x="1145" y="986"/>
                    <a:pt x="1122" y="960"/>
                  </a:cubicBezTo>
                  <a:lnTo>
                    <a:pt x="1122" y="960"/>
                  </a:lnTo>
                  <a:cubicBezTo>
                    <a:pt x="1112" y="953"/>
                    <a:pt x="1101" y="956"/>
                    <a:pt x="1096" y="942"/>
                  </a:cubicBezTo>
                  <a:lnTo>
                    <a:pt x="1096" y="942"/>
                  </a:lnTo>
                  <a:cubicBezTo>
                    <a:pt x="1096" y="934"/>
                    <a:pt x="1104" y="923"/>
                    <a:pt x="1101" y="915"/>
                  </a:cubicBezTo>
                  <a:lnTo>
                    <a:pt x="1101" y="915"/>
                  </a:lnTo>
                  <a:cubicBezTo>
                    <a:pt x="1096" y="893"/>
                    <a:pt x="1082" y="901"/>
                    <a:pt x="1067" y="897"/>
                  </a:cubicBezTo>
                  <a:lnTo>
                    <a:pt x="1067" y="897"/>
                  </a:lnTo>
                  <a:cubicBezTo>
                    <a:pt x="1037" y="889"/>
                    <a:pt x="1026" y="852"/>
                    <a:pt x="1034" y="826"/>
                  </a:cubicBezTo>
                  <a:lnTo>
                    <a:pt x="823" y="0"/>
                  </a:lnTo>
                  <a:lnTo>
                    <a:pt x="823" y="0"/>
                  </a:lnTo>
                  <a:cubicBezTo>
                    <a:pt x="553" y="30"/>
                    <a:pt x="267" y="54"/>
                    <a:pt x="19" y="74"/>
                  </a:cubicBezTo>
                  <a:lnTo>
                    <a:pt x="19" y="76"/>
                  </a:lnTo>
                  <a:lnTo>
                    <a:pt x="19" y="76"/>
                  </a:lnTo>
                  <a:cubicBezTo>
                    <a:pt x="19" y="91"/>
                    <a:pt x="15" y="105"/>
                    <a:pt x="15" y="121"/>
                  </a:cubicBezTo>
                  <a:lnTo>
                    <a:pt x="15" y="121"/>
                  </a:lnTo>
                  <a:cubicBezTo>
                    <a:pt x="15" y="139"/>
                    <a:pt x="19" y="161"/>
                    <a:pt x="15" y="180"/>
                  </a:cubicBezTo>
                  <a:lnTo>
                    <a:pt x="15" y="180"/>
                  </a:lnTo>
                  <a:cubicBezTo>
                    <a:pt x="12" y="198"/>
                    <a:pt x="8" y="213"/>
                    <a:pt x="8" y="232"/>
                  </a:cubicBezTo>
                  <a:lnTo>
                    <a:pt x="8" y="232"/>
                  </a:lnTo>
                  <a:cubicBezTo>
                    <a:pt x="8" y="298"/>
                    <a:pt x="15" y="365"/>
                    <a:pt x="15" y="436"/>
                  </a:cubicBezTo>
                  <a:lnTo>
                    <a:pt x="15" y="544"/>
                  </a:lnTo>
                  <a:lnTo>
                    <a:pt x="15" y="544"/>
                  </a:lnTo>
                  <a:cubicBezTo>
                    <a:pt x="15" y="573"/>
                    <a:pt x="8" y="603"/>
                    <a:pt x="8" y="637"/>
                  </a:cubicBezTo>
                  <a:lnTo>
                    <a:pt x="8" y="637"/>
                  </a:lnTo>
                  <a:cubicBezTo>
                    <a:pt x="8" y="707"/>
                    <a:pt x="4" y="778"/>
                    <a:pt x="12" y="845"/>
                  </a:cubicBezTo>
                  <a:lnTo>
                    <a:pt x="12" y="845"/>
                  </a:lnTo>
                  <a:cubicBezTo>
                    <a:pt x="15" y="886"/>
                    <a:pt x="12" y="926"/>
                    <a:pt x="12" y="964"/>
                  </a:cubicBezTo>
                  <a:lnTo>
                    <a:pt x="12" y="964"/>
                  </a:lnTo>
                  <a:cubicBezTo>
                    <a:pt x="12" y="1008"/>
                    <a:pt x="15" y="1049"/>
                    <a:pt x="15" y="1090"/>
                  </a:cubicBezTo>
                  <a:lnTo>
                    <a:pt x="15" y="1090"/>
                  </a:lnTo>
                  <a:cubicBezTo>
                    <a:pt x="15" y="1168"/>
                    <a:pt x="23" y="1242"/>
                    <a:pt x="23" y="1320"/>
                  </a:cubicBezTo>
                  <a:lnTo>
                    <a:pt x="23" y="1320"/>
                  </a:lnTo>
                  <a:cubicBezTo>
                    <a:pt x="23" y="1358"/>
                    <a:pt x="30" y="1395"/>
                    <a:pt x="30" y="1432"/>
                  </a:cubicBezTo>
                  <a:lnTo>
                    <a:pt x="30" y="1543"/>
                  </a:lnTo>
                  <a:lnTo>
                    <a:pt x="30" y="1543"/>
                  </a:lnTo>
                  <a:cubicBezTo>
                    <a:pt x="30" y="1565"/>
                    <a:pt x="34" y="1588"/>
                    <a:pt x="19" y="1603"/>
                  </a:cubicBezTo>
                  <a:lnTo>
                    <a:pt x="19" y="1603"/>
                  </a:lnTo>
                  <a:cubicBezTo>
                    <a:pt x="4" y="1621"/>
                    <a:pt x="4" y="1625"/>
                    <a:pt x="8" y="1643"/>
                  </a:cubicBezTo>
                  <a:lnTo>
                    <a:pt x="8" y="1643"/>
                  </a:lnTo>
                  <a:cubicBezTo>
                    <a:pt x="12" y="1655"/>
                    <a:pt x="12" y="1666"/>
                    <a:pt x="12" y="1673"/>
                  </a:cubicBezTo>
                  <a:lnTo>
                    <a:pt x="12" y="1673"/>
                  </a:lnTo>
                  <a:cubicBezTo>
                    <a:pt x="26" y="1685"/>
                    <a:pt x="19" y="1711"/>
                    <a:pt x="8" y="1722"/>
                  </a:cubicBezTo>
                  <a:lnTo>
                    <a:pt x="8" y="1722"/>
                  </a:lnTo>
                  <a:cubicBezTo>
                    <a:pt x="4" y="1729"/>
                    <a:pt x="0" y="1729"/>
                    <a:pt x="0" y="1736"/>
                  </a:cubicBezTo>
                  <a:lnTo>
                    <a:pt x="0" y="1736"/>
                  </a:lnTo>
                  <a:cubicBezTo>
                    <a:pt x="0" y="1755"/>
                    <a:pt x="0" y="1773"/>
                    <a:pt x="4" y="1792"/>
                  </a:cubicBezTo>
                  <a:lnTo>
                    <a:pt x="4" y="1792"/>
                  </a:lnTo>
                  <a:cubicBezTo>
                    <a:pt x="7" y="1812"/>
                    <a:pt x="3" y="1832"/>
                    <a:pt x="2" y="1852"/>
                  </a:cubicBezTo>
                  <a:lnTo>
                    <a:pt x="2" y="1852"/>
                  </a:lnTo>
                  <a:cubicBezTo>
                    <a:pt x="2" y="1853"/>
                    <a:pt x="3" y="1853"/>
                    <a:pt x="4" y="1853"/>
                  </a:cubicBezTo>
                  <a:lnTo>
                    <a:pt x="4" y="1853"/>
                  </a:lnTo>
                  <a:cubicBezTo>
                    <a:pt x="40" y="1865"/>
                    <a:pt x="32" y="1903"/>
                    <a:pt x="82" y="1894"/>
                  </a:cubicBezTo>
                  <a:lnTo>
                    <a:pt x="82" y="1894"/>
                  </a:lnTo>
                  <a:cubicBezTo>
                    <a:pt x="89" y="1881"/>
                    <a:pt x="90" y="1854"/>
                    <a:pt x="106" y="1847"/>
                  </a:cubicBezTo>
                  <a:lnTo>
                    <a:pt x="106" y="1847"/>
                  </a:lnTo>
                  <a:cubicBezTo>
                    <a:pt x="124" y="1839"/>
                    <a:pt x="135" y="1862"/>
                    <a:pt x="149" y="1864"/>
                  </a:cubicBezTo>
                  <a:lnTo>
                    <a:pt x="149" y="1864"/>
                  </a:lnTo>
                  <a:cubicBezTo>
                    <a:pt x="145" y="1836"/>
                    <a:pt x="176" y="1812"/>
                    <a:pt x="184" y="1784"/>
                  </a:cubicBezTo>
                  <a:lnTo>
                    <a:pt x="184" y="1784"/>
                  </a:lnTo>
                  <a:cubicBezTo>
                    <a:pt x="190" y="1766"/>
                    <a:pt x="189" y="1703"/>
                    <a:pt x="223" y="1713"/>
                  </a:cubicBezTo>
                  <a:lnTo>
                    <a:pt x="223" y="1713"/>
                  </a:lnTo>
                  <a:cubicBezTo>
                    <a:pt x="205" y="1760"/>
                    <a:pt x="234" y="1753"/>
                    <a:pt x="257" y="1784"/>
                  </a:cubicBezTo>
                  <a:lnTo>
                    <a:pt x="257" y="1784"/>
                  </a:lnTo>
                  <a:cubicBezTo>
                    <a:pt x="277" y="1810"/>
                    <a:pt x="254" y="1844"/>
                    <a:pt x="250" y="1871"/>
                  </a:cubicBezTo>
                  <a:lnTo>
                    <a:pt x="250" y="1871"/>
                  </a:lnTo>
                  <a:cubicBezTo>
                    <a:pt x="268" y="1875"/>
                    <a:pt x="305" y="1861"/>
                    <a:pt x="324" y="1857"/>
                  </a:cubicBezTo>
                  <a:lnTo>
                    <a:pt x="324" y="1857"/>
                  </a:lnTo>
                  <a:cubicBezTo>
                    <a:pt x="333" y="1855"/>
                    <a:pt x="343" y="1846"/>
                    <a:pt x="354" y="1850"/>
                  </a:cubicBezTo>
                  <a:lnTo>
                    <a:pt x="354" y="1850"/>
                  </a:lnTo>
                  <a:cubicBezTo>
                    <a:pt x="364" y="1854"/>
                    <a:pt x="358" y="1870"/>
                    <a:pt x="367" y="1873"/>
                  </a:cubicBezTo>
                  <a:lnTo>
                    <a:pt x="367" y="1873"/>
                  </a:lnTo>
                  <a:cubicBezTo>
                    <a:pt x="370" y="1874"/>
                    <a:pt x="372" y="1875"/>
                    <a:pt x="375" y="1875"/>
                  </a:cubicBezTo>
                  <a:lnTo>
                    <a:pt x="375" y="1875"/>
                  </a:lnTo>
                  <a:cubicBezTo>
                    <a:pt x="376" y="1855"/>
                    <a:pt x="375" y="1834"/>
                    <a:pt x="372" y="1818"/>
                  </a:cubicBezTo>
                  <a:lnTo>
                    <a:pt x="372" y="1818"/>
                  </a:lnTo>
                  <a:cubicBezTo>
                    <a:pt x="367" y="1786"/>
                    <a:pt x="345" y="1779"/>
                    <a:pt x="336" y="1752"/>
                  </a:cubicBezTo>
                  <a:lnTo>
                    <a:pt x="336" y="1752"/>
                  </a:lnTo>
                  <a:cubicBezTo>
                    <a:pt x="331" y="1736"/>
                    <a:pt x="340" y="1717"/>
                    <a:pt x="335" y="1703"/>
                  </a:cubicBezTo>
                  <a:lnTo>
                    <a:pt x="335" y="1703"/>
                  </a:lnTo>
                  <a:cubicBezTo>
                    <a:pt x="331" y="1688"/>
                    <a:pt x="318" y="1681"/>
                    <a:pt x="309" y="1671"/>
                  </a:cubicBezTo>
                  <a:lnTo>
                    <a:pt x="309" y="1671"/>
                  </a:lnTo>
                  <a:cubicBezTo>
                    <a:pt x="292" y="1650"/>
                    <a:pt x="278" y="1630"/>
                    <a:pt x="284" y="1602"/>
                  </a:cubicBezTo>
                  <a:lnTo>
                    <a:pt x="284" y="1602"/>
                  </a:lnTo>
                  <a:cubicBezTo>
                    <a:pt x="321" y="1625"/>
                    <a:pt x="417" y="1596"/>
                    <a:pt x="458" y="1591"/>
                  </a:cubicBezTo>
                  <a:lnTo>
                    <a:pt x="458" y="1591"/>
                  </a:lnTo>
                  <a:cubicBezTo>
                    <a:pt x="695" y="1565"/>
                    <a:pt x="930" y="1539"/>
                    <a:pt x="1166" y="1513"/>
                  </a:cubicBezTo>
                  <a:lnTo>
                    <a:pt x="1166" y="1513"/>
                  </a:lnTo>
                  <a:cubicBezTo>
                    <a:pt x="1165" y="1504"/>
                    <a:pt x="1163" y="1497"/>
                    <a:pt x="1163" y="1491"/>
                  </a:cubicBezTo>
                  <a:lnTo>
                    <a:pt x="1163" y="1491"/>
                  </a:lnTo>
                  <a:cubicBezTo>
                    <a:pt x="1163" y="1472"/>
                    <a:pt x="1160" y="1472"/>
                    <a:pt x="1149" y="1458"/>
                  </a:cubicBezTo>
                </a:path>
              </a:pathLst>
            </a:custGeom>
            <a:solidFill>
              <a:schemeClr val="accent1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0" name="Freeform 60">
              <a:extLst>
                <a:ext uri="{FF2B5EF4-FFF2-40B4-BE49-F238E27FC236}">
                  <a16:creationId xmlns:a16="http://schemas.microsoft.com/office/drawing/2014/main" id="{2091E823-9814-7046-88E5-CF86C6F5D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3415" y="3459246"/>
              <a:ext cx="1336460" cy="843928"/>
            </a:xfrm>
            <a:custGeom>
              <a:avLst/>
              <a:gdLst>
                <a:gd name="T0" fmla="*/ 2002 w 2045"/>
                <a:gd name="T1" fmla="*/ 1154 h 1292"/>
                <a:gd name="T2" fmla="*/ 1992 w 2045"/>
                <a:gd name="T3" fmla="*/ 1125 h 1292"/>
                <a:gd name="T4" fmla="*/ 1990 w 2045"/>
                <a:gd name="T5" fmla="*/ 1098 h 1292"/>
                <a:gd name="T6" fmla="*/ 1988 w 2045"/>
                <a:gd name="T7" fmla="*/ 1065 h 1292"/>
                <a:gd name="T8" fmla="*/ 1970 w 2045"/>
                <a:gd name="T9" fmla="*/ 1033 h 1292"/>
                <a:gd name="T10" fmla="*/ 1970 w 2045"/>
                <a:gd name="T11" fmla="*/ 974 h 1292"/>
                <a:gd name="T12" fmla="*/ 1980 w 2045"/>
                <a:gd name="T13" fmla="*/ 942 h 1292"/>
                <a:gd name="T14" fmla="*/ 1976 w 2045"/>
                <a:gd name="T15" fmla="*/ 914 h 1292"/>
                <a:gd name="T16" fmla="*/ 1978 w 2045"/>
                <a:gd name="T17" fmla="*/ 865 h 1292"/>
                <a:gd name="T18" fmla="*/ 1966 w 2045"/>
                <a:gd name="T19" fmla="*/ 790 h 1292"/>
                <a:gd name="T20" fmla="*/ 1978 w 2045"/>
                <a:gd name="T21" fmla="*/ 756 h 1292"/>
                <a:gd name="T22" fmla="*/ 1988 w 2045"/>
                <a:gd name="T23" fmla="*/ 723 h 1292"/>
                <a:gd name="T24" fmla="*/ 1978 w 2045"/>
                <a:gd name="T25" fmla="*/ 689 h 1292"/>
                <a:gd name="T26" fmla="*/ 1968 w 2045"/>
                <a:gd name="T27" fmla="*/ 672 h 1292"/>
                <a:gd name="T28" fmla="*/ 1958 w 2045"/>
                <a:gd name="T29" fmla="*/ 657 h 1292"/>
                <a:gd name="T30" fmla="*/ 1936 w 2045"/>
                <a:gd name="T31" fmla="*/ 627 h 1292"/>
                <a:gd name="T32" fmla="*/ 1933 w 2045"/>
                <a:gd name="T33" fmla="*/ 592 h 1292"/>
                <a:gd name="T34" fmla="*/ 1909 w 2045"/>
                <a:gd name="T35" fmla="*/ 558 h 1292"/>
                <a:gd name="T36" fmla="*/ 1903 w 2045"/>
                <a:gd name="T37" fmla="*/ 523 h 1292"/>
                <a:gd name="T38" fmla="*/ 1901 w 2045"/>
                <a:gd name="T39" fmla="*/ 444 h 1292"/>
                <a:gd name="T40" fmla="*/ 1903 w 2045"/>
                <a:gd name="T41" fmla="*/ 377 h 1292"/>
                <a:gd name="T42" fmla="*/ 1893 w 2045"/>
                <a:gd name="T43" fmla="*/ 352 h 1292"/>
                <a:gd name="T44" fmla="*/ 1889 w 2045"/>
                <a:gd name="T45" fmla="*/ 347 h 1292"/>
                <a:gd name="T46" fmla="*/ 1881 w 2045"/>
                <a:gd name="T47" fmla="*/ 334 h 1292"/>
                <a:gd name="T48" fmla="*/ 1881 w 2045"/>
                <a:gd name="T49" fmla="*/ 290 h 1292"/>
                <a:gd name="T50" fmla="*/ 1883 w 2045"/>
                <a:gd name="T51" fmla="*/ 250 h 1292"/>
                <a:gd name="T52" fmla="*/ 1896 w 2045"/>
                <a:gd name="T53" fmla="*/ 208 h 1292"/>
                <a:gd name="T54" fmla="*/ 1891 w 2045"/>
                <a:gd name="T55" fmla="*/ 174 h 1292"/>
                <a:gd name="T56" fmla="*/ 1879 w 2045"/>
                <a:gd name="T57" fmla="*/ 141 h 1292"/>
                <a:gd name="T58" fmla="*/ 1869 w 2045"/>
                <a:gd name="T59" fmla="*/ 99 h 1292"/>
                <a:gd name="T60" fmla="*/ 1860 w 2045"/>
                <a:gd name="T61" fmla="*/ 64 h 1292"/>
                <a:gd name="T62" fmla="*/ 84 w 2045"/>
                <a:gd name="T63" fmla="*/ 0 h 1292"/>
                <a:gd name="T64" fmla="*/ 0 w 2045"/>
                <a:gd name="T65" fmla="*/ 1196 h 1292"/>
                <a:gd name="T66" fmla="*/ 2038 w 2045"/>
                <a:gd name="T67" fmla="*/ 1277 h 1292"/>
                <a:gd name="T68" fmla="*/ 2032 w 2045"/>
                <a:gd name="T69" fmla="*/ 1214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45" h="1292">
                  <a:moveTo>
                    <a:pt x="2002" y="1154"/>
                  </a:moveTo>
                  <a:lnTo>
                    <a:pt x="2002" y="1154"/>
                  </a:lnTo>
                  <a:cubicBezTo>
                    <a:pt x="1997" y="1144"/>
                    <a:pt x="1995" y="1134"/>
                    <a:pt x="1992" y="1125"/>
                  </a:cubicBezTo>
                  <a:lnTo>
                    <a:pt x="1992" y="1125"/>
                  </a:lnTo>
                  <a:cubicBezTo>
                    <a:pt x="1988" y="1112"/>
                    <a:pt x="1988" y="1110"/>
                    <a:pt x="1990" y="1098"/>
                  </a:cubicBezTo>
                  <a:lnTo>
                    <a:pt x="1990" y="1098"/>
                  </a:lnTo>
                  <a:cubicBezTo>
                    <a:pt x="1990" y="1088"/>
                    <a:pt x="1990" y="1075"/>
                    <a:pt x="1988" y="1065"/>
                  </a:cubicBezTo>
                  <a:lnTo>
                    <a:pt x="1988" y="1065"/>
                  </a:lnTo>
                  <a:cubicBezTo>
                    <a:pt x="1985" y="1053"/>
                    <a:pt x="1976" y="1046"/>
                    <a:pt x="1970" y="1033"/>
                  </a:cubicBezTo>
                  <a:lnTo>
                    <a:pt x="1970" y="1033"/>
                  </a:lnTo>
                  <a:cubicBezTo>
                    <a:pt x="1966" y="1018"/>
                    <a:pt x="1966" y="989"/>
                    <a:pt x="1970" y="974"/>
                  </a:cubicBezTo>
                  <a:lnTo>
                    <a:pt x="1970" y="974"/>
                  </a:lnTo>
                  <a:cubicBezTo>
                    <a:pt x="1972" y="961"/>
                    <a:pt x="1980" y="954"/>
                    <a:pt x="1980" y="942"/>
                  </a:cubicBezTo>
                  <a:lnTo>
                    <a:pt x="1980" y="942"/>
                  </a:lnTo>
                  <a:cubicBezTo>
                    <a:pt x="1980" y="932"/>
                    <a:pt x="1976" y="924"/>
                    <a:pt x="1976" y="914"/>
                  </a:cubicBezTo>
                  <a:lnTo>
                    <a:pt x="1976" y="914"/>
                  </a:lnTo>
                  <a:cubicBezTo>
                    <a:pt x="1972" y="897"/>
                    <a:pt x="1980" y="882"/>
                    <a:pt x="1978" y="865"/>
                  </a:cubicBezTo>
                  <a:lnTo>
                    <a:pt x="1978" y="865"/>
                  </a:lnTo>
                  <a:cubicBezTo>
                    <a:pt x="1970" y="840"/>
                    <a:pt x="1956" y="820"/>
                    <a:pt x="1966" y="790"/>
                  </a:cubicBezTo>
                  <a:lnTo>
                    <a:pt x="1966" y="790"/>
                  </a:lnTo>
                  <a:cubicBezTo>
                    <a:pt x="1970" y="780"/>
                    <a:pt x="1972" y="768"/>
                    <a:pt x="1978" y="756"/>
                  </a:cubicBezTo>
                  <a:lnTo>
                    <a:pt x="1978" y="756"/>
                  </a:lnTo>
                  <a:cubicBezTo>
                    <a:pt x="1980" y="746"/>
                    <a:pt x="1988" y="736"/>
                    <a:pt x="1988" y="723"/>
                  </a:cubicBezTo>
                  <a:lnTo>
                    <a:pt x="1988" y="723"/>
                  </a:lnTo>
                  <a:cubicBezTo>
                    <a:pt x="1988" y="711"/>
                    <a:pt x="1982" y="699"/>
                    <a:pt x="1978" y="689"/>
                  </a:cubicBezTo>
                  <a:lnTo>
                    <a:pt x="1978" y="689"/>
                  </a:lnTo>
                  <a:cubicBezTo>
                    <a:pt x="1976" y="682"/>
                    <a:pt x="1972" y="679"/>
                    <a:pt x="1968" y="672"/>
                  </a:cubicBezTo>
                  <a:lnTo>
                    <a:pt x="1968" y="672"/>
                  </a:lnTo>
                  <a:cubicBezTo>
                    <a:pt x="1963" y="666"/>
                    <a:pt x="1963" y="662"/>
                    <a:pt x="1958" y="657"/>
                  </a:cubicBezTo>
                  <a:lnTo>
                    <a:pt x="1958" y="657"/>
                  </a:lnTo>
                  <a:cubicBezTo>
                    <a:pt x="1950" y="647"/>
                    <a:pt x="1941" y="639"/>
                    <a:pt x="1936" y="627"/>
                  </a:cubicBezTo>
                  <a:lnTo>
                    <a:pt x="1936" y="627"/>
                  </a:lnTo>
                  <a:cubicBezTo>
                    <a:pt x="1933" y="615"/>
                    <a:pt x="1938" y="602"/>
                    <a:pt x="1933" y="592"/>
                  </a:cubicBezTo>
                  <a:lnTo>
                    <a:pt x="1933" y="592"/>
                  </a:lnTo>
                  <a:cubicBezTo>
                    <a:pt x="1928" y="580"/>
                    <a:pt x="1913" y="570"/>
                    <a:pt x="1909" y="558"/>
                  </a:cubicBezTo>
                  <a:lnTo>
                    <a:pt x="1909" y="558"/>
                  </a:lnTo>
                  <a:cubicBezTo>
                    <a:pt x="1903" y="545"/>
                    <a:pt x="1906" y="533"/>
                    <a:pt x="1903" y="523"/>
                  </a:cubicBezTo>
                  <a:lnTo>
                    <a:pt x="1903" y="523"/>
                  </a:lnTo>
                  <a:cubicBezTo>
                    <a:pt x="1899" y="498"/>
                    <a:pt x="1899" y="469"/>
                    <a:pt x="1901" y="444"/>
                  </a:cubicBezTo>
                  <a:lnTo>
                    <a:pt x="1901" y="444"/>
                  </a:lnTo>
                  <a:cubicBezTo>
                    <a:pt x="1903" y="424"/>
                    <a:pt x="1906" y="397"/>
                    <a:pt x="1903" y="377"/>
                  </a:cubicBezTo>
                  <a:lnTo>
                    <a:pt x="1903" y="377"/>
                  </a:lnTo>
                  <a:cubicBezTo>
                    <a:pt x="1901" y="367"/>
                    <a:pt x="1899" y="360"/>
                    <a:pt x="1893" y="352"/>
                  </a:cubicBezTo>
                  <a:lnTo>
                    <a:pt x="1893" y="352"/>
                  </a:lnTo>
                  <a:cubicBezTo>
                    <a:pt x="1893" y="350"/>
                    <a:pt x="1891" y="350"/>
                    <a:pt x="1889" y="347"/>
                  </a:cubicBezTo>
                  <a:lnTo>
                    <a:pt x="1889" y="347"/>
                  </a:lnTo>
                  <a:cubicBezTo>
                    <a:pt x="1886" y="342"/>
                    <a:pt x="1883" y="338"/>
                    <a:pt x="1881" y="334"/>
                  </a:cubicBezTo>
                  <a:lnTo>
                    <a:pt x="1881" y="334"/>
                  </a:lnTo>
                  <a:cubicBezTo>
                    <a:pt x="1879" y="328"/>
                    <a:pt x="1874" y="295"/>
                    <a:pt x="1881" y="290"/>
                  </a:cubicBezTo>
                  <a:lnTo>
                    <a:pt x="1881" y="290"/>
                  </a:lnTo>
                  <a:cubicBezTo>
                    <a:pt x="1881" y="275"/>
                    <a:pt x="1883" y="263"/>
                    <a:pt x="1883" y="250"/>
                  </a:cubicBezTo>
                  <a:lnTo>
                    <a:pt x="1883" y="250"/>
                  </a:lnTo>
                  <a:cubicBezTo>
                    <a:pt x="1891" y="240"/>
                    <a:pt x="1891" y="220"/>
                    <a:pt x="1896" y="208"/>
                  </a:cubicBezTo>
                  <a:lnTo>
                    <a:pt x="1896" y="208"/>
                  </a:lnTo>
                  <a:cubicBezTo>
                    <a:pt x="1899" y="196"/>
                    <a:pt x="1899" y="186"/>
                    <a:pt x="1891" y="174"/>
                  </a:cubicBezTo>
                  <a:lnTo>
                    <a:pt x="1891" y="174"/>
                  </a:lnTo>
                  <a:cubicBezTo>
                    <a:pt x="1886" y="164"/>
                    <a:pt x="1883" y="151"/>
                    <a:pt x="1879" y="141"/>
                  </a:cubicBezTo>
                  <a:lnTo>
                    <a:pt x="1879" y="141"/>
                  </a:lnTo>
                  <a:cubicBezTo>
                    <a:pt x="1876" y="134"/>
                    <a:pt x="1871" y="127"/>
                    <a:pt x="1869" y="119"/>
                  </a:cubicBezTo>
                  <a:lnTo>
                    <a:pt x="1869" y="99"/>
                  </a:lnTo>
                  <a:lnTo>
                    <a:pt x="1869" y="99"/>
                  </a:lnTo>
                  <a:cubicBezTo>
                    <a:pt x="1869" y="86"/>
                    <a:pt x="1865" y="77"/>
                    <a:pt x="1860" y="64"/>
                  </a:cubicBezTo>
                  <a:lnTo>
                    <a:pt x="1860" y="64"/>
                  </a:lnTo>
                  <a:cubicBezTo>
                    <a:pt x="1241" y="64"/>
                    <a:pt x="646" y="40"/>
                    <a:pt x="84" y="0"/>
                  </a:cubicBezTo>
                  <a:lnTo>
                    <a:pt x="0" y="1196"/>
                  </a:lnTo>
                  <a:lnTo>
                    <a:pt x="0" y="1196"/>
                  </a:lnTo>
                  <a:cubicBezTo>
                    <a:pt x="269" y="1213"/>
                    <a:pt x="1556" y="1291"/>
                    <a:pt x="2038" y="1277"/>
                  </a:cubicBezTo>
                  <a:lnTo>
                    <a:pt x="2038" y="1277"/>
                  </a:lnTo>
                  <a:cubicBezTo>
                    <a:pt x="2043" y="1257"/>
                    <a:pt x="2044" y="1237"/>
                    <a:pt x="2032" y="1214"/>
                  </a:cubicBezTo>
                  <a:lnTo>
                    <a:pt x="2032" y="1214"/>
                  </a:lnTo>
                  <a:cubicBezTo>
                    <a:pt x="2022" y="1194"/>
                    <a:pt x="2012" y="1174"/>
                    <a:pt x="2002" y="1154"/>
                  </a:cubicBezTo>
                </a:path>
              </a:pathLst>
            </a:custGeom>
            <a:solidFill>
              <a:schemeClr val="accent1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1" name="Freeform 61">
              <a:extLst>
                <a:ext uri="{FF2B5EF4-FFF2-40B4-BE49-F238E27FC236}">
                  <a16:creationId xmlns:a16="http://schemas.microsoft.com/office/drawing/2014/main" id="{AA18FD6C-B771-3C4C-936B-58C71D92E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5531" y="2937909"/>
              <a:ext cx="1336460" cy="970663"/>
            </a:xfrm>
            <a:custGeom>
              <a:avLst/>
              <a:gdLst>
                <a:gd name="T0" fmla="*/ 607 w 2046"/>
                <a:gd name="T1" fmla="*/ 51 h 1485"/>
                <a:gd name="T2" fmla="*/ 604 w 2046"/>
                <a:gd name="T3" fmla="*/ 77 h 1485"/>
                <a:gd name="T4" fmla="*/ 682 w 2046"/>
                <a:gd name="T5" fmla="*/ 127 h 1485"/>
                <a:gd name="T6" fmla="*/ 669 w 2046"/>
                <a:gd name="T7" fmla="*/ 151 h 1485"/>
                <a:gd name="T8" fmla="*/ 677 w 2046"/>
                <a:gd name="T9" fmla="*/ 199 h 1485"/>
                <a:gd name="T10" fmla="*/ 614 w 2046"/>
                <a:gd name="T11" fmla="*/ 187 h 1485"/>
                <a:gd name="T12" fmla="*/ 564 w 2046"/>
                <a:gd name="T13" fmla="*/ 281 h 1485"/>
                <a:gd name="T14" fmla="*/ 597 w 2046"/>
                <a:gd name="T15" fmla="*/ 257 h 1485"/>
                <a:gd name="T16" fmla="*/ 621 w 2046"/>
                <a:gd name="T17" fmla="*/ 248 h 1485"/>
                <a:gd name="T18" fmla="*/ 610 w 2046"/>
                <a:gd name="T19" fmla="*/ 274 h 1485"/>
                <a:gd name="T20" fmla="*/ 628 w 2046"/>
                <a:gd name="T21" fmla="*/ 324 h 1485"/>
                <a:gd name="T22" fmla="*/ 622 w 2046"/>
                <a:gd name="T23" fmla="*/ 360 h 1485"/>
                <a:gd name="T24" fmla="*/ 542 w 2046"/>
                <a:gd name="T25" fmla="*/ 299 h 1485"/>
                <a:gd name="T26" fmla="*/ 561 w 2046"/>
                <a:gd name="T27" fmla="*/ 324 h 1485"/>
                <a:gd name="T28" fmla="*/ 599 w 2046"/>
                <a:gd name="T29" fmla="*/ 415 h 1485"/>
                <a:gd name="T30" fmla="*/ 571 w 2046"/>
                <a:gd name="T31" fmla="*/ 392 h 1485"/>
                <a:gd name="T32" fmla="*/ 539 w 2046"/>
                <a:gd name="T33" fmla="*/ 353 h 1485"/>
                <a:gd name="T34" fmla="*/ 514 w 2046"/>
                <a:gd name="T35" fmla="*/ 335 h 1485"/>
                <a:gd name="T36" fmla="*/ 478 w 2046"/>
                <a:gd name="T37" fmla="*/ 364 h 1485"/>
                <a:gd name="T38" fmla="*/ 470 w 2046"/>
                <a:gd name="T39" fmla="*/ 337 h 1485"/>
                <a:gd name="T40" fmla="*/ 352 w 2046"/>
                <a:gd name="T41" fmla="*/ 296 h 1485"/>
                <a:gd name="T42" fmla="*/ 289 w 2046"/>
                <a:gd name="T43" fmla="*/ 275 h 1485"/>
                <a:gd name="T44" fmla="*/ 176 w 2046"/>
                <a:gd name="T45" fmla="*/ 184 h 1485"/>
                <a:gd name="T46" fmla="*/ 108 w 2046"/>
                <a:gd name="T47" fmla="*/ 110 h 1485"/>
                <a:gd name="T48" fmla="*/ 40 w 2046"/>
                <a:gd name="T49" fmla="*/ 171 h 1485"/>
                <a:gd name="T50" fmla="*/ 25 w 2046"/>
                <a:gd name="T51" fmla="*/ 221 h 1485"/>
                <a:gd name="T52" fmla="*/ 36 w 2046"/>
                <a:gd name="T53" fmla="*/ 370 h 1485"/>
                <a:gd name="T54" fmla="*/ 47 w 2046"/>
                <a:gd name="T55" fmla="*/ 513 h 1485"/>
                <a:gd name="T56" fmla="*/ 47 w 2046"/>
                <a:gd name="T57" fmla="*/ 714 h 1485"/>
                <a:gd name="T58" fmla="*/ 44 w 2046"/>
                <a:gd name="T59" fmla="*/ 774 h 1485"/>
                <a:gd name="T60" fmla="*/ 0 w 2046"/>
                <a:gd name="T61" fmla="*/ 854 h 1485"/>
                <a:gd name="T62" fmla="*/ 21 w 2046"/>
                <a:gd name="T63" fmla="*/ 912 h 1485"/>
                <a:gd name="T64" fmla="*/ 113 w 2046"/>
                <a:gd name="T65" fmla="*/ 967 h 1485"/>
                <a:gd name="T66" fmla="*/ 138 w 2046"/>
                <a:gd name="T67" fmla="*/ 986 h 1485"/>
                <a:gd name="T68" fmla="*/ 164 w 2046"/>
                <a:gd name="T69" fmla="*/ 996 h 1485"/>
                <a:gd name="T70" fmla="*/ 176 w 2046"/>
                <a:gd name="T71" fmla="*/ 1001 h 1485"/>
                <a:gd name="T72" fmla="*/ 206 w 2046"/>
                <a:gd name="T73" fmla="*/ 1021 h 1485"/>
                <a:gd name="T74" fmla="*/ 223 w 2046"/>
                <a:gd name="T75" fmla="*/ 1033 h 1485"/>
                <a:gd name="T76" fmla="*/ 287 w 2046"/>
                <a:gd name="T77" fmla="*/ 1025 h 1485"/>
                <a:gd name="T78" fmla="*/ 295 w 2046"/>
                <a:gd name="T79" fmla="*/ 1055 h 1485"/>
                <a:gd name="T80" fmla="*/ 302 w 2046"/>
                <a:gd name="T81" fmla="*/ 1110 h 1485"/>
                <a:gd name="T82" fmla="*/ 292 w 2046"/>
                <a:gd name="T83" fmla="*/ 1147 h 1485"/>
                <a:gd name="T84" fmla="*/ 302 w 2046"/>
                <a:gd name="T85" fmla="*/ 1219 h 1485"/>
                <a:gd name="T86" fmla="*/ 307 w 2046"/>
                <a:gd name="T87" fmla="*/ 1244 h 1485"/>
                <a:gd name="T88" fmla="*/ 317 w 2046"/>
                <a:gd name="T89" fmla="*/ 1276 h 1485"/>
                <a:gd name="T90" fmla="*/ 352 w 2046"/>
                <a:gd name="T91" fmla="*/ 1279 h 1485"/>
                <a:gd name="T92" fmla="*/ 448 w 2046"/>
                <a:gd name="T93" fmla="*/ 1306 h 1485"/>
                <a:gd name="T94" fmla="*/ 478 w 2046"/>
                <a:gd name="T95" fmla="*/ 1311 h 1485"/>
                <a:gd name="T96" fmla="*/ 592 w 2046"/>
                <a:gd name="T97" fmla="*/ 1323 h 1485"/>
                <a:gd name="T98" fmla="*/ 649 w 2046"/>
                <a:gd name="T99" fmla="*/ 1327 h 1485"/>
                <a:gd name="T100" fmla="*/ 746 w 2046"/>
                <a:gd name="T101" fmla="*/ 1367 h 1485"/>
                <a:gd name="T102" fmla="*/ 770 w 2046"/>
                <a:gd name="T103" fmla="*/ 1367 h 1485"/>
                <a:gd name="T104" fmla="*/ 892 w 2046"/>
                <a:gd name="T105" fmla="*/ 1382 h 1485"/>
                <a:gd name="T106" fmla="*/ 916 w 2046"/>
                <a:gd name="T107" fmla="*/ 1373 h 1485"/>
                <a:gd name="T108" fmla="*/ 963 w 2046"/>
                <a:gd name="T109" fmla="*/ 1370 h 1485"/>
                <a:gd name="T110" fmla="*/ 988 w 2046"/>
                <a:gd name="T111" fmla="*/ 1358 h 1485"/>
                <a:gd name="T112" fmla="*/ 1075 w 2046"/>
                <a:gd name="T113" fmla="*/ 1354 h 1485"/>
                <a:gd name="T114" fmla="*/ 1102 w 2046"/>
                <a:gd name="T115" fmla="*/ 1358 h 1485"/>
                <a:gd name="T116" fmla="*/ 1149 w 2046"/>
                <a:gd name="T117" fmla="*/ 1380 h 1485"/>
                <a:gd name="T118" fmla="*/ 1206 w 2046"/>
                <a:gd name="T119" fmla="*/ 1390 h 1485"/>
                <a:gd name="T120" fmla="*/ 1833 w 2046"/>
                <a:gd name="T121" fmla="*/ 1481 h 1485"/>
                <a:gd name="T122" fmla="*/ 599 w 2046"/>
                <a:gd name="T123" fmla="*/ 0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46" h="1485">
                  <a:moveTo>
                    <a:pt x="602" y="28"/>
                  </a:moveTo>
                  <a:lnTo>
                    <a:pt x="602" y="28"/>
                  </a:lnTo>
                  <a:cubicBezTo>
                    <a:pt x="609" y="37"/>
                    <a:pt x="614" y="41"/>
                    <a:pt x="607" y="51"/>
                  </a:cubicBezTo>
                  <a:lnTo>
                    <a:pt x="607" y="51"/>
                  </a:lnTo>
                  <a:cubicBezTo>
                    <a:pt x="599" y="60"/>
                    <a:pt x="595" y="67"/>
                    <a:pt x="604" y="77"/>
                  </a:cubicBezTo>
                  <a:lnTo>
                    <a:pt x="604" y="77"/>
                  </a:lnTo>
                  <a:cubicBezTo>
                    <a:pt x="619" y="96"/>
                    <a:pt x="647" y="102"/>
                    <a:pt x="668" y="108"/>
                  </a:cubicBezTo>
                  <a:lnTo>
                    <a:pt x="668" y="108"/>
                  </a:lnTo>
                  <a:cubicBezTo>
                    <a:pt x="671" y="114"/>
                    <a:pt x="681" y="122"/>
                    <a:pt x="682" y="127"/>
                  </a:cubicBezTo>
                  <a:lnTo>
                    <a:pt x="682" y="127"/>
                  </a:lnTo>
                  <a:cubicBezTo>
                    <a:pt x="682" y="135"/>
                    <a:pt x="670" y="144"/>
                    <a:pt x="669" y="151"/>
                  </a:cubicBezTo>
                  <a:lnTo>
                    <a:pt x="669" y="151"/>
                  </a:lnTo>
                  <a:cubicBezTo>
                    <a:pt x="667" y="161"/>
                    <a:pt x="674" y="161"/>
                    <a:pt x="679" y="170"/>
                  </a:cubicBezTo>
                  <a:lnTo>
                    <a:pt x="679" y="170"/>
                  </a:lnTo>
                  <a:cubicBezTo>
                    <a:pt x="682" y="178"/>
                    <a:pt x="677" y="190"/>
                    <a:pt x="677" y="199"/>
                  </a:cubicBezTo>
                  <a:lnTo>
                    <a:pt x="677" y="199"/>
                  </a:lnTo>
                  <a:cubicBezTo>
                    <a:pt x="655" y="197"/>
                    <a:pt x="638" y="183"/>
                    <a:pt x="614" y="187"/>
                  </a:cubicBezTo>
                  <a:lnTo>
                    <a:pt x="614" y="187"/>
                  </a:lnTo>
                  <a:cubicBezTo>
                    <a:pt x="593" y="191"/>
                    <a:pt x="569" y="204"/>
                    <a:pt x="559" y="223"/>
                  </a:cubicBezTo>
                  <a:lnTo>
                    <a:pt x="559" y="223"/>
                  </a:lnTo>
                  <a:cubicBezTo>
                    <a:pt x="552" y="237"/>
                    <a:pt x="549" y="269"/>
                    <a:pt x="564" y="281"/>
                  </a:cubicBezTo>
                  <a:lnTo>
                    <a:pt x="564" y="281"/>
                  </a:lnTo>
                  <a:cubicBezTo>
                    <a:pt x="583" y="295"/>
                    <a:pt x="593" y="271"/>
                    <a:pt x="597" y="257"/>
                  </a:cubicBezTo>
                  <a:lnTo>
                    <a:pt x="597" y="257"/>
                  </a:lnTo>
                  <a:cubicBezTo>
                    <a:pt x="599" y="251"/>
                    <a:pt x="602" y="236"/>
                    <a:pt x="611" y="235"/>
                  </a:cubicBezTo>
                  <a:lnTo>
                    <a:pt x="611" y="235"/>
                  </a:lnTo>
                  <a:cubicBezTo>
                    <a:pt x="619" y="233"/>
                    <a:pt x="621" y="241"/>
                    <a:pt x="621" y="248"/>
                  </a:cubicBezTo>
                  <a:lnTo>
                    <a:pt x="621" y="248"/>
                  </a:lnTo>
                  <a:cubicBezTo>
                    <a:pt x="620" y="258"/>
                    <a:pt x="616" y="267"/>
                    <a:pt x="610" y="274"/>
                  </a:cubicBezTo>
                  <a:lnTo>
                    <a:pt x="610" y="274"/>
                  </a:lnTo>
                  <a:cubicBezTo>
                    <a:pt x="605" y="279"/>
                    <a:pt x="593" y="288"/>
                    <a:pt x="591" y="295"/>
                  </a:cubicBezTo>
                  <a:lnTo>
                    <a:pt x="591" y="295"/>
                  </a:lnTo>
                  <a:cubicBezTo>
                    <a:pt x="588" y="309"/>
                    <a:pt x="620" y="313"/>
                    <a:pt x="628" y="324"/>
                  </a:cubicBezTo>
                  <a:lnTo>
                    <a:pt x="628" y="324"/>
                  </a:lnTo>
                  <a:cubicBezTo>
                    <a:pt x="638" y="335"/>
                    <a:pt x="644" y="362"/>
                    <a:pt x="622" y="360"/>
                  </a:cubicBezTo>
                  <a:lnTo>
                    <a:pt x="622" y="360"/>
                  </a:lnTo>
                  <a:cubicBezTo>
                    <a:pt x="606" y="359"/>
                    <a:pt x="597" y="339"/>
                    <a:pt x="587" y="328"/>
                  </a:cubicBezTo>
                  <a:lnTo>
                    <a:pt x="587" y="328"/>
                  </a:lnTo>
                  <a:cubicBezTo>
                    <a:pt x="574" y="315"/>
                    <a:pt x="562" y="299"/>
                    <a:pt x="542" y="299"/>
                  </a:cubicBezTo>
                  <a:lnTo>
                    <a:pt x="542" y="299"/>
                  </a:lnTo>
                  <a:cubicBezTo>
                    <a:pt x="543" y="305"/>
                    <a:pt x="556" y="317"/>
                    <a:pt x="561" y="324"/>
                  </a:cubicBezTo>
                  <a:lnTo>
                    <a:pt x="561" y="324"/>
                  </a:lnTo>
                  <a:cubicBezTo>
                    <a:pt x="567" y="333"/>
                    <a:pt x="575" y="341"/>
                    <a:pt x="582" y="350"/>
                  </a:cubicBezTo>
                  <a:lnTo>
                    <a:pt x="582" y="350"/>
                  </a:lnTo>
                  <a:cubicBezTo>
                    <a:pt x="597" y="370"/>
                    <a:pt x="607" y="389"/>
                    <a:pt x="599" y="415"/>
                  </a:cubicBezTo>
                  <a:lnTo>
                    <a:pt x="599" y="415"/>
                  </a:lnTo>
                  <a:cubicBezTo>
                    <a:pt x="591" y="415"/>
                    <a:pt x="576" y="399"/>
                    <a:pt x="571" y="392"/>
                  </a:cubicBezTo>
                  <a:lnTo>
                    <a:pt x="571" y="392"/>
                  </a:lnTo>
                  <a:cubicBezTo>
                    <a:pt x="562" y="379"/>
                    <a:pt x="562" y="363"/>
                    <a:pt x="555" y="349"/>
                  </a:cubicBezTo>
                  <a:lnTo>
                    <a:pt x="555" y="349"/>
                  </a:lnTo>
                  <a:cubicBezTo>
                    <a:pt x="549" y="360"/>
                    <a:pt x="549" y="365"/>
                    <a:pt x="539" y="353"/>
                  </a:cubicBezTo>
                  <a:lnTo>
                    <a:pt x="539" y="353"/>
                  </a:lnTo>
                  <a:cubicBezTo>
                    <a:pt x="533" y="344"/>
                    <a:pt x="527" y="334"/>
                    <a:pt x="514" y="335"/>
                  </a:cubicBezTo>
                  <a:lnTo>
                    <a:pt x="514" y="335"/>
                  </a:lnTo>
                  <a:cubicBezTo>
                    <a:pt x="486" y="339"/>
                    <a:pt x="508" y="384"/>
                    <a:pt x="487" y="387"/>
                  </a:cubicBezTo>
                  <a:lnTo>
                    <a:pt x="487" y="387"/>
                  </a:lnTo>
                  <a:cubicBezTo>
                    <a:pt x="477" y="387"/>
                    <a:pt x="477" y="370"/>
                    <a:pt x="478" y="364"/>
                  </a:cubicBezTo>
                  <a:lnTo>
                    <a:pt x="478" y="364"/>
                  </a:lnTo>
                  <a:cubicBezTo>
                    <a:pt x="478" y="353"/>
                    <a:pt x="479" y="345"/>
                    <a:pt x="470" y="337"/>
                  </a:cubicBezTo>
                  <a:lnTo>
                    <a:pt x="470" y="337"/>
                  </a:lnTo>
                  <a:cubicBezTo>
                    <a:pt x="453" y="320"/>
                    <a:pt x="431" y="320"/>
                    <a:pt x="408" y="317"/>
                  </a:cubicBezTo>
                  <a:lnTo>
                    <a:pt x="408" y="317"/>
                  </a:lnTo>
                  <a:cubicBezTo>
                    <a:pt x="388" y="315"/>
                    <a:pt x="370" y="305"/>
                    <a:pt x="352" y="296"/>
                  </a:cubicBezTo>
                  <a:lnTo>
                    <a:pt x="352" y="296"/>
                  </a:lnTo>
                  <a:cubicBezTo>
                    <a:pt x="330" y="286"/>
                    <a:pt x="310" y="281"/>
                    <a:pt x="289" y="275"/>
                  </a:cubicBezTo>
                  <a:lnTo>
                    <a:pt x="289" y="275"/>
                  </a:lnTo>
                  <a:cubicBezTo>
                    <a:pt x="266" y="268"/>
                    <a:pt x="250" y="249"/>
                    <a:pt x="232" y="234"/>
                  </a:cubicBezTo>
                  <a:lnTo>
                    <a:pt x="232" y="234"/>
                  </a:lnTo>
                  <a:cubicBezTo>
                    <a:pt x="213" y="218"/>
                    <a:pt x="194" y="201"/>
                    <a:pt x="176" y="184"/>
                  </a:cubicBezTo>
                  <a:lnTo>
                    <a:pt x="176" y="184"/>
                  </a:lnTo>
                  <a:cubicBezTo>
                    <a:pt x="150" y="163"/>
                    <a:pt x="134" y="132"/>
                    <a:pt x="108" y="110"/>
                  </a:cubicBezTo>
                  <a:lnTo>
                    <a:pt x="108" y="110"/>
                  </a:lnTo>
                  <a:cubicBezTo>
                    <a:pt x="92" y="96"/>
                    <a:pt x="54" y="86"/>
                    <a:pt x="46" y="115"/>
                  </a:cubicBezTo>
                  <a:lnTo>
                    <a:pt x="46" y="115"/>
                  </a:lnTo>
                  <a:cubicBezTo>
                    <a:pt x="41" y="133"/>
                    <a:pt x="47" y="152"/>
                    <a:pt x="40" y="171"/>
                  </a:cubicBezTo>
                  <a:lnTo>
                    <a:pt x="40" y="171"/>
                  </a:lnTo>
                  <a:cubicBezTo>
                    <a:pt x="34" y="188"/>
                    <a:pt x="29" y="203"/>
                    <a:pt x="25" y="221"/>
                  </a:cubicBezTo>
                  <a:lnTo>
                    <a:pt x="25" y="221"/>
                  </a:lnTo>
                  <a:cubicBezTo>
                    <a:pt x="20" y="247"/>
                    <a:pt x="14" y="273"/>
                    <a:pt x="17" y="299"/>
                  </a:cubicBezTo>
                  <a:lnTo>
                    <a:pt x="17" y="299"/>
                  </a:lnTo>
                  <a:cubicBezTo>
                    <a:pt x="19" y="324"/>
                    <a:pt x="30" y="347"/>
                    <a:pt x="36" y="370"/>
                  </a:cubicBezTo>
                  <a:lnTo>
                    <a:pt x="36" y="370"/>
                  </a:lnTo>
                  <a:cubicBezTo>
                    <a:pt x="47" y="414"/>
                    <a:pt x="41" y="469"/>
                    <a:pt x="47" y="513"/>
                  </a:cubicBezTo>
                  <a:lnTo>
                    <a:pt x="47" y="513"/>
                  </a:lnTo>
                  <a:cubicBezTo>
                    <a:pt x="52" y="553"/>
                    <a:pt x="54" y="593"/>
                    <a:pt x="51" y="634"/>
                  </a:cubicBezTo>
                  <a:lnTo>
                    <a:pt x="51" y="634"/>
                  </a:lnTo>
                  <a:cubicBezTo>
                    <a:pt x="50" y="660"/>
                    <a:pt x="49" y="688"/>
                    <a:pt x="47" y="714"/>
                  </a:cubicBezTo>
                  <a:lnTo>
                    <a:pt x="47" y="714"/>
                  </a:lnTo>
                  <a:cubicBezTo>
                    <a:pt x="47" y="732"/>
                    <a:pt x="51" y="757"/>
                    <a:pt x="44" y="774"/>
                  </a:cubicBezTo>
                  <a:lnTo>
                    <a:pt x="44" y="774"/>
                  </a:lnTo>
                  <a:cubicBezTo>
                    <a:pt x="38" y="788"/>
                    <a:pt x="25" y="798"/>
                    <a:pt x="19" y="812"/>
                  </a:cubicBezTo>
                  <a:lnTo>
                    <a:pt x="19" y="812"/>
                  </a:lnTo>
                  <a:cubicBezTo>
                    <a:pt x="13" y="826"/>
                    <a:pt x="10" y="844"/>
                    <a:pt x="0" y="854"/>
                  </a:cubicBezTo>
                  <a:lnTo>
                    <a:pt x="0" y="854"/>
                  </a:lnTo>
                  <a:cubicBezTo>
                    <a:pt x="6" y="879"/>
                    <a:pt x="4" y="893"/>
                    <a:pt x="21" y="912"/>
                  </a:cubicBezTo>
                  <a:lnTo>
                    <a:pt x="21" y="912"/>
                  </a:lnTo>
                  <a:cubicBezTo>
                    <a:pt x="39" y="931"/>
                    <a:pt x="48" y="927"/>
                    <a:pt x="71" y="932"/>
                  </a:cubicBezTo>
                  <a:lnTo>
                    <a:pt x="71" y="932"/>
                  </a:lnTo>
                  <a:cubicBezTo>
                    <a:pt x="95" y="937"/>
                    <a:pt x="98" y="950"/>
                    <a:pt x="113" y="967"/>
                  </a:cubicBezTo>
                  <a:lnTo>
                    <a:pt x="113" y="967"/>
                  </a:lnTo>
                  <a:cubicBezTo>
                    <a:pt x="119" y="975"/>
                    <a:pt x="128" y="980"/>
                    <a:pt x="138" y="986"/>
                  </a:cubicBezTo>
                  <a:lnTo>
                    <a:pt x="138" y="986"/>
                  </a:lnTo>
                  <a:lnTo>
                    <a:pt x="138" y="986"/>
                  </a:lnTo>
                  <a:lnTo>
                    <a:pt x="138" y="986"/>
                  </a:lnTo>
                  <a:cubicBezTo>
                    <a:pt x="148" y="987"/>
                    <a:pt x="155" y="991"/>
                    <a:pt x="164" y="996"/>
                  </a:cubicBezTo>
                  <a:lnTo>
                    <a:pt x="164" y="996"/>
                  </a:lnTo>
                  <a:cubicBezTo>
                    <a:pt x="171" y="998"/>
                    <a:pt x="171" y="998"/>
                    <a:pt x="176" y="1001"/>
                  </a:cubicBezTo>
                  <a:lnTo>
                    <a:pt x="176" y="1001"/>
                  </a:lnTo>
                  <a:cubicBezTo>
                    <a:pt x="181" y="1006"/>
                    <a:pt x="184" y="1011"/>
                    <a:pt x="191" y="1013"/>
                  </a:cubicBezTo>
                  <a:lnTo>
                    <a:pt x="191" y="1013"/>
                  </a:lnTo>
                  <a:cubicBezTo>
                    <a:pt x="196" y="1016"/>
                    <a:pt x="201" y="1018"/>
                    <a:pt x="206" y="1021"/>
                  </a:cubicBezTo>
                  <a:lnTo>
                    <a:pt x="206" y="1021"/>
                  </a:lnTo>
                  <a:cubicBezTo>
                    <a:pt x="211" y="1023"/>
                    <a:pt x="218" y="1033"/>
                    <a:pt x="223" y="1033"/>
                  </a:cubicBezTo>
                  <a:lnTo>
                    <a:pt x="223" y="1033"/>
                  </a:lnTo>
                  <a:cubicBezTo>
                    <a:pt x="237" y="1038"/>
                    <a:pt x="241" y="1011"/>
                    <a:pt x="251" y="1004"/>
                  </a:cubicBezTo>
                  <a:lnTo>
                    <a:pt x="251" y="1004"/>
                  </a:lnTo>
                  <a:cubicBezTo>
                    <a:pt x="265" y="994"/>
                    <a:pt x="280" y="1013"/>
                    <a:pt x="287" y="1025"/>
                  </a:cubicBezTo>
                  <a:lnTo>
                    <a:pt x="287" y="1025"/>
                  </a:lnTo>
                  <a:cubicBezTo>
                    <a:pt x="295" y="1033"/>
                    <a:pt x="297" y="1045"/>
                    <a:pt x="295" y="1055"/>
                  </a:cubicBezTo>
                  <a:lnTo>
                    <a:pt x="295" y="1055"/>
                  </a:lnTo>
                  <a:cubicBezTo>
                    <a:pt x="292" y="1065"/>
                    <a:pt x="285" y="1070"/>
                    <a:pt x="285" y="1080"/>
                  </a:cubicBezTo>
                  <a:lnTo>
                    <a:pt x="285" y="1080"/>
                  </a:lnTo>
                  <a:cubicBezTo>
                    <a:pt x="285" y="1092"/>
                    <a:pt x="297" y="1098"/>
                    <a:pt x="302" y="1110"/>
                  </a:cubicBezTo>
                  <a:lnTo>
                    <a:pt x="302" y="1110"/>
                  </a:lnTo>
                  <a:cubicBezTo>
                    <a:pt x="310" y="1130"/>
                    <a:pt x="305" y="1132"/>
                    <a:pt x="292" y="1147"/>
                  </a:cubicBezTo>
                  <a:lnTo>
                    <a:pt x="292" y="1147"/>
                  </a:lnTo>
                  <a:cubicBezTo>
                    <a:pt x="282" y="1157"/>
                    <a:pt x="280" y="1169"/>
                    <a:pt x="282" y="1182"/>
                  </a:cubicBezTo>
                  <a:lnTo>
                    <a:pt x="282" y="1182"/>
                  </a:lnTo>
                  <a:cubicBezTo>
                    <a:pt x="285" y="1196"/>
                    <a:pt x="297" y="1204"/>
                    <a:pt x="302" y="1219"/>
                  </a:cubicBezTo>
                  <a:lnTo>
                    <a:pt x="302" y="1219"/>
                  </a:lnTo>
                  <a:cubicBezTo>
                    <a:pt x="305" y="1226"/>
                    <a:pt x="307" y="1234"/>
                    <a:pt x="307" y="1244"/>
                  </a:cubicBezTo>
                  <a:lnTo>
                    <a:pt x="307" y="1244"/>
                  </a:lnTo>
                  <a:cubicBezTo>
                    <a:pt x="307" y="1249"/>
                    <a:pt x="305" y="1254"/>
                    <a:pt x="305" y="1261"/>
                  </a:cubicBezTo>
                  <a:lnTo>
                    <a:pt x="305" y="1261"/>
                  </a:lnTo>
                  <a:cubicBezTo>
                    <a:pt x="305" y="1271"/>
                    <a:pt x="307" y="1271"/>
                    <a:pt x="317" y="1276"/>
                  </a:cubicBezTo>
                  <a:lnTo>
                    <a:pt x="317" y="1276"/>
                  </a:lnTo>
                  <a:cubicBezTo>
                    <a:pt x="330" y="1279"/>
                    <a:pt x="339" y="1279"/>
                    <a:pt x="352" y="1279"/>
                  </a:cubicBezTo>
                  <a:lnTo>
                    <a:pt x="352" y="1279"/>
                  </a:lnTo>
                  <a:cubicBezTo>
                    <a:pt x="369" y="1279"/>
                    <a:pt x="374" y="1286"/>
                    <a:pt x="386" y="1298"/>
                  </a:cubicBezTo>
                  <a:lnTo>
                    <a:pt x="386" y="1298"/>
                  </a:lnTo>
                  <a:cubicBezTo>
                    <a:pt x="407" y="1319"/>
                    <a:pt x="426" y="1306"/>
                    <a:pt x="448" y="1306"/>
                  </a:cubicBezTo>
                  <a:lnTo>
                    <a:pt x="448" y="1306"/>
                  </a:lnTo>
                  <a:cubicBezTo>
                    <a:pt x="460" y="1305"/>
                    <a:pt x="468" y="1310"/>
                    <a:pt x="478" y="1311"/>
                  </a:cubicBezTo>
                  <a:lnTo>
                    <a:pt x="478" y="1311"/>
                  </a:lnTo>
                  <a:cubicBezTo>
                    <a:pt x="496" y="1312"/>
                    <a:pt x="516" y="1304"/>
                    <a:pt x="535" y="1309"/>
                  </a:cubicBezTo>
                  <a:lnTo>
                    <a:pt x="535" y="1309"/>
                  </a:lnTo>
                  <a:cubicBezTo>
                    <a:pt x="556" y="1313"/>
                    <a:pt x="569" y="1323"/>
                    <a:pt x="592" y="1323"/>
                  </a:cubicBezTo>
                  <a:lnTo>
                    <a:pt x="592" y="1323"/>
                  </a:lnTo>
                  <a:cubicBezTo>
                    <a:pt x="613" y="1323"/>
                    <a:pt x="630" y="1317"/>
                    <a:pt x="649" y="1327"/>
                  </a:cubicBezTo>
                  <a:lnTo>
                    <a:pt x="649" y="1327"/>
                  </a:lnTo>
                  <a:cubicBezTo>
                    <a:pt x="670" y="1340"/>
                    <a:pt x="672" y="1349"/>
                    <a:pt x="699" y="1352"/>
                  </a:cubicBezTo>
                  <a:lnTo>
                    <a:pt x="699" y="1352"/>
                  </a:lnTo>
                  <a:cubicBezTo>
                    <a:pt x="716" y="1355"/>
                    <a:pt x="727" y="1363"/>
                    <a:pt x="746" y="1367"/>
                  </a:cubicBezTo>
                  <a:lnTo>
                    <a:pt x="746" y="1367"/>
                  </a:lnTo>
                  <a:cubicBezTo>
                    <a:pt x="754" y="1370"/>
                    <a:pt x="764" y="1370"/>
                    <a:pt x="770" y="1367"/>
                  </a:cubicBezTo>
                  <a:lnTo>
                    <a:pt x="770" y="1367"/>
                  </a:lnTo>
                  <a:cubicBezTo>
                    <a:pt x="790" y="1367"/>
                    <a:pt x="811" y="1364"/>
                    <a:pt x="833" y="1367"/>
                  </a:cubicBezTo>
                  <a:lnTo>
                    <a:pt x="833" y="1367"/>
                  </a:lnTo>
                  <a:cubicBezTo>
                    <a:pt x="853" y="1371"/>
                    <a:pt x="870" y="1386"/>
                    <a:pt x="892" y="1382"/>
                  </a:cubicBezTo>
                  <a:lnTo>
                    <a:pt x="892" y="1382"/>
                  </a:lnTo>
                  <a:cubicBezTo>
                    <a:pt x="901" y="1381"/>
                    <a:pt x="906" y="1373"/>
                    <a:pt x="916" y="1373"/>
                  </a:cubicBezTo>
                  <a:lnTo>
                    <a:pt x="916" y="1373"/>
                  </a:lnTo>
                  <a:cubicBezTo>
                    <a:pt x="922" y="1373"/>
                    <a:pt x="928" y="1383"/>
                    <a:pt x="939" y="1382"/>
                  </a:cubicBezTo>
                  <a:lnTo>
                    <a:pt x="939" y="1382"/>
                  </a:lnTo>
                  <a:cubicBezTo>
                    <a:pt x="950" y="1382"/>
                    <a:pt x="954" y="1375"/>
                    <a:pt x="963" y="1370"/>
                  </a:cubicBezTo>
                  <a:lnTo>
                    <a:pt x="963" y="1370"/>
                  </a:lnTo>
                  <a:cubicBezTo>
                    <a:pt x="976" y="1362"/>
                    <a:pt x="972" y="1361"/>
                    <a:pt x="988" y="1358"/>
                  </a:cubicBezTo>
                  <a:lnTo>
                    <a:pt x="988" y="1358"/>
                  </a:lnTo>
                  <a:cubicBezTo>
                    <a:pt x="1004" y="1354"/>
                    <a:pt x="1032" y="1341"/>
                    <a:pt x="1046" y="1341"/>
                  </a:cubicBezTo>
                  <a:lnTo>
                    <a:pt x="1046" y="1341"/>
                  </a:lnTo>
                  <a:cubicBezTo>
                    <a:pt x="1060" y="1340"/>
                    <a:pt x="1063" y="1350"/>
                    <a:pt x="1075" y="1354"/>
                  </a:cubicBezTo>
                  <a:lnTo>
                    <a:pt x="1075" y="1354"/>
                  </a:lnTo>
                  <a:cubicBezTo>
                    <a:pt x="1084" y="1358"/>
                    <a:pt x="1094" y="1355"/>
                    <a:pt x="1102" y="1358"/>
                  </a:cubicBezTo>
                  <a:lnTo>
                    <a:pt x="1102" y="1358"/>
                  </a:lnTo>
                  <a:cubicBezTo>
                    <a:pt x="1108" y="1361"/>
                    <a:pt x="1112" y="1371"/>
                    <a:pt x="1117" y="1374"/>
                  </a:cubicBezTo>
                  <a:lnTo>
                    <a:pt x="1117" y="1374"/>
                  </a:lnTo>
                  <a:cubicBezTo>
                    <a:pt x="1125" y="1378"/>
                    <a:pt x="1141" y="1379"/>
                    <a:pt x="1149" y="1380"/>
                  </a:cubicBezTo>
                  <a:lnTo>
                    <a:pt x="1149" y="1380"/>
                  </a:lnTo>
                  <a:cubicBezTo>
                    <a:pt x="1167" y="1384"/>
                    <a:pt x="1188" y="1391"/>
                    <a:pt x="1206" y="1390"/>
                  </a:cubicBezTo>
                  <a:lnTo>
                    <a:pt x="1206" y="1390"/>
                  </a:lnTo>
                  <a:cubicBezTo>
                    <a:pt x="1231" y="1387"/>
                    <a:pt x="1284" y="1353"/>
                    <a:pt x="1305" y="1377"/>
                  </a:cubicBezTo>
                  <a:lnTo>
                    <a:pt x="1833" y="1484"/>
                  </a:lnTo>
                  <a:lnTo>
                    <a:pt x="1833" y="1481"/>
                  </a:lnTo>
                  <a:lnTo>
                    <a:pt x="2045" y="347"/>
                  </a:lnTo>
                  <a:lnTo>
                    <a:pt x="2045" y="347"/>
                  </a:lnTo>
                  <a:cubicBezTo>
                    <a:pt x="1135" y="163"/>
                    <a:pt x="599" y="0"/>
                    <a:pt x="599" y="0"/>
                  </a:cubicBezTo>
                  <a:lnTo>
                    <a:pt x="599" y="0"/>
                  </a:lnTo>
                  <a:cubicBezTo>
                    <a:pt x="588" y="11"/>
                    <a:pt x="593" y="17"/>
                    <a:pt x="602" y="28"/>
                  </a:cubicBezTo>
                </a:path>
              </a:pathLst>
            </a:custGeom>
            <a:solidFill>
              <a:schemeClr val="accent1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2" name="Freeform 62">
              <a:extLst>
                <a:ext uri="{FF2B5EF4-FFF2-40B4-BE49-F238E27FC236}">
                  <a16:creationId xmlns:a16="http://schemas.microsoft.com/office/drawing/2014/main" id="{741E4B1E-CE21-F048-B4F1-4123C5C25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1131" y="5414969"/>
              <a:ext cx="1454554" cy="1152121"/>
            </a:xfrm>
            <a:custGeom>
              <a:avLst/>
              <a:gdLst>
                <a:gd name="T0" fmla="*/ 1655 w 2227"/>
                <a:gd name="T1" fmla="*/ 159 h 1764"/>
                <a:gd name="T2" fmla="*/ 1655 w 2227"/>
                <a:gd name="T3" fmla="*/ 159 h 1764"/>
                <a:gd name="T4" fmla="*/ 199 w 2227"/>
                <a:gd name="T5" fmla="*/ 0 h 1764"/>
                <a:gd name="T6" fmla="*/ 0 w 2227"/>
                <a:gd name="T7" fmla="*/ 1584 h 1764"/>
                <a:gd name="T8" fmla="*/ 0 w 2227"/>
                <a:gd name="T9" fmla="*/ 1584 h 1764"/>
                <a:gd name="T10" fmla="*/ 1853 w 2227"/>
                <a:gd name="T11" fmla="*/ 1746 h 1764"/>
                <a:gd name="T12" fmla="*/ 1853 w 2227"/>
                <a:gd name="T13" fmla="*/ 1746 h 1764"/>
                <a:gd name="T14" fmla="*/ 2151 w 2227"/>
                <a:gd name="T15" fmla="*/ 1763 h 1764"/>
                <a:gd name="T16" fmla="*/ 2207 w 2227"/>
                <a:gd name="T17" fmla="*/ 584 h 1764"/>
                <a:gd name="T18" fmla="*/ 2226 w 2227"/>
                <a:gd name="T19" fmla="*/ 170 h 1764"/>
                <a:gd name="T20" fmla="*/ 2226 w 2227"/>
                <a:gd name="T21" fmla="*/ 170 h 1764"/>
                <a:gd name="T22" fmla="*/ 1655 w 2227"/>
                <a:gd name="T23" fmla="*/ 159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27" h="1764">
                  <a:moveTo>
                    <a:pt x="1655" y="159"/>
                  </a:moveTo>
                  <a:lnTo>
                    <a:pt x="1655" y="159"/>
                  </a:lnTo>
                  <a:cubicBezTo>
                    <a:pt x="1193" y="127"/>
                    <a:pt x="620" y="57"/>
                    <a:pt x="199" y="0"/>
                  </a:cubicBezTo>
                  <a:lnTo>
                    <a:pt x="0" y="1584"/>
                  </a:lnTo>
                  <a:lnTo>
                    <a:pt x="0" y="1584"/>
                  </a:lnTo>
                  <a:cubicBezTo>
                    <a:pt x="635" y="1660"/>
                    <a:pt x="1270" y="1712"/>
                    <a:pt x="1853" y="1746"/>
                  </a:cubicBezTo>
                  <a:lnTo>
                    <a:pt x="1853" y="1746"/>
                  </a:lnTo>
                  <a:cubicBezTo>
                    <a:pt x="1954" y="1752"/>
                    <a:pt x="2053" y="1758"/>
                    <a:pt x="2151" y="1763"/>
                  </a:cubicBezTo>
                  <a:lnTo>
                    <a:pt x="2207" y="584"/>
                  </a:lnTo>
                  <a:lnTo>
                    <a:pt x="2226" y="170"/>
                  </a:lnTo>
                  <a:lnTo>
                    <a:pt x="2226" y="170"/>
                  </a:lnTo>
                  <a:cubicBezTo>
                    <a:pt x="2084" y="180"/>
                    <a:pt x="1884" y="174"/>
                    <a:pt x="1655" y="159"/>
                  </a:cubicBezTo>
                </a:path>
              </a:pathLst>
            </a:custGeom>
            <a:solidFill>
              <a:schemeClr val="accent3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305EEBAF-3879-E04E-91C2-BF31AD43E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85201" y="7050981"/>
              <a:ext cx="664149" cy="1275322"/>
            </a:xfrm>
            <a:custGeom>
              <a:avLst/>
              <a:gdLst>
                <a:gd name="connsiteX0" fmla="*/ 656660 w 664149"/>
                <a:gd name="connsiteY0" fmla="*/ 0 h 1275322"/>
                <a:gd name="connsiteX1" fmla="*/ 656660 w 664149"/>
                <a:gd name="connsiteY1" fmla="*/ 1306 h 1275322"/>
                <a:gd name="connsiteX2" fmla="*/ 654703 w 664149"/>
                <a:gd name="connsiteY2" fmla="*/ 30707 h 1275322"/>
                <a:gd name="connsiteX3" fmla="*/ 654703 w 664149"/>
                <a:gd name="connsiteY3" fmla="*/ 69254 h 1275322"/>
                <a:gd name="connsiteX4" fmla="*/ 649486 w 664149"/>
                <a:gd name="connsiteY4" fmla="*/ 103228 h 1275322"/>
                <a:gd name="connsiteX5" fmla="*/ 654703 w 664149"/>
                <a:gd name="connsiteY5" fmla="*/ 236509 h 1275322"/>
                <a:gd name="connsiteX6" fmla="*/ 654703 w 664149"/>
                <a:gd name="connsiteY6" fmla="*/ 307070 h 1275322"/>
                <a:gd name="connsiteX7" fmla="*/ 649486 w 664149"/>
                <a:gd name="connsiteY7" fmla="*/ 367831 h 1275322"/>
                <a:gd name="connsiteX8" fmla="*/ 652094 w 664149"/>
                <a:gd name="connsiteY8" fmla="*/ 503726 h 1275322"/>
                <a:gd name="connsiteX9" fmla="*/ 652094 w 664149"/>
                <a:gd name="connsiteY9" fmla="*/ 581473 h 1275322"/>
                <a:gd name="connsiteX10" fmla="*/ 654703 w 664149"/>
                <a:gd name="connsiteY10" fmla="*/ 663794 h 1275322"/>
                <a:gd name="connsiteX11" fmla="*/ 659269 w 664149"/>
                <a:gd name="connsiteY11" fmla="*/ 814063 h 1275322"/>
                <a:gd name="connsiteX12" fmla="*/ 663834 w 664149"/>
                <a:gd name="connsiteY12" fmla="*/ 887237 h 1275322"/>
                <a:gd name="connsiteX13" fmla="*/ 663834 w 664149"/>
                <a:gd name="connsiteY13" fmla="*/ 959758 h 1275322"/>
                <a:gd name="connsiteX14" fmla="*/ 656660 w 664149"/>
                <a:gd name="connsiteY14" fmla="*/ 998958 h 1275322"/>
                <a:gd name="connsiteX15" fmla="*/ 649486 w 664149"/>
                <a:gd name="connsiteY15" fmla="*/ 1025092 h 1275322"/>
                <a:gd name="connsiteX16" fmla="*/ 652094 w 664149"/>
                <a:gd name="connsiteY16" fmla="*/ 1044692 h 1275322"/>
                <a:gd name="connsiteX17" fmla="*/ 649486 w 664149"/>
                <a:gd name="connsiteY17" fmla="*/ 1076706 h 1275322"/>
                <a:gd name="connsiteX18" fmla="*/ 644268 w 664149"/>
                <a:gd name="connsiteY18" fmla="*/ 1085853 h 1275322"/>
                <a:gd name="connsiteX19" fmla="*/ 647529 w 664149"/>
                <a:gd name="connsiteY19" fmla="*/ 1122440 h 1275322"/>
                <a:gd name="connsiteX20" fmla="*/ 645573 w 664149"/>
                <a:gd name="connsiteY20" fmla="*/ 1161640 h 1275322"/>
                <a:gd name="connsiteX21" fmla="*/ 644268 w 664149"/>
                <a:gd name="connsiteY21" fmla="*/ 1173400 h 1275322"/>
                <a:gd name="connsiteX22" fmla="*/ 622746 w 664149"/>
                <a:gd name="connsiteY22" fmla="*/ 1200188 h 1275322"/>
                <a:gd name="connsiteX23" fmla="*/ 601223 w 664149"/>
                <a:gd name="connsiteY23" fmla="*/ 1183201 h 1275322"/>
                <a:gd name="connsiteX24" fmla="*/ 601223 w 664149"/>
                <a:gd name="connsiteY24" fmla="*/ 1180587 h 1275322"/>
                <a:gd name="connsiteX25" fmla="*/ 598614 w 664149"/>
                <a:gd name="connsiteY25" fmla="*/ 1180587 h 1275322"/>
                <a:gd name="connsiteX26" fmla="*/ 598614 w 664149"/>
                <a:gd name="connsiteY26" fmla="*/ 1182547 h 1275322"/>
                <a:gd name="connsiteX27" fmla="*/ 588831 w 664149"/>
                <a:gd name="connsiteY27" fmla="*/ 1189081 h 1275322"/>
                <a:gd name="connsiteX28" fmla="*/ 530134 w 664149"/>
                <a:gd name="connsiteY28" fmla="*/ 1202801 h 1275322"/>
                <a:gd name="connsiteX29" fmla="*/ 479262 w 664149"/>
                <a:gd name="connsiteY29" fmla="*/ 1236775 h 1275322"/>
                <a:gd name="connsiteX30" fmla="*/ 492306 w 664149"/>
                <a:gd name="connsiteY30" fmla="*/ 1268135 h 1275322"/>
                <a:gd name="connsiteX31" fmla="*/ 491654 w 664149"/>
                <a:gd name="connsiteY31" fmla="*/ 1275322 h 1275322"/>
                <a:gd name="connsiteX32" fmla="*/ 464914 w 664149"/>
                <a:gd name="connsiteY32" fmla="*/ 1255068 h 1275322"/>
                <a:gd name="connsiteX33" fmla="*/ 446652 w 664149"/>
                <a:gd name="connsiteY33" fmla="*/ 1247882 h 1275322"/>
                <a:gd name="connsiteX34" fmla="*/ 446000 w 664149"/>
                <a:gd name="connsiteY34" fmla="*/ 1228935 h 1275322"/>
                <a:gd name="connsiteX35" fmla="*/ 427739 w 664149"/>
                <a:gd name="connsiteY35" fmla="*/ 1194308 h 1275322"/>
                <a:gd name="connsiteX36" fmla="*/ 402955 w 664149"/>
                <a:gd name="connsiteY36" fmla="*/ 1176667 h 1275322"/>
                <a:gd name="connsiteX37" fmla="*/ 389259 w 664149"/>
                <a:gd name="connsiteY37" fmla="*/ 1155107 h 1275322"/>
                <a:gd name="connsiteX38" fmla="*/ 374911 w 664149"/>
                <a:gd name="connsiteY38" fmla="*/ 1132240 h 1275322"/>
                <a:gd name="connsiteX39" fmla="*/ 380780 w 664149"/>
                <a:gd name="connsiteY39" fmla="*/ 1097613 h 1275322"/>
                <a:gd name="connsiteX40" fmla="*/ 382737 w 664149"/>
                <a:gd name="connsiteY40" fmla="*/ 1045999 h 1275322"/>
                <a:gd name="connsiteX41" fmla="*/ 303821 w 664149"/>
                <a:gd name="connsiteY41" fmla="*/ 1050572 h 1275322"/>
                <a:gd name="connsiteX42" fmla="*/ 192948 w 664149"/>
                <a:gd name="connsiteY42" fmla="*/ 1057759 h 1275322"/>
                <a:gd name="connsiteX43" fmla="*/ 50116 w 664149"/>
                <a:gd name="connsiteY43" fmla="*/ 1067559 h 1275322"/>
                <a:gd name="connsiteX44" fmla="*/ 8376 w 664149"/>
                <a:gd name="connsiteY44" fmla="*/ 1070826 h 1275322"/>
                <a:gd name="connsiteX45" fmla="*/ 1854 w 664149"/>
                <a:gd name="connsiteY45" fmla="*/ 1018558 h 1275322"/>
                <a:gd name="connsiteX46" fmla="*/ 21420 w 664149"/>
                <a:gd name="connsiteY46" fmla="*/ 979358 h 1275322"/>
                <a:gd name="connsiteX47" fmla="*/ 18159 w 664149"/>
                <a:gd name="connsiteY47" fmla="*/ 955184 h 1275322"/>
                <a:gd name="connsiteX48" fmla="*/ 33159 w 664149"/>
                <a:gd name="connsiteY48" fmla="*/ 929051 h 1275322"/>
                <a:gd name="connsiteX49" fmla="*/ 24681 w 664149"/>
                <a:gd name="connsiteY49" fmla="*/ 908797 h 1275322"/>
                <a:gd name="connsiteX50" fmla="*/ 48812 w 664149"/>
                <a:gd name="connsiteY50" fmla="*/ 883317 h 1275322"/>
                <a:gd name="connsiteX51" fmla="*/ 42290 w 664149"/>
                <a:gd name="connsiteY51" fmla="*/ 870250 h 1275322"/>
                <a:gd name="connsiteX52" fmla="*/ 42290 w 664149"/>
                <a:gd name="connsiteY52" fmla="*/ 857183 h 1275322"/>
                <a:gd name="connsiteX53" fmla="*/ 66421 w 664149"/>
                <a:gd name="connsiteY53" fmla="*/ 838890 h 1275322"/>
                <a:gd name="connsiteX54" fmla="*/ 82726 w 664149"/>
                <a:gd name="connsiteY54" fmla="*/ 808836 h 1275322"/>
                <a:gd name="connsiteX55" fmla="*/ 101640 w 664149"/>
                <a:gd name="connsiteY55" fmla="*/ 787276 h 1275322"/>
                <a:gd name="connsiteX56" fmla="*/ 101640 w 664149"/>
                <a:gd name="connsiteY56" fmla="*/ 767675 h 1275322"/>
                <a:gd name="connsiteX57" fmla="*/ 114684 w 664149"/>
                <a:gd name="connsiteY57" fmla="*/ 754609 h 1275322"/>
                <a:gd name="connsiteX58" fmla="*/ 122510 w 664149"/>
                <a:gd name="connsiteY58" fmla="*/ 723248 h 1275322"/>
                <a:gd name="connsiteX59" fmla="*/ 113380 w 664149"/>
                <a:gd name="connsiteY59" fmla="*/ 708221 h 1275322"/>
                <a:gd name="connsiteX60" fmla="*/ 117945 w 664149"/>
                <a:gd name="connsiteY60" fmla="*/ 688621 h 1275322"/>
                <a:gd name="connsiteX61" fmla="*/ 127076 w 664149"/>
                <a:gd name="connsiteY61" fmla="*/ 651381 h 1275322"/>
                <a:gd name="connsiteX62" fmla="*/ 89248 w 664149"/>
                <a:gd name="connsiteY62" fmla="*/ 648114 h 1275322"/>
                <a:gd name="connsiteX63" fmla="*/ 85987 w 664149"/>
                <a:gd name="connsiteY63" fmla="*/ 596500 h 1275322"/>
                <a:gd name="connsiteX64" fmla="*/ 103597 w 664149"/>
                <a:gd name="connsiteY64" fmla="*/ 572327 h 1275322"/>
                <a:gd name="connsiteX65" fmla="*/ 82726 w 664149"/>
                <a:gd name="connsiteY65" fmla="*/ 566446 h 1275322"/>
                <a:gd name="connsiteX66" fmla="*/ 76204 w 664149"/>
                <a:gd name="connsiteY66" fmla="*/ 549460 h 1275322"/>
                <a:gd name="connsiteX67" fmla="*/ 74248 w 664149"/>
                <a:gd name="connsiteY67" fmla="*/ 541619 h 1275322"/>
                <a:gd name="connsiteX68" fmla="*/ 81422 w 664149"/>
                <a:gd name="connsiteY68" fmla="*/ 512872 h 1275322"/>
                <a:gd name="connsiteX69" fmla="*/ 58595 w 664149"/>
                <a:gd name="connsiteY69" fmla="*/ 479552 h 1275322"/>
                <a:gd name="connsiteX70" fmla="*/ 81422 w 664149"/>
                <a:gd name="connsiteY70" fmla="*/ 423365 h 1275322"/>
                <a:gd name="connsiteX71" fmla="*/ 44247 w 664149"/>
                <a:gd name="connsiteY71" fmla="*/ 446232 h 1275322"/>
                <a:gd name="connsiteX72" fmla="*/ 53377 w 664149"/>
                <a:gd name="connsiteY72" fmla="*/ 384818 h 1275322"/>
                <a:gd name="connsiteX73" fmla="*/ 70334 w 664149"/>
                <a:gd name="connsiteY73" fmla="*/ 358684 h 1275322"/>
                <a:gd name="connsiteX74" fmla="*/ 82726 w 664149"/>
                <a:gd name="connsiteY74" fmla="*/ 327977 h 1275322"/>
                <a:gd name="connsiteX75" fmla="*/ 82726 w 664149"/>
                <a:gd name="connsiteY75" fmla="*/ 288776 h 1275322"/>
                <a:gd name="connsiteX76" fmla="*/ 103597 w 664149"/>
                <a:gd name="connsiteY76" fmla="*/ 271136 h 1275322"/>
                <a:gd name="connsiteX77" fmla="*/ 117945 w 664149"/>
                <a:gd name="connsiteY77" fmla="*/ 216256 h 1275322"/>
                <a:gd name="connsiteX78" fmla="*/ 144033 w 664149"/>
                <a:gd name="connsiteY78" fmla="*/ 208416 h 1275322"/>
                <a:gd name="connsiteX79" fmla="*/ 166860 w 664149"/>
                <a:gd name="connsiteY79" fmla="*/ 148962 h 1275322"/>
                <a:gd name="connsiteX80" fmla="*/ 174686 w 664149"/>
                <a:gd name="connsiteY80" fmla="*/ 130668 h 1275322"/>
                <a:gd name="connsiteX81" fmla="*/ 187730 w 664149"/>
                <a:gd name="connsiteY81" fmla="*/ 129361 h 1275322"/>
                <a:gd name="connsiteX82" fmla="*/ 196861 w 664149"/>
                <a:gd name="connsiteY82" fmla="*/ 96694 h 1275322"/>
                <a:gd name="connsiteX83" fmla="*/ 223601 w 664149"/>
                <a:gd name="connsiteY83" fmla="*/ 31360 h 1275322"/>
                <a:gd name="connsiteX84" fmla="*/ 656660 w 664149"/>
                <a:gd name="connsiteY84" fmla="*/ 0 h 127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64149" h="1275322">
                  <a:moveTo>
                    <a:pt x="656660" y="0"/>
                  </a:moveTo>
                  <a:lnTo>
                    <a:pt x="656660" y="1306"/>
                  </a:lnTo>
                  <a:cubicBezTo>
                    <a:pt x="656660" y="11107"/>
                    <a:pt x="654703" y="20253"/>
                    <a:pt x="654703" y="30707"/>
                  </a:cubicBezTo>
                  <a:cubicBezTo>
                    <a:pt x="654703" y="42467"/>
                    <a:pt x="656660" y="56840"/>
                    <a:pt x="654703" y="69254"/>
                  </a:cubicBezTo>
                  <a:cubicBezTo>
                    <a:pt x="652094" y="81014"/>
                    <a:pt x="649486" y="90814"/>
                    <a:pt x="649486" y="103228"/>
                  </a:cubicBezTo>
                  <a:cubicBezTo>
                    <a:pt x="649486" y="146348"/>
                    <a:pt x="654703" y="190122"/>
                    <a:pt x="654703" y="236509"/>
                  </a:cubicBezTo>
                  <a:lnTo>
                    <a:pt x="654703" y="307070"/>
                  </a:lnTo>
                  <a:cubicBezTo>
                    <a:pt x="654703" y="326017"/>
                    <a:pt x="649486" y="345617"/>
                    <a:pt x="649486" y="367831"/>
                  </a:cubicBezTo>
                  <a:cubicBezTo>
                    <a:pt x="649486" y="413565"/>
                    <a:pt x="647529" y="459952"/>
                    <a:pt x="652094" y="503726"/>
                  </a:cubicBezTo>
                  <a:cubicBezTo>
                    <a:pt x="654703" y="530513"/>
                    <a:pt x="652094" y="556646"/>
                    <a:pt x="652094" y="581473"/>
                  </a:cubicBezTo>
                  <a:cubicBezTo>
                    <a:pt x="652094" y="610220"/>
                    <a:pt x="654703" y="637007"/>
                    <a:pt x="654703" y="663794"/>
                  </a:cubicBezTo>
                  <a:cubicBezTo>
                    <a:pt x="654703" y="714755"/>
                    <a:pt x="659269" y="763102"/>
                    <a:pt x="659269" y="814063"/>
                  </a:cubicBezTo>
                  <a:cubicBezTo>
                    <a:pt x="659269" y="838890"/>
                    <a:pt x="663834" y="863063"/>
                    <a:pt x="663834" y="887237"/>
                  </a:cubicBezTo>
                  <a:lnTo>
                    <a:pt x="663834" y="959758"/>
                  </a:lnTo>
                  <a:cubicBezTo>
                    <a:pt x="663834" y="974131"/>
                    <a:pt x="666443" y="989158"/>
                    <a:pt x="656660" y="998958"/>
                  </a:cubicBezTo>
                  <a:cubicBezTo>
                    <a:pt x="647529" y="1010718"/>
                    <a:pt x="647529" y="1013332"/>
                    <a:pt x="649486" y="1025092"/>
                  </a:cubicBezTo>
                  <a:cubicBezTo>
                    <a:pt x="652094" y="1032932"/>
                    <a:pt x="652094" y="1040119"/>
                    <a:pt x="652094" y="1044692"/>
                  </a:cubicBezTo>
                  <a:cubicBezTo>
                    <a:pt x="661877" y="1052532"/>
                    <a:pt x="656660" y="1069519"/>
                    <a:pt x="649486" y="1076706"/>
                  </a:cubicBezTo>
                  <a:cubicBezTo>
                    <a:pt x="647529" y="1081279"/>
                    <a:pt x="644268" y="1081279"/>
                    <a:pt x="644268" y="1085853"/>
                  </a:cubicBezTo>
                  <a:cubicBezTo>
                    <a:pt x="644268" y="1098266"/>
                    <a:pt x="644268" y="1110026"/>
                    <a:pt x="647529" y="1122440"/>
                  </a:cubicBezTo>
                  <a:cubicBezTo>
                    <a:pt x="648833" y="1135506"/>
                    <a:pt x="646225" y="1148573"/>
                    <a:pt x="645573" y="1161640"/>
                  </a:cubicBezTo>
                  <a:cubicBezTo>
                    <a:pt x="644920" y="1165560"/>
                    <a:pt x="644268" y="1169480"/>
                    <a:pt x="644268" y="1173400"/>
                  </a:cubicBezTo>
                  <a:cubicBezTo>
                    <a:pt x="644268" y="1188427"/>
                    <a:pt x="639703" y="1204761"/>
                    <a:pt x="622746" y="1200188"/>
                  </a:cubicBezTo>
                  <a:cubicBezTo>
                    <a:pt x="612963" y="1197574"/>
                    <a:pt x="608397" y="1188427"/>
                    <a:pt x="601223" y="1183201"/>
                  </a:cubicBezTo>
                  <a:lnTo>
                    <a:pt x="601223" y="1180587"/>
                  </a:lnTo>
                  <a:lnTo>
                    <a:pt x="598614" y="1180587"/>
                  </a:lnTo>
                  <a:lnTo>
                    <a:pt x="598614" y="1182547"/>
                  </a:lnTo>
                  <a:cubicBezTo>
                    <a:pt x="595353" y="1185161"/>
                    <a:pt x="592092" y="1187121"/>
                    <a:pt x="588831" y="1189081"/>
                  </a:cubicBezTo>
                  <a:cubicBezTo>
                    <a:pt x="570570" y="1198881"/>
                    <a:pt x="549699" y="1196268"/>
                    <a:pt x="530134" y="1202801"/>
                  </a:cubicBezTo>
                  <a:cubicBezTo>
                    <a:pt x="517742" y="1207374"/>
                    <a:pt x="481871" y="1222401"/>
                    <a:pt x="479262" y="1236775"/>
                  </a:cubicBezTo>
                  <a:cubicBezTo>
                    <a:pt x="477958" y="1249188"/>
                    <a:pt x="491654" y="1256375"/>
                    <a:pt x="492306" y="1268135"/>
                  </a:cubicBezTo>
                  <a:cubicBezTo>
                    <a:pt x="492306" y="1270748"/>
                    <a:pt x="492306" y="1273362"/>
                    <a:pt x="491654" y="1275322"/>
                  </a:cubicBezTo>
                  <a:cubicBezTo>
                    <a:pt x="487741" y="1268788"/>
                    <a:pt x="472088" y="1258335"/>
                    <a:pt x="464914" y="1255068"/>
                  </a:cubicBezTo>
                  <a:cubicBezTo>
                    <a:pt x="459696" y="1253108"/>
                    <a:pt x="449261" y="1253108"/>
                    <a:pt x="446652" y="1247882"/>
                  </a:cubicBezTo>
                  <a:cubicBezTo>
                    <a:pt x="444044" y="1243961"/>
                    <a:pt x="446000" y="1234161"/>
                    <a:pt x="446000" y="1228935"/>
                  </a:cubicBezTo>
                  <a:cubicBezTo>
                    <a:pt x="443391" y="1215868"/>
                    <a:pt x="437522" y="1202801"/>
                    <a:pt x="427739" y="1194308"/>
                  </a:cubicBezTo>
                  <a:cubicBezTo>
                    <a:pt x="420564" y="1187121"/>
                    <a:pt x="410781" y="1183201"/>
                    <a:pt x="402955" y="1176667"/>
                  </a:cubicBezTo>
                  <a:cubicBezTo>
                    <a:pt x="392520" y="1169480"/>
                    <a:pt x="393824" y="1165560"/>
                    <a:pt x="389259" y="1155107"/>
                  </a:cubicBezTo>
                  <a:cubicBezTo>
                    <a:pt x="385998" y="1145960"/>
                    <a:pt x="378172" y="1140733"/>
                    <a:pt x="374911" y="1132240"/>
                  </a:cubicBezTo>
                  <a:cubicBezTo>
                    <a:pt x="370997" y="1121786"/>
                    <a:pt x="376215" y="1106759"/>
                    <a:pt x="380780" y="1097613"/>
                  </a:cubicBezTo>
                  <a:cubicBezTo>
                    <a:pt x="389259" y="1080626"/>
                    <a:pt x="407520" y="1051226"/>
                    <a:pt x="382737" y="1045999"/>
                  </a:cubicBezTo>
                  <a:cubicBezTo>
                    <a:pt x="360562" y="1040772"/>
                    <a:pt x="326648" y="1049919"/>
                    <a:pt x="303821" y="1050572"/>
                  </a:cubicBezTo>
                  <a:cubicBezTo>
                    <a:pt x="266646" y="1053186"/>
                    <a:pt x="229471" y="1055799"/>
                    <a:pt x="192948" y="1057759"/>
                  </a:cubicBezTo>
                  <a:cubicBezTo>
                    <a:pt x="145337" y="1061679"/>
                    <a:pt x="97727" y="1064292"/>
                    <a:pt x="50116" y="1067559"/>
                  </a:cubicBezTo>
                  <a:cubicBezTo>
                    <a:pt x="40333" y="1071479"/>
                    <a:pt x="20115" y="1070172"/>
                    <a:pt x="8376" y="1070826"/>
                  </a:cubicBezTo>
                  <a:cubicBezTo>
                    <a:pt x="7724" y="1052532"/>
                    <a:pt x="5767" y="1036199"/>
                    <a:pt x="1854" y="1018558"/>
                  </a:cubicBezTo>
                  <a:cubicBezTo>
                    <a:pt x="-4016" y="995038"/>
                    <a:pt x="4463" y="996345"/>
                    <a:pt x="21420" y="979358"/>
                  </a:cubicBezTo>
                  <a:cubicBezTo>
                    <a:pt x="34464" y="966944"/>
                    <a:pt x="23376" y="966291"/>
                    <a:pt x="18159" y="955184"/>
                  </a:cubicBezTo>
                  <a:cubicBezTo>
                    <a:pt x="8376" y="934931"/>
                    <a:pt x="23376" y="940811"/>
                    <a:pt x="33159" y="929051"/>
                  </a:cubicBezTo>
                  <a:cubicBezTo>
                    <a:pt x="42290" y="915984"/>
                    <a:pt x="25985" y="919904"/>
                    <a:pt x="24681" y="908797"/>
                  </a:cubicBezTo>
                  <a:cubicBezTo>
                    <a:pt x="22724" y="895077"/>
                    <a:pt x="41638" y="890504"/>
                    <a:pt x="48812" y="883317"/>
                  </a:cubicBezTo>
                  <a:cubicBezTo>
                    <a:pt x="55986" y="876130"/>
                    <a:pt x="58595" y="866983"/>
                    <a:pt x="42290" y="870250"/>
                  </a:cubicBezTo>
                  <a:cubicBezTo>
                    <a:pt x="41638" y="866330"/>
                    <a:pt x="41638" y="860450"/>
                    <a:pt x="42290" y="857183"/>
                  </a:cubicBezTo>
                  <a:cubicBezTo>
                    <a:pt x="44247" y="841503"/>
                    <a:pt x="57943" y="846730"/>
                    <a:pt x="66421" y="838890"/>
                  </a:cubicBezTo>
                  <a:cubicBezTo>
                    <a:pt x="75552" y="830396"/>
                    <a:pt x="69030" y="817329"/>
                    <a:pt x="82726" y="808836"/>
                  </a:cubicBezTo>
                  <a:cubicBezTo>
                    <a:pt x="95118" y="800343"/>
                    <a:pt x="100988" y="804263"/>
                    <a:pt x="101640" y="787276"/>
                  </a:cubicBezTo>
                  <a:cubicBezTo>
                    <a:pt x="101640" y="780089"/>
                    <a:pt x="97075" y="776822"/>
                    <a:pt x="101640" y="767675"/>
                  </a:cubicBezTo>
                  <a:cubicBezTo>
                    <a:pt x="104249" y="762449"/>
                    <a:pt x="110771" y="759835"/>
                    <a:pt x="114684" y="754609"/>
                  </a:cubicBezTo>
                  <a:cubicBezTo>
                    <a:pt x="122510" y="744155"/>
                    <a:pt x="127076" y="734355"/>
                    <a:pt x="122510" y="723248"/>
                  </a:cubicBezTo>
                  <a:cubicBezTo>
                    <a:pt x="120554" y="716715"/>
                    <a:pt x="114684" y="718022"/>
                    <a:pt x="113380" y="708221"/>
                  </a:cubicBezTo>
                  <a:cubicBezTo>
                    <a:pt x="112075" y="701688"/>
                    <a:pt x="115336" y="694501"/>
                    <a:pt x="117945" y="688621"/>
                  </a:cubicBezTo>
                  <a:cubicBezTo>
                    <a:pt x="120554" y="682088"/>
                    <a:pt x="136206" y="658568"/>
                    <a:pt x="127076" y="651381"/>
                  </a:cubicBezTo>
                  <a:cubicBezTo>
                    <a:pt x="115988" y="642887"/>
                    <a:pt x="99683" y="663794"/>
                    <a:pt x="89248" y="648114"/>
                  </a:cubicBezTo>
                  <a:cubicBezTo>
                    <a:pt x="84683" y="640274"/>
                    <a:pt x="82726" y="604994"/>
                    <a:pt x="85987" y="596500"/>
                  </a:cubicBezTo>
                  <a:cubicBezTo>
                    <a:pt x="87944" y="589967"/>
                    <a:pt x="104249" y="580167"/>
                    <a:pt x="103597" y="572327"/>
                  </a:cubicBezTo>
                  <a:cubicBezTo>
                    <a:pt x="102292" y="557953"/>
                    <a:pt x="88596" y="570366"/>
                    <a:pt x="82726" y="566446"/>
                  </a:cubicBezTo>
                  <a:cubicBezTo>
                    <a:pt x="80117" y="564486"/>
                    <a:pt x="77509" y="555993"/>
                    <a:pt x="76204" y="549460"/>
                  </a:cubicBezTo>
                  <a:cubicBezTo>
                    <a:pt x="75552" y="546193"/>
                    <a:pt x="74900" y="542926"/>
                    <a:pt x="74248" y="541619"/>
                  </a:cubicBezTo>
                  <a:cubicBezTo>
                    <a:pt x="72943" y="529859"/>
                    <a:pt x="76204" y="522019"/>
                    <a:pt x="81422" y="512872"/>
                  </a:cubicBezTo>
                  <a:cubicBezTo>
                    <a:pt x="96422" y="481512"/>
                    <a:pt x="78161" y="494579"/>
                    <a:pt x="58595" y="479552"/>
                  </a:cubicBezTo>
                  <a:cubicBezTo>
                    <a:pt x="57943" y="461912"/>
                    <a:pt x="93161" y="445578"/>
                    <a:pt x="81422" y="423365"/>
                  </a:cubicBezTo>
                  <a:cubicBezTo>
                    <a:pt x="70334" y="403765"/>
                    <a:pt x="54682" y="437085"/>
                    <a:pt x="44247" y="446232"/>
                  </a:cubicBezTo>
                  <a:cubicBezTo>
                    <a:pt x="25333" y="429898"/>
                    <a:pt x="49464" y="402458"/>
                    <a:pt x="53377" y="384818"/>
                  </a:cubicBezTo>
                  <a:cubicBezTo>
                    <a:pt x="57291" y="367831"/>
                    <a:pt x="59247" y="370444"/>
                    <a:pt x="70334" y="358684"/>
                  </a:cubicBezTo>
                  <a:cubicBezTo>
                    <a:pt x="78161" y="350191"/>
                    <a:pt x="81422" y="339084"/>
                    <a:pt x="82726" y="327977"/>
                  </a:cubicBezTo>
                  <a:cubicBezTo>
                    <a:pt x="84031" y="315563"/>
                    <a:pt x="80117" y="301190"/>
                    <a:pt x="82726" y="288776"/>
                  </a:cubicBezTo>
                  <a:cubicBezTo>
                    <a:pt x="86639" y="271790"/>
                    <a:pt x="93161" y="279630"/>
                    <a:pt x="103597" y="271136"/>
                  </a:cubicBezTo>
                  <a:cubicBezTo>
                    <a:pt x="119249" y="258723"/>
                    <a:pt x="97727" y="216256"/>
                    <a:pt x="117945" y="216256"/>
                  </a:cubicBezTo>
                  <a:cubicBezTo>
                    <a:pt x="120554" y="207109"/>
                    <a:pt x="141424" y="194042"/>
                    <a:pt x="144033" y="208416"/>
                  </a:cubicBezTo>
                  <a:cubicBezTo>
                    <a:pt x="162947" y="209069"/>
                    <a:pt x="163599" y="161375"/>
                    <a:pt x="166860" y="148962"/>
                  </a:cubicBezTo>
                  <a:cubicBezTo>
                    <a:pt x="168164" y="144388"/>
                    <a:pt x="170773" y="133281"/>
                    <a:pt x="174686" y="130668"/>
                  </a:cubicBezTo>
                  <a:cubicBezTo>
                    <a:pt x="179904" y="126095"/>
                    <a:pt x="186426" y="130015"/>
                    <a:pt x="187730" y="129361"/>
                  </a:cubicBezTo>
                  <a:cubicBezTo>
                    <a:pt x="198165" y="122175"/>
                    <a:pt x="194904" y="108454"/>
                    <a:pt x="196861" y="96694"/>
                  </a:cubicBezTo>
                  <a:cubicBezTo>
                    <a:pt x="201426" y="74481"/>
                    <a:pt x="209253" y="49654"/>
                    <a:pt x="223601" y="31360"/>
                  </a:cubicBezTo>
                  <a:cubicBezTo>
                    <a:pt x="268602" y="28747"/>
                    <a:pt x="440783" y="17640"/>
                    <a:pt x="6566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94" name="Freeform 65">
              <a:extLst>
                <a:ext uri="{FF2B5EF4-FFF2-40B4-BE49-F238E27FC236}">
                  <a16:creationId xmlns:a16="http://schemas.microsoft.com/office/drawing/2014/main" id="{712CC8C7-AD69-814F-A5FE-A74404622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3313" y="6296342"/>
              <a:ext cx="1330700" cy="1569766"/>
            </a:xfrm>
            <a:custGeom>
              <a:avLst/>
              <a:gdLst>
                <a:gd name="T0" fmla="*/ 479 w 2036"/>
                <a:gd name="T1" fmla="*/ 290 h 2404"/>
                <a:gd name="T2" fmla="*/ 468 w 2036"/>
                <a:gd name="T3" fmla="*/ 330 h 2404"/>
                <a:gd name="T4" fmla="*/ 429 w 2036"/>
                <a:gd name="T5" fmla="*/ 341 h 2404"/>
                <a:gd name="T6" fmla="*/ 365 w 2036"/>
                <a:gd name="T7" fmla="*/ 321 h 2404"/>
                <a:gd name="T8" fmla="*/ 318 w 2036"/>
                <a:gd name="T9" fmla="*/ 306 h 2404"/>
                <a:gd name="T10" fmla="*/ 287 w 2036"/>
                <a:gd name="T11" fmla="*/ 410 h 2404"/>
                <a:gd name="T12" fmla="*/ 264 w 2036"/>
                <a:gd name="T13" fmla="*/ 443 h 2404"/>
                <a:gd name="T14" fmla="*/ 250 w 2036"/>
                <a:gd name="T15" fmla="*/ 572 h 2404"/>
                <a:gd name="T16" fmla="*/ 245 w 2036"/>
                <a:gd name="T17" fmla="*/ 629 h 2404"/>
                <a:gd name="T18" fmla="*/ 238 w 2036"/>
                <a:gd name="T19" fmla="*/ 676 h 2404"/>
                <a:gd name="T20" fmla="*/ 232 w 2036"/>
                <a:gd name="T21" fmla="*/ 702 h 2404"/>
                <a:gd name="T22" fmla="*/ 239 w 2036"/>
                <a:gd name="T23" fmla="*/ 743 h 2404"/>
                <a:gd name="T24" fmla="*/ 236 w 2036"/>
                <a:gd name="T25" fmla="*/ 778 h 2404"/>
                <a:gd name="T26" fmla="*/ 243 w 2036"/>
                <a:gd name="T27" fmla="*/ 848 h 2404"/>
                <a:gd name="T28" fmla="*/ 243 w 2036"/>
                <a:gd name="T29" fmla="*/ 869 h 2404"/>
                <a:gd name="T30" fmla="*/ 232 w 2036"/>
                <a:gd name="T31" fmla="*/ 913 h 2404"/>
                <a:gd name="T32" fmla="*/ 260 w 2036"/>
                <a:gd name="T33" fmla="*/ 944 h 2404"/>
                <a:gd name="T34" fmla="*/ 303 w 2036"/>
                <a:gd name="T35" fmla="*/ 1002 h 2404"/>
                <a:gd name="T36" fmla="*/ 304 w 2036"/>
                <a:gd name="T37" fmla="*/ 1004 h 2404"/>
                <a:gd name="T38" fmla="*/ 309 w 2036"/>
                <a:gd name="T39" fmla="*/ 1010 h 2404"/>
                <a:gd name="T40" fmla="*/ 305 w 2036"/>
                <a:gd name="T41" fmla="*/ 1009 h 2404"/>
                <a:gd name="T42" fmla="*/ 316 w 2036"/>
                <a:gd name="T43" fmla="*/ 1018 h 2404"/>
                <a:gd name="T44" fmla="*/ 303 w 2036"/>
                <a:gd name="T45" fmla="*/ 1070 h 2404"/>
                <a:gd name="T46" fmla="*/ 294 w 2036"/>
                <a:gd name="T47" fmla="*/ 1078 h 2404"/>
                <a:gd name="T48" fmla="*/ 281 w 2036"/>
                <a:gd name="T49" fmla="*/ 1081 h 2404"/>
                <a:gd name="T50" fmla="*/ 206 w 2036"/>
                <a:gd name="T51" fmla="*/ 1111 h 2404"/>
                <a:gd name="T52" fmla="*/ 190 w 2036"/>
                <a:gd name="T53" fmla="*/ 1161 h 2404"/>
                <a:gd name="T54" fmla="*/ 162 w 2036"/>
                <a:gd name="T55" fmla="*/ 1181 h 2404"/>
                <a:gd name="T56" fmla="*/ 173 w 2036"/>
                <a:gd name="T57" fmla="*/ 1194 h 2404"/>
                <a:gd name="T58" fmla="*/ 169 w 2036"/>
                <a:gd name="T59" fmla="*/ 1228 h 2404"/>
                <a:gd name="T60" fmla="*/ 174 w 2036"/>
                <a:gd name="T61" fmla="*/ 1271 h 2404"/>
                <a:gd name="T62" fmla="*/ 126 w 2036"/>
                <a:gd name="T63" fmla="*/ 1317 h 2404"/>
                <a:gd name="T64" fmla="*/ 121 w 2036"/>
                <a:gd name="T65" fmla="*/ 1352 h 2404"/>
                <a:gd name="T66" fmla="*/ 58 w 2036"/>
                <a:gd name="T67" fmla="*/ 1399 h 2404"/>
                <a:gd name="T68" fmla="*/ 58 w 2036"/>
                <a:gd name="T69" fmla="*/ 1418 h 2404"/>
                <a:gd name="T70" fmla="*/ 78 w 2036"/>
                <a:gd name="T71" fmla="*/ 1477 h 2404"/>
                <a:gd name="T72" fmla="*/ 95 w 2036"/>
                <a:gd name="T73" fmla="*/ 1485 h 2404"/>
                <a:gd name="T74" fmla="*/ 112 w 2036"/>
                <a:gd name="T75" fmla="*/ 1497 h 2404"/>
                <a:gd name="T76" fmla="*/ 126 w 2036"/>
                <a:gd name="T77" fmla="*/ 1503 h 2404"/>
                <a:gd name="T78" fmla="*/ 113 w 2036"/>
                <a:gd name="T79" fmla="*/ 1522 h 2404"/>
                <a:gd name="T80" fmla="*/ 64 w 2036"/>
                <a:gd name="T81" fmla="*/ 1572 h 2404"/>
                <a:gd name="T82" fmla="*/ 48 w 2036"/>
                <a:gd name="T83" fmla="*/ 1580 h 2404"/>
                <a:gd name="T84" fmla="*/ 0 w 2036"/>
                <a:gd name="T85" fmla="*/ 1686 h 2404"/>
                <a:gd name="T86" fmla="*/ 1763 w 2036"/>
                <a:gd name="T87" fmla="*/ 2403 h 2404"/>
                <a:gd name="T88" fmla="*/ 533 w 2036"/>
                <a:gd name="T89" fmla="*/ 0 h 2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36" h="2404">
                  <a:moveTo>
                    <a:pt x="479" y="317"/>
                  </a:moveTo>
                  <a:lnTo>
                    <a:pt x="479" y="290"/>
                  </a:lnTo>
                  <a:lnTo>
                    <a:pt x="479" y="290"/>
                  </a:lnTo>
                  <a:cubicBezTo>
                    <a:pt x="479" y="296"/>
                    <a:pt x="478" y="303"/>
                    <a:pt x="476" y="309"/>
                  </a:cubicBezTo>
                  <a:lnTo>
                    <a:pt x="476" y="309"/>
                  </a:lnTo>
                  <a:cubicBezTo>
                    <a:pt x="477" y="317"/>
                    <a:pt x="478" y="324"/>
                    <a:pt x="468" y="330"/>
                  </a:cubicBezTo>
                  <a:lnTo>
                    <a:pt x="468" y="330"/>
                  </a:lnTo>
                  <a:cubicBezTo>
                    <a:pt x="456" y="337"/>
                    <a:pt x="442" y="329"/>
                    <a:pt x="429" y="341"/>
                  </a:cubicBezTo>
                  <a:lnTo>
                    <a:pt x="429" y="341"/>
                  </a:lnTo>
                  <a:cubicBezTo>
                    <a:pt x="416" y="354"/>
                    <a:pt x="418" y="366"/>
                    <a:pt x="401" y="346"/>
                  </a:cubicBezTo>
                  <a:lnTo>
                    <a:pt x="401" y="346"/>
                  </a:lnTo>
                  <a:cubicBezTo>
                    <a:pt x="388" y="330"/>
                    <a:pt x="388" y="321"/>
                    <a:pt x="365" y="321"/>
                  </a:cubicBezTo>
                  <a:lnTo>
                    <a:pt x="365" y="321"/>
                  </a:lnTo>
                  <a:cubicBezTo>
                    <a:pt x="342" y="320"/>
                    <a:pt x="337" y="317"/>
                    <a:pt x="318" y="306"/>
                  </a:cubicBezTo>
                  <a:lnTo>
                    <a:pt x="318" y="306"/>
                  </a:lnTo>
                  <a:cubicBezTo>
                    <a:pt x="305" y="299"/>
                    <a:pt x="288" y="296"/>
                    <a:pt x="280" y="311"/>
                  </a:cubicBezTo>
                  <a:lnTo>
                    <a:pt x="280" y="311"/>
                  </a:lnTo>
                  <a:cubicBezTo>
                    <a:pt x="267" y="341"/>
                    <a:pt x="298" y="377"/>
                    <a:pt x="287" y="410"/>
                  </a:cubicBezTo>
                  <a:lnTo>
                    <a:pt x="287" y="410"/>
                  </a:lnTo>
                  <a:cubicBezTo>
                    <a:pt x="283" y="422"/>
                    <a:pt x="271" y="431"/>
                    <a:pt x="264" y="443"/>
                  </a:cubicBezTo>
                  <a:lnTo>
                    <a:pt x="264" y="443"/>
                  </a:lnTo>
                  <a:cubicBezTo>
                    <a:pt x="255" y="461"/>
                    <a:pt x="264" y="473"/>
                    <a:pt x="262" y="492"/>
                  </a:cubicBezTo>
                  <a:lnTo>
                    <a:pt x="262" y="492"/>
                  </a:lnTo>
                  <a:cubicBezTo>
                    <a:pt x="260" y="507"/>
                    <a:pt x="219" y="560"/>
                    <a:pt x="250" y="572"/>
                  </a:cubicBezTo>
                  <a:lnTo>
                    <a:pt x="250" y="572"/>
                  </a:lnTo>
                  <a:cubicBezTo>
                    <a:pt x="255" y="593"/>
                    <a:pt x="256" y="609"/>
                    <a:pt x="245" y="629"/>
                  </a:cubicBezTo>
                  <a:lnTo>
                    <a:pt x="245" y="629"/>
                  </a:lnTo>
                  <a:cubicBezTo>
                    <a:pt x="240" y="636"/>
                    <a:pt x="233" y="640"/>
                    <a:pt x="232" y="649"/>
                  </a:cubicBezTo>
                  <a:lnTo>
                    <a:pt x="232" y="649"/>
                  </a:lnTo>
                  <a:cubicBezTo>
                    <a:pt x="231" y="659"/>
                    <a:pt x="239" y="665"/>
                    <a:pt x="238" y="676"/>
                  </a:cubicBezTo>
                  <a:lnTo>
                    <a:pt x="238" y="676"/>
                  </a:lnTo>
                  <a:cubicBezTo>
                    <a:pt x="237" y="684"/>
                    <a:pt x="232" y="691"/>
                    <a:pt x="232" y="702"/>
                  </a:cubicBezTo>
                  <a:lnTo>
                    <a:pt x="232" y="702"/>
                  </a:lnTo>
                  <a:cubicBezTo>
                    <a:pt x="233" y="712"/>
                    <a:pt x="236" y="717"/>
                    <a:pt x="239" y="727"/>
                  </a:cubicBezTo>
                  <a:lnTo>
                    <a:pt x="239" y="727"/>
                  </a:lnTo>
                  <a:cubicBezTo>
                    <a:pt x="240" y="733"/>
                    <a:pt x="239" y="738"/>
                    <a:pt x="239" y="743"/>
                  </a:cubicBezTo>
                  <a:lnTo>
                    <a:pt x="239" y="743"/>
                  </a:lnTo>
                  <a:cubicBezTo>
                    <a:pt x="237" y="755"/>
                    <a:pt x="234" y="766"/>
                    <a:pt x="236" y="778"/>
                  </a:cubicBezTo>
                  <a:lnTo>
                    <a:pt x="236" y="778"/>
                  </a:lnTo>
                  <a:cubicBezTo>
                    <a:pt x="239" y="796"/>
                    <a:pt x="238" y="801"/>
                    <a:pt x="234" y="820"/>
                  </a:cubicBezTo>
                  <a:lnTo>
                    <a:pt x="234" y="820"/>
                  </a:lnTo>
                  <a:cubicBezTo>
                    <a:pt x="232" y="829"/>
                    <a:pt x="240" y="839"/>
                    <a:pt x="243" y="848"/>
                  </a:cubicBezTo>
                  <a:lnTo>
                    <a:pt x="243" y="848"/>
                  </a:lnTo>
                  <a:cubicBezTo>
                    <a:pt x="246" y="854"/>
                    <a:pt x="246" y="861"/>
                    <a:pt x="243" y="869"/>
                  </a:cubicBezTo>
                  <a:lnTo>
                    <a:pt x="243" y="869"/>
                  </a:lnTo>
                  <a:cubicBezTo>
                    <a:pt x="241" y="876"/>
                    <a:pt x="243" y="884"/>
                    <a:pt x="238" y="892"/>
                  </a:cubicBezTo>
                  <a:lnTo>
                    <a:pt x="238" y="892"/>
                  </a:lnTo>
                  <a:cubicBezTo>
                    <a:pt x="232" y="901"/>
                    <a:pt x="229" y="901"/>
                    <a:pt x="232" y="913"/>
                  </a:cubicBezTo>
                  <a:lnTo>
                    <a:pt x="232" y="913"/>
                  </a:lnTo>
                  <a:cubicBezTo>
                    <a:pt x="236" y="929"/>
                    <a:pt x="246" y="938"/>
                    <a:pt x="260" y="944"/>
                  </a:cubicBezTo>
                  <a:lnTo>
                    <a:pt x="260" y="944"/>
                  </a:lnTo>
                  <a:cubicBezTo>
                    <a:pt x="271" y="946"/>
                    <a:pt x="279" y="966"/>
                    <a:pt x="284" y="975"/>
                  </a:cubicBezTo>
                  <a:lnTo>
                    <a:pt x="284" y="975"/>
                  </a:lnTo>
                  <a:cubicBezTo>
                    <a:pt x="290" y="984"/>
                    <a:pt x="297" y="992"/>
                    <a:pt x="303" y="1002"/>
                  </a:cubicBezTo>
                  <a:lnTo>
                    <a:pt x="303" y="1001"/>
                  </a:lnTo>
                  <a:lnTo>
                    <a:pt x="303" y="1001"/>
                  </a:lnTo>
                  <a:cubicBezTo>
                    <a:pt x="304" y="1002"/>
                    <a:pt x="304" y="1003"/>
                    <a:pt x="304" y="1004"/>
                  </a:cubicBezTo>
                  <a:lnTo>
                    <a:pt x="304" y="1004"/>
                  </a:lnTo>
                  <a:cubicBezTo>
                    <a:pt x="305" y="1006"/>
                    <a:pt x="307" y="1008"/>
                    <a:pt x="309" y="1010"/>
                  </a:cubicBezTo>
                  <a:lnTo>
                    <a:pt x="309" y="1010"/>
                  </a:lnTo>
                  <a:cubicBezTo>
                    <a:pt x="307" y="1010"/>
                    <a:pt x="305" y="1009"/>
                    <a:pt x="305" y="1008"/>
                  </a:cubicBezTo>
                  <a:lnTo>
                    <a:pt x="305" y="1008"/>
                  </a:lnTo>
                  <a:cubicBezTo>
                    <a:pt x="305" y="1008"/>
                    <a:pt x="305" y="1008"/>
                    <a:pt x="305" y="1009"/>
                  </a:cubicBezTo>
                  <a:lnTo>
                    <a:pt x="305" y="1009"/>
                  </a:lnTo>
                  <a:cubicBezTo>
                    <a:pt x="309" y="1012"/>
                    <a:pt x="312" y="1015"/>
                    <a:pt x="316" y="1018"/>
                  </a:cubicBezTo>
                  <a:lnTo>
                    <a:pt x="316" y="1018"/>
                  </a:lnTo>
                  <a:cubicBezTo>
                    <a:pt x="320" y="1024"/>
                    <a:pt x="316" y="1040"/>
                    <a:pt x="316" y="1048"/>
                  </a:cubicBezTo>
                  <a:lnTo>
                    <a:pt x="316" y="1048"/>
                  </a:lnTo>
                  <a:cubicBezTo>
                    <a:pt x="316" y="1061"/>
                    <a:pt x="309" y="1061"/>
                    <a:pt x="303" y="1070"/>
                  </a:cubicBezTo>
                  <a:lnTo>
                    <a:pt x="303" y="1070"/>
                  </a:lnTo>
                  <a:cubicBezTo>
                    <a:pt x="301" y="1074"/>
                    <a:pt x="305" y="1076"/>
                    <a:pt x="299" y="1078"/>
                  </a:cubicBezTo>
                  <a:lnTo>
                    <a:pt x="294" y="1078"/>
                  </a:lnTo>
                  <a:lnTo>
                    <a:pt x="294" y="1078"/>
                  </a:lnTo>
                  <a:cubicBezTo>
                    <a:pt x="288" y="1078"/>
                    <a:pt x="286" y="1079"/>
                    <a:pt x="281" y="1081"/>
                  </a:cubicBezTo>
                  <a:lnTo>
                    <a:pt x="281" y="1081"/>
                  </a:lnTo>
                  <a:cubicBezTo>
                    <a:pt x="271" y="1085"/>
                    <a:pt x="268" y="1090"/>
                    <a:pt x="257" y="1092"/>
                  </a:cubicBezTo>
                  <a:lnTo>
                    <a:pt x="257" y="1092"/>
                  </a:lnTo>
                  <a:cubicBezTo>
                    <a:pt x="240" y="1096"/>
                    <a:pt x="221" y="1100"/>
                    <a:pt x="206" y="1111"/>
                  </a:cubicBezTo>
                  <a:lnTo>
                    <a:pt x="206" y="1111"/>
                  </a:lnTo>
                  <a:cubicBezTo>
                    <a:pt x="188" y="1124"/>
                    <a:pt x="203" y="1146"/>
                    <a:pt x="190" y="1161"/>
                  </a:cubicBezTo>
                  <a:lnTo>
                    <a:pt x="190" y="1161"/>
                  </a:lnTo>
                  <a:cubicBezTo>
                    <a:pt x="186" y="1165"/>
                    <a:pt x="180" y="1170"/>
                    <a:pt x="177" y="1172"/>
                  </a:cubicBezTo>
                  <a:lnTo>
                    <a:pt x="177" y="1172"/>
                  </a:lnTo>
                  <a:cubicBezTo>
                    <a:pt x="169" y="1176"/>
                    <a:pt x="162" y="1174"/>
                    <a:pt x="162" y="1181"/>
                  </a:cubicBezTo>
                  <a:lnTo>
                    <a:pt x="162" y="1181"/>
                  </a:lnTo>
                  <a:cubicBezTo>
                    <a:pt x="162" y="1189"/>
                    <a:pt x="169" y="1191"/>
                    <a:pt x="173" y="1194"/>
                  </a:cubicBezTo>
                  <a:lnTo>
                    <a:pt x="173" y="1194"/>
                  </a:lnTo>
                  <a:cubicBezTo>
                    <a:pt x="174" y="1199"/>
                    <a:pt x="177" y="1204"/>
                    <a:pt x="177" y="1207"/>
                  </a:cubicBezTo>
                  <a:lnTo>
                    <a:pt x="177" y="1207"/>
                  </a:lnTo>
                  <a:cubicBezTo>
                    <a:pt x="177" y="1215"/>
                    <a:pt x="171" y="1221"/>
                    <a:pt x="169" y="1228"/>
                  </a:cubicBezTo>
                  <a:lnTo>
                    <a:pt x="169" y="1228"/>
                  </a:lnTo>
                  <a:cubicBezTo>
                    <a:pt x="163" y="1243"/>
                    <a:pt x="173" y="1254"/>
                    <a:pt x="174" y="1271"/>
                  </a:cubicBezTo>
                  <a:lnTo>
                    <a:pt x="174" y="1271"/>
                  </a:lnTo>
                  <a:cubicBezTo>
                    <a:pt x="177" y="1284"/>
                    <a:pt x="169" y="1291"/>
                    <a:pt x="162" y="1301"/>
                  </a:cubicBezTo>
                  <a:lnTo>
                    <a:pt x="162" y="1301"/>
                  </a:lnTo>
                  <a:cubicBezTo>
                    <a:pt x="155" y="1312"/>
                    <a:pt x="136" y="1308"/>
                    <a:pt x="126" y="1317"/>
                  </a:cubicBezTo>
                  <a:lnTo>
                    <a:pt x="126" y="1317"/>
                  </a:lnTo>
                  <a:cubicBezTo>
                    <a:pt x="119" y="1327"/>
                    <a:pt x="125" y="1341"/>
                    <a:pt x="121" y="1352"/>
                  </a:cubicBezTo>
                  <a:lnTo>
                    <a:pt x="121" y="1352"/>
                  </a:lnTo>
                  <a:cubicBezTo>
                    <a:pt x="113" y="1365"/>
                    <a:pt x="100" y="1371"/>
                    <a:pt x="88" y="1371"/>
                  </a:cubicBezTo>
                  <a:lnTo>
                    <a:pt x="88" y="1371"/>
                  </a:lnTo>
                  <a:cubicBezTo>
                    <a:pt x="75" y="1371"/>
                    <a:pt x="65" y="1390"/>
                    <a:pt x="58" y="1399"/>
                  </a:cubicBezTo>
                  <a:lnTo>
                    <a:pt x="58" y="1399"/>
                  </a:lnTo>
                  <a:cubicBezTo>
                    <a:pt x="54" y="1408"/>
                    <a:pt x="54" y="1408"/>
                    <a:pt x="58" y="1418"/>
                  </a:cubicBezTo>
                  <a:lnTo>
                    <a:pt x="58" y="1418"/>
                  </a:lnTo>
                  <a:cubicBezTo>
                    <a:pt x="59" y="1423"/>
                    <a:pt x="59" y="1429"/>
                    <a:pt x="61" y="1436"/>
                  </a:cubicBezTo>
                  <a:lnTo>
                    <a:pt x="61" y="1436"/>
                  </a:lnTo>
                  <a:cubicBezTo>
                    <a:pt x="65" y="1447"/>
                    <a:pt x="67" y="1467"/>
                    <a:pt x="78" y="1477"/>
                  </a:cubicBezTo>
                  <a:lnTo>
                    <a:pt x="78" y="1477"/>
                  </a:lnTo>
                  <a:cubicBezTo>
                    <a:pt x="82" y="1481"/>
                    <a:pt x="89" y="1481"/>
                    <a:pt x="95" y="1485"/>
                  </a:cubicBezTo>
                  <a:lnTo>
                    <a:pt x="95" y="1485"/>
                  </a:lnTo>
                  <a:cubicBezTo>
                    <a:pt x="99" y="1488"/>
                    <a:pt x="102" y="1490"/>
                    <a:pt x="106" y="1494"/>
                  </a:cubicBezTo>
                  <a:lnTo>
                    <a:pt x="106" y="1494"/>
                  </a:lnTo>
                  <a:cubicBezTo>
                    <a:pt x="108" y="1496"/>
                    <a:pt x="110" y="1497"/>
                    <a:pt x="112" y="1497"/>
                  </a:cubicBezTo>
                  <a:lnTo>
                    <a:pt x="112" y="1499"/>
                  </a:lnTo>
                  <a:lnTo>
                    <a:pt x="112" y="1499"/>
                  </a:lnTo>
                  <a:cubicBezTo>
                    <a:pt x="115" y="1501"/>
                    <a:pt x="125" y="1505"/>
                    <a:pt x="126" y="1503"/>
                  </a:cubicBezTo>
                  <a:lnTo>
                    <a:pt x="126" y="1503"/>
                  </a:lnTo>
                  <a:cubicBezTo>
                    <a:pt x="121" y="1509"/>
                    <a:pt x="113" y="1514"/>
                    <a:pt x="113" y="1522"/>
                  </a:cubicBezTo>
                  <a:lnTo>
                    <a:pt x="113" y="1522"/>
                  </a:lnTo>
                  <a:cubicBezTo>
                    <a:pt x="113" y="1533"/>
                    <a:pt x="113" y="1552"/>
                    <a:pt x="108" y="1563"/>
                  </a:cubicBezTo>
                  <a:lnTo>
                    <a:pt x="108" y="1563"/>
                  </a:lnTo>
                  <a:cubicBezTo>
                    <a:pt x="99" y="1576"/>
                    <a:pt x="77" y="1570"/>
                    <a:pt x="64" y="1572"/>
                  </a:cubicBezTo>
                  <a:lnTo>
                    <a:pt x="64" y="1572"/>
                  </a:lnTo>
                  <a:cubicBezTo>
                    <a:pt x="58" y="1572"/>
                    <a:pt x="52" y="1576"/>
                    <a:pt x="48" y="1580"/>
                  </a:cubicBezTo>
                  <a:lnTo>
                    <a:pt x="48" y="1580"/>
                  </a:lnTo>
                  <a:cubicBezTo>
                    <a:pt x="50" y="1581"/>
                    <a:pt x="52" y="1581"/>
                    <a:pt x="54" y="1581"/>
                  </a:cubicBezTo>
                  <a:lnTo>
                    <a:pt x="0" y="1684"/>
                  </a:lnTo>
                  <a:lnTo>
                    <a:pt x="0" y="1686"/>
                  </a:lnTo>
                  <a:lnTo>
                    <a:pt x="1138" y="2326"/>
                  </a:lnTo>
                  <a:lnTo>
                    <a:pt x="1138" y="2327"/>
                  </a:lnTo>
                  <a:lnTo>
                    <a:pt x="1763" y="2403"/>
                  </a:lnTo>
                  <a:lnTo>
                    <a:pt x="2035" y="235"/>
                  </a:lnTo>
                  <a:lnTo>
                    <a:pt x="2035" y="235"/>
                  </a:lnTo>
                  <a:cubicBezTo>
                    <a:pt x="1527" y="173"/>
                    <a:pt x="1015" y="96"/>
                    <a:pt x="533" y="0"/>
                  </a:cubicBezTo>
                  <a:lnTo>
                    <a:pt x="479" y="317"/>
                  </a:lnTo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5" name="Freeform 66">
              <a:extLst>
                <a:ext uri="{FF2B5EF4-FFF2-40B4-BE49-F238E27FC236}">
                  <a16:creationId xmlns:a16="http://schemas.microsoft.com/office/drawing/2014/main" id="{990C5B15-895C-FC49-8695-10F4342A5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81736" y="5475458"/>
              <a:ext cx="936099" cy="639427"/>
            </a:xfrm>
            <a:custGeom>
              <a:avLst/>
              <a:gdLst>
                <a:gd name="T0" fmla="*/ 1387 w 1435"/>
                <a:gd name="T1" fmla="*/ 523 h 978"/>
                <a:gd name="T2" fmla="*/ 1364 w 1435"/>
                <a:gd name="T3" fmla="*/ 551 h 978"/>
                <a:gd name="T4" fmla="*/ 1328 w 1435"/>
                <a:gd name="T5" fmla="*/ 554 h 978"/>
                <a:gd name="T6" fmla="*/ 1342 w 1435"/>
                <a:gd name="T7" fmla="*/ 628 h 978"/>
                <a:gd name="T8" fmla="*/ 1342 w 1435"/>
                <a:gd name="T9" fmla="*/ 656 h 978"/>
                <a:gd name="T10" fmla="*/ 1294 w 1435"/>
                <a:gd name="T11" fmla="*/ 836 h 978"/>
                <a:gd name="T12" fmla="*/ 1266 w 1435"/>
                <a:gd name="T13" fmla="*/ 928 h 978"/>
                <a:gd name="T14" fmla="*/ 1191 w 1435"/>
                <a:gd name="T15" fmla="*/ 853 h 978"/>
                <a:gd name="T16" fmla="*/ 1207 w 1435"/>
                <a:gd name="T17" fmla="*/ 798 h 978"/>
                <a:gd name="T18" fmla="*/ 1213 w 1435"/>
                <a:gd name="T19" fmla="*/ 731 h 978"/>
                <a:gd name="T20" fmla="*/ 1247 w 1435"/>
                <a:gd name="T21" fmla="*/ 713 h 978"/>
                <a:gd name="T22" fmla="*/ 1239 w 1435"/>
                <a:gd name="T23" fmla="*/ 679 h 978"/>
                <a:gd name="T24" fmla="*/ 1207 w 1435"/>
                <a:gd name="T25" fmla="*/ 669 h 978"/>
                <a:gd name="T26" fmla="*/ 1180 w 1435"/>
                <a:gd name="T27" fmla="*/ 619 h 978"/>
                <a:gd name="T28" fmla="*/ 1180 w 1435"/>
                <a:gd name="T29" fmla="*/ 558 h 978"/>
                <a:gd name="T30" fmla="*/ 1086 w 1435"/>
                <a:gd name="T31" fmla="*/ 548 h 978"/>
                <a:gd name="T32" fmla="*/ 1012 w 1435"/>
                <a:gd name="T33" fmla="*/ 455 h 978"/>
                <a:gd name="T34" fmla="*/ 921 w 1435"/>
                <a:gd name="T35" fmla="*/ 408 h 978"/>
                <a:gd name="T36" fmla="*/ 920 w 1435"/>
                <a:gd name="T37" fmla="*/ 565 h 978"/>
                <a:gd name="T38" fmla="*/ 764 w 1435"/>
                <a:gd name="T39" fmla="*/ 572 h 978"/>
                <a:gd name="T40" fmla="*/ 730 w 1435"/>
                <a:gd name="T41" fmla="*/ 594 h 978"/>
                <a:gd name="T42" fmla="*/ 724 w 1435"/>
                <a:gd name="T43" fmla="*/ 584 h 978"/>
                <a:gd name="T44" fmla="*/ 753 w 1435"/>
                <a:gd name="T45" fmla="*/ 533 h 978"/>
                <a:gd name="T46" fmla="*/ 765 w 1435"/>
                <a:gd name="T47" fmla="*/ 511 h 978"/>
                <a:gd name="T48" fmla="*/ 757 w 1435"/>
                <a:gd name="T49" fmla="*/ 471 h 978"/>
                <a:gd name="T50" fmla="*/ 757 w 1435"/>
                <a:gd name="T51" fmla="*/ 460 h 978"/>
                <a:gd name="T52" fmla="*/ 765 w 1435"/>
                <a:gd name="T53" fmla="*/ 435 h 978"/>
                <a:gd name="T54" fmla="*/ 757 w 1435"/>
                <a:gd name="T55" fmla="*/ 420 h 978"/>
                <a:gd name="T56" fmla="*/ 744 w 1435"/>
                <a:gd name="T57" fmla="*/ 408 h 978"/>
                <a:gd name="T58" fmla="*/ 656 w 1435"/>
                <a:gd name="T59" fmla="*/ 355 h 978"/>
                <a:gd name="T60" fmla="*/ 638 w 1435"/>
                <a:gd name="T61" fmla="*/ 354 h 978"/>
                <a:gd name="T62" fmla="*/ 635 w 1435"/>
                <a:gd name="T63" fmla="*/ 352 h 978"/>
                <a:gd name="T64" fmla="*/ 623 w 1435"/>
                <a:gd name="T65" fmla="*/ 340 h 978"/>
                <a:gd name="T66" fmla="*/ 616 w 1435"/>
                <a:gd name="T67" fmla="*/ 328 h 978"/>
                <a:gd name="T68" fmla="*/ 613 w 1435"/>
                <a:gd name="T69" fmla="*/ 310 h 978"/>
                <a:gd name="T70" fmla="*/ 608 w 1435"/>
                <a:gd name="T71" fmla="*/ 296 h 978"/>
                <a:gd name="T72" fmla="*/ 602 w 1435"/>
                <a:gd name="T73" fmla="*/ 286 h 978"/>
                <a:gd name="T74" fmla="*/ 592 w 1435"/>
                <a:gd name="T75" fmla="*/ 279 h 978"/>
                <a:gd name="T76" fmla="*/ 555 w 1435"/>
                <a:gd name="T77" fmla="*/ 279 h 978"/>
                <a:gd name="T78" fmla="*/ 546 w 1435"/>
                <a:gd name="T79" fmla="*/ 280 h 978"/>
                <a:gd name="T80" fmla="*/ 542 w 1435"/>
                <a:gd name="T81" fmla="*/ 278 h 978"/>
                <a:gd name="T82" fmla="*/ 532 w 1435"/>
                <a:gd name="T83" fmla="*/ 260 h 978"/>
                <a:gd name="T84" fmla="*/ 513 w 1435"/>
                <a:gd name="T85" fmla="*/ 243 h 978"/>
                <a:gd name="T86" fmla="*/ 471 w 1435"/>
                <a:gd name="T87" fmla="*/ 232 h 978"/>
                <a:gd name="T88" fmla="*/ 468 w 1435"/>
                <a:gd name="T89" fmla="*/ 230 h 978"/>
                <a:gd name="T90" fmla="*/ 375 w 1435"/>
                <a:gd name="T91" fmla="*/ 211 h 978"/>
                <a:gd name="T92" fmla="*/ 350 w 1435"/>
                <a:gd name="T93" fmla="*/ 219 h 978"/>
                <a:gd name="T94" fmla="*/ 327 w 1435"/>
                <a:gd name="T95" fmla="*/ 217 h 978"/>
                <a:gd name="T96" fmla="*/ 299 w 1435"/>
                <a:gd name="T97" fmla="*/ 213 h 978"/>
                <a:gd name="T98" fmla="*/ 286 w 1435"/>
                <a:gd name="T99" fmla="*/ 212 h 978"/>
                <a:gd name="T100" fmla="*/ 138 w 1435"/>
                <a:gd name="T101" fmla="*/ 303 h 978"/>
                <a:gd name="T102" fmla="*/ 37 w 1435"/>
                <a:gd name="T103" fmla="*/ 404 h 978"/>
                <a:gd name="T104" fmla="*/ 9 w 1435"/>
                <a:gd name="T105" fmla="*/ 292 h 978"/>
                <a:gd name="T106" fmla="*/ 1086 w 1435"/>
                <a:gd name="T107" fmla="*/ 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35" h="978">
                  <a:moveTo>
                    <a:pt x="1412" y="476"/>
                  </a:moveTo>
                  <a:lnTo>
                    <a:pt x="1412" y="476"/>
                  </a:lnTo>
                  <a:cubicBezTo>
                    <a:pt x="1406" y="488"/>
                    <a:pt x="1403" y="491"/>
                    <a:pt x="1403" y="504"/>
                  </a:cubicBezTo>
                  <a:lnTo>
                    <a:pt x="1403" y="504"/>
                  </a:lnTo>
                  <a:cubicBezTo>
                    <a:pt x="1403" y="514"/>
                    <a:pt x="1403" y="525"/>
                    <a:pt x="1387" y="523"/>
                  </a:cubicBezTo>
                  <a:lnTo>
                    <a:pt x="1387" y="523"/>
                  </a:lnTo>
                  <a:cubicBezTo>
                    <a:pt x="1386" y="519"/>
                    <a:pt x="1384" y="518"/>
                    <a:pt x="1383" y="515"/>
                  </a:cubicBezTo>
                  <a:lnTo>
                    <a:pt x="1383" y="515"/>
                  </a:lnTo>
                  <a:cubicBezTo>
                    <a:pt x="1375" y="518"/>
                    <a:pt x="1374" y="526"/>
                    <a:pt x="1372" y="534"/>
                  </a:cubicBezTo>
                  <a:lnTo>
                    <a:pt x="1372" y="534"/>
                  </a:lnTo>
                  <a:cubicBezTo>
                    <a:pt x="1369" y="542"/>
                    <a:pt x="1370" y="543"/>
                    <a:pt x="1364" y="551"/>
                  </a:cubicBezTo>
                  <a:lnTo>
                    <a:pt x="1364" y="551"/>
                  </a:lnTo>
                  <a:cubicBezTo>
                    <a:pt x="1359" y="556"/>
                    <a:pt x="1354" y="562"/>
                    <a:pt x="1349" y="569"/>
                  </a:cubicBezTo>
                  <a:lnTo>
                    <a:pt x="1349" y="569"/>
                  </a:lnTo>
                  <a:cubicBezTo>
                    <a:pt x="1345" y="576"/>
                    <a:pt x="1344" y="582"/>
                    <a:pt x="1336" y="582"/>
                  </a:cubicBezTo>
                  <a:lnTo>
                    <a:pt x="1336" y="582"/>
                  </a:lnTo>
                  <a:cubicBezTo>
                    <a:pt x="1331" y="572"/>
                    <a:pt x="1338" y="559"/>
                    <a:pt x="1328" y="554"/>
                  </a:cubicBezTo>
                  <a:lnTo>
                    <a:pt x="1328" y="554"/>
                  </a:lnTo>
                  <a:cubicBezTo>
                    <a:pt x="1312" y="546"/>
                    <a:pt x="1305" y="567"/>
                    <a:pt x="1304" y="578"/>
                  </a:cubicBezTo>
                  <a:lnTo>
                    <a:pt x="1304" y="578"/>
                  </a:lnTo>
                  <a:cubicBezTo>
                    <a:pt x="1303" y="592"/>
                    <a:pt x="1309" y="597"/>
                    <a:pt x="1320" y="606"/>
                  </a:cubicBezTo>
                  <a:lnTo>
                    <a:pt x="1320" y="606"/>
                  </a:lnTo>
                  <a:cubicBezTo>
                    <a:pt x="1328" y="612"/>
                    <a:pt x="1334" y="624"/>
                    <a:pt x="1342" y="628"/>
                  </a:cubicBezTo>
                  <a:lnTo>
                    <a:pt x="1342" y="628"/>
                  </a:lnTo>
                  <a:cubicBezTo>
                    <a:pt x="1351" y="618"/>
                    <a:pt x="1347" y="601"/>
                    <a:pt x="1356" y="592"/>
                  </a:cubicBezTo>
                  <a:lnTo>
                    <a:pt x="1356" y="592"/>
                  </a:lnTo>
                  <a:cubicBezTo>
                    <a:pt x="1368" y="581"/>
                    <a:pt x="1376" y="594"/>
                    <a:pt x="1378" y="605"/>
                  </a:cubicBezTo>
                  <a:lnTo>
                    <a:pt x="1378" y="605"/>
                  </a:lnTo>
                  <a:cubicBezTo>
                    <a:pt x="1383" y="631"/>
                    <a:pt x="1356" y="639"/>
                    <a:pt x="1342" y="656"/>
                  </a:cubicBezTo>
                  <a:lnTo>
                    <a:pt x="1342" y="656"/>
                  </a:lnTo>
                  <a:cubicBezTo>
                    <a:pt x="1320" y="684"/>
                    <a:pt x="1340" y="700"/>
                    <a:pt x="1331" y="729"/>
                  </a:cubicBezTo>
                  <a:lnTo>
                    <a:pt x="1331" y="729"/>
                  </a:lnTo>
                  <a:cubicBezTo>
                    <a:pt x="1325" y="749"/>
                    <a:pt x="1303" y="770"/>
                    <a:pt x="1285" y="776"/>
                  </a:cubicBezTo>
                  <a:lnTo>
                    <a:pt x="1285" y="776"/>
                  </a:lnTo>
                  <a:cubicBezTo>
                    <a:pt x="1246" y="789"/>
                    <a:pt x="1299" y="814"/>
                    <a:pt x="1294" y="836"/>
                  </a:cubicBezTo>
                  <a:lnTo>
                    <a:pt x="1294" y="836"/>
                  </a:lnTo>
                  <a:cubicBezTo>
                    <a:pt x="1272" y="824"/>
                    <a:pt x="1254" y="837"/>
                    <a:pt x="1260" y="861"/>
                  </a:cubicBezTo>
                  <a:lnTo>
                    <a:pt x="1260" y="861"/>
                  </a:lnTo>
                  <a:cubicBezTo>
                    <a:pt x="1263" y="872"/>
                    <a:pt x="1271" y="882"/>
                    <a:pt x="1273" y="894"/>
                  </a:cubicBezTo>
                  <a:lnTo>
                    <a:pt x="1273" y="894"/>
                  </a:lnTo>
                  <a:cubicBezTo>
                    <a:pt x="1275" y="906"/>
                    <a:pt x="1270" y="917"/>
                    <a:pt x="1266" y="928"/>
                  </a:cubicBezTo>
                  <a:lnTo>
                    <a:pt x="1266" y="928"/>
                  </a:lnTo>
                  <a:cubicBezTo>
                    <a:pt x="1260" y="944"/>
                    <a:pt x="1253" y="977"/>
                    <a:pt x="1229" y="972"/>
                  </a:cubicBezTo>
                  <a:lnTo>
                    <a:pt x="1229" y="972"/>
                  </a:lnTo>
                  <a:cubicBezTo>
                    <a:pt x="1201" y="966"/>
                    <a:pt x="1216" y="932"/>
                    <a:pt x="1215" y="914"/>
                  </a:cubicBezTo>
                  <a:lnTo>
                    <a:pt x="1215" y="914"/>
                  </a:lnTo>
                  <a:cubicBezTo>
                    <a:pt x="1215" y="893"/>
                    <a:pt x="1198" y="873"/>
                    <a:pt x="1191" y="853"/>
                  </a:cubicBezTo>
                  <a:lnTo>
                    <a:pt x="1191" y="853"/>
                  </a:lnTo>
                  <a:cubicBezTo>
                    <a:pt x="1205" y="861"/>
                    <a:pt x="1210" y="850"/>
                    <a:pt x="1204" y="840"/>
                  </a:cubicBezTo>
                  <a:lnTo>
                    <a:pt x="1204" y="840"/>
                  </a:lnTo>
                  <a:cubicBezTo>
                    <a:pt x="1200" y="830"/>
                    <a:pt x="1188" y="830"/>
                    <a:pt x="1196" y="818"/>
                  </a:cubicBezTo>
                  <a:lnTo>
                    <a:pt x="1196" y="818"/>
                  </a:lnTo>
                  <a:cubicBezTo>
                    <a:pt x="1205" y="807"/>
                    <a:pt x="1212" y="816"/>
                    <a:pt x="1207" y="798"/>
                  </a:cubicBezTo>
                  <a:lnTo>
                    <a:pt x="1207" y="798"/>
                  </a:lnTo>
                  <a:cubicBezTo>
                    <a:pt x="1205" y="789"/>
                    <a:pt x="1195" y="780"/>
                    <a:pt x="1195" y="770"/>
                  </a:cubicBezTo>
                  <a:lnTo>
                    <a:pt x="1195" y="770"/>
                  </a:lnTo>
                  <a:cubicBezTo>
                    <a:pt x="1197" y="755"/>
                    <a:pt x="1212" y="767"/>
                    <a:pt x="1212" y="751"/>
                  </a:cubicBezTo>
                  <a:lnTo>
                    <a:pt x="1212" y="751"/>
                  </a:lnTo>
                  <a:cubicBezTo>
                    <a:pt x="1211" y="738"/>
                    <a:pt x="1193" y="739"/>
                    <a:pt x="1213" y="731"/>
                  </a:cubicBezTo>
                  <a:lnTo>
                    <a:pt x="1213" y="731"/>
                  </a:lnTo>
                  <a:cubicBezTo>
                    <a:pt x="1217" y="729"/>
                    <a:pt x="1221" y="734"/>
                    <a:pt x="1226" y="730"/>
                  </a:cubicBezTo>
                  <a:lnTo>
                    <a:pt x="1226" y="730"/>
                  </a:lnTo>
                  <a:cubicBezTo>
                    <a:pt x="1230" y="727"/>
                    <a:pt x="1228" y="719"/>
                    <a:pt x="1231" y="716"/>
                  </a:cubicBezTo>
                  <a:lnTo>
                    <a:pt x="1231" y="716"/>
                  </a:lnTo>
                  <a:cubicBezTo>
                    <a:pt x="1235" y="713"/>
                    <a:pt x="1242" y="717"/>
                    <a:pt x="1247" y="713"/>
                  </a:cubicBezTo>
                  <a:lnTo>
                    <a:pt x="1247" y="713"/>
                  </a:lnTo>
                  <a:cubicBezTo>
                    <a:pt x="1252" y="710"/>
                    <a:pt x="1251" y="704"/>
                    <a:pt x="1254" y="700"/>
                  </a:cubicBezTo>
                  <a:lnTo>
                    <a:pt x="1254" y="700"/>
                  </a:lnTo>
                  <a:cubicBezTo>
                    <a:pt x="1261" y="695"/>
                    <a:pt x="1285" y="692"/>
                    <a:pt x="1278" y="678"/>
                  </a:cubicBezTo>
                  <a:lnTo>
                    <a:pt x="1278" y="678"/>
                  </a:lnTo>
                  <a:cubicBezTo>
                    <a:pt x="1272" y="665"/>
                    <a:pt x="1249" y="679"/>
                    <a:pt x="1239" y="679"/>
                  </a:cubicBezTo>
                  <a:lnTo>
                    <a:pt x="1239" y="679"/>
                  </a:lnTo>
                  <a:cubicBezTo>
                    <a:pt x="1237" y="671"/>
                    <a:pt x="1241" y="665"/>
                    <a:pt x="1242" y="659"/>
                  </a:cubicBezTo>
                  <a:lnTo>
                    <a:pt x="1242" y="659"/>
                  </a:lnTo>
                  <a:cubicBezTo>
                    <a:pt x="1234" y="657"/>
                    <a:pt x="1222" y="661"/>
                    <a:pt x="1220" y="669"/>
                  </a:cubicBezTo>
                  <a:lnTo>
                    <a:pt x="1220" y="669"/>
                  </a:lnTo>
                  <a:cubicBezTo>
                    <a:pt x="1217" y="670"/>
                    <a:pt x="1210" y="670"/>
                    <a:pt x="1207" y="669"/>
                  </a:cubicBezTo>
                  <a:lnTo>
                    <a:pt x="1207" y="669"/>
                  </a:lnTo>
                  <a:cubicBezTo>
                    <a:pt x="1208" y="662"/>
                    <a:pt x="1203" y="659"/>
                    <a:pt x="1202" y="653"/>
                  </a:cubicBezTo>
                  <a:lnTo>
                    <a:pt x="1202" y="653"/>
                  </a:lnTo>
                  <a:cubicBezTo>
                    <a:pt x="1201" y="647"/>
                    <a:pt x="1204" y="640"/>
                    <a:pt x="1204" y="635"/>
                  </a:cubicBezTo>
                  <a:lnTo>
                    <a:pt x="1204" y="635"/>
                  </a:lnTo>
                  <a:cubicBezTo>
                    <a:pt x="1201" y="623"/>
                    <a:pt x="1191" y="618"/>
                    <a:pt x="1180" y="619"/>
                  </a:cubicBezTo>
                  <a:lnTo>
                    <a:pt x="1180" y="619"/>
                  </a:lnTo>
                  <a:cubicBezTo>
                    <a:pt x="1177" y="606"/>
                    <a:pt x="1187" y="595"/>
                    <a:pt x="1184" y="582"/>
                  </a:cubicBezTo>
                  <a:lnTo>
                    <a:pt x="1184" y="582"/>
                  </a:lnTo>
                  <a:cubicBezTo>
                    <a:pt x="1177" y="581"/>
                    <a:pt x="1171" y="584"/>
                    <a:pt x="1164" y="584"/>
                  </a:cubicBezTo>
                  <a:lnTo>
                    <a:pt x="1164" y="584"/>
                  </a:lnTo>
                  <a:cubicBezTo>
                    <a:pt x="1160" y="567"/>
                    <a:pt x="1176" y="569"/>
                    <a:pt x="1180" y="558"/>
                  </a:cubicBezTo>
                  <a:lnTo>
                    <a:pt x="1180" y="558"/>
                  </a:lnTo>
                  <a:cubicBezTo>
                    <a:pt x="1182" y="549"/>
                    <a:pt x="1172" y="531"/>
                    <a:pt x="1171" y="522"/>
                  </a:cubicBezTo>
                  <a:lnTo>
                    <a:pt x="1171" y="522"/>
                  </a:lnTo>
                  <a:cubicBezTo>
                    <a:pt x="1170" y="508"/>
                    <a:pt x="1171" y="506"/>
                    <a:pt x="1154" y="501"/>
                  </a:cubicBezTo>
                  <a:lnTo>
                    <a:pt x="1154" y="501"/>
                  </a:lnTo>
                  <a:cubicBezTo>
                    <a:pt x="1092" y="480"/>
                    <a:pt x="1147" y="569"/>
                    <a:pt x="1086" y="548"/>
                  </a:cubicBezTo>
                  <a:lnTo>
                    <a:pt x="1086" y="548"/>
                  </a:lnTo>
                  <a:cubicBezTo>
                    <a:pt x="1066" y="541"/>
                    <a:pt x="1063" y="527"/>
                    <a:pt x="1057" y="511"/>
                  </a:cubicBezTo>
                  <a:lnTo>
                    <a:pt x="1057" y="511"/>
                  </a:lnTo>
                  <a:cubicBezTo>
                    <a:pt x="1051" y="497"/>
                    <a:pt x="1052" y="487"/>
                    <a:pt x="1041" y="475"/>
                  </a:cubicBezTo>
                  <a:lnTo>
                    <a:pt x="1041" y="475"/>
                  </a:lnTo>
                  <a:cubicBezTo>
                    <a:pt x="1033" y="467"/>
                    <a:pt x="1019" y="466"/>
                    <a:pt x="1012" y="455"/>
                  </a:cubicBezTo>
                  <a:lnTo>
                    <a:pt x="1012" y="455"/>
                  </a:lnTo>
                  <a:cubicBezTo>
                    <a:pt x="1003" y="443"/>
                    <a:pt x="1007" y="424"/>
                    <a:pt x="1005" y="409"/>
                  </a:cubicBezTo>
                  <a:lnTo>
                    <a:pt x="1005" y="409"/>
                  </a:lnTo>
                  <a:cubicBezTo>
                    <a:pt x="1000" y="385"/>
                    <a:pt x="990" y="342"/>
                    <a:pt x="962" y="334"/>
                  </a:cubicBezTo>
                  <a:lnTo>
                    <a:pt x="962" y="334"/>
                  </a:lnTo>
                  <a:cubicBezTo>
                    <a:pt x="916" y="322"/>
                    <a:pt x="905" y="379"/>
                    <a:pt x="921" y="408"/>
                  </a:cubicBezTo>
                  <a:lnTo>
                    <a:pt x="921" y="408"/>
                  </a:lnTo>
                  <a:cubicBezTo>
                    <a:pt x="949" y="459"/>
                    <a:pt x="973" y="513"/>
                    <a:pt x="1001" y="565"/>
                  </a:cubicBezTo>
                  <a:lnTo>
                    <a:pt x="1001" y="565"/>
                  </a:lnTo>
                  <a:cubicBezTo>
                    <a:pt x="1015" y="591"/>
                    <a:pt x="1031" y="619"/>
                    <a:pt x="986" y="624"/>
                  </a:cubicBezTo>
                  <a:lnTo>
                    <a:pt x="986" y="624"/>
                  </a:lnTo>
                  <a:cubicBezTo>
                    <a:pt x="940" y="627"/>
                    <a:pt x="953" y="576"/>
                    <a:pt x="920" y="565"/>
                  </a:cubicBezTo>
                  <a:lnTo>
                    <a:pt x="920" y="565"/>
                  </a:lnTo>
                  <a:cubicBezTo>
                    <a:pt x="900" y="558"/>
                    <a:pt x="893" y="579"/>
                    <a:pt x="877" y="583"/>
                  </a:cubicBezTo>
                  <a:lnTo>
                    <a:pt x="877" y="583"/>
                  </a:lnTo>
                  <a:cubicBezTo>
                    <a:pt x="858" y="588"/>
                    <a:pt x="863" y="579"/>
                    <a:pt x="846" y="575"/>
                  </a:cubicBezTo>
                  <a:lnTo>
                    <a:pt x="846" y="575"/>
                  </a:lnTo>
                  <a:cubicBezTo>
                    <a:pt x="818" y="567"/>
                    <a:pt x="791" y="588"/>
                    <a:pt x="764" y="572"/>
                  </a:cubicBezTo>
                  <a:lnTo>
                    <a:pt x="764" y="572"/>
                  </a:lnTo>
                  <a:cubicBezTo>
                    <a:pt x="761" y="582"/>
                    <a:pt x="763" y="592"/>
                    <a:pt x="767" y="602"/>
                  </a:cubicBezTo>
                  <a:lnTo>
                    <a:pt x="767" y="602"/>
                  </a:lnTo>
                  <a:cubicBezTo>
                    <a:pt x="762" y="601"/>
                    <a:pt x="756" y="601"/>
                    <a:pt x="750" y="601"/>
                  </a:cubicBezTo>
                  <a:lnTo>
                    <a:pt x="750" y="601"/>
                  </a:lnTo>
                  <a:cubicBezTo>
                    <a:pt x="743" y="601"/>
                    <a:pt x="735" y="599"/>
                    <a:pt x="730" y="594"/>
                  </a:cubicBezTo>
                  <a:lnTo>
                    <a:pt x="730" y="594"/>
                  </a:lnTo>
                  <a:cubicBezTo>
                    <a:pt x="728" y="594"/>
                    <a:pt x="728" y="593"/>
                    <a:pt x="727" y="592"/>
                  </a:cubicBezTo>
                  <a:lnTo>
                    <a:pt x="727" y="592"/>
                  </a:lnTo>
                  <a:lnTo>
                    <a:pt x="727" y="592"/>
                  </a:lnTo>
                  <a:cubicBezTo>
                    <a:pt x="727" y="591"/>
                    <a:pt x="727" y="591"/>
                    <a:pt x="726" y="590"/>
                  </a:cubicBezTo>
                  <a:lnTo>
                    <a:pt x="726" y="590"/>
                  </a:lnTo>
                  <a:cubicBezTo>
                    <a:pt x="725" y="588"/>
                    <a:pt x="724" y="586"/>
                    <a:pt x="724" y="584"/>
                  </a:cubicBezTo>
                  <a:lnTo>
                    <a:pt x="724" y="584"/>
                  </a:lnTo>
                  <a:cubicBezTo>
                    <a:pt x="724" y="582"/>
                    <a:pt x="724" y="581"/>
                    <a:pt x="724" y="579"/>
                  </a:cubicBezTo>
                  <a:lnTo>
                    <a:pt x="724" y="579"/>
                  </a:lnTo>
                  <a:cubicBezTo>
                    <a:pt x="726" y="564"/>
                    <a:pt x="742" y="544"/>
                    <a:pt x="750" y="535"/>
                  </a:cubicBezTo>
                  <a:lnTo>
                    <a:pt x="750" y="535"/>
                  </a:lnTo>
                  <a:cubicBezTo>
                    <a:pt x="751" y="535"/>
                    <a:pt x="752" y="534"/>
                    <a:pt x="753" y="533"/>
                  </a:cubicBezTo>
                  <a:lnTo>
                    <a:pt x="753" y="533"/>
                  </a:lnTo>
                  <a:cubicBezTo>
                    <a:pt x="754" y="531"/>
                    <a:pt x="756" y="530"/>
                    <a:pt x="758" y="528"/>
                  </a:cubicBezTo>
                  <a:lnTo>
                    <a:pt x="758" y="528"/>
                  </a:lnTo>
                  <a:cubicBezTo>
                    <a:pt x="762" y="525"/>
                    <a:pt x="764" y="522"/>
                    <a:pt x="765" y="518"/>
                  </a:cubicBezTo>
                  <a:lnTo>
                    <a:pt x="765" y="518"/>
                  </a:lnTo>
                  <a:cubicBezTo>
                    <a:pt x="765" y="515"/>
                    <a:pt x="765" y="514"/>
                    <a:pt x="765" y="511"/>
                  </a:cubicBezTo>
                  <a:lnTo>
                    <a:pt x="760" y="484"/>
                  </a:lnTo>
                  <a:lnTo>
                    <a:pt x="760" y="484"/>
                  </a:lnTo>
                  <a:cubicBezTo>
                    <a:pt x="759" y="481"/>
                    <a:pt x="758" y="478"/>
                    <a:pt x="758" y="476"/>
                  </a:cubicBezTo>
                  <a:lnTo>
                    <a:pt x="758" y="476"/>
                  </a:lnTo>
                  <a:cubicBezTo>
                    <a:pt x="758" y="474"/>
                    <a:pt x="757" y="473"/>
                    <a:pt x="757" y="471"/>
                  </a:cubicBezTo>
                  <a:lnTo>
                    <a:pt x="757" y="471"/>
                  </a:lnTo>
                  <a:lnTo>
                    <a:pt x="757" y="471"/>
                  </a:lnTo>
                  <a:cubicBezTo>
                    <a:pt x="757" y="468"/>
                    <a:pt x="757" y="466"/>
                    <a:pt x="757" y="464"/>
                  </a:cubicBezTo>
                  <a:lnTo>
                    <a:pt x="757" y="464"/>
                  </a:lnTo>
                  <a:cubicBezTo>
                    <a:pt x="757" y="463"/>
                    <a:pt x="757" y="463"/>
                    <a:pt x="757" y="462"/>
                  </a:cubicBezTo>
                  <a:lnTo>
                    <a:pt x="757" y="462"/>
                  </a:lnTo>
                  <a:cubicBezTo>
                    <a:pt x="757" y="461"/>
                    <a:pt x="757" y="461"/>
                    <a:pt x="757" y="460"/>
                  </a:cubicBezTo>
                  <a:lnTo>
                    <a:pt x="757" y="460"/>
                  </a:lnTo>
                  <a:cubicBezTo>
                    <a:pt x="757" y="459"/>
                    <a:pt x="757" y="458"/>
                    <a:pt x="757" y="458"/>
                  </a:cubicBezTo>
                  <a:lnTo>
                    <a:pt x="757" y="458"/>
                  </a:lnTo>
                  <a:cubicBezTo>
                    <a:pt x="757" y="455"/>
                    <a:pt x="758" y="454"/>
                    <a:pt x="760" y="452"/>
                  </a:cubicBezTo>
                  <a:lnTo>
                    <a:pt x="760" y="452"/>
                  </a:lnTo>
                  <a:cubicBezTo>
                    <a:pt x="764" y="445"/>
                    <a:pt x="767" y="441"/>
                    <a:pt x="765" y="435"/>
                  </a:cubicBezTo>
                  <a:lnTo>
                    <a:pt x="765" y="435"/>
                  </a:lnTo>
                  <a:cubicBezTo>
                    <a:pt x="765" y="433"/>
                    <a:pt x="764" y="431"/>
                    <a:pt x="763" y="428"/>
                  </a:cubicBezTo>
                  <a:lnTo>
                    <a:pt x="763" y="428"/>
                  </a:lnTo>
                  <a:cubicBezTo>
                    <a:pt x="762" y="425"/>
                    <a:pt x="760" y="423"/>
                    <a:pt x="757" y="420"/>
                  </a:cubicBezTo>
                  <a:lnTo>
                    <a:pt x="757" y="420"/>
                  </a:lnTo>
                  <a:lnTo>
                    <a:pt x="757" y="420"/>
                  </a:lnTo>
                  <a:cubicBezTo>
                    <a:pt x="757" y="419"/>
                    <a:pt x="755" y="418"/>
                    <a:pt x="754" y="417"/>
                  </a:cubicBezTo>
                  <a:lnTo>
                    <a:pt x="754" y="417"/>
                  </a:lnTo>
                  <a:cubicBezTo>
                    <a:pt x="754" y="417"/>
                    <a:pt x="754" y="416"/>
                    <a:pt x="753" y="415"/>
                  </a:cubicBezTo>
                  <a:lnTo>
                    <a:pt x="753" y="415"/>
                  </a:lnTo>
                  <a:cubicBezTo>
                    <a:pt x="750" y="413"/>
                    <a:pt x="747" y="410"/>
                    <a:pt x="744" y="408"/>
                  </a:cubicBezTo>
                  <a:lnTo>
                    <a:pt x="744" y="408"/>
                  </a:lnTo>
                  <a:cubicBezTo>
                    <a:pt x="742" y="406"/>
                    <a:pt x="739" y="404"/>
                    <a:pt x="737" y="404"/>
                  </a:cubicBezTo>
                  <a:lnTo>
                    <a:pt x="737" y="404"/>
                  </a:lnTo>
                  <a:cubicBezTo>
                    <a:pt x="728" y="400"/>
                    <a:pt x="718" y="398"/>
                    <a:pt x="709" y="393"/>
                  </a:cubicBezTo>
                  <a:lnTo>
                    <a:pt x="709" y="393"/>
                  </a:lnTo>
                  <a:cubicBezTo>
                    <a:pt x="694" y="382"/>
                    <a:pt x="676" y="357"/>
                    <a:pt x="656" y="355"/>
                  </a:cubicBezTo>
                  <a:lnTo>
                    <a:pt x="656" y="355"/>
                  </a:lnTo>
                  <a:cubicBezTo>
                    <a:pt x="652" y="355"/>
                    <a:pt x="646" y="357"/>
                    <a:pt x="641" y="355"/>
                  </a:cubicBezTo>
                  <a:lnTo>
                    <a:pt x="641" y="355"/>
                  </a:lnTo>
                  <a:cubicBezTo>
                    <a:pt x="641" y="355"/>
                    <a:pt x="640" y="355"/>
                    <a:pt x="639" y="354"/>
                  </a:cubicBezTo>
                  <a:lnTo>
                    <a:pt x="639" y="354"/>
                  </a:lnTo>
                  <a:cubicBezTo>
                    <a:pt x="639" y="354"/>
                    <a:pt x="639" y="354"/>
                    <a:pt x="638" y="354"/>
                  </a:cubicBezTo>
                  <a:lnTo>
                    <a:pt x="638" y="354"/>
                  </a:lnTo>
                  <a:cubicBezTo>
                    <a:pt x="637" y="353"/>
                    <a:pt x="637" y="353"/>
                    <a:pt x="637" y="353"/>
                  </a:cubicBezTo>
                  <a:lnTo>
                    <a:pt x="637" y="353"/>
                  </a:lnTo>
                  <a:lnTo>
                    <a:pt x="636" y="352"/>
                  </a:lnTo>
                  <a:lnTo>
                    <a:pt x="636" y="352"/>
                  </a:lnTo>
                  <a:cubicBezTo>
                    <a:pt x="636" y="352"/>
                    <a:pt x="636" y="352"/>
                    <a:pt x="635" y="352"/>
                  </a:cubicBezTo>
                  <a:lnTo>
                    <a:pt x="635" y="352"/>
                  </a:lnTo>
                  <a:cubicBezTo>
                    <a:pt x="633" y="350"/>
                    <a:pt x="632" y="348"/>
                    <a:pt x="630" y="347"/>
                  </a:cubicBezTo>
                  <a:lnTo>
                    <a:pt x="630" y="347"/>
                  </a:lnTo>
                  <a:cubicBezTo>
                    <a:pt x="629" y="346"/>
                    <a:pt x="628" y="345"/>
                    <a:pt x="627" y="344"/>
                  </a:cubicBezTo>
                  <a:lnTo>
                    <a:pt x="627" y="344"/>
                  </a:lnTo>
                  <a:cubicBezTo>
                    <a:pt x="626" y="343"/>
                    <a:pt x="624" y="342"/>
                    <a:pt x="623" y="340"/>
                  </a:cubicBezTo>
                  <a:lnTo>
                    <a:pt x="623" y="340"/>
                  </a:lnTo>
                  <a:lnTo>
                    <a:pt x="623" y="340"/>
                  </a:lnTo>
                  <a:cubicBezTo>
                    <a:pt x="622" y="339"/>
                    <a:pt x="622" y="339"/>
                    <a:pt x="621" y="337"/>
                  </a:cubicBezTo>
                  <a:lnTo>
                    <a:pt x="621" y="337"/>
                  </a:lnTo>
                  <a:lnTo>
                    <a:pt x="621" y="337"/>
                  </a:lnTo>
                  <a:cubicBezTo>
                    <a:pt x="619" y="334"/>
                    <a:pt x="617" y="332"/>
                    <a:pt x="616" y="328"/>
                  </a:cubicBezTo>
                  <a:lnTo>
                    <a:pt x="616" y="328"/>
                  </a:lnTo>
                  <a:cubicBezTo>
                    <a:pt x="615" y="325"/>
                    <a:pt x="615" y="323"/>
                    <a:pt x="615" y="320"/>
                  </a:cubicBezTo>
                  <a:lnTo>
                    <a:pt x="615" y="320"/>
                  </a:lnTo>
                  <a:cubicBezTo>
                    <a:pt x="615" y="319"/>
                    <a:pt x="614" y="318"/>
                    <a:pt x="614" y="317"/>
                  </a:cubicBezTo>
                  <a:lnTo>
                    <a:pt x="614" y="317"/>
                  </a:lnTo>
                  <a:cubicBezTo>
                    <a:pt x="614" y="314"/>
                    <a:pt x="613" y="313"/>
                    <a:pt x="613" y="310"/>
                  </a:cubicBezTo>
                  <a:lnTo>
                    <a:pt x="613" y="310"/>
                  </a:lnTo>
                  <a:lnTo>
                    <a:pt x="613" y="310"/>
                  </a:lnTo>
                  <a:cubicBezTo>
                    <a:pt x="612" y="308"/>
                    <a:pt x="612" y="305"/>
                    <a:pt x="611" y="302"/>
                  </a:cubicBezTo>
                  <a:lnTo>
                    <a:pt x="611" y="302"/>
                  </a:lnTo>
                  <a:cubicBezTo>
                    <a:pt x="611" y="302"/>
                    <a:pt x="611" y="301"/>
                    <a:pt x="610" y="300"/>
                  </a:cubicBezTo>
                  <a:lnTo>
                    <a:pt x="610" y="300"/>
                  </a:lnTo>
                  <a:cubicBezTo>
                    <a:pt x="609" y="299"/>
                    <a:pt x="609" y="297"/>
                    <a:pt x="608" y="296"/>
                  </a:cubicBezTo>
                  <a:lnTo>
                    <a:pt x="608" y="296"/>
                  </a:lnTo>
                  <a:lnTo>
                    <a:pt x="608" y="296"/>
                  </a:lnTo>
                  <a:cubicBezTo>
                    <a:pt x="608" y="294"/>
                    <a:pt x="607" y="293"/>
                    <a:pt x="606" y="292"/>
                  </a:cubicBezTo>
                  <a:lnTo>
                    <a:pt x="606" y="292"/>
                  </a:lnTo>
                  <a:lnTo>
                    <a:pt x="606" y="292"/>
                  </a:lnTo>
                  <a:cubicBezTo>
                    <a:pt x="605" y="290"/>
                    <a:pt x="603" y="288"/>
                    <a:pt x="602" y="286"/>
                  </a:cubicBezTo>
                  <a:lnTo>
                    <a:pt x="602" y="286"/>
                  </a:lnTo>
                  <a:cubicBezTo>
                    <a:pt x="601" y="285"/>
                    <a:pt x="600" y="284"/>
                    <a:pt x="599" y="284"/>
                  </a:cubicBezTo>
                  <a:lnTo>
                    <a:pt x="599" y="284"/>
                  </a:lnTo>
                  <a:lnTo>
                    <a:pt x="599" y="284"/>
                  </a:lnTo>
                  <a:lnTo>
                    <a:pt x="599" y="284"/>
                  </a:lnTo>
                  <a:cubicBezTo>
                    <a:pt x="598" y="282"/>
                    <a:pt x="595" y="281"/>
                    <a:pt x="592" y="279"/>
                  </a:cubicBezTo>
                  <a:lnTo>
                    <a:pt x="592" y="279"/>
                  </a:lnTo>
                  <a:lnTo>
                    <a:pt x="592" y="279"/>
                  </a:lnTo>
                  <a:lnTo>
                    <a:pt x="592" y="279"/>
                  </a:lnTo>
                  <a:cubicBezTo>
                    <a:pt x="591" y="279"/>
                    <a:pt x="589" y="278"/>
                    <a:pt x="586" y="278"/>
                  </a:cubicBezTo>
                  <a:lnTo>
                    <a:pt x="586" y="278"/>
                  </a:lnTo>
                  <a:cubicBezTo>
                    <a:pt x="576" y="273"/>
                    <a:pt x="566" y="278"/>
                    <a:pt x="555" y="279"/>
                  </a:cubicBezTo>
                  <a:lnTo>
                    <a:pt x="555" y="279"/>
                  </a:lnTo>
                  <a:cubicBezTo>
                    <a:pt x="554" y="279"/>
                    <a:pt x="553" y="279"/>
                    <a:pt x="553" y="280"/>
                  </a:cubicBezTo>
                  <a:lnTo>
                    <a:pt x="553" y="280"/>
                  </a:lnTo>
                  <a:cubicBezTo>
                    <a:pt x="552" y="280"/>
                    <a:pt x="551" y="280"/>
                    <a:pt x="550" y="280"/>
                  </a:cubicBezTo>
                  <a:lnTo>
                    <a:pt x="550" y="280"/>
                  </a:lnTo>
                  <a:cubicBezTo>
                    <a:pt x="548" y="281"/>
                    <a:pt x="547" y="281"/>
                    <a:pt x="546" y="280"/>
                  </a:cubicBezTo>
                  <a:lnTo>
                    <a:pt x="546" y="280"/>
                  </a:lnTo>
                  <a:lnTo>
                    <a:pt x="546" y="280"/>
                  </a:lnTo>
                  <a:cubicBezTo>
                    <a:pt x="545" y="280"/>
                    <a:pt x="544" y="280"/>
                    <a:pt x="543" y="279"/>
                  </a:cubicBezTo>
                  <a:lnTo>
                    <a:pt x="543" y="279"/>
                  </a:lnTo>
                  <a:lnTo>
                    <a:pt x="543" y="279"/>
                  </a:lnTo>
                  <a:cubicBezTo>
                    <a:pt x="543" y="279"/>
                    <a:pt x="542" y="279"/>
                    <a:pt x="542" y="278"/>
                  </a:cubicBezTo>
                  <a:lnTo>
                    <a:pt x="542" y="278"/>
                  </a:lnTo>
                  <a:cubicBezTo>
                    <a:pt x="540" y="276"/>
                    <a:pt x="540" y="272"/>
                    <a:pt x="536" y="266"/>
                  </a:cubicBezTo>
                  <a:lnTo>
                    <a:pt x="536" y="266"/>
                  </a:lnTo>
                  <a:cubicBezTo>
                    <a:pt x="536" y="265"/>
                    <a:pt x="536" y="265"/>
                    <a:pt x="535" y="264"/>
                  </a:cubicBezTo>
                  <a:lnTo>
                    <a:pt x="535" y="264"/>
                  </a:lnTo>
                  <a:cubicBezTo>
                    <a:pt x="534" y="263"/>
                    <a:pt x="533" y="261"/>
                    <a:pt x="532" y="260"/>
                  </a:cubicBezTo>
                  <a:lnTo>
                    <a:pt x="532" y="260"/>
                  </a:lnTo>
                  <a:cubicBezTo>
                    <a:pt x="531" y="258"/>
                    <a:pt x="528" y="255"/>
                    <a:pt x="526" y="253"/>
                  </a:cubicBezTo>
                  <a:lnTo>
                    <a:pt x="526" y="253"/>
                  </a:lnTo>
                  <a:cubicBezTo>
                    <a:pt x="526" y="253"/>
                    <a:pt x="525" y="252"/>
                    <a:pt x="524" y="251"/>
                  </a:cubicBezTo>
                  <a:lnTo>
                    <a:pt x="524" y="251"/>
                  </a:lnTo>
                  <a:cubicBezTo>
                    <a:pt x="521" y="248"/>
                    <a:pt x="517" y="245"/>
                    <a:pt x="513" y="243"/>
                  </a:cubicBezTo>
                  <a:lnTo>
                    <a:pt x="513" y="243"/>
                  </a:lnTo>
                  <a:cubicBezTo>
                    <a:pt x="510" y="242"/>
                    <a:pt x="506" y="241"/>
                    <a:pt x="503" y="240"/>
                  </a:cubicBezTo>
                  <a:lnTo>
                    <a:pt x="503" y="240"/>
                  </a:lnTo>
                  <a:lnTo>
                    <a:pt x="502" y="240"/>
                  </a:lnTo>
                  <a:lnTo>
                    <a:pt x="502" y="240"/>
                  </a:lnTo>
                  <a:cubicBezTo>
                    <a:pt x="495" y="239"/>
                    <a:pt x="480" y="236"/>
                    <a:pt x="471" y="232"/>
                  </a:cubicBezTo>
                  <a:lnTo>
                    <a:pt x="471" y="232"/>
                  </a:lnTo>
                  <a:cubicBezTo>
                    <a:pt x="471" y="231"/>
                    <a:pt x="470" y="231"/>
                    <a:pt x="470" y="231"/>
                  </a:cubicBezTo>
                  <a:lnTo>
                    <a:pt x="470" y="231"/>
                  </a:lnTo>
                  <a:cubicBezTo>
                    <a:pt x="470" y="231"/>
                    <a:pt x="469" y="231"/>
                    <a:pt x="469" y="230"/>
                  </a:cubicBezTo>
                  <a:lnTo>
                    <a:pt x="469" y="230"/>
                  </a:lnTo>
                  <a:cubicBezTo>
                    <a:pt x="468" y="230"/>
                    <a:pt x="468" y="230"/>
                    <a:pt x="468" y="230"/>
                  </a:cubicBezTo>
                  <a:lnTo>
                    <a:pt x="468" y="230"/>
                  </a:lnTo>
                  <a:cubicBezTo>
                    <a:pt x="460" y="224"/>
                    <a:pt x="452" y="217"/>
                    <a:pt x="442" y="212"/>
                  </a:cubicBezTo>
                  <a:lnTo>
                    <a:pt x="442" y="212"/>
                  </a:lnTo>
                  <a:cubicBezTo>
                    <a:pt x="431" y="208"/>
                    <a:pt x="422" y="207"/>
                    <a:pt x="410" y="207"/>
                  </a:cubicBezTo>
                  <a:lnTo>
                    <a:pt x="410" y="207"/>
                  </a:lnTo>
                  <a:cubicBezTo>
                    <a:pt x="398" y="207"/>
                    <a:pt x="386" y="208"/>
                    <a:pt x="375" y="211"/>
                  </a:cubicBezTo>
                  <a:lnTo>
                    <a:pt x="375" y="211"/>
                  </a:lnTo>
                  <a:cubicBezTo>
                    <a:pt x="370" y="212"/>
                    <a:pt x="365" y="215"/>
                    <a:pt x="361" y="218"/>
                  </a:cubicBezTo>
                  <a:lnTo>
                    <a:pt x="361" y="218"/>
                  </a:lnTo>
                  <a:cubicBezTo>
                    <a:pt x="360" y="218"/>
                    <a:pt x="359" y="218"/>
                    <a:pt x="357" y="218"/>
                  </a:cubicBezTo>
                  <a:lnTo>
                    <a:pt x="357" y="218"/>
                  </a:lnTo>
                  <a:cubicBezTo>
                    <a:pt x="354" y="219"/>
                    <a:pt x="353" y="219"/>
                    <a:pt x="350" y="219"/>
                  </a:cubicBezTo>
                  <a:lnTo>
                    <a:pt x="350" y="219"/>
                  </a:lnTo>
                  <a:cubicBezTo>
                    <a:pt x="349" y="219"/>
                    <a:pt x="346" y="219"/>
                    <a:pt x="344" y="219"/>
                  </a:cubicBezTo>
                  <a:lnTo>
                    <a:pt x="344" y="219"/>
                  </a:lnTo>
                  <a:cubicBezTo>
                    <a:pt x="340" y="219"/>
                    <a:pt x="336" y="218"/>
                    <a:pt x="332" y="218"/>
                  </a:cubicBezTo>
                  <a:lnTo>
                    <a:pt x="332" y="218"/>
                  </a:lnTo>
                  <a:cubicBezTo>
                    <a:pt x="330" y="218"/>
                    <a:pt x="329" y="218"/>
                    <a:pt x="327" y="217"/>
                  </a:cubicBezTo>
                  <a:lnTo>
                    <a:pt x="327" y="217"/>
                  </a:lnTo>
                  <a:cubicBezTo>
                    <a:pt x="324" y="217"/>
                    <a:pt x="321" y="217"/>
                    <a:pt x="318" y="217"/>
                  </a:cubicBezTo>
                  <a:lnTo>
                    <a:pt x="318" y="217"/>
                  </a:lnTo>
                  <a:cubicBezTo>
                    <a:pt x="313" y="215"/>
                    <a:pt x="308" y="215"/>
                    <a:pt x="302" y="214"/>
                  </a:cubicBezTo>
                  <a:lnTo>
                    <a:pt x="302" y="214"/>
                  </a:lnTo>
                  <a:cubicBezTo>
                    <a:pt x="301" y="214"/>
                    <a:pt x="300" y="214"/>
                    <a:pt x="299" y="213"/>
                  </a:cubicBezTo>
                  <a:lnTo>
                    <a:pt x="299" y="213"/>
                  </a:lnTo>
                  <a:cubicBezTo>
                    <a:pt x="298" y="213"/>
                    <a:pt x="296" y="213"/>
                    <a:pt x="294" y="213"/>
                  </a:cubicBezTo>
                  <a:lnTo>
                    <a:pt x="294" y="213"/>
                  </a:lnTo>
                  <a:cubicBezTo>
                    <a:pt x="292" y="213"/>
                    <a:pt x="291" y="213"/>
                    <a:pt x="289" y="213"/>
                  </a:cubicBezTo>
                  <a:lnTo>
                    <a:pt x="289" y="213"/>
                  </a:lnTo>
                  <a:cubicBezTo>
                    <a:pt x="288" y="212"/>
                    <a:pt x="287" y="212"/>
                    <a:pt x="286" y="212"/>
                  </a:cubicBezTo>
                  <a:lnTo>
                    <a:pt x="286" y="212"/>
                  </a:lnTo>
                  <a:cubicBezTo>
                    <a:pt x="251" y="211"/>
                    <a:pt x="224" y="221"/>
                    <a:pt x="197" y="239"/>
                  </a:cubicBezTo>
                  <a:lnTo>
                    <a:pt x="197" y="239"/>
                  </a:lnTo>
                  <a:cubicBezTo>
                    <a:pt x="184" y="248"/>
                    <a:pt x="170" y="253"/>
                    <a:pt x="159" y="265"/>
                  </a:cubicBezTo>
                  <a:lnTo>
                    <a:pt x="159" y="265"/>
                  </a:lnTo>
                  <a:cubicBezTo>
                    <a:pt x="147" y="277"/>
                    <a:pt x="147" y="289"/>
                    <a:pt x="138" y="303"/>
                  </a:cubicBezTo>
                  <a:lnTo>
                    <a:pt x="138" y="303"/>
                  </a:lnTo>
                  <a:cubicBezTo>
                    <a:pt x="122" y="331"/>
                    <a:pt x="91" y="302"/>
                    <a:pt x="73" y="332"/>
                  </a:cubicBezTo>
                  <a:lnTo>
                    <a:pt x="73" y="332"/>
                  </a:lnTo>
                  <a:cubicBezTo>
                    <a:pt x="65" y="344"/>
                    <a:pt x="68" y="360"/>
                    <a:pt x="63" y="374"/>
                  </a:cubicBezTo>
                  <a:lnTo>
                    <a:pt x="63" y="374"/>
                  </a:lnTo>
                  <a:cubicBezTo>
                    <a:pt x="56" y="389"/>
                    <a:pt x="47" y="393"/>
                    <a:pt x="37" y="404"/>
                  </a:cubicBezTo>
                  <a:lnTo>
                    <a:pt x="37" y="404"/>
                  </a:lnTo>
                  <a:cubicBezTo>
                    <a:pt x="37" y="409"/>
                    <a:pt x="27" y="411"/>
                    <a:pt x="24" y="413"/>
                  </a:cubicBezTo>
                  <a:lnTo>
                    <a:pt x="24" y="413"/>
                  </a:lnTo>
                  <a:cubicBezTo>
                    <a:pt x="24" y="396"/>
                    <a:pt x="18" y="377"/>
                    <a:pt x="16" y="361"/>
                  </a:cubicBezTo>
                  <a:lnTo>
                    <a:pt x="16" y="361"/>
                  </a:lnTo>
                  <a:cubicBezTo>
                    <a:pt x="13" y="339"/>
                    <a:pt x="11" y="316"/>
                    <a:pt x="9" y="292"/>
                  </a:cubicBezTo>
                  <a:lnTo>
                    <a:pt x="9" y="292"/>
                  </a:lnTo>
                  <a:cubicBezTo>
                    <a:pt x="7" y="270"/>
                    <a:pt x="5" y="248"/>
                    <a:pt x="3" y="227"/>
                  </a:cubicBezTo>
                  <a:lnTo>
                    <a:pt x="3" y="227"/>
                  </a:lnTo>
                  <a:cubicBezTo>
                    <a:pt x="2" y="217"/>
                    <a:pt x="1" y="207"/>
                    <a:pt x="0" y="197"/>
                  </a:cubicBezTo>
                  <a:lnTo>
                    <a:pt x="1010" y="15"/>
                  </a:lnTo>
                  <a:lnTo>
                    <a:pt x="1086" y="0"/>
                  </a:lnTo>
                  <a:lnTo>
                    <a:pt x="1172" y="387"/>
                  </a:lnTo>
                  <a:lnTo>
                    <a:pt x="1366" y="329"/>
                  </a:lnTo>
                  <a:lnTo>
                    <a:pt x="1366" y="329"/>
                  </a:lnTo>
                  <a:cubicBezTo>
                    <a:pt x="1382" y="371"/>
                    <a:pt x="1434" y="429"/>
                    <a:pt x="1412" y="476"/>
                  </a:cubicBezTo>
                </a:path>
              </a:pathLst>
            </a:custGeom>
            <a:solidFill>
              <a:schemeClr val="accent1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6" name="Freeform 82">
              <a:extLst>
                <a:ext uri="{FF2B5EF4-FFF2-40B4-BE49-F238E27FC236}">
                  <a16:creationId xmlns:a16="http://schemas.microsoft.com/office/drawing/2014/main" id="{BBCBB263-9B4B-6E4E-A8A5-D739BA64A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76251" y="3882649"/>
              <a:ext cx="357157" cy="711436"/>
            </a:xfrm>
            <a:custGeom>
              <a:avLst/>
              <a:gdLst>
                <a:gd name="T0" fmla="*/ 451 w 547"/>
                <a:gd name="T1" fmla="*/ 704 h 1088"/>
                <a:gd name="T2" fmla="*/ 434 w 547"/>
                <a:gd name="T3" fmla="*/ 657 h 1088"/>
                <a:gd name="T4" fmla="*/ 399 w 547"/>
                <a:gd name="T5" fmla="*/ 637 h 1088"/>
                <a:gd name="T6" fmla="*/ 386 w 547"/>
                <a:gd name="T7" fmla="*/ 618 h 1088"/>
                <a:gd name="T8" fmla="*/ 384 w 547"/>
                <a:gd name="T9" fmla="*/ 595 h 1088"/>
                <a:gd name="T10" fmla="*/ 376 w 547"/>
                <a:gd name="T11" fmla="*/ 575 h 1088"/>
                <a:gd name="T12" fmla="*/ 214 w 547"/>
                <a:gd name="T13" fmla="*/ 0 h 1088"/>
                <a:gd name="T14" fmla="*/ 187 w 547"/>
                <a:gd name="T15" fmla="*/ 15 h 1088"/>
                <a:gd name="T16" fmla="*/ 169 w 547"/>
                <a:gd name="T17" fmla="*/ 13 h 1088"/>
                <a:gd name="T18" fmla="*/ 156 w 547"/>
                <a:gd name="T19" fmla="*/ 30 h 1088"/>
                <a:gd name="T20" fmla="*/ 126 w 547"/>
                <a:gd name="T21" fmla="*/ 44 h 1088"/>
                <a:gd name="T22" fmla="*/ 118 w 547"/>
                <a:gd name="T23" fmla="*/ 112 h 1088"/>
                <a:gd name="T24" fmla="*/ 80 w 547"/>
                <a:gd name="T25" fmla="*/ 148 h 1088"/>
                <a:gd name="T26" fmla="*/ 80 w 547"/>
                <a:gd name="T27" fmla="*/ 162 h 1088"/>
                <a:gd name="T28" fmla="*/ 99 w 547"/>
                <a:gd name="T29" fmla="*/ 196 h 1088"/>
                <a:gd name="T30" fmla="*/ 99 w 547"/>
                <a:gd name="T31" fmla="*/ 217 h 1088"/>
                <a:gd name="T32" fmla="*/ 89 w 547"/>
                <a:gd name="T33" fmla="*/ 235 h 1088"/>
                <a:gd name="T34" fmla="*/ 89 w 547"/>
                <a:gd name="T35" fmla="*/ 272 h 1088"/>
                <a:gd name="T36" fmla="*/ 95 w 547"/>
                <a:gd name="T37" fmla="*/ 291 h 1088"/>
                <a:gd name="T38" fmla="*/ 95 w 547"/>
                <a:gd name="T39" fmla="*/ 311 h 1088"/>
                <a:gd name="T40" fmla="*/ 42 w 547"/>
                <a:gd name="T41" fmla="*/ 424 h 1088"/>
                <a:gd name="T42" fmla="*/ 9 w 547"/>
                <a:gd name="T43" fmla="*/ 450 h 1088"/>
                <a:gd name="T44" fmla="*/ 13 w 547"/>
                <a:gd name="T45" fmla="*/ 503 h 1088"/>
                <a:gd name="T46" fmla="*/ 26 w 547"/>
                <a:gd name="T47" fmla="*/ 543 h 1088"/>
                <a:gd name="T48" fmla="*/ 12 w 547"/>
                <a:gd name="T49" fmla="*/ 626 h 1088"/>
                <a:gd name="T50" fmla="*/ 22 w 547"/>
                <a:gd name="T51" fmla="*/ 667 h 1088"/>
                <a:gd name="T52" fmla="*/ 17 w 547"/>
                <a:gd name="T53" fmla="*/ 718 h 1088"/>
                <a:gd name="T54" fmla="*/ 9 w 547"/>
                <a:gd name="T55" fmla="*/ 759 h 1088"/>
                <a:gd name="T56" fmla="*/ 28 w 547"/>
                <a:gd name="T57" fmla="*/ 794 h 1088"/>
                <a:gd name="T58" fmla="*/ 17 w 547"/>
                <a:gd name="T59" fmla="*/ 835 h 1088"/>
                <a:gd name="T60" fmla="*/ 32 w 547"/>
                <a:gd name="T61" fmla="*/ 883 h 1088"/>
                <a:gd name="T62" fmla="*/ 21 w 547"/>
                <a:gd name="T63" fmla="*/ 972 h 1088"/>
                <a:gd name="T64" fmla="*/ 54 w 547"/>
                <a:gd name="T65" fmla="*/ 1056 h 1088"/>
                <a:gd name="T66" fmla="*/ 54 w 547"/>
                <a:gd name="T67" fmla="*/ 1087 h 1088"/>
                <a:gd name="T68" fmla="*/ 361 w 547"/>
                <a:gd name="T69" fmla="*/ 1011 h 1088"/>
                <a:gd name="T70" fmla="*/ 396 w 547"/>
                <a:gd name="T71" fmla="*/ 991 h 1088"/>
                <a:gd name="T72" fmla="*/ 446 w 547"/>
                <a:gd name="T73" fmla="*/ 941 h 1088"/>
                <a:gd name="T74" fmla="*/ 490 w 547"/>
                <a:gd name="T75" fmla="*/ 892 h 1088"/>
                <a:gd name="T76" fmla="*/ 536 w 547"/>
                <a:gd name="T77" fmla="*/ 858 h 1088"/>
                <a:gd name="T78" fmla="*/ 542 w 547"/>
                <a:gd name="T79" fmla="*/ 831 h 1088"/>
                <a:gd name="T80" fmla="*/ 545 w 547"/>
                <a:gd name="T81" fmla="*/ 769 h 1088"/>
                <a:gd name="T82" fmla="*/ 545 w 547"/>
                <a:gd name="T83" fmla="*/ 766 h 1088"/>
                <a:gd name="T84" fmla="*/ 545 w 547"/>
                <a:gd name="T85" fmla="*/ 766 h 1088"/>
                <a:gd name="T86" fmla="*/ 485 w 547"/>
                <a:gd name="T87" fmla="*/ 744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7" h="1088">
                  <a:moveTo>
                    <a:pt x="451" y="704"/>
                  </a:moveTo>
                  <a:lnTo>
                    <a:pt x="451" y="704"/>
                  </a:lnTo>
                  <a:cubicBezTo>
                    <a:pt x="446" y="692"/>
                    <a:pt x="446" y="667"/>
                    <a:pt x="434" y="657"/>
                  </a:cubicBezTo>
                  <a:lnTo>
                    <a:pt x="434" y="657"/>
                  </a:lnTo>
                  <a:cubicBezTo>
                    <a:pt x="424" y="650"/>
                    <a:pt x="409" y="647"/>
                    <a:pt x="399" y="637"/>
                  </a:cubicBezTo>
                  <a:lnTo>
                    <a:pt x="399" y="637"/>
                  </a:lnTo>
                  <a:cubicBezTo>
                    <a:pt x="394" y="630"/>
                    <a:pt x="389" y="622"/>
                    <a:pt x="386" y="618"/>
                  </a:cubicBezTo>
                  <a:lnTo>
                    <a:pt x="386" y="618"/>
                  </a:lnTo>
                  <a:cubicBezTo>
                    <a:pt x="384" y="610"/>
                    <a:pt x="384" y="603"/>
                    <a:pt x="384" y="595"/>
                  </a:cubicBezTo>
                  <a:lnTo>
                    <a:pt x="384" y="595"/>
                  </a:lnTo>
                  <a:cubicBezTo>
                    <a:pt x="384" y="588"/>
                    <a:pt x="379" y="583"/>
                    <a:pt x="376" y="575"/>
                  </a:cubicBezTo>
                  <a:lnTo>
                    <a:pt x="376" y="575"/>
                  </a:lnTo>
                  <a:cubicBezTo>
                    <a:pt x="374" y="569"/>
                    <a:pt x="371" y="561"/>
                    <a:pt x="368" y="553"/>
                  </a:cubicBezTo>
                  <a:lnTo>
                    <a:pt x="214" y="0"/>
                  </a:lnTo>
                  <a:lnTo>
                    <a:pt x="214" y="0"/>
                  </a:lnTo>
                  <a:cubicBezTo>
                    <a:pt x="206" y="6"/>
                    <a:pt x="199" y="16"/>
                    <a:pt x="187" y="15"/>
                  </a:cubicBezTo>
                  <a:lnTo>
                    <a:pt x="187" y="15"/>
                  </a:lnTo>
                  <a:cubicBezTo>
                    <a:pt x="179" y="14"/>
                    <a:pt x="177" y="8"/>
                    <a:pt x="169" y="13"/>
                  </a:cubicBezTo>
                  <a:lnTo>
                    <a:pt x="169" y="13"/>
                  </a:lnTo>
                  <a:cubicBezTo>
                    <a:pt x="163" y="16"/>
                    <a:pt x="162" y="27"/>
                    <a:pt x="156" y="30"/>
                  </a:cubicBezTo>
                  <a:lnTo>
                    <a:pt x="156" y="30"/>
                  </a:lnTo>
                  <a:cubicBezTo>
                    <a:pt x="141" y="38"/>
                    <a:pt x="133" y="25"/>
                    <a:pt x="126" y="44"/>
                  </a:cubicBezTo>
                  <a:lnTo>
                    <a:pt x="126" y="44"/>
                  </a:lnTo>
                  <a:cubicBezTo>
                    <a:pt x="119" y="66"/>
                    <a:pt x="126" y="91"/>
                    <a:pt x="118" y="112"/>
                  </a:cubicBezTo>
                  <a:lnTo>
                    <a:pt x="118" y="112"/>
                  </a:lnTo>
                  <a:cubicBezTo>
                    <a:pt x="110" y="128"/>
                    <a:pt x="95" y="140"/>
                    <a:pt x="80" y="148"/>
                  </a:cubicBezTo>
                  <a:lnTo>
                    <a:pt x="80" y="148"/>
                  </a:lnTo>
                  <a:cubicBezTo>
                    <a:pt x="79" y="152"/>
                    <a:pt x="79" y="158"/>
                    <a:pt x="80" y="162"/>
                  </a:cubicBezTo>
                  <a:lnTo>
                    <a:pt x="80" y="162"/>
                  </a:lnTo>
                  <a:cubicBezTo>
                    <a:pt x="83" y="175"/>
                    <a:pt x="95" y="183"/>
                    <a:pt x="99" y="196"/>
                  </a:cubicBezTo>
                  <a:lnTo>
                    <a:pt x="99" y="196"/>
                  </a:lnTo>
                  <a:cubicBezTo>
                    <a:pt x="100" y="203"/>
                    <a:pt x="102" y="209"/>
                    <a:pt x="99" y="217"/>
                  </a:cubicBezTo>
                  <a:lnTo>
                    <a:pt x="99" y="217"/>
                  </a:lnTo>
                  <a:cubicBezTo>
                    <a:pt x="95" y="223"/>
                    <a:pt x="91" y="227"/>
                    <a:pt x="89" y="235"/>
                  </a:cubicBezTo>
                  <a:lnTo>
                    <a:pt x="89" y="235"/>
                  </a:lnTo>
                  <a:cubicBezTo>
                    <a:pt x="85" y="248"/>
                    <a:pt x="83" y="259"/>
                    <a:pt x="89" y="272"/>
                  </a:cubicBezTo>
                  <a:lnTo>
                    <a:pt x="89" y="272"/>
                  </a:lnTo>
                  <a:cubicBezTo>
                    <a:pt x="91" y="279"/>
                    <a:pt x="95" y="285"/>
                    <a:pt x="95" y="291"/>
                  </a:cubicBezTo>
                  <a:lnTo>
                    <a:pt x="95" y="311"/>
                  </a:lnTo>
                  <a:lnTo>
                    <a:pt x="95" y="311"/>
                  </a:lnTo>
                  <a:cubicBezTo>
                    <a:pt x="95" y="353"/>
                    <a:pt x="68" y="392"/>
                    <a:pt x="42" y="424"/>
                  </a:cubicBezTo>
                  <a:lnTo>
                    <a:pt x="42" y="424"/>
                  </a:lnTo>
                  <a:cubicBezTo>
                    <a:pt x="33" y="435"/>
                    <a:pt x="18" y="437"/>
                    <a:pt x="9" y="450"/>
                  </a:cubicBezTo>
                  <a:lnTo>
                    <a:pt x="9" y="450"/>
                  </a:lnTo>
                  <a:cubicBezTo>
                    <a:pt x="0" y="466"/>
                    <a:pt x="9" y="485"/>
                    <a:pt x="13" y="503"/>
                  </a:cubicBezTo>
                  <a:lnTo>
                    <a:pt x="13" y="503"/>
                  </a:lnTo>
                  <a:cubicBezTo>
                    <a:pt x="17" y="516"/>
                    <a:pt x="23" y="529"/>
                    <a:pt x="26" y="543"/>
                  </a:cubicBezTo>
                  <a:lnTo>
                    <a:pt x="26" y="543"/>
                  </a:lnTo>
                  <a:cubicBezTo>
                    <a:pt x="32" y="571"/>
                    <a:pt x="18" y="601"/>
                    <a:pt x="12" y="626"/>
                  </a:cubicBezTo>
                  <a:lnTo>
                    <a:pt x="12" y="626"/>
                  </a:lnTo>
                  <a:cubicBezTo>
                    <a:pt x="9" y="644"/>
                    <a:pt x="19" y="652"/>
                    <a:pt x="22" y="667"/>
                  </a:cubicBezTo>
                  <a:lnTo>
                    <a:pt x="22" y="667"/>
                  </a:lnTo>
                  <a:cubicBezTo>
                    <a:pt x="25" y="683"/>
                    <a:pt x="19" y="704"/>
                    <a:pt x="17" y="718"/>
                  </a:cubicBezTo>
                  <a:lnTo>
                    <a:pt x="17" y="718"/>
                  </a:lnTo>
                  <a:cubicBezTo>
                    <a:pt x="14" y="732"/>
                    <a:pt x="5" y="745"/>
                    <a:pt x="9" y="759"/>
                  </a:cubicBezTo>
                  <a:lnTo>
                    <a:pt x="9" y="759"/>
                  </a:lnTo>
                  <a:cubicBezTo>
                    <a:pt x="13" y="771"/>
                    <a:pt x="28" y="776"/>
                    <a:pt x="28" y="794"/>
                  </a:cubicBezTo>
                  <a:lnTo>
                    <a:pt x="28" y="794"/>
                  </a:lnTo>
                  <a:cubicBezTo>
                    <a:pt x="28" y="808"/>
                    <a:pt x="17" y="820"/>
                    <a:pt x="17" y="835"/>
                  </a:cubicBezTo>
                  <a:lnTo>
                    <a:pt x="17" y="835"/>
                  </a:lnTo>
                  <a:cubicBezTo>
                    <a:pt x="18" y="852"/>
                    <a:pt x="29" y="866"/>
                    <a:pt x="32" y="883"/>
                  </a:cubicBezTo>
                  <a:lnTo>
                    <a:pt x="32" y="883"/>
                  </a:lnTo>
                  <a:cubicBezTo>
                    <a:pt x="37" y="916"/>
                    <a:pt x="13" y="940"/>
                    <a:pt x="21" y="972"/>
                  </a:cubicBezTo>
                  <a:lnTo>
                    <a:pt x="21" y="972"/>
                  </a:lnTo>
                  <a:cubicBezTo>
                    <a:pt x="27" y="1001"/>
                    <a:pt x="50" y="1028"/>
                    <a:pt x="54" y="1056"/>
                  </a:cubicBezTo>
                  <a:lnTo>
                    <a:pt x="54" y="1056"/>
                  </a:lnTo>
                  <a:cubicBezTo>
                    <a:pt x="55" y="1066"/>
                    <a:pt x="55" y="1076"/>
                    <a:pt x="54" y="1087"/>
                  </a:cubicBezTo>
                  <a:lnTo>
                    <a:pt x="54" y="1087"/>
                  </a:lnTo>
                  <a:cubicBezTo>
                    <a:pt x="176" y="1060"/>
                    <a:pt x="310" y="1029"/>
                    <a:pt x="361" y="1011"/>
                  </a:cubicBezTo>
                  <a:lnTo>
                    <a:pt x="361" y="1011"/>
                  </a:lnTo>
                  <a:cubicBezTo>
                    <a:pt x="374" y="1012"/>
                    <a:pt x="388" y="1000"/>
                    <a:pt x="396" y="991"/>
                  </a:cubicBezTo>
                  <a:lnTo>
                    <a:pt x="396" y="991"/>
                  </a:lnTo>
                  <a:cubicBezTo>
                    <a:pt x="411" y="974"/>
                    <a:pt x="429" y="957"/>
                    <a:pt x="446" y="941"/>
                  </a:cubicBezTo>
                  <a:lnTo>
                    <a:pt x="446" y="941"/>
                  </a:lnTo>
                  <a:cubicBezTo>
                    <a:pt x="461" y="926"/>
                    <a:pt x="472" y="907"/>
                    <a:pt x="490" y="892"/>
                  </a:cubicBezTo>
                  <a:lnTo>
                    <a:pt x="490" y="892"/>
                  </a:lnTo>
                  <a:cubicBezTo>
                    <a:pt x="502" y="886"/>
                    <a:pt x="521" y="870"/>
                    <a:pt x="536" y="858"/>
                  </a:cubicBezTo>
                  <a:lnTo>
                    <a:pt x="536" y="858"/>
                  </a:lnTo>
                  <a:lnTo>
                    <a:pt x="536" y="858"/>
                  </a:lnTo>
                  <a:cubicBezTo>
                    <a:pt x="538" y="850"/>
                    <a:pt x="540" y="841"/>
                    <a:pt x="542" y="831"/>
                  </a:cubicBezTo>
                  <a:lnTo>
                    <a:pt x="542" y="831"/>
                  </a:lnTo>
                  <a:cubicBezTo>
                    <a:pt x="546" y="810"/>
                    <a:pt x="543" y="790"/>
                    <a:pt x="545" y="769"/>
                  </a:cubicBezTo>
                  <a:lnTo>
                    <a:pt x="545" y="769"/>
                  </a:lnTo>
                  <a:cubicBezTo>
                    <a:pt x="545" y="768"/>
                    <a:pt x="545" y="767"/>
                    <a:pt x="545" y="766"/>
                  </a:cubicBezTo>
                  <a:lnTo>
                    <a:pt x="545" y="766"/>
                  </a:lnTo>
                  <a:lnTo>
                    <a:pt x="545" y="766"/>
                  </a:lnTo>
                  <a:cubicBezTo>
                    <a:pt x="528" y="753"/>
                    <a:pt x="499" y="756"/>
                    <a:pt x="485" y="744"/>
                  </a:cubicBezTo>
                  <a:lnTo>
                    <a:pt x="485" y="744"/>
                  </a:lnTo>
                  <a:cubicBezTo>
                    <a:pt x="471" y="732"/>
                    <a:pt x="453" y="724"/>
                    <a:pt x="451" y="704"/>
                  </a:cubicBezTo>
                </a:path>
              </a:pathLst>
            </a:custGeom>
            <a:solidFill>
              <a:schemeClr val="accent3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7" name="Freeform 83">
              <a:extLst>
                <a:ext uri="{FF2B5EF4-FFF2-40B4-BE49-F238E27FC236}">
                  <a16:creationId xmlns:a16="http://schemas.microsoft.com/office/drawing/2014/main" id="{51DDAEBA-A828-C24C-9A15-68F57987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63920" y="4712176"/>
              <a:ext cx="380200" cy="331236"/>
            </a:xfrm>
            <a:custGeom>
              <a:avLst/>
              <a:gdLst>
                <a:gd name="T0" fmla="*/ 1 w 580"/>
                <a:gd name="T1" fmla="*/ 115 h 507"/>
                <a:gd name="T2" fmla="*/ 1 w 580"/>
                <a:gd name="T3" fmla="*/ 115 h 507"/>
                <a:gd name="T4" fmla="*/ 0 w 580"/>
                <a:gd name="T5" fmla="*/ 119 h 507"/>
                <a:gd name="T6" fmla="*/ 91 w 580"/>
                <a:gd name="T7" fmla="*/ 506 h 507"/>
                <a:gd name="T8" fmla="*/ 91 w 580"/>
                <a:gd name="T9" fmla="*/ 506 h 507"/>
                <a:gd name="T10" fmla="*/ 116 w 580"/>
                <a:gd name="T11" fmla="*/ 494 h 507"/>
                <a:gd name="T12" fmla="*/ 116 w 580"/>
                <a:gd name="T13" fmla="*/ 494 h 507"/>
                <a:gd name="T14" fmla="*/ 152 w 580"/>
                <a:gd name="T15" fmla="*/ 476 h 507"/>
                <a:gd name="T16" fmla="*/ 152 w 580"/>
                <a:gd name="T17" fmla="*/ 476 h 507"/>
                <a:gd name="T18" fmla="*/ 171 w 580"/>
                <a:gd name="T19" fmla="*/ 439 h 507"/>
                <a:gd name="T20" fmla="*/ 171 w 580"/>
                <a:gd name="T21" fmla="*/ 439 h 507"/>
                <a:gd name="T22" fmla="*/ 211 w 580"/>
                <a:gd name="T23" fmla="*/ 421 h 507"/>
                <a:gd name="T24" fmla="*/ 211 w 580"/>
                <a:gd name="T25" fmla="*/ 421 h 507"/>
                <a:gd name="T26" fmla="*/ 242 w 580"/>
                <a:gd name="T27" fmla="*/ 395 h 507"/>
                <a:gd name="T28" fmla="*/ 242 w 580"/>
                <a:gd name="T29" fmla="*/ 395 h 507"/>
                <a:gd name="T30" fmla="*/ 323 w 580"/>
                <a:gd name="T31" fmla="*/ 360 h 507"/>
                <a:gd name="T32" fmla="*/ 323 w 580"/>
                <a:gd name="T33" fmla="*/ 360 h 507"/>
                <a:gd name="T34" fmla="*/ 399 w 580"/>
                <a:gd name="T35" fmla="*/ 341 h 507"/>
                <a:gd name="T36" fmla="*/ 399 w 580"/>
                <a:gd name="T37" fmla="*/ 341 h 507"/>
                <a:gd name="T38" fmla="*/ 427 w 580"/>
                <a:gd name="T39" fmla="*/ 337 h 507"/>
                <a:gd name="T40" fmla="*/ 427 w 580"/>
                <a:gd name="T41" fmla="*/ 337 h 507"/>
                <a:gd name="T42" fmla="*/ 445 w 580"/>
                <a:gd name="T43" fmla="*/ 317 h 507"/>
                <a:gd name="T44" fmla="*/ 445 w 580"/>
                <a:gd name="T45" fmla="*/ 317 h 507"/>
                <a:gd name="T46" fmla="*/ 466 w 580"/>
                <a:gd name="T47" fmla="*/ 307 h 507"/>
                <a:gd name="T48" fmla="*/ 466 w 580"/>
                <a:gd name="T49" fmla="*/ 307 h 507"/>
                <a:gd name="T50" fmla="*/ 480 w 580"/>
                <a:gd name="T51" fmla="*/ 295 h 507"/>
                <a:gd name="T52" fmla="*/ 480 w 580"/>
                <a:gd name="T53" fmla="*/ 295 h 507"/>
                <a:gd name="T54" fmla="*/ 562 w 580"/>
                <a:gd name="T55" fmla="*/ 285 h 507"/>
                <a:gd name="T56" fmla="*/ 562 w 580"/>
                <a:gd name="T57" fmla="*/ 285 h 507"/>
                <a:gd name="T58" fmla="*/ 579 w 580"/>
                <a:gd name="T59" fmla="*/ 302 h 507"/>
                <a:gd name="T60" fmla="*/ 501 w 580"/>
                <a:gd name="T61" fmla="*/ 0 h 507"/>
                <a:gd name="T62" fmla="*/ 501 w 580"/>
                <a:gd name="T63" fmla="*/ 0 h 507"/>
                <a:gd name="T64" fmla="*/ 1 w 580"/>
                <a:gd name="T65" fmla="*/ 115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0" h="507">
                  <a:moveTo>
                    <a:pt x="1" y="115"/>
                  </a:moveTo>
                  <a:lnTo>
                    <a:pt x="1" y="115"/>
                  </a:lnTo>
                  <a:cubicBezTo>
                    <a:pt x="1" y="118"/>
                    <a:pt x="0" y="120"/>
                    <a:pt x="0" y="119"/>
                  </a:cubicBezTo>
                  <a:lnTo>
                    <a:pt x="91" y="506"/>
                  </a:lnTo>
                  <a:lnTo>
                    <a:pt x="91" y="506"/>
                  </a:lnTo>
                  <a:cubicBezTo>
                    <a:pt x="96" y="499"/>
                    <a:pt x="103" y="496"/>
                    <a:pt x="116" y="494"/>
                  </a:cubicBezTo>
                  <a:lnTo>
                    <a:pt x="116" y="494"/>
                  </a:lnTo>
                  <a:cubicBezTo>
                    <a:pt x="128" y="490"/>
                    <a:pt x="143" y="485"/>
                    <a:pt x="152" y="476"/>
                  </a:cubicBezTo>
                  <a:lnTo>
                    <a:pt x="152" y="476"/>
                  </a:lnTo>
                  <a:cubicBezTo>
                    <a:pt x="163" y="466"/>
                    <a:pt x="161" y="448"/>
                    <a:pt x="171" y="439"/>
                  </a:cubicBezTo>
                  <a:lnTo>
                    <a:pt x="171" y="439"/>
                  </a:lnTo>
                  <a:cubicBezTo>
                    <a:pt x="182" y="430"/>
                    <a:pt x="199" y="431"/>
                    <a:pt x="211" y="421"/>
                  </a:cubicBezTo>
                  <a:lnTo>
                    <a:pt x="211" y="421"/>
                  </a:lnTo>
                  <a:cubicBezTo>
                    <a:pt x="223" y="409"/>
                    <a:pt x="225" y="399"/>
                    <a:pt x="242" y="395"/>
                  </a:cubicBezTo>
                  <a:lnTo>
                    <a:pt x="242" y="395"/>
                  </a:lnTo>
                  <a:cubicBezTo>
                    <a:pt x="272" y="390"/>
                    <a:pt x="294" y="368"/>
                    <a:pt x="323" y="360"/>
                  </a:cubicBezTo>
                  <a:lnTo>
                    <a:pt x="323" y="360"/>
                  </a:lnTo>
                  <a:cubicBezTo>
                    <a:pt x="347" y="354"/>
                    <a:pt x="375" y="344"/>
                    <a:pt x="399" y="341"/>
                  </a:cubicBezTo>
                  <a:lnTo>
                    <a:pt x="399" y="341"/>
                  </a:lnTo>
                  <a:cubicBezTo>
                    <a:pt x="409" y="340"/>
                    <a:pt x="418" y="343"/>
                    <a:pt x="427" y="337"/>
                  </a:cubicBezTo>
                  <a:lnTo>
                    <a:pt x="427" y="337"/>
                  </a:lnTo>
                  <a:cubicBezTo>
                    <a:pt x="435" y="333"/>
                    <a:pt x="439" y="324"/>
                    <a:pt x="445" y="317"/>
                  </a:cubicBezTo>
                  <a:lnTo>
                    <a:pt x="445" y="317"/>
                  </a:lnTo>
                  <a:cubicBezTo>
                    <a:pt x="452" y="311"/>
                    <a:pt x="458" y="311"/>
                    <a:pt x="466" y="307"/>
                  </a:cubicBezTo>
                  <a:lnTo>
                    <a:pt x="466" y="307"/>
                  </a:lnTo>
                  <a:cubicBezTo>
                    <a:pt x="474" y="303"/>
                    <a:pt x="474" y="300"/>
                    <a:pt x="480" y="295"/>
                  </a:cubicBezTo>
                  <a:lnTo>
                    <a:pt x="480" y="295"/>
                  </a:lnTo>
                  <a:cubicBezTo>
                    <a:pt x="499" y="278"/>
                    <a:pt x="540" y="267"/>
                    <a:pt x="562" y="285"/>
                  </a:cubicBezTo>
                  <a:lnTo>
                    <a:pt x="562" y="285"/>
                  </a:lnTo>
                  <a:cubicBezTo>
                    <a:pt x="565" y="287"/>
                    <a:pt x="572" y="296"/>
                    <a:pt x="579" y="302"/>
                  </a:cubicBezTo>
                  <a:lnTo>
                    <a:pt x="501" y="0"/>
                  </a:lnTo>
                  <a:lnTo>
                    <a:pt x="501" y="0"/>
                  </a:lnTo>
                  <a:cubicBezTo>
                    <a:pt x="330" y="37"/>
                    <a:pt x="56" y="102"/>
                    <a:pt x="1" y="115"/>
                  </a:cubicBezTo>
                </a:path>
              </a:pathLst>
            </a:custGeom>
            <a:solidFill>
              <a:schemeClr val="accent3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8" name="Freeform 85">
              <a:extLst>
                <a:ext uri="{FF2B5EF4-FFF2-40B4-BE49-F238E27FC236}">
                  <a16:creationId xmlns:a16="http://schemas.microsoft.com/office/drawing/2014/main" id="{B369ABA8-C052-C44D-8F88-CA65D8443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32857" y="6296343"/>
              <a:ext cx="1682097" cy="766160"/>
            </a:xfrm>
            <a:custGeom>
              <a:avLst/>
              <a:gdLst>
                <a:gd name="T0" fmla="*/ 2448 w 2576"/>
                <a:gd name="T1" fmla="*/ 467 h 1175"/>
                <a:gd name="T2" fmla="*/ 2428 w 2576"/>
                <a:gd name="T3" fmla="*/ 474 h 1175"/>
                <a:gd name="T4" fmla="*/ 2388 w 2576"/>
                <a:gd name="T5" fmla="*/ 528 h 1175"/>
                <a:gd name="T6" fmla="*/ 2461 w 2576"/>
                <a:gd name="T7" fmla="*/ 566 h 1175"/>
                <a:gd name="T8" fmla="*/ 2372 w 2576"/>
                <a:gd name="T9" fmla="*/ 789 h 1175"/>
                <a:gd name="T10" fmla="*/ 2267 w 2576"/>
                <a:gd name="T11" fmla="*/ 801 h 1175"/>
                <a:gd name="T12" fmla="*/ 2059 w 2576"/>
                <a:gd name="T13" fmla="*/ 1049 h 1175"/>
                <a:gd name="T14" fmla="*/ 2009 w 2576"/>
                <a:gd name="T15" fmla="*/ 1043 h 1175"/>
                <a:gd name="T16" fmla="*/ 1860 w 2576"/>
                <a:gd name="T17" fmla="*/ 1174 h 1175"/>
                <a:gd name="T18" fmla="*/ 1099 w 2576"/>
                <a:gd name="T19" fmla="*/ 948 h 1175"/>
                <a:gd name="T20" fmla="*/ 988 w 2576"/>
                <a:gd name="T21" fmla="*/ 833 h 1175"/>
                <a:gd name="T22" fmla="*/ 605 w 2576"/>
                <a:gd name="T23" fmla="*/ 874 h 1175"/>
                <a:gd name="T24" fmla="*/ 508 w 2576"/>
                <a:gd name="T25" fmla="*/ 910 h 1175"/>
                <a:gd name="T26" fmla="*/ 412 w 2576"/>
                <a:gd name="T27" fmla="*/ 948 h 1175"/>
                <a:gd name="T28" fmla="*/ 2 w 2576"/>
                <a:gd name="T29" fmla="*/ 1031 h 1175"/>
                <a:gd name="T30" fmla="*/ 2 w 2576"/>
                <a:gd name="T31" fmla="*/ 980 h 1175"/>
                <a:gd name="T32" fmla="*/ 9 w 2576"/>
                <a:gd name="T33" fmla="*/ 969 h 1175"/>
                <a:gd name="T34" fmla="*/ 15 w 2576"/>
                <a:gd name="T35" fmla="*/ 927 h 1175"/>
                <a:gd name="T36" fmla="*/ 61 w 2576"/>
                <a:gd name="T37" fmla="*/ 882 h 1175"/>
                <a:gd name="T38" fmla="*/ 66 w 2576"/>
                <a:gd name="T39" fmla="*/ 877 h 1175"/>
                <a:gd name="T40" fmla="*/ 111 w 2576"/>
                <a:gd name="T41" fmla="*/ 804 h 1175"/>
                <a:gd name="T42" fmla="*/ 161 w 2576"/>
                <a:gd name="T43" fmla="*/ 767 h 1175"/>
                <a:gd name="T44" fmla="*/ 192 w 2576"/>
                <a:gd name="T45" fmla="*/ 763 h 1175"/>
                <a:gd name="T46" fmla="*/ 251 w 2576"/>
                <a:gd name="T47" fmla="*/ 748 h 1175"/>
                <a:gd name="T48" fmla="*/ 259 w 2576"/>
                <a:gd name="T49" fmla="*/ 742 h 1175"/>
                <a:gd name="T50" fmla="*/ 266 w 2576"/>
                <a:gd name="T51" fmla="*/ 738 h 1175"/>
                <a:gd name="T52" fmla="*/ 275 w 2576"/>
                <a:gd name="T53" fmla="*/ 723 h 1175"/>
                <a:gd name="T54" fmla="*/ 309 w 2576"/>
                <a:gd name="T55" fmla="*/ 694 h 1175"/>
                <a:gd name="T56" fmla="*/ 322 w 2576"/>
                <a:gd name="T57" fmla="*/ 688 h 1175"/>
                <a:gd name="T58" fmla="*/ 371 w 2576"/>
                <a:gd name="T59" fmla="*/ 667 h 1175"/>
                <a:gd name="T60" fmla="*/ 386 w 2576"/>
                <a:gd name="T61" fmla="*/ 644 h 1175"/>
                <a:gd name="T62" fmla="*/ 403 w 2576"/>
                <a:gd name="T63" fmla="*/ 589 h 1175"/>
                <a:gd name="T64" fmla="*/ 419 w 2576"/>
                <a:gd name="T65" fmla="*/ 558 h 1175"/>
                <a:gd name="T66" fmla="*/ 447 w 2576"/>
                <a:gd name="T67" fmla="*/ 536 h 1175"/>
                <a:gd name="T68" fmla="*/ 460 w 2576"/>
                <a:gd name="T69" fmla="*/ 550 h 1175"/>
                <a:gd name="T70" fmla="*/ 460 w 2576"/>
                <a:gd name="T71" fmla="*/ 555 h 1175"/>
                <a:gd name="T72" fmla="*/ 458 w 2576"/>
                <a:gd name="T73" fmla="*/ 567 h 1175"/>
                <a:gd name="T74" fmla="*/ 457 w 2576"/>
                <a:gd name="T75" fmla="*/ 573 h 1175"/>
                <a:gd name="T76" fmla="*/ 456 w 2576"/>
                <a:gd name="T77" fmla="*/ 588 h 1175"/>
                <a:gd name="T78" fmla="*/ 459 w 2576"/>
                <a:gd name="T79" fmla="*/ 598 h 1175"/>
                <a:gd name="T80" fmla="*/ 485 w 2576"/>
                <a:gd name="T81" fmla="*/ 603 h 1175"/>
                <a:gd name="T82" fmla="*/ 492 w 2576"/>
                <a:gd name="T83" fmla="*/ 599 h 1175"/>
                <a:gd name="T84" fmla="*/ 520 w 2576"/>
                <a:gd name="T85" fmla="*/ 583 h 1175"/>
                <a:gd name="T86" fmla="*/ 568 w 2576"/>
                <a:gd name="T87" fmla="*/ 530 h 1175"/>
                <a:gd name="T88" fmla="*/ 594 w 2576"/>
                <a:gd name="T89" fmla="*/ 305 h 1175"/>
                <a:gd name="T90" fmla="*/ 771 w 2576"/>
                <a:gd name="T91" fmla="*/ 280 h 1175"/>
                <a:gd name="T92" fmla="*/ 969 w 2576"/>
                <a:gd name="T93" fmla="*/ 248 h 1175"/>
                <a:gd name="T94" fmla="*/ 1378 w 2576"/>
                <a:gd name="T95" fmla="*/ 184 h 1175"/>
                <a:gd name="T96" fmla="*/ 1846 w 2576"/>
                <a:gd name="T97" fmla="*/ 107 h 1175"/>
                <a:gd name="T98" fmla="*/ 2457 w 2576"/>
                <a:gd name="T99" fmla="*/ 0 h 1175"/>
                <a:gd name="T100" fmla="*/ 2459 w 2576"/>
                <a:gd name="T101" fmla="*/ 0 h 1175"/>
                <a:gd name="T102" fmla="*/ 2465 w 2576"/>
                <a:gd name="T103" fmla="*/ 15 h 1175"/>
                <a:gd name="T104" fmla="*/ 2526 w 2576"/>
                <a:gd name="T105" fmla="*/ 93 h 1175"/>
                <a:gd name="T106" fmla="*/ 2465 w 2576"/>
                <a:gd name="T107" fmla="*/ 125 h 1175"/>
                <a:gd name="T108" fmla="*/ 2361 w 2576"/>
                <a:gd name="T109" fmla="*/ 152 h 1175"/>
                <a:gd name="T110" fmla="*/ 2310 w 2576"/>
                <a:gd name="T111" fmla="*/ 207 h 1175"/>
                <a:gd name="T112" fmla="*/ 2225 w 2576"/>
                <a:gd name="T113" fmla="*/ 185 h 1175"/>
                <a:gd name="T114" fmla="*/ 2201 w 2576"/>
                <a:gd name="T115" fmla="*/ 254 h 1175"/>
                <a:gd name="T116" fmla="*/ 2428 w 2576"/>
                <a:gd name="T117" fmla="*/ 213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76" h="1175">
                  <a:moveTo>
                    <a:pt x="2573" y="294"/>
                  </a:moveTo>
                  <a:lnTo>
                    <a:pt x="2573" y="294"/>
                  </a:lnTo>
                  <a:cubicBezTo>
                    <a:pt x="2573" y="332"/>
                    <a:pt x="2570" y="339"/>
                    <a:pt x="2543" y="361"/>
                  </a:cubicBezTo>
                  <a:lnTo>
                    <a:pt x="2543" y="361"/>
                  </a:lnTo>
                  <a:cubicBezTo>
                    <a:pt x="2509" y="389"/>
                    <a:pt x="2508" y="471"/>
                    <a:pt x="2448" y="467"/>
                  </a:cubicBezTo>
                  <a:lnTo>
                    <a:pt x="2448" y="467"/>
                  </a:lnTo>
                  <a:cubicBezTo>
                    <a:pt x="2449" y="460"/>
                    <a:pt x="2450" y="431"/>
                    <a:pt x="2435" y="438"/>
                  </a:cubicBezTo>
                  <a:lnTo>
                    <a:pt x="2435" y="438"/>
                  </a:lnTo>
                  <a:cubicBezTo>
                    <a:pt x="2425" y="443"/>
                    <a:pt x="2429" y="466"/>
                    <a:pt x="2428" y="474"/>
                  </a:cubicBezTo>
                  <a:lnTo>
                    <a:pt x="2428" y="474"/>
                  </a:lnTo>
                  <a:cubicBezTo>
                    <a:pt x="2405" y="476"/>
                    <a:pt x="2416" y="437"/>
                    <a:pt x="2390" y="438"/>
                  </a:cubicBezTo>
                  <a:lnTo>
                    <a:pt x="2390" y="438"/>
                  </a:lnTo>
                  <a:cubicBezTo>
                    <a:pt x="2367" y="438"/>
                    <a:pt x="2378" y="464"/>
                    <a:pt x="2362" y="475"/>
                  </a:cubicBezTo>
                  <a:lnTo>
                    <a:pt x="2362" y="475"/>
                  </a:lnTo>
                  <a:cubicBezTo>
                    <a:pt x="2374" y="488"/>
                    <a:pt x="2393" y="509"/>
                    <a:pt x="2388" y="528"/>
                  </a:cubicBezTo>
                  <a:lnTo>
                    <a:pt x="2388" y="528"/>
                  </a:lnTo>
                  <a:cubicBezTo>
                    <a:pt x="2384" y="544"/>
                    <a:pt x="2341" y="563"/>
                    <a:pt x="2371" y="582"/>
                  </a:cubicBezTo>
                  <a:lnTo>
                    <a:pt x="2371" y="582"/>
                  </a:lnTo>
                  <a:cubicBezTo>
                    <a:pt x="2388" y="593"/>
                    <a:pt x="2440" y="567"/>
                    <a:pt x="2461" y="566"/>
                  </a:cubicBezTo>
                  <a:lnTo>
                    <a:pt x="2461" y="566"/>
                  </a:lnTo>
                  <a:cubicBezTo>
                    <a:pt x="2500" y="565"/>
                    <a:pt x="2531" y="574"/>
                    <a:pt x="2529" y="620"/>
                  </a:cubicBezTo>
                  <a:lnTo>
                    <a:pt x="2529" y="620"/>
                  </a:lnTo>
                  <a:cubicBezTo>
                    <a:pt x="2527" y="662"/>
                    <a:pt x="2488" y="706"/>
                    <a:pt x="2467" y="740"/>
                  </a:cubicBezTo>
                  <a:lnTo>
                    <a:pt x="2467" y="740"/>
                  </a:lnTo>
                  <a:cubicBezTo>
                    <a:pt x="2442" y="779"/>
                    <a:pt x="2416" y="782"/>
                    <a:pt x="2372" y="789"/>
                  </a:cubicBezTo>
                  <a:lnTo>
                    <a:pt x="2372" y="789"/>
                  </a:lnTo>
                  <a:cubicBezTo>
                    <a:pt x="2343" y="793"/>
                    <a:pt x="2299" y="810"/>
                    <a:pt x="2270" y="801"/>
                  </a:cubicBezTo>
                  <a:lnTo>
                    <a:pt x="2270" y="801"/>
                  </a:lnTo>
                  <a:cubicBezTo>
                    <a:pt x="2269" y="801"/>
                    <a:pt x="2269" y="801"/>
                    <a:pt x="2267" y="801"/>
                  </a:cubicBezTo>
                  <a:lnTo>
                    <a:pt x="2267" y="801"/>
                  </a:lnTo>
                  <a:cubicBezTo>
                    <a:pt x="2250" y="812"/>
                    <a:pt x="2226" y="820"/>
                    <a:pt x="2213" y="830"/>
                  </a:cubicBezTo>
                  <a:lnTo>
                    <a:pt x="2213" y="830"/>
                  </a:lnTo>
                  <a:cubicBezTo>
                    <a:pt x="2191" y="846"/>
                    <a:pt x="2167" y="860"/>
                    <a:pt x="2148" y="880"/>
                  </a:cubicBezTo>
                  <a:lnTo>
                    <a:pt x="2148" y="880"/>
                  </a:lnTo>
                  <a:cubicBezTo>
                    <a:pt x="2104" y="927"/>
                    <a:pt x="2087" y="991"/>
                    <a:pt x="2059" y="1049"/>
                  </a:cubicBezTo>
                  <a:lnTo>
                    <a:pt x="2059" y="1049"/>
                  </a:lnTo>
                  <a:cubicBezTo>
                    <a:pt x="2045" y="1077"/>
                    <a:pt x="2024" y="1105"/>
                    <a:pt x="2007" y="1131"/>
                  </a:cubicBezTo>
                  <a:lnTo>
                    <a:pt x="2007" y="1131"/>
                  </a:lnTo>
                  <a:cubicBezTo>
                    <a:pt x="2004" y="1101"/>
                    <a:pt x="2012" y="1072"/>
                    <a:pt x="2009" y="1043"/>
                  </a:cubicBezTo>
                  <a:lnTo>
                    <a:pt x="2009" y="1043"/>
                  </a:lnTo>
                  <a:cubicBezTo>
                    <a:pt x="1985" y="1047"/>
                    <a:pt x="1991" y="1069"/>
                    <a:pt x="1983" y="1085"/>
                  </a:cubicBezTo>
                  <a:lnTo>
                    <a:pt x="1983" y="1085"/>
                  </a:lnTo>
                  <a:cubicBezTo>
                    <a:pt x="1974" y="1104"/>
                    <a:pt x="1964" y="1112"/>
                    <a:pt x="1944" y="1121"/>
                  </a:cubicBezTo>
                  <a:lnTo>
                    <a:pt x="1944" y="1121"/>
                  </a:lnTo>
                  <a:cubicBezTo>
                    <a:pt x="1908" y="1139"/>
                    <a:pt x="1889" y="1145"/>
                    <a:pt x="1860" y="1174"/>
                  </a:cubicBezTo>
                  <a:lnTo>
                    <a:pt x="1860" y="1174"/>
                  </a:lnTo>
                  <a:lnTo>
                    <a:pt x="1860" y="1174"/>
                  </a:lnTo>
                  <a:lnTo>
                    <a:pt x="1441" y="885"/>
                  </a:lnTo>
                  <a:lnTo>
                    <a:pt x="1441" y="892"/>
                  </a:lnTo>
                  <a:lnTo>
                    <a:pt x="1099" y="948"/>
                  </a:lnTo>
                  <a:lnTo>
                    <a:pt x="1040" y="871"/>
                  </a:lnTo>
                  <a:lnTo>
                    <a:pt x="1040" y="871"/>
                  </a:lnTo>
                  <a:cubicBezTo>
                    <a:pt x="1029" y="871"/>
                    <a:pt x="1018" y="874"/>
                    <a:pt x="1007" y="874"/>
                  </a:cubicBezTo>
                  <a:lnTo>
                    <a:pt x="1007" y="874"/>
                  </a:lnTo>
                  <a:cubicBezTo>
                    <a:pt x="991" y="871"/>
                    <a:pt x="995" y="849"/>
                    <a:pt x="988" y="833"/>
                  </a:cubicBezTo>
                  <a:lnTo>
                    <a:pt x="705" y="852"/>
                  </a:lnTo>
                  <a:lnTo>
                    <a:pt x="705" y="852"/>
                  </a:lnTo>
                  <a:cubicBezTo>
                    <a:pt x="690" y="863"/>
                    <a:pt x="679" y="871"/>
                    <a:pt x="657" y="871"/>
                  </a:cubicBezTo>
                  <a:lnTo>
                    <a:pt x="657" y="871"/>
                  </a:lnTo>
                  <a:cubicBezTo>
                    <a:pt x="642" y="871"/>
                    <a:pt x="620" y="871"/>
                    <a:pt x="605" y="874"/>
                  </a:cubicBezTo>
                  <a:lnTo>
                    <a:pt x="605" y="874"/>
                  </a:lnTo>
                  <a:cubicBezTo>
                    <a:pt x="586" y="878"/>
                    <a:pt x="575" y="896"/>
                    <a:pt x="561" y="903"/>
                  </a:cubicBezTo>
                  <a:lnTo>
                    <a:pt x="561" y="903"/>
                  </a:lnTo>
                  <a:cubicBezTo>
                    <a:pt x="542" y="915"/>
                    <a:pt x="527" y="903"/>
                    <a:pt x="508" y="910"/>
                  </a:cubicBezTo>
                  <a:lnTo>
                    <a:pt x="508" y="910"/>
                  </a:lnTo>
                  <a:cubicBezTo>
                    <a:pt x="502" y="915"/>
                    <a:pt x="494" y="921"/>
                    <a:pt x="486" y="921"/>
                  </a:cubicBezTo>
                  <a:lnTo>
                    <a:pt x="486" y="921"/>
                  </a:lnTo>
                  <a:cubicBezTo>
                    <a:pt x="479" y="926"/>
                    <a:pt x="472" y="926"/>
                    <a:pt x="460" y="926"/>
                  </a:cubicBezTo>
                  <a:lnTo>
                    <a:pt x="460" y="926"/>
                  </a:lnTo>
                  <a:cubicBezTo>
                    <a:pt x="445" y="929"/>
                    <a:pt x="423" y="937"/>
                    <a:pt x="412" y="948"/>
                  </a:cubicBezTo>
                  <a:lnTo>
                    <a:pt x="412" y="948"/>
                  </a:lnTo>
                  <a:cubicBezTo>
                    <a:pt x="406" y="953"/>
                    <a:pt x="400" y="958"/>
                    <a:pt x="394" y="964"/>
                  </a:cubicBezTo>
                  <a:lnTo>
                    <a:pt x="394" y="964"/>
                  </a:lnTo>
                  <a:cubicBezTo>
                    <a:pt x="292" y="988"/>
                    <a:pt x="156" y="1010"/>
                    <a:pt x="2" y="1031"/>
                  </a:cubicBezTo>
                  <a:lnTo>
                    <a:pt x="2" y="1031"/>
                  </a:lnTo>
                  <a:cubicBezTo>
                    <a:pt x="1" y="1025"/>
                    <a:pt x="1" y="1018"/>
                    <a:pt x="1" y="1011"/>
                  </a:cubicBezTo>
                  <a:lnTo>
                    <a:pt x="1" y="1011"/>
                  </a:lnTo>
                  <a:cubicBezTo>
                    <a:pt x="1" y="1005"/>
                    <a:pt x="0" y="996"/>
                    <a:pt x="0" y="987"/>
                  </a:cubicBezTo>
                  <a:lnTo>
                    <a:pt x="0" y="987"/>
                  </a:lnTo>
                  <a:cubicBezTo>
                    <a:pt x="1" y="984"/>
                    <a:pt x="1" y="982"/>
                    <a:pt x="2" y="980"/>
                  </a:cubicBezTo>
                  <a:lnTo>
                    <a:pt x="2" y="980"/>
                  </a:lnTo>
                  <a:lnTo>
                    <a:pt x="2" y="980"/>
                  </a:lnTo>
                  <a:cubicBezTo>
                    <a:pt x="3" y="977"/>
                    <a:pt x="4" y="976"/>
                    <a:pt x="5" y="974"/>
                  </a:cubicBezTo>
                  <a:lnTo>
                    <a:pt x="5" y="974"/>
                  </a:lnTo>
                  <a:cubicBezTo>
                    <a:pt x="6" y="972"/>
                    <a:pt x="7" y="970"/>
                    <a:pt x="9" y="969"/>
                  </a:cubicBezTo>
                  <a:lnTo>
                    <a:pt x="9" y="969"/>
                  </a:lnTo>
                  <a:cubicBezTo>
                    <a:pt x="13" y="963"/>
                    <a:pt x="18" y="960"/>
                    <a:pt x="18" y="950"/>
                  </a:cubicBezTo>
                  <a:lnTo>
                    <a:pt x="18" y="950"/>
                  </a:lnTo>
                  <a:cubicBezTo>
                    <a:pt x="18" y="940"/>
                    <a:pt x="15" y="934"/>
                    <a:pt x="15" y="927"/>
                  </a:cubicBezTo>
                  <a:lnTo>
                    <a:pt x="15" y="927"/>
                  </a:lnTo>
                  <a:cubicBezTo>
                    <a:pt x="15" y="926"/>
                    <a:pt x="15" y="925"/>
                    <a:pt x="16" y="923"/>
                  </a:cubicBezTo>
                  <a:lnTo>
                    <a:pt x="16" y="923"/>
                  </a:lnTo>
                  <a:cubicBezTo>
                    <a:pt x="16" y="923"/>
                    <a:pt x="16" y="922"/>
                    <a:pt x="16" y="921"/>
                  </a:cubicBezTo>
                  <a:lnTo>
                    <a:pt x="16" y="921"/>
                  </a:lnTo>
                  <a:cubicBezTo>
                    <a:pt x="24" y="898"/>
                    <a:pt x="46" y="896"/>
                    <a:pt x="61" y="882"/>
                  </a:cubicBezTo>
                  <a:lnTo>
                    <a:pt x="61" y="882"/>
                  </a:lnTo>
                  <a:cubicBezTo>
                    <a:pt x="61" y="881"/>
                    <a:pt x="63" y="880"/>
                    <a:pt x="64" y="879"/>
                  </a:cubicBezTo>
                  <a:lnTo>
                    <a:pt x="64" y="879"/>
                  </a:lnTo>
                  <a:lnTo>
                    <a:pt x="66" y="877"/>
                  </a:lnTo>
                  <a:lnTo>
                    <a:pt x="66" y="877"/>
                  </a:lnTo>
                  <a:cubicBezTo>
                    <a:pt x="77" y="864"/>
                    <a:pt x="84" y="847"/>
                    <a:pt x="93" y="833"/>
                  </a:cubicBezTo>
                  <a:lnTo>
                    <a:pt x="93" y="833"/>
                  </a:lnTo>
                  <a:cubicBezTo>
                    <a:pt x="94" y="831"/>
                    <a:pt x="96" y="829"/>
                    <a:pt x="97" y="826"/>
                  </a:cubicBezTo>
                  <a:lnTo>
                    <a:pt x="97" y="826"/>
                  </a:lnTo>
                  <a:cubicBezTo>
                    <a:pt x="101" y="818"/>
                    <a:pt x="106" y="811"/>
                    <a:pt x="111" y="804"/>
                  </a:cubicBezTo>
                  <a:lnTo>
                    <a:pt x="111" y="804"/>
                  </a:lnTo>
                  <a:cubicBezTo>
                    <a:pt x="118" y="795"/>
                    <a:pt x="126" y="786"/>
                    <a:pt x="135" y="780"/>
                  </a:cubicBezTo>
                  <a:lnTo>
                    <a:pt x="135" y="780"/>
                  </a:lnTo>
                  <a:cubicBezTo>
                    <a:pt x="144" y="774"/>
                    <a:pt x="150" y="769"/>
                    <a:pt x="161" y="767"/>
                  </a:cubicBezTo>
                  <a:lnTo>
                    <a:pt x="161" y="767"/>
                  </a:lnTo>
                  <a:cubicBezTo>
                    <a:pt x="168" y="767"/>
                    <a:pt x="174" y="766"/>
                    <a:pt x="181" y="765"/>
                  </a:cubicBezTo>
                  <a:lnTo>
                    <a:pt x="181" y="765"/>
                  </a:lnTo>
                  <a:cubicBezTo>
                    <a:pt x="184" y="765"/>
                    <a:pt x="186" y="764"/>
                    <a:pt x="189" y="763"/>
                  </a:cubicBezTo>
                  <a:lnTo>
                    <a:pt x="189" y="763"/>
                  </a:lnTo>
                  <a:cubicBezTo>
                    <a:pt x="190" y="763"/>
                    <a:pt x="191" y="763"/>
                    <a:pt x="192" y="763"/>
                  </a:cubicBezTo>
                  <a:lnTo>
                    <a:pt x="193" y="763"/>
                  </a:lnTo>
                  <a:lnTo>
                    <a:pt x="193" y="763"/>
                  </a:lnTo>
                  <a:cubicBezTo>
                    <a:pt x="202" y="759"/>
                    <a:pt x="210" y="758"/>
                    <a:pt x="221" y="758"/>
                  </a:cubicBezTo>
                  <a:lnTo>
                    <a:pt x="221" y="758"/>
                  </a:lnTo>
                  <a:cubicBezTo>
                    <a:pt x="232" y="758"/>
                    <a:pt x="241" y="756"/>
                    <a:pt x="251" y="748"/>
                  </a:cubicBezTo>
                  <a:lnTo>
                    <a:pt x="251" y="748"/>
                  </a:lnTo>
                  <a:cubicBezTo>
                    <a:pt x="252" y="747"/>
                    <a:pt x="253" y="746"/>
                    <a:pt x="255" y="745"/>
                  </a:cubicBezTo>
                  <a:lnTo>
                    <a:pt x="255" y="745"/>
                  </a:lnTo>
                  <a:cubicBezTo>
                    <a:pt x="257" y="744"/>
                    <a:pt x="258" y="743"/>
                    <a:pt x="259" y="742"/>
                  </a:cubicBezTo>
                  <a:lnTo>
                    <a:pt x="259" y="742"/>
                  </a:lnTo>
                  <a:cubicBezTo>
                    <a:pt x="261" y="742"/>
                    <a:pt x="262" y="741"/>
                    <a:pt x="263" y="740"/>
                  </a:cubicBezTo>
                  <a:lnTo>
                    <a:pt x="263" y="740"/>
                  </a:lnTo>
                  <a:lnTo>
                    <a:pt x="265" y="739"/>
                  </a:lnTo>
                  <a:lnTo>
                    <a:pt x="265" y="739"/>
                  </a:lnTo>
                  <a:lnTo>
                    <a:pt x="266" y="738"/>
                  </a:lnTo>
                  <a:lnTo>
                    <a:pt x="266" y="738"/>
                  </a:lnTo>
                  <a:cubicBezTo>
                    <a:pt x="269" y="735"/>
                    <a:pt x="269" y="731"/>
                    <a:pt x="273" y="726"/>
                  </a:cubicBezTo>
                  <a:lnTo>
                    <a:pt x="273" y="726"/>
                  </a:lnTo>
                  <a:cubicBezTo>
                    <a:pt x="273" y="725"/>
                    <a:pt x="274" y="724"/>
                    <a:pt x="275" y="723"/>
                  </a:cubicBezTo>
                  <a:lnTo>
                    <a:pt x="275" y="723"/>
                  </a:lnTo>
                  <a:cubicBezTo>
                    <a:pt x="281" y="716"/>
                    <a:pt x="289" y="706"/>
                    <a:pt x="297" y="702"/>
                  </a:cubicBezTo>
                  <a:lnTo>
                    <a:pt x="297" y="702"/>
                  </a:lnTo>
                  <a:cubicBezTo>
                    <a:pt x="299" y="700"/>
                    <a:pt x="301" y="699"/>
                    <a:pt x="303" y="698"/>
                  </a:cubicBezTo>
                  <a:lnTo>
                    <a:pt x="303" y="698"/>
                  </a:lnTo>
                  <a:cubicBezTo>
                    <a:pt x="305" y="696"/>
                    <a:pt x="307" y="695"/>
                    <a:pt x="309" y="694"/>
                  </a:cubicBezTo>
                  <a:lnTo>
                    <a:pt x="309" y="694"/>
                  </a:lnTo>
                  <a:cubicBezTo>
                    <a:pt x="311" y="693"/>
                    <a:pt x="313" y="692"/>
                    <a:pt x="315" y="691"/>
                  </a:cubicBezTo>
                  <a:lnTo>
                    <a:pt x="316" y="691"/>
                  </a:lnTo>
                  <a:lnTo>
                    <a:pt x="316" y="691"/>
                  </a:lnTo>
                  <a:cubicBezTo>
                    <a:pt x="318" y="690"/>
                    <a:pt x="320" y="689"/>
                    <a:pt x="322" y="688"/>
                  </a:cubicBezTo>
                  <a:lnTo>
                    <a:pt x="322" y="688"/>
                  </a:lnTo>
                  <a:cubicBezTo>
                    <a:pt x="332" y="685"/>
                    <a:pt x="342" y="682"/>
                    <a:pt x="351" y="679"/>
                  </a:cubicBezTo>
                  <a:lnTo>
                    <a:pt x="351" y="679"/>
                  </a:lnTo>
                  <a:cubicBezTo>
                    <a:pt x="358" y="677"/>
                    <a:pt x="365" y="673"/>
                    <a:pt x="371" y="667"/>
                  </a:cubicBezTo>
                  <a:lnTo>
                    <a:pt x="371" y="667"/>
                  </a:lnTo>
                  <a:cubicBezTo>
                    <a:pt x="374" y="664"/>
                    <a:pt x="376" y="661"/>
                    <a:pt x="379" y="658"/>
                  </a:cubicBezTo>
                  <a:lnTo>
                    <a:pt x="379" y="658"/>
                  </a:lnTo>
                  <a:cubicBezTo>
                    <a:pt x="380" y="655"/>
                    <a:pt x="382" y="653"/>
                    <a:pt x="383" y="651"/>
                  </a:cubicBezTo>
                  <a:lnTo>
                    <a:pt x="383" y="651"/>
                  </a:lnTo>
                  <a:cubicBezTo>
                    <a:pt x="384" y="648"/>
                    <a:pt x="386" y="646"/>
                    <a:pt x="386" y="644"/>
                  </a:cubicBezTo>
                  <a:lnTo>
                    <a:pt x="386" y="644"/>
                  </a:lnTo>
                  <a:cubicBezTo>
                    <a:pt x="388" y="640"/>
                    <a:pt x="389" y="637"/>
                    <a:pt x="390" y="633"/>
                  </a:cubicBezTo>
                  <a:lnTo>
                    <a:pt x="390" y="633"/>
                  </a:lnTo>
                  <a:cubicBezTo>
                    <a:pt x="392" y="619"/>
                    <a:pt x="397" y="604"/>
                    <a:pt x="403" y="589"/>
                  </a:cubicBezTo>
                  <a:lnTo>
                    <a:pt x="403" y="589"/>
                  </a:lnTo>
                  <a:cubicBezTo>
                    <a:pt x="404" y="585"/>
                    <a:pt x="406" y="580"/>
                    <a:pt x="408" y="575"/>
                  </a:cubicBezTo>
                  <a:lnTo>
                    <a:pt x="408" y="575"/>
                  </a:lnTo>
                  <a:cubicBezTo>
                    <a:pt x="410" y="571"/>
                    <a:pt x="413" y="565"/>
                    <a:pt x="417" y="561"/>
                  </a:cubicBezTo>
                  <a:lnTo>
                    <a:pt x="417" y="561"/>
                  </a:lnTo>
                  <a:cubicBezTo>
                    <a:pt x="418" y="560"/>
                    <a:pt x="419" y="559"/>
                    <a:pt x="419" y="558"/>
                  </a:cubicBezTo>
                  <a:lnTo>
                    <a:pt x="419" y="558"/>
                  </a:lnTo>
                  <a:cubicBezTo>
                    <a:pt x="421" y="556"/>
                    <a:pt x="423" y="554"/>
                    <a:pt x="424" y="553"/>
                  </a:cubicBezTo>
                  <a:lnTo>
                    <a:pt x="424" y="553"/>
                  </a:lnTo>
                  <a:cubicBezTo>
                    <a:pt x="431" y="545"/>
                    <a:pt x="439" y="539"/>
                    <a:pt x="447" y="536"/>
                  </a:cubicBezTo>
                  <a:lnTo>
                    <a:pt x="447" y="536"/>
                  </a:lnTo>
                  <a:cubicBezTo>
                    <a:pt x="451" y="535"/>
                    <a:pt x="454" y="535"/>
                    <a:pt x="455" y="537"/>
                  </a:cubicBezTo>
                  <a:lnTo>
                    <a:pt x="455" y="537"/>
                  </a:lnTo>
                  <a:cubicBezTo>
                    <a:pt x="456" y="537"/>
                    <a:pt x="457" y="537"/>
                    <a:pt x="457" y="538"/>
                  </a:cubicBezTo>
                  <a:lnTo>
                    <a:pt x="457" y="538"/>
                  </a:lnTo>
                  <a:cubicBezTo>
                    <a:pt x="460" y="540"/>
                    <a:pt x="460" y="545"/>
                    <a:pt x="460" y="550"/>
                  </a:cubicBezTo>
                  <a:lnTo>
                    <a:pt x="460" y="550"/>
                  </a:lnTo>
                  <a:cubicBezTo>
                    <a:pt x="460" y="551"/>
                    <a:pt x="460" y="553"/>
                    <a:pt x="460" y="554"/>
                  </a:cubicBezTo>
                  <a:lnTo>
                    <a:pt x="460" y="554"/>
                  </a:lnTo>
                  <a:lnTo>
                    <a:pt x="460" y="555"/>
                  </a:lnTo>
                  <a:lnTo>
                    <a:pt x="460" y="555"/>
                  </a:lnTo>
                  <a:cubicBezTo>
                    <a:pt x="460" y="558"/>
                    <a:pt x="459" y="560"/>
                    <a:pt x="459" y="561"/>
                  </a:cubicBezTo>
                  <a:lnTo>
                    <a:pt x="459" y="561"/>
                  </a:lnTo>
                  <a:cubicBezTo>
                    <a:pt x="459" y="562"/>
                    <a:pt x="459" y="563"/>
                    <a:pt x="459" y="564"/>
                  </a:cubicBezTo>
                  <a:lnTo>
                    <a:pt x="459" y="564"/>
                  </a:lnTo>
                  <a:cubicBezTo>
                    <a:pt x="458" y="565"/>
                    <a:pt x="458" y="566"/>
                    <a:pt x="458" y="567"/>
                  </a:cubicBezTo>
                  <a:lnTo>
                    <a:pt x="458" y="567"/>
                  </a:lnTo>
                  <a:cubicBezTo>
                    <a:pt x="458" y="568"/>
                    <a:pt x="457" y="568"/>
                    <a:pt x="457" y="569"/>
                  </a:cubicBezTo>
                  <a:lnTo>
                    <a:pt x="457" y="569"/>
                  </a:lnTo>
                  <a:cubicBezTo>
                    <a:pt x="457" y="570"/>
                    <a:pt x="457" y="572"/>
                    <a:pt x="457" y="573"/>
                  </a:cubicBezTo>
                  <a:lnTo>
                    <a:pt x="457" y="573"/>
                  </a:lnTo>
                  <a:cubicBezTo>
                    <a:pt x="457" y="574"/>
                    <a:pt x="457" y="575"/>
                    <a:pt x="457" y="575"/>
                  </a:cubicBezTo>
                  <a:lnTo>
                    <a:pt x="457" y="575"/>
                  </a:lnTo>
                  <a:cubicBezTo>
                    <a:pt x="457" y="577"/>
                    <a:pt x="457" y="578"/>
                    <a:pt x="456" y="580"/>
                  </a:cubicBezTo>
                  <a:lnTo>
                    <a:pt x="456" y="580"/>
                  </a:lnTo>
                  <a:cubicBezTo>
                    <a:pt x="456" y="583"/>
                    <a:pt x="456" y="585"/>
                    <a:pt x="456" y="588"/>
                  </a:cubicBezTo>
                  <a:lnTo>
                    <a:pt x="456" y="588"/>
                  </a:lnTo>
                  <a:cubicBezTo>
                    <a:pt x="456" y="589"/>
                    <a:pt x="456" y="591"/>
                    <a:pt x="457" y="592"/>
                  </a:cubicBezTo>
                  <a:lnTo>
                    <a:pt x="457" y="592"/>
                  </a:lnTo>
                  <a:cubicBezTo>
                    <a:pt x="457" y="594"/>
                    <a:pt x="457" y="597"/>
                    <a:pt x="459" y="598"/>
                  </a:cubicBezTo>
                  <a:lnTo>
                    <a:pt x="459" y="598"/>
                  </a:lnTo>
                  <a:cubicBezTo>
                    <a:pt x="459" y="599"/>
                    <a:pt x="460" y="601"/>
                    <a:pt x="460" y="601"/>
                  </a:cubicBezTo>
                  <a:lnTo>
                    <a:pt x="460" y="601"/>
                  </a:lnTo>
                  <a:cubicBezTo>
                    <a:pt x="465" y="606"/>
                    <a:pt x="473" y="606"/>
                    <a:pt x="480" y="604"/>
                  </a:cubicBezTo>
                  <a:lnTo>
                    <a:pt x="480" y="604"/>
                  </a:lnTo>
                  <a:cubicBezTo>
                    <a:pt x="482" y="604"/>
                    <a:pt x="483" y="604"/>
                    <a:pt x="485" y="603"/>
                  </a:cubicBezTo>
                  <a:lnTo>
                    <a:pt x="485" y="603"/>
                  </a:lnTo>
                  <a:lnTo>
                    <a:pt x="487" y="602"/>
                  </a:lnTo>
                  <a:lnTo>
                    <a:pt x="487" y="602"/>
                  </a:lnTo>
                  <a:cubicBezTo>
                    <a:pt x="489" y="601"/>
                    <a:pt x="490" y="600"/>
                    <a:pt x="492" y="599"/>
                  </a:cubicBezTo>
                  <a:lnTo>
                    <a:pt x="492" y="599"/>
                  </a:lnTo>
                  <a:cubicBezTo>
                    <a:pt x="494" y="598"/>
                    <a:pt x="497" y="598"/>
                    <a:pt x="499" y="597"/>
                  </a:cubicBezTo>
                  <a:lnTo>
                    <a:pt x="499" y="597"/>
                  </a:lnTo>
                  <a:cubicBezTo>
                    <a:pt x="502" y="595"/>
                    <a:pt x="503" y="594"/>
                    <a:pt x="505" y="593"/>
                  </a:cubicBezTo>
                  <a:lnTo>
                    <a:pt x="505" y="593"/>
                  </a:lnTo>
                  <a:cubicBezTo>
                    <a:pt x="510" y="589"/>
                    <a:pt x="515" y="587"/>
                    <a:pt x="520" y="583"/>
                  </a:cubicBezTo>
                  <a:lnTo>
                    <a:pt x="520" y="583"/>
                  </a:lnTo>
                  <a:cubicBezTo>
                    <a:pt x="529" y="575"/>
                    <a:pt x="533" y="566"/>
                    <a:pt x="540" y="557"/>
                  </a:cubicBezTo>
                  <a:lnTo>
                    <a:pt x="540" y="557"/>
                  </a:lnTo>
                  <a:cubicBezTo>
                    <a:pt x="551" y="544"/>
                    <a:pt x="553" y="538"/>
                    <a:pt x="568" y="530"/>
                  </a:cubicBezTo>
                  <a:lnTo>
                    <a:pt x="568" y="530"/>
                  </a:lnTo>
                  <a:cubicBezTo>
                    <a:pt x="578" y="525"/>
                    <a:pt x="598" y="518"/>
                    <a:pt x="604" y="510"/>
                  </a:cubicBezTo>
                  <a:lnTo>
                    <a:pt x="604" y="510"/>
                  </a:lnTo>
                  <a:cubicBezTo>
                    <a:pt x="613" y="498"/>
                    <a:pt x="605" y="489"/>
                    <a:pt x="620" y="481"/>
                  </a:cubicBezTo>
                  <a:lnTo>
                    <a:pt x="594" y="305"/>
                  </a:lnTo>
                  <a:lnTo>
                    <a:pt x="594" y="305"/>
                  </a:lnTo>
                  <a:cubicBezTo>
                    <a:pt x="598" y="304"/>
                    <a:pt x="603" y="303"/>
                    <a:pt x="608" y="302"/>
                  </a:cubicBezTo>
                  <a:lnTo>
                    <a:pt x="608" y="302"/>
                  </a:lnTo>
                  <a:cubicBezTo>
                    <a:pt x="608" y="302"/>
                    <a:pt x="608" y="302"/>
                    <a:pt x="609" y="302"/>
                  </a:cubicBezTo>
                  <a:lnTo>
                    <a:pt x="609" y="302"/>
                  </a:lnTo>
                  <a:cubicBezTo>
                    <a:pt x="703" y="289"/>
                    <a:pt x="769" y="280"/>
                    <a:pt x="771" y="280"/>
                  </a:cubicBezTo>
                  <a:lnTo>
                    <a:pt x="771" y="280"/>
                  </a:lnTo>
                  <a:cubicBezTo>
                    <a:pt x="774" y="279"/>
                    <a:pt x="847" y="268"/>
                    <a:pt x="946" y="252"/>
                  </a:cubicBezTo>
                  <a:lnTo>
                    <a:pt x="946" y="252"/>
                  </a:lnTo>
                  <a:cubicBezTo>
                    <a:pt x="954" y="251"/>
                    <a:pt x="961" y="250"/>
                    <a:pt x="969" y="248"/>
                  </a:cubicBezTo>
                  <a:lnTo>
                    <a:pt x="969" y="248"/>
                  </a:lnTo>
                  <a:cubicBezTo>
                    <a:pt x="1104" y="228"/>
                    <a:pt x="1236" y="207"/>
                    <a:pt x="1362" y="187"/>
                  </a:cubicBezTo>
                  <a:lnTo>
                    <a:pt x="1362" y="187"/>
                  </a:lnTo>
                  <a:cubicBezTo>
                    <a:pt x="1367" y="185"/>
                    <a:pt x="1372" y="185"/>
                    <a:pt x="1376" y="184"/>
                  </a:cubicBezTo>
                  <a:lnTo>
                    <a:pt x="1376" y="184"/>
                  </a:lnTo>
                  <a:cubicBezTo>
                    <a:pt x="1376" y="184"/>
                    <a:pt x="1377" y="184"/>
                    <a:pt x="1378" y="184"/>
                  </a:cubicBezTo>
                  <a:lnTo>
                    <a:pt x="1378" y="184"/>
                  </a:lnTo>
                  <a:cubicBezTo>
                    <a:pt x="1543" y="157"/>
                    <a:pt x="1699" y="131"/>
                    <a:pt x="1840" y="108"/>
                  </a:cubicBezTo>
                  <a:lnTo>
                    <a:pt x="1840" y="108"/>
                  </a:lnTo>
                  <a:cubicBezTo>
                    <a:pt x="1842" y="107"/>
                    <a:pt x="1845" y="107"/>
                    <a:pt x="1846" y="107"/>
                  </a:cubicBezTo>
                  <a:lnTo>
                    <a:pt x="1846" y="107"/>
                  </a:lnTo>
                  <a:cubicBezTo>
                    <a:pt x="2024" y="76"/>
                    <a:pt x="2392" y="11"/>
                    <a:pt x="2451" y="1"/>
                  </a:cubicBezTo>
                  <a:lnTo>
                    <a:pt x="2451" y="1"/>
                  </a:lnTo>
                  <a:cubicBezTo>
                    <a:pt x="2452" y="1"/>
                    <a:pt x="2452" y="1"/>
                    <a:pt x="2452" y="1"/>
                  </a:cubicBezTo>
                  <a:lnTo>
                    <a:pt x="2452" y="1"/>
                  </a:lnTo>
                  <a:cubicBezTo>
                    <a:pt x="2454" y="0"/>
                    <a:pt x="2455" y="0"/>
                    <a:pt x="2457" y="0"/>
                  </a:cubicBezTo>
                  <a:lnTo>
                    <a:pt x="2457" y="0"/>
                  </a:lnTo>
                  <a:cubicBezTo>
                    <a:pt x="2458" y="0"/>
                    <a:pt x="2458" y="0"/>
                    <a:pt x="2459" y="0"/>
                  </a:cubicBezTo>
                  <a:lnTo>
                    <a:pt x="2459" y="0"/>
                  </a:lnTo>
                  <a:lnTo>
                    <a:pt x="2459" y="0"/>
                  </a:lnTo>
                  <a:lnTo>
                    <a:pt x="2459" y="0"/>
                  </a:lnTo>
                  <a:lnTo>
                    <a:pt x="2459" y="0"/>
                  </a:lnTo>
                  <a:cubicBezTo>
                    <a:pt x="2459" y="5"/>
                    <a:pt x="2459" y="9"/>
                    <a:pt x="2459" y="14"/>
                  </a:cubicBezTo>
                  <a:lnTo>
                    <a:pt x="2459" y="14"/>
                  </a:lnTo>
                  <a:cubicBezTo>
                    <a:pt x="2461" y="14"/>
                    <a:pt x="2464" y="15"/>
                    <a:pt x="2465" y="15"/>
                  </a:cubicBezTo>
                  <a:lnTo>
                    <a:pt x="2465" y="15"/>
                  </a:lnTo>
                  <a:cubicBezTo>
                    <a:pt x="2462" y="45"/>
                    <a:pt x="2463" y="71"/>
                    <a:pt x="2495" y="84"/>
                  </a:cubicBezTo>
                  <a:lnTo>
                    <a:pt x="2495" y="84"/>
                  </a:lnTo>
                  <a:cubicBezTo>
                    <a:pt x="2500" y="70"/>
                    <a:pt x="2499" y="54"/>
                    <a:pt x="2500" y="38"/>
                  </a:cubicBezTo>
                  <a:lnTo>
                    <a:pt x="2500" y="38"/>
                  </a:lnTo>
                  <a:cubicBezTo>
                    <a:pt x="2525" y="35"/>
                    <a:pt x="2520" y="77"/>
                    <a:pt x="2526" y="93"/>
                  </a:cubicBezTo>
                  <a:lnTo>
                    <a:pt x="2526" y="93"/>
                  </a:lnTo>
                  <a:cubicBezTo>
                    <a:pt x="2530" y="107"/>
                    <a:pt x="2542" y="118"/>
                    <a:pt x="2548" y="132"/>
                  </a:cubicBezTo>
                  <a:lnTo>
                    <a:pt x="2548" y="132"/>
                  </a:lnTo>
                  <a:cubicBezTo>
                    <a:pt x="2525" y="137"/>
                    <a:pt x="2472" y="95"/>
                    <a:pt x="2465" y="125"/>
                  </a:cubicBezTo>
                  <a:lnTo>
                    <a:pt x="2465" y="125"/>
                  </a:lnTo>
                  <a:cubicBezTo>
                    <a:pt x="2463" y="136"/>
                    <a:pt x="2430" y="99"/>
                    <a:pt x="2428" y="99"/>
                  </a:cubicBezTo>
                  <a:lnTo>
                    <a:pt x="2428" y="99"/>
                  </a:lnTo>
                  <a:cubicBezTo>
                    <a:pt x="2403" y="99"/>
                    <a:pt x="2407" y="152"/>
                    <a:pt x="2406" y="166"/>
                  </a:cubicBezTo>
                  <a:lnTo>
                    <a:pt x="2406" y="166"/>
                  </a:lnTo>
                  <a:cubicBezTo>
                    <a:pt x="2382" y="179"/>
                    <a:pt x="2377" y="163"/>
                    <a:pt x="2361" y="152"/>
                  </a:cubicBezTo>
                  <a:lnTo>
                    <a:pt x="2361" y="152"/>
                  </a:lnTo>
                  <a:cubicBezTo>
                    <a:pt x="2343" y="139"/>
                    <a:pt x="2331" y="137"/>
                    <a:pt x="2312" y="130"/>
                  </a:cubicBezTo>
                  <a:lnTo>
                    <a:pt x="2312" y="130"/>
                  </a:lnTo>
                  <a:cubicBezTo>
                    <a:pt x="2291" y="162"/>
                    <a:pt x="2390" y="194"/>
                    <a:pt x="2310" y="207"/>
                  </a:cubicBezTo>
                  <a:lnTo>
                    <a:pt x="2310" y="207"/>
                  </a:lnTo>
                  <a:cubicBezTo>
                    <a:pt x="2290" y="210"/>
                    <a:pt x="2267" y="214"/>
                    <a:pt x="2255" y="200"/>
                  </a:cubicBezTo>
                  <a:lnTo>
                    <a:pt x="2255" y="200"/>
                  </a:lnTo>
                  <a:cubicBezTo>
                    <a:pt x="2239" y="183"/>
                    <a:pt x="2253" y="158"/>
                    <a:pt x="2222" y="152"/>
                  </a:cubicBezTo>
                  <a:lnTo>
                    <a:pt x="2222" y="152"/>
                  </a:lnTo>
                  <a:cubicBezTo>
                    <a:pt x="2214" y="163"/>
                    <a:pt x="2218" y="176"/>
                    <a:pt x="2225" y="185"/>
                  </a:cubicBezTo>
                  <a:lnTo>
                    <a:pt x="2225" y="185"/>
                  </a:lnTo>
                  <a:cubicBezTo>
                    <a:pt x="2221" y="185"/>
                    <a:pt x="2217" y="185"/>
                    <a:pt x="2214" y="186"/>
                  </a:cubicBezTo>
                  <a:lnTo>
                    <a:pt x="2214" y="186"/>
                  </a:lnTo>
                  <a:cubicBezTo>
                    <a:pt x="2217" y="206"/>
                    <a:pt x="2193" y="240"/>
                    <a:pt x="2201" y="254"/>
                  </a:cubicBezTo>
                  <a:lnTo>
                    <a:pt x="2201" y="254"/>
                  </a:lnTo>
                  <a:cubicBezTo>
                    <a:pt x="2218" y="286"/>
                    <a:pt x="2254" y="242"/>
                    <a:pt x="2270" y="235"/>
                  </a:cubicBezTo>
                  <a:lnTo>
                    <a:pt x="2270" y="235"/>
                  </a:lnTo>
                  <a:cubicBezTo>
                    <a:pt x="2296" y="225"/>
                    <a:pt x="2324" y="238"/>
                    <a:pt x="2351" y="232"/>
                  </a:cubicBezTo>
                  <a:lnTo>
                    <a:pt x="2351" y="232"/>
                  </a:lnTo>
                  <a:cubicBezTo>
                    <a:pt x="2376" y="227"/>
                    <a:pt x="2405" y="222"/>
                    <a:pt x="2428" y="213"/>
                  </a:cubicBezTo>
                  <a:lnTo>
                    <a:pt x="2428" y="213"/>
                  </a:lnTo>
                  <a:cubicBezTo>
                    <a:pt x="2464" y="199"/>
                    <a:pt x="2537" y="180"/>
                    <a:pt x="2561" y="220"/>
                  </a:cubicBezTo>
                  <a:lnTo>
                    <a:pt x="2561" y="220"/>
                  </a:lnTo>
                  <a:cubicBezTo>
                    <a:pt x="2575" y="241"/>
                    <a:pt x="2573" y="270"/>
                    <a:pt x="2573" y="294"/>
                  </a:cubicBezTo>
                </a:path>
              </a:pathLst>
            </a:custGeom>
            <a:solidFill>
              <a:schemeClr val="accent1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04393C7E-6D8E-2E45-83E9-7CBAAF874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1348" y="3810295"/>
              <a:ext cx="1513859" cy="1439845"/>
            </a:xfrm>
            <a:custGeom>
              <a:avLst/>
              <a:gdLst>
                <a:gd name="connsiteX0" fmla="*/ 1001182 w 1513859"/>
                <a:gd name="connsiteY0" fmla="*/ 389043 h 1439845"/>
                <a:gd name="connsiteX1" fmla="*/ 1024855 w 1513859"/>
                <a:gd name="connsiteY1" fmla="*/ 407340 h 1439845"/>
                <a:gd name="connsiteX2" fmla="*/ 1065345 w 1513859"/>
                <a:gd name="connsiteY2" fmla="*/ 424984 h 1439845"/>
                <a:gd name="connsiteX3" fmla="*/ 1120202 w 1513859"/>
                <a:gd name="connsiteY3" fmla="*/ 434133 h 1439845"/>
                <a:gd name="connsiteX4" fmla="*/ 1180284 w 1513859"/>
                <a:gd name="connsiteY4" fmla="*/ 445896 h 1439845"/>
                <a:gd name="connsiteX5" fmla="*/ 1241672 w 1513859"/>
                <a:gd name="connsiteY5" fmla="*/ 485758 h 1439845"/>
                <a:gd name="connsiteX6" fmla="*/ 1281509 w 1513859"/>
                <a:gd name="connsiteY6" fmla="*/ 541304 h 1439845"/>
                <a:gd name="connsiteX7" fmla="*/ 1243631 w 1513859"/>
                <a:gd name="connsiteY7" fmla="*/ 535423 h 1439845"/>
                <a:gd name="connsiteX8" fmla="*/ 1280203 w 1513859"/>
                <a:gd name="connsiteY8" fmla="*/ 587702 h 1439845"/>
                <a:gd name="connsiteX9" fmla="*/ 1288040 w 1513859"/>
                <a:gd name="connsiteY9" fmla="*/ 651743 h 1439845"/>
                <a:gd name="connsiteX10" fmla="*/ 1297183 w 1513859"/>
                <a:gd name="connsiteY10" fmla="*/ 730161 h 1439845"/>
                <a:gd name="connsiteX11" fmla="*/ 1267142 w 1513859"/>
                <a:gd name="connsiteY11" fmla="*/ 773945 h 1439845"/>
                <a:gd name="connsiteX12" fmla="*/ 1236448 w 1513859"/>
                <a:gd name="connsiteY12" fmla="*/ 827530 h 1439845"/>
                <a:gd name="connsiteX13" fmla="*/ 1224692 w 1513859"/>
                <a:gd name="connsiteY13" fmla="*/ 879809 h 1439845"/>
                <a:gd name="connsiteX14" fmla="*/ 1273672 w 1513859"/>
                <a:gd name="connsiteY14" fmla="*/ 911176 h 1439845"/>
                <a:gd name="connsiteX15" fmla="*/ 1301101 w 1513859"/>
                <a:gd name="connsiteY15" fmla="*/ 852363 h 1439845"/>
                <a:gd name="connsiteX16" fmla="*/ 1307632 w 1513859"/>
                <a:gd name="connsiteY16" fmla="*/ 841907 h 1439845"/>
                <a:gd name="connsiteX17" fmla="*/ 1318081 w 1513859"/>
                <a:gd name="connsiteY17" fmla="*/ 837333 h 1439845"/>
                <a:gd name="connsiteX18" fmla="*/ 1325264 w 1513859"/>
                <a:gd name="connsiteY18" fmla="*/ 811193 h 1439845"/>
                <a:gd name="connsiteX19" fmla="*/ 1368366 w 1513859"/>
                <a:gd name="connsiteY19" fmla="*/ 805965 h 1439845"/>
                <a:gd name="connsiteX20" fmla="*/ 1407550 w 1513859"/>
                <a:gd name="connsiteY20" fmla="*/ 789628 h 1439845"/>
                <a:gd name="connsiteX21" fmla="*/ 1438244 w 1513859"/>
                <a:gd name="connsiteY21" fmla="*/ 814461 h 1439845"/>
                <a:gd name="connsiteX22" fmla="*/ 1449346 w 1513859"/>
                <a:gd name="connsiteY22" fmla="*/ 862165 h 1439845"/>
                <a:gd name="connsiteX23" fmla="*/ 1475469 w 1513859"/>
                <a:gd name="connsiteY23" fmla="*/ 900067 h 1439845"/>
                <a:gd name="connsiteX24" fmla="*/ 1481346 w 1513859"/>
                <a:gd name="connsiteY24" fmla="*/ 947771 h 1439845"/>
                <a:gd name="connsiteX25" fmla="*/ 1498979 w 1513859"/>
                <a:gd name="connsiteY25" fmla="*/ 987634 h 1439845"/>
                <a:gd name="connsiteX26" fmla="*/ 1508122 w 1513859"/>
                <a:gd name="connsiteY26" fmla="*/ 1031417 h 1439845"/>
                <a:gd name="connsiteX27" fmla="*/ 1509428 w 1513859"/>
                <a:gd name="connsiteY27" fmla="*/ 1074547 h 1439845"/>
                <a:gd name="connsiteX28" fmla="*/ 1493755 w 1513859"/>
                <a:gd name="connsiteY28" fmla="*/ 1090884 h 1439845"/>
                <a:gd name="connsiteX29" fmla="*/ 1486571 w 1513859"/>
                <a:gd name="connsiteY29" fmla="*/ 1113103 h 1439845"/>
                <a:gd name="connsiteX30" fmla="*/ 1480040 w 1513859"/>
                <a:gd name="connsiteY30" fmla="*/ 1137935 h 1439845"/>
                <a:gd name="connsiteX31" fmla="*/ 1455877 w 1513859"/>
                <a:gd name="connsiteY31" fmla="*/ 1187600 h 1439845"/>
                <a:gd name="connsiteX32" fmla="*/ 1405591 w 1513859"/>
                <a:gd name="connsiteY32" fmla="*/ 1241839 h 1439845"/>
                <a:gd name="connsiteX33" fmla="*/ 1392530 w 1513859"/>
                <a:gd name="connsiteY33" fmla="*/ 1270592 h 1439845"/>
                <a:gd name="connsiteX34" fmla="*/ 1397101 w 1513859"/>
                <a:gd name="connsiteY34" fmla="*/ 1312415 h 1439845"/>
                <a:gd name="connsiteX35" fmla="*/ 1361183 w 1513859"/>
                <a:gd name="connsiteY35" fmla="*/ 1383645 h 1439845"/>
                <a:gd name="connsiteX36" fmla="*/ 1363142 w 1513859"/>
                <a:gd name="connsiteY36" fmla="*/ 1390180 h 1439845"/>
                <a:gd name="connsiteX37" fmla="*/ 1120202 w 1513859"/>
                <a:gd name="connsiteY37" fmla="*/ 1423508 h 1439845"/>
                <a:gd name="connsiteX38" fmla="*/ 1117590 w 1513859"/>
                <a:gd name="connsiteY38" fmla="*/ 1424161 h 1439845"/>
                <a:gd name="connsiteX39" fmla="*/ 1117590 w 1513859"/>
                <a:gd name="connsiteY39" fmla="*/ 1403903 h 1439845"/>
                <a:gd name="connsiteX40" fmla="*/ 764936 w 1513859"/>
                <a:gd name="connsiteY40" fmla="*/ 1439845 h 1439845"/>
                <a:gd name="connsiteX41" fmla="*/ 795630 w 1513859"/>
                <a:gd name="connsiteY41" fmla="*/ 1371229 h 1439845"/>
                <a:gd name="connsiteX42" fmla="*/ 821099 w 1513859"/>
                <a:gd name="connsiteY42" fmla="*/ 1274513 h 1439845"/>
                <a:gd name="connsiteX43" fmla="*/ 831548 w 1513859"/>
                <a:gd name="connsiteY43" fmla="*/ 1173877 h 1439845"/>
                <a:gd name="connsiteX44" fmla="*/ 820446 w 1513859"/>
                <a:gd name="connsiteY44" fmla="*/ 1135321 h 1439845"/>
                <a:gd name="connsiteX45" fmla="*/ 807385 w 1513859"/>
                <a:gd name="connsiteY45" fmla="*/ 1097419 h 1439845"/>
                <a:gd name="connsiteX46" fmla="*/ 785181 w 1513859"/>
                <a:gd name="connsiteY46" fmla="*/ 1051675 h 1439845"/>
                <a:gd name="connsiteX47" fmla="*/ 765589 w 1513859"/>
                <a:gd name="connsiteY47" fmla="*/ 1011813 h 1439845"/>
                <a:gd name="connsiteX48" fmla="*/ 755793 w 1513859"/>
                <a:gd name="connsiteY48" fmla="*/ 945811 h 1439845"/>
                <a:gd name="connsiteX49" fmla="*/ 764283 w 1513859"/>
                <a:gd name="connsiteY49" fmla="*/ 913137 h 1439845"/>
                <a:gd name="connsiteX50" fmla="*/ 751875 w 1513859"/>
                <a:gd name="connsiteY50" fmla="*/ 876542 h 1439845"/>
                <a:gd name="connsiteX51" fmla="*/ 775385 w 1513859"/>
                <a:gd name="connsiteY51" fmla="*/ 811847 h 1439845"/>
                <a:gd name="connsiteX52" fmla="*/ 781262 w 1513859"/>
                <a:gd name="connsiteY52" fmla="*/ 727547 h 1439845"/>
                <a:gd name="connsiteX53" fmla="*/ 804773 w 1513859"/>
                <a:gd name="connsiteY53" fmla="*/ 658278 h 1439845"/>
                <a:gd name="connsiteX54" fmla="*/ 819140 w 1513859"/>
                <a:gd name="connsiteY54" fmla="*/ 627564 h 1439845"/>
                <a:gd name="connsiteX55" fmla="*/ 843303 w 1513859"/>
                <a:gd name="connsiteY55" fmla="*/ 612534 h 1439845"/>
                <a:gd name="connsiteX56" fmla="*/ 851793 w 1513859"/>
                <a:gd name="connsiteY56" fmla="*/ 574632 h 1439845"/>
                <a:gd name="connsiteX57" fmla="*/ 871385 w 1513859"/>
                <a:gd name="connsiteY57" fmla="*/ 545879 h 1439845"/>
                <a:gd name="connsiteX58" fmla="*/ 883793 w 1513859"/>
                <a:gd name="connsiteY58" fmla="*/ 610574 h 1439845"/>
                <a:gd name="connsiteX59" fmla="*/ 870732 w 1513859"/>
                <a:gd name="connsiteY59" fmla="*/ 644555 h 1439845"/>
                <a:gd name="connsiteX60" fmla="*/ 872038 w 1513859"/>
                <a:gd name="connsiteY60" fmla="*/ 675922 h 1439845"/>
                <a:gd name="connsiteX61" fmla="*/ 887059 w 1513859"/>
                <a:gd name="connsiteY61" fmla="*/ 634753 h 1439845"/>
                <a:gd name="connsiteX62" fmla="*/ 905344 w 1513859"/>
                <a:gd name="connsiteY62" fmla="*/ 646515 h 1439845"/>
                <a:gd name="connsiteX63" fmla="*/ 915794 w 1513859"/>
                <a:gd name="connsiteY63" fmla="*/ 669387 h 1439845"/>
                <a:gd name="connsiteX64" fmla="*/ 919712 w 1513859"/>
                <a:gd name="connsiteY64" fmla="*/ 622336 h 1439845"/>
                <a:gd name="connsiteX65" fmla="*/ 920365 w 1513859"/>
                <a:gd name="connsiteY65" fmla="*/ 564830 h 1439845"/>
                <a:gd name="connsiteX66" fmla="*/ 927549 w 1513859"/>
                <a:gd name="connsiteY66" fmla="*/ 512551 h 1439845"/>
                <a:gd name="connsiteX67" fmla="*/ 984365 w 1513859"/>
                <a:gd name="connsiteY67" fmla="*/ 495560 h 1439845"/>
                <a:gd name="connsiteX68" fmla="*/ 954324 w 1513859"/>
                <a:gd name="connsiteY68" fmla="*/ 449817 h 1439845"/>
                <a:gd name="connsiteX69" fmla="*/ 974569 w 1513859"/>
                <a:gd name="connsiteY69" fmla="*/ 400152 h 1439845"/>
                <a:gd name="connsiteX70" fmla="*/ 1001182 w 1513859"/>
                <a:gd name="connsiteY70" fmla="*/ 389043 h 1439845"/>
                <a:gd name="connsiteX71" fmla="*/ 432958 w 1513859"/>
                <a:gd name="connsiteY71" fmla="*/ 26 h 1439845"/>
                <a:gd name="connsiteX72" fmla="*/ 449793 w 1513859"/>
                <a:gd name="connsiteY72" fmla="*/ 13242 h 1439845"/>
                <a:gd name="connsiteX73" fmla="*/ 415143 w 1513859"/>
                <a:gd name="connsiteY73" fmla="*/ 39346 h 1439845"/>
                <a:gd name="connsiteX74" fmla="*/ 388339 w 1513859"/>
                <a:gd name="connsiteY74" fmla="*/ 78503 h 1439845"/>
                <a:gd name="connsiteX75" fmla="*/ 365457 w 1513859"/>
                <a:gd name="connsiteY75" fmla="*/ 105913 h 1439845"/>
                <a:gd name="connsiteX76" fmla="*/ 332768 w 1513859"/>
                <a:gd name="connsiteY76" fmla="*/ 133323 h 1439845"/>
                <a:gd name="connsiteX77" fmla="*/ 323616 w 1513859"/>
                <a:gd name="connsiteY77" fmla="*/ 180964 h 1439845"/>
                <a:gd name="connsiteX78" fmla="*/ 343882 w 1513859"/>
                <a:gd name="connsiteY78" fmla="*/ 186185 h 1439845"/>
                <a:gd name="connsiteX79" fmla="*/ 355650 w 1513859"/>
                <a:gd name="connsiteY79" fmla="*/ 166607 h 1439845"/>
                <a:gd name="connsiteX80" fmla="*/ 379840 w 1513859"/>
                <a:gd name="connsiteY80" fmla="*/ 145070 h 1439845"/>
                <a:gd name="connsiteX81" fmla="*/ 389646 w 1513859"/>
                <a:gd name="connsiteY81" fmla="*/ 184227 h 1439845"/>
                <a:gd name="connsiteX82" fmla="*/ 421027 w 1513859"/>
                <a:gd name="connsiteY82" fmla="*/ 173133 h 1439845"/>
                <a:gd name="connsiteX83" fmla="*/ 430834 w 1513859"/>
                <a:gd name="connsiteY83" fmla="*/ 188796 h 1439845"/>
                <a:gd name="connsiteX84" fmla="*/ 426257 w 1513859"/>
                <a:gd name="connsiteY84" fmla="*/ 201848 h 1439845"/>
                <a:gd name="connsiteX85" fmla="*/ 426257 w 1513859"/>
                <a:gd name="connsiteY85" fmla="*/ 205111 h 1439845"/>
                <a:gd name="connsiteX86" fmla="*/ 450447 w 1513859"/>
                <a:gd name="connsiteY86" fmla="*/ 199238 h 1439845"/>
                <a:gd name="connsiteX87" fmla="*/ 462215 w 1513859"/>
                <a:gd name="connsiteY87" fmla="*/ 190101 h 1439845"/>
                <a:gd name="connsiteX88" fmla="*/ 471367 w 1513859"/>
                <a:gd name="connsiteY88" fmla="*/ 199238 h 1439845"/>
                <a:gd name="connsiteX89" fmla="*/ 496864 w 1513859"/>
                <a:gd name="connsiteY89" fmla="*/ 202501 h 1439845"/>
                <a:gd name="connsiteX90" fmla="*/ 523669 w 1513859"/>
                <a:gd name="connsiteY90" fmla="*/ 217511 h 1439845"/>
                <a:gd name="connsiteX91" fmla="*/ 549820 w 1513859"/>
                <a:gd name="connsiteY91" fmla="*/ 230563 h 1439845"/>
                <a:gd name="connsiteX92" fmla="*/ 598199 w 1513859"/>
                <a:gd name="connsiteY92" fmla="*/ 251447 h 1439845"/>
                <a:gd name="connsiteX93" fmla="*/ 613889 w 1513859"/>
                <a:gd name="connsiteY93" fmla="*/ 276899 h 1439845"/>
                <a:gd name="connsiteX94" fmla="*/ 628272 w 1513859"/>
                <a:gd name="connsiteY94" fmla="*/ 258626 h 1439845"/>
                <a:gd name="connsiteX95" fmla="*/ 653769 w 1513859"/>
                <a:gd name="connsiteY95" fmla="*/ 249489 h 1439845"/>
                <a:gd name="connsiteX96" fmla="*/ 678612 w 1513859"/>
                <a:gd name="connsiteY96" fmla="*/ 234479 h 1439845"/>
                <a:gd name="connsiteX97" fmla="*/ 704109 w 1513859"/>
                <a:gd name="connsiteY97" fmla="*/ 218816 h 1439845"/>
                <a:gd name="connsiteX98" fmla="*/ 725684 w 1513859"/>
                <a:gd name="connsiteY98" fmla="*/ 204458 h 1439845"/>
                <a:gd name="connsiteX99" fmla="*/ 770794 w 1513859"/>
                <a:gd name="connsiteY99" fmla="*/ 169217 h 1439845"/>
                <a:gd name="connsiteX100" fmla="*/ 827671 w 1513859"/>
                <a:gd name="connsiteY100" fmla="*/ 171175 h 1439845"/>
                <a:gd name="connsiteX101" fmla="*/ 879973 w 1513859"/>
                <a:gd name="connsiteY101" fmla="*/ 152902 h 1439845"/>
                <a:gd name="connsiteX102" fmla="*/ 923122 w 1513859"/>
                <a:gd name="connsiteY102" fmla="*/ 170522 h 1439845"/>
                <a:gd name="connsiteX103" fmla="*/ 923122 w 1513859"/>
                <a:gd name="connsiteY103" fmla="*/ 204458 h 1439845"/>
                <a:gd name="connsiteX104" fmla="*/ 947965 w 1513859"/>
                <a:gd name="connsiteY104" fmla="*/ 218816 h 1439845"/>
                <a:gd name="connsiteX105" fmla="*/ 947311 w 1513859"/>
                <a:gd name="connsiteY105" fmla="*/ 220774 h 1439845"/>
                <a:gd name="connsiteX106" fmla="*/ 1059106 w 1513859"/>
                <a:gd name="connsiteY106" fmla="*/ 238395 h 1439845"/>
                <a:gd name="connsiteX107" fmla="*/ 1066297 w 1513859"/>
                <a:gd name="connsiteY107" fmla="*/ 265805 h 1439845"/>
                <a:gd name="connsiteX108" fmla="*/ 1088525 w 1513859"/>
                <a:gd name="connsiteY108" fmla="*/ 284078 h 1439845"/>
                <a:gd name="connsiteX109" fmla="*/ 1086564 w 1513859"/>
                <a:gd name="connsiteY109" fmla="*/ 319319 h 1439845"/>
                <a:gd name="connsiteX110" fmla="*/ 1055183 w 1513859"/>
                <a:gd name="connsiteY110" fmla="*/ 322582 h 1439845"/>
                <a:gd name="connsiteX111" fmla="*/ 1034262 w 1513859"/>
                <a:gd name="connsiteY111" fmla="*/ 327803 h 1439845"/>
                <a:gd name="connsiteX112" fmla="*/ 1013342 w 1513859"/>
                <a:gd name="connsiteY112" fmla="*/ 373486 h 1439845"/>
                <a:gd name="connsiteX113" fmla="*/ 991114 w 1513859"/>
                <a:gd name="connsiteY113" fmla="*/ 352603 h 1439845"/>
                <a:gd name="connsiteX114" fmla="*/ 961694 w 1513859"/>
                <a:gd name="connsiteY114" fmla="*/ 341508 h 1439845"/>
                <a:gd name="connsiteX115" fmla="*/ 929006 w 1513859"/>
                <a:gd name="connsiteY115" fmla="*/ 334982 h 1439845"/>
                <a:gd name="connsiteX116" fmla="*/ 900240 w 1513859"/>
                <a:gd name="connsiteY116" fmla="*/ 329108 h 1439845"/>
                <a:gd name="connsiteX117" fmla="*/ 864936 w 1513859"/>
                <a:gd name="connsiteY117" fmla="*/ 328456 h 1439845"/>
                <a:gd name="connsiteX118" fmla="*/ 844016 w 1513859"/>
                <a:gd name="connsiteY118" fmla="*/ 348034 h 1439845"/>
                <a:gd name="connsiteX119" fmla="*/ 821788 w 1513859"/>
                <a:gd name="connsiteY119" fmla="*/ 365655 h 1439845"/>
                <a:gd name="connsiteX120" fmla="*/ 791060 w 1513859"/>
                <a:gd name="connsiteY120" fmla="*/ 375444 h 1439845"/>
                <a:gd name="connsiteX121" fmla="*/ 733529 w 1513859"/>
                <a:gd name="connsiteY121" fmla="*/ 397633 h 1439845"/>
                <a:gd name="connsiteX122" fmla="*/ 715877 w 1513859"/>
                <a:gd name="connsiteY122" fmla="*/ 425043 h 1439845"/>
                <a:gd name="connsiteX123" fmla="*/ 696918 w 1513859"/>
                <a:gd name="connsiteY123" fmla="*/ 446580 h 1439845"/>
                <a:gd name="connsiteX124" fmla="*/ 675343 w 1513859"/>
                <a:gd name="connsiteY124" fmla="*/ 459632 h 1439845"/>
                <a:gd name="connsiteX125" fmla="*/ 675997 w 1513859"/>
                <a:gd name="connsiteY125" fmla="*/ 427654 h 1439845"/>
                <a:gd name="connsiteX126" fmla="*/ 687111 w 1513859"/>
                <a:gd name="connsiteY126" fmla="*/ 397633 h 1439845"/>
                <a:gd name="connsiteX127" fmla="*/ 665537 w 1513859"/>
                <a:gd name="connsiteY127" fmla="*/ 400896 h 1439845"/>
                <a:gd name="connsiteX128" fmla="*/ 641347 w 1513859"/>
                <a:gd name="connsiteY128" fmla="*/ 443969 h 1439845"/>
                <a:gd name="connsiteX129" fmla="*/ 609313 w 1513859"/>
                <a:gd name="connsiteY129" fmla="*/ 434833 h 1439845"/>
                <a:gd name="connsiteX130" fmla="*/ 587084 w 1513859"/>
                <a:gd name="connsiteY130" fmla="*/ 469421 h 1439845"/>
                <a:gd name="connsiteX131" fmla="*/ 566818 w 1513859"/>
                <a:gd name="connsiteY131" fmla="*/ 490958 h 1439845"/>
                <a:gd name="connsiteX132" fmla="*/ 563549 w 1513859"/>
                <a:gd name="connsiteY132" fmla="*/ 515757 h 1439845"/>
                <a:gd name="connsiteX133" fmla="*/ 535437 w 1513859"/>
                <a:gd name="connsiteY133" fmla="*/ 590156 h 1439845"/>
                <a:gd name="connsiteX134" fmla="*/ 514516 w 1513859"/>
                <a:gd name="connsiteY134" fmla="*/ 580366 h 1439845"/>
                <a:gd name="connsiteX135" fmla="*/ 494249 w 1513859"/>
                <a:gd name="connsiteY135" fmla="*/ 559483 h 1439845"/>
                <a:gd name="connsiteX136" fmla="*/ 467445 w 1513859"/>
                <a:gd name="connsiteY136" fmla="*/ 562746 h 1439845"/>
                <a:gd name="connsiteX137" fmla="*/ 470060 w 1513859"/>
                <a:gd name="connsiteY137" fmla="*/ 537294 h 1439845"/>
                <a:gd name="connsiteX138" fmla="*/ 474636 w 1513859"/>
                <a:gd name="connsiteY138" fmla="*/ 505968 h 1439845"/>
                <a:gd name="connsiteX139" fmla="*/ 481828 w 1513859"/>
                <a:gd name="connsiteY139" fmla="*/ 481821 h 1439845"/>
                <a:gd name="connsiteX140" fmla="*/ 462868 w 1513859"/>
                <a:gd name="connsiteY140" fmla="*/ 470727 h 1439845"/>
                <a:gd name="connsiteX141" fmla="*/ 438025 w 1513859"/>
                <a:gd name="connsiteY141" fmla="*/ 460937 h 1439845"/>
                <a:gd name="connsiteX142" fmla="*/ 411221 w 1513859"/>
                <a:gd name="connsiteY142" fmla="*/ 455064 h 1439845"/>
                <a:gd name="connsiteX143" fmla="*/ 406644 w 1513859"/>
                <a:gd name="connsiteY143" fmla="*/ 428959 h 1439845"/>
                <a:gd name="connsiteX144" fmla="*/ 377225 w 1513859"/>
                <a:gd name="connsiteY144" fmla="*/ 427001 h 1439845"/>
                <a:gd name="connsiteX145" fmla="*/ 351074 w 1513859"/>
                <a:gd name="connsiteY145" fmla="*/ 418517 h 1439845"/>
                <a:gd name="connsiteX146" fmla="*/ 322962 w 1513859"/>
                <a:gd name="connsiteY146" fmla="*/ 425043 h 1439845"/>
                <a:gd name="connsiteX147" fmla="*/ 298772 w 1513859"/>
                <a:gd name="connsiteY147" fmla="*/ 413949 h 1439845"/>
                <a:gd name="connsiteX148" fmla="*/ 221628 w 1513859"/>
                <a:gd name="connsiteY148" fmla="*/ 385886 h 1439845"/>
                <a:gd name="connsiteX149" fmla="*/ 200053 w 1513859"/>
                <a:gd name="connsiteY149" fmla="*/ 381318 h 1439845"/>
                <a:gd name="connsiteX150" fmla="*/ 184363 w 1513859"/>
                <a:gd name="connsiteY150" fmla="*/ 380013 h 1439845"/>
                <a:gd name="connsiteX151" fmla="*/ 147752 w 1513859"/>
                <a:gd name="connsiteY151" fmla="*/ 374139 h 1439845"/>
                <a:gd name="connsiteX152" fmla="*/ 113756 w 1513859"/>
                <a:gd name="connsiteY152" fmla="*/ 365655 h 1439845"/>
                <a:gd name="connsiteX153" fmla="*/ 83682 w 1513859"/>
                <a:gd name="connsiteY153" fmla="*/ 361739 h 1439845"/>
                <a:gd name="connsiteX154" fmla="*/ 35957 w 1513859"/>
                <a:gd name="connsiteY154" fmla="*/ 314098 h 1439845"/>
                <a:gd name="connsiteX155" fmla="*/ 20267 w 1513859"/>
                <a:gd name="connsiteY155" fmla="*/ 289299 h 1439845"/>
                <a:gd name="connsiteX156" fmla="*/ 3269 w 1513859"/>
                <a:gd name="connsiteY156" fmla="*/ 276899 h 1439845"/>
                <a:gd name="connsiteX157" fmla="*/ 0 w 1513859"/>
                <a:gd name="connsiteY157" fmla="*/ 275594 h 1439845"/>
                <a:gd name="connsiteX158" fmla="*/ 1308 w 1513859"/>
                <a:gd name="connsiteY158" fmla="*/ 274941 h 1439845"/>
                <a:gd name="connsiteX159" fmla="*/ 53609 w 1513859"/>
                <a:gd name="connsiteY159" fmla="*/ 247531 h 1439845"/>
                <a:gd name="connsiteX160" fmla="*/ 120947 w 1513859"/>
                <a:gd name="connsiteY160" fmla="*/ 206416 h 1439845"/>
                <a:gd name="connsiteX161" fmla="*/ 194823 w 1513859"/>
                <a:gd name="connsiteY161" fmla="*/ 182269 h 1439845"/>
                <a:gd name="connsiteX162" fmla="*/ 257585 w 1513859"/>
                <a:gd name="connsiteY162" fmla="*/ 130060 h 1439845"/>
                <a:gd name="connsiteX163" fmla="*/ 332768 w 1513859"/>
                <a:gd name="connsiteY163" fmla="*/ 56314 h 1439845"/>
                <a:gd name="connsiteX164" fmla="*/ 397492 w 1513859"/>
                <a:gd name="connsiteY164" fmla="*/ 5410 h 1439845"/>
                <a:gd name="connsiteX165" fmla="*/ 432958 w 1513859"/>
                <a:gd name="connsiteY165" fmla="*/ 26 h 143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1513859" h="1439845">
                  <a:moveTo>
                    <a:pt x="1001182" y="389043"/>
                  </a:moveTo>
                  <a:cubicBezTo>
                    <a:pt x="1009508" y="390840"/>
                    <a:pt x="1017345" y="397538"/>
                    <a:pt x="1024855" y="407340"/>
                  </a:cubicBezTo>
                  <a:cubicBezTo>
                    <a:pt x="1038569" y="425638"/>
                    <a:pt x="1043141" y="432172"/>
                    <a:pt x="1065345" y="424984"/>
                  </a:cubicBezTo>
                  <a:cubicBezTo>
                    <a:pt x="1086896" y="417796"/>
                    <a:pt x="1101264" y="424984"/>
                    <a:pt x="1120202" y="434133"/>
                  </a:cubicBezTo>
                  <a:cubicBezTo>
                    <a:pt x="1139794" y="443282"/>
                    <a:pt x="1160039" y="440668"/>
                    <a:pt x="1180284" y="445896"/>
                  </a:cubicBezTo>
                  <a:cubicBezTo>
                    <a:pt x="1205101" y="451124"/>
                    <a:pt x="1223386" y="468768"/>
                    <a:pt x="1241672" y="485758"/>
                  </a:cubicBezTo>
                  <a:cubicBezTo>
                    <a:pt x="1248856" y="492946"/>
                    <a:pt x="1290652" y="528235"/>
                    <a:pt x="1281509" y="541304"/>
                  </a:cubicBezTo>
                  <a:cubicBezTo>
                    <a:pt x="1273672" y="551760"/>
                    <a:pt x="1247550" y="529542"/>
                    <a:pt x="1243631" y="535423"/>
                  </a:cubicBezTo>
                  <a:cubicBezTo>
                    <a:pt x="1241672" y="538690"/>
                    <a:pt x="1276938" y="581820"/>
                    <a:pt x="1280203" y="587702"/>
                  </a:cubicBezTo>
                  <a:cubicBezTo>
                    <a:pt x="1288693" y="607960"/>
                    <a:pt x="1284774" y="630832"/>
                    <a:pt x="1288040" y="651743"/>
                  </a:cubicBezTo>
                  <a:cubicBezTo>
                    <a:pt x="1291958" y="675269"/>
                    <a:pt x="1306325" y="706636"/>
                    <a:pt x="1297183" y="730161"/>
                  </a:cubicBezTo>
                  <a:cubicBezTo>
                    <a:pt x="1290652" y="746498"/>
                    <a:pt x="1273672" y="756954"/>
                    <a:pt x="1267142" y="773945"/>
                  </a:cubicBezTo>
                  <a:cubicBezTo>
                    <a:pt x="1258652" y="794203"/>
                    <a:pt x="1253427" y="811193"/>
                    <a:pt x="1236448" y="827530"/>
                  </a:cubicBezTo>
                  <a:cubicBezTo>
                    <a:pt x="1220121" y="844521"/>
                    <a:pt x="1211631" y="857591"/>
                    <a:pt x="1224692" y="879809"/>
                  </a:cubicBezTo>
                  <a:cubicBezTo>
                    <a:pt x="1233835" y="894186"/>
                    <a:pt x="1253427" y="922285"/>
                    <a:pt x="1273672" y="911176"/>
                  </a:cubicBezTo>
                  <a:cubicBezTo>
                    <a:pt x="1288693" y="903988"/>
                    <a:pt x="1295876" y="868046"/>
                    <a:pt x="1301101" y="852363"/>
                  </a:cubicBezTo>
                  <a:cubicBezTo>
                    <a:pt x="1302407" y="849095"/>
                    <a:pt x="1304366" y="844521"/>
                    <a:pt x="1307632" y="841907"/>
                  </a:cubicBezTo>
                  <a:cubicBezTo>
                    <a:pt x="1310897" y="837986"/>
                    <a:pt x="1315468" y="838639"/>
                    <a:pt x="1318081" y="837333"/>
                  </a:cubicBezTo>
                  <a:cubicBezTo>
                    <a:pt x="1326570" y="830798"/>
                    <a:pt x="1319387" y="820342"/>
                    <a:pt x="1325264" y="811193"/>
                  </a:cubicBezTo>
                  <a:cubicBezTo>
                    <a:pt x="1339632" y="811847"/>
                    <a:pt x="1355305" y="814461"/>
                    <a:pt x="1368366" y="805965"/>
                  </a:cubicBezTo>
                  <a:cubicBezTo>
                    <a:pt x="1381428" y="796817"/>
                    <a:pt x="1389264" y="783093"/>
                    <a:pt x="1407550" y="789628"/>
                  </a:cubicBezTo>
                  <a:cubicBezTo>
                    <a:pt x="1418652" y="793549"/>
                    <a:pt x="1431714" y="804005"/>
                    <a:pt x="1438244" y="814461"/>
                  </a:cubicBezTo>
                  <a:cubicBezTo>
                    <a:pt x="1446734" y="829491"/>
                    <a:pt x="1443469" y="846481"/>
                    <a:pt x="1449346" y="862165"/>
                  </a:cubicBezTo>
                  <a:cubicBezTo>
                    <a:pt x="1453918" y="877195"/>
                    <a:pt x="1468285" y="886997"/>
                    <a:pt x="1475469" y="900067"/>
                  </a:cubicBezTo>
                  <a:cubicBezTo>
                    <a:pt x="1483959" y="916404"/>
                    <a:pt x="1481346" y="930781"/>
                    <a:pt x="1481346" y="947771"/>
                  </a:cubicBezTo>
                  <a:cubicBezTo>
                    <a:pt x="1480693" y="965415"/>
                    <a:pt x="1490489" y="973257"/>
                    <a:pt x="1498979" y="987634"/>
                  </a:cubicBezTo>
                  <a:cubicBezTo>
                    <a:pt x="1506816" y="1001357"/>
                    <a:pt x="1502244" y="1017041"/>
                    <a:pt x="1508122" y="1031417"/>
                  </a:cubicBezTo>
                  <a:cubicBezTo>
                    <a:pt x="1513347" y="1043833"/>
                    <a:pt x="1517265" y="1062131"/>
                    <a:pt x="1509428" y="1074547"/>
                  </a:cubicBezTo>
                  <a:cubicBezTo>
                    <a:pt x="1506163" y="1081082"/>
                    <a:pt x="1498979" y="1085003"/>
                    <a:pt x="1493755" y="1090884"/>
                  </a:cubicBezTo>
                  <a:cubicBezTo>
                    <a:pt x="1487877" y="1098073"/>
                    <a:pt x="1487877" y="1104607"/>
                    <a:pt x="1486571" y="1113103"/>
                  </a:cubicBezTo>
                  <a:cubicBezTo>
                    <a:pt x="1485265" y="1122252"/>
                    <a:pt x="1482653" y="1129440"/>
                    <a:pt x="1480040" y="1137935"/>
                  </a:cubicBezTo>
                  <a:cubicBezTo>
                    <a:pt x="1474163" y="1154926"/>
                    <a:pt x="1469591" y="1173877"/>
                    <a:pt x="1455877" y="1187600"/>
                  </a:cubicBezTo>
                  <a:cubicBezTo>
                    <a:pt x="1439550" y="1205244"/>
                    <a:pt x="1419958" y="1221581"/>
                    <a:pt x="1405591" y="1241839"/>
                  </a:cubicBezTo>
                  <a:cubicBezTo>
                    <a:pt x="1399714" y="1250988"/>
                    <a:pt x="1393183" y="1259483"/>
                    <a:pt x="1392530" y="1270592"/>
                  </a:cubicBezTo>
                  <a:cubicBezTo>
                    <a:pt x="1390571" y="1284316"/>
                    <a:pt x="1399060" y="1298692"/>
                    <a:pt x="1397101" y="1312415"/>
                  </a:cubicBezTo>
                  <a:cubicBezTo>
                    <a:pt x="1394489" y="1338555"/>
                    <a:pt x="1355305" y="1355545"/>
                    <a:pt x="1361183" y="1383645"/>
                  </a:cubicBezTo>
                  <a:cubicBezTo>
                    <a:pt x="1361183" y="1386913"/>
                    <a:pt x="1361836" y="1388220"/>
                    <a:pt x="1363142" y="1390180"/>
                  </a:cubicBezTo>
                  <a:cubicBezTo>
                    <a:pt x="1301754" y="1401943"/>
                    <a:pt x="1145672" y="1420240"/>
                    <a:pt x="1120202" y="1423508"/>
                  </a:cubicBezTo>
                  <a:cubicBezTo>
                    <a:pt x="1118243" y="1424161"/>
                    <a:pt x="1117590" y="1424161"/>
                    <a:pt x="1117590" y="1424161"/>
                  </a:cubicBezTo>
                  <a:lnTo>
                    <a:pt x="1117590" y="1403903"/>
                  </a:lnTo>
                  <a:cubicBezTo>
                    <a:pt x="1065345" y="1413052"/>
                    <a:pt x="858324" y="1431349"/>
                    <a:pt x="764936" y="1439845"/>
                  </a:cubicBezTo>
                  <a:cubicBezTo>
                    <a:pt x="781262" y="1420894"/>
                    <a:pt x="793018" y="1394101"/>
                    <a:pt x="795630" y="1371229"/>
                  </a:cubicBezTo>
                  <a:cubicBezTo>
                    <a:pt x="800201" y="1337248"/>
                    <a:pt x="813263" y="1307187"/>
                    <a:pt x="821099" y="1274513"/>
                  </a:cubicBezTo>
                  <a:cubicBezTo>
                    <a:pt x="829589" y="1241839"/>
                    <a:pt x="823058" y="1206551"/>
                    <a:pt x="831548" y="1173877"/>
                  </a:cubicBezTo>
                  <a:cubicBezTo>
                    <a:pt x="836773" y="1155579"/>
                    <a:pt x="828283" y="1150351"/>
                    <a:pt x="820446" y="1135321"/>
                  </a:cubicBezTo>
                  <a:cubicBezTo>
                    <a:pt x="814569" y="1124212"/>
                    <a:pt x="809997" y="1109182"/>
                    <a:pt x="807385" y="1097419"/>
                  </a:cubicBezTo>
                  <a:cubicBezTo>
                    <a:pt x="803467" y="1077161"/>
                    <a:pt x="802160" y="1064091"/>
                    <a:pt x="785181" y="1051675"/>
                  </a:cubicBezTo>
                  <a:cubicBezTo>
                    <a:pt x="770160" y="1041220"/>
                    <a:pt x="767548" y="1030110"/>
                    <a:pt x="765589" y="1011813"/>
                  </a:cubicBezTo>
                  <a:cubicBezTo>
                    <a:pt x="747956" y="990901"/>
                    <a:pt x="745997" y="971297"/>
                    <a:pt x="755793" y="945811"/>
                  </a:cubicBezTo>
                  <a:cubicBezTo>
                    <a:pt x="760364" y="935355"/>
                    <a:pt x="766242" y="924899"/>
                    <a:pt x="764283" y="913137"/>
                  </a:cubicBezTo>
                  <a:cubicBezTo>
                    <a:pt x="762977" y="900067"/>
                    <a:pt x="754487" y="888958"/>
                    <a:pt x="751875" y="876542"/>
                  </a:cubicBezTo>
                  <a:cubicBezTo>
                    <a:pt x="747303" y="853016"/>
                    <a:pt x="770160" y="834065"/>
                    <a:pt x="775385" y="811847"/>
                  </a:cubicBezTo>
                  <a:cubicBezTo>
                    <a:pt x="781915" y="783093"/>
                    <a:pt x="782569" y="756954"/>
                    <a:pt x="781262" y="727547"/>
                  </a:cubicBezTo>
                  <a:cubicBezTo>
                    <a:pt x="779303" y="698794"/>
                    <a:pt x="798895" y="685071"/>
                    <a:pt x="804773" y="658278"/>
                  </a:cubicBezTo>
                  <a:cubicBezTo>
                    <a:pt x="807385" y="646515"/>
                    <a:pt x="808038" y="634099"/>
                    <a:pt x="819140" y="627564"/>
                  </a:cubicBezTo>
                  <a:cubicBezTo>
                    <a:pt x="828283" y="622336"/>
                    <a:pt x="838079" y="622990"/>
                    <a:pt x="843303" y="612534"/>
                  </a:cubicBezTo>
                  <a:cubicBezTo>
                    <a:pt x="849834" y="601425"/>
                    <a:pt x="847875" y="586395"/>
                    <a:pt x="851793" y="574632"/>
                  </a:cubicBezTo>
                  <a:cubicBezTo>
                    <a:pt x="854406" y="566137"/>
                    <a:pt x="861589" y="547839"/>
                    <a:pt x="871385" y="545879"/>
                  </a:cubicBezTo>
                  <a:cubicBezTo>
                    <a:pt x="889018" y="542611"/>
                    <a:pt x="887059" y="599464"/>
                    <a:pt x="883793" y="610574"/>
                  </a:cubicBezTo>
                  <a:cubicBezTo>
                    <a:pt x="879875" y="622336"/>
                    <a:pt x="873344" y="632139"/>
                    <a:pt x="870732" y="644555"/>
                  </a:cubicBezTo>
                  <a:cubicBezTo>
                    <a:pt x="869426" y="648476"/>
                    <a:pt x="864855" y="677882"/>
                    <a:pt x="872038" y="675922"/>
                  </a:cubicBezTo>
                  <a:cubicBezTo>
                    <a:pt x="881181" y="672655"/>
                    <a:pt x="881181" y="641941"/>
                    <a:pt x="887059" y="634753"/>
                  </a:cubicBezTo>
                  <a:cubicBezTo>
                    <a:pt x="896202" y="624297"/>
                    <a:pt x="900773" y="638020"/>
                    <a:pt x="905344" y="646515"/>
                  </a:cubicBezTo>
                  <a:cubicBezTo>
                    <a:pt x="909263" y="653704"/>
                    <a:pt x="912528" y="661545"/>
                    <a:pt x="915794" y="669387"/>
                  </a:cubicBezTo>
                  <a:cubicBezTo>
                    <a:pt x="922324" y="653704"/>
                    <a:pt x="919059" y="638020"/>
                    <a:pt x="919712" y="622336"/>
                  </a:cubicBezTo>
                  <a:cubicBezTo>
                    <a:pt x="920365" y="602732"/>
                    <a:pt x="923630" y="584434"/>
                    <a:pt x="920365" y="564830"/>
                  </a:cubicBezTo>
                  <a:cubicBezTo>
                    <a:pt x="918406" y="546532"/>
                    <a:pt x="909916" y="524967"/>
                    <a:pt x="927549" y="512551"/>
                  </a:cubicBezTo>
                  <a:cubicBezTo>
                    <a:pt x="939957" y="505363"/>
                    <a:pt x="979141" y="508630"/>
                    <a:pt x="984365" y="495560"/>
                  </a:cubicBezTo>
                  <a:cubicBezTo>
                    <a:pt x="989590" y="482491"/>
                    <a:pt x="959549" y="460926"/>
                    <a:pt x="954324" y="449817"/>
                  </a:cubicBezTo>
                  <a:cubicBezTo>
                    <a:pt x="946487" y="432826"/>
                    <a:pt x="962814" y="412568"/>
                    <a:pt x="974569" y="400152"/>
                  </a:cubicBezTo>
                  <a:cubicBezTo>
                    <a:pt x="984038" y="390350"/>
                    <a:pt x="992855" y="387246"/>
                    <a:pt x="1001182" y="389043"/>
                  </a:cubicBezTo>
                  <a:close/>
                  <a:moveTo>
                    <a:pt x="432958" y="26"/>
                  </a:moveTo>
                  <a:cubicBezTo>
                    <a:pt x="447014" y="-300"/>
                    <a:pt x="457965" y="2473"/>
                    <a:pt x="449793" y="13242"/>
                  </a:cubicBezTo>
                  <a:cubicBezTo>
                    <a:pt x="441948" y="23683"/>
                    <a:pt x="425604" y="30210"/>
                    <a:pt x="415143" y="39346"/>
                  </a:cubicBezTo>
                  <a:cubicBezTo>
                    <a:pt x="403375" y="50441"/>
                    <a:pt x="395530" y="64146"/>
                    <a:pt x="388339" y="78503"/>
                  </a:cubicBezTo>
                  <a:cubicBezTo>
                    <a:pt x="382455" y="89598"/>
                    <a:pt x="376571" y="98734"/>
                    <a:pt x="365457" y="105913"/>
                  </a:cubicBezTo>
                  <a:cubicBezTo>
                    <a:pt x="353035" y="114397"/>
                    <a:pt x="340614" y="120923"/>
                    <a:pt x="332768" y="133323"/>
                  </a:cubicBezTo>
                  <a:cubicBezTo>
                    <a:pt x="323616" y="146376"/>
                    <a:pt x="319039" y="165301"/>
                    <a:pt x="323616" y="180964"/>
                  </a:cubicBezTo>
                  <a:cubicBezTo>
                    <a:pt x="326884" y="193364"/>
                    <a:pt x="334076" y="195974"/>
                    <a:pt x="343882" y="186185"/>
                  </a:cubicBezTo>
                  <a:cubicBezTo>
                    <a:pt x="348459" y="180312"/>
                    <a:pt x="352381" y="173133"/>
                    <a:pt x="355650" y="166607"/>
                  </a:cubicBezTo>
                  <a:cubicBezTo>
                    <a:pt x="363496" y="162691"/>
                    <a:pt x="368726" y="143112"/>
                    <a:pt x="379840" y="145070"/>
                  </a:cubicBezTo>
                  <a:cubicBezTo>
                    <a:pt x="393569" y="147681"/>
                    <a:pt x="388992" y="175743"/>
                    <a:pt x="389646" y="184227"/>
                  </a:cubicBezTo>
                  <a:cubicBezTo>
                    <a:pt x="402068" y="192711"/>
                    <a:pt x="407952" y="161386"/>
                    <a:pt x="421027" y="173133"/>
                  </a:cubicBezTo>
                  <a:cubicBezTo>
                    <a:pt x="423642" y="175091"/>
                    <a:pt x="429526" y="186185"/>
                    <a:pt x="430834" y="188796"/>
                  </a:cubicBezTo>
                  <a:cubicBezTo>
                    <a:pt x="434756" y="195322"/>
                    <a:pt x="435410" y="199238"/>
                    <a:pt x="426257" y="201848"/>
                  </a:cubicBezTo>
                  <a:cubicBezTo>
                    <a:pt x="426257" y="202501"/>
                    <a:pt x="426257" y="203806"/>
                    <a:pt x="426257" y="205111"/>
                  </a:cubicBezTo>
                  <a:cubicBezTo>
                    <a:pt x="431487" y="207722"/>
                    <a:pt x="452408" y="205111"/>
                    <a:pt x="450447" y="199238"/>
                  </a:cubicBezTo>
                  <a:cubicBezTo>
                    <a:pt x="455023" y="198585"/>
                    <a:pt x="456331" y="190754"/>
                    <a:pt x="462215" y="190101"/>
                  </a:cubicBezTo>
                  <a:cubicBezTo>
                    <a:pt x="471367" y="189448"/>
                    <a:pt x="467445" y="193364"/>
                    <a:pt x="471367" y="199238"/>
                  </a:cubicBezTo>
                  <a:cubicBezTo>
                    <a:pt x="479213" y="214248"/>
                    <a:pt x="485750" y="201195"/>
                    <a:pt x="496864" y="202501"/>
                  </a:cubicBezTo>
                  <a:cubicBezTo>
                    <a:pt x="505363" y="204458"/>
                    <a:pt x="517131" y="212943"/>
                    <a:pt x="523669" y="217511"/>
                  </a:cubicBezTo>
                  <a:cubicBezTo>
                    <a:pt x="531514" y="222732"/>
                    <a:pt x="540013" y="233174"/>
                    <a:pt x="549820" y="230563"/>
                  </a:cubicBezTo>
                  <a:cubicBezTo>
                    <a:pt x="555704" y="252100"/>
                    <a:pt x="585777" y="237742"/>
                    <a:pt x="598199" y="251447"/>
                  </a:cubicBezTo>
                  <a:cubicBezTo>
                    <a:pt x="604082" y="257321"/>
                    <a:pt x="604082" y="275594"/>
                    <a:pt x="613889" y="276899"/>
                  </a:cubicBezTo>
                  <a:cubicBezTo>
                    <a:pt x="623696" y="278204"/>
                    <a:pt x="626964" y="265805"/>
                    <a:pt x="628272" y="258626"/>
                  </a:cubicBezTo>
                  <a:cubicBezTo>
                    <a:pt x="634810" y="248836"/>
                    <a:pt x="643309" y="251447"/>
                    <a:pt x="653769" y="249489"/>
                  </a:cubicBezTo>
                  <a:cubicBezTo>
                    <a:pt x="665537" y="246226"/>
                    <a:pt x="671421" y="243616"/>
                    <a:pt x="678612" y="234479"/>
                  </a:cubicBezTo>
                  <a:cubicBezTo>
                    <a:pt x="686457" y="225342"/>
                    <a:pt x="694303" y="224037"/>
                    <a:pt x="704109" y="218816"/>
                  </a:cubicBezTo>
                  <a:cubicBezTo>
                    <a:pt x="711954" y="214900"/>
                    <a:pt x="717838" y="206416"/>
                    <a:pt x="725684" y="204458"/>
                  </a:cubicBezTo>
                  <a:cubicBezTo>
                    <a:pt x="742028" y="193364"/>
                    <a:pt x="750527" y="172480"/>
                    <a:pt x="770794" y="169217"/>
                  </a:cubicBezTo>
                  <a:cubicBezTo>
                    <a:pt x="789099" y="166607"/>
                    <a:pt x="808712" y="171828"/>
                    <a:pt x="827671" y="171175"/>
                  </a:cubicBezTo>
                  <a:cubicBezTo>
                    <a:pt x="848592" y="170522"/>
                    <a:pt x="860360" y="156817"/>
                    <a:pt x="879973" y="152902"/>
                  </a:cubicBezTo>
                  <a:cubicBezTo>
                    <a:pt x="896317" y="149639"/>
                    <a:pt x="922468" y="148986"/>
                    <a:pt x="923122" y="170522"/>
                  </a:cubicBezTo>
                  <a:cubicBezTo>
                    <a:pt x="923122" y="182269"/>
                    <a:pt x="917238" y="193364"/>
                    <a:pt x="923122" y="204458"/>
                  </a:cubicBezTo>
                  <a:cubicBezTo>
                    <a:pt x="928352" y="212943"/>
                    <a:pt x="938158" y="216858"/>
                    <a:pt x="947965" y="218816"/>
                  </a:cubicBezTo>
                  <a:cubicBezTo>
                    <a:pt x="947311" y="219469"/>
                    <a:pt x="947311" y="220121"/>
                    <a:pt x="947311" y="220774"/>
                  </a:cubicBezTo>
                  <a:cubicBezTo>
                    <a:pt x="975423" y="218816"/>
                    <a:pt x="1045376" y="204458"/>
                    <a:pt x="1059106" y="238395"/>
                  </a:cubicBezTo>
                  <a:cubicBezTo>
                    <a:pt x="1062374" y="247531"/>
                    <a:pt x="1061721" y="257321"/>
                    <a:pt x="1066297" y="265805"/>
                  </a:cubicBezTo>
                  <a:cubicBezTo>
                    <a:pt x="1070874" y="275594"/>
                    <a:pt x="1080026" y="278857"/>
                    <a:pt x="1088525" y="284078"/>
                  </a:cubicBezTo>
                  <a:cubicBezTo>
                    <a:pt x="1104870" y="294520"/>
                    <a:pt x="1114022" y="319972"/>
                    <a:pt x="1086564" y="319319"/>
                  </a:cubicBezTo>
                  <a:cubicBezTo>
                    <a:pt x="1074142" y="318667"/>
                    <a:pt x="1066951" y="316056"/>
                    <a:pt x="1055183" y="322582"/>
                  </a:cubicBezTo>
                  <a:cubicBezTo>
                    <a:pt x="1047992" y="327151"/>
                    <a:pt x="1042108" y="333677"/>
                    <a:pt x="1034262" y="327803"/>
                  </a:cubicBezTo>
                  <a:cubicBezTo>
                    <a:pt x="1007458" y="329108"/>
                    <a:pt x="1046030" y="379360"/>
                    <a:pt x="1013342" y="373486"/>
                  </a:cubicBezTo>
                  <a:cubicBezTo>
                    <a:pt x="1001574" y="371529"/>
                    <a:pt x="999613" y="358476"/>
                    <a:pt x="991114" y="352603"/>
                  </a:cubicBezTo>
                  <a:cubicBezTo>
                    <a:pt x="983922" y="346729"/>
                    <a:pt x="970847" y="343466"/>
                    <a:pt x="961694" y="341508"/>
                  </a:cubicBezTo>
                  <a:cubicBezTo>
                    <a:pt x="950580" y="338898"/>
                    <a:pt x="939466" y="339550"/>
                    <a:pt x="929006" y="334982"/>
                  </a:cubicBezTo>
                  <a:cubicBezTo>
                    <a:pt x="917892" y="329761"/>
                    <a:pt x="912008" y="329108"/>
                    <a:pt x="900240" y="329108"/>
                  </a:cubicBezTo>
                  <a:cubicBezTo>
                    <a:pt x="889126" y="329108"/>
                    <a:pt x="875397" y="324540"/>
                    <a:pt x="864936" y="328456"/>
                  </a:cubicBezTo>
                  <a:cubicBezTo>
                    <a:pt x="856437" y="331719"/>
                    <a:pt x="851861" y="342161"/>
                    <a:pt x="844016" y="348034"/>
                  </a:cubicBezTo>
                  <a:cubicBezTo>
                    <a:pt x="835517" y="353908"/>
                    <a:pt x="829633" y="359129"/>
                    <a:pt x="821788" y="365655"/>
                  </a:cubicBezTo>
                  <a:cubicBezTo>
                    <a:pt x="813942" y="374139"/>
                    <a:pt x="802174" y="374139"/>
                    <a:pt x="791060" y="375444"/>
                  </a:cubicBezTo>
                  <a:cubicBezTo>
                    <a:pt x="768832" y="377402"/>
                    <a:pt x="749219" y="380013"/>
                    <a:pt x="733529" y="397633"/>
                  </a:cubicBezTo>
                  <a:cubicBezTo>
                    <a:pt x="725684" y="406117"/>
                    <a:pt x="722415" y="415254"/>
                    <a:pt x="715877" y="425043"/>
                  </a:cubicBezTo>
                  <a:cubicBezTo>
                    <a:pt x="710647" y="432875"/>
                    <a:pt x="702802" y="438748"/>
                    <a:pt x="696918" y="446580"/>
                  </a:cubicBezTo>
                  <a:cubicBezTo>
                    <a:pt x="692341" y="451801"/>
                    <a:pt x="683188" y="466158"/>
                    <a:pt x="675343" y="459632"/>
                  </a:cubicBezTo>
                  <a:cubicBezTo>
                    <a:pt x="668152" y="454411"/>
                    <a:pt x="673382" y="434180"/>
                    <a:pt x="675997" y="427654"/>
                  </a:cubicBezTo>
                  <a:cubicBezTo>
                    <a:pt x="678612" y="419170"/>
                    <a:pt x="691688" y="406770"/>
                    <a:pt x="687111" y="397633"/>
                  </a:cubicBezTo>
                  <a:cubicBezTo>
                    <a:pt x="681881" y="387844"/>
                    <a:pt x="668806" y="393065"/>
                    <a:pt x="665537" y="400896"/>
                  </a:cubicBezTo>
                  <a:cubicBezTo>
                    <a:pt x="658345" y="415907"/>
                    <a:pt x="660960" y="440054"/>
                    <a:pt x="641347" y="443969"/>
                  </a:cubicBezTo>
                  <a:cubicBezTo>
                    <a:pt x="625003" y="447232"/>
                    <a:pt x="610620" y="456369"/>
                    <a:pt x="609313" y="434833"/>
                  </a:cubicBezTo>
                  <a:cubicBezTo>
                    <a:pt x="587738" y="428959"/>
                    <a:pt x="592315" y="459632"/>
                    <a:pt x="587084" y="469421"/>
                  </a:cubicBezTo>
                  <a:cubicBezTo>
                    <a:pt x="583162" y="478558"/>
                    <a:pt x="572702" y="482474"/>
                    <a:pt x="566818" y="490958"/>
                  </a:cubicBezTo>
                  <a:cubicBezTo>
                    <a:pt x="563549" y="498137"/>
                    <a:pt x="563549" y="507926"/>
                    <a:pt x="563549" y="515757"/>
                  </a:cubicBezTo>
                  <a:cubicBezTo>
                    <a:pt x="561588" y="541209"/>
                    <a:pt x="546551" y="566661"/>
                    <a:pt x="535437" y="590156"/>
                  </a:cubicBezTo>
                  <a:cubicBezTo>
                    <a:pt x="527592" y="587545"/>
                    <a:pt x="519746" y="584282"/>
                    <a:pt x="514516" y="580366"/>
                  </a:cubicBezTo>
                  <a:cubicBezTo>
                    <a:pt x="507325" y="574493"/>
                    <a:pt x="502748" y="563398"/>
                    <a:pt x="494249" y="559483"/>
                  </a:cubicBezTo>
                  <a:cubicBezTo>
                    <a:pt x="485097" y="555567"/>
                    <a:pt x="473329" y="566661"/>
                    <a:pt x="467445" y="562746"/>
                  </a:cubicBezTo>
                  <a:cubicBezTo>
                    <a:pt x="462868" y="559483"/>
                    <a:pt x="468752" y="541862"/>
                    <a:pt x="470060" y="537294"/>
                  </a:cubicBezTo>
                  <a:cubicBezTo>
                    <a:pt x="472675" y="526852"/>
                    <a:pt x="472675" y="516410"/>
                    <a:pt x="474636" y="505968"/>
                  </a:cubicBezTo>
                  <a:cubicBezTo>
                    <a:pt x="475944" y="499442"/>
                    <a:pt x="482481" y="488347"/>
                    <a:pt x="481828" y="481821"/>
                  </a:cubicBezTo>
                  <a:cubicBezTo>
                    <a:pt x="480520" y="468769"/>
                    <a:pt x="472021" y="473990"/>
                    <a:pt x="462868" y="470727"/>
                  </a:cubicBezTo>
                  <a:cubicBezTo>
                    <a:pt x="453716" y="468116"/>
                    <a:pt x="447832" y="462243"/>
                    <a:pt x="438025" y="460937"/>
                  </a:cubicBezTo>
                  <a:cubicBezTo>
                    <a:pt x="427565" y="459632"/>
                    <a:pt x="416451" y="464200"/>
                    <a:pt x="411221" y="455064"/>
                  </a:cubicBezTo>
                  <a:cubicBezTo>
                    <a:pt x="406644" y="447232"/>
                    <a:pt x="413836" y="436138"/>
                    <a:pt x="406644" y="428959"/>
                  </a:cubicBezTo>
                  <a:cubicBezTo>
                    <a:pt x="399453" y="421780"/>
                    <a:pt x="386377" y="428306"/>
                    <a:pt x="377225" y="427001"/>
                  </a:cubicBezTo>
                  <a:cubicBezTo>
                    <a:pt x="367418" y="426349"/>
                    <a:pt x="360227" y="418517"/>
                    <a:pt x="351074" y="418517"/>
                  </a:cubicBezTo>
                  <a:cubicBezTo>
                    <a:pt x="340614" y="419170"/>
                    <a:pt x="333422" y="425043"/>
                    <a:pt x="322962" y="425043"/>
                  </a:cubicBezTo>
                  <a:cubicBezTo>
                    <a:pt x="311848" y="424391"/>
                    <a:pt x="307271" y="420475"/>
                    <a:pt x="298772" y="413949"/>
                  </a:cubicBezTo>
                  <a:cubicBezTo>
                    <a:pt x="277852" y="396981"/>
                    <a:pt x="247125" y="390455"/>
                    <a:pt x="221628" y="385886"/>
                  </a:cubicBezTo>
                  <a:cubicBezTo>
                    <a:pt x="214436" y="384581"/>
                    <a:pt x="207245" y="381970"/>
                    <a:pt x="200053" y="381318"/>
                  </a:cubicBezTo>
                  <a:cubicBezTo>
                    <a:pt x="194169" y="381318"/>
                    <a:pt x="188939" y="381318"/>
                    <a:pt x="184363" y="380013"/>
                  </a:cubicBezTo>
                  <a:cubicBezTo>
                    <a:pt x="172595" y="377402"/>
                    <a:pt x="160173" y="374792"/>
                    <a:pt x="147752" y="374139"/>
                  </a:cubicBezTo>
                  <a:cubicBezTo>
                    <a:pt x="135984" y="372834"/>
                    <a:pt x="126177" y="366308"/>
                    <a:pt x="113756" y="365655"/>
                  </a:cubicBezTo>
                  <a:cubicBezTo>
                    <a:pt x="102642" y="364350"/>
                    <a:pt x="93489" y="363045"/>
                    <a:pt x="83682" y="361739"/>
                  </a:cubicBezTo>
                  <a:cubicBezTo>
                    <a:pt x="59493" y="357824"/>
                    <a:pt x="45110" y="334982"/>
                    <a:pt x="35957" y="314098"/>
                  </a:cubicBezTo>
                  <a:cubicBezTo>
                    <a:pt x="32688" y="305614"/>
                    <a:pt x="26805" y="296478"/>
                    <a:pt x="20267" y="289299"/>
                  </a:cubicBezTo>
                  <a:cubicBezTo>
                    <a:pt x="15690" y="284078"/>
                    <a:pt x="8499" y="280815"/>
                    <a:pt x="3269" y="276899"/>
                  </a:cubicBezTo>
                  <a:cubicBezTo>
                    <a:pt x="1961" y="276246"/>
                    <a:pt x="1308" y="275594"/>
                    <a:pt x="0" y="275594"/>
                  </a:cubicBezTo>
                  <a:cubicBezTo>
                    <a:pt x="654" y="274941"/>
                    <a:pt x="654" y="274941"/>
                    <a:pt x="1308" y="274941"/>
                  </a:cubicBezTo>
                  <a:cubicBezTo>
                    <a:pt x="18959" y="267110"/>
                    <a:pt x="37919" y="258626"/>
                    <a:pt x="53609" y="247531"/>
                  </a:cubicBezTo>
                  <a:cubicBezTo>
                    <a:pt x="76491" y="230563"/>
                    <a:pt x="90874" y="209679"/>
                    <a:pt x="120947" y="206416"/>
                  </a:cubicBezTo>
                  <a:cubicBezTo>
                    <a:pt x="151021" y="203806"/>
                    <a:pt x="171941" y="205764"/>
                    <a:pt x="194823" y="182269"/>
                  </a:cubicBezTo>
                  <a:cubicBezTo>
                    <a:pt x="214436" y="162038"/>
                    <a:pt x="235357" y="148333"/>
                    <a:pt x="257585" y="130060"/>
                  </a:cubicBezTo>
                  <a:cubicBezTo>
                    <a:pt x="285043" y="107871"/>
                    <a:pt x="306618" y="79809"/>
                    <a:pt x="332768" y="56314"/>
                  </a:cubicBezTo>
                  <a:cubicBezTo>
                    <a:pt x="352381" y="38041"/>
                    <a:pt x="371994" y="15852"/>
                    <a:pt x="397492" y="5410"/>
                  </a:cubicBezTo>
                  <a:cubicBezTo>
                    <a:pt x="401741" y="3779"/>
                    <a:pt x="418902" y="352"/>
                    <a:pt x="432958" y="2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00" name="Freeform 88">
              <a:extLst>
                <a:ext uri="{FF2B5EF4-FFF2-40B4-BE49-F238E27FC236}">
                  <a16:creationId xmlns:a16="http://schemas.microsoft.com/office/drawing/2014/main" id="{404F8A0D-194C-7744-A982-5D20F157B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9894" y="3583097"/>
              <a:ext cx="1601448" cy="1350863"/>
            </a:xfrm>
            <a:custGeom>
              <a:avLst/>
              <a:gdLst>
                <a:gd name="T0" fmla="*/ 2408 w 2454"/>
                <a:gd name="T1" fmla="*/ 606 h 2070"/>
                <a:gd name="T2" fmla="*/ 2406 w 2454"/>
                <a:gd name="T3" fmla="*/ 579 h 2070"/>
                <a:gd name="T4" fmla="*/ 1831 w 2454"/>
                <a:gd name="T5" fmla="*/ 391 h 2070"/>
                <a:gd name="T6" fmla="*/ 1732 w 2454"/>
                <a:gd name="T7" fmla="*/ 404 h 2070"/>
                <a:gd name="T8" fmla="*/ 1643 w 2454"/>
                <a:gd name="T9" fmla="*/ 388 h 2070"/>
                <a:gd name="T10" fmla="*/ 1628 w 2454"/>
                <a:gd name="T11" fmla="*/ 372 h 2070"/>
                <a:gd name="T12" fmla="*/ 1572 w 2454"/>
                <a:gd name="T13" fmla="*/ 355 h 2070"/>
                <a:gd name="T14" fmla="*/ 1514 w 2454"/>
                <a:gd name="T15" fmla="*/ 372 h 2070"/>
                <a:gd name="T16" fmla="*/ 1465 w 2454"/>
                <a:gd name="T17" fmla="*/ 396 h 2070"/>
                <a:gd name="T18" fmla="*/ 1442 w 2454"/>
                <a:gd name="T19" fmla="*/ 387 h 2070"/>
                <a:gd name="T20" fmla="*/ 1359 w 2454"/>
                <a:gd name="T21" fmla="*/ 381 h 2070"/>
                <a:gd name="T22" fmla="*/ 1296 w 2454"/>
                <a:gd name="T23" fmla="*/ 381 h 2070"/>
                <a:gd name="T24" fmla="*/ 1225 w 2454"/>
                <a:gd name="T25" fmla="*/ 366 h 2070"/>
                <a:gd name="T26" fmla="*/ 1175 w 2454"/>
                <a:gd name="T27" fmla="*/ 341 h 2070"/>
                <a:gd name="T28" fmla="*/ 1061 w 2454"/>
                <a:gd name="T29" fmla="*/ 323 h 2070"/>
                <a:gd name="T30" fmla="*/ 1004 w 2454"/>
                <a:gd name="T31" fmla="*/ 325 h 2070"/>
                <a:gd name="T32" fmla="*/ 912 w 2454"/>
                <a:gd name="T33" fmla="*/ 312 h 2070"/>
                <a:gd name="T34" fmla="*/ 878 w 2454"/>
                <a:gd name="T35" fmla="*/ 293 h 2070"/>
                <a:gd name="T36" fmla="*/ 831 w 2454"/>
                <a:gd name="T37" fmla="*/ 275 h 2070"/>
                <a:gd name="T38" fmla="*/ 833 w 2454"/>
                <a:gd name="T39" fmla="*/ 258 h 2070"/>
                <a:gd name="T40" fmla="*/ 808 w 2454"/>
                <a:gd name="T41" fmla="*/ 196 h 2070"/>
                <a:gd name="T42" fmla="*/ 818 w 2454"/>
                <a:gd name="T43" fmla="*/ 161 h 2070"/>
                <a:gd name="T44" fmla="*/ 811 w 2454"/>
                <a:gd name="T45" fmla="*/ 94 h 2070"/>
                <a:gd name="T46" fmla="*/ 821 w 2454"/>
                <a:gd name="T47" fmla="*/ 69 h 2070"/>
                <a:gd name="T48" fmla="*/ 777 w 2454"/>
                <a:gd name="T49" fmla="*/ 18 h 2070"/>
                <a:gd name="T50" fmla="*/ 749 w 2454"/>
                <a:gd name="T51" fmla="*/ 47 h 2070"/>
                <a:gd name="T52" fmla="*/ 717 w 2454"/>
                <a:gd name="T53" fmla="*/ 27 h 2070"/>
                <a:gd name="T54" fmla="*/ 702 w 2454"/>
                <a:gd name="T55" fmla="*/ 15 h 2070"/>
                <a:gd name="T56" fmla="*/ 664 w 2454"/>
                <a:gd name="T57" fmla="*/ 0 h 2070"/>
                <a:gd name="T58" fmla="*/ 681 w 2454"/>
                <a:gd name="T59" fmla="*/ 18 h 2070"/>
                <a:gd name="T60" fmla="*/ 564 w 2454"/>
                <a:gd name="T61" fmla="*/ 3 h 2070"/>
                <a:gd name="T62" fmla="*/ 533 w 2454"/>
                <a:gd name="T63" fmla="*/ 43 h 2070"/>
                <a:gd name="T64" fmla="*/ 477 w 2454"/>
                <a:gd name="T65" fmla="*/ 222 h 2070"/>
                <a:gd name="T66" fmla="*/ 436 w 2454"/>
                <a:gd name="T67" fmla="*/ 333 h 2070"/>
                <a:gd name="T68" fmla="*/ 345 w 2454"/>
                <a:gd name="T69" fmla="*/ 566 h 2070"/>
                <a:gd name="T70" fmla="*/ 311 w 2454"/>
                <a:gd name="T71" fmla="*/ 681 h 2070"/>
                <a:gd name="T72" fmla="*/ 215 w 2454"/>
                <a:gd name="T73" fmla="*/ 902 h 2070"/>
                <a:gd name="T74" fmla="*/ 164 w 2454"/>
                <a:gd name="T75" fmla="*/ 985 h 2070"/>
                <a:gd name="T76" fmla="*/ 72 w 2454"/>
                <a:gd name="T77" fmla="*/ 1151 h 2070"/>
                <a:gd name="T78" fmla="*/ 17 w 2454"/>
                <a:gd name="T79" fmla="*/ 1228 h 2070"/>
                <a:gd name="T80" fmla="*/ 5 w 2454"/>
                <a:gd name="T81" fmla="*/ 1454 h 2070"/>
                <a:gd name="T82" fmla="*/ 24 w 2454"/>
                <a:gd name="T83" fmla="*/ 1547 h 2070"/>
                <a:gd name="T84" fmla="*/ 1197 w 2454"/>
                <a:gd name="T85" fmla="*/ 1883 h 2070"/>
                <a:gd name="T86" fmla="*/ 2202 w 2454"/>
                <a:gd name="T87" fmla="*/ 1292 h 2070"/>
                <a:gd name="T88" fmla="*/ 2207 w 2454"/>
                <a:gd name="T89" fmla="*/ 1275 h 2070"/>
                <a:gd name="T90" fmla="*/ 2210 w 2454"/>
                <a:gd name="T91" fmla="*/ 1215 h 2070"/>
                <a:gd name="T92" fmla="*/ 2212 w 2454"/>
                <a:gd name="T93" fmla="*/ 1195 h 2070"/>
                <a:gd name="T94" fmla="*/ 2217 w 2454"/>
                <a:gd name="T95" fmla="*/ 1131 h 2070"/>
                <a:gd name="T96" fmla="*/ 2225 w 2454"/>
                <a:gd name="T97" fmla="*/ 1071 h 2070"/>
                <a:gd name="T98" fmla="*/ 2235 w 2454"/>
                <a:gd name="T99" fmla="*/ 1014 h 2070"/>
                <a:gd name="T100" fmla="*/ 2249 w 2454"/>
                <a:gd name="T101" fmla="*/ 995 h 2070"/>
                <a:gd name="T102" fmla="*/ 2287 w 2454"/>
                <a:gd name="T103" fmla="*/ 970 h 2070"/>
                <a:gd name="T104" fmla="*/ 2294 w 2454"/>
                <a:gd name="T105" fmla="*/ 955 h 2070"/>
                <a:gd name="T106" fmla="*/ 2346 w 2454"/>
                <a:gd name="T107" fmla="*/ 863 h 2070"/>
                <a:gd name="T108" fmla="*/ 2369 w 2454"/>
                <a:gd name="T109" fmla="*/ 809 h 2070"/>
                <a:gd name="T110" fmla="*/ 2393 w 2454"/>
                <a:gd name="T111" fmla="*/ 764 h 2070"/>
                <a:gd name="T112" fmla="*/ 2443 w 2454"/>
                <a:gd name="T113" fmla="*/ 722 h 2070"/>
                <a:gd name="T114" fmla="*/ 2445 w 2454"/>
                <a:gd name="T115" fmla="*/ 712 h 2070"/>
                <a:gd name="T116" fmla="*/ 2448 w 2454"/>
                <a:gd name="T117" fmla="*/ 656 h 2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54" h="2070">
                  <a:moveTo>
                    <a:pt x="2438" y="626"/>
                  </a:moveTo>
                  <a:lnTo>
                    <a:pt x="2438" y="626"/>
                  </a:lnTo>
                  <a:cubicBezTo>
                    <a:pt x="2428" y="619"/>
                    <a:pt x="2416" y="616"/>
                    <a:pt x="2408" y="606"/>
                  </a:cubicBezTo>
                  <a:lnTo>
                    <a:pt x="2408" y="606"/>
                  </a:lnTo>
                  <a:cubicBezTo>
                    <a:pt x="2403" y="596"/>
                    <a:pt x="2408" y="586"/>
                    <a:pt x="2406" y="579"/>
                  </a:cubicBezTo>
                  <a:lnTo>
                    <a:pt x="2406" y="579"/>
                  </a:lnTo>
                  <a:cubicBezTo>
                    <a:pt x="2402" y="557"/>
                    <a:pt x="2383" y="512"/>
                    <a:pt x="2359" y="496"/>
                  </a:cubicBezTo>
                  <a:lnTo>
                    <a:pt x="2359" y="498"/>
                  </a:lnTo>
                  <a:lnTo>
                    <a:pt x="1831" y="391"/>
                  </a:lnTo>
                  <a:lnTo>
                    <a:pt x="1831" y="391"/>
                  </a:lnTo>
                  <a:cubicBezTo>
                    <a:pt x="1810" y="367"/>
                    <a:pt x="1757" y="401"/>
                    <a:pt x="1732" y="404"/>
                  </a:cubicBezTo>
                  <a:lnTo>
                    <a:pt x="1732" y="404"/>
                  </a:lnTo>
                  <a:cubicBezTo>
                    <a:pt x="1714" y="405"/>
                    <a:pt x="1693" y="398"/>
                    <a:pt x="1675" y="394"/>
                  </a:cubicBezTo>
                  <a:lnTo>
                    <a:pt x="1675" y="394"/>
                  </a:lnTo>
                  <a:cubicBezTo>
                    <a:pt x="1667" y="393"/>
                    <a:pt x="1651" y="392"/>
                    <a:pt x="1643" y="388"/>
                  </a:cubicBezTo>
                  <a:lnTo>
                    <a:pt x="1643" y="388"/>
                  </a:lnTo>
                  <a:cubicBezTo>
                    <a:pt x="1638" y="385"/>
                    <a:pt x="1634" y="375"/>
                    <a:pt x="1628" y="372"/>
                  </a:cubicBezTo>
                  <a:lnTo>
                    <a:pt x="1628" y="372"/>
                  </a:lnTo>
                  <a:cubicBezTo>
                    <a:pt x="1620" y="369"/>
                    <a:pt x="1610" y="372"/>
                    <a:pt x="1601" y="368"/>
                  </a:cubicBezTo>
                  <a:lnTo>
                    <a:pt x="1601" y="368"/>
                  </a:lnTo>
                  <a:cubicBezTo>
                    <a:pt x="1589" y="364"/>
                    <a:pt x="1586" y="354"/>
                    <a:pt x="1572" y="355"/>
                  </a:cubicBezTo>
                  <a:lnTo>
                    <a:pt x="1572" y="355"/>
                  </a:lnTo>
                  <a:cubicBezTo>
                    <a:pt x="1558" y="355"/>
                    <a:pt x="1530" y="368"/>
                    <a:pt x="1514" y="372"/>
                  </a:cubicBezTo>
                  <a:lnTo>
                    <a:pt x="1514" y="372"/>
                  </a:lnTo>
                  <a:cubicBezTo>
                    <a:pt x="1498" y="375"/>
                    <a:pt x="1502" y="376"/>
                    <a:pt x="1489" y="384"/>
                  </a:cubicBezTo>
                  <a:lnTo>
                    <a:pt x="1489" y="384"/>
                  </a:lnTo>
                  <a:cubicBezTo>
                    <a:pt x="1480" y="389"/>
                    <a:pt x="1476" y="396"/>
                    <a:pt x="1465" y="396"/>
                  </a:cubicBezTo>
                  <a:lnTo>
                    <a:pt x="1465" y="396"/>
                  </a:lnTo>
                  <a:cubicBezTo>
                    <a:pt x="1454" y="397"/>
                    <a:pt x="1448" y="387"/>
                    <a:pt x="1442" y="387"/>
                  </a:cubicBezTo>
                  <a:lnTo>
                    <a:pt x="1442" y="387"/>
                  </a:lnTo>
                  <a:cubicBezTo>
                    <a:pt x="1432" y="387"/>
                    <a:pt x="1427" y="395"/>
                    <a:pt x="1418" y="396"/>
                  </a:cubicBezTo>
                  <a:lnTo>
                    <a:pt x="1418" y="396"/>
                  </a:lnTo>
                  <a:cubicBezTo>
                    <a:pt x="1396" y="400"/>
                    <a:pt x="1379" y="385"/>
                    <a:pt x="1359" y="381"/>
                  </a:cubicBezTo>
                  <a:lnTo>
                    <a:pt x="1359" y="381"/>
                  </a:lnTo>
                  <a:cubicBezTo>
                    <a:pt x="1337" y="378"/>
                    <a:pt x="1316" y="381"/>
                    <a:pt x="1296" y="381"/>
                  </a:cubicBezTo>
                  <a:lnTo>
                    <a:pt x="1296" y="381"/>
                  </a:lnTo>
                  <a:cubicBezTo>
                    <a:pt x="1290" y="384"/>
                    <a:pt x="1280" y="384"/>
                    <a:pt x="1272" y="381"/>
                  </a:cubicBezTo>
                  <a:lnTo>
                    <a:pt x="1272" y="381"/>
                  </a:lnTo>
                  <a:cubicBezTo>
                    <a:pt x="1253" y="377"/>
                    <a:pt x="1242" y="369"/>
                    <a:pt x="1225" y="366"/>
                  </a:cubicBezTo>
                  <a:lnTo>
                    <a:pt x="1225" y="366"/>
                  </a:lnTo>
                  <a:cubicBezTo>
                    <a:pt x="1198" y="363"/>
                    <a:pt x="1196" y="354"/>
                    <a:pt x="1175" y="341"/>
                  </a:cubicBezTo>
                  <a:lnTo>
                    <a:pt x="1175" y="341"/>
                  </a:lnTo>
                  <a:cubicBezTo>
                    <a:pt x="1156" y="331"/>
                    <a:pt x="1139" y="337"/>
                    <a:pt x="1118" y="337"/>
                  </a:cubicBezTo>
                  <a:lnTo>
                    <a:pt x="1118" y="337"/>
                  </a:lnTo>
                  <a:cubicBezTo>
                    <a:pt x="1095" y="337"/>
                    <a:pt x="1082" y="327"/>
                    <a:pt x="1061" y="323"/>
                  </a:cubicBezTo>
                  <a:lnTo>
                    <a:pt x="1061" y="323"/>
                  </a:lnTo>
                  <a:cubicBezTo>
                    <a:pt x="1042" y="318"/>
                    <a:pt x="1022" y="326"/>
                    <a:pt x="1004" y="325"/>
                  </a:cubicBezTo>
                  <a:lnTo>
                    <a:pt x="1004" y="325"/>
                  </a:lnTo>
                  <a:cubicBezTo>
                    <a:pt x="994" y="324"/>
                    <a:pt x="986" y="319"/>
                    <a:pt x="974" y="320"/>
                  </a:cubicBezTo>
                  <a:lnTo>
                    <a:pt x="974" y="320"/>
                  </a:lnTo>
                  <a:cubicBezTo>
                    <a:pt x="952" y="320"/>
                    <a:pt x="933" y="333"/>
                    <a:pt x="912" y="312"/>
                  </a:cubicBezTo>
                  <a:lnTo>
                    <a:pt x="912" y="312"/>
                  </a:lnTo>
                  <a:cubicBezTo>
                    <a:pt x="900" y="300"/>
                    <a:pt x="895" y="293"/>
                    <a:pt x="878" y="293"/>
                  </a:cubicBezTo>
                  <a:lnTo>
                    <a:pt x="878" y="293"/>
                  </a:lnTo>
                  <a:cubicBezTo>
                    <a:pt x="865" y="293"/>
                    <a:pt x="856" y="293"/>
                    <a:pt x="843" y="290"/>
                  </a:cubicBezTo>
                  <a:lnTo>
                    <a:pt x="843" y="290"/>
                  </a:lnTo>
                  <a:cubicBezTo>
                    <a:pt x="833" y="285"/>
                    <a:pt x="831" y="285"/>
                    <a:pt x="831" y="275"/>
                  </a:cubicBezTo>
                  <a:lnTo>
                    <a:pt x="831" y="275"/>
                  </a:lnTo>
                  <a:cubicBezTo>
                    <a:pt x="831" y="268"/>
                    <a:pt x="833" y="263"/>
                    <a:pt x="833" y="258"/>
                  </a:cubicBezTo>
                  <a:lnTo>
                    <a:pt x="833" y="258"/>
                  </a:lnTo>
                  <a:cubicBezTo>
                    <a:pt x="833" y="248"/>
                    <a:pt x="831" y="240"/>
                    <a:pt x="828" y="233"/>
                  </a:cubicBezTo>
                  <a:lnTo>
                    <a:pt x="828" y="233"/>
                  </a:lnTo>
                  <a:cubicBezTo>
                    <a:pt x="823" y="218"/>
                    <a:pt x="811" y="210"/>
                    <a:pt x="808" y="196"/>
                  </a:cubicBezTo>
                  <a:lnTo>
                    <a:pt x="808" y="196"/>
                  </a:lnTo>
                  <a:cubicBezTo>
                    <a:pt x="806" y="183"/>
                    <a:pt x="808" y="171"/>
                    <a:pt x="818" y="161"/>
                  </a:cubicBezTo>
                  <a:lnTo>
                    <a:pt x="818" y="161"/>
                  </a:lnTo>
                  <a:cubicBezTo>
                    <a:pt x="831" y="146"/>
                    <a:pt x="836" y="144"/>
                    <a:pt x="828" y="124"/>
                  </a:cubicBezTo>
                  <a:lnTo>
                    <a:pt x="828" y="124"/>
                  </a:lnTo>
                  <a:cubicBezTo>
                    <a:pt x="823" y="112"/>
                    <a:pt x="811" y="106"/>
                    <a:pt x="811" y="94"/>
                  </a:cubicBezTo>
                  <a:lnTo>
                    <a:pt x="811" y="94"/>
                  </a:lnTo>
                  <a:cubicBezTo>
                    <a:pt x="811" y="84"/>
                    <a:pt x="818" y="79"/>
                    <a:pt x="821" y="69"/>
                  </a:cubicBezTo>
                  <a:lnTo>
                    <a:pt x="821" y="69"/>
                  </a:lnTo>
                  <a:cubicBezTo>
                    <a:pt x="823" y="59"/>
                    <a:pt x="821" y="47"/>
                    <a:pt x="813" y="39"/>
                  </a:cubicBezTo>
                  <a:lnTo>
                    <a:pt x="813" y="39"/>
                  </a:lnTo>
                  <a:cubicBezTo>
                    <a:pt x="806" y="27"/>
                    <a:pt x="791" y="8"/>
                    <a:pt x="777" y="18"/>
                  </a:cubicBezTo>
                  <a:lnTo>
                    <a:pt x="777" y="18"/>
                  </a:lnTo>
                  <a:cubicBezTo>
                    <a:pt x="767" y="25"/>
                    <a:pt x="763" y="52"/>
                    <a:pt x="749" y="47"/>
                  </a:cubicBezTo>
                  <a:lnTo>
                    <a:pt x="749" y="47"/>
                  </a:lnTo>
                  <a:cubicBezTo>
                    <a:pt x="744" y="47"/>
                    <a:pt x="737" y="37"/>
                    <a:pt x="732" y="35"/>
                  </a:cubicBezTo>
                  <a:lnTo>
                    <a:pt x="732" y="35"/>
                  </a:lnTo>
                  <a:cubicBezTo>
                    <a:pt x="727" y="32"/>
                    <a:pt x="722" y="30"/>
                    <a:pt x="717" y="27"/>
                  </a:cubicBezTo>
                  <a:lnTo>
                    <a:pt x="717" y="27"/>
                  </a:lnTo>
                  <a:cubicBezTo>
                    <a:pt x="710" y="25"/>
                    <a:pt x="707" y="20"/>
                    <a:pt x="702" y="15"/>
                  </a:cubicBezTo>
                  <a:lnTo>
                    <a:pt x="702" y="15"/>
                  </a:lnTo>
                  <a:cubicBezTo>
                    <a:pt x="697" y="12"/>
                    <a:pt x="697" y="12"/>
                    <a:pt x="690" y="10"/>
                  </a:cubicBezTo>
                  <a:lnTo>
                    <a:pt x="690" y="10"/>
                  </a:lnTo>
                  <a:cubicBezTo>
                    <a:pt x="681" y="5"/>
                    <a:pt x="674" y="1"/>
                    <a:pt x="664" y="0"/>
                  </a:cubicBezTo>
                  <a:lnTo>
                    <a:pt x="664" y="0"/>
                  </a:lnTo>
                  <a:cubicBezTo>
                    <a:pt x="671" y="5"/>
                    <a:pt x="678" y="11"/>
                    <a:pt x="681" y="18"/>
                  </a:cubicBezTo>
                  <a:lnTo>
                    <a:pt x="681" y="18"/>
                  </a:lnTo>
                  <a:cubicBezTo>
                    <a:pt x="660" y="21"/>
                    <a:pt x="638" y="18"/>
                    <a:pt x="617" y="18"/>
                  </a:cubicBezTo>
                  <a:lnTo>
                    <a:pt x="617" y="18"/>
                  </a:lnTo>
                  <a:cubicBezTo>
                    <a:pt x="596" y="18"/>
                    <a:pt x="582" y="5"/>
                    <a:pt x="564" y="3"/>
                  </a:cubicBezTo>
                  <a:lnTo>
                    <a:pt x="564" y="3"/>
                  </a:lnTo>
                  <a:cubicBezTo>
                    <a:pt x="540" y="1"/>
                    <a:pt x="540" y="25"/>
                    <a:pt x="533" y="43"/>
                  </a:cubicBezTo>
                  <a:lnTo>
                    <a:pt x="533" y="43"/>
                  </a:lnTo>
                  <a:cubicBezTo>
                    <a:pt x="526" y="60"/>
                    <a:pt x="511" y="70"/>
                    <a:pt x="503" y="86"/>
                  </a:cubicBezTo>
                  <a:lnTo>
                    <a:pt x="503" y="86"/>
                  </a:lnTo>
                  <a:cubicBezTo>
                    <a:pt x="484" y="124"/>
                    <a:pt x="483" y="180"/>
                    <a:pt x="477" y="222"/>
                  </a:cubicBezTo>
                  <a:lnTo>
                    <a:pt x="477" y="222"/>
                  </a:lnTo>
                  <a:cubicBezTo>
                    <a:pt x="471" y="265"/>
                    <a:pt x="451" y="294"/>
                    <a:pt x="436" y="333"/>
                  </a:cubicBezTo>
                  <a:lnTo>
                    <a:pt x="436" y="333"/>
                  </a:lnTo>
                  <a:cubicBezTo>
                    <a:pt x="420" y="375"/>
                    <a:pt x="413" y="422"/>
                    <a:pt x="393" y="462"/>
                  </a:cubicBezTo>
                  <a:lnTo>
                    <a:pt x="393" y="462"/>
                  </a:lnTo>
                  <a:cubicBezTo>
                    <a:pt x="376" y="497"/>
                    <a:pt x="356" y="528"/>
                    <a:pt x="345" y="566"/>
                  </a:cubicBezTo>
                  <a:lnTo>
                    <a:pt x="345" y="566"/>
                  </a:lnTo>
                  <a:cubicBezTo>
                    <a:pt x="335" y="605"/>
                    <a:pt x="334" y="648"/>
                    <a:pt x="311" y="681"/>
                  </a:cubicBezTo>
                  <a:lnTo>
                    <a:pt x="311" y="681"/>
                  </a:lnTo>
                  <a:cubicBezTo>
                    <a:pt x="285" y="720"/>
                    <a:pt x="276" y="752"/>
                    <a:pt x="264" y="798"/>
                  </a:cubicBezTo>
                  <a:lnTo>
                    <a:pt x="264" y="798"/>
                  </a:lnTo>
                  <a:cubicBezTo>
                    <a:pt x="254" y="836"/>
                    <a:pt x="233" y="867"/>
                    <a:pt x="215" y="902"/>
                  </a:cubicBezTo>
                  <a:lnTo>
                    <a:pt x="215" y="902"/>
                  </a:lnTo>
                  <a:cubicBezTo>
                    <a:pt x="200" y="931"/>
                    <a:pt x="177" y="956"/>
                    <a:pt x="164" y="985"/>
                  </a:cubicBezTo>
                  <a:lnTo>
                    <a:pt x="164" y="985"/>
                  </a:lnTo>
                  <a:cubicBezTo>
                    <a:pt x="152" y="1015"/>
                    <a:pt x="140" y="1046"/>
                    <a:pt x="121" y="1071"/>
                  </a:cubicBezTo>
                  <a:lnTo>
                    <a:pt x="121" y="1071"/>
                  </a:lnTo>
                  <a:cubicBezTo>
                    <a:pt x="103" y="1096"/>
                    <a:pt x="87" y="1125"/>
                    <a:pt x="72" y="1151"/>
                  </a:cubicBezTo>
                  <a:lnTo>
                    <a:pt x="72" y="1151"/>
                  </a:lnTo>
                  <a:cubicBezTo>
                    <a:pt x="56" y="1177"/>
                    <a:pt x="27" y="1199"/>
                    <a:pt x="17" y="1228"/>
                  </a:cubicBezTo>
                  <a:lnTo>
                    <a:pt x="17" y="1228"/>
                  </a:lnTo>
                  <a:cubicBezTo>
                    <a:pt x="6" y="1260"/>
                    <a:pt x="16" y="1302"/>
                    <a:pt x="14" y="1336"/>
                  </a:cubicBezTo>
                  <a:lnTo>
                    <a:pt x="14" y="1336"/>
                  </a:lnTo>
                  <a:cubicBezTo>
                    <a:pt x="12" y="1375"/>
                    <a:pt x="0" y="1415"/>
                    <a:pt x="5" y="1454"/>
                  </a:cubicBezTo>
                  <a:lnTo>
                    <a:pt x="5" y="1454"/>
                  </a:lnTo>
                  <a:cubicBezTo>
                    <a:pt x="9" y="1485"/>
                    <a:pt x="20" y="1515"/>
                    <a:pt x="24" y="1547"/>
                  </a:cubicBezTo>
                  <a:lnTo>
                    <a:pt x="24" y="1547"/>
                  </a:lnTo>
                  <a:cubicBezTo>
                    <a:pt x="25" y="1550"/>
                    <a:pt x="25" y="1554"/>
                    <a:pt x="25" y="1558"/>
                  </a:cubicBezTo>
                  <a:lnTo>
                    <a:pt x="25" y="1558"/>
                  </a:lnTo>
                  <a:cubicBezTo>
                    <a:pt x="198" y="1613"/>
                    <a:pt x="619" y="1743"/>
                    <a:pt x="1197" y="1883"/>
                  </a:cubicBezTo>
                  <a:lnTo>
                    <a:pt x="1197" y="1883"/>
                  </a:lnTo>
                  <a:cubicBezTo>
                    <a:pt x="1452" y="1945"/>
                    <a:pt x="1738" y="2009"/>
                    <a:pt x="2046" y="2069"/>
                  </a:cubicBezTo>
                  <a:lnTo>
                    <a:pt x="2202" y="1292"/>
                  </a:lnTo>
                  <a:lnTo>
                    <a:pt x="2202" y="1292"/>
                  </a:lnTo>
                  <a:cubicBezTo>
                    <a:pt x="2202" y="1287"/>
                    <a:pt x="2205" y="1282"/>
                    <a:pt x="2207" y="1275"/>
                  </a:cubicBezTo>
                  <a:lnTo>
                    <a:pt x="2207" y="1275"/>
                  </a:lnTo>
                  <a:cubicBezTo>
                    <a:pt x="2215" y="1262"/>
                    <a:pt x="2210" y="1257"/>
                    <a:pt x="2207" y="1245"/>
                  </a:cubicBezTo>
                  <a:lnTo>
                    <a:pt x="2207" y="1245"/>
                  </a:lnTo>
                  <a:cubicBezTo>
                    <a:pt x="2207" y="1235"/>
                    <a:pt x="2210" y="1225"/>
                    <a:pt x="2210" y="1215"/>
                  </a:cubicBezTo>
                  <a:lnTo>
                    <a:pt x="2210" y="1215"/>
                  </a:lnTo>
                  <a:cubicBezTo>
                    <a:pt x="2210" y="1208"/>
                    <a:pt x="2212" y="1201"/>
                    <a:pt x="2212" y="1195"/>
                  </a:cubicBezTo>
                  <a:lnTo>
                    <a:pt x="2212" y="1195"/>
                  </a:lnTo>
                  <a:cubicBezTo>
                    <a:pt x="2217" y="1183"/>
                    <a:pt x="2222" y="1173"/>
                    <a:pt x="2222" y="1161"/>
                  </a:cubicBezTo>
                  <a:lnTo>
                    <a:pt x="2222" y="1161"/>
                  </a:lnTo>
                  <a:cubicBezTo>
                    <a:pt x="2222" y="1151"/>
                    <a:pt x="2220" y="1138"/>
                    <a:pt x="2217" y="1131"/>
                  </a:cubicBezTo>
                  <a:lnTo>
                    <a:pt x="2217" y="1131"/>
                  </a:lnTo>
                  <a:cubicBezTo>
                    <a:pt x="2207" y="1109"/>
                    <a:pt x="2207" y="1091"/>
                    <a:pt x="2225" y="1071"/>
                  </a:cubicBezTo>
                  <a:lnTo>
                    <a:pt x="2225" y="1071"/>
                  </a:lnTo>
                  <a:cubicBezTo>
                    <a:pt x="2220" y="1064"/>
                    <a:pt x="2222" y="1044"/>
                    <a:pt x="2222" y="1034"/>
                  </a:cubicBezTo>
                  <a:lnTo>
                    <a:pt x="2222" y="1034"/>
                  </a:lnTo>
                  <a:cubicBezTo>
                    <a:pt x="2225" y="1024"/>
                    <a:pt x="2229" y="1022"/>
                    <a:pt x="2235" y="1014"/>
                  </a:cubicBezTo>
                  <a:lnTo>
                    <a:pt x="2235" y="1014"/>
                  </a:lnTo>
                  <a:cubicBezTo>
                    <a:pt x="2242" y="1010"/>
                    <a:pt x="2245" y="1002"/>
                    <a:pt x="2249" y="995"/>
                  </a:cubicBezTo>
                  <a:lnTo>
                    <a:pt x="2249" y="995"/>
                  </a:lnTo>
                  <a:cubicBezTo>
                    <a:pt x="2255" y="990"/>
                    <a:pt x="2262" y="985"/>
                    <a:pt x="2269" y="980"/>
                  </a:cubicBezTo>
                  <a:lnTo>
                    <a:pt x="2269" y="980"/>
                  </a:lnTo>
                  <a:cubicBezTo>
                    <a:pt x="2274" y="975"/>
                    <a:pt x="2282" y="975"/>
                    <a:pt x="2287" y="970"/>
                  </a:cubicBezTo>
                  <a:lnTo>
                    <a:pt x="2287" y="970"/>
                  </a:lnTo>
                  <a:cubicBezTo>
                    <a:pt x="2294" y="965"/>
                    <a:pt x="2294" y="963"/>
                    <a:pt x="2294" y="955"/>
                  </a:cubicBezTo>
                  <a:lnTo>
                    <a:pt x="2294" y="955"/>
                  </a:lnTo>
                  <a:cubicBezTo>
                    <a:pt x="2294" y="935"/>
                    <a:pt x="2292" y="918"/>
                    <a:pt x="2307" y="903"/>
                  </a:cubicBezTo>
                  <a:lnTo>
                    <a:pt x="2307" y="903"/>
                  </a:lnTo>
                  <a:cubicBezTo>
                    <a:pt x="2319" y="888"/>
                    <a:pt x="2334" y="873"/>
                    <a:pt x="2346" y="863"/>
                  </a:cubicBezTo>
                  <a:lnTo>
                    <a:pt x="2346" y="861"/>
                  </a:lnTo>
                  <a:lnTo>
                    <a:pt x="2346" y="861"/>
                  </a:lnTo>
                  <a:cubicBezTo>
                    <a:pt x="2366" y="851"/>
                    <a:pt x="2366" y="829"/>
                    <a:pt x="2369" y="809"/>
                  </a:cubicBezTo>
                  <a:lnTo>
                    <a:pt x="2369" y="809"/>
                  </a:lnTo>
                  <a:cubicBezTo>
                    <a:pt x="2371" y="792"/>
                    <a:pt x="2383" y="780"/>
                    <a:pt x="2393" y="764"/>
                  </a:cubicBezTo>
                  <a:lnTo>
                    <a:pt x="2393" y="764"/>
                  </a:lnTo>
                  <a:cubicBezTo>
                    <a:pt x="2400" y="755"/>
                    <a:pt x="2403" y="745"/>
                    <a:pt x="2416" y="740"/>
                  </a:cubicBezTo>
                  <a:lnTo>
                    <a:pt x="2416" y="740"/>
                  </a:lnTo>
                  <a:cubicBezTo>
                    <a:pt x="2428" y="735"/>
                    <a:pt x="2438" y="732"/>
                    <a:pt x="2443" y="722"/>
                  </a:cubicBezTo>
                  <a:lnTo>
                    <a:pt x="2443" y="722"/>
                  </a:lnTo>
                  <a:cubicBezTo>
                    <a:pt x="2445" y="717"/>
                    <a:pt x="2445" y="715"/>
                    <a:pt x="2445" y="712"/>
                  </a:cubicBezTo>
                  <a:lnTo>
                    <a:pt x="2445" y="712"/>
                  </a:lnTo>
                  <a:cubicBezTo>
                    <a:pt x="2448" y="702"/>
                    <a:pt x="2453" y="692"/>
                    <a:pt x="2453" y="682"/>
                  </a:cubicBezTo>
                  <a:lnTo>
                    <a:pt x="2453" y="682"/>
                  </a:lnTo>
                  <a:cubicBezTo>
                    <a:pt x="2453" y="676"/>
                    <a:pt x="2450" y="666"/>
                    <a:pt x="2448" y="656"/>
                  </a:cubicBezTo>
                  <a:lnTo>
                    <a:pt x="2448" y="656"/>
                  </a:lnTo>
                  <a:cubicBezTo>
                    <a:pt x="2448" y="643"/>
                    <a:pt x="2448" y="633"/>
                    <a:pt x="2438" y="626"/>
                  </a:cubicBezTo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01" name="Freeform 89">
              <a:extLst>
                <a:ext uri="{FF2B5EF4-FFF2-40B4-BE49-F238E27FC236}">
                  <a16:creationId xmlns:a16="http://schemas.microsoft.com/office/drawing/2014/main" id="{E9BA0191-6E66-7244-A786-D7328EC75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1245" y="4997326"/>
              <a:ext cx="1670575" cy="861210"/>
            </a:xfrm>
            <a:custGeom>
              <a:avLst/>
              <a:gdLst>
                <a:gd name="T0" fmla="*/ 2529 w 2558"/>
                <a:gd name="T1" fmla="*/ 1209 h 1317"/>
                <a:gd name="T2" fmla="*/ 2459 w 2558"/>
                <a:gd name="T3" fmla="*/ 1138 h 1317"/>
                <a:gd name="T4" fmla="*/ 2434 w 2558"/>
                <a:gd name="T5" fmla="*/ 1035 h 1317"/>
                <a:gd name="T6" fmla="*/ 2433 w 2558"/>
                <a:gd name="T7" fmla="*/ 1031 h 1317"/>
                <a:gd name="T8" fmla="*/ 2395 w 2558"/>
                <a:gd name="T9" fmla="*/ 968 h 1317"/>
                <a:gd name="T10" fmla="*/ 2378 w 2558"/>
                <a:gd name="T11" fmla="*/ 895 h 1317"/>
                <a:gd name="T12" fmla="*/ 2367 w 2558"/>
                <a:gd name="T13" fmla="*/ 858 h 1317"/>
                <a:gd name="T14" fmla="*/ 2359 w 2558"/>
                <a:gd name="T15" fmla="*/ 774 h 1317"/>
                <a:gd name="T16" fmla="*/ 2333 w 2558"/>
                <a:gd name="T17" fmla="*/ 738 h 1317"/>
                <a:gd name="T18" fmla="*/ 2335 w 2558"/>
                <a:gd name="T19" fmla="*/ 691 h 1317"/>
                <a:gd name="T20" fmla="*/ 2290 w 2558"/>
                <a:gd name="T21" fmla="*/ 628 h 1317"/>
                <a:gd name="T22" fmla="*/ 2294 w 2558"/>
                <a:gd name="T23" fmla="*/ 559 h 1317"/>
                <a:gd name="T24" fmla="*/ 2264 w 2558"/>
                <a:gd name="T25" fmla="*/ 505 h 1317"/>
                <a:gd name="T26" fmla="*/ 2264 w 2558"/>
                <a:gd name="T27" fmla="*/ 466 h 1317"/>
                <a:gd name="T28" fmla="*/ 2248 w 2558"/>
                <a:gd name="T29" fmla="*/ 444 h 1317"/>
                <a:gd name="T30" fmla="*/ 2248 w 2558"/>
                <a:gd name="T31" fmla="*/ 388 h 1317"/>
                <a:gd name="T32" fmla="*/ 2218 w 2558"/>
                <a:gd name="T33" fmla="*/ 336 h 1317"/>
                <a:gd name="T34" fmla="*/ 2211 w 2558"/>
                <a:gd name="T35" fmla="*/ 284 h 1317"/>
                <a:gd name="T36" fmla="*/ 2196 w 2558"/>
                <a:gd name="T37" fmla="*/ 245 h 1317"/>
                <a:gd name="T38" fmla="*/ 2190 w 2558"/>
                <a:gd name="T39" fmla="*/ 226 h 1317"/>
                <a:gd name="T40" fmla="*/ 2188 w 2558"/>
                <a:gd name="T41" fmla="*/ 226 h 1317"/>
                <a:gd name="T42" fmla="*/ 2155 w 2558"/>
                <a:gd name="T43" fmla="*/ 219 h 1317"/>
                <a:gd name="T44" fmla="*/ 2121 w 2558"/>
                <a:gd name="T45" fmla="*/ 206 h 1317"/>
                <a:gd name="T46" fmla="*/ 2090 w 2558"/>
                <a:gd name="T47" fmla="*/ 178 h 1317"/>
                <a:gd name="T48" fmla="*/ 2062 w 2558"/>
                <a:gd name="T49" fmla="*/ 161 h 1317"/>
                <a:gd name="T50" fmla="*/ 2033 w 2558"/>
                <a:gd name="T51" fmla="*/ 161 h 1317"/>
                <a:gd name="T52" fmla="*/ 1974 w 2558"/>
                <a:gd name="T53" fmla="*/ 146 h 1317"/>
                <a:gd name="T54" fmla="*/ 1947 w 2558"/>
                <a:gd name="T55" fmla="*/ 137 h 1317"/>
                <a:gd name="T56" fmla="*/ 1921 w 2558"/>
                <a:gd name="T57" fmla="*/ 135 h 1317"/>
                <a:gd name="T58" fmla="*/ 1862 w 2558"/>
                <a:gd name="T59" fmla="*/ 137 h 1317"/>
                <a:gd name="T60" fmla="*/ 1804 w 2558"/>
                <a:gd name="T61" fmla="*/ 139 h 1317"/>
                <a:gd name="T62" fmla="*/ 1774 w 2558"/>
                <a:gd name="T63" fmla="*/ 134 h 1317"/>
                <a:gd name="T64" fmla="*/ 1746 w 2558"/>
                <a:gd name="T65" fmla="*/ 124 h 1317"/>
                <a:gd name="T66" fmla="*/ 1724 w 2558"/>
                <a:gd name="T67" fmla="*/ 102 h 1317"/>
                <a:gd name="T68" fmla="*/ 1696 w 2558"/>
                <a:gd name="T69" fmla="*/ 89 h 1317"/>
                <a:gd name="T70" fmla="*/ 1664 w 2558"/>
                <a:gd name="T71" fmla="*/ 78 h 1317"/>
                <a:gd name="T72" fmla="*/ 1652 w 2558"/>
                <a:gd name="T73" fmla="*/ 76 h 1317"/>
                <a:gd name="T74" fmla="*/ 56 w 2558"/>
                <a:gd name="T75" fmla="*/ 0 h 1317"/>
                <a:gd name="T76" fmla="*/ 0 w 2558"/>
                <a:gd name="T77" fmla="*/ 800 h 1317"/>
                <a:gd name="T78" fmla="*/ 552 w 2558"/>
                <a:gd name="T79" fmla="*/ 1225 h 1317"/>
                <a:gd name="T80" fmla="*/ 2557 w 2558"/>
                <a:gd name="T81" fmla="*/ 1279 h 1317"/>
                <a:gd name="T82" fmla="*/ 2551 w 2558"/>
                <a:gd name="T83" fmla="*/ 1259 h 1317"/>
                <a:gd name="T84" fmla="*/ 2529 w 2558"/>
                <a:gd name="T85" fmla="*/ 1209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58" h="1317">
                  <a:moveTo>
                    <a:pt x="2529" y="1209"/>
                  </a:moveTo>
                  <a:lnTo>
                    <a:pt x="2529" y="1209"/>
                  </a:lnTo>
                  <a:cubicBezTo>
                    <a:pt x="2510" y="1182"/>
                    <a:pt x="2471" y="1170"/>
                    <a:pt x="2459" y="1138"/>
                  </a:cubicBezTo>
                  <a:lnTo>
                    <a:pt x="2459" y="1138"/>
                  </a:lnTo>
                  <a:cubicBezTo>
                    <a:pt x="2446" y="1107"/>
                    <a:pt x="2442" y="1069"/>
                    <a:pt x="2434" y="1035"/>
                  </a:cubicBezTo>
                  <a:lnTo>
                    <a:pt x="2434" y="1035"/>
                  </a:lnTo>
                  <a:cubicBezTo>
                    <a:pt x="2434" y="1033"/>
                    <a:pt x="2433" y="1032"/>
                    <a:pt x="2433" y="1031"/>
                  </a:cubicBezTo>
                  <a:lnTo>
                    <a:pt x="2433" y="1031"/>
                  </a:lnTo>
                  <a:cubicBezTo>
                    <a:pt x="2427" y="1003"/>
                    <a:pt x="2418" y="985"/>
                    <a:pt x="2395" y="968"/>
                  </a:cubicBezTo>
                  <a:lnTo>
                    <a:pt x="2395" y="968"/>
                  </a:lnTo>
                  <a:cubicBezTo>
                    <a:pt x="2364" y="941"/>
                    <a:pt x="2381" y="931"/>
                    <a:pt x="2378" y="895"/>
                  </a:cubicBezTo>
                  <a:lnTo>
                    <a:pt x="2378" y="895"/>
                  </a:lnTo>
                  <a:cubicBezTo>
                    <a:pt x="2376" y="881"/>
                    <a:pt x="2370" y="871"/>
                    <a:pt x="2367" y="858"/>
                  </a:cubicBezTo>
                  <a:lnTo>
                    <a:pt x="2367" y="858"/>
                  </a:lnTo>
                  <a:cubicBezTo>
                    <a:pt x="2358" y="830"/>
                    <a:pt x="2376" y="801"/>
                    <a:pt x="2359" y="774"/>
                  </a:cubicBezTo>
                  <a:lnTo>
                    <a:pt x="2359" y="774"/>
                  </a:lnTo>
                  <a:cubicBezTo>
                    <a:pt x="2351" y="762"/>
                    <a:pt x="2336" y="753"/>
                    <a:pt x="2333" y="738"/>
                  </a:cubicBezTo>
                  <a:lnTo>
                    <a:pt x="2333" y="738"/>
                  </a:lnTo>
                  <a:cubicBezTo>
                    <a:pt x="2330" y="723"/>
                    <a:pt x="2336" y="706"/>
                    <a:pt x="2335" y="691"/>
                  </a:cubicBezTo>
                  <a:lnTo>
                    <a:pt x="2335" y="691"/>
                  </a:lnTo>
                  <a:cubicBezTo>
                    <a:pt x="2334" y="655"/>
                    <a:pt x="2316" y="649"/>
                    <a:pt x="2290" y="628"/>
                  </a:cubicBezTo>
                  <a:lnTo>
                    <a:pt x="2290" y="628"/>
                  </a:lnTo>
                  <a:cubicBezTo>
                    <a:pt x="2300" y="609"/>
                    <a:pt x="2296" y="580"/>
                    <a:pt x="2294" y="559"/>
                  </a:cubicBezTo>
                  <a:lnTo>
                    <a:pt x="2294" y="559"/>
                  </a:lnTo>
                  <a:cubicBezTo>
                    <a:pt x="2293" y="530"/>
                    <a:pt x="2286" y="521"/>
                    <a:pt x="2264" y="505"/>
                  </a:cubicBezTo>
                  <a:lnTo>
                    <a:pt x="2264" y="505"/>
                  </a:lnTo>
                  <a:cubicBezTo>
                    <a:pt x="2261" y="491"/>
                    <a:pt x="2266" y="479"/>
                    <a:pt x="2264" y="466"/>
                  </a:cubicBezTo>
                  <a:lnTo>
                    <a:pt x="2264" y="466"/>
                  </a:lnTo>
                  <a:cubicBezTo>
                    <a:pt x="2262" y="450"/>
                    <a:pt x="2257" y="454"/>
                    <a:pt x="2248" y="444"/>
                  </a:cubicBezTo>
                  <a:lnTo>
                    <a:pt x="2248" y="444"/>
                  </a:lnTo>
                  <a:cubicBezTo>
                    <a:pt x="2229" y="424"/>
                    <a:pt x="2252" y="411"/>
                    <a:pt x="2248" y="388"/>
                  </a:cubicBezTo>
                  <a:lnTo>
                    <a:pt x="2248" y="388"/>
                  </a:lnTo>
                  <a:cubicBezTo>
                    <a:pt x="2245" y="366"/>
                    <a:pt x="2223" y="356"/>
                    <a:pt x="2218" y="336"/>
                  </a:cubicBezTo>
                  <a:lnTo>
                    <a:pt x="2218" y="336"/>
                  </a:lnTo>
                  <a:cubicBezTo>
                    <a:pt x="2213" y="319"/>
                    <a:pt x="2213" y="302"/>
                    <a:pt x="2211" y="284"/>
                  </a:cubicBezTo>
                  <a:lnTo>
                    <a:pt x="2211" y="284"/>
                  </a:lnTo>
                  <a:cubicBezTo>
                    <a:pt x="2209" y="266"/>
                    <a:pt x="2203" y="261"/>
                    <a:pt x="2196" y="245"/>
                  </a:cubicBezTo>
                  <a:lnTo>
                    <a:pt x="2196" y="245"/>
                  </a:lnTo>
                  <a:cubicBezTo>
                    <a:pt x="2192" y="239"/>
                    <a:pt x="2190" y="233"/>
                    <a:pt x="2190" y="226"/>
                  </a:cubicBezTo>
                  <a:lnTo>
                    <a:pt x="2190" y="226"/>
                  </a:lnTo>
                  <a:lnTo>
                    <a:pt x="2190" y="226"/>
                  </a:lnTo>
                  <a:cubicBezTo>
                    <a:pt x="2189" y="226"/>
                    <a:pt x="2189" y="226"/>
                    <a:pt x="2188" y="226"/>
                  </a:cubicBezTo>
                  <a:lnTo>
                    <a:pt x="2188" y="226"/>
                  </a:lnTo>
                  <a:cubicBezTo>
                    <a:pt x="2177" y="223"/>
                    <a:pt x="2166" y="223"/>
                    <a:pt x="2155" y="219"/>
                  </a:cubicBezTo>
                  <a:lnTo>
                    <a:pt x="2155" y="219"/>
                  </a:lnTo>
                  <a:cubicBezTo>
                    <a:pt x="2144" y="215"/>
                    <a:pt x="2132" y="212"/>
                    <a:pt x="2121" y="206"/>
                  </a:cubicBezTo>
                  <a:lnTo>
                    <a:pt x="2121" y="206"/>
                  </a:lnTo>
                  <a:cubicBezTo>
                    <a:pt x="2107" y="201"/>
                    <a:pt x="2099" y="190"/>
                    <a:pt x="2090" y="178"/>
                  </a:cubicBezTo>
                  <a:lnTo>
                    <a:pt x="2090" y="178"/>
                  </a:lnTo>
                  <a:cubicBezTo>
                    <a:pt x="2081" y="167"/>
                    <a:pt x="2077" y="164"/>
                    <a:pt x="2062" y="161"/>
                  </a:cubicBezTo>
                  <a:lnTo>
                    <a:pt x="2062" y="161"/>
                  </a:lnTo>
                  <a:cubicBezTo>
                    <a:pt x="2052" y="161"/>
                    <a:pt x="2044" y="164"/>
                    <a:pt x="2033" y="161"/>
                  </a:cubicBezTo>
                  <a:lnTo>
                    <a:pt x="2033" y="161"/>
                  </a:lnTo>
                  <a:cubicBezTo>
                    <a:pt x="2014" y="160"/>
                    <a:pt x="1993" y="156"/>
                    <a:pt x="1974" y="146"/>
                  </a:cubicBezTo>
                  <a:lnTo>
                    <a:pt x="1974" y="146"/>
                  </a:lnTo>
                  <a:cubicBezTo>
                    <a:pt x="1964" y="141"/>
                    <a:pt x="1958" y="137"/>
                    <a:pt x="1947" y="137"/>
                  </a:cubicBezTo>
                  <a:lnTo>
                    <a:pt x="1947" y="137"/>
                  </a:lnTo>
                  <a:cubicBezTo>
                    <a:pt x="1937" y="137"/>
                    <a:pt x="1928" y="135"/>
                    <a:pt x="1921" y="135"/>
                  </a:cubicBezTo>
                  <a:lnTo>
                    <a:pt x="1921" y="135"/>
                  </a:lnTo>
                  <a:cubicBezTo>
                    <a:pt x="1900" y="135"/>
                    <a:pt x="1880" y="137"/>
                    <a:pt x="1862" y="137"/>
                  </a:cubicBezTo>
                  <a:lnTo>
                    <a:pt x="1862" y="137"/>
                  </a:lnTo>
                  <a:cubicBezTo>
                    <a:pt x="1843" y="137"/>
                    <a:pt x="1822" y="141"/>
                    <a:pt x="1804" y="139"/>
                  </a:cubicBezTo>
                  <a:lnTo>
                    <a:pt x="1804" y="139"/>
                  </a:lnTo>
                  <a:cubicBezTo>
                    <a:pt x="1792" y="137"/>
                    <a:pt x="1783" y="135"/>
                    <a:pt x="1774" y="134"/>
                  </a:cubicBezTo>
                  <a:lnTo>
                    <a:pt x="1774" y="134"/>
                  </a:lnTo>
                  <a:cubicBezTo>
                    <a:pt x="1765" y="132"/>
                    <a:pt x="1753" y="130"/>
                    <a:pt x="1746" y="124"/>
                  </a:cubicBezTo>
                  <a:lnTo>
                    <a:pt x="1746" y="124"/>
                  </a:lnTo>
                  <a:cubicBezTo>
                    <a:pt x="1737" y="119"/>
                    <a:pt x="1733" y="108"/>
                    <a:pt x="1724" y="102"/>
                  </a:cubicBezTo>
                  <a:lnTo>
                    <a:pt x="1724" y="102"/>
                  </a:lnTo>
                  <a:cubicBezTo>
                    <a:pt x="1715" y="97"/>
                    <a:pt x="1705" y="91"/>
                    <a:pt x="1696" y="89"/>
                  </a:cubicBezTo>
                  <a:lnTo>
                    <a:pt x="1696" y="89"/>
                  </a:lnTo>
                  <a:cubicBezTo>
                    <a:pt x="1685" y="87"/>
                    <a:pt x="1675" y="81"/>
                    <a:pt x="1664" y="78"/>
                  </a:cubicBezTo>
                  <a:lnTo>
                    <a:pt x="1664" y="78"/>
                  </a:lnTo>
                  <a:cubicBezTo>
                    <a:pt x="1661" y="77"/>
                    <a:pt x="1657" y="75"/>
                    <a:pt x="1652" y="76"/>
                  </a:cubicBezTo>
                  <a:lnTo>
                    <a:pt x="1652" y="76"/>
                  </a:lnTo>
                  <a:cubicBezTo>
                    <a:pt x="1352" y="93"/>
                    <a:pt x="256" y="15"/>
                    <a:pt x="56" y="0"/>
                  </a:cubicBezTo>
                  <a:lnTo>
                    <a:pt x="0" y="800"/>
                  </a:lnTo>
                  <a:lnTo>
                    <a:pt x="0" y="800"/>
                  </a:lnTo>
                  <a:cubicBezTo>
                    <a:pt x="229" y="815"/>
                    <a:pt x="429" y="821"/>
                    <a:pt x="571" y="811"/>
                  </a:cubicBezTo>
                  <a:lnTo>
                    <a:pt x="552" y="1225"/>
                  </a:lnTo>
                  <a:lnTo>
                    <a:pt x="552" y="1225"/>
                  </a:lnTo>
                  <a:cubicBezTo>
                    <a:pt x="846" y="1244"/>
                    <a:pt x="2004" y="1316"/>
                    <a:pt x="2557" y="1279"/>
                  </a:cubicBezTo>
                  <a:lnTo>
                    <a:pt x="2557" y="1279"/>
                  </a:lnTo>
                  <a:cubicBezTo>
                    <a:pt x="2554" y="1273"/>
                    <a:pt x="2552" y="1266"/>
                    <a:pt x="2551" y="1259"/>
                  </a:cubicBezTo>
                  <a:lnTo>
                    <a:pt x="2551" y="1259"/>
                  </a:lnTo>
                  <a:cubicBezTo>
                    <a:pt x="2546" y="1239"/>
                    <a:pt x="2541" y="1226"/>
                    <a:pt x="2529" y="1209"/>
                  </a:cubicBezTo>
                </a:path>
              </a:pathLst>
            </a:custGeom>
            <a:solidFill>
              <a:schemeClr val="accent4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02" name="Freeform 90">
              <a:extLst>
                <a:ext uri="{FF2B5EF4-FFF2-40B4-BE49-F238E27FC236}">
                  <a16:creationId xmlns:a16="http://schemas.microsoft.com/office/drawing/2014/main" id="{C1B1048A-ABA9-0745-B468-52BF60F56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5097" y="6555569"/>
              <a:ext cx="1731063" cy="901536"/>
            </a:xfrm>
            <a:custGeom>
              <a:avLst/>
              <a:gdLst>
                <a:gd name="T0" fmla="*/ 2601 w 2650"/>
                <a:gd name="T1" fmla="*/ 71 h 1380"/>
                <a:gd name="T2" fmla="*/ 310 w 2650"/>
                <a:gd name="T3" fmla="*/ 17 h 1380"/>
                <a:gd name="T4" fmla="*/ 0 w 2650"/>
                <a:gd name="T5" fmla="*/ 209 h 1380"/>
                <a:gd name="T6" fmla="*/ 914 w 2650"/>
                <a:gd name="T7" fmla="*/ 243 h 1380"/>
                <a:gd name="T8" fmla="*/ 891 w 2650"/>
                <a:gd name="T9" fmla="*/ 978 h 1380"/>
                <a:gd name="T10" fmla="*/ 894 w 2650"/>
                <a:gd name="T11" fmla="*/ 986 h 1380"/>
                <a:gd name="T12" fmla="*/ 902 w 2650"/>
                <a:gd name="T13" fmla="*/ 987 h 1380"/>
                <a:gd name="T14" fmla="*/ 947 w 2650"/>
                <a:gd name="T15" fmla="*/ 1017 h 1380"/>
                <a:gd name="T16" fmla="*/ 966 w 2650"/>
                <a:gd name="T17" fmla="*/ 1036 h 1380"/>
                <a:gd name="T18" fmla="*/ 984 w 2650"/>
                <a:gd name="T19" fmla="*/ 1062 h 1380"/>
                <a:gd name="T20" fmla="*/ 1015 w 2650"/>
                <a:gd name="T21" fmla="*/ 1060 h 1380"/>
                <a:gd name="T22" fmla="*/ 1069 w 2650"/>
                <a:gd name="T23" fmla="*/ 1080 h 1380"/>
                <a:gd name="T24" fmla="*/ 1142 w 2650"/>
                <a:gd name="T25" fmla="*/ 1083 h 1380"/>
                <a:gd name="T26" fmla="*/ 1183 w 2650"/>
                <a:gd name="T27" fmla="*/ 1149 h 1380"/>
                <a:gd name="T28" fmla="*/ 1208 w 2650"/>
                <a:gd name="T29" fmla="*/ 1166 h 1380"/>
                <a:gd name="T30" fmla="*/ 1245 w 2650"/>
                <a:gd name="T31" fmla="*/ 1173 h 1380"/>
                <a:gd name="T32" fmla="*/ 1275 w 2650"/>
                <a:gd name="T33" fmla="*/ 1177 h 1380"/>
                <a:gd name="T34" fmla="*/ 1335 w 2650"/>
                <a:gd name="T35" fmla="*/ 1183 h 1380"/>
                <a:gd name="T36" fmla="*/ 1358 w 2650"/>
                <a:gd name="T37" fmla="*/ 1180 h 1380"/>
                <a:gd name="T38" fmla="*/ 1375 w 2650"/>
                <a:gd name="T39" fmla="*/ 1196 h 1380"/>
                <a:gd name="T40" fmla="*/ 1417 w 2650"/>
                <a:gd name="T41" fmla="*/ 1214 h 1380"/>
                <a:gd name="T42" fmla="*/ 1449 w 2650"/>
                <a:gd name="T43" fmla="*/ 1216 h 1380"/>
                <a:gd name="T44" fmla="*/ 1475 w 2650"/>
                <a:gd name="T45" fmla="*/ 1221 h 1380"/>
                <a:gd name="T46" fmla="*/ 1502 w 2650"/>
                <a:gd name="T47" fmla="*/ 1214 h 1380"/>
                <a:gd name="T48" fmla="*/ 1527 w 2650"/>
                <a:gd name="T49" fmla="*/ 1247 h 1380"/>
                <a:gd name="T50" fmla="*/ 1568 w 2650"/>
                <a:gd name="T51" fmla="*/ 1303 h 1380"/>
                <a:gd name="T52" fmla="*/ 1625 w 2650"/>
                <a:gd name="T53" fmla="*/ 1271 h 1380"/>
                <a:gd name="T54" fmla="*/ 1670 w 2650"/>
                <a:gd name="T55" fmla="*/ 1283 h 1380"/>
                <a:gd name="T56" fmla="*/ 1691 w 2650"/>
                <a:gd name="T57" fmla="*/ 1307 h 1380"/>
                <a:gd name="T58" fmla="*/ 1747 w 2650"/>
                <a:gd name="T59" fmla="*/ 1317 h 1380"/>
                <a:gd name="T60" fmla="*/ 1800 w 2650"/>
                <a:gd name="T61" fmla="*/ 1286 h 1380"/>
                <a:gd name="T62" fmla="*/ 1827 w 2650"/>
                <a:gd name="T63" fmla="*/ 1292 h 1380"/>
                <a:gd name="T64" fmla="*/ 1862 w 2650"/>
                <a:gd name="T65" fmla="*/ 1291 h 1380"/>
                <a:gd name="T66" fmla="*/ 1893 w 2650"/>
                <a:gd name="T67" fmla="*/ 1306 h 1380"/>
                <a:gd name="T68" fmla="*/ 1928 w 2650"/>
                <a:gd name="T69" fmla="*/ 1294 h 1380"/>
                <a:gd name="T70" fmla="*/ 1990 w 2650"/>
                <a:gd name="T71" fmla="*/ 1300 h 1380"/>
                <a:gd name="T72" fmla="*/ 2053 w 2650"/>
                <a:gd name="T73" fmla="*/ 1310 h 1380"/>
                <a:gd name="T74" fmla="*/ 2125 w 2650"/>
                <a:gd name="T75" fmla="*/ 1306 h 1380"/>
                <a:gd name="T76" fmla="*/ 2196 w 2650"/>
                <a:gd name="T77" fmla="*/ 1299 h 1380"/>
                <a:gd name="T78" fmla="*/ 2306 w 2650"/>
                <a:gd name="T79" fmla="*/ 1280 h 1380"/>
                <a:gd name="T80" fmla="*/ 2362 w 2650"/>
                <a:gd name="T81" fmla="*/ 1296 h 1380"/>
                <a:gd name="T82" fmla="*/ 2395 w 2650"/>
                <a:gd name="T83" fmla="*/ 1277 h 1380"/>
                <a:gd name="T84" fmla="*/ 2427 w 2650"/>
                <a:gd name="T85" fmla="*/ 1276 h 1380"/>
                <a:gd name="T86" fmla="*/ 2479 w 2650"/>
                <a:gd name="T87" fmla="*/ 1296 h 1380"/>
                <a:gd name="T88" fmla="*/ 2506 w 2650"/>
                <a:gd name="T89" fmla="*/ 1312 h 1380"/>
                <a:gd name="T90" fmla="*/ 2534 w 2650"/>
                <a:gd name="T91" fmla="*/ 1310 h 1380"/>
                <a:gd name="T92" fmla="*/ 2581 w 2650"/>
                <a:gd name="T93" fmla="*/ 1340 h 1380"/>
                <a:gd name="T94" fmla="*/ 2613 w 2650"/>
                <a:gd name="T95" fmla="*/ 1345 h 1380"/>
                <a:gd name="T96" fmla="*/ 2638 w 2650"/>
                <a:gd name="T97" fmla="*/ 1368 h 1380"/>
                <a:gd name="T98" fmla="*/ 2608 w 2650"/>
                <a:gd name="T99" fmla="*/ 279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50" h="1380">
                  <a:moveTo>
                    <a:pt x="2601" y="71"/>
                  </a:moveTo>
                  <a:lnTo>
                    <a:pt x="2601" y="71"/>
                  </a:lnTo>
                  <a:cubicBezTo>
                    <a:pt x="2467" y="73"/>
                    <a:pt x="1529" y="81"/>
                    <a:pt x="310" y="17"/>
                  </a:cubicBezTo>
                  <a:lnTo>
                    <a:pt x="310" y="17"/>
                  </a:lnTo>
                  <a:cubicBezTo>
                    <a:pt x="212" y="12"/>
                    <a:pt x="113" y="6"/>
                    <a:pt x="12" y="0"/>
                  </a:cubicBezTo>
                  <a:lnTo>
                    <a:pt x="0" y="209"/>
                  </a:lnTo>
                  <a:lnTo>
                    <a:pt x="0" y="209"/>
                  </a:lnTo>
                  <a:cubicBezTo>
                    <a:pt x="177" y="216"/>
                    <a:pt x="867" y="242"/>
                    <a:pt x="914" y="243"/>
                  </a:cubicBezTo>
                  <a:lnTo>
                    <a:pt x="891" y="978"/>
                  </a:lnTo>
                  <a:lnTo>
                    <a:pt x="891" y="978"/>
                  </a:lnTo>
                  <a:cubicBezTo>
                    <a:pt x="893" y="980"/>
                    <a:pt x="891" y="984"/>
                    <a:pt x="894" y="986"/>
                  </a:cubicBezTo>
                  <a:lnTo>
                    <a:pt x="894" y="986"/>
                  </a:lnTo>
                  <a:cubicBezTo>
                    <a:pt x="896" y="987"/>
                    <a:pt x="899" y="987"/>
                    <a:pt x="902" y="987"/>
                  </a:cubicBezTo>
                  <a:lnTo>
                    <a:pt x="902" y="987"/>
                  </a:lnTo>
                  <a:cubicBezTo>
                    <a:pt x="920" y="987"/>
                    <a:pt x="939" y="999"/>
                    <a:pt x="947" y="1017"/>
                  </a:cubicBezTo>
                  <a:lnTo>
                    <a:pt x="947" y="1017"/>
                  </a:lnTo>
                  <a:cubicBezTo>
                    <a:pt x="952" y="1030"/>
                    <a:pt x="958" y="1028"/>
                    <a:pt x="966" y="1036"/>
                  </a:cubicBezTo>
                  <a:lnTo>
                    <a:pt x="966" y="1036"/>
                  </a:lnTo>
                  <a:cubicBezTo>
                    <a:pt x="975" y="1045"/>
                    <a:pt x="970" y="1055"/>
                    <a:pt x="984" y="1062"/>
                  </a:cubicBezTo>
                  <a:lnTo>
                    <a:pt x="984" y="1062"/>
                  </a:lnTo>
                  <a:cubicBezTo>
                    <a:pt x="996" y="1068"/>
                    <a:pt x="1002" y="1062"/>
                    <a:pt x="1015" y="1060"/>
                  </a:cubicBezTo>
                  <a:lnTo>
                    <a:pt x="1015" y="1060"/>
                  </a:lnTo>
                  <a:cubicBezTo>
                    <a:pt x="1038" y="1056"/>
                    <a:pt x="1047" y="1078"/>
                    <a:pt x="1069" y="1080"/>
                  </a:cubicBezTo>
                  <a:lnTo>
                    <a:pt x="1069" y="1080"/>
                  </a:lnTo>
                  <a:cubicBezTo>
                    <a:pt x="1095" y="1082"/>
                    <a:pt x="1117" y="1066"/>
                    <a:pt x="1142" y="1083"/>
                  </a:cubicBezTo>
                  <a:lnTo>
                    <a:pt x="1142" y="1083"/>
                  </a:lnTo>
                  <a:cubicBezTo>
                    <a:pt x="1164" y="1097"/>
                    <a:pt x="1172" y="1128"/>
                    <a:pt x="1183" y="1149"/>
                  </a:cubicBezTo>
                  <a:lnTo>
                    <a:pt x="1183" y="1149"/>
                  </a:lnTo>
                  <a:cubicBezTo>
                    <a:pt x="1189" y="1161"/>
                    <a:pt x="1196" y="1165"/>
                    <a:pt x="1208" y="1166"/>
                  </a:cubicBezTo>
                  <a:lnTo>
                    <a:pt x="1208" y="1166"/>
                  </a:lnTo>
                  <a:cubicBezTo>
                    <a:pt x="1221" y="1168"/>
                    <a:pt x="1232" y="1170"/>
                    <a:pt x="1245" y="1173"/>
                  </a:cubicBezTo>
                  <a:lnTo>
                    <a:pt x="1245" y="1173"/>
                  </a:lnTo>
                  <a:cubicBezTo>
                    <a:pt x="1256" y="1175"/>
                    <a:pt x="1265" y="1173"/>
                    <a:pt x="1275" y="1177"/>
                  </a:cubicBezTo>
                  <a:lnTo>
                    <a:pt x="1275" y="1177"/>
                  </a:lnTo>
                  <a:cubicBezTo>
                    <a:pt x="1296" y="1183"/>
                    <a:pt x="1318" y="1171"/>
                    <a:pt x="1335" y="1183"/>
                  </a:cubicBezTo>
                  <a:lnTo>
                    <a:pt x="1335" y="1183"/>
                  </a:lnTo>
                  <a:cubicBezTo>
                    <a:pt x="1344" y="1183"/>
                    <a:pt x="1349" y="1178"/>
                    <a:pt x="1358" y="1180"/>
                  </a:cubicBezTo>
                  <a:lnTo>
                    <a:pt x="1358" y="1180"/>
                  </a:lnTo>
                  <a:cubicBezTo>
                    <a:pt x="1366" y="1183"/>
                    <a:pt x="1370" y="1191"/>
                    <a:pt x="1375" y="1196"/>
                  </a:cubicBezTo>
                  <a:lnTo>
                    <a:pt x="1375" y="1196"/>
                  </a:lnTo>
                  <a:cubicBezTo>
                    <a:pt x="1384" y="1206"/>
                    <a:pt x="1404" y="1219"/>
                    <a:pt x="1417" y="1214"/>
                  </a:cubicBezTo>
                  <a:lnTo>
                    <a:pt x="1417" y="1214"/>
                  </a:lnTo>
                  <a:cubicBezTo>
                    <a:pt x="1427" y="1218"/>
                    <a:pt x="1438" y="1211"/>
                    <a:pt x="1449" y="1216"/>
                  </a:cubicBezTo>
                  <a:lnTo>
                    <a:pt x="1449" y="1216"/>
                  </a:lnTo>
                  <a:cubicBezTo>
                    <a:pt x="1461" y="1221"/>
                    <a:pt x="1465" y="1226"/>
                    <a:pt x="1475" y="1221"/>
                  </a:cubicBezTo>
                  <a:lnTo>
                    <a:pt x="1475" y="1221"/>
                  </a:lnTo>
                  <a:cubicBezTo>
                    <a:pt x="1485" y="1217"/>
                    <a:pt x="1490" y="1209"/>
                    <a:pt x="1502" y="1214"/>
                  </a:cubicBezTo>
                  <a:lnTo>
                    <a:pt x="1502" y="1214"/>
                  </a:lnTo>
                  <a:cubicBezTo>
                    <a:pt x="1513" y="1220"/>
                    <a:pt x="1519" y="1238"/>
                    <a:pt x="1527" y="1247"/>
                  </a:cubicBezTo>
                  <a:lnTo>
                    <a:pt x="1527" y="1247"/>
                  </a:lnTo>
                  <a:cubicBezTo>
                    <a:pt x="1539" y="1262"/>
                    <a:pt x="1549" y="1297"/>
                    <a:pt x="1568" y="1303"/>
                  </a:cubicBezTo>
                  <a:lnTo>
                    <a:pt x="1568" y="1303"/>
                  </a:lnTo>
                  <a:cubicBezTo>
                    <a:pt x="1588" y="1310"/>
                    <a:pt x="1611" y="1282"/>
                    <a:pt x="1625" y="1271"/>
                  </a:cubicBezTo>
                  <a:lnTo>
                    <a:pt x="1625" y="1271"/>
                  </a:lnTo>
                  <a:cubicBezTo>
                    <a:pt x="1648" y="1249"/>
                    <a:pt x="1653" y="1266"/>
                    <a:pt x="1670" y="1283"/>
                  </a:cubicBezTo>
                  <a:lnTo>
                    <a:pt x="1670" y="1283"/>
                  </a:lnTo>
                  <a:cubicBezTo>
                    <a:pt x="1678" y="1292"/>
                    <a:pt x="1684" y="1297"/>
                    <a:pt x="1691" y="1307"/>
                  </a:cubicBezTo>
                  <a:lnTo>
                    <a:pt x="1691" y="1307"/>
                  </a:lnTo>
                  <a:cubicBezTo>
                    <a:pt x="1702" y="1322"/>
                    <a:pt x="1730" y="1321"/>
                    <a:pt x="1747" y="1317"/>
                  </a:cubicBezTo>
                  <a:lnTo>
                    <a:pt x="1747" y="1317"/>
                  </a:lnTo>
                  <a:cubicBezTo>
                    <a:pt x="1768" y="1312"/>
                    <a:pt x="1778" y="1290"/>
                    <a:pt x="1800" y="1286"/>
                  </a:cubicBezTo>
                  <a:lnTo>
                    <a:pt x="1800" y="1286"/>
                  </a:lnTo>
                  <a:cubicBezTo>
                    <a:pt x="1809" y="1284"/>
                    <a:pt x="1817" y="1290"/>
                    <a:pt x="1827" y="1292"/>
                  </a:cubicBezTo>
                  <a:lnTo>
                    <a:pt x="1827" y="1292"/>
                  </a:lnTo>
                  <a:cubicBezTo>
                    <a:pt x="1839" y="1295"/>
                    <a:pt x="1849" y="1293"/>
                    <a:pt x="1862" y="1291"/>
                  </a:cubicBezTo>
                  <a:lnTo>
                    <a:pt x="1862" y="1291"/>
                  </a:lnTo>
                  <a:cubicBezTo>
                    <a:pt x="1879" y="1290"/>
                    <a:pt x="1877" y="1306"/>
                    <a:pt x="1893" y="1306"/>
                  </a:cubicBezTo>
                  <a:lnTo>
                    <a:pt x="1893" y="1306"/>
                  </a:lnTo>
                  <a:cubicBezTo>
                    <a:pt x="1905" y="1306"/>
                    <a:pt x="1916" y="1297"/>
                    <a:pt x="1928" y="1294"/>
                  </a:cubicBezTo>
                  <a:lnTo>
                    <a:pt x="1928" y="1294"/>
                  </a:lnTo>
                  <a:cubicBezTo>
                    <a:pt x="1949" y="1289"/>
                    <a:pt x="1972" y="1287"/>
                    <a:pt x="1990" y="1300"/>
                  </a:cubicBezTo>
                  <a:lnTo>
                    <a:pt x="1990" y="1300"/>
                  </a:lnTo>
                  <a:cubicBezTo>
                    <a:pt x="2013" y="1315"/>
                    <a:pt x="2027" y="1314"/>
                    <a:pt x="2053" y="1310"/>
                  </a:cubicBezTo>
                  <a:lnTo>
                    <a:pt x="2053" y="1310"/>
                  </a:lnTo>
                  <a:cubicBezTo>
                    <a:pt x="2078" y="1307"/>
                    <a:pt x="2100" y="1304"/>
                    <a:pt x="2125" y="1306"/>
                  </a:cubicBezTo>
                  <a:lnTo>
                    <a:pt x="2125" y="1306"/>
                  </a:lnTo>
                  <a:cubicBezTo>
                    <a:pt x="2149" y="1307"/>
                    <a:pt x="2174" y="1302"/>
                    <a:pt x="2196" y="1299"/>
                  </a:cubicBezTo>
                  <a:lnTo>
                    <a:pt x="2196" y="1299"/>
                  </a:lnTo>
                  <a:cubicBezTo>
                    <a:pt x="2232" y="1292"/>
                    <a:pt x="2270" y="1282"/>
                    <a:pt x="2306" y="1280"/>
                  </a:cubicBezTo>
                  <a:lnTo>
                    <a:pt x="2306" y="1280"/>
                  </a:lnTo>
                  <a:cubicBezTo>
                    <a:pt x="2329" y="1277"/>
                    <a:pt x="2340" y="1301"/>
                    <a:pt x="2362" y="1296"/>
                  </a:cubicBezTo>
                  <a:lnTo>
                    <a:pt x="2362" y="1296"/>
                  </a:lnTo>
                  <a:cubicBezTo>
                    <a:pt x="2376" y="1292"/>
                    <a:pt x="2381" y="1281"/>
                    <a:pt x="2395" y="1277"/>
                  </a:cubicBezTo>
                  <a:lnTo>
                    <a:pt x="2395" y="1277"/>
                  </a:lnTo>
                  <a:cubicBezTo>
                    <a:pt x="2405" y="1274"/>
                    <a:pt x="2417" y="1274"/>
                    <a:pt x="2427" y="1276"/>
                  </a:cubicBezTo>
                  <a:lnTo>
                    <a:pt x="2427" y="1276"/>
                  </a:lnTo>
                  <a:cubicBezTo>
                    <a:pt x="2443" y="1279"/>
                    <a:pt x="2466" y="1288"/>
                    <a:pt x="2479" y="1296"/>
                  </a:cubicBezTo>
                  <a:lnTo>
                    <a:pt x="2479" y="1296"/>
                  </a:lnTo>
                  <a:cubicBezTo>
                    <a:pt x="2487" y="1301"/>
                    <a:pt x="2496" y="1311"/>
                    <a:pt x="2506" y="1312"/>
                  </a:cubicBezTo>
                  <a:lnTo>
                    <a:pt x="2506" y="1312"/>
                  </a:lnTo>
                  <a:cubicBezTo>
                    <a:pt x="2514" y="1314"/>
                    <a:pt x="2523" y="1308"/>
                    <a:pt x="2534" y="1310"/>
                  </a:cubicBezTo>
                  <a:lnTo>
                    <a:pt x="2534" y="1310"/>
                  </a:lnTo>
                  <a:cubicBezTo>
                    <a:pt x="2554" y="1315"/>
                    <a:pt x="2559" y="1340"/>
                    <a:pt x="2581" y="1340"/>
                  </a:cubicBezTo>
                  <a:lnTo>
                    <a:pt x="2581" y="1340"/>
                  </a:lnTo>
                  <a:cubicBezTo>
                    <a:pt x="2595" y="1340"/>
                    <a:pt x="2600" y="1337"/>
                    <a:pt x="2613" y="1345"/>
                  </a:cubicBezTo>
                  <a:lnTo>
                    <a:pt x="2613" y="1345"/>
                  </a:lnTo>
                  <a:cubicBezTo>
                    <a:pt x="2624" y="1351"/>
                    <a:pt x="2631" y="1360"/>
                    <a:pt x="2638" y="1368"/>
                  </a:cubicBezTo>
                  <a:lnTo>
                    <a:pt x="2638" y="1368"/>
                  </a:lnTo>
                  <a:cubicBezTo>
                    <a:pt x="2642" y="1372"/>
                    <a:pt x="2645" y="1375"/>
                    <a:pt x="2649" y="1379"/>
                  </a:cubicBezTo>
                  <a:lnTo>
                    <a:pt x="2608" y="279"/>
                  </a:lnTo>
                  <a:lnTo>
                    <a:pt x="2601" y="71"/>
                  </a:lnTo>
                </a:path>
              </a:pathLst>
            </a:custGeom>
            <a:solidFill>
              <a:schemeClr val="accent4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03" name="Freeform 91">
              <a:extLst>
                <a:ext uri="{FF2B5EF4-FFF2-40B4-BE49-F238E27FC236}">
                  <a16:creationId xmlns:a16="http://schemas.microsoft.com/office/drawing/2014/main" id="{00D22C75-580B-8244-BD24-A668957FD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44104" y="5936305"/>
              <a:ext cx="1411348" cy="748879"/>
            </a:xfrm>
            <a:custGeom>
              <a:avLst/>
              <a:gdLst>
                <a:gd name="T0" fmla="*/ 2159 w 2162"/>
                <a:gd name="T1" fmla="*/ 534 h 1145"/>
                <a:gd name="T2" fmla="*/ 2116 w 2162"/>
                <a:gd name="T3" fmla="*/ 580 h 1145"/>
                <a:gd name="T4" fmla="*/ 2100 w 2162"/>
                <a:gd name="T5" fmla="*/ 589 h 1145"/>
                <a:gd name="T6" fmla="*/ 2078 w 2162"/>
                <a:gd name="T7" fmla="*/ 605 h 1145"/>
                <a:gd name="T8" fmla="*/ 2059 w 2162"/>
                <a:gd name="T9" fmla="*/ 625 h 1145"/>
                <a:gd name="T10" fmla="*/ 2045 w 2162"/>
                <a:gd name="T11" fmla="*/ 639 h 1145"/>
                <a:gd name="T12" fmla="*/ 1972 w 2162"/>
                <a:gd name="T13" fmla="*/ 766 h 1145"/>
                <a:gd name="T14" fmla="*/ 1963 w 2162"/>
                <a:gd name="T15" fmla="*/ 775 h 1145"/>
                <a:gd name="T16" fmla="*/ 1958 w 2162"/>
                <a:gd name="T17" fmla="*/ 779 h 1145"/>
                <a:gd name="T18" fmla="*/ 1945 w 2162"/>
                <a:gd name="T19" fmla="*/ 784 h 1145"/>
                <a:gd name="T20" fmla="*/ 1916 w 2162"/>
                <a:gd name="T21" fmla="*/ 787 h 1145"/>
                <a:gd name="T22" fmla="*/ 1904 w 2162"/>
                <a:gd name="T23" fmla="*/ 790 h 1145"/>
                <a:gd name="T24" fmla="*/ 1899 w 2162"/>
                <a:gd name="T25" fmla="*/ 792 h 1145"/>
                <a:gd name="T26" fmla="*/ 1892 w 2162"/>
                <a:gd name="T27" fmla="*/ 799 h 1145"/>
                <a:gd name="T28" fmla="*/ 1873 w 2162"/>
                <a:gd name="T29" fmla="*/ 818 h 1145"/>
                <a:gd name="T30" fmla="*/ 1866 w 2162"/>
                <a:gd name="T31" fmla="*/ 822 h 1145"/>
                <a:gd name="T32" fmla="*/ 1851 w 2162"/>
                <a:gd name="T33" fmla="*/ 831 h 1145"/>
                <a:gd name="T34" fmla="*/ 1817 w 2162"/>
                <a:gd name="T35" fmla="*/ 846 h 1145"/>
                <a:gd name="T36" fmla="*/ 1783 w 2162"/>
                <a:gd name="T37" fmla="*/ 868 h 1145"/>
                <a:gd name="T38" fmla="*/ 1752 w 2162"/>
                <a:gd name="T39" fmla="*/ 879 h 1145"/>
                <a:gd name="T40" fmla="*/ 1717 w 2162"/>
                <a:gd name="T41" fmla="*/ 894 h 1145"/>
                <a:gd name="T42" fmla="*/ 1697 w 2162"/>
                <a:gd name="T43" fmla="*/ 909 h 1145"/>
                <a:gd name="T44" fmla="*/ 1686 w 2162"/>
                <a:gd name="T45" fmla="*/ 920 h 1145"/>
                <a:gd name="T46" fmla="*/ 1683 w 2162"/>
                <a:gd name="T47" fmla="*/ 922 h 1145"/>
                <a:gd name="T48" fmla="*/ 1674 w 2162"/>
                <a:gd name="T49" fmla="*/ 934 h 1145"/>
                <a:gd name="T50" fmla="*/ 1551 w 2162"/>
                <a:gd name="T51" fmla="*/ 950 h 1145"/>
                <a:gd name="T52" fmla="*/ 1446 w 2162"/>
                <a:gd name="T53" fmla="*/ 962 h 1145"/>
                <a:gd name="T54" fmla="*/ 1167 w 2162"/>
                <a:gd name="T55" fmla="*/ 992 h 1145"/>
                <a:gd name="T56" fmla="*/ 1074 w 2162"/>
                <a:gd name="T57" fmla="*/ 1001 h 1145"/>
                <a:gd name="T58" fmla="*/ 861 w 2162"/>
                <a:gd name="T59" fmla="*/ 1019 h 1145"/>
                <a:gd name="T60" fmla="*/ 776 w 2162"/>
                <a:gd name="T61" fmla="*/ 1024 h 1145"/>
                <a:gd name="T62" fmla="*/ 611 w 2162"/>
                <a:gd name="T63" fmla="*/ 1032 h 1145"/>
                <a:gd name="T64" fmla="*/ 459 w 2162"/>
                <a:gd name="T65" fmla="*/ 1131 h 1145"/>
                <a:gd name="T66" fmla="*/ 4 w 2162"/>
                <a:gd name="T67" fmla="*/ 1126 h 1145"/>
                <a:gd name="T68" fmla="*/ 7 w 2162"/>
                <a:gd name="T69" fmla="*/ 1119 h 1145"/>
                <a:gd name="T70" fmla="*/ 63 w 2162"/>
                <a:gd name="T71" fmla="*/ 1102 h 1145"/>
                <a:gd name="T72" fmla="*/ 98 w 2162"/>
                <a:gd name="T73" fmla="*/ 918 h 1145"/>
                <a:gd name="T74" fmla="*/ 302 w 2162"/>
                <a:gd name="T75" fmla="*/ 821 h 1145"/>
                <a:gd name="T76" fmla="*/ 380 w 2162"/>
                <a:gd name="T77" fmla="*/ 729 h 1145"/>
                <a:gd name="T78" fmla="*/ 403 w 2162"/>
                <a:gd name="T79" fmla="*/ 610 h 1145"/>
                <a:gd name="T80" fmla="*/ 633 w 2162"/>
                <a:gd name="T81" fmla="*/ 538 h 1145"/>
                <a:gd name="T82" fmla="*/ 763 w 2162"/>
                <a:gd name="T83" fmla="*/ 532 h 1145"/>
                <a:gd name="T84" fmla="*/ 867 w 2162"/>
                <a:gd name="T85" fmla="*/ 402 h 1145"/>
                <a:gd name="T86" fmla="*/ 1001 w 2162"/>
                <a:gd name="T87" fmla="*/ 443 h 1145"/>
                <a:gd name="T88" fmla="*/ 1111 w 2162"/>
                <a:gd name="T89" fmla="*/ 308 h 1145"/>
                <a:gd name="T90" fmla="*/ 1205 w 2162"/>
                <a:gd name="T91" fmla="*/ 156 h 1145"/>
                <a:gd name="T92" fmla="*/ 1319 w 2162"/>
                <a:gd name="T93" fmla="*/ 38 h 1145"/>
                <a:gd name="T94" fmla="*/ 1421 w 2162"/>
                <a:gd name="T95" fmla="*/ 14 h 1145"/>
                <a:gd name="T96" fmla="*/ 1625 w 2162"/>
                <a:gd name="T97" fmla="*/ 91 h 1145"/>
                <a:gd name="T98" fmla="*/ 1960 w 2162"/>
                <a:gd name="T99" fmla="*/ 153 h 1145"/>
                <a:gd name="T100" fmla="*/ 1965 w 2162"/>
                <a:gd name="T101" fmla="*/ 166 h 1145"/>
                <a:gd name="T102" fmla="*/ 2041 w 2162"/>
                <a:gd name="T103" fmla="*/ 346 h 1145"/>
                <a:gd name="T104" fmla="*/ 2090 w 2162"/>
                <a:gd name="T105" fmla="*/ 419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62" h="1145">
                  <a:moveTo>
                    <a:pt x="2161" y="532"/>
                  </a:moveTo>
                  <a:lnTo>
                    <a:pt x="2161" y="532"/>
                  </a:lnTo>
                  <a:lnTo>
                    <a:pt x="2161" y="532"/>
                  </a:lnTo>
                  <a:cubicBezTo>
                    <a:pt x="2161" y="532"/>
                    <a:pt x="2160" y="533"/>
                    <a:pt x="2160" y="534"/>
                  </a:cubicBezTo>
                  <a:lnTo>
                    <a:pt x="2160" y="534"/>
                  </a:lnTo>
                  <a:cubicBezTo>
                    <a:pt x="2160" y="534"/>
                    <a:pt x="2160" y="534"/>
                    <a:pt x="2159" y="534"/>
                  </a:cubicBezTo>
                  <a:lnTo>
                    <a:pt x="2159" y="534"/>
                  </a:lnTo>
                  <a:cubicBezTo>
                    <a:pt x="2159" y="534"/>
                    <a:pt x="2159" y="534"/>
                    <a:pt x="2158" y="535"/>
                  </a:cubicBezTo>
                  <a:lnTo>
                    <a:pt x="2158" y="535"/>
                  </a:lnTo>
                  <a:lnTo>
                    <a:pt x="2158" y="535"/>
                  </a:lnTo>
                  <a:lnTo>
                    <a:pt x="2158" y="535"/>
                  </a:lnTo>
                  <a:cubicBezTo>
                    <a:pt x="2143" y="547"/>
                    <a:pt x="2131" y="569"/>
                    <a:pt x="2116" y="580"/>
                  </a:cubicBezTo>
                  <a:lnTo>
                    <a:pt x="2116" y="580"/>
                  </a:lnTo>
                  <a:cubicBezTo>
                    <a:pt x="2115" y="581"/>
                    <a:pt x="2113" y="582"/>
                    <a:pt x="2111" y="584"/>
                  </a:cubicBezTo>
                  <a:lnTo>
                    <a:pt x="2111" y="584"/>
                  </a:lnTo>
                  <a:cubicBezTo>
                    <a:pt x="2111" y="584"/>
                    <a:pt x="2110" y="584"/>
                    <a:pt x="2109" y="585"/>
                  </a:cubicBezTo>
                  <a:lnTo>
                    <a:pt x="2109" y="585"/>
                  </a:lnTo>
                  <a:cubicBezTo>
                    <a:pt x="2106" y="586"/>
                    <a:pt x="2103" y="588"/>
                    <a:pt x="2100" y="589"/>
                  </a:cubicBezTo>
                  <a:lnTo>
                    <a:pt x="2100" y="589"/>
                  </a:lnTo>
                  <a:cubicBezTo>
                    <a:pt x="2095" y="592"/>
                    <a:pt x="2090" y="594"/>
                    <a:pt x="2085" y="598"/>
                  </a:cubicBezTo>
                  <a:lnTo>
                    <a:pt x="2085" y="598"/>
                  </a:lnTo>
                  <a:cubicBezTo>
                    <a:pt x="2083" y="599"/>
                    <a:pt x="2081" y="601"/>
                    <a:pt x="2079" y="604"/>
                  </a:cubicBezTo>
                  <a:lnTo>
                    <a:pt x="2079" y="604"/>
                  </a:lnTo>
                  <a:lnTo>
                    <a:pt x="2078" y="605"/>
                  </a:lnTo>
                  <a:lnTo>
                    <a:pt x="2078" y="605"/>
                  </a:lnTo>
                  <a:cubicBezTo>
                    <a:pt x="2077" y="605"/>
                    <a:pt x="2077" y="606"/>
                    <a:pt x="2077" y="606"/>
                  </a:cubicBezTo>
                  <a:lnTo>
                    <a:pt x="2077" y="606"/>
                  </a:lnTo>
                  <a:cubicBezTo>
                    <a:pt x="2075" y="608"/>
                    <a:pt x="2072" y="611"/>
                    <a:pt x="2069" y="614"/>
                  </a:cubicBezTo>
                  <a:lnTo>
                    <a:pt x="2069" y="614"/>
                  </a:lnTo>
                  <a:cubicBezTo>
                    <a:pt x="2066" y="618"/>
                    <a:pt x="2063" y="622"/>
                    <a:pt x="2059" y="625"/>
                  </a:cubicBezTo>
                  <a:lnTo>
                    <a:pt x="2059" y="625"/>
                  </a:lnTo>
                  <a:cubicBezTo>
                    <a:pt x="2058" y="626"/>
                    <a:pt x="2056" y="628"/>
                    <a:pt x="2056" y="629"/>
                  </a:cubicBezTo>
                  <a:lnTo>
                    <a:pt x="2056" y="629"/>
                  </a:lnTo>
                  <a:cubicBezTo>
                    <a:pt x="2053" y="631"/>
                    <a:pt x="2050" y="634"/>
                    <a:pt x="2048" y="636"/>
                  </a:cubicBezTo>
                  <a:lnTo>
                    <a:pt x="2048" y="636"/>
                  </a:lnTo>
                  <a:cubicBezTo>
                    <a:pt x="2047" y="637"/>
                    <a:pt x="2046" y="638"/>
                    <a:pt x="2045" y="639"/>
                  </a:cubicBezTo>
                  <a:lnTo>
                    <a:pt x="2045" y="639"/>
                  </a:lnTo>
                  <a:cubicBezTo>
                    <a:pt x="2038" y="646"/>
                    <a:pt x="2032" y="652"/>
                    <a:pt x="2027" y="659"/>
                  </a:cubicBezTo>
                  <a:lnTo>
                    <a:pt x="2027" y="659"/>
                  </a:lnTo>
                  <a:cubicBezTo>
                    <a:pt x="2006" y="686"/>
                    <a:pt x="2000" y="726"/>
                    <a:pt x="1981" y="754"/>
                  </a:cubicBezTo>
                  <a:lnTo>
                    <a:pt x="1981" y="754"/>
                  </a:lnTo>
                  <a:cubicBezTo>
                    <a:pt x="1978" y="759"/>
                    <a:pt x="1975" y="763"/>
                    <a:pt x="1972" y="766"/>
                  </a:cubicBezTo>
                  <a:lnTo>
                    <a:pt x="1972" y="766"/>
                  </a:lnTo>
                  <a:cubicBezTo>
                    <a:pt x="1971" y="767"/>
                    <a:pt x="1970" y="769"/>
                    <a:pt x="1969" y="770"/>
                  </a:cubicBezTo>
                  <a:lnTo>
                    <a:pt x="1969" y="770"/>
                  </a:lnTo>
                  <a:lnTo>
                    <a:pt x="1969" y="770"/>
                  </a:lnTo>
                  <a:lnTo>
                    <a:pt x="1969" y="770"/>
                  </a:lnTo>
                  <a:cubicBezTo>
                    <a:pt x="1967" y="772"/>
                    <a:pt x="1965" y="773"/>
                    <a:pt x="1963" y="775"/>
                  </a:cubicBezTo>
                  <a:lnTo>
                    <a:pt x="1963" y="775"/>
                  </a:lnTo>
                  <a:lnTo>
                    <a:pt x="1962" y="776"/>
                  </a:lnTo>
                  <a:lnTo>
                    <a:pt x="1962" y="776"/>
                  </a:lnTo>
                  <a:cubicBezTo>
                    <a:pt x="1961" y="776"/>
                    <a:pt x="1961" y="777"/>
                    <a:pt x="1959" y="777"/>
                  </a:cubicBezTo>
                  <a:lnTo>
                    <a:pt x="1959" y="777"/>
                  </a:lnTo>
                  <a:cubicBezTo>
                    <a:pt x="1959" y="778"/>
                    <a:pt x="1958" y="779"/>
                    <a:pt x="1958" y="779"/>
                  </a:cubicBezTo>
                  <a:lnTo>
                    <a:pt x="1958" y="779"/>
                  </a:lnTo>
                  <a:cubicBezTo>
                    <a:pt x="1955" y="780"/>
                    <a:pt x="1953" y="781"/>
                    <a:pt x="1951" y="782"/>
                  </a:cubicBezTo>
                  <a:lnTo>
                    <a:pt x="1951" y="782"/>
                  </a:lnTo>
                  <a:cubicBezTo>
                    <a:pt x="1950" y="782"/>
                    <a:pt x="1949" y="783"/>
                    <a:pt x="1949" y="783"/>
                  </a:cubicBezTo>
                  <a:lnTo>
                    <a:pt x="1949" y="783"/>
                  </a:lnTo>
                  <a:cubicBezTo>
                    <a:pt x="1948" y="783"/>
                    <a:pt x="1947" y="783"/>
                    <a:pt x="1945" y="784"/>
                  </a:cubicBezTo>
                  <a:lnTo>
                    <a:pt x="1945" y="784"/>
                  </a:lnTo>
                  <a:cubicBezTo>
                    <a:pt x="1942" y="784"/>
                    <a:pt x="1939" y="785"/>
                    <a:pt x="1936" y="785"/>
                  </a:cubicBezTo>
                  <a:lnTo>
                    <a:pt x="1936" y="785"/>
                  </a:lnTo>
                  <a:cubicBezTo>
                    <a:pt x="1931" y="786"/>
                    <a:pt x="1925" y="786"/>
                    <a:pt x="1918" y="787"/>
                  </a:cubicBezTo>
                  <a:lnTo>
                    <a:pt x="1918" y="787"/>
                  </a:lnTo>
                  <a:cubicBezTo>
                    <a:pt x="1917" y="787"/>
                    <a:pt x="1917" y="787"/>
                    <a:pt x="1916" y="787"/>
                  </a:cubicBezTo>
                  <a:lnTo>
                    <a:pt x="1916" y="787"/>
                  </a:lnTo>
                  <a:cubicBezTo>
                    <a:pt x="1915" y="787"/>
                    <a:pt x="1914" y="787"/>
                    <a:pt x="1914" y="787"/>
                  </a:cubicBezTo>
                  <a:lnTo>
                    <a:pt x="1914" y="787"/>
                  </a:lnTo>
                  <a:cubicBezTo>
                    <a:pt x="1912" y="788"/>
                    <a:pt x="1911" y="788"/>
                    <a:pt x="1909" y="789"/>
                  </a:cubicBezTo>
                  <a:lnTo>
                    <a:pt x="1909" y="789"/>
                  </a:lnTo>
                  <a:cubicBezTo>
                    <a:pt x="1908" y="789"/>
                    <a:pt x="1906" y="789"/>
                    <a:pt x="1904" y="790"/>
                  </a:cubicBezTo>
                  <a:lnTo>
                    <a:pt x="1904" y="790"/>
                  </a:lnTo>
                  <a:lnTo>
                    <a:pt x="1904" y="790"/>
                  </a:lnTo>
                  <a:cubicBezTo>
                    <a:pt x="1903" y="790"/>
                    <a:pt x="1902" y="791"/>
                    <a:pt x="1900" y="791"/>
                  </a:cubicBezTo>
                  <a:lnTo>
                    <a:pt x="1900" y="791"/>
                  </a:lnTo>
                  <a:lnTo>
                    <a:pt x="1899" y="792"/>
                  </a:lnTo>
                  <a:lnTo>
                    <a:pt x="1899" y="792"/>
                  </a:lnTo>
                  <a:cubicBezTo>
                    <a:pt x="1899" y="793"/>
                    <a:pt x="1898" y="793"/>
                    <a:pt x="1898" y="793"/>
                  </a:cubicBezTo>
                  <a:lnTo>
                    <a:pt x="1898" y="793"/>
                  </a:lnTo>
                  <a:cubicBezTo>
                    <a:pt x="1896" y="794"/>
                    <a:pt x="1895" y="795"/>
                    <a:pt x="1894" y="796"/>
                  </a:cubicBezTo>
                  <a:lnTo>
                    <a:pt x="1894" y="796"/>
                  </a:lnTo>
                  <a:cubicBezTo>
                    <a:pt x="1893" y="797"/>
                    <a:pt x="1893" y="798"/>
                    <a:pt x="1892" y="799"/>
                  </a:cubicBezTo>
                  <a:lnTo>
                    <a:pt x="1892" y="799"/>
                  </a:lnTo>
                  <a:cubicBezTo>
                    <a:pt x="1888" y="802"/>
                    <a:pt x="1884" y="808"/>
                    <a:pt x="1878" y="814"/>
                  </a:cubicBezTo>
                  <a:lnTo>
                    <a:pt x="1878" y="814"/>
                  </a:lnTo>
                  <a:cubicBezTo>
                    <a:pt x="1877" y="814"/>
                    <a:pt x="1877" y="815"/>
                    <a:pt x="1876" y="816"/>
                  </a:cubicBezTo>
                  <a:lnTo>
                    <a:pt x="1876" y="816"/>
                  </a:lnTo>
                  <a:cubicBezTo>
                    <a:pt x="1875" y="817"/>
                    <a:pt x="1874" y="817"/>
                    <a:pt x="1873" y="818"/>
                  </a:cubicBezTo>
                  <a:lnTo>
                    <a:pt x="1873" y="818"/>
                  </a:lnTo>
                  <a:cubicBezTo>
                    <a:pt x="1873" y="819"/>
                    <a:pt x="1872" y="819"/>
                    <a:pt x="1871" y="820"/>
                  </a:cubicBezTo>
                  <a:lnTo>
                    <a:pt x="1871" y="820"/>
                  </a:lnTo>
                  <a:cubicBezTo>
                    <a:pt x="1870" y="820"/>
                    <a:pt x="1870" y="821"/>
                    <a:pt x="1868" y="821"/>
                  </a:cubicBezTo>
                  <a:lnTo>
                    <a:pt x="1868" y="821"/>
                  </a:lnTo>
                  <a:cubicBezTo>
                    <a:pt x="1868" y="822"/>
                    <a:pt x="1867" y="822"/>
                    <a:pt x="1866" y="822"/>
                  </a:cubicBezTo>
                  <a:lnTo>
                    <a:pt x="1866" y="822"/>
                  </a:lnTo>
                  <a:cubicBezTo>
                    <a:pt x="1866" y="823"/>
                    <a:pt x="1865" y="824"/>
                    <a:pt x="1864" y="824"/>
                  </a:cubicBezTo>
                  <a:lnTo>
                    <a:pt x="1864" y="824"/>
                  </a:lnTo>
                  <a:cubicBezTo>
                    <a:pt x="1861" y="826"/>
                    <a:pt x="1857" y="828"/>
                    <a:pt x="1853" y="830"/>
                  </a:cubicBezTo>
                  <a:lnTo>
                    <a:pt x="1853" y="830"/>
                  </a:lnTo>
                  <a:cubicBezTo>
                    <a:pt x="1853" y="830"/>
                    <a:pt x="1851" y="830"/>
                    <a:pt x="1851" y="831"/>
                  </a:cubicBezTo>
                  <a:lnTo>
                    <a:pt x="1851" y="831"/>
                  </a:lnTo>
                  <a:cubicBezTo>
                    <a:pt x="1850" y="831"/>
                    <a:pt x="1849" y="831"/>
                    <a:pt x="1848" y="832"/>
                  </a:cubicBezTo>
                  <a:lnTo>
                    <a:pt x="1848" y="832"/>
                  </a:lnTo>
                  <a:cubicBezTo>
                    <a:pt x="1843" y="834"/>
                    <a:pt x="1838" y="835"/>
                    <a:pt x="1834" y="838"/>
                  </a:cubicBezTo>
                  <a:lnTo>
                    <a:pt x="1834" y="838"/>
                  </a:lnTo>
                  <a:cubicBezTo>
                    <a:pt x="1828" y="840"/>
                    <a:pt x="1823" y="842"/>
                    <a:pt x="1817" y="846"/>
                  </a:cubicBezTo>
                  <a:lnTo>
                    <a:pt x="1817" y="846"/>
                  </a:lnTo>
                  <a:cubicBezTo>
                    <a:pt x="1814" y="848"/>
                    <a:pt x="1812" y="850"/>
                    <a:pt x="1809" y="851"/>
                  </a:cubicBezTo>
                  <a:lnTo>
                    <a:pt x="1809" y="851"/>
                  </a:lnTo>
                  <a:cubicBezTo>
                    <a:pt x="1800" y="859"/>
                    <a:pt x="1793" y="863"/>
                    <a:pt x="1786" y="867"/>
                  </a:cubicBezTo>
                  <a:lnTo>
                    <a:pt x="1786" y="867"/>
                  </a:lnTo>
                  <a:cubicBezTo>
                    <a:pt x="1784" y="867"/>
                    <a:pt x="1783" y="868"/>
                    <a:pt x="1783" y="868"/>
                  </a:cubicBezTo>
                  <a:lnTo>
                    <a:pt x="1783" y="868"/>
                  </a:lnTo>
                  <a:cubicBezTo>
                    <a:pt x="1779" y="870"/>
                    <a:pt x="1776" y="871"/>
                    <a:pt x="1773" y="872"/>
                  </a:cubicBezTo>
                  <a:lnTo>
                    <a:pt x="1773" y="872"/>
                  </a:lnTo>
                  <a:cubicBezTo>
                    <a:pt x="1772" y="873"/>
                    <a:pt x="1770" y="873"/>
                    <a:pt x="1769" y="874"/>
                  </a:cubicBezTo>
                  <a:lnTo>
                    <a:pt x="1769" y="874"/>
                  </a:lnTo>
                  <a:cubicBezTo>
                    <a:pt x="1764" y="875"/>
                    <a:pt x="1759" y="877"/>
                    <a:pt x="1752" y="879"/>
                  </a:cubicBezTo>
                  <a:lnTo>
                    <a:pt x="1752" y="879"/>
                  </a:lnTo>
                  <a:cubicBezTo>
                    <a:pt x="1750" y="880"/>
                    <a:pt x="1748" y="881"/>
                    <a:pt x="1746" y="881"/>
                  </a:cubicBezTo>
                  <a:lnTo>
                    <a:pt x="1746" y="881"/>
                  </a:lnTo>
                  <a:cubicBezTo>
                    <a:pt x="1740" y="884"/>
                    <a:pt x="1734" y="886"/>
                    <a:pt x="1728" y="888"/>
                  </a:cubicBezTo>
                  <a:lnTo>
                    <a:pt x="1728" y="888"/>
                  </a:lnTo>
                  <a:cubicBezTo>
                    <a:pt x="1725" y="890"/>
                    <a:pt x="1721" y="892"/>
                    <a:pt x="1717" y="894"/>
                  </a:cubicBezTo>
                  <a:lnTo>
                    <a:pt x="1717" y="894"/>
                  </a:lnTo>
                  <a:cubicBezTo>
                    <a:pt x="1713" y="897"/>
                    <a:pt x="1709" y="900"/>
                    <a:pt x="1705" y="902"/>
                  </a:cubicBezTo>
                  <a:lnTo>
                    <a:pt x="1705" y="902"/>
                  </a:lnTo>
                  <a:cubicBezTo>
                    <a:pt x="1703" y="903"/>
                    <a:pt x="1703" y="904"/>
                    <a:pt x="1702" y="905"/>
                  </a:cubicBezTo>
                  <a:lnTo>
                    <a:pt x="1702" y="905"/>
                  </a:lnTo>
                  <a:cubicBezTo>
                    <a:pt x="1700" y="906"/>
                    <a:pt x="1699" y="907"/>
                    <a:pt x="1697" y="909"/>
                  </a:cubicBezTo>
                  <a:lnTo>
                    <a:pt x="1697" y="909"/>
                  </a:lnTo>
                  <a:cubicBezTo>
                    <a:pt x="1695" y="910"/>
                    <a:pt x="1694" y="911"/>
                    <a:pt x="1693" y="912"/>
                  </a:cubicBezTo>
                  <a:lnTo>
                    <a:pt x="1693" y="912"/>
                  </a:lnTo>
                  <a:cubicBezTo>
                    <a:pt x="1692" y="913"/>
                    <a:pt x="1691" y="914"/>
                    <a:pt x="1690" y="915"/>
                  </a:cubicBezTo>
                  <a:lnTo>
                    <a:pt x="1690" y="915"/>
                  </a:lnTo>
                  <a:cubicBezTo>
                    <a:pt x="1689" y="917"/>
                    <a:pt x="1687" y="918"/>
                    <a:pt x="1686" y="920"/>
                  </a:cubicBezTo>
                  <a:lnTo>
                    <a:pt x="1686" y="920"/>
                  </a:lnTo>
                  <a:cubicBezTo>
                    <a:pt x="1685" y="920"/>
                    <a:pt x="1685" y="921"/>
                    <a:pt x="1685" y="921"/>
                  </a:cubicBezTo>
                  <a:lnTo>
                    <a:pt x="1685" y="921"/>
                  </a:lnTo>
                  <a:cubicBezTo>
                    <a:pt x="1684" y="921"/>
                    <a:pt x="1683" y="922"/>
                    <a:pt x="1683" y="922"/>
                  </a:cubicBezTo>
                  <a:lnTo>
                    <a:pt x="1683" y="922"/>
                  </a:lnTo>
                  <a:lnTo>
                    <a:pt x="1683" y="922"/>
                  </a:lnTo>
                  <a:lnTo>
                    <a:pt x="1683" y="922"/>
                  </a:lnTo>
                  <a:cubicBezTo>
                    <a:pt x="1682" y="924"/>
                    <a:pt x="1680" y="926"/>
                    <a:pt x="1678" y="928"/>
                  </a:cubicBezTo>
                  <a:lnTo>
                    <a:pt x="1678" y="928"/>
                  </a:lnTo>
                  <a:cubicBezTo>
                    <a:pt x="1677" y="930"/>
                    <a:pt x="1677" y="930"/>
                    <a:pt x="1676" y="931"/>
                  </a:cubicBezTo>
                  <a:lnTo>
                    <a:pt x="1676" y="931"/>
                  </a:lnTo>
                  <a:cubicBezTo>
                    <a:pt x="1676" y="932"/>
                    <a:pt x="1675" y="933"/>
                    <a:pt x="1674" y="934"/>
                  </a:cubicBezTo>
                  <a:lnTo>
                    <a:pt x="1674" y="934"/>
                  </a:lnTo>
                  <a:lnTo>
                    <a:pt x="1674" y="934"/>
                  </a:lnTo>
                  <a:lnTo>
                    <a:pt x="1674" y="934"/>
                  </a:lnTo>
                  <a:cubicBezTo>
                    <a:pt x="1650" y="937"/>
                    <a:pt x="1626" y="940"/>
                    <a:pt x="1603" y="943"/>
                  </a:cubicBezTo>
                  <a:lnTo>
                    <a:pt x="1603" y="943"/>
                  </a:lnTo>
                  <a:cubicBezTo>
                    <a:pt x="1586" y="945"/>
                    <a:pt x="1568" y="947"/>
                    <a:pt x="1551" y="950"/>
                  </a:cubicBezTo>
                  <a:lnTo>
                    <a:pt x="1551" y="950"/>
                  </a:lnTo>
                  <a:cubicBezTo>
                    <a:pt x="1546" y="950"/>
                    <a:pt x="1541" y="951"/>
                    <a:pt x="1535" y="951"/>
                  </a:cubicBezTo>
                  <a:lnTo>
                    <a:pt x="1510" y="954"/>
                  </a:lnTo>
                  <a:lnTo>
                    <a:pt x="1510" y="954"/>
                  </a:lnTo>
                  <a:cubicBezTo>
                    <a:pt x="1496" y="956"/>
                    <a:pt x="1483" y="958"/>
                    <a:pt x="1469" y="960"/>
                  </a:cubicBezTo>
                  <a:lnTo>
                    <a:pt x="1469" y="960"/>
                  </a:lnTo>
                  <a:cubicBezTo>
                    <a:pt x="1461" y="960"/>
                    <a:pt x="1453" y="961"/>
                    <a:pt x="1446" y="962"/>
                  </a:cubicBezTo>
                  <a:lnTo>
                    <a:pt x="1446" y="962"/>
                  </a:lnTo>
                  <a:cubicBezTo>
                    <a:pt x="1364" y="971"/>
                    <a:pt x="1284" y="980"/>
                    <a:pt x="1207" y="988"/>
                  </a:cubicBezTo>
                  <a:lnTo>
                    <a:pt x="1207" y="988"/>
                  </a:lnTo>
                  <a:cubicBezTo>
                    <a:pt x="1194" y="989"/>
                    <a:pt x="1182" y="991"/>
                    <a:pt x="1170" y="992"/>
                  </a:cubicBezTo>
                  <a:lnTo>
                    <a:pt x="1170" y="992"/>
                  </a:lnTo>
                  <a:cubicBezTo>
                    <a:pt x="1169" y="992"/>
                    <a:pt x="1168" y="992"/>
                    <a:pt x="1167" y="992"/>
                  </a:cubicBezTo>
                  <a:lnTo>
                    <a:pt x="1167" y="992"/>
                  </a:lnTo>
                  <a:cubicBezTo>
                    <a:pt x="1148" y="994"/>
                    <a:pt x="1130" y="996"/>
                    <a:pt x="1112" y="998"/>
                  </a:cubicBezTo>
                  <a:lnTo>
                    <a:pt x="1112" y="998"/>
                  </a:lnTo>
                  <a:cubicBezTo>
                    <a:pt x="1109" y="998"/>
                    <a:pt x="1108" y="998"/>
                    <a:pt x="1106" y="998"/>
                  </a:cubicBezTo>
                  <a:lnTo>
                    <a:pt x="1106" y="998"/>
                  </a:lnTo>
                  <a:cubicBezTo>
                    <a:pt x="1096" y="999"/>
                    <a:pt x="1084" y="1000"/>
                    <a:pt x="1074" y="1001"/>
                  </a:cubicBezTo>
                  <a:lnTo>
                    <a:pt x="1074" y="1001"/>
                  </a:lnTo>
                  <a:cubicBezTo>
                    <a:pt x="1046" y="1003"/>
                    <a:pt x="1017" y="1006"/>
                    <a:pt x="990" y="1009"/>
                  </a:cubicBezTo>
                  <a:lnTo>
                    <a:pt x="990" y="1009"/>
                  </a:lnTo>
                  <a:cubicBezTo>
                    <a:pt x="979" y="1009"/>
                    <a:pt x="969" y="1011"/>
                    <a:pt x="959" y="1011"/>
                  </a:cubicBezTo>
                  <a:lnTo>
                    <a:pt x="959" y="1011"/>
                  </a:lnTo>
                  <a:cubicBezTo>
                    <a:pt x="926" y="1014"/>
                    <a:pt x="893" y="1016"/>
                    <a:pt x="861" y="1019"/>
                  </a:cubicBezTo>
                  <a:lnTo>
                    <a:pt x="861" y="1019"/>
                  </a:lnTo>
                  <a:cubicBezTo>
                    <a:pt x="851" y="1019"/>
                    <a:pt x="841" y="1020"/>
                    <a:pt x="830" y="1021"/>
                  </a:cubicBezTo>
                  <a:lnTo>
                    <a:pt x="830" y="1021"/>
                  </a:lnTo>
                  <a:cubicBezTo>
                    <a:pt x="823" y="1021"/>
                    <a:pt x="816" y="1022"/>
                    <a:pt x="808" y="1022"/>
                  </a:cubicBezTo>
                  <a:lnTo>
                    <a:pt x="808" y="1022"/>
                  </a:lnTo>
                  <a:cubicBezTo>
                    <a:pt x="798" y="1023"/>
                    <a:pt x="787" y="1023"/>
                    <a:pt x="776" y="1024"/>
                  </a:cubicBezTo>
                  <a:lnTo>
                    <a:pt x="776" y="1024"/>
                  </a:lnTo>
                  <a:cubicBezTo>
                    <a:pt x="741" y="1026"/>
                    <a:pt x="707" y="1028"/>
                    <a:pt x="674" y="1030"/>
                  </a:cubicBezTo>
                  <a:lnTo>
                    <a:pt x="674" y="1030"/>
                  </a:lnTo>
                  <a:cubicBezTo>
                    <a:pt x="664" y="1031"/>
                    <a:pt x="654" y="1031"/>
                    <a:pt x="644" y="1031"/>
                  </a:cubicBezTo>
                  <a:lnTo>
                    <a:pt x="644" y="1031"/>
                  </a:lnTo>
                  <a:cubicBezTo>
                    <a:pt x="633" y="1032"/>
                    <a:pt x="622" y="1032"/>
                    <a:pt x="611" y="1032"/>
                  </a:cubicBezTo>
                  <a:lnTo>
                    <a:pt x="611" y="1032"/>
                  </a:lnTo>
                  <a:cubicBezTo>
                    <a:pt x="600" y="1033"/>
                    <a:pt x="590" y="1033"/>
                    <a:pt x="580" y="1033"/>
                  </a:cubicBezTo>
                  <a:lnTo>
                    <a:pt x="580" y="1033"/>
                  </a:lnTo>
                  <a:cubicBezTo>
                    <a:pt x="539" y="1034"/>
                    <a:pt x="501" y="1035"/>
                    <a:pt x="464" y="1035"/>
                  </a:cubicBezTo>
                  <a:lnTo>
                    <a:pt x="464" y="1035"/>
                  </a:lnTo>
                  <a:lnTo>
                    <a:pt x="459" y="1131"/>
                  </a:lnTo>
                  <a:lnTo>
                    <a:pt x="459" y="1131"/>
                  </a:lnTo>
                  <a:cubicBezTo>
                    <a:pt x="459" y="1131"/>
                    <a:pt x="107" y="1143"/>
                    <a:pt x="0" y="1144"/>
                  </a:cubicBezTo>
                  <a:lnTo>
                    <a:pt x="0" y="1144"/>
                  </a:lnTo>
                  <a:cubicBezTo>
                    <a:pt x="1" y="1139"/>
                    <a:pt x="2" y="1134"/>
                    <a:pt x="3" y="1130"/>
                  </a:cubicBezTo>
                  <a:lnTo>
                    <a:pt x="3" y="1130"/>
                  </a:lnTo>
                  <a:cubicBezTo>
                    <a:pt x="3" y="1129"/>
                    <a:pt x="4" y="1127"/>
                    <a:pt x="4" y="1126"/>
                  </a:cubicBezTo>
                  <a:lnTo>
                    <a:pt x="4" y="1126"/>
                  </a:lnTo>
                  <a:lnTo>
                    <a:pt x="4" y="1126"/>
                  </a:lnTo>
                  <a:cubicBezTo>
                    <a:pt x="4" y="1124"/>
                    <a:pt x="5" y="1123"/>
                    <a:pt x="5" y="1122"/>
                  </a:cubicBezTo>
                  <a:lnTo>
                    <a:pt x="5" y="1122"/>
                  </a:lnTo>
                  <a:cubicBezTo>
                    <a:pt x="6" y="1121"/>
                    <a:pt x="6" y="1120"/>
                    <a:pt x="7" y="1119"/>
                  </a:cubicBezTo>
                  <a:lnTo>
                    <a:pt x="7" y="1119"/>
                  </a:lnTo>
                  <a:cubicBezTo>
                    <a:pt x="7" y="1117"/>
                    <a:pt x="8" y="1117"/>
                    <a:pt x="8" y="1116"/>
                  </a:cubicBezTo>
                  <a:lnTo>
                    <a:pt x="8" y="1116"/>
                  </a:lnTo>
                  <a:cubicBezTo>
                    <a:pt x="9" y="1114"/>
                    <a:pt x="10" y="1113"/>
                    <a:pt x="11" y="1112"/>
                  </a:cubicBezTo>
                  <a:lnTo>
                    <a:pt x="11" y="1112"/>
                  </a:lnTo>
                  <a:cubicBezTo>
                    <a:pt x="28" y="1089"/>
                    <a:pt x="42" y="1110"/>
                    <a:pt x="63" y="1102"/>
                  </a:cubicBezTo>
                  <a:lnTo>
                    <a:pt x="63" y="1102"/>
                  </a:lnTo>
                  <a:cubicBezTo>
                    <a:pt x="85" y="1093"/>
                    <a:pt x="75" y="1034"/>
                    <a:pt x="74" y="1015"/>
                  </a:cubicBezTo>
                  <a:lnTo>
                    <a:pt x="74" y="1015"/>
                  </a:lnTo>
                  <a:cubicBezTo>
                    <a:pt x="73" y="996"/>
                    <a:pt x="74" y="971"/>
                    <a:pt x="64" y="955"/>
                  </a:cubicBezTo>
                  <a:lnTo>
                    <a:pt x="64" y="955"/>
                  </a:lnTo>
                  <a:cubicBezTo>
                    <a:pt x="79" y="945"/>
                    <a:pt x="91" y="932"/>
                    <a:pt x="98" y="918"/>
                  </a:cubicBezTo>
                  <a:lnTo>
                    <a:pt x="98" y="918"/>
                  </a:lnTo>
                  <a:cubicBezTo>
                    <a:pt x="116" y="892"/>
                    <a:pt x="128" y="866"/>
                    <a:pt x="161" y="862"/>
                  </a:cubicBezTo>
                  <a:lnTo>
                    <a:pt x="161" y="862"/>
                  </a:lnTo>
                  <a:cubicBezTo>
                    <a:pt x="190" y="859"/>
                    <a:pt x="217" y="870"/>
                    <a:pt x="246" y="874"/>
                  </a:cubicBezTo>
                  <a:lnTo>
                    <a:pt x="246" y="874"/>
                  </a:lnTo>
                  <a:cubicBezTo>
                    <a:pt x="284" y="881"/>
                    <a:pt x="291" y="855"/>
                    <a:pt x="302" y="821"/>
                  </a:cubicBezTo>
                  <a:lnTo>
                    <a:pt x="302" y="821"/>
                  </a:lnTo>
                  <a:cubicBezTo>
                    <a:pt x="302" y="814"/>
                    <a:pt x="310" y="803"/>
                    <a:pt x="306" y="796"/>
                  </a:cubicBezTo>
                  <a:lnTo>
                    <a:pt x="306" y="796"/>
                  </a:lnTo>
                  <a:cubicBezTo>
                    <a:pt x="302" y="784"/>
                    <a:pt x="287" y="777"/>
                    <a:pt x="287" y="766"/>
                  </a:cubicBezTo>
                  <a:lnTo>
                    <a:pt x="287" y="766"/>
                  </a:lnTo>
                  <a:cubicBezTo>
                    <a:pt x="287" y="729"/>
                    <a:pt x="377" y="777"/>
                    <a:pt x="380" y="729"/>
                  </a:cubicBezTo>
                  <a:lnTo>
                    <a:pt x="380" y="729"/>
                  </a:lnTo>
                  <a:cubicBezTo>
                    <a:pt x="377" y="710"/>
                    <a:pt x="361" y="695"/>
                    <a:pt x="361" y="677"/>
                  </a:cubicBezTo>
                  <a:lnTo>
                    <a:pt x="361" y="677"/>
                  </a:lnTo>
                  <a:cubicBezTo>
                    <a:pt x="361" y="655"/>
                    <a:pt x="384" y="656"/>
                    <a:pt x="395" y="641"/>
                  </a:cubicBezTo>
                  <a:lnTo>
                    <a:pt x="395" y="641"/>
                  </a:lnTo>
                  <a:cubicBezTo>
                    <a:pt x="403" y="629"/>
                    <a:pt x="403" y="620"/>
                    <a:pt x="403" y="610"/>
                  </a:cubicBezTo>
                  <a:lnTo>
                    <a:pt x="403" y="610"/>
                  </a:lnTo>
                  <a:cubicBezTo>
                    <a:pt x="402" y="604"/>
                    <a:pt x="402" y="597"/>
                    <a:pt x="404" y="589"/>
                  </a:cubicBezTo>
                  <a:lnTo>
                    <a:pt x="404" y="589"/>
                  </a:lnTo>
                  <a:cubicBezTo>
                    <a:pt x="415" y="536"/>
                    <a:pt x="454" y="541"/>
                    <a:pt x="499" y="532"/>
                  </a:cubicBezTo>
                  <a:lnTo>
                    <a:pt x="499" y="532"/>
                  </a:lnTo>
                  <a:cubicBezTo>
                    <a:pt x="548" y="522"/>
                    <a:pt x="580" y="525"/>
                    <a:pt x="633" y="538"/>
                  </a:cubicBezTo>
                  <a:lnTo>
                    <a:pt x="633" y="538"/>
                  </a:lnTo>
                  <a:cubicBezTo>
                    <a:pt x="646" y="541"/>
                    <a:pt x="655" y="549"/>
                    <a:pt x="670" y="547"/>
                  </a:cubicBezTo>
                  <a:lnTo>
                    <a:pt x="670" y="547"/>
                  </a:lnTo>
                  <a:cubicBezTo>
                    <a:pt x="690" y="544"/>
                    <a:pt x="685" y="534"/>
                    <a:pt x="699" y="528"/>
                  </a:cubicBezTo>
                  <a:lnTo>
                    <a:pt x="699" y="528"/>
                  </a:lnTo>
                  <a:cubicBezTo>
                    <a:pt x="727" y="517"/>
                    <a:pt x="736" y="528"/>
                    <a:pt x="763" y="532"/>
                  </a:cubicBezTo>
                  <a:lnTo>
                    <a:pt x="763" y="532"/>
                  </a:lnTo>
                  <a:cubicBezTo>
                    <a:pt x="813" y="539"/>
                    <a:pt x="852" y="494"/>
                    <a:pt x="848" y="443"/>
                  </a:cubicBezTo>
                  <a:lnTo>
                    <a:pt x="848" y="443"/>
                  </a:lnTo>
                  <a:cubicBezTo>
                    <a:pt x="844" y="443"/>
                    <a:pt x="838" y="442"/>
                    <a:pt x="834" y="442"/>
                  </a:cubicBezTo>
                  <a:lnTo>
                    <a:pt x="834" y="442"/>
                  </a:lnTo>
                  <a:cubicBezTo>
                    <a:pt x="832" y="425"/>
                    <a:pt x="849" y="404"/>
                    <a:pt x="867" y="402"/>
                  </a:cubicBezTo>
                  <a:lnTo>
                    <a:pt x="867" y="402"/>
                  </a:lnTo>
                  <a:cubicBezTo>
                    <a:pt x="890" y="398"/>
                    <a:pt x="892" y="411"/>
                    <a:pt x="908" y="423"/>
                  </a:cubicBezTo>
                  <a:lnTo>
                    <a:pt x="908" y="423"/>
                  </a:lnTo>
                  <a:cubicBezTo>
                    <a:pt x="921" y="432"/>
                    <a:pt x="945" y="457"/>
                    <a:pt x="959" y="458"/>
                  </a:cubicBezTo>
                  <a:lnTo>
                    <a:pt x="959" y="458"/>
                  </a:lnTo>
                  <a:cubicBezTo>
                    <a:pt x="975" y="459"/>
                    <a:pt x="983" y="444"/>
                    <a:pt x="1001" y="443"/>
                  </a:cubicBezTo>
                  <a:lnTo>
                    <a:pt x="1001" y="443"/>
                  </a:lnTo>
                  <a:cubicBezTo>
                    <a:pt x="1025" y="441"/>
                    <a:pt x="1025" y="469"/>
                    <a:pt x="1045" y="435"/>
                  </a:cubicBezTo>
                  <a:lnTo>
                    <a:pt x="1045" y="435"/>
                  </a:lnTo>
                  <a:cubicBezTo>
                    <a:pt x="1053" y="421"/>
                    <a:pt x="1048" y="396"/>
                    <a:pt x="1049" y="379"/>
                  </a:cubicBezTo>
                  <a:lnTo>
                    <a:pt x="1049" y="379"/>
                  </a:lnTo>
                  <a:cubicBezTo>
                    <a:pt x="1051" y="330"/>
                    <a:pt x="1069" y="325"/>
                    <a:pt x="1111" y="308"/>
                  </a:cubicBezTo>
                  <a:lnTo>
                    <a:pt x="1111" y="308"/>
                  </a:lnTo>
                  <a:cubicBezTo>
                    <a:pt x="1118" y="279"/>
                    <a:pt x="1128" y="251"/>
                    <a:pt x="1131" y="220"/>
                  </a:cubicBezTo>
                  <a:lnTo>
                    <a:pt x="1131" y="220"/>
                  </a:lnTo>
                  <a:cubicBezTo>
                    <a:pt x="1134" y="184"/>
                    <a:pt x="1131" y="171"/>
                    <a:pt x="1164" y="160"/>
                  </a:cubicBezTo>
                  <a:lnTo>
                    <a:pt x="1164" y="160"/>
                  </a:lnTo>
                  <a:cubicBezTo>
                    <a:pt x="1177" y="156"/>
                    <a:pt x="1192" y="162"/>
                    <a:pt x="1205" y="156"/>
                  </a:cubicBezTo>
                  <a:lnTo>
                    <a:pt x="1205" y="156"/>
                  </a:lnTo>
                  <a:cubicBezTo>
                    <a:pt x="1217" y="152"/>
                    <a:pt x="1221" y="139"/>
                    <a:pt x="1234" y="134"/>
                  </a:cubicBezTo>
                  <a:lnTo>
                    <a:pt x="1234" y="134"/>
                  </a:lnTo>
                  <a:cubicBezTo>
                    <a:pt x="1262" y="124"/>
                    <a:pt x="1293" y="138"/>
                    <a:pt x="1318" y="113"/>
                  </a:cubicBezTo>
                  <a:lnTo>
                    <a:pt x="1318" y="113"/>
                  </a:lnTo>
                  <a:cubicBezTo>
                    <a:pt x="1348" y="80"/>
                    <a:pt x="1308" y="69"/>
                    <a:pt x="1319" y="38"/>
                  </a:cubicBezTo>
                  <a:lnTo>
                    <a:pt x="1319" y="38"/>
                  </a:lnTo>
                  <a:cubicBezTo>
                    <a:pt x="1322" y="29"/>
                    <a:pt x="1335" y="19"/>
                    <a:pt x="1349" y="12"/>
                  </a:cubicBezTo>
                  <a:lnTo>
                    <a:pt x="1349" y="12"/>
                  </a:lnTo>
                  <a:cubicBezTo>
                    <a:pt x="1363" y="5"/>
                    <a:pt x="1378" y="0"/>
                    <a:pt x="1387" y="0"/>
                  </a:cubicBezTo>
                  <a:lnTo>
                    <a:pt x="1387" y="0"/>
                  </a:lnTo>
                  <a:cubicBezTo>
                    <a:pt x="1405" y="0"/>
                    <a:pt x="1406" y="11"/>
                    <a:pt x="1421" y="14"/>
                  </a:cubicBezTo>
                  <a:lnTo>
                    <a:pt x="1421" y="14"/>
                  </a:lnTo>
                  <a:cubicBezTo>
                    <a:pt x="1436" y="18"/>
                    <a:pt x="1454" y="11"/>
                    <a:pt x="1469" y="16"/>
                  </a:cubicBezTo>
                  <a:lnTo>
                    <a:pt x="1469" y="16"/>
                  </a:lnTo>
                  <a:cubicBezTo>
                    <a:pt x="1493" y="22"/>
                    <a:pt x="1518" y="44"/>
                    <a:pt x="1543" y="56"/>
                  </a:cubicBezTo>
                  <a:lnTo>
                    <a:pt x="1543" y="56"/>
                  </a:lnTo>
                  <a:cubicBezTo>
                    <a:pt x="1569" y="70"/>
                    <a:pt x="1597" y="84"/>
                    <a:pt x="1625" y="91"/>
                  </a:cubicBezTo>
                  <a:lnTo>
                    <a:pt x="1625" y="91"/>
                  </a:lnTo>
                  <a:cubicBezTo>
                    <a:pt x="1656" y="99"/>
                    <a:pt x="1678" y="90"/>
                    <a:pt x="1711" y="90"/>
                  </a:cubicBezTo>
                  <a:lnTo>
                    <a:pt x="1711" y="90"/>
                  </a:lnTo>
                  <a:cubicBezTo>
                    <a:pt x="1769" y="89"/>
                    <a:pt x="1813" y="71"/>
                    <a:pt x="1870" y="91"/>
                  </a:cubicBezTo>
                  <a:lnTo>
                    <a:pt x="1870" y="91"/>
                  </a:lnTo>
                  <a:cubicBezTo>
                    <a:pt x="1918" y="108"/>
                    <a:pt x="1944" y="120"/>
                    <a:pt x="1960" y="153"/>
                  </a:cubicBezTo>
                  <a:lnTo>
                    <a:pt x="1960" y="153"/>
                  </a:lnTo>
                  <a:cubicBezTo>
                    <a:pt x="1961" y="155"/>
                    <a:pt x="1962" y="156"/>
                    <a:pt x="1962" y="158"/>
                  </a:cubicBezTo>
                  <a:lnTo>
                    <a:pt x="1962" y="158"/>
                  </a:lnTo>
                  <a:cubicBezTo>
                    <a:pt x="1963" y="160"/>
                    <a:pt x="1964" y="162"/>
                    <a:pt x="1965" y="164"/>
                  </a:cubicBezTo>
                  <a:lnTo>
                    <a:pt x="1965" y="164"/>
                  </a:lnTo>
                  <a:cubicBezTo>
                    <a:pt x="1965" y="165"/>
                    <a:pt x="1965" y="165"/>
                    <a:pt x="1965" y="166"/>
                  </a:cubicBezTo>
                  <a:lnTo>
                    <a:pt x="1965" y="166"/>
                  </a:lnTo>
                  <a:cubicBezTo>
                    <a:pt x="1969" y="176"/>
                    <a:pt x="1972" y="188"/>
                    <a:pt x="1974" y="201"/>
                  </a:cubicBezTo>
                  <a:lnTo>
                    <a:pt x="1974" y="201"/>
                  </a:lnTo>
                  <a:cubicBezTo>
                    <a:pt x="1981" y="245"/>
                    <a:pt x="2009" y="287"/>
                    <a:pt x="2032" y="329"/>
                  </a:cubicBezTo>
                  <a:lnTo>
                    <a:pt x="2032" y="329"/>
                  </a:lnTo>
                  <a:cubicBezTo>
                    <a:pt x="2035" y="334"/>
                    <a:pt x="2038" y="340"/>
                    <a:pt x="2041" y="346"/>
                  </a:cubicBezTo>
                  <a:lnTo>
                    <a:pt x="2041" y="346"/>
                  </a:lnTo>
                  <a:cubicBezTo>
                    <a:pt x="2047" y="358"/>
                    <a:pt x="2053" y="368"/>
                    <a:pt x="2059" y="378"/>
                  </a:cubicBezTo>
                  <a:lnTo>
                    <a:pt x="2059" y="378"/>
                  </a:lnTo>
                  <a:cubicBezTo>
                    <a:pt x="2062" y="383"/>
                    <a:pt x="2066" y="388"/>
                    <a:pt x="2069" y="393"/>
                  </a:cubicBezTo>
                  <a:lnTo>
                    <a:pt x="2069" y="393"/>
                  </a:lnTo>
                  <a:cubicBezTo>
                    <a:pt x="2076" y="402"/>
                    <a:pt x="2083" y="410"/>
                    <a:pt x="2090" y="419"/>
                  </a:cubicBezTo>
                  <a:lnTo>
                    <a:pt x="2090" y="419"/>
                  </a:lnTo>
                  <a:cubicBezTo>
                    <a:pt x="2101" y="433"/>
                    <a:pt x="2113" y="446"/>
                    <a:pt x="2125" y="462"/>
                  </a:cubicBezTo>
                  <a:lnTo>
                    <a:pt x="2125" y="462"/>
                  </a:lnTo>
                  <a:cubicBezTo>
                    <a:pt x="2145" y="486"/>
                    <a:pt x="2156" y="509"/>
                    <a:pt x="2161" y="532"/>
                  </a:cubicBezTo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048D3962-EC23-BF41-8960-DF3C3B301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1792" y="7652962"/>
              <a:ext cx="3913062" cy="2895839"/>
            </a:xfrm>
            <a:custGeom>
              <a:avLst/>
              <a:gdLst>
                <a:gd name="connsiteX0" fmla="*/ 81663 w 2156713"/>
                <a:gd name="connsiteY0" fmla="*/ 1427034 h 1596063"/>
                <a:gd name="connsiteX1" fmla="*/ 85169 w 2156713"/>
                <a:gd name="connsiteY1" fmla="*/ 1441735 h 1596063"/>
                <a:gd name="connsiteX2" fmla="*/ 47411 w 2156713"/>
                <a:gd name="connsiteY2" fmla="*/ 1446340 h 1596063"/>
                <a:gd name="connsiteX3" fmla="*/ 304 w 2156713"/>
                <a:gd name="connsiteY3" fmla="*/ 1454842 h 1596063"/>
                <a:gd name="connsiteX4" fmla="*/ 33387 w 2156713"/>
                <a:gd name="connsiteY4" fmla="*/ 1429337 h 1596063"/>
                <a:gd name="connsiteX5" fmla="*/ 81663 w 2156713"/>
                <a:gd name="connsiteY5" fmla="*/ 1427034 h 1596063"/>
                <a:gd name="connsiteX6" fmla="*/ 543824 w 2156713"/>
                <a:gd name="connsiteY6" fmla="*/ 1421844 h 1596063"/>
                <a:gd name="connsiteX7" fmla="*/ 557608 w 2156713"/>
                <a:gd name="connsiteY7" fmla="*/ 1424248 h 1596063"/>
                <a:gd name="connsiteX8" fmla="*/ 545194 w 2156713"/>
                <a:gd name="connsiteY8" fmla="*/ 1439125 h 1596063"/>
                <a:gd name="connsiteX9" fmla="*/ 538256 w 2156713"/>
                <a:gd name="connsiteY9" fmla="*/ 1425699 h 1596063"/>
                <a:gd name="connsiteX10" fmla="*/ 543824 w 2156713"/>
                <a:gd name="connsiteY10" fmla="*/ 1421844 h 1596063"/>
                <a:gd name="connsiteX11" fmla="*/ 154991 w 2156713"/>
                <a:gd name="connsiteY11" fmla="*/ 1409037 h 1596063"/>
                <a:gd name="connsiteX12" fmla="*/ 194779 w 2156713"/>
                <a:gd name="connsiteY12" fmla="*/ 1436584 h 1596063"/>
                <a:gd name="connsiteX13" fmla="*/ 155353 w 2156713"/>
                <a:gd name="connsiteY13" fmla="*/ 1458407 h 1596063"/>
                <a:gd name="connsiteX14" fmla="*/ 127501 w 2156713"/>
                <a:gd name="connsiteY14" fmla="*/ 1444097 h 1596063"/>
                <a:gd name="connsiteX15" fmla="*/ 141969 w 2156713"/>
                <a:gd name="connsiteY15" fmla="*/ 1433007 h 1596063"/>
                <a:gd name="connsiteX16" fmla="*/ 154991 w 2156713"/>
                <a:gd name="connsiteY16" fmla="*/ 1409037 h 1596063"/>
                <a:gd name="connsiteX17" fmla="*/ 792072 w 2156713"/>
                <a:gd name="connsiteY17" fmla="*/ 1405862 h 1596063"/>
                <a:gd name="connsiteX18" fmla="*/ 797363 w 2156713"/>
                <a:gd name="connsiteY18" fmla="*/ 1415951 h 1596063"/>
                <a:gd name="connsiteX19" fmla="*/ 787208 w 2156713"/>
                <a:gd name="connsiteY19" fmla="*/ 1437764 h 1596063"/>
                <a:gd name="connsiteX20" fmla="*/ 777053 w 2156713"/>
                <a:gd name="connsiteY20" fmla="*/ 1421404 h 1596063"/>
                <a:gd name="connsiteX21" fmla="*/ 792072 w 2156713"/>
                <a:gd name="connsiteY21" fmla="*/ 1405862 h 1596063"/>
                <a:gd name="connsiteX22" fmla="*/ 528358 w 2156713"/>
                <a:gd name="connsiteY22" fmla="*/ 1404568 h 1596063"/>
                <a:gd name="connsiteX23" fmla="*/ 535766 w 2156713"/>
                <a:gd name="connsiteY23" fmla="*/ 1408629 h 1596063"/>
                <a:gd name="connsiteX24" fmla="*/ 520244 w 2156713"/>
                <a:gd name="connsiteY24" fmla="*/ 1417120 h 1596063"/>
                <a:gd name="connsiteX25" fmla="*/ 512483 w 2156713"/>
                <a:gd name="connsiteY25" fmla="*/ 1410475 h 1596063"/>
                <a:gd name="connsiteX26" fmla="*/ 528358 w 2156713"/>
                <a:gd name="connsiteY26" fmla="*/ 1404568 h 1596063"/>
                <a:gd name="connsiteX27" fmla="*/ 936148 w 2156713"/>
                <a:gd name="connsiteY27" fmla="*/ 1259947 h 1596063"/>
                <a:gd name="connsiteX28" fmla="*/ 957813 w 2156713"/>
                <a:gd name="connsiteY28" fmla="*/ 1263983 h 1596063"/>
                <a:gd name="connsiteX29" fmla="*/ 991867 w 2156713"/>
                <a:gd name="connsiteY29" fmla="*/ 1310722 h 1596063"/>
                <a:gd name="connsiteX30" fmla="*/ 886837 w 2156713"/>
                <a:gd name="connsiteY30" fmla="*/ 1352387 h 1596063"/>
                <a:gd name="connsiteX31" fmla="*/ 873932 w 2156713"/>
                <a:gd name="connsiteY31" fmla="*/ 1325576 h 1596063"/>
                <a:gd name="connsiteX32" fmla="*/ 884327 w 2156713"/>
                <a:gd name="connsiteY32" fmla="*/ 1276302 h 1596063"/>
                <a:gd name="connsiteX33" fmla="*/ 936148 w 2156713"/>
                <a:gd name="connsiteY33" fmla="*/ 1259947 h 1596063"/>
                <a:gd name="connsiteX34" fmla="*/ 1013507 w 2156713"/>
                <a:gd name="connsiteY34" fmla="*/ 1192366 h 1596063"/>
                <a:gd name="connsiteX35" fmla="*/ 1013766 w 2156713"/>
                <a:gd name="connsiteY35" fmla="*/ 1198325 h 1596063"/>
                <a:gd name="connsiteX36" fmla="*/ 1018803 w 2156713"/>
                <a:gd name="connsiteY36" fmla="*/ 1220863 h 1596063"/>
                <a:gd name="connsiteX37" fmla="*/ 1007289 w 2156713"/>
                <a:gd name="connsiteY37" fmla="*/ 1241970 h 1596063"/>
                <a:gd name="connsiteX38" fmla="*/ 1007289 w 2156713"/>
                <a:gd name="connsiteY38" fmla="*/ 1244832 h 1596063"/>
                <a:gd name="connsiteX39" fmla="*/ 967707 w 2156713"/>
                <a:gd name="connsiteY39" fmla="*/ 1244832 h 1596063"/>
                <a:gd name="connsiteX40" fmla="*/ 971305 w 2156713"/>
                <a:gd name="connsiteY40" fmla="*/ 1222652 h 1596063"/>
                <a:gd name="connsiteX41" fmla="*/ 1013507 w 2156713"/>
                <a:gd name="connsiteY41" fmla="*/ 1192366 h 1596063"/>
                <a:gd name="connsiteX42" fmla="*/ 358596 w 2156713"/>
                <a:gd name="connsiteY42" fmla="*/ 857388 h 1596063"/>
                <a:gd name="connsiteX43" fmla="*/ 368988 w 2156713"/>
                <a:gd name="connsiteY43" fmla="*/ 857405 h 1596063"/>
                <a:gd name="connsiteX44" fmla="*/ 436144 w 2156713"/>
                <a:gd name="connsiteY44" fmla="*/ 890691 h 1596063"/>
                <a:gd name="connsiteX45" fmla="*/ 398594 w 2156713"/>
                <a:gd name="connsiteY45" fmla="*/ 919273 h 1596063"/>
                <a:gd name="connsiteX46" fmla="*/ 353824 w 2156713"/>
                <a:gd name="connsiteY46" fmla="*/ 879113 h 1596063"/>
                <a:gd name="connsiteX47" fmla="*/ 358596 w 2156713"/>
                <a:gd name="connsiteY47" fmla="*/ 857388 h 1596063"/>
                <a:gd name="connsiteX48" fmla="*/ 130251 w 2156713"/>
                <a:gd name="connsiteY48" fmla="*/ 704929 h 1596063"/>
                <a:gd name="connsiteX49" fmla="*/ 151151 w 2156713"/>
                <a:gd name="connsiteY49" fmla="*/ 723460 h 1596063"/>
                <a:gd name="connsiteX50" fmla="*/ 151151 w 2156713"/>
                <a:gd name="connsiteY50" fmla="*/ 723817 h 1596063"/>
                <a:gd name="connsiteX51" fmla="*/ 151872 w 2156713"/>
                <a:gd name="connsiteY51" fmla="*/ 724529 h 1596063"/>
                <a:gd name="connsiteX52" fmla="*/ 160521 w 2156713"/>
                <a:gd name="connsiteY52" fmla="*/ 761593 h 1596063"/>
                <a:gd name="connsiteX53" fmla="*/ 130251 w 2156713"/>
                <a:gd name="connsiteY53" fmla="*/ 742348 h 1596063"/>
                <a:gd name="connsiteX54" fmla="*/ 130251 w 2156713"/>
                <a:gd name="connsiteY54" fmla="*/ 704929 h 1596063"/>
                <a:gd name="connsiteX55" fmla="*/ 319494 w 2156713"/>
                <a:gd name="connsiteY55" fmla="*/ 459752 h 1596063"/>
                <a:gd name="connsiteX56" fmla="*/ 328484 w 2156713"/>
                <a:gd name="connsiteY56" fmla="*/ 464999 h 1596063"/>
                <a:gd name="connsiteX57" fmla="*/ 356393 w 2156713"/>
                <a:gd name="connsiteY57" fmla="*/ 500874 h 1596063"/>
                <a:gd name="connsiteX58" fmla="*/ 395395 w 2156713"/>
                <a:gd name="connsiteY58" fmla="*/ 551459 h 1596063"/>
                <a:gd name="connsiteX59" fmla="*/ 368559 w 2156713"/>
                <a:gd name="connsiteY59" fmla="*/ 559711 h 1596063"/>
                <a:gd name="connsiteX60" fmla="*/ 337787 w 2156713"/>
                <a:gd name="connsiteY60" fmla="*/ 519889 h 1596063"/>
                <a:gd name="connsiteX61" fmla="*/ 309162 w 2156713"/>
                <a:gd name="connsiteY61" fmla="*/ 474685 h 1596063"/>
                <a:gd name="connsiteX62" fmla="*/ 319494 w 2156713"/>
                <a:gd name="connsiteY62" fmla="*/ 459752 h 1596063"/>
                <a:gd name="connsiteX63" fmla="*/ 1073516 w 2156713"/>
                <a:gd name="connsiteY63" fmla="*/ 251 h 1596063"/>
                <a:gd name="connsiteX64" fmla="*/ 1133133 w 2156713"/>
                <a:gd name="connsiteY64" fmla="*/ 33701 h 1596063"/>
                <a:gd name="connsiteX65" fmla="*/ 1160843 w 2156713"/>
                <a:gd name="connsiteY65" fmla="*/ 56012 h 1596063"/>
                <a:gd name="connsiteX66" fmla="*/ 1200790 w 2156713"/>
                <a:gd name="connsiteY66" fmla="*/ 78683 h 1596063"/>
                <a:gd name="connsiteX67" fmla="*/ 1253333 w 2156713"/>
                <a:gd name="connsiteY67" fmla="*/ 107831 h 1596063"/>
                <a:gd name="connsiteX68" fmla="*/ 1341144 w 2156713"/>
                <a:gd name="connsiteY68" fmla="*/ 149575 h 1596063"/>
                <a:gd name="connsiteX69" fmla="*/ 1394766 w 2156713"/>
                <a:gd name="connsiteY69" fmla="*/ 162529 h 1596063"/>
                <a:gd name="connsiteX70" fmla="*/ 1508849 w 2156713"/>
                <a:gd name="connsiteY70" fmla="*/ 169367 h 1596063"/>
                <a:gd name="connsiteX71" fmla="*/ 1578306 w 2156713"/>
                <a:gd name="connsiteY71" fmla="*/ 213989 h 1596063"/>
                <a:gd name="connsiteX72" fmla="*/ 1579026 w 2156713"/>
                <a:gd name="connsiteY72" fmla="*/ 1032663 h 1596063"/>
                <a:gd name="connsiteX73" fmla="*/ 1642725 w 2156713"/>
                <a:gd name="connsiteY73" fmla="*/ 1075486 h 1596063"/>
                <a:gd name="connsiteX74" fmla="*/ 1667916 w 2156713"/>
                <a:gd name="connsiteY74" fmla="*/ 1100316 h 1596063"/>
                <a:gd name="connsiteX75" fmla="*/ 1742052 w 2156713"/>
                <a:gd name="connsiteY75" fmla="*/ 1184883 h 1596063"/>
                <a:gd name="connsiteX76" fmla="*/ 1783079 w 2156713"/>
                <a:gd name="connsiteY76" fmla="*/ 1135942 h 1596063"/>
                <a:gd name="connsiteX77" fmla="*/ 1855415 w 2156713"/>
                <a:gd name="connsiteY77" fmla="*/ 1143859 h 1596063"/>
                <a:gd name="connsiteX78" fmla="*/ 1902199 w 2156713"/>
                <a:gd name="connsiteY78" fmla="*/ 1203595 h 1596063"/>
                <a:gd name="connsiteX79" fmla="*/ 2007645 w 2156713"/>
                <a:gd name="connsiteY79" fmla="*/ 1329185 h 1596063"/>
                <a:gd name="connsiteX80" fmla="*/ 2129644 w 2156713"/>
                <a:gd name="connsiteY80" fmla="*/ 1423108 h 1596063"/>
                <a:gd name="connsiteX81" fmla="*/ 2129644 w 2156713"/>
                <a:gd name="connsiteY81" fmla="*/ 1581085 h 1596063"/>
                <a:gd name="connsiteX82" fmla="*/ 2044352 w 2156713"/>
                <a:gd name="connsiteY82" fmla="*/ 1504075 h 1596063"/>
                <a:gd name="connsiteX83" fmla="*/ 2043633 w 2156713"/>
                <a:gd name="connsiteY83" fmla="*/ 1566331 h 1596063"/>
                <a:gd name="connsiteX84" fmla="*/ 2011603 w 2156713"/>
                <a:gd name="connsiteY84" fmla="*/ 1567410 h 1596063"/>
                <a:gd name="connsiteX85" fmla="*/ 2009444 w 2156713"/>
                <a:gd name="connsiteY85" fmla="*/ 1592960 h 1596063"/>
                <a:gd name="connsiteX86" fmla="*/ 1945025 w 2156713"/>
                <a:gd name="connsiteY86" fmla="*/ 1532504 h 1596063"/>
                <a:gd name="connsiteX87" fmla="*/ 1954022 w 2156713"/>
                <a:gd name="connsiteY87" fmla="*/ 1508754 h 1596063"/>
                <a:gd name="connsiteX88" fmla="*/ 1944305 w 2156713"/>
                <a:gd name="connsiteY88" fmla="*/ 1457294 h 1596063"/>
                <a:gd name="connsiteX89" fmla="*/ 1921633 w 2156713"/>
                <a:gd name="connsiteY89" fmla="*/ 1460173 h 1596063"/>
                <a:gd name="connsiteX90" fmla="*/ 1895362 w 2156713"/>
                <a:gd name="connsiteY90" fmla="*/ 1410513 h 1596063"/>
                <a:gd name="connsiteX91" fmla="*/ 1874848 w 2156713"/>
                <a:gd name="connsiteY91" fmla="*/ 1464131 h 1596063"/>
                <a:gd name="connsiteX92" fmla="*/ 1830943 w 2156713"/>
                <a:gd name="connsiteY92" fmla="*/ 1394679 h 1596063"/>
                <a:gd name="connsiteX93" fmla="*/ 1798913 w 2156713"/>
                <a:gd name="connsiteY93" fmla="*/ 1330265 h 1596063"/>
                <a:gd name="connsiteX94" fmla="*/ 1781999 w 2156713"/>
                <a:gd name="connsiteY94" fmla="*/ 1297158 h 1596063"/>
                <a:gd name="connsiteX95" fmla="*/ 1789916 w 2156713"/>
                <a:gd name="connsiteY95" fmla="*/ 1265850 h 1596063"/>
                <a:gd name="connsiteX96" fmla="*/ 1760766 w 2156713"/>
                <a:gd name="connsiteY96" fmla="*/ 1257934 h 1596063"/>
                <a:gd name="connsiteX97" fmla="*/ 1618973 w 2156713"/>
                <a:gd name="connsiteY97" fmla="*/ 1176246 h 1596063"/>
                <a:gd name="connsiteX98" fmla="*/ 1638766 w 2156713"/>
                <a:gd name="connsiteY98" fmla="*/ 1134143 h 1596063"/>
                <a:gd name="connsiteX99" fmla="*/ 1614294 w 2156713"/>
                <a:gd name="connsiteY99" fmla="*/ 1134143 h 1596063"/>
                <a:gd name="connsiteX100" fmla="*/ 1545917 w 2156713"/>
                <a:gd name="connsiteY100" fmla="*/ 1139181 h 1596063"/>
                <a:gd name="connsiteX101" fmla="*/ 1464943 w 2156713"/>
                <a:gd name="connsiteY101" fmla="*/ 1110752 h 1596063"/>
                <a:gd name="connsiteX102" fmla="*/ 1357699 w 2156713"/>
                <a:gd name="connsiteY102" fmla="*/ 1080524 h 1596063"/>
                <a:gd name="connsiteX103" fmla="*/ 1320631 w 2156713"/>
                <a:gd name="connsiteY103" fmla="*/ 1084483 h 1596063"/>
                <a:gd name="connsiteX104" fmla="*/ 1240377 w 2156713"/>
                <a:gd name="connsiteY104" fmla="*/ 1137022 h 1596063"/>
                <a:gd name="connsiteX105" fmla="*/ 1318831 w 2156713"/>
                <a:gd name="connsiteY105" fmla="*/ 1039501 h 1596063"/>
                <a:gd name="connsiteX106" fmla="*/ 1247575 w 2156713"/>
                <a:gd name="connsiteY106" fmla="*/ 1022947 h 1596063"/>
                <a:gd name="connsiteX107" fmla="*/ 1229941 w 2156713"/>
                <a:gd name="connsiteY107" fmla="*/ 1102835 h 1596063"/>
                <a:gd name="connsiteX108" fmla="*/ 1167321 w 2156713"/>
                <a:gd name="connsiteY108" fmla="*/ 1094199 h 1596063"/>
                <a:gd name="connsiteX109" fmla="*/ 1126295 w 2156713"/>
                <a:gd name="connsiteY109" fmla="*/ 1132344 h 1596063"/>
                <a:gd name="connsiteX110" fmla="*/ 1048560 w 2156713"/>
                <a:gd name="connsiteY110" fmla="*/ 1156454 h 1596063"/>
                <a:gd name="connsiteX111" fmla="*/ 1061156 w 2156713"/>
                <a:gd name="connsiteY111" fmla="*/ 1127306 h 1596063"/>
                <a:gd name="connsiteX112" fmla="*/ 1059357 w 2156713"/>
                <a:gd name="connsiteY112" fmla="*/ 1111832 h 1596063"/>
                <a:gd name="connsiteX113" fmla="*/ 1069793 w 2156713"/>
                <a:gd name="connsiteY113" fmla="*/ 1060012 h 1596063"/>
                <a:gd name="connsiteX114" fmla="*/ 1145728 w 2156713"/>
                <a:gd name="connsiteY114" fmla="*/ 1000636 h 1596063"/>
                <a:gd name="connsiteX115" fmla="*/ 1129534 w 2156713"/>
                <a:gd name="connsiteY115" fmla="*/ 974366 h 1596063"/>
                <a:gd name="connsiteX116" fmla="*/ 1019050 w 2156713"/>
                <a:gd name="connsiteY116" fmla="*/ 1066850 h 1596063"/>
                <a:gd name="connsiteX117" fmla="*/ 954631 w 2156713"/>
                <a:gd name="connsiteY117" fmla="*/ 1108953 h 1596063"/>
                <a:gd name="connsiteX118" fmla="*/ 955711 w 2156713"/>
                <a:gd name="connsiteY118" fmla="*/ 1163651 h 1596063"/>
                <a:gd name="connsiteX119" fmla="*/ 776130 w 2156713"/>
                <a:gd name="connsiteY119" fmla="*/ 1298237 h 1596063"/>
                <a:gd name="connsiteX120" fmla="*/ 690119 w 2156713"/>
                <a:gd name="connsiteY120" fmla="*/ 1314071 h 1596063"/>
                <a:gd name="connsiteX121" fmla="*/ 664927 w 2156713"/>
                <a:gd name="connsiteY121" fmla="*/ 1373088 h 1596063"/>
                <a:gd name="connsiteX122" fmla="*/ 613104 w 2156713"/>
                <a:gd name="connsiteY122" fmla="*/ 1364451 h 1596063"/>
                <a:gd name="connsiteX123" fmla="*/ 569198 w 2156713"/>
                <a:gd name="connsiteY123" fmla="*/ 1383164 h 1596063"/>
                <a:gd name="connsiteX124" fmla="*/ 520614 w 2156713"/>
                <a:gd name="connsiteY124" fmla="*/ 1387842 h 1596063"/>
                <a:gd name="connsiteX125" fmla="*/ 476349 w 2156713"/>
                <a:gd name="connsiteY125" fmla="*/ 1379205 h 1596063"/>
                <a:gd name="connsiteX126" fmla="*/ 427765 w 2156713"/>
                <a:gd name="connsiteY126" fmla="*/ 1397918 h 1596063"/>
                <a:gd name="connsiteX127" fmla="*/ 356508 w 2156713"/>
                <a:gd name="connsiteY127" fmla="*/ 1417710 h 1596063"/>
                <a:gd name="connsiteX128" fmla="*/ 309724 w 2156713"/>
                <a:gd name="connsiteY128" fmla="*/ 1412312 h 1596063"/>
                <a:gd name="connsiteX129" fmla="*/ 278414 w 2156713"/>
                <a:gd name="connsiteY129" fmla="*/ 1397918 h 1596063"/>
                <a:gd name="connsiteX130" fmla="*/ 365145 w 2156713"/>
                <a:gd name="connsiteY130" fmla="*/ 1379205 h 1596063"/>
                <a:gd name="connsiteX131" fmla="*/ 441440 w 2156713"/>
                <a:gd name="connsiteY131" fmla="*/ 1345019 h 1596063"/>
                <a:gd name="connsiteX132" fmla="*/ 521334 w 2156713"/>
                <a:gd name="connsiteY132" fmla="*/ 1335303 h 1596063"/>
                <a:gd name="connsiteX133" fmla="*/ 550485 w 2156713"/>
                <a:gd name="connsiteY133" fmla="*/ 1325587 h 1596063"/>
                <a:gd name="connsiteX134" fmla="*/ 638655 w 2156713"/>
                <a:gd name="connsiteY134" fmla="*/ 1292480 h 1596063"/>
                <a:gd name="connsiteX135" fmla="*/ 664927 w 2156713"/>
                <a:gd name="connsiteY135" fmla="*/ 1265850 h 1596063"/>
                <a:gd name="connsiteX136" fmla="*/ 695157 w 2156713"/>
                <a:gd name="connsiteY136" fmla="*/ 1250377 h 1596063"/>
                <a:gd name="connsiteX137" fmla="*/ 727546 w 2156713"/>
                <a:gd name="connsiteY137" fmla="*/ 1226986 h 1596063"/>
                <a:gd name="connsiteX138" fmla="*/ 753818 w 2156713"/>
                <a:gd name="connsiteY138" fmla="*/ 1172288 h 1596063"/>
                <a:gd name="connsiteX139" fmla="*/ 784048 w 2156713"/>
                <a:gd name="connsiteY139" fmla="*/ 1132344 h 1596063"/>
                <a:gd name="connsiteX140" fmla="*/ 748779 w 2156713"/>
                <a:gd name="connsiteY140" fmla="*/ 1140980 h 1596063"/>
                <a:gd name="connsiteX141" fmla="*/ 727546 w 2156713"/>
                <a:gd name="connsiteY141" fmla="*/ 1132344 h 1596063"/>
                <a:gd name="connsiteX142" fmla="*/ 701995 w 2156713"/>
                <a:gd name="connsiteY142" fmla="*/ 1148897 h 1596063"/>
                <a:gd name="connsiteX143" fmla="*/ 680402 w 2156713"/>
                <a:gd name="connsiteY143" fmla="*/ 1123347 h 1596063"/>
                <a:gd name="connsiteX144" fmla="*/ 655930 w 2156713"/>
                <a:gd name="connsiteY144" fmla="*/ 1108953 h 1596063"/>
                <a:gd name="connsiteX145" fmla="*/ 644414 w 2156713"/>
                <a:gd name="connsiteY145" fmla="*/ 1093119 h 1596063"/>
                <a:gd name="connsiteX146" fmla="*/ 593670 w 2156713"/>
                <a:gd name="connsiteY146" fmla="*/ 1083403 h 1596063"/>
                <a:gd name="connsiteX147" fmla="*/ 560561 w 2156713"/>
                <a:gd name="connsiteY147" fmla="*/ 1098157 h 1596063"/>
                <a:gd name="connsiteX148" fmla="*/ 541847 w 2156713"/>
                <a:gd name="connsiteY148" fmla="*/ 1087361 h 1596063"/>
                <a:gd name="connsiteX149" fmla="*/ 563440 w 2156713"/>
                <a:gd name="connsiteY149" fmla="*/ 1041660 h 1596063"/>
                <a:gd name="connsiteX150" fmla="*/ 573157 w 2156713"/>
                <a:gd name="connsiteY150" fmla="*/ 1022947 h 1596063"/>
                <a:gd name="connsiteX151" fmla="*/ 587912 w 2156713"/>
                <a:gd name="connsiteY151" fmla="*/ 1012151 h 1596063"/>
                <a:gd name="connsiteX152" fmla="*/ 589712 w 2156713"/>
                <a:gd name="connsiteY152" fmla="*/ 955654 h 1596063"/>
                <a:gd name="connsiteX153" fmla="*/ 521334 w 2156713"/>
                <a:gd name="connsiteY153" fmla="*/ 966450 h 1596063"/>
                <a:gd name="connsiteX154" fmla="*/ 481387 w 2156713"/>
                <a:gd name="connsiteY154" fmla="*/ 922547 h 1596063"/>
                <a:gd name="connsiteX155" fmla="*/ 464833 w 2156713"/>
                <a:gd name="connsiteY155" fmla="*/ 887281 h 1596063"/>
                <a:gd name="connsiteX156" fmla="*/ 479588 w 2156713"/>
                <a:gd name="connsiteY156" fmla="*/ 844458 h 1596063"/>
                <a:gd name="connsiteX157" fmla="*/ 467712 w 2156713"/>
                <a:gd name="connsiteY157" fmla="*/ 819988 h 1596063"/>
                <a:gd name="connsiteX158" fmla="*/ 486426 w 2156713"/>
                <a:gd name="connsiteY158" fmla="*/ 726425 h 1596063"/>
                <a:gd name="connsiteX159" fmla="*/ 563440 w 2156713"/>
                <a:gd name="connsiteY159" fmla="*/ 651215 h 1596063"/>
                <a:gd name="connsiteX160" fmla="*/ 623900 w 2156713"/>
                <a:gd name="connsiteY160" fmla="*/ 660931 h 1596063"/>
                <a:gd name="connsiteX161" fmla="*/ 664927 w 2156713"/>
                <a:gd name="connsiteY161" fmla="*/ 655893 h 1596063"/>
                <a:gd name="connsiteX162" fmla="*/ 719629 w 2156713"/>
                <a:gd name="connsiteY162" fmla="*/ 660931 h 1596063"/>
                <a:gd name="connsiteX163" fmla="*/ 752738 w 2156713"/>
                <a:gd name="connsiteY163" fmla="*/ 610192 h 1596063"/>
                <a:gd name="connsiteX164" fmla="*/ 772171 w 2156713"/>
                <a:gd name="connsiteY164" fmla="*/ 559452 h 1596063"/>
                <a:gd name="connsiteX165" fmla="*/ 713511 w 2156713"/>
                <a:gd name="connsiteY165" fmla="*/ 549736 h 1596063"/>
                <a:gd name="connsiteX166" fmla="*/ 680402 w 2156713"/>
                <a:gd name="connsiteY166" fmla="*/ 549736 h 1596063"/>
                <a:gd name="connsiteX167" fmla="*/ 643334 w 2156713"/>
                <a:gd name="connsiteY167" fmla="*/ 533182 h 1596063"/>
                <a:gd name="connsiteX168" fmla="*/ 575316 w 2156713"/>
                <a:gd name="connsiteY168" fmla="*/ 512670 h 1596063"/>
                <a:gd name="connsiteX169" fmla="*/ 565240 w 2156713"/>
                <a:gd name="connsiteY169" fmla="*/ 456173 h 1596063"/>
                <a:gd name="connsiteX170" fmla="*/ 533210 w 2156713"/>
                <a:gd name="connsiteY170" fmla="*/ 388879 h 1596063"/>
                <a:gd name="connsiteX171" fmla="*/ 602307 w 2156713"/>
                <a:gd name="connsiteY171" fmla="*/ 354693 h 1596063"/>
                <a:gd name="connsiteX172" fmla="*/ 638655 w 2156713"/>
                <a:gd name="connsiteY172" fmla="*/ 350734 h 1596063"/>
                <a:gd name="connsiteX173" fmla="*/ 690119 w 2156713"/>
                <a:gd name="connsiteY173" fmla="*/ 339939 h 1596063"/>
                <a:gd name="connsiteX174" fmla="*/ 711711 w 2156713"/>
                <a:gd name="connsiteY174" fmla="*/ 371966 h 1596063"/>
                <a:gd name="connsiteX175" fmla="*/ 765334 w 2156713"/>
                <a:gd name="connsiteY175" fmla="*/ 424865 h 1596063"/>
                <a:gd name="connsiteX176" fmla="*/ 785847 w 2156713"/>
                <a:gd name="connsiteY176" fmla="*/ 395717 h 1596063"/>
                <a:gd name="connsiteX177" fmla="*/ 771452 w 2156713"/>
                <a:gd name="connsiteY177" fmla="*/ 344977 h 1596063"/>
                <a:gd name="connsiteX178" fmla="*/ 760655 w 2156713"/>
                <a:gd name="connsiteY178" fmla="*/ 322306 h 1596063"/>
                <a:gd name="connsiteX179" fmla="*/ 739062 w 2156713"/>
                <a:gd name="connsiteY179" fmla="*/ 294237 h 1596063"/>
                <a:gd name="connsiteX180" fmla="*/ 690119 w 2156713"/>
                <a:gd name="connsiteY180" fmla="*/ 176924 h 1596063"/>
                <a:gd name="connsiteX181" fmla="*/ 777930 w 2156713"/>
                <a:gd name="connsiteY181" fmla="*/ 139858 h 1596063"/>
                <a:gd name="connsiteX182" fmla="*/ 846307 w 2156713"/>
                <a:gd name="connsiteY182" fmla="*/ 86959 h 1596063"/>
                <a:gd name="connsiteX183" fmla="*/ 892372 w 2156713"/>
                <a:gd name="connsiteY183" fmla="*/ 53133 h 1596063"/>
                <a:gd name="connsiteX184" fmla="*/ 943835 w 2156713"/>
                <a:gd name="connsiteY184" fmla="*/ 43417 h 1596063"/>
                <a:gd name="connsiteX185" fmla="*/ 987021 w 2156713"/>
                <a:gd name="connsiteY185" fmla="*/ 27943 h 1596063"/>
                <a:gd name="connsiteX186" fmla="*/ 1053239 w 2156713"/>
                <a:gd name="connsiteY186" fmla="*/ 13189 h 1596063"/>
                <a:gd name="connsiteX187" fmla="*/ 1073516 w 2156713"/>
                <a:gd name="connsiteY187" fmla="*/ 251 h 159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2156713" h="1596063">
                  <a:moveTo>
                    <a:pt x="81663" y="1427034"/>
                  </a:moveTo>
                  <a:cubicBezTo>
                    <a:pt x="97665" y="1428097"/>
                    <a:pt x="106206" y="1431994"/>
                    <a:pt x="85169" y="1441735"/>
                  </a:cubicBezTo>
                  <a:cubicBezTo>
                    <a:pt x="85169" y="1441735"/>
                    <a:pt x="65391" y="1439255"/>
                    <a:pt x="47411" y="1446340"/>
                  </a:cubicBezTo>
                  <a:cubicBezTo>
                    <a:pt x="29791" y="1453425"/>
                    <a:pt x="2821" y="1464760"/>
                    <a:pt x="304" y="1454842"/>
                  </a:cubicBezTo>
                  <a:cubicBezTo>
                    <a:pt x="-2573" y="1445277"/>
                    <a:pt x="15407" y="1432879"/>
                    <a:pt x="33387" y="1429337"/>
                  </a:cubicBezTo>
                  <a:cubicBezTo>
                    <a:pt x="42197" y="1427743"/>
                    <a:pt x="65661" y="1425972"/>
                    <a:pt x="81663" y="1427034"/>
                  </a:cubicBezTo>
                  <a:close/>
                  <a:moveTo>
                    <a:pt x="543824" y="1421844"/>
                  </a:moveTo>
                  <a:cubicBezTo>
                    <a:pt x="547293" y="1420438"/>
                    <a:pt x="552131" y="1420075"/>
                    <a:pt x="557608" y="1424248"/>
                  </a:cubicBezTo>
                  <a:cubicBezTo>
                    <a:pt x="568562" y="1432957"/>
                    <a:pt x="558703" y="1437311"/>
                    <a:pt x="545194" y="1439125"/>
                  </a:cubicBezTo>
                  <a:cubicBezTo>
                    <a:pt x="532414" y="1440939"/>
                    <a:pt x="538256" y="1425699"/>
                    <a:pt x="538256" y="1425699"/>
                  </a:cubicBezTo>
                  <a:cubicBezTo>
                    <a:pt x="538256" y="1425699"/>
                    <a:pt x="540356" y="1423250"/>
                    <a:pt x="543824" y="1421844"/>
                  </a:cubicBezTo>
                  <a:close/>
                  <a:moveTo>
                    <a:pt x="154991" y="1409037"/>
                  </a:moveTo>
                  <a:cubicBezTo>
                    <a:pt x="174885" y="1407964"/>
                    <a:pt x="195502" y="1421559"/>
                    <a:pt x="194779" y="1436584"/>
                  </a:cubicBezTo>
                  <a:cubicBezTo>
                    <a:pt x="194417" y="1451609"/>
                    <a:pt x="169459" y="1458407"/>
                    <a:pt x="155353" y="1458407"/>
                  </a:cubicBezTo>
                  <a:cubicBezTo>
                    <a:pt x="141246" y="1458407"/>
                    <a:pt x="110139" y="1454471"/>
                    <a:pt x="127501" y="1444097"/>
                  </a:cubicBezTo>
                  <a:cubicBezTo>
                    <a:pt x="127501" y="1444097"/>
                    <a:pt x="136544" y="1445885"/>
                    <a:pt x="141969" y="1433007"/>
                  </a:cubicBezTo>
                  <a:cubicBezTo>
                    <a:pt x="147033" y="1420128"/>
                    <a:pt x="135459" y="1410111"/>
                    <a:pt x="154991" y="1409037"/>
                  </a:cubicBezTo>
                  <a:close/>
                  <a:moveTo>
                    <a:pt x="792072" y="1405862"/>
                  </a:moveTo>
                  <a:cubicBezTo>
                    <a:pt x="794102" y="1406658"/>
                    <a:pt x="795962" y="1409589"/>
                    <a:pt x="797363" y="1415951"/>
                  </a:cubicBezTo>
                  <a:cubicBezTo>
                    <a:pt x="797363" y="1415951"/>
                    <a:pt x="798764" y="1437764"/>
                    <a:pt x="787208" y="1437764"/>
                  </a:cubicBezTo>
                  <a:cubicBezTo>
                    <a:pt x="776002" y="1437764"/>
                    <a:pt x="775302" y="1422495"/>
                    <a:pt x="777053" y="1421404"/>
                  </a:cubicBezTo>
                  <a:cubicBezTo>
                    <a:pt x="778366" y="1420313"/>
                    <a:pt x="785983" y="1403476"/>
                    <a:pt x="792072" y="1405862"/>
                  </a:cubicBezTo>
                  <a:close/>
                  <a:moveTo>
                    <a:pt x="528358" y="1404568"/>
                  </a:moveTo>
                  <a:cubicBezTo>
                    <a:pt x="533032" y="1404014"/>
                    <a:pt x="536295" y="1405122"/>
                    <a:pt x="535766" y="1408629"/>
                  </a:cubicBezTo>
                  <a:cubicBezTo>
                    <a:pt x="535060" y="1415274"/>
                    <a:pt x="520244" y="1417120"/>
                    <a:pt x="520244" y="1417120"/>
                  </a:cubicBezTo>
                  <a:cubicBezTo>
                    <a:pt x="520244" y="1417120"/>
                    <a:pt x="502252" y="1416751"/>
                    <a:pt x="512483" y="1410475"/>
                  </a:cubicBezTo>
                  <a:cubicBezTo>
                    <a:pt x="517598" y="1407337"/>
                    <a:pt x="523683" y="1405122"/>
                    <a:pt x="528358" y="1404568"/>
                  </a:cubicBezTo>
                  <a:close/>
                  <a:moveTo>
                    <a:pt x="936148" y="1259947"/>
                  </a:moveTo>
                  <a:cubicBezTo>
                    <a:pt x="942713" y="1259930"/>
                    <a:pt x="949837" y="1261085"/>
                    <a:pt x="957813" y="1263983"/>
                  </a:cubicBezTo>
                  <a:cubicBezTo>
                    <a:pt x="989358" y="1275940"/>
                    <a:pt x="1027356" y="1297678"/>
                    <a:pt x="991867" y="1310722"/>
                  </a:cubicBezTo>
                  <a:cubicBezTo>
                    <a:pt x="956379" y="1323765"/>
                    <a:pt x="900458" y="1372677"/>
                    <a:pt x="886837" y="1352387"/>
                  </a:cubicBezTo>
                  <a:cubicBezTo>
                    <a:pt x="873573" y="1332098"/>
                    <a:pt x="873932" y="1325576"/>
                    <a:pt x="873932" y="1325576"/>
                  </a:cubicBezTo>
                  <a:cubicBezTo>
                    <a:pt x="873932" y="1325576"/>
                    <a:pt x="861027" y="1284273"/>
                    <a:pt x="884327" y="1276302"/>
                  </a:cubicBezTo>
                  <a:cubicBezTo>
                    <a:pt x="901803" y="1270595"/>
                    <a:pt x="916455" y="1259998"/>
                    <a:pt x="936148" y="1259947"/>
                  </a:cubicBezTo>
                  <a:close/>
                  <a:moveTo>
                    <a:pt x="1013507" y="1192366"/>
                  </a:moveTo>
                  <a:cubicBezTo>
                    <a:pt x="1015497" y="1191952"/>
                    <a:pt x="1015835" y="1193585"/>
                    <a:pt x="1013766" y="1198325"/>
                  </a:cubicBezTo>
                  <a:cubicBezTo>
                    <a:pt x="1005130" y="1216928"/>
                    <a:pt x="1006209" y="1219432"/>
                    <a:pt x="1018803" y="1220863"/>
                  </a:cubicBezTo>
                  <a:cubicBezTo>
                    <a:pt x="1032117" y="1221936"/>
                    <a:pt x="1019883" y="1236246"/>
                    <a:pt x="1007289" y="1241970"/>
                  </a:cubicBezTo>
                  <a:cubicBezTo>
                    <a:pt x="994694" y="1248052"/>
                    <a:pt x="1007289" y="1244832"/>
                    <a:pt x="1007289" y="1244832"/>
                  </a:cubicBezTo>
                  <a:cubicBezTo>
                    <a:pt x="1007289" y="1244832"/>
                    <a:pt x="976703" y="1255206"/>
                    <a:pt x="967707" y="1244832"/>
                  </a:cubicBezTo>
                  <a:cubicBezTo>
                    <a:pt x="958711" y="1234457"/>
                    <a:pt x="951514" y="1235888"/>
                    <a:pt x="971305" y="1222652"/>
                  </a:cubicBezTo>
                  <a:cubicBezTo>
                    <a:pt x="986688" y="1213261"/>
                    <a:pt x="1007536" y="1193607"/>
                    <a:pt x="1013507" y="1192366"/>
                  </a:cubicBezTo>
                  <a:close/>
                  <a:moveTo>
                    <a:pt x="358596" y="857388"/>
                  </a:moveTo>
                  <a:cubicBezTo>
                    <a:pt x="361158" y="856297"/>
                    <a:pt x="364565" y="856138"/>
                    <a:pt x="368988" y="857405"/>
                  </a:cubicBezTo>
                  <a:cubicBezTo>
                    <a:pt x="368988" y="857405"/>
                    <a:pt x="449503" y="865364"/>
                    <a:pt x="436144" y="890691"/>
                  </a:cubicBezTo>
                  <a:cubicBezTo>
                    <a:pt x="423507" y="915655"/>
                    <a:pt x="423146" y="929765"/>
                    <a:pt x="398594" y="919273"/>
                  </a:cubicBezTo>
                  <a:cubicBezTo>
                    <a:pt x="373682" y="909143"/>
                    <a:pt x="357795" y="887796"/>
                    <a:pt x="353824" y="879113"/>
                  </a:cubicBezTo>
                  <a:cubicBezTo>
                    <a:pt x="350845" y="872329"/>
                    <a:pt x="350913" y="860661"/>
                    <a:pt x="358596" y="857388"/>
                  </a:cubicBezTo>
                  <a:close/>
                  <a:moveTo>
                    <a:pt x="130251" y="704929"/>
                  </a:moveTo>
                  <a:cubicBezTo>
                    <a:pt x="147187" y="699939"/>
                    <a:pt x="150431" y="722747"/>
                    <a:pt x="151151" y="723460"/>
                  </a:cubicBezTo>
                  <a:cubicBezTo>
                    <a:pt x="151151" y="723817"/>
                    <a:pt x="151151" y="723817"/>
                    <a:pt x="151151" y="723817"/>
                  </a:cubicBezTo>
                  <a:cubicBezTo>
                    <a:pt x="151512" y="723817"/>
                    <a:pt x="151512" y="724173"/>
                    <a:pt x="151872" y="724529"/>
                  </a:cubicBezTo>
                  <a:cubicBezTo>
                    <a:pt x="155836" y="730588"/>
                    <a:pt x="171692" y="754821"/>
                    <a:pt x="160521" y="761593"/>
                  </a:cubicBezTo>
                  <a:cubicBezTo>
                    <a:pt x="147908" y="769433"/>
                    <a:pt x="131332" y="745556"/>
                    <a:pt x="130251" y="742348"/>
                  </a:cubicBezTo>
                  <a:cubicBezTo>
                    <a:pt x="129170" y="739141"/>
                    <a:pt x="113314" y="710631"/>
                    <a:pt x="130251" y="704929"/>
                  </a:cubicBezTo>
                  <a:close/>
                  <a:moveTo>
                    <a:pt x="319494" y="459752"/>
                  </a:moveTo>
                  <a:cubicBezTo>
                    <a:pt x="323116" y="457913"/>
                    <a:pt x="326516" y="459438"/>
                    <a:pt x="328484" y="464999"/>
                  </a:cubicBezTo>
                  <a:cubicBezTo>
                    <a:pt x="332062" y="476120"/>
                    <a:pt x="341007" y="489753"/>
                    <a:pt x="356393" y="500874"/>
                  </a:cubicBezTo>
                  <a:cubicBezTo>
                    <a:pt x="372137" y="512355"/>
                    <a:pt x="385734" y="526346"/>
                    <a:pt x="395395" y="551459"/>
                  </a:cubicBezTo>
                  <a:cubicBezTo>
                    <a:pt x="405056" y="576931"/>
                    <a:pt x="372137" y="580518"/>
                    <a:pt x="368559" y="559711"/>
                  </a:cubicBezTo>
                  <a:cubicBezTo>
                    <a:pt x="365339" y="538903"/>
                    <a:pt x="337787" y="519889"/>
                    <a:pt x="337787" y="519889"/>
                  </a:cubicBezTo>
                  <a:cubicBezTo>
                    <a:pt x="292702" y="512713"/>
                    <a:pt x="303079" y="490112"/>
                    <a:pt x="309162" y="474685"/>
                  </a:cubicBezTo>
                  <a:cubicBezTo>
                    <a:pt x="312024" y="466793"/>
                    <a:pt x="315871" y="461591"/>
                    <a:pt x="319494" y="459752"/>
                  </a:cubicBezTo>
                  <a:close/>
                  <a:moveTo>
                    <a:pt x="1073516" y="251"/>
                  </a:moveTo>
                  <a:cubicBezTo>
                    <a:pt x="1096425" y="-2667"/>
                    <a:pt x="1124495" y="20476"/>
                    <a:pt x="1133133" y="33701"/>
                  </a:cubicBezTo>
                  <a:cubicBezTo>
                    <a:pt x="1145009" y="51334"/>
                    <a:pt x="1125215" y="63929"/>
                    <a:pt x="1160843" y="56012"/>
                  </a:cubicBezTo>
                  <a:cubicBezTo>
                    <a:pt x="1195752" y="48095"/>
                    <a:pt x="1196472" y="49175"/>
                    <a:pt x="1200790" y="78683"/>
                  </a:cubicBezTo>
                  <a:cubicBezTo>
                    <a:pt x="1204389" y="107831"/>
                    <a:pt x="1223103" y="107831"/>
                    <a:pt x="1253333" y="107831"/>
                  </a:cubicBezTo>
                  <a:cubicBezTo>
                    <a:pt x="1283563" y="107831"/>
                    <a:pt x="1320631" y="127263"/>
                    <a:pt x="1341144" y="149575"/>
                  </a:cubicBezTo>
                  <a:cubicBezTo>
                    <a:pt x="1361657" y="172246"/>
                    <a:pt x="1378212" y="148495"/>
                    <a:pt x="1394766" y="162529"/>
                  </a:cubicBezTo>
                  <a:cubicBezTo>
                    <a:pt x="1411321" y="176204"/>
                    <a:pt x="1492294" y="167208"/>
                    <a:pt x="1508849" y="169367"/>
                  </a:cubicBezTo>
                  <a:cubicBezTo>
                    <a:pt x="1525403" y="171166"/>
                    <a:pt x="1578306" y="213989"/>
                    <a:pt x="1578306" y="213989"/>
                  </a:cubicBezTo>
                  <a:cubicBezTo>
                    <a:pt x="1578306" y="213989"/>
                    <a:pt x="1581905" y="936222"/>
                    <a:pt x="1579026" y="1032663"/>
                  </a:cubicBezTo>
                  <a:cubicBezTo>
                    <a:pt x="1576147" y="1129465"/>
                    <a:pt x="1621132" y="1078725"/>
                    <a:pt x="1642725" y="1075486"/>
                  </a:cubicBezTo>
                  <a:cubicBezTo>
                    <a:pt x="1664318" y="1072607"/>
                    <a:pt x="1662158" y="1076926"/>
                    <a:pt x="1667916" y="1100316"/>
                  </a:cubicBezTo>
                  <a:cubicBezTo>
                    <a:pt x="1673675" y="1123347"/>
                    <a:pt x="1723338" y="1169409"/>
                    <a:pt x="1742052" y="1184883"/>
                  </a:cubicBezTo>
                  <a:cubicBezTo>
                    <a:pt x="1760766" y="1200716"/>
                    <a:pt x="1760766" y="1158613"/>
                    <a:pt x="1783079" y="1135942"/>
                  </a:cubicBezTo>
                  <a:cubicBezTo>
                    <a:pt x="1805391" y="1113631"/>
                    <a:pt x="1840660" y="1113631"/>
                    <a:pt x="1855415" y="1143859"/>
                  </a:cubicBezTo>
                  <a:cubicBezTo>
                    <a:pt x="1869810" y="1174087"/>
                    <a:pt x="1875928" y="1189921"/>
                    <a:pt x="1902199" y="1203595"/>
                  </a:cubicBezTo>
                  <a:cubicBezTo>
                    <a:pt x="1928471" y="1217270"/>
                    <a:pt x="1967698" y="1265850"/>
                    <a:pt x="2007645" y="1329185"/>
                  </a:cubicBezTo>
                  <a:cubicBezTo>
                    <a:pt x="2047591" y="1392520"/>
                    <a:pt x="2077821" y="1404395"/>
                    <a:pt x="2129644" y="1423108"/>
                  </a:cubicBezTo>
                  <a:cubicBezTo>
                    <a:pt x="2181467" y="1441460"/>
                    <a:pt x="2145839" y="1559493"/>
                    <a:pt x="2129644" y="1581085"/>
                  </a:cubicBezTo>
                  <a:cubicBezTo>
                    <a:pt x="2113090" y="1602676"/>
                    <a:pt x="2076742" y="1525307"/>
                    <a:pt x="2044352" y="1504075"/>
                  </a:cubicBezTo>
                  <a:cubicBezTo>
                    <a:pt x="2011963" y="1482484"/>
                    <a:pt x="2037875" y="1535383"/>
                    <a:pt x="2043633" y="1566331"/>
                  </a:cubicBezTo>
                  <a:cubicBezTo>
                    <a:pt x="2049391" y="1597638"/>
                    <a:pt x="2020240" y="1583244"/>
                    <a:pt x="2011603" y="1567410"/>
                  </a:cubicBezTo>
                  <a:cubicBezTo>
                    <a:pt x="2002966" y="1551936"/>
                    <a:pt x="1996128" y="1573528"/>
                    <a:pt x="2009444" y="1592960"/>
                  </a:cubicBezTo>
                  <a:cubicBezTo>
                    <a:pt x="2023119" y="1612392"/>
                    <a:pt x="1964459" y="1534303"/>
                    <a:pt x="1945025" y="1532504"/>
                  </a:cubicBezTo>
                  <a:cubicBezTo>
                    <a:pt x="1925592" y="1530345"/>
                    <a:pt x="1936388" y="1518830"/>
                    <a:pt x="1954022" y="1508754"/>
                  </a:cubicBezTo>
                  <a:cubicBezTo>
                    <a:pt x="1971297" y="1499397"/>
                    <a:pt x="1942146" y="1500117"/>
                    <a:pt x="1944305" y="1457294"/>
                  </a:cubicBezTo>
                  <a:cubicBezTo>
                    <a:pt x="1946105" y="1414111"/>
                    <a:pt x="1928471" y="1434623"/>
                    <a:pt x="1921633" y="1460173"/>
                  </a:cubicBezTo>
                  <a:cubicBezTo>
                    <a:pt x="1914795" y="1485363"/>
                    <a:pt x="1911916" y="1464851"/>
                    <a:pt x="1895362" y="1410513"/>
                  </a:cubicBezTo>
                  <a:cubicBezTo>
                    <a:pt x="1878807" y="1355815"/>
                    <a:pt x="1904359" y="1482484"/>
                    <a:pt x="1874848" y="1464131"/>
                  </a:cubicBezTo>
                  <a:cubicBezTo>
                    <a:pt x="1845698" y="1445419"/>
                    <a:pt x="1853255" y="1402596"/>
                    <a:pt x="1830943" y="1394679"/>
                  </a:cubicBezTo>
                  <a:cubicBezTo>
                    <a:pt x="1808630" y="1387122"/>
                    <a:pt x="1813309" y="1352576"/>
                    <a:pt x="1798913" y="1330265"/>
                  </a:cubicBezTo>
                  <a:cubicBezTo>
                    <a:pt x="1784158" y="1307954"/>
                    <a:pt x="1781999" y="1297158"/>
                    <a:pt x="1781999" y="1297158"/>
                  </a:cubicBezTo>
                  <a:cubicBezTo>
                    <a:pt x="1806471" y="1263331"/>
                    <a:pt x="1797834" y="1257934"/>
                    <a:pt x="1789916" y="1265850"/>
                  </a:cubicBezTo>
                  <a:cubicBezTo>
                    <a:pt x="1781999" y="1273767"/>
                    <a:pt x="1774441" y="1287442"/>
                    <a:pt x="1760766" y="1257934"/>
                  </a:cubicBezTo>
                  <a:cubicBezTo>
                    <a:pt x="1747090" y="1228785"/>
                    <a:pt x="1641645" y="1183083"/>
                    <a:pt x="1618973" y="1176246"/>
                  </a:cubicBezTo>
                  <a:cubicBezTo>
                    <a:pt x="1596660" y="1169409"/>
                    <a:pt x="1618973" y="1155734"/>
                    <a:pt x="1638766" y="1134143"/>
                  </a:cubicBezTo>
                  <a:cubicBezTo>
                    <a:pt x="1658200" y="1112911"/>
                    <a:pt x="1626170" y="1118669"/>
                    <a:pt x="1614294" y="1134143"/>
                  </a:cubicBezTo>
                  <a:cubicBezTo>
                    <a:pt x="1602778" y="1149977"/>
                    <a:pt x="1581185" y="1144939"/>
                    <a:pt x="1545917" y="1139181"/>
                  </a:cubicBezTo>
                  <a:cubicBezTo>
                    <a:pt x="1511008" y="1133063"/>
                    <a:pt x="1507049" y="1110032"/>
                    <a:pt x="1464943" y="1110752"/>
                  </a:cubicBezTo>
                  <a:cubicBezTo>
                    <a:pt x="1423197" y="1111832"/>
                    <a:pt x="1381091" y="1089521"/>
                    <a:pt x="1357699" y="1080524"/>
                  </a:cubicBezTo>
                  <a:cubicBezTo>
                    <a:pt x="1334306" y="1071888"/>
                    <a:pt x="1338265" y="1093119"/>
                    <a:pt x="1320631" y="1084483"/>
                  </a:cubicBezTo>
                  <a:cubicBezTo>
                    <a:pt x="1302997" y="1075486"/>
                    <a:pt x="1274926" y="1117589"/>
                    <a:pt x="1240377" y="1137022"/>
                  </a:cubicBezTo>
                  <a:cubicBezTo>
                    <a:pt x="1206548" y="1156454"/>
                    <a:pt x="1300118" y="1069009"/>
                    <a:pt x="1318831" y="1039501"/>
                  </a:cubicBezTo>
                  <a:cubicBezTo>
                    <a:pt x="1337185" y="1010352"/>
                    <a:pt x="1270967" y="1021868"/>
                    <a:pt x="1247575" y="1022947"/>
                  </a:cubicBezTo>
                  <a:cubicBezTo>
                    <a:pt x="1224183" y="1023667"/>
                    <a:pt x="1242537" y="1083403"/>
                    <a:pt x="1229941" y="1102835"/>
                  </a:cubicBezTo>
                  <a:cubicBezTo>
                    <a:pt x="1216985" y="1122627"/>
                    <a:pt x="1195752" y="1095998"/>
                    <a:pt x="1167321" y="1094199"/>
                  </a:cubicBezTo>
                  <a:cubicBezTo>
                    <a:pt x="1139251" y="1092399"/>
                    <a:pt x="1132413" y="1122627"/>
                    <a:pt x="1126295" y="1132344"/>
                  </a:cubicBezTo>
                  <a:cubicBezTo>
                    <a:pt x="1120537" y="1142060"/>
                    <a:pt x="1070873" y="1163651"/>
                    <a:pt x="1048560" y="1156454"/>
                  </a:cubicBezTo>
                  <a:cubicBezTo>
                    <a:pt x="1025888" y="1149977"/>
                    <a:pt x="1037764" y="1132344"/>
                    <a:pt x="1061156" y="1127306"/>
                  </a:cubicBezTo>
                  <a:cubicBezTo>
                    <a:pt x="1084549" y="1122627"/>
                    <a:pt x="1076631" y="1111832"/>
                    <a:pt x="1059357" y="1111832"/>
                  </a:cubicBezTo>
                  <a:cubicBezTo>
                    <a:pt x="1041363" y="1111832"/>
                    <a:pt x="1060077" y="1102116"/>
                    <a:pt x="1069793" y="1060012"/>
                  </a:cubicBezTo>
                  <a:cubicBezTo>
                    <a:pt x="1079510" y="1018269"/>
                    <a:pt x="1117658" y="993799"/>
                    <a:pt x="1145728" y="1000636"/>
                  </a:cubicBezTo>
                  <a:cubicBezTo>
                    <a:pt x="1174159" y="1007473"/>
                    <a:pt x="1186755" y="980124"/>
                    <a:pt x="1129534" y="974366"/>
                  </a:cubicBezTo>
                  <a:cubicBezTo>
                    <a:pt x="1071953" y="968249"/>
                    <a:pt x="1031646" y="1044539"/>
                    <a:pt x="1019050" y="1066850"/>
                  </a:cubicBezTo>
                  <a:cubicBezTo>
                    <a:pt x="1006454" y="1089521"/>
                    <a:pt x="971186" y="1103915"/>
                    <a:pt x="954631" y="1108953"/>
                  </a:cubicBezTo>
                  <a:cubicBezTo>
                    <a:pt x="938077" y="1113631"/>
                    <a:pt x="928360" y="1132344"/>
                    <a:pt x="955711" y="1163651"/>
                  </a:cubicBezTo>
                  <a:cubicBezTo>
                    <a:pt x="983062" y="1194599"/>
                    <a:pt x="795564" y="1283483"/>
                    <a:pt x="776130" y="1298237"/>
                  </a:cubicBezTo>
                  <a:cubicBezTo>
                    <a:pt x="756697" y="1312632"/>
                    <a:pt x="732225" y="1319469"/>
                    <a:pt x="690119" y="1314071"/>
                  </a:cubicBezTo>
                  <a:cubicBezTo>
                    <a:pt x="648372" y="1307954"/>
                    <a:pt x="677523" y="1354735"/>
                    <a:pt x="664927" y="1373088"/>
                  </a:cubicBezTo>
                  <a:cubicBezTo>
                    <a:pt x="651971" y="1391800"/>
                    <a:pt x="637576" y="1363372"/>
                    <a:pt x="613104" y="1364451"/>
                  </a:cubicBezTo>
                  <a:cubicBezTo>
                    <a:pt x="588632" y="1365531"/>
                    <a:pt x="580715" y="1399717"/>
                    <a:pt x="569198" y="1383164"/>
                  </a:cubicBezTo>
                  <a:cubicBezTo>
                    <a:pt x="557682" y="1366610"/>
                    <a:pt x="538968" y="1377406"/>
                    <a:pt x="520614" y="1387842"/>
                  </a:cubicBezTo>
                  <a:cubicBezTo>
                    <a:pt x="501901" y="1398637"/>
                    <a:pt x="492184" y="1379205"/>
                    <a:pt x="476349" y="1379205"/>
                  </a:cubicBezTo>
                  <a:cubicBezTo>
                    <a:pt x="460874" y="1379205"/>
                    <a:pt x="452237" y="1394679"/>
                    <a:pt x="427765" y="1397918"/>
                  </a:cubicBezTo>
                  <a:cubicBezTo>
                    <a:pt x="403293" y="1400437"/>
                    <a:pt x="374143" y="1414111"/>
                    <a:pt x="356508" y="1417710"/>
                  </a:cubicBezTo>
                  <a:cubicBezTo>
                    <a:pt x="338874" y="1420949"/>
                    <a:pt x="337075" y="1400437"/>
                    <a:pt x="309724" y="1412312"/>
                  </a:cubicBezTo>
                  <a:cubicBezTo>
                    <a:pt x="282373" y="1423827"/>
                    <a:pt x="278414" y="1415191"/>
                    <a:pt x="278414" y="1397918"/>
                  </a:cubicBezTo>
                  <a:cubicBezTo>
                    <a:pt x="278414" y="1380285"/>
                    <a:pt x="338154" y="1371288"/>
                    <a:pt x="365145" y="1379205"/>
                  </a:cubicBezTo>
                  <a:cubicBezTo>
                    <a:pt x="392496" y="1387122"/>
                    <a:pt x="411210" y="1362292"/>
                    <a:pt x="441440" y="1345019"/>
                  </a:cubicBezTo>
                  <a:cubicBezTo>
                    <a:pt x="471670" y="1327386"/>
                    <a:pt x="505859" y="1324507"/>
                    <a:pt x="521334" y="1335303"/>
                  </a:cubicBezTo>
                  <a:cubicBezTo>
                    <a:pt x="537169" y="1346098"/>
                    <a:pt x="547605" y="1336382"/>
                    <a:pt x="550485" y="1325587"/>
                  </a:cubicBezTo>
                  <a:cubicBezTo>
                    <a:pt x="553723" y="1314791"/>
                    <a:pt x="609145" y="1284563"/>
                    <a:pt x="638655" y="1292480"/>
                  </a:cubicBezTo>
                  <a:cubicBezTo>
                    <a:pt x="667806" y="1300037"/>
                    <a:pt x="662048" y="1280604"/>
                    <a:pt x="664927" y="1265850"/>
                  </a:cubicBezTo>
                  <a:cubicBezTo>
                    <a:pt x="667806" y="1251456"/>
                    <a:pt x="678602" y="1250377"/>
                    <a:pt x="695157" y="1250377"/>
                  </a:cubicBezTo>
                  <a:cubicBezTo>
                    <a:pt x="711711" y="1250377"/>
                    <a:pt x="718549" y="1241740"/>
                    <a:pt x="727546" y="1226986"/>
                  </a:cubicBezTo>
                  <a:cubicBezTo>
                    <a:pt x="736183" y="1212232"/>
                    <a:pt x="745900" y="1183083"/>
                    <a:pt x="753818" y="1172288"/>
                  </a:cubicBezTo>
                  <a:cubicBezTo>
                    <a:pt x="761375" y="1161492"/>
                    <a:pt x="771452" y="1161492"/>
                    <a:pt x="784048" y="1132344"/>
                  </a:cubicBezTo>
                  <a:cubicBezTo>
                    <a:pt x="796643" y="1102835"/>
                    <a:pt x="762455" y="1133063"/>
                    <a:pt x="748779" y="1140980"/>
                  </a:cubicBezTo>
                  <a:cubicBezTo>
                    <a:pt x="735104" y="1148897"/>
                    <a:pt x="731145" y="1148897"/>
                    <a:pt x="727546" y="1132344"/>
                  </a:cubicBezTo>
                  <a:cubicBezTo>
                    <a:pt x="723228" y="1115430"/>
                    <a:pt x="703794" y="1126226"/>
                    <a:pt x="701995" y="1148897"/>
                  </a:cubicBezTo>
                  <a:cubicBezTo>
                    <a:pt x="700195" y="1171568"/>
                    <a:pt x="669605" y="1158613"/>
                    <a:pt x="680402" y="1123347"/>
                  </a:cubicBezTo>
                  <a:cubicBezTo>
                    <a:pt x="691198" y="1088441"/>
                    <a:pt x="669605" y="1106794"/>
                    <a:pt x="655930" y="1108953"/>
                  </a:cubicBezTo>
                  <a:cubicBezTo>
                    <a:pt x="642254" y="1110752"/>
                    <a:pt x="640455" y="1104994"/>
                    <a:pt x="644414" y="1093119"/>
                  </a:cubicBezTo>
                  <a:cubicBezTo>
                    <a:pt x="648372" y="1081604"/>
                    <a:pt x="611304" y="1083403"/>
                    <a:pt x="593670" y="1083403"/>
                  </a:cubicBezTo>
                  <a:cubicBezTo>
                    <a:pt x="576036" y="1083403"/>
                    <a:pt x="589712" y="1097078"/>
                    <a:pt x="560561" y="1098157"/>
                  </a:cubicBezTo>
                  <a:cubicBezTo>
                    <a:pt x="531411" y="1099237"/>
                    <a:pt x="525293" y="1089521"/>
                    <a:pt x="541847" y="1087361"/>
                  </a:cubicBezTo>
                  <a:cubicBezTo>
                    <a:pt x="558402" y="1085202"/>
                    <a:pt x="563440" y="1048497"/>
                    <a:pt x="563440" y="1041660"/>
                  </a:cubicBezTo>
                  <a:cubicBezTo>
                    <a:pt x="563440" y="1034463"/>
                    <a:pt x="545086" y="1023667"/>
                    <a:pt x="573157" y="1022947"/>
                  </a:cubicBezTo>
                  <a:cubicBezTo>
                    <a:pt x="601228" y="1021868"/>
                    <a:pt x="602307" y="1016110"/>
                    <a:pt x="587912" y="1012151"/>
                  </a:cubicBezTo>
                  <a:cubicBezTo>
                    <a:pt x="573157" y="1008553"/>
                    <a:pt x="587912" y="980124"/>
                    <a:pt x="589712" y="955654"/>
                  </a:cubicBezTo>
                  <a:cubicBezTo>
                    <a:pt x="591511" y="931184"/>
                    <a:pt x="552644" y="959612"/>
                    <a:pt x="521334" y="966450"/>
                  </a:cubicBezTo>
                  <a:cubicBezTo>
                    <a:pt x="490384" y="972927"/>
                    <a:pt x="479588" y="937301"/>
                    <a:pt x="481387" y="922547"/>
                  </a:cubicBezTo>
                  <a:cubicBezTo>
                    <a:pt x="483547" y="907793"/>
                    <a:pt x="478508" y="909592"/>
                    <a:pt x="464833" y="887281"/>
                  </a:cubicBezTo>
                  <a:cubicBezTo>
                    <a:pt x="451157" y="864970"/>
                    <a:pt x="440721" y="882603"/>
                    <a:pt x="479588" y="844458"/>
                  </a:cubicBezTo>
                  <a:cubicBezTo>
                    <a:pt x="518455" y="806313"/>
                    <a:pt x="479588" y="823946"/>
                    <a:pt x="467712" y="819988"/>
                  </a:cubicBezTo>
                  <a:cubicBezTo>
                    <a:pt x="455836" y="816030"/>
                    <a:pt x="444319" y="751615"/>
                    <a:pt x="486426" y="726425"/>
                  </a:cubicBezTo>
                  <a:cubicBezTo>
                    <a:pt x="528172" y="700875"/>
                    <a:pt x="539688" y="678564"/>
                    <a:pt x="563440" y="651215"/>
                  </a:cubicBezTo>
                  <a:cubicBezTo>
                    <a:pt x="586833" y="623866"/>
                    <a:pt x="613104" y="643298"/>
                    <a:pt x="623900" y="660931"/>
                  </a:cubicBezTo>
                  <a:cubicBezTo>
                    <a:pt x="634697" y="678564"/>
                    <a:pt x="644414" y="670647"/>
                    <a:pt x="664927" y="655893"/>
                  </a:cubicBezTo>
                  <a:cubicBezTo>
                    <a:pt x="685440" y="641499"/>
                    <a:pt x="689399" y="662011"/>
                    <a:pt x="719629" y="660931"/>
                  </a:cubicBezTo>
                  <a:cubicBezTo>
                    <a:pt x="749859" y="659852"/>
                    <a:pt x="752738" y="610192"/>
                    <a:pt x="752738" y="610192"/>
                  </a:cubicBezTo>
                  <a:cubicBezTo>
                    <a:pt x="752738" y="610192"/>
                    <a:pt x="748779" y="593638"/>
                    <a:pt x="772171" y="559452"/>
                  </a:cubicBezTo>
                  <a:cubicBezTo>
                    <a:pt x="795564" y="525265"/>
                    <a:pt x="720708" y="545057"/>
                    <a:pt x="713511" y="549736"/>
                  </a:cubicBezTo>
                  <a:cubicBezTo>
                    <a:pt x="706673" y="554774"/>
                    <a:pt x="694077" y="557652"/>
                    <a:pt x="680402" y="549736"/>
                  </a:cubicBezTo>
                  <a:cubicBezTo>
                    <a:pt x="666726" y="541819"/>
                    <a:pt x="658089" y="533182"/>
                    <a:pt x="643334" y="533182"/>
                  </a:cubicBezTo>
                  <a:cubicBezTo>
                    <a:pt x="628939" y="533182"/>
                    <a:pt x="594750" y="523466"/>
                    <a:pt x="575316" y="512670"/>
                  </a:cubicBezTo>
                  <a:cubicBezTo>
                    <a:pt x="555523" y="501875"/>
                    <a:pt x="565240" y="456173"/>
                    <a:pt x="565240" y="456173"/>
                  </a:cubicBezTo>
                  <a:cubicBezTo>
                    <a:pt x="565240" y="456173"/>
                    <a:pt x="573157" y="432782"/>
                    <a:pt x="533210" y="388879"/>
                  </a:cubicBezTo>
                  <a:cubicBezTo>
                    <a:pt x="493263" y="344977"/>
                    <a:pt x="602307" y="354693"/>
                    <a:pt x="602307" y="354693"/>
                  </a:cubicBezTo>
                  <a:cubicBezTo>
                    <a:pt x="602307" y="354693"/>
                    <a:pt x="637576" y="371966"/>
                    <a:pt x="638655" y="350734"/>
                  </a:cubicBezTo>
                  <a:cubicBezTo>
                    <a:pt x="639375" y="329143"/>
                    <a:pt x="690119" y="339939"/>
                    <a:pt x="690119" y="339939"/>
                  </a:cubicBezTo>
                  <a:cubicBezTo>
                    <a:pt x="690119" y="339939"/>
                    <a:pt x="727546" y="341738"/>
                    <a:pt x="711711" y="371966"/>
                  </a:cubicBezTo>
                  <a:cubicBezTo>
                    <a:pt x="695877" y="402554"/>
                    <a:pt x="723228" y="409391"/>
                    <a:pt x="765334" y="424865"/>
                  </a:cubicBezTo>
                  <a:cubicBezTo>
                    <a:pt x="807440" y="440339"/>
                    <a:pt x="793764" y="402554"/>
                    <a:pt x="785847" y="395717"/>
                  </a:cubicBezTo>
                  <a:cubicBezTo>
                    <a:pt x="777930" y="388879"/>
                    <a:pt x="771452" y="360451"/>
                    <a:pt x="771452" y="344977"/>
                  </a:cubicBezTo>
                  <a:cubicBezTo>
                    <a:pt x="771452" y="329143"/>
                    <a:pt x="760655" y="322306"/>
                    <a:pt x="760655" y="322306"/>
                  </a:cubicBezTo>
                  <a:cubicBezTo>
                    <a:pt x="760655" y="322306"/>
                    <a:pt x="736183" y="316548"/>
                    <a:pt x="739062" y="294237"/>
                  </a:cubicBezTo>
                  <a:cubicBezTo>
                    <a:pt x="741941" y="271566"/>
                    <a:pt x="718549" y="227663"/>
                    <a:pt x="690119" y="176924"/>
                  </a:cubicBezTo>
                  <a:cubicBezTo>
                    <a:pt x="662048" y="126184"/>
                    <a:pt x="740142" y="135900"/>
                    <a:pt x="777930" y="139858"/>
                  </a:cubicBezTo>
                  <a:cubicBezTo>
                    <a:pt x="816077" y="143817"/>
                    <a:pt x="828673" y="119347"/>
                    <a:pt x="846307" y="86959"/>
                  </a:cubicBezTo>
                  <a:cubicBezTo>
                    <a:pt x="863941" y="54932"/>
                    <a:pt x="879416" y="49175"/>
                    <a:pt x="892372" y="53133"/>
                  </a:cubicBezTo>
                  <a:cubicBezTo>
                    <a:pt x="904968" y="57091"/>
                    <a:pt x="928360" y="54932"/>
                    <a:pt x="943835" y="43417"/>
                  </a:cubicBezTo>
                  <a:cubicBezTo>
                    <a:pt x="959670" y="31542"/>
                    <a:pt x="987021" y="27943"/>
                    <a:pt x="987021" y="27943"/>
                  </a:cubicBezTo>
                  <a:cubicBezTo>
                    <a:pt x="987021" y="27943"/>
                    <a:pt x="1030926" y="45216"/>
                    <a:pt x="1053239" y="13189"/>
                  </a:cubicBezTo>
                  <a:cubicBezTo>
                    <a:pt x="1058817" y="5092"/>
                    <a:pt x="1065880" y="1224"/>
                    <a:pt x="1073516" y="25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E4B545FF-1800-F744-8DF8-1BB815047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0391" y="8735956"/>
              <a:ext cx="2084610" cy="1310731"/>
            </a:xfrm>
            <a:custGeom>
              <a:avLst/>
              <a:gdLst>
                <a:gd name="connsiteX0" fmla="*/ 941938 w 1148948"/>
                <a:gd name="connsiteY0" fmla="*/ 430481 h 722419"/>
                <a:gd name="connsiteX1" fmla="*/ 1043488 w 1148948"/>
                <a:gd name="connsiteY1" fmla="*/ 477879 h 722419"/>
                <a:gd name="connsiteX2" fmla="*/ 1102312 w 1148948"/>
                <a:gd name="connsiteY2" fmla="*/ 530568 h 722419"/>
                <a:gd name="connsiteX3" fmla="*/ 1136957 w 1148948"/>
                <a:gd name="connsiteY3" fmla="*/ 577842 h 722419"/>
                <a:gd name="connsiteX4" fmla="*/ 1120717 w 1148948"/>
                <a:gd name="connsiteY4" fmla="*/ 630891 h 722419"/>
                <a:gd name="connsiteX5" fmla="*/ 1064780 w 1148948"/>
                <a:gd name="connsiteY5" fmla="*/ 649296 h 722419"/>
                <a:gd name="connsiteX6" fmla="*/ 984663 w 1148948"/>
                <a:gd name="connsiteY6" fmla="*/ 712089 h 722419"/>
                <a:gd name="connsiteX7" fmla="*/ 936665 w 1148948"/>
                <a:gd name="connsiteY7" fmla="*/ 716780 h 722419"/>
                <a:gd name="connsiteX8" fmla="*/ 920426 w 1148948"/>
                <a:gd name="connsiteY8" fmla="*/ 630170 h 722419"/>
                <a:gd name="connsiteX9" fmla="*/ 903103 w 1148948"/>
                <a:gd name="connsiteY9" fmla="*/ 565573 h 722419"/>
                <a:gd name="connsiteX10" fmla="*/ 922230 w 1148948"/>
                <a:gd name="connsiteY10" fmla="*/ 502058 h 722419"/>
                <a:gd name="connsiteX11" fmla="*/ 922230 w 1148948"/>
                <a:gd name="connsiteY11" fmla="*/ 445040 h 722419"/>
                <a:gd name="connsiteX12" fmla="*/ 920786 w 1148948"/>
                <a:gd name="connsiteY12" fmla="*/ 440348 h 722419"/>
                <a:gd name="connsiteX13" fmla="*/ 941938 w 1148948"/>
                <a:gd name="connsiteY13" fmla="*/ 430481 h 722419"/>
                <a:gd name="connsiteX14" fmla="*/ 680666 w 1148948"/>
                <a:gd name="connsiteY14" fmla="*/ 287686 h 722419"/>
                <a:gd name="connsiteX15" fmla="*/ 724975 w 1148948"/>
                <a:gd name="connsiteY15" fmla="*/ 332318 h 722419"/>
                <a:gd name="connsiteX16" fmla="*/ 687510 w 1148948"/>
                <a:gd name="connsiteY16" fmla="*/ 332318 h 722419"/>
                <a:gd name="connsiteX17" fmla="*/ 680666 w 1148948"/>
                <a:gd name="connsiteY17" fmla="*/ 287686 h 722419"/>
                <a:gd name="connsiteX18" fmla="*/ 771809 w 1148948"/>
                <a:gd name="connsiteY18" fmla="*/ 263359 h 722419"/>
                <a:gd name="connsiteX19" fmla="*/ 790494 w 1148948"/>
                <a:gd name="connsiteY19" fmla="*/ 271221 h 722419"/>
                <a:gd name="connsiteX20" fmla="*/ 884011 w 1148948"/>
                <a:gd name="connsiteY20" fmla="*/ 313512 h 722419"/>
                <a:gd name="connsiteX21" fmla="*/ 860902 w 1148948"/>
                <a:gd name="connsiteY21" fmla="*/ 361948 h 722419"/>
                <a:gd name="connsiteX22" fmla="*/ 791216 w 1148948"/>
                <a:gd name="connsiteY22" fmla="*/ 346405 h 722419"/>
                <a:gd name="connsiteX23" fmla="*/ 747527 w 1148948"/>
                <a:gd name="connsiteY23" fmla="*/ 293993 h 722419"/>
                <a:gd name="connsiteX24" fmla="*/ 753665 w 1148948"/>
                <a:gd name="connsiteY24" fmla="*/ 271221 h 722419"/>
                <a:gd name="connsiteX25" fmla="*/ 771809 w 1148948"/>
                <a:gd name="connsiteY25" fmla="*/ 263359 h 722419"/>
                <a:gd name="connsiteX26" fmla="*/ 728498 w 1148948"/>
                <a:gd name="connsiteY26" fmla="*/ 234963 h 722419"/>
                <a:gd name="connsiteX27" fmla="*/ 741034 w 1148948"/>
                <a:gd name="connsiteY27" fmla="*/ 258658 h 722419"/>
                <a:gd name="connsiteX28" fmla="*/ 671188 w 1148948"/>
                <a:gd name="connsiteY28" fmla="*/ 265220 h 722419"/>
                <a:gd name="connsiteX29" fmla="*/ 626057 w 1148948"/>
                <a:gd name="connsiteY29" fmla="*/ 244077 h 722419"/>
                <a:gd name="connsiteX30" fmla="*/ 659368 w 1148948"/>
                <a:gd name="connsiteY30" fmla="*/ 237150 h 722419"/>
                <a:gd name="connsiteX31" fmla="*/ 728498 w 1148948"/>
                <a:gd name="connsiteY31" fmla="*/ 234963 h 722419"/>
                <a:gd name="connsiteX32" fmla="*/ 483262 w 1148948"/>
                <a:gd name="connsiteY32" fmla="*/ 117991 h 722419"/>
                <a:gd name="connsiteX33" fmla="*/ 530459 w 1148948"/>
                <a:gd name="connsiteY33" fmla="*/ 180829 h 722419"/>
                <a:gd name="connsiteX34" fmla="*/ 509121 w 1148948"/>
                <a:gd name="connsiteY34" fmla="*/ 209542 h 722419"/>
                <a:gd name="connsiteX35" fmla="*/ 462828 w 1148948"/>
                <a:gd name="connsiteY35" fmla="*/ 209542 h 722419"/>
                <a:gd name="connsiteX36" fmla="*/ 422322 w 1148948"/>
                <a:gd name="connsiteY36" fmla="*/ 158576 h 722419"/>
                <a:gd name="connsiteX37" fmla="*/ 471508 w 1148948"/>
                <a:gd name="connsiteY37" fmla="*/ 118378 h 722419"/>
                <a:gd name="connsiteX38" fmla="*/ 483262 w 1148948"/>
                <a:gd name="connsiteY38" fmla="*/ 117991 h 722419"/>
                <a:gd name="connsiteX39" fmla="*/ 38573 w 1148948"/>
                <a:gd name="connsiteY39" fmla="*/ 56310 h 722419"/>
                <a:gd name="connsiteX40" fmla="*/ 33934 w 1148948"/>
                <a:gd name="connsiteY40" fmla="*/ 77941 h 722419"/>
                <a:gd name="connsiteX41" fmla="*/ 1267 w 1148948"/>
                <a:gd name="connsiteY41" fmla="*/ 95367 h 722419"/>
                <a:gd name="connsiteX42" fmla="*/ 38573 w 1148948"/>
                <a:gd name="connsiteY42" fmla="*/ 56310 h 722419"/>
                <a:gd name="connsiteX43" fmla="*/ 183185 w 1148948"/>
                <a:gd name="connsiteY43" fmla="*/ 23 h 722419"/>
                <a:gd name="connsiteX44" fmla="*/ 197531 w 1148948"/>
                <a:gd name="connsiteY44" fmla="*/ 63426 h 722419"/>
                <a:gd name="connsiteX45" fmla="*/ 127597 w 1148948"/>
                <a:gd name="connsiteY45" fmla="*/ 63426 h 722419"/>
                <a:gd name="connsiteX46" fmla="*/ 106437 w 1148948"/>
                <a:gd name="connsiteY46" fmla="*/ 37849 h 722419"/>
                <a:gd name="connsiteX47" fmla="*/ 183185 w 1148948"/>
                <a:gd name="connsiteY47" fmla="*/ 23 h 72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48948" h="722419">
                  <a:moveTo>
                    <a:pt x="941938" y="430481"/>
                  </a:moveTo>
                  <a:cubicBezTo>
                    <a:pt x="973656" y="434507"/>
                    <a:pt x="1029684" y="472737"/>
                    <a:pt x="1043488" y="477879"/>
                  </a:cubicBezTo>
                  <a:cubicBezTo>
                    <a:pt x="1061893" y="484736"/>
                    <a:pt x="1096538" y="516132"/>
                    <a:pt x="1102312" y="530568"/>
                  </a:cubicBezTo>
                  <a:cubicBezTo>
                    <a:pt x="1108086" y="545003"/>
                    <a:pt x="1103395" y="562325"/>
                    <a:pt x="1136957" y="577842"/>
                  </a:cubicBezTo>
                  <a:cubicBezTo>
                    <a:pt x="1170519" y="593360"/>
                    <a:pt x="1123243" y="630170"/>
                    <a:pt x="1120717" y="630891"/>
                  </a:cubicBezTo>
                  <a:cubicBezTo>
                    <a:pt x="1117469" y="631974"/>
                    <a:pt x="1098342" y="656153"/>
                    <a:pt x="1064780" y="649296"/>
                  </a:cubicBezTo>
                  <a:cubicBezTo>
                    <a:pt x="1030857" y="642800"/>
                    <a:pt x="995129" y="696571"/>
                    <a:pt x="984663" y="712089"/>
                  </a:cubicBezTo>
                  <a:cubicBezTo>
                    <a:pt x="973837" y="727245"/>
                    <a:pt x="949657" y="722915"/>
                    <a:pt x="936665" y="716780"/>
                  </a:cubicBezTo>
                  <a:cubicBezTo>
                    <a:pt x="922952" y="711006"/>
                    <a:pt x="916095" y="646409"/>
                    <a:pt x="920426" y="630170"/>
                  </a:cubicBezTo>
                  <a:cubicBezTo>
                    <a:pt x="924395" y="613569"/>
                    <a:pt x="925839" y="591556"/>
                    <a:pt x="903103" y="565573"/>
                  </a:cubicBezTo>
                  <a:cubicBezTo>
                    <a:pt x="880367" y="539589"/>
                    <a:pt x="889389" y="528041"/>
                    <a:pt x="922230" y="502058"/>
                  </a:cubicBezTo>
                  <a:cubicBezTo>
                    <a:pt x="954710" y="475714"/>
                    <a:pt x="922230" y="445040"/>
                    <a:pt x="922230" y="445040"/>
                  </a:cubicBezTo>
                  <a:lnTo>
                    <a:pt x="920786" y="440348"/>
                  </a:lnTo>
                  <a:cubicBezTo>
                    <a:pt x="923493" y="431597"/>
                    <a:pt x="931365" y="429139"/>
                    <a:pt x="941938" y="430481"/>
                  </a:cubicBezTo>
                  <a:close/>
                  <a:moveTo>
                    <a:pt x="680666" y="287686"/>
                  </a:moveTo>
                  <a:cubicBezTo>
                    <a:pt x="704441" y="293492"/>
                    <a:pt x="749832" y="319255"/>
                    <a:pt x="724975" y="332318"/>
                  </a:cubicBezTo>
                  <a:cubicBezTo>
                    <a:pt x="699758" y="344655"/>
                    <a:pt x="692554" y="341026"/>
                    <a:pt x="687510" y="332318"/>
                  </a:cubicBezTo>
                  <a:cubicBezTo>
                    <a:pt x="687510" y="332318"/>
                    <a:pt x="656530" y="281518"/>
                    <a:pt x="680666" y="287686"/>
                  </a:cubicBezTo>
                  <a:close/>
                  <a:moveTo>
                    <a:pt x="771809" y="263359"/>
                  </a:moveTo>
                  <a:cubicBezTo>
                    <a:pt x="779211" y="262998"/>
                    <a:pt x="786703" y="265257"/>
                    <a:pt x="790494" y="271221"/>
                  </a:cubicBezTo>
                  <a:cubicBezTo>
                    <a:pt x="798077" y="283149"/>
                    <a:pt x="835628" y="291101"/>
                    <a:pt x="884011" y="313512"/>
                  </a:cubicBezTo>
                  <a:cubicBezTo>
                    <a:pt x="932394" y="335561"/>
                    <a:pt x="874623" y="357610"/>
                    <a:pt x="860902" y="361948"/>
                  </a:cubicBezTo>
                  <a:cubicBezTo>
                    <a:pt x="847182" y="365562"/>
                    <a:pt x="804937" y="376406"/>
                    <a:pt x="791216" y="346405"/>
                  </a:cubicBezTo>
                  <a:cubicBezTo>
                    <a:pt x="777857" y="316404"/>
                    <a:pt x="747527" y="293993"/>
                    <a:pt x="747527" y="293993"/>
                  </a:cubicBezTo>
                  <a:cubicBezTo>
                    <a:pt x="740667" y="288571"/>
                    <a:pt x="747166" y="280619"/>
                    <a:pt x="753665" y="271221"/>
                  </a:cubicBezTo>
                  <a:cubicBezTo>
                    <a:pt x="757095" y="266703"/>
                    <a:pt x="764407" y="263721"/>
                    <a:pt x="771809" y="263359"/>
                  </a:cubicBezTo>
                  <a:close/>
                  <a:moveTo>
                    <a:pt x="728498" y="234963"/>
                  </a:moveTo>
                  <a:cubicBezTo>
                    <a:pt x="751422" y="230953"/>
                    <a:pt x="750347" y="247722"/>
                    <a:pt x="741034" y="258658"/>
                  </a:cubicBezTo>
                  <a:cubicBezTo>
                    <a:pt x="731363" y="269229"/>
                    <a:pt x="690172" y="277978"/>
                    <a:pt x="671188" y="265220"/>
                  </a:cubicBezTo>
                  <a:cubicBezTo>
                    <a:pt x="651846" y="252461"/>
                    <a:pt x="623192" y="258658"/>
                    <a:pt x="626057" y="244077"/>
                  </a:cubicBezTo>
                  <a:cubicBezTo>
                    <a:pt x="628923" y="229131"/>
                    <a:pt x="659368" y="237150"/>
                    <a:pt x="659368" y="237150"/>
                  </a:cubicBezTo>
                  <a:cubicBezTo>
                    <a:pt x="676919" y="244077"/>
                    <a:pt x="705574" y="238973"/>
                    <a:pt x="728498" y="234963"/>
                  </a:cubicBezTo>
                  <a:close/>
                  <a:moveTo>
                    <a:pt x="483262" y="117991"/>
                  </a:moveTo>
                  <a:cubicBezTo>
                    <a:pt x="494315" y="125108"/>
                    <a:pt x="504961" y="152564"/>
                    <a:pt x="530459" y="180829"/>
                  </a:cubicBezTo>
                  <a:cubicBezTo>
                    <a:pt x="564093" y="218156"/>
                    <a:pt x="518524" y="230359"/>
                    <a:pt x="509121" y="209542"/>
                  </a:cubicBezTo>
                  <a:cubicBezTo>
                    <a:pt x="499356" y="188366"/>
                    <a:pt x="480188" y="210619"/>
                    <a:pt x="462828" y="209542"/>
                  </a:cubicBezTo>
                  <a:cubicBezTo>
                    <a:pt x="445468" y="208465"/>
                    <a:pt x="422322" y="158576"/>
                    <a:pt x="422322" y="158576"/>
                  </a:cubicBezTo>
                  <a:cubicBezTo>
                    <a:pt x="413642" y="142425"/>
                    <a:pt x="454148" y="129863"/>
                    <a:pt x="471508" y="118378"/>
                  </a:cubicBezTo>
                  <a:cubicBezTo>
                    <a:pt x="475848" y="115507"/>
                    <a:pt x="479577" y="115619"/>
                    <a:pt x="483262" y="117991"/>
                  </a:cubicBezTo>
                  <a:close/>
                  <a:moveTo>
                    <a:pt x="38573" y="56310"/>
                  </a:moveTo>
                  <a:cubicBezTo>
                    <a:pt x="41271" y="57859"/>
                    <a:pt x="40665" y="64145"/>
                    <a:pt x="33934" y="77941"/>
                  </a:cubicBezTo>
                  <a:cubicBezTo>
                    <a:pt x="33934" y="77941"/>
                    <a:pt x="12755" y="103355"/>
                    <a:pt x="1267" y="95367"/>
                  </a:cubicBezTo>
                  <a:cubicBezTo>
                    <a:pt x="-7348" y="89649"/>
                    <a:pt x="30479" y="51664"/>
                    <a:pt x="38573" y="56310"/>
                  </a:cubicBezTo>
                  <a:close/>
                  <a:moveTo>
                    <a:pt x="183185" y="23"/>
                  </a:moveTo>
                  <a:cubicBezTo>
                    <a:pt x="208290" y="-1057"/>
                    <a:pt x="210083" y="34607"/>
                    <a:pt x="197531" y="63426"/>
                  </a:cubicBezTo>
                  <a:cubicBezTo>
                    <a:pt x="184979" y="92246"/>
                    <a:pt x="127597" y="63426"/>
                    <a:pt x="127597" y="63426"/>
                  </a:cubicBezTo>
                  <a:cubicBezTo>
                    <a:pt x="127597" y="63426"/>
                    <a:pt x="110382" y="65227"/>
                    <a:pt x="106437" y="37849"/>
                  </a:cubicBezTo>
                  <a:cubicBezTo>
                    <a:pt x="102492" y="10831"/>
                    <a:pt x="158081" y="1104"/>
                    <a:pt x="183185" y="2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9E38CF0-10DA-DB40-B33C-C9B92DF1A8FA}"/>
              </a:ext>
            </a:extLst>
          </p:cNvPr>
          <p:cNvSpPr txBox="1"/>
          <p:nvPr/>
        </p:nvSpPr>
        <p:spPr>
          <a:xfrm>
            <a:off x="1520825" y="482419"/>
            <a:ext cx="8039380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United States Map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95E400-039B-2841-AC36-CFF7A6B91059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2874BCE-E3FE-8D4E-B3E2-1876491FE90E}"/>
              </a:ext>
            </a:extLst>
          </p:cNvPr>
          <p:cNvGrpSpPr/>
          <p:nvPr/>
        </p:nvGrpSpPr>
        <p:grpSpPr>
          <a:xfrm>
            <a:off x="1520825" y="2994660"/>
            <a:ext cx="664842" cy="1828800"/>
            <a:chOff x="1520825" y="2994660"/>
            <a:chExt cx="664842" cy="1828800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C52198C-510F-0E41-9419-E72C38BAEFAA}"/>
                </a:ext>
              </a:extLst>
            </p:cNvPr>
            <p:cNvSpPr/>
            <p:nvPr/>
          </p:nvSpPr>
          <p:spPr>
            <a:xfrm>
              <a:off x="1520825" y="2994660"/>
              <a:ext cx="457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riangle 106">
              <a:extLst>
                <a:ext uri="{FF2B5EF4-FFF2-40B4-BE49-F238E27FC236}">
                  <a16:creationId xmlns:a16="http://schemas.microsoft.com/office/drawing/2014/main" id="{BD1D4F37-8C79-0C45-B93C-E3BCA9D59DDF}"/>
                </a:ext>
              </a:extLst>
            </p:cNvPr>
            <p:cNvSpPr/>
            <p:nvPr/>
          </p:nvSpPr>
          <p:spPr>
            <a:xfrm rot="5400000">
              <a:off x="1873786" y="3804997"/>
              <a:ext cx="415636" cy="20812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C3C2389-3BB2-3C49-91AC-B6853AD37033}"/>
              </a:ext>
            </a:extLst>
          </p:cNvPr>
          <p:cNvGrpSpPr/>
          <p:nvPr/>
        </p:nvGrpSpPr>
        <p:grpSpPr>
          <a:xfrm>
            <a:off x="1520825" y="5704840"/>
            <a:ext cx="664842" cy="1828800"/>
            <a:chOff x="1520825" y="2994660"/>
            <a:chExt cx="664842" cy="1828800"/>
          </a:xfrm>
          <a:solidFill>
            <a:schemeClr val="accent2"/>
          </a:solidFill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599462D-3E60-7C49-B0A8-C90720C4EDA1}"/>
                </a:ext>
              </a:extLst>
            </p:cNvPr>
            <p:cNvSpPr/>
            <p:nvPr/>
          </p:nvSpPr>
          <p:spPr>
            <a:xfrm>
              <a:off x="1520825" y="2994660"/>
              <a:ext cx="457200" cy="182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riangle 110">
              <a:extLst>
                <a:ext uri="{FF2B5EF4-FFF2-40B4-BE49-F238E27FC236}">
                  <a16:creationId xmlns:a16="http://schemas.microsoft.com/office/drawing/2014/main" id="{5FB53794-3C53-2749-8320-35F38C9F1E01}"/>
                </a:ext>
              </a:extLst>
            </p:cNvPr>
            <p:cNvSpPr/>
            <p:nvPr/>
          </p:nvSpPr>
          <p:spPr>
            <a:xfrm rot="5400000">
              <a:off x="1873786" y="3804997"/>
              <a:ext cx="415636" cy="20812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8A60DD99-F16E-434D-99C2-E6D0A332BC3C}"/>
              </a:ext>
            </a:extLst>
          </p:cNvPr>
          <p:cNvGrpSpPr/>
          <p:nvPr/>
        </p:nvGrpSpPr>
        <p:grpSpPr>
          <a:xfrm>
            <a:off x="1520825" y="8415020"/>
            <a:ext cx="664842" cy="1828800"/>
            <a:chOff x="1520825" y="2994660"/>
            <a:chExt cx="664842" cy="1828800"/>
          </a:xfrm>
          <a:solidFill>
            <a:schemeClr val="accent3"/>
          </a:solidFill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82832C3A-B1CA-114C-BC87-095B413AB5B5}"/>
                </a:ext>
              </a:extLst>
            </p:cNvPr>
            <p:cNvSpPr/>
            <p:nvPr/>
          </p:nvSpPr>
          <p:spPr>
            <a:xfrm>
              <a:off x="1520825" y="2994660"/>
              <a:ext cx="457200" cy="182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riangle 113">
              <a:extLst>
                <a:ext uri="{FF2B5EF4-FFF2-40B4-BE49-F238E27FC236}">
                  <a16:creationId xmlns:a16="http://schemas.microsoft.com/office/drawing/2014/main" id="{2734EFEF-B127-E142-9245-6C31931160C0}"/>
                </a:ext>
              </a:extLst>
            </p:cNvPr>
            <p:cNvSpPr/>
            <p:nvPr/>
          </p:nvSpPr>
          <p:spPr>
            <a:xfrm rot="5400000">
              <a:off x="1873786" y="3804997"/>
              <a:ext cx="415636" cy="20812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F110A12-E1F9-154C-8CF5-36D78ED1482D}"/>
              </a:ext>
            </a:extLst>
          </p:cNvPr>
          <p:cNvGrpSpPr/>
          <p:nvPr/>
        </p:nvGrpSpPr>
        <p:grpSpPr>
          <a:xfrm>
            <a:off x="1520825" y="11125200"/>
            <a:ext cx="664842" cy="1828800"/>
            <a:chOff x="1520825" y="2994660"/>
            <a:chExt cx="664842" cy="1828800"/>
          </a:xfrm>
          <a:solidFill>
            <a:schemeClr val="accent4"/>
          </a:solidFill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EE4DB43-9FED-1D43-BA07-7062AC69D573}"/>
                </a:ext>
              </a:extLst>
            </p:cNvPr>
            <p:cNvSpPr/>
            <p:nvPr/>
          </p:nvSpPr>
          <p:spPr>
            <a:xfrm>
              <a:off x="1520825" y="2994660"/>
              <a:ext cx="457200" cy="182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riangle 116">
              <a:extLst>
                <a:ext uri="{FF2B5EF4-FFF2-40B4-BE49-F238E27FC236}">
                  <a16:creationId xmlns:a16="http://schemas.microsoft.com/office/drawing/2014/main" id="{12EA394E-39A7-7B4C-B4E3-A8FD9E8CBCD6}"/>
                </a:ext>
              </a:extLst>
            </p:cNvPr>
            <p:cNvSpPr/>
            <p:nvPr/>
          </p:nvSpPr>
          <p:spPr>
            <a:xfrm rot="5400000">
              <a:off x="1873786" y="3804997"/>
              <a:ext cx="415636" cy="20812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20983482-234F-CA4B-9416-2D95BF8537DE}"/>
              </a:ext>
            </a:extLst>
          </p:cNvPr>
          <p:cNvSpPr txBox="1"/>
          <p:nvPr/>
        </p:nvSpPr>
        <p:spPr>
          <a:xfrm>
            <a:off x="2486419" y="3070557"/>
            <a:ext cx="15728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119" name="Subtitle 2">
            <a:extLst>
              <a:ext uri="{FF2B5EF4-FFF2-40B4-BE49-F238E27FC236}">
                <a16:creationId xmlns:a16="http://schemas.microsoft.com/office/drawing/2014/main" id="{84136792-F949-B549-95F0-890F5A48B92B}"/>
              </a:ext>
            </a:extLst>
          </p:cNvPr>
          <p:cNvSpPr txBox="1">
            <a:spLocks/>
          </p:cNvSpPr>
          <p:nvPr/>
        </p:nvSpPr>
        <p:spPr>
          <a:xfrm>
            <a:off x="2486418" y="3655332"/>
            <a:ext cx="5237855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86C00B2-DAAE-E943-909E-B8B01E78199D}"/>
              </a:ext>
            </a:extLst>
          </p:cNvPr>
          <p:cNvSpPr txBox="1"/>
          <p:nvPr/>
        </p:nvSpPr>
        <p:spPr>
          <a:xfrm>
            <a:off x="2486419" y="5790032"/>
            <a:ext cx="165942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123" name="Subtitle 2">
            <a:extLst>
              <a:ext uri="{FF2B5EF4-FFF2-40B4-BE49-F238E27FC236}">
                <a16:creationId xmlns:a16="http://schemas.microsoft.com/office/drawing/2014/main" id="{65907DD2-64F3-D54D-A9A1-66E68165B351}"/>
              </a:ext>
            </a:extLst>
          </p:cNvPr>
          <p:cNvSpPr txBox="1">
            <a:spLocks/>
          </p:cNvSpPr>
          <p:nvPr/>
        </p:nvSpPr>
        <p:spPr>
          <a:xfrm>
            <a:off x="2486418" y="6374807"/>
            <a:ext cx="5237855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33B82852-D359-6540-BAE3-23526684F793}"/>
              </a:ext>
            </a:extLst>
          </p:cNvPr>
          <p:cNvSpPr txBox="1"/>
          <p:nvPr/>
        </p:nvSpPr>
        <p:spPr>
          <a:xfrm>
            <a:off x="2486419" y="8489415"/>
            <a:ext cx="166904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126" name="Subtitle 2">
            <a:extLst>
              <a:ext uri="{FF2B5EF4-FFF2-40B4-BE49-F238E27FC236}">
                <a16:creationId xmlns:a16="http://schemas.microsoft.com/office/drawing/2014/main" id="{215FEB86-1B37-7044-95DC-A3FFA6D65842}"/>
              </a:ext>
            </a:extLst>
          </p:cNvPr>
          <p:cNvSpPr txBox="1">
            <a:spLocks/>
          </p:cNvSpPr>
          <p:nvPr/>
        </p:nvSpPr>
        <p:spPr>
          <a:xfrm>
            <a:off x="2486418" y="9074190"/>
            <a:ext cx="5237855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D6C090C-149C-8549-A8B7-BA9DF67FCB4D}"/>
              </a:ext>
            </a:extLst>
          </p:cNvPr>
          <p:cNvSpPr txBox="1"/>
          <p:nvPr/>
        </p:nvSpPr>
        <p:spPr>
          <a:xfrm>
            <a:off x="2486419" y="11204884"/>
            <a:ext cx="169469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04</a:t>
            </a:r>
          </a:p>
        </p:txBody>
      </p:sp>
      <p:sp>
        <p:nvSpPr>
          <p:cNvPr id="129" name="Subtitle 2">
            <a:extLst>
              <a:ext uri="{FF2B5EF4-FFF2-40B4-BE49-F238E27FC236}">
                <a16:creationId xmlns:a16="http://schemas.microsoft.com/office/drawing/2014/main" id="{41297353-71A8-0445-B89A-A441BF37BDC8}"/>
              </a:ext>
            </a:extLst>
          </p:cNvPr>
          <p:cNvSpPr txBox="1">
            <a:spLocks/>
          </p:cNvSpPr>
          <p:nvPr/>
        </p:nvSpPr>
        <p:spPr>
          <a:xfrm>
            <a:off x="2486418" y="11789659"/>
            <a:ext cx="5237855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9549C6CF-DD5C-8349-A0C2-80DC1632830C}"/>
              </a:ext>
            </a:extLst>
          </p:cNvPr>
          <p:cNvGrpSpPr/>
          <p:nvPr/>
        </p:nvGrpSpPr>
        <p:grpSpPr>
          <a:xfrm>
            <a:off x="18116662" y="11664526"/>
            <a:ext cx="4191860" cy="750148"/>
            <a:chOff x="11764191" y="11497271"/>
            <a:chExt cx="4191860" cy="750148"/>
          </a:xfrm>
        </p:grpSpPr>
        <p:sp>
          <p:nvSpPr>
            <p:cNvPr id="130" name="5-Point Star 129">
              <a:extLst>
                <a:ext uri="{FF2B5EF4-FFF2-40B4-BE49-F238E27FC236}">
                  <a16:creationId xmlns:a16="http://schemas.microsoft.com/office/drawing/2014/main" id="{5F13806B-D01B-774B-B7EA-A988DAF196B1}"/>
                </a:ext>
              </a:extLst>
            </p:cNvPr>
            <p:cNvSpPr/>
            <p:nvPr/>
          </p:nvSpPr>
          <p:spPr>
            <a:xfrm>
              <a:off x="11764191" y="11497271"/>
              <a:ext cx="750148" cy="750148"/>
            </a:xfrm>
            <a:prstGeom prst="star5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5-Point Star 130">
              <a:extLst>
                <a:ext uri="{FF2B5EF4-FFF2-40B4-BE49-F238E27FC236}">
                  <a16:creationId xmlns:a16="http://schemas.microsoft.com/office/drawing/2014/main" id="{D7F53CD2-F83C-1F4B-8BB3-1FC79C5667AC}"/>
                </a:ext>
              </a:extLst>
            </p:cNvPr>
            <p:cNvSpPr/>
            <p:nvPr/>
          </p:nvSpPr>
          <p:spPr>
            <a:xfrm>
              <a:off x="12624619" y="11497271"/>
              <a:ext cx="750148" cy="750148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5-Point Star 131">
              <a:extLst>
                <a:ext uri="{FF2B5EF4-FFF2-40B4-BE49-F238E27FC236}">
                  <a16:creationId xmlns:a16="http://schemas.microsoft.com/office/drawing/2014/main" id="{B823C3CA-EE5E-A243-9D26-BCEF8C943FC3}"/>
                </a:ext>
              </a:extLst>
            </p:cNvPr>
            <p:cNvSpPr/>
            <p:nvPr/>
          </p:nvSpPr>
          <p:spPr>
            <a:xfrm>
              <a:off x="13485047" y="11497271"/>
              <a:ext cx="750148" cy="750148"/>
            </a:xfrm>
            <a:prstGeom prst="star5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5-Point Star 132">
              <a:extLst>
                <a:ext uri="{FF2B5EF4-FFF2-40B4-BE49-F238E27FC236}">
                  <a16:creationId xmlns:a16="http://schemas.microsoft.com/office/drawing/2014/main" id="{1DCA2FC2-8CBF-BA4A-8ED6-B0E43C1B4F44}"/>
                </a:ext>
              </a:extLst>
            </p:cNvPr>
            <p:cNvSpPr/>
            <p:nvPr/>
          </p:nvSpPr>
          <p:spPr>
            <a:xfrm>
              <a:off x="14345475" y="11497271"/>
              <a:ext cx="750148" cy="750148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5-Point Star 133">
              <a:extLst>
                <a:ext uri="{FF2B5EF4-FFF2-40B4-BE49-F238E27FC236}">
                  <a16:creationId xmlns:a16="http://schemas.microsoft.com/office/drawing/2014/main" id="{B97A54FF-5C62-2648-BEF8-2F16A29B9669}"/>
                </a:ext>
              </a:extLst>
            </p:cNvPr>
            <p:cNvSpPr/>
            <p:nvPr/>
          </p:nvSpPr>
          <p:spPr>
            <a:xfrm>
              <a:off x="15205903" y="11497271"/>
              <a:ext cx="750148" cy="750148"/>
            </a:xfrm>
            <a:prstGeom prst="star5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24570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M - Theme 37 - Light">
      <a:dk1>
        <a:srgbClr val="AAAAAA"/>
      </a:dk1>
      <a:lt1>
        <a:srgbClr val="FFFFFF"/>
      </a:lt1>
      <a:dk2>
        <a:srgbClr val="08204C"/>
      </a:dk2>
      <a:lt2>
        <a:srgbClr val="FFFFFF"/>
      </a:lt2>
      <a:accent1>
        <a:srgbClr val="25364D"/>
      </a:accent1>
      <a:accent2>
        <a:srgbClr val="33678E"/>
      </a:accent2>
      <a:accent3>
        <a:srgbClr val="A0CBE7"/>
      </a:accent3>
      <a:accent4>
        <a:srgbClr val="277889"/>
      </a:accent4>
      <a:accent5>
        <a:srgbClr val="8CD3D8"/>
      </a:accent5>
      <a:accent6>
        <a:srgbClr val="D6FFF3"/>
      </a:accent6>
      <a:hlink>
        <a:srgbClr val="4B5050"/>
      </a:hlink>
      <a:folHlink>
        <a:srgbClr val="19BB9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69898</TotalTime>
  <Words>605</Words>
  <Application>Microsoft Macintosh PowerPoint</Application>
  <PresentationFormat>Custom</PresentationFormat>
  <Paragraphs>141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League Spartan</vt:lpstr>
      <vt:lpstr>Open Sans</vt:lpstr>
      <vt:lpstr>Open Sans Light</vt:lpstr>
      <vt:lpstr>Poppins</vt:lpstr>
      <vt:lpstr>Poppins SemiBold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subject/>
  <dc:creator/>
  <cp:keywords/>
  <dc:description/>
  <cp:lastModifiedBy>Jetfabrik Design</cp:lastModifiedBy>
  <cp:revision>8476</cp:revision>
  <cp:lastPrinted>2019-08-21T17:56:17Z</cp:lastPrinted>
  <dcterms:created xsi:type="dcterms:W3CDTF">2014-11-12T21:47:38Z</dcterms:created>
  <dcterms:modified xsi:type="dcterms:W3CDTF">2019-10-22T05:42:23Z</dcterms:modified>
  <cp:category/>
</cp:coreProperties>
</file>